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328" r:id="rId4"/>
    <p:sldId id="329" r:id="rId5"/>
    <p:sldId id="330" r:id="rId6"/>
    <p:sldId id="331" r:id="rId7"/>
    <p:sldId id="332" r:id="rId8"/>
    <p:sldId id="333" r:id="rId9"/>
    <p:sldId id="334" r:id="rId10"/>
    <p:sldId id="257" r:id="rId11"/>
    <p:sldId id="258" r:id="rId12"/>
    <p:sldId id="259" r:id="rId13"/>
    <p:sldId id="318" r:id="rId14"/>
    <p:sldId id="319" r:id="rId15"/>
    <p:sldId id="320" r:id="rId16"/>
    <p:sldId id="321" r:id="rId17"/>
    <p:sldId id="260" r:id="rId18"/>
    <p:sldId id="261" r:id="rId19"/>
    <p:sldId id="322" r:id="rId20"/>
    <p:sldId id="262" r:id="rId21"/>
    <p:sldId id="263" r:id="rId22"/>
    <p:sldId id="264" r:id="rId23"/>
    <p:sldId id="323" r:id="rId24"/>
    <p:sldId id="324" r:id="rId25"/>
    <p:sldId id="325" r:id="rId26"/>
    <p:sldId id="326" r:id="rId27"/>
    <p:sldId id="327" r:id="rId28"/>
    <p:sldId id="335" r:id="rId29"/>
    <p:sldId id="336" r:id="rId30"/>
    <p:sldId id="338" r:id="rId31"/>
    <p:sldId id="339" r:id="rId32"/>
    <p:sldId id="337" r:id="rId33"/>
    <p:sldId id="265" r:id="rId34"/>
    <p:sldId id="355" r:id="rId35"/>
    <p:sldId id="356" r:id="rId36"/>
    <p:sldId id="357" r:id="rId37"/>
    <p:sldId id="358" r:id="rId38"/>
    <p:sldId id="359" r:id="rId39"/>
    <p:sldId id="360" r:id="rId40"/>
    <p:sldId id="361" r:id="rId41"/>
    <p:sldId id="362" r:id="rId42"/>
    <p:sldId id="363" r:id="rId43"/>
    <p:sldId id="364" r:id="rId44"/>
    <p:sldId id="365" r:id="rId45"/>
    <p:sldId id="366" r:id="rId46"/>
    <p:sldId id="367" r:id="rId47"/>
    <p:sldId id="368" r:id="rId48"/>
    <p:sldId id="369" r:id="rId49"/>
    <p:sldId id="370" r:id="rId50"/>
    <p:sldId id="371" r:id="rId51"/>
    <p:sldId id="372" r:id="rId52"/>
    <p:sldId id="373" r:id="rId53"/>
    <p:sldId id="374" r:id="rId54"/>
    <p:sldId id="375" r:id="rId55"/>
    <p:sldId id="376" r:id="rId56"/>
    <p:sldId id="377" r:id="rId57"/>
    <p:sldId id="378" r:id="rId58"/>
    <p:sldId id="379" r:id="rId59"/>
    <p:sldId id="380" r:id="rId60"/>
    <p:sldId id="381" r:id="rId61"/>
    <p:sldId id="382" r:id="rId62"/>
    <p:sldId id="383" r:id="rId63"/>
    <p:sldId id="384" r:id="rId64"/>
    <p:sldId id="385" r:id="rId65"/>
    <p:sldId id="386" r:id="rId66"/>
    <p:sldId id="387" r:id="rId67"/>
    <p:sldId id="388" r:id="rId68"/>
    <p:sldId id="389" r:id="rId69"/>
    <p:sldId id="390" r:id="rId70"/>
    <p:sldId id="391" r:id="rId71"/>
    <p:sldId id="392" r:id="rId72"/>
    <p:sldId id="393" r:id="rId73"/>
    <p:sldId id="394" r:id="rId74"/>
    <p:sldId id="395" r:id="rId75"/>
    <p:sldId id="396" r:id="rId76"/>
    <p:sldId id="397" r:id="rId77"/>
    <p:sldId id="266" r:id="rId78"/>
    <p:sldId id="340" r:id="rId79"/>
    <p:sldId id="341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1" r:id="rId90"/>
    <p:sldId id="352" r:id="rId91"/>
    <p:sldId id="353" r:id="rId92"/>
    <p:sldId id="354" r:id="rId93"/>
    <p:sldId id="267" r:id="rId94"/>
    <p:sldId id="268" r:id="rId95"/>
    <p:sldId id="269" r:id="rId96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31" autoAdjust="0"/>
    <p:restoredTop sz="94660"/>
  </p:normalViewPr>
  <p:slideViewPr>
    <p:cSldViewPr snapToGrid="0">
      <p:cViewPr varScale="1">
        <p:scale>
          <a:sx n="83" d="100"/>
          <a:sy n="83" d="100"/>
        </p:scale>
        <p:origin x="90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et Anh Nguyen" userId="b95f61ff061388d5" providerId="LiveId" clId="{746B24EA-7A43-4D3D-A68A-B9BD11066FA8}"/>
    <pc:docChg chg="undo custSel addSld delSld modSld sldOrd">
      <pc:chgData name="Viet Anh Nguyen" userId="b95f61ff061388d5" providerId="LiveId" clId="{746B24EA-7A43-4D3D-A68A-B9BD11066FA8}" dt="2022-02-09T10:27:13.810" v="10190"/>
      <pc:docMkLst>
        <pc:docMk/>
      </pc:docMkLst>
      <pc:sldChg chg="addSp delSp mod">
        <pc:chgData name="Viet Anh Nguyen" userId="b95f61ff061388d5" providerId="LiveId" clId="{746B24EA-7A43-4D3D-A68A-B9BD11066FA8}" dt="2022-02-07T06:17:45.512" v="62" actId="9405"/>
        <pc:sldMkLst>
          <pc:docMk/>
          <pc:sldMk cId="0" sldId="258"/>
        </pc:sldMkLst>
        <pc:inkChg chg="add del">
          <ac:chgData name="Viet Anh Nguyen" userId="b95f61ff061388d5" providerId="LiveId" clId="{746B24EA-7A43-4D3D-A68A-B9BD11066FA8}" dt="2022-02-07T06:17:12.422" v="4"/>
          <ac:inkMkLst>
            <pc:docMk/>
            <pc:sldMk cId="0" sldId="258"/>
            <ac:inkMk id="2" creationId="{D3272C02-3315-40E3-8491-DBB28CE25814}"/>
          </ac:inkMkLst>
        </pc:inkChg>
        <pc:inkChg chg="add del">
          <ac:chgData name="Viet Anh Nguyen" userId="b95f61ff061388d5" providerId="LiveId" clId="{746B24EA-7A43-4D3D-A68A-B9BD11066FA8}" dt="2022-02-07T06:17:12.422" v="4"/>
          <ac:inkMkLst>
            <pc:docMk/>
            <pc:sldMk cId="0" sldId="258"/>
            <ac:inkMk id="3" creationId="{A7138C22-88A6-4531-873C-0E701E609AFE}"/>
          </ac:inkMkLst>
        </pc:inkChg>
        <pc:inkChg chg="add del">
          <ac:chgData name="Viet Anh Nguyen" userId="b95f61ff061388d5" providerId="LiveId" clId="{746B24EA-7A43-4D3D-A68A-B9BD11066FA8}" dt="2022-02-07T06:17:12.422" v="4"/>
          <ac:inkMkLst>
            <pc:docMk/>
            <pc:sldMk cId="0" sldId="258"/>
            <ac:inkMk id="4" creationId="{CBC3CFF8-E9CE-4CE9-BDCB-473C44775CA6}"/>
          </ac:inkMkLst>
        </pc:inkChg>
        <pc:inkChg chg="add del">
          <ac:chgData name="Viet Anh Nguyen" userId="b95f61ff061388d5" providerId="LiveId" clId="{746B24EA-7A43-4D3D-A68A-B9BD11066FA8}" dt="2022-02-07T06:17:12.422" v="4"/>
          <ac:inkMkLst>
            <pc:docMk/>
            <pc:sldMk cId="0" sldId="258"/>
            <ac:inkMk id="5" creationId="{48E12A6B-D728-4A8E-8F3D-DA63C5B5E7D0}"/>
          </ac:inkMkLst>
        </pc:inkChg>
        <pc:inkChg chg="add del">
          <ac:chgData name="Viet Anh Nguyen" userId="b95f61ff061388d5" providerId="LiveId" clId="{746B24EA-7A43-4D3D-A68A-B9BD11066FA8}" dt="2022-02-07T06:17:13.806" v="7"/>
          <ac:inkMkLst>
            <pc:docMk/>
            <pc:sldMk cId="0" sldId="258"/>
            <ac:inkMk id="6" creationId="{51BFD2BB-4707-45D5-ACE2-DC7A4067CA3E}"/>
          </ac:inkMkLst>
        </pc:inkChg>
        <pc:inkChg chg="add del">
          <ac:chgData name="Viet Anh Nguyen" userId="b95f61ff061388d5" providerId="LiveId" clId="{746B24EA-7A43-4D3D-A68A-B9BD11066FA8}" dt="2022-02-07T06:17:13.806" v="7"/>
          <ac:inkMkLst>
            <pc:docMk/>
            <pc:sldMk cId="0" sldId="258"/>
            <ac:inkMk id="7" creationId="{BF07AFE0-84CD-4E07-9E92-EBA65D3EE57F}"/>
          </ac:inkMkLst>
        </pc:inkChg>
        <pc:inkChg chg="add del">
          <ac:chgData name="Viet Anh Nguyen" userId="b95f61ff061388d5" providerId="LiveId" clId="{746B24EA-7A43-4D3D-A68A-B9BD11066FA8}" dt="2022-02-07T06:17:13.806" v="7"/>
          <ac:inkMkLst>
            <pc:docMk/>
            <pc:sldMk cId="0" sldId="258"/>
            <ac:inkMk id="8" creationId="{19EEEA54-1157-4E6C-B9F3-F8EB909512C5}"/>
          </ac:inkMkLst>
        </pc:inkChg>
        <pc:inkChg chg="add">
          <ac:chgData name="Viet Anh Nguyen" userId="b95f61ff061388d5" providerId="LiveId" clId="{746B24EA-7A43-4D3D-A68A-B9BD11066FA8}" dt="2022-02-07T06:17:13.806" v="7"/>
          <ac:inkMkLst>
            <pc:docMk/>
            <pc:sldMk cId="0" sldId="258"/>
            <ac:inkMk id="9" creationId="{A5E5853C-8EBD-4CFE-B7A6-B4E18678BAF5}"/>
          </ac:inkMkLst>
        </pc:inkChg>
        <pc:inkChg chg="add del">
          <ac:chgData name="Viet Anh Nguyen" userId="b95f61ff061388d5" providerId="LiveId" clId="{746B24EA-7A43-4D3D-A68A-B9BD11066FA8}" dt="2022-02-07T06:17:15.474" v="12"/>
          <ac:inkMkLst>
            <pc:docMk/>
            <pc:sldMk cId="0" sldId="258"/>
            <ac:inkMk id="10" creationId="{08E99353-0D60-47AC-B074-614480013C35}"/>
          </ac:inkMkLst>
        </pc:inkChg>
        <pc:inkChg chg="add del">
          <ac:chgData name="Viet Anh Nguyen" userId="b95f61ff061388d5" providerId="LiveId" clId="{746B24EA-7A43-4D3D-A68A-B9BD11066FA8}" dt="2022-02-07T06:17:15.474" v="12"/>
          <ac:inkMkLst>
            <pc:docMk/>
            <pc:sldMk cId="0" sldId="258"/>
            <ac:inkMk id="11" creationId="{1C418CE7-0D6E-486A-B3F2-6FEBCB8109E3}"/>
          </ac:inkMkLst>
        </pc:inkChg>
        <pc:inkChg chg="add">
          <ac:chgData name="Viet Anh Nguyen" userId="b95f61ff061388d5" providerId="LiveId" clId="{746B24EA-7A43-4D3D-A68A-B9BD11066FA8}" dt="2022-02-07T06:17:14.850" v="10" actId="9405"/>
          <ac:inkMkLst>
            <pc:docMk/>
            <pc:sldMk cId="0" sldId="258"/>
            <ac:inkMk id="12" creationId="{BC077243-DA5B-4DC6-83C0-890DEB7DFCEF}"/>
          </ac:inkMkLst>
        </pc:inkChg>
        <pc:inkChg chg="add">
          <ac:chgData name="Viet Anh Nguyen" userId="b95f61ff061388d5" providerId="LiveId" clId="{746B24EA-7A43-4D3D-A68A-B9BD11066FA8}" dt="2022-02-07T06:17:14.973" v="11" actId="9405"/>
          <ac:inkMkLst>
            <pc:docMk/>
            <pc:sldMk cId="0" sldId="258"/>
            <ac:inkMk id="13" creationId="{7DA24AD3-5D17-43A0-8EA8-EF31AA0B5840}"/>
          </ac:inkMkLst>
        </pc:inkChg>
        <pc:inkChg chg="add">
          <ac:chgData name="Viet Anh Nguyen" userId="b95f61ff061388d5" providerId="LiveId" clId="{746B24EA-7A43-4D3D-A68A-B9BD11066FA8}" dt="2022-02-07T06:17:15.474" v="12"/>
          <ac:inkMkLst>
            <pc:docMk/>
            <pc:sldMk cId="0" sldId="258"/>
            <ac:inkMk id="14" creationId="{AFF9ED0D-ED45-4B92-8DA0-DF16154870F7}"/>
          </ac:inkMkLst>
        </pc:inkChg>
        <pc:inkChg chg="add del">
          <ac:chgData name="Viet Anh Nguyen" userId="b95f61ff061388d5" providerId="LiveId" clId="{746B24EA-7A43-4D3D-A68A-B9BD11066FA8}" dt="2022-02-07T06:17:16.952" v="15"/>
          <ac:inkMkLst>
            <pc:docMk/>
            <pc:sldMk cId="0" sldId="258"/>
            <ac:inkMk id="15" creationId="{97FB45F4-B290-49AB-9649-748E4B9394CF}"/>
          </ac:inkMkLst>
        </pc:inkChg>
        <pc:inkChg chg="add del">
          <ac:chgData name="Viet Anh Nguyen" userId="b95f61ff061388d5" providerId="LiveId" clId="{746B24EA-7A43-4D3D-A68A-B9BD11066FA8}" dt="2022-02-07T06:17:16.952" v="15"/>
          <ac:inkMkLst>
            <pc:docMk/>
            <pc:sldMk cId="0" sldId="258"/>
            <ac:inkMk id="16" creationId="{CFB306D6-BE22-43B8-84DA-49E085B0B55A}"/>
          </ac:inkMkLst>
        </pc:inkChg>
        <pc:inkChg chg="add">
          <ac:chgData name="Viet Anh Nguyen" userId="b95f61ff061388d5" providerId="LiveId" clId="{746B24EA-7A43-4D3D-A68A-B9BD11066FA8}" dt="2022-02-07T06:17:16.952" v="15"/>
          <ac:inkMkLst>
            <pc:docMk/>
            <pc:sldMk cId="0" sldId="258"/>
            <ac:inkMk id="17" creationId="{3AD2F629-8E55-478E-8068-1B86CB8D1C5A}"/>
          </ac:inkMkLst>
        </pc:inkChg>
        <pc:inkChg chg="add del">
          <ac:chgData name="Viet Anh Nguyen" userId="b95f61ff061388d5" providerId="LiveId" clId="{746B24EA-7A43-4D3D-A68A-B9BD11066FA8}" dt="2022-02-07T06:17:22.549" v="19"/>
          <ac:inkMkLst>
            <pc:docMk/>
            <pc:sldMk cId="0" sldId="258"/>
            <ac:inkMk id="18" creationId="{4699AF0D-3DC3-436E-A3EC-8A92A26AA551}"/>
          </ac:inkMkLst>
        </pc:inkChg>
        <pc:inkChg chg="add del">
          <ac:chgData name="Viet Anh Nguyen" userId="b95f61ff061388d5" providerId="LiveId" clId="{746B24EA-7A43-4D3D-A68A-B9BD11066FA8}" dt="2022-02-07T06:17:22.549" v="19"/>
          <ac:inkMkLst>
            <pc:docMk/>
            <pc:sldMk cId="0" sldId="258"/>
            <ac:inkMk id="19" creationId="{37AE8D7E-AD6B-4712-8A9E-C33E81BAD81C}"/>
          </ac:inkMkLst>
        </pc:inkChg>
        <pc:inkChg chg="add del">
          <ac:chgData name="Viet Anh Nguyen" userId="b95f61ff061388d5" providerId="LiveId" clId="{746B24EA-7A43-4D3D-A68A-B9BD11066FA8}" dt="2022-02-07T06:17:22.549" v="19"/>
          <ac:inkMkLst>
            <pc:docMk/>
            <pc:sldMk cId="0" sldId="258"/>
            <ac:inkMk id="20" creationId="{9A371965-8F98-4BA3-8B18-C1DFD9AF224C}"/>
          </ac:inkMkLst>
        </pc:inkChg>
        <pc:inkChg chg="add del">
          <ac:chgData name="Viet Anh Nguyen" userId="b95f61ff061388d5" providerId="LiveId" clId="{746B24EA-7A43-4D3D-A68A-B9BD11066FA8}" dt="2022-02-07T06:17:25.882" v="26"/>
          <ac:inkMkLst>
            <pc:docMk/>
            <pc:sldMk cId="0" sldId="258"/>
            <ac:inkMk id="21" creationId="{2230715F-C372-4A75-81F5-1176E8F55051}"/>
          </ac:inkMkLst>
        </pc:inkChg>
        <pc:inkChg chg="add del">
          <ac:chgData name="Viet Anh Nguyen" userId="b95f61ff061388d5" providerId="LiveId" clId="{746B24EA-7A43-4D3D-A68A-B9BD11066FA8}" dt="2022-02-07T06:17:24.355" v="23"/>
          <ac:inkMkLst>
            <pc:docMk/>
            <pc:sldMk cId="0" sldId="258"/>
            <ac:inkMk id="22" creationId="{07EEA6F5-6CA1-444B-9F26-4ECB28A3CB27}"/>
          </ac:inkMkLst>
        </pc:inkChg>
        <pc:inkChg chg="add del">
          <ac:chgData name="Viet Anh Nguyen" userId="b95f61ff061388d5" providerId="LiveId" clId="{746B24EA-7A43-4D3D-A68A-B9BD11066FA8}" dt="2022-02-07T06:17:24.355" v="23"/>
          <ac:inkMkLst>
            <pc:docMk/>
            <pc:sldMk cId="0" sldId="258"/>
            <ac:inkMk id="23" creationId="{DC5A86C1-1391-42F4-8EC6-11A0211D29D1}"/>
          </ac:inkMkLst>
        </pc:inkChg>
        <pc:inkChg chg="add del">
          <ac:chgData name="Viet Anh Nguyen" userId="b95f61ff061388d5" providerId="LiveId" clId="{746B24EA-7A43-4D3D-A68A-B9BD11066FA8}" dt="2022-02-07T06:17:24.355" v="23"/>
          <ac:inkMkLst>
            <pc:docMk/>
            <pc:sldMk cId="0" sldId="258"/>
            <ac:inkMk id="24" creationId="{C6E91D12-5446-4A28-94DA-0318BE924C93}"/>
          </ac:inkMkLst>
        </pc:inkChg>
        <pc:inkChg chg="add del">
          <ac:chgData name="Viet Anh Nguyen" userId="b95f61ff061388d5" providerId="LiveId" clId="{746B24EA-7A43-4D3D-A68A-B9BD11066FA8}" dt="2022-02-07T06:17:25.882" v="26"/>
          <ac:inkMkLst>
            <pc:docMk/>
            <pc:sldMk cId="0" sldId="258"/>
            <ac:inkMk id="25" creationId="{B4863529-62F9-46B4-992E-8BFA1C7B95FB}"/>
          </ac:inkMkLst>
        </pc:inkChg>
        <pc:inkChg chg="add del">
          <ac:chgData name="Viet Anh Nguyen" userId="b95f61ff061388d5" providerId="LiveId" clId="{746B24EA-7A43-4D3D-A68A-B9BD11066FA8}" dt="2022-02-07T06:17:25.882" v="26"/>
          <ac:inkMkLst>
            <pc:docMk/>
            <pc:sldMk cId="0" sldId="258"/>
            <ac:inkMk id="26" creationId="{4C9021E8-B64A-4A62-A326-CF32A39BFE83}"/>
          </ac:inkMkLst>
        </pc:inkChg>
        <pc:inkChg chg="add del">
          <ac:chgData name="Viet Anh Nguyen" userId="b95f61ff061388d5" providerId="LiveId" clId="{746B24EA-7A43-4D3D-A68A-B9BD11066FA8}" dt="2022-02-07T06:17:25.882" v="26"/>
          <ac:inkMkLst>
            <pc:docMk/>
            <pc:sldMk cId="0" sldId="258"/>
            <ac:inkMk id="27" creationId="{DD482AAB-6133-4521-B7A1-A851CC506EEA}"/>
          </ac:inkMkLst>
        </pc:inkChg>
        <pc:inkChg chg="add del">
          <ac:chgData name="Viet Anh Nguyen" userId="b95f61ff061388d5" providerId="LiveId" clId="{746B24EA-7A43-4D3D-A68A-B9BD11066FA8}" dt="2022-02-07T06:17:28.219" v="29"/>
          <ac:inkMkLst>
            <pc:docMk/>
            <pc:sldMk cId="0" sldId="258"/>
            <ac:inkMk id="28" creationId="{36660AD3-D4C4-4EAA-8FE2-8DB7A93910B1}"/>
          </ac:inkMkLst>
        </pc:inkChg>
        <pc:inkChg chg="add del">
          <ac:chgData name="Viet Anh Nguyen" userId="b95f61ff061388d5" providerId="LiveId" clId="{746B24EA-7A43-4D3D-A68A-B9BD11066FA8}" dt="2022-02-07T06:17:28.219" v="29"/>
          <ac:inkMkLst>
            <pc:docMk/>
            <pc:sldMk cId="0" sldId="258"/>
            <ac:inkMk id="29" creationId="{6884F46A-3E95-4A13-83D9-4720BF2A722F}"/>
          </ac:inkMkLst>
        </pc:inkChg>
        <pc:inkChg chg="add del">
          <ac:chgData name="Viet Anh Nguyen" userId="b95f61ff061388d5" providerId="LiveId" clId="{746B24EA-7A43-4D3D-A68A-B9BD11066FA8}" dt="2022-02-07T06:17:28.219" v="29"/>
          <ac:inkMkLst>
            <pc:docMk/>
            <pc:sldMk cId="0" sldId="258"/>
            <ac:inkMk id="30" creationId="{D3F1B8E0-B49D-47E7-A9DB-9C083EA0BDF3}"/>
          </ac:inkMkLst>
        </pc:inkChg>
        <pc:inkChg chg="add">
          <ac:chgData name="Viet Anh Nguyen" userId="b95f61ff061388d5" providerId="LiveId" clId="{746B24EA-7A43-4D3D-A68A-B9BD11066FA8}" dt="2022-02-07T06:17:28.219" v="29"/>
          <ac:inkMkLst>
            <pc:docMk/>
            <pc:sldMk cId="0" sldId="258"/>
            <ac:inkMk id="31" creationId="{296461E6-14EB-4372-8746-BE2D1147B9EC}"/>
          </ac:inkMkLst>
        </pc:inkChg>
        <pc:inkChg chg="add del">
          <ac:chgData name="Viet Anh Nguyen" userId="b95f61ff061388d5" providerId="LiveId" clId="{746B24EA-7A43-4D3D-A68A-B9BD11066FA8}" dt="2022-02-07T06:17:33.026" v="38"/>
          <ac:inkMkLst>
            <pc:docMk/>
            <pc:sldMk cId="0" sldId="258"/>
            <ac:inkMk id="64" creationId="{AC31FF8C-B0BC-41E3-AC59-CE583177415E}"/>
          </ac:inkMkLst>
        </pc:inkChg>
        <pc:inkChg chg="add del">
          <ac:chgData name="Viet Anh Nguyen" userId="b95f61ff061388d5" providerId="LiveId" clId="{746B24EA-7A43-4D3D-A68A-B9BD11066FA8}" dt="2022-02-07T06:17:33.026" v="38"/>
          <ac:inkMkLst>
            <pc:docMk/>
            <pc:sldMk cId="0" sldId="258"/>
            <ac:inkMk id="65" creationId="{03E0B4F3-0CD3-4175-8D26-86FBA510C8C0}"/>
          </ac:inkMkLst>
        </pc:inkChg>
        <pc:inkChg chg="add del">
          <ac:chgData name="Viet Anh Nguyen" userId="b95f61ff061388d5" providerId="LiveId" clId="{746B24EA-7A43-4D3D-A68A-B9BD11066FA8}" dt="2022-02-07T06:17:33.026" v="38"/>
          <ac:inkMkLst>
            <pc:docMk/>
            <pc:sldMk cId="0" sldId="258"/>
            <ac:inkMk id="66" creationId="{404B5CC9-F245-4933-93FA-D197312225DD}"/>
          </ac:inkMkLst>
        </pc:inkChg>
        <pc:inkChg chg="add del">
          <ac:chgData name="Viet Anh Nguyen" userId="b95f61ff061388d5" providerId="LiveId" clId="{746B24EA-7A43-4D3D-A68A-B9BD11066FA8}" dt="2022-02-07T06:17:33.026" v="38"/>
          <ac:inkMkLst>
            <pc:docMk/>
            <pc:sldMk cId="0" sldId="258"/>
            <ac:inkMk id="67" creationId="{C93A042B-A860-4D63-8E12-560D3C4156E3}"/>
          </ac:inkMkLst>
        </pc:inkChg>
        <pc:inkChg chg="add del">
          <ac:chgData name="Viet Anh Nguyen" userId="b95f61ff061388d5" providerId="LiveId" clId="{746B24EA-7A43-4D3D-A68A-B9BD11066FA8}" dt="2022-02-07T06:17:33.026" v="38"/>
          <ac:inkMkLst>
            <pc:docMk/>
            <pc:sldMk cId="0" sldId="258"/>
            <ac:inkMk id="68" creationId="{C919E7FD-F49B-4F55-A9C9-A46FC4FC0550}"/>
          </ac:inkMkLst>
        </pc:inkChg>
        <pc:inkChg chg="add">
          <ac:chgData name="Viet Anh Nguyen" userId="b95f61ff061388d5" providerId="LiveId" clId="{746B24EA-7A43-4D3D-A68A-B9BD11066FA8}" dt="2022-02-07T06:17:31.693" v="35" actId="9405"/>
          <ac:inkMkLst>
            <pc:docMk/>
            <pc:sldMk cId="0" sldId="258"/>
            <ac:inkMk id="69" creationId="{FE919717-C720-478E-99A4-6276DA925721}"/>
          </ac:inkMkLst>
        </pc:inkChg>
        <pc:inkChg chg="add">
          <ac:chgData name="Viet Anh Nguyen" userId="b95f61ff061388d5" providerId="LiveId" clId="{746B24EA-7A43-4D3D-A68A-B9BD11066FA8}" dt="2022-02-07T06:17:31.890" v="36" actId="9405"/>
          <ac:inkMkLst>
            <pc:docMk/>
            <pc:sldMk cId="0" sldId="258"/>
            <ac:inkMk id="70" creationId="{C94D9D41-6683-410F-BB92-C23F025229B0}"/>
          </ac:inkMkLst>
        </pc:inkChg>
        <pc:inkChg chg="add">
          <ac:chgData name="Viet Anh Nguyen" userId="b95f61ff061388d5" providerId="LiveId" clId="{746B24EA-7A43-4D3D-A68A-B9BD11066FA8}" dt="2022-02-07T06:17:32.023" v="37" actId="9405"/>
          <ac:inkMkLst>
            <pc:docMk/>
            <pc:sldMk cId="0" sldId="258"/>
            <ac:inkMk id="71" creationId="{4176BA19-C70C-462A-B59C-0BBAAEE4F123}"/>
          </ac:inkMkLst>
        </pc:inkChg>
        <pc:inkChg chg="add">
          <ac:chgData name="Viet Anh Nguyen" userId="b95f61ff061388d5" providerId="LiveId" clId="{746B24EA-7A43-4D3D-A68A-B9BD11066FA8}" dt="2022-02-07T06:17:33.026" v="38"/>
          <ac:inkMkLst>
            <pc:docMk/>
            <pc:sldMk cId="0" sldId="258"/>
            <ac:inkMk id="72" creationId="{B2355F41-4802-46CC-BDA5-39FB0444C04D}"/>
          </ac:inkMkLst>
        </pc:inkChg>
        <pc:inkChg chg="add del">
          <ac:chgData name="Viet Anh Nguyen" userId="b95f61ff061388d5" providerId="LiveId" clId="{746B24EA-7A43-4D3D-A68A-B9BD11066FA8}" dt="2022-02-07T06:17:36.816" v="47"/>
          <ac:inkMkLst>
            <pc:docMk/>
            <pc:sldMk cId="0" sldId="258"/>
            <ac:inkMk id="73" creationId="{E3B0AB9E-4EA6-4BA4-97C7-C98673C436F5}"/>
          </ac:inkMkLst>
        </pc:inkChg>
        <pc:inkChg chg="add del">
          <ac:chgData name="Viet Anh Nguyen" userId="b95f61ff061388d5" providerId="LiveId" clId="{746B24EA-7A43-4D3D-A68A-B9BD11066FA8}" dt="2022-02-07T06:17:36.816" v="47"/>
          <ac:inkMkLst>
            <pc:docMk/>
            <pc:sldMk cId="0" sldId="258"/>
            <ac:inkMk id="74" creationId="{781B119D-0367-430F-8297-2096AA6002AF}"/>
          </ac:inkMkLst>
        </pc:inkChg>
        <pc:inkChg chg="add del">
          <ac:chgData name="Viet Anh Nguyen" userId="b95f61ff061388d5" providerId="LiveId" clId="{746B24EA-7A43-4D3D-A68A-B9BD11066FA8}" dt="2022-02-07T06:17:36.816" v="47"/>
          <ac:inkMkLst>
            <pc:docMk/>
            <pc:sldMk cId="0" sldId="258"/>
            <ac:inkMk id="75" creationId="{66DA341A-A370-47DE-9D80-7A0CF7565A5C}"/>
          </ac:inkMkLst>
        </pc:inkChg>
        <pc:inkChg chg="add del">
          <ac:chgData name="Viet Anh Nguyen" userId="b95f61ff061388d5" providerId="LiveId" clId="{746B24EA-7A43-4D3D-A68A-B9BD11066FA8}" dt="2022-02-07T06:17:36.816" v="47"/>
          <ac:inkMkLst>
            <pc:docMk/>
            <pc:sldMk cId="0" sldId="258"/>
            <ac:inkMk id="76" creationId="{D8D6A7AB-7787-46D6-BABD-E9A23BD20E02}"/>
          </ac:inkMkLst>
        </pc:inkChg>
        <pc:inkChg chg="add del">
          <ac:chgData name="Viet Anh Nguyen" userId="b95f61ff061388d5" providerId="LiveId" clId="{746B24EA-7A43-4D3D-A68A-B9BD11066FA8}" dt="2022-02-07T06:17:36.816" v="47"/>
          <ac:inkMkLst>
            <pc:docMk/>
            <pc:sldMk cId="0" sldId="258"/>
            <ac:inkMk id="77" creationId="{1CA7895B-E788-48AB-9B98-F0794556C91C}"/>
          </ac:inkMkLst>
        </pc:inkChg>
        <pc:inkChg chg="add del">
          <ac:chgData name="Viet Anh Nguyen" userId="b95f61ff061388d5" providerId="LiveId" clId="{746B24EA-7A43-4D3D-A68A-B9BD11066FA8}" dt="2022-02-07T06:17:36.816" v="47"/>
          <ac:inkMkLst>
            <pc:docMk/>
            <pc:sldMk cId="0" sldId="258"/>
            <ac:inkMk id="82" creationId="{1539DBF4-CA37-4D7A-B5C6-CE53122F77BD}"/>
          </ac:inkMkLst>
        </pc:inkChg>
        <pc:inkChg chg="add del">
          <ac:chgData name="Viet Anh Nguyen" userId="b95f61ff061388d5" providerId="LiveId" clId="{746B24EA-7A43-4D3D-A68A-B9BD11066FA8}" dt="2022-02-07T06:17:36.816" v="47"/>
          <ac:inkMkLst>
            <pc:docMk/>
            <pc:sldMk cId="0" sldId="258"/>
            <ac:inkMk id="83" creationId="{8C4E4ACF-8C0B-495C-A092-626FBD53D5EF}"/>
          </ac:inkMkLst>
        </pc:inkChg>
        <pc:inkChg chg="add del">
          <ac:chgData name="Viet Anh Nguyen" userId="b95f61ff061388d5" providerId="LiveId" clId="{746B24EA-7A43-4D3D-A68A-B9BD11066FA8}" dt="2022-02-07T06:17:36.816" v="47"/>
          <ac:inkMkLst>
            <pc:docMk/>
            <pc:sldMk cId="0" sldId="258"/>
            <ac:inkMk id="84" creationId="{D2B1A565-277A-4907-A6CA-BF94C74FB461}"/>
          </ac:inkMkLst>
        </pc:inkChg>
        <pc:inkChg chg="add">
          <ac:chgData name="Viet Anh Nguyen" userId="b95f61ff061388d5" providerId="LiveId" clId="{746B24EA-7A43-4D3D-A68A-B9BD11066FA8}" dt="2022-02-07T06:17:36.816" v="47"/>
          <ac:inkMkLst>
            <pc:docMk/>
            <pc:sldMk cId="0" sldId="258"/>
            <ac:inkMk id="85" creationId="{5395FB8A-783A-4A0E-B658-00B0F6ADA70E}"/>
          </ac:inkMkLst>
        </pc:inkChg>
        <pc:inkChg chg="add del">
          <ac:chgData name="Viet Anh Nguyen" userId="b95f61ff061388d5" providerId="LiveId" clId="{746B24EA-7A43-4D3D-A68A-B9BD11066FA8}" dt="2022-02-07T06:17:38.826" v="52"/>
          <ac:inkMkLst>
            <pc:docMk/>
            <pc:sldMk cId="0" sldId="258"/>
            <ac:inkMk id="86" creationId="{42191493-552C-4B75-838C-5EBDE78FB785}"/>
          </ac:inkMkLst>
        </pc:inkChg>
        <pc:inkChg chg="add del">
          <ac:chgData name="Viet Anh Nguyen" userId="b95f61ff061388d5" providerId="LiveId" clId="{746B24EA-7A43-4D3D-A68A-B9BD11066FA8}" dt="2022-02-07T06:17:38.826" v="52"/>
          <ac:inkMkLst>
            <pc:docMk/>
            <pc:sldMk cId="0" sldId="258"/>
            <ac:inkMk id="87" creationId="{B0F29CC4-213C-427B-972B-DF0495D2B17E}"/>
          </ac:inkMkLst>
        </pc:inkChg>
        <pc:inkChg chg="add del">
          <ac:chgData name="Viet Anh Nguyen" userId="b95f61ff061388d5" providerId="LiveId" clId="{746B24EA-7A43-4D3D-A68A-B9BD11066FA8}" dt="2022-02-07T06:17:38.826" v="52"/>
          <ac:inkMkLst>
            <pc:docMk/>
            <pc:sldMk cId="0" sldId="258"/>
            <ac:inkMk id="88" creationId="{97A4D1B6-D834-4B39-97D1-C479E00BE10B}"/>
          </ac:inkMkLst>
        </pc:inkChg>
        <pc:inkChg chg="add del">
          <ac:chgData name="Viet Anh Nguyen" userId="b95f61ff061388d5" providerId="LiveId" clId="{746B24EA-7A43-4D3D-A68A-B9BD11066FA8}" dt="2022-02-07T06:17:42.428" v="61"/>
          <ac:inkMkLst>
            <pc:docMk/>
            <pc:sldMk cId="0" sldId="258"/>
            <ac:inkMk id="89" creationId="{D9B05A74-506F-4E00-882A-F7C073316F1A}"/>
          </ac:inkMkLst>
        </pc:inkChg>
        <pc:inkChg chg="add">
          <ac:chgData name="Viet Anh Nguyen" userId="b95f61ff061388d5" providerId="LiveId" clId="{746B24EA-7A43-4D3D-A68A-B9BD11066FA8}" dt="2022-02-07T06:17:38.826" v="52"/>
          <ac:inkMkLst>
            <pc:docMk/>
            <pc:sldMk cId="0" sldId="258"/>
            <ac:inkMk id="90" creationId="{E39032EA-C944-4835-BC83-FD9FA67353C0}"/>
          </ac:inkMkLst>
        </pc:inkChg>
        <pc:inkChg chg="add del">
          <ac:chgData name="Viet Anh Nguyen" userId="b95f61ff061388d5" providerId="LiveId" clId="{746B24EA-7A43-4D3D-A68A-B9BD11066FA8}" dt="2022-02-07T06:17:42.428" v="61"/>
          <ac:inkMkLst>
            <pc:docMk/>
            <pc:sldMk cId="0" sldId="258"/>
            <ac:inkMk id="91" creationId="{1246C81A-C9C4-4DA1-B3D1-216D79BF91AD}"/>
          </ac:inkMkLst>
        </pc:inkChg>
        <pc:inkChg chg="add del">
          <ac:chgData name="Viet Anh Nguyen" userId="b95f61ff061388d5" providerId="LiveId" clId="{746B24EA-7A43-4D3D-A68A-B9BD11066FA8}" dt="2022-02-07T06:17:42.428" v="61"/>
          <ac:inkMkLst>
            <pc:docMk/>
            <pc:sldMk cId="0" sldId="258"/>
            <ac:inkMk id="92" creationId="{59E944F9-EC20-4E83-998B-081EBA140757}"/>
          </ac:inkMkLst>
        </pc:inkChg>
        <pc:inkChg chg="add del">
          <ac:chgData name="Viet Anh Nguyen" userId="b95f61ff061388d5" providerId="LiveId" clId="{746B24EA-7A43-4D3D-A68A-B9BD11066FA8}" dt="2022-02-07T06:17:42.428" v="61"/>
          <ac:inkMkLst>
            <pc:docMk/>
            <pc:sldMk cId="0" sldId="258"/>
            <ac:inkMk id="93" creationId="{723464B9-842D-43AA-ADD9-37B78E15CD27}"/>
          </ac:inkMkLst>
        </pc:inkChg>
        <pc:inkChg chg="add del">
          <ac:chgData name="Viet Anh Nguyen" userId="b95f61ff061388d5" providerId="LiveId" clId="{746B24EA-7A43-4D3D-A68A-B9BD11066FA8}" dt="2022-02-07T06:17:42.428" v="61"/>
          <ac:inkMkLst>
            <pc:docMk/>
            <pc:sldMk cId="0" sldId="258"/>
            <ac:inkMk id="94" creationId="{B55C940A-0608-4D22-A3E9-E67380C8A71F}"/>
          </ac:inkMkLst>
        </pc:inkChg>
        <pc:inkChg chg="add del">
          <ac:chgData name="Viet Anh Nguyen" userId="b95f61ff061388d5" providerId="LiveId" clId="{746B24EA-7A43-4D3D-A68A-B9BD11066FA8}" dt="2022-02-07T06:17:42.428" v="61"/>
          <ac:inkMkLst>
            <pc:docMk/>
            <pc:sldMk cId="0" sldId="258"/>
            <ac:inkMk id="95" creationId="{BEF17D42-8A43-47A3-B40A-42B8FDD18DB3}"/>
          </ac:inkMkLst>
        </pc:inkChg>
        <pc:inkChg chg="add del">
          <ac:chgData name="Viet Anh Nguyen" userId="b95f61ff061388d5" providerId="LiveId" clId="{746B24EA-7A43-4D3D-A68A-B9BD11066FA8}" dt="2022-02-07T06:17:42.428" v="61"/>
          <ac:inkMkLst>
            <pc:docMk/>
            <pc:sldMk cId="0" sldId="258"/>
            <ac:inkMk id="96" creationId="{F65780D8-AAC7-44C0-9844-DEC8B2783AE6}"/>
          </ac:inkMkLst>
        </pc:inkChg>
        <pc:inkChg chg="add del">
          <ac:chgData name="Viet Anh Nguyen" userId="b95f61ff061388d5" providerId="LiveId" clId="{746B24EA-7A43-4D3D-A68A-B9BD11066FA8}" dt="2022-02-07T06:17:42.428" v="61"/>
          <ac:inkMkLst>
            <pc:docMk/>
            <pc:sldMk cId="0" sldId="258"/>
            <ac:inkMk id="97" creationId="{F2A7DC21-BFDA-428E-B6CA-B37A9A8D9C94}"/>
          </ac:inkMkLst>
        </pc:inkChg>
        <pc:inkChg chg="add del">
          <ac:chgData name="Viet Anh Nguyen" userId="b95f61ff061388d5" providerId="LiveId" clId="{746B24EA-7A43-4D3D-A68A-B9BD11066FA8}" dt="2022-02-07T06:17:42.428" v="61"/>
          <ac:inkMkLst>
            <pc:docMk/>
            <pc:sldMk cId="0" sldId="258"/>
            <ac:inkMk id="98" creationId="{7F72FAD6-647C-4C6C-AF0C-C19C0975E403}"/>
          </ac:inkMkLst>
        </pc:inkChg>
        <pc:inkChg chg="add">
          <ac:chgData name="Viet Anh Nguyen" userId="b95f61ff061388d5" providerId="LiveId" clId="{746B24EA-7A43-4D3D-A68A-B9BD11066FA8}" dt="2022-02-07T06:17:42.428" v="61"/>
          <ac:inkMkLst>
            <pc:docMk/>
            <pc:sldMk cId="0" sldId="258"/>
            <ac:inkMk id="99" creationId="{F0F8FAFF-F000-485E-955C-D3ADAECBAE29}"/>
          </ac:inkMkLst>
        </pc:inkChg>
        <pc:inkChg chg="add">
          <ac:chgData name="Viet Anh Nguyen" userId="b95f61ff061388d5" providerId="LiveId" clId="{746B24EA-7A43-4D3D-A68A-B9BD11066FA8}" dt="2022-02-07T06:17:45.512" v="62" actId="9405"/>
          <ac:inkMkLst>
            <pc:docMk/>
            <pc:sldMk cId="0" sldId="258"/>
            <ac:inkMk id="100" creationId="{7C92D2A6-C4E4-4B85-8787-235C82DB4933}"/>
          </ac:inkMkLst>
        </pc:inkChg>
      </pc:sldChg>
      <pc:sldChg chg="addSp delSp modSp mod">
        <pc:chgData name="Viet Anh Nguyen" userId="b95f61ff061388d5" providerId="LiveId" clId="{746B24EA-7A43-4D3D-A68A-B9BD11066FA8}" dt="2022-02-07T08:41:43.801" v="860" actId="1076"/>
        <pc:sldMkLst>
          <pc:docMk/>
          <pc:sldMk cId="0" sldId="260"/>
        </pc:sldMkLst>
        <pc:picChg chg="mod">
          <ac:chgData name="Viet Anh Nguyen" userId="b95f61ff061388d5" providerId="LiveId" clId="{746B24EA-7A43-4D3D-A68A-B9BD11066FA8}" dt="2022-02-07T08:41:43.801" v="860" actId="1076"/>
          <ac:picMkLst>
            <pc:docMk/>
            <pc:sldMk cId="0" sldId="260"/>
            <ac:picMk id="91" creationId="{00000000-0000-0000-0000-000000000000}"/>
          </ac:picMkLst>
        </pc:picChg>
        <pc:inkChg chg="add del">
          <ac:chgData name="Viet Anh Nguyen" userId="b95f61ff061388d5" providerId="LiveId" clId="{746B24EA-7A43-4D3D-A68A-B9BD11066FA8}" dt="2022-02-07T06:39:26.635" v="712"/>
          <ac:inkMkLst>
            <pc:docMk/>
            <pc:sldMk cId="0" sldId="260"/>
            <ac:inkMk id="2" creationId="{9670520E-D4D8-41C9-A8B4-91E7677C8E80}"/>
          </ac:inkMkLst>
        </pc:inkChg>
        <pc:inkChg chg="add del">
          <ac:chgData name="Viet Anh Nguyen" userId="b95f61ff061388d5" providerId="LiveId" clId="{746B24EA-7A43-4D3D-A68A-B9BD11066FA8}" dt="2022-02-07T06:39:26.635" v="712"/>
          <ac:inkMkLst>
            <pc:docMk/>
            <pc:sldMk cId="0" sldId="260"/>
            <ac:inkMk id="3" creationId="{F01FD16E-C942-42F6-AA16-3B7522D678D6}"/>
          </ac:inkMkLst>
        </pc:inkChg>
        <pc:inkChg chg="add">
          <ac:chgData name="Viet Anh Nguyen" userId="b95f61ff061388d5" providerId="LiveId" clId="{746B24EA-7A43-4D3D-A68A-B9BD11066FA8}" dt="2022-02-07T06:39:26.635" v="712"/>
          <ac:inkMkLst>
            <pc:docMk/>
            <pc:sldMk cId="0" sldId="260"/>
            <ac:inkMk id="4" creationId="{C51B3C7D-615E-4340-A8AB-6F7F8105D90D}"/>
          </ac:inkMkLst>
        </pc:inkChg>
        <pc:inkChg chg="add">
          <ac:chgData name="Viet Anh Nguyen" userId="b95f61ff061388d5" providerId="LiveId" clId="{746B24EA-7A43-4D3D-A68A-B9BD11066FA8}" dt="2022-02-07T06:39:27.666" v="713" actId="9405"/>
          <ac:inkMkLst>
            <pc:docMk/>
            <pc:sldMk cId="0" sldId="260"/>
            <ac:inkMk id="5" creationId="{A790AF1B-DD14-4D0E-A130-ED0C58646C98}"/>
          </ac:inkMkLst>
        </pc:inkChg>
        <pc:inkChg chg="add del">
          <ac:chgData name="Viet Anh Nguyen" userId="b95f61ff061388d5" providerId="LiveId" clId="{746B24EA-7A43-4D3D-A68A-B9BD11066FA8}" dt="2022-02-07T06:39:29.595" v="716"/>
          <ac:inkMkLst>
            <pc:docMk/>
            <pc:sldMk cId="0" sldId="260"/>
            <ac:inkMk id="6" creationId="{A7706285-90C2-47C3-AD10-E5AA63454F86}"/>
          </ac:inkMkLst>
        </pc:inkChg>
        <pc:inkChg chg="add del">
          <ac:chgData name="Viet Anh Nguyen" userId="b95f61ff061388d5" providerId="LiveId" clId="{746B24EA-7A43-4D3D-A68A-B9BD11066FA8}" dt="2022-02-07T06:39:29.595" v="716"/>
          <ac:inkMkLst>
            <pc:docMk/>
            <pc:sldMk cId="0" sldId="260"/>
            <ac:inkMk id="7" creationId="{D2920166-9536-456C-9B30-61655A8928D0}"/>
          </ac:inkMkLst>
        </pc:inkChg>
        <pc:inkChg chg="add">
          <ac:chgData name="Viet Anh Nguyen" userId="b95f61ff061388d5" providerId="LiveId" clId="{746B24EA-7A43-4D3D-A68A-B9BD11066FA8}" dt="2022-02-07T06:39:29.595" v="716"/>
          <ac:inkMkLst>
            <pc:docMk/>
            <pc:sldMk cId="0" sldId="260"/>
            <ac:inkMk id="8" creationId="{18EC3FA1-C918-42F3-9028-E47E1CA2F927}"/>
          </ac:inkMkLst>
        </pc:inkChg>
        <pc:inkChg chg="add">
          <ac:chgData name="Viet Anh Nguyen" userId="b95f61ff061388d5" providerId="LiveId" clId="{746B24EA-7A43-4D3D-A68A-B9BD11066FA8}" dt="2022-02-07T06:39:31.878" v="717" actId="9405"/>
          <ac:inkMkLst>
            <pc:docMk/>
            <pc:sldMk cId="0" sldId="260"/>
            <ac:inkMk id="9" creationId="{6BB5A4D6-7887-461B-82FD-467DFD8C507B}"/>
          </ac:inkMkLst>
        </pc:inkChg>
        <pc:inkChg chg="add del">
          <ac:chgData name="Viet Anh Nguyen" userId="b95f61ff061388d5" providerId="LiveId" clId="{746B24EA-7A43-4D3D-A68A-B9BD11066FA8}" dt="2022-02-07T06:41:47.652" v="728"/>
          <ac:inkMkLst>
            <pc:docMk/>
            <pc:sldMk cId="0" sldId="260"/>
            <ac:inkMk id="10" creationId="{498D7DA7-AB15-44C0-9BFD-2DF9F395B31A}"/>
          </ac:inkMkLst>
        </pc:inkChg>
        <pc:inkChg chg="add del">
          <ac:chgData name="Viet Anh Nguyen" userId="b95f61ff061388d5" providerId="LiveId" clId="{746B24EA-7A43-4D3D-A68A-B9BD11066FA8}" dt="2022-02-07T06:41:47.652" v="728"/>
          <ac:inkMkLst>
            <pc:docMk/>
            <pc:sldMk cId="0" sldId="260"/>
            <ac:inkMk id="11" creationId="{639B25C8-1B8A-494F-91CE-536ACD772258}"/>
          </ac:inkMkLst>
        </pc:inkChg>
        <pc:inkChg chg="add del">
          <ac:chgData name="Viet Anh Nguyen" userId="b95f61ff061388d5" providerId="LiveId" clId="{746B24EA-7A43-4D3D-A68A-B9BD11066FA8}" dt="2022-02-07T06:41:47.652" v="728"/>
          <ac:inkMkLst>
            <pc:docMk/>
            <pc:sldMk cId="0" sldId="260"/>
            <ac:inkMk id="12" creationId="{C463C35C-C27F-4C16-BB34-D3A7F39D7154}"/>
          </ac:inkMkLst>
        </pc:inkChg>
        <pc:inkChg chg="add del">
          <ac:chgData name="Viet Anh Nguyen" userId="b95f61ff061388d5" providerId="LiveId" clId="{746B24EA-7A43-4D3D-A68A-B9BD11066FA8}" dt="2022-02-07T06:41:47.652" v="728"/>
          <ac:inkMkLst>
            <pc:docMk/>
            <pc:sldMk cId="0" sldId="260"/>
            <ac:inkMk id="13" creationId="{CC7A1193-2163-4139-AF26-64DAF9151867}"/>
          </ac:inkMkLst>
        </pc:inkChg>
        <pc:inkChg chg="add del">
          <ac:chgData name="Viet Anh Nguyen" userId="b95f61ff061388d5" providerId="LiveId" clId="{746B24EA-7A43-4D3D-A68A-B9BD11066FA8}" dt="2022-02-07T06:41:47.652" v="728"/>
          <ac:inkMkLst>
            <pc:docMk/>
            <pc:sldMk cId="0" sldId="260"/>
            <ac:inkMk id="14" creationId="{DBEA8844-7249-480C-9DC9-7892DE4DF4F5}"/>
          </ac:inkMkLst>
        </pc:inkChg>
        <pc:inkChg chg="add del">
          <ac:chgData name="Viet Anh Nguyen" userId="b95f61ff061388d5" providerId="LiveId" clId="{746B24EA-7A43-4D3D-A68A-B9BD11066FA8}" dt="2022-02-07T06:41:47.652" v="728"/>
          <ac:inkMkLst>
            <pc:docMk/>
            <pc:sldMk cId="0" sldId="260"/>
            <ac:inkMk id="15" creationId="{FCC9B890-B29B-46D3-9078-6E2CAA2BE6B5}"/>
          </ac:inkMkLst>
        </pc:inkChg>
        <pc:inkChg chg="add del">
          <ac:chgData name="Viet Anh Nguyen" userId="b95f61ff061388d5" providerId="LiveId" clId="{746B24EA-7A43-4D3D-A68A-B9BD11066FA8}" dt="2022-02-07T06:41:47.652" v="728"/>
          <ac:inkMkLst>
            <pc:docMk/>
            <pc:sldMk cId="0" sldId="260"/>
            <ac:inkMk id="16" creationId="{A1565854-E14E-4C7C-8A0E-A7ACBA3DCFB4}"/>
          </ac:inkMkLst>
        </pc:inkChg>
        <pc:inkChg chg="add del">
          <ac:chgData name="Viet Anh Nguyen" userId="b95f61ff061388d5" providerId="LiveId" clId="{746B24EA-7A43-4D3D-A68A-B9BD11066FA8}" dt="2022-02-07T06:41:47.652" v="728"/>
          <ac:inkMkLst>
            <pc:docMk/>
            <pc:sldMk cId="0" sldId="260"/>
            <ac:inkMk id="17" creationId="{ECC90532-D385-4864-BD0D-42B5222BC067}"/>
          </ac:inkMkLst>
        </pc:inkChg>
        <pc:inkChg chg="add del">
          <ac:chgData name="Viet Anh Nguyen" userId="b95f61ff061388d5" providerId="LiveId" clId="{746B24EA-7A43-4D3D-A68A-B9BD11066FA8}" dt="2022-02-07T06:41:47.652" v="728"/>
          <ac:inkMkLst>
            <pc:docMk/>
            <pc:sldMk cId="0" sldId="260"/>
            <ac:inkMk id="18" creationId="{73294FE3-18AD-4716-B1A5-0092FD491062}"/>
          </ac:inkMkLst>
        </pc:inkChg>
        <pc:inkChg chg="add">
          <ac:chgData name="Viet Anh Nguyen" userId="b95f61ff061388d5" providerId="LiveId" clId="{746B24EA-7A43-4D3D-A68A-B9BD11066FA8}" dt="2022-02-07T06:41:47.088" v="727" actId="9405"/>
          <ac:inkMkLst>
            <pc:docMk/>
            <pc:sldMk cId="0" sldId="260"/>
            <ac:inkMk id="19" creationId="{47A8C973-29ED-4748-98A3-2D0AE6FC47A9}"/>
          </ac:inkMkLst>
        </pc:inkChg>
        <pc:inkChg chg="add">
          <ac:chgData name="Viet Anh Nguyen" userId="b95f61ff061388d5" providerId="LiveId" clId="{746B24EA-7A43-4D3D-A68A-B9BD11066FA8}" dt="2022-02-07T06:41:47.652" v="728"/>
          <ac:inkMkLst>
            <pc:docMk/>
            <pc:sldMk cId="0" sldId="260"/>
            <ac:inkMk id="20" creationId="{9E0B9E13-81E4-43B2-A949-CD41E8E273BC}"/>
          </ac:inkMkLst>
        </pc:inkChg>
        <pc:inkChg chg="add">
          <ac:chgData name="Viet Anh Nguyen" userId="b95f61ff061388d5" providerId="LiveId" clId="{746B24EA-7A43-4D3D-A68A-B9BD11066FA8}" dt="2022-02-07T06:41:47.652" v="728"/>
          <ac:inkMkLst>
            <pc:docMk/>
            <pc:sldMk cId="0" sldId="260"/>
            <ac:inkMk id="21" creationId="{B5C98654-2265-4962-BB99-5F4683D0512A}"/>
          </ac:inkMkLst>
        </pc:inkChg>
        <pc:inkChg chg="add del">
          <ac:chgData name="Viet Anh Nguyen" userId="b95f61ff061388d5" providerId="LiveId" clId="{746B24EA-7A43-4D3D-A68A-B9BD11066FA8}" dt="2022-02-07T06:41:48.995" v="733"/>
          <ac:inkMkLst>
            <pc:docMk/>
            <pc:sldMk cId="0" sldId="260"/>
            <ac:inkMk id="22" creationId="{9D956330-77C3-44D4-8971-C6C6B1BFA8AD}"/>
          </ac:inkMkLst>
        </pc:inkChg>
        <pc:inkChg chg="add del">
          <ac:chgData name="Viet Anh Nguyen" userId="b95f61ff061388d5" providerId="LiveId" clId="{746B24EA-7A43-4D3D-A68A-B9BD11066FA8}" dt="2022-02-07T06:41:48.995" v="733"/>
          <ac:inkMkLst>
            <pc:docMk/>
            <pc:sldMk cId="0" sldId="260"/>
            <ac:inkMk id="23" creationId="{0414C5A5-E34C-4D26-89EE-A6D318054612}"/>
          </ac:inkMkLst>
        </pc:inkChg>
        <pc:inkChg chg="add">
          <ac:chgData name="Viet Anh Nguyen" userId="b95f61ff061388d5" providerId="LiveId" clId="{746B24EA-7A43-4D3D-A68A-B9BD11066FA8}" dt="2022-02-07T06:41:48.257" v="731" actId="9405"/>
          <ac:inkMkLst>
            <pc:docMk/>
            <pc:sldMk cId="0" sldId="260"/>
            <ac:inkMk id="24" creationId="{781104C0-1B60-44B2-86EC-D087E59A40A2}"/>
          </ac:inkMkLst>
        </pc:inkChg>
        <pc:inkChg chg="add del">
          <ac:chgData name="Viet Anh Nguyen" userId="b95f61ff061388d5" providerId="LiveId" clId="{746B24EA-7A43-4D3D-A68A-B9BD11066FA8}" dt="2022-02-07T06:41:48.995" v="733"/>
          <ac:inkMkLst>
            <pc:docMk/>
            <pc:sldMk cId="0" sldId="260"/>
            <ac:inkMk id="25" creationId="{59D33AC3-A0D2-4059-825C-7FC3E94A2331}"/>
          </ac:inkMkLst>
        </pc:inkChg>
        <pc:inkChg chg="add">
          <ac:chgData name="Viet Anh Nguyen" userId="b95f61ff061388d5" providerId="LiveId" clId="{746B24EA-7A43-4D3D-A68A-B9BD11066FA8}" dt="2022-02-07T06:41:48.995" v="733"/>
          <ac:inkMkLst>
            <pc:docMk/>
            <pc:sldMk cId="0" sldId="260"/>
            <ac:inkMk id="26" creationId="{A29099BA-4C8D-4C5F-912D-C311874063BC}"/>
          </ac:inkMkLst>
        </pc:inkChg>
        <pc:inkChg chg="add del">
          <ac:chgData name="Viet Anh Nguyen" userId="b95f61ff061388d5" providerId="LiveId" clId="{746B24EA-7A43-4D3D-A68A-B9BD11066FA8}" dt="2022-02-07T06:41:52.529" v="745"/>
          <ac:inkMkLst>
            <pc:docMk/>
            <pc:sldMk cId="0" sldId="260"/>
            <ac:inkMk id="27" creationId="{FFDF4F08-BA10-40F5-8EC9-7BE70B382537}"/>
          </ac:inkMkLst>
        </pc:inkChg>
        <pc:inkChg chg="add del">
          <ac:chgData name="Viet Anh Nguyen" userId="b95f61ff061388d5" providerId="LiveId" clId="{746B24EA-7A43-4D3D-A68A-B9BD11066FA8}" dt="2022-02-07T06:41:52.529" v="745"/>
          <ac:inkMkLst>
            <pc:docMk/>
            <pc:sldMk cId="0" sldId="260"/>
            <ac:inkMk id="28" creationId="{FFDF0AE7-BF6F-4A30-80F9-D31B1115768F}"/>
          </ac:inkMkLst>
        </pc:inkChg>
        <pc:inkChg chg="add del">
          <ac:chgData name="Viet Anh Nguyen" userId="b95f61ff061388d5" providerId="LiveId" clId="{746B24EA-7A43-4D3D-A68A-B9BD11066FA8}" dt="2022-02-07T06:41:52.529" v="745"/>
          <ac:inkMkLst>
            <pc:docMk/>
            <pc:sldMk cId="0" sldId="260"/>
            <ac:inkMk id="29" creationId="{10B31649-2EBA-462E-99C7-8DBD6DAEDE2A}"/>
          </ac:inkMkLst>
        </pc:inkChg>
        <pc:inkChg chg="add del">
          <ac:chgData name="Viet Anh Nguyen" userId="b95f61ff061388d5" providerId="LiveId" clId="{746B24EA-7A43-4D3D-A68A-B9BD11066FA8}" dt="2022-02-07T06:41:52.529" v="745"/>
          <ac:inkMkLst>
            <pc:docMk/>
            <pc:sldMk cId="0" sldId="260"/>
            <ac:inkMk id="30" creationId="{CE9D2A7F-271B-4D18-82D7-4BD2E462F65E}"/>
          </ac:inkMkLst>
        </pc:inkChg>
        <pc:inkChg chg="add del">
          <ac:chgData name="Viet Anh Nguyen" userId="b95f61ff061388d5" providerId="LiveId" clId="{746B24EA-7A43-4D3D-A68A-B9BD11066FA8}" dt="2022-02-07T06:41:52.529" v="745"/>
          <ac:inkMkLst>
            <pc:docMk/>
            <pc:sldMk cId="0" sldId="260"/>
            <ac:inkMk id="31" creationId="{C0ECBACD-0CE6-411B-97A1-45FC7E462FD6}"/>
          </ac:inkMkLst>
        </pc:inkChg>
        <pc:inkChg chg="add del">
          <ac:chgData name="Viet Anh Nguyen" userId="b95f61ff061388d5" providerId="LiveId" clId="{746B24EA-7A43-4D3D-A68A-B9BD11066FA8}" dt="2022-02-07T06:41:52.529" v="745"/>
          <ac:inkMkLst>
            <pc:docMk/>
            <pc:sldMk cId="0" sldId="260"/>
            <ac:inkMk id="64" creationId="{2DB14B9F-1480-4435-AF00-77161D159F6C}"/>
          </ac:inkMkLst>
        </pc:inkChg>
        <pc:inkChg chg="add del">
          <ac:chgData name="Viet Anh Nguyen" userId="b95f61ff061388d5" providerId="LiveId" clId="{746B24EA-7A43-4D3D-A68A-B9BD11066FA8}" dt="2022-02-07T06:41:52.529" v="745"/>
          <ac:inkMkLst>
            <pc:docMk/>
            <pc:sldMk cId="0" sldId="260"/>
            <ac:inkMk id="65" creationId="{BD742A7F-66F6-4C4D-8A1A-859D63207875}"/>
          </ac:inkMkLst>
        </pc:inkChg>
        <pc:inkChg chg="add del">
          <ac:chgData name="Viet Anh Nguyen" userId="b95f61ff061388d5" providerId="LiveId" clId="{746B24EA-7A43-4D3D-A68A-B9BD11066FA8}" dt="2022-02-07T06:41:52.529" v="745"/>
          <ac:inkMkLst>
            <pc:docMk/>
            <pc:sldMk cId="0" sldId="260"/>
            <ac:inkMk id="66" creationId="{025B0057-E199-45DE-B1CF-DD7437876843}"/>
          </ac:inkMkLst>
        </pc:inkChg>
        <pc:inkChg chg="add del">
          <ac:chgData name="Viet Anh Nguyen" userId="b95f61ff061388d5" providerId="LiveId" clId="{746B24EA-7A43-4D3D-A68A-B9BD11066FA8}" dt="2022-02-07T06:41:52.529" v="745"/>
          <ac:inkMkLst>
            <pc:docMk/>
            <pc:sldMk cId="0" sldId="260"/>
            <ac:inkMk id="67" creationId="{DA864C19-6E9A-4B6C-8A78-8E84714D0DC0}"/>
          </ac:inkMkLst>
        </pc:inkChg>
        <pc:inkChg chg="add del">
          <ac:chgData name="Viet Anh Nguyen" userId="b95f61ff061388d5" providerId="LiveId" clId="{746B24EA-7A43-4D3D-A68A-B9BD11066FA8}" dt="2022-02-07T06:41:52.529" v="745"/>
          <ac:inkMkLst>
            <pc:docMk/>
            <pc:sldMk cId="0" sldId="260"/>
            <ac:inkMk id="68" creationId="{ADE320B7-2FF7-4489-92FC-B16E851ACF3E}"/>
          </ac:inkMkLst>
        </pc:inkChg>
        <pc:inkChg chg="add del">
          <ac:chgData name="Viet Anh Nguyen" userId="b95f61ff061388d5" providerId="LiveId" clId="{746B24EA-7A43-4D3D-A68A-B9BD11066FA8}" dt="2022-02-07T06:41:52.529" v="745"/>
          <ac:inkMkLst>
            <pc:docMk/>
            <pc:sldMk cId="0" sldId="260"/>
            <ac:inkMk id="69" creationId="{B8E371A5-EAA7-4C42-9794-986F7F456058}"/>
          </ac:inkMkLst>
        </pc:inkChg>
        <pc:inkChg chg="add del">
          <ac:chgData name="Viet Anh Nguyen" userId="b95f61ff061388d5" providerId="LiveId" clId="{746B24EA-7A43-4D3D-A68A-B9BD11066FA8}" dt="2022-02-07T06:41:54.319" v="749"/>
          <ac:inkMkLst>
            <pc:docMk/>
            <pc:sldMk cId="0" sldId="260"/>
            <ac:inkMk id="70" creationId="{74F0C3A5-F3AA-47DA-B4DA-8484FDD3C220}"/>
          </ac:inkMkLst>
        </pc:inkChg>
        <pc:inkChg chg="add">
          <ac:chgData name="Viet Anh Nguyen" userId="b95f61ff061388d5" providerId="LiveId" clId="{746B24EA-7A43-4D3D-A68A-B9BD11066FA8}" dt="2022-02-07T06:41:52.529" v="745"/>
          <ac:inkMkLst>
            <pc:docMk/>
            <pc:sldMk cId="0" sldId="260"/>
            <ac:inkMk id="71" creationId="{D093DA54-6F50-42DA-9B81-B901D7E93DC2}"/>
          </ac:inkMkLst>
        </pc:inkChg>
        <pc:inkChg chg="add del">
          <ac:chgData name="Viet Anh Nguyen" userId="b95f61ff061388d5" providerId="LiveId" clId="{746B24EA-7A43-4D3D-A68A-B9BD11066FA8}" dt="2022-02-07T06:41:54.319" v="749"/>
          <ac:inkMkLst>
            <pc:docMk/>
            <pc:sldMk cId="0" sldId="260"/>
            <ac:inkMk id="72" creationId="{9FCD6D34-0333-4036-AC89-9056B4381E33}"/>
          </ac:inkMkLst>
        </pc:inkChg>
        <pc:inkChg chg="add del">
          <ac:chgData name="Viet Anh Nguyen" userId="b95f61ff061388d5" providerId="LiveId" clId="{746B24EA-7A43-4D3D-A68A-B9BD11066FA8}" dt="2022-02-07T06:41:54.319" v="749"/>
          <ac:inkMkLst>
            <pc:docMk/>
            <pc:sldMk cId="0" sldId="260"/>
            <ac:inkMk id="73" creationId="{E9BBBE17-4DDA-49B5-80EF-7C7B95987F19}"/>
          </ac:inkMkLst>
        </pc:inkChg>
        <pc:inkChg chg="add del">
          <ac:chgData name="Viet Anh Nguyen" userId="b95f61ff061388d5" providerId="LiveId" clId="{746B24EA-7A43-4D3D-A68A-B9BD11066FA8}" dt="2022-02-07T06:41:54.319" v="749"/>
          <ac:inkMkLst>
            <pc:docMk/>
            <pc:sldMk cId="0" sldId="260"/>
            <ac:inkMk id="74" creationId="{792CE75D-D365-41A0-B0E1-B986F7151959}"/>
          </ac:inkMkLst>
        </pc:inkChg>
        <pc:inkChg chg="add">
          <ac:chgData name="Viet Anh Nguyen" userId="b95f61ff061388d5" providerId="LiveId" clId="{746B24EA-7A43-4D3D-A68A-B9BD11066FA8}" dt="2022-02-07T06:41:54.319" v="749"/>
          <ac:inkMkLst>
            <pc:docMk/>
            <pc:sldMk cId="0" sldId="260"/>
            <ac:inkMk id="75" creationId="{E6B86AC0-CE83-44CF-8EAF-76D5D9AEB70E}"/>
          </ac:inkMkLst>
        </pc:inkChg>
      </pc:sldChg>
      <pc:sldChg chg="addSp delSp mod">
        <pc:chgData name="Viet Anh Nguyen" userId="b95f61ff061388d5" providerId="LiveId" clId="{746B24EA-7A43-4D3D-A68A-B9BD11066FA8}" dt="2022-02-07T10:08:23.216" v="2359"/>
        <pc:sldMkLst>
          <pc:docMk/>
          <pc:sldMk cId="0" sldId="261"/>
        </pc:sldMkLst>
        <pc:inkChg chg="add">
          <ac:chgData name="Viet Anh Nguyen" userId="b95f61ff061388d5" providerId="LiveId" clId="{746B24EA-7A43-4D3D-A68A-B9BD11066FA8}" dt="2022-02-07T10:07:58.620" v="2303" actId="9405"/>
          <ac:inkMkLst>
            <pc:docMk/>
            <pc:sldMk cId="0" sldId="261"/>
            <ac:inkMk id="2" creationId="{475B10E7-5014-4E8B-8FAE-EF93F35505A8}"/>
          </ac:inkMkLst>
        </pc:inkChg>
        <pc:inkChg chg="add del">
          <ac:chgData name="Viet Anh Nguyen" userId="b95f61ff061388d5" providerId="LiveId" clId="{746B24EA-7A43-4D3D-A68A-B9BD11066FA8}" dt="2022-02-07T10:08:00.578" v="2307"/>
          <ac:inkMkLst>
            <pc:docMk/>
            <pc:sldMk cId="0" sldId="261"/>
            <ac:inkMk id="3" creationId="{72DDF9E1-60E1-4562-811A-9EAEA387EFBF}"/>
          </ac:inkMkLst>
        </pc:inkChg>
        <pc:inkChg chg="add del">
          <ac:chgData name="Viet Anh Nguyen" userId="b95f61ff061388d5" providerId="LiveId" clId="{746B24EA-7A43-4D3D-A68A-B9BD11066FA8}" dt="2022-02-07T10:08:00.578" v="2307"/>
          <ac:inkMkLst>
            <pc:docMk/>
            <pc:sldMk cId="0" sldId="261"/>
            <ac:inkMk id="4" creationId="{CDC455FB-FBEF-4679-9F1D-0C630CCC1724}"/>
          </ac:inkMkLst>
        </pc:inkChg>
        <pc:inkChg chg="add del">
          <ac:chgData name="Viet Anh Nguyen" userId="b95f61ff061388d5" providerId="LiveId" clId="{746B24EA-7A43-4D3D-A68A-B9BD11066FA8}" dt="2022-02-07T10:08:00.578" v="2307"/>
          <ac:inkMkLst>
            <pc:docMk/>
            <pc:sldMk cId="0" sldId="261"/>
            <ac:inkMk id="5" creationId="{8D8D013D-04D5-44ED-8258-981BC8029C31}"/>
          </ac:inkMkLst>
        </pc:inkChg>
        <pc:inkChg chg="add del">
          <ac:chgData name="Viet Anh Nguyen" userId="b95f61ff061388d5" providerId="LiveId" clId="{746B24EA-7A43-4D3D-A68A-B9BD11066FA8}" dt="2022-02-07T10:08:01.734" v="2311"/>
          <ac:inkMkLst>
            <pc:docMk/>
            <pc:sldMk cId="0" sldId="261"/>
            <ac:inkMk id="6" creationId="{15FFA037-D89C-4A71-A5C9-D37E995CDB4D}"/>
          </ac:inkMkLst>
        </pc:inkChg>
        <pc:inkChg chg="add del">
          <ac:chgData name="Viet Anh Nguyen" userId="b95f61ff061388d5" providerId="LiveId" clId="{746B24EA-7A43-4D3D-A68A-B9BD11066FA8}" dt="2022-02-07T10:08:01.734" v="2311"/>
          <ac:inkMkLst>
            <pc:docMk/>
            <pc:sldMk cId="0" sldId="261"/>
            <ac:inkMk id="7" creationId="{A09B0939-264C-4BB6-A88A-7969AD8914FD}"/>
          </ac:inkMkLst>
        </pc:inkChg>
        <pc:inkChg chg="add del">
          <ac:chgData name="Viet Anh Nguyen" userId="b95f61ff061388d5" providerId="LiveId" clId="{746B24EA-7A43-4D3D-A68A-B9BD11066FA8}" dt="2022-02-07T10:08:01.734" v="2311"/>
          <ac:inkMkLst>
            <pc:docMk/>
            <pc:sldMk cId="0" sldId="261"/>
            <ac:inkMk id="8" creationId="{0005ACED-78CA-4B6C-83EF-1D1322B6719C}"/>
          </ac:inkMkLst>
        </pc:inkChg>
        <pc:inkChg chg="add del">
          <ac:chgData name="Viet Anh Nguyen" userId="b95f61ff061388d5" providerId="LiveId" clId="{746B24EA-7A43-4D3D-A68A-B9BD11066FA8}" dt="2022-02-07T10:08:01.734" v="2311"/>
          <ac:inkMkLst>
            <pc:docMk/>
            <pc:sldMk cId="0" sldId="261"/>
            <ac:inkMk id="9" creationId="{18867A75-E3F6-427A-B37F-515E8E24C8AF}"/>
          </ac:inkMkLst>
        </pc:inkChg>
        <pc:inkChg chg="add">
          <ac:chgData name="Viet Anh Nguyen" userId="b95f61ff061388d5" providerId="LiveId" clId="{746B24EA-7A43-4D3D-A68A-B9BD11066FA8}" dt="2022-02-07T10:08:01.734" v="2311"/>
          <ac:inkMkLst>
            <pc:docMk/>
            <pc:sldMk cId="0" sldId="261"/>
            <ac:inkMk id="10" creationId="{0783C2B6-E5A0-42AB-AF61-E23936023B24}"/>
          </ac:inkMkLst>
        </pc:inkChg>
        <pc:inkChg chg="add del">
          <ac:chgData name="Viet Anh Nguyen" userId="b95f61ff061388d5" providerId="LiveId" clId="{746B24EA-7A43-4D3D-A68A-B9BD11066FA8}" dt="2022-02-07T10:08:05.609" v="2320"/>
          <ac:inkMkLst>
            <pc:docMk/>
            <pc:sldMk cId="0" sldId="261"/>
            <ac:inkMk id="11" creationId="{51BE8846-C616-41A7-8A5B-7F862BBCCF3A}"/>
          </ac:inkMkLst>
        </pc:inkChg>
        <pc:inkChg chg="add del">
          <ac:chgData name="Viet Anh Nguyen" userId="b95f61ff061388d5" providerId="LiveId" clId="{746B24EA-7A43-4D3D-A68A-B9BD11066FA8}" dt="2022-02-07T10:08:05.609" v="2320"/>
          <ac:inkMkLst>
            <pc:docMk/>
            <pc:sldMk cId="0" sldId="261"/>
            <ac:inkMk id="12" creationId="{1C891458-92F5-4FF8-B0D9-972390F6CA07}"/>
          </ac:inkMkLst>
        </pc:inkChg>
        <pc:inkChg chg="add del">
          <ac:chgData name="Viet Anh Nguyen" userId="b95f61ff061388d5" providerId="LiveId" clId="{746B24EA-7A43-4D3D-A68A-B9BD11066FA8}" dt="2022-02-07T10:08:05.609" v="2320"/>
          <ac:inkMkLst>
            <pc:docMk/>
            <pc:sldMk cId="0" sldId="261"/>
            <ac:inkMk id="13" creationId="{13003A2E-18D7-4083-A30C-18BAE3F8CDA3}"/>
          </ac:inkMkLst>
        </pc:inkChg>
        <pc:inkChg chg="add del">
          <ac:chgData name="Viet Anh Nguyen" userId="b95f61ff061388d5" providerId="LiveId" clId="{746B24EA-7A43-4D3D-A68A-B9BD11066FA8}" dt="2022-02-07T10:08:05.609" v="2320"/>
          <ac:inkMkLst>
            <pc:docMk/>
            <pc:sldMk cId="0" sldId="261"/>
            <ac:inkMk id="14" creationId="{C27A64B9-DC9F-4548-8D81-BC34A70D1792}"/>
          </ac:inkMkLst>
        </pc:inkChg>
        <pc:inkChg chg="add del">
          <ac:chgData name="Viet Anh Nguyen" userId="b95f61ff061388d5" providerId="LiveId" clId="{746B24EA-7A43-4D3D-A68A-B9BD11066FA8}" dt="2022-02-07T10:08:05.609" v="2320"/>
          <ac:inkMkLst>
            <pc:docMk/>
            <pc:sldMk cId="0" sldId="261"/>
            <ac:inkMk id="15" creationId="{2FD7BFF3-5D5F-4B59-85DB-6C91BA252245}"/>
          </ac:inkMkLst>
        </pc:inkChg>
        <pc:inkChg chg="add del">
          <ac:chgData name="Viet Anh Nguyen" userId="b95f61ff061388d5" providerId="LiveId" clId="{746B24EA-7A43-4D3D-A68A-B9BD11066FA8}" dt="2022-02-07T10:08:05.609" v="2320"/>
          <ac:inkMkLst>
            <pc:docMk/>
            <pc:sldMk cId="0" sldId="261"/>
            <ac:inkMk id="16" creationId="{82ADA530-B3C4-4131-BF38-230F9F61FF73}"/>
          </ac:inkMkLst>
        </pc:inkChg>
        <pc:inkChg chg="add del">
          <ac:chgData name="Viet Anh Nguyen" userId="b95f61ff061388d5" providerId="LiveId" clId="{746B24EA-7A43-4D3D-A68A-B9BD11066FA8}" dt="2022-02-07T10:08:05.609" v="2320"/>
          <ac:inkMkLst>
            <pc:docMk/>
            <pc:sldMk cId="0" sldId="261"/>
            <ac:inkMk id="17" creationId="{BA7AB200-44F5-4902-AA0A-FDD4C8C6D8A9}"/>
          </ac:inkMkLst>
        </pc:inkChg>
        <pc:inkChg chg="add del">
          <ac:chgData name="Viet Anh Nguyen" userId="b95f61ff061388d5" providerId="LiveId" clId="{746B24EA-7A43-4D3D-A68A-B9BD11066FA8}" dt="2022-02-07T10:08:05.609" v="2320"/>
          <ac:inkMkLst>
            <pc:docMk/>
            <pc:sldMk cId="0" sldId="261"/>
            <ac:inkMk id="18" creationId="{159EAAE4-ED54-4A4A-BE24-FB247B1D7291}"/>
          </ac:inkMkLst>
        </pc:inkChg>
        <pc:inkChg chg="add del">
          <ac:chgData name="Viet Anh Nguyen" userId="b95f61ff061388d5" providerId="LiveId" clId="{746B24EA-7A43-4D3D-A68A-B9BD11066FA8}" dt="2022-02-07T10:08:08.324" v="2326"/>
          <ac:inkMkLst>
            <pc:docMk/>
            <pc:sldMk cId="0" sldId="261"/>
            <ac:inkMk id="19" creationId="{039F3028-3A6D-476C-89FD-307B3602E7B5}"/>
          </ac:inkMkLst>
        </pc:inkChg>
        <pc:inkChg chg="add del">
          <ac:chgData name="Viet Anh Nguyen" userId="b95f61ff061388d5" providerId="LiveId" clId="{746B24EA-7A43-4D3D-A68A-B9BD11066FA8}" dt="2022-02-07T10:08:08.324" v="2326"/>
          <ac:inkMkLst>
            <pc:docMk/>
            <pc:sldMk cId="0" sldId="261"/>
            <ac:inkMk id="20" creationId="{48AFC434-A6CC-4BB1-9FBC-161EC000ECDA}"/>
          </ac:inkMkLst>
        </pc:inkChg>
        <pc:inkChg chg="add del">
          <ac:chgData name="Viet Anh Nguyen" userId="b95f61ff061388d5" providerId="LiveId" clId="{746B24EA-7A43-4D3D-A68A-B9BD11066FA8}" dt="2022-02-07T10:08:08.324" v="2326"/>
          <ac:inkMkLst>
            <pc:docMk/>
            <pc:sldMk cId="0" sldId="261"/>
            <ac:inkMk id="21" creationId="{035F8B76-0611-4ABB-88B2-4D7E2691BFA5}"/>
          </ac:inkMkLst>
        </pc:inkChg>
        <pc:inkChg chg="add del">
          <ac:chgData name="Viet Anh Nguyen" userId="b95f61ff061388d5" providerId="LiveId" clId="{746B24EA-7A43-4D3D-A68A-B9BD11066FA8}" dt="2022-02-07T10:08:08.324" v="2326"/>
          <ac:inkMkLst>
            <pc:docMk/>
            <pc:sldMk cId="0" sldId="261"/>
            <ac:inkMk id="22" creationId="{B2DF9F25-699E-4FAB-889D-BA0D1755039E}"/>
          </ac:inkMkLst>
        </pc:inkChg>
        <pc:inkChg chg="add del">
          <ac:chgData name="Viet Anh Nguyen" userId="b95f61ff061388d5" providerId="LiveId" clId="{746B24EA-7A43-4D3D-A68A-B9BD11066FA8}" dt="2022-02-07T10:08:08.324" v="2326"/>
          <ac:inkMkLst>
            <pc:docMk/>
            <pc:sldMk cId="0" sldId="261"/>
            <ac:inkMk id="23" creationId="{1CF912CD-98AD-46B0-8A82-5BEC12052F79}"/>
          </ac:inkMkLst>
        </pc:inkChg>
        <pc:inkChg chg="add del">
          <ac:chgData name="Viet Anh Nguyen" userId="b95f61ff061388d5" providerId="LiveId" clId="{746B24EA-7A43-4D3D-A68A-B9BD11066FA8}" dt="2022-02-07T10:08:08.324" v="2326"/>
          <ac:inkMkLst>
            <pc:docMk/>
            <pc:sldMk cId="0" sldId="261"/>
            <ac:inkMk id="24" creationId="{D336F864-915B-472B-984D-32060936A3F4}"/>
          </ac:inkMkLst>
        </pc:inkChg>
        <pc:inkChg chg="add">
          <ac:chgData name="Viet Anh Nguyen" userId="b95f61ff061388d5" providerId="LiveId" clId="{746B24EA-7A43-4D3D-A68A-B9BD11066FA8}" dt="2022-02-07T10:08:07.742" v="2325" actId="9405"/>
          <ac:inkMkLst>
            <pc:docMk/>
            <pc:sldMk cId="0" sldId="261"/>
            <ac:inkMk id="25" creationId="{F8E36925-91CA-4313-8E74-46DE69BFC37E}"/>
          </ac:inkMkLst>
        </pc:inkChg>
        <pc:inkChg chg="add del">
          <ac:chgData name="Viet Anh Nguyen" userId="b95f61ff061388d5" providerId="LiveId" clId="{746B24EA-7A43-4D3D-A68A-B9BD11066FA8}" dt="2022-02-07T10:08:12.279" v="2335"/>
          <ac:inkMkLst>
            <pc:docMk/>
            <pc:sldMk cId="0" sldId="261"/>
            <ac:inkMk id="26" creationId="{C7637E4D-197F-4AF8-AFFF-FC8EF8F0EFAB}"/>
          </ac:inkMkLst>
        </pc:inkChg>
        <pc:inkChg chg="add del">
          <ac:chgData name="Viet Anh Nguyen" userId="b95f61ff061388d5" providerId="LiveId" clId="{746B24EA-7A43-4D3D-A68A-B9BD11066FA8}" dt="2022-02-07T10:08:12.279" v="2335"/>
          <ac:inkMkLst>
            <pc:docMk/>
            <pc:sldMk cId="0" sldId="261"/>
            <ac:inkMk id="27" creationId="{EA531068-BA71-4769-9B15-6D3FD868D9C6}"/>
          </ac:inkMkLst>
        </pc:inkChg>
        <pc:inkChg chg="add del">
          <ac:chgData name="Viet Anh Nguyen" userId="b95f61ff061388d5" providerId="LiveId" clId="{746B24EA-7A43-4D3D-A68A-B9BD11066FA8}" dt="2022-02-07T10:08:12.279" v="2335"/>
          <ac:inkMkLst>
            <pc:docMk/>
            <pc:sldMk cId="0" sldId="261"/>
            <ac:inkMk id="28" creationId="{24B72D65-68D7-426F-BFAF-755C27E53B07}"/>
          </ac:inkMkLst>
        </pc:inkChg>
        <pc:inkChg chg="add del">
          <ac:chgData name="Viet Anh Nguyen" userId="b95f61ff061388d5" providerId="LiveId" clId="{746B24EA-7A43-4D3D-A68A-B9BD11066FA8}" dt="2022-02-07T10:08:12.279" v="2335"/>
          <ac:inkMkLst>
            <pc:docMk/>
            <pc:sldMk cId="0" sldId="261"/>
            <ac:inkMk id="29" creationId="{F5807527-AD66-490B-8812-3A3EA94556A8}"/>
          </ac:inkMkLst>
        </pc:inkChg>
        <pc:inkChg chg="add del">
          <ac:chgData name="Viet Anh Nguyen" userId="b95f61ff061388d5" providerId="LiveId" clId="{746B24EA-7A43-4D3D-A68A-B9BD11066FA8}" dt="2022-02-07T10:08:12.279" v="2335"/>
          <ac:inkMkLst>
            <pc:docMk/>
            <pc:sldMk cId="0" sldId="261"/>
            <ac:inkMk id="30" creationId="{39088325-8CEA-4A60-81CE-4EC2E839AF09}"/>
          </ac:inkMkLst>
        </pc:inkChg>
        <pc:inkChg chg="add del">
          <ac:chgData name="Viet Anh Nguyen" userId="b95f61ff061388d5" providerId="LiveId" clId="{746B24EA-7A43-4D3D-A68A-B9BD11066FA8}" dt="2022-02-07T10:08:12.279" v="2335"/>
          <ac:inkMkLst>
            <pc:docMk/>
            <pc:sldMk cId="0" sldId="261"/>
            <ac:inkMk id="31" creationId="{C27E6626-1A01-479B-A046-2441E8EB0B03}"/>
          </ac:inkMkLst>
        </pc:inkChg>
        <pc:inkChg chg="add del">
          <ac:chgData name="Viet Anh Nguyen" userId="b95f61ff061388d5" providerId="LiveId" clId="{746B24EA-7A43-4D3D-A68A-B9BD11066FA8}" dt="2022-02-07T10:08:12.279" v="2335"/>
          <ac:inkMkLst>
            <pc:docMk/>
            <pc:sldMk cId="0" sldId="261"/>
            <ac:inkMk id="64" creationId="{683C50FF-7A42-42F0-8D49-6885D1AA5213}"/>
          </ac:inkMkLst>
        </pc:inkChg>
        <pc:inkChg chg="add del">
          <ac:chgData name="Viet Anh Nguyen" userId="b95f61ff061388d5" providerId="LiveId" clId="{746B24EA-7A43-4D3D-A68A-B9BD11066FA8}" dt="2022-02-07T10:08:12.279" v="2335"/>
          <ac:inkMkLst>
            <pc:docMk/>
            <pc:sldMk cId="0" sldId="261"/>
            <ac:inkMk id="65" creationId="{032EE339-8580-42B7-AEA2-7D8E12167907}"/>
          </ac:inkMkLst>
        </pc:inkChg>
        <pc:inkChg chg="add del">
          <ac:chgData name="Viet Anh Nguyen" userId="b95f61ff061388d5" providerId="LiveId" clId="{746B24EA-7A43-4D3D-A68A-B9BD11066FA8}" dt="2022-02-07T10:08:12.279" v="2335"/>
          <ac:inkMkLst>
            <pc:docMk/>
            <pc:sldMk cId="0" sldId="261"/>
            <ac:inkMk id="66" creationId="{27378A3E-FF91-44D1-AC22-059E31B5419C}"/>
          </ac:inkMkLst>
        </pc:inkChg>
        <pc:inkChg chg="add del">
          <ac:chgData name="Viet Anh Nguyen" userId="b95f61ff061388d5" providerId="LiveId" clId="{746B24EA-7A43-4D3D-A68A-B9BD11066FA8}" dt="2022-02-07T10:08:15.775" v="2342"/>
          <ac:inkMkLst>
            <pc:docMk/>
            <pc:sldMk cId="0" sldId="261"/>
            <ac:inkMk id="67" creationId="{1C2AE693-4700-41AC-80F3-E188FB0FF669}"/>
          </ac:inkMkLst>
        </pc:inkChg>
        <pc:inkChg chg="add del">
          <ac:chgData name="Viet Anh Nguyen" userId="b95f61ff061388d5" providerId="LiveId" clId="{746B24EA-7A43-4D3D-A68A-B9BD11066FA8}" dt="2022-02-07T10:08:15.775" v="2342"/>
          <ac:inkMkLst>
            <pc:docMk/>
            <pc:sldMk cId="0" sldId="261"/>
            <ac:inkMk id="68" creationId="{94595D03-4345-4328-97BC-2448EBC76633}"/>
          </ac:inkMkLst>
        </pc:inkChg>
        <pc:inkChg chg="add del">
          <ac:chgData name="Viet Anh Nguyen" userId="b95f61ff061388d5" providerId="LiveId" clId="{746B24EA-7A43-4D3D-A68A-B9BD11066FA8}" dt="2022-02-07T10:08:15.775" v="2342"/>
          <ac:inkMkLst>
            <pc:docMk/>
            <pc:sldMk cId="0" sldId="261"/>
            <ac:inkMk id="69" creationId="{BBA381D0-8474-41CE-AB81-3407307C0F9C}"/>
          </ac:inkMkLst>
        </pc:inkChg>
        <pc:inkChg chg="add del">
          <ac:chgData name="Viet Anh Nguyen" userId="b95f61ff061388d5" providerId="LiveId" clId="{746B24EA-7A43-4D3D-A68A-B9BD11066FA8}" dt="2022-02-07T10:08:15.775" v="2342"/>
          <ac:inkMkLst>
            <pc:docMk/>
            <pc:sldMk cId="0" sldId="261"/>
            <ac:inkMk id="70" creationId="{CC58363F-441F-4532-87CC-FE0F4505C503}"/>
          </ac:inkMkLst>
        </pc:inkChg>
        <pc:inkChg chg="add del">
          <ac:chgData name="Viet Anh Nguyen" userId="b95f61ff061388d5" providerId="LiveId" clId="{746B24EA-7A43-4D3D-A68A-B9BD11066FA8}" dt="2022-02-07T10:08:15.775" v="2342"/>
          <ac:inkMkLst>
            <pc:docMk/>
            <pc:sldMk cId="0" sldId="261"/>
            <ac:inkMk id="71" creationId="{3B7CFF2B-F5E0-4164-94F2-E55D8E9DC0FB}"/>
          </ac:inkMkLst>
        </pc:inkChg>
        <pc:inkChg chg="add del">
          <ac:chgData name="Viet Anh Nguyen" userId="b95f61ff061388d5" providerId="LiveId" clId="{746B24EA-7A43-4D3D-A68A-B9BD11066FA8}" dt="2022-02-07T10:08:15.775" v="2342"/>
          <ac:inkMkLst>
            <pc:docMk/>
            <pc:sldMk cId="0" sldId="261"/>
            <ac:inkMk id="72" creationId="{C49C5A18-3F4B-43E1-AB9C-DA1D46291A79}"/>
          </ac:inkMkLst>
        </pc:inkChg>
        <pc:inkChg chg="add del">
          <ac:chgData name="Viet Anh Nguyen" userId="b95f61ff061388d5" providerId="LiveId" clId="{746B24EA-7A43-4D3D-A68A-B9BD11066FA8}" dt="2022-02-07T10:08:15.775" v="2342"/>
          <ac:inkMkLst>
            <pc:docMk/>
            <pc:sldMk cId="0" sldId="261"/>
            <ac:inkMk id="73" creationId="{E4F17ABF-4D61-4E15-BE40-B7287D73BCB7}"/>
          </ac:inkMkLst>
        </pc:inkChg>
        <pc:inkChg chg="add del">
          <ac:chgData name="Viet Anh Nguyen" userId="b95f61ff061388d5" providerId="LiveId" clId="{746B24EA-7A43-4D3D-A68A-B9BD11066FA8}" dt="2022-02-07T10:08:17.254" v="2344"/>
          <ac:inkMkLst>
            <pc:docMk/>
            <pc:sldMk cId="0" sldId="261"/>
            <ac:inkMk id="74" creationId="{9DB2B5EB-79A6-4F0C-B8FE-A0A8A487809B}"/>
          </ac:inkMkLst>
        </pc:inkChg>
        <pc:inkChg chg="add del">
          <ac:chgData name="Viet Anh Nguyen" userId="b95f61ff061388d5" providerId="LiveId" clId="{746B24EA-7A43-4D3D-A68A-B9BD11066FA8}" dt="2022-02-07T10:08:17.254" v="2344"/>
          <ac:inkMkLst>
            <pc:docMk/>
            <pc:sldMk cId="0" sldId="261"/>
            <ac:inkMk id="75" creationId="{D0FC8571-3D78-4474-8227-6F05A735A9CF}"/>
          </ac:inkMkLst>
        </pc:inkChg>
        <pc:inkChg chg="add del">
          <ac:chgData name="Viet Anh Nguyen" userId="b95f61ff061388d5" providerId="LiveId" clId="{746B24EA-7A43-4D3D-A68A-B9BD11066FA8}" dt="2022-02-07T10:08:19.106" v="2349"/>
          <ac:inkMkLst>
            <pc:docMk/>
            <pc:sldMk cId="0" sldId="261"/>
            <ac:inkMk id="76" creationId="{FCEFB540-3FCE-4A53-B76A-AB493DFF68A0}"/>
          </ac:inkMkLst>
        </pc:inkChg>
        <pc:inkChg chg="add del">
          <ac:chgData name="Viet Anh Nguyen" userId="b95f61ff061388d5" providerId="LiveId" clId="{746B24EA-7A43-4D3D-A68A-B9BD11066FA8}" dt="2022-02-07T10:08:19.106" v="2349"/>
          <ac:inkMkLst>
            <pc:docMk/>
            <pc:sldMk cId="0" sldId="261"/>
            <ac:inkMk id="77" creationId="{5C343DE3-5766-4AB2-94B2-DBFB43126A16}"/>
          </ac:inkMkLst>
        </pc:inkChg>
        <pc:inkChg chg="add del">
          <ac:chgData name="Viet Anh Nguyen" userId="b95f61ff061388d5" providerId="LiveId" clId="{746B24EA-7A43-4D3D-A68A-B9BD11066FA8}" dt="2022-02-07T10:08:19.106" v="2349"/>
          <ac:inkMkLst>
            <pc:docMk/>
            <pc:sldMk cId="0" sldId="261"/>
            <ac:inkMk id="78" creationId="{EF30B75F-7342-402A-A21C-3DB42193F05B}"/>
          </ac:inkMkLst>
        </pc:inkChg>
        <pc:inkChg chg="add del">
          <ac:chgData name="Viet Anh Nguyen" userId="b95f61ff061388d5" providerId="LiveId" clId="{746B24EA-7A43-4D3D-A68A-B9BD11066FA8}" dt="2022-02-07T10:08:19.106" v="2349"/>
          <ac:inkMkLst>
            <pc:docMk/>
            <pc:sldMk cId="0" sldId="261"/>
            <ac:inkMk id="79" creationId="{B8B12A84-200E-48D0-910E-7892320F7C22}"/>
          </ac:inkMkLst>
        </pc:inkChg>
        <pc:inkChg chg="add del">
          <ac:chgData name="Viet Anh Nguyen" userId="b95f61ff061388d5" providerId="LiveId" clId="{746B24EA-7A43-4D3D-A68A-B9BD11066FA8}" dt="2022-02-07T10:08:19.106" v="2349"/>
          <ac:inkMkLst>
            <pc:docMk/>
            <pc:sldMk cId="0" sldId="261"/>
            <ac:inkMk id="80" creationId="{6A65C506-341C-4034-89B1-C572584CCFF5}"/>
          </ac:inkMkLst>
        </pc:inkChg>
        <pc:inkChg chg="add del">
          <ac:chgData name="Viet Anh Nguyen" userId="b95f61ff061388d5" providerId="LiveId" clId="{746B24EA-7A43-4D3D-A68A-B9BD11066FA8}" dt="2022-02-07T10:08:21.922" v="2355"/>
          <ac:inkMkLst>
            <pc:docMk/>
            <pc:sldMk cId="0" sldId="261"/>
            <ac:inkMk id="81" creationId="{80263A95-7797-4BE2-B955-E694E48972E5}"/>
          </ac:inkMkLst>
        </pc:inkChg>
        <pc:inkChg chg="add del">
          <ac:chgData name="Viet Anh Nguyen" userId="b95f61ff061388d5" providerId="LiveId" clId="{746B24EA-7A43-4D3D-A68A-B9BD11066FA8}" dt="2022-02-07T10:08:21.922" v="2355"/>
          <ac:inkMkLst>
            <pc:docMk/>
            <pc:sldMk cId="0" sldId="261"/>
            <ac:inkMk id="82" creationId="{99E37816-5458-4EF3-8B80-CDDF78505FCB}"/>
          </ac:inkMkLst>
        </pc:inkChg>
        <pc:inkChg chg="add del">
          <ac:chgData name="Viet Anh Nguyen" userId="b95f61ff061388d5" providerId="LiveId" clId="{746B24EA-7A43-4D3D-A68A-B9BD11066FA8}" dt="2022-02-07T10:08:21.922" v="2355"/>
          <ac:inkMkLst>
            <pc:docMk/>
            <pc:sldMk cId="0" sldId="261"/>
            <ac:inkMk id="83" creationId="{AEE32C7B-FB7E-476C-938F-60C743A448E9}"/>
          </ac:inkMkLst>
        </pc:inkChg>
        <pc:inkChg chg="add del">
          <ac:chgData name="Viet Anh Nguyen" userId="b95f61ff061388d5" providerId="LiveId" clId="{746B24EA-7A43-4D3D-A68A-B9BD11066FA8}" dt="2022-02-07T10:08:21.922" v="2355"/>
          <ac:inkMkLst>
            <pc:docMk/>
            <pc:sldMk cId="0" sldId="261"/>
            <ac:inkMk id="84" creationId="{318B759C-D8C4-4F4E-9754-B4BCF51D4BB3}"/>
          </ac:inkMkLst>
        </pc:inkChg>
        <pc:inkChg chg="add del">
          <ac:chgData name="Viet Anh Nguyen" userId="b95f61ff061388d5" providerId="LiveId" clId="{746B24EA-7A43-4D3D-A68A-B9BD11066FA8}" dt="2022-02-07T10:08:21.922" v="2355"/>
          <ac:inkMkLst>
            <pc:docMk/>
            <pc:sldMk cId="0" sldId="261"/>
            <ac:inkMk id="85" creationId="{B32AA0ED-61EC-4A11-B768-DF365E099CEB}"/>
          </ac:inkMkLst>
        </pc:inkChg>
        <pc:inkChg chg="add del">
          <ac:chgData name="Viet Anh Nguyen" userId="b95f61ff061388d5" providerId="LiveId" clId="{746B24EA-7A43-4D3D-A68A-B9BD11066FA8}" dt="2022-02-07T10:08:21.922" v="2355"/>
          <ac:inkMkLst>
            <pc:docMk/>
            <pc:sldMk cId="0" sldId="261"/>
            <ac:inkMk id="86" creationId="{8D837FE6-82DA-4BDA-B85D-E1E9BD05AE68}"/>
          </ac:inkMkLst>
        </pc:inkChg>
        <pc:inkChg chg="add del">
          <ac:chgData name="Viet Anh Nguyen" userId="b95f61ff061388d5" providerId="LiveId" clId="{746B24EA-7A43-4D3D-A68A-B9BD11066FA8}" dt="2022-02-07T10:08:23.216" v="2359"/>
          <ac:inkMkLst>
            <pc:docMk/>
            <pc:sldMk cId="0" sldId="261"/>
            <ac:inkMk id="87" creationId="{A9FC77A5-EE50-46F4-A9F9-B5A093FBE937}"/>
          </ac:inkMkLst>
        </pc:inkChg>
        <pc:inkChg chg="add del">
          <ac:chgData name="Viet Anh Nguyen" userId="b95f61ff061388d5" providerId="LiveId" clId="{746B24EA-7A43-4D3D-A68A-B9BD11066FA8}" dt="2022-02-07T10:08:23.216" v="2359"/>
          <ac:inkMkLst>
            <pc:docMk/>
            <pc:sldMk cId="0" sldId="261"/>
            <ac:inkMk id="88" creationId="{F2AB4EDF-91FA-4273-AD6B-96C79C4612B9}"/>
          </ac:inkMkLst>
        </pc:inkChg>
        <pc:inkChg chg="add del">
          <ac:chgData name="Viet Anh Nguyen" userId="b95f61ff061388d5" providerId="LiveId" clId="{746B24EA-7A43-4D3D-A68A-B9BD11066FA8}" dt="2022-02-07T10:08:23.216" v="2359"/>
          <ac:inkMkLst>
            <pc:docMk/>
            <pc:sldMk cId="0" sldId="261"/>
            <ac:inkMk id="89" creationId="{D11F6678-A673-4DB7-A1D2-B9C2AB827B69}"/>
          </ac:inkMkLst>
        </pc:inkChg>
        <pc:inkChg chg="add del">
          <ac:chgData name="Viet Anh Nguyen" userId="b95f61ff061388d5" providerId="LiveId" clId="{746B24EA-7A43-4D3D-A68A-B9BD11066FA8}" dt="2022-02-07T10:08:23.216" v="2359"/>
          <ac:inkMkLst>
            <pc:docMk/>
            <pc:sldMk cId="0" sldId="261"/>
            <ac:inkMk id="90" creationId="{E6598447-F436-425D-AF2B-2EA074D7B5D4}"/>
          </ac:inkMkLst>
        </pc:inkChg>
        <pc:inkChg chg="add">
          <ac:chgData name="Viet Anh Nguyen" userId="b95f61ff061388d5" providerId="LiveId" clId="{746B24EA-7A43-4D3D-A68A-B9BD11066FA8}" dt="2022-02-07T10:08:23.216" v="2359"/>
          <ac:inkMkLst>
            <pc:docMk/>
            <pc:sldMk cId="0" sldId="261"/>
            <ac:inkMk id="91" creationId="{F8C6A95B-2F26-402D-BE19-5E1006CB9712}"/>
          </ac:inkMkLst>
        </pc:inkChg>
      </pc:sldChg>
      <pc:sldChg chg="addSp delSp mod">
        <pc:chgData name="Viet Anh Nguyen" userId="b95f61ff061388d5" providerId="LiveId" clId="{746B24EA-7A43-4D3D-A68A-B9BD11066FA8}" dt="2022-02-07T10:13:08.580" v="2366"/>
        <pc:sldMkLst>
          <pc:docMk/>
          <pc:sldMk cId="0" sldId="262"/>
        </pc:sldMkLst>
        <pc:inkChg chg="add">
          <ac:chgData name="Viet Anh Nguyen" userId="b95f61ff061388d5" providerId="LiveId" clId="{746B24EA-7A43-4D3D-A68A-B9BD11066FA8}" dt="2022-02-07T06:59:34.803" v="750" actId="9405"/>
          <ac:inkMkLst>
            <pc:docMk/>
            <pc:sldMk cId="0" sldId="262"/>
            <ac:inkMk id="2" creationId="{D42ABA84-F94C-4794-B745-07ADCA4C5303}"/>
          </ac:inkMkLst>
        </pc:inkChg>
        <pc:inkChg chg="add">
          <ac:chgData name="Viet Anh Nguyen" userId="b95f61ff061388d5" providerId="LiveId" clId="{746B24EA-7A43-4D3D-A68A-B9BD11066FA8}" dt="2022-02-07T06:59:35.810" v="751" actId="9405"/>
          <ac:inkMkLst>
            <pc:docMk/>
            <pc:sldMk cId="0" sldId="262"/>
            <ac:inkMk id="3" creationId="{3D91A3CA-9996-4345-8FBF-EF9E2A757DB9}"/>
          </ac:inkMkLst>
        </pc:inkChg>
        <pc:inkChg chg="add">
          <ac:chgData name="Viet Anh Nguyen" userId="b95f61ff061388d5" providerId="LiveId" clId="{746B24EA-7A43-4D3D-A68A-B9BD11066FA8}" dt="2022-02-07T06:59:42.411" v="752" actId="9405"/>
          <ac:inkMkLst>
            <pc:docMk/>
            <pc:sldMk cId="0" sldId="262"/>
            <ac:inkMk id="4" creationId="{8A2E55D1-DAB7-4C97-BF6D-C59EBD74FBAA}"/>
          </ac:inkMkLst>
        </pc:inkChg>
        <pc:inkChg chg="add">
          <ac:chgData name="Viet Anh Nguyen" userId="b95f61ff061388d5" providerId="LiveId" clId="{746B24EA-7A43-4D3D-A68A-B9BD11066FA8}" dt="2022-02-07T06:59:45.962" v="753" actId="9405"/>
          <ac:inkMkLst>
            <pc:docMk/>
            <pc:sldMk cId="0" sldId="262"/>
            <ac:inkMk id="5" creationId="{40A8E16E-8E5C-4BA5-8E65-99D58AC3544E}"/>
          </ac:inkMkLst>
        </pc:inkChg>
        <pc:inkChg chg="add del">
          <ac:chgData name="Viet Anh Nguyen" userId="b95f61ff061388d5" providerId="LiveId" clId="{746B24EA-7A43-4D3D-A68A-B9BD11066FA8}" dt="2022-02-07T06:59:48.488" v="759"/>
          <ac:inkMkLst>
            <pc:docMk/>
            <pc:sldMk cId="0" sldId="262"/>
            <ac:inkMk id="6" creationId="{0049A191-AE30-42D2-BAEC-CABBA6D144D2}"/>
          </ac:inkMkLst>
        </pc:inkChg>
        <pc:inkChg chg="add del">
          <ac:chgData name="Viet Anh Nguyen" userId="b95f61ff061388d5" providerId="LiveId" clId="{746B24EA-7A43-4D3D-A68A-B9BD11066FA8}" dt="2022-02-07T06:59:48.488" v="759"/>
          <ac:inkMkLst>
            <pc:docMk/>
            <pc:sldMk cId="0" sldId="262"/>
            <ac:inkMk id="7" creationId="{28DF4FCE-AF44-4A28-A9DC-2A488C15F675}"/>
          </ac:inkMkLst>
        </pc:inkChg>
        <pc:inkChg chg="add del">
          <ac:chgData name="Viet Anh Nguyen" userId="b95f61ff061388d5" providerId="LiveId" clId="{746B24EA-7A43-4D3D-A68A-B9BD11066FA8}" dt="2022-02-07T06:59:48.488" v="759"/>
          <ac:inkMkLst>
            <pc:docMk/>
            <pc:sldMk cId="0" sldId="262"/>
            <ac:inkMk id="8" creationId="{F438E444-1F9A-4748-8117-70DA69F2B249}"/>
          </ac:inkMkLst>
        </pc:inkChg>
        <pc:inkChg chg="add del">
          <ac:chgData name="Viet Anh Nguyen" userId="b95f61ff061388d5" providerId="LiveId" clId="{746B24EA-7A43-4D3D-A68A-B9BD11066FA8}" dt="2022-02-07T06:59:48.488" v="759"/>
          <ac:inkMkLst>
            <pc:docMk/>
            <pc:sldMk cId="0" sldId="262"/>
            <ac:inkMk id="9" creationId="{06F4BACF-A26C-4911-B60B-FF08BECF0D0C}"/>
          </ac:inkMkLst>
        </pc:inkChg>
        <pc:inkChg chg="add del">
          <ac:chgData name="Viet Anh Nguyen" userId="b95f61ff061388d5" providerId="LiveId" clId="{746B24EA-7A43-4D3D-A68A-B9BD11066FA8}" dt="2022-02-07T10:09:57.258" v="2361"/>
          <ac:inkMkLst>
            <pc:docMk/>
            <pc:sldMk cId="0" sldId="262"/>
            <ac:inkMk id="10" creationId="{40604FC5-602E-410D-83ED-A8BB05E13099}"/>
          </ac:inkMkLst>
        </pc:inkChg>
        <pc:inkChg chg="add del">
          <ac:chgData name="Viet Anh Nguyen" userId="b95f61ff061388d5" providerId="LiveId" clId="{746B24EA-7A43-4D3D-A68A-B9BD11066FA8}" dt="2022-02-07T10:09:57.258" v="2361"/>
          <ac:inkMkLst>
            <pc:docMk/>
            <pc:sldMk cId="0" sldId="262"/>
            <ac:inkMk id="11" creationId="{04C18B76-5301-4BF4-B2DB-CF9A2ADE2F3B}"/>
          </ac:inkMkLst>
        </pc:inkChg>
        <pc:inkChg chg="add">
          <ac:chgData name="Viet Anh Nguyen" userId="b95f61ff061388d5" providerId="LiveId" clId="{746B24EA-7A43-4D3D-A68A-B9BD11066FA8}" dt="2022-02-07T06:59:48.488" v="759"/>
          <ac:inkMkLst>
            <pc:docMk/>
            <pc:sldMk cId="0" sldId="262"/>
            <ac:inkMk id="12" creationId="{5DE6EF34-6243-4F46-BE13-0FF70F0E3E3A}"/>
          </ac:inkMkLst>
        </pc:inkChg>
        <pc:inkChg chg="add del">
          <ac:chgData name="Viet Anh Nguyen" userId="b95f61ff061388d5" providerId="LiveId" clId="{746B24EA-7A43-4D3D-A68A-B9BD11066FA8}" dt="2022-02-07T06:59:57.596" v="764"/>
          <ac:inkMkLst>
            <pc:docMk/>
            <pc:sldMk cId="0" sldId="262"/>
            <ac:inkMk id="13" creationId="{BCD8CB04-0A7D-4166-8893-978BFDCFF7D1}"/>
          </ac:inkMkLst>
        </pc:inkChg>
        <pc:inkChg chg="add del">
          <ac:chgData name="Viet Anh Nguyen" userId="b95f61ff061388d5" providerId="LiveId" clId="{746B24EA-7A43-4D3D-A68A-B9BD11066FA8}" dt="2022-02-07T06:59:57.596" v="764"/>
          <ac:inkMkLst>
            <pc:docMk/>
            <pc:sldMk cId="0" sldId="262"/>
            <ac:inkMk id="14" creationId="{887E7FC6-8778-4D94-93EE-CF3A7744E573}"/>
          </ac:inkMkLst>
        </pc:inkChg>
        <pc:inkChg chg="add del">
          <ac:chgData name="Viet Anh Nguyen" userId="b95f61ff061388d5" providerId="LiveId" clId="{746B24EA-7A43-4D3D-A68A-B9BD11066FA8}" dt="2022-02-07T06:59:57.596" v="764"/>
          <ac:inkMkLst>
            <pc:docMk/>
            <pc:sldMk cId="0" sldId="262"/>
            <ac:inkMk id="15" creationId="{C95364C2-8EEA-4D1D-80F1-793AED431391}"/>
          </ac:inkMkLst>
        </pc:inkChg>
        <pc:inkChg chg="add del">
          <ac:chgData name="Viet Anh Nguyen" userId="b95f61ff061388d5" providerId="LiveId" clId="{746B24EA-7A43-4D3D-A68A-B9BD11066FA8}" dt="2022-02-07T06:59:57.596" v="764"/>
          <ac:inkMkLst>
            <pc:docMk/>
            <pc:sldMk cId="0" sldId="262"/>
            <ac:inkMk id="16" creationId="{A3A12AA5-2EB6-447D-9460-26C60B6A429F}"/>
          </ac:inkMkLst>
        </pc:inkChg>
        <pc:inkChg chg="add">
          <ac:chgData name="Viet Anh Nguyen" userId="b95f61ff061388d5" providerId="LiveId" clId="{746B24EA-7A43-4D3D-A68A-B9BD11066FA8}" dt="2022-02-07T06:59:57.596" v="764"/>
          <ac:inkMkLst>
            <pc:docMk/>
            <pc:sldMk cId="0" sldId="262"/>
            <ac:inkMk id="17" creationId="{56C01714-7F22-4FF9-9899-428E599B5F2F}"/>
          </ac:inkMkLst>
        </pc:inkChg>
        <pc:inkChg chg="add del">
          <ac:chgData name="Viet Anh Nguyen" userId="b95f61ff061388d5" providerId="LiveId" clId="{746B24EA-7A43-4D3D-A68A-B9BD11066FA8}" dt="2022-02-07T07:00:00.918" v="767"/>
          <ac:inkMkLst>
            <pc:docMk/>
            <pc:sldMk cId="0" sldId="262"/>
            <ac:inkMk id="18" creationId="{5FF604B5-B9DD-42F3-BC86-1DE978082F31}"/>
          </ac:inkMkLst>
        </pc:inkChg>
        <pc:inkChg chg="add del">
          <ac:chgData name="Viet Anh Nguyen" userId="b95f61ff061388d5" providerId="LiveId" clId="{746B24EA-7A43-4D3D-A68A-B9BD11066FA8}" dt="2022-02-07T07:00:00.918" v="767"/>
          <ac:inkMkLst>
            <pc:docMk/>
            <pc:sldMk cId="0" sldId="262"/>
            <ac:inkMk id="19" creationId="{C0E0141C-59C8-4721-988F-36CD8651BA01}"/>
          </ac:inkMkLst>
        </pc:inkChg>
        <pc:inkChg chg="add">
          <ac:chgData name="Viet Anh Nguyen" userId="b95f61ff061388d5" providerId="LiveId" clId="{746B24EA-7A43-4D3D-A68A-B9BD11066FA8}" dt="2022-02-07T07:00:00.918" v="767"/>
          <ac:inkMkLst>
            <pc:docMk/>
            <pc:sldMk cId="0" sldId="262"/>
            <ac:inkMk id="20" creationId="{5E605DF9-FD0B-4B7A-9DB4-196ACFD435B0}"/>
          </ac:inkMkLst>
        </pc:inkChg>
        <pc:inkChg chg="add">
          <ac:chgData name="Viet Anh Nguyen" userId="b95f61ff061388d5" providerId="LiveId" clId="{746B24EA-7A43-4D3D-A68A-B9BD11066FA8}" dt="2022-02-07T07:00:02.468" v="768" actId="9405"/>
          <ac:inkMkLst>
            <pc:docMk/>
            <pc:sldMk cId="0" sldId="262"/>
            <ac:inkMk id="21" creationId="{8E786FDA-DB65-4183-84E1-641F3A32C04E}"/>
          </ac:inkMkLst>
        </pc:inkChg>
        <pc:inkChg chg="add del">
          <ac:chgData name="Viet Anh Nguyen" userId="b95f61ff061388d5" providerId="LiveId" clId="{746B24EA-7A43-4D3D-A68A-B9BD11066FA8}" dt="2022-02-07T07:00:06.068" v="774"/>
          <ac:inkMkLst>
            <pc:docMk/>
            <pc:sldMk cId="0" sldId="262"/>
            <ac:inkMk id="22" creationId="{6C89CA50-654C-4685-BA04-3A3C739B78E9}"/>
          </ac:inkMkLst>
        </pc:inkChg>
        <pc:inkChg chg="add del">
          <ac:chgData name="Viet Anh Nguyen" userId="b95f61ff061388d5" providerId="LiveId" clId="{746B24EA-7A43-4D3D-A68A-B9BD11066FA8}" dt="2022-02-07T07:00:06.068" v="774"/>
          <ac:inkMkLst>
            <pc:docMk/>
            <pc:sldMk cId="0" sldId="262"/>
            <ac:inkMk id="23" creationId="{5310FE5E-D689-4EB4-AA19-044201E2797E}"/>
          </ac:inkMkLst>
        </pc:inkChg>
        <pc:inkChg chg="add del">
          <ac:chgData name="Viet Anh Nguyen" userId="b95f61ff061388d5" providerId="LiveId" clId="{746B24EA-7A43-4D3D-A68A-B9BD11066FA8}" dt="2022-02-07T07:00:06.068" v="774"/>
          <ac:inkMkLst>
            <pc:docMk/>
            <pc:sldMk cId="0" sldId="262"/>
            <ac:inkMk id="24" creationId="{FBD578CB-EF09-4781-B8A5-EFA03750F3CC}"/>
          </ac:inkMkLst>
        </pc:inkChg>
        <pc:inkChg chg="add del">
          <ac:chgData name="Viet Anh Nguyen" userId="b95f61ff061388d5" providerId="LiveId" clId="{746B24EA-7A43-4D3D-A68A-B9BD11066FA8}" dt="2022-02-07T07:00:06.068" v="774"/>
          <ac:inkMkLst>
            <pc:docMk/>
            <pc:sldMk cId="0" sldId="262"/>
            <ac:inkMk id="25" creationId="{D29FC7D0-5436-4420-B6D4-0486BA1840E3}"/>
          </ac:inkMkLst>
        </pc:inkChg>
        <pc:inkChg chg="add del">
          <ac:chgData name="Viet Anh Nguyen" userId="b95f61ff061388d5" providerId="LiveId" clId="{746B24EA-7A43-4D3D-A68A-B9BD11066FA8}" dt="2022-02-07T07:00:06.068" v="774"/>
          <ac:inkMkLst>
            <pc:docMk/>
            <pc:sldMk cId="0" sldId="262"/>
            <ac:inkMk id="26" creationId="{33CE565E-07E5-4397-A700-0F7A5597A95F}"/>
          </ac:inkMkLst>
        </pc:inkChg>
        <pc:inkChg chg="add">
          <ac:chgData name="Viet Anh Nguyen" userId="b95f61ff061388d5" providerId="LiveId" clId="{746B24EA-7A43-4D3D-A68A-B9BD11066FA8}" dt="2022-02-07T07:00:06.068" v="774"/>
          <ac:inkMkLst>
            <pc:docMk/>
            <pc:sldMk cId="0" sldId="262"/>
            <ac:inkMk id="27" creationId="{8B19A082-F14A-4CF0-9CE2-B01283420F2B}"/>
          </ac:inkMkLst>
        </pc:inkChg>
        <pc:inkChg chg="add">
          <ac:chgData name="Viet Anh Nguyen" userId="b95f61ff061388d5" providerId="LiveId" clId="{746B24EA-7A43-4D3D-A68A-B9BD11066FA8}" dt="2022-02-07T07:00:06.068" v="774"/>
          <ac:inkMkLst>
            <pc:docMk/>
            <pc:sldMk cId="0" sldId="262"/>
            <ac:inkMk id="28" creationId="{EBBB88BB-3D79-498B-91C4-1624813F4591}"/>
          </ac:inkMkLst>
        </pc:inkChg>
        <pc:inkChg chg="add del">
          <ac:chgData name="Viet Anh Nguyen" userId="b95f61ff061388d5" providerId="LiveId" clId="{746B24EA-7A43-4D3D-A68A-B9BD11066FA8}" dt="2022-02-07T10:09:57.258" v="2361"/>
          <ac:inkMkLst>
            <pc:docMk/>
            <pc:sldMk cId="0" sldId="262"/>
            <ac:inkMk id="29" creationId="{68CAD67F-E03D-4DBF-8499-AD4F3413FEF2}"/>
          </ac:inkMkLst>
        </pc:inkChg>
        <pc:inkChg chg="add">
          <ac:chgData name="Viet Anh Nguyen" userId="b95f61ff061388d5" providerId="LiveId" clId="{746B24EA-7A43-4D3D-A68A-B9BD11066FA8}" dt="2022-02-07T10:09:57.258" v="2361"/>
          <ac:inkMkLst>
            <pc:docMk/>
            <pc:sldMk cId="0" sldId="262"/>
            <ac:inkMk id="30" creationId="{0EFEC645-17F3-4E9E-B7D2-B71E168573BF}"/>
          </ac:inkMkLst>
        </pc:inkChg>
        <pc:inkChg chg="add del">
          <ac:chgData name="Viet Anh Nguyen" userId="b95f61ff061388d5" providerId="LiveId" clId="{746B24EA-7A43-4D3D-A68A-B9BD11066FA8}" dt="2022-02-07T10:09:58.700" v="2364"/>
          <ac:inkMkLst>
            <pc:docMk/>
            <pc:sldMk cId="0" sldId="262"/>
            <ac:inkMk id="31" creationId="{B5EDEFCF-D476-4014-886C-9E2808ADEFA0}"/>
          </ac:inkMkLst>
        </pc:inkChg>
        <pc:inkChg chg="add del">
          <ac:chgData name="Viet Anh Nguyen" userId="b95f61ff061388d5" providerId="LiveId" clId="{746B24EA-7A43-4D3D-A68A-B9BD11066FA8}" dt="2022-02-07T10:09:58.700" v="2364"/>
          <ac:inkMkLst>
            <pc:docMk/>
            <pc:sldMk cId="0" sldId="262"/>
            <ac:inkMk id="96" creationId="{D807F292-AAAE-46A0-8A31-70125DAFA355}"/>
          </ac:inkMkLst>
        </pc:inkChg>
        <pc:inkChg chg="add">
          <ac:chgData name="Viet Anh Nguyen" userId="b95f61ff061388d5" providerId="LiveId" clId="{746B24EA-7A43-4D3D-A68A-B9BD11066FA8}" dt="2022-02-07T10:09:58.700" v="2364"/>
          <ac:inkMkLst>
            <pc:docMk/>
            <pc:sldMk cId="0" sldId="262"/>
            <ac:inkMk id="102" creationId="{C0AA7C41-17A4-4FD2-AAD0-60B00EF34D5D}"/>
          </ac:inkMkLst>
        </pc:inkChg>
        <pc:inkChg chg="add del">
          <ac:chgData name="Viet Anh Nguyen" userId="b95f61ff061388d5" providerId="LiveId" clId="{746B24EA-7A43-4D3D-A68A-B9BD11066FA8}" dt="2022-02-07T10:13:08.580" v="2366"/>
          <ac:inkMkLst>
            <pc:docMk/>
            <pc:sldMk cId="0" sldId="262"/>
            <ac:inkMk id="103" creationId="{9718A52E-EB75-4B7E-B07A-CFEC12D69000}"/>
          </ac:inkMkLst>
        </pc:inkChg>
      </pc:sldChg>
      <pc:sldChg chg="addSp delSp mod">
        <pc:chgData name="Viet Anh Nguyen" userId="b95f61ff061388d5" providerId="LiveId" clId="{746B24EA-7A43-4D3D-A68A-B9BD11066FA8}" dt="2022-02-07T08:41:12.823" v="858"/>
        <pc:sldMkLst>
          <pc:docMk/>
          <pc:sldMk cId="0" sldId="263"/>
        </pc:sldMkLst>
        <pc:inkChg chg="add del">
          <ac:chgData name="Viet Anh Nguyen" userId="b95f61ff061388d5" providerId="LiveId" clId="{746B24EA-7A43-4D3D-A68A-B9BD11066FA8}" dt="2022-02-07T08:41:05.222" v="843"/>
          <ac:inkMkLst>
            <pc:docMk/>
            <pc:sldMk cId="0" sldId="263"/>
            <ac:inkMk id="2" creationId="{DA044D03-2CDB-44B1-A56C-3C62140BDD5C}"/>
          </ac:inkMkLst>
        </pc:inkChg>
        <pc:inkChg chg="add del">
          <ac:chgData name="Viet Anh Nguyen" userId="b95f61ff061388d5" providerId="LiveId" clId="{746B24EA-7A43-4D3D-A68A-B9BD11066FA8}" dt="2022-02-07T08:41:05.222" v="843"/>
          <ac:inkMkLst>
            <pc:docMk/>
            <pc:sldMk cId="0" sldId="263"/>
            <ac:inkMk id="3" creationId="{5FBC0C9B-5556-4786-960B-FE068609831F}"/>
          </ac:inkMkLst>
        </pc:inkChg>
        <pc:inkChg chg="add del">
          <ac:chgData name="Viet Anh Nguyen" userId="b95f61ff061388d5" providerId="LiveId" clId="{746B24EA-7A43-4D3D-A68A-B9BD11066FA8}" dt="2022-02-07T08:41:05.222" v="843"/>
          <ac:inkMkLst>
            <pc:docMk/>
            <pc:sldMk cId="0" sldId="263"/>
            <ac:inkMk id="4" creationId="{F1D95E3A-151B-4899-9623-40312F744A46}"/>
          </ac:inkMkLst>
        </pc:inkChg>
        <pc:inkChg chg="add del">
          <ac:chgData name="Viet Anh Nguyen" userId="b95f61ff061388d5" providerId="LiveId" clId="{746B24EA-7A43-4D3D-A68A-B9BD11066FA8}" dt="2022-02-07T08:41:05.222" v="843"/>
          <ac:inkMkLst>
            <pc:docMk/>
            <pc:sldMk cId="0" sldId="263"/>
            <ac:inkMk id="5" creationId="{3897522E-6B7E-49AF-AE59-10A36B7939C1}"/>
          </ac:inkMkLst>
        </pc:inkChg>
        <pc:inkChg chg="add del">
          <ac:chgData name="Viet Anh Nguyen" userId="b95f61ff061388d5" providerId="LiveId" clId="{746B24EA-7A43-4D3D-A68A-B9BD11066FA8}" dt="2022-02-07T08:41:05.222" v="843"/>
          <ac:inkMkLst>
            <pc:docMk/>
            <pc:sldMk cId="0" sldId="263"/>
            <ac:inkMk id="6" creationId="{2B591AE6-BD57-4B40-B9F2-CD2EB01A090A}"/>
          </ac:inkMkLst>
        </pc:inkChg>
        <pc:inkChg chg="add del">
          <ac:chgData name="Viet Anh Nguyen" userId="b95f61ff061388d5" providerId="LiveId" clId="{746B24EA-7A43-4D3D-A68A-B9BD11066FA8}" dt="2022-02-07T08:41:05.222" v="843"/>
          <ac:inkMkLst>
            <pc:docMk/>
            <pc:sldMk cId="0" sldId="263"/>
            <ac:inkMk id="7" creationId="{552BE7DD-81BC-4BF3-A722-0F9DCAEFE6E5}"/>
          </ac:inkMkLst>
        </pc:inkChg>
        <pc:inkChg chg="add del">
          <ac:chgData name="Viet Anh Nguyen" userId="b95f61ff061388d5" providerId="LiveId" clId="{746B24EA-7A43-4D3D-A68A-B9BD11066FA8}" dt="2022-02-07T08:41:05.222" v="843"/>
          <ac:inkMkLst>
            <pc:docMk/>
            <pc:sldMk cId="0" sldId="263"/>
            <ac:inkMk id="8" creationId="{E115D27E-0016-4A2E-A0C6-F240D16CD7DA}"/>
          </ac:inkMkLst>
        </pc:inkChg>
        <pc:inkChg chg="add del">
          <ac:chgData name="Viet Anh Nguyen" userId="b95f61ff061388d5" providerId="LiveId" clId="{746B24EA-7A43-4D3D-A68A-B9BD11066FA8}" dt="2022-02-07T08:41:05.222" v="843"/>
          <ac:inkMkLst>
            <pc:docMk/>
            <pc:sldMk cId="0" sldId="263"/>
            <ac:inkMk id="9" creationId="{2F809DD3-0530-40F5-98F9-69CEB8B8DB25}"/>
          </ac:inkMkLst>
        </pc:inkChg>
        <pc:inkChg chg="add del">
          <ac:chgData name="Viet Anh Nguyen" userId="b95f61ff061388d5" providerId="LiveId" clId="{746B24EA-7A43-4D3D-A68A-B9BD11066FA8}" dt="2022-02-07T08:41:05.222" v="843"/>
          <ac:inkMkLst>
            <pc:docMk/>
            <pc:sldMk cId="0" sldId="263"/>
            <ac:inkMk id="10" creationId="{114AED1F-A350-4E26-B9B5-19F14B59D926}"/>
          </ac:inkMkLst>
        </pc:inkChg>
        <pc:inkChg chg="add del">
          <ac:chgData name="Viet Anh Nguyen" userId="b95f61ff061388d5" providerId="LiveId" clId="{746B24EA-7A43-4D3D-A68A-B9BD11066FA8}" dt="2022-02-07T08:41:05.222" v="843"/>
          <ac:inkMkLst>
            <pc:docMk/>
            <pc:sldMk cId="0" sldId="263"/>
            <ac:inkMk id="11" creationId="{F7BB945A-2B89-4731-AB76-5F058D7181E3}"/>
          </ac:inkMkLst>
        </pc:inkChg>
        <pc:inkChg chg="add">
          <ac:chgData name="Viet Anh Nguyen" userId="b95f61ff061388d5" providerId="LiveId" clId="{746B24EA-7A43-4D3D-A68A-B9BD11066FA8}" dt="2022-02-07T08:41:05.222" v="843"/>
          <ac:inkMkLst>
            <pc:docMk/>
            <pc:sldMk cId="0" sldId="263"/>
            <ac:inkMk id="12" creationId="{A2D47D03-A4A5-43C5-8413-908CFA8E38A6}"/>
          </ac:inkMkLst>
        </pc:inkChg>
        <pc:inkChg chg="add">
          <ac:chgData name="Viet Anh Nguyen" userId="b95f61ff061388d5" providerId="LiveId" clId="{746B24EA-7A43-4D3D-A68A-B9BD11066FA8}" dt="2022-02-07T08:41:05.222" v="843"/>
          <ac:inkMkLst>
            <pc:docMk/>
            <pc:sldMk cId="0" sldId="263"/>
            <ac:inkMk id="13" creationId="{C08F2C01-FCE6-4E0E-8F7E-984C3B5E8D33}"/>
          </ac:inkMkLst>
        </pc:inkChg>
        <pc:inkChg chg="add">
          <ac:chgData name="Viet Anh Nguyen" userId="b95f61ff061388d5" providerId="LiveId" clId="{746B24EA-7A43-4D3D-A68A-B9BD11066FA8}" dt="2022-02-07T08:41:05.674" v="844" actId="9405"/>
          <ac:inkMkLst>
            <pc:docMk/>
            <pc:sldMk cId="0" sldId="263"/>
            <ac:inkMk id="14" creationId="{71E3FB16-A76F-4BE6-A180-D365A1B5B0F7}"/>
          </ac:inkMkLst>
        </pc:inkChg>
        <pc:inkChg chg="add del">
          <ac:chgData name="Viet Anh Nguyen" userId="b95f61ff061388d5" providerId="LiveId" clId="{746B24EA-7A43-4D3D-A68A-B9BD11066FA8}" dt="2022-02-07T08:41:08.605" v="849"/>
          <ac:inkMkLst>
            <pc:docMk/>
            <pc:sldMk cId="0" sldId="263"/>
            <ac:inkMk id="15" creationId="{64012CCB-F74D-4D10-AC6E-8DDBFA4419A8}"/>
          </ac:inkMkLst>
        </pc:inkChg>
        <pc:inkChg chg="add del">
          <ac:chgData name="Viet Anh Nguyen" userId="b95f61ff061388d5" providerId="LiveId" clId="{746B24EA-7A43-4D3D-A68A-B9BD11066FA8}" dt="2022-02-07T08:41:08.605" v="849"/>
          <ac:inkMkLst>
            <pc:docMk/>
            <pc:sldMk cId="0" sldId="263"/>
            <ac:inkMk id="16" creationId="{1DA94C23-8251-4156-B7DD-6700A01C3484}"/>
          </ac:inkMkLst>
        </pc:inkChg>
        <pc:inkChg chg="add del">
          <ac:chgData name="Viet Anh Nguyen" userId="b95f61ff061388d5" providerId="LiveId" clId="{746B24EA-7A43-4D3D-A68A-B9BD11066FA8}" dt="2022-02-07T08:41:08.605" v="849"/>
          <ac:inkMkLst>
            <pc:docMk/>
            <pc:sldMk cId="0" sldId="263"/>
            <ac:inkMk id="17" creationId="{223ADF3F-8F54-49BB-B9BB-B633036E4EC8}"/>
          </ac:inkMkLst>
        </pc:inkChg>
        <pc:inkChg chg="add del">
          <ac:chgData name="Viet Anh Nguyen" userId="b95f61ff061388d5" providerId="LiveId" clId="{746B24EA-7A43-4D3D-A68A-B9BD11066FA8}" dt="2022-02-07T08:41:08.605" v="849"/>
          <ac:inkMkLst>
            <pc:docMk/>
            <pc:sldMk cId="0" sldId="263"/>
            <ac:inkMk id="18" creationId="{D2AAEA3C-63B7-4939-8A05-0F0CE2393AD4}"/>
          </ac:inkMkLst>
        </pc:inkChg>
        <pc:inkChg chg="add del">
          <ac:chgData name="Viet Anh Nguyen" userId="b95f61ff061388d5" providerId="LiveId" clId="{746B24EA-7A43-4D3D-A68A-B9BD11066FA8}" dt="2022-02-07T08:41:11.975" v="856"/>
          <ac:inkMkLst>
            <pc:docMk/>
            <pc:sldMk cId="0" sldId="263"/>
            <ac:inkMk id="19" creationId="{B8C97F8C-5BE6-42EC-BA64-2C6DA2898F2B}"/>
          </ac:inkMkLst>
        </pc:inkChg>
        <pc:inkChg chg="add del">
          <ac:chgData name="Viet Anh Nguyen" userId="b95f61ff061388d5" providerId="LiveId" clId="{746B24EA-7A43-4D3D-A68A-B9BD11066FA8}" dt="2022-02-07T08:41:10.607" v="854"/>
          <ac:inkMkLst>
            <pc:docMk/>
            <pc:sldMk cId="0" sldId="263"/>
            <ac:inkMk id="20" creationId="{539FC103-3CCA-4119-908E-CCE5F9DAE959}"/>
          </ac:inkMkLst>
        </pc:inkChg>
        <pc:inkChg chg="add del">
          <ac:chgData name="Viet Anh Nguyen" userId="b95f61ff061388d5" providerId="LiveId" clId="{746B24EA-7A43-4D3D-A68A-B9BD11066FA8}" dt="2022-02-07T08:41:10.607" v="854"/>
          <ac:inkMkLst>
            <pc:docMk/>
            <pc:sldMk cId="0" sldId="263"/>
            <ac:inkMk id="21" creationId="{DAC033DC-14C8-456C-8FD0-D699122F2F33}"/>
          </ac:inkMkLst>
        </pc:inkChg>
        <pc:inkChg chg="add">
          <ac:chgData name="Viet Anh Nguyen" userId="b95f61ff061388d5" providerId="LiveId" clId="{746B24EA-7A43-4D3D-A68A-B9BD11066FA8}" dt="2022-02-07T08:41:09.444" v="852" actId="9405"/>
          <ac:inkMkLst>
            <pc:docMk/>
            <pc:sldMk cId="0" sldId="263"/>
            <ac:inkMk id="22" creationId="{D844B88A-086B-48B1-BBA1-ED0BE5159B74}"/>
          </ac:inkMkLst>
        </pc:inkChg>
        <pc:inkChg chg="add">
          <ac:chgData name="Viet Anh Nguyen" userId="b95f61ff061388d5" providerId="LiveId" clId="{746B24EA-7A43-4D3D-A68A-B9BD11066FA8}" dt="2022-02-07T08:41:10.058" v="853" actId="9405"/>
          <ac:inkMkLst>
            <pc:docMk/>
            <pc:sldMk cId="0" sldId="263"/>
            <ac:inkMk id="23" creationId="{A248E4E5-4DD7-46D5-B447-FA94CFC274A2}"/>
          </ac:inkMkLst>
        </pc:inkChg>
        <pc:inkChg chg="add del">
          <ac:chgData name="Viet Anh Nguyen" userId="b95f61ff061388d5" providerId="LiveId" clId="{746B24EA-7A43-4D3D-A68A-B9BD11066FA8}" dt="2022-02-07T08:41:11.975" v="856"/>
          <ac:inkMkLst>
            <pc:docMk/>
            <pc:sldMk cId="0" sldId="263"/>
            <ac:inkMk id="24" creationId="{DBDB0E86-5B6E-4FC9-AC07-3304CEE79AB7}"/>
          </ac:inkMkLst>
        </pc:inkChg>
        <pc:inkChg chg="add del">
          <ac:chgData name="Viet Anh Nguyen" userId="b95f61ff061388d5" providerId="LiveId" clId="{746B24EA-7A43-4D3D-A68A-B9BD11066FA8}" dt="2022-02-07T08:41:11.975" v="856"/>
          <ac:inkMkLst>
            <pc:docMk/>
            <pc:sldMk cId="0" sldId="263"/>
            <ac:inkMk id="25" creationId="{6B16743B-D201-4E05-B3EF-04F790A3FDF1}"/>
          </ac:inkMkLst>
        </pc:inkChg>
        <pc:inkChg chg="add del">
          <ac:chgData name="Viet Anh Nguyen" userId="b95f61ff061388d5" providerId="LiveId" clId="{746B24EA-7A43-4D3D-A68A-B9BD11066FA8}" dt="2022-02-07T08:41:12.823" v="858"/>
          <ac:inkMkLst>
            <pc:docMk/>
            <pc:sldMk cId="0" sldId="263"/>
            <ac:inkMk id="26" creationId="{BB6DD3EF-E4EE-4B98-A910-E35F7CF7F08E}"/>
          </ac:inkMkLst>
        </pc:inkChg>
        <pc:inkChg chg="add del">
          <ac:chgData name="Viet Anh Nguyen" userId="b95f61ff061388d5" providerId="LiveId" clId="{746B24EA-7A43-4D3D-A68A-B9BD11066FA8}" dt="2022-02-07T08:41:12.823" v="858"/>
          <ac:inkMkLst>
            <pc:docMk/>
            <pc:sldMk cId="0" sldId="263"/>
            <ac:inkMk id="27" creationId="{0CD8E594-6BAF-4717-B440-F895D4D91803}"/>
          </ac:inkMkLst>
        </pc:inkChg>
        <pc:inkChg chg="add">
          <ac:chgData name="Viet Anh Nguyen" userId="b95f61ff061388d5" providerId="LiveId" clId="{746B24EA-7A43-4D3D-A68A-B9BD11066FA8}" dt="2022-02-07T08:41:12.823" v="858"/>
          <ac:inkMkLst>
            <pc:docMk/>
            <pc:sldMk cId="0" sldId="263"/>
            <ac:inkMk id="28" creationId="{FC01C122-D997-48F3-963A-066F241620EB}"/>
          </ac:inkMkLst>
        </pc:inkChg>
      </pc:sldChg>
      <pc:sldChg chg="addSp delSp mod">
        <pc:chgData name="Viet Anh Nguyen" userId="b95f61ff061388d5" providerId="LiveId" clId="{746B24EA-7A43-4D3D-A68A-B9BD11066FA8}" dt="2022-02-09T09:27:47.544" v="7811"/>
        <pc:sldMkLst>
          <pc:docMk/>
          <pc:sldMk cId="0" sldId="265"/>
        </pc:sldMkLst>
        <pc:inkChg chg="add del">
          <ac:chgData name="Viet Anh Nguyen" userId="b95f61ff061388d5" providerId="LiveId" clId="{746B24EA-7A43-4D3D-A68A-B9BD11066FA8}" dt="2022-02-09T09:27:45.751" v="7809"/>
          <ac:inkMkLst>
            <pc:docMk/>
            <pc:sldMk cId="0" sldId="265"/>
            <ac:inkMk id="2" creationId="{624E6E08-C3A0-4C41-9CD5-14C7A36F62BB}"/>
          </ac:inkMkLst>
        </pc:inkChg>
        <pc:inkChg chg="add del">
          <ac:chgData name="Viet Anh Nguyen" userId="b95f61ff061388d5" providerId="LiveId" clId="{746B24EA-7A43-4D3D-A68A-B9BD11066FA8}" dt="2022-02-09T06:10:24" v="2975"/>
          <ac:inkMkLst>
            <pc:docMk/>
            <pc:sldMk cId="0" sldId="265"/>
            <ac:inkMk id="2" creationId="{9D940733-2BE7-43BA-AC26-E18AD0217962}"/>
          </ac:inkMkLst>
        </pc:inkChg>
        <pc:inkChg chg="add del">
          <ac:chgData name="Viet Anh Nguyen" userId="b95f61ff061388d5" providerId="LiveId" clId="{746B24EA-7A43-4D3D-A68A-B9BD11066FA8}" dt="2022-02-09T09:27:45.751" v="7809"/>
          <ac:inkMkLst>
            <pc:docMk/>
            <pc:sldMk cId="0" sldId="265"/>
            <ac:inkMk id="3" creationId="{C5B40E7F-C8FF-436E-82CF-D74294121703}"/>
          </ac:inkMkLst>
        </pc:inkChg>
        <pc:inkChg chg="add del">
          <ac:chgData name="Viet Anh Nguyen" userId="b95f61ff061388d5" providerId="LiveId" clId="{746B24EA-7A43-4D3D-A68A-B9BD11066FA8}" dt="2022-02-09T06:10:24" v="2975"/>
          <ac:inkMkLst>
            <pc:docMk/>
            <pc:sldMk cId="0" sldId="265"/>
            <ac:inkMk id="3" creationId="{CB1278E1-B08C-44FC-A6E2-2ADDE37EC7A1}"/>
          </ac:inkMkLst>
        </pc:inkChg>
        <pc:inkChg chg="add">
          <ac:chgData name="Viet Anh Nguyen" userId="b95f61ff061388d5" providerId="LiveId" clId="{746B24EA-7A43-4D3D-A68A-B9BD11066FA8}" dt="2022-02-09T06:10:24" v="2975"/>
          <ac:inkMkLst>
            <pc:docMk/>
            <pc:sldMk cId="0" sldId="265"/>
            <ac:inkMk id="4" creationId="{820271A0-F29F-47DA-A730-1B8FAE3E1348}"/>
          </ac:inkMkLst>
        </pc:inkChg>
        <pc:inkChg chg="add del">
          <ac:chgData name="Viet Anh Nguyen" userId="b95f61ff061388d5" providerId="LiveId" clId="{746B24EA-7A43-4D3D-A68A-B9BD11066FA8}" dt="2022-02-09T09:27:47.544" v="7811"/>
          <ac:inkMkLst>
            <pc:docMk/>
            <pc:sldMk cId="0" sldId="265"/>
            <ac:inkMk id="5" creationId="{70F8974B-8A02-4005-ACCF-9E0521351728}"/>
          </ac:inkMkLst>
        </pc:inkChg>
        <pc:inkChg chg="add del">
          <ac:chgData name="Viet Anh Nguyen" userId="b95f61ff061388d5" providerId="LiveId" clId="{746B24EA-7A43-4D3D-A68A-B9BD11066FA8}" dt="2022-02-09T06:10:27.397" v="2978"/>
          <ac:inkMkLst>
            <pc:docMk/>
            <pc:sldMk cId="0" sldId="265"/>
            <ac:inkMk id="5" creationId="{9DC59D22-C56F-4AE1-A5F3-165BC623FC08}"/>
          </ac:inkMkLst>
        </pc:inkChg>
        <pc:inkChg chg="add del">
          <ac:chgData name="Viet Anh Nguyen" userId="b95f61ff061388d5" providerId="LiveId" clId="{746B24EA-7A43-4D3D-A68A-B9BD11066FA8}" dt="2022-02-09T06:10:27.397" v="2978"/>
          <ac:inkMkLst>
            <pc:docMk/>
            <pc:sldMk cId="0" sldId="265"/>
            <ac:inkMk id="6" creationId="{2A5A431E-500E-4D7F-8C7E-7EDB8B49F74E}"/>
          </ac:inkMkLst>
        </pc:inkChg>
        <pc:inkChg chg="add del">
          <ac:chgData name="Viet Anh Nguyen" userId="b95f61ff061388d5" providerId="LiveId" clId="{746B24EA-7A43-4D3D-A68A-B9BD11066FA8}" dt="2022-02-09T09:27:47.544" v="7811"/>
          <ac:inkMkLst>
            <pc:docMk/>
            <pc:sldMk cId="0" sldId="265"/>
            <ac:inkMk id="6" creationId="{A8994201-018C-49B0-9C8F-6363E5E18C62}"/>
          </ac:inkMkLst>
        </pc:inkChg>
        <pc:inkChg chg="add">
          <ac:chgData name="Viet Anh Nguyen" userId="b95f61ff061388d5" providerId="LiveId" clId="{746B24EA-7A43-4D3D-A68A-B9BD11066FA8}" dt="2022-02-09T06:10:27.397" v="2978"/>
          <ac:inkMkLst>
            <pc:docMk/>
            <pc:sldMk cId="0" sldId="265"/>
            <ac:inkMk id="7" creationId="{DBECB0E7-40F5-4799-BEEE-7F2E8AB71249}"/>
          </ac:inkMkLst>
        </pc:inkChg>
        <pc:inkChg chg="add del">
          <ac:chgData name="Viet Anh Nguyen" userId="b95f61ff061388d5" providerId="LiveId" clId="{746B24EA-7A43-4D3D-A68A-B9BD11066FA8}" dt="2022-02-09T06:10:40.700" v="2984"/>
          <ac:inkMkLst>
            <pc:docMk/>
            <pc:sldMk cId="0" sldId="265"/>
            <ac:inkMk id="8" creationId="{7835AB98-AB8C-4F67-9359-8E502C167E01}"/>
          </ac:inkMkLst>
        </pc:inkChg>
        <pc:inkChg chg="add">
          <ac:chgData name="Viet Anh Nguyen" userId="b95f61ff061388d5" providerId="LiveId" clId="{746B24EA-7A43-4D3D-A68A-B9BD11066FA8}" dt="2022-02-09T09:27:47.544" v="7811"/>
          <ac:inkMkLst>
            <pc:docMk/>
            <pc:sldMk cId="0" sldId="265"/>
            <ac:inkMk id="8" creationId="{BFA0D2E3-E61D-4189-B48E-37263B23CE9D}"/>
          </ac:inkMkLst>
        </pc:inkChg>
        <pc:inkChg chg="add del">
          <ac:chgData name="Viet Anh Nguyen" userId="b95f61ff061388d5" providerId="LiveId" clId="{746B24EA-7A43-4D3D-A68A-B9BD11066FA8}" dt="2022-02-09T06:10:40.700" v="2984"/>
          <ac:inkMkLst>
            <pc:docMk/>
            <pc:sldMk cId="0" sldId="265"/>
            <ac:inkMk id="9" creationId="{916224BE-F680-4046-9603-2E1C157A1070}"/>
          </ac:inkMkLst>
        </pc:inkChg>
        <pc:inkChg chg="add del">
          <ac:chgData name="Viet Anh Nguyen" userId="b95f61ff061388d5" providerId="LiveId" clId="{746B24EA-7A43-4D3D-A68A-B9BD11066FA8}" dt="2022-02-09T06:10:40.700" v="2984"/>
          <ac:inkMkLst>
            <pc:docMk/>
            <pc:sldMk cId="0" sldId="265"/>
            <ac:inkMk id="10" creationId="{D3ECED4F-D786-48B8-858E-329A50F3A1E0}"/>
          </ac:inkMkLst>
        </pc:inkChg>
        <pc:inkChg chg="add del">
          <ac:chgData name="Viet Anh Nguyen" userId="b95f61ff061388d5" providerId="LiveId" clId="{746B24EA-7A43-4D3D-A68A-B9BD11066FA8}" dt="2022-02-09T06:10:40.700" v="2984"/>
          <ac:inkMkLst>
            <pc:docMk/>
            <pc:sldMk cId="0" sldId="265"/>
            <ac:inkMk id="11" creationId="{369AC006-34B2-43A2-A3E4-D2C37397E417}"/>
          </ac:inkMkLst>
        </pc:inkChg>
        <pc:inkChg chg="add del">
          <ac:chgData name="Viet Anh Nguyen" userId="b95f61ff061388d5" providerId="LiveId" clId="{746B24EA-7A43-4D3D-A68A-B9BD11066FA8}" dt="2022-02-09T06:10:40.700" v="2984"/>
          <ac:inkMkLst>
            <pc:docMk/>
            <pc:sldMk cId="0" sldId="265"/>
            <ac:inkMk id="12" creationId="{6A4EFE1E-672E-4CFD-B656-0BB3E9D3E3A7}"/>
          </ac:inkMkLst>
        </pc:inkChg>
        <pc:inkChg chg="add">
          <ac:chgData name="Viet Anh Nguyen" userId="b95f61ff061388d5" providerId="LiveId" clId="{746B24EA-7A43-4D3D-A68A-B9BD11066FA8}" dt="2022-02-09T06:10:40.700" v="2984"/>
          <ac:inkMkLst>
            <pc:docMk/>
            <pc:sldMk cId="0" sldId="265"/>
            <ac:inkMk id="13" creationId="{DAC4EEF0-BC36-4B4E-AF46-BB61889A4B33}"/>
          </ac:inkMkLst>
        </pc:inkChg>
        <pc:inkChg chg="add">
          <ac:chgData name="Viet Anh Nguyen" userId="b95f61ff061388d5" providerId="LiveId" clId="{746B24EA-7A43-4D3D-A68A-B9BD11066FA8}" dt="2022-02-09T06:10:40.700" v="2984"/>
          <ac:inkMkLst>
            <pc:docMk/>
            <pc:sldMk cId="0" sldId="265"/>
            <ac:inkMk id="14" creationId="{69D77FBF-C579-4F80-8372-076BDE62202A}"/>
          </ac:inkMkLst>
        </pc:inkChg>
        <pc:inkChg chg="add del">
          <ac:chgData name="Viet Anh Nguyen" userId="b95f61ff061388d5" providerId="LiveId" clId="{746B24EA-7A43-4D3D-A68A-B9BD11066FA8}" dt="2022-02-09T06:10:54.972" v="3001"/>
          <ac:inkMkLst>
            <pc:docMk/>
            <pc:sldMk cId="0" sldId="265"/>
            <ac:inkMk id="15" creationId="{BF06F1F1-8634-45FB-AFFF-C22E1BABCA01}"/>
          </ac:inkMkLst>
        </pc:inkChg>
        <pc:inkChg chg="add del">
          <ac:chgData name="Viet Anh Nguyen" userId="b95f61ff061388d5" providerId="LiveId" clId="{746B24EA-7A43-4D3D-A68A-B9BD11066FA8}" dt="2022-02-09T06:10:54.972" v="3001"/>
          <ac:inkMkLst>
            <pc:docMk/>
            <pc:sldMk cId="0" sldId="265"/>
            <ac:inkMk id="16" creationId="{0DA3BA00-DE98-46C4-92DD-6DC722DE915C}"/>
          </ac:inkMkLst>
        </pc:inkChg>
        <pc:inkChg chg="add del">
          <ac:chgData name="Viet Anh Nguyen" userId="b95f61ff061388d5" providerId="LiveId" clId="{746B24EA-7A43-4D3D-A68A-B9BD11066FA8}" dt="2022-02-09T06:10:54.972" v="3001"/>
          <ac:inkMkLst>
            <pc:docMk/>
            <pc:sldMk cId="0" sldId="265"/>
            <ac:inkMk id="17" creationId="{1C3ADAC4-EEC4-42A5-83EE-87331BBCD0ED}"/>
          </ac:inkMkLst>
        </pc:inkChg>
        <pc:inkChg chg="add del">
          <ac:chgData name="Viet Anh Nguyen" userId="b95f61ff061388d5" providerId="LiveId" clId="{746B24EA-7A43-4D3D-A68A-B9BD11066FA8}" dt="2022-02-09T06:10:54.972" v="3001"/>
          <ac:inkMkLst>
            <pc:docMk/>
            <pc:sldMk cId="0" sldId="265"/>
            <ac:inkMk id="18" creationId="{4421E20B-18AB-4505-B03B-074C29A0FEED}"/>
          </ac:inkMkLst>
        </pc:inkChg>
        <pc:inkChg chg="add del">
          <ac:chgData name="Viet Anh Nguyen" userId="b95f61ff061388d5" providerId="LiveId" clId="{746B24EA-7A43-4D3D-A68A-B9BD11066FA8}" dt="2022-02-09T06:10:54.972" v="3001"/>
          <ac:inkMkLst>
            <pc:docMk/>
            <pc:sldMk cId="0" sldId="265"/>
            <ac:inkMk id="19" creationId="{760FFB4C-F3C4-4045-8BC5-A3DACF2DAC5D}"/>
          </ac:inkMkLst>
        </pc:inkChg>
        <pc:inkChg chg="add del">
          <ac:chgData name="Viet Anh Nguyen" userId="b95f61ff061388d5" providerId="LiveId" clId="{746B24EA-7A43-4D3D-A68A-B9BD11066FA8}" dt="2022-02-09T06:10:54.972" v="3001"/>
          <ac:inkMkLst>
            <pc:docMk/>
            <pc:sldMk cId="0" sldId="265"/>
            <ac:inkMk id="20" creationId="{4C748EB0-C46F-4781-855F-83C27DE05B92}"/>
          </ac:inkMkLst>
        </pc:inkChg>
        <pc:inkChg chg="add del">
          <ac:chgData name="Viet Anh Nguyen" userId="b95f61ff061388d5" providerId="LiveId" clId="{746B24EA-7A43-4D3D-A68A-B9BD11066FA8}" dt="2022-02-09T06:10:54.972" v="3001"/>
          <ac:inkMkLst>
            <pc:docMk/>
            <pc:sldMk cId="0" sldId="265"/>
            <ac:inkMk id="21" creationId="{E6733937-5283-4910-B298-C85A9FF25D93}"/>
          </ac:inkMkLst>
        </pc:inkChg>
        <pc:inkChg chg="add del">
          <ac:chgData name="Viet Anh Nguyen" userId="b95f61ff061388d5" providerId="LiveId" clId="{746B24EA-7A43-4D3D-A68A-B9BD11066FA8}" dt="2022-02-09T06:10:54.972" v="3001"/>
          <ac:inkMkLst>
            <pc:docMk/>
            <pc:sldMk cId="0" sldId="265"/>
            <ac:inkMk id="22" creationId="{64079BC9-7FF0-487E-8E86-E2EB979EF49C}"/>
          </ac:inkMkLst>
        </pc:inkChg>
        <pc:inkChg chg="add del">
          <ac:chgData name="Viet Anh Nguyen" userId="b95f61ff061388d5" providerId="LiveId" clId="{746B24EA-7A43-4D3D-A68A-B9BD11066FA8}" dt="2022-02-09T06:10:54.972" v="3001"/>
          <ac:inkMkLst>
            <pc:docMk/>
            <pc:sldMk cId="0" sldId="265"/>
            <ac:inkMk id="23" creationId="{0CCFA66A-E3A8-4DD0-B743-34161361BFBE}"/>
          </ac:inkMkLst>
        </pc:inkChg>
        <pc:inkChg chg="add del">
          <ac:chgData name="Viet Anh Nguyen" userId="b95f61ff061388d5" providerId="LiveId" clId="{746B24EA-7A43-4D3D-A68A-B9BD11066FA8}" dt="2022-02-09T06:10:54.972" v="3001"/>
          <ac:inkMkLst>
            <pc:docMk/>
            <pc:sldMk cId="0" sldId="265"/>
            <ac:inkMk id="24" creationId="{E18C8E16-355F-414F-8EEC-E660667BE1AB}"/>
          </ac:inkMkLst>
        </pc:inkChg>
        <pc:inkChg chg="add del">
          <ac:chgData name="Viet Anh Nguyen" userId="b95f61ff061388d5" providerId="LiveId" clId="{746B24EA-7A43-4D3D-A68A-B9BD11066FA8}" dt="2022-02-09T06:10:54.972" v="3001"/>
          <ac:inkMkLst>
            <pc:docMk/>
            <pc:sldMk cId="0" sldId="265"/>
            <ac:inkMk id="25" creationId="{A1D74E30-5F83-445D-AE00-E1421B4CB649}"/>
          </ac:inkMkLst>
        </pc:inkChg>
        <pc:inkChg chg="add del">
          <ac:chgData name="Viet Anh Nguyen" userId="b95f61ff061388d5" providerId="LiveId" clId="{746B24EA-7A43-4D3D-A68A-B9BD11066FA8}" dt="2022-02-09T06:10:54.972" v="3001"/>
          <ac:inkMkLst>
            <pc:docMk/>
            <pc:sldMk cId="0" sldId="265"/>
            <ac:inkMk id="26" creationId="{66FD8380-67C7-4B1F-92AB-F595BBE9A3BC}"/>
          </ac:inkMkLst>
        </pc:inkChg>
        <pc:inkChg chg="add del">
          <ac:chgData name="Viet Anh Nguyen" userId="b95f61ff061388d5" providerId="LiveId" clId="{746B24EA-7A43-4D3D-A68A-B9BD11066FA8}" dt="2022-02-09T06:10:54.972" v="3001"/>
          <ac:inkMkLst>
            <pc:docMk/>
            <pc:sldMk cId="0" sldId="265"/>
            <ac:inkMk id="27" creationId="{E6C42FAE-8C95-4868-BC66-48DF3D835DBE}"/>
          </ac:inkMkLst>
        </pc:inkChg>
        <pc:inkChg chg="add del">
          <ac:chgData name="Viet Anh Nguyen" userId="b95f61ff061388d5" providerId="LiveId" clId="{746B24EA-7A43-4D3D-A68A-B9BD11066FA8}" dt="2022-02-09T06:10:54.972" v="3001"/>
          <ac:inkMkLst>
            <pc:docMk/>
            <pc:sldMk cId="0" sldId="265"/>
            <ac:inkMk id="28" creationId="{9230B342-DBA0-4E5D-86F4-D3C078831B9D}"/>
          </ac:inkMkLst>
        </pc:inkChg>
        <pc:inkChg chg="add del">
          <ac:chgData name="Viet Anh Nguyen" userId="b95f61ff061388d5" providerId="LiveId" clId="{746B24EA-7A43-4D3D-A68A-B9BD11066FA8}" dt="2022-02-09T06:10:54.972" v="3001"/>
          <ac:inkMkLst>
            <pc:docMk/>
            <pc:sldMk cId="0" sldId="265"/>
            <ac:inkMk id="29" creationId="{540CCC37-256F-4FEF-A818-46D39D12ABCB}"/>
          </ac:inkMkLst>
        </pc:inkChg>
        <pc:inkChg chg="add del">
          <ac:chgData name="Viet Anh Nguyen" userId="b95f61ff061388d5" providerId="LiveId" clId="{746B24EA-7A43-4D3D-A68A-B9BD11066FA8}" dt="2022-02-09T06:10:54.972" v="3001"/>
          <ac:inkMkLst>
            <pc:docMk/>
            <pc:sldMk cId="0" sldId="265"/>
            <ac:inkMk id="30" creationId="{EC2E787E-5726-4B4A-B777-9F5C23073FE8}"/>
          </ac:inkMkLst>
        </pc:inkChg>
        <pc:inkChg chg="add">
          <ac:chgData name="Viet Anh Nguyen" userId="b95f61ff061388d5" providerId="LiveId" clId="{746B24EA-7A43-4D3D-A68A-B9BD11066FA8}" dt="2022-02-09T06:10:54.972" v="3001"/>
          <ac:inkMkLst>
            <pc:docMk/>
            <pc:sldMk cId="0" sldId="265"/>
            <ac:inkMk id="31" creationId="{8C8A8B07-52A7-452F-8E3F-387D7BBEF608}"/>
          </ac:inkMkLst>
        </pc:inkChg>
        <pc:inkChg chg="add">
          <ac:chgData name="Viet Anh Nguyen" userId="b95f61ff061388d5" providerId="LiveId" clId="{746B24EA-7A43-4D3D-A68A-B9BD11066FA8}" dt="2022-02-09T06:10:54.972" v="3001"/>
          <ac:inkMkLst>
            <pc:docMk/>
            <pc:sldMk cId="0" sldId="265"/>
            <ac:inkMk id="96" creationId="{94834B40-48F3-44ED-84A5-8BE06E261BAF}"/>
          </ac:inkMkLst>
        </pc:inkChg>
        <pc:inkChg chg="add">
          <ac:chgData name="Viet Anh Nguyen" userId="b95f61ff061388d5" providerId="LiveId" clId="{746B24EA-7A43-4D3D-A68A-B9BD11066FA8}" dt="2022-02-09T06:10:54.972" v="3001"/>
          <ac:inkMkLst>
            <pc:docMk/>
            <pc:sldMk cId="0" sldId="265"/>
            <ac:inkMk id="97" creationId="{BCAD50DA-4BFB-488C-B0C5-476E5CE9B0BE}"/>
          </ac:inkMkLst>
        </pc:inkChg>
        <pc:inkChg chg="add">
          <ac:chgData name="Viet Anh Nguyen" userId="b95f61ff061388d5" providerId="LiveId" clId="{746B24EA-7A43-4D3D-A68A-B9BD11066FA8}" dt="2022-02-09T06:10:54.972" v="3001"/>
          <ac:inkMkLst>
            <pc:docMk/>
            <pc:sldMk cId="0" sldId="265"/>
            <ac:inkMk id="98" creationId="{FC4872B7-EF9E-4AED-A8D9-D08936EEFF8B}"/>
          </ac:inkMkLst>
        </pc:inkChg>
        <pc:inkChg chg="add del">
          <ac:chgData name="Viet Anh Nguyen" userId="b95f61ff061388d5" providerId="LiveId" clId="{746B24EA-7A43-4D3D-A68A-B9BD11066FA8}" dt="2022-02-09T06:11:01.787" v="3010"/>
          <ac:inkMkLst>
            <pc:docMk/>
            <pc:sldMk cId="0" sldId="265"/>
            <ac:inkMk id="99" creationId="{04E5CD74-5532-4078-AE2D-1AA63FC61ADD}"/>
          </ac:inkMkLst>
        </pc:inkChg>
        <pc:inkChg chg="add del">
          <ac:chgData name="Viet Anh Nguyen" userId="b95f61ff061388d5" providerId="LiveId" clId="{746B24EA-7A43-4D3D-A68A-B9BD11066FA8}" dt="2022-02-09T06:11:01.787" v="3010"/>
          <ac:inkMkLst>
            <pc:docMk/>
            <pc:sldMk cId="0" sldId="265"/>
            <ac:inkMk id="100" creationId="{2EBFEB9C-8FD3-4A30-ACB0-F338A325F3C0}"/>
          </ac:inkMkLst>
        </pc:inkChg>
        <pc:inkChg chg="add del">
          <ac:chgData name="Viet Anh Nguyen" userId="b95f61ff061388d5" providerId="LiveId" clId="{746B24EA-7A43-4D3D-A68A-B9BD11066FA8}" dt="2022-02-09T06:11:01.787" v="3010"/>
          <ac:inkMkLst>
            <pc:docMk/>
            <pc:sldMk cId="0" sldId="265"/>
            <ac:inkMk id="101" creationId="{A4145CE7-43B8-4396-8922-4C3DD987678C}"/>
          </ac:inkMkLst>
        </pc:inkChg>
        <pc:inkChg chg="add del">
          <ac:chgData name="Viet Anh Nguyen" userId="b95f61ff061388d5" providerId="LiveId" clId="{746B24EA-7A43-4D3D-A68A-B9BD11066FA8}" dt="2022-02-09T06:11:01.787" v="3010"/>
          <ac:inkMkLst>
            <pc:docMk/>
            <pc:sldMk cId="0" sldId="265"/>
            <ac:inkMk id="102" creationId="{A3194795-92AD-472F-A16F-2B6C110B395F}"/>
          </ac:inkMkLst>
        </pc:inkChg>
        <pc:inkChg chg="add del">
          <ac:chgData name="Viet Anh Nguyen" userId="b95f61ff061388d5" providerId="LiveId" clId="{746B24EA-7A43-4D3D-A68A-B9BD11066FA8}" dt="2022-02-09T06:11:01.787" v="3010"/>
          <ac:inkMkLst>
            <pc:docMk/>
            <pc:sldMk cId="0" sldId="265"/>
            <ac:inkMk id="103" creationId="{A40670FE-E51D-43F2-A41A-50B031CB4323}"/>
          </ac:inkMkLst>
        </pc:inkChg>
        <pc:inkChg chg="add del">
          <ac:chgData name="Viet Anh Nguyen" userId="b95f61ff061388d5" providerId="LiveId" clId="{746B24EA-7A43-4D3D-A68A-B9BD11066FA8}" dt="2022-02-09T06:11:01.787" v="3010"/>
          <ac:inkMkLst>
            <pc:docMk/>
            <pc:sldMk cId="0" sldId="265"/>
            <ac:inkMk id="104" creationId="{43BD99CA-2936-4CA0-867A-19DBFFABC8B7}"/>
          </ac:inkMkLst>
        </pc:inkChg>
        <pc:inkChg chg="add del">
          <ac:chgData name="Viet Anh Nguyen" userId="b95f61ff061388d5" providerId="LiveId" clId="{746B24EA-7A43-4D3D-A68A-B9BD11066FA8}" dt="2022-02-09T06:11:01.787" v="3010"/>
          <ac:inkMkLst>
            <pc:docMk/>
            <pc:sldMk cId="0" sldId="265"/>
            <ac:inkMk id="105" creationId="{07D2DF5B-5A98-43DA-AAFB-D64EA7A81223}"/>
          </ac:inkMkLst>
        </pc:inkChg>
        <pc:inkChg chg="add del">
          <ac:chgData name="Viet Anh Nguyen" userId="b95f61ff061388d5" providerId="LiveId" clId="{746B24EA-7A43-4D3D-A68A-B9BD11066FA8}" dt="2022-02-09T06:11:01.787" v="3010"/>
          <ac:inkMkLst>
            <pc:docMk/>
            <pc:sldMk cId="0" sldId="265"/>
            <ac:inkMk id="106" creationId="{ABE64298-040E-4282-A4F6-7FAC576C8703}"/>
          </ac:inkMkLst>
        </pc:inkChg>
        <pc:inkChg chg="add">
          <ac:chgData name="Viet Anh Nguyen" userId="b95f61ff061388d5" providerId="LiveId" clId="{746B24EA-7A43-4D3D-A68A-B9BD11066FA8}" dt="2022-02-09T06:11:01.787" v="3010"/>
          <ac:inkMkLst>
            <pc:docMk/>
            <pc:sldMk cId="0" sldId="265"/>
            <ac:inkMk id="107" creationId="{A9EA3D63-45DB-4AE7-BF64-5E4B94AA4A7F}"/>
          </ac:inkMkLst>
        </pc:inkChg>
        <pc:inkChg chg="add del">
          <ac:chgData name="Viet Anh Nguyen" userId="b95f61ff061388d5" providerId="LiveId" clId="{746B24EA-7A43-4D3D-A68A-B9BD11066FA8}" dt="2022-02-09T06:11:04.480" v="3018"/>
          <ac:inkMkLst>
            <pc:docMk/>
            <pc:sldMk cId="0" sldId="265"/>
            <ac:inkMk id="108" creationId="{9A229853-8C06-40BE-9E9D-A8A2FDF19CA2}"/>
          </ac:inkMkLst>
        </pc:inkChg>
        <pc:inkChg chg="add del">
          <ac:chgData name="Viet Anh Nguyen" userId="b95f61ff061388d5" providerId="LiveId" clId="{746B24EA-7A43-4D3D-A68A-B9BD11066FA8}" dt="2022-02-09T06:11:04.480" v="3018"/>
          <ac:inkMkLst>
            <pc:docMk/>
            <pc:sldMk cId="0" sldId="265"/>
            <ac:inkMk id="114" creationId="{0259CCB2-5F8C-4CE7-AE09-3E825A0D9767}"/>
          </ac:inkMkLst>
        </pc:inkChg>
        <pc:inkChg chg="add del">
          <ac:chgData name="Viet Anh Nguyen" userId="b95f61ff061388d5" providerId="LiveId" clId="{746B24EA-7A43-4D3D-A68A-B9BD11066FA8}" dt="2022-02-09T06:11:04.480" v="3018"/>
          <ac:inkMkLst>
            <pc:docMk/>
            <pc:sldMk cId="0" sldId="265"/>
            <ac:inkMk id="115" creationId="{1384AF3A-9616-46C2-834A-C461318E65C7}"/>
          </ac:inkMkLst>
        </pc:inkChg>
        <pc:inkChg chg="add del">
          <ac:chgData name="Viet Anh Nguyen" userId="b95f61ff061388d5" providerId="LiveId" clId="{746B24EA-7A43-4D3D-A68A-B9BD11066FA8}" dt="2022-02-09T06:11:04.480" v="3018"/>
          <ac:inkMkLst>
            <pc:docMk/>
            <pc:sldMk cId="0" sldId="265"/>
            <ac:inkMk id="116" creationId="{4AA15633-9546-4313-9748-D2C63BF02D64}"/>
          </ac:inkMkLst>
        </pc:inkChg>
        <pc:inkChg chg="add del">
          <ac:chgData name="Viet Anh Nguyen" userId="b95f61ff061388d5" providerId="LiveId" clId="{746B24EA-7A43-4D3D-A68A-B9BD11066FA8}" dt="2022-02-09T06:11:04.480" v="3018"/>
          <ac:inkMkLst>
            <pc:docMk/>
            <pc:sldMk cId="0" sldId="265"/>
            <ac:inkMk id="117" creationId="{B3570196-D1DA-4A42-A5DB-43D7E8EF82DB}"/>
          </ac:inkMkLst>
        </pc:inkChg>
        <pc:inkChg chg="add del">
          <ac:chgData name="Viet Anh Nguyen" userId="b95f61ff061388d5" providerId="LiveId" clId="{746B24EA-7A43-4D3D-A68A-B9BD11066FA8}" dt="2022-02-09T06:11:04.480" v="3018"/>
          <ac:inkMkLst>
            <pc:docMk/>
            <pc:sldMk cId="0" sldId="265"/>
            <ac:inkMk id="118" creationId="{A84DCD90-8EA1-4747-AB0B-16210660C402}"/>
          </ac:inkMkLst>
        </pc:inkChg>
        <pc:inkChg chg="add del">
          <ac:chgData name="Viet Anh Nguyen" userId="b95f61ff061388d5" providerId="LiveId" clId="{746B24EA-7A43-4D3D-A68A-B9BD11066FA8}" dt="2022-02-09T06:11:04.480" v="3018"/>
          <ac:inkMkLst>
            <pc:docMk/>
            <pc:sldMk cId="0" sldId="265"/>
            <ac:inkMk id="119" creationId="{065C9856-1E73-4987-ADAD-9291C24DF006}"/>
          </ac:inkMkLst>
        </pc:inkChg>
        <pc:inkChg chg="add">
          <ac:chgData name="Viet Anh Nguyen" userId="b95f61ff061388d5" providerId="LiveId" clId="{746B24EA-7A43-4D3D-A68A-B9BD11066FA8}" dt="2022-02-09T06:11:04.480" v="3018"/>
          <ac:inkMkLst>
            <pc:docMk/>
            <pc:sldMk cId="0" sldId="265"/>
            <ac:inkMk id="120" creationId="{A099529E-26B9-44BF-9F3E-11D26264D3A6}"/>
          </ac:inkMkLst>
        </pc:inkChg>
        <pc:inkChg chg="add del">
          <ac:chgData name="Viet Anh Nguyen" userId="b95f61ff061388d5" providerId="LiveId" clId="{746B24EA-7A43-4D3D-A68A-B9BD11066FA8}" dt="2022-02-09T06:11:14.327" v="3021"/>
          <ac:inkMkLst>
            <pc:docMk/>
            <pc:sldMk cId="0" sldId="265"/>
            <ac:inkMk id="121" creationId="{30392DE7-DB98-4E77-826D-045FD8AD5CDD}"/>
          </ac:inkMkLst>
        </pc:inkChg>
        <pc:inkChg chg="add del">
          <ac:chgData name="Viet Anh Nguyen" userId="b95f61ff061388d5" providerId="LiveId" clId="{746B24EA-7A43-4D3D-A68A-B9BD11066FA8}" dt="2022-02-09T06:11:14.327" v="3021"/>
          <ac:inkMkLst>
            <pc:docMk/>
            <pc:sldMk cId="0" sldId="265"/>
            <ac:inkMk id="122" creationId="{EB25612E-4F36-4722-9341-DBC20B55E4C8}"/>
          </ac:inkMkLst>
        </pc:inkChg>
        <pc:inkChg chg="add">
          <ac:chgData name="Viet Anh Nguyen" userId="b95f61ff061388d5" providerId="LiveId" clId="{746B24EA-7A43-4D3D-A68A-B9BD11066FA8}" dt="2022-02-09T06:11:14.327" v="3021"/>
          <ac:inkMkLst>
            <pc:docMk/>
            <pc:sldMk cId="0" sldId="265"/>
            <ac:inkMk id="123" creationId="{E3ABB6C5-A1BC-47B3-9948-181AC31C4348}"/>
          </ac:inkMkLst>
        </pc:inkChg>
        <pc:inkChg chg="add del">
          <ac:chgData name="Viet Anh Nguyen" userId="b95f61ff061388d5" providerId="LiveId" clId="{746B24EA-7A43-4D3D-A68A-B9BD11066FA8}" dt="2022-02-09T06:11:17.348" v="3031"/>
          <ac:inkMkLst>
            <pc:docMk/>
            <pc:sldMk cId="0" sldId="265"/>
            <ac:inkMk id="124" creationId="{0C4F55C3-5489-4D95-AB84-2D255C38BBCB}"/>
          </ac:inkMkLst>
        </pc:inkChg>
        <pc:inkChg chg="add del">
          <ac:chgData name="Viet Anh Nguyen" userId="b95f61ff061388d5" providerId="LiveId" clId="{746B24EA-7A43-4D3D-A68A-B9BD11066FA8}" dt="2022-02-09T06:11:17.348" v="3031"/>
          <ac:inkMkLst>
            <pc:docMk/>
            <pc:sldMk cId="0" sldId="265"/>
            <ac:inkMk id="125" creationId="{F66EFF16-41C6-4068-B5D5-BA05BC34F5A8}"/>
          </ac:inkMkLst>
        </pc:inkChg>
        <pc:inkChg chg="add del">
          <ac:chgData name="Viet Anh Nguyen" userId="b95f61ff061388d5" providerId="LiveId" clId="{746B24EA-7A43-4D3D-A68A-B9BD11066FA8}" dt="2022-02-09T06:11:17.348" v="3031"/>
          <ac:inkMkLst>
            <pc:docMk/>
            <pc:sldMk cId="0" sldId="265"/>
            <ac:inkMk id="126" creationId="{764F468D-5534-468D-9972-7B0D572730BA}"/>
          </ac:inkMkLst>
        </pc:inkChg>
        <pc:inkChg chg="add del">
          <ac:chgData name="Viet Anh Nguyen" userId="b95f61ff061388d5" providerId="LiveId" clId="{746B24EA-7A43-4D3D-A68A-B9BD11066FA8}" dt="2022-02-09T06:11:17.348" v="3031"/>
          <ac:inkMkLst>
            <pc:docMk/>
            <pc:sldMk cId="0" sldId="265"/>
            <ac:inkMk id="127" creationId="{84FFC822-503B-4E57-A58A-61B806B03594}"/>
          </ac:inkMkLst>
        </pc:inkChg>
        <pc:inkChg chg="add del">
          <ac:chgData name="Viet Anh Nguyen" userId="b95f61ff061388d5" providerId="LiveId" clId="{746B24EA-7A43-4D3D-A68A-B9BD11066FA8}" dt="2022-02-09T06:11:17.348" v="3031"/>
          <ac:inkMkLst>
            <pc:docMk/>
            <pc:sldMk cId="0" sldId="265"/>
            <ac:inkMk id="128" creationId="{99416EA6-989D-432D-B2A5-6D6934CA8186}"/>
          </ac:inkMkLst>
        </pc:inkChg>
        <pc:inkChg chg="add del">
          <ac:chgData name="Viet Anh Nguyen" userId="b95f61ff061388d5" providerId="LiveId" clId="{746B24EA-7A43-4D3D-A68A-B9BD11066FA8}" dt="2022-02-09T06:11:17.348" v="3031"/>
          <ac:inkMkLst>
            <pc:docMk/>
            <pc:sldMk cId="0" sldId="265"/>
            <ac:inkMk id="129" creationId="{821DBF2D-D3D3-43A5-A40C-EF9B47866C10}"/>
          </ac:inkMkLst>
        </pc:inkChg>
        <pc:inkChg chg="add del">
          <ac:chgData name="Viet Anh Nguyen" userId="b95f61ff061388d5" providerId="LiveId" clId="{746B24EA-7A43-4D3D-A68A-B9BD11066FA8}" dt="2022-02-09T06:11:17.348" v="3031"/>
          <ac:inkMkLst>
            <pc:docMk/>
            <pc:sldMk cId="0" sldId="265"/>
            <ac:inkMk id="130" creationId="{DF5A6C38-3272-4053-8CC9-5A2BC596334A}"/>
          </ac:inkMkLst>
        </pc:inkChg>
        <pc:inkChg chg="add del">
          <ac:chgData name="Viet Anh Nguyen" userId="b95f61ff061388d5" providerId="LiveId" clId="{746B24EA-7A43-4D3D-A68A-B9BD11066FA8}" dt="2022-02-09T06:11:17.348" v="3031"/>
          <ac:inkMkLst>
            <pc:docMk/>
            <pc:sldMk cId="0" sldId="265"/>
            <ac:inkMk id="131" creationId="{A2F7EFEB-9461-4FF5-81F0-51116C0A1E9F}"/>
          </ac:inkMkLst>
        </pc:inkChg>
        <pc:inkChg chg="add del">
          <ac:chgData name="Viet Anh Nguyen" userId="b95f61ff061388d5" providerId="LiveId" clId="{746B24EA-7A43-4D3D-A68A-B9BD11066FA8}" dt="2022-02-09T06:11:17.348" v="3031"/>
          <ac:inkMkLst>
            <pc:docMk/>
            <pc:sldMk cId="0" sldId="265"/>
            <ac:inkMk id="132" creationId="{790E64DB-B579-450F-BC48-4AFF366CCB17}"/>
          </ac:inkMkLst>
        </pc:inkChg>
        <pc:inkChg chg="add">
          <ac:chgData name="Viet Anh Nguyen" userId="b95f61ff061388d5" providerId="LiveId" clId="{746B24EA-7A43-4D3D-A68A-B9BD11066FA8}" dt="2022-02-09T06:11:17.348" v="3031"/>
          <ac:inkMkLst>
            <pc:docMk/>
            <pc:sldMk cId="0" sldId="265"/>
            <ac:inkMk id="133" creationId="{67957A3D-E6AB-402F-8DAA-94380F20A105}"/>
          </ac:inkMkLst>
        </pc:inkChg>
        <pc:inkChg chg="add del">
          <ac:chgData name="Viet Anh Nguyen" userId="b95f61ff061388d5" providerId="LiveId" clId="{746B24EA-7A43-4D3D-A68A-B9BD11066FA8}" dt="2022-02-09T06:11:21.671" v="3043"/>
          <ac:inkMkLst>
            <pc:docMk/>
            <pc:sldMk cId="0" sldId="265"/>
            <ac:inkMk id="134" creationId="{A24D2CF3-47FA-4EB5-BB57-3B382CD21162}"/>
          </ac:inkMkLst>
        </pc:inkChg>
        <pc:inkChg chg="add del">
          <ac:chgData name="Viet Anh Nguyen" userId="b95f61ff061388d5" providerId="LiveId" clId="{746B24EA-7A43-4D3D-A68A-B9BD11066FA8}" dt="2022-02-09T06:11:21.671" v="3043"/>
          <ac:inkMkLst>
            <pc:docMk/>
            <pc:sldMk cId="0" sldId="265"/>
            <ac:inkMk id="135" creationId="{D8F682CF-0EB9-4E4C-AC54-E2A784D3D6AE}"/>
          </ac:inkMkLst>
        </pc:inkChg>
        <pc:inkChg chg="add del">
          <ac:chgData name="Viet Anh Nguyen" userId="b95f61ff061388d5" providerId="LiveId" clId="{746B24EA-7A43-4D3D-A68A-B9BD11066FA8}" dt="2022-02-09T06:11:21.671" v="3043"/>
          <ac:inkMkLst>
            <pc:docMk/>
            <pc:sldMk cId="0" sldId="265"/>
            <ac:inkMk id="136" creationId="{5C81CC8E-9D3A-449F-B054-27AC2DAFADD4}"/>
          </ac:inkMkLst>
        </pc:inkChg>
        <pc:inkChg chg="add del">
          <ac:chgData name="Viet Anh Nguyen" userId="b95f61ff061388d5" providerId="LiveId" clId="{746B24EA-7A43-4D3D-A68A-B9BD11066FA8}" dt="2022-02-09T06:11:21.671" v="3043"/>
          <ac:inkMkLst>
            <pc:docMk/>
            <pc:sldMk cId="0" sldId="265"/>
            <ac:inkMk id="137" creationId="{00DFF872-F2E9-4758-BB0E-6A56FF799451}"/>
          </ac:inkMkLst>
        </pc:inkChg>
        <pc:inkChg chg="add del">
          <ac:chgData name="Viet Anh Nguyen" userId="b95f61ff061388d5" providerId="LiveId" clId="{746B24EA-7A43-4D3D-A68A-B9BD11066FA8}" dt="2022-02-09T06:11:21.671" v="3043"/>
          <ac:inkMkLst>
            <pc:docMk/>
            <pc:sldMk cId="0" sldId="265"/>
            <ac:inkMk id="138" creationId="{F6E45FD5-3C26-4F37-AA0F-FFBA051C4E8D}"/>
          </ac:inkMkLst>
        </pc:inkChg>
        <pc:inkChg chg="add del">
          <ac:chgData name="Viet Anh Nguyen" userId="b95f61ff061388d5" providerId="LiveId" clId="{746B24EA-7A43-4D3D-A68A-B9BD11066FA8}" dt="2022-02-09T06:11:21.671" v="3043"/>
          <ac:inkMkLst>
            <pc:docMk/>
            <pc:sldMk cId="0" sldId="265"/>
            <ac:inkMk id="139" creationId="{6F1B05C2-0610-4513-BBEF-239F76DCEC3B}"/>
          </ac:inkMkLst>
        </pc:inkChg>
        <pc:inkChg chg="add del">
          <ac:chgData name="Viet Anh Nguyen" userId="b95f61ff061388d5" providerId="LiveId" clId="{746B24EA-7A43-4D3D-A68A-B9BD11066FA8}" dt="2022-02-09T06:11:21.671" v="3043"/>
          <ac:inkMkLst>
            <pc:docMk/>
            <pc:sldMk cId="0" sldId="265"/>
            <ac:inkMk id="140" creationId="{1D045202-0E1A-41B3-A46D-B3CADC405BC7}"/>
          </ac:inkMkLst>
        </pc:inkChg>
        <pc:inkChg chg="add del">
          <ac:chgData name="Viet Anh Nguyen" userId="b95f61ff061388d5" providerId="LiveId" clId="{746B24EA-7A43-4D3D-A68A-B9BD11066FA8}" dt="2022-02-09T06:11:21.671" v="3043"/>
          <ac:inkMkLst>
            <pc:docMk/>
            <pc:sldMk cId="0" sldId="265"/>
            <ac:inkMk id="141" creationId="{0429516B-7C89-4AAB-BF25-1D34084478C0}"/>
          </ac:inkMkLst>
        </pc:inkChg>
        <pc:inkChg chg="add del">
          <ac:chgData name="Viet Anh Nguyen" userId="b95f61ff061388d5" providerId="LiveId" clId="{746B24EA-7A43-4D3D-A68A-B9BD11066FA8}" dt="2022-02-09T06:11:21.671" v="3043"/>
          <ac:inkMkLst>
            <pc:docMk/>
            <pc:sldMk cId="0" sldId="265"/>
            <ac:inkMk id="142" creationId="{3FD64082-B8C5-4AF0-9084-EFFADB54BA35}"/>
          </ac:inkMkLst>
        </pc:inkChg>
        <pc:inkChg chg="add del">
          <ac:chgData name="Viet Anh Nguyen" userId="b95f61ff061388d5" providerId="LiveId" clId="{746B24EA-7A43-4D3D-A68A-B9BD11066FA8}" dt="2022-02-09T06:11:21.671" v="3043"/>
          <ac:inkMkLst>
            <pc:docMk/>
            <pc:sldMk cId="0" sldId="265"/>
            <ac:inkMk id="143" creationId="{E415A3ED-6553-4913-8A85-758A13D8DDE5}"/>
          </ac:inkMkLst>
        </pc:inkChg>
        <pc:inkChg chg="add del">
          <ac:chgData name="Viet Anh Nguyen" userId="b95f61ff061388d5" providerId="LiveId" clId="{746B24EA-7A43-4D3D-A68A-B9BD11066FA8}" dt="2022-02-09T06:11:21.671" v="3043"/>
          <ac:inkMkLst>
            <pc:docMk/>
            <pc:sldMk cId="0" sldId="265"/>
            <ac:inkMk id="144" creationId="{270654A4-D30F-4FE9-A37C-C622BCA8DBD2}"/>
          </ac:inkMkLst>
        </pc:inkChg>
        <pc:inkChg chg="add">
          <ac:chgData name="Viet Anh Nguyen" userId="b95f61ff061388d5" providerId="LiveId" clId="{746B24EA-7A43-4D3D-A68A-B9BD11066FA8}" dt="2022-02-09T06:11:21.671" v="3043"/>
          <ac:inkMkLst>
            <pc:docMk/>
            <pc:sldMk cId="0" sldId="265"/>
            <ac:inkMk id="145" creationId="{D37E09D3-8174-4B0F-B2D3-CC872825D597}"/>
          </ac:inkMkLst>
        </pc:inkChg>
        <pc:inkChg chg="add">
          <ac:chgData name="Viet Anh Nguyen" userId="b95f61ff061388d5" providerId="LiveId" clId="{746B24EA-7A43-4D3D-A68A-B9BD11066FA8}" dt="2022-02-09T06:11:21.671" v="3043"/>
          <ac:inkMkLst>
            <pc:docMk/>
            <pc:sldMk cId="0" sldId="265"/>
            <ac:inkMk id="146" creationId="{D73B60BC-13E8-4BE8-8758-7E7F57123DAA}"/>
          </ac:inkMkLst>
        </pc:inkChg>
        <pc:inkChg chg="add del">
          <ac:chgData name="Viet Anh Nguyen" userId="b95f61ff061388d5" providerId="LiveId" clId="{746B24EA-7A43-4D3D-A68A-B9BD11066FA8}" dt="2022-02-09T06:38:28.305" v="3687"/>
          <ac:inkMkLst>
            <pc:docMk/>
            <pc:sldMk cId="0" sldId="265"/>
            <ac:inkMk id="147" creationId="{7DB84E43-9136-453F-A068-B4169686DCDE}"/>
          </ac:inkMkLst>
        </pc:inkChg>
        <pc:inkChg chg="add del">
          <ac:chgData name="Viet Anh Nguyen" userId="b95f61ff061388d5" providerId="LiveId" clId="{746B24EA-7A43-4D3D-A68A-B9BD11066FA8}" dt="2022-02-09T06:38:28.305" v="3687"/>
          <ac:inkMkLst>
            <pc:docMk/>
            <pc:sldMk cId="0" sldId="265"/>
            <ac:inkMk id="148" creationId="{B1D6DE7C-7990-4C92-AF17-9372C0996395}"/>
          </ac:inkMkLst>
        </pc:inkChg>
        <pc:inkChg chg="add">
          <ac:chgData name="Viet Anh Nguyen" userId="b95f61ff061388d5" providerId="LiveId" clId="{746B24EA-7A43-4D3D-A68A-B9BD11066FA8}" dt="2022-02-09T06:38:28.305" v="3687"/>
          <ac:inkMkLst>
            <pc:docMk/>
            <pc:sldMk cId="0" sldId="265"/>
            <ac:inkMk id="149" creationId="{3B4C7547-AC1C-48FA-A0EF-2174D7723C45}"/>
          </ac:inkMkLst>
        </pc:inkChg>
        <pc:inkChg chg="add del">
          <ac:chgData name="Viet Anh Nguyen" userId="b95f61ff061388d5" providerId="LiveId" clId="{746B24EA-7A43-4D3D-A68A-B9BD11066FA8}" dt="2022-02-09T06:38:31.280" v="3694"/>
          <ac:inkMkLst>
            <pc:docMk/>
            <pc:sldMk cId="0" sldId="265"/>
            <ac:inkMk id="150" creationId="{FCD7F4A1-AD2E-452C-AB1F-4FEBC09820CF}"/>
          </ac:inkMkLst>
        </pc:inkChg>
        <pc:inkChg chg="add del">
          <ac:chgData name="Viet Anh Nguyen" userId="b95f61ff061388d5" providerId="LiveId" clId="{746B24EA-7A43-4D3D-A68A-B9BD11066FA8}" dt="2022-02-09T06:38:31.280" v="3694"/>
          <ac:inkMkLst>
            <pc:docMk/>
            <pc:sldMk cId="0" sldId="265"/>
            <ac:inkMk id="151" creationId="{A4AE4782-A85B-4C0C-A529-77F4EF701B46}"/>
          </ac:inkMkLst>
        </pc:inkChg>
        <pc:inkChg chg="add del">
          <ac:chgData name="Viet Anh Nguyen" userId="b95f61ff061388d5" providerId="LiveId" clId="{746B24EA-7A43-4D3D-A68A-B9BD11066FA8}" dt="2022-02-09T06:38:31.280" v="3694"/>
          <ac:inkMkLst>
            <pc:docMk/>
            <pc:sldMk cId="0" sldId="265"/>
            <ac:inkMk id="152" creationId="{9D186073-0E12-49D3-80AF-F8B0BA5A638F}"/>
          </ac:inkMkLst>
        </pc:inkChg>
        <pc:inkChg chg="add del">
          <ac:chgData name="Viet Anh Nguyen" userId="b95f61ff061388d5" providerId="LiveId" clId="{746B24EA-7A43-4D3D-A68A-B9BD11066FA8}" dt="2022-02-09T06:38:31.280" v="3694"/>
          <ac:inkMkLst>
            <pc:docMk/>
            <pc:sldMk cId="0" sldId="265"/>
            <ac:inkMk id="153" creationId="{2653A771-73A1-4977-920D-45BE869CFA60}"/>
          </ac:inkMkLst>
        </pc:inkChg>
        <pc:inkChg chg="add del">
          <ac:chgData name="Viet Anh Nguyen" userId="b95f61ff061388d5" providerId="LiveId" clId="{746B24EA-7A43-4D3D-A68A-B9BD11066FA8}" dt="2022-02-09T06:38:31.280" v="3694"/>
          <ac:inkMkLst>
            <pc:docMk/>
            <pc:sldMk cId="0" sldId="265"/>
            <ac:inkMk id="154" creationId="{D2F11D81-5DB5-4D32-AB2C-DFE98D4E6336}"/>
          </ac:inkMkLst>
        </pc:inkChg>
        <pc:inkChg chg="add del">
          <ac:chgData name="Viet Anh Nguyen" userId="b95f61ff061388d5" providerId="LiveId" clId="{746B24EA-7A43-4D3D-A68A-B9BD11066FA8}" dt="2022-02-09T06:38:31.280" v="3694"/>
          <ac:inkMkLst>
            <pc:docMk/>
            <pc:sldMk cId="0" sldId="265"/>
            <ac:inkMk id="155" creationId="{0F8F4DF7-0812-4ED6-BCA1-A03857A29D60}"/>
          </ac:inkMkLst>
        </pc:inkChg>
        <pc:inkChg chg="add">
          <ac:chgData name="Viet Anh Nguyen" userId="b95f61ff061388d5" providerId="LiveId" clId="{746B24EA-7A43-4D3D-A68A-B9BD11066FA8}" dt="2022-02-09T06:38:31.280" v="3694"/>
          <ac:inkMkLst>
            <pc:docMk/>
            <pc:sldMk cId="0" sldId="265"/>
            <ac:inkMk id="156" creationId="{DDAD50DC-1A65-48BC-993F-E983E15ACD11}"/>
          </ac:inkMkLst>
        </pc:inkChg>
        <pc:inkChg chg="add">
          <ac:chgData name="Viet Anh Nguyen" userId="b95f61ff061388d5" providerId="LiveId" clId="{746B24EA-7A43-4D3D-A68A-B9BD11066FA8}" dt="2022-02-09T06:38:31.280" v="3694"/>
          <ac:inkMkLst>
            <pc:docMk/>
            <pc:sldMk cId="0" sldId="265"/>
            <ac:inkMk id="157" creationId="{9C1B7D20-EA0D-4C72-82EC-004200C730C6}"/>
          </ac:inkMkLst>
        </pc:inkChg>
        <pc:inkChg chg="add del">
          <ac:chgData name="Viet Anh Nguyen" userId="b95f61ff061388d5" providerId="LiveId" clId="{746B24EA-7A43-4D3D-A68A-B9BD11066FA8}" dt="2022-02-09T06:38:34.326" v="3703"/>
          <ac:inkMkLst>
            <pc:docMk/>
            <pc:sldMk cId="0" sldId="265"/>
            <ac:inkMk id="158" creationId="{337CE39D-D2C1-4EB1-9F3F-5D936A14601A}"/>
          </ac:inkMkLst>
        </pc:inkChg>
        <pc:inkChg chg="add del">
          <ac:chgData name="Viet Anh Nguyen" userId="b95f61ff061388d5" providerId="LiveId" clId="{746B24EA-7A43-4D3D-A68A-B9BD11066FA8}" dt="2022-02-09T06:38:34.326" v="3703"/>
          <ac:inkMkLst>
            <pc:docMk/>
            <pc:sldMk cId="0" sldId="265"/>
            <ac:inkMk id="159" creationId="{A75BEFE7-F2B1-42F1-9B1C-639E22DB7884}"/>
          </ac:inkMkLst>
        </pc:inkChg>
        <pc:inkChg chg="add del">
          <ac:chgData name="Viet Anh Nguyen" userId="b95f61ff061388d5" providerId="LiveId" clId="{746B24EA-7A43-4D3D-A68A-B9BD11066FA8}" dt="2022-02-09T06:38:34.326" v="3703"/>
          <ac:inkMkLst>
            <pc:docMk/>
            <pc:sldMk cId="0" sldId="265"/>
            <ac:inkMk id="160" creationId="{B1A97743-ADB7-4711-866D-93E17F796A85}"/>
          </ac:inkMkLst>
        </pc:inkChg>
        <pc:inkChg chg="add del">
          <ac:chgData name="Viet Anh Nguyen" userId="b95f61ff061388d5" providerId="LiveId" clId="{746B24EA-7A43-4D3D-A68A-B9BD11066FA8}" dt="2022-02-09T06:38:34.326" v="3703"/>
          <ac:inkMkLst>
            <pc:docMk/>
            <pc:sldMk cId="0" sldId="265"/>
            <ac:inkMk id="161" creationId="{2A9AF22B-F72D-4AFC-8646-B67F7C5486A0}"/>
          </ac:inkMkLst>
        </pc:inkChg>
        <pc:inkChg chg="add del">
          <ac:chgData name="Viet Anh Nguyen" userId="b95f61ff061388d5" providerId="LiveId" clId="{746B24EA-7A43-4D3D-A68A-B9BD11066FA8}" dt="2022-02-09T06:38:34.326" v="3703"/>
          <ac:inkMkLst>
            <pc:docMk/>
            <pc:sldMk cId="0" sldId="265"/>
            <ac:inkMk id="162" creationId="{7A867C88-EB3D-4000-8D82-BC476D255C04}"/>
          </ac:inkMkLst>
        </pc:inkChg>
        <pc:inkChg chg="add del">
          <ac:chgData name="Viet Anh Nguyen" userId="b95f61ff061388d5" providerId="LiveId" clId="{746B24EA-7A43-4D3D-A68A-B9BD11066FA8}" dt="2022-02-09T06:38:34.326" v="3703"/>
          <ac:inkMkLst>
            <pc:docMk/>
            <pc:sldMk cId="0" sldId="265"/>
            <ac:inkMk id="163" creationId="{57C228A9-26B2-4C1B-B589-16EC13C4B73B}"/>
          </ac:inkMkLst>
        </pc:inkChg>
        <pc:inkChg chg="add del">
          <ac:chgData name="Viet Anh Nguyen" userId="b95f61ff061388d5" providerId="LiveId" clId="{746B24EA-7A43-4D3D-A68A-B9BD11066FA8}" dt="2022-02-09T06:38:34.326" v="3703"/>
          <ac:inkMkLst>
            <pc:docMk/>
            <pc:sldMk cId="0" sldId="265"/>
            <ac:inkMk id="164" creationId="{DD314230-542B-48DC-89C7-60DE5199C75D}"/>
          </ac:inkMkLst>
        </pc:inkChg>
        <pc:inkChg chg="add">
          <ac:chgData name="Viet Anh Nguyen" userId="b95f61ff061388d5" providerId="LiveId" clId="{746B24EA-7A43-4D3D-A68A-B9BD11066FA8}" dt="2022-02-09T06:38:33.545" v="3702" actId="9405"/>
          <ac:inkMkLst>
            <pc:docMk/>
            <pc:sldMk cId="0" sldId="265"/>
            <ac:inkMk id="165" creationId="{C5CDB084-C5B7-4A9F-8A2D-36BB7599FCD1}"/>
          </ac:inkMkLst>
        </pc:inkChg>
        <pc:inkChg chg="add">
          <ac:chgData name="Viet Anh Nguyen" userId="b95f61ff061388d5" providerId="LiveId" clId="{746B24EA-7A43-4D3D-A68A-B9BD11066FA8}" dt="2022-02-09T06:38:34.326" v="3703"/>
          <ac:inkMkLst>
            <pc:docMk/>
            <pc:sldMk cId="0" sldId="265"/>
            <ac:inkMk id="166" creationId="{16ACB9B5-51A0-4E30-BE63-931C7A9531FF}"/>
          </ac:inkMkLst>
        </pc:inkChg>
      </pc:sldChg>
      <pc:sldChg chg="addSp delSp mod">
        <pc:chgData name="Viet Anh Nguyen" userId="b95f61ff061388d5" providerId="LiveId" clId="{746B24EA-7A43-4D3D-A68A-B9BD11066FA8}" dt="2022-02-09T07:16:16.723" v="4900"/>
        <pc:sldMkLst>
          <pc:docMk/>
          <pc:sldMk cId="0" sldId="267"/>
        </pc:sldMkLst>
        <pc:inkChg chg="add del">
          <ac:chgData name="Viet Anh Nguyen" userId="b95f61ff061388d5" providerId="LiveId" clId="{746B24EA-7A43-4D3D-A68A-B9BD11066FA8}" dt="2022-02-09T07:14:15.675" v="4875"/>
          <ac:inkMkLst>
            <pc:docMk/>
            <pc:sldMk cId="0" sldId="267"/>
            <ac:inkMk id="2" creationId="{3C6BEF0F-9899-44A1-A23B-27AC9C5B6692}"/>
          </ac:inkMkLst>
        </pc:inkChg>
        <pc:inkChg chg="add del">
          <ac:chgData name="Viet Anh Nguyen" userId="b95f61ff061388d5" providerId="LiveId" clId="{746B24EA-7A43-4D3D-A68A-B9BD11066FA8}" dt="2022-02-09T07:14:15.675" v="4875"/>
          <ac:inkMkLst>
            <pc:docMk/>
            <pc:sldMk cId="0" sldId="267"/>
            <ac:inkMk id="3" creationId="{9FA293EF-8822-4E6C-81C8-47C3C761B554}"/>
          </ac:inkMkLst>
        </pc:inkChg>
        <pc:inkChg chg="add">
          <ac:chgData name="Viet Anh Nguyen" userId="b95f61ff061388d5" providerId="LiveId" clId="{746B24EA-7A43-4D3D-A68A-B9BD11066FA8}" dt="2022-02-09T07:14:15.675" v="4875"/>
          <ac:inkMkLst>
            <pc:docMk/>
            <pc:sldMk cId="0" sldId="267"/>
            <ac:inkMk id="4" creationId="{1D77ED1E-16FB-4A51-A51C-24BECF0069E7}"/>
          </ac:inkMkLst>
        </pc:inkChg>
        <pc:inkChg chg="add">
          <ac:chgData name="Viet Anh Nguyen" userId="b95f61ff061388d5" providerId="LiveId" clId="{746B24EA-7A43-4D3D-A68A-B9BD11066FA8}" dt="2022-02-09T07:15:56.011" v="4876" actId="9405"/>
          <ac:inkMkLst>
            <pc:docMk/>
            <pc:sldMk cId="0" sldId="267"/>
            <ac:inkMk id="5" creationId="{B569790B-765D-4309-AAA6-B6D439ECD8D9}"/>
          </ac:inkMkLst>
        </pc:inkChg>
        <pc:inkChg chg="add del">
          <ac:chgData name="Viet Anh Nguyen" userId="b95f61ff061388d5" providerId="LiveId" clId="{746B24EA-7A43-4D3D-A68A-B9BD11066FA8}" dt="2022-02-09T07:16:04.512" v="4887"/>
          <ac:inkMkLst>
            <pc:docMk/>
            <pc:sldMk cId="0" sldId="267"/>
            <ac:inkMk id="6" creationId="{D232682B-D31A-4E5C-AF49-D4DE0ED0887A}"/>
          </ac:inkMkLst>
        </pc:inkChg>
        <pc:inkChg chg="add del">
          <ac:chgData name="Viet Anh Nguyen" userId="b95f61ff061388d5" providerId="LiveId" clId="{746B24EA-7A43-4D3D-A68A-B9BD11066FA8}" dt="2022-02-09T07:16:04.512" v="4887"/>
          <ac:inkMkLst>
            <pc:docMk/>
            <pc:sldMk cId="0" sldId="267"/>
            <ac:inkMk id="7" creationId="{19EE5DD5-0427-4F95-AB63-D8C0D4FA20FF}"/>
          </ac:inkMkLst>
        </pc:inkChg>
        <pc:inkChg chg="add del">
          <ac:chgData name="Viet Anh Nguyen" userId="b95f61ff061388d5" providerId="LiveId" clId="{746B24EA-7A43-4D3D-A68A-B9BD11066FA8}" dt="2022-02-09T07:16:04.512" v="4887"/>
          <ac:inkMkLst>
            <pc:docMk/>
            <pc:sldMk cId="0" sldId="267"/>
            <ac:inkMk id="8" creationId="{3D74406E-A1F8-48FC-993B-54E1371ADAA4}"/>
          </ac:inkMkLst>
        </pc:inkChg>
        <pc:inkChg chg="add del">
          <ac:chgData name="Viet Anh Nguyen" userId="b95f61ff061388d5" providerId="LiveId" clId="{746B24EA-7A43-4D3D-A68A-B9BD11066FA8}" dt="2022-02-09T07:16:04.512" v="4887"/>
          <ac:inkMkLst>
            <pc:docMk/>
            <pc:sldMk cId="0" sldId="267"/>
            <ac:inkMk id="9" creationId="{B8327759-68AC-4BD2-9C82-94509529FAD1}"/>
          </ac:inkMkLst>
        </pc:inkChg>
        <pc:inkChg chg="add del">
          <ac:chgData name="Viet Anh Nguyen" userId="b95f61ff061388d5" providerId="LiveId" clId="{746B24EA-7A43-4D3D-A68A-B9BD11066FA8}" dt="2022-02-09T07:16:04.512" v="4887"/>
          <ac:inkMkLst>
            <pc:docMk/>
            <pc:sldMk cId="0" sldId="267"/>
            <ac:inkMk id="10" creationId="{091AF53C-B1EA-4EF2-BEC2-6F036053F055}"/>
          </ac:inkMkLst>
        </pc:inkChg>
        <pc:inkChg chg="add del">
          <ac:chgData name="Viet Anh Nguyen" userId="b95f61ff061388d5" providerId="LiveId" clId="{746B24EA-7A43-4D3D-A68A-B9BD11066FA8}" dt="2022-02-09T07:16:04.512" v="4887"/>
          <ac:inkMkLst>
            <pc:docMk/>
            <pc:sldMk cId="0" sldId="267"/>
            <ac:inkMk id="11" creationId="{2A445ACE-355C-4192-B583-3946763EE01C}"/>
          </ac:inkMkLst>
        </pc:inkChg>
        <pc:inkChg chg="add del">
          <ac:chgData name="Viet Anh Nguyen" userId="b95f61ff061388d5" providerId="LiveId" clId="{746B24EA-7A43-4D3D-A68A-B9BD11066FA8}" dt="2022-02-09T07:16:04.512" v="4887"/>
          <ac:inkMkLst>
            <pc:docMk/>
            <pc:sldMk cId="0" sldId="267"/>
            <ac:inkMk id="12" creationId="{967EB973-2A77-40F2-B4C5-5BF3F38959BA}"/>
          </ac:inkMkLst>
        </pc:inkChg>
        <pc:inkChg chg="add del">
          <ac:chgData name="Viet Anh Nguyen" userId="b95f61ff061388d5" providerId="LiveId" clId="{746B24EA-7A43-4D3D-A68A-B9BD11066FA8}" dt="2022-02-09T07:16:04.512" v="4887"/>
          <ac:inkMkLst>
            <pc:docMk/>
            <pc:sldMk cId="0" sldId="267"/>
            <ac:inkMk id="13" creationId="{DE43E8C6-6733-44E6-AADC-5DAE10CD5D5A}"/>
          </ac:inkMkLst>
        </pc:inkChg>
        <pc:inkChg chg="add del">
          <ac:chgData name="Viet Anh Nguyen" userId="b95f61ff061388d5" providerId="LiveId" clId="{746B24EA-7A43-4D3D-A68A-B9BD11066FA8}" dt="2022-02-09T07:16:04.512" v="4887"/>
          <ac:inkMkLst>
            <pc:docMk/>
            <pc:sldMk cId="0" sldId="267"/>
            <ac:inkMk id="14" creationId="{A68F9BB6-740D-49BE-B8E8-27188ED8AC63}"/>
          </ac:inkMkLst>
        </pc:inkChg>
        <pc:inkChg chg="add del">
          <ac:chgData name="Viet Anh Nguyen" userId="b95f61ff061388d5" providerId="LiveId" clId="{746B24EA-7A43-4D3D-A68A-B9BD11066FA8}" dt="2022-02-09T07:16:04.512" v="4887"/>
          <ac:inkMkLst>
            <pc:docMk/>
            <pc:sldMk cId="0" sldId="267"/>
            <ac:inkMk id="15" creationId="{C9B05A0F-FCB2-401F-8484-3EB3D7AD531E}"/>
          </ac:inkMkLst>
        </pc:inkChg>
        <pc:inkChg chg="add">
          <ac:chgData name="Viet Anh Nguyen" userId="b95f61ff061388d5" providerId="LiveId" clId="{746B24EA-7A43-4D3D-A68A-B9BD11066FA8}" dt="2022-02-09T07:16:04.512" v="4887"/>
          <ac:inkMkLst>
            <pc:docMk/>
            <pc:sldMk cId="0" sldId="267"/>
            <ac:inkMk id="16" creationId="{EE47CF7C-6B9B-4242-B643-266963584057}"/>
          </ac:inkMkLst>
        </pc:inkChg>
        <pc:inkChg chg="add">
          <ac:chgData name="Viet Anh Nguyen" userId="b95f61ff061388d5" providerId="LiveId" clId="{746B24EA-7A43-4D3D-A68A-B9BD11066FA8}" dt="2022-02-09T07:16:04.512" v="4887"/>
          <ac:inkMkLst>
            <pc:docMk/>
            <pc:sldMk cId="0" sldId="267"/>
            <ac:inkMk id="17" creationId="{F7DBAE9C-55D6-47AD-849D-B96AFA483361}"/>
          </ac:inkMkLst>
        </pc:inkChg>
        <pc:inkChg chg="add del">
          <ac:chgData name="Viet Anh Nguyen" userId="b95f61ff061388d5" providerId="LiveId" clId="{746B24EA-7A43-4D3D-A68A-B9BD11066FA8}" dt="2022-02-09T07:16:15.559" v="4898"/>
          <ac:inkMkLst>
            <pc:docMk/>
            <pc:sldMk cId="0" sldId="267"/>
            <ac:inkMk id="18" creationId="{B4A4FC8B-3374-4903-9BAE-3747659BD1A2}"/>
          </ac:inkMkLst>
        </pc:inkChg>
        <pc:inkChg chg="add del">
          <ac:chgData name="Viet Anh Nguyen" userId="b95f61ff061388d5" providerId="LiveId" clId="{746B24EA-7A43-4D3D-A68A-B9BD11066FA8}" dt="2022-02-09T07:16:15.559" v="4898"/>
          <ac:inkMkLst>
            <pc:docMk/>
            <pc:sldMk cId="0" sldId="267"/>
            <ac:inkMk id="19" creationId="{F5526C71-6EEE-423B-AC46-55E38E09E9B0}"/>
          </ac:inkMkLst>
        </pc:inkChg>
        <pc:inkChg chg="add del">
          <ac:chgData name="Viet Anh Nguyen" userId="b95f61ff061388d5" providerId="LiveId" clId="{746B24EA-7A43-4D3D-A68A-B9BD11066FA8}" dt="2022-02-09T07:16:15.559" v="4898"/>
          <ac:inkMkLst>
            <pc:docMk/>
            <pc:sldMk cId="0" sldId="267"/>
            <ac:inkMk id="20" creationId="{8BE6BABA-8DBE-4169-AF5F-9F332C16B789}"/>
          </ac:inkMkLst>
        </pc:inkChg>
        <pc:inkChg chg="add del">
          <ac:chgData name="Viet Anh Nguyen" userId="b95f61ff061388d5" providerId="LiveId" clId="{746B24EA-7A43-4D3D-A68A-B9BD11066FA8}" dt="2022-02-09T07:16:15.559" v="4898"/>
          <ac:inkMkLst>
            <pc:docMk/>
            <pc:sldMk cId="0" sldId="267"/>
            <ac:inkMk id="21" creationId="{5DA269D0-93F9-4BFE-835D-C062BDF6F983}"/>
          </ac:inkMkLst>
        </pc:inkChg>
        <pc:inkChg chg="add del">
          <ac:chgData name="Viet Anh Nguyen" userId="b95f61ff061388d5" providerId="LiveId" clId="{746B24EA-7A43-4D3D-A68A-B9BD11066FA8}" dt="2022-02-09T07:16:15.559" v="4898"/>
          <ac:inkMkLst>
            <pc:docMk/>
            <pc:sldMk cId="0" sldId="267"/>
            <ac:inkMk id="22" creationId="{45ED5505-24FC-428E-88EC-4AE4835797DC}"/>
          </ac:inkMkLst>
        </pc:inkChg>
        <pc:inkChg chg="add del">
          <ac:chgData name="Viet Anh Nguyen" userId="b95f61ff061388d5" providerId="LiveId" clId="{746B24EA-7A43-4D3D-A68A-B9BD11066FA8}" dt="2022-02-09T07:16:15.559" v="4898"/>
          <ac:inkMkLst>
            <pc:docMk/>
            <pc:sldMk cId="0" sldId="267"/>
            <ac:inkMk id="23" creationId="{FB0A57C1-0CAD-4DA9-B887-B845098767CC}"/>
          </ac:inkMkLst>
        </pc:inkChg>
        <pc:inkChg chg="add del">
          <ac:chgData name="Viet Anh Nguyen" userId="b95f61ff061388d5" providerId="LiveId" clId="{746B24EA-7A43-4D3D-A68A-B9BD11066FA8}" dt="2022-02-09T07:16:15.559" v="4898"/>
          <ac:inkMkLst>
            <pc:docMk/>
            <pc:sldMk cId="0" sldId="267"/>
            <ac:inkMk id="24" creationId="{89E2E99B-8287-4447-8E8F-C6903D8E4C4A}"/>
          </ac:inkMkLst>
        </pc:inkChg>
        <pc:inkChg chg="add del">
          <ac:chgData name="Viet Anh Nguyen" userId="b95f61ff061388d5" providerId="LiveId" clId="{746B24EA-7A43-4D3D-A68A-B9BD11066FA8}" dt="2022-02-09T07:16:15.559" v="4898"/>
          <ac:inkMkLst>
            <pc:docMk/>
            <pc:sldMk cId="0" sldId="267"/>
            <ac:inkMk id="25" creationId="{B9A5013B-4527-4532-82DB-9B050470415B}"/>
          </ac:inkMkLst>
        </pc:inkChg>
        <pc:inkChg chg="add del">
          <ac:chgData name="Viet Anh Nguyen" userId="b95f61ff061388d5" providerId="LiveId" clId="{746B24EA-7A43-4D3D-A68A-B9BD11066FA8}" dt="2022-02-09T07:16:15.559" v="4898"/>
          <ac:inkMkLst>
            <pc:docMk/>
            <pc:sldMk cId="0" sldId="267"/>
            <ac:inkMk id="26" creationId="{CA6684C4-9829-4ECA-805A-C2CF6DBAB115}"/>
          </ac:inkMkLst>
        </pc:inkChg>
        <pc:inkChg chg="add del">
          <ac:chgData name="Viet Anh Nguyen" userId="b95f61ff061388d5" providerId="LiveId" clId="{746B24EA-7A43-4D3D-A68A-B9BD11066FA8}" dt="2022-02-09T07:16:15.559" v="4898"/>
          <ac:inkMkLst>
            <pc:docMk/>
            <pc:sldMk cId="0" sldId="267"/>
            <ac:inkMk id="27" creationId="{354F7E3F-78BB-4EA8-ABD0-9E3D719BBDCE}"/>
          </ac:inkMkLst>
        </pc:inkChg>
        <pc:inkChg chg="add del">
          <ac:chgData name="Viet Anh Nguyen" userId="b95f61ff061388d5" providerId="LiveId" clId="{746B24EA-7A43-4D3D-A68A-B9BD11066FA8}" dt="2022-02-09T07:16:16.723" v="4900"/>
          <ac:inkMkLst>
            <pc:docMk/>
            <pc:sldMk cId="0" sldId="267"/>
            <ac:inkMk id="28" creationId="{290C97A1-0300-4623-8BE0-E66C5DB5D42A}"/>
          </ac:inkMkLst>
        </pc:inkChg>
        <pc:inkChg chg="add del">
          <ac:chgData name="Viet Anh Nguyen" userId="b95f61ff061388d5" providerId="LiveId" clId="{746B24EA-7A43-4D3D-A68A-B9BD11066FA8}" dt="2022-02-09T07:16:16.723" v="4900"/>
          <ac:inkMkLst>
            <pc:docMk/>
            <pc:sldMk cId="0" sldId="267"/>
            <ac:inkMk id="29" creationId="{934BC1E2-0B9A-49AA-9269-D00183FB5B45}"/>
          </ac:inkMkLst>
        </pc:inkChg>
        <pc:inkChg chg="add">
          <ac:chgData name="Viet Anh Nguyen" userId="b95f61ff061388d5" providerId="LiveId" clId="{746B24EA-7A43-4D3D-A68A-B9BD11066FA8}" dt="2022-02-09T07:16:16.723" v="4900"/>
          <ac:inkMkLst>
            <pc:docMk/>
            <pc:sldMk cId="0" sldId="267"/>
            <ac:inkMk id="30" creationId="{108E907C-DCFD-4A64-9FEB-DA97A68E5A99}"/>
          </ac:inkMkLst>
        </pc:inkChg>
      </pc:sldChg>
      <pc:sldChg chg="modSp mod">
        <pc:chgData name="Viet Anh Nguyen" userId="b95f61ff061388d5" providerId="LiveId" clId="{746B24EA-7A43-4D3D-A68A-B9BD11066FA8}" dt="2022-02-09T08:54:08.601" v="7805" actId="1076"/>
        <pc:sldMkLst>
          <pc:docMk/>
          <pc:sldMk cId="0" sldId="269"/>
        </pc:sldMkLst>
        <pc:picChg chg="mod">
          <ac:chgData name="Viet Anh Nguyen" userId="b95f61ff061388d5" providerId="LiveId" clId="{746B24EA-7A43-4D3D-A68A-B9BD11066FA8}" dt="2022-02-09T08:54:08.601" v="7805" actId="1076"/>
          <ac:picMkLst>
            <pc:docMk/>
            <pc:sldMk cId="0" sldId="269"/>
            <ac:picMk id="127" creationId="{00000000-0000-0000-0000-000000000000}"/>
          </ac:picMkLst>
        </pc:picChg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270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271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272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273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274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275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276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277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278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279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280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281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282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283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284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285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286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287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288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289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290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291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292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293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294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295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296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297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298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299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300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301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302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303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304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305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306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307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308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309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310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311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312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313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314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315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316"/>
        </pc:sldMkLst>
      </pc:sldChg>
      <pc:sldChg chg="del">
        <pc:chgData name="Viet Anh Nguyen" userId="b95f61ff061388d5" providerId="LiveId" clId="{746B24EA-7A43-4D3D-A68A-B9BD11066FA8}" dt="2022-02-09T09:01:06.572" v="7806" actId="2696"/>
        <pc:sldMkLst>
          <pc:docMk/>
          <pc:sldMk cId="0" sldId="317"/>
        </pc:sldMkLst>
      </pc:sldChg>
      <pc:sldChg chg="addSp delSp new mod modClrScheme chgLayout">
        <pc:chgData name="Viet Anh Nguyen" userId="b95f61ff061388d5" providerId="LiveId" clId="{746B24EA-7A43-4D3D-A68A-B9BD11066FA8}" dt="2022-02-07T06:20:27.748" v="255"/>
        <pc:sldMkLst>
          <pc:docMk/>
          <pc:sldMk cId="1688627299" sldId="318"/>
        </pc:sldMkLst>
        <pc:spChg chg="del">
          <ac:chgData name="Viet Anh Nguyen" userId="b95f61ff061388d5" providerId="LiveId" clId="{746B24EA-7A43-4D3D-A68A-B9BD11066FA8}" dt="2022-02-07T06:18:32.781" v="64" actId="700"/>
          <ac:spMkLst>
            <pc:docMk/>
            <pc:sldMk cId="1688627299" sldId="318"/>
            <ac:spMk id="2" creationId="{FBF9702E-BA55-43D7-B141-6ADE9DE315F5}"/>
          </ac:spMkLst>
        </pc:spChg>
        <pc:spChg chg="del">
          <ac:chgData name="Viet Anh Nguyen" userId="b95f61ff061388d5" providerId="LiveId" clId="{746B24EA-7A43-4D3D-A68A-B9BD11066FA8}" dt="2022-02-07T06:18:32.781" v="64" actId="700"/>
          <ac:spMkLst>
            <pc:docMk/>
            <pc:sldMk cId="1688627299" sldId="318"/>
            <ac:spMk id="3" creationId="{789597A0-5107-4D02-818D-8B9DB401BE90}"/>
          </ac:spMkLst>
        </pc:spChg>
        <pc:inkChg chg="add del">
          <ac:chgData name="Viet Anh Nguyen" userId="b95f61ff061388d5" providerId="LiveId" clId="{746B24EA-7A43-4D3D-A68A-B9BD11066FA8}" dt="2022-02-07T06:18:38.403" v="74"/>
          <ac:inkMkLst>
            <pc:docMk/>
            <pc:sldMk cId="1688627299" sldId="318"/>
            <ac:inkMk id="4" creationId="{AF5BA3EF-DF3F-475A-9DDA-C64B8A08DD5D}"/>
          </ac:inkMkLst>
        </pc:inkChg>
        <pc:inkChg chg="add del">
          <ac:chgData name="Viet Anh Nguyen" userId="b95f61ff061388d5" providerId="LiveId" clId="{746B24EA-7A43-4D3D-A68A-B9BD11066FA8}" dt="2022-02-07T06:18:38.403" v="74"/>
          <ac:inkMkLst>
            <pc:docMk/>
            <pc:sldMk cId="1688627299" sldId="318"/>
            <ac:inkMk id="5" creationId="{0F05E720-7FE9-426D-8F6A-E4FEC2044150}"/>
          </ac:inkMkLst>
        </pc:inkChg>
        <pc:inkChg chg="add">
          <ac:chgData name="Viet Anh Nguyen" userId="b95f61ff061388d5" providerId="LiveId" clId="{746B24EA-7A43-4D3D-A68A-B9BD11066FA8}" dt="2022-02-07T06:18:36.306" v="67" actId="9405"/>
          <ac:inkMkLst>
            <pc:docMk/>
            <pc:sldMk cId="1688627299" sldId="318"/>
            <ac:inkMk id="6" creationId="{E1CDBA10-2658-4140-98B0-524776A4186F}"/>
          </ac:inkMkLst>
        </pc:inkChg>
        <pc:inkChg chg="add">
          <ac:chgData name="Viet Anh Nguyen" userId="b95f61ff061388d5" providerId="LiveId" clId="{746B24EA-7A43-4D3D-A68A-B9BD11066FA8}" dt="2022-02-07T06:18:36.464" v="68" actId="9405"/>
          <ac:inkMkLst>
            <pc:docMk/>
            <pc:sldMk cId="1688627299" sldId="318"/>
            <ac:inkMk id="7" creationId="{7E711875-07A3-41A1-9ADF-112C148B9BB8}"/>
          </ac:inkMkLst>
        </pc:inkChg>
        <pc:inkChg chg="add">
          <ac:chgData name="Viet Anh Nguyen" userId="b95f61ff061388d5" providerId="LiveId" clId="{746B24EA-7A43-4D3D-A68A-B9BD11066FA8}" dt="2022-02-07T06:18:36.597" v="69" actId="9405"/>
          <ac:inkMkLst>
            <pc:docMk/>
            <pc:sldMk cId="1688627299" sldId="318"/>
            <ac:inkMk id="8" creationId="{10EBB76D-A91B-45E7-844C-AC9102483735}"/>
          </ac:inkMkLst>
        </pc:inkChg>
        <pc:inkChg chg="add del">
          <ac:chgData name="Viet Anh Nguyen" userId="b95f61ff061388d5" providerId="LiveId" clId="{746B24EA-7A43-4D3D-A68A-B9BD11066FA8}" dt="2022-02-07T06:18:38.403" v="74"/>
          <ac:inkMkLst>
            <pc:docMk/>
            <pc:sldMk cId="1688627299" sldId="318"/>
            <ac:inkMk id="9" creationId="{DC74BE75-AFEC-48EC-A9AD-4C4A8B1D0C17}"/>
          </ac:inkMkLst>
        </pc:inkChg>
        <pc:inkChg chg="add del">
          <ac:chgData name="Viet Anh Nguyen" userId="b95f61ff061388d5" providerId="LiveId" clId="{746B24EA-7A43-4D3D-A68A-B9BD11066FA8}" dt="2022-02-07T06:18:38.403" v="74"/>
          <ac:inkMkLst>
            <pc:docMk/>
            <pc:sldMk cId="1688627299" sldId="318"/>
            <ac:inkMk id="10" creationId="{919774FF-F73A-4593-8669-1F614BA9C7E0}"/>
          </ac:inkMkLst>
        </pc:inkChg>
        <pc:inkChg chg="add del">
          <ac:chgData name="Viet Anh Nguyen" userId="b95f61ff061388d5" providerId="LiveId" clId="{746B24EA-7A43-4D3D-A68A-B9BD11066FA8}" dt="2022-02-07T06:18:38.403" v="74"/>
          <ac:inkMkLst>
            <pc:docMk/>
            <pc:sldMk cId="1688627299" sldId="318"/>
            <ac:inkMk id="11" creationId="{7283240B-3DDF-4E0A-B9B5-9D6D480F1132}"/>
          </ac:inkMkLst>
        </pc:inkChg>
        <pc:inkChg chg="add del">
          <ac:chgData name="Viet Anh Nguyen" userId="b95f61ff061388d5" providerId="LiveId" clId="{746B24EA-7A43-4D3D-A68A-B9BD11066FA8}" dt="2022-02-07T06:18:38.403" v="74"/>
          <ac:inkMkLst>
            <pc:docMk/>
            <pc:sldMk cId="1688627299" sldId="318"/>
            <ac:inkMk id="12" creationId="{71D6D2BD-5255-495E-BDA7-528032216A31}"/>
          </ac:inkMkLst>
        </pc:inkChg>
        <pc:inkChg chg="add">
          <ac:chgData name="Viet Anh Nguyen" userId="b95f61ff061388d5" providerId="LiveId" clId="{746B24EA-7A43-4D3D-A68A-B9BD11066FA8}" dt="2022-02-07T06:18:38.403" v="74"/>
          <ac:inkMkLst>
            <pc:docMk/>
            <pc:sldMk cId="1688627299" sldId="318"/>
            <ac:inkMk id="13" creationId="{8D2D4E4D-9B0B-4229-8842-16951B911E6D}"/>
          </ac:inkMkLst>
        </pc:inkChg>
        <pc:inkChg chg="add">
          <ac:chgData name="Viet Anh Nguyen" userId="b95f61ff061388d5" providerId="LiveId" clId="{746B24EA-7A43-4D3D-A68A-B9BD11066FA8}" dt="2022-02-07T06:18:38.403" v="74"/>
          <ac:inkMkLst>
            <pc:docMk/>
            <pc:sldMk cId="1688627299" sldId="318"/>
            <ac:inkMk id="14" creationId="{16C78410-1269-4F45-B632-FDB58EA41A02}"/>
          </ac:inkMkLst>
        </pc:inkChg>
        <pc:inkChg chg="add del">
          <ac:chgData name="Viet Anh Nguyen" userId="b95f61ff061388d5" providerId="LiveId" clId="{746B24EA-7A43-4D3D-A68A-B9BD11066FA8}" dt="2022-02-07T06:18:41.568" v="82"/>
          <ac:inkMkLst>
            <pc:docMk/>
            <pc:sldMk cId="1688627299" sldId="318"/>
            <ac:inkMk id="15" creationId="{79D02224-73F8-4E66-BE50-CD4436565AFD}"/>
          </ac:inkMkLst>
        </pc:inkChg>
        <pc:inkChg chg="add del">
          <ac:chgData name="Viet Anh Nguyen" userId="b95f61ff061388d5" providerId="LiveId" clId="{746B24EA-7A43-4D3D-A68A-B9BD11066FA8}" dt="2022-02-07T06:18:41.568" v="82"/>
          <ac:inkMkLst>
            <pc:docMk/>
            <pc:sldMk cId="1688627299" sldId="318"/>
            <ac:inkMk id="16" creationId="{4CDB2705-85AB-4477-92B5-F888E4719456}"/>
          </ac:inkMkLst>
        </pc:inkChg>
        <pc:inkChg chg="add del">
          <ac:chgData name="Viet Anh Nguyen" userId="b95f61ff061388d5" providerId="LiveId" clId="{746B24EA-7A43-4D3D-A68A-B9BD11066FA8}" dt="2022-02-07T06:18:41.568" v="82"/>
          <ac:inkMkLst>
            <pc:docMk/>
            <pc:sldMk cId="1688627299" sldId="318"/>
            <ac:inkMk id="17" creationId="{63C01E72-D6D4-4B4E-BB26-BA51A7E68BB1}"/>
          </ac:inkMkLst>
        </pc:inkChg>
        <pc:inkChg chg="add del">
          <ac:chgData name="Viet Anh Nguyen" userId="b95f61ff061388d5" providerId="LiveId" clId="{746B24EA-7A43-4D3D-A68A-B9BD11066FA8}" dt="2022-02-07T06:18:41.568" v="82"/>
          <ac:inkMkLst>
            <pc:docMk/>
            <pc:sldMk cId="1688627299" sldId="318"/>
            <ac:inkMk id="18" creationId="{DB7676D5-589B-4762-A2ED-9CC9289A7698}"/>
          </ac:inkMkLst>
        </pc:inkChg>
        <pc:inkChg chg="add del">
          <ac:chgData name="Viet Anh Nguyen" userId="b95f61ff061388d5" providerId="LiveId" clId="{746B24EA-7A43-4D3D-A68A-B9BD11066FA8}" dt="2022-02-07T06:18:41.568" v="82"/>
          <ac:inkMkLst>
            <pc:docMk/>
            <pc:sldMk cId="1688627299" sldId="318"/>
            <ac:inkMk id="19" creationId="{D7F7DC28-F720-4440-BBEC-62F27AA86F14}"/>
          </ac:inkMkLst>
        </pc:inkChg>
        <pc:inkChg chg="add del">
          <ac:chgData name="Viet Anh Nguyen" userId="b95f61ff061388d5" providerId="LiveId" clId="{746B24EA-7A43-4D3D-A68A-B9BD11066FA8}" dt="2022-02-07T06:18:41.568" v="82"/>
          <ac:inkMkLst>
            <pc:docMk/>
            <pc:sldMk cId="1688627299" sldId="318"/>
            <ac:inkMk id="20" creationId="{DFCF893F-85D7-4F63-AF34-2A58B0593D68}"/>
          </ac:inkMkLst>
        </pc:inkChg>
        <pc:inkChg chg="add del">
          <ac:chgData name="Viet Anh Nguyen" userId="b95f61ff061388d5" providerId="LiveId" clId="{746B24EA-7A43-4D3D-A68A-B9BD11066FA8}" dt="2022-02-07T06:18:41.568" v="82"/>
          <ac:inkMkLst>
            <pc:docMk/>
            <pc:sldMk cId="1688627299" sldId="318"/>
            <ac:inkMk id="21" creationId="{6A988579-280A-4879-97A4-455F837CAC2A}"/>
          </ac:inkMkLst>
        </pc:inkChg>
        <pc:inkChg chg="add">
          <ac:chgData name="Viet Anh Nguyen" userId="b95f61ff061388d5" providerId="LiveId" clId="{746B24EA-7A43-4D3D-A68A-B9BD11066FA8}" dt="2022-02-07T06:18:41.568" v="82"/>
          <ac:inkMkLst>
            <pc:docMk/>
            <pc:sldMk cId="1688627299" sldId="318"/>
            <ac:inkMk id="22" creationId="{17268C3D-588A-4FAB-AB95-2D4E557BDBC6}"/>
          </ac:inkMkLst>
        </pc:inkChg>
        <pc:inkChg chg="add">
          <ac:chgData name="Viet Anh Nguyen" userId="b95f61ff061388d5" providerId="LiveId" clId="{746B24EA-7A43-4D3D-A68A-B9BD11066FA8}" dt="2022-02-07T06:18:41.568" v="82"/>
          <ac:inkMkLst>
            <pc:docMk/>
            <pc:sldMk cId="1688627299" sldId="318"/>
            <ac:inkMk id="23" creationId="{CA5557E3-3E6E-48D1-8C7A-BD418288B91C}"/>
          </ac:inkMkLst>
        </pc:inkChg>
        <pc:inkChg chg="add del">
          <ac:chgData name="Viet Anh Nguyen" userId="b95f61ff061388d5" providerId="LiveId" clId="{746B24EA-7A43-4D3D-A68A-B9BD11066FA8}" dt="2022-02-07T06:18:44.868" v="89"/>
          <ac:inkMkLst>
            <pc:docMk/>
            <pc:sldMk cId="1688627299" sldId="318"/>
            <ac:inkMk id="24" creationId="{96A950B4-AAA6-45A8-B603-903DF55D9455}"/>
          </ac:inkMkLst>
        </pc:inkChg>
        <pc:inkChg chg="add del">
          <ac:chgData name="Viet Anh Nguyen" userId="b95f61ff061388d5" providerId="LiveId" clId="{746B24EA-7A43-4D3D-A68A-B9BD11066FA8}" dt="2022-02-07T06:18:44.868" v="89"/>
          <ac:inkMkLst>
            <pc:docMk/>
            <pc:sldMk cId="1688627299" sldId="318"/>
            <ac:inkMk id="25" creationId="{5AC491CE-CDD3-481A-AA15-8F561CDAC289}"/>
          </ac:inkMkLst>
        </pc:inkChg>
        <pc:inkChg chg="add del">
          <ac:chgData name="Viet Anh Nguyen" userId="b95f61ff061388d5" providerId="LiveId" clId="{746B24EA-7A43-4D3D-A68A-B9BD11066FA8}" dt="2022-02-07T06:18:44.868" v="89"/>
          <ac:inkMkLst>
            <pc:docMk/>
            <pc:sldMk cId="1688627299" sldId="318"/>
            <ac:inkMk id="26" creationId="{8C707AFB-B329-403E-A24F-22A10D8B5528}"/>
          </ac:inkMkLst>
        </pc:inkChg>
        <pc:inkChg chg="add del">
          <ac:chgData name="Viet Anh Nguyen" userId="b95f61ff061388d5" providerId="LiveId" clId="{746B24EA-7A43-4D3D-A68A-B9BD11066FA8}" dt="2022-02-07T06:18:44.868" v="89"/>
          <ac:inkMkLst>
            <pc:docMk/>
            <pc:sldMk cId="1688627299" sldId="318"/>
            <ac:inkMk id="27" creationId="{F0C0C9C9-1612-45AC-8D7F-F7DA00C3FEFC}"/>
          </ac:inkMkLst>
        </pc:inkChg>
        <pc:inkChg chg="add del">
          <ac:chgData name="Viet Anh Nguyen" userId="b95f61ff061388d5" providerId="LiveId" clId="{746B24EA-7A43-4D3D-A68A-B9BD11066FA8}" dt="2022-02-07T06:18:44.868" v="89"/>
          <ac:inkMkLst>
            <pc:docMk/>
            <pc:sldMk cId="1688627299" sldId="318"/>
            <ac:inkMk id="28" creationId="{AF6C6AE2-40D2-4ED2-8EF2-CE6EF30940A5}"/>
          </ac:inkMkLst>
        </pc:inkChg>
        <pc:inkChg chg="add del">
          <ac:chgData name="Viet Anh Nguyen" userId="b95f61ff061388d5" providerId="LiveId" clId="{746B24EA-7A43-4D3D-A68A-B9BD11066FA8}" dt="2022-02-07T06:18:44.868" v="89"/>
          <ac:inkMkLst>
            <pc:docMk/>
            <pc:sldMk cId="1688627299" sldId="318"/>
            <ac:inkMk id="29" creationId="{CC037906-7E0A-46BF-98F4-8A1F685749DE}"/>
          </ac:inkMkLst>
        </pc:inkChg>
        <pc:inkChg chg="add del">
          <ac:chgData name="Viet Anh Nguyen" userId="b95f61ff061388d5" providerId="LiveId" clId="{746B24EA-7A43-4D3D-A68A-B9BD11066FA8}" dt="2022-02-07T06:18:44.868" v="89"/>
          <ac:inkMkLst>
            <pc:docMk/>
            <pc:sldMk cId="1688627299" sldId="318"/>
            <ac:inkMk id="30" creationId="{F2CD4EF4-9ECE-4827-9E93-321FEAD125CB}"/>
          </ac:inkMkLst>
        </pc:inkChg>
        <pc:inkChg chg="add del">
          <ac:chgData name="Viet Anh Nguyen" userId="b95f61ff061388d5" providerId="LiveId" clId="{746B24EA-7A43-4D3D-A68A-B9BD11066FA8}" dt="2022-02-07T06:19:29.316" v="154"/>
          <ac:inkMkLst>
            <pc:docMk/>
            <pc:sldMk cId="1688627299" sldId="318"/>
            <ac:inkMk id="31" creationId="{1EB8145D-A80D-41CA-87A2-DFE55C697946}"/>
          </ac:inkMkLst>
        </pc:inkChg>
        <pc:inkChg chg="add">
          <ac:chgData name="Viet Anh Nguyen" userId="b95f61ff061388d5" providerId="LiveId" clId="{746B24EA-7A43-4D3D-A68A-B9BD11066FA8}" dt="2022-02-07T06:18:44.868" v="89"/>
          <ac:inkMkLst>
            <pc:docMk/>
            <pc:sldMk cId="1688627299" sldId="318"/>
            <ac:inkMk id="32" creationId="{B56EAD90-C291-4EF1-BDDA-335B6678C8B6}"/>
          </ac:inkMkLst>
        </pc:inkChg>
        <pc:inkChg chg="add del">
          <ac:chgData name="Viet Anh Nguyen" userId="b95f61ff061388d5" providerId="LiveId" clId="{746B24EA-7A43-4D3D-A68A-B9BD11066FA8}" dt="2022-02-07T06:18:49.144" v="98"/>
          <ac:inkMkLst>
            <pc:docMk/>
            <pc:sldMk cId="1688627299" sldId="318"/>
            <ac:inkMk id="33" creationId="{9D1C1268-01A4-4542-8F1B-FFE9F5A17C33}"/>
          </ac:inkMkLst>
        </pc:inkChg>
        <pc:inkChg chg="add del">
          <ac:chgData name="Viet Anh Nguyen" userId="b95f61ff061388d5" providerId="LiveId" clId="{746B24EA-7A43-4D3D-A68A-B9BD11066FA8}" dt="2022-02-07T06:18:49.144" v="98"/>
          <ac:inkMkLst>
            <pc:docMk/>
            <pc:sldMk cId="1688627299" sldId="318"/>
            <ac:inkMk id="34" creationId="{FA980F66-B6A4-4AF3-B62C-62FA7D0D9898}"/>
          </ac:inkMkLst>
        </pc:inkChg>
        <pc:inkChg chg="add del">
          <ac:chgData name="Viet Anh Nguyen" userId="b95f61ff061388d5" providerId="LiveId" clId="{746B24EA-7A43-4D3D-A68A-B9BD11066FA8}" dt="2022-02-07T06:18:49.144" v="98"/>
          <ac:inkMkLst>
            <pc:docMk/>
            <pc:sldMk cId="1688627299" sldId="318"/>
            <ac:inkMk id="35" creationId="{BB2ADA58-D276-4A32-B64B-03C91498C702}"/>
          </ac:inkMkLst>
        </pc:inkChg>
        <pc:inkChg chg="add del">
          <ac:chgData name="Viet Anh Nguyen" userId="b95f61ff061388d5" providerId="LiveId" clId="{746B24EA-7A43-4D3D-A68A-B9BD11066FA8}" dt="2022-02-07T06:18:49.144" v="98"/>
          <ac:inkMkLst>
            <pc:docMk/>
            <pc:sldMk cId="1688627299" sldId="318"/>
            <ac:inkMk id="36" creationId="{456F8B11-3985-480F-9F38-78E5FC14627A}"/>
          </ac:inkMkLst>
        </pc:inkChg>
        <pc:inkChg chg="add del">
          <ac:chgData name="Viet Anh Nguyen" userId="b95f61ff061388d5" providerId="LiveId" clId="{746B24EA-7A43-4D3D-A68A-B9BD11066FA8}" dt="2022-02-07T06:18:49.144" v="98"/>
          <ac:inkMkLst>
            <pc:docMk/>
            <pc:sldMk cId="1688627299" sldId="318"/>
            <ac:inkMk id="37" creationId="{F8D89462-405E-4D45-B639-EEA04121DD38}"/>
          </ac:inkMkLst>
        </pc:inkChg>
        <pc:inkChg chg="add del">
          <ac:chgData name="Viet Anh Nguyen" userId="b95f61ff061388d5" providerId="LiveId" clId="{746B24EA-7A43-4D3D-A68A-B9BD11066FA8}" dt="2022-02-07T06:18:49.144" v="98"/>
          <ac:inkMkLst>
            <pc:docMk/>
            <pc:sldMk cId="1688627299" sldId="318"/>
            <ac:inkMk id="38" creationId="{DE7C2AC9-6191-418B-91D3-D38EB0D94E47}"/>
          </ac:inkMkLst>
        </pc:inkChg>
        <pc:inkChg chg="add del">
          <ac:chgData name="Viet Anh Nguyen" userId="b95f61ff061388d5" providerId="LiveId" clId="{746B24EA-7A43-4D3D-A68A-B9BD11066FA8}" dt="2022-02-07T06:18:49.144" v="98"/>
          <ac:inkMkLst>
            <pc:docMk/>
            <pc:sldMk cId="1688627299" sldId="318"/>
            <ac:inkMk id="39" creationId="{FACAF8C7-AA8B-4AC9-AB70-1A1A0A1FD302}"/>
          </ac:inkMkLst>
        </pc:inkChg>
        <pc:inkChg chg="add del">
          <ac:chgData name="Viet Anh Nguyen" userId="b95f61ff061388d5" providerId="LiveId" clId="{746B24EA-7A43-4D3D-A68A-B9BD11066FA8}" dt="2022-02-07T06:18:49.144" v="98"/>
          <ac:inkMkLst>
            <pc:docMk/>
            <pc:sldMk cId="1688627299" sldId="318"/>
            <ac:inkMk id="40" creationId="{0D8A4BFF-822C-45E7-BCA7-DC1B7C254FEE}"/>
          </ac:inkMkLst>
        </pc:inkChg>
        <pc:inkChg chg="add">
          <ac:chgData name="Viet Anh Nguyen" userId="b95f61ff061388d5" providerId="LiveId" clId="{746B24EA-7A43-4D3D-A68A-B9BD11066FA8}" dt="2022-02-07T06:18:49.144" v="98"/>
          <ac:inkMkLst>
            <pc:docMk/>
            <pc:sldMk cId="1688627299" sldId="318"/>
            <ac:inkMk id="41" creationId="{26D1B2CE-B8BF-4FB9-BD16-3CE31C29CF89}"/>
          </ac:inkMkLst>
        </pc:inkChg>
        <pc:inkChg chg="add del">
          <ac:chgData name="Viet Anh Nguyen" userId="b95f61ff061388d5" providerId="LiveId" clId="{746B24EA-7A43-4D3D-A68A-B9BD11066FA8}" dt="2022-02-07T06:19:29.316" v="154"/>
          <ac:inkMkLst>
            <pc:docMk/>
            <pc:sldMk cId="1688627299" sldId="318"/>
            <ac:inkMk id="42" creationId="{1750BBC1-2394-456D-B6A0-05BFBE4DDCD8}"/>
          </ac:inkMkLst>
        </pc:inkChg>
        <pc:inkChg chg="add del">
          <ac:chgData name="Viet Anh Nguyen" userId="b95f61ff061388d5" providerId="LiveId" clId="{746B24EA-7A43-4D3D-A68A-B9BD11066FA8}" dt="2022-02-07T06:18:51.604" v="104"/>
          <ac:inkMkLst>
            <pc:docMk/>
            <pc:sldMk cId="1688627299" sldId="318"/>
            <ac:inkMk id="43" creationId="{EB8CE3A8-0E3F-417A-A74F-632BA867A64F}"/>
          </ac:inkMkLst>
        </pc:inkChg>
        <pc:inkChg chg="add del">
          <ac:chgData name="Viet Anh Nguyen" userId="b95f61ff061388d5" providerId="LiveId" clId="{746B24EA-7A43-4D3D-A68A-B9BD11066FA8}" dt="2022-02-07T06:18:51.604" v="104"/>
          <ac:inkMkLst>
            <pc:docMk/>
            <pc:sldMk cId="1688627299" sldId="318"/>
            <ac:inkMk id="44" creationId="{E5D977A0-5921-41A5-85E5-B318CAA6AFF8}"/>
          </ac:inkMkLst>
        </pc:inkChg>
        <pc:inkChg chg="add del">
          <ac:chgData name="Viet Anh Nguyen" userId="b95f61ff061388d5" providerId="LiveId" clId="{746B24EA-7A43-4D3D-A68A-B9BD11066FA8}" dt="2022-02-07T06:18:51.604" v="104"/>
          <ac:inkMkLst>
            <pc:docMk/>
            <pc:sldMk cId="1688627299" sldId="318"/>
            <ac:inkMk id="45" creationId="{9C57B1FA-BEF5-4589-BA0D-E9E28A66ED02}"/>
          </ac:inkMkLst>
        </pc:inkChg>
        <pc:inkChg chg="add del">
          <ac:chgData name="Viet Anh Nguyen" userId="b95f61ff061388d5" providerId="LiveId" clId="{746B24EA-7A43-4D3D-A68A-B9BD11066FA8}" dt="2022-02-07T06:18:51.604" v="104"/>
          <ac:inkMkLst>
            <pc:docMk/>
            <pc:sldMk cId="1688627299" sldId="318"/>
            <ac:inkMk id="46" creationId="{12B11143-39E3-46A1-8A4C-8E0734E5DFD4}"/>
          </ac:inkMkLst>
        </pc:inkChg>
        <pc:inkChg chg="add del">
          <ac:chgData name="Viet Anh Nguyen" userId="b95f61ff061388d5" providerId="LiveId" clId="{746B24EA-7A43-4D3D-A68A-B9BD11066FA8}" dt="2022-02-07T06:18:51.604" v="104"/>
          <ac:inkMkLst>
            <pc:docMk/>
            <pc:sldMk cId="1688627299" sldId="318"/>
            <ac:inkMk id="47" creationId="{8531D0CC-F8A9-4E2D-982B-16942C004BF1}"/>
          </ac:inkMkLst>
        </pc:inkChg>
        <pc:inkChg chg="add">
          <ac:chgData name="Viet Anh Nguyen" userId="b95f61ff061388d5" providerId="LiveId" clId="{746B24EA-7A43-4D3D-A68A-B9BD11066FA8}" dt="2022-02-07T06:18:51.604" v="104"/>
          <ac:inkMkLst>
            <pc:docMk/>
            <pc:sldMk cId="1688627299" sldId="318"/>
            <ac:inkMk id="48" creationId="{BDEDEF8A-A2C3-4D89-819D-0AB294608608}"/>
          </ac:inkMkLst>
        </pc:inkChg>
        <pc:inkChg chg="add del">
          <ac:chgData name="Viet Anh Nguyen" userId="b95f61ff061388d5" providerId="LiveId" clId="{746B24EA-7A43-4D3D-A68A-B9BD11066FA8}" dt="2022-02-07T06:18:59.189" v="108"/>
          <ac:inkMkLst>
            <pc:docMk/>
            <pc:sldMk cId="1688627299" sldId="318"/>
            <ac:inkMk id="49" creationId="{2D3ECF89-C04B-43F7-BC57-EB64CF711C82}"/>
          </ac:inkMkLst>
        </pc:inkChg>
        <pc:inkChg chg="add del">
          <ac:chgData name="Viet Anh Nguyen" userId="b95f61ff061388d5" providerId="LiveId" clId="{746B24EA-7A43-4D3D-A68A-B9BD11066FA8}" dt="2022-02-07T06:18:59.189" v="108"/>
          <ac:inkMkLst>
            <pc:docMk/>
            <pc:sldMk cId="1688627299" sldId="318"/>
            <ac:inkMk id="50" creationId="{109E96F0-1236-4DE6-896D-FFFEA806B546}"/>
          </ac:inkMkLst>
        </pc:inkChg>
        <pc:inkChg chg="add del">
          <ac:chgData name="Viet Anh Nguyen" userId="b95f61ff061388d5" providerId="LiveId" clId="{746B24EA-7A43-4D3D-A68A-B9BD11066FA8}" dt="2022-02-07T06:18:59.189" v="108"/>
          <ac:inkMkLst>
            <pc:docMk/>
            <pc:sldMk cId="1688627299" sldId="318"/>
            <ac:inkMk id="51" creationId="{ABFBD178-93F0-4793-BEBD-CC7AF867B292}"/>
          </ac:inkMkLst>
        </pc:inkChg>
        <pc:inkChg chg="add">
          <ac:chgData name="Viet Anh Nguyen" userId="b95f61ff061388d5" providerId="LiveId" clId="{746B24EA-7A43-4D3D-A68A-B9BD11066FA8}" dt="2022-02-07T06:18:59.189" v="108"/>
          <ac:inkMkLst>
            <pc:docMk/>
            <pc:sldMk cId="1688627299" sldId="318"/>
            <ac:inkMk id="52" creationId="{A0929145-0A5E-432A-A54B-300F12B04FFF}"/>
          </ac:inkMkLst>
        </pc:inkChg>
        <pc:inkChg chg="add del">
          <ac:chgData name="Viet Anh Nguyen" userId="b95f61ff061388d5" providerId="LiveId" clId="{746B24EA-7A43-4D3D-A68A-B9BD11066FA8}" dt="2022-02-07T06:19:01" v="112"/>
          <ac:inkMkLst>
            <pc:docMk/>
            <pc:sldMk cId="1688627299" sldId="318"/>
            <ac:inkMk id="53" creationId="{B10609B4-7F42-4C8E-BEE8-16D8CA5D1981}"/>
          </ac:inkMkLst>
        </pc:inkChg>
        <pc:inkChg chg="add del">
          <ac:chgData name="Viet Anh Nguyen" userId="b95f61ff061388d5" providerId="LiveId" clId="{746B24EA-7A43-4D3D-A68A-B9BD11066FA8}" dt="2022-02-07T06:19:01" v="112"/>
          <ac:inkMkLst>
            <pc:docMk/>
            <pc:sldMk cId="1688627299" sldId="318"/>
            <ac:inkMk id="54" creationId="{542C5EF7-6A7B-4A08-A468-9B4589DBF19E}"/>
          </ac:inkMkLst>
        </pc:inkChg>
        <pc:inkChg chg="add del">
          <ac:chgData name="Viet Anh Nguyen" userId="b95f61ff061388d5" providerId="LiveId" clId="{746B24EA-7A43-4D3D-A68A-B9BD11066FA8}" dt="2022-02-07T06:19:01" v="112"/>
          <ac:inkMkLst>
            <pc:docMk/>
            <pc:sldMk cId="1688627299" sldId="318"/>
            <ac:inkMk id="55" creationId="{2333A566-1DD0-438D-8E64-FF2B967B1EC8}"/>
          </ac:inkMkLst>
        </pc:inkChg>
        <pc:inkChg chg="add">
          <ac:chgData name="Viet Anh Nguyen" userId="b95f61ff061388d5" providerId="LiveId" clId="{746B24EA-7A43-4D3D-A68A-B9BD11066FA8}" dt="2022-02-07T06:19:01" v="112"/>
          <ac:inkMkLst>
            <pc:docMk/>
            <pc:sldMk cId="1688627299" sldId="318"/>
            <ac:inkMk id="56" creationId="{831D8CB8-77C8-4901-9BF8-CF8791D2A70B}"/>
          </ac:inkMkLst>
        </pc:inkChg>
        <pc:inkChg chg="add del">
          <ac:chgData name="Viet Anh Nguyen" userId="b95f61ff061388d5" providerId="LiveId" clId="{746B24EA-7A43-4D3D-A68A-B9BD11066FA8}" dt="2022-02-07T06:19:03.526" v="123"/>
          <ac:inkMkLst>
            <pc:docMk/>
            <pc:sldMk cId="1688627299" sldId="318"/>
            <ac:inkMk id="57" creationId="{9C646169-3495-4435-BF4E-E5274E09BC6D}"/>
          </ac:inkMkLst>
        </pc:inkChg>
        <pc:inkChg chg="add del">
          <ac:chgData name="Viet Anh Nguyen" userId="b95f61ff061388d5" providerId="LiveId" clId="{746B24EA-7A43-4D3D-A68A-B9BD11066FA8}" dt="2022-02-07T06:19:03.526" v="123"/>
          <ac:inkMkLst>
            <pc:docMk/>
            <pc:sldMk cId="1688627299" sldId="318"/>
            <ac:inkMk id="58" creationId="{9FE257EA-1926-4207-8A57-1336B2A1B1D2}"/>
          </ac:inkMkLst>
        </pc:inkChg>
        <pc:inkChg chg="add del">
          <ac:chgData name="Viet Anh Nguyen" userId="b95f61ff061388d5" providerId="LiveId" clId="{746B24EA-7A43-4D3D-A68A-B9BD11066FA8}" dt="2022-02-07T06:19:03.526" v="123"/>
          <ac:inkMkLst>
            <pc:docMk/>
            <pc:sldMk cId="1688627299" sldId="318"/>
            <ac:inkMk id="59" creationId="{A8065FC0-1D67-415B-ADD9-63198820A355}"/>
          </ac:inkMkLst>
        </pc:inkChg>
        <pc:inkChg chg="add del">
          <ac:chgData name="Viet Anh Nguyen" userId="b95f61ff061388d5" providerId="LiveId" clId="{746B24EA-7A43-4D3D-A68A-B9BD11066FA8}" dt="2022-02-07T06:19:03.526" v="123"/>
          <ac:inkMkLst>
            <pc:docMk/>
            <pc:sldMk cId="1688627299" sldId="318"/>
            <ac:inkMk id="60" creationId="{D62C26FA-90C0-4207-BB3B-7BD5D73C0A69}"/>
          </ac:inkMkLst>
        </pc:inkChg>
        <pc:inkChg chg="add del">
          <ac:chgData name="Viet Anh Nguyen" userId="b95f61ff061388d5" providerId="LiveId" clId="{746B24EA-7A43-4D3D-A68A-B9BD11066FA8}" dt="2022-02-07T06:19:03.526" v="123"/>
          <ac:inkMkLst>
            <pc:docMk/>
            <pc:sldMk cId="1688627299" sldId="318"/>
            <ac:inkMk id="61" creationId="{C64C1FDD-5D1C-4A72-A6FA-A60929EE8CAA}"/>
          </ac:inkMkLst>
        </pc:inkChg>
        <pc:inkChg chg="add del">
          <ac:chgData name="Viet Anh Nguyen" userId="b95f61ff061388d5" providerId="LiveId" clId="{746B24EA-7A43-4D3D-A68A-B9BD11066FA8}" dt="2022-02-07T06:19:03.526" v="123"/>
          <ac:inkMkLst>
            <pc:docMk/>
            <pc:sldMk cId="1688627299" sldId="318"/>
            <ac:inkMk id="62" creationId="{06214788-4821-43C4-ABBD-8F9D801174D7}"/>
          </ac:inkMkLst>
        </pc:inkChg>
        <pc:inkChg chg="add del">
          <ac:chgData name="Viet Anh Nguyen" userId="b95f61ff061388d5" providerId="LiveId" clId="{746B24EA-7A43-4D3D-A68A-B9BD11066FA8}" dt="2022-02-07T06:19:03.526" v="123"/>
          <ac:inkMkLst>
            <pc:docMk/>
            <pc:sldMk cId="1688627299" sldId="318"/>
            <ac:inkMk id="63" creationId="{F77EDBB4-6599-4699-BB44-82B50378C080}"/>
          </ac:inkMkLst>
        </pc:inkChg>
        <pc:inkChg chg="add del">
          <ac:chgData name="Viet Anh Nguyen" userId="b95f61ff061388d5" providerId="LiveId" clId="{746B24EA-7A43-4D3D-A68A-B9BD11066FA8}" dt="2022-02-07T06:19:03.526" v="123"/>
          <ac:inkMkLst>
            <pc:docMk/>
            <pc:sldMk cId="1688627299" sldId="318"/>
            <ac:inkMk id="64" creationId="{228C5AF8-7C7A-486C-BB3C-2E9D0FD66245}"/>
          </ac:inkMkLst>
        </pc:inkChg>
        <pc:inkChg chg="add">
          <ac:chgData name="Viet Anh Nguyen" userId="b95f61ff061388d5" providerId="LiveId" clId="{746B24EA-7A43-4D3D-A68A-B9BD11066FA8}" dt="2022-02-07T06:19:02.809" v="121" actId="9405"/>
          <ac:inkMkLst>
            <pc:docMk/>
            <pc:sldMk cId="1688627299" sldId="318"/>
            <ac:inkMk id="65" creationId="{DA0C4D95-5D7E-40F3-81A5-537D3A7254BD}"/>
          </ac:inkMkLst>
        </pc:inkChg>
        <pc:inkChg chg="add">
          <ac:chgData name="Viet Anh Nguyen" userId="b95f61ff061388d5" providerId="LiveId" clId="{746B24EA-7A43-4D3D-A68A-B9BD11066FA8}" dt="2022-02-07T06:19:02.938" v="122" actId="9405"/>
          <ac:inkMkLst>
            <pc:docMk/>
            <pc:sldMk cId="1688627299" sldId="318"/>
            <ac:inkMk id="66" creationId="{C5FFF673-C1C7-4D1A-AFC8-AB073743FEC8}"/>
          </ac:inkMkLst>
        </pc:inkChg>
        <pc:inkChg chg="add">
          <ac:chgData name="Viet Anh Nguyen" userId="b95f61ff061388d5" providerId="LiveId" clId="{746B24EA-7A43-4D3D-A68A-B9BD11066FA8}" dt="2022-02-07T06:19:03.526" v="123"/>
          <ac:inkMkLst>
            <pc:docMk/>
            <pc:sldMk cId="1688627299" sldId="318"/>
            <ac:inkMk id="67" creationId="{EA95C428-78E8-43CC-B2EB-7D4C6F446F33}"/>
          </ac:inkMkLst>
        </pc:inkChg>
        <pc:inkChg chg="add del">
          <ac:chgData name="Viet Anh Nguyen" userId="b95f61ff061388d5" providerId="LiveId" clId="{746B24EA-7A43-4D3D-A68A-B9BD11066FA8}" dt="2022-02-07T06:19:06.490" v="127"/>
          <ac:inkMkLst>
            <pc:docMk/>
            <pc:sldMk cId="1688627299" sldId="318"/>
            <ac:inkMk id="68" creationId="{B21F87D9-7248-4DDB-A663-F2A271968306}"/>
          </ac:inkMkLst>
        </pc:inkChg>
        <pc:inkChg chg="add del">
          <ac:chgData name="Viet Anh Nguyen" userId="b95f61ff061388d5" providerId="LiveId" clId="{746B24EA-7A43-4D3D-A68A-B9BD11066FA8}" dt="2022-02-07T06:19:06.490" v="127"/>
          <ac:inkMkLst>
            <pc:docMk/>
            <pc:sldMk cId="1688627299" sldId="318"/>
            <ac:inkMk id="69" creationId="{496DA3D0-E27E-44AE-90AD-CC796AF8E009}"/>
          </ac:inkMkLst>
        </pc:inkChg>
        <pc:inkChg chg="add del">
          <ac:chgData name="Viet Anh Nguyen" userId="b95f61ff061388d5" providerId="LiveId" clId="{746B24EA-7A43-4D3D-A68A-B9BD11066FA8}" dt="2022-02-07T06:19:06.490" v="127"/>
          <ac:inkMkLst>
            <pc:docMk/>
            <pc:sldMk cId="1688627299" sldId="318"/>
            <ac:inkMk id="70" creationId="{8BA6E4E5-D145-4608-9B4D-5ECFF7DB163D}"/>
          </ac:inkMkLst>
        </pc:inkChg>
        <pc:inkChg chg="add">
          <ac:chgData name="Viet Anh Nguyen" userId="b95f61ff061388d5" providerId="LiveId" clId="{746B24EA-7A43-4D3D-A68A-B9BD11066FA8}" dt="2022-02-07T06:19:06.490" v="127"/>
          <ac:inkMkLst>
            <pc:docMk/>
            <pc:sldMk cId="1688627299" sldId="318"/>
            <ac:inkMk id="71" creationId="{2ECBEFCE-F228-45EB-B0BA-61303ACFF892}"/>
          </ac:inkMkLst>
        </pc:inkChg>
        <pc:inkChg chg="add del">
          <ac:chgData name="Viet Anh Nguyen" userId="b95f61ff061388d5" providerId="LiveId" clId="{746B24EA-7A43-4D3D-A68A-B9BD11066FA8}" dt="2022-02-07T06:19:11.220" v="131"/>
          <ac:inkMkLst>
            <pc:docMk/>
            <pc:sldMk cId="1688627299" sldId="318"/>
            <ac:inkMk id="72" creationId="{50D1B281-C90F-4A33-8A57-A65EF900D9D4}"/>
          </ac:inkMkLst>
        </pc:inkChg>
        <pc:inkChg chg="add del">
          <ac:chgData name="Viet Anh Nguyen" userId="b95f61ff061388d5" providerId="LiveId" clId="{746B24EA-7A43-4D3D-A68A-B9BD11066FA8}" dt="2022-02-07T06:19:11.220" v="131"/>
          <ac:inkMkLst>
            <pc:docMk/>
            <pc:sldMk cId="1688627299" sldId="318"/>
            <ac:inkMk id="73" creationId="{954CB9B6-2F82-4109-A7CA-F27C64D2D6E5}"/>
          </ac:inkMkLst>
        </pc:inkChg>
        <pc:inkChg chg="add del">
          <ac:chgData name="Viet Anh Nguyen" userId="b95f61ff061388d5" providerId="LiveId" clId="{746B24EA-7A43-4D3D-A68A-B9BD11066FA8}" dt="2022-02-07T06:19:11.220" v="131"/>
          <ac:inkMkLst>
            <pc:docMk/>
            <pc:sldMk cId="1688627299" sldId="318"/>
            <ac:inkMk id="74" creationId="{16A34A08-146C-4CF7-AF1A-BA2B5F8C4390}"/>
          </ac:inkMkLst>
        </pc:inkChg>
        <pc:inkChg chg="add del">
          <ac:chgData name="Viet Anh Nguyen" userId="b95f61ff061388d5" providerId="LiveId" clId="{746B24EA-7A43-4D3D-A68A-B9BD11066FA8}" dt="2022-02-07T06:19:16.369" v="146"/>
          <ac:inkMkLst>
            <pc:docMk/>
            <pc:sldMk cId="1688627299" sldId="318"/>
            <ac:inkMk id="75" creationId="{3102AC25-7DEC-4ECC-AB2D-1F8C4E98B6FD}"/>
          </ac:inkMkLst>
        </pc:inkChg>
        <pc:inkChg chg="add del">
          <ac:chgData name="Viet Anh Nguyen" userId="b95f61ff061388d5" providerId="LiveId" clId="{746B24EA-7A43-4D3D-A68A-B9BD11066FA8}" dt="2022-02-07T06:19:16.369" v="146"/>
          <ac:inkMkLst>
            <pc:docMk/>
            <pc:sldMk cId="1688627299" sldId="318"/>
            <ac:inkMk id="76" creationId="{3E7520CE-3FC8-44E2-9B3D-D26F8A5C52E5}"/>
          </ac:inkMkLst>
        </pc:inkChg>
        <pc:inkChg chg="add del">
          <ac:chgData name="Viet Anh Nguyen" userId="b95f61ff061388d5" providerId="LiveId" clId="{746B24EA-7A43-4D3D-A68A-B9BD11066FA8}" dt="2022-02-07T06:19:16.369" v="146"/>
          <ac:inkMkLst>
            <pc:docMk/>
            <pc:sldMk cId="1688627299" sldId="318"/>
            <ac:inkMk id="77" creationId="{2232A3C2-441E-431B-846E-42DF4CF25AA3}"/>
          </ac:inkMkLst>
        </pc:inkChg>
        <pc:inkChg chg="add del">
          <ac:chgData name="Viet Anh Nguyen" userId="b95f61ff061388d5" providerId="LiveId" clId="{746B24EA-7A43-4D3D-A68A-B9BD11066FA8}" dt="2022-02-07T06:19:16.369" v="146"/>
          <ac:inkMkLst>
            <pc:docMk/>
            <pc:sldMk cId="1688627299" sldId="318"/>
            <ac:inkMk id="78" creationId="{2E4615F1-D02B-43F6-9CBA-FD80E1642CD8}"/>
          </ac:inkMkLst>
        </pc:inkChg>
        <pc:inkChg chg="add del">
          <ac:chgData name="Viet Anh Nguyen" userId="b95f61ff061388d5" providerId="LiveId" clId="{746B24EA-7A43-4D3D-A68A-B9BD11066FA8}" dt="2022-02-07T06:19:16.369" v="146"/>
          <ac:inkMkLst>
            <pc:docMk/>
            <pc:sldMk cId="1688627299" sldId="318"/>
            <ac:inkMk id="79" creationId="{1385E9DB-4986-492B-9A8A-3370BE463B22}"/>
          </ac:inkMkLst>
        </pc:inkChg>
        <pc:inkChg chg="add del">
          <ac:chgData name="Viet Anh Nguyen" userId="b95f61ff061388d5" providerId="LiveId" clId="{746B24EA-7A43-4D3D-A68A-B9BD11066FA8}" dt="2022-02-07T06:19:16.369" v="146"/>
          <ac:inkMkLst>
            <pc:docMk/>
            <pc:sldMk cId="1688627299" sldId="318"/>
            <ac:inkMk id="80" creationId="{4273FFCE-4EEA-4EBC-BDD4-E2854F552A65}"/>
          </ac:inkMkLst>
        </pc:inkChg>
        <pc:inkChg chg="add del">
          <ac:chgData name="Viet Anh Nguyen" userId="b95f61ff061388d5" providerId="LiveId" clId="{746B24EA-7A43-4D3D-A68A-B9BD11066FA8}" dt="2022-02-07T06:19:16.369" v="146"/>
          <ac:inkMkLst>
            <pc:docMk/>
            <pc:sldMk cId="1688627299" sldId="318"/>
            <ac:inkMk id="81" creationId="{DCAB790D-9633-4556-AEE4-5E84D5FE7117}"/>
          </ac:inkMkLst>
        </pc:inkChg>
        <pc:inkChg chg="add del">
          <ac:chgData name="Viet Anh Nguyen" userId="b95f61ff061388d5" providerId="LiveId" clId="{746B24EA-7A43-4D3D-A68A-B9BD11066FA8}" dt="2022-02-07T06:19:16.369" v="146"/>
          <ac:inkMkLst>
            <pc:docMk/>
            <pc:sldMk cId="1688627299" sldId="318"/>
            <ac:inkMk id="82" creationId="{7666ED77-1B02-4A11-8CD7-7D61DC16AC6B}"/>
          </ac:inkMkLst>
        </pc:inkChg>
        <pc:inkChg chg="add del">
          <ac:chgData name="Viet Anh Nguyen" userId="b95f61ff061388d5" providerId="LiveId" clId="{746B24EA-7A43-4D3D-A68A-B9BD11066FA8}" dt="2022-02-07T06:19:16.369" v="146"/>
          <ac:inkMkLst>
            <pc:docMk/>
            <pc:sldMk cId="1688627299" sldId="318"/>
            <ac:inkMk id="83" creationId="{3C84EDD0-C834-44EC-BF28-5416C002361B}"/>
          </ac:inkMkLst>
        </pc:inkChg>
        <pc:inkChg chg="add del">
          <ac:chgData name="Viet Anh Nguyen" userId="b95f61ff061388d5" providerId="LiveId" clId="{746B24EA-7A43-4D3D-A68A-B9BD11066FA8}" dt="2022-02-07T06:19:16.369" v="146"/>
          <ac:inkMkLst>
            <pc:docMk/>
            <pc:sldMk cId="1688627299" sldId="318"/>
            <ac:inkMk id="84" creationId="{D7C03ACB-36A1-4D83-9EEA-436BDF2CEF27}"/>
          </ac:inkMkLst>
        </pc:inkChg>
        <pc:inkChg chg="add del">
          <ac:chgData name="Viet Anh Nguyen" userId="b95f61ff061388d5" providerId="LiveId" clId="{746B24EA-7A43-4D3D-A68A-B9BD11066FA8}" dt="2022-02-07T06:19:16.369" v="146"/>
          <ac:inkMkLst>
            <pc:docMk/>
            <pc:sldMk cId="1688627299" sldId="318"/>
            <ac:inkMk id="85" creationId="{65A7F2D6-9634-4F37-8685-B9DD22BBE5B4}"/>
          </ac:inkMkLst>
        </pc:inkChg>
        <pc:inkChg chg="add del">
          <ac:chgData name="Viet Anh Nguyen" userId="b95f61ff061388d5" providerId="LiveId" clId="{746B24EA-7A43-4D3D-A68A-B9BD11066FA8}" dt="2022-02-07T06:19:16.369" v="146"/>
          <ac:inkMkLst>
            <pc:docMk/>
            <pc:sldMk cId="1688627299" sldId="318"/>
            <ac:inkMk id="86" creationId="{EE262B87-14DC-44C7-83C9-EC8454865F79}"/>
          </ac:inkMkLst>
        </pc:inkChg>
        <pc:inkChg chg="add del">
          <ac:chgData name="Viet Anh Nguyen" userId="b95f61ff061388d5" providerId="LiveId" clId="{746B24EA-7A43-4D3D-A68A-B9BD11066FA8}" dt="2022-02-07T06:19:16.369" v="146"/>
          <ac:inkMkLst>
            <pc:docMk/>
            <pc:sldMk cId="1688627299" sldId="318"/>
            <ac:inkMk id="87" creationId="{5BC49E80-1DE6-4C00-94EC-F45AFFB7C5DF}"/>
          </ac:inkMkLst>
        </pc:inkChg>
        <pc:inkChg chg="add">
          <ac:chgData name="Viet Anh Nguyen" userId="b95f61ff061388d5" providerId="LiveId" clId="{746B24EA-7A43-4D3D-A68A-B9BD11066FA8}" dt="2022-02-07T06:19:15.310" v="144" actId="9405"/>
          <ac:inkMkLst>
            <pc:docMk/>
            <pc:sldMk cId="1688627299" sldId="318"/>
            <ac:inkMk id="88" creationId="{99ECE59B-9FE7-486A-94F5-6057FAFE1DE6}"/>
          </ac:inkMkLst>
        </pc:inkChg>
        <pc:inkChg chg="add">
          <ac:chgData name="Viet Anh Nguyen" userId="b95f61ff061388d5" providerId="LiveId" clId="{746B24EA-7A43-4D3D-A68A-B9BD11066FA8}" dt="2022-02-07T06:19:15.441" v="145" actId="9405"/>
          <ac:inkMkLst>
            <pc:docMk/>
            <pc:sldMk cId="1688627299" sldId="318"/>
            <ac:inkMk id="89" creationId="{3380D022-2918-4F3C-A6D3-03B547884DDD}"/>
          </ac:inkMkLst>
        </pc:inkChg>
        <pc:inkChg chg="add del">
          <ac:chgData name="Viet Anh Nguyen" userId="b95f61ff061388d5" providerId="LiveId" clId="{746B24EA-7A43-4D3D-A68A-B9BD11066FA8}" dt="2022-02-07T06:19:16.369" v="146"/>
          <ac:inkMkLst>
            <pc:docMk/>
            <pc:sldMk cId="1688627299" sldId="318"/>
            <ac:inkMk id="90" creationId="{2C792AD2-2A39-4993-8538-7F441EFF4CF1}"/>
          </ac:inkMkLst>
        </pc:inkChg>
        <pc:inkChg chg="add">
          <ac:chgData name="Viet Anh Nguyen" userId="b95f61ff061388d5" providerId="LiveId" clId="{746B24EA-7A43-4D3D-A68A-B9BD11066FA8}" dt="2022-02-07T06:19:16.369" v="146"/>
          <ac:inkMkLst>
            <pc:docMk/>
            <pc:sldMk cId="1688627299" sldId="318"/>
            <ac:inkMk id="91" creationId="{CE8ECE92-0AA4-4A79-B879-B088EDADCA4F}"/>
          </ac:inkMkLst>
        </pc:inkChg>
        <pc:inkChg chg="add">
          <ac:chgData name="Viet Anh Nguyen" userId="b95f61ff061388d5" providerId="LiveId" clId="{746B24EA-7A43-4D3D-A68A-B9BD11066FA8}" dt="2022-02-07T06:19:16.369" v="146"/>
          <ac:inkMkLst>
            <pc:docMk/>
            <pc:sldMk cId="1688627299" sldId="318"/>
            <ac:inkMk id="92" creationId="{D845638A-891C-4854-A0F4-C15C66249D08}"/>
          </ac:inkMkLst>
        </pc:inkChg>
        <pc:inkChg chg="add">
          <ac:chgData name="Viet Anh Nguyen" userId="b95f61ff061388d5" providerId="LiveId" clId="{746B24EA-7A43-4D3D-A68A-B9BD11066FA8}" dt="2022-02-07T06:19:16.369" v="146"/>
          <ac:inkMkLst>
            <pc:docMk/>
            <pc:sldMk cId="1688627299" sldId="318"/>
            <ac:inkMk id="93" creationId="{0532773E-8849-4A52-8CD6-D69A64E77CAF}"/>
          </ac:inkMkLst>
        </pc:inkChg>
        <pc:inkChg chg="add del">
          <ac:chgData name="Viet Anh Nguyen" userId="b95f61ff061388d5" providerId="LiveId" clId="{746B24EA-7A43-4D3D-A68A-B9BD11066FA8}" dt="2022-02-07T06:19:18.348" v="150"/>
          <ac:inkMkLst>
            <pc:docMk/>
            <pc:sldMk cId="1688627299" sldId="318"/>
            <ac:inkMk id="94" creationId="{9250DCC7-CEA2-41F1-8690-BEE4EDC3D537}"/>
          </ac:inkMkLst>
        </pc:inkChg>
        <pc:inkChg chg="add del">
          <ac:chgData name="Viet Anh Nguyen" userId="b95f61ff061388d5" providerId="LiveId" clId="{746B24EA-7A43-4D3D-A68A-B9BD11066FA8}" dt="2022-02-07T06:19:18.348" v="150"/>
          <ac:inkMkLst>
            <pc:docMk/>
            <pc:sldMk cId="1688627299" sldId="318"/>
            <ac:inkMk id="95" creationId="{091E275D-E122-408D-8404-0424617C8FEE}"/>
          </ac:inkMkLst>
        </pc:inkChg>
        <pc:inkChg chg="add del">
          <ac:chgData name="Viet Anh Nguyen" userId="b95f61ff061388d5" providerId="LiveId" clId="{746B24EA-7A43-4D3D-A68A-B9BD11066FA8}" dt="2022-02-07T06:19:18.348" v="150"/>
          <ac:inkMkLst>
            <pc:docMk/>
            <pc:sldMk cId="1688627299" sldId="318"/>
            <ac:inkMk id="96" creationId="{CDE930A6-ABA4-4242-BF6C-6AAA7D98134E}"/>
          </ac:inkMkLst>
        </pc:inkChg>
        <pc:inkChg chg="add del">
          <ac:chgData name="Viet Anh Nguyen" userId="b95f61ff061388d5" providerId="LiveId" clId="{746B24EA-7A43-4D3D-A68A-B9BD11066FA8}" dt="2022-02-07T06:19:35.451" v="158"/>
          <ac:inkMkLst>
            <pc:docMk/>
            <pc:sldMk cId="1688627299" sldId="318"/>
            <ac:inkMk id="97" creationId="{55AB5A31-168C-4042-9CE1-6D979B3EE011}"/>
          </ac:inkMkLst>
        </pc:inkChg>
        <pc:inkChg chg="add del">
          <ac:chgData name="Viet Anh Nguyen" userId="b95f61ff061388d5" providerId="LiveId" clId="{746B24EA-7A43-4D3D-A68A-B9BD11066FA8}" dt="2022-02-07T06:19:29.316" v="154"/>
          <ac:inkMkLst>
            <pc:docMk/>
            <pc:sldMk cId="1688627299" sldId="318"/>
            <ac:inkMk id="98" creationId="{9B13238C-E9C9-40AC-906C-F0B48D1755B8}"/>
          </ac:inkMkLst>
        </pc:inkChg>
        <pc:inkChg chg="add del">
          <ac:chgData name="Viet Anh Nguyen" userId="b95f61ff061388d5" providerId="LiveId" clId="{746B24EA-7A43-4D3D-A68A-B9BD11066FA8}" dt="2022-02-07T06:19:29.316" v="154"/>
          <ac:inkMkLst>
            <pc:docMk/>
            <pc:sldMk cId="1688627299" sldId="318"/>
            <ac:inkMk id="99" creationId="{E2C4E884-6E74-47AB-B112-651A5853571D}"/>
          </ac:inkMkLst>
        </pc:inkChg>
        <pc:inkChg chg="add del">
          <ac:chgData name="Viet Anh Nguyen" userId="b95f61ff061388d5" providerId="LiveId" clId="{746B24EA-7A43-4D3D-A68A-B9BD11066FA8}" dt="2022-02-07T06:19:30.557" v="156"/>
          <ac:inkMkLst>
            <pc:docMk/>
            <pc:sldMk cId="1688627299" sldId="318"/>
            <ac:inkMk id="100" creationId="{6D470B62-CE22-4C53-A18A-6CB4E6D6982E}"/>
          </ac:inkMkLst>
        </pc:inkChg>
        <pc:inkChg chg="add">
          <ac:chgData name="Viet Anh Nguyen" userId="b95f61ff061388d5" providerId="LiveId" clId="{746B24EA-7A43-4D3D-A68A-B9BD11066FA8}" dt="2022-02-07T06:19:29.316" v="154"/>
          <ac:inkMkLst>
            <pc:docMk/>
            <pc:sldMk cId="1688627299" sldId="318"/>
            <ac:inkMk id="101" creationId="{33647544-9FEF-4823-871F-F6D6FAD8F6AC}"/>
          </ac:inkMkLst>
        </pc:inkChg>
        <pc:inkChg chg="add del">
          <ac:chgData name="Viet Anh Nguyen" userId="b95f61ff061388d5" providerId="LiveId" clId="{746B24EA-7A43-4D3D-A68A-B9BD11066FA8}" dt="2022-02-07T06:19:30.557" v="156"/>
          <ac:inkMkLst>
            <pc:docMk/>
            <pc:sldMk cId="1688627299" sldId="318"/>
            <ac:inkMk id="102" creationId="{6F717CCD-1250-4B5C-AAE9-E68702FCC78D}"/>
          </ac:inkMkLst>
        </pc:inkChg>
        <pc:inkChg chg="add">
          <ac:chgData name="Viet Anh Nguyen" userId="b95f61ff061388d5" providerId="LiveId" clId="{746B24EA-7A43-4D3D-A68A-B9BD11066FA8}" dt="2022-02-07T06:19:30.557" v="156"/>
          <ac:inkMkLst>
            <pc:docMk/>
            <pc:sldMk cId="1688627299" sldId="318"/>
            <ac:inkMk id="103" creationId="{87294F53-B8E4-4E4E-9CE4-D90782E5B577}"/>
          </ac:inkMkLst>
        </pc:inkChg>
        <pc:inkChg chg="add del">
          <ac:chgData name="Viet Anh Nguyen" userId="b95f61ff061388d5" providerId="LiveId" clId="{746B24EA-7A43-4D3D-A68A-B9BD11066FA8}" dt="2022-02-07T06:19:35.451" v="158"/>
          <ac:inkMkLst>
            <pc:docMk/>
            <pc:sldMk cId="1688627299" sldId="318"/>
            <ac:inkMk id="104" creationId="{4CA5D266-B01C-49E8-8A34-FF3FD0194E68}"/>
          </ac:inkMkLst>
        </pc:inkChg>
        <pc:inkChg chg="add del">
          <ac:chgData name="Viet Anh Nguyen" userId="b95f61ff061388d5" providerId="LiveId" clId="{746B24EA-7A43-4D3D-A68A-B9BD11066FA8}" dt="2022-02-07T06:19:37.942" v="160"/>
          <ac:inkMkLst>
            <pc:docMk/>
            <pc:sldMk cId="1688627299" sldId="318"/>
            <ac:inkMk id="105" creationId="{4054A479-ED76-4187-B7EE-98641A7CAE56}"/>
          </ac:inkMkLst>
        </pc:inkChg>
        <pc:inkChg chg="add del">
          <ac:chgData name="Viet Anh Nguyen" userId="b95f61ff061388d5" providerId="LiveId" clId="{746B24EA-7A43-4D3D-A68A-B9BD11066FA8}" dt="2022-02-07T06:19:37.942" v="160"/>
          <ac:inkMkLst>
            <pc:docMk/>
            <pc:sldMk cId="1688627299" sldId="318"/>
            <ac:inkMk id="106" creationId="{D8958E6F-C69C-4F5F-B080-10FCFEF7AF05}"/>
          </ac:inkMkLst>
        </pc:inkChg>
        <pc:inkChg chg="add del">
          <ac:chgData name="Viet Anh Nguyen" userId="b95f61ff061388d5" providerId="LiveId" clId="{746B24EA-7A43-4D3D-A68A-B9BD11066FA8}" dt="2022-02-07T06:19:41.494" v="171"/>
          <ac:inkMkLst>
            <pc:docMk/>
            <pc:sldMk cId="1688627299" sldId="318"/>
            <ac:inkMk id="107" creationId="{814404A8-9452-4A5A-9233-4FF47EF14DCA}"/>
          </ac:inkMkLst>
        </pc:inkChg>
        <pc:inkChg chg="add del">
          <ac:chgData name="Viet Anh Nguyen" userId="b95f61ff061388d5" providerId="LiveId" clId="{746B24EA-7A43-4D3D-A68A-B9BD11066FA8}" dt="2022-02-07T06:19:41.494" v="171"/>
          <ac:inkMkLst>
            <pc:docMk/>
            <pc:sldMk cId="1688627299" sldId="318"/>
            <ac:inkMk id="108" creationId="{FCC6932A-528E-400A-9EC0-5C7937ABFE5E}"/>
          </ac:inkMkLst>
        </pc:inkChg>
        <pc:inkChg chg="add del">
          <ac:chgData name="Viet Anh Nguyen" userId="b95f61ff061388d5" providerId="LiveId" clId="{746B24EA-7A43-4D3D-A68A-B9BD11066FA8}" dt="2022-02-07T06:19:41.494" v="171"/>
          <ac:inkMkLst>
            <pc:docMk/>
            <pc:sldMk cId="1688627299" sldId="318"/>
            <ac:inkMk id="109" creationId="{B7514E67-901C-4264-A4D9-9D7E4B09BCDB}"/>
          </ac:inkMkLst>
        </pc:inkChg>
        <pc:inkChg chg="add del">
          <ac:chgData name="Viet Anh Nguyen" userId="b95f61ff061388d5" providerId="LiveId" clId="{746B24EA-7A43-4D3D-A68A-B9BD11066FA8}" dt="2022-02-07T06:19:41.494" v="171"/>
          <ac:inkMkLst>
            <pc:docMk/>
            <pc:sldMk cId="1688627299" sldId="318"/>
            <ac:inkMk id="110" creationId="{5A40EBB0-065B-4694-9CB1-DE1437710F3F}"/>
          </ac:inkMkLst>
        </pc:inkChg>
        <pc:inkChg chg="add del">
          <ac:chgData name="Viet Anh Nguyen" userId="b95f61ff061388d5" providerId="LiveId" clId="{746B24EA-7A43-4D3D-A68A-B9BD11066FA8}" dt="2022-02-07T06:19:41.494" v="171"/>
          <ac:inkMkLst>
            <pc:docMk/>
            <pc:sldMk cId="1688627299" sldId="318"/>
            <ac:inkMk id="111" creationId="{62DEEDDB-2904-4404-B336-2D43B7ABD7DF}"/>
          </ac:inkMkLst>
        </pc:inkChg>
        <pc:inkChg chg="add del">
          <ac:chgData name="Viet Anh Nguyen" userId="b95f61ff061388d5" providerId="LiveId" clId="{746B24EA-7A43-4D3D-A68A-B9BD11066FA8}" dt="2022-02-07T06:19:41.494" v="171"/>
          <ac:inkMkLst>
            <pc:docMk/>
            <pc:sldMk cId="1688627299" sldId="318"/>
            <ac:inkMk id="112" creationId="{0910B9EB-807A-4A06-9984-617D63BBAD93}"/>
          </ac:inkMkLst>
        </pc:inkChg>
        <pc:inkChg chg="add del">
          <ac:chgData name="Viet Anh Nguyen" userId="b95f61ff061388d5" providerId="LiveId" clId="{746B24EA-7A43-4D3D-A68A-B9BD11066FA8}" dt="2022-02-07T06:19:41.494" v="171"/>
          <ac:inkMkLst>
            <pc:docMk/>
            <pc:sldMk cId="1688627299" sldId="318"/>
            <ac:inkMk id="113" creationId="{75D7913B-8605-4BBB-B23C-37FB235F2A16}"/>
          </ac:inkMkLst>
        </pc:inkChg>
        <pc:inkChg chg="add del">
          <ac:chgData name="Viet Anh Nguyen" userId="b95f61ff061388d5" providerId="LiveId" clId="{746B24EA-7A43-4D3D-A68A-B9BD11066FA8}" dt="2022-02-07T06:19:41.494" v="171"/>
          <ac:inkMkLst>
            <pc:docMk/>
            <pc:sldMk cId="1688627299" sldId="318"/>
            <ac:inkMk id="114" creationId="{9B9471AC-2DCA-4355-BB7B-F8CC1DF18D6B}"/>
          </ac:inkMkLst>
        </pc:inkChg>
        <pc:inkChg chg="add del">
          <ac:chgData name="Viet Anh Nguyen" userId="b95f61ff061388d5" providerId="LiveId" clId="{746B24EA-7A43-4D3D-A68A-B9BD11066FA8}" dt="2022-02-07T06:19:41.494" v="171"/>
          <ac:inkMkLst>
            <pc:docMk/>
            <pc:sldMk cId="1688627299" sldId="318"/>
            <ac:inkMk id="115" creationId="{4F670954-8222-4017-9673-00650D83D723}"/>
          </ac:inkMkLst>
        </pc:inkChg>
        <pc:inkChg chg="add del">
          <ac:chgData name="Viet Anh Nguyen" userId="b95f61ff061388d5" providerId="LiveId" clId="{746B24EA-7A43-4D3D-A68A-B9BD11066FA8}" dt="2022-02-07T06:19:41.494" v="171"/>
          <ac:inkMkLst>
            <pc:docMk/>
            <pc:sldMk cId="1688627299" sldId="318"/>
            <ac:inkMk id="116" creationId="{6F2D2B25-78F3-4CF6-91F5-78D8D6E3E817}"/>
          </ac:inkMkLst>
        </pc:inkChg>
        <pc:inkChg chg="add">
          <ac:chgData name="Viet Anh Nguyen" userId="b95f61ff061388d5" providerId="LiveId" clId="{746B24EA-7A43-4D3D-A68A-B9BD11066FA8}" dt="2022-02-07T06:19:40.945" v="170" actId="9405"/>
          <ac:inkMkLst>
            <pc:docMk/>
            <pc:sldMk cId="1688627299" sldId="318"/>
            <ac:inkMk id="117" creationId="{E13B0228-AB24-4B98-B5C4-22F6D73DEAF3}"/>
          </ac:inkMkLst>
        </pc:inkChg>
        <pc:inkChg chg="add">
          <ac:chgData name="Viet Anh Nguyen" userId="b95f61ff061388d5" providerId="LiveId" clId="{746B24EA-7A43-4D3D-A68A-B9BD11066FA8}" dt="2022-02-07T06:19:41.494" v="171"/>
          <ac:inkMkLst>
            <pc:docMk/>
            <pc:sldMk cId="1688627299" sldId="318"/>
            <ac:inkMk id="118" creationId="{3E8B66F6-B470-410B-990D-791F00A0DE34}"/>
          </ac:inkMkLst>
        </pc:inkChg>
        <pc:inkChg chg="add">
          <ac:chgData name="Viet Anh Nguyen" userId="b95f61ff061388d5" providerId="LiveId" clId="{746B24EA-7A43-4D3D-A68A-B9BD11066FA8}" dt="2022-02-07T06:19:41.494" v="171"/>
          <ac:inkMkLst>
            <pc:docMk/>
            <pc:sldMk cId="1688627299" sldId="318"/>
            <ac:inkMk id="119" creationId="{21C90517-AFEC-470B-AD40-F0AF92A550F0}"/>
          </ac:inkMkLst>
        </pc:inkChg>
        <pc:inkChg chg="add">
          <ac:chgData name="Viet Anh Nguyen" userId="b95f61ff061388d5" providerId="LiveId" clId="{746B24EA-7A43-4D3D-A68A-B9BD11066FA8}" dt="2022-02-07T06:19:41.561" v="172" actId="9405"/>
          <ac:inkMkLst>
            <pc:docMk/>
            <pc:sldMk cId="1688627299" sldId="318"/>
            <ac:inkMk id="120" creationId="{19977238-F2E3-42BB-BEB7-5992AB19E64C}"/>
          </ac:inkMkLst>
        </pc:inkChg>
        <pc:inkChg chg="add">
          <ac:chgData name="Viet Anh Nguyen" userId="b95f61ff061388d5" providerId="LiveId" clId="{746B24EA-7A43-4D3D-A68A-B9BD11066FA8}" dt="2022-02-07T06:19:45.024" v="173" actId="9405"/>
          <ac:inkMkLst>
            <pc:docMk/>
            <pc:sldMk cId="1688627299" sldId="318"/>
            <ac:inkMk id="121" creationId="{197CB501-3D72-4C00-900D-70847A4600E4}"/>
          </ac:inkMkLst>
        </pc:inkChg>
        <pc:inkChg chg="add del">
          <ac:chgData name="Viet Anh Nguyen" userId="b95f61ff061388d5" providerId="LiveId" clId="{746B24EA-7A43-4D3D-A68A-B9BD11066FA8}" dt="2022-02-07T06:19:47.064" v="178"/>
          <ac:inkMkLst>
            <pc:docMk/>
            <pc:sldMk cId="1688627299" sldId="318"/>
            <ac:inkMk id="122" creationId="{7EC7AF17-8470-413A-B2E0-D593B3FE1F24}"/>
          </ac:inkMkLst>
        </pc:inkChg>
        <pc:inkChg chg="add del">
          <ac:chgData name="Viet Anh Nguyen" userId="b95f61ff061388d5" providerId="LiveId" clId="{746B24EA-7A43-4D3D-A68A-B9BD11066FA8}" dt="2022-02-07T06:19:47.064" v="178"/>
          <ac:inkMkLst>
            <pc:docMk/>
            <pc:sldMk cId="1688627299" sldId="318"/>
            <ac:inkMk id="123" creationId="{324D7EF4-0F9A-4584-A409-64C2C840AE02}"/>
          </ac:inkMkLst>
        </pc:inkChg>
        <pc:inkChg chg="add">
          <ac:chgData name="Viet Anh Nguyen" userId="b95f61ff061388d5" providerId="LiveId" clId="{746B24EA-7A43-4D3D-A68A-B9BD11066FA8}" dt="2022-02-07T06:19:46.011" v="176" actId="9405"/>
          <ac:inkMkLst>
            <pc:docMk/>
            <pc:sldMk cId="1688627299" sldId="318"/>
            <ac:inkMk id="124" creationId="{DAF676D4-B662-455C-BC36-06CD548D37F4}"/>
          </ac:inkMkLst>
        </pc:inkChg>
        <pc:inkChg chg="add">
          <ac:chgData name="Viet Anh Nguyen" userId="b95f61ff061388d5" providerId="LiveId" clId="{746B24EA-7A43-4D3D-A68A-B9BD11066FA8}" dt="2022-02-07T06:19:46.131" v="177" actId="9405"/>
          <ac:inkMkLst>
            <pc:docMk/>
            <pc:sldMk cId="1688627299" sldId="318"/>
            <ac:inkMk id="125" creationId="{B56DC475-0BF2-438B-92F3-AA8C78CAF989}"/>
          </ac:inkMkLst>
        </pc:inkChg>
        <pc:inkChg chg="add">
          <ac:chgData name="Viet Anh Nguyen" userId="b95f61ff061388d5" providerId="LiveId" clId="{746B24EA-7A43-4D3D-A68A-B9BD11066FA8}" dt="2022-02-07T06:19:47.064" v="178"/>
          <ac:inkMkLst>
            <pc:docMk/>
            <pc:sldMk cId="1688627299" sldId="318"/>
            <ac:inkMk id="126" creationId="{70F79D4E-7C66-4FDE-AEA7-CE8DAE201995}"/>
          </ac:inkMkLst>
        </pc:inkChg>
        <pc:inkChg chg="add del">
          <ac:chgData name="Viet Anh Nguyen" userId="b95f61ff061388d5" providerId="LiveId" clId="{746B24EA-7A43-4D3D-A68A-B9BD11066FA8}" dt="2022-02-07T06:19:55.012" v="185"/>
          <ac:inkMkLst>
            <pc:docMk/>
            <pc:sldMk cId="1688627299" sldId="318"/>
            <ac:inkMk id="127" creationId="{9299FA39-4091-41D4-902D-CF0E6B611FBE}"/>
          </ac:inkMkLst>
        </pc:inkChg>
        <pc:inkChg chg="add del">
          <ac:chgData name="Viet Anh Nguyen" userId="b95f61ff061388d5" providerId="LiveId" clId="{746B24EA-7A43-4D3D-A68A-B9BD11066FA8}" dt="2022-02-07T06:19:55.012" v="185"/>
          <ac:inkMkLst>
            <pc:docMk/>
            <pc:sldMk cId="1688627299" sldId="318"/>
            <ac:inkMk id="128" creationId="{9840D5DA-579C-4A6C-B3CB-2306B0E92459}"/>
          </ac:inkMkLst>
        </pc:inkChg>
        <pc:inkChg chg="add del">
          <ac:chgData name="Viet Anh Nguyen" userId="b95f61ff061388d5" providerId="LiveId" clId="{746B24EA-7A43-4D3D-A68A-B9BD11066FA8}" dt="2022-02-07T06:19:55.012" v="185"/>
          <ac:inkMkLst>
            <pc:docMk/>
            <pc:sldMk cId="1688627299" sldId="318"/>
            <ac:inkMk id="129" creationId="{AD97C132-03F8-4727-9447-4633CD7B7B17}"/>
          </ac:inkMkLst>
        </pc:inkChg>
        <pc:inkChg chg="add del">
          <ac:chgData name="Viet Anh Nguyen" userId="b95f61ff061388d5" providerId="LiveId" clId="{746B24EA-7A43-4D3D-A68A-B9BD11066FA8}" dt="2022-02-07T06:19:55.012" v="185"/>
          <ac:inkMkLst>
            <pc:docMk/>
            <pc:sldMk cId="1688627299" sldId="318"/>
            <ac:inkMk id="130" creationId="{88F3F34E-FDB8-4CDE-AC91-A708A867DDDF}"/>
          </ac:inkMkLst>
        </pc:inkChg>
        <pc:inkChg chg="add del">
          <ac:chgData name="Viet Anh Nguyen" userId="b95f61ff061388d5" providerId="LiveId" clId="{746B24EA-7A43-4D3D-A68A-B9BD11066FA8}" dt="2022-02-07T06:19:55.012" v="185"/>
          <ac:inkMkLst>
            <pc:docMk/>
            <pc:sldMk cId="1688627299" sldId="318"/>
            <ac:inkMk id="131" creationId="{17506E8F-9E35-4237-B224-83888697DF43}"/>
          </ac:inkMkLst>
        </pc:inkChg>
        <pc:inkChg chg="add del">
          <ac:chgData name="Viet Anh Nguyen" userId="b95f61ff061388d5" providerId="LiveId" clId="{746B24EA-7A43-4D3D-A68A-B9BD11066FA8}" dt="2022-02-07T06:19:55.012" v="185"/>
          <ac:inkMkLst>
            <pc:docMk/>
            <pc:sldMk cId="1688627299" sldId="318"/>
            <ac:inkMk id="132" creationId="{AC1E01BC-1E29-45BD-9F28-62F99807333A}"/>
          </ac:inkMkLst>
        </pc:inkChg>
        <pc:inkChg chg="add">
          <ac:chgData name="Viet Anh Nguyen" userId="b95f61ff061388d5" providerId="LiveId" clId="{746B24EA-7A43-4D3D-A68A-B9BD11066FA8}" dt="2022-02-07T06:19:55.012" v="185"/>
          <ac:inkMkLst>
            <pc:docMk/>
            <pc:sldMk cId="1688627299" sldId="318"/>
            <ac:inkMk id="133" creationId="{E97692F7-A24C-488D-B8FC-1AACD8A25CA3}"/>
          </ac:inkMkLst>
        </pc:inkChg>
        <pc:inkChg chg="add del">
          <ac:chgData name="Viet Anh Nguyen" userId="b95f61ff061388d5" providerId="LiveId" clId="{746B24EA-7A43-4D3D-A68A-B9BD11066FA8}" dt="2022-02-07T06:19:57.013" v="192"/>
          <ac:inkMkLst>
            <pc:docMk/>
            <pc:sldMk cId="1688627299" sldId="318"/>
            <ac:inkMk id="134" creationId="{86A628C1-CA39-4DA0-97E5-F6034D6EEC1D}"/>
          </ac:inkMkLst>
        </pc:inkChg>
        <pc:inkChg chg="add del">
          <ac:chgData name="Viet Anh Nguyen" userId="b95f61ff061388d5" providerId="LiveId" clId="{746B24EA-7A43-4D3D-A68A-B9BD11066FA8}" dt="2022-02-07T06:19:57.013" v="192"/>
          <ac:inkMkLst>
            <pc:docMk/>
            <pc:sldMk cId="1688627299" sldId="318"/>
            <ac:inkMk id="135" creationId="{25684424-E464-4CFD-8857-D2B29C71BD93}"/>
          </ac:inkMkLst>
        </pc:inkChg>
        <pc:inkChg chg="add del">
          <ac:chgData name="Viet Anh Nguyen" userId="b95f61ff061388d5" providerId="LiveId" clId="{746B24EA-7A43-4D3D-A68A-B9BD11066FA8}" dt="2022-02-07T06:19:57.013" v="192"/>
          <ac:inkMkLst>
            <pc:docMk/>
            <pc:sldMk cId="1688627299" sldId="318"/>
            <ac:inkMk id="136" creationId="{73D5550A-A834-42AD-AA12-C86A7B607EA7}"/>
          </ac:inkMkLst>
        </pc:inkChg>
        <pc:inkChg chg="add del">
          <ac:chgData name="Viet Anh Nguyen" userId="b95f61ff061388d5" providerId="LiveId" clId="{746B24EA-7A43-4D3D-A68A-B9BD11066FA8}" dt="2022-02-07T06:19:57.013" v="192"/>
          <ac:inkMkLst>
            <pc:docMk/>
            <pc:sldMk cId="1688627299" sldId="318"/>
            <ac:inkMk id="137" creationId="{8EE9EB85-CD8D-4874-980C-46EB2BBFBF00}"/>
          </ac:inkMkLst>
        </pc:inkChg>
        <pc:inkChg chg="add del">
          <ac:chgData name="Viet Anh Nguyen" userId="b95f61ff061388d5" providerId="LiveId" clId="{746B24EA-7A43-4D3D-A68A-B9BD11066FA8}" dt="2022-02-07T06:19:57.013" v="192"/>
          <ac:inkMkLst>
            <pc:docMk/>
            <pc:sldMk cId="1688627299" sldId="318"/>
            <ac:inkMk id="138" creationId="{CE45CDC4-A9E4-4868-A618-06CE45F1CCB4}"/>
          </ac:inkMkLst>
        </pc:inkChg>
        <pc:inkChg chg="add del">
          <ac:chgData name="Viet Anh Nguyen" userId="b95f61ff061388d5" providerId="LiveId" clId="{746B24EA-7A43-4D3D-A68A-B9BD11066FA8}" dt="2022-02-07T06:19:57.013" v="192"/>
          <ac:inkMkLst>
            <pc:docMk/>
            <pc:sldMk cId="1688627299" sldId="318"/>
            <ac:inkMk id="139" creationId="{7606E983-81BF-42EF-A8DB-8BB302559A0E}"/>
          </ac:inkMkLst>
        </pc:inkChg>
        <pc:inkChg chg="add">
          <ac:chgData name="Viet Anh Nguyen" userId="b95f61ff061388d5" providerId="LiveId" clId="{746B24EA-7A43-4D3D-A68A-B9BD11066FA8}" dt="2022-02-07T06:19:57.013" v="192"/>
          <ac:inkMkLst>
            <pc:docMk/>
            <pc:sldMk cId="1688627299" sldId="318"/>
            <ac:inkMk id="140" creationId="{08C3CB72-8B31-4E31-86F7-CB4636D1A85A}"/>
          </ac:inkMkLst>
        </pc:inkChg>
        <pc:inkChg chg="add del">
          <ac:chgData name="Viet Anh Nguyen" userId="b95f61ff061388d5" providerId="LiveId" clId="{746B24EA-7A43-4D3D-A68A-B9BD11066FA8}" dt="2022-02-07T06:19:58.717" v="196"/>
          <ac:inkMkLst>
            <pc:docMk/>
            <pc:sldMk cId="1688627299" sldId="318"/>
            <ac:inkMk id="141" creationId="{57A8D79A-923F-406F-B4F2-1059BB468615}"/>
          </ac:inkMkLst>
        </pc:inkChg>
        <pc:inkChg chg="add del">
          <ac:chgData name="Viet Anh Nguyen" userId="b95f61ff061388d5" providerId="LiveId" clId="{746B24EA-7A43-4D3D-A68A-B9BD11066FA8}" dt="2022-02-07T06:19:58.717" v="196"/>
          <ac:inkMkLst>
            <pc:docMk/>
            <pc:sldMk cId="1688627299" sldId="318"/>
            <ac:inkMk id="142" creationId="{0EC139C4-4292-4F62-9464-7106EEF89A18}"/>
          </ac:inkMkLst>
        </pc:inkChg>
        <pc:inkChg chg="add del">
          <ac:chgData name="Viet Anh Nguyen" userId="b95f61ff061388d5" providerId="LiveId" clId="{746B24EA-7A43-4D3D-A68A-B9BD11066FA8}" dt="2022-02-07T06:19:58.717" v="196"/>
          <ac:inkMkLst>
            <pc:docMk/>
            <pc:sldMk cId="1688627299" sldId="318"/>
            <ac:inkMk id="143" creationId="{7F4A140A-663A-41DC-9996-7AFB82858BEF}"/>
          </ac:inkMkLst>
        </pc:inkChg>
        <pc:inkChg chg="add">
          <ac:chgData name="Viet Anh Nguyen" userId="b95f61ff061388d5" providerId="LiveId" clId="{746B24EA-7A43-4D3D-A68A-B9BD11066FA8}" dt="2022-02-07T06:19:58.717" v="196"/>
          <ac:inkMkLst>
            <pc:docMk/>
            <pc:sldMk cId="1688627299" sldId="318"/>
            <ac:inkMk id="144" creationId="{449E3660-B059-404B-A6DF-8C868BC9CB84}"/>
          </ac:inkMkLst>
        </pc:inkChg>
        <pc:inkChg chg="add del">
          <ac:chgData name="Viet Anh Nguyen" userId="b95f61ff061388d5" providerId="LiveId" clId="{746B24EA-7A43-4D3D-A68A-B9BD11066FA8}" dt="2022-02-07T06:20:00.441" v="200"/>
          <ac:inkMkLst>
            <pc:docMk/>
            <pc:sldMk cId="1688627299" sldId="318"/>
            <ac:inkMk id="145" creationId="{CB5FD85F-79CA-4BE6-A3AB-14BBFB551A95}"/>
          </ac:inkMkLst>
        </pc:inkChg>
        <pc:inkChg chg="add del">
          <ac:chgData name="Viet Anh Nguyen" userId="b95f61ff061388d5" providerId="LiveId" clId="{746B24EA-7A43-4D3D-A68A-B9BD11066FA8}" dt="2022-02-07T06:20:00.441" v="200"/>
          <ac:inkMkLst>
            <pc:docMk/>
            <pc:sldMk cId="1688627299" sldId="318"/>
            <ac:inkMk id="146" creationId="{D6B27F65-F16B-41C4-A018-95136A7366D7}"/>
          </ac:inkMkLst>
        </pc:inkChg>
        <pc:inkChg chg="add del">
          <ac:chgData name="Viet Anh Nguyen" userId="b95f61ff061388d5" providerId="LiveId" clId="{746B24EA-7A43-4D3D-A68A-B9BD11066FA8}" dt="2022-02-07T06:20:00.441" v="200"/>
          <ac:inkMkLst>
            <pc:docMk/>
            <pc:sldMk cId="1688627299" sldId="318"/>
            <ac:inkMk id="147" creationId="{585F350B-14D4-47DF-8340-12675B7D2211}"/>
          </ac:inkMkLst>
        </pc:inkChg>
        <pc:inkChg chg="add">
          <ac:chgData name="Viet Anh Nguyen" userId="b95f61ff061388d5" providerId="LiveId" clId="{746B24EA-7A43-4D3D-A68A-B9BD11066FA8}" dt="2022-02-07T06:20:00.441" v="200"/>
          <ac:inkMkLst>
            <pc:docMk/>
            <pc:sldMk cId="1688627299" sldId="318"/>
            <ac:inkMk id="148" creationId="{6892EAF3-441A-4EE7-AC7A-CFDB57CE6C48}"/>
          </ac:inkMkLst>
        </pc:inkChg>
        <pc:inkChg chg="add del">
          <ac:chgData name="Viet Anh Nguyen" userId="b95f61ff061388d5" providerId="LiveId" clId="{746B24EA-7A43-4D3D-A68A-B9BD11066FA8}" dt="2022-02-07T06:20:02.563" v="209"/>
          <ac:inkMkLst>
            <pc:docMk/>
            <pc:sldMk cId="1688627299" sldId="318"/>
            <ac:inkMk id="149" creationId="{690B8CA4-113A-4BDD-A769-41846D248F5F}"/>
          </ac:inkMkLst>
        </pc:inkChg>
        <pc:inkChg chg="add del">
          <ac:chgData name="Viet Anh Nguyen" userId="b95f61ff061388d5" providerId="LiveId" clId="{746B24EA-7A43-4D3D-A68A-B9BD11066FA8}" dt="2022-02-07T06:20:02.563" v="209"/>
          <ac:inkMkLst>
            <pc:docMk/>
            <pc:sldMk cId="1688627299" sldId="318"/>
            <ac:inkMk id="150" creationId="{C3FEB655-4E77-494C-A6B5-842657354595}"/>
          </ac:inkMkLst>
        </pc:inkChg>
        <pc:inkChg chg="add del">
          <ac:chgData name="Viet Anh Nguyen" userId="b95f61ff061388d5" providerId="LiveId" clId="{746B24EA-7A43-4D3D-A68A-B9BD11066FA8}" dt="2022-02-07T06:20:02.563" v="209"/>
          <ac:inkMkLst>
            <pc:docMk/>
            <pc:sldMk cId="1688627299" sldId="318"/>
            <ac:inkMk id="151" creationId="{DBB158D7-81DF-4C14-A7F4-DA012F3C657B}"/>
          </ac:inkMkLst>
        </pc:inkChg>
        <pc:inkChg chg="add del">
          <ac:chgData name="Viet Anh Nguyen" userId="b95f61ff061388d5" providerId="LiveId" clId="{746B24EA-7A43-4D3D-A68A-B9BD11066FA8}" dt="2022-02-07T06:20:02.563" v="209"/>
          <ac:inkMkLst>
            <pc:docMk/>
            <pc:sldMk cId="1688627299" sldId="318"/>
            <ac:inkMk id="152" creationId="{E8A45BC2-7B52-423F-81D1-92A682F2D729}"/>
          </ac:inkMkLst>
        </pc:inkChg>
        <pc:inkChg chg="add del">
          <ac:chgData name="Viet Anh Nguyen" userId="b95f61ff061388d5" providerId="LiveId" clId="{746B24EA-7A43-4D3D-A68A-B9BD11066FA8}" dt="2022-02-07T06:20:02.563" v="209"/>
          <ac:inkMkLst>
            <pc:docMk/>
            <pc:sldMk cId="1688627299" sldId="318"/>
            <ac:inkMk id="153" creationId="{5E448C9D-4F49-4FCF-9A2E-2D42DDA0DB2D}"/>
          </ac:inkMkLst>
        </pc:inkChg>
        <pc:inkChg chg="add del">
          <ac:chgData name="Viet Anh Nguyen" userId="b95f61ff061388d5" providerId="LiveId" clId="{746B24EA-7A43-4D3D-A68A-B9BD11066FA8}" dt="2022-02-07T06:20:02.563" v="209"/>
          <ac:inkMkLst>
            <pc:docMk/>
            <pc:sldMk cId="1688627299" sldId="318"/>
            <ac:inkMk id="154" creationId="{F162E7CB-220D-4FAA-90F3-F2EF85919082}"/>
          </ac:inkMkLst>
        </pc:inkChg>
        <pc:inkChg chg="add del">
          <ac:chgData name="Viet Anh Nguyen" userId="b95f61ff061388d5" providerId="LiveId" clId="{746B24EA-7A43-4D3D-A68A-B9BD11066FA8}" dt="2022-02-07T06:20:02.563" v="209"/>
          <ac:inkMkLst>
            <pc:docMk/>
            <pc:sldMk cId="1688627299" sldId="318"/>
            <ac:inkMk id="155" creationId="{CE7164D5-AC8D-4BBB-AA52-7872D1844743}"/>
          </ac:inkMkLst>
        </pc:inkChg>
        <pc:inkChg chg="add del">
          <ac:chgData name="Viet Anh Nguyen" userId="b95f61ff061388d5" providerId="LiveId" clId="{746B24EA-7A43-4D3D-A68A-B9BD11066FA8}" dt="2022-02-07T06:20:02.563" v="209"/>
          <ac:inkMkLst>
            <pc:docMk/>
            <pc:sldMk cId="1688627299" sldId="318"/>
            <ac:inkMk id="156" creationId="{1DF54DD6-710B-42A5-9D8E-C7D5B1FCA0F8}"/>
          </ac:inkMkLst>
        </pc:inkChg>
        <pc:inkChg chg="add">
          <ac:chgData name="Viet Anh Nguyen" userId="b95f61ff061388d5" providerId="LiveId" clId="{746B24EA-7A43-4D3D-A68A-B9BD11066FA8}" dt="2022-02-07T06:20:02.563" v="209"/>
          <ac:inkMkLst>
            <pc:docMk/>
            <pc:sldMk cId="1688627299" sldId="318"/>
            <ac:inkMk id="157" creationId="{86561574-CA6E-4F9A-927B-3194E26ACDEE}"/>
          </ac:inkMkLst>
        </pc:inkChg>
        <pc:inkChg chg="add del">
          <ac:chgData name="Viet Anh Nguyen" userId="b95f61ff061388d5" providerId="LiveId" clId="{746B24EA-7A43-4D3D-A68A-B9BD11066FA8}" dt="2022-02-07T06:20:03.886" v="212"/>
          <ac:inkMkLst>
            <pc:docMk/>
            <pc:sldMk cId="1688627299" sldId="318"/>
            <ac:inkMk id="158" creationId="{273260AC-B8F1-4247-B337-ED4CE08DA5DD}"/>
          </ac:inkMkLst>
        </pc:inkChg>
        <pc:inkChg chg="add del">
          <ac:chgData name="Viet Anh Nguyen" userId="b95f61ff061388d5" providerId="LiveId" clId="{746B24EA-7A43-4D3D-A68A-B9BD11066FA8}" dt="2022-02-07T06:20:03.886" v="212"/>
          <ac:inkMkLst>
            <pc:docMk/>
            <pc:sldMk cId="1688627299" sldId="318"/>
            <ac:inkMk id="159" creationId="{4D656855-AEEE-4737-9092-659114DE775E}"/>
          </ac:inkMkLst>
        </pc:inkChg>
        <pc:inkChg chg="add">
          <ac:chgData name="Viet Anh Nguyen" userId="b95f61ff061388d5" providerId="LiveId" clId="{746B24EA-7A43-4D3D-A68A-B9BD11066FA8}" dt="2022-02-07T06:20:03.886" v="212"/>
          <ac:inkMkLst>
            <pc:docMk/>
            <pc:sldMk cId="1688627299" sldId="318"/>
            <ac:inkMk id="160" creationId="{3810F08C-6D98-4BB1-B690-C0FAC8F3ACEE}"/>
          </ac:inkMkLst>
        </pc:inkChg>
        <pc:inkChg chg="add del">
          <ac:chgData name="Viet Anh Nguyen" userId="b95f61ff061388d5" providerId="LiveId" clId="{746B24EA-7A43-4D3D-A68A-B9BD11066FA8}" dt="2022-02-07T06:20:06.940" v="220"/>
          <ac:inkMkLst>
            <pc:docMk/>
            <pc:sldMk cId="1688627299" sldId="318"/>
            <ac:inkMk id="161" creationId="{1D89F208-34E0-4762-9956-51D7F8464544}"/>
          </ac:inkMkLst>
        </pc:inkChg>
        <pc:inkChg chg="add del">
          <ac:chgData name="Viet Anh Nguyen" userId="b95f61ff061388d5" providerId="LiveId" clId="{746B24EA-7A43-4D3D-A68A-B9BD11066FA8}" dt="2022-02-07T06:20:06.940" v="220"/>
          <ac:inkMkLst>
            <pc:docMk/>
            <pc:sldMk cId="1688627299" sldId="318"/>
            <ac:inkMk id="162" creationId="{B902B87A-D5FD-4CF6-A4D0-3863BB0BEC9F}"/>
          </ac:inkMkLst>
        </pc:inkChg>
        <pc:inkChg chg="add del">
          <ac:chgData name="Viet Anh Nguyen" userId="b95f61ff061388d5" providerId="LiveId" clId="{746B24EA-7A43-4D3D-A68A-B9BD11066FA8}" dt="2022-02-07T06:20:06.940" v="220"/>
          <ac:inkMkLst>
            <pc:docMk/>
            <pc:sldMk cId="1688627299" sldId="318"/>
            <ac:inkMk id="163" creationId="{0D7A5DC4-2EB6-4A74-924B-173E6B7B2B39}"/>
          </ac:inkMkLst>
        </pc:inkChg>
        <pc:inkChg chg="add del">
          <ac:chgData name="Viet Anh Nguyen" userId="b95f61ff061388d5" providerId="LiveId" clId="{746B24EA-7A43-4D3D-A68A-B9BD11066FA8}" dt="2022-02-07T06:20:06.940" v="220"/>
          <ac:inkMkLst>
            <pc:docMk/>
            <pc:sldMk cId="1688627299" sldId="318"/>
            <ac:inkMk id="164" creationId="{89A582A8-66D9-4350-A246-4444BA91ED12}"/>
          </ac:inkMkLst>
        </pc:inkChg>
        <pc:inkChg chg="add">
          <ac:chgData name="Viet Anh Nguyen" userId="b95f61ff061388d5" providerId="LiveId" clId="{746B24EA-7A43-4D3D-A68A-B9BD11066FA8}" dt="2022-02-07T06:20:05.461" v="217" actId="9405"/>
          <ac:inkMkLst>
            <pc:docMk/>
            <pc:sldMk cId="1688627299" sldId="318"/>
            <ac:inkMk id="165" creationId="{374E6EA5-3A77-4D7C-8FF7-4DB52EF33D4A}"/>
          </ac:inkMkLst>
        </pc:inkChg>
        <pc:inkChg chg="add del">
          <ac:chgData name="Viet Anh Nguyen" userId="b95f61ff061388d5" providerId="LiveId" clId="{746B24EA-7A43-4D3D-A68A-B9BD11066FA8}" dt="2022-02-07T06:20:06.940" v="220"/>
          <ac:inkMkLst>
            <pc:docMk/>
            <pc:sldMk cId="1688627299" sldId="318"/>
            <ac:inkMk id="166" creationId="{05F6A905-B3E4-440D-9B1A-2E7C746A2FEF}"/>
          </ac:inkMkLst>
        </pc:inkChg>
        <pc:inkChg chg="add del">
          <ac:chgData name="Viet Anh Nguyen" userId="b95f61ff061388d5" providerId="LiveId" clId="{746B24EA-7A43-4D3D-A68A-B9BD11066FA8}" dt="2022-02-07T06:20:06.940" v="220"/>
          <ac:inkMkLst>
            <pc:docMk/>
            <pc:sldMk cId="1688627299" sldId="318"/>
            <ac:inkMk id="167" creationId="{D7AD9E24-36FB-4819-8F3E-82DF9C89FEF1}"/>
          </ac:inkMkLst>
        </pc:inkChg>
        <pc:inkChg chg="add">
          <ac:chgData name="Viet Anh Nguyen" userId="b95f61ff061388d5" providerId="LiveId" clId="{746B24EA-7A43-4D3D-A68A-B9BD11066FA8}" dt="2022-02-07T06:20:06.940" v="220"/>
          <ac:inkMkLst>
            <pc:docMk/>
            <pc:sldMk cId="1688627299" sldId="318"/>
            <ac:inkMk id="168" creationId="{E8CBF04C-18D0-4EC4-898A-60F7E8516D44}"/>
          </ac:inkMkLst>
        </pc:inkChg>
        <pc:inkChg chg="add del">
          <ac:chgData name="Viet Anh Nguyen" userId="b95f61ff061388d5" providerId="LiveId" clId="{746B24EA-7A43-4D3D-A68A-B9BD11066FA8}" dt="2022-02-07T06:20:06.940" v="220"/>
          <ac:inkMkLst>
            <pc:docMk/>
            <pc:sldMk cId="1688627299" sldId="318"/>
            <ac:inkMk id="169" creationId="{2ED59F48-6307-461E-8192-BB7D034D68D1}"/>
          </ac:inkMkLst>
        </pc:inkChg>
        <pc:inkChg chg="add">
          <ac:chgData name="Viet Anh Nguyen" userId="b95f61ff061388d5" providerId="LiveId" clId="{746B24EA-7A43-4D3D-A68A-B9BD11066FA8}" dt="2022-02-07T06:20:06.940" v="220"/>
          <ac:inkMkLst>
            <pc:docMk/>
            <pc:sldMk cId="1688627299" sldId="318"/>
            <ac:inkMk id="170" creationId="{0B2EB388-4B72-48DB-B650-A1B8B7C7E6D1}"/>
          </ac:inkMkLst>
        </pc:inkChg>
        <pc:inkChg chg="add del">
          <ac:chgData name="Viet Anh Nguyen" userId="b95f61ff061388d5" providerId="LiveId" clId="{746B24EA-7A43-4D3D-A68A-B9BD11066FA8}" dt="2022-02-07T06:20:09.483" v="225"/>
          <ac:inkMkLst>
            <pc:docMk/>
            <pc:sldMk cId="1688627299" sldId="318"/>
            <ac:inkMk id="171" creationId="{DF391E16-CEB5-4BCD-9B10-0FDE64AF6539}"/>
          </ac:inkMkLst>
        </pc:inkChg>
        <pc:inkChg chg="add del">
          <ac:chgData name="Viet Anh Nguyen" userId="b95f61ff061388d5" providerId="LiveId" clId="{746B24EA-7A43-4D3D-A68A-B9BD11066FA8}" dt="2022-02-07T06:20:09.483" v="225"/>
          <ac:inkMkLst>
            <pc:docMk/>
            <pc:sldMk cId="1688627299" sldId="318"/>
            <ac:inkMk id="172" creationId="{709F45B3-F474-4C8C-A01D-A0A121C04E51}"/>
          </ac:inkMkLst>
        </pc:inkChg>
        <pc:inkChg chg="add">
          <ac:chgData name="Viet Anh Nguyen" userId="b95f61ff061388d5" providerId="LiveId" clId="{746B24EA-7A43-4D3D-A68A-B9BD11066FA8}" dt="2022-02-07T06:20:08.635" v="223" actId="9405"/>
          <ac:inkMkLst>
            <pc:docMk/>
            <pc:sldMk cId="1688627299" sldId="318"/>
            <ac:inkMk id="173" creationId="{60F0BAE6-7108-47BC-A6BF-EEED1521A6CD}"/>
          </ac:inkMkLst>
        </pc:inkChg>
        <pc:inkChg chg="add">
          <ac:chgData name="Viet Anh Nguyen" userId="b95f61ff061388d5" providerId="LiveId" clId="{746B24EA-7A43-4D3D-A68A-B9BD11066FA8}" dt="2022-02-07T06:20:08.781" v="224" actId="9405"/>
          <ac:inkMkLst>
            <pc:docMk/>
            <pc:sldMk cId="1688627299" sldId="318"/>
            <ac:inkMk id="174" creationId="{3571521E-976F-4FD2-AAEA-3C447441F08E}"/>
          </ac:inkMkLst>
        </pc:inkChg>
        <pc:inkChg chg="add">
          <ac:chgData name="Viet Anh Nguyen" userId="b95f61ff061388d5" providerId="LiveId" clId="{746B24EA-7A43-4D3D-A68A-B9BD11066FA8}" dt="2022-02-07T06:20:09.483" v="225"/>
          <ac:inkMkLst>
            <pc:docMk/>
            <pc:sldMk cId="1688627299" sldId="318"/>
            <ac:inkMk id="175" creationId="{B5234C30-5859-4C01-99A4-A3F0D89B156A}"/>
          </ac:inkMkLst>
        </pc:inkChg>
        <pc:inkChg chg="add del">
          <ac:chgData name="Viet Anh Nguyen" userId="b95f61ff061388d5" providerId="LiveId" clId="{746B24EA-7A43-4D3D-A68A-B9BD11066FA8}" dt="2022-02-07T06:20:11.951" v="230"/>
          <ac:inkMkLst>
            <pc:docMk/>
            <pc:sldMk cId="1688627299" sldId="318"/>
            <ac:inkMk id="176" creationId="{7127D917-1701-4B61-B03D-3EA970665B23}"/>
          </ac:inkMkLst>
        </pc:inkChg>
        <pc:inkChg chg="add del">
          <ac:chgData name="Viet Anh Nguyen" userId="b95f61ff061388d5" providerId="LiveId" clId="{746B24EA-7A43-4D3D-A68A-B9BD11066FA8}" dt="2022-02-07T06:20:11.951" v="230"/>
          <ac:inkMkLst>
            <pc:docMk/>
            <pc:sldMk cId="1688627299" sldId="318"/>
            <ac:inkMk id="177" creationId="{EAE943EA-894C-445F-B82C-44303788A678}"/>
          </ac:inkMkLst>
        </pc:inkChg>
        <pc:inkChg chg="add">
          <ac:chgData name="Viet Anh Nguyen" userId="b95f61ff061388d5" providerId="LiveId" clId="{746B24EA-7A43-4D3D-A68A-B9BD11066FA8}" dt="2022-02-07T06:20:10.509" v="228" actId="9405"/>
          <ac:inkMkLst>
            <pc:docMk/>
            <pc:sldMk cId="1688627299" sldId="318"/>
            <ac:inkMk id="178" creationId="{45ECD300-3588-4DFF-9A3D-92F1BCAEA8F0}"/>
          </ac:inkMkLst>
        </pc:inkChg>
        <pc:inkChg chg="add">
          <ac:chgData name="Viet Anh Nguyen" userId="b95f61ff061388d5" providerId="LiveId" clId="{746B24EA-7A43-4D3D-A68A-B9BD11066FA8}" dt="2022-02-07T06:20:11.013" v="229" actId="9405"/>
          <ac:inkMkLst>
            <pc:docMk/>
            <pc:sldMk cId="1688627299" sldId="318"/>
            <ac:inkMk id="179" creationId="{0055DE17-E56F-4FE3-84F7-EFF58CCC3DD9}"/>
          </ac:inkMkLst>
        </pc:inkChg>
        <pc:inkChg chg="add">
          <ac:chgData name="Viet Anh Nguyen" userId="b95f61ff061388d5" providerId="LiveId" clId="{746B24EA-7A43-4D3D-A68A-B9BD11066FA8}" dt="2022-02-07T06:20:11.951" v="230"/>
          <ac:inkMkLst>
            <pc:docMk/>
            <pc:sldMk cId="1688627299" sldId="318"/>
            <ac:inkMk id="180" creationId="{0E744EC6-6781-45E7-A6DC-56FE97C334DE}"/>
          </ac:inkMkLst>
        </pc:inkChg>
        <pc:inkChg chg="add del">
          <ac:chgData name="Viet Anh Nguyen" userId="b95f61ff061388d5" providerId="LiveId" clId="{746B24EA-7A43-4D3D-A68A-B9BD11066FA8}" dt="2022-02-07T06:20:15.547" v="242"/>
          <ac:inkMkLst>
            <pc:docMk/>
            <pc:sldMk cId="1688627299" sldId="318"/>
            <ac:inkMk id="181" creationId="{FC534EFA-5BAA-4F14-8BD5-F83B42C541D2}"/>
          </ac:inkMkLst>
        </pc:inkChg>
        <pc:inkChg chg="add del">
          <ac:chgData name="Viet Anh Nguyen" userId="b95f61ff061388d5" providerId="LiveId" clId="{746B24EA-7A43-4D3D-A68A-B9BD11066FA8}" dt="2022-02-07T06:20:15.547" v="242"/>
          <ac:inkMkLst>
            <pc:docMk/>
            <pc:sldMk cId="1688627299" sldId="318"/>
            <ac:inkMk id="182" creationId="{63899B4B-6877-4042-AA4F-A8AC1DA397A6}"/>
          </ac:inkMkLst>
        </pc:inkChg>
        <pc:inkChg chg="add del">
          <ac:chgData name="Viet Anh Nguyen" userId="b95f61ff061388d5" providerId="LiveId" clId="{746B24EA-7A43-4D3D-A68A-B9BD11066FA8}" dt="2022-02-07T06:20:15.547" v="242"/>
          <ac:inkMkLst>
            <pc:docMk/>
            <pc:sldMk cId="1688627299" sldId="318"/>
            <ac:inkMk id="183" creationId="{BE641372-9A1A-4506-93F2-6BB4D80FC674}"/>
          </ac:inkMkLst>
        </pc:inkChg>
        <pc:inkChg chg="add del">
          <ac:chgData name="Viet Anh Nguyen" userId="b95f61ff061388d5" providerId="LiveId" clId="{746B24EA-7A43-4D3D-A68A-B9BD11066FA8}" dt="2022-02-07T06:20:15.547" v="242"/>
          <ac:inkMkLst>
            <pc:docMk/>
            <pc:sldMk cId="1688627299" sldId="318"/>
            <ac:inkMk id="184" creationId="{B97CD4C7-1403-4238-B572-87386AB0F73C}"/>
          </ac:inkMkLst>
        </pc:inkChg>
        <pc:inkChg chg="add del">
          <ac:chgData name="Viet Anh Nguyen" userId="b95f61ff061388d5" providerId="LiveId" clId="{746B24EA-7A43-4D3D-A68A-B9BD11066FA8}" dt="2022-02-07T06:20:15.547" v="242"/>
          <ac:inkMkLst>
            <pc:docMk/>
            <pc:sldMk cId="1688627299" sldId="318"/>
            <ac:inkMk id="185" creationId="{A37A2F56-6732-4ADC-862E-64EF74488A19}"/>
          </ac:inkMkLst>
        </pc:inkChg>
        <pc:inkChg chg="add del">
          <ac:chgData name="Viet Anh Nguyen" userId="b95f61ff061388d5" providerId="LiveId" clId="{746B24EA-7A43-4D3D-A68A-B9BD11066FA8}" dt="2022-02-07T06:20:15.547" v="242"/>
          <ac:inkMkLst>
            <pc:docMk/>
            <pc:sldMk cId="1688627299" sldId="318"/>
            <ac:inkMk id="186" creationId="{5E83E905-B79D-4A75-A9EB-0AEB172BC05A}"/>
          </ac:inkMkLst>
        </pc:inkChg>
        <pc:inkChg chg="add del">
          <ac:chgData name="Viet Anh Nguyen" userId="b95f61ff061388d5" providerId="LiveId" clId="{746B24EA-7A43-4D3D-A68A-B9BD11066FA8}" dt="2022-02-07T06:20:15.547" v="242"/>
          <ac:inkMkLst>
            <pc:docMk/>
            <pc:sldMk cId="1688627299" sldId="318"/>
            <ac:inkMk id="187" creationId="{2C22B61B-8DC6-4F02-883C-E642F2A7FA8F}"/>
          </ac:inkMkLst>
        </pc:inkChg>
        <pc:inkChg chg="add del">
          <ac:chgData name="Viet Anh Nguyen" userId="b95f61ff061388d5" providerId="LiveId" clId="{746B24EA-7A43-4D3D-A68A-B9BD11066FA8}" dt="2022-02-07T06:20:15.547" v="242"/>
          <ac:inkMkLst>
            <pc:docMk/>
            <pc:sldMk cId="1688627299" sldId="318"/>
            <ac:inkMk id="188" creationId="{73606272-9199-4D1C-838E-BAD3897086F5}"/>
          </ac:inkMkLst>
        </pc:inkChg>
        <pc:inkChg chg="add del">
          <ac:chgData name="Viet Anh Nguyen" userId="b95f61ff061388d5" providerId="LiveId" clId="{746B24EA-7A43-4D3D-A68A-B9BD11066FA8}" dt="2022-02-07T06:20:15.547" v="242"/>
          <ac:inkMkLst>
            <pc:docMk/>
            <pc:sldMk cId="1688627299" sldId="318"/>
            <ac:inkMk id="189" creationId="{E1A8CAAD-DB08-4E1E-9F47-7D34F995566C}"/>
          </ac:inkMkLst>
        </pc:inkChg>
        <pc:inkChg chg="add del">
          <ac:chgData name="Viet Anh Nguyen" userId="b95f61ff061388d5" providerId="LiveId" clId="{746B24EA-7A43-4D3D-A68A-B9BD11066FA8}" dt="2022-02-07T06:20:15.547" v="242"/>
          <ac:inkMkLst>
            <pc:docMk/>
            <pc:sldMk cId="1688627299" sldId="318"/>
            <ac:inkMk id="190" creationId="{9F71D860-3356-4A3B-BC00-6980F0C3B432}"/>
          </ac:inkMkLst>
        </pc:inkChg>
        <pc:inkChg chg="add del">
          <ac:chgData name="Viet Anh Nguyen" userId="b95f61ff061388d5" providerId="LiveId" clId="{746B24EA-7A43-4D3D-A68A-B9BD11066FA8}" dt="2022-02-07T06:20:15.547" v="242"/>
          <ac:inkMkLst>
            <pc:docMk/>
            <pc:sldMk cId="1688627299" sldId="318"/>
            <ac:inkMk id="191" creationId="{399E123B-5F33-47C9-9316-3EC600D5D0A4}"/>
          </ac:inkMkLst>
        </pc:inkChg>
        <pc:inkChg chg="add">
          <ac:chgData name="Viet Anh Nguyen" userId="b95f61ff061388d5" providerId="LiveId" clId="{746B24EA-7A43-4D3D-A68A-B9BD11066FA8}" dt="2022-02-07T06:20:15.547" v="242"/>
          <ac:inkMkLst>
            <pc:docMk/>
            <pc:sldMk cId="1688627299" sldId="318"/>
            <ac:inkMk id="192" creationId="{7B228855-A152-4B7A-969B-699429DE3A2D}"/>
          </ac:inkMkLst>
        </pc:inkChg>
        <pc:inkChg chg="add">
          <ac:chgData name="Viet Anh Nguyen" userId="b95f61ff061388d5" providerId="LiveId" clId="{746B24EA-7A43-4D3D-A68A-B9BD11066FA8}" dt="2022-02-07T06:20:15.547" v="242"/>
          <ac:inkMkLst>
            <pc:docMk/>
            <pc:sldMk cId="1688627299" sldId="318"/>
            <ac:inkMk id="193" creationId="{F7A7F859-8FDC-4605-BF1A-182F5FE51BD2}"/>
          </ac:inkMkLst>
        </pc:inkChg>
        <pc:inkChg chg="add">
          <ac:chgData name="Viet Anh Nguyen" userId="b95f61ff061388d5" providerId="LiveId" clId="{746B24EA-7A43-4D3D-A68A-B9BD11066FA8}" dt="2022-02-07T06:20:15.547" v="242"/>
          <ac:inkMkLst>
            <pc:docMk/>
            <pc:sldMk cId="1688627299" sldId="318"/>
            <ac:inkMk id="194" creationId="{4F692176-1694-4393-B9A1-9B4ADB25D077}"/>
          </ac:inkMkLst>
        </pc:inkChg>
        <pc:inkChg chg="add">
          <ac:chgData name="Viet Anh Nguyen" userId="b95f61ff061388d5" providerId="LiveId" clId="{746B24EA-7A43-4D3D-A68A-B9BD11066FA8}" dt="2022-02-07T06:20:15.547" v="242"/>
          <ac:inkMkLst>
            <pc:docMk/>
            <pc:sldMk cId="1688627299" sldId="318"/>
            <ac:inkMk id="195" creationId="{5578FF2E-E1C5-484F-9C26-4CB7E6F063EE}"/>
          </ac:inkMkLst>
        </pc:inkChg>
        <pc:inkChg chg="add">
          <ac:chgData name="Viet Anh Nguyen" userId="b95f61ff061388d5" providerId="LiveId" clId="{746B24EA-7A43-4D3D-A68A-B9BD11066FA8}" dt="2022-02-07T06:20:15.547" v="242"/>
          <ac:inkMkLst>
            <pc:docMk/>
            <pc:sldMk cId="1688627299" sldId="318"/>
            <ac:inkMk id="196" creationId="{A8100362-624B-4C04-8299-57BCA8599179}"/>
          </ac:inkMkLst>
        </pc:inkChg>
        <pc:inkChg chg="add del">
          <ac:chgData name="Viet Anh Nguyen" userId="b95f61ff061388d5" providerId="LiveId" clId="{746B24EA-7A43-4D3D-A68A-B9BD11066FA8}" dt="2022-02-07T06:20:25.106" v="247"/>
          <ac:inkMkLst>
            <pc:docMk/>
            <pc:sldMk cId="1688627299" sldId="318"/>
            <ac:inkMk id="197" creationId="{B97312AA-577E-468B-A737-4750AED06635}"/>
          </ac:inkMkLst>
        </pc:inkChg>
        <pc:inkChg chg="add del">
          <ac:chgData name="Viet Anh Nguyen" userId="b95f61ff061388d5" providerId="LiveId" clId="{746B24EA-7A43-4D3D-A68A-B9BD11066FA8}" dt="2022-02-07T06:20:25.106" v="247"/>
          <ac:inkMkLst>
            <pc:docMk/>
            <pc:sldMk cId="1688627299" sldId="318"/>
            <ac:inkMk id="198" creationId="{14D055BC-EBD7-40E7-A5D5-B0D2D8B90306}"/>
          </ac:inkMkLst>
        </pc:inkChg>
        <pc:inkChg chg="add del">
          <ac:chgData name="Viet Anh Nguyen" userId="b95f61ff061388d5" providerId="LiveId" clId="{746B24EA-7A43-4D3D-A68A-B9BD11066FA8}" dt="2022-02-07T06:20:25.106" v="247"/>
          <ac:inkMkLst>
            <pc:docMk/>
            <pc:sldMk cId="1688627299" sldId="318"/>
            <ac:inkMk id="199" creationId="{D6E4B141-13BC-4E2A-AB09-1CFFD7AA0DB0}"/>
          </ac:inkMkLst>
        </pc:inkChg>
        <pc:inkChg chg="add del">
          <ac:chgData name="Viet Anh Nguyen" userId="b95f61ff061388d5" providerId="LiveId" clId="{746B24EA-7A43-4D3D-A68A-B9BD11066FA8}" dt="2022-02-07T06:20:27.748" v="255"/>
          <ac:inkMkLst>
            <pc:docMk/>
            <pc:sldMk cId="1688627299" sldId="318"/>
            <ac:inkMk id="200" creationId="{5A0B89A8-4852-4F2F-9F7E-529D4A7FE8E0}"/>
          </ac:inkMkLst>
        </pc:inkChg>
        <pc:inkChg chg="add">
          <ac:chgData name="Viet Anh Nguyen" userId="b95f61ff061388d5" providerId="LiveId" clId="{746B24EA-7A43-4D3D-A68A-B9BD11066FA8}" dt="2022-02-07T06:20:25.106" v="247"/>
          <ac:inkMkLst>
            <pc:docMk/>
            <pc:sldMk cId="1688627299" sldId="318"/>
            <ac:inkMk id="201" creationId="{472D2F21-1D03-400D-9886-DF6E3522781E}"/>
          </ac:inkMkLst>
        </pc:inkChg>
        <pc:inkChg chg="add del">
          <ac:chgData name="Viet Anh Nguyen" userId="b95f61ff061388d5" providerId="LiveId" clId="{746B24EA-7A43-4D3D-A68A-B9BD11066FA8}" dt="2022-02-07T06:20:27.748" v="255"/>
          <ac:inkMkLst>
            <pc:docMk/>
            <pc:sldMk cId="1688627299" sldId="318"/>
            <ac:inkMk id="202" creationId="{2FBF6FBC-F64C-42B4-B937-289D19BB72DC}"/>
          </ac:inkMkLst>
        </pc:inkChg>
        <pc:inkChg chg="add del">
          <ac:chgData name="Viet Anh Nguyen" userId="b95f61ff061388d5" providerId="LiveId" clId="{746B24EA-7A43-4D3D-A68A-B9BD11066FA8}" dt="2022-02-07T06:20:27.748" v="255"/>
          <ac:inkMkLst>
            <pc:docMk/>
            <pc:sldMk cId="1688627299" sldId="318"/>
            <ac:inkMk id="203" creationId="{635DC738-3D5B-411E-A865-48E14558843C}"/>
          </ac:inkMkLst>
        </pc:inkChg>
        <pc:inkChg chg="add del">
          <ac:chgData name="Viet Anh Nguyen" userId="b95f61ff061388d5" providerId="LiveId" clId="{746B24EA-7A43-4D3D-A68A-B9BD11066FA8}" dt="2022-02-07T06:20:27.748" v="255"/>
          <ac:inkMkLst>
            <pc:docMk/>
            <pc:sldMk cId="1688627299" sldId="318"/>
            <ac:inkMk id="204" creationId="{3463D4FC-FEC3-4E97-BBDA-977B059BADDF}"/>
          </ac:inkMkLst>
        </pc:inkChg>
        <pc:inkChg chg="add del">
          <ac:chgData name="Viet Anh Nguyen" userId="b95f61ff061388d5" providerId="LiveId" clId="{746B24EA-7A43-4D3D-A68A-B9BD11066FA8}" dt="2022-02-07T06:20:27.748" v="255"/>
          <ac:inkMkLst>
            <pc:docMk/>
            <pc:sldMk cId="1688627299" sldId="318"/>
            <ac:inkMk id="205" creationId="{4BF258E6-CF37-45B8-877D-6EFD79B0D021}"/>
          </ac:inkMkLst>
        </pc:inkChg>
        <pc:inkChg chg="add del">
          <ac:chgData name="Viet Anh Nguyen" userId="b95f61ff061388d5" providerId="LiveId" clId="{746B24EA-7A43-4D3D-A68A-B9BD11066FA8}" dt="2022-02-07T06:20:27.748" v="255"/>
          <ac:inkMkLst>
            <pc:docMk/>
            <pc:sldMk cId="1688627299" sldId="318"/>
            <ac:inkMk id="206" creationId="{2A37D082-EEB1-4AC9-9640-959DD79E7EAC}"/>
          </ac:inkMkLst>
        </pc:inkChg>
        <pc:inkChg chg="add del">
          <ac:chgData name="Viet Anh Nguyen" userId="b95f61ff061388d5" providerId="LiveId" clId="{746B24EA-7A43-4D3D-A68A-B9BD11066FA8}" dt="2022-02-07T06:20:27.748" v="255"/>
          <ac:inkMkLst>
            <pc:docMk/>
            <pc:sldMk cId="1688627299" sldId="318"/>
            <ac:inkMk id="207" creationId="{F6755D4D-A8BD-4D42-83AB-B39FC08333D2}"/>
          </ac:inkMkLst>
        </pc:inkChg>
        <pc:inkChg chg="add del">
          <ac:chgData name="Viet Anh Nguyen" userId="b95f61ff061388d5" providerId="LiveId" clId="{746B24EA-7A43-4D3D-A68A-B9BD11066FA8}" dt="2022-02-07T06:20:27.748" v="255"/>
          <ac:inkMkLst>
            <pc:docMk/>
            <pc:sldMk cId="1688627299" sldId="318"/>
            <ac:inkMk id="208" creationId="{EE08B838-E207-4A37-96AA-B7915A75D214}"/>
          </ac:inkMkLst>
        </pc:inkChg>
        <pc:inkChg chg="add">
          <ac:chgData name="Viet Anh Nguyen" userId="b95f61ff061388d5" providerId="LiveId" clId="{746B24EA-7A43-4D3D-A68A-B9BD11066FA8}" dt="2022-02-07T06:20:27.748" v="255"/>
          <ac:inkMkLst>
            <pc:docMk/>
            <pc:sldMk cId="1688627299" sldId="318"/>
            <ac:inkMk id="209" creationId="{06078DB3-3A1D-4A9B-9DC1-6F0ECF640932}"/>
          </ac:inkMkLst>
        </pc:inkChg>
        <pc:inkChg chg="add">
          <ac:chgData name="Viet Anh Nguyen" userId="b95f61ff061388d5" providerId="LiveId" clId="{746B24EA-7A43-4D3D-A68A-B9BD11066FA8}" dt="2022-02-07T06:20:27.748" v="255"/>
          <ac:inkMkLst>
            <pc:docMk/>
            <pc:sldMk cId="1688627299" sldId="318"/>
            <ac:inkMk id="210" creationId="{95253359-5097-4727-A128-C7F7487F803B}"/>
          </ac:inkMkLst>
        </pc:inkChg>
      </pc:sldChg>
      <pc:sldChg chg="addSp delSp new mod modClrScheme chgLayout">
        <pc:chgData name="Viet Anh Nguyen" userId="b95f61ff061388d5" providerId="LiveId" clId="{746B24EA-7A43-4D3D-A68A-B9BD11066FA8}" dt="2022-02-07T06:23:48.970" v="426"/>
        <pc:sldMkLst>
          <pc:docMk/>
          <pc:sldMk cId="2192644387" sldId="319"/>
        </pc:sldMkLst>
        <pc:spChg chg="del">
          <ac:chgData name="Viet Anh Nguyen" userId="b95f61ff061388d5" providerId="LiveId" clId="{746B24EA-7A43-4D3D-A68A-B9BD11066FA8}" dt="2022-02-07T06:20:49.610" v="257" actId="700"/>
          <ac:spMkLst>
            <pc:docMk/>
            <pc:sldMk cId="2192644387" sldId="319"/>
            <ac:spMk id="2" creationId="{9BDADB52-6910-4C60-A6F3-42DEC6FE8CC7}"/>
          </ac:spMkLst>
        </pc:spChg>
        <pc:spChg chg="del">
          <ac:chgData name="Viet Anh Nguyen" userId="b95f61ff061388d5" providerId="LiveId" clId="{746B24EA-7A43-4D3D-A68A-B9BD11066FA8}" dt="2022-02-07T06:20:49.610" v="257" actId="700"/>
          <ac:spMkLst>
            <pc:docMk/>
            <pc:sldMk cId="2192644387" sldId="319"/>
            <ac:spMk id="3" creationId="{732C9016-6F3B-4716-AB75-8A77DEA29788}"/>
          </ac:spMkLst>
        </pc:spChg>
        <pc:inkChg chg="add del">
          <ac:chgData name="Viet Anh Nguyen" userId="b95f61ff061388d5" providerId="LiveId" clId="{746B24EA-7A43-4D3D-A68A-B9BD11066FA8}" dt="2022-02-07T06:20:54.648" v="260"/>
          <ac:inkMkLst>
            <pc:docMk/>
            <pc:sldMk cId="2192644387" sldId="319"/>
            <ac:inkMk id="4" creationId="{0560EE7B-A714-4797-999F-864EDF5DB2E2}"/>
          </ac:inkMkLst>
        </pc:inkChg>
        <pc:inkChg chg="add del">
          <ac:chgData name="Viet Anh Nguyen" userId="b95f61ff061388d5" providerId="LiveId" clId="{746B24EA-7A43-4D3D-A68A-B9BD11066FA8}" dt="2022-02-07T06:20:54.648" v="260"/>
          <ac:inkMkLst>
            <pc:docMk/>
            <pc:sldMk cId="2192644387" sldId="319"/>
            <ac:inkMk id="5" creationId="{40A740B6-3128-4014-AB96-C3EBD8E80908}"/>
          </ac:inkMkLst>
        </pc:inkChg>
        <pc:inkChg chg="add del">
          <ac:chgData name="Viet Anh Nguyen" userId="b95f61ff061388d5" providerId="LiveId" clId="{746B24EA-7A43-4D3D-A68A-B9BD11066FA8}" dt="2022-02-07T06:20:55.879" v="264"/>
          <ac:inkMkLst>
            <pc:docMk/>
            <pc:sldMk cId="2192644387" sldId="319"/>
            <ac:inkMk id="6" creationId="{7F9CBDF1-4BAB-42F1-913C-FD05C7C5FAC2}"/>
          </ac:inkMkLst>
        </pc:inkChg>
        <pc:inkChg chg="add del">
          <ac:chgData name="Viet Anh Nguyen" userId="b95f61ff061388d5" providerId="LiveId" clId="{746B24EA-7A43-4D3D-A68A-B9BD11066FA8}" dt="2022-02-07T06:20:55.879" v="264"/>
          <ac:inkMkLst>
            <pc:docMk/>
            <pc:sldMk cId="2192644387" sldId="319"/>
            <ac:inkMk id="7" creationId="{4057FD97-3676-4B2A-B4D9-1B9D602E5571}"/>
          </ac:inkMkLst>
        </pc:inkChg>
        <pc:inkChg chg="add del">
          <ac:chgData name="Viet Anh Nguyen" userId="b95f61ff061388d5" providerId="LiveId" clId="{746B24EA-7A43-4D3D-A68A-B9BD11066FA8}" dt="2022-02-07T06:20:55.879" v="264"/>
          <ac:inkMkLst>
            <pc:docMk/>
            <pc:sldMk cId="2192644387" sldId="319"/>
            <ac:inkMk id="8" creationId="{39FA4268-E2BE-4822-AFE0-9703A0A2855E}"/>
          </ac:inkMkLst>
        </pc:inkChg>
        <pc:inkChg chg="add del">
          <ac:chgData name="Viet Anh Nguyen" userId="b95f61ff061388d5" providerId="LiveId" clId="{746B24EA-7A43-4D3D-A68A-B9BD11066FA8}" dt="2022-02-07T06:20:55.879" v="264"/>
          <ac:inkMkLst>
            <pc:docMk/>
            <pc:sldMk cId="2192644387" sldId="319"/>
            <ac:inkMk id="9" creationId="{36CFB50A-D5CD-45C5-A703-4A72BC96F9DF}"/>
          </ac:inkMkLst>
        </pc:inkChg>
        <pc:inkChg chg="add del">
          <ac:chgData name="Viet Anh Nguyen" userId="b95f61ff061388d5" providerId="LiveId" clId="{746B24EA-7A43-4D3D-A68A-B9BD11066FA8}" dt="2022-02-07T06:21:09.261" v="298"/>
          <ac:inkMkLst>
            <pc:docMk/>
            <pc:sldMk cId="2192644387" sldId="319"/>
            <ac:inkMk id="10" creationId="{6A35FB96-8BAB-45BD-B8E8-1CBEE9BAC82D}"/>
          </ac:inkMkLst>
        </pc:inkChg>
        <pc:inkChg chg="add del">
          <ac:chgData name="Viet Anh Nguyen" userId="b95f61ff061388d5" providerId="LiveId" clId="{746B24EA-7A43-4D3D-A68A-B9BD11066FA8}" dt="2022-02-07T06:21:00.513" v="277"/>
          <ac:inkMkLst>
            <pc:docMk/>
            <pc:sldMk cId="2192644387" sldId="319"/>
            <ac:inkMk id="11" creationId="{C0E8F355-2881-439C-B5BB-F168B0D436A7}"/>
          </ac:inkMkLst>
        </pc:inkChg>
        <pc:inkChg chg="add del">
          <ac:chgData name="Viet Anh Nguyen" userId="b95f61ff061388d5" providerId="LiveId" clId="{746B24EA-7A43-4D3D-A68A-B9BD11066FA8}" dt="2022-02-07T06:21:00.513" v="277"/>
          <ac:inkMkLst>
            <pc:docMk/>
            <pc:sldMk cId="2192644387" sldId="319"/>
            <ac:inkMk id="12" creationId="{90E77A4C-3D4A-4779-8857-F9647576E1EB}"/>
          </ac:inkMkLst>
        </pc:inkChg>
        <pc:inkChg chg="add del">
          <ac:chgData name="Viet Anh Nguyen" userId="b95f61ff061388d5" providerId="LiveId" clId="{746B24EA-7A43-4D3D-A68A-B9BD11066FA8}" dt="2022-02-07T06:21:00.513" v="277"/>
          <ac:inkMkLst>
            <pc:docMk/>
            <pc:sldMk cId="2192644387" sldId="319"/>
            <ac:inkMk id="13" creationId="{0BAAD35C-E806-4D59-BF51-97FD595FC6E8}"/>
          </ac:inkMkLst>
        </pc:inkChg>
        <pc:inkChg chg="add del">
          <ac:chgData name="Viet Anh Nguyen" userId="b95f61ff061388d5" providerId="LiveId" clId="{746B24EA-7A43-4D3D-A68A-B9BD11066FA8}" dt="2022-02-07T06:21:00.513" v="277"/>
          <ac:inkMkLst>
            <pc:docMk/>
            <pc:sldMk cId="2192644387" sldId="319"/>
            <ac:inkMk id="14" creationId="{7083DF38-A759-4306-8D5C-E5728F436A64}"/>
          </ac:inkMkLst>
        </pc:inkChg>
        <pc:inkChg chg="add del">
          <ac:chgData name="Viet Anh Nguyen" userId="b95f61ff061388d5" providerId="LiveId" clId="{746B24EA-7A43-4D3D-A68A-B9BD11066FA8}" dt="2022-02-07T06:21:00.513" v="277"/>
          <ac:inkMkLst>
            <pc:docMk/>
            <pc:sldMk cId="2192644387" sldId="319"/>
            <ac:inkMk id="15" creationId="{E843CB92-6983-4E7E-BF34-7014B68C7AED}"/>
          </ac:inkMkLst>
        </pc:inkChg>
        <pc:inkChg chg="add del">
          <ac:chgData name="Viet Anh Nguyen" userId="b95f61ff061388d5" providerId="LiveId" clId="{746B24EA-7A43-4D3D-A68A-B9BD11066FA8}" dt="2022-02-07T06:21:00.513" v="277"/>
          <ac:inkMkLst>
            <pc:docMk/>
            <pc:sldMk cId="2192644387" sldId="319"/>
            <ac:inkMk id="16" creationId="{C539E3C5-D532-4C70-9312-BBDD8187679F}"/>
          </ac:inkMkLst>
        </pc:inkChg>
        <pc:inkChg chg="add del">
          <ac:chgData name="Viet Anh Nguyen" userId="b95f61ff061388d5" providerId="LiveId" clId="{746B24EA-7A43-4D3D-A68A-B9BD11066FA8}" dt="2022-02-07T06:21:00.513" v="277"/>
          <ac:inkMkLst>
            <pc:docMk/>
            <pc:sldMk cId="2192644387" sldId="319"/>
            <ac:inkMk id="17" creationId="{0853C9D6-EE95-493D-9E30-5C9617DE2D90}"/>
          </ac:inkMkLst>
        </pc:inkChg>
        <pc:inkChg chg="add del">
          <ac:chgData name="Viet Anh Nguyen" userId="b95f61ff061388d5" providerId="LiveId" clId="{746B24EA-7A43-4D3D-A68A-B9BD11066FA8}" dt="2022-02-07T06:21:00.513" v="277"/>
          <ac:inkMkLst>
            <pc:docMk/>
            <pc:sldMk cId="2192644387" sldId="319"/>
            <ac:inkMk id="18" creationId="{3712934E-86BC-4A13-A188-3CE65B771F8C}"/>
          </ac:inkMkLst>
        </pc:inkChg>
        <pc:inkChg chg="add del">
          <ac:chgData name="Viet Anh Nguyen" userId="b95f61ff061388d5" providerId="LiveId" clId="{746B24EA-7A43-4D3D-A68A-B9BD11066FA8}" dt="2022-02-07T06:21:00.513" v="277"/>
          <ac:inkMkLst>
            <pc:docMk/>
            <pc:sldMk cId="2192644387" sldId="319"/>
            <ac:inkMk id="19" creationId="{041682E7-98B7-4200-9CF9-71D365D86F28}"/>
          </ac:inkMkLst>
        </pc:inkChg>
        <pc:inkChg chg="add del">
          <ac:chgData name="Viet Anh Nguyen" userId="b95f61ff061388d5" providerId="LiveId" clId="{746B24EA-7A43-4D3D-A68A-B9BD11066FA8}" dt="2022-02-07T06:21:00.513" v="277"/>
          <ac:inkMkLst>
            <pc:docMk/>
            <pc:sldMk cId="2192644387" sldId="319"/>
            <ac:inkMk id="20" creationId="{E4D76E2D-AD47-4259-BAF9-EF9AB4AEDF2D}"/>
          </ac:inkMkLst>
        </pc:inkChg>
        <pc:inkChg chg="add del">
          <ac:chgData name="Viet Anh Nguyen" userId="b95f61ff061388d5" providerId="LiveId" clId="{746B24EA-7A43-4D3D-A68A-B9BD11066FA8}" dt="2022-02-07T06:21:00.513" v="277"/>
          <ac:inkMkLst>
            <pc:docMk/>
            <pc:sldMk cId="2192644387" sldId="319"/>
            <ac:inkMk id="21" creationId="{36D723E4-5DF0-412F-A568-F339EAD0D00A}"/>
          </ac:inkMkLst>
        </pc:inkChg>
        <pc:inkChg chg="add del">
          <ac:chgData name="Viet Anh Nguyen" userId="b95f61ff061388d5" providerId="LiveId" clId="{746B24EA-7A43-4D3D-A68A-B9BD11066FA8}" dt="2022-02-07T06:21:00.513" v="277"/>
          <ac:inkMkLst>
            <pc:docMk/>
            <pc:sldMk cId="2192644387" sldId="319"/>
            <ac:inkMk id="22" creationId="{99913E7F-3F0B-4C22-AB45-02D869B41C96}"/>
          </ac:inkMkLst>
        </pc:inkChg>
        <pc:inkChg chg="add del">
          <ac:chgData name="Viet Anh Nguyen" userId="b95f61ff061388d5" providerId="LiveId" clId="{746B24EA-7A43-4D3D-A68A-B9BD11066FA8}" dt="2022-02-07T06:21:17.851" v="318"/>
          <ac:inkMkLst>
            <pc:docMk/>
            <pc:sldMk cId="2192644387" sldId="319"/>
            <ac:inkMk id="23" creationId="{BC6513BE-7CCC-4C5E-A743-48AA9564AE45}"/>
          </ac:inkMkLst>
        </pc:inkChg>
        <pc:inkChg chg="add">
          <ac:chgData name="Viet Anh Nguyen" userId="b95f61ff061388d5" providerId="LiveId" clId="{746B24EA-7A43-4D3D-A68A-B9BD11066FA8}" dt="2022-02-07T06:21:00.513" v="277"/>
          <ac:inkMkLst>
            <pc:docMk/>
            <pc:sldMk cId="2192644387" sldId="319"/>
            <ac:inkMk id="24" creationId="{DAB02003-0624-418D-9067-33A75A1AB579}"/>
          </ac:inkMkLst>
        </pc:inkChg>
        <pc:inkChg chg="add del">
          <ac:chgData name="Viet Anh Nguyen" userId="b95f61ff061388d5" providerId="LiveId" clId="{746B24EA-7A43-4D3D-A68A-B9BD11066FA8}" dt="2022-02-07T06:21:09.261" v="298"/>
          <ac:inkMkLst>
            <pc:docMk/>
            <pc:sldMk cId="2192644387" sldId="319"/>
            <ac:inkMk id="25" creationId="{AB54910B-BC58-4B5E-A14C-2394F4E83294}"/>
          </ac:inkMkLst>
        </pc:inkChg>
        <pc:inkChg chg="add del">
          <ac:chgData name="Viet Anh Nguyen" userId="b95f61ff061388d5" providerId="LiveId" clId="{746B24EA-7A43-4D3D-A68A-B9BD11066FA8}" dt="2022-02-07T06:21:03.731" v="284"/>
          <ac:inkMkLst>
            <pc:docMk/>
            <pc:sldMk cId="2192644387" sldId="319"/>
            <ac:inkMk id="26" creationId="{D9234FD7-993C-46AF-936B-218294D8E562}"/>
          </ac:inkMkLst>
        </pc:inkChg>
        <pc:inkChg chg="add del">
          <ac:chgData name="Viet Anh Nguyen" userId="b95f61ff061388d5" providerId="LiveId" clId="{746B24EA-7A43-4D3D-A68A-B9BD11066FA8}" dt="2022-02-07T06:21:03.731" v="284"/>
          <ac:inkMkLst>
            <pc:docMk/>
            <pc:sldMk cId="2192644387" sldId="319"/>
            <ac:inkMk id="27" creationId="{47C42457-4863-4594-9D79-C6012B35BA0D}"/>
          </ac:inkMkLst>
        </pc:inkChg>
        <pc:inkChg chg="add del">
          <ac:chgData name="Viet Anh Nguyen" userId="b95f61ff061388d5" providerId="LiveId" clId="{746B24EA-7A43-4D3D-A68A-B9BD11066FA8}" dt="2022-02-07T06:21:03.731" v="284"/>
          <ac:inkMkLst>
            <pc:docMk/>
            <pc:sldMk cId="2192644387" sldId="319"/>
            <ac:inkMk id="28" creationId="{05D0B7E7-099A-4A84-B078-7002D9A4D50B}"/>
          </ac:inkMkLst>
        </pc:inkChg>
        <pc:inkChg chg="add del">
          <ac:chgData name="Viet Anh Nguyen" userId="b95f61ff061388d5" providerId="LiveId" clId="{746B24EA-7A43-4D3D-A68A-B9BD11066FA8}" dt="2022-02-07T06:21:03.731" v="284"/>
          <ac:inkMkLst>
            <pc:docMk/>
            <pc:sldMk cId="2192644387" sldId="319"/>
            <ac:inkMk id="29" creationId="{E83B4346-CD70-430A-81B5-432BFB22CF1A}"/>
          </ac:inkMkLst>
        </pc:inkChg>
        <pc:inkChg chg="add del">
          <ac:chgData name="Viet Anh Nguyen" userId="b95f61ff061388d5" providerId="LiveId" clId="{746B24EA-7A43-4D3D-A68A-B9BD11066FA8}" dt="2022-02-07T06:21:03.731" v="284"/>
          <ac:inkMkLst>
            <pc:docMk/>
            <pc:sldMk cId="2192644387" sldId="319"/>
            <ac:inkMk id="30" creationId="{4DAE8981-AA64-490E-A8FA-195902A303A9}"/>
          </ac:inkMkLst>
        </pc:inkChg>
        <pc:inkChg chg="add del">
          <ac:chgData name="Viet Anh Nguyen" userId="b95f61ff061388d5" providerId="LiveId" clId="{746B24EA-7A43-4D3D-A68A-B9BD11066FA8}" dt="2022-02-07T06:21:03.731" v="284"/>
          <ac:inkMkLst>
            <pc:docMk/>
            <pc:sldMk cId="2192644387" sldId="319"/>
            <ac:inkMk id="31" creationId="{0614B820-12B6-4EC6-9FC0-84CA68918AE2}"/>
          </ac:inkMkLst>
        </pc:inkChg>
        <pc:inkChg chg="add del">
          <ac:chgData name="Viet Anh Nguyen" userId="b95f61ff061388d5" providerId="LiveId" clId="{746B24EA-7A43-4D3D-A68A-B9BD11066FA8}" dt="2022-02-07T06:21:05.656" v="288"/>
          <ac:inkMkLst>
            <pc:docMk/>
            <pc:sldMk cId="2192644387" sldId="319"/>
            <ac:inkMk id="32" creationId="{36FDFDEB-A7C2-4D4B-9026-E3E5B3B45462}"/>
          </ac:inkMkLst>
        </pc:inkChg>
        <pc:inkChg chg="add del">
          <ac:chgData name="Viet Anh Nguyen" userId="b95f61ff061388d5" providerId="LiveId" clId="{746B24EA-7A43-4D3D-A68A-B9BD11066FA8}" dt="2022-02-07T06:21:17.851" v="318"/>
          <ac:inkMkLst>
            <pc:docMk/>
            <pc:sldMk cId="2192644387" sldId="319"/>
            <ac:inkMk id="33" creationId="{B6EBC731-47EC-4FDB-B3C1-93D4EACFCBA6}"/>
          </ac:inkMkLst>
        </pc:inkChg>
        <pc:inkChg chg="add del">
          <ac:chgData name="Viet Anh Nguyen" userId="b95f61ff061388d5" providerId="LiveId" clId="{746B24EA-7A43-4D3D-A68A-B9BD11066FA8}" dt="2022-02-07T06:21:05.656" v="288"/>
          <ac:inkMkLst>
            <pc:docMk/>
            <pc:sldMk cId="2192644387" sldId="319"/>
            <ac:inkMk id="34" creationId="{548892AC-CA50-46CA-91E2-0060D6B576A3}"/>
          </ac:inkMkLst>
        </pc:inkChg>
        <pc:inkChg chg="add del">
          <ac:chgData name="Viet Anh Nguyen" userId="b95f61ff061388d5" providerId="LiveId" clId="{746B24EA-7A43-4D3D-A68A-B9BD11066FA8}" dt="2022-02-07T06:21:05.656" v="288"/>
          <ac:inkMkLst>
            <pc:docMk/>
            <pc:sldMk cId="2192644387" sldId="319"/>
            <ac:inkMk id="35" creationId="{1C18FC46-0452-4992-B389-084777EFCD13}"/>
          </ac:inkMkLst>
        </pc:inkChg>
        <pc:inkChg chg="add del">
          <ac:chgData name="Viet Anh Nguyen" userId="b95f61ff061388d5" providerId="LiveId" clId="{746B24EA-7A43-4D3D-A68A-B9BD11066FA8}" dt="2022-02-07T06:21:05.656" v="288"/>
          <ac:inkMkLst>
            <pc:docMk/>
            <pc:sldMk cId="2192644387" sldId="319"/>
            <ac:inkMk id="36" creationId="{023DEBDC-43D2-4A35-9694-857215E72CAF}"/>
          </ac:inkMkLst>
        </pc:inkChg>
        <pc:inkChg chg="add del">
          <ac:chgData name="Viet Anh Nguyen" userId="b95f61ff061388d5" providerId="LiveId" clId="{746B24EA-7A43-4D3D-A68A-B9BD11066FA8}" dt="2022-02-07T06:21:17.851" v="318"/>
          <ac:inkMkLst>
            <pc:docMk/>
            <pc:sldMk cId="2192644387" sldId="319"/>
            <ac:inkMk id="37" creationId="{2E7BC5EC-2B75-4121-ADF8-42EF0CAA4B07}"/>
          </ac:inkMkLst>
        </pc:inkChg>
        <pc:inkChg chg="add del">
          <ac:chgData name="Viet Anh Nguyen" userId="b95f61ff061388d5" providerId="LiveId" clId="{746B24EA-7A43-4D3D-A68A-B9BD11066FA8}" dt="2022-02-07T06:21:08.112" v="295"/>
          <ac:inkMkLst>
            <pc:docMk/>
            <pc:sldMk cId="2192644387" sldId="319"/>
            <ac:inkMk id="38" creationId="{D7886F01-ED2D-47EC-A3F4-D50AAE33F31B}"/>
          </ac:inkMkLst>
        </pc:inkChg>
        <pc:inkChg chg="add del">
          <ac:chgData name="Viet Anh Nguyen" userId="b95f61ff061388d5" providerId="LiveId" clId="{746B24EA-7A43-4D3D-A68A-B9BD11066FA8}" dt="2022-02-07T06:21:08.112" v="295"/>
          <ac:inkMkLst>
            <pc:docMk/>
            <pc:sldMk cId="2192644387" sldId="319"/>
            <ac:inkMk id="39" creationId="{8ADFD54D-D081-4B4D-B1BA-FB27C01C461A}"/>
          </ac:inkMkLst>
        </pc:inkChg>
        <pc:inkChg chg="add del">
          <ac:chgData name="Viet Anh Nguyen" userId="b95f61ff061388d5" providerId="LiveId" clId="{746B24EA-7A43-4D3D-A68A-B9BD11066FA8}" dt="2022-02-07T06:21:08.112" v="295"/>
          <ac:inkMkLst>
            <pc:docMk/>
            <pc:sldMk cId="2192644387" sldId="319"/>
            <ac:inkMk id="40" creationId="{59F6EA93-35A7-478E-A5A9-A8C626774A77}"/>
          </ac:inkMkLst>
        </pc:inkChg>
        <pc:inkChg chg="add del">
          <ac:chgData name="Viet Anh Nguyen" userId="b95f61ff061388d5" providerId="LiveId" clId="{746B24EA-7A43-4D3D-A68A-B9BD11066FA8}" dt="2022-02-07T06:21:08.112" v="295"/>
          <ac:inkMkLst>
            <pc:docMk/>
            <pc:sldMk cId="2192644387" sldId="319"/>
            <ac:inkMk id="41" creationId="{6227E65C-0432-4CE1-AA13-7C2F44FE34A4}"/>
          </ac:inkMkLst>
        </pc:inkChg>
        <pc:inkChg chg="add del">
          <ac:chgData name="Viet Anh Nguyen" userId="b95f61ff061388d5" providerId="LiveId" clId="{746B24EA-7A43-4D3D-A68A-B9BD11066FA8}" dt="2022-02-07T06:21:08.112" v="295"/>
          <ac:inkMkLst>
            <pc:docMk/>
            <pc:sldMk cId="2192644387" sldId="319"/>
            <ac:inkMk id="42" creationId="{BB5F544D-B911-4AD5-8153-AD02D1175E53}"/>
          </ac:inkMkLst>
        </pc:inkChg>
        <pc:inkChg chg="add del">
          <ac:chgData name="Viet Anh Nguyen" userId="b95f61ff061388d5" providerId="LiveId" clId="{746B24EA-7A43-4D3D-A68A-B9BD11066FA8}" dt="2022-02-07T06:21:09.261" v="298"/>
          <ac:inkMkLst>
            <pc:docMk/>
            <pc:sldMk cId="2192644387" sldId="319"/>
            <ac:inkMk id="43" creationId="{D5B9C8D1-57CB-462A-9488-2814C6650809}"/>
          </ac:inkMkLst>
        </pc:inkChg>
        <pc:inkChg chg="add del">
          <ac:chgData name="Viet Anh Nguyen" userId="b95f61ff061388d5" providerId="LiveId" clId="{746B24EA-7A43-4D3D-A68A-B9BD11066FA8}" dt="2022-02-07T06:21:09.261" v="298"/>
          <ac:inkMkLst>
            <pc:docMk/>
            <pc:sldMk cId="2192644387" sldId="319"/>
            <ac:inkMk id="44" creationId="{8DBC4587-BF4D-42BC-A789-B5092DCEF28A}"/>
          </ac:inkMkLst>
        </pc:inkChg>
        <pc:inkChg chg="add del">
          <ac:chgData name="Viet Anh Nguyen" userId="b95f61ff061388d5" providerId="LiveId" clId="{746B24EA-7A43-4D3D-A68A-B9BD11066FA8}" dt="2022-02-07T06:21:09.261" v="298"/>
          <ac:inkMkLst>
            <pc:docMk/>
            <pc:sldMk cId="2192644387" sldId="319"/>
            <ac:inkMk id="45" creationId="{DAE21471-38D1-415A-9458-5F31D2E20431}"/>
          </ac:inkMkLst>
        </pc:inkChg>
        <pc:inkChg chg="add del">
          <ac:chgData name="Viet Anh Nguyen" userId="b95f61ff061388d5" providerId="LiveId" clId="{746B24EA-7A43-4D3D-A68A-B9BD11066FA8}" dt="2022-02-07T06:21:09.261" v="298"/>
          <ac:inkMkLst>
            <pc:docMk/>
            <pc:sldMk cId="2192644387" sldId="319"/>
            <ac:inkMk id="46" creationId="{539CD798-635D-4983-9335-3247E9E75B14}"/>
          </ac:inkMkLst>
        </pc:inkChg>
        <pc:inkChg chg="add">
          <ac:chgData name="Viet Anh Nguyen" userId="b95f61ff061388d5" providerId="LiveId" clId="{746B24EA-7A43-4D3D-A68A-B9BD11066FA8}" dt="2022-02-07T06:21:09.261" v="298"/>
          <ac:inkMkLst>
            <pc:docMk/>
            <pc:sldMk cId="2192644387" sldId="319"/>
            <ac:inkMk id="47" creationId="{0103BBB9-403F-464C-B15A-F1BA83A177C6}"/>
          </ac:inkMkLst>
        </pc:inkChg>
        <pc:inkChg chg="add del">
          <ac:chgData name="Viet Anh Nguyen" userId="b95f61ff061388d5" providerId="LiveId" clId="{746B24EA-7A43-4D3D-A68A-B9BD11066FA8}" dt="2022-02-07T06:21:13.654" v="305"/>
          <ac:inkMkLst>
            <pc:docMk/>
            <pc:sldMk cId="2192644387" sldId="319"/>
            <ac:inkMk id="48" creationId="{14197608-CFB4-46C7-923F-DE7124C57BB1}"/>
          </ac:inkMkLst>
        </pc:inkChg>
        <pc:inkChg chg="add">
          <ac:chgData name="Viet Anh Nguyen" userId="b95f61ff061388d5" providerId="LiveId" clId="{746B24EA-7A43-4D3D-A68A-B9BD11066FA8}" dt="2022-02-07T06:21:11.815" v="300" actId="9405"/>
          <ac:inkMkLst>
            <pc:docMk/>
            <pc:sldMk cId="2192644387" sldId="319"/>
            <ac:inkMk id="49" creationId="{3DFE056D-8288-4C4F-87E0-90F21F92ED23}"/>
          </ac:inkMkLst>
        </pc:inkChg>
        <pc:inkChg chg="add del">
          <ac:chgData name="Viet Anh Nguyen" userId="b95f61ff061388d5" providerId="LiveId" clId="{746B24EA-7A43-4D3D-A68A-B9BD11066FA8}" dt="2022-02-07T06:21:13.654" v="305"/>
          <ac:inkMkLst>
            <pc:docMk/>
            <pc:sldMk cId="2192644387" sldId="319"/>
            <ac:inkMk id="50" creationId="{8EDCA49B-3AD0-4919-A6DD-7BCC93F6A080}"/>
          </ac:inkMkLst>
        </pc:inkChg>
        <pc:inkChg chg="add del">
          <ac:chgData name="Viet Anh Nguyen" userId="b95f61ff061388d5" providerId="LiveId" clId="{746B24EA-7A43-4D3D-A68A-B9BD11066FA8}" dt="2022-02-07T06:21:13.654" v="305"/>
          <ac:inkMkLst>
            <pc:docMk/>
            <pc:sldMk cId="2192644387" sldId="319"/>
            <ac:inkMk id="51" creationId="{5D49C9CE-CAA4-4ED4-8CBD-2433C659995F}"/>
          </ac:inkMkLst>
        </pc:inkChg>
        <pc:inkChg chg="add del">
          <ac:chgData name="Viet Anh Nguyen" userId="b95f61ff061388d5" providerId="LiveId" clId="{746B24EA-7A43-4D3D-A68A-B9BD11066FA8}" dt="2022-02-07T06:21:13.654" v="305"/>
          <ac:inkMkLst>
            <pc:docMk/>
            <pc:sldMk cId="2192644387" sldId="319"/>
            <ac:inkMk id="52" creationId="{564A0E0A-420E-4CC0-8CBD-74D59AC34B80}"/>
          </ac:inkMkLst>
        </pc:inkChg>
        <pc:inkChg chg="add del">
          <ac:chgData name="Viet Anh Nguyen" userId="b95f61ff061388d5" providerId="LiveId" clId="{746B24EA-7A43-4D3D-A68A-B9BD11066FA8}" dt="2022-02-07T06:21:13.654" v="305"/>
          <ac:inkMkLst>
            <pc:docMk/>
            <pc:sldMk cId="2192644387" sldId="319"/>
            <ac:inkMk id="53" creationId="{9251FA13-445E-4D21-B72A-155FE16C1983}"/>
          </ac:inkMkLst>
        </pc:inkChg>
        <pc:inkChg chg="add">
          <ac:chgData name="Viet Anh Nguyen" userId="b95f61ff061388d5" providerId="LiveId" clId="{746B24EA-7A43-4D3D-A68A-B9BD11066FA8}" dt="2022-02-07T06:21:13.654" v="305"/>
          <ac:inkMkLst>
            <pc:docMk/>
            <pc:sldMk cId="2192644387" sldId="319"/>
            <ac:inkMk id="54" creationId="{318486C8-6513-438A-9E6B-EA9053E60B41}"/>
          </ac:inkMkLst>
        </pc:inkChg>
        <pc:inkChg chg="add">
          <ac:chgData name="Viet Anh Nguyen" userId="b95f61ff061388d5" providerId="LiveId" clId="{746B24EA-7A43-4D3D-A68A-B9BD11066FA8}" dt="2022-02-07T06:21:13.654" v="305"/>
          <ac:inkMkLst>
            <pc:docMk/>
            <pc:sldMk cId="2192644387" sldId="319"/>
            <ac:inkMk id="55" creationId="{8023F580-5E0C-4B08-952D-849B454019E2}"/>
          </ac:inkMkLst>
        </pc:inkChg>
        <pc:inkChg chg="add del">
          <ac:chgData name="Viet Anh Nguyen" userId="b95f61ff061388d5" providerId="LiveId" clId="{746B24EA-7A43-4D3D-A68A-B9BD11066FA8}" dt="2022-02-07T06:21:14.753" v="308"/>
          <ac:inkMkLst>
            <pc:docMk/>
            <pc:sldMk cId="2192644387" sldId="319"/>
            <ac:inkMk id="56" creationId="{A4E9B0F0-C8DD-45B8-9FA2-2B4BBCE4D96E}"/>
          </ac:inkMkLst>
        </pc:inkChg>
        <pc:inkChg chg="add del">
          <ac:chgData name="Viet Anh Nguyen" userId="b95f61ff061388d5" providerId="LiveId" clId="{746B24EA-7A43-4D3D-A68A-B9BD11066FA8}" dt="2022-02-07T06:21:14.753" v="308"/>
          <ac:inkMkLst>
            <pc:docMk/>
            <pc:sldMk cId="2192644387" sldId="319"/>
            <ac:inkMk id="57" creationId="{4792B428-1287-4D03-9BB2-765D8537F938}"/>
          </ac:inkMkLst>
        </pc:inkChg>
        <pc:inkChg chg="add del">
          <ac:chgData name="Viet Anh Nguyen" userId="b95f61ff061388d5" providerId="LiveId" clId="{746B24EA-7A43-4D3D-A68A-B9BD11066FA8}" dt="2022-02-07T06:21:17.851" v="318"/>
          <ac:inkMkLst>
            <pc:docMk/>
            <pc:sldMk cId="2192644387" sldId="319"/>
            <ac:inkMk id="58" creationId="{A36A0B8C-D5A0-491A-9402-152C6CF6EB99}"/>
          </ac:inkMkLst>
        </pc:inkChg>
        <pc:inkChg chg="add del">
          <ac:chgData name="Viet Anh Nguyen" userId="b95f61ff061388d5" providerId="LiveId" clId="{746B24EA-7A43-4D3D-A68A-B9BD11066FA8}" dt="2022-02-07T06:21:17.851" v="318"/>
          <ac:inkMkLst>
            <pc:docMk/>
            <pc:sldMk cId="2192644387" sldId="319"/>
            <ac:inkMk id="59" creationId="{781ED208-8136-4FEA-928B-3DDDAFC282BF}"/>
          </ac:inkMkLst>
        </pc:inkChg>
        <pc:inkChg chg="add del">
          <ac:chgData name="Viet Anh Nguyen" userId="b95f61ff061388d5" providerId="LiveId" clId="{746B24EA-7A43-4D3D-A68A-B9BD11066FA8}" dt="2022-02-07T06:21:17.851" v="318"/>
          <ac:inkMkLst>
            <pc:docMk/>
            <pc:sldMk cId="2192644387" sldId="319"/>
            <ac:inkMk id="60" creationId="{03F96CCA-E1E4-4A77-8EF2-6CD7936C6779}"/>
          </ac:inkMkLst>
        </pc:inkChg>
        <pc:inkChg chg="add del">
          <ac:chgData name="Viet Anh Nguyen" userId="b95f61ff061388d5" providerId="LiveId" clId="{746B24EA-7A43-4D3D-A68A-B9BD11066FA8}" dt="2022-02-07T06:21:17.851" v="318"/>
          <ac:inkMkLst>
            <pc:docMk/>
            <pc:sldMk cId="2192644387" sldId="319"/>
            <ac:inkMk id="61" creationId="{212D0E3E-FE52-4E84-9865-37502D41FC0E}"/>
          </ac:inkMkLst>
        </pc:inkChg>
        <pc:inkChg chg="add del">
          <ac:chgData name="Viet Anh Nguyen" userId="b95f61ff061388d5" providerId="LiveId" clId="{746B24EA-7A43-4D3D-A68A-B9BD11066FA8}" dt="2022-02-07T06:21:17.851" v="318"/>
          <ac:inkMkLst>
            <pc:docMk/>
            <pc:sldMk cId="2192644387" sldId="319"/>
            <ac:inkMk id="62" creationId="{4D7E63C0-3C42-4527-87DA-21389D0C3822}"/>
          </ac:inkMkLst>
        </pc:inkChg>
        <pc:inkChg chg="add del">
          <ac:chgData name="Viet Anh Nguyen" userId="b95f61ff061388d5" providerId="LiveId" clId="{746B24EA-7A43-4D3D-A68A-B9BD11066FA8}" dt="2022-02-07T06:21:17.851" v="318"/>
          <ac:inkMkLst>
            <pc:docMk/>
            <pc:sldMk cId="2192644387" sldId="319"/>
            <ac:inkMk id="63" creationId="{E95AB67C-7C5A-4FF9-AAF2-5F461B6C693E}"/>
          </ac:inkMkLst>
        </pc:inkChg>
        <pc:inkChg chg="add del">
          <ac:chgData name="Viet Anh Nguyen" userId="b95f61ff061388d5" providerId="LiveId" clId="{746B24EA-7A43-4D3D-A68A-B9BD11066FA8}" dt="2022-02-07T06:21:17.851" v="318"/>
          <ac:inkMkLst>
            <pc:docMk/>
            <pc:sldMk cId="2192644387" sldId="319"/>
            <ac:inkMk id="64" creationId="{920E9C4C-23E9-4367-938C-F21A5F008E95}"/>
          </ac:inkMkLst>
        </pc:inkChg>
        <pc:inkChg chg="add del">
          <ac:chgData name="Viet Anh Nguyen" userId="b95f61ff061388d5" providerId="LiveId" clId="{746B24EA-7A43-4D3D-A68A-B9BD11066FA8}" dt="2022-02-07T06:21:17.851" v="318"/>
          <ac:inkMkLst>
            <pc:docMk/>
            <pc:sldMk cId="2192644387" sldId="319"/>
            <ac:inkMk id="65" creationId="{71BC510B-F976-46CE-8A81-52ED09A4BA5E}"/>
          </ac:inkMkLst>
        </pc:inkChg>
        <pc:inkChg chg="add del">
          <ac:chgData name="Viet Anh Nguyen" userId="b95f61ff061388d5" providerId="LiveId" clId="{746B24EA-7A43-4D3D-A68A-B9BD11066FA8}" dt="2022-02-07T06:21:17.851" v="318"/>
          <ac:inkMkLst>
            <pc:docMk/>
            <pc:sldMk cId="2192644387" sldId="319"/>
            <ac:inkMk id="66" creationId="{8BCF159B-3554-459F-A6DB-A2C20CA5748E}"/>
          </ac:inkMkLst>
        </pc:inkChg>
        <pc:inkChg chg="add del">
          <ac:chgData name="Viet Anh Nguyen" userId="b95f61ff061388d5" providerId="LiveId" clId="{746B24EA-7A43-4D3D-A68A-B9BD11066FA8}" dt="2022-02-07T06:21:17.851" v="318"/>
          <ac:inkMkLst>
            <pc:docMk/>
            <pc:sldMk cId="2192644387" sldId="319"/>
            <ac:inkMk id="67" creationId="{4890EF79-9F31-4374-8810-7B6E3B116CF8}"/>
          </ac:inkMkLst>
        </pc:inkChg>
        <pc:inkChg chg="add del">
          <ac:chgData name="Viet Anh Nguyen" userId="b95f61ff061388d5" providerId="LiveId" clId="{746B24EA-7A43-4D3D-A68A-B9BD11066FA8}" dt="2022-02-07T06:21:19.467" v="323"/>
          <ac:inkMkLst>
            <pc:docMk/>
            <pc:sldMk cId="2192644387" sldId="319"/>
            <ac:inkMk id="68" creationId="{4F20557D-69C6-40CB-8B1D-010EC7752ABB}"/>
          </ac:inkMkLst>
        </pc:inkChg>
        <pc:inkChg chg="add del">
          <ac:chgData name="Viet Anh Nguyen" userId="b95f61ff061388d5" providerId="LiveId" clId="{746B24EA-7A43-4D3D-A68A-B9BD11066FA8}" dt="2022-02-07T06:21:19.467" v="323"/>
          <ac:inkMkLst>
            <pc:docMk/>
            <pc:sldMk cId="2192644387" sldId="319"/>
            <ac:inkMk id="69" creationId="{0B748C0E-6FFC-4FC2-8B04-5A5D53F1A480}"/>
          </ac:inkMkLst>
        </pc:inkChg>
        <pc:inkChg chg="add del">
          <ac:chgData name="Viet Anh Nguyen" userId="b95f61ff061388d5" providerId="LiveId" clId="{746B24EA-7A43-4D3D-A68A-B9BD11066FA8}" dt="2022-02-07T06:21:19.467" v="323"/>
          <ac:inkMkLst>
            <pc:docMk/>
            <pc:sldMk cId="2192644387" sldId="319"/>
            <ac:inkMk id="70" creationId="{3F17100D-DAED-47E1-A8A0-EF149406718D}"/>
          </ac:inkMkLst>
        </pc:inkChg>
        <pc:inkChg chg="add del">
          <ac:chgData name="Viet Anh Nguyen" userId="b95f61ff061388d5" providerId="LiveId" clId="{746B24EA-7A43-4D3D-A68A-B9BD11066FA8}" dt="2022-02-07T06:21:19.467" v="323"/>
          <ac:inkMkLst>
            <pc:docMk/>
            <pc:sldMk cId="2192644387" sldId="319"/>
            <ac:inkMk id="71" creationId="{B8248CDB-B8EF-4797-ACC7-10974CDE94E4}"/>
          </ac:inkMkLst>
        </pc:inkChg>
        <pc:inkChg chg="add del">
          <ac:chgData name="Viet Anh Nguyen" userId="b95f61ff061388d5" providerId="LiveId" clId="{746B24EA-7A43-4D3D-A68A-B9BD11066FA8}" dt="2022-02-07T06:21:19.467" v="323"/>
          <ac:inkMkLst>
            <pc:docMk/>
            <pc:sldMk cId="2192644387" sldId="319"/>
            <ac:inkMk id="72" creationId="{E36D2689-B622-49F4-8D3F-0CA832733975}"/>
          </ac:inkMkLst>
        </pc:inkChg>
        <pc:inkChg chg="add del">
          <ac:chgData name="Viet Anh Nguyen" userId="b95f61ff061388d5" providerId="LiveId" clId="{746B24EA-7A43-4D3D-A68A-B9BD11066FA8}" dt="2022-02-07T06:21:22.885" v="330"/>
          <ac:inkMkLst>
            <pc:docMk/>
            <pc:sldMk cId="2192644387" sldId="319"/>
            <ac:inkMk id="73" creationId="{1BFB8882-E1AD-4EE2-A96C-9B48A682976F}"/>
          </ac:inkMkLst>
        </pc:inkChg>
        <pc:inkChg chg="add del">
          <ac:chgData name="Viet Anh Nguyen" userId="b95f61ff061388d5" providerId="LiveId" clId="{746B24EA-7A43-4D3D-A68A-B9BD11066FA8}" dt="2022-02-07T06:21:22.885" v="330"/>
          <ac:inkMkLst>
            <pc:docMk/>
            <pc:sldMk cId="2192644387" sldId="319"/>
            <ac:inkMk id="74" creationId="{5D4A95B0-9F84-47FE-BBDB-B447037CBA77}"/>
          </ac:inkMkLst>
        </pc:inkChg>
        <pc:inkChg chg="add del">
          <ac:chgData name="Viet Anh Nguyen" userId="b95f61ff061388d5" providerId="LiveId" clId="{746B24EA-7A43-4D3D-A68A-B9BD11066FA8}" dt="2022-02-07T06:21:22.885" v="330"/>
          <ac:inkMkLst>
            <pc:docMk/>
            <pc:sldMk cId="2192644387" sldId="319"/>
            <ac:inkMk id="75" creationId="{6793D1C5-E186-4DEE-B4B0-CEEAF30A3BF1}"/>
          </ac:inkMkLst>
        </pc:inkChg>
        <pc:inkChg chg="add del">
          <ac:chgData name="Viet Anh Nguyen" userId="b95f61ff061388d5" providerId="LiveId" clId="{746B24EA-7A43-4D3D-A68A-B9BD11066FA8}" dt="2022-02-07T06:21:22.885" v="330"/>
          <ac:inkMkLst>
            <pc:docMk/>
            <pc:sldMk cId="2192644387" sldId="319"/>
            <ac:inkMk id="76" creationId="{BF4F19DB-313A-40B8-9506-E8F672678CF4}"/>
          </ac:inkMkLst>
        </pc:inkChg>
        <pc:inkChg chg="add del">
          <ac:chgData name="Viet Anh Nguyen" userId="b95f61ff061388d5" providerId="LiveId" clId="{746B24EA-7A43-4D3D-A68A-B9BD11066FA8}" dt="2022-02-07T06:21:22.885" v="330"/>
          <ac:inkMkLst>
            <pc:docMk/>
            <pc:sldMk cId="2192644387" sldId="319"/>
            <ac:inkMk id="77" creationId="{440EC447-9F2A-4C14-B47C-ACCE2AEA08E5}"/>
          </ac:inkMkLst>
        </pc:inkChg>
        <pc:inkChg chg="add del">
          <ac:chgData name="Viet Anh Nguyen" userId="b95f61ff061388d5" providerId="LiveId" clId="{746B24EA-7A43-4D3D-A68A-B9BD11066FA8}" dt="2022-02-07T06:21:22.885" v="330"/>
          <ac:inkMkLst>
            <pc:docMk/>
            <pc:sldMk cId="2192644387" sldId="319"/>
            <ac:inkMk id="78" creationId="{7979B679-106E-48E1-A30D-07F54C1A45B1}"/>
          </ac:inkMkLst>
        </pc:inkChg>
        <pc:inkChg chg="add del">
          <ac:chgData name="Viet Anh Nguyen" userId="b95f61ff061388d5" providerId="LiveId" clId="{746B24EA-7A43-4D3D-A68A-B9BD11066FA8}" dt="2022-02-07T06:21:22.885" v="330"/>
          <ac:inkMkLst>
            <pc:docMk/>
            <pc:sldMk cId="2192644387" sldId="319"/>
            <ac:inkMk id="79" creationId="{B9AD2F82-194D-4AEE-8A31-73B984F48982}"/>
          </ac:inkMkLst>
        </pc:inkChg>
        <pc:inkChg chg="add del">
          <ac:chgData name="Viet Anh Nguyen" userId="b95f61ff061388d5" providerId="LiveId" clId="{746B24EA-7A43-4D3D-A68A-B9BD11066FA8}" dt="2022-02-07T06:21:25.261" v="338"/>
          <ac:inkMkLst>
            <pc:docMk/>
            <pc:sldMk cId="2192644387" sldId="319"/>
            <ac:inkMk id="80" creationId="{3012683F-C29B-4D27-B709-E103C6F587C8}"/>
          </ac:inkMkLst>
        </pc:inkChg>
        <pc:inkChg chg="add del">
          <ac:chgData name="Viet Anh Nguyen" userId="b95f61ff061388d5" providerId="LiveId" clId="{746B24EA-7A43-4D3D-A68A-B9BD11066FA8}" dt="2022-02-07T06:21:25.261" v="338"/>
          <ac:inkMkLst>
            <pc:docMk/>
            <pc:sldMk cId="2192644387" sldId="319"/>
            <ac:inkMk id="81" creationId="{F4A75BB8-786C-40B2-B058-AEABF0B93ADA}"/>
          </ac:inkMkLst>
        </pc:inkChg>
        <pc:inkChg chg="add del">
          <ac:chgData name="Viet Anh Nguyen" userId="b95f61ff061388d5" providerId="LiveId" clId="{746B24EA-7A43-4D3D-A68A-B9BD11066FA8}" dt="2022-02-07T06:21:25.261" v="338"/>
          <ac:inkMkLst>
            <pc:docMk/>
            <pc:sldMk cId="2192644387" sldId="319"/>
            <ac:inkMk id="82" creationId="{715DA5F1-5CA0-4DEC-9269-4B7B9F09BD28}"/>
          </ac:inkMkLst>
        </pc:inkChg>
        <pc:inkChg chg="add del">
          <ac:chgData name="Viet Anh Nguyen" userId="b95f61ff061388d5" providerId="LiveId" clId="{746B24EA-7A43-4D3D-A68A-B9BD11066FA8}" dt="2022-02-07T06:21:25.261" v="338"/>
          <ac:inkMkLst>
            <pc:docMk/>
            <pc:sldMk cId="2192644387" sldId="319"/>
            <ac:inkMk id="83" creationId="{7D57D7B8-F2AF-4633-B6F0-D0E1534D3D74}"/>
          </ac:inkMkLst>
        </pc:inkChg>
        <pc:inkChg chg="add del">
          <ac:chgData name="Viet Anh Nguyen" userId="b95f61ff061388d5" providerId="LiveId" clId="{746B24EA-7A43-4D3D-A68A-B9BD11066FA8}" dt="2022-02-07T06:21:25.261" v="338"/>
          <ac:inkMkLst>
            <pc:docMk/>
            <pc:sldMk cId="2192644387" sldId="319"/>
            <ac:inkMk id="84" creationId="{DD083D3E-3EC9-408A-8D9D-0D4463A115D4}"/>
          </ac:inkMkLst>
        </pc:inkChg>
        <pc:inkChg chg="add del">
          <ac:chgData name="Viet Anh Nguyen" userId="b95f61ff061388d5" providerId="LiveId" clId="{746B24EA-7A43-4D3D-A68A-B9BD11066FA8}" dt="2022-02-07T06:21:25.261" v="338"/>
          <ac:inkMkLst>
            <pc:docMk/>
            <pc:sldMk cId="2192644387" sldId="319"/>
            <ac:inkMk id="85" creationId="{FE50278D-5F46-45D3-BABC-F6743AA62FE4}"/>
          </ac:inkMkLst>
        </pc:inkChg>
        <pc:inkChg chg="add del">
          <ac:chgData name="Viet Anh Nguyen" userId="b95f61ff061388d5" providerId="LiveId" clId="{746B24EA-7A43-4D3D-A68A-B9BD11066FA8}" dt="2022-02-07T06:21:25.261" v="338"/>
          <ac:inkMkLst>
            <pc:docMk/>
            <pc:sldMk cId="2192644387" sldId="319"/>
            <ac:inkMk id="86" creationId="{D89D8DBC-FF76-4EB8-8DCD-79B92AE1805F}"/>
          </ac:inkMkLst>
        </pc:inkChg>
        <pc:inkChg chg="add del">
          <ac:chgData name="Viet Anh Nguyen" userId="b95f61ff061388d5" providerId="LiveId" clId="{746B24EA-7A43-4D3D-A68A-B9BD11066FA8}" dt="2022-02-07T06:21:25.261" v="338"/>
          <ac:inkMkLst>
            <pc:docMk/>
            <pc:sldMk cId="2192644387" sldId="319"/>
            <ac:inkMk id="87" creationId="{8E7B2F72-04B3-485A-BEA5-49ECDBB35254}"/>
          </ac:inkMkLst>
        </pc:inkChg>
        <pc:inkChg chg="add del">
          <ac:chgData name="Viet Anh Nguyen" userId="b95f61ff061388d5" providerId="LiveId" clId="{746B24EA-7A43-4D3D-A68A-B9BD11066FA8}" dt="2022-02-07T06:21:26.967" v="342"/>
          <ac:inkMkLst>
            <pc:docMk/>
            <pc:sldMk cId="2192644387" sldId="319"/>
            <ac:inkMk id="88" creationId="{67C4486E-A346-45D4-A046-BAB171893439}"/>
          </ac:inkMkLst>
        </pc:inkChg>
        <pc:inkChg chg="add del">
          <ac:chgData name="Viet Anh Nguyen" userId="b95f61ff061388d5" providerId="LiveId" clId="{746B24EA-7A43-4D3D-A68A-B9BD11066FA8}" dt="2022-02-07T06:21:26.967" v="342"/>
          <ac:inkMkLst>
            <pc:docMk/>
            <pc:sldMk cId="2192644387" sldId="319"/>
            <ac:inkMk id="89" creationId="{2C988599-FFFE-483B-87E4-817F2DD01D71}"/>
          </ac:inkMkLst>
        </pc:inkChg>
        <pc:inkChg chg="add del">
          <ac:chgData name="Viet Anh Nguyen" userId="b95f61ff061388d5" providerId="LiveId" clId="{746B24EA-7A43-4D3D-A68A-B9BD11066FA8}" dt="2022-02-07T06:21:26.967" v="342"/>
          <ac:inkMkLst>
            <pc:docMk/>
            <pc:sldMk cId="2192644387" sldId="319"/>
            <ac:inkMk id="90" creationId="{DD09B3FB-DB0A-4258-A699-C414D3F5B597}"/>
          </ac:inkMkLst>
        </pc:inkChg>
        <pc:inkChg chg="add del">
          <ac:chgData name="Viet Anh Nguyen" userId="b95f61ff061388d5" providerId="LiveId" clId="{746B24EA-7A43-4D3D-A68A-B9BD11066FA8}" dt="2022-02-07T06:21:26.967" v="342"/>
          <ac:inkMkLst>
            <pc:docMk/>
            <pc:sldMk cId="2192644387" sldId="319"/>
            <ac:inkMk id="91" creationId="{65E1A902-1818-49C6-BD6F-B89FDC87D2BE}"/>
          </ac:inkMkLst>
        </pc:inkChg>
        <pc:inkChg chg="add del">
          <ac:chgData name="Viet Anh Nguyen" userId="b95f61ff061388d5" providerId="LiveId" clId="{746B24EA-7A43-4D3D-A68A-B9BD11066FA8}" dt="2022-02-07T06:21:27.923" v="345"/>
          <ac:inkMkLst>
            <pc:docMk/>
            <pc:sldMk cId="2192644387" sldId="319"/>
            <ac:inkMk id="92" creationId="{269C0FD6-CC85-4DA9-8F47-117FB2F60C9B}"/>
          </ac:inkMkLst>
        </pc:inkChg>
        <pc:inkChg chg="add del">
          <ac:chgData name="Viet Anh Nguyen" userId="b95f61ff061388d5" providerId="LiveId" clId="{746B24EA-7A43-4D3D-A68A-B9BD11066FA8}" dt="2022-02-07T06:21:27.923" v="345"/>
          <ac:inkMkLst>
            <pc:docMk/>
            <pc:sldMk cId="2192644387" sldId="319"/>
            <ac:inkMk id="93" creationId="{94391046-4AD7-40E7-8017-21C2EB388CFE}"/>
          </ac:inkMkLst>
        </pc:inkChg>
        <pc:inkChg chg="add del">
          <ac:chgData name="Viet Anh Nguyen" userId="b95f61ff061388d5" providerId="LiveId" clId="{746B24EA-7A43-4D3D-A68A-B9BD11066FA8}" dt="2022-02-07T06:21:27.923" v="345"/>
          <ac:inkMkLst>
            <pc:docMk/>
            <pc:sldMk cId="2192644387" sldId="319"/>
            <ac:inkMk id="94" creationId="{56269098-65C3-4221-92AC-DE917D29D2DD}"/>
          </ac:inkMkLst>
        </pc:inkChg>
        <pc:inkChg chg="add">
          <ac:chgData name="Viet Anh Nguyen" userId="b95f61ff061388d5" providerId="LiveId" clId="{746B24EA-7A43-4D3D-A68A-B9BD11066FA8}" dt="2022-02-07T06:21:27.923" v="345"/>
          <ac:inkMkLst>
            <pc:docMk/>
            <pc:sldMk cId="2192644387" sldId="319"/>
            <ac:inkMk id="95" creationId="{4265182C-90ED-4564-810F-05B701E69E30}"/>
          </ac:inkMkLst>
        </pc:inkChg>
        <pc:inkChg chg="add">
          <ac:chgData name="Viet Anh Nguyen" userId="b95f61ff061388d5" providerId="LiveId" clId="{746B24EA-7A43-4D3D-A68A-B9BD11066FA8}" dt="2022-02-07T06:23:19.417" v="346" actId="9405"/>
          <ac:inkMkLst>
            <pc:docMk/>
            <pc:sldMk cId="2192644387" sldId="319"/>
            <ac:inkMk id="96" creationId="{48CD43A8-3525-4563-ABA8-50028C4AE677}"/>
          </ac:inkMkLst>
        </pc:inkChg>
        <pc:inkChg chg="add del">
          <ac:chgData name="Viet Anh Nguyen" userId="b95f61ff061388d5" providerId="LiveId" clId="{746B24EA-7A43-4D3D-A68A-B9BD11066FA8}" dt="2022-02-07T06:23:24.393" v="360"/>
          <ac:inkMkLst>
            <pc:docMk/>
            <pc:sldMk cId="2192644387" sldId="319"/>
            <ac:inkMk id="97" creationId="{B199B50D-7886-42DF-A85E-71738F32761A}"/>
          </ac:inkMkLst>
        </pc:inkChg>
        <pc:inkChg chg="add del">
          <ac:chgData name="Viet Anh Nguyen" userId="b95f61ff061388d5" providerId="LiveId" clId="{746B24EA-7A43-4D3D-A68A-B9BD11066FA8}" dt="2022-02-07T06:23:24.393" v="360"/>
          <ac:inkMkLst>
            <pc:docMk/>
            <pc:sldMk cId="2192644387" sldId="319"/>
            <ac:inkMk id="98" creationId="{D08702BA-61C9-474E-9FD9-5E3292130018}"/>
          </ac:inkMkLst>
        </pc:inkChg>
        <pc:inkChg chg="add del">
          <ac:chgData name="Viet Anh Nguyen" userId="b95f61ff061388d5" providerId="LiveId" clId="{746B24EA-7A43-4D3D-A68A-B9BD11066FA8}" dt="2022-02-07T06:23:24.393" v="360"/>
          <ac:inkMkLst>
            <pc:docMk/>
            <pc:sldMk cId="2192644387" sldId="319"/>
            <ac:inkMk id="99" creationId="{3C146881-B51C-4826-AC9D-E08A1AFB6DC5}"/>
          </ac:inkMkLst>
        </pc:inkChg>
        <pc:inkChg chg="add del">
          <ac:chgData name="Viet Anh Nguyen" userId="b95f61ff061388d5" providerId="LiveId" clId="{746B24EA-7A43-4D3D-A68A-B9BD11066FA8}" dt="2022-02-07T06:23:24.393" v="360"/>
          <ac:inkMkLst>
            <pc:docMk/>
            <pc:sldMk cId="2192644387" sldId="319"/>
            <ac:inkMk id="100" creationId="{E03BA7FE-C961-4393-B44E-343799232E1D}"/>
          </ac:inkMkLst>
        </pc:inkChg>
        <pc:inkChg chg="add del">
          <ac:chgData name="Viet Anh Nguyen" userId="b95f61ff061388d5" providerId="LiveId" clId="{746B24EA-7A43-4D3D-A68A-B9BD11066FA8}" dt="2022-02-07T06:23:24.393" v="360"/>
          <ac:inkMkLst>
            <pc:docMk/>
            <pc:sldMk cId="2192644387" sldId="319"/>
            <ac:inkMk id="101" creationId="{9031E20E-F17A-4F86-A457-FDC11B4D8A64}"/>
          </ac:inkMkLst>
        </pc:inkChg>
        <pc:inkChg chg="add del">
          <ac:chgData name="Viet Anh Nguyen" userId="b95f61ff061388d5" providerId="LiveId" clId="{746B24EA-7A43-4D3D-A68A-B9BD11066FA8}" dt="2022-02-07T06:23:24.393" v="360"/>
          <ac:inkMkLst>
            <pc:docMk/>
            <pc:sldMk cId="2192644387" sldId="319"/>
            <ac:inkMk id="102" creationId="{BE5DC40F-E5AD-4E87-B263-8A274C99F5CE}"/>
          </ac:inkMkLst>
        </pc:inkChg>
        <pc:inkChg chg="add del">
          <ac:chgData name="Viet Anh Nguyen" userId="b95f61ff061388d5" providerId="LiveId" clId="{746B24EA-7A43-4D3D-A68A-B9BD11066FA8}" dt="2022-02-07T06:23:24.393" v="360"/>
          <ac:inkMkLst>
            <pc:docMk/>
            <pc:sldMk cId="2192644387" sldId="319"/>
            <ac:inkMk id="103" creationId="{4164BB10-DF39-4769-84A3-3B816BE4F2BC}"/>
          </ac:inkMkLst>
        </pc:inkChg>
        <pc:inkChg chg="add del">
          <ac:chgData name="Viet Anh Nguyen" userId="b95f61ff061388d5" providerId="LiveId" clId="{746B24EA-7A43-4D3D-A68A-B9BD11066FA8}" dt="2022-02-07T06:23:24.393" v="360"/>
          <ac:inkMkLst>
            <pc:docMk/>
            <pc:sldMk cId="2192644387" sldId="319"/>
            <ac:inkMk id="104" creationId="{A7657742-238C-4493-BF09-0E6E61B4F7D6}"/>
          </ac:inkMkLst>
        </pc:inkChg>
        <pc:inkChg chg="add del">
          <ac:chgData name="Viet Anh Nguyen" userId="b95f61ff061388d5" providerId="LiveId" clId="{746B24EA-7A43-4D3D-A68A-B9BD11066FA8}" dt="2022-02-07T06:23:24.393" v="360"/>
          <ac:inkMkLst>
            <pc:docMk/>
            <pc:sldMk cId="2192644387" sldId="319"/>
            <ac:inkMk id="105" creationId="{CDF30437-961D-4A9C-A05E-F0C717A334A4}"/>
          </ac:inkMkLst>
        </pc:inkChg>
        <pc:inkChg chg="add del">
          <ac:chgData name="Viet Anh Nguyen" userId="b95f61ff061388d5" providerId="LiveId" clId="{746B24EA-7A43-4D3D-A68A-B9BD11066FA8}" dt="2022-02-07T06:23:24.393" v="360"/>
          <ac:inkMkLst>
            <pc:docMk/>
            <pc:sldMk cId="2192644387" sldId="319"/>
            <ac:inkMk id="106" creationId="{57FC222D-09A1-435C-A167-DDF8B2884F90}"/>
          </ac:inkMkLst>
        </pc:inkChg>
        <pc:inkChg chg="add del">
          <ac:chgData name="Viet Anh Nguyen" userId="b95f61ff061388d5" providerId="LiveId" clId="{746B24EA-7A43-4D3D-A68A-B9BD11066FA8}" dt="2022-02-07T06:23:24.393" v="360"/>
          <ac:inkMkLst>
            <pc:docMk/>
            <pc:sldMk cId="2192644387" sldId="319"/>
            <ac:inkMk id="107" creationId="{5825FD26-872D-4DC2-8A59-23329B8145E0}"/>
          </ac:inkMkLst>
        </pc:inkChg>
        <pc:inkChg chg="add del">
          <ac:chgData name="Viet Anh Nguyen" userId="b95f61ff061388d5" providerId="LiveId" clId="{746B24EA-7A43-4D3D-A68A-B9BD11066FA8}" dt="2022-02-07T06:23:24.393" v="360"/>
          <ac:inkMkLst>
            <pc:docMk/>
            <pc:sldMk cId="2192644387" sldId="319"/>
            <ac:inkMk id="108" creationId="{7751BC35-B772-4467-943C-3D169898049A}"/>
          </ac:inkMkLst>
        </pc:inkChg>
        <pc:inkChg chg="add del">
          <ac:chgData name="Viet Anh Nguyen" userId="b95f61ff061388d5" providerId="LiveId" clId="{746B24EA-7A43-4D3D-A68A-B9BD11066FA8}" dt="2022-02-07T06:23:24.393" v="360"/>
          <ac:inkMkLst>
            <pc:docMk/>
            <pc:sldMk cId="2192644387" sldId="319"/>
            <ac:inkMk id="109" creationId="{2207F638-2AB4-4F75-B012-69ADF637F1A6}"/>
          </ac:inkMkLst>
        </pc:inkChg>
        <pc:inkChg chg="add del">
          <ac:chgData name="Viet Anh Nguyen" userId="b95f61ff061388d5" providerId="LiveId" clId="{746B24EA-7A43-4D3D-A68A-B9BD11066FA8}" dt="2022-02-07T06:23:27.486" v="369"/>
          <ac:inkMkLst>
            <pc:docMk/>
            <pc:sldMk cId="2192644387" sldId="319"/>
            <ac:inkMk id="110" creationId="{FB36A4A3-916C-43B1-AF4A-149FABE2102C}"/>
          </ac:inkMkLst>
        </pc:inkChg>
        <pc:inkChg chg="add">
          <ac:chgData name="Viet Anh Nguyen" userId="b95f61ff061388d5" providerId="LiveId" clId="{746B24EA-7A43-4D3D-A68A-B9BD11066FA8}" dt="2022-02-07T06:23:24.393" v="360"/>
          <ac:inkMkLst>
            <pc:docMk/>
            <pc:sldMk cId="2192644387" sldId="319"/>
            <ac:inkMk id="111" creationId="{DEC54F00-51FA-4A81-9E48-98A2568F7E32}"/>
          </ac:inkMkLst>
        </pc:inkChg>
        <pc:inkChg chg="add">
          <ac:chgData name="Viet Anh Nguyen" userId="b95f61ff061388d5" providerId="LiveId" clId="{746B24EA-7A43-4D3D-A68A-B9BD11066FA8}" dt="2022-02-07T06:23:24.393" v="360"/>
          <ac:inkMkLst>
            <pc:docMk/>
            <pc:sldMk cId="2192644387" sldId="319"/>
            <ac:inkMk id="112" creationId="{228BA791-9140-462D-A4BE-39EAF8E43842}"/>
          </ac:inkMkLst>
        </pc:inkChg>
        <pc:inkChg chg="add">
          <ac:chgData name="Viet Anh Nguyen" userId="b95f61ff061388d5" providerId="LiveId" clId="{746B24EA-7A43-4D3D-A68A-B9BD11066FA8}" dt="2022-02-07T06:23:24.393" v="360"/>
          <ac:inkMkLst>
            <pc:docMk/>
            <pc:sldMk cId="2192644387" sldId="319"/>
            <ac:inkMk id="113" creationId="{5B5CF209-3447-4D4C-A3E4-7DE272759B65}"/>
          </ac:inkMkLst>
        </pc:inkChg>
        <pc:inkChg chg="add del">
          <ac:chgData name="Viet Anh Nguyen" userId="b95f61ff061388d5" providerId="LiveId" clId="{746B24EA-7A43-4D3D-A68A-B9BD11066FA8}" dt="2022-02-07T06:23:27.486" v="369"/>
          <ac:inkMkLst>
            <pc:docMk/>
            <pc:sldMk cId="2192644387" sldId="319"/>
            <ac:inkMk id="114" creationId="{74A858C2-140D-4201-B633-636BD4F8BE2B}"/>
          </ac:inkMkLst>
        </pc:inkChg>
        <pc:inkChg chg="add del">
          <ac:chgData name="Viet Anh Nguyen" userId="b95f61ff061388d5" providerId="LiveId" clId="{746B24EA-7A43-4D3D-A68A-B9BD11066FA8}" dt="2022-02-07T06:23:27.486" v="369"/>
          <ac:inkMkLst>
            <pc:docMk/>
            <pc:sldMk cId="2192644387" sldId="319"/>
            <ac:inkMk id="115" creationId="{D3BD29DC-43CF-4142-AA51-AAF79DACF737}"/>
          </ac:inkMkLst>
        </pc:inkChg>
        <pc:inkChg chg="add del">
          <ac:chgData name="Viet Anh Nguyen" userId="b95f61ff061388d5" providerId="LiveId" clId="{746B24EA-7A43-4D3D-A68A-B9BD11066FA8}" dt="2022-02-07T06:23:27.486" v="369"/>
          <ac:inkMkLst>
            <pc:docMk/>
            <pc:sldMk cId="2192644387" sldId="319"/>
            <ac:inkMk id="116" creationId="{C4329868-EA62-4BD4-8C0B-D12E1C2FCA4C}"/>
          </ac:inkMkLst>
        </pc:inkChg>
        <pc:inkChg chg="add del">
          <ac:chgData name="Viet Anh Nguyen" userId="b95f61ff061388d5" providerId="LiveId" clId="{746B24EA-7A43-4D3D-A68A-B9BD11066FA8}" dt="2022-02-07T06:23:27.486" v="369"/>
          <ac:inkMkLst>
            <pc:docMk/>
            <pc:sldMk cId="2192644387" sldId="319"/>
            <ac:inkMk id="117" creationId="{7063F73F-C65C-4C47-8FD0-DA100756483B}"/>
          </ac:inkMkLst>
        </pc:inkChg>
        <pc:inkChg chg="add del">
          <ac:chgData name="Viet Anh Nguyen" userId="b95f61ff061388d5" providerId="LiveId" clId="{746B24EA-7A43-4D3D-A68A-B9BD11066FA8}" dt="2022-02-07T06:23:27.486" v="369"/>
          <ac:inkMkLst>
            <pc:docMk/>
            <pc:sldMk cId="2192644387" sldId="319"/>
            <ac:inkMk id="118" creationId="{18613698-E438-4152-86C3-2783625576B9}"/>
          </ac:inkMkLst>
        </pc:inkChg>
        <pc:inkChg chg="add del">
          <ac:chgData name="Viet Anh Nguyen" userId="b95f61ff061388d5" providerId="LiveId" clId="{746B24EA-7A43-4D3D-A68A-B9BD11066FA8}" dt="2022-02-07T06:23:27.486" v="369"/>
          <ac:inkMkLst>
            <pc:docMk/>
            <pc:sldMk cId="2192644387" sldId="319"/>
            <ac:inkMk id="119" creationId="{530E0D3D-D1F9-4CAD-8467-7C43A6A3F378}"/>
          </ac:inkMkLst>
        </pc:inkChg>
        <pc:inkChg chg="add del">
          <ac:chgData name="Viet Anh Nguyen" userId="b95f61ff061388d5" providerId="LiveId" clId="{746B24EA-7A43-4D3D-A68A-B9BD11066FA8}" dt="2022-02-07T06:23:27.486" v="369"/>
          <ac:inkMkLst>
            <pc:docMk/>
            <pc:sldMk cId="2192644387" sldId="319"/>
            <ac:inkMk id="120" creationId="{C3D5ECE4-1F28-4621-8D34-97C3ED5207A6}"/>
          </ac:inkMkLst>
        </pc:inkChg>
        <pc:inkChg chg="add del">
          <ac:chgData name="Viet Anh Nguyen" userId="b95f61ff061388d5" providerId="LiveId" clId="{746B24EA-7A43-4D3D-A68A-B9BD11066FA8}" dt="2022-02-07T06:23:27.486" v="369"/>
          <ac:inkMkLst>
            <pc:docMk/>
            <pc:sldMk cId="2192644387" sldId="319"/>
            <ac:inkMk id="121" creationId="{1FFA308A-EE5C-4E10-99DD-AD9FEDFDA13F}"/>
          </ac:inkMkLst>
        </pc:inkChg>
        <pc:inkChg chg="add">
          <ac:chgData name="Viet Anh Nguyen" userId="b95f61ff061388d5" providerId="LiveId" clId="{746B24EA-7A43-4D3D-A68A-B9BD11066FA8}" dt="2022-02-07T06:23:27.486" v="369"/>
          <ac:inkMkLst>
            <pc:docMk/>
            <pc:sldMk cId="2192644387" sldId="319"/>
            <ac:inkMk id="122" creationId="{9FD34134-B5C2-4413-9555-D2B951246BC0}"/>
          </ac:inkMkLst>
        </pc:inkChg>
        <pc:inkChg chg="add">
          <ac:chgData name="Viet Anh Nguyen" userId="b95f61ff061388d5" providerId="LiveId" clId="{746B24EA-7A43-4D3D-A68A-B9BD11066FA8}" dt="2022-02-07T06:23:27.486" v="369"/>
          <ac:inkMkLst>
            <pc:docMk/>
            <pc:sldMk cId="2192644387" sldId="319"/>
            <ac:inkMk id="123" creationId="{1D78D69C-94D0-4D48-B084-1CD3C177E20D}"/>
          </ac:inkMkLst>
        </pc:inkChg>
        <pc:inkChg chg="add del">
          <ac:chgData name="Viet Anh Nguyen" userId="b95f61ff061388d5" providerId="LiveId" clId="{746B24EA-7A43-4D3D-A68A-B9BD11066FA8}" dt="2022-02-07T06:23:29.550" v="375"/>
          <ac:inkMkLst>
            <pc:docMk/>
            <pc:sldMk cId="2192644387" sldId="319"/>
            <ac:inkMk id="124" creationId="{259A7844-A6A8-449F-BB31-C574CC16B9BF}"/>
          </ac:inkMkLst>
        </pc:inkChg>
        <pc:inkChg chg="add del">
          <ac:chgData name="Viet Anh Nguyen" userId="b95f61ff061388d5" providerId="LiveId" clId="{746B24EA-7A43-4D3D-A68A-B9BD11066FA8}" dt="2022-02-07T06:23:29.550" v="375"/>
          <ac:inkMkLst>
            <pc:docMk/>
            <pc:sldMk cId="2192644387" sldId="319"/>
            <ac:inkMk id="125" creationId="{3A010C91-1432-476B-83AE-6748186850B3}"/>
          </ac:inkMkLst>
        </pc:inkChg>
        <pc:inkChg chg="add del">
          <ac:chgData name="Viet Anh Nguyen" userId="b95f61ff061388d5" providerId="LiveId" clId="{746B24EA-7A43-4D3D-A68A-B9BD11066FA8}" dt="2022-02-07T06:23:29.550" v="375"/>
          <ac:inkMkLst>
            <pc:docMk/>
            <pc:sldMk cId="2192644387" sldId="319"/>
            <ac:inkMk id="126" creationId="{401D4A03-5B5C-4D6F-917F-051FDB2303A9}"/>
          </ac:inkMkLst>
        </pc:inkChg>
        <pc:inkChg chg="add del">
          <ac:chgData name="Viet Anh Nguyen" userId="b95f61ff061388d5" providerId="LiveId" clId="{746B24EA-7A43-4D3D-A68A-B9BD11066FA8}" dt="2022-02-07T06:23:29.550" v="375"/>
          <ac:inkMkLst>
            <pc:docMk/>
            <pc:sldMk cId="2192644387" sldId="319"/>
            <ac:inkMk id="127" creationId="{335875D8-D2C7-42D7-BCC4-ED1D39A4CE34}"/>
          </ac:inkMkLst>
        </pc:inkChg>
        <pc:inkChg chg="add del">
          <ac:chgData name="Viet Anh Nguyen" userId="b95f61ff061388d5" providerId="LiveId" clId="{746B24EA-7A43-4D3D-A68A-B9BD11066FA8}" dt="2022-02-07T06:23:29.550" v="375"/>
          <ac:inkMkLst>
            <pc:docMk/>
            <pc:sldMk cId="2192644387" sldId="319"/>
            <ac:inkMk id="128" creationId="{FDC813AE-9F42-4D5B-B24A-FDEBE730CE2F}"/>
          </ac:inkMkLst>
        </pc:inkChg>
        <pc:inkChg chg="add">
          <ac:chgData name="Viet Anh Nguyen" userId="b95f61ff061388d5" providerId="LiveId" clId="{746B24EA-7A43-4D3D-A68A-B9BD11066FA8}" dt="2022-02-07T06:23:29.550" v="375"/>
          <ac:inkMkLst>
            <pc:docMk/>
            <pc:sldMk cId="2192644387" sldId="319"/>
            <ac:inkMk id="129" creationId="{6E0FED77-4EB3-4DCA-9240-AA4F58285C61}"/>
          </ac:inkMkLst>
        </pc:inkChg>
        <pc:inkChg chg="add del">
          <ac:chgData name="Viet Anh Nguyen" userId="b95f61ff061388d5" providerId="LiveId" clId="{746B24EA-7A43-4D3D-A68A-B9BD11066FA8}" dt="2022-02-07T06:23:31.626" v="381"/>
          <ac:inkMkLst>
            <pc:docMk/>
            <pc:sldMk cId="2192644387" sldId="319"/>
            <ac:inkMk id="130" creationId="{166AAE1E-0BB3-4F4D-B30E-3BE8DF9348D5}"/>
          </ac:inkMkLst>
        </pc:inkChg>
        <pc:inkChg chg="add del">
          <ac:chgData name="Viet Anh Nguyen" userId="b95f61ff061388d5" providerId="LiveId" clId="{746B24EA-7A43-4D3D-A68A-B9BD11066FA8}" dt="2022-02-07T06:23:31.626" v="381"/>
          <ac:inkMkLst>
            <pc:docMk/>
            <pc:sldMk cId="2192644387" sldId="319"/>
            <ac:inkMk id="131" creationId="{53466A74-6965-47AB-90D2-300CFC20E810}"/>
          </ac:inkMkLst>
        </pc:inkChg>
        <pc:inkChg chg="add del">
          <ac:chgData name="Viet Anh Nguyen" userId="b95f61ff061388d5" providerId="LiveId" clId="{746B24EA-7A43-4D3D-A68A-B9BD11066FA8}" dt="2022-02-07T06:23:31.626" v="381"/>
          <ac:inkMkLst>
            <pc:docMk/>
            <pc:sldMk cId="2192644387" sldId="319"/>
            <ac:inkMk id="132" creationId="{18409922-CC7E-4E0B-8609-EF3737E858A1}"/>
          </ac:inkMkLst>
        </pc:inkChg>
        <pc:inkChg chg="add del">
          <ac:chgData name="Viet Anh Nguyen" userId="b95f61ff061388d5" providerId="LiveId" clId="{746B24EA-7A43-4D3D-A68A-B9BD11066FA8}" dt="2022-02-07T06:23:31.626" v="381"/>
          <ac:inkMkLst>
            <pc:docMk/>
            <pc:sldMk cId="2192644387" sldId="319"/>
            <ac:inkMk id="133" creationId="{E73B6B26-21F9-4A06-8AF7-89B518C864F3}"/>
          </ac:inkMkLst>
        </pc:inkChg>
        <pc:inkChg chg="add del">
          <ac:chgData name="Viet Anh Nguyen" userId="b95f61ff061388d5" providerId="LiveId" clId="{746B24EA-7A43-4D3D-A68A-B9BD11066FA8}" dt="2022-02-07T06:23:31.626" v="381"/>
          <ac:inkMkLst>
            <pc:docMk/>
            <pc:sldMk cId="2192644387" sldId="319"/>
            <ac:inkMk id="134" creationId="{0225CAF0-CADC-4CFB-A7CE-594FC243BE0B}"/>
          </ac:inkMkLst>
        </pc:inkChg>
        <pc:inkChg chg="add del">
          <ac:chgData name="Viet Anh Nguyen" userId="b95f61ff061388d5" providerId="LiveId" clId="{746B24EA-7A43-4D3D-A68A-B9BD11066FA8}" dt="2022-02-07T06:23:48.970" v="426"/>
          <ac:inkMkLst>
            <pc:docMk/>
            <pc:sldMk cId="2192644387" sldId="319"/>
            <ac:inkMk id="135" creationId="{B36D9C1A-5FC8-483C-9ED1-0A70D34A2833}"/>
          </ac:inkMkLst>
        </pc:inkChg>
        <pc:inkChg chg="add del">
          <ac:chgData name="Viet Anh Nguyen" userId="b95f61ff061388d5" providerId="LiveId" clId="{746B24EA-7A43-4D3D-A68A-B9BD11066FA8}" dt="2022-02-07T06:23:33.052" v="385"/>
          <ac:inkMkLst>
            <pc:docMk/>
            <pc:sldMk cId="2192644387" sldId="319"/>
            <ac:inkMk id="136" creationId="{859D5248-CAE2-4808-A6C7-7A0B8D8FE32D}"/>
          </ac:inkMkLst>
        </pc:inkChg>
        <pc:inkChg chg="add del">
          <ac:chgData name="Viet Anh Nguyen" userId="b95f61ff061388d5" providerId="LiveId" clId="{746B24EA-7A43-4D3D-A68A-B9BD11066FA8}" dt="2022-02-07T06:23:33.052" v="385"/>
          <ac:inkMkLst>
            <pc:docMk/>
            <pc:sldMk cId="2192644387" sldId="319"/>
            <ac:inkMk id="137" creationId="{1FC28B3E-7BED-4E68-B224-B7A80586DC91}"/>
          </ac:inkMkLst>
        </pc:inkChg>
        <pc:inkChg chg="add del">
          <ac:chgData name="Viet Anh Nguyen" userId="b95f61ff061388d5" providerId="LiveId" clId="{746B24EA-7A43-4D3D-A68A-B9BD11066FA8}" dt="2022-02-07T06:23:33.052" v="385"/>
          <ac:inkMkLst>
            <pc:docMk/>
            <pc:sldMk cId="2192644387" sldId="319"/>
            <ac:inkMk id="138" creationId="{54B4F265-FD7B-44A8-90BB-FF70A2477714}"/>
          </ac:inkMkLst>
        </pc:inkChg>
        <pc:inkChg chg="add del">
          <ac:chgData name="Viet Anh Nguyen" userId="b95f61ff061388d5" providerId="LiveId" clId="{746B24EA-7A43-4D3D-A68A-B9BD11066FA8}" dt="2022-02-07T06:23:48.970" v="426"/>
          <ac:inkMkLst>
            <pc:docMk/>
            <pc:sldMk cId="2192644387" sldId="319"/>
            <ac:inkMk id="139" creationId="{C07A44A4-F8F6-47A3-8B5D-3B9A30251BFF}"/>
          </ac:inkMkLst>
        </pc:inkChg>
        <pc:inkChg chg="add del">
          <ac:chgData name="Viet Anh Nguyen" userId="b95f61ff061388d5" providerId="LiveId" clId="{746B24EA-7A43-4D3D-A68A-B9BD11066FA8}" dt="2022-02-07T06:23:37.334" v="395"/>
          <ac:inkMkLst>
            <pc:docMk/>
            <pc:sldMk cId="2192644387" sldId="319"/>
            <ac:inkMk id="140" creationId="{3A182A49-C1C8-4835-9BDE-403BE465E5A1}"/>
          </ac:inkMkLst>
        </pc:inkChg>
        <pc:inkChg chg="add del">
          <ac:chgData name="Viet Anh Nguyen" userId="b95f61ff061388d5" providerId="LiveId" clId="{746B24EA-7A43-4D3D-A68A-B9BD11066FA8}" dt="2022-02-07T06:23:37.334" v="395"/>
          <ac:inkMkLst>
            <pc:docMk/>
            <pc:sldMk cId="2192644387" sldId="319"/>
            <ac:inkMk id="141" creationId="{6B151CD4-054B-4355-8DB7-6CF3B01459AC}"/>
          </ac:inkMkLst>
        </pc:inkChg>
        <pc:inkChg chg="add del">
          <ac:chgData name="Viet Anh Nguyen" userId="b95f61ff061388d5" providerId="LiveId" clId="{746B24EA-7A43-4D3D-A68A-B9BD11066FA8}" dt="2022-02-07T06:23:37.334" v="395"/>
          <ac:inkMkLst>
            <pc:docMk/>
            <pc:sldMk cId="2192644387" sldId="319"/>
            <ac:inkMk id="142" creationId="{B01D96EA-BEC2-4E9B-903E-772F62A81A2F}"/>
          </ac:inkMkLst>
        </pc:inkChg>
        <pc:inkChg chg="add del">
          <ac:chgData name="Viet Anh Nguyen" userId="b95f61ff061388d5" providerId="LiveId" clId="{746B24EA-7A43-4D3D-A68A-B9BD11066FA8}" dt="2022-02-07T06:23:37.334" v="395"/>
          <ac:inkMkLst>
            <pc:docMk/>
            <pc:sldMk cId="2192644387" sldId="319"/>
            <ac:inkMk id="143" creationId="{E7354BD9-3E5A-45E3-8623-991CE395C3B7}"/>
          </ac:inkMkLst>
        </pc:inkChg>
        <pc:inkChg chg="add del">
          <ac:chgData name="Viet Anh Nguyen" userId="b95f61ff061388d5" providerId="LiveId" clId="{746B24EA-7A43-4D3D-A68A-B9BD11066FA8}" dt="2022-02-07T06:23:37.334" v="395"/>
          <ac:inkMkLst>
            <pc:docMk/>
            <pc:sldMk cId="2192644387" sldId="319"/>
            <ac:inkMk id="144" creationId="{9F0788DD-8F37-4120-8FB5-C08ADFB9538E}"/>
          </ac:inkMkLst>
        </pc:inkChg>
        <pc:inkChg chg="add del">
          <ac:chgData name="Viet Anh Nguyen" userId="b95f61ff061388d5" providerId="LiveId" clId="{746B24EA-7A43-4D3D-A68A-B9BD11066FA8}" dt="2022-02-07T06:23:37.334" v="395"/>
          <ac:inkMkLst>
            <pc:docMk/>
            <pc:sldMk cId="2192644387" sldId="319"/>
            <ac:inkMk id="145" creationId="{912B5D23-E21A-4757-BD56-97660FB863CA}"/>
          </ac:inkMkLst>
        </pc:inkChg>
        <pc:inkChg chg="add del">
          <ac:chgData name="Viet Anh Nguyen" userId="b95f61ff061388d5" providerId="LiveId" clId="{746B24EA-7A43-4D3D-A68A-B9BD11066FA8}" dt="2022-02-07T06:23:37.334" v="395"/>
          <ac:inkMkLst>
            <pc:docMk/>
            <pc:sldMk cId="2192644387" sldId="319"/>
            <ac:inkMk id="146" creationId="{108915D5-00D8-4A3E-8B1B-B4FF23149709}"/>
          </ac:inkMkLst>
        </pc:inkChg>
        <pc:inkChg chg="add del">
          <ac:chgData name="Viet Anh Nguyen" userId="b95f61ff061388d5" providerId="LiveId" clId="{746B24EA-7A43-4D3D-A68A-B9BD11066FA8}" dt="2022-02-07T06:23:37.334" v="395"/>
          <ac:inkMkLst>
            <pc:docMk/>
            <pc:sldMk cId="2192644387" sldId="319"/>
            <ac:inkMk id="147" creationId="{9381B068-2474-419E-86BA-A647745BEEB6}"/>
          </ac:inkMkLst>
        </pc:inkChg>
        <pc:inkChg chg="add del">
          <ac:chgData name="Viet Anh Nguyen" userId="b95f61ff061388d5" providerId="LiveId" clId="{746B24EA-7A43-4D3D-A68A-B9BD11066FA8}" dt="2022-02-07T06:23:38.486" v="398"/>
          <ac:inkMkLst>
            <pc:docMk/>
            <pc:sldMk cId="2192644387" sldId="319"/>
            <ac:inkMk id="148" creationId="{BD86B18A-CBAE-4EFB-8EB3-409983AF4AAD}"/>
          </ac:inkMkLst>
        </pc:inkChg>
        <pc:inkChg chg="add del">
          <ac:chgData name="Viet Anh Nguyen" userId="b95f61ff061388d5" providerId="LiveId" clId="{746B24EA-7A43-4D3D-A68A-B9BD11066FA8}" dt="2022-02-07T06:23:48.970" v="426"/>
          <ac:inkMkLst>
            <pc:docMk/>
            <pc:sldMk cId="2192644387" sldId="319"/>
            <ac:inkMk id="149" creationId="{57375BD5-4A75-4C24-B226-DFBCB10AAA8C}"/>
          </ac:inkMkLst>
        </pc:inkChg>
        <pc:inkChg chg="add del">
          <ac:chgData name="Viet Anh Nguyen" userId="b95f61ff061388d5" providerId="LiveId" clId="{746B24EA-7A43-4D3D-A68A-B9BD11066FA8}" dt="2022-02-07T06:23:48.970" v="426"/>
          <ac:inkMkLst>
            <pc:docMk/>
            <pc:sldMk cId="2192644387" sldId="319"/>
            <ac:inkMk id="150" creationId="{91B97E32-7213-4B3D-848A-2DC40B46CA43}"/>
          </ac:inkMkLst>
        </pc:inkChg>
        <pc:inkChg chg="add del">
          <ac:chgData name="Viet Anh Nguyen" userId="b95f61ff061388d5" providerId="LiveId" clId="{746B24EA-7A43-4D3D-A68A-B9BD11066FA8}" dt="2022-02-07T06:23:38.486" v="398"/>
          <ac:inkMkLst>
            <pc:docMk/>
            <pc:sldMk cId="2192644387" sldId="319"/>
            <ac:inkMk id="151" creationId="{E155DAD5-99BE-4192-ACF9-51B7D0F0C48C}"/>
          </ac:inkMkLst>
        </pc:inkChg>
        <pc:inkChg chg="add del">
          <ac:chgData name="Viet Anh Nguyen" userId="b95f61ff061388d5" providerId="LiveId" clId="{746B24EA-7A43-4D3D-A68A-B9BD11066FA8}" dt="2022-02-07T06:23:38.486" v="398"/>
          <ac:inkMkLst>
            <pc:docMk/>
            <pc:sldMk cId="2192644387" sldId="319"/>
            <ac:inkMk id="152" creationId="{DF922F6B-B7D9-4767-92C7-62DBB3B6E7B2}"/>
          </ac:inkMkLst>
        </pc:inkChg>
        <pc:inkChg chg="add del">
          <ac:chgData name="Viet Anh Nguyen" userId="b95f61ff061388d5" providerId="LiveId" clId="{746B24EA-7A43-4D3D-A68A-B9BD11066FA8}" dt="2022-02-07T06:23:48.970" v="426"/>
          <ac:inkMkLst>
            <pc:docMk/>
            <pc:sldMk cId="2192644387" sldId="319"/>
            <ac:inkMk id="153" creationId="{0CC13C69-4796-40E4-8402-97A87E1F7292}"/>
          </ac:inkMkLst>
        </pc:inkChg>
        <pc:inkChg chg="add del">
          <ac:chgData name="Viet Anh Nguyen" userId="b95f61ff061388d5" providerId="LiveId" clId="{746B24EA-7A43-4D3D-A68A-B9BD11066FA8}" dt="2022-02-07T06:23:40.717" v="402"/>
          <ac:inkMkLst>
            <pc:docMk/>
            <pc:sldMk cId="2192644387" sldId="319"/>
            <ac:inkMk id="154" creationId="{3F99EF4F-E3DD-43E1-8A5E-A3E98A372738}"/>
          </ac:inkMkLst>
        </pc:inkChg>
        <pc:inkChg chg="add del">
          <ac:chgData name="Viet Anh Nguyen" userId="b95f61ff061388d5" providerId="LiveId" clId="{746B24EA-7A43-4D3D-A68A-B9BD11066FA8}" dt="2022-02-07T06:23:40.717" v="402"/>
          <ac:inkMkLst>
            <pc:docMk/>
            <pc:sldMk cId="2192644387" sldId="319"/>
            <ac:inkMk id="155" creationId="{A7DABD7D-9BF0-43D0-894B-02592D21111B}"/>
          </ac:inkMkLst>
        </pc:inkChg>
        <pc:inkChg chg="add">
          <ac:chgData name="Viet Anh Nguyen" userId="b95f61ff061388d5" providerId="LiveId" clId="{746B24EA-7A43-4D3D-A68A-B9BD11066FA8}" dt="2022-02-07T06:23:39.815" v="401" actId="9405"/>
          <ac:inkMkLst>
            <pc:docMk/>
            <pc:sldMk cId="2192644387" sldId="319"/>
            <ac:inkMk id="156" creationId="{91C229BB-6AC9-4AE0-84B4-ED324F393BBB}"/>
          </ac:inkMkLst>
        </pc:inkChg>
        <pc:inkChg chg="add">
          <ac:chgData name="Viet Anh Nguyen" userId="b95f61ff061388d5" providerId="LiveId" clId="{746B24EA-7A43-4D3D-A68A-B9BD11066FA8}" dt="2022-02-07T06:23:40.717" v="402"/>
          <ac:inkMkLst>
            <pc:docMk/>
            <pc:sldMk cId="2192644387" sldId="319"/>
            <ac:inkMk id="157" creationId="{9B376F36-BAEF-4A95-85F1-B8AEB97AEB07}"/>
          </ac:inkMkLst>
        </pc:inkChg>
        <pc:inkChg chg="add del">
          <ac:chgData name="Viet Anh Nguyen" userId="b95f61ff061388d5" providerId="LiveId" clId="{746B24EA-7A43-4D3D-A68A-B9BD11066FA8}" dt="2022-02-07T06:23:41.674" v="405"/>
          <ac:inkMkLst>
            <pc:docMk/>
            <pc:sldMk cId="2192644387" sldId="319"/>
            <ac:inkMk id="158" creationId="{1DCE2163-A1AD-46F1-8CAA-2B4261B495B1}"/>
          </ac:inkMkLst>
        </pc:inkChg>
        <pc:inkChg chg="add del">
          <ac:chgData name="Viet Anh Nguyen" userId="b95f61ff061388d5" providerId="LiveId" clId="{746B24EA-7A43-4D3D-A68A-B9BD11066FA8}" dt="2022-02-07T06:23:41.674" v="405"/>
          <ac:inkMkLst>
            <pc:docMk/>
            <pc:sldMk cId="2192644387" sldId="319"/>
            <ac:inkMk id="159" creationId="{9FCF442B-2E5D-4375-AD8B-6218F444936C}"/>
          </ac:inkMkLst>
        </pc:inkChg>
        <pc:inkChg chg="add del">
          <ac:chgData name="Viet Anh Nguyen" userId="b95f61ff061388d5" providerId="LiveId" clId="{746B24EA-7A43-4D3D-A68A-B9BD11066FA8}" dt="2022-02-07T06:23:43.753" v="411"/>
          <ac:inkMkLst>
            <pc:docMk/>
            <pc:sldMk cId="2192644387" sldId="319"/>
            <ac:inkMk id="160" creationId="{35AB510E-06E7-463E-AE7F-4F1085000284}"/>
          </ac:inkMkLst>
        </pc:inkChg>
        <pc:inkChg chg="add del">
          <ac:chgData name="Viet Anh Nguyen" userId="b95f61ff061388d5" providerId="LiveId" clId="{746B24EA-7A43-4D3D-A68A-B9BD11066FA8}" dt="2022-02-07T06:23:43.753" v="411"/>
          <ac:inkMkLst>
            <pc:docMk/>
            <pc:sldMk cId="2192644387" sldId="319"/>
            <ac:inkMk id="161" creationId="{22846E19-CEA2-449D-9C30-F949E6A9A994}"/>
          </ac:inkMkLst>
        </pc:inkChg>
        <pc:inkChg chg="add del">
          <ac:chgData name="Viet Anh Nguyen" userId="b95f61ff061388d5" providerId="LiveId" clId="{746B24EA-7A43-4D3D-A68A-B9BD11066FA8}" dt="2022-02-07T06:23:43.753" v="411"/>
          <ac:inkMkLst>
            <pc:docMk/>
            <pc:sldMk cId="2192644387" sldId="319"/>
            <ac:inkMk id="162" creationId="{67338D0E-D49F-42EF-B878-B0D8D627A140}"/>
          </ac:inkMkLst>
        </pc:inkChg>
        <pc:inkChg chg="add del">
          <ac:chgData name="Viet Anh Nguyen" userId="b95f61ff061388d5" providerId="LiveId" clId="{746B24EA-7A43-4D3D-A68A-B9BD11066FA8}" dt="2022-02-07T06:23:43.753" v="411"/>
          <ac:inkMkLst>
            <pc:docMk/>
            <pc:sldMk cId="2192644387" sldId="319"/>
            <ac:inkMk id="163" creationId="{B8CF43DE-0076-49BC-9DA1-7327C7C1ED37}"/>
          </ac:inkMkLst>
        </pc:inkChg>
        <pc:inkChg chg="add del">
          <ac:chgData name="Viet Anh Nguyen" userId="b95f61ff061388d5" providerId="LiveId" clId="{746B24EA-7A43-4D3D-A68A-B9BD11066FA8}" dt="2022-02-07T06:23:43.753" v="411"/>
          <ac:inkMkLst>
            <pc:docMk/>
            <pc:sldMk cId="2192644387" sldId="319"/>
            <ac:inkMk id="164" creationId="{3FE7F3AE-64A1-445E-9E69-4775B9964DF8}"/>
          </ac:inkMkLst>
        </pc:inkChg>
        <pc:inkChg chg="add del">
          <ac:chgData name="Viet Anh Nguyen" userId="b95f61ff061388d5" providerId="LiveId" clId="{746B24EA-7A43-4D3D-A68A-B9BD11066FA8}" dt="2022-02-07T06:23:43.753" v="411"/>
          <ac:inkMkLst>
            <pc:docMk/>
            <pc:sldMk cId="2192644387" sldId="319"/>
            <ac:inkMk id="165" creationId="{FC70004A-922A-4AE5-B4B2-ABEB14C8818F}"/>
          </ac:inkMkLst>
        </pc:inkChg>
        <pc:inkChg chg="add del">
          <ac:chgData name="Viet Anh Nguyen" userId="b95f61ff061388d5" providerId="LiveId" clId="{746B24EA-7A43-4D3D-A68A-B9BD11066FA8}" dt="2022-02-07T06:23:44.826" v="415"/>
          <ac:inkMkLst>
            <pc:docMk/>
            <pc:sldMk cId="2192644387" sldId="319"/>
            <ac:inkMk id="166" creationId="{108B251A-194A-4CF0-B41D-3FC3F2A180FE}"/>
          </ac:inkMkLst>
        </pc:inkChg>
        <pc:inkChg chg="add del">
          <ac:chgData name="Viet Anh Nguyen" userId="b95f61ff061388d5" providerId="LiveId" clId="{746B24EA-7A43-4D3D-A68A-B9BD11066FA8}" dt="2022-02-07T06:23:48.970" v="426"/>
          <ac:inkMkLst>
            <pc:docMk/>
            <pc:sldMk cId="2192644387" sldId="319"/>
            <ac:inkMk id="167" creationId="{C05FD64C-A2F5-4EBB-876C-565D534A2C35}"/>
          </ac:inkMkLst>
        </pc:inkChg>
        <pc:inkChg chg="add del">
          <ac:chgData name="Viet Anh Nguyen" userId="b95f61ff061388d5" providerId="LiveId" clId="{746B24EA-7A43-4D3D-A68A-B9BD11066FA8}" dt="2022-02-07T06:23:44.826" v="415"/>
          <ac:inkMkLst>
            <pc:docMk/>
            <pc:sldMk cId="2192644387" sldId="319"/>
            <ac:inkMk id="168" creationId="{F64133FD-AD4A-41CD-A83E-2DF304921045}"/>
          </ac:inkMkLst>
        </pc:inkChg>
        <pc:inkChg chg="add del">
          <ac:chgData name="Viet Anh Nguyen" userId="b95f61ff061388d5" providerId="LiveId" clId="{746B24EA-7A43-4D3D-A68A-B9BD11066FA8}" dt="2022-02-07T06:23:44.826" v="415"/>
          <ac:inkMkLst>
            <pc:docMk/>
            <pc:sldMk cId="2192644387" sldId="319"/>
            <ac:inkMk id="169" creationId="{FA952572-AE94-4D47-A6C1-8DB67C1491CA}"/>
          </ac:inkMkLst>
        </pc:inkChg>
        <pc:inkChg chg="add del">
          <ac:chgData name="Viet Anh Nguyen" userId="b95f61ff061388d5" providerId="LiveId" clId="{746B24EA-7A43-4D3D-A68A-B9BD11066FA8}" dt="2022-02-07T06:23:44.826" v="415"/>
          <ac:inkMkLst>
            <pc:docMk/>
            <pc:sldMk cId="2192644387" sldId="319"/>
            <ac:inkMk id="170" creationId="{58E234CD-4EB8-46E6-B4FD-32D3B241041B}"/>
          </ac:inkMkLst>
        </pc:inkChg>
        <pc:inkChg chg="add del">
          <ac:chgData name="Viet Anh Nguyen" userId="b95f61ff061388d5" providerId="LiveId" clId="{746B24EA-7A43-4D3D-A68A-B9BD11066FA8}" dt="2022-02-07T06:23:48.970" v="426"/>
          <ac:inkMkLst>
            <pc:docMk/>
            <pc:sldMk cId="2192644387" sldId="319"/>
            <ac:inkMk id="171" creationId="{364566BB-2BDE-49CF-BECC-33DB9DBBD8A1}"/>
          </ac:inkMkLst>
        </pc:inkChg>
        <pc:inkChg chg="add del">
          <ac:chgData name="Viet Anh Nguyen" userId="b95f61ff061388d5" providerId="LiveId" clId="{746B24EA-7A43-4D3D-A68A-B9BD11066FA8}" dt="2022-02-07T06:23:46.149" v="420"/>
          <ac:inkMkLst>
            <pc:docMk/>
            <pc:sldMk cId="2192644387" sldId="319"/>
            <ac:inkMk id="172" creationId="{335E9BF6-B3EE-41AC-926B-200FFA27CE3C}"/>
          </ac:inkMkLst>
        </pc:inkChg>
        <pc:inkChg chg="add del">
          <ac:chgData name="Viet Anh Nguyen" userId="b95f61ff061388d5" providerId="LiveId" clId="{746B24EA-7A43-4D3D-A68A-B9BD11066FA8}" dt="2022-02-07T06:23:46.149" v="420"/>
          <ac:inkMkLst>
            <pc:docMk/>
            <pc:sldMk cId="2192644387" sldId="319"/>
            <ac:inkMk id="173" creationId="{3F188836-9C32-4F95-B5E2-09A454066ACE}"/>
          </ac:inkMkLst>
        </pc:inkChg>
        <pc:inkChg chg="add del">
          <ac:chgData name="Viet Anh Nguyen" userId="b95f61ff061388d5" providerId="LiveId" clId="{746B24EA-7A43-4D3D-A68A-B9BD11066FA8}" dt="2022-02-07T06:23:46.149" v="420"/>
          <ac:inkMkLst>
            <pc:docMk/>
            <pc:sldMk cId="2192644387" sldId="319"/>
            <ac:inkMk id="174" creationId="{5461FF6E-FE08-4649-80F0-8C76FE1C3EB4}"/>
          </ac:inkMkLst>
        </pc:inkChg>
        <pc:inkChg chg="add del">
          <ac:chgData name="Viet Anh Nguyen" userId="b95f61ff061388d5" providerId="LiveId" clId="{746B24EA-7A43-4D3D-A68A-B9BD11066FA8}" dt="2022-02-07T06:23:48.970" v="426"/>
          <ac:inkMkLst>
            <pc:docMk/>
            <pc:sldMk cId="2192644387" sldId="319"/>
            <ac:inkMk id="175" creationId="{D87F1DE6-5CE7-4486-A90C-00A78CB49E9A}"/>
          </ac:inkMkLst>
        </pc:inkChg>
        <pc:inkChg chg="add del">
          <ac:chgData name="Viet Anh Nguyen" userId="b95f61ff061388d5" providerId="LiveId" clId="{746B24EA-7A43-4D3D-A68A-B9BD11066FA8}" dt="2022-02-07T06:23:48.970" v="426"/>
          <ac:inkMkLst>
            <pc:docMk/>
            <pc:sldMk cId="2192644387" sldId="319"/>
            <ac:inkMk id="176" creationId="{B4B26E8E-12AC-4CB2-A809-6733A17AD5C5}"/>
          </ac:inkMkLst>
        </pc:inkChg>
        <pc:inkChg chg="add del">
          <ac:chgData name="Viet Anh Nguyen" userId="b95f61ff061388d5" providerId="LiveId" clId="{746B24EA-7A43-4D3D-A68A-B9BD11066FA8}" dt="2022-02-07T06:23:48.970" v="426"/>
          <ac:inkMkLst>
            <pc:docMk/>
            <pc:sldMk cId="2192644387" sldId="319"/>
            <ac:inkMk id="177" creationId="{7095361E-4121-47BA-94FA-94BCC86D742C}"/>
          </ac:inkMkLst>
        </pc:inkChg>
        <pc:inkChg chg="add del">
          <ac:chgData name="Viet Anh Nguyen" userId="b95f61ff061388d5" providerId="LiveId" clId="{746B24EA-7A43-4D3D-A68A-B9BD11066FA8}" dt="2022-02-07T06:23:48.970" v="426"/>
          <ac:inkMkLst>
            <pc:docMk/>
            <pc:sldMk cId="2192644387" sldId="319"/>
            <ac:inkMk id="178" creationId="{0DF8C1D5-9FA4-43A7-BDDD-786252B2E4DD}"/>
          </ac:inkMkLst>
        </pc:inkChg>
        <pc:inkChg chg="add del">
          <ac:chgData name="Viet Anh Nguyen" userId="b95f61ff061388d5" providerId="LiveId" clId="{746B24EA-7A43-4D3D-A68A-B9BD11066FA8}" dt="2022-02-07T06:23:48.970" v="426"/>
          <ac:inkMkLst>
            <pc:docMk/>
            <pc:sldMk cId="2192644387" sldId="319"/>
            <ac:inkMk id="179" creationId="{8B6B1614-E8A6-47EB-A54E-B776CC63EE4B}"/>
          </ac:inkMkLst>
        </pc:inkChg>
        <pc:inkChg chg="add del">
          <ac:chgData name="Viet Anh Nguyen" userId="b95f61ff061388d5" providerId="LiveId" clId="{746B24EA-7A43-4D3D-A68A-B9BD11066FA8}" dt="2022-02-07T06:23:48.970" v="426"/>
          <ac:inkMkLst>
            <pc:docMk/>
            <pc:sldMk cId="2192644387" sldId="319"/>
            <ac:inkMk id="180" creationId="{F0F8426B-E2E3-4853-8580-EBB1EA269E7D}"/>
          </ac:inkMkLst>
        </pc:inkChg>
        <pc:inkChg chg="add del">
          <ac:chgData name="Viet Anh Nguyen" userId="b95f61ff061388d5" providerId="LiveId" clId="{746B24EA-7A43-4D3D-A68A-B9BD11066FA8}" dt="2022-02-07T06:23:48.970" v="426"/>
          <ac:inkMkLst>
            <pc:docMk/>
            <pc:sldMk cId="2192644387" sldId="319"/>
            <ac:inkMk id="181" creationId="{FE093490-DB6B-48AE-BF65-9C9139F13886}"/>
          </ac:inkMkLst>
        </pc:inkChg>
        <pc:inkChg chg="add">
          <ac:chgData name="Viet Anh Nguyen" userId="b95f61ff061388d5" providerId="LiveId" clId="{746B24EA-7A43-4D3D-A68A-B9BD11066FA8}" dt="2022-02-07T06:23:48.970" v="426"/>
          <ac:inkMkLst>
            <pc:docMk/>
            <pc:sldMk cId="2192644387" sldId="319"/>
            <ac:inkMk id="182" creationId="{B7E39C4A-1F00-4E6F-9A3F-834453B1CFF4}"/>
          </ac:inkMkLst>
        </pc:inkChg>
      </pc:sldChg>
      <pc:sldChg chg="addSp delSp new mod modClrScheme chgLayout">
        <pc:chgData name="Viet Anh Nguyen" userId="b95f61ff061388d5" providerId="LiveId" clId="{746B24EA-7A43-4D3D-A68A-B9BD11066FA8}" dt="2022-02-07T06:32:27.796" v="621"/>
        <pc:sldMkLst>
          <pc:docMk/>
          <pc:sldMk cId="3879424909" sldId="320"/>
        </pc:sldMkLst>
        <pc:spChg chg="del">
          <ac:chgData name="Viet Anh Nguyen" userId="b95f61ff061388d5" providerId="LiveId" clId="{746B24EA-7A43-4D3D-A68A-B9BD11066FA8}" dt="2022-02-07T06:28:06.291" v="428" actId="700"/>
          <ac:spMkLst>
            <pc:docMk/>
            <pc:sldMk cId="3879424909" sldId="320"/>
            <ac:spMk id="2" creationId="{A48A7625-92AC-476D-B528-06FDB780C2A7}"/>
          </ac:spMkLst>
        </pc:spChg>
        <pc:spChg chg="del">
          <ac:chgData name="Viet Anh Nguyen" userId="b95f61ff061388d5" providerId="LiveId" clId="{746B24EA-7A43-4D3D-A68A-B9BD11066FA8}" dt="2022-02-07T06:28:06.291" v="428" actId="700"/>
          <ac:spMkLst>
            <pc:docMk/>
            <pc:sldMk cId="3879424909" sldId="320"/>
            <ac:spMk id="3" creationId="{9DCC6F16-26C0-433A-ACC2-A76DDF24B6E8}"/>
          </ac:spMkLst>
        </pc:spChg>
        <pc:inkChg chg="add del">
          <ac:chgData name="Viet Anh Nguyen" userId="b95f61ff061388d5" providerId="LiveId" clId="{746B24EA-7A43-4D3D-A68A-B9BD11066FA8}" dt="2022-02-07T06:28:11.525" v="434"/>
          <ac:inkMkLst>
            <pc:docMk/>
            <pc:sldMk cId="3879424909" sldId="320"/>
            <ac:inkMk id="4" creationId="{0B2E03B2-9C15-48BB-95C1-CFDC1445075B}"/>
          </ac:inkMkLst>
        </pc:inkChg>
        <pc:inkChg chg="add del">
          <ac:chgData name="Viet Anh Nguyen" userId="b95f61ff061388d5" providerId="LiveId" clId="{746B24EA-7A43-4D3D-A68A-B9BD11066FA8}" dt="2022-02-07T06:28:11.525" v="434"/>
          <ac:inkMkLst>
            <pc:docMk/>
            <pc:sldMk cId="3879424909" sldId="320"/>
            <ac:inkMk id="5" creationId="{259BBB1F-50F7-4169-9389-6C192BC9A45A}"/>
          </ac:inkMkLst>
        </pc:inkChg>
        <pc:inkChg chg="add del">
          <ac:chgData name="Viet Anh Nguyen" userId="b95f61ff061388d5" providerId="LiveId" clId="{746B24EA-7A43-4D3D-A68A-B9BD11066FA8}" dt="2022-02-07T06:28:11.525" v="434"/>
          <ac:inkMkLst>
            <pc:docMk/>
            <pc:sldMk cId="3879424909" sldId="320"/>
            <ac:inkMk id="6" creationId="{5CEA6458-9A2B-4CDB-B944-E42453A310D7}"/>
          </ac:inkMkLst>
        </pc:inkChg>
        <pc:inkChg chg="add del">
          <ac:chgData name="Viet Anh Nguyen" userId="b95f61ff061388d5" providerId="LiveId" clId="{746B24EA-7A43-4D3D-A68A-B9BD11066FA8}" dt="2022-02-07T06:28:11.525" v="434"/>
          <ac:inkMkLst>
            <pc:docMk/>
            <pc:sldMk cId="3879424909" sldId="320"/>
            <ac:inkMk id="7" creationId="{494AF729-723F-498D-8A5B-E096635428AF}"/>
          </ac:inkMkLst>
        </pc:inkChg>
        <pc:inkChg chg="add del">
          <ac:chgData name="Viet Anh Nguyen" userId="b95f61ff061388d5" providerId="LiveId" clId="{746B24EA-7A43-4D3D-A68A-B9BD11066FA8}" dt="2022-02-07T06:28:18.882" v="454"/>
          <ac:inkMkLst>
            <pc:docMk/>
            <pc:sldMk cId="3879424909" sldId="320"/>
            <ac:inkMk id="8" creationId="{8CFCB67C-45B8-4780-A874-8BEE16777465}"/>
          </ac:inkMkLst>
        </pc:inkChg>
        <pc:inkChg chg="add del">
          <ac:chgData name="Viet Anh Nguyen" userId="b95f61ff061388d5" providerId="LiveId" clId="{746B24EA-7A43-4D3D-A68A-B9BD11066FA8}" dt="2022-02-07T06:28:18.882" v="454"/>
          <ac:inkMkLst>
            <pc:docMk/>
            <pc:sldMk cId="3879424909" sldId="320"/>
            <ac:inkMk id="9" creationId="{B512DAE1-FE6C-42FF-B075-8C27769D08A9}"/>
          </ac:inkMkLst>
        </pc:inkChg>
        <pc:inkChg chg="add del">
          <ac:chgData name="Viet Anh Nguyen" userId="b95f61ff061388d5" providerId="LiveId" clId="{746B24EA-7A43-4D3D-A68A-B9BD11066FA8}" dt="2022-02-07T06:28:14.482" v="442"/>
          <ac:inkMkLst>
            <pc:docMk/>
            <pc:sldMk cId="3879424909" sldId="320"/>
            <ac:inkMk id="10" creationId="{6E6CDC3A-9EAF-47A8-B304-BA928F054BCD}"/>
          </ac:inkMkLst>
        </pc:inkChg>
        <pc:inkChg chg="add del">
          <ac:chgData name="Viet Anh Nguyen" userId="b95f61ff061388d5" providerId="LiveId" clId="{746B24EA-7A43-4D3D-A68A-B9BD11066FA8}" dt="2022-02-07T06:28:14.482" v="442"/>
          <ac:inkMkLst>
            <pc:docMk/>
            <pc:sldMk cId="3879424909" sldId="320"/>
            <ac:inkMk id="11" creationId="{0030A13E-5296-4BAA-9205-69E86E64E95C}"/>
          </ac:inkMkLst>
        </pc:inkChg>
        <pc:inkChg chg="add del">
          <ac:chgData name="Viet Anh Nguyen" userId="b95f61ff061388d5" providerId="LiveId" clId="{746B24EA-7A43-4D3D-A68A-B9BD11066FA8}" dt="2022-02-07T06:28:14.482" v="442"/>
          <ac:inkMkLst>
            <pc:docMk/>
            <pc:sldMk cId="3879424909" sldId="320"/>
            <ac:inkMk id="12" creationId="{69206894-96EB-4C88-B474-8102E39A2090}"/>
          </ac:inkMkLst>
        </pc:inkChg>
        <pc:inkChg chg="add del">
          <ac:chgData name="Viet Anh Nguyen" userId="b95f61ff061388d5" providerId="LiveId" clId="{746B24EA-7A43-4D3D-A68A-B9BD11066FA8}" dt="2022-02-07T06:28:14.482" v="442"/>
          <ac:inkMkLst>
            <pc:docMk/>
            <pc:sldMk cId="3879424909" sldId="320"/>
            <ac:inkMk id="13" creationId="{B6896585-0BF7-47CD-8152-74B541DBCCAE}"/>
          </ac:inkMkLst>
        </pc:inkChg>
        <pc:inkChg chg="add del">
          <ac:chgData name="Viet Anh Nguyen" userId="b95f61ff061388d5" providerId="LiveId" clId="{746B24EA-7A43-4D3D-A68A-B9BD11066FA8}" dt="2022-02-07T06:28:14.482" v="442"/>
          <ac:inkMkLst>
            <pc:docMk/>
            <pc:sldMk cId="3879424909" sldId="320"/>
            <ac:inkMk id="14" creationId="{435DA4FE-A19A-4B94-ADC4-086182D274A6}"/>
          </ac:inkMkLst>
        </pc:inkChg>
        <pc:inkChg chg="add del">
          <ac:chgData name="Viet Anh Nguyen" userId="b95f61ff061388d5" providerId="LiveId" clId="{746B24EA-7A43-4D3D-A68A-B9BD11066FA8}" dt="2022-02-07T06:28:14.482" v="442"/>
          <ac:inkMkLst>
            <pc:docMk/>
            <pc:sldMk cId="3879424909" sldId="320"/>
            <ac:inkMk id="15" creationId="{47EA0AEA-A2AD-4E62-A193-9EF17E561231}"/>
          </ac:inkMkLst>
        </pc:inkChg>
        <pc:inkChg chg="add del">
          <ac:chgData name="Viet Anh Nguyen" userId="b95f61ff061388d5" providerId="LiveId" clId="{746B24EA-7A43-4D3D-A68A-B9BD11066FA8}" dt="2022-02-07T06:28:14.482" v="442"/>
          <ac:inkMkLst>
            <pc:docMk/>
            <pc:sldMk cId="3879424909" sldId="320"/>
            <ac:inkMk id="16" creationId="{0BF78892-6124-4FB8-9FA7-9F282A6F195C}"/>
          </ac:inkMkLst>
        </pc:inkChg>
        <pc:inkChg chg="add del">
          <ac:chgData name="Viet Anh Nguyen" userId="b95f61ff061388d5" providerId="LiveId" clId="{746B24EA-7A43-4D3D-A68A-B9BD11066FA8}" dt="2022-02-07T06:28:18.882" v="454"/>
          <ac:inkMkLst>
            <pc:docMk/>
            <pc:sldMk cId="3879424909" sldId="320"/>
            <ac:inkMk id="17" creationId="{27BDBAE8-22BF-4680-9039-7CA8C7D6F954}"/>
          </ac:inkMkLst>
        </pc:inkChg>
        <pc:inkChg chg="add del">
          <ac:chgData name="Viet Anh Nguyen" userId="b95f61ff061388d5" providerId="LiveId" clId="{746B24EA-7A43-4D3D-A68A-B9BD11066FA8}" dt="2022-02-07T06:28:18.882" v="454"/>
          <ac:inkMkLst>
            <pc:docMk/>
            <pc:sldMk cId="3879424909" sldId="320"/>
            <ac:inkMk id="18" creationId="{6B974258-5BA0-4EF2-8AEF-E5F9631F5282}"/>
          </ac:inkMkLst>
        </pc:inkChg>
        <pc:inkChg chg="add del">
          <ac:chgData name="Viet Anh Nguyen" userId="b95f61ff061388d5" providerId="LiveId" clId="{746B24EA-7A43-4D3D-A68A-B9BD11066FA8}" dt="2022-02-07T06:28:18.882" v="454"/>
          <ac:inkMkLst>
            <pc:docMk/>
            <pc:sldMk cId="3879424909" sldId="320"/>
            <ac:inkMk id="19" creationId="{66B2EA69-4FC2-45C9-813E-8B9E5EA96821}"/>
          </ac:inkMkLst>
        </pc:inkChg>
        <pc:inkChg chg="add del">
          <ac:chgData name="Viet Anh Nguyen" userId="b95f61ff061388d5" providerId="LiveId" clId="{746B24EA-7A43-4D3D-A68A-B9BD11066FA8}" dt="2022-02-07T06:28:16.260" v="446"/>
          <ac:inkMkLst>
            <pc:docMk/>
            <pc:sldMk cId="3879424909" sldId="320"/>
            <ac:inkMk id="20" creationId="{5F6EA35A-0475-462E-96F5-C034C223C596}"/>
          </ac:inkMkLst>
        </pc:inkChg>
        <pc:inkChg chg="add del">
          <ac:chgData name="Viet Anh Nguyen" userId="b95f61ff061388d5" providerId="LiveId" clId="{746B24EA-7A43-4D3D-A68A-B9BD11066FA8}" dt="2022-02-07T06:28:16.260" v="446"/>
          <ac:inkMkLst>
            <pc:docMk/>
            <pc:sldMk cId="3879424909" sldId="320"/>
            <ac:inkMk id="21" creationId="{78EF881F-B9C1-483C-88AD-B4D43DBE640D}"/>
          </ac:inkMkLst>
        </pc:inkChg>
        <pc:inkChg chg="add del">
          <ac:chgData name="Viet Anh Nguyen" userId="b95f61ff061388d5" providerId="LiveId" clId="{746B24EA-7A43-4D3D-A68A-B9BD11066FA8}" dt="2022-02-07T06:28:17.970" v="452"/>
          <ac:inkMkLst>
            <pc:docMk/>
            <pc:sldMk cId="3879424909" sldId="320"/>
            <ac:inkMk id="22" creationId="{2489F2A8-E579-41F8-8E81-5F19EB5BA817}"/>
          </ac:inkMkLst>
        </pc:inkChg>
        <pc:inkChg chg="add del">
          <ac:chgData name="Viet Anh Nguyen" userId="b95f61ff061388d5" providerId="LiveId" clId="{746B24EA-7A43-4D3D-A68A-B9BD11066FA8}" dt="2022-02-07T06:28:17.970" v="452"/>
          <ac:inkMkLst>
            <pc:docMk/>
            <pc:sldMk cId="3879424909" sldId="320"/>
            <ac:inkMk id="23" creationId="{A2D16DA9-5B73-4862-B9BF-A5B3697C885C}"/>
          </ac:inkMkLst>
        </pc:inkChg>
        <pc:inkChg chg="add del">
          <ac:chgData name="Viet Anh Nguyen" userId="b95f61ff061388d5" providerId="LiveId" clId="{746B24EA-7A43-4D3D-A68A-B9BD11066FA8}" dt="2022-02-07T06:28:17.970" v="452"/>
          <ac:inkMkLst>
            <pc:docMk/>
            <pc:sldMk cId="3879424909" sldId="320"/>
            <ac:inkMk id="24" creationId="{2F447B5F-3D32-431C-BE81-C08AAF181DCB}"/>
          </ac:inkMkLst>
        </pc:inkChg>
        <pc:inkChg chg="add del">
          <ac:chgData name="Viet Anh Nguyen" userId="b95f61ff061388d5" providerId="LiveId" clId="{746B24EA-7A43-4D3D-A68A-B9BD11066FA8}" dt="2022-02-07T06:28:17.970" v="452"/>
          <ac:inkMkLst>
            <pc:docMk/>
            <pc:sldMk cId="3879424909" sldId="320"/>
            <ac:inkMk id="25" creationId="{407D523B-CCBF-4451-8ED2-D1B144184B82}"/>
          </ac:inkMkLst>
        </pc:inkChg>
        <pc:inkChg chg="add del">
          <ac:chgData name="Viet Anh Nguyen" userId="b95f61ff061388d5" providerId="LiveId" clId="{746B24EA-7A43-4D3D-A68A-B9BD11066FA8}" dt="2022-02-07T06:28:18.882" v="454"/>
          <ac:inkMkLst>
            <pc:docMk/>
            <pc:sldMk cId="3879424909" sldId="320"/>
            <ac:inkMk id="26" creationId="{5C373C49-01F5-49E7-B6DF-5A5B594B4B99}"/>
          </ac:inkMkLst>
        </pc:inkChg>
        <pc:inkChg chg="add del">
          <ac:chgData name="Viet Anh Nguyen" userId="b95f61ff061388d5" providerId="LiveId" clId="{746B24EA-7A43-4D3D-A68A-B9BD11066FA8}" dt="2022-02-07T06:28:18.882" v="454"/>
          <ac:inkMkLst>
            <pc:docMk/>
            <pc:sldMk cId="3879424909" sldId="320"/>
            <ac:inkMk id="27" creationId="{DA8B5601-09C1-4A66-8875-68C18B54AD83}"/>
          </ac:inkMkLst>
        </pc:inkChg>
        <pc:inkChg chg="add del">
          <ac:chgData name="Viet Anh Nguyen" userId="b95f61ff061388d5" providerId="LiveId" clId="{746B24EA-7A43-4D3D-A68A-B9BD11066FA8}" dt="2022-02-07T06:28:18.882" v="454"/>
          <ac:inkMkLst>
            <pc:docMk/>
            <pc:sldMk cId="3879424909" sldId="320"/>
            <ac:inkMk id="28" creationId="{41A5D8F5-D00E-4BF0-A43D-AE916A25BD79}"/>
          </ac:inkMkLst>
        </pc:inkChg>
        <pc:inkChg chg="add del">
          <ac:chgData name="Viet Anh Nguyen" userId="b95f61ff061388d5" providerId="LiveId" clId="{746B24EA-7A43-4D3D-A68A-B9BD11066FA8}" dt="2022-02-07T06:28:18.882" v="454"/>
          <ac:inkMkLst>
            <pc:docMk/>
            <pc:sldMk cId="3879424909" sldId="320"/>
            <ac:inkMk id="29" creationId="{A19E625F-E49B-4C61-AEBE-B9CC2EDE548A}"/>
          </ac:inkMkLst>
        </pc:inkChg>
        <pc:inkChg chg="add">
          <ac:chgData name="Viet Anh Nguyen" userId="b95f61ff061388d5" providerId="LiveId" clId="{746B24EA-7A43-4D3D-A68A-B9BD11066FA8}" dt="2022-02-07T06:28:18.882" v="454"/>
          <ac:inkMkLst>
            <pc:docMk/>
            <pc:sldMk cId="3879424909" sldId="320"/>
            <ac:inkMk id="30" creationId="{CE76F420-7172-4585-9582-A8FBCBA129AE}"/>
          </ac:inkMkLst>
        </pc:inkChg>
        <pc:inkChg chg="add del">
          <ac:chgData name="Viet Anh Nguyen" userId="b95f61ff061388d5" providerId="LiveId" clId="{746B24EA-7A43-4D3D-A68A-B9BD11066FA8}" dt="2022-02-07T06:28:28.922" v="460"/>
          <ac:inkMkLst>
            <pc:docMk/>
            <pc:sldMk cId="3879424909" sldId="320"/>
            <ac:inkMk id="31" creationId="{9BA76191-DF96-4675-A389-1AEA3841B8CB}"/>
          </ac:inkMkLst>
        </pc:inkChg>
        <pc:inkChg chg="add del">
          <ac:chgData name="Viet Anh Nguyen" userId="b95f61ff061388d5" providerId="LiveId" clId="{746B24EA-7A43-4D3D-A68A-B9BD11066FA8}" dt="2022-02-07T06:28:28.922" v="460"/>
          <ac:inkMkLst>
            <pc:docMk/>
            <pc:sldMk cId="3879424909" sldId="320"/>
            <ac:inkMk id="32" creationId="{FA3FEDC9-5348-4BEE-B1AA-56FF8B2344A4}"/>
          </ac:inkMkLst>
        </pc:inkChg>
        <pc:inkChg chg="add del">
          <ac:chgData name="Viet Anh Nguyen" userId="b95f61ff061388d5" providerId="LiveId" clId="{746B24EA-7A43-4D3D-A68A-B9BD11066FA8}" dt="2022-02-07T06:28:28.922" v="460"/>
          <ac:inkMkLst>
            <pc:docMk/>
            <pc:sldMk cId="3879424909" sldId="320"/>
            <ac:inkMk id="33" creationId="{1EAC2561-4DAB-4AED-AAC9-B23ED0C64298}"/>
          </ac:inkMkLst>
        </pc:inkChg>
        <pc:inkChg chg="add del">
          <ac:chgData name="Viet Anh Nguyen" userId="b95f61ff061388d5" providerId="LiveId" clId="{746B24EA-7A43-4D3D-A68A-B9BD11066FA8}" dt="2022-02-07T06:28:28.922" v="460"/>
          <ac:inkMkLst>
            <pc:docMk/>
            <pc:sldMk cId="3879424909" sldId="320"/>
            <ac:inkMk id="34" creationId="{353CF653-13E8-4CD6-8F81-06C433E96B87}"/>
          </ac:inkMkLst>
        </pc:inkChg>
        <pc:inkChg chg="add del">
          <ac:chgData name="Viet Anh Nguyen" userId="b95f61ff061388d5" providerId="LiveId" clId="{746B24EA-7A43-4D3D-A68A-B9BD11066FA8}" dt="2022-02-07T06:28:28.922" v="460"/>
          <ac:inkMkLst>
            <pc:docMk/>
            <pc:sldMk cId="3879424909" sldId="320"/>
            <ac:inkMk id="35" creationId="{9A543427-8BF4-4750-B4DA-C244574D7AE1}"/>
          </ac:inkMkLst>
        </pc:inkChg>
        <pc:inkChg chg="add">
          <ac:chgData name="Viet Anh Nguyen" userId="b95f61ff061388d5" providerId="LiveId" clId="{746B24EA-7A43-4D3D-A68A-B9BD11066FA8}" dt="2022-02-07T06:28:28.922" v="460"/>
          <ac:inkMkLst>
            <pc:docMk/>
            <pc:sldMk cId="3879424909" sldId="320"/>
            <ac:inkMk id="36" creationId="{0F2DD6A9-911B-4438-9C5D-4C9B3AD11879}"/>
          </ac:inkMkLst>
        </pc:inkChg>
        <pc:inkChg chg="add del">
          <ac:chgData name="Viet Anh Nguyen" userId="b95f61ff061388d5" providerId="LiveId" clId="{746B24EA-7A43-4D3D-A68A-B9BD11066FA8}" dt="2022-02-07T06:30:38.019" v="463"/>
          <ac:inkMkLst>
            <pc:docMk/>
            <pc:sldMk cId="3879424909" sldId="320"/>
            <ac:inkMk id="37" creationId="{622B2B66-F02A-4B25-8351-8E645A95E2D1}"/>
          </ac:inkMkLst>
        </pc:inkChg>
        <pc:inkChg chg="add del">
          <ac:chgData name="Viet Anh Nguyen" userId="b95f61ff061388d5" providerId="LiveId" clId="{746B24EA-7A43-4D3D-A68A-B9BD11066FA8}" dt="2022-02-07T06:30:38.019" v="463"/>
          <ac:inkMkLst>
            <pc:docMk/>
            <pc:sldMk cId="3879424909" sldId="320"/>
            <ac:inkMk id="38" creationId="{E5CF15F3-1958-4B00-961B-E3703F134BB0}"/>
          </ac:inkMkLst>
        </pc:inkChg>
        <pc:inkChg chg="add">
          <ac:chgData name="Viet Anh Nguyen" userId="b95f61ff061388d5" providerId="LiveId" clId="{746B24EA-7A43-4D3D-A68A-B9BD11066FA8}" dt="2022-02-07T06:30:38.019" v="463"/>
          <ac:inkMkLst>
            <pc:docMk/>
            <pc:sldMk cId="3879424909" sldId="320"/>
            <ac:inkMk id="39" creationId="{ECDEF859-3AB0-4FC2-BCD0-57CB2D3ADEB1}"/>
          </ac:inkMkLst>
        </pc:inkChg>
        <pc:inkChg chg="add">
          <ac:chgData name="Viet Anh Nguyen" userId="b95f61ff061388d5" providerId="LiveId" clId="{746B24EA-7A43-4D3D-A68A-B9BD11066FA8}" dt="2022-02-07T06:30:39.621" v="464" actId="9405"/>
          <ac:inkMkLst>
            <pc:docMk/>
            <pc:sldMk cId="3879424909" sldId="320"/>
            <ac:inkMk id="40" creationId="{0A186188-8F62-4445-B855-C5A5275DCCB9}"/>
          </ac:inkMkLst>
        </pc:inkChg>
        <pc:inkChg chg="add">
          <ac:chgData name="Viet Anh Nguyen" userId="b95f61ff061388d5" providerId="LiveId" clId="{746B24EA-7A43-4D3D-A68A-B9BD11066FA8}" dt="2022-02-07T06:30:39.791" v="465" actId="9405"/>
          <ac:inkMkLst>
            <pc:docMk/>
            <pc:sldMk cId="3879424909" sldId="320"/>
            <ac:inkMk id="41" creationId="{4F3597C1-BEF0-4511-B0A5-A368E8642679}"/>
          </ac:inkMkLst>
        </pc:inkChg>
        <pc:inkChg chg="add del">
          <ac:chgData name="Viet Anh Nguyen" userId="b95f61ff061388d5" providerId="LiveId" clId="{746B24EA-7A43-4D3D-A68A-B9BD11066FA8}" dt="2022-02-07T06:30:42.802" v="469"/>
          <ac:inkMkLst>
            <pc:docMk/>
            <pc:sldMk cId="3879424909" sldId="320"/>
            <ac:inkMk id="42" creationId="{C3C70F4F-9683-4489-B222-51709D5D2EE9}"/>
          </ac:inkMkLst>
        </pc:inkChg>
        <pc:inkChg chg="add del">
          <ac:chgData name="Viet Anh Nguyen" userId="b95f61ff061388d5" providerId="LiveId" clId="{746B24EA-7A43-4D3D-A68A-B9BD11066FA8}" dt="2022-02-07T06:30:42.802" v="469"/>
          <ac:inkMkLst>
            <pc:docMk/>
            <pc:sldMk cId="3879424909" sldId="320"/>
            <ac:inkMk id="43" creationId="{4734096F-C6B2-4EC6-BD3C-5E91996CF1A4}"/>
          </ac:inkMkLst>
        </pc:inkChg>
        <pc:inkChg chg="add">
          <ac:chgData name="Viet Anh Nguyen" userId="b95f61ff061388d5" providerId="LiveId" clId="{746B24EA-7A43-4D3D-A68A-B9BD11066FA8}" dt="2022-02-07T06:30:42.135" v="468" actId="9405"/>
          <ac:inkMkLst>
            <pc:docMk/>
            <pc:sldMk cId="3879424909" sldId="320"/>
            <ac:inkMk id="44" creationId="{169B5460-8BC4-4C53-AE52-D47959D1FD20}"/>
          </ac:inkMkLst>
        </pc:inkChg>
        <pc:inkChg chg="add">
          <ac:chgData name="Viet Anh Nguyen" userId="b95f61ff061388d5" providerId="LiveId" clId="{746B24EA-7A43-4D3D-A68A-B9BD11066FA8}" dt="2022-02-07T06:30:42.802" v="469"/>
          <ac:inkMkLst>
            <pc:docMk/>
            <pc:sldMk cId="3879424909" sldId="320"/>
            <ac:inkMk id="45" creationId="{5B1F0B2A-0CC6-4D07-B7A8-C19DA2AADE09}"/>
          </ac:inkMkLst>
        </pc:inkChg>
        <pc:inkChg chg="add del">
          <ac:chgData name="Viet Anh Nguyen" userId="b95f61ff061388d5" providerId="LiveId" clId="{746B24EA-7A43-4D3D-A68A-B9BD11066FA8}" dt="2022-02-07T06:30:45.494" v="476"/>
          <ac:inkMkLst>
            <pc:docMk/>
            <pc:sldMk cId="3879424909" sldId="320"/>
            <ac:inkMk id="46" creationId="{36F2BB06-787B-43E4-8BF7-4F706761426E}"/>
          </ac:inkMkLst>
        </pc:inkChg>
        <pc:inkChg chg="add del">
          <ac:chgData name="Viet Anh Nguyen" userId="b95f61ff061388d5" providerId="LiveId" clId="{746B24EA-7A43-4D3D-A68A-B9BD11066FA8}" dt="2022-02-07T06:30:45.494" v="476"/>
          <ac:inkMkLst>
            <pc:docMk/>
            <pc:sldMk cId="3879424909" sldId="320"/>
            <ac:inkMk id="47" creationId="{4AE5A228-660E-459B-9BB4-44BA100A0349}"/>
          </ac:inkMkLst>
        </pc:inkChg>
        <pc:inkChg chg="add del">
          <ac:chgData name="Viet Anh Nguyen" userId="b95f61ff061388d5" providerId="LiveId" clId="{746B24EA-7A43-4D3D-A68A-B9BD11066FA8}" dt="2022-02-07T06:30:45.494" v="476"/>
          <ac:inkMkLst>
            <pc:docMk/>
            <pc:sldMk cId="3879424909" sldId="320"/>
            <ac:inkMk id="48" creationId="{93E3C01B-6D8C-4A05-9DF9-851B849EBA92}"/>
          </ac:inkMkLst>
        </pc:inkChg>
        <pc:inkChg chg="add del">
          <ac:chgData name="Viet Anh Nguyen" userId="b95f61ff061388d5" providerId="LiveId" clId="{746B24EA-7A43-4D3D-A68A-B9BD11066FA8}" dt="2022-02-07T06:30:45.494" v="476"/>
          <ac:inkMkLst>
            <pc:docMk/>
            <pc:sldMk cId="3879424909" sldId="320"/>
            <ac:inkMk id="49" creationId="{26751B41-6F8F-4E20-A855-68008695CFC6}"/>
          </ac:inkMkLst>
        </pc:inkChg>
        <pc:inkChg chg="add del">
          <ac:chgData name="Viet Anh Nguyen" userId="b95f61ff061388d5" providerId="LiveId" clId="{746B24EA-7A43-4D3D-A68A-B9BD11066FA8}" dt="2022-02-07T06:30:45.494" v="476"/>
          <ac:inkMkLst>
            <pc:docMk/>
            <pc:sldMk cId="3879424909" sldId="320"/>
            <ac:inkMk id="50" creationId="{73219EE9-B27D-4847-B66A-1A0B5990214F}"/>
          </ac:inkMkLst>
        </pc:inkChg>
        <pc:inkChg chg="add del">
          <ac:chgData name="Viet Anh Nguyen" userId="b95f61ff061388d5" providerId="LiveId" clId="{746B24EA-7A43-4D3D-A68A-B9BD11066FA8}" dt="2022-02-07T06:30:45.494" v="476"/>
          <ac:inkMkLst>
            <pc:docMk/>
            <pc:sldMk cId="3879424909" sldId="320"/>
            <ac:inkMk id="51" creationId="{53FDFF3B-338E-4D32-9802-B45409439AC2}"/>
          </ac:inkMkLst>
        </pc:inkChg>
        <pc:inkChg chg="add">
          <ac:chgData name="Viet Anh Nguyen" userId="b95f61ff061388d5" providerId="LiveId" clId="{746B24EA-7A43-4D3D-A68A-B9BD11066FA8}" dt="2022-02-07T06:30:45.494" v="476"/>
          <ac:inkMkLst>
            <pc:docMk/>
            <pc:sldMk cId="3879424909" sldId="320"/>
            <ac:inkMk id="52" creationId="{DAD334D0-9694-45FD-9D09-BFBA291BE113}"/>
          </ac:inkMkLst>
        </pc:inkChg>
        <pc:inkChg chg="add del">
          <ac:chgData name="Viet Anh Nguyen" userId="b95f61ff061388d5" providerId="LiveId" clId="{746B24EA-7A43-4D3D-A68A-B9BD11066FA8}" dt="2022-02-07T06:30:47.568" v="480"/>
          <ac:inkMkLst>
            <pc:docMk/>
            <pc:sldMk cId="3879424909" sldId="320"/>
            <ac:inkMk id="53" creationId="{99385BA3-867E-459E-BAD7-D7CA941A2B9E}"/>
          </ac:inkMkLst>
        </pc:inkChg>
        <pc:inkChg chg="add del">
          <ac:chgData name="Viet Anh Nguyen" userId="b95f61ff061388d5" providerId="LiveId" clId="{746B24EA-7A43-4D3D-A68A-B9BD11066FA8}" dt="2022-02-07T06:30:47.568" v="480"/>
          <ac:inkMkLst>
            <pc:docMk/>
            <pc:sldMk cId="3879424909" sldId="320"/>
            <ac:inkMk id="54" creationId="{5060DBA6-C1E8-40C5-A9EF-B40F7887E6E1}"/>
          </ac:inkMkLst>
        </pc:inkChg>
        <pc:inkChg chg="add del">
          <ac:chgData name="Viet Anh Nguyen" userId="b95f61ff061388d5" providerId="LiveId" clId="{746B24EA-7A43-4D3D-A68A-B9BD11066FA8}" dt="2022-02-07T06:30:50.584" v="490"/>
          <ac:inkMkLst>
            <pc:docMk/>
            <pc:sldMk cId="3879424909" sldId="320"/>
            <ac:inkMk id="55" creationId="{E075BC86-8A2E-42E9-B887-55C9499B2B53}"/>
          </ac:inkMkLst>
        </pc:inkChg>
        <pc:inkChg chg="add">
          <ac:chgData name="Viet Anh Nguyen" userId="b95f61ff061388d5" providerId="LiveId" clId="{746B24EA-7A43-4D3D-A68A-B9BD11066FA8}" dt="2022-02-07T06:30:47.568" v="480"/>
          <ac:inkMkLst>
            <pc:docMk/>
            <pc:sldMk cId="3879424909" sldId="320"/>
            <ac:inkMk id="56" creationId="{F1240339-5E73-420C-9774-7E628BEB6B61}"/>
          </ac:inkMkLst>
        </pc:inkChg>
        <pc:inkChg chg="add del">
          <ac:chgData name="Viet Anh Nguyen" userId="b95f61ff061388d5" providerId="LiveId" clId="{746B24EA-7A43-4D3D-A68A-B9BD11066FA8}" dt="2022-02-07T06:30:50.584" v="490"/>
          <ac:inkMkLst>
            <pc:docMk/>
            <pc:sldMk cId="3879424909" sldId="320"/>
            <ac:inkMk id="57" creationId="{3EB1B1C0-1EB9-48E9-9D0C-A38B6BD194FC}"/>
          </ac:inkMkLst>
        </pc:inkChg>
        <pc:inkChg chg="add del">
          <ac:chgData name="Viet Anh Nguyen" userId="b95f61ff061388d5" providerId="LiveId" clId="{746B24EA-7A43-4D3D-A68A-B9BD11066FA8}" dt="2022-02-07T06:30:50.584" v="490"/>
          <ac:inkMkLst>
            <pc:docMk/>
            <pc:sldMk cId="3879424909" sldId="320"/>
            <ac:inkMk id="58" creationId="{D50E949B-BCEC-491D-B30D-718005F0CD02}"/>
          </ac:inkMkLst>
        </pc:inkChg>
        <pc:inkChg chg="add del">
          <ac:chgData name="Viet Anh Nguyen" userId="b95f61ff061388d5" providerId="LiveId" clId="{746B24EA-7A43-4D3D-A68A-B9BD11066FA8}" dt="2022-02-07T06:30:50.584" v="490"/>
          <ac:inkMkLst>
            <pc:docMk/>
            <pc:sldMk cId="3879424909" sldId="320"/>
            <ac:inkMk id="59" creationId="{48FC0743-2261-47D0-B771-8A7D3076E22B}"/>
          </ac:inkMkLst>
        </pc:inkChg>
        <pc:inkChg chg="add del">
          <ac:chgData name="Viet Anh Nguyen" userId="b95f61ff061388d5" providerId="LiveId" clId="{746B24EA-7A43-4D3D-A68A-B9BD11066FA8}" dt="2022-02-07T06:30:50.584" v="490"/>
          <ac:inkMkLst>
            <pc:docMk/>
            <pc:sldMk cId="3879424909" sldId="320"/>
            <ac:inkMk id="60" creationId="{47B4B54B-4944-47F9-A490-ACCCAE6D350C}"/>
          </ac:inkMkLst>
        </pc:inkChg>
        <pc:inkChg chg="add del">
          <ac:chgData name="Viet Anh Nguyen" userId="b95f61ff061388d5" providerId="LiveId" clId="{746B24EA-7A43-4D3D-A68A-B9BD11066FA8}" dt="2022-02-07T06:30:50.584" v="490"/>
          <ac:inkMkLst>
            <pc:docMk/>
            <pc:sldMk cId="3879424909" sldId="320"/>
            <ac:inkMk id="61" creationId="{D2C41047-4427-4872-9BD9-47CB4ECAFEDA}"/>
          </ac:inkMkLst>
        </pc:inkChg>
        <pc:inkChg chg="add del">
          <ac:chgData name="Viet Anh Nguyen" userId="b95f61ff061388d5" providerId="LiveId" clId="{746B24EA-7A43-4D3D-A68A-B9BD11066FA8}" dt="2022-02-07T06:30:50.584" v="490"/>
          <ac:inkMkLst>
            <pc:docMk/>
            <pc:sldMk cId="3879424909" sldId="320"/>
            <ac:inkMk id="62" creationId="{17162840-15B2-4490-B37B-7FB65C0A105F}"/>
          </ac:inkMkLst>
        </pc:inkChg>
        <pc:inkChg chg="add del">
          <ac:chgData name="Viet Anh Nguyen" userId="b95f61ff061388d5" providerId="LiveId" clId="{746B24EA-7A43-4D3D-A68A-B9BD11066FA8}" dt="2022-02-07T06:30:50.584" v="490"/>
          <ac:inkMkLst>
            <pc:docMk/>
            <pc:sldMk cId="3879424909" sldId="320"/>
            <ac:inkMk id="63" creationId="{9724A5CC-4475-49C0-BB17-7AF7315FD033}"/>
          </ac:inkMkLst>
        </pc:inkChg>
        <pc:inkChg chg="add del">
          <ac:chgData name="Viet Anh Nguyen" userId="b95f61ff061388d5" providerId="LiveId" clId="{746B24EA-7A43-4D3D-A68A-B9BD11066FA8}" dt="2022-02-07T06:30:50.584" v="490"/>
          <ac:inkMkLst>
            <pc:docMk/>
            <pc:sldMk cId="3879424909" sldId="320"/>
            <ac:inkMk id="64" creationId="{2B67DDFA-74F9-46D8-BC4B-4B7F93F8A448}"/>
          </ac:inkMkLst>
        </pc:inkChg>
        <pc:inkChg chg="add del">
          <ac:chgData name="Viet Anh Nguyen" userId="b95f61ff061388d5" providerId="LiveId" clId="{746B24EA-7A43-4D3D-A68A-B9BD11066FA8}" dt="2022-02-07T06:30:50.584" v="490"/>
          <ac:inkMkLst>
            <pc:docMk/>
            <pc:sldMk cId="3879424909" sldId="320"/>
            <ac:inkMk id="65" creationId="{D1A7EAF1-86BB-430B-AC86-82BFCF1DCC71}"/>
          </ac:inkMkLst>
        </pc:inkChg>
        <pc:inkChg chg="add del">
          <ac:chgData name="Viet Anh Nguyen" userId="b95f61ff061388d5" providerId="LiveId" clId="{746B24EA-7A43-4D3D-A68A-B9BD11066FA8}" dt="2022-02-07T06:30:52.722" v="493"/>
          <ac:inkMkLst>
            <pc:docMk/>
            <pc:sldMk cId="3879424909" sldId="320"/>
            <ac:inkMk id="66" creationId="{26614DAE-1668-4769-8B14-47AE709EF71A}"/>
          </ac:inkMkLst>
        </pc:inkChg>
        <pc:inkChg chg="add">
          <ac:chgData name="Viet Anh Nguyen" userId="b95f61ff061388d5" providerId="LiveId" clId="{746B24EA-7A43-4D3D-A68A-B9BD11066FA8}" dt="2022-02-07T06:30:50.584" v="490"/>
          <ac:inkMkLst>
            <pc:docMk/>
            <pc:sldMk cId="3879424909" sldId="320"/>
            <ac:inkMk id="67" creationId="{AAA7D139-98C0-4BAE-84A5-96D8B835C376}"/>
          </ac:inkMkLst>
        </pc:inkChg>
        <pc:inkChg chg="add del">
          <ac:chgData name="Viet Anh Nguyen" userId="b95f61ff061388d5" providerId="LiveId" clId="{746B24EA-7A43-4D3D-A68A-B9BD11066FA8}" dt="2022-02-07T06:30:52.722" v="493"/>
          <ac:inkMkLst>
            <pc:docMk/>
            <pc:sldMk cId="3879424909" sldId="320"/>
            <ac:inkMk id="68" creationId="{EB77C048-6B67-4EA4-8CEC-1BAF9E42878C}"/>
          </ac:inkMkLst>
        </pc:inkChg>
        <pc:inkChg chg="add del">
          <ac:chgData name="Viet Anh Nguyen" userId="b95f61ff061388d5" providerId="LiveId" clId="{746B24EA-7A43-4D3D-A68A-B9BD11066FA8}" dt="2022-02-07T06:30:52.722" v="493"/>
          <ac:inkMkLst>
            <pc:docMk/>
            <pc:sldMk cId="3879424909" sldId="320"/>
            <ac:inkMk id="69" creationId="{86B419E5-BCA3-4C90-AF48-4339576CDA5F}"/>
          </ac:inkMkLst>
        </pc:inkChg>
        <pc:inkChg chg="add del">
          <ac:chgData name="Viet Anh Nguyen" userId="b95f61ff061388d5" providerId="LiveId" clId="{746B24EA-7A43-4D3D-A68A-B9BD11066FA8}" dt="2022-02-07T06:30:54.453" v="497"/>
          <ac:inkMkLst>
            <pc:docMk/>
            <pc:sldMk cId="3879424909" sldId="320"/>
            <ac:inkMk id="70" creationId="{38FB2AC1-EFE4-4720-8126-1FCA63D9F39C}"/>
          </ac:inkMkLst>
        </pc:inkChg>
        <pc:inkChg chg="add del">
          <ac:chgData name="Viet Anh Nguyen" userId="b95f61ff061388d5" providerId="LiveId" clId="{746B24EA-7A43-4D3D-A68A-B9BD11066FA8}" dt="2022-02-07T06:30:54.453" v="497"/>
          <ac:inkMkLst>
            <pc:docMk/>
            <pc:sldMk cId="3879424909" sldId="320"/>
            <ac:inkMk id="71" creationId="{3462582E-E0B9-4A94-965F-7FE1734C9709}"/>
          </ac:inkMkLst>
        </pc:inkChg>
        <pc:inkChg chg="add del">
          <ac:chgData name="Viet Anh Nguyen" userId="b95f61ff061388d5" providerId="LiveId" clId="{746B24EA-7A43-4D3D-A68A-B9BD11066FA8}" dt="2022-02-07T06:30:54.453" v="497"/>
          <ac:inkMkLst>
            <pc:docMk/>
            <pc:sldMk cId="3879424909" sldId="320"/>
            <ac:inkMk id="72" creationId="{48587D6B-DECF-4D6D-B1BD-C39DD5B560CE}"/>
          </ac:inkMkLst>
        </pc:inkChg>
        <pc:inkChg chg="add del">
          <ac:chgData name="Viet Anh Nguyen" userId="b95f61ff061388d5" providerId="LiveId" clId="{746B24EA-7A43-4D3D-A68A-B9BD11066FA8}" dt="2022-02-07T06:30:54.453" v="497"/>
          <ac:inkMkLst>
            <pc:docMk/>
            <pc:sldMk cId="3879424909" sldId="320"/>
            <ac:inkMk id="73" creationId="{A44E0358-E7E0-43C6-8206-C7E6E8191B53}"/>
          </ac:inkMkLst>
        </pc:inkChg>
        <pc:inkChg chg="add">
          <ac:chgData name="Viet Anh Nguyen" userId="b95f61ff061388d5" providerId="LiveId" clId="{746B24EA-7A43-4D3D-A68A-B9BD11066FA8}" dt="2022-02-07T06:30:54.453" v="497"/>
          <ac:inkMkLst>
            <pc:docMk/>
            <pc:sldMk cId="3879424909" sldId="320"/>
            <ac:inkMk id="74" creationId="{36054A7C-2648-4071-B050-EE199AD2EC3E}"/>
          </ac:inkMkLst>
        </pc:inkChg>
        <pc:inkChg chg="add del">
          <ac:chgData name="Viet Anh Nguyen" userId="b95f61ff061388d5" providerId="LiveId" clId="{746B24EA-7A43-4D3D-A68A-B9BD11066FA8}" dt="2022-02-07T06:31:02.760" v="504"/>
          <ac:inkMkLst>
            <pc:docMk/>
            <pc:sldMk cId="3879424909" sldId="320"/>
            <ac:inkMk id="75" creationId="{488DC3A8-CD8B-45D0-A043-169239B12DB6}"/>
          </ac:inkMkLst>
        </pc:inkChg>
        <pc:inkChg chg="add del">
          <ac:chgData name="Viet Anh Nguyen" userId="b95f61ff061388d5" providerId="LiveId" clId="{746B24EA-7A43-4D3D-A68A-B9BD11066FA8}" dt="2022-02-07T06:31:02.760" v="504"/>
          <ac:inkMkLst>
            <pc:docMk/>
            <pc:sldMk cId="3879424909" sldId="320"/>
            <ac:inkMk id="76" creationId="{D14E7DE8-589F-4126-BD83-579E996802E5}"/>
          </ac:inkMkLst>
        </pc:inkChg>
        <pc:inkChg chg="add del">
          <ac:chgData name="Viet Anh Nguyen" userId="b95f61ff061388d5" providerId="LiveId" clId="{746B24EA-7A43-4D3D-A68A-B9BD11066FA8}" dt="2022-02-07T06:31:02.760" v="504"/>
          <ac:inkMkLst>
            <pc:docMk/>
            <pc:sldMk cId="3879424909" sldId="320"/>
            <ac:inkMk id="77" creationId="{F74320FC-519F-419C-806F-95BF3549D965}"/>
          </ac:inkMkLst>
        </pc:inkChg>
        <pc:inkChg chg="add del">
          <ac:chgData name="Viet Anh Nguyen" userId="b95f61ff061388d5" providerId="LiveId" clId="{746B24EA-7A43-4D3D-A68A-B9BD11066FA8}" dt="2022-02-07T06:31:02.760" v="504"/>
          <ac:inkMkLst>
            <pc:docMk/>
            <pc:sldMk cId="3879424909" sldId="320"/>
            <ac:inkMk id="78" creationId="{687C9328-0D93-4CA4-89E5-79D5883E08DE}"/>
          </ac:inkMkLst>
        </pc:inkChg>
        <pc:inkChg chg="add del">
          <ac:chgData name="Viet Anh Nguyen" userId="b95f61ff061388d5" providerId="LiveId" clId="{746B24EA-7A43-4D3D-A68A-B9BD11066FA8}" dt="2022-02-07T06:31:02.760" v="504"/>
          <ac:inkMkLst>
            <pc:docMk/>
            <pc:sldMk cId="3879424909" sldId="320"/>
            <ac:inkMk id="79" creationId="{80597059-4531-40AD-BC7B-C098101A238E}"/>
          </ac:inkMkLst>
        </pc:inkChg>
        <pc:inkChg chg="add del">
          <ac:chgData name="Viet Anh Nguyen" userId="b95f61ff061388d5" providerId="LiveId" clId="{746B24EA-7A43-4D3D-A68A-B9BD11066FA8}" dt="2022-02-07T06:31:02.760" v="504"/>
          <ac:inkMkLst>
            <pc:docMk/>
            <pc:sldMk cId="3879424909" sldId="320"/>
            <ac:inkMk id="80" creationId="{10F1E3C4-FD51-4768-A708-A019BCF1D460}"/>
          </ac:inkMkLst>
        </pc:inkChg>
        <pc:inkChg chg="add">
          <ac:chgData name="Viet Anh Nguyen" userId="b95f61ff061388d5" providerId="LiveId" clId="{746B24EA-7A43-4D3D-A68A-B9BD11066FA8}" dt="2022-02-07T06:31:02.760" v="504"/>
          <ac:inkMkLst>
            <pc:docMk/>
            <pc:sldMk cId="3879424909" sldId="320"/>
            <ac:inkMk id="81" creationId="{A39FCE9C-C7A8-4402-BD5F-0865E0ABB6F4}"/>
          </ac:inkMkLst>
        </pc:inkChg>
        <pc:inkChg chg="add del">
          <ac:chgData name="Viet Anh Nguyen" userId="b95f61ff061388d5" providerId="LiveId" clId="{746B24EA-7A43-4D3D-A68A-B9BD11066FA8}" dt="2022-02-07T06:31:07.389" v="507"/>
          <ac:inkMkLst>
            <pc:docMk/>
            <pc:sldMk cId="3879424909" sldId="320"/>
            <ac:inkMk id="82" creationId="{FE5FFD47-B5C1-4DDB-B56D-8A85B9651B0A}"/>
          </ac:inkMkLst>
        </pc:inkChg>
        <pc:inkChg chg="add del">
          <ac:chgData name="Viet Anh Nguyen" userId="b95f61ff061388d5" providerId="LiveId" clId="{746B24EA-7A43-4D3D-A68A-B9BD11066FA8}" dt="2022-02-07T06:31:07.389" v="507"/>
          <ac:inkMkLst>
            <pc:docMk/>
            <pc:sldMk cId="3879424909" sldId="320"/>
            <ac:inkMk id="83" creationId="{327AF63D-F61B-40EB-A42A-5C97EAD3B13B}"/>
          </ac:inkMkLst>
        </pc:inkChg>
        <pc:inkChg chg="add del">
          <ac:chgData name="Viet Anh Nguyen" userId="b95f61ff061388d5" providerId="LiveId" clId="{746B24EA-7A43-4D3D-A68A-B9BD11066FA8}" dt="2022-02-07T06:31:08.480" v="511"/>
          <ac:inkMkLst>
            <pc:docMk/>
            <pc:sldMk cId="3879424909" sldId="320"/>
            <ac:inkMk id="84" creationId="{FED8FD55-34C4-486F-A729-1A20BE223F7F}"/>
          </ac:inkMkLst>
        </pc:inkChg>
        <pc:inkChg chg="add del">
          <ac:chgData name="Viet Anh Nguyen" userId="b95f61ff061388d5" providerId="LiveId" clId="{746B24EA-7A43-4D3D-A68A-B9BD11066FA8}" dt="2022-02-07T06:31:08.480" v="511"/>
          <ac:inkMkLst>
            <pc:docMk/>
            <pc:sldMk cId="3879424909" sldId="320"/>
            <ac:inkMk id="85" creationId="{AD7F2622-30D0-48F6-B36C-F7266F606E2C}"/>
          </ac:inkMkLst>
        </pc:inkChg>
        <pc:inkChg chg="add del">
          <ac:chgData name="Viet Anh Nguyen" userId="b95f61ff061388d5" providerId="LiveId" clId="{746B24EA-7A43-4D3D-A68A-B9BD11066FA8}" dt="2022-02-07T06:31:08.480" v="511"/>
          <ac:inkMkLst>
            <pc:docMk/>
            <pc:sldMk cId="3879424909" sldId="320"/>
            <ac:inkMk id="86" creationId="{7213A73B-F674-4A28-80CA-D5F656AE4A38}"/>
          </ac:inkMkLst>
        </pc:inkChg>
        <pc:inkChg chg="add del">
          <ac:chgData name="Viet Anh Nguyen" userId="b95f61ff061388d5" providerId="LiveId" clId="{746B24EA-7A43-4D3D-A68A-B9BD11066FA8}" dt="2022-02-07T06:31:08.480" v="511"/>
          <ac:inkMkLst>
            <pc:docMk/>
            <pc:sldMk cId="3879424909" sldId="320"/>
            <ac:inkMk id="87" creationId="{41DB33B5-D54A-446A-A45D-2C379B345AB5}"/>
          </ac:inkMkLst>
        </pc:inkChg>
        <pc:inkChg chg="add">
          <ac:chgData name="Viet Anh Nguyen" userId="b95f61ff061388d5" providerId="LiveId" clId="{746B24EA-7A43-4D3D-A68A-B9BD11066FA8}" dt="2022-02-07T06:31:08.480" v="511"/>
          <ac:inkMkLst>
            <pc:docMk/>
            <pc:sldMk cId="3879424909" sldId="320"/>
            <ac:inkMk id="88" creationId="{4630AB3F-ADEC-40E0-B5BE-7A8A26BB4725}"/>
          </ac:inkMkLst>
        </pc:inkChg>
        <pc:inkChg chg="add del">
          <ac:chgData name="Viet Anh Nguyen" userId="b95f61ff061388d5" providerId="LiveId" clId="{746B24EA-7A43-4D3D-A68A-B9BD11066FA8}" dt="2022-02-07T06:31:13.016" v="523"/>
          <ac:inkMkLst>
            <pc:docMk/>
            <pc:sldMk cId="3879424909" sldId="320"/>
            <ac:inkMk id="89" creationId="{2EA3844D-8E4A-47FD-8933-97EE3388ACE7}"/>
          </ac:inkMkLst>
        </pc:inkChg>
        <pc:inkChg chg="add del">
          <ac:chgData name="Viet Anh Nguyen" userId="b95f61ff061388d5" providerId="LiveId" clId="{746B24EA-7A43-4D3D-A68A-B9BD11066FA8}" dt="2022-02-07T06:31:13.016" v="523"/>
          <ac:inkMkLst>
            <pc:docMk/>
            <pc:sldMk cId="3879424909" sldId="320"/>
            <ac:inkMk id="90" creationId="{A110E0BD-FBA8-483B-86B7-A8DB243628DE}"/>
          </ac:inkMkLst>
        </pc:inkChg>
        <pc:inkChg chg="add del">
          <ac:chgData name="Viet Anh Nguyen" userId="b95f61ff061388d5" providerId="LiveId" clId="{746B24EA-7A43-4D3D-A68A-B9BD11066FA8}" dt="2022-02-07T06:31:13.016" v="523"/>
          <ac:inkMkLst>
            <pc:docMk/>
            <pc:sldMk cId="3879424909" sldId="320"/>
            <ac:inkMk id="91" creationId="{DC1F331F-1470-4115-8B40-C9A366852135}"/>
          </ac:inkMkLst>
        </pc:inkChg>
        <pc:inkChg chg="add del">
          <ac:chgData name="Viet Anh Nguyen" userId="b95f61ff061388d5" providerId="LiveId" clId="{746B24EA-7A43-4D3D-A68A-B9BD11066FA8}" dt="2022-02-07T06:31:13.016" v="523"/>
          <ac:inkMkLst>
            <pc:docMk/>
            <pc:sldMk cId="3879424909" sldId="320"/>
            <ac:inkMk id="92" creationId="{3925C5E5-24D5-47DF-BE02-18FD17AEC24C}"/>
          </ac:inkMkLst>
        </pc:inkChg>
        <pc:inkChg chg="add del">
          <ac:chgData name="Viet Anh Nguyen" userId="b95f61ff061388d5" providerId="LiveId" clId="{746B24EA-7A43-4D3D-A68A-B9BD11066FA8}" dt="2022-02-07T06:31:13.016" v="523"/>
          <ac:inkMkLst>
            <pc:docMk/>
            <pc:sldMk cId="3879424909" sldId="320"/>
            <ac:inkMk id="93" creationId="{51384ABF-87D0-4609-A6E1-D682E358705E}"/>
          </ac:inkMkLst>
        </pc:inkChg>
        <pc:inkChg chg="add del">
          <ac:chgData name="Viet Anh Nguyen" userId="b95f61ff061388d5" providerId="LiveId" clId="{746B24EA-7A43-4D3D-A68A-B9BD11066FA8}" dt="2022-02-07T06:31:13.016" v="523"/>
          <ac:inkMkLst>
            <pc:docMk/>
            <pc:sldMk cId="3879424909" sldId="320"/>
            <ac:inkMk id="94" creationId="{A7B0148C-CF46-46B6-9116-C35B606D947A}"/>
          </ac:inkMkLst>
        </pc:inkChg>
        <pc:inkChg chg="add del">
          <ac:chgData name="Viet Anh Nguyen" userId="b95f61ff061388d5" providerId="LiveId" clId="{746B24EA-7A43-4D3D-A68A-B9BD11066FA8}" dt="2022-02-07T06:31:13.016" v="523"/>
          <ac:inkMkLst>
            <pc:docMk/>
            <pc:sldMk cId="3879424909" sldId="320"/>
            <ac:inkMk id="95" creationId="{A8BF5D3F-68BC-4CED-93F1-491E74684231}"/>
          </ac:inkMkLst>
        </pc:inkChg>
        <pc:inkChg chg="add del">
          <ac:chgData name="Viet Anh Nguyen" userId="b95f61ff061388d5" providerId="LiveId" clId="{746B24EA-7A43-4D3D-A68A-B9BD11066FA8}" dt="2022-02-07T06:31:13.016" v="523"/>
          <ac:inkMkLst>
            <pc:docMk/>
            <pc:sldMk cId="3879424909" sldId="320"/>
            <ac:inkMk id="96" creationId="{A09E57B8-98DD-4D43-A37C-3385E940D6B6}"/>
          </ac:inkMkLst>
        </pc:inkChg>
        <pc:inkChg chg="add del">
          <ac:chgData name="Viet Anh Nguyen" userId="b95f61ff061388d5" providerId="LiveId" clId="{746B24EA-7A43-4D3D-A68A-B9BD11066FA8}" dt="2022-02-07T06:31:13.016" v="523"/>
          <ac:inkMkLst>
            <pc:docMk/>
            <pc:sldMk cId="3879424909" sldId="320"/>
            <ac:inkMk id="97" creationId="{0731965A-E9F5-46F9-BA9A-C5071797A82A}"/>
          </ac:inkMkLst>
        </pc:inkChg>
        <pc:inkChg chg="add del">
          <ac:chgData name="Viet Anh Nguyen" userId="b95f61ff061388d5" providerId="LiveId" clId="{746B24EA-7A43-4D3D-A68A-B9BD11066FA8}" dt="2022-02-07T06:31:13.016" v="523"/>
          <ac:inkMkLst>
            <pc:docMk/>
            <pc:sldMk cId="3879424909" sldId="320"/>
            <ac:inkMk id="98" creationId="{48499051-C5E9-4D06-A1C7-CEAF8B23C4DD}"/>
          </ac:inkMkLst>
        </pc:inkChg>
        <pc:inkChg chg="add del">
          <ac:chgData name="Viet Anh Nguyen" userId="b95f61ff061388d5" providerId="LiveId" clId="{746B24EA-7A43-4D3D-A68A-B9BD11066FA8}" dt="2022-02-07T06:31:13.016" v="523"/>
          <ac:inkMkLst>
            <pc:docMk/>
            <pc:sldMk cId="3879424909" sldId="320"/>
            <ac:inkMk id="99" creationId="{7A31F494-DD15-4DC6-A8AF-B847A3EA1ABB}"/>
          </ac:inkMkLst>
        </pc:inkChg>
        <pc:inkChg chg="add">
          <ac:chgData name="Viet Anh Nguyen" userId="b95f61ff061388d5" providerId="LiveId" clId="{746B24EA-7A43-4D3D-A68A-B9BD11066FA8}" dt="2022-02-07T06:31:13.016" v="523"/>
          <ac:inkMkLst>
            <pc:docMk/>
            <pc:sldMk cId="3879424909" sldId="320"/>
            <ac:inkMk id="100" creationId="{94E690EB-C29E-43A2-9146-BB1D1B894F0B}"/>
          </ac:inkMkLst>
        </pc:inkChg>
        <pc:inkChg chg="add del">
          <ac:chgData name="Viet Anh Nguyen" userId="b95f61ff061388d5" providerId="LiveId" clId="{746B24EA-7A43-4D3D-A68A-B9BD11066FA8}" dt="2022-02-07T06:31:21.365" v="540"/>
          <ac:inkMkLst>
            <pc:docMk/>
            <pc:sldMk cId="3879424909" sldId="320"/>
            <ac:inkMk id="101" creationId="{BCABE6E0-172B-42B9-BD20-2B070F1DBACE}"/>
          </ac:inkMkLst>
        </pc:inkChg>
        <pc:inkChg chg="add del">
          <ac:chgData name="Viet Anh Nguyen" userId="b95f61ff061388d5" providerId="LiveId" clId="{746B24EA-7A43-4D3D-A68A-B9BD11066FA8}" dt="2022-02-07T06:31:21.365" v="540"/>
          <ac:inkMkLst>
            <pc:docMk/>
            <pc:sldMk cId="3879424909" sldId="320"/>
            <ac:inkMk id="102" creationId="{3B6803F4-D925-4A7F-AA14-76A959934825}"/>
          </ac:inkMkLst>
        </pc:inkChg>
        <pc:inkChg chg="add del">
          <ac:chgData name="Viet Anh Nguyen" userId="b95f61ff061388d5" providerId="LiveId" clId="{746B24EA-7A43-4D3D-A68A-B9BD11066FA8}" dt="2022-02-07T06:31:21.365" v="540"/>
          <ac:inkMkLst>
            <pc:docMk/>
            <pc:sldMk cId="3879424909" sldId="320"/>
            <ac:inkMk id="103" creationId="{400481B8-F327-4710-93AC-6E220ECD085C}"/>
          </ac:inkMkLst>
        </pc:inkChg>
        <pc:inkChg chg="add del">
          <ac:chgData name="Viet Anh Nguyen" userId="b95f61ff061388d5" providerId="LiveId" clId="{746B24EA-7A43-4D3D-A68A-B9BD11066FA8}" dt="2022-02-07T06:31:21.365" v="540"/>
          <ac:inkMkLst>
            <pc:docMk/>
            <pc:sldMk cId="3879424909" sldId="320"/>
            <ac:inkMk id="104" creationId="{8B58C3D1-78F3-4AAB-8019-02F724A3806C}"/>
          </ac:inkMkLst>
        </pc:inkChg>
        <pc:inkChg chg="add del">
          <ac:chgData name="Viet Anh Nguyen" userId="b95f61ff061388d5" providerId="LiveId" clId="{746B24EA-7A43-4D3D-A68A-B9BD11066FA8}" dt="2022-02-07T06:31:21.365" v="540"/>
          <ac:inkMkLst>
            <pc:docMk/>
            <pc:sldMk cId="3879424909" sldId="320"/>
            <ac:inkMk id="105" creationId="{00068DDF-2D52-4BE2-9656-52C75BB997AB}"/>
          </ac:inkMkLst>
        </pc:inkChg>
        <pc:inkChg chg="add del">
          <ac:chgData name="Viet Anh Nguyen" userId="b95f61ff061388d5" providerId="LiveId" clId="{746B24EA-7A43-4D3D-A68A-B9BD11066FA8}" dt="2022-02-07T06:31:21.365" v="540"/>
          <ac:inkMkLst>
            <pc:docMk/>
            <pc:sldMk cId="3879424909" sldId="320"/>
            <ac:inkMk id="106" creationId="{39FEB993-2722-4EC3-8A11-6DA3EDB92978}"/>
          </ac:inkMkLst>
        </pc:inkChg>
        <pc:inkChg chg="add del">
          <ac:chgData name="Viet Anh Nguyen" userId="b95f61ff061388d5" providerId="LiveId" clId="{746B24EA-7A43-4D3D-A68A-B9BD11066FA8}" dt="2022-02-07T06:31:21.365" v="540"/>
          <ac:inkMkLst>
            <pc:docMk/>
            <pc:sldMk cId="3879424909" sldId="320"/>
            <ac:inkMk id="107" creationId="{B550FF2A-99C2-4AA9-8066-06839B5F2F64}"/>
          </ac:inkMkLst>
        </pc:inkChg>
        <pc:inkChg chg="add del">
          <ac:chgData name="Viet Anh Nguyen" userId="b95f61ff061388d5" providerId="LiveId" clId="{746B24EA-7A43-4D3D-A68A-B9BD11066FA8}" dt="2022-02-07T06:31:21.365" v="540"/>
          <ac:inkMkLst>
            <pc:docMk/>
            <pc:sldMk cId="3879424909" sldId="320"/>
            <ac:inkMk id="108" creationId="{9388559A-FDD6-4155-AAE6-10B03371A824}"/>
          </ac:inkMkLst>
        </pc:inkChg>
        <pc:inkChg chg="add del">
          <ac:chgData name="Viet Anh Nguyen" userId="b95f61ff061388d5" providerId="LiveId" clId="{746B24EA-7A43-4D3D-A68A-B9BD11066FA8}" dt="2022-02-07T06:31:21.365" v="540"/>
          <ac:inkMkLst>
            <pc:docMk/>
            <pc:sldMk cId="3879424909" sldId="320"/>
            <ac:inkMk id="109" creationId="{AE455420-52E4-4981-AD0D-CCD7BFF2783D}"/>
          </ac:inkMkLst>
        </pc:inkChg>
        <pc:inkChg chg="add del">
          <ac:chgData name="Viet Anh Nguyen" userId="b95f61ff061388d5" providerId="LiveId" clId="{746B24EA-7A43-4D3D-A68A-B9BD11066FA8}" dt="2022-02-07T06:31:21.365" v="540"/>
          <ac:inkMkLst>
            <pc:docMk/>
            <pc:sldMk cId="3879424909" sldId="320"/>
            <ac:inkMk id="110" creationId="{04C52B3A-52A5-4BBA-BC0D-52520A039BE4}"/>
          </ac:inkMkLst>
        </pc:inkChg>
        <pc:inkChg chg="add del">
          <ac:chgData name="Viet Anh Nguyen" userId="b95f61ff061388d5" providerId="LiveId" clId="{746B24EA-7A43-4D3D-A68A-B9BD11066FA8}" dt="2022-02-07T06:31:21.365" v="540"/>
          <ac:inkMkLst>
            <pc:docMk/>
            <pc:sldMk cId="3879424909" sldId="320"/>
            <ac:inkMk id="111" creationId="{69461737-1867-4C8D-9FA6-4B98A09178C5}"/>
          </ac:inkMkLst>
        </pc:inkChg>
        <pc:inkChg chg="add del">
          <ac:chgData name="Viet Anh Nguyen" userId="b95f61ff061388d5" providerId="LiveId" clId="{746B24EA-7A43-4D3D-A68A-B9BD11066FA8}" dt="2022-02-07T06:31:21.365" v="540"/>
          <ac:inkMkLst>
            <pc:docMk/>
            <pc:sldMk cId="3879424909" sldId="320"/>
            <ac:inkMk id="112" creationId="{79B0F8D9-34B0-4D46-8AA3-33955B69F948}"/>
          </ac:inkMkLst>
        </pc:inkChg>
        <pc:inkChg chg="add del">
          <ac:chgData name="Viet Anh Nguyen" userId="b95f61ff061388d5" providerId="LiveId" clId="{746B24EA-7A43-4D3D-A68A-B9BD11066FA8}" dt="2022-02-07T06:31:21.365" v="540"/>
          <ac:inkMkLst>
            <pc:docMk/>
            <pc:sldMk cId="3879424909" sldId="320"/>
            <ac:inkMk id="113" creationId="{96F92B30-ECA9-42A1-BA70-B94801B2FF3C}"/>
          </ac:inkMkLst>
        </pc:inkChg>
        <pc:inkChg chg="add del">
          <ac:chgData name="Viet Anh Nguyen" userId="b95f61ff061388d5" providerId="LiveId" clId="{746B24EA-7A43-4D3D-A68A-B9BD11066FA8}" dt="2022-02-07T06:31:21.365" v="540"/>
          <ac:inkMkLst>
            <pc:docMk/>
            <pc:sldMk cId="3879424909" sldId="320"/>
            <ac:inkMk id="114" creationId="{F519140F-39F0-4B72-A9D5-5C6A537B9B6E}"/>
          </ac:inkMkLst>
        </pc:inkChg>
        <pc:inkChg chg="add del">
          <ac:chgData name="Viet Anh Nguyen" userId="b95f61ff061388d5" providerId="LiveId" clId="{746B24EA-7A43-4D3D-A68A-B9BD11066FA8}" dt="2022-02-07T06:31:21.365" v="540"/>
          <ac:inkMkLst>
            <pc:docMk/>
            <pc:sldMk cId="3879424909" sldId="320"/>
            <ac:inkMk id="115" creationId="{1E6A0E0A-9F3C-45A6-B95E-47D9810C3E29}"/>
          </ac:inkMkLst>
        </pc:inkChg>
        <pc:inkChg chg="add del">
          <ac:chgData name="Viet Anh Nguyen" userId="b95f61ff061388d5" providerId="LiveId" clId="{746B24EA-7A43-4D3D-A68A-B9BD11066FA8}" dt="2022-02-07T06:31:21.365" v="540"/>
          <ac:inkMkLst>
            <pc:docMk/>
            <pc:sldMk cId="3879424909" sldId="320"/>
            <ac:inkMk id="116" creationId="{7FC08A50-4ABE-44A5-B66A-8DC162620C49}"/>
          </ac:inkMkLst>
        </pc:inkChg>
        <pc:inkChg chg="add">
          <ac:chgData name="Viet Anh Nguyen" userId="b95f61ff061388d5" providerId="LiveId" clId="{746B24EA-7A43-4D3D-A68A-B9BD11066FA8}" dt="2022-02-07T06:31:21.365" v="540"/>
          <ac:inkMkLst>
            <pc:docMk/>
            <pc:sldMk cId="3879424909" sldId="320"/>
            <ac:inkMk id="117" creationId="{A9620D16-DDB6-40E0-ACC3-F5A95082FFF3}"/>
          </ac:inkMkLst>
        </pc:inkChg>
        <pc:inkChg chg="add del">
          <ac:chgData name="Viet Anh Nguyen" userId="b95f61ff061388d5" providerId="LiveId" clId="{746B24EA-7A43-4D3D-A68A-B9BD11066FA8}" dt="2022-02-07T06:31:26.663" v="547"/>
          <ac:inkMkLst>
            <pc:docMk/>
            <pc:sldMk cId="3879424909" sldId="320"/>
            <ac:inkMk id="118" creationId="{CF8477CD-B8D9-4A59-9BDC-4A6634B6F2C7}"/>
          </ac:inkMkLst>
        </pc:inkChg>
        <pc:inkChg chg="add del">
          <ac:chgData name="Viet Anh Nguyen" userId="b95f61ff061388d5" providerId="LiveId" clId="{746B24EA-7A43-4D3D-A68A-B9BD11066FA8}" dt="2022-02-07T06:31:26.663" v="547"/>
          <ac:inkMkLst>
            <pc:docMk/>
            <pc:sldMk cId="3879424909" sldId="320"/>
            <ac:inkMk id="119" creationId="{A8A40B18-0D05-4966-9BA6-03ECAFDE90A7}"/>
          </ac:inkMkLst>
        </pc:inkChg>
        <pc:inkChg chg="add del">
          <ac:chgData name="Viet Anh Nguyen" userId="b95f61ff061388d5" providerId="LiveId" clId="{746B24EA-7A43-4D3D-A68A-B9BD11066FA8}" dt="2022-02-07T06:31:26.663" v="547"/>
          <ac:inkMkLst>
            <pc:docMk/>
            <pc:sldMk cId="3879424909" sldId="320"/>
            <ac:inkMk id="120" creationId="{DFE13512-850B-4FA9-ADC4-E0CDC30497C6}"/>
          </ac:inkMkLst>
        </pc:inkChg>
        <pc:inkChg chg="add del">
          <ac:chgData name="Viet Anh Nguyen" userId="b95f61ff061388d5" providerId="LiveId" clId="{746B24EA-7A43-4D3D-A68A-B9BD11066FA8}" dt="2022-02-07T06:31:26.663" v="547"/>
          <ac:inkMkLst>
            <pc:docMk/>
            <pc:sldMk cId="3879424909" sldId="320"/>
            <ac:inkMk id="121" creationId="{7CA39134-9831-4626-8618-C22C026997D7}"/>
          </ac:inkMkLst>
        </pc:inkChg>
        <pc:inkChg chg="add del">
          <ac:chgData name="Viet Anh Nguyen" userId="b95f61ff061388d5" providerId="LiveId" clId="{746B24EA-7A43-4D3D-A68A-B9BD11066FA8}" dt="2022-02-07T06:31:26.663" v="547"/>
          <ac:inkMkLst>
            <pc:docMk/>
            <pc:sldMk cId="3879424909" sldId="320"/>
            <ac:inkMk id="122" creationId="{02D61E5C-6878-45AF-96D0-EBC7010EC757}"/>
          </ac:inkMkLst>
        </pc:inkChg>
        <pc:inkChg chg="add del">
          <ac:chgData name="Viet Anh Nguyen" userId="b95f61ff061388d5" providerId="LiveId" clId="{746B24EA-7A43-4D3D-A68A-B9BD11066FA8}" dt="2022-02-07T06:31:26.663" v="547"/>
          <ac:inkMkLst>
            <pc:docMk/>
            <pc:sldMk cId="3879424909" sldId="320"/>
            <ac:inkMk id="123" creationId="{C2171DCA-09E6-466E-A303-6BA417AED623}"/>
          </ac:inkMkLst>
        </pc:inkChg>
        <pc:inkChg chg="add del">
          <ac:chgData name="Viet Anh Nguyen" userId="b95f61ff061388d5" providerId="LiveId" clId="{746B24EA-7A43-4D3D-A68A-B9BD11066FA8}" dt="2022-02-07T06:31:26.663" v="547"/>
          <ac:inkMkLst>
            <pc:docMk/>
            <pc:sldMk cId="3879424909" sldId="320"/>
            <ac:inkMk id="124" creationId="{02DC73C7-E328-4BB7-A332-A31CEB4B87BA}"/>
          </ac:inkMkLst>
        </pc:inkChg>
        <pc:inkChg chg="add del">
          <ac:chgData name="Viet Anh Nguyen" userId="b95f61ff061388d5" providerId="LiveId" clId="{746B24EA-7A43-4D3D-A68A-B9BD11066FA8}" dt="2022-02-07T06:31:28.677" v="556"/>
          <ac:inkMkLst>
            <pc:docMk/>
            <pc:sldMk cId="3879424909" sldId="320"/>
            <ac:inkMk id="125" creationId="{756B2B58-3640-4065-88B2-24DACE56C075}"/>
          </ac:inkMkLst>
        </pc:inkChg>
        <pc:inkChg chg="add del">
          <ac:chgData name="Viet Anh Nguyen" userId="b95f61ff061388d5" providerId="LiveId" clId="{746B24EA-7A43-4D3D-A68A-B9BD11066FA8}" dt="2022-02-07T06:31:28.677" v="556"/>
          <ac:inkMkLst>
            <pc:docMk/>
            <pc:sldMk cId="3879424909" sldId="320"/>
            <ac:inkMk id="126" creationId="{E0701F4F-E336-4E37-9FAA-0136F640D6BD}"/>
          </ac:inkMkLst>
        </pc:inkChg>
        <pc:inkChg chg="add del">
          <ac:chgData name="Viet Anh Nguyen" userId="b95f61ff061388d5" providerId="LiveId" clId="{746B24EA-7A43-4D3D-A68A-B9BD11066FA8}" dt="2022-02-07T06:31:28.677" v="556"/>
          <ac:inkMkLst>
            <pc:docMk/>
            <pc:sldMk cId="3879424909" sldId="320"/>
            <ac:inkMk id="127" creationId="{298D316F-21B7-45A1-B8EE-22F4F5DBEE9D}"/>
          </ac:inkMkLst>
        </pc:inkChg>
        <pc:inkChg chg="add del">
          <ac:chgData name="Viet Anh Nguyen" userId="b95f61ff061388d5" providerId="LiveId" clId="{746B24EA-7A43-4D3D-A68A-B9BD11066FA8}" dt="2022-02-07T06:31:28.677" v="556"/>
          <ac:inkMkLst>
            <pc:docMk/>
            <pc:sldMk cId="3879424909" sldId="320"/>
            <ac:inkMk id="128" creationId="{D1268502-1575-44C0-A241-4F6357F73201}"/>
          </ac:inkMkLst>
        </pc:inkChg>
        <pc:inkChg chg="add del">
          <ac:chgData name="Viet Anh Nguyen" userId="b95f61ff061388d5" providerId="LiveId" clId="{746B24EA-7A43-4D3D-A68A-B9BD11066FA8}" dt="2022-02-07T06:31:28.677" v="556"/>
          <ac:inkMkLst>
            <pc:docMk/>
            <pc:sldMk cId="3879424909" sldId="320"/>
            <ac:inkMk id="129" creationId="{41B43A67-490A-4BC9-9535-3B95FAEB287D}"/>
          </ac:inkMkLst>
        </pc:inkChg>
        <pc:inkChg chg="add del">
          <ac:chgData name="Viet Anh Nguyen" userId="b95f61ff061388d5" providerId="LiveId" clId="{746B24EA-7A43-4D3D-A68A-B9BD11066FA8}" dt="2022-02-07T06:31:28.677" v="556"/>
          <ac:inkMkLst>
            <pc:docMk/>
            <pc:sldMk cId="3879424909" sldId="320"/>
            <ac:inkMk id="130" creationId="{A69EF0F1-A231-4839-86DF-4059A57CAAE9}"/>
          </ac:inkMkLst>
        </pc:inkChg>
        <pc:inkChg chg="add del">
          <ac:chgData name="Viet Anh Nguyen" userId="b95f61ff061388d5" providerId="LiveId" clId="{746B24EA-7A43-4D3D-A68A-B9BD11066FA8}" dt="2022-02-07T06:31:28.677" v="556"/>
          <ac:inkMkLst>
            <pc:docMk/>
            <pc:sldMk cId="3879424909" sldId="320"/>
            <ac:inkMk id="131" creationId="{41ACF5D7-B45B-42FA-B651-E4AEBB543E33}"/>
          </ac:inkMkLst>
        </pc:inkChg>
        <pc:inkChg chg="add del">
          <ac:chgData name="Viet Anh Nguyen" userId="b95f61ff061388d5" providerId="LiveId" clId="{746B24EA-7A43-4D3D-A68A-B9BD11066FA8}" dt="2022-02-07T06:31:28.677" v="556"/>
          <ac:inkMkLst>
            <pc:docMk/>
            <pc:sldMk cId="3879424909" sldId="320"/>
            <ac:inkMk id="132" creationId="{B1A9C4AE-1CB9-4CC3-AD3B-6C61307B8A2C}"/>
          </ac:inkMkLst>
        </pc:inkChg>
        <pc:inkChg chg="add del">
          <ac:chgData name="Viet Anh Nguyen" userId="b95f61ff061388d5" providerId="LiveId" clId="{746B24EA-7A43-4D3D-A68A-B9BD11066FA8}" dt="2022-02-07T06:31:28.677" v="556"/>
          <ac:inkMkLst>
            <pc:docMk/>
            <pc:sldMk cId="3879424909" sldId="320"/>
            <ac:inkMk id="133" creationId="{C4BAEB40-6AE7-425F-B0E8-5D7DA06AEABF}"/>
          </ac:inkMkLst>
        </pc:inkChg>
        <pc:inkChg chg="add">
          <ac:chgData name="Viet Anh Nguyen" userId="b95f61ff061388d5" providerId="LiveId" clId="{746B24EA-7A43-4D3D-A68A-B9BD11066FA8}" dt="2022-02-07T06:31:28.677" v="556"/>
          <ac:inkMkLst>
            <pc:docMk/>
            <pc:sldMk cId="3879424909" sldId="320"/>
            <ac:inkMk id="134" creationId="{A838E6AC-17EE-4EB9-9CAB-DD078BBCEC85}"/>
          </ac:inkMkLst>
        </pc:inkChg>
        <pc:inkChg chg="add del">
          <ac:chgData name="Viet Anh Nguyen" userId="b95f61ff061388d5" providerId="LiveId" clId="{746B24EA-7A43-4D3D-A68A-B9BD11066FA8}" dt="2022-02-07T06:31:38.978" v="559"/>
          <ac:inkMkLst>
            <pc:docMk/>
            <pc:sldMk cId="3879424909" sldId="320"/>
            <ac:inkMk id="135" creationId="{A3B0DC12-61C5-49AB-882A-C8B480EE8668}"/>
          </ac:inkMkLst>
        </pc:inkChg>
        <pc:inkChg chg="add del">
          <ac:chgData name="Viet Anh Nguyen" userId="b95f61ff061388d5" providerId="LiveId" clId="{746B24EA-7A43-4D3D-A68A-B9BD11066FA8}" dt="2022-02-07T06:31:38.978" v="559"/>
          <ac:inkMkLst>
            <pc:docMk/>
            <pc:sldMk cId="3879424909" sldId="320"/>
            <ac:inkMk id="136" creationId="{BC76E6A6-4EA4-46E3-A2FA-9E0A0E080987}"/>
          </ac:inkMkLst>
        </pc:inkChg>
        <pc:inkChg chg="add">
          <ac:chgData name="Viet Anh Nguyen" userId="b95f61ff061388d5" providerId="LiveId" clId="{746B24EA-7A43-4D3D-A68A-B9BD11066FA8}" dt="2022-02-07T06:31:38.978" v="559"/>
          <ac:inkMkLst>
            <pc:docMk/>
            <pc:sldMk cId="3879424909" sldId="320"/>
            <ac:inkMk id="137" creationId="{B2B84725-45E5-4AC4-BA89-ACF3C7D2B725}"/>
          </ac:inkMkLst>
        </pc:inkChg>
        <pc:inkChg chg="add del">
          <ac:chgData name="Viet Anh Nguyen" userId="b95f61ff061388d5" providerId="LiveId" clId="{746B24EA-7A43-4D3D-A68A-B9BD11066FA8}" dt="2022-02-07T06:31:43.116" v="565"/>
          <ac:inkMkLst>
            <pc:docMk/>
            <pc:sldMk cId="3879424909" sldId="320"/>
            <ac:inkMk id="138" creationId="{6984583D-703E-4C61-9BD7-26F3B221761A}"/>
          </ac:inkMkLst>
        </pc:inkChg>
        <pc:inkChg chg="add del">
          <ac:chgData name="Viet Anh Nguyen" userId="b95f61ff061388d5" providerId="LiveId" clId="{746B24EA-7A43-4D3D-A68A-B9BD11066FA8}" dt="2022-02-07T06:31:43.116" v="565"/>
          <ac:inkMkLst>
            <pc:docMk/>
            <pc:sldMk cId="3879424909" sldId="320"/>
            <ac:inkMk id="139" creationId="{348521CC-7CD2-4957-9B75-7F08F5E340D2}"/>
          </ac:inkMkLst>
        </pc:inkChg>
        <pc:inkChg chg="add del">
          <ac:chgData name="Viet Anh Nguyen" userId="b95f61ff061388d5" providerId="LiveId" clId="{746B24EA-7A43-4D3D-A68A-B9BD11066FA8}" dt="2022-02-07T06:31:43.116" v="565"/>
          <ac:inkMkLst>
            <pc:docMk/>
            <pc:sldMk cId="3879424909" sldId="320"/>
            <ac:inkMk id="140" creationId="{F4C41B7F-7F23-4B43-9897-D25DAE6B8188}"/>
          </ac:inkMkLst>
        </pc:inkChg>
        <pc:inkChg chg="add del">
          <ac:chgData name="Viet Anh Nguyen" userId="b95f61ff061388d5" providerId="LiveId" clId="{746B24EA-7A43-4D3D-A68A-B9BD11066FA8}" dt="2022-02-07T06:31:43.116" v="565"/>
          <ac:inkMkLst>
            <pc:docMk/>
            <pc:sldMk cId="3879424909" sldId="320"/>
            <ac:inkMk id="141" creationId="{F5EEE9DD-2DBF-4801-95F5-A65F095C8601}"/>
          </ac:inkMkLst>
        </pc:inkChg>
        <pc:inkChg chg="add del">
          <ac:chgData name="Viet Anh Nguyen" userId="b95f61ff061388d5" providerId="LiveId" clId="{746B24EA-7A43-4D3D-A68A-B9BD11066FA8}" dt="2022-02-07T06:31:43.116" v="565"/>
          <ac:inkMkLst>
            <pc:docMk/>
            <pc:sldMk cId="3879424909" sldId="320"/>
            <ac:inkMk id="142" creationId="{1582613D-9F49-45AD-BC93-FACD79B2DBC4}"/>
          </ac:inkMkLst>
        </pc:inkChg>
        <pc:inkChg chg="add">
          <ac:chgData name="Viet Anh Nguyen" userId="b95f61ff061388d5" providerId="LiveId" clId="{746B24EA-7A43-4D3D-A68A-B9BD11066FA8}" dt="2022-02-07T06:31:43.116" v="565"/>
          <ac:inkMkLst>
            <pc:docMk/>
            <pc:sldMk cId="3879424909" sldId="320"/>
            <ac:inkMk id="143" creationId="{EE88E2C2-BB46-4612-8851-941BB059DB01}"/>
          </ac:inkMkLst>
        </pc:inkChg>
        <pc:inkChg chg="add del">
          <ac:chgData name="Viet Anh Nguyen" userId="b95f61ff061388d5" providerId="LiveId" clId="{746B24EA-7A43-4D3D-A68A-B9BD11066FA8}" dt="2022-02-07T06:31:58.774" v="568"/>
          <ac:inkMkLst>
            <pc:docMk/>
            <pc:sldMk cId="3879424909" sldId="320"/>
            <ac:inkMk id="144" creationId="{8887E0F7-A69E-4A6B-BD6F-908F5F0C0B47}"/>
          </ac:inkMkLst>
        </pc:inkChg>
        <pc:inkChg chg="add del">
          <ac:chgData name="Viet Anh Nguyen" userId="b95f61ff061388d5" providerId="LiveId" clId="{746B24EA-7A43-4D3D-A68A-B9BD11066FA8}" dt="2022-02-07T06:31:58.774" v="568"/>
          <ac:inkMkLst>
            <pc:docMk/>
            <pc:sldMk cId="3879424909" sldId="320"/>
            <ac:inkMk id="145" creationId="{8D5C3609-39E4-440A-9168-45357050EB0E}"/>
          </ac:inkMkLst>
        </pc:inkChg>
        <pc:inkChg chg="add del">
          <ac:chgData name="Viet Anh Nguyen" userId="b95f61ff061388d5" providerId="LiveId" clId="{746B24EA-7A43-4D3D-A68A-B9BD11066FA8}" dt="2022-02-07T06:32:06.193" v="583"/>
          <ac:inkMkLst>
            <pc:docMk/>
            <pc:sldMk cId="3879424909" sldId="320"/>
            <ac:inkMk id="146" creationId="{1514DD43-A66A-428B-9392-B248DDA5E854}"/>
          </ac:inkMkLst>
        </pc:inkChg>
        <pc:inkChg chg="add del">
          <ac:chgData name="Viet Anh Nguyen" userId="b95f61ff061388d5" providerId="LiveId" clId="{746B24EA-7A43-4D3D-A68A-B9BD11066FA8}" dt="2022-02-07T06:32:06.193" v="583"/>
          <ac:inkMkLst>
            <pc:docMk/>
            <pc:sldMk cId="3879424909" sldId="320"/>
            <ac:inkMk id="147" creationId="{4935B47B-F068-4AA5-8B5A-D8C59D41B380}"/>
          </ac:inkMkLst>
        </pc:inkChg>
        <pc:inkChg chg="add del">
          <ac:chgData name="Viet Anh Nguyen" userId="b95f61ff061388d5" providerId="LiveId" clId="{746B24EA-7A43-4D3D-A68A-B9BD11066FA8}" dt="2022-02-07T06:32:06.193" v="583"/>
          <ac:inkMkLst>
            <pc:docMk/>
            <pc:sldMk cId="3879424909" sldId="320"/>
            <ac:inkMk id="148" creationId="{672FBC1D-B436-4DB5-BC87-B548145D541E}"/>
          </ac:inkMkLst>
        </pc:inkChg>
        <pc:inkChg chg="add del">
          <ac:chgData name="Viet Anh Nguyen" userId="b95f61ff061388d5" providerId="LiveId" clId="{746B24EA-7A43-4D3D-A68A-B9BD11066FA8}" dt="2022-02-07T06:32:06.193" v="583"/>
          <ac:inkMkLst>
            <pc:docMk/>
            <pc:sldMk cId="3879424909" sldId="320"/>
            <ac:inkMk id="149" creationId="{291F82B3-0289-4A01-AD17-6BE72529575A}"/>
          </ac:inkMkLst>
        </pc:inkChg>
        <pc:inkChg chg="add del">
          <ac:chgData name="Viet Anh Nguyen" userId="b95f61ff061388d5" providerId="LiveId" clId="{746B24EA-7A43-4D3D-A68A-B9BD11066FA8}" dt="2022-02-07T06:32:06.193" v="583"/>
          <ac:inkMkLst>
            <pc:docMk/>
            <pc:sldMk cId="3879424909" sldId="320"/>
            <ac:inkMk id="150" creationId="{5F59B2EA-D320-432C-A720-B9B395D6AF24}"/>
          </ac:inkMkLst>
        </pc:inkChg>
        <pc:inkChg chg="add del">
          <ac:chgData name="Viet Anh Nguyen" userId="b95f61ff061388d5" providerId="LiveId" clId="{746B24EA-7A43-4D3D-A68A-B9BD11066FA8}" dt="2022-02-07T06:32:06.193" v="583"/>
          <ac:inkMkLst>
            <pc:docMk/>
            <pc:sldMk cId="3879424909" sldId="320"/>
            <ac:inkMk id="151" creationId="{5508572C-CD4C-4BE8-AD20-FF3D0DA97589}"/>
          </ac:inkMkLst>
        </pc:inkChg>
        <pc:inkChg chg="add del">
          <ac:chgData name="Viet Anh Nguyen" userId="b95f61ff061388d5" providerId="LiveId" clId="{746B24EA-7A43-4D3D-A68A-B9BD11066FA8}" dt="2022-02-07T06:32:06.193" v="583"/>
          <ac:inkMkLst>
            <pc:docMk/>
            <pc:sldMk cId="3879424909" sldId="320"/>
            <ac:inkMk id="152" creationId="{D08FBC6F-68B6-4F6E-A9E4-C8B1B9B8194E}"/>
          </ac:inkMkLst>
        </pc:inkChg>
        <pc:inkChg chg="add del">
          <ac:chgData name="Viet Anh Nguyen" userId="b95f61ff061388d5" providerId="LiveId" clId="{746B24EA-7A43-4D3D-A68A-B9BD11066FA8}" dt="2022-02-07T06:32:06.193" v="583"/>
          <ac:inkMkLst>
            <pc:docMk/>
            <pc:sldMk cId="3879424909" sldId="320"/>
            <ac:inkMk id="153" creationId="{02FF013E-025A-412D-A1C3-5BF78EE1DEEF}"/>
          </ac:inkMkLst>
        </pc:inkChg>
        <pc:inkChg chg="add del">
          <ac:chgData name="Viet Anh Nguyen" userId="b95f61ff061388d5" providerId="LiveId" clId="{746B24EA-7A43-4D3D-A68A-B9BD11066FA8}" dt="2022-02-07T06:32:06.193" v="583"/>
          <ac:inkMkLst>
            <pc:docMk/>
            <pc:sldMk cId="3879424909" sldId="320"/>
            <ac:inkMk id="154" creationId="{61A1A836-366B-46A3-A476-43A1A35526A1}"/>
          </ac:inkMkLst>
        </pc:inkChg>
        <pc:inkChg chg="add del">
          <ac:chgData name="Viet Anh Nguyen" userId="b95f61ff061388d5" providerId="LiveId" clId="{746B24EA-7A43-4D3D-A68A-B9BD11066FA8}" dt="2022-02-07T06:32:06.193" v="583"/>
          <ac:inkMkLst>
            <pc:docMk/>
            <pc:sldMk cId="3879424909" sldId="320"/>
            <ac:inkMk id="155" creationId="{0A1D0359-2F36-48C5-A499-6368DAA6B2FD}"/>
          </ac:inkMkLst>
        </pc:inkChg>
        <pc:inkChg chg="add del">
          <ac:chgData name="Viet Anh Nguyen" userId="b95f61ff061388d5" providerId="LiveId" clId="{746B24EA-7A43-4D3D-A68A-B9BD11066FA8}" dt="2022-02-07T06:32:06.193" v="583"/>
          <ac:inkMkLst>
            <pc:docMk/>
            <pc:sldMk cId="3879424909" sldId="320"/>
            <ac:inkMk id="156" creationId="{D4182C18-DF13-4186-8F2E-BAA5384D3CB0}"/>
          </ac:inkMkLst>
        </pc:inkChg>
        <pc:inkChg chg="add del">
          <ac:chgData name="Viet Anh Nguyen" userId="b95f61ff061388d5" providerId="LiveId" clId="{746B24EA-7A43-4D3D-A68A-B9BD11066FA8}" dt="2022-02-07T06:32:06.193" v="583"/>
          <ac:inkMkLst>
            <pc:docMk/>
            <pc:sldMk cId="3879424909" sldId="320"/>
            <ac:inkMk id="157" creationId="{CDC18400-DBDB-43A0-8DD1-05B3BAA7FE37}"/>
          </ac:inkMkLst>
        </pc:inkChg>
        <pc:inkChg chg="add del">
          <ac:chgData name="Viet Anh Nguyen" userId="b95f61ff061388d5" providerId="LiveId" clId="{746B24EA-7A43-4D3D-A68A-B9BD11066FA8}" dt="2022-02-07T06:32:06.193" v="583"/>
          <ac:inkMkLst>
            <pc:docMk/>
            <pc:sldMk cId="3879424909" sldId="320"/>
            <ac:inkMk id="158" creationId="{C460D6DB-9642-40E6-853A-983764FE7E41}"/>
          </ac:inkMkLst>
        </pc:inkChg>
        <pc:inkChg chg="add del">
          <ac:chgData name="Viet Anh Nguyen" userId="b95f61ff061388d5" providerId="LiveId" clId="{746B24EA-7A43-4D3D-A68A-B9BD11066FA8}" dt="2022-02-07T06:32:06.193" v="583"/>
          <ac:inkMkLst>
            <pc:docMk/>
            <pc:sldMk cId="3879424909" sldId="320"/>
            <ac:inkMk id="159" creationId="{961EB773-6832-4AEC-96D0-0851791A0318}"/>
          </ac:inkMkLst>
        </pc:inkChg>
        <pc:inkChg chg="add del">
          <ac:chgData name="Viet Anh Nguyen" userId="b95f61ff061388d5" providerId="LiveId" clId="{746B24EA-7A43-4D3D-A68A-B9BD11066FA8}" dt="2022-02-07T06:32:06.193" v="583"/>
          <ac:inkMkLst>
            <pc:docMk/>
            <pc:sldMk cId="3879424909" sldId="320"/>
            <ac:inkMk id="160" creationId="{446520E6-4E0F-475F-B4E4-3CDCCF04FFBF}"/>
          </ac:inkMkLst>
        </pc:inkChg>
        <pc:inkChg chg="add del">
          <ac:chgData name="Viet Anh Nguyen" userId="b95f61ff061388d5" providerId="LiveId" clId="{746B24EA-7A43-4D3D-A68A-B9BD11066FA8}" dt="2022-02-07T06:32:06.193" v="583"/>
          <ac:inkMkLst>
            <pc:docMk/>
            <pc:sldMk cId="3879424909" sldId="320"/>
            <ac:inkMk id="161" creationId="{05744FEF-4B66-430B-B4CA-6C5B02A2CFB3}"/>
          </ac:inkMkLst>
        </pc:inkChg>
        <pc:inkChg chg="add">
          <ac:chgData name="Viet Anh Nguyen" userId="b95f61ff061388d5" providerId="LiveId" clId="{746B24EA-7A43-4D3D-A68A-B9BD11066FA8}" dt="2022-02-07T06:32:06.193" v="583"/>
          <ac:inkMkLst>
            <pc:docMk/>
            <pc:sldMk cId="3879424909" sldId="320"/>
            <ac:inkMk id="162" creationId="{359A6E6E-F42B-4682-98CF-CA7635817719}"/>
          </ac:inkMkLst>
        </pc:inkChg>
        <pc:inkChg chg="add del">
          <ac:chgData name="Viet Anh Nguyen" userId="b95f61ff061388d5" providerId="LiveId" clId="{746B24EA-7A43-4D3D-A68A-B9BD11066FA8}" dt="2022-02-07T06:32:08.182" v="589"/>
          <ac:inkMkLst>
            <pc:docMk/>
            <pc:sldMk cId="3879424909" sldId="320"/>
            <ac:inkMk id="163" creationId="{C6AA64FE-807F-4597-8BC6-280059814B91}"/>
          </ac:inkMkLst>
        </pc:inkChg>
        <pc:inkChg chg="add del">
          <ac:chgData name="Viet Anh Nguyen" userId="b95f61ff061388d5" providerId="LiveId" clId="{746B24EA-7A43-4D3D-A68A-B9BD11066FA8}" dt="2022-02-07T06:32:08.182" v="589"/>
          <ac:inkMkLst>
            <pc:docMk/>
            <pc:sldMk cId="3879424909" sldId="320"/>
            <ac:inkMk id="164" creationId="{4FA6FC77-0752-434E-8133-A2E7C046CCFE}"/>
          </ac:inkMkLst>
        </pc:inkChg>
        <pc:inkChg chg="add del">
          <ac:chgData name="Viet Anh Nguyen" userId="b95f61ff061388d5" providerId="LiveId" clId="{746B24EA-7A43-4D3D-A68A-B9BD11066FA8}" dt="2022-02-07T06:32:08.182" v="589"/>
          <ac:inkMkLst>
            <pc:docMk/>
            <pc:sldMk cId="3879424909" sldId="320"/>
            <ac:inkMk id="165" creationId="{14257079-0738-4010-BF37-3199ABC782AF}"/>
          </ac:inkMkLst>
        </pc:inkChg>
        <pc:inkChg chg="add del">
          <ac:chgData name="Viet Anh Nguyen" userId="b95f61ff061388d5" providerId="LiveId" clId="{746B24EA-7A43-4D3D-A68A-B9BD11066FA8}" dt="2022-02-07T06:32:08.182" v="589"/>
          <ac:inkMkLst>
            <pc:docMk/>
            <pc:sldMk cId="3879424909" sldId="320"/>
            <ac:inkMk id="166" creationId="{0E16061B-74FA-44D3-802C-DBD023054257}"/>
          </ac:inkMkLst>
        </pc:inkChg>
        <pc:inkChg chg="add del">
          <ac:chgData name="Viet Anh Nguyen" userId="b95f61ff061388d5" providerId="LiveId" clId="{746B24EA-7A43-4D3D-A68A-B9BD11066FA8}" dt="2022-02-07T06:32:08.182" v="589"/>
          <ac:inkMkLst>
            <pc:docMk/>
            <pc:sldMk cId="3879424909" sldId="320"/>
            <ac:inkMk id="167" creationId="{4664437D-8FFC-4289-94F6-F0D458DDD56A}"/>
          </ac:inkMkLst>
        </pc:inkChg>
        <pc:inkChg chg="add">
          <ac:chgData name="Viet Anh Nguyen" userId="b95f61ff061388d5" providerId="LiveId" clId="{746B24EA-7A43-4D3D-A68A-B9BD11066FA8}" dt="2022-02-07T06:32:08.182" v="589"/>
          <ac:inkMkLst>
            <pc:docMk/>
            <pc:sldMk cId="3879424909" sldId="320"/>
            <ac:inkMk id="168" creationId="{927AE47B-AB63-4E59-A7B2-2DCF318B458B}"/>
          </ac:inkMkLst>
        </pc:inkChg>
        <pc:inkChg chg="add del">
          <ac:chgData name="Viet Anh Nguyen" userId="b95f61ff061388d5" providerId="LiveId" clId="{746B24EA-7A43-4D3D-A68A-B9BD11066FA8}" dt="2022-02-07T06:32:13.248" v="605"/>
          <ac:inkMkLst>
            <pc:docMk/>
            <pc:sldMk cId="3879424909" sldId="320"/>
            <ac:inkMk id="169" creationId="{C1FF0999-B88C-4855-8979-6DA274330F15}"/>
          </ac:inkMkLst>
        </pc:inkChg>
        <pc:inkChg chg="add del">
          <ac:chgData name="Viet Anh Nguyen" userId="b95f61ff061388d5" providerId="LiveId" clId="{746B24EA-7A43-4D3D-A68A-B9BD11066FA8}" dt="2022-02-07T06:32:13.248" v="605"/>
          <ac:inkMkLst>
            <pc:docMk/>
            <pc:sldMk cId="3879424909" sldId="320"/>
            <ac:inkMk id="170" creationId="{1A9F273B-814C-4F6D-AF85-6E35E4CE7E76}"/>
          </ac:inkMkLst>
        </pc:inkChg>
        <pc:inkChg chg="add del">
          <ac:chgData name="Viet Anh Nguyen" userId="b95f61ff061388d5" providerId="LiveId" clId="{746B24EA-7A43-4D3D-A68A-B9BD11066FA8}" dt="2022-02-07T06:32:13.248" v="605"/>
          <ac:inkMkLst>
            <pc:docMk/>
            <pc:sldMk cId="3879424909" sldId="320"/>
            <ac:inkMk id="171" creationId="{C0B08557-4CAE-42BA-987C-F01D28FC0376}"/>
          </ac:inkMkLst>
        </pc:inkChg>
        <pc:inkChg chg="add del">
          <ac:chgData name="Viet Anh Nguyen" userId="b95f61ff061388d5" providerId="LiveId" clId="{746B24EA-7A43-4D3D-A68A-B9BD11066FA8}" dt="2022-02-07T06:32:13.248" v="605"/>
          <ac:inkMkLst>
            <pc:docMk/>
            <pc:sldMk cId="3879424909" sldId="320"/>
            <ac:inkMk id="172" creationId="{48B917FD-1527-42D6-A22C-CCC13B7083C2}"/>
          </ac:inkMkLst>
        </pc:inkChg>
        <pc:inkChg chg="add del">
          <ac:chgData name="Viet Anh Nguyen" userId="b95f61ff061388d5" providerId="LiveId" clId="{746B24EA-7A43-4D3D-A68A-B9BD11066FA8}" dt="2022-02-07T06:32:13.248" v="605"/>
          <ac:inkMkLst>
            <pc:docMk/>
            <pc:sldMk cId="3879424909" sldId="320"/>
            <ac:inkMk id="173" creationId="{BB7A8FF6-84DE-4C2A-9753-F8C55E8CAB07}"/>
          </ac:inkMkLst>
        </pc:inkChg>
        <pc:inkChg chg="add del">
          <ac:chgData name="Viet Anh Nguyen" userId="b95f61ff061388d5" providerId="LiveId" clId="{746B24EA-7A43-4D3D-A68A-B9BD11066FA8}" dt="2022-02-07T06:32:13.248" v="605"/>
          <ac:inkMkLst>
            <pc:docMk/>
            <pc:sldMk cId="3879424909" sldId="320"/>
            <ac:inkMk id="174" creationId="{E5DD6FD2-5C31-4ADE-BC5B-8B9D49B682F3}"/>
          </ac:inkMkLst>
        </pc:inkChg>
        <pc:inkChg chg="add del">
          <ac:chgData name="Viet Anh Nguyen" userId="b95f61ff061388d5" providerId="LiveId" clId="{746B24EA-7A43-4D3D-A68A-B9BD11066FA8}" dt="2022-02-07T06:32:13.248" v="605"/>
          <ac:inkMkLst>
            <pc:docMk/>
            <pc:sldMk cId="3879424909" sldId="320"/>
            <ac:inkMk id="175" creationId="{B2E7E1EC-7DEF-4CDF-B7B3-FDF600D202B9}"/>
          </ac:inkMkLst>
        </pc:inkChg>
        <pc:inkChg chg="add del">
          <ac:chgData name="Viet Anh Nguyen" userId="b95f61ff061388d5" providerId="LiveId" clId="{746B24EA-7A43-4D3D-A68A-B9BD11066FA8}" dt="2022-02-07T06:32:13.248" v="605"/>
          <ac:inkMkLst>
            <pc:docMk/>
            <pc:sldMk cId="3879424909" sldId="320"/>
            <ac:inkMk id="176" creationId="{E2DCBD7A-7FF0-4C0E-B1DF-BAD31F0FD3E4}"/>
          </ac:inkMkLst>
        </pc:inkChg>
        <pc:inkChg chg="add del">
          <ac:chgData name="Viet Anh Nguyen" userId="b95f61ff061388d5" providerId="LiveId" clId="{746B24EA-7A43-4D3D-A68A-B9BD11066FA8}" dt="2022-02-07T06:32:13.248" v="605"/>
          <ac:inkMkLst>
            <pc:docMk/>
            <pc:sldMk cId="3879424909" sldId="320"/>
            <ac:inkMk id="177" creationId="{CC3E5763-0FB7-4757-B57D-CF66330EBBD1}"/>
          </ac:inkMkLst>
        </pc:inkChg>
        <pc:inkChg chg="add del">
          <ac:chgData name="Viet Anh Nguyen" userId="b95f61ff061388d5" providerId="LiveId" clId="{746B24EA-7A43-4D3D-A68A-B9BD11066FA8}" dt="2022-02-07T06:32:13.248" v="605"/>
          <ac:inkMkLst>
            <pc:docMk/>
            <pc:sldMk cId="3879424909" sldId="320"/>
            <ac:inkMk id="178" creationId="{5DD027F7-BB09-46D7-9B26-9B9264B6E758}"/>
          </ac:inkMkLst>
        </pc:inkChg>
        <pc:inkChg chg="add del">
          <ac:chgData name="Viet Anh Nguyen" userId="b95f61ff061388d5" providerId="LiveId" clId="{746B24EA-7A43-4D3D-A68A-B9BD11066FA8}" dt="2022-02-07T06:32:13.248" v="605"/>
          <ac:inkMkLst>
            <pc:docMk/>
            <pc:sldMk cId="3879424909" sldId="320"/>
            <ac:inkMk id="179" creationId="{014ED881-763A-4BCF-BDA6-73053964E478}"/>
          </ac:inkMkLst>
        </pc:inkChg>
        <pc:inkChg chg="add del">
          <ac:chgData name="Viet Anh Nguyen" userId="b95f61ff061388d5" providerId="LiveId" clId="{746B24EA-7A43-4D3D-A68A-B9BD11066FA8}" dt="2022-02-07T06:32:13.248" v="605"/>
          <ac:inkMkLst>
            <pc:docMk/>
            <pc:sldMk cId="3879424909" sldId="320"/>
            <ac:inkMk id="180" creationId="{C0732A92-14D5-41B6-9DBD-3E343D175630}"/>
          </ac:inkMkLst>
        </pc:inkChg>
        <pc:inkChg chg="add del">
          <ac:chgData name="Viet Anh Nguyen" userId="b95f61ff061388d5" providerId="LiveId" clId="{746B24EA-7A43-4D3D-A68A-B9BD11066FA8}" dt="2022-02-07T06:32:13.248" v="605"/>
          <ac:inkMkLst>
            <pc:docMk/>
            <pc:sldMk cId="3879424909" sldId="320"/>
            <ac:inkMk id="181" creationId="{65EEA0AB-3E8C-4F2A-9D2A-1C833781CF78}"/>
          </ac:inkMkLst>
        </pc:inkChg>
        <pc:inkChg chg="add del">
          <ac:chgData name="Viet Anh Nguyen" userId="b95f61ff061388d5" providerId="LiveId" clId="{746B24EA-7A43-4D3D-A68A-B9BD11066FA8}" dt="2022-02-07T06:32:13.248" v="605"/>
          <ac:inkMkLst>
            <pc:docMk/>
            <pc:sldMk cId="3879424909" sldId="320"/>
            <ac:inkMk id="182" creationId="{3D56C334-A46F-4959-9628-2D2BE96D6B2C}"/>
          </ac:inkMkLst>
        </pc:inkChg>
        <pc:inkChg chg="add del">
          <ac:chgData name="Viet Anh Nguyen" userId="b95f61ff061388d5" providerId="LiveId" clId="{746B24EA-7A43-4D3D-A68A-B9BD11066FA8}" dt="2022-02-07T06:32:13.248" v="605"/>
          <ac:inkMkLst>
            <pc:docMk/>
            <pc:sldMk cId="3879424909" sldId="320"/>
            <ac:inkMk id="183" creationId="{D9534319-7117-4672-AAEF-CCAE8FC61EC0}"/>
          </ac:inkMkLst>
        </pc:inkChg>
        <pc:inkChg chg="add">
          <ac:chgData name="Viet Anh Nguyen" userId="b95f61ff061388d5" providerId="LiveId" clId="{746B24EA-7A43-4D3D-A68A-B9BD11066FA8}" dt="2022-02-07T06:32:13.248" v="605"/>
          <ac:inkMkLst>
            <pc:docMk/>
            <pc:sldMk cId="3879424909" sldId="320"/>
            <ac:inkMk id="184" creationId="{28C70EDB-17E4-4CF9-AE4B-E907765142D9}"/>
          </ac:inkMkLst>
        </pc:inkChg>
        <pc:inkChg chg="add">
          <ac:chgData name="Viet Anh Nguyen" userId="b95f61ff061388d5" providerId="LiveId" clId="{746B24EA-7A43-4D3D-A68A-B9BD11066FA8}" dt="2022-02-07T06:32:13.248" v="605"/>
          <ac:inkMkLst>
            <pc:docMk/>
            <pc:sldMk cId="3879424909" sldId="320"/>
            <ac:inkMk id="185" creationId="{6A6D52FB-017E-47D6-87FF-1FBF1BC8DA2C}"/>
          </ac:inkMkLst>
        </pc:inkChg>
        <pc:inkChg chg="add del">
          <ac:chgData name="Viet Anh Nguyen" userId="b95f61ff061388d5" providerId="LiveId" clId="{746B24EA-7A43-4D3D-A68A-B9BD11066FA8}" dt="2022-02-07T06:32:15.905" v="614"/>
          <ac:inkMkLst>
            <pc:docMk/>
            <pc:sldMk cId="3879424909" sldId="320"/>
            <ac:inkMk id="186" creationId="{19784026-8923-40C6-867D-CF31122A71FF}"/>
          </ac:inkMkLst>
        </pc:inkChg>
        <pc:inkChg chg="add del">
          <ac:chgData name="Viet Anh Nguyen" userId="b95f61ff061388d5" providerId="LiveId" clId="{746B24EA-7A43-4D3D-A68A-B9BD11066FA8}" dt="2022-02-07T06:32:15.905" v="614"/>
          <ac:inkMkLst>
            <pc:docMk/>
            <pc:sldMk cId="3879424909" sldId="320"/>
            <ac:inkMk id="187" creationId="{CF74D947-D4FE-484E-807F-D3E65547B69E}"/>
          </ac:inkMkLst>
        </pc:inkChg>
        <pc:inkChg chg="add del">
          <ac:chgData name="Viet Anh Nguyen" userId="b95f61ff061388d5" providerId="LiveId" clId="{746B24EA-7A43-4D3D-A68A-B9BD11066FA8}" dt="2022-02-07T06:32:15.905" v="614"/>
          <ac:inkMkLst>
            <pc:docMk/>
            <pc:sldMk cId="3879424909" sldId="320"/>
            <ac:inkMk id="188" creationId="{2313B897-AB7B-47EC-B3EA-70464607D8FE}"/>
          </ac:inkMkLst>
        </pc:inkChg>
        <pc:inkChg chg="add del">
          <ac:chgData name="Viet Anh Nguyen" userId="b95f61ff061388d5" providerId="LiveId" clId="{746B24EA-7A43-4D3D-A68A-B9BD11066FA8}" dt="2022-02-07T06:32:15.905" v="614"/>
          <ac:inkMkLst>
            <pc:docMk/>
            <pc:sldMk cId="3879424909" sldId="320"/>
            <ac:inkMk id="189" creationId="{F395D409-8E17-4629-A349-727A4B849812}"/>
          </ac:inkMkLst>
        </pc:inkChg>
        <pc:inkChg chg="add del">
          <ac:chgData name="Viet Anh Nguyen" userId="b95f61ff061388d5" providerId="LiveId" clId="{746B24EA-7A43-4D3D-A68A-B9BD11066FA8}" dt="2022-02-07T06:32:15.905" v="614"/>
          <ac:inkMkLst>
            <pc:docMk/>
            <pc:sldMk cId="3879424909" sldId="320"/>
            <ac:inkMk id="190" creationId="{BA2EE930-1997-4E10-89F7-7B5FF223D132}"/>
          </ac:inkMkLst>
        </pc:inkChg>
        <pc:inkChg chg="add del">
          <ac:chgData name="Viet Anh Nguyen" userId="b95f61ff061388d5" providerId="LiveId" clId="{746B24EA-7A43-4D3D-A68A-B9BD11066FA8}" dt="2022-02-07T06:32:15.905" v="614"/>
          <ac:inkMkLst>
            <pc:docMk/>
            <pc:sldMk cId="3879424909" sldId="320"/>
            <ac:inkMk id="191" creationId="{D6C657A2-8DDD-4305-A1A8-ABB0D454C9EF}"/>
          </ac:inkMkLst>
        </pc:inkChg>
        <pc:inkChg chg="add del">
          <ac:chgData name="Viet Anh Nguyen" userId="b95f61ff061388d5" providerId="LiveId" clId="{746B24EA-7A43-4D3D-A68A-B9BD11066FA8}" dt="2022-02-07T06:32:15.905" v="614"/>
          <ac:inkMkLst>
            <pc:docMk/>
            <pc:sldMk cId="3879424909" sldId="320"/>
            <ac:inkMk id="192" creationId="{9311A2FE-01CD-4DEB-9FB8-115BB800E15D}"/>
          </ac:inkMkLst>
        </pc:inkChg>
        <pc:inkChg chg="add del">
          <ac:chgData name="Viet Anh Nguyen" userId="b95f61ff061388d5" providerId="LiveId" clId="{746B24EA-7A43-4D3D-A68A-B9BD11066FA8}" dt="2022-02-07T06:32:15.905" v="614"/>
          <ac:inkMkLst>
            <pc:docMk/>
            <pc:sldMk cId="3879424909" sldId="320"/>
            <ac:inkMk id="193" creationId="{B98161DD-2791-48A5-9ED7-F8BF65CF096D}"/>
          </ac:inkMkLst>
        </pc:inkChg>
        <pc:inkChg chg="add">
          <ac:chgData name="Viet Anh Nguyen" userId="b95f61ff061388d5" providerId="LiveId" clId="{746B24EA-7A43-4D3D-A68A-B9BD11066FA8}" dt="2022-02-07T06:32:15.905" v="614"/>
          <ac:inkMkLst>
            <pc:docMk/>
            <pc:sldMk cId="3879424909" sldId="320"/>
            <ac:inkMk id="194" creationId="{64609AC0-3A18-43F4-984A-1C6B7D87497A}"/>
          </ac:inkMkLst>
        </pc:inkChg>
        <pc:inkChg chg="add">
          <ac:chgData name="Viet Anh Nguyen" userId="b95f61ff061388d5" providerId="LiveId" clId="{746B24EA-7A43-4D3D-A68A-B9BD11066FA8}" dt="2022-02-07T06:32:25.330" v="615" actId="9405"/>
          <ac:inkMkLst>
            <pc:docMk/>
            <pc:sldMk cId="3879424909" sldId="320"/>
            <ac:inkMk id="195" creationId="{33504CBB-48A3-4FB6-BB6C-86C22984601D}"/>
          </ac:inkMkLst>
        </pc:inkChg>
        <pc:inkChg chg="add del">
          <ac:chgData name="Viet Anh Nguyen" userId="b95f61ff061388d5" providerId="LiveId" clId="{746B24EA-7A43-4D3D-A68A-B9BD11066FA8}" dt="2022-02-07T06:32:27.796" v="621"/>
          <ac:inkMkLst>
            <pc:docMk/>
            <pc:sldMk cId="3879424909" sldId="320"/>
            <ac:inkMk id="196" creationId="{0A5D1940-4A24-4746-9CA8-E90AFBCF8432}"/>
          </ac:inkMkLst>
        </pc:inkChg>
        <pc:inkChg chg="add del">
          <ac:chgData name="Viet Anh Nguyen" userId="b95f61ff061388d5" providerId="LiveId" clId="{746B24EA-7A43-4D3D-A68A-B9BD11066FA8}" dt="2022-02-07T06:32:27.796" v="621"/>
          <ac:inkMkLst>
            <pc:docMk/>
            <pc:sldMk cId="3879424909" sldId="320"/>
            <ac:inkMk id="197" creationId="{022DE584-EFC3-4A1B-9CD0-0A2E6F689381}"/>
          </ac:inkMkLst>
        </pc:inkChg>
        <pc:inkChg chg="add del">
          <ac:chgData name="Viet Anh Nguyen" userId="b95f61ff061388d5" providerId="LiveId" clId="{746B24EA-7A43-4D3D-A68A-B9BD11066FA8}" dt="2022-02-07T06:32:27.796" v="621"/>
          <ac:inkMkLst>
            <pc:docMk/>
            <pc:sldMk cId="3879424909" sldId="320"/>
            <ac:inkMk id="198" creationId="{990AEE0B-58F9-444E-ACFF-CDD0F7DFE3C8}"/>
          </ac:inkMkLst>
        </pc:inkChg>
        <pc:inkChg chg="add del">
          <ac:chgData name="Viet Anh Nguyen" userId="b95f61ff061388d5" providerId="LiveId" clId="{746B24EA-7A43-4D3D-A68A-B9BD11066FA8}" dt="2022-02-07T06:32:27.796" v="621"/>
          <ac:inkMkLst>
            <pc:docMk/>
            <pc:sldMk cId="3879424909" sldId="320"/>
            <ac:inkMk id="199" creationId="{CCDEB8E5-C4EB-43BB-8CEA-9B20ABCAEE09}"/>
          </ac:inkMkLst>
        </pc:inkChg>
        <pc:inkChg chg="add del">
          <ac:chgData name="Viet Anh Nguyen" userId="b95f61ff061388d5" providerId="LiveId" clId="{746B24EA-7A43-4D3D-A68A-B9BD11066FA8}" dt="2022-02-07T06:32:27.796" v="621"/>
          <ac:inkMkLst>
            <pc:docMk/>
            <pc:sldMk cId="3879424909" sldId="320"/>
            <ac:inkMk id="200" creationId="{C19C27C3-F263-4B36-BE5A-E1C649D1E6F2}"/>
          </ac:inkMkLst>
        </pc:inkChg>
        <pc:inkChg chg="add">
          <ac:chgData name="Viet Anh Nguyen" userId="b95f61ff061388d5" providerId="LiveId" clId="{746B24EA-7A43-4D3D-A68A-B9BD11066FA8}" dt="2022-02-07T06:32:27.796" v="621"/>
          <ac:inkMkLst>
            <pc:docMk/>
            <pc:sldMk cId="3879424909" sldId="320"/>
            <ac:inkMk id="201" creationId="{76697F4A-29A5-4211-8F43-5CF0C52EB701}"/>
          </ac:inkMkLst>
        </pc:inkChg>
      </pc:sldChg>
      <pc:sldChg chg="addSp delSp new mod modClrScheme chgLayout">
        <pc:chgData name="Viet Anh Nguyen" userId="b95f61ff061388d5" providerId="LiveId" clId="{746B24EA-7A43-4D3D-A68A-B9BD11066FA8}" dt="2022-02-07T06:33:59.901" v="709"/>
        <pc:sldMkLst>
          <pc:docMk/>
          <pc:sldMk cId="1759504633" sldId="321"/>
        </pc:sldMkLst>
        <pc:spChg chg="del">
          <ac:chgData name="Viet Anh Nguyen" userId="b95f61ff061388d5" providerId="LiveId" clId="{746B24EA-7A43-4D3D-A68A-B9BD11066FA8}" dt="2022-02-07T06:33:10.707" v="623" actId="700"/>
          <ac:spMkLst>
            <pc:docMk/>
            <pc:sldMk cId="1759504633" sldId="321"/>
            <ac:spMk id="2" creationId="{A56A04EB-8B78-4A31-95C9-59DB64549196}"/>
          </ac:spMkLst>
        </pc:spChg>
        <pc:spChg chg="del">
          <ac:chgData name="Viet Anh Nguyen" userId="b95f61ff061388d5" providerId="LiveId" clId="{746B24EA-7A43-4D3D-A68A-B9BD11066FA8}" dt="2022-02-07T06:33:10.707" v="623" actId="700"/>
          <ac:spMkLst>
            <pc:docMk/>
            <pc:sldMk cId="1759504633" sldId="321"/>
            <ac:spMk id="3" creationId="{C6D81DF0-3BF9-4290-815E-BCADAE35A48E}"/>
          </ac:spMkLst>
        </pc:spChg>
        <pc:inkChg chg="add del">
          <ac:chgData name="Viet Anh Nguyen" userId="b95f61ff061388d5" providerId="LiveId" clId="{746B24EA-7A43-4D3D-A68A-B9BD11066FA8}" dt="2022-02-07T06:33:15.549" v="629"/>
          <ac:inkMkLst>
            <pc:docMk/>
            <pc:sldMk cId="1759504633" sldId="321"/>
            <ac:inkMk id="4" creationId="{D51E6F2F-7C4E-41BB-B417-D5BE4B5CEBE8}"/>
          </ac:inkMkLst>
        </pc:inkChg>
        <pc:inkChg chg="add del">
          <ac:chgData name="Viet Anh Nguyen" userId="b95f61ff061388d5" providerId="LiveId" clId="{746B24EA-7A43-4D3D-A68A-B9BD11066FA8}" dt="2022-02-07T06:33:15.549" v="629"/>
          <ac:inkMkLst>
            <pc:docMk/>
            <pc:sldMk cId="1759504633" sldId="321"/>
            <ac:inkMk id="5" creationId="{CBF370F4-72AD-4778-BDB4-128E1AAE24F2}"/>
          </ac:inkMkLst>
        </pc:inkChg>
        <pc:inkChg chg="add">
          <ac:chgData name="Viet Anh Nguyen" userId="b95f61ff061388d5" providerId="LiveId" clId="{746B24EA-7A43-4D3D-A68A-B9BD11066FA8}" dt="2022-02-07T06:33:14.578" v="626" actId="9405"/>
          <ac:inkMkLst>
            <pc:docMk/>
            <pc:sldMk cId="1759504633" sldId="321"/>
            <ac:inkMk id="6" creationId="{7E330647-411D-441C-A732-755C802A74AD}"/>
          </ac:inkMkLst>
        </pc:inkChg>
        <pc:inkChg chg="add">
          <ac:chgData name="Viet Anh Nguyen" userId="b95f61ff061388d5" providerId="LiveId" clId="{746B24EA-7A43-4D3D-A68A-B9BD11066FA8}" dt="2022-02-07T06:33:14.783" v="627" actId="9405"/>
          <ac:inkMkLst>
            <pc:docMk/>
            <pc:sldMk cId="1759504633" sldId="321"/>
            <ac:inkMk id="7" creationId="{964FDB73-A6BD-40F2-83B0-A5F437553B8A}"/>
          </ac:inkMkLst>
        </pc:inkChg>
        <pc:inkChg chg="add">
          <ac:chgData name="Viet Anh Nguyen" userId="b95f61ff061388d5" providerId="LiveId" clId="{746B24EA-7A43-4D3D-A68A-B9BD11066FA8}" dt="2022-02-07T06:33:14.924" v="628" actId="9405"/>
          <ac:inkMkLst>
            <pc:docMk/>
            <pc:sldMk cId="1759504633" sldId="321"/>
            <ac:inkMk id="8" creationId="{DFEFA4EB-1933-4A98-874C-AD1C3EC757E9}"/>
          </ac:inkMkLst>
        </pc:inkChg>
        <pc:inkChg chg="add">
          <ac:chgData name="Viet Anh Nguyen" userId="b95f61ff061388d5" providerId="LiveId" clId="{746B24EA-7A43-4D3D-A68A-B9BD11066FA8}" dt="2022-02-07T06:33:15.549" v="629"/>
          <ac:inkMkLst>
            <pc:docMk/>
            <pc:sldMk cId="1759504633" sldId="321"/>
            <ac:inkMk id="9" creationId="{E235F8C0-B948-4B9D-8A7A-A0B05F296E23}"/>
          </ac:inkMkLst>
        </pc:inkChg>
        <pc:inkChg chg="add del">
          <ac:chgData name="Viet Anh Nguyen" userId="b95f61ff061388d5" providerId="LiveId" clId="{746B24EA-7A43-4D3D-A68A-B9BD11066FA8}" dt="2022-02-07T06:33:20.675" v="635"/>
          <ac:inkMkLst>
            <pc:docMk/>
            <pc:sldMk cId="1759504633" sldId="321"/>
            <ac:inkMk id="10" creationId="{0E4845F1-5463-499C-9587-67AC3F70EFB1}"/>
          </ac:inkMkLst>
        </pc:inkChg>
        <pc:inkChg chg="add del">
          <ac:chgData name="Viet Anh Nguyen" userId="b95f61ff061388d5" providerId="LiveId" clId="{746B24EA-7A43-4D3D-A68A-B9BD11066FA8}" dt="2022-02-07T06:33:20.675" v="635"/>
          <ac:inkMkLst>
            <pc:docMk/>
            <pc:sldMk cId="1759504633" sldId="321"/>
            <ac:inkMk id="11" creationId="{73E1B820-C3D4-4269-9914-AA3FC2BFC18B}"/>
          </ac:inkMkLst>
        </pc:inkChg>
        <pc:inkChg chg="add del">
          <ac:chgData name="Viet Anh Nguyen" userId="b95f61ff061388d5" providerId="LiveId" clId="{746B24EA-7A43-4D3D-A68A-B9BD11066FA8}" dt="2022-02-07T06:33:20.675" v="635"/>
          <ac:inkMkLst>
            <pc:docMk/>
            <pc:sldMk cId="1759504633" sldId="321"/>
            <ac:inkMk id="12" creationId="{C642E4A5-0F2A-41A7-A954-AFB3F1D7B4FD}"/>
          </ac:inkMkLst>
        </pc:inkChg>
        <pc:inkChg chg="add del">
          <ac:chgData name="Viet Anh Nguyen" userId="b95f61ff061388d5" providerId="LiveId" clId="{746B24EA-7A43-4D3D-A68A-B9BD11066FA8}" dt="2022-02-07T06:33:20.675" v="635"/>
          <ac:inkMkLst>
            <pc:docMk/>
            <pc:sldMk cId="1759504633" sldId="321"/>
            <ac:inkMk id="13" creationId="{B1D4E963-E83A-4FC4-85B9-B3DD49818C76}"/>
          </ac:inkMkLst>
        </pc:inkChg>
        <pc:inkChg chg="add del">
          <ac:chgData name="Viet Anh Nguyen" userId="b95f61ff061388d5" providerId="LiveId" clId="{746B24EA-7A43-4D3D-A68A-B9BD11066FA8}" dt="2022-02-07T06:33:20.675" v="635"/>
          <ac:inkMkLst>
            <pc:docMk/>
            <pc:sldMk cId="1759504633" sldId="321"/>
            <ac:inkMk id="14" creationId="{D41A2F32-D57A-42C7-813D-2D84A9D5C112}"/>
          </ac:inkMkLst>
        </pc:inkChg>
        <pc:inkChg chg="add del">
          <ac:chgData name="Viet Anh Nguyen" userId="b95f61ff061388d5" providerId="LiveId" clId="{746B24EA-7A43-4D3D-A68A-B9BD11066FA8}" dt="2022-02-07T06:33:24.227" v="644"/>
          <ac:inkMkLst>
            <pc:docMk/>
            <pc:sldMk cId="1759504633" sldId="321"/>
            <ac:inkMk id="15" creationId="{EDA8702F-2AAB-434B-91A2-531ABD5DE26C}"/>
          </ac:inkMkLst>
        </pc:inkChg>
        <pc:inkChg chg="add">
          <ac:chgData name="Viet Anh Nguyen" userId="b95f61ff061388d5" providerId="LiveId" clId="{746B24EA-7A43-4D3D-A68A-B9BD11066FA8}" dt="2022-02-07T06:33:20.675" v="635"/>
          <ac:inkMkLst>
            <pc:docMk/>
            <pc:sldMk cId="1759504633" sldId="321"/>
            <ac:inkMk id="16" creationId="{2799F983-2BA0-4C0A-8DC5-DDDA2BA3111E}"/>
          </ac:inkMkLst>
        </pc:inkChg>
        <pc:inkChg chg="add del">
          <ac:chgData name="Viet Anh Nguyen" userId="b95f61ff061388d5" providerId="LiveId" clId="{746B24EA-7A43-4D3D-A68A-B9BD11066FA8}" dt="2022-02-07T06:33:24.227" v="644"/>
          <ac:inkMkLst>
            <pc:docMk/>
            <pc:sldMk cId="1759504633" sldId="321"/>
            <ac:inkMk id="17" creationId="{F1378D9D-88DF-48BF-8496-A03356F55110}"/>
          </ac:inkMkLst>
        </pc:inkChg>
        <pc:inkChg chg="add del">
          <ac:chgData name="Viet Anh Nguyen" userId="b95f61ff061388d5" providerId="LiveId" clId="{746B24EA-7A43-4D3D-A68A-B9BD11066FA8}" dt="2022-02-07T06:33:24.227" v="644"/>
          <ac:inkMkLst>
            <pc:docMk/>
            <pc:sldMk cId="1759504633" sldId="321"/>
            <ac:inkMk id="18" creationId="{DF017B5E-F790-46B8-876F-EA8C71081310}"/>
          </ac:inkMkLst>
        </pc:inkChg>
        <pc:inkChg chg="add del">
          <ac:chgData name="Viet Anh Nguyen" userId="b95f61ff061388d5" providerId="LiveId" clId="{746B24EA-7A43-4D3D-A68A-B9BD11066FA8}" dt="2022-02-07T06:33:24.227" v="644"/>
          <ac:inkMkLst>
            <pc:docMk/>
            <pc:sldMk cId="1759504633" sldId="321"/>
            <ac:inkMk id="19" creationId="{B48F0EC4-F0FB-44B3-B90F-970FAEFEA804}"/>
          </ac:inkMkLst>
        </pc:inkChg>
        <pc:inkChg chg="add del">
          <ac:chgData name="Viet Anh Nguyen" userId="b95f61ff061388d5" providerId="LiveId" clId="{746B24EA-7A43-4D3D-A68A-B9BD11066FA8}" dt="2022-02-07T06:33:24.227" v="644"/>
          <ac:inkMkLst>
            <pc:docMk/>
            <pc:sldMk cId="1759504633" sldId="321"/>
            <ac:inkMk id="20" creationId="{0B937B1B-E34F-4CF6-AB4B-7C2FAA98EFF0}"/>
          </ac:inkMkLst>
        </pc:inkChg>
        <pc:inkChg chg="add del">
          <ac:chgData name="Viet Anh Nguyen" userId="b95f61ff061388d5" providerId="LiveId" clId="{746B24EA-7A43-4D3D-A68A-B9BD11066FA8}" dt="2022-02-07T06:33:24.227" v="644"/>
          <ac:inkMkLst>
            <pc:docMk/>
            <pc:sldMk cId="1759504633" sldId="321"/>
            <ac:inkMk id="21" creationId="{80E166F1-9409-42FB-AD08-40A763B009B8}"/>
          </ac:inkMkLst>
        </pc:inkChg>
        <pc:inkChg chg="add del">
          <ac:chgData name="Viet Anh Nguyen" userId="b95f61ff061388d5" providerId="LiveId" clId="{746B24EA-7A43-4D3D-A68A-B9BD11066FA8}" dt="2022-02-07T06:33:24.227" v="644"/>
          <ac:inkMkLst>
            <pc:docMk/>
            <pc:sldMk cId="1759504633" sldId="321"/>
            <ac:inkMk id="22" creationId="{4503FA83-DB68-47C9-885E-53CAB39EADF4}"/>
          </ac:inkMkLst>
        </pc:inkChg>
        <pc:inkChg chg="add del">
          <ac:chgData name="Viet Anh Nguyen" userId="b95f61ff061388d5" providerId="LiveId" clId="{746B24EA-7A43-4D3D-A68A-B9BD11066FA8}" dt="2022-02-07T06:33:24.227" v="644"/>
          <ac:inkMkLst>
            <pc:docMk/>
            <pc:sldMk cId="1759504633" sldId="321"/>
            <ac:inkMk id="23" creationId="{BB06D843-0F59-4802-B2C4-A39393FD956E}"/>
          </ac:inkMkLst>
        </pc:inkChg>
        <pc:inkChg chg="add del">
          <ac:chgData name="Viet Anh Nguyen" userId="b95f61ff061388d5" providerId="LiveId" clId="{746B24EA-7A43-4D3D-A68A-B9BD11066FA8}" dt="2022-02-07T06:33:24.227" v="644"/>
          <ac:inkMkLst>
            <pc:docMk/>
            <pc:sldMk cId="1759504633" sldId="321"/>
            <ac:inkMk id="24" creationId="{8B852571-EADD-4F30-9604-3632C1EF46AE}"/>
          </ac:inkMkLst>
        </pc:inkChg>
        <pc:inkChg chg="add del">
          <ac:chgData name="Viet Anh Nguyen" userId="b95f61ff061388d5" providerId="LiveId" clId="{746B24EA-7A43-4D3D-A68A-B9BD11066FA8}" dt="2022-02-07T06:33:25.762" v="649"/>
          <ac:inkMkLst>
            <pc:docMk/>
            <pc:sldMk cId="1759504633" sldId="321"/>
            <ac:inkMk id="25" creationId="{EC8558C6-562E-4835-91E3-4EC95429BA65}"/>
          </ac:inkMkLst>
        </pc:inkChg>
        <pc:inkChg chg="add">
          <ac:chgData name="Viet Anh Nguyen" userId="b95f61ff061388d5" providerId="LiveId" clId="{746B24EA-7A43-4D3D-A68A-B9BD11066FA8}" dt="2022-02-07T06:33:24.227" v="644"/>
          <ac:inkMkLst>
            <pc:docMk/>
            <pc:sldMk cId="1759504633" sldId="321"/>
            <ac:inkMk id="26" creationId="{53E28E8F-8FF8-45B2-9D31-9AD94D555E44}"/>
          </ac:inkMkLst>
        </pc:inkChg>
        <pc:inkChg chg="add del">
          <ac:chgData name="Viet Anh Nguyen" userId="b95f61ff061388d5" providerId="LiveId" clId="{746B24EA-7A43-4D3D-A68A-B9BD11066FA8}" dt="2022-02-07T06:33:25.762" v="649"/>
          <ac:inkMkLst>
            <pc:docMk/>
            <pc:sldMk cId="1759504633" sldId="321"/>
            <ac:inkMk id="27" creationId="{26AB6D4F-A8CD-4DE4-B7AA-2D964F442281}"/>
          </ac:inkMkLst>
        </pc:inkChg>
        <pc:inkChg chg="add del">
          <ac:chgData name="Viet Anh Nguyen" userId="b95f61ff061388d5" providerId="LiveId" clId="{746B24EA-7A43-4D3D-A68A-B9BD11066FA8}" dt="2022-02-07T06:33:25.762" v="649"/>
          <ac:inkMkLst>
            <pc:docMk/>
            <pc:sldMk cId="1759504633" sldId="321"/>
            <ac:inkMk id="28" creationId="{82EE7EEF-59D7-4A9F-A7DD-FAC110007A59}"/>
          </ac:inkMkLst>
        </pc:inkChg>
        <pc:inkChg chg="add del">
          <ac:chgData name="Viet Anh Nguyen" userId="b95f61ff061388d5" providerId="LiveId" clId="{746B24EA-7A43-4D3D-A68A-B9BD11066FA8}" dt="2022-02-07T06:33:25.762" v="649"/>
          <ac:inkMkLst>
            <pc:docMk/>
            <pc:sldMk cId="1759504633" sldId="321"/>
            <ac:inkMk id="29" creationId="{0E19C694-561E-4EAC-9608-CE390328AE69}"/>
          </ac:inkMkLst>
        </pc:inkChg>
        <pc:inkChg chg="add del">
          <ac:chgData name="Viet Anh Nguyen" userId="b95f61ff061388d5" providerId="LiveId" clId="{746B24EA-7A43-4D3D-A68A-B9BD11066FA8}" dt="2022-02-07T06:33:25.762" v="649"/>
          <ac:inkMkLst>
            <pc:docMk/>
            <pc:sldMk cId="1759504633" sldId="321"/>
            <ac:inkMk id="30" creationId="{5CA13CA1-0D56-4480-B966-6CF1349DBE82}"/>
          </ac:inkMkLst>
        </pc:inkChg>
        <pc:inkChg chg="add">
          <ac:chgData name="Viet Anh Nguyen" userId="b95f61ff061388d5" providerId="LiveId" clId="{746B24EA-7A43-4D3D-A68A-B9BD11066FA8}" dt="2022-02-07T06:33:25.762" v="649"/>
          <ac:inkMkLst>
            <pc:docMk/>
            <pc:sldMk cId="1759504633" sldId="321"/>
            <ac:inkMk id="31" creationId="{848F6495-D57D-42DB-A3A8-39908107A87D}"/>
          </ac:inkMkLst>
        </pc:inkChg>
        <pc:inkChg chg="add">
          <ac:chgData name="Viet Anh Nguyen" userId="b95f61ff061388d5" providerId="LiveId" clId="{746B24EA-7A43-4D3D-A68A-B9BD11066FA8}" dt="2022-02-07T06:33:27.923" v="650" actId="9405"/>
          <ac:inkMkLst>
            <pc:docMk/>
            <pc:sldMk cId="1759504633" sldId="321"/>
            <ac:inkMk id="32" creationId="{C0962BF6-1E9A-4D31-A73F-B4732BD949AB}"/>
          </ac:inkMkLst>
        </pc:inkChg>
        <pc:inkChg chg="add del">
          <ac:chgData name="Viet Anh Nguyen" userId="b95f61ff061388d5" providerId="LiveId" clId="{746B24EA-7A43-4D3D-A68A-B9BD11066FA8}" dt="2022-02-07T06:33:31.453" v="658"/>
          <ac:inkMkLst>
            <pc:docMk/>
            <pc:sldMk cId="1759504633" sldId="321"/>
            <ac:inkMk id="33" creationId="{134B710C-B955-493F-8D67-56A24AB27EE1}"/>
          </ac:inkMkLst>
        </pc:inkChg>
        <pc:inkChg chg="add del">
          <ac:chgData name="Viet Anh Nguyen" userId="b95f61ff061388d5" providerId="LiveId" clId="{746B24EA-7A43-4D3D-A68A-B9BD11066FA8}" dt="2022-02-07T06:33:31.453" v="658"/>
          <ac:inkMkLst>
            <pc:docMk/>
            <pc:sldMk cId="1759504633" sldId="321"/>
            <ac:inkMk id="34" creationId="{B832EB5B-A684-4420-83A6-254055F9EC33}"/>
          </ac:inkMkLst>
        </pc:inkChg>
        <pc:inkChg chg="add del">
          <ac:chgData name="Viet Anh Nguyen" userId="b95f61ff061388d5" providerId="LiveId" clId="{746B24EA-7A43-4D3D-A68A-B9BD11066FA8}" dt="2022-02-07T06:33:31.453" v="658"/>
          <ac:inkMkLst>
            <pc:docMk/>
            <pc:sldMk cId="1759504633" sldId="321"/>
            <ac:inkMk id="35" creationId="{C156C4D9-438A-485D-9153-856895954195}"/>
          </ac:inkMkLst>
        </pc:inkChg>
        <pc:inkChg chg="add del">
          <ac:chgData name="Viet Anh Nguyen" userId="b95f61ff061388d5" providerId="LiveId" clId="{746B24EA-7A43-4D3D-A68A-B9BD11066FA8}" dt="2022-02-07T06:33:31.453" v="658"/>
          <ac:inkMkLst>
            <pc:docMk/>
            <pc:sldMk cId="1759504633" sldId="321"/>
            <ac:inkMk id="36" creationId="{12E2D201-0254-4D13-8246-EB5EB7514CD0}"/>
          </ac:inkMkLst>
        </pc:inkChg>
        <pc:inkChg chg="add del">
          <ac:chgData name="Viet Anh Nguyen" userId="b95f61ff061388d5" providerId="LiveId" clId="{746B24EA-7A43-4D3D-A68A-B9BD11066FA8}" dt="2022-02-07T06:33:31.453" v="658"/>
          <ac:inkMkLst>
            <pc:docMk/>
            <pc:sldMk cId="1759504633" sldId="321"/>
            <ac:inkMk id="37" creationId="{A359353A-F900-4E54-B0DA-3ACE804410FE}"/>
          </ac:inkMkLst>
        </pc:inkChg>
        <pc:inkChg chg="add">
          <ac:chgData name="Viet Anh Nguyen" userId="b95f61ff061388d5" providerId="LiveId" clId="{746B24EA-7A43-4D3D-A68A-B9BD11066FA8}" dt="2022-02-07T06:33:30.348" v="656" actId="9405"/>
          <ac:inkMkLst>
            <pc:docMk/>
            <pc:sldMk cId="1759504633" sldId="321"/>
            <ac:inkMk id="38" creationId="{F265F96F-9E6C-44D4-B2D0-3A48ED88CFD2}"/>
          </ac:inkMkLst>
        </pc:inkChg>
        <pc:inkChg chg="add">
          <ac:chgData name="Viet Anh Nguyen" userId="b95f61ff061388d5" providerId="LiveId" clId="{746B24EA-7A43-4D3D-A68A-B9BD11066FA8}" dt="2022-02-07T06:33:30.466" v="657" actId="9405"/>
          <ac:inkMkLst>
            <pc:docMk/>
            <pc:sldMk cId="1759504633" sldId="321"/>
            <ac:inkMk id="39" creationId="{A2D29A3A-2BC7-4AEC-9ECF-DB3AA71CFF10}"/>
          </ac:inkMkLst>
        </pc:inkChg>
        <pc:inkChg chg="add">
          <ac:chgData name="Viet Anh Nguyen" userId="b95f61ff061388d5" providerId="LiveId" clId="{746B24EA-7A43-4D3D-A68A-B9BD11066FA8}" dt="2022-02-07T06:33:31.453" v="658"/>
          <ac:inkMkLst>
            <pc:docMk/>
            <pc:sldMk cId="1759504633" sldId="321"/>
            <ac:inkMk id="40" creationId="{8A1CF44A-DBFF-40CE-8346-17A12B3F95E5}"/>
          </ac:inkMkLst>
        </pc:inkChg>
        <pc:inkChg chg="add">
          <ac:chgData name="Viet Anh Nguyen" userId="b95f61ff061388d5" providerId="LiveId" clId="{746B24EA-7A43-4D3D-A68A-B9BD11066FA8}" dt="2022-02-07T06:33:31.453" v="658"/>
          <ac:inkMkLst>
            <pc:docMk/>
            <pc:sldMk cId="1759504633" sldId="321"/>
            <ac:inkMk id="41" creationId="{C0E26458-AF31-461C-8F29-E5C40DAACE1E}"/>
          </ac:inkMkLst>
        </pc:inkChg>
        <pc:inkChg chg="add del">
          <ac:chgData name="Viet Anh Nguyen" userId="b95f61ff061388d5" providerId="LiveId" clId="{746B24EA-7A43-4D3D-A68A-B9BD11066FA8}" dt="2022-02-07T06:33:33.928" v="662"/>
          <ac:inkMkLst>
            <pc:docMk/>
            <pc:sldMk cId="1759504633" sldId="321"/>
            <ac:inkMk id="42" creationId="{D43DAEF9-7E0F-46F3-9139-3BB0E8E39E6F}"/>
          </ac:inkMkLst>
        </pc:inkChg>
        <pc:inkChg chg="add del">
          <ac:chgData name="Viet Anh Nguyen" userId="b95f61ff061388d5" providerId="LiveId" clId="{746B24EA-7A43-4D3D-A68A-B9BD11066FA8}" dt="2022-02-07T06:33:33.928" v="662"/>
          <ac:inkMkLst>
            <pc:docMk/>
            <pc:sldMk cId="1759504633" sldId="321"/>
            <ac:inkMk id="43" creationId="{72FED3A8-8472-498F-BFCC-F3A33E74CE0D}"/>
          </ac:inkMkLst>
        </pc:inkChg>
        <pc:inkChg chg="add">
          <ac:chgData name="Viet Anh Nguyen" userId="b95f61ff061388d5" providerId="LiveId" clId="{746B24EA-7A43-4D3D-A68A-B9BD11066FA8}" dt="2022-02-07T06:33:33.366" v="661" actId="9405"/>
          <ac:inkMkLst>
            <pc:docMk/>
            <pc:sldMk cId="1759504633" sldId="321"/>
            <ac:inkMk id="44" creationId="{29D0FDE5-A2DC-487D-A0CF-498CE91C567F}"/>
          </ac:inkMkLst>
        </pc:inkChg>
        <pc:inkChg chg="add">
          <ac:chgData name="Viet Anh Nguyen" userId="b95f61ff061388d5" providerId="LiveId" clId="{746B24EA-7A43-4D3D-A68A-B9BD11066FA8}" dt="2022-02-07T06:33:33.928" v="662"/>
          <ac:inkMkLst>
            <pc:docMk/>
            <pc:sldMk cId="1759504633" sldId="321"/>
            <ac:inkMk id="45" creationId="{1E1C5D40-96DF-443D-8771-ED115E693863}"/>
          </ac:inkMkLst>
        </pc:inkChg>
        <pc:inkChg chg="add del">
          <ac:chgData name="Viet Anh Nguyen" userId="b95f61ff061388d5" providerId="LiveId" clId="{746B24EA-7A43-4D3D-A68A-B9BD11066FA8}" dt="2022-02-07T06:33:39.649" v="668"/>
          <ac:inkMkLst>
            <pc:docMk/>
            <pc:sldMk cId="1759504633" sldId="321"/>
            <ac:inkMk id="46" creationId="{D0689F37-4809-4C87-94F8-AB05419096E8}"/>
          </ac:inkMkLst>
        </pc:inkChg>
        <pc:inkChg chg="add del">
          <ac:chgData name="Viet Anh Nguyen" userId="b95f61ff061388d5" providerId="LiveId" clId="{746B24EA-7A43-4D3D-A68A-B9BD11066FA8}" dt="2022-02-07T06:33:39.649" v="668"/>
          <ac:inkMkLst>
            <pc:docMk/>
            <pc:sldMk cId="1759504633" sldId="321"/>
            <ac:inkMk id="47" creationId="{AF1E48FE-B030-4B55-90DA-72150E0CF807}"/>
          </ac:inkMkLst>
        </pc:inkChg>
        <pc:inkChg chg="add del">
          <ac:chgData name="Viet Anh Nguyen" userId="b95f61ff061388d5" providerId="LiveId" clId="{746B24EA-7A43-4D3D-A68A-B9BD11066FA8}" dt="2022-02-07T06:33:39.649" v="668"/>
          <ac:inkMkLst>
            <pc:docMk/>
            <pc:sldMk cId="1759504633" sldId="321"/>
            <ac:inkMk id="48" creationId="{EDE86956-FFBC-4972-A8D8-1969C95B41D2}"/>
          </ac:inkMkLst>
        </pc:inkChg>
        <pc:inkChg chg="add del">
          <ac:chgData name="Viet Anh Nguyen" userId="b95f61ff061388d5" providerId="LiveId" clId="{746B24EA-7A43-4D3D-A68A-B9BD11066FA8}" dt="2022-02-07T06:33:39.649" v="668"/>
          <ac:inkMkLst>
            <pc:docMk/>
            <pc:sldMk cId="1759504633" sldId="321"/>
            <ac:inkMk id="49" creationId="{CD636B5B-FE5C-4E4C-B378-C0CE1649E818}"/>
          </ac:inkMkLst>
        </pc:inkChg>
        <pc:inkChg chg="add del">
          <ac:chgData name="Viet Anh Nguyen" userId="b95f61ff061388d5" providerId="LiveId" clId="{746B24EA-7A43-4D3D-A68A-B9BD11066FA8}" dt="2022-02-07T06:33:39.649" v="668"/>
          <ac:inkMkLst>
            <pc:docMk/>
            <pc:sldMk cId="1759504633" sldId="321"/>
            <ac:inkMk id="50" creationId="{9E0C4362-0B51-476A-A82A-0E64CEAB5D2D}"/>
          </ac:inkMkLst>
        </pc:inkChg>
        <pc:inkChg chg="add">
          <ac:chgData name="Viet Anh Nguyen" userId="b95f61ff061388d5" providerId="LiveId" clId="{746B24EA-7A43-4D3D-A68A-B9BD11066FA8}" dt="2022-02-07T06:33:39.649" v="668"/>
          <ac:inkMkLst>
            <pc:docMk/>
            <pc:sldMk cId="1759504633" sldId="321"/>
            <ac:inkMk id="51" creationId="{F785EAD2-EA83-4511-A32E-8B59D2CBFAF8}"/>
          </ac:inkMkLst>
        </pc:inkChg>
        <pc:inkChg chg="add">
          <ac:chgData name="Viet Anh Nguyen" userId="b95f61ff061388d5" providerId="LiveId" clId="{746B24EA-7A43-4D3D-A68A-B9BD11066FA8}" dt="2022-02-07T06:33:41.830" v="669" actId="9405"/>
          <ac:inkMkLst>
            <pc:docMk/>
            <pc:sldMk cId="1759504633" sldId="321"/>
            <ac:inkMk id="52" creationId="{A79C5D6D-6D45-4C94-999F-E54D3BA98BDB}"/>
          </ac:inkMkLst>
        </pc:inkChg>
        <pc:inkChg chg="add del">
          <ac:chgData name="Viet Anh Nguyen" userId="b95f61ff061388d5" providerId="LiveId" clId="{746B24EA-7A43-4D3D-A68A-B9BD11066FA8}" dt="2022-02-07T06:33:44.292" v="673"/>
          <ac:inkMkLst>
            <pc:docMk/>
            <pc:sldMk cId="1759504633" sldId="321"/>
            <ac:inkMk id="53" creationId="{F4696295-364F-47FC-A345-08BCF45742EE}"/>
          </ac:inkMkLst>
        </pc:inkChg>
        <pc:inkChg chg="add del">
          <ac:chgData name="Viet Anh Nguyen" userId="b95f61ff061388d5" providerId="LiveId" clId="{746B24EA-7A43-4D3D-A68A-B9BD11066FA8}" dt="2022-02-07T06:33:44.292" v="673"/>
          <ac:inkMkLst>
            <pc:docMk/>
            <pc:sldMk cId="1759504633" sldId="321"/>
            <ac:inkMk id="54" creationId="{485812F8-BE77-4E8D-A6D9-4075E3102D6E}"/>
          </ac:inkMkLst>
        </pc:inkChg>
        <pc:inkChg chg="add del">
          <ac:chgData name="Viet Anh Nguyen" userId="b95f61ff061388d5" providerId="LiveId" clId="{746B24EA-7A43-4D3D-A68A-B9BD11066FA8}" dt="2022-02-07T06:33:44.292" v="673"/>
          <ac:inkMkLst>
            <pc:docMk/>
            <pc:sldMk cId="1759504633" sldId="321"/>
            <ac:inkMk id="55" creationId="{9BF7D88E-6BC0-43B4-ACEA-D3D71D9AD7CD}"/>
          </ac:inkMkLst>
        </pc:inkChg>
        <pc:inkChg chg="add">
          <ac:chgData name="Viet Anh Nguyen" userId="b95f61ff061388d5" providerId="LiveId" clId="{746B24EA-7A43-4D3D-A68A-B9BD11066FA8}" dt="2022-02-07T06:33:44.292" v="673"/>
          <ac:inkMkLst>
            <pc:docMk/>
            <pc:sldMk cId="1759504633" sldId="321"/>
            <ac:inkMk id="56" creationId="{B606D9C2-4653-4DEF-8919-9AB0C98435DA}"/>
          </ac:inkMkLst>
        </pc:inkChg>
        <pc:inkChg chg="add del">
          <ac:chgData name="Viet Anh Nguyen" userId="b95f61ff061388d5" providerId="LiveId" clId="{746B24EA-7A43-4D3D-A68A-B9BD11066FA8}" dt="2022-02-07T06:33:46.425" v="680"/>
          <ac:inkMkLst>
            <pc:docMk/>
            <pc:sldMk cId="1759504633" sldId="321"/>
            <ac:inkMk id="57" creationId="{86FAA7AC-78F7-4A04-9BC6-A5B5339FB907}"/>
          </ac:inkMkLst>
        </pc:inkChg>
        <pc:inkChg chg="add del">
          <ac:chgData name="Viet Anh Nguyen" userId="b95f61ff061388d5" providerId="LiveId" clId="{746B24EA-7A43-4D3D-A68A-B9BD11066FA8}" dt="2022-02-07T06:33:46.425" v="680"/>
          <ac:inkMkLst>
            <pc:docMk/>
            <pc:sldMk cId="1759504633" sldId="321"/>
            <ac:inkMk id="58" creationId="{86715F0C-06B5-4ABC-A9C7-855609322339}"/>
          </ac:inkMkLst>
        </pc:inkChg>
        <pc:inkChg chg="add del">
          <ac:chgData name="Viet Anh Nguyen" userId="b95f61ff061388d5" providerId="LiveId" clId="{746B24EA-7A43-4D3D-A68A-B9BD11066FA8}" dt="2022-02-07T06:33:46.425" v="680"/>
          <ac:inkMkLst>
            <pc:docMk/>
            <pc:sldMk cId="1759504633" sldId="321"/>
            <ac:inkMk id="59" creationId="{FA96D5E5-31EF-4E82-B861-E8870E6772AC}"/>
          </ac:inkMkLst>
        </pc:inkChg>
        <pc:inkChg chg="add del">
          <ac:chgData name="Viet Anh Nguyen" userId="b95f61ff061388d5" providerId="LiveId" clId="{746B24EA-7A43-4D3D-A68A-B9BD11066FA8}" dt="2022-02-07T06:33:46.425" v="680"/>
          <ac:inkMkLst>
            <pc:docMk/>
            <pc:sldMk cId="1759504633" sldId="321"/>
            <ac:inkMk id="60" creationId="{60ED3AA9-0035-470F-BCA0-5641F6938DC6}"/>
          </ac:inkMkLst>
        </pc:inkChg>
        <pc:inkChg chg="add del">
          <ac:chgData name="Viet Anh Nguyen" userId="b95f61ff061388d5" providerId="LiveId" clId="{746B24EA-7A43-4D3D-A68A-B9BD11066FA8}" dt="2022-02-07T06:33:46.425" v="680"/>
          <ac:inkMkLst>
            <pc:docMk/>
            <pc:sldMk cId="1759504633" sldId="321"/>
            <ac:inkMk id="61" creationId="{330907FA-02BD-4075-ADA4-08D6C3A71FB7}"/>
          </ac:inkMkLst>
        </pc:inkChg>
        <pc:inkChg chg="add del">
          <ac:chgData name="Viet Anh Nguyen" userId="b95f61ff061388d5" providerId="LiveId" clId="{746B24EA-7A43-4D3D-A68A-B9BD11066FA8}" dt="2022-02-07T06:33:46.425" v="680"/>
          <ac:inkMkLst>
            <pc:docMk/>
            <pc:sldMk cId="1759504633" sldId="321"/>
            <ac:inkMk id="62" creationId="{63288124-80EF-4CE0-99BC-3EFC437D700F}"/>
          </ac:inkMkLst>
        </pc:inkChg>
        <pc:inkChg chg="add">
          <ac:chgData name="Viet Anh Nguyen" userId="b95f61ff061388d5" providerId="LiveId" clId="{746B24EA-7A43-4D3D-A68A-B9BD11066FA8}" dt="2022-02-07T06:33:46.425" v="680"/>
          <ac:inkMkLst>
            <pc:docMk/>
            <pc:sldMk cId="1759504633" sldId="321"/>
            <ac:inkMk id="63" creationId="{283F8946-B0BA-4823-ABCA-83C3BB9273C6}"/>
          </ac:inkMkLst>
        </pc:inkChg>
        <pc:inkChg chg="add del">
          <ac:chgData name="Viet Anh Nguyen" userId="b95f61ff061388d5" providerId="LiveId" clId="{746B24EA-7A43-4D3D-A68A-B9BD11066FA8}" dt="2022-02-07T06:33:49.169" v="684"/>
          <ac:inkMkLst>
            <pc:docMk/>
            <pc:sldMk cId="1759504633" sldId="321"/>
            <ac:inkMk id="64" creationId="{1F33A343-63A7-48D2-A051-6C2E4BD8A1B6}"/>
          </ac:inkMkLst>
        </pc:inkChg>
        <pc:inkChg chg="add del">
          <ac:chgData name="Viet Anh Nguyen" userId="b95f61ff061388d5" providerId="LiveId" clId="{746B24EA-7A43-4D3D-A68A-B9BD11066FA8}" dt="2022-02-07T06:33:49.169" v="684"/>
          <ac:inkMkLst>
            <pc:docMk/>
            <pc:sldMk cId="1759504633" sldId="321"/>
            <ac:inkMk id="65" creationId="{ED697093-BD22-41F3-AA01-AE3E2DDC0C43}"/>
          </ac:inkMkLst>
        </pc:inkChg>
        <pc:inkChg chg="add del">
          <ac:chgData name="Viet Anh Nguyen" userId="b95f61ff061388d5" providerId="LiveId" clId="{746B24EA-7A43-4D3D-A68A-B9BD11066FA8}" dt="2022-02-07T06:33:49.169" v="684"/>
          <ac:inkMkLst>
            <pc:docMk/>
            <pc:sldMk cId="1759504633" sldId="321"/>
            <ac:inkMk id="66" creationId="{042758BE-8736-49AE-9041-51A72840D5F4}"/>
          </ac:inkMkLst>
        </pc:inkChg>
        <pc:inkChg chg="add">
          <ac:chgData name="Viet Anh Nguyen" userId="b95f61ff061388d5" providerId="LiveId" clId="{746B24EA-7A43-4D3D-A68A-B9BD11066FA8}" dt="2022-02-07T06:33:49.169" v="684"/>
          <ac:inkMkLst>
            <pc:docMk/>
            <pc:sldMk cId="1759504633" sldId="321"/>
            <ac:inkMk id="67" creationId="{5812F4DD-9FC3-4C3D-A463-50961F2173A7}"/>
          </ac:inkMkLst>
        </pc:inkChg>
        <pc:inkChg chg="add del">
          <ac:chgData name="Viet Anh Nguyen" userId="b95f61ff061388d5" providerId="LiveId" clId="{746B24EA-7A43-4D3D-A68A-B9BD11066FA8}" dt="2022-02-07T06:33:53.139" v="692"/>
          <ac:inkMkLst>
            <pc:docMk/>
            <pc:sldMk cId="1759504633" sldId="321"/>
            <ac:inkMk id="68" creationId="{F52E1ADD-E132-4B9A-8AFC-628697275A77}"/>
          </ac:inkMkLst>
        </pc:inkChg>
        <pc:inkChg chg="add del">
          <ac:chgData name="Viet Anh Nguyen" userId="b95f61ff061388d5" providerId="LiveId" clId="{746B24EA-7A43-4D3D-A68A-B9BD11066FA8}" dt="2022-02-07T06:33:53.139" v="692"/>
          <ac:inkMkLst>
            <pc:docMk/>
            <pc:sldMk cId="1759504633" sldId="321"/>
            <ac:inkMk id="69" creationId="{08ED593B-F181-45AC-BCC4-A328E9C0D4A6}"/>
          </ac:inkMkLst>
        </pc:inkChg>
        <pc:inkChg chg="add del">
          <ac:chgData name="Viet Anh Nguyen" userId="b95f61ff061388d5" providerId="LiveId" clId="{746B24EA-7A43-4D3D-A68A-B9BD11066FA8}" dt="2022-02-07T06:33:53.139" v="692"/>
          <ac:inkMkLst>
            <pc:docMk/>
            <pc:sldMk cId="1759504633" sldId="321"/>
            <ac:inkMk id="70" creationId="{384E0076-9A2E-4B51-8C38-55E81D90B9A9}"/>
          </ac:inkMkLst>
        </pc:inkChg>
        <pc:inkChg chg="add del">
          <ac:chgData name="Viet Anh Nguyen" userId="b95f61ff061388d5" providerId="LiveId" clId="{746B24EA-7A43-4D3D-A68A-B9BD11066FA8}" dt="2022-02-07T06:33:53.139" v="692"/>
          <ac:inkMkLst>
            <pc:docMk/>
            <pc:sldMk cId="1759504633" sldId="321"/>
            <ac:inkMk id="71" creationId="{4F9D610C-E65F-4CAC-8FDE-A1DCADC3A865}"/>
          </ac:inkMkLst>
        </pc:inkChg>
        <pc:inkChg chg="add del">
          <ac:chgData name="Viet Anh Nguyen" userId="b95f61ff061388d5" providerId="LiveId" clId="{746B24EA-7A43-4D3D-A68A-B9BD11066FA8}" dt="2022-02-07T06:33:53.139" v="692"/>
          <ac:inkMkLst>
            <pc:docMk/>
            <pc:sldMk cId="1759504633" sldId="321"/>
            <ac:inkMk id="72" creationId="{E73FCC51-F004-48BC-B9C9-C2DD9E8A5E9E}"/>
          </ac:inkMkLst>
        </pc:inkChg>
        <pc:inkChg chg="add del">
          <ac:chgData name="Viet Anh Nguyen" userId="b95f61ff061388d5" providerId="LiveId" clId="{746B24EA-7A43-4D3D-A68A-B9BD11066FA8}" dt="2022-02-07T06:33:53.139" v="692"/>
          <ac:inkMkLst>
            <pc:docMk/>
            <pc:sldMk cId="1759504633" sldId="321"/>
            <ac:inkMk id="73" creationId="{64EACA4B-DAD3-4FA0-B1B1-CDF5A5BD8903}"/>
          </ac:inkMkLst>
        </pc:inkChg>
        <pc:inkChg chg="add del">
          <ac:chgData name="Viet Anh Nguyen" userId="b95f61ff061388d5" providerId="LiveId" clId="{746B24EA-7A43-4D3D-A68A-B9BD11066FA8}" dt="2022-02-07T06:33:53.139" v="692"/>
          <ac:inkMkLst>
            <pc:docMk/>
            <pc:sldMk cId="1759504633" sldId="321"/>
            <ac:inkMk id="74" creationId="{68D7258C-F5C6-4099-8E63-F8FFC7FF08C1}"/>
          </ac:inkMkLst>
        </pc:inkChg>
        <pc:inkChg chg="add">
          <ac:chgData name="Viet Anh Nguyen" userId="b95f61ff061388d5" providerId="LiveId" clId="{746B24EA-7A43-4D3D-A68A-B9BD11066FA8}" dt="2022-02-07T06:33:53.139" v="692"/>
          <ac:inkMkLst>
            <pc:docMk/>
            <pc:sldMk cId="1759504633" sldId="321"/>
            <ac:inkMk id="75" creationId="{1FEE0733-CCD3-4929-A68E-F0EDB20D9D9E}"/>
          </ac:inkMkLst>
        </pc:inkChg>
        <pc:inkChg chg="add del">
          <ac:chgData name="Viet Anh Nguyen" userId="b95f61ff061388d5" providerId="LiveId" clId="{746B24EA-7A43-4D3D-A68A-B9BD11066FA8}" dt="2022-02-07T06:33:59.901" v="709"/>
          <ac:inkMkLst>
            <pc:docMk/>
            <pc:sldMk cId="1759504633" sldId="321"/>
            <ac:inkMk id="76" creationId="{2EEFD8BC-49C3-4F8F-A910-6A9DF8EE80AC}"/>
          </ac:inkMkLst>
        </pc:inkChg>
        <pc:inkChg chg="add del">
          <ac:chgData name="Viet Anh Nguyen" userId="b95f61ff061388d5" providerId="LiveId" clId="{746B24EA-7A43-4D3D-A68A-B9BD11066FA8}" dt="2022-02-07T06:33:59.901" v="709"/>
          <ac:inkMkLst>
            <pc:docMk/>
            <pc:sldMk cId="1759504633" sldId="321"/>
            <ac:inkMk id="77" creationId="{D0A4096D-E4CF-4B90-910F-B5FAD22AFE1F}"/>
          </ac:inkMkLst>
        </pc:inkChg>
        <pc:inkChg chg="add del">
          <ac:chgData name="Viet Anh Nguyen" userId="b95f61ff061388d5" providerId="LiveId" clId="{746B24EA-7A43-4D3D-A68A-B9BD11066FA8}" dt="2022-02-07T06:33:59.901" v="709"/>
          <ac:inkMkLst>
            <pc:docMk/>
            <pc:sldMk cId="1759504633" sldId="321"/>
            <ac:inkMk id="78" creationId="{3151EAD0-F323-4192-AC3D-6CD5E98BBA4D}"/>
          </ac:inkMkLst>
        </pc:inkChg>
        <pc:inkChg chg="add del">
          <ac:chgData name="Viet Anh Nguyen" userId="b95f61ff061388d5" providerId="LiveId" clId="{746B24EA-7A43-4D3D-A68A-B9BD11066FA8}" dt="2022-02-07T06:33:59.901" v="709"/>
          <ac:inkMkLst>
            <pc:docMk/>
            <pc:sldMk cId="1759504633" sldId="321"/>
            <ac:inkMk id="79" creationId="{6F4EF72F-2682-438A-B210-7860B3EC6009}"/>
          </ac:inkMkLst>
        </pc:inkChg>
        <pc:inkChg chg="add del">
          <ac:chgData name="Viet Anh Nguyen" userId="b95f61ff061388d5" providerId="LiveId" clId="{746B24EA-7A43-4D3D-A68A-B9BD11066FA8}" dt="2022-02-07T06:33:59.901" v="709"/>
          <ac:inkMkLst>
            <pc:docMk/>
            <pc:sldMk cId="1759504633" sldId="321"/>
            <ac:inkMk id="80" creationId="{536CA1DD-1069-4A8B-940D-3CBB051AFA79}"/>
          </ac:inkMkLst>
        </pc:inkChg>
        <pc:inkChg chg="add del">
          <ac:chgData name="Viet Anh Nguyen" userId="b95f61ff061388d5" providerId="LiveId" clId="{746B24EA-7A43-4D3D-A68A-B9BD11066FA8}" dt="2022-02-07T06:33:59.901" v="709"/>
          <ac:inkMkLst>
            <pc:docMk/>
            <pc:sldMk cId="1759504633" sldId="321"/>
            <ac:inkMk id="81" creationId="{7AFA8945-789C-4F9F-9AD4-213500F462EF}"/>
          </ac:inkMkLst>
        </pc:inkChg>
        <pc:inkChg chg="add del">
          <ac:chgData name="Viet Anh Nguyen" userId="b95f61ff061388d5" providerId="LiveId" clId="{746B24EA-7A43-4D3D-A68A-B9BD11066FA8}" dt="2022-02-07T06:33:59.901" v="709"/>
          <ac:inkMkLst>
            <pc:docMk/>
            <pc:sldMk cId="1759504633" sldId="321"/>
            <ac:inkMk id="82" creationId="{F5DCA2AB-934C-411C-A4BC-C171270203A4}"/>
          </ac:inkMkLst>
        </pc:inkChg>
        <pc:inkChg chg="add del">
          <ac:chgData name="Viet Anh Nguyen" userId="b95f61ff061388d5" providerId="LiveId" clId="{746B24EA-7A43-4D3D-A68A-B9BD11066FA8}" dt="2022-02-07T06:33:59.901" v="709"/>
          <ac:inkMkLst>
            <pc:docMk/>
            <pc:sldMk cId="1759504633" sldId="321"/>
            <ac:inkMk id="83" creationId="{5DD9CC1A-41AC-41C4-9A1F-E0F30502E644}"/>
          </ac:inkMkLst>
        </pc:inkChg>
        <pc:inkChg chg="add del">
          <ac:chgData name="Viet Anh Nguyen" userId="b95f61ff061388d5" providerId="LiveId" clId="{746B24EA-7A43-4D3D-A68A-B9BD11066FA8}" dt="2022-02-07T06:33:59.901" v="709"/>
          <ac:inkMkLst>
            <pc:docMk/>
            <pc:sldMk cId="1759504633" sldId="321"/>
            <ac:inkMk id="84" creationId="{EF60737C-F62A-48F8-A588-370DDFE42DCE}"/>
          </ac:inkMkLst>
        </pc:inkChg>
        <pc:inkChg chg="add del">
          <ac:chgData name="Viet Anh Nguyen" userId="b95f61ff061388d5" providerId="LiveId" clId="{746B24EA-7A43-4D3D-A68A-B9BD11066FA8}" dt="2022-02-07T06:33:59.901" v="709"/>
          <ac:inkMkLst>
            <pc:docMk/>
            <pc:sldMk cId="1759504633" sldId="321"/>
            <ac:inkMk id="85" creationId="{E078ED57-1F9C-42AE-9D71-6C22371062D5}"/>
          </ac:inkMkLst>
        </pc:inkChg>
        <pc:inkChg chg="add del">
          <ac:chgData name="Viet Anh Nguyen" userId="b95f61ff061388d5" providerId="LiveId" clId="{746B24EA-7A43-4D3D-A68A-B9BD11066FA8}" dt="2022-02-07T06:33:59.901" v="709"/>
          <ac:inkMkLst>
            <pc:docMk/>
            <pc:sldMk cId="1759504633" sldId="321"/>
            <ac:inkMk id="86" creationId="{170F72F1-1F76-448E-9C56-83EAACBB90F2}"/>
          </ac:inkMkLst>
        </pc:inkChg>
        <pc:inkChg chg="add del">
          <ac:chgData name="Viet Anh Nguyen" userId="b95f61ff061388d5" providerId="LiveId" clId="{746B24EA-7A43-4D3D-A68A-B9BD11066FA8}" dt="2022-02-07T06:33:59.901" v="709"/>
          <ac:inkMkLst>
            <pc:docMk/>
            <pc:sldMk cId="1759504633" sldId="321"/>
            <ac:inkMk id="87" creationId="{6D704761-33BD-40D8-A2B1-049B484B1943}"/>
          </ac:inkMkLst>
        </pc:inkChg>
        <pc:inkChg chg="add del">
          <ac:chgData name="Viet Anh Nguyen" userId="b95f61ff061388d5" providerId="LiveId" clId="{746B24EA-7A43-4D3D-A68A-B9BD11066FA8}" dt="2022-02-07T06:33:59.901" v="709"/>
          <ac:inkMkLst>
            <pc:docMk/>
            <pc:sldMk cId="1759504633" sldId="321"/>
            <ac:inkMk id="88" creationId="{F962EAC6-3E1B-426A-908C-0B0C17F5A3CD}"/>
          </ac:inkMkLst>
        </pc:inkChg>
        <pc:inkChg chg="add del">
          <ac:chgData name="Viet Anh Nguyen" userId="b95f61ff061388d5" providerId="LiveId" clId="{746B24EA-7A43-4D3D-A68A-B9BD11066FA8}" dt="2022-02-07T06:33:59.901" v="709"/>
          <ac:inkMkLst>
            <pc:docMk/>
            <pc:sldMk cId="1759504633" sldId="321"/>
            <ac:inkMk id="89" creationId="{B616D62F-F1A7-47BD-A5BF-D9ECEB13300C}"/>
          </ac:inkMkLst>
        </pc:inkChg>
        <pc:inkChg chg="add del">
          <ac:chgData name="Viet Anh Nguyen" userId="b95f61ff061388d5" providerId="LiveId" clId="{746B24EA-7A43-4D3D-A68A-B9BD11066FA8}" dt="2022-02-07T06:33:59.901" v="709"/>
          <ac:inkMkLst>
            <pc:docMk/>
            <pc:sldMk cId="1759504633" sldId="321"/>
            <ac:inkMk id="90" creationId="{1C5BDC5E-B105-471E-AE1D-8F43C09F8143}"/>
          </ac:inkMkLst>
        </pc:inkChg>
        <pc:inkChg chg="add del">
          <ac:chgData name="Viet Anh Nguyen" userId="b95f61ff061388d5" providerId="LiveId" clId="{746B24EA-7A43-4D3D-A68A-B9BD11066FA8}" dt="2022-02-07T06:33:59.901" v="709"/>
          <ac:inkMkLst>
            <pc:docMk/>
            <pc:sldMk cId="1759504633" sldId="321"/>
            <ac:inkMk id="91" creationId="{972AC0F6-F866-44A9-BFDC-64CA856BC68A}"/>
          </ac:inkMkLst>
        </pc:inkChg>
        <pc:inkChg chg="add">
          <ac:chgData name="Viet Anh Nguyen" userId="b95f61ff061388d5" providerId="LiveId" clId="{746B24EA-7A43-4D3D-A68A-B9BD11066FA8}" dt="2022-02-07T06:33:59.901" v="709"/>
          <ac:inkMkLst>
            <pc:docMk/>
            <pc:sldMk cId="1759504633" sldId="321"/>
            <ac:inkMk id="92" creationId="{CB896C37-96F1-434F-9357-1385AD76AC5A}"/>
          </ac:inkMkLst>
        </pc:inkChg>
        <pc:inkChg chg="add">
          <ac:chgData name="Viet Anh Nguyen" userId="b95f61ff061388d5" providerId="LiveId" clId="{746B24EA-7A43-4D3D-A68A-B9BD11066FA8}" dt="2022-02-07T06:33:59.901" v="709"/>
          <ac:inkMkLst>
            <pc:docMk/>
            <pc:sldMk cId="1759504633" sldId="321"/>
            <ac:inkMk id="93" creationId="{1E421205-EF54-4242-B2D0-3A3033B64693}"/>
          </ac:inkMkLst>
        </pc:inkChg>
      </pc:sldChg>
      <pc:sldChg chg="addSp delSp new mod modClrScheme chgLayout">
        <pc:chgData name="Viet Anh Nguyen" userId="b95f61ff061388d5" providerId="LiveId" clId="{746B24EA-7A43-4D3D-A68A-B9BD11066FA8}" dt="2022-02-07T08:21:34.375" v="832"/>
        <pc:sldMkLst>
          <pc:docMk/>
          <pc:sldMk cId="208572992" sldId="322"/>
        </pc:sldMkLst>
        <pc:spChg chg="del">
          <ac:chgData name="Viet Anh Nguyen" userId="b95f61ff061388d5" providerId="LiveId" clId="{746B24EA-7A43-4D3D-A68A-B9BD11066FA8}" dt="2022-02-07T08:16:54.969" v="776" actId="700"/>
          <ac:spMkLst>
            <pc:docMk/>
            <pc:sldMk cId="208572992" sldId="322"/>
            <ac:spMk id="2" creationId="{7E2BA2DC-0EAA-409E-B7C2-4145C604A95B}"/>
          </ac:spMkLst>
        </pc:spChg>
        <pc:spChg chg="del">
          <ac:chgData name="Viet Anh Nguyen" userId="b95f61ff061388d5" providerId="LiveId" clId="{746B24EA-7A43-4D3D-A68A-B9BD11066FA8}" dt="2022-02-07T08:16:54.969" v="776" actId="700"/>
          <ac:spMkLst>
            <pc:docMk/>
            <pc:sldMk cId="208572992" sldId="322"/>
            <ac:spMk id="3" creationId="{3B87948A-D98B-4CE1-BB64-A0275AF2AECD}"/>
          </ac:spMkLst>
        </pc:spChg>
        <pc:inkChg chg="add del">
          <ac:chgData name="Viet Anh Nguyen" userId="b95f61ff061388d5" providerId="LiveId" clId="{746B24EA-7A43-4D3D-A68A-B9BD11066FA8}" dt="2022-02-07T08:17:00.876" v="780"/>
          <ac:inkMkLst>
            <pc:docMk/>
            <pc:sldMk cId="208572992" sldId="322"/>
            <ac:inkMk id="4" creationId="{65555C89-D5D7-49D8-9E8D-82FE3014F12A}"/>
          </ac:inkMkLst>
        </pc:inkChg>
        <pc:inkChg chg="add del">
          <ac:chgData name="Viet Anh Nguyen" userId="b95f61ff061388d5" providerId="LiveId" clId="{746B24EA-7A43-4D3D-A68A-B9BD11066FA8}" dt="2022-02-07T08:17:00.876" v="780"/>
          <ac:inkMkLst>
            <pc:docMk/>
            <pc:sldMk cId="208572992" sldId="322"/>
            <ac:inkMk id="5" creationId="{EC7747D2-703E-45E0-A45C-76C15D16D0E9}"/>
          </ac:inkMkLst>
        </pc:inkChg>
        <pc:inkChg chg="add del">
          <ac:chgData name="Viet Anh Nguyen" userId="b95f61ff061388d5" providerId="LiveId" clId="{746B24EA-7A43-4D3D-A68A-B9BD11066FA8}" dt="2022-02-07T08:17:00.876" v="780"/>
          <ac:inkMkLst>
            <pc:docMk/>
            <pc:sldMk cId="208572992" sldId="322"/>
            <ac:inkMk id="6" creationId="{F61FD4E5-ED26-450A-A2C5-2EF9CDA580F1}"/>
          </ac:inkMkLst>
        </pc:inkChg>
        <pc:inkChg chg="add del">
          <ac:chgData name="Viet Anh Nguyen" userId="b95f61ff061388d5" providerId="LiveId" clId="{746B24EA-7A43-4D3D-A68A-B9BD11066FA8}" dt="2022-02-07T08:17:02.401" v="786"/>
          <ac:inkMkLst>
            <pc:docMk/>
            <pc:sldMk cId="208572992" sldId="322"/>
            <ac:inkMk id="7" creationId="{B5185E43-E73B-4008-B7B1-E4FA288FE5F8}"/>
          </ac:inkMkLst>
        </pc:inkChg>
        <pc:inkChg chg="add del">
          <ac:chgData name="Viet Anh Nguyen" userId="b95f61ff061388d5" providerId="LiveId" clId="{746B24EA-7A43-4D3D-A68A-B9BD11066FA8}" dt="2022-02-07T08:17:02.401" v="786"/>
          <ac:inkMkLst>
            <pc:docMk/>
            <pc:sldMk cId="208572992" sldId="322"/>
            <ac:inkMk id="8" creationId="{ADF720A9-85B7-4D9E-8384-E35219F6CE70}"/>
          </ac:inkMkLst>
        </pc:inkChg>
        <pc:inkChg chg="add del">
          <ac:chgData name="Viet Anh Nguyen" userId="b95f61ff061388d5" providerId="LiveId" clId="{746B24EA-7A43-4D3D-A68A-B9BD11066FA8}" dt="2022-02-07T08:17:02.401" v="786"/>
          <ac:inkMkLst>
            <pc:docMk/>
            <pc:sldMk cId="208572992" sldId="322"/>
            <ac:inkMk id="9" creationId="{805B15D6-CE4C-410F-A72F-76D63AACEF3B}"/>
          </ac:inkMkLst>
        </pc:inkChg>
        <pc:inkChg chg="add del">
          <ac:chgData name="Viet Anh Nguyen" userId="b95f61ff061388d5" providerId="LiveId" clId="{746B24EA-7A43-4D3D-A68A-B9BD11066FA8}" dt="2022-02-07T08:17:02.401" v="786"/>
          <ac:inkMkLst>
            <pc:docMk/>
            <pc:sldMk cId="208572992" sldId="322"/>
            <ac:inkMk id="10" creationId="{F35F4342-D9C4-4EA0-9710-4D83679D5EDE}"/>
          </ac:inkMkLst>
        </pc:inkChg>
        <pc:inkChg chg="add del">
          <ac:chgData name="Viet Anh Nguyen" userId="b95f61ff061388d5" providerId="LiveId" clId="{746B24EA-7A43-4D3D-A68A-B9BD11066FA8}" dt="2022-02-07T08:17:02.401" v="786"/>
          <ac:inkMkLst>
            <pc:docMk/>
            <pc:sldMk cId="208572992" sldId="322"/>
            <ac:inkMk id="11" creationId="{D74D1748-9470-44AE-B8D7-31B47B6A5A3E}"/>
          </ac:inkMkLst>
        </pc:inkChg>
        <pc:inkChg chg="add del">
          <ac:chgData name="Viet Anh Nguyen" userId="b95f61ff061388d5" providerId="LiveId" clId="{746B24EA-7A43-4D3D-A68A-B9BD11066FA8}" dt="2022-02-07T08:17:02.401" v="786"/>
          <ac:inkMkLst>
            <pc:docMk/>
            <pc:sldMk cId="208572992" sldId="322"/>
            <ac:inkMk id="12" creationId="{EB5D734E-1657-4204-AC1F-CC5EDB2F591A}"/>
          </ac:inkMkLst>
        </pc:inkChg>
        <pc:inkChg chg="add">
          <ac:chgData name="Viet Anh Nguyen" userId="b95f61ff061388d5" providerId="LiveId" clId="{746B24EA-7A43-4D3D-A68A-B9BD11066FA8}" dt="2022-02-07T08:17:02.401" v="786"/>
          <ac:inkMkLst>
            <pc:docMk/>
            <pc:sldMk cId="208572992" sldId="322"/>
            <ac:inkMk id="13" creationId="{465E15B1-E0B7-4D47-8D5A-02AF2F95422D}"/>
          </ac:inkMkLst>
        </pc:inkChg>
        <pc:inkChg chg="add">
          <ac:chgData name="Viet Anh Nguyen" userId="b95f61ff061388d5" providerId="LiveId" clId="{746B24EA-7A43-4D3D-A68A-B9BD11066FA8}" dt="2022-02-07T08:17:03.361" v="787" actId="9405"/>
          <ac:inkMkLst>
            <pc:docMk/>
            <pc:sldMk cId="208572992" sldId="322"/>
            <ac:inkMk id="14" creationId="{50BAB620-3088-4ECE-A633-E7D5C6870141}"/>
          </ac:inkMkLst>
        </pc:inkChg>
        <pc:inkChg chg="add del">
          <ac:chgData name="Viet Anh Nguyen" userId="b95f61ff061388d5" providerId="LiveId" clId="{746B24EA-7A43-4D3D-A68A-B9BD11066FA8}" dt="2022-02-07T08:17:08.862" v="798"/>
          <ac:inkMkLst>
            <pc:docMk/>
            <pc:sldMk cId="208572992" sldId="322"/>
            <ac:inkMk id="15" creationId="{5014549B-7A74-46F1-8FE1-AA3F593C099D}"/>
          </ac:inkMkLst>
        </pc:inkChg>
        <pc:inkChg chg="add del">
          <ac:chgData name="Viet Anh Nguyen" userId="b95f61ff061388d5" providerId="LiveId" clId="{746B24EA-7A43-4D3D-A68A-B9BD11066FA8}" dt="2022-02-07T08:17:08.862" v="798"/>
          <ac:inkMkLst>
            <pc:docMk/>
            <pc:sldMk cId="208572992" sldId="322"/>
            <ac:inkMk id="16" creationId="{B6817CCF-0662-474A-AA88-678C883C391F}"/>
          </ac:inkMkLst>
        </pc:inkChg>
        <pc:inkChg chg="add del">
          <ac:chgData name="Viet Anh Nguyen" userId="b95f61ff061388d5" providerId="LiveId" clId="{746B24EA-7A43-4D3D-A68A-B9BD11066FA8}" dt="2022-02-07T08:17:08.862" v="798"/>
          <ac:inkMkLst>
            <pc:docMk/>
            <pc:sldMk cId="208572992" sldId="322"/>
            <ac:inkMk id="17" creationId="{2F2E428B-7635-4472-9605-25E219DADCA2}"/>
          </ac:inkMkLst>
        </pc:inkChg>
        <pc:inkChg chg="add del">
          <ac:chgData name="Viet Anh Nguyen" userId="b95f61ff061388d5" providerId="LiveId" clId="{746B24EA-7A43-4D3D-A68A-B9BD11066FA8}" dt="2022-02-07T08:17:08.862" v="798"/>
          <ac:inkMkLst>
            <pc:docMk/>
            <pc:sldMk cId="208572992" sldId="322"/>
            <ac:inkMk id="18" creationId="{1B38FC45-FC80-4A54-8F2F-2BC94532DB75}"/>
          </ac:inkMkLst>
        </pc:inkChg>
        <pc:inkChg chg="add del">
          <ac:chgData name="Viet Anh Nguyen" userId="b95f61ff061388d5" providerId="LiveId" clId="{746B24EA-7A43-4D3D-A68A-B9BD11066FA8}" dt="2022-02-07T08:17:08.862" v="798"/>
          <ac:inkMkLst>
            <pc:docMk/>
            <pc:sldMk cId="208572992" sldId="322"/>
            <ac:inkMk id="19" creationId="{47D4EC31-3887-40F1-A380-DB96033BFBBB}"/>
          </ac:inkMkLst>
        </pc:inkChg>
        <pc:inkChg chg="add del">
          <ac:chgData name="Viet Anh Nguyen" userId="b95f61ff061388d5" providerId="LiveId" clId="{746B24EA-7A43-4D3D-A68A-B9BD11066FA8}" dt="2022-02-07T08:17:08.862" v="798"/>
          <ac:inkMkLst>
            <pc:docMk/>
            <pc:sldMk cId="208572992" sldId="322"/>
            <ac:inkMk id="20" creationId="{9F05C179-AADF-46AA-B94B-70911DD89979}"/>
          </ac:inkMkLst>
        </pc:inkChg>
        <pc:inkChg chg="add del">
          <ac:chgData name="Viet Anh Nguyen" userId="b95f61ff061388d5" providerId="LiveId" clId="{746B24EA-7A43-4D3D-A68A-B9BD11066FA8}" dt="2022-02-07T08:17:08.862" v="798"/>
          <ac:inkMkLst>
            <pc:docMk/>
            <pc:sldMk cId="208572992" sldId="322"/>
            <ac:inkMk id="21" creationId="{30B34428-EB69-4BF4-9A1F-9043A8AD47CC}"/>
          </ac:inkMkLst>
        </pc:inkChg>
        <pc:inkChg chg="add">
          <ac:chgData name="Viet Anh Nguyen" userId="b95f61ff061388d5" providerId="LiveId" clId="{746B24EA-7A43-4D3D-A68A-B9BD11066FA8}" dt="2022-02-07T08:17:07.265" v="795" actId="9405"/>
          <ac:inkMkLst>
            <pc:docMk/>
            <pc:sldMk cId="208572992" sldId="322"/>
            <ac:inkMk id="22" creationId="{7AD33CA3-1B83-44E5-91F2-9D2F0DB74D02}"/>
          </ac:inkMkLst>
        </pc:inkChg>
        <pc:inkChg chg="add del">
          <ac:chgData name="Viet Anh Nguyen" userId="b95f61ff061388d5" providerId="LiveId" clId="{746B24EA-7A43-4D3D-A68A-B9BD11066FA8}" dt="2022-02-07T08:17:08.862" v="798"/>
          <ac:inkMkLst>
            <pc:docMk/>
            <pc:sldMk cId="208572992" sldId="322"/>
            <ac:inkMk id="23" creationId="{0CF2A8E3-9F78-434F-9DF2-E86869827351}"/>
          </ac:inkMkLst>
        </pc:inkChg>
        <pc:inkChg chg="add del">
          <ac:chgData name="Viet Anh Nguyen" userId="b95f61ff061388d5" providerId="LiveId" clId="{746B24EA-7A43-4D3D-A68A-B9BD11066FA8}" dt="2022-02-07T08:17:08.862" v="798"/>
          <ac:inkMkLst>
            <pc:docMk/>
            <pc:sldMk cId="208572992" sldId="322"/>
            <ac:inkMk id="24" creationId="{2CAD2292-F9F4-4C57-BDB4-775D4DF67045}"/>
          </ac:inkMkLst>
        </pc:inkChg>
        <pc:inkChg chg="add">
          <ac:chgData name="Viet Anh Nguyen" userId="b95f61ff061388d5" providerId="LiveId" clId="{746B24EA-7A43-4D3D-A68A-B9BD11066FA8}" dt="2022-02-07T08:17:08.862" v="798"/>
          <ac:inkMkLst>
            <pc:docMk/>
            <pc:sldMk cId="208572992" sldId="322"/>
            <ac:inkMk id="25" creationId="{E580B55C-1B77-4246-91FB-BE835C7632AC}"/>
          </ac:inkMkLst>
        </pc:inkChg>
        <pc:inkChg chg="add">
          <ac:chgData name="Viet Anh Nguyen" userId="b95f61ff061388d5" providerId="LiveId" clId="{746B24EA-7A43-4D3D-A68A-B9BD11066FA8}" dt="2022-02-07T08:17:08.862" v="798"/>
          <ac:inkMkLst>
            <pc:docMk/>
            <pc:sldMk cId="208572992" sldId="322"/>
            <ac:inkMk id="26" creationId="{3FF0869A-5021-4B38-913A-F4836E867B9B}"/>
          </ac:inkMkLst>
        </pc:inkChg>
        <pc:inkChg chg="add">
          <ac:chgData name="Viet Anh Nguyen" userId="b95f61ff061388d5" providerId="LiveId" clId="{746B24EA-7A43-4D3D-A68A-B9BD11066FA8}" dt="2022-02-07T08:17:08.862" v="798"/>
          <ac:inkMkLst>
            <pc:docMk/>
            <pc:sldMk cId="208572992" sldId="322"/>
            <ac:inkMk id="27" creationId="{D704BF6D-ADB9-45F5-9AAD-42AF9447E63E}"/>
          </ac:inkMkLst>
        </pc:inkChg>
        <pc:inkChg chg="add del">
          <ac:chgData name="Viet Anh Nguyen" userId="b95f61ff061388d5" providerId="LiveId" clId="{746B24EA-7A43-4D3D-A68A-B9BD11066FA8}" dt="2022-02-07T08:21:23.481" v="802"/>
          <ac:inkMkLst>
            <pc:docMk/>
            <pc:sldMk cId="208572992" sldId="322"/>
            <ac:inkMk id="28" creationId="{A90660F4-5C1C-483C-B089-EDFA233ABC99}"/>
          </ac:inkMkLst>
        </pc:inkChg>
        <pc:inkChg chg="add del">
          <ac:chgData name="Viet Anh Nguyen" userId="b95f61ff061388d5" providerId="LiveId" clId="{746B24EA-7A43-4D3D-A68A-B9BD11066FA8}" dt="2022-02-07T08:21:23.481" v="802"/>
          <ac:inkMkLst>
            <pc:docMk/>
            <pc:sldMk cId="208572992" sldId="322"/>
            <ac:inkMk id="29" creationId="{B79B677A-3A4C-48B2-B713-3C57E10B6CC8}"/>
          </ac:inkMkLst>
        </pc:inkChg>
        <pc:inkChg chg="add del">
          <ac:chgData name="Viet Anh Nguyen" userId="b95f61ff061388d5" providerId="LiveId" clId="{746B24EA-7A43-4D3D-A68A-B9BD11066FA8}" dt="2022-02-07T08:21:23.481" v="802"/>
          <ac:inkMkLst>
            <pc:docMk/>
            <pc:sldMk cId="208572992" sldId="322"/>
            <ac:inkMk id="30" creationId="{C7B40206-7F83-4F36-B6C0-D46C8C80F612}"/>
          </ac:inkMkLst>
        </pc:inkChg>
        <pc:inkChg chg="add">
          <ac:chgData name="Viet Anh Nguyen" userId="b95f61ff061388d5" providerId="LiveId" clId="{746B24EA-7A43-4D3D-A68A-B9BD11066FA8}" dt="2022-02-07T08:21:23.481" v="802"/>
          <ac:inkMkLst>
            <pc:docMk/>
            <pc:sldMk cId="208572992" sldId="322"/>
            <ac:inkMk id="31" creationId="{A0772FFE-8AF4-4BCD-8895-89FD321FC52E}"/>
          </ac:inkMkLst>
        </pc:inkChg>
        <pc:inkChg chg="add del">
          <ac:chgData name="Viet Anh Nguyen" userId="b95f61ff061388d5" providerId="LiveId" clId="{746B24EA-7A43-4D3D-A68A-B9BD11066FA8}" dt="2022-02-07T08:21:25.888" v="808"/>
          <ac:inkMkLst>
            <pc:docMk/>
            <pc:sldMk cId="208572992" sldId="322"/>
            <ac:inkMk id="32" creationId="{A3F1BD54-0671-4D2D-B9C9-DF4770D7BE21}"/>
          </ac:inkMkLst>
        </pc:inkChg>
        <pc:inkChg chg="add del">
          <ac:chgData name="Viet Anh Nguyen" userId="b95f61ff061388d5" providerId="LiveId" clId="{746B24EA-7A43-4D3D-A68A-B9BD11066FA8}" dt="2022-02-07T08:21:25.888" v="808"/>
          <ac:inkMkLst>
            <pc:docMk/>
            <pc:sldMk cId="208572992" sldId="322"/>
            <ac:inkMk id="33" creationId="{D3026FFE-9AF7-48A5-AEEF-66C30ED9C321}"/>
          </ac:inkMkLst>
        </pc:inkChg>
        <pc:inkChg chg="add del">
          <ac:chgData name="Viet Anh Nguyen" userId="b95f61ff061388d5" providerId="LiveId" clId="{746B24EA-7A43-4D3D-A68A-B9BD11066FA8}" dt="2022-02-07T08:21:25.888" v="808"/>
          <ac:inkMkLst>
            <pc:docMk/>
            <pc:sldMk cId="208572992" sldId="322"/>
            <ac:inkMk id="34" creationId="{98839FAA-82DA-4817-BD50-325FA52E38BA}"/>
          </ac:inkMkLst>
        </pc:inkChg>
        <pc:inkChg chg="add del">
          <ac:chgData name="Viet Anh Nguyen" userId="b95f61ff061388d5" providerId="LiveId" clId="{746B24EA-7A43-4D3D-A68A-B9BD11066FA8}" dt="2022-02-07T08:21:25.888" v="808"/>
          <ac:inkMkLst>
            <pc:docMk/>
            <pc:sldMk cId="208572992" sldId="322"/>
            <ac:inkMk id="35" creationId="{BB19D354-3802-4D34-8848-6D32455E2CAA}"/>
          </ac:inkMkLst>
        </pc:inkChg>
        <pc:inkChg chg="add del">
          <ac:chgData name="Viet Anh Nguyen" userId="b95f61ff061388d5" providerId="LiveId" clId="{746B24EA-7A43-4D3D-A68A-B9BD11066FA8}" dt="2022-02-07T08:21:27.017" v="811"/>
          <ac:inkMkLst>
            <pc:docMk/>
            <pc:sldMk cId="208572992" sldId="322"/>
            <ac:inkMk id="36" creationId="{CA0F6EC6-A678-4D4D-B9A3-5BAF1E3D02B2}"/>
          </ac:inkMkLst>
        </pc:inkChg>
        <pc:inkChg chg="add">
          <ac:chgData name="Viet Anh Nguyen" userId="b95f61ff061388d5" providerId="LiveId" clId="{746B24EA-7A43-4D3D-A68A-B9BD11066FA8}" dt="2022-02-07T08:21:25.888" v="808"/>
          <ac:inkMkLst>
            <pc:docMk/>
            <pc:sldMk cId="208572992" sldId="322"/>
            <ac:inkMk id="37" creationId="{6938C7AA-6C5F-4650-A50F-74A6C30DE3BD}"/>
          </ac:inkMkLst>
        </pc:inkChg>
        <pc:inkChg chg="add del">
          <ac:chgData name="Viet Anh Nguyen" userId="b95f61ff061388d5" providerId="LiveId" clId="{746B24EA-7A43-4D3D-A68A-B9BD11066FA8}" dt="2022-02-07T08:21:27.017" v="811"/>
          <ac:inkMkLst>
            <pc:docMk/>
            <pc:sldMk cId="208572992" sldId="322"/>
            <ac:inkMk id="38" creationId="{71BB3C0C-8F2F-4C5A-BE43-8A2127E63B00}"/>
          </ac:inkMkLst>
        </pc:inkChg>
        <pc:inkChg chg="add del">
          <ac:chgData name="Viet Anh Nguyen" userId="b95f61ff061388d5" providerId="LiveId" clId="{746B24EA-7A43-4D3D-A68A-B9BD11066FA8}" dt="2022-02-07T08:21:27.017" v="811"/>
          <ac:inkMkLst>
            <pc:docMk/>
            <pc:sldMk cId="208572992" sldId="322"/>
            <ac:inkMk id="39" creationId="{01B01FE5-198C-4500-A2A5-85B2E8D4C62E}"/>
          </ac:inkMkLst>
        </pc:inkChg>
        <pc:inkChg chg="add">
          <ac:chgData name="Viet Anh Nguyen" userId="b95f61ff061388d5" providerId="LiveId" clId="{746B24EA-7A43-4D3D-A68A-B9BD11066FA8}" dt="2022-02-07T08:21:27.017" v="811"/>
          <ac:inkMkLst>
            <pc:docMk/>
            <pc:sldMk cId="208572992" sldId="322"/>
            <ac:inkMk id="40" creationId="{D0D3366A-7824-4FD0-906A-6E4ADB59A90A}"/>
          </ac:inkMkLst>
        </pc:inkChg>
        <pc:inkChg chg="add del">
          <ac:chgData name="Viet Anh Nguyen" userId="b95f61ff061388d5" providerId="LiveId" clId="{746B24EA-7A43-4D3D-A68A-B9BD11066FA8}" dt="2022-02-07T08:21:30.012" v="821"/>
          <ac:inkMkLst>
            <pc:docMk/>
            <pc:sldMk cId="208572992" sldId="322"/>
            <ac:inkMk id="41" creationId="{D1CEC512-F944-4C7E-B611-D0C51ECB2E1F}"/>
          </ac:inkMkLst>
        </pc:inkChg>
        <pc:inkChg chg="add del">
          <ac:chgData name="Viet Anh Nguyen" userId="b95f61ff061388d5" providerId="LiveId" clId="{746B24EA-7A43-4D3D-A68A-B9BD11066FA8}" dt="2022-02-07T08:21:30.012" v="821"/>
          <ac:inkMkLst>
            <pc:docMk/>
            <pc:sldMk cId="208572992" sldId="322"/>
            <ac:inkMk id="42" creationId="{7A5DF19E-6EF1-47E1-AA02-B1B16F0082C2}"/>
          </ac:inkMkLst>
        </pc:inkChg>
        <pc:inkChg chg="add del">
          <ac:chgData name="Viet Anh Nguyen" userId="b95f61ff061388d5" providerId="LiveId" clId="{746B24EA-7A43-4D3D-A68A-B9BD11066FA8}" dt="2022-02-07T08:21:30.012" v="821"/>
          <ac:inkMkLst>
            <pc:docMk/>
            <pc:sldMk cId="208572992" sldId="322"/>
            <ac:inkMk id="43" creationId="{CA7C4376-99B2-43A9-82F7-F61938028498}"/>
          </ac:inkMkLst>
        </pc:inkChg>
        <pc:inkChg chg="add del">
          <ac:chgData name="Viet Anh Nguyen" userId="b95f61ff061388d5" providerId="LiveId" clId="{746B24EA-7A43-4D3D-A68A-B9BD11066FA8}" dt="2022-02-07T08:21:30.012" v="821"/>
          <ac:inkMkLst>
            <pc:docMk/>
            <pc:sldMk cId="208572992" sldId="322"/>
            <ac:inkMk id="44" creationId="{7CF6307A-BFBE-4377-BC34-AF1C18C26A49}"/>
          </ac:inkMkLst>
        </pc:inkChg>
        <pc:inkChg chg="add del">
          <ac:chgData name="Viet Anh Nguyen" userId="b95f61ff061388d5" providerId="LiveId" clId="{746B24EA-7A43-4D3D-A68A-B9BD11066FA8}" dt="2022-02-07T08:21:30.012" v="821"/>
          <ac:inkMkLst>
            <pc:docMk/>
            <pc:sldMk cId="208572992" sldId="322"/>
            <ac:inkMk id="45" creationId="{80275A21-956F-4F6C-8C60-089FF54BF55A}"/>
          </ac:inkMkLst>
        </pc:inkChg>
        <pc:inkChg chg="add del">
          <ac:chgData name="Viet Anh Nguyen" userId="b95f61ff061388d5" providerId="LiveId" clId="{746B24EA-7A43-4D3D-A68A-B9BD11066FA8}" dt="2022-02-07T08:21:30.012" v="821"/>
          <ac:inkMkLst>
            <pc:docMk/>
            <pc:sldMk cId="208572992" sldId="322"/>
            <ac:inkMk id="46" creationId="{0B713C3C-4A49-4473-9FBD-176AAD74F399}"/>
          </ac:inkMkLst>
        </pc:inkChg>
        <pc:inkChg chg="add del">
          <ac:chgData name="Viet Anh Nguyen" userId="b95f61ff061388d5" providerId="LiveId" clId="{746B24EA-7A43-4D3D-A68A-B9BD11066FA8}" dt="2022-02-07T08:21:30.012" v="821"/>
          <ac:inkMkLst>
            <pc:docMk/>
            <pc:sldMk cId="208572992" sldId="322"/>
            <ac:inkMk id="47" creationId="{31B44951-91FE-4CA3-BA65-ACBCC0C42096}"/>
          </ac:inkMkLst>
        </pc:inkChg>
        <pc:inkChg chg="add del">
          <ac:chgData name="Viet Anh Nguyen" userId="b95f61ff061388d5" providerId="LiveId" clId="{746B24EA-7A43-4D3D-A68A-B9BD11066FA8}" dt="2022-02-07T08:21:30.012" v="821"/>
          <ac:inkMkLst>
            <pc:docMk/>
            <pc:sldMk cId="208572992" sldId="322"/>
            <ac:inkMk id="48" creationId="{901A7065-59E5-4147-95C8-F17C796EE5D1}"/>
          </ac:inkMkLst>
        </pc:inkChg>
        <pc:inkChg chg="add del">
          <ac:chgData name="Viet Anh Nguyen" userId="b95f61ff061388d5" providerId="LiveId" clId="{746B24EA-7A43-4D3D-A68A-B9BD11066FA8}" dt="2022-02-07T08:21:30.012" v="821"/>
          <ac:inkMkLst>
            <pc:docMk/>
            <pc:sldMk cId="208572992" sldId="322"/>
            <ac:inkMk id="49" creationId="{96B78CC9-6DBE-41F3-8FC3-AECB434C5399}"/>
          </ac:inkMkLst>
        </pc:inkChg>
        <pc:inkChg chg="add">
          <ac:chgData name="Viet Anh Nguyen" userId="b95f61ff061388d5" providerId="LiveId" clId="{746B24EA-7A43-4D3D-A68A-B9BD11066FA8}" dt="2022-02-07T08:21:30.012" v="821"/>
          <ac:inkMkLst>
            <pc:docMk/>
            <pc:sldMk cId="208572992" sldId="322"/>
            <ac:inkMk id="50" creationId="{CE8322C9-0DA4-475E-9C04-B58F419C7A54}"/>
          </ac:inkMkLst>
        </pc:inkChg>
        <pc:inkChg chg="add">
          <ac:chgData name="Viet Anh Nguyen" userId="b95f61ff061388d5" providerId="LiveId" clId="{746B24EA-7A43-4D3D-A68A-B9BD11066FA8}" dt="2022-02-07T08:21:30.012" v="821"/>
          <ac:inkMkLst>
            <pc:docMk/>
            <pc:sldMk cId="208572992" sldId="322"/>
            <ac:inkMk id="51" creationId="{D64D7039-5F3D-4ACE-A8D7-4BB1F2DD7A8A}"/>
          </ac:inkMkLst>
        </pc:inkChg>
        <pc:inkChg chg="add del">
          <ac:chgData name="Viet Anh Nguyen" userId="b95f61ff061388d5" providerId="LiveId" clId="{746B24EA-7A43-4D3D-A68A-B9BD11066FA8}" dt="2022-02-07T08:21:31.778" v="826"/>
          <ac:inkMkLst>
            <pc:docMk/>
            <pc:sldMk cId="208572992" sldId="322"/>
            <ac:inkMk id="52" creationId="{8D13BF1D-6BDE-434A-A0C2-E965B97F416A}"/>
          </ac:inkMkLst>
        </pc:inkChg>
        <pc:inkChg chg="add del">
          <ac:chgData name="Viet Anh Nguyen" userId="b95f61ff061388d5" providerId="LiveId" clId="{746B24EA-7A43-4D3D-A68A-B9BD11066FA8}" dt="2022-02-07T08:21:31.778" v="826"/>
          <ac:inkMkLst>
            <pc:docMk/>
            <pc:sldMk cId="208572992" sldId="322"/>
            <ac:inkMk id="53" creationId="{40CFAE05-7F13-40BA-A46B-F92F86EB5AA5}"/>
          </ac:inkMkLst>
        </pc:inkChg>
        <pc:inkChg chg="add del">
          <ac:chgData name="Viet Anh Nguyen" userId="b95f61ff061388d5" providerId="LiveId" clId="{746B24EA-7A43-4D3D-A68A-B9BD11066FA8}" dt="2022-02-07T08:21:31.778" v="826"/>
          <ac:inkMkLst>
            <pc:docMk/>
            <pc:sldMk cId="208572992" sldId="322"/>
            <ac:inkMk id="54" creationId="{98CA1AC7-1A6D-436D-B7A0-3F629CED8D9C}"/>
          </ac:inkMkLst>
        </pc:inkChg>
        <pc:inkChg chg="add del">
          <ac:chgData name="Viet Anh Nguyen" userId="b95f61ff061388d5" providerId="LiveId" clId="{746B24EA-7A43-4D3D-A68A-B9BD11066FA8}" dt="2022-02-07T08:21:31.778" v="826"/>
          <ac:inkMkLst>
            <pc:docMk/>
            <pc:sldMk cId="208572992" sldId="322"/>
            <ac:inkMk id="55" creationId="{B6879E9B-2334-4940-9800-D7F5C4D0EDB9}"/>
          </ac:inkMkLst>
        </pc:inkChg>
        <pc:inkChg chg="add del">
          <ac:chgData name="Viet Anh Nguyen" userId="b95f61ff061388d5" providerId="LiveId" clId="{746B24EA-7A43-4D3D-A68A-B9BD11066FA8}" dt="2022-02-07T08:21:34.375" v="832"/>
          <ac:inkMkLst>
            <pc:docMk/>
            <pc:sldMk cId="208572992" sldId="322"/>
            <ac:inkMk id="56" creationId="{FB55A896-6D53-4E0A-8B7F-C8DFAA7717BF}"/>
          </ac:inkMkLst>
        </pc:inkChg>
        <pc:inkChg chg="add del">
          <ac:chgData name="Viet Anh Nguyen" userId="b95f61ff061388d5" providerId="LiveId" clId="{746B24EA-7A43-4D3D-A68A-B9BD11066FA8}" dt="2022-02-07T08:21:34.375" v="832"/>
          <ac:inkMkLst>
            <pc:docMk/>
            <pc:sldMk cId="208572992" sldId="322"/>
            <ac:inkMk id="57" creationId="{9C30C28A-D546-4DA6-A8E8-A9424D8942FD}"/>
          </ac:inkMkLst>
        </pc:inkChg>
        <pc:inkChg chg="add del">
          <ac:chgData name="Viet Anh Nguyen" userId="b95f61ff061388d5" providerId="LiveId" clId="{746B24EA-7A43-4D3D-A68A-B9BD11066FA8}" dt="2022-02-07T08:21:34.375" v="832"/>
          <ac:inkMkLst>
            <pc:docMk/>
            <pc:sldMk cId="208572992" sldId="322"/>
            <ac:inkMk id="58" creationId="{88A7E8F3-551B-496F-9D27-4AE015A9064F}"/>
          </ac:inkMkLst>
        </pc:inkChg>
        <pc:inkChg chg="add del">
          <ac:chgData name="Viet Anh Nguyen" userId="b95f61ff061388d5" providerId="LiveId" clId="{746B24EA-7A43-4D3D-A68A-B9BD11066FA8}" dt="2022-02-07T08:21:34.375" v="832"/>
          <ac:inkMkLst>
            <pc:docMk/>
            <pc:sldMk cId="208572992" sldId="322"/>
            <ac:inkMk id="59" creationId="{DB0BD01D-4BB1-485E-A514-858C505671B2}"/>
          </ac:inkMkLst>
        </pc:inkChg>
        <pc:inkChg chg="add">
          <ac:chgData name="Viet Anh Nguyen" userId="b95f61ff061388d5" providerId="LiveId" clId="{746B24EA-7A43-4D3D-A68A-B9BD11066FA8}" dt="2022-02-07T08:21:33.635" v="830" actId="9405"/>
          <ac:inkMkLst>
            <pc:docMk/>
            <pc:sldMk cId="208572992" sldId="322"/>
            <ac:inkMk id="60" creationId="{6F251EA2-536B-4B7A-BA78-DDECF3A74FDF}"/>
          </ac:inkMkLst>
        </pc:inkChg>
        <pc:inkChg chg="add">
          <ac:chgData name="Viet Anh Nguyen" userId="b95f61ff061388d5" providerId="LiveId" clId="{746B24EA-7A43-4D3D-A68A-B9BD11066FA8}" dt="2022-02-07T08:21:33.773" v="831" actId="9405"/>
          <ac:inkMkLst>
            <pc:docMk/>
            <pc:sldMk cId="208572992" sldId="322"/>
            <ac:inkMk id="61" creationId="{119BAFBE-7BE0-4D97-8109-89DF7C816D59}"/>
          </ac:inkMkLst>
        </pc:inkChg>
        <pc:inkChg chg="add">
          <ac:chgData name="Viet Anh Nguyen" userId="b95f61ff061388d5" providerId="LiveId" clId="{746B24EA-7A43-4D3D-A68A-B9BD11066FA8}" dt="2022-02-07T08:21:34.375" v="832"/>
          <ac:inkMkLst>
            <pc:docMk/>
            <pc:sldMk cId="208572992" sldId="322"/>
            <ac:inkMk id="62" creationId="{C5440A81-4C4F-4123-9B4F-298508E34B11}"/>
          </ac:inkMkLst>
        </pc:inkChg>
      </pc:sldChg>
      <pc:sldChg chg="addSp delSp modSp new mod modClrScheme chgLayout">
        <pc:chgData name="Viet Anh Nguyen" userId="b95f61ff061388d5" providerId="LiveId" clId="{746B24EA-7A43-4D3D-A68A-B9BD11066FA8}" dt="2022-02-07T08:46:20.210" v="952"/>
        <pc:sldMkLst>
          <pc:docMk/>
          <pc:sldMk cId="1889190398" sldId="323"/>
        </pc:sldMkLst>
        <pc:spChg chg="del">
          <ac:chgData name="Viet Anh Nguyen" userId="b95f61ff061388d5" providerId="LiveId" clId="{746B24EA-7A43-4D3D-A68A-B9BD11066FA8}" dt="2022-02-07T08:42:58.378" v="862" actId="700"/>
          <ac:spMkLst>
            <pc:docMk/>
            <pc:sldMk cId="1889190398" sldId="323"/>
            <ac:spMk id="2" creationId="{35FC5A53-2FFF-41A9-B66A-8ECCDBBBFB2F}"/>
          </ac:spMkLst>
        </pc:spChg>
        <pc:spChg chg="del">
          <ac:chgData name="Viet Anh Nguyen" userId="b95f61ff061388d5" providerId="LiveId" clId="{746B24EA-7A43-4D3D-A68A-B9BD11066FA8}" dt="2022-02-07T08:42:58.378" v="862" actId="700"/>
          <ac:spMkLst>
            <pc:docMk/>
            <pc:sldMk cId="1889190398" sldId="323"/>
            <ac:spMk id="3" creationId="{DA66A647-472F-4AC8-839C-5337437859EB}"/>
          </ac:spMkLst>
        </pc:spChg>
        <pc:picChg chg="add mod">
          <ac:chgData name="Viet Anh Nguyen" userId="b95f61ff061388d5" providerId="LiveId" clId="{746B24EA-7A43-4D3D-A68A-B9BD11066FA8}" dt="2022-02-07T08:43:03.004" v="864" actId="1076"/>
          <ac:picMkLst>
            <pc:docMk/>
            <pc:sldMk cId="1889190398" sldId="323"/>
            <ac:picMk id="4" creationId="{83026815-B0DF-4950-B822-708EFDCBDF12}"/>
          </ac:picMkLst>
        </pc:picChg>
        <pc:inkChg chg="add del">
          <ac:chgData name="Viet Anh Nguyen" userId="b95f61ff061388d5" providerId="LiveId" clId="{746B24EA-7A43-4D3D-A68A-B9BD11066FA8}" dt="2022-02-07T08:44:19.402" v="879"/>
          <ac:inkMkLst>
            <pc:docMk/>
            <pc:sldMk cId="1889190398" sldId="323"/>
            <ac:inkMk id="5" creationId="{CDA14596-52DC-4FBC-9890-18304C1B4CD1}"/>
          </ac:inkMkLst>
        </pc:inkChg>
        <pc:inkChg chg="add del">
          <ac:chgData name="Viet Anh Nguyen" userId="b95f61ff061388d5" providerId="LiveId" clId="{746B24EA-7A43-4D3D-A68A-B9BD11066FA8}" dt="2022-02-07T08:44:19.402" v="879"/>
          <ac:inkMkLst>
            <pc:docMk/>
            <pc:sldMk cId="1889190398" sldId="323"/>
            <ac:inkMk id="6" creationId="{1D7564AF-DADF-4F59-91C2-DCC4768E5421}"/>
          </ac:inkMkLst>
        </pc:inkChg>
        <pc:inkChg chg="add del">
          <ac:chgData name="Viet Anh Nguyen" userId="b95f61ff061388d5" providerId="LiveId" clId="{746B24EA-7A43-4D3D-A68A-B9BD11066FA8}" dt="2022-02-07T08:44:19.402" v="879"/>
          <ac:inkMkLst>
            <pc:docMk/>
            <pc:sldMk cId="1889190398" sldId="323"/>
            <ac:inkMk id="7" creationId="{5B9E8694-A53D-4C46-B383-4760C3BF2143}"/>
          </ac:inkMkLst>
        </pc:inkChg>
        <pc:inkChg chg="add del">
          <ac:chgData name="Viet Anh Nguyen" userId="b95f61ff061388d5" providerId="LiveId" clId="{746B24EA-7A43-4D3D-A68A-B9BD11066FA8}" dt="2022-02-07T08:44:19.402" v="879"/>
          <ac:inkMkLst>
            <pc:docMk/>
            <pc:sldMk cId="1889190398" sldId="323"/>
            <ac:inkMk id="8" creationId="{3A296D19-00F0-4697-BEB3-C2B8E9EDF2A1}"/>
          </ac:inkMkLst>
        </pc:inkChg>
        <pc:inkChg chg="add del">
          <ac:chgData name="Viet Anh Nguyen" userId="b95f61ff061388d5" providerId="LiveId" clId="{746B24EA-7A43-4D3D-A68A-B9BD11066FA8}" dt="2022-02-07T08:44:19.402" v="879"/>
          <ac:inkMkLst>
            <pc:docMk/>
            <pc:sldMk cId="1889190398" sldId="323"/>
            <ac:inkMk id="9" creationId="{90003963-E013-4BF0-9C73-BB2713FDCB70}"/>
          </ac:inkMkLst>
        </pc:inkChg>
        <pc:inkChg chg="add del">
          <ac:chgData name="Viet Anh Nguyen" userId="b95f61ff061388d5" providerId="LiveId" clId="{746B24EA-7A43-4D3D-A68A-B9BD11066FA8}" dt="2022-02-07T08:44:19.402" v="879"/>
          <ac:inkMkLst>
            <pc:docMk/>
            <pc:sldMk cId="1889190398" sldId="323"/>
            <ac:inkMk id="10" creationId="{B6F44EC7-16B5-4148-AEF3-0D3EBD41D472}"/>
          </ac:inkMkLst>
        </pc:inkChg>
        <pc:inkChg chg="add del">
          <ac:chgData name="Viet Anh Nguyen" userId="b95f61ff061388d5" providerId="LiveId" clId="{746B24EA-7A43-4D3D-A68A-B9BD11066FA8}" dt="2022-02-07T08:44:19.402" v="879"/>
          <ac:inkMkLst>
            <pc:docMk/>
            <pc:sldMk cId="1889190398" sldId="323"/>
            <ac:inkMk id="11" creationId="{5BD0B7F7-7167-47C2-B305-05865337FD28}"/>
          </ac:inkMkLst>
        </pc:inkChg>
        <pc:inkChg chg="add del">
          <ac:chgData name="Viet Anh Nguyen" userId="b95f61ff061388d5" providerId="LiveId" clId="{746B24EA-7A43-4D3D-A68A-B9BD11066FA8}" dt="2022-02-07T08:44:19.402" v="879"/>
          <ac:inkMkLst>
            <pc:docMk/>
            <pc:sldMk cId="1889190398" sldId="323"/>
            <ac:inkMk id="12" creationId="{4A576048-1A8A-4BAE-9667-5B860258C538}"/>
          </ac:inkMkLst>
        </pc:inkChg>
        <pc:inkChg chg="add del">
          <ac:chgData name="Viet Anh Nguyen" userId="b95f61ff061388d5" providerId="LiveId" clId="{746B24EA-7A43-4D3D-A68A-B9BD11066FA8}" dt="2022-02-07T08:44:19.402" v="879"/>
          <ac:inkMkLst>
            <pc:docMk/>
            <pc:sldMk cId="1889190398" sldId="323"/>
            <ac:inkMk id="13" creationId="{675EAC7E-874B-43B5-8957-B12A7149953D}"/>
          </ac:inkMkLst>
        </pc:inkChg>
        <pc:inkChg chg="add del">
          <ac:chgData name="Viet Anh Nguyen" userId="b95f61ff061388d5" providerId="LiveId" clId="{746B24EA-7A43-4D3D-A68A-B9BD11066FA8}" dt="2022-02-07T08:44:19.402" v="879"/>
          <ac:inkMkLst>
            <pc:docMk/>
            <pc:sldMk cId="1889190398" sldId="323"/>
            <ac:inkMk id="14" creationId="{278631B5-50D1-4F51-9CEC-43036D8E345D}"/>
          </ac:inkMkLst>
        </pc:inkChg>
        <pc:inkChg chg="add del">
          <ac:chgData name="Viet Anh Nguyen" userId="b95f61ff061388d5" providerId="LiveId" clId="{746B24EA-7A43-4D3D-A68A-B9BD11066FA8}" dt="2022-02-07T08:44:19.402" v="879"/>
          <ac:inkMkLst>
            <pc:docMk/>
            <pc:sldMk cId="1889190398" sldId="323"/>
            <ac:inkMk id="15" creationId="{F6F3CF40-FE0B-41AB-812F-2E4CAAF1D154}"/>
          </ac:inkMkLst>
        </pc:inkChg>
        <pc:inkChg chg="add del">
          <ac:chgData name="Viet Anh Nguyen" userId="b95f61ff061388d5" providerId="LiveId" clId="{746B24EA-7A43-4D3D-A68A-B9BD11066FA8}" dt="2022-02-07T08:44:19.402" v="879"/>
          <ac:inkMkLst>
            <pc:docMk/>
            <pc:sldMk cId="1889190398" sldId="323"/>
            <ac:inkMk id="16" creationId="{92430215-B4A0-45C2-874D-362AB84B9849}"/>
          </ac:inkMkLst>
        </pc:inkChg>
        <pc:inkChg chg="add del">
          <ac:chgData name="Viet Anh Nguyen" userId="b95f61ff061388d5" providerId="LiveId" clId="{746B24EA-7A43-4D3D-A68A-B9BD11066FA8}" dt="2022-02-07T08:44:19.402" v="879"/>
          <ac:inkMkLst>
            <pc:docMk/>
            <pc:sldMk cId="1889190398" sldId="323"/>
            <ac:inkMk id="17" creationId="{043B5306-EF16-40C3-B31B-FE7EC3BD66F7}"/>
          </ac:inkMkLst>
        </pc:inkChg>
        <pc:inkChg chg="add del">
          <ac:chgData name="Viet Anh Nguyen" userId="b95f61ff061388d5" providerId="LiveId" clId="{746B24EA-7A43-4D3D-A68A-B9BD11066FA8}" dt="2022-02-07T08:44:19.402" v="879"/>
          <ac:inkMkLst>
            <pc:docMk/>
            <pc:sldMk cId="1889190398" sldId="323"/>
            <ac:inkMk id="18" creationId="{D0647ADE-EAA2-4E02-8A95-E9C9DC2ADD34}"/>
          </ac:inkMkLst>
        </pc:inkChg>
        <pc:inkChg chg="add">
          <ac:chgData name="Viet Anh Nguyen" userId="b95f61ff061388d5" providerId="LiveId" clId="{746B24EA-7A43-4D3D-A68A-B9BD11066FA8}" dt="2022-02-07T08:44:19.402" v="879"/>
          <ac:inkMkLst>
            <pc:docMk/>
            <pc:sldMk cId="1889190398" sldId="323"/>
            <ac:inkMk id="19" creationId="{C1F1A6D5-3953-4F84-9D39-CA69C5FFA0A9}"/>
          </ac:inkMkLst>
        </pc:inkChg>
        <pc:inkChg chg="add">
          <ac:chgData name="Viet Anh Nguyen" userId="b95f61ff061388d5" providerId="LiveId" clId="{746B24EA-7A43-4D3D-A68A-B9BD11066FA8}" dt="2022-02-07T08:44:19.402" v="879"/>
          <ac:inkMkLst>
            <pc:docMk/>
            <pc:sldMk cId="1889190398" sldId="323"/>
            <ac:inkMk id="20" creationId="{E6127CCE-76BA-4E70-BC33-93B6430303F6}"/>
          </ac:inkMkLst>
        </pc:inkChg>
        <pc:inkChg chg="add del">
          <ac:chgData name="Viet Anh Nguyen" userId="b95f61ff061388d5" providerId="LiveId" clId="{746B24EA-7A43-4D3D-A68A-B9BD11066FA8}" dt="2022-02-07T08:44:22.700" v="882"/>
          <ac:inkMkLst>
            <pc:docMk/>
            <pc:sldMk cId="1889190398" sldId="323"/>
            <ac:inkMk id="21" creationId="{80272D54-25D9-4195-B9DB-C489AFA52A2E}"/>
          </ac:inkMkLst>
        </pc:inkChg>
        <pc:inkChg chg="add del">
          <ac:chgData name="Viet Anh Nguyen" userId="b95f61ff061388d5" providerId="LiveId" clId="{746B24EA-7A43-4D3D-A68A-B9BD11066FA8}" dt="2022-02-07T08:44:22.700" v="882"/>
          <ac:inkMkLst>
            <pc:docMk/>
            <pc:sldMk cId="1889190398" sldId="323"/>
            <ac:inkMk id="22" creationId="{52EEF23A-8DD8-4AD3-8F5F-C55C988F1B4B}"/>
          </ac:inkMkLst>
        </pc:inkChg>
        <pc:inkChg chg="add">
          <ac:chgData name="Viet Anh Nguyen" userId="b95f61ff061388d5" providerId="LiveId" clId="{746B24EA-7A43-4D3D-A68A-B9BD11066FA8}" dt="2022-02-07T08:44:22.700" v="882"/>
          <ac:inkMkLst>
            <pc:docMk/>
            <pc:sldMk cId="1889190398" sldId="323"/>
            <ac:inkMk id="23" creationId="{B94B3CB8-3656-4D5F-B126-789DDFED3DF7}"/>
          </ac:inkMkLst>
        </pc:inkChg>
        <pc:inkChg chg="add del">
          <ac:chgData name="Viet Anh Nguyen" userId="b95f61ff061388d5" providerId="LiveId" clId="{746B24EA-7A43-4D3D-A68A-B9BD11066FA8}" dt="2022-02-07T08:44:36.857" v="892"/>
          <ac:inkMkLst>
            <pc:docMk/>
            <pc:sldMk cId="1889190398" sldId="323"/>
            <ac:inkMk id="24" creationId="{5364A1F7-E719-409A-8A91-FDE91CCBE361}"/>
          </ac:inkMkLst>
        </pc:inkChg>
        <pc:inkChg chg="add del">
          <ac:chgData name="Viet Anh Nguyen" userId="b95f61ff061388d5" providerId="LiveId" clId="{746B24EA-7A43-4D3D-A68A-B9BD11066FA8}" dt="2022-02-07T08:44:36.857" v="892"/>
          <ac:inkMkLst>
            <pc:docMk/>
            <pc:sldMk cId="1889190398" sldId="323"/>
            <ac:inkMk id="25" creationId="{BC63E6BA-BF3B-4B72-A501-4ACC7BB2CEA2}"/>
          </ac:inkMkLst>
        </pc:inkChg>
        <pc:inkChg chg="add del">
          <ac:chgData name="Viet Anh Nguyen" userId="b95f61ff061388d5" providerId="LiveId" clId="{746B24EA-7A43-4D3D-A68A-B9BD11066FA8}" dt="2022-02-07T08:44:36.857" v="892"/>
          <ac:inkMkLst>
            <pc:docMk/>
            <pc:sldMk cId="1889190398" sldId="323"/>
            <ac:inkMk id="26" creationId="{DA7525D0-1CBA-46B3-8524-70FBE400B67F}"/>
          </ac:inkMkLst>
        </pc:inkChg>
        <pc:inkChg chg="add del">
          <ac:chgData name="Viet Anh Nguyen" userId="b95f61ff061388d5" providerId="LiveId" clId="{746B24EA-7A43-4D3D-A68A-B9BD11066FA8}" dt="2022-02-07T08:44:36.857" v="892"/>
          <ac:inkMkLst>
            <pc:docMk/>
            <pc:sldMk cId="1889190398" sldId="323"/>
            <ac:inkMk id="27" creationId="{2D0A6717-65B0-46CE-B3FB-DFCB142A2579}"/>
          </ac:inkMkLst>
        </pc:inkChg>
        <pc:inkChg chg="add del">
          <ac:chgData name="Viet Anh Nguyen" userId="b95f61ff061388d5" providerId="LiveId" clId="{746B24EA-7A43-4D3D-A68A-B9BD11066FA8}" dt="2022-02-07T08:44:36.857" v="892"/>
          <ac:inkMkLst>
            <pc:docMk/>
            <pc:sldMk cId="1889190398" sldId="323"/>
            <ac:inkMk id="28" creationId="{27AE81A9-552F-4DD1-984F-EDA14E53ED32}"/>
          </ac:inkMkLst>
        </pc:inkChg>
        <pc:inkChg chg="add del">
          <ac:chgData name="Viet Anh Nguyen" userId="b95f61ff061388d5" providerId="LiveId" clId="{746B24EA-7A43-4D3D-A68A-B9BD11066FA8}" dt="2022-02-07T08:44:36.857" v="892"/>
          <ac:inkMkLst>
            <pc:docMk/>
            <pc:sldMk cId="1889190398" sldId="323"/>
            <ac:inkMk id="29" creationId="{A5903C64-0F80-4462-9BFB-472E4FBA9A1B}"/>
          </ac:inkMkLst>
        </pc:inkChg>
        <pc:inkChg chg="add del">
          <ac:chgData name="Viet Anh Nguyen" userId="b95f61ff061388d5" providerId="LiveId" clId="{746B24EA-7A43-4D3D-A68A-B9BD11066FA8}" dt="2022-02-07T08:44:36.857" v="892"/>
          <ac:inkMkLst>
            <pc:docMk/>
            <pc:sldMk cId="1889190398" sldId="323"/>
            <ac:inkMk id="30" creationId="{9A665E0A-F136-4C4C-ACF6-A686042196B2}"/>
          </ac:inkMkLst>
        </pc:inkChg>
        <pc:inkChg chg="add del">
          <ac:chgData name="Viet Anh Nguyen" userId="b95f61ff061388d5" providerId="LiveId" clId="{746B24EA-7A43-4D3D-A68A-B9BD11066FA8}" dt="2022-02-07T08:44:36.857" v="892"/>
          <ac:inkMkLst>
            <pc:docMk/>
            <pc:sldMk cId="1889190398" sldId="323"/>
            <ac:inkMk id="31" creationId="{740F7A66-5A71-4F86-B9AF-70A4879AD48E}"/>
          </ac:inkMkLst>
        </pc:inkChg>
        <pc:inkChg chg="add del">
          <ac:chgData name="Viet Anh Nguyen" userId="b95f61ff061388d5" providerId="LiveId" clId="{746B24EA-7A43-4D3D-A68A-B9BD11066FA8}" dt="2022-02-07T08:44:36.857" v="892"/>
          <ac:inkMkLst>
            <pc:docMk/>
            <pc:sldMk cId="1889190398" sldId="323"/>
            <ac:inkMk id="32" creationId="{FBEF3B16-F6AE-45F3-ADA2-89936BEB19F4}"/>
          </ac:inkMkLst>
        </pc:inkChg>
        <pc:inkChg chg="add">
          <ac:chgData name="Viet Anh Nguyen" userId="b95f61ff061388d5" providerId="LiveId" clId="{746B24EA-7A43-4D3D-A68A-B9BD11066FA8}" dt="2022-02-07T08:44:36.857" v="892"/>
          <ac:inkMkLst>
            <pc:docMk/>
            <pc:sldMk cId="1889190398" sldId="323"/>
            <ac:inkMk id="33" creationId="{97148035-E27E-4310-8F1F-82B814FBCF40}"/>
          </ac:inkMkLst>
        </pc:inkChg>
        <pc:inkChg chg="add del">
          <ac:chgData name="Viet Anh Nguyen" userId="b95f61ff061388d5" providerId="LiveId" clId="{746B24EA-7A43-4D3D-A68A-B9BD11066FA8}" dt="2022-02-07T08:44:57.277" v="895"/>
          <ac:inkMkLst>
            <pc:docMk/>
            <pc:sldMk cId="1889190398" sldId="323"/>
            <ac:inkMk id="34" creationId="{04064246-2816-43E4-B9D1-5DA9300674D7}"/>
          </ac:inkMkLst>
        </pc:inkChg>
        <pc:inkChg chg="add del">
          <ac:chgData name="Viet Anh Nguyen" userId="b95f61ff061388d5" providerId="LiveId" clId="{746B24EA-7A43-4D3D-A68A-B9BD11066FA8}" dt="2022-02-07T08:44:57.277" v="895"/>
          <ac:inkMkLst>
            <pc:docMk/>
            <pc:sldMk cId="1889190398" sldId="323"/>
            <ac:inkMk id="35" creationId="{9A66AB34-EABE-42F9-BA5C-5EA7E37007AE}"/>
          </ac:inkMkLst>
        </pc:inkChg>
        <pc:inkChg chg="add">
          <ac:chgData name="Viet Anh Nguyen" userId="b95f61ff061388d5" providerId="LiveId" clId="{746B24EA-7A43-4D3D-A68A-B9BD11066FA8}" dt="2022-02-07T08:44:57.277" v="895"/>
          <ac:inkMkLst>
            <pc:docMk/>
            <pc:sldMk cId="1889190398" sldId="323"/>
            <ac:inkMk id="36" creationId="{765CFFA3-1941-4304-90D0-4E95DAFBA6A5}"/>
          </ac:inkMkLst>
        </pc:inkChg>
        <pc:inkChg chg="add del">
          <ac:chgData name="Viet Anh Nguyen" userId="b95f61ff061388d5" providerId="LiveId" clId="{746B24EA-7A43-4D3D-A68A-B9BD11066FA8}" dt="2022-02-07T08:45:18.935" v="912"/>
          <ac:inkMkLst>
            <pc:docMk/>
            <pc:sldMk cId="1889190398" sldId="323"/>
            <ac:inkMk id="37" creationId="{1C9AFC49-3E4C-460F-881D-47654D9729C4}"/>
          </ac:inkMkLst>
        </pc:inkChg>
        <pc:inkChg chg="add del">
          <ac:chgData name="Viet Anh Nguyen" userId="b95f61ff061388d5" providerId="LiveId" clId="{746B24EA-7A43-4D3D-A68A-B9BD11066FA8}" dt="2022-02-07T08:45:18.935" v="912"/>
          <ac:inkMkLst>
            <pc:docMk/>
            <pc:sldMk cId="1889190398" sldId="323"/>
            <ac:inkMk id="38" creationId="{6F8EB674-B9E4-475B-85C6-92CAD6730969}"/>
          </ac:inkMkLst>
        </pc:inkChg>
        <pc:inkChg chg="add del">
          <ac:chgData name="Viet Anh Nguyen" userId="b95f61ff061388d5" providerId="LiveId" clId="{746B24EA-7A43-4D3D-A68A-B9BD11066FA8}" dt="2022-02-07T08:45:18.935" v="912"/>
          <ac:inkMkLst>
            <pc:docMk/>
            <pc:sldMk cId="1889190398" sldId="323"/>
            <ac:inkMk id="39" creationId="{C552C8F8-189C-4A0C-8D07-4CFFBCD4C6E0}"/>
          </ac:inkMkLst>
        </pc:inkChg>
        <pc:inkChg chg="add del">
          <ac:chgData name="Viet Anh Nguyen" userId="b95f61ff061388d5" providerId="LiveId" clId="{746B24EA-7A43-4D3D-A68A-B9BD11066FA8}" dt="2022-02-07T08:45:18.935" v="912"/>
          <ac:inkMkLst>
            <pc:docMk/>
            <pc:sldMk cId="1889190398" sldId="323"/>
            <ac:inkMk id="40" creationId="{42175EFD-55DA-482B-A73A-88FF82DDF427}"/>
          </ac:inkMkLst>
        </pc:inkChg>
        <pc:inkChg chg="add del">
          <ac:chgData name="Viet Anh Nguyen" userId="b95f61ff061388d5" providerId="LiveId" clId="{746B24EA-7A43-4D3D-A68A-B9BD11066FA8}" dt="2022-02-07T08:45:18.935" v="912"/>
          <ac:inkMkLst>
            <pc:docMk/>
            <pc:sldMk cId="1889190398" sldId="323"/>
            <ac:inkMk id="41" creationId="{08F410C9-481F-4FB2-A0DB-68A510983C58}"/>
          </ac:inkMkLst>
        </pc:inkChg>
        <pc:inkChg chg="add del">
          <ac:chgData name="Viet Anh Nguyen" userId="b95f61ff061388d5" providerId="LiveId" clId="{746B24EA-7A43-4D3D-A68A-B9BD11066FA8}" dt="2022-02-07T08:45:18.935" v="912"/>
          <ac:inkMkLst>
            <pc:docMk/>
            <pc:sldMk cId="1889190398" sldId="323"/>
            <ac:inkMk id="42" creationId="{E964FAD7-FA8C-4FC7-B91E-433FE6F5E734}"/>
          </ac:inkMkLst>
        </pc:inkChg>
        <pc:inkChg chg="add del">
          <ac:chgData name="Viet Anh Nguyen" userId="b95f61ff061388d5" providerId="LiveId" clId="{746B24EA-7A43-4D3D-A68A-B9BD11066FA8}" dt="2022-02-07T08:45:18.935" v="912"/>
          <ac:inkMkLst>
            <pc:docMk/>
            <pc:sldMk cId="1889190398" sldId="323"/>
            <ac:inkMk id="43" creationId="{F6E5ED49-AAC5-49A7-8C8B-522697E586A3}"/>
          </ac:inkMkLst>
        </pc:inkChg>
        <pc:inkChg chg="add del">
          <ac:chgData name="Viet Anh Nguyen" userId="b95f61ff061388d5" providerId="LiveId" clId="{746B24EA-7A43-4D3D-A68A-B9BD11066FA8}" dt="2022-02-07T08:45:18.935" v="912"/>
          <ac:inkMkLst>
            <pc:docMk/>
            <pc:sldMk cId="1889190398" sldId="323"/>
            <ac:inkMk id="44" creationId="{3B1A2937-7A04-4A1B-8FB2-AB52C6136818}"/>
          </ac:inkMkLst>
        </pc:inkChg>
        <pc:inkChg chg="add del">
          <ac:chgData name="Viet Anh Nguyen" userId="b95f61ff061388d5" providerId="LiveId" clId="{746B24EA-7A43-4D3D-A68A-B9BD11066FA8}" dt="2022-02-07T08:45:18.935" v="912"/>
          <ac:inkMkLst>
            <pc:docMk/>
            <pc:sldMk cId="1889190398" sldId="323"/>
            <ac:inkMk id="45" creationId="{DB1222C2-A609-464C-8510-553C02B07858}"/>
          </ac:inkMkLst>
        </pc:inkChg>
        <pc:inkChg chg="add del">
          <ac:chgData name="Viet Anh Nguyen" userId="b95f61ff061388d5" providerId="LiveId" clId="{746B24EA-7A43-4D3D-A68A-B9BD11066FA8}" dt="2022-02-07T08:45:18.935" v="912"/>
          <ac:inkMkLst>
            <pc:docMk/>
            <pc:sldMk cId="1889190398" sldId="323"/>
            <ac:inkMk id="46" creationId="{86CA84C4-5EAB-49F4-8860-AE7E299E0ACD}"/>
          </ac:inkMkLst>
        </pc:inkChg>
        <pc:inkChg chg="add del">
          <ac:chgData name="Viet Anh Nguyen" userId="b95f61ff061388d5" providerId="LiveId" clId="{746B24EA-7A43-4D3D-A68A-B9BD11066FA8}" dt="2022-02-07T08:45:18.935" v="912"/>
          <ac:inkMkLst>
            <pc:docMk/>
            <pc:sldMk cId="1889190398" sldId="323"/>
            <ac:inkMk id="47" creationId="{D9C4E694-AE2E-4B46-B15A-810445E9FEE6}"/>
          </ac:inkMkLst>
        </pc:inkChg>
        <pc:inkChg chg="add del">
          <ac:chgData name="Viet Anh Nguyen" userId="b95f61ff061388d5" providerId="LiveId" clId="{746B24EA-7A43-4D3D-A68A-B9BD11066FA8}" dt="2022-02-07T08:45:18.935" v="912"/>
          <ac:inkMkLst>
            <pc:docMk/>
            <pc:sldMk cId="1889190398" sldId="323"/>
            <ac:inkMk id="48" creationId="{6D27210C-B2A9-43C0-AD1D-341655AB1A1C}"/>
          </ac:inkMkLst>
        </pc:inkChg>
        <pc:inkChg chg="add del">
          <ac:chgData name="Viet Anh Nguyen" userId="b95f61ff061388d5" providerId="LiveId" clId="{746B24EA-7A43-4D3D-A68A-B9BD11066FA8}" dt="2022-02-07T08:45:18.935" v="912"/>
          <ac:inkMkLst>
            <pc:docMk/>
            <pc:sldMk cId="1889190398" sldId="323"/>
            <ac:inkMk id="49" creationId="{77E14B57-477E-41D4-8B49-ACC5A801C549}"/>
          </ac:inkMkLst>
        </pc:inkChg>
        <pc:inkChg chg="add del">
          <ac:chgData name="Viet Anh Nguyen" userId="b95f61ff061388d5" providerId="LiveId" clId="{746B24EA-7A43-4D3D-A68A-B9BD11066FA8}" dt="2022-02-07T08:45:18.935" v="912"/>
          <ac:inkMkLst>
            <pc:docMk/>
            <pc:sldMk cId="1889190398" sldId="323"/>
            <ac:inkMk id="50" creationId="{56F25708-81A2-4E98-A17A-E04677739090}"/>
          </ac:inkMkLst>
        </pc:inkChg>
        <pc:inkChg chg="add del">
          <ac:chgData name="Viet Anh Nguyen" userId="b95f61ff061388d5" providerId="LiveId" clId="{746B24EA-7A43-4D3D-A68A-B9BD11066FA8}" dt="2022-02-07T08:45:18.935" v="912"/>
          <ac:inkMkLst>
            <pc:docMk/>
            <pc:sldMk cId="1889190398" sldId="323"/>
            <ac:inkMk id="51" creationId="{E888D683-3D89-4535-8EC0-68D03535325B}"/>
          </ac:inkMkLst>
        </pc:inkChg>
        <pc:inkChg chg="add del">
          <ac:chgData name="Viet Anh Nguyen" userId="b95f61ff061388d5" providerId="LiveId" clId="{746B24EA-7A43-4D3D-A68A-B9BD11066FA8}" dt="2022-02-07T08:45:18.935" v="912"/>
          <ac:inkMkLst>
            <pc:docMk/>
            <pc:sldMk cId="1889190398" sldId="323"/>
            <ac:inkMk id="52" creationId="{FCF50215-112E-4435-AB61-B602515B01D3}"/>
          </ac:inkMkLst>
        </pc:inkChg>
        <pc:inkChg chg="add del">
          <ac:chgData name="Viet Anh Nguyen" userId="b95f61ff061388d5" providerId="LiveId" clId="{746B24EA-7A43-4D3D-A68A-B9BD11066FA8}" dt="2022-02-07T08:45:20.700" v="917"/>
          <ac:inkMkLst>
            <pc:docMk/>
            <pc:sldMk cId="1889190398" sldId="323"/>
            <ac:inkMk id="53" creationId="{CC37A53D-91D7-40A4-9AF7-BB823CBDCAD8}"/>
          </ac:inkMkLst>
        </pc:inkChg>
        <pc:inkChg chg="add">
          <ac:chgData name="Viet Anh Nguyen" userId="b95f61ff061388d5" providerId="LiveId" clId="{746B24EA-7A43-4D3D-A68A-B9BD11066FA8}" dt="2022-02-07T08:45:18.935" v="912"/>
          <ac:inkMkLst>
            <pc:docMk/>
            <pc:sldMk cId="1889190398" sldId="323"/>
            <ac:inkMk id="54" creationId="{3605687D-1ECB-4DAB-89C6-D86D2C572E41}"/>
          </ac:inkMkLst>
        </pc:inkChg>
        <pc:inkChg chg="add del">
          <ac:chgData name="Viet Anh Nguyen" userId="b95f61ff061388d5" providerId="LiveId" clId="{746B24EA-7A43-4D3D-A68A-B9BD11066FA8}" dt="2022-02-07T08:45:20.700" v="917"/>
          <ac:inkMkLst>
            <pc:docMk/>
            <pc:sldMk cId="1889190398" sldId="323"/>
            <ac:inkMk id="55" creationId="{6BE1B370-5D1D-44D9-97AB-3AA446624750}"/>
          </ac:inkMkLst>
        </pc:inkChg>
        <pc:inkChg chg="add del">
          <ac:chgData name="Viet Anh Nguyen" userId="b95f61ff061388d5" providerId="LiveId" clId="{746B24EA-7A43-4D3D-A68A-B9BD11066FA8}" dt="2022-02-07T08:45:20.700" v="917"/>
          <ac:inkMkLst>
            <pc:docMk/>
            <pc:sldMk cId="1889190398" sldId="323"/>
            <ac:inkMk id="56" creationId="{A94F47F4-3BFD-48AC-A205-E66EA1E013D2}"/>
          </ac:inkMkLst>
        </pc:inkChg>
        <pc:inkChg chg="add del">
          <ac:chgData name="Viet Anh Nguyen" userId="b95f61ff061388d5" providerId="LiveId" clId="{746B24EA-7A43-4D3D-A68A-B9BD11066FA8}" dt="2022-02-07T08:45:20.700" v="917"/>
          <ac:inkMkLst>
            <pc:docMk/>
            <pc:sldMk cId="1889190398" sldId="323"/>
            <ac:inkMk id="57" creationId="{B32837E3-8401-43EF-908F-5B0ACA24B205}"/>
          </ac:inkMkLst>
        </pc:inkChg>
        <pc:inkChg chg="add del">
          <ac:chgData name="Viet Anh Nguyen" userId="b95f61ff061388d5" providerId="LiveId" clId="{746B24EA-7A43-4D3D-A68A-B9BD11066FA8}" dt="2022-02-07T08:45:20.700" v="917"/>
          <ac:inkMkLst>
            <pc:docMk/>
            <pc:sldMk cId="1889190398" sldId="323"/>
            <ac:inkMk id="58" creationId="{1EB418D6-1F3A-4D2F-A16A-26514FC19188}"/>
          </ac:inkMkLst>
        </pc:inkChg>
        <pc:inkChg chg="add">
          <ac:chgData name="Viet Anh Nguyen" userId="b95f61ff061388d5" providerId="LiveId" clId="{746B24EA-7A43-4D3D-A68A-B9BD11066FA8}" dt="2022-02-07T08:45:20.700" v="917"/>
          <ac:inkMkLst>
            <pc:docMk/>
            <pc:sldMk cId="1889190398" sldId="323"/>
            <ac:inkMk id="59" creationId="{6D89A991-7AAC-44DE-A898-4EB68231F45B}"/>
          </ac:inkMkLst>
        </pc:inkChg>
        <pc:inkChg chg="add">
          <ac:chgData name="Viet Anh Nguyen" userId="b95f61ff061388d5" providerId="LiveId" clId="{746B24EA-7A43-4D3D-A68A-B9BD11066FA8}" dt="2022-02-07T08:45:20.700" v="917"/>
          <ac:inkMkLst>
            <pc:docMk/>
            <pc:sldMk cId="1889190398" sldId="323"/>
            <ac:inkMk id="60" creationId="{9538AB70-5017-4ECF-A15C-D55E2DEE6C55}"/>
          </ac:inkMkLst>
        </pc:inkChg>
        <pc:inkChg chg="add del">
          <ac:chgData name="Viet Anh Nguyen" userId="b95f61ff061388d5" providerId="LiveId" clId="{746B24EA-7A43-4D3D-A68A-B9BD11066FA8}" dt="2022-02-07T08:46:01.896" v="921"/>
          <ac:inkMkLst>
            <pc:docMk/>
            <pc:sldMk cId="1889190398" sldId="323"/>
            <ac:inkMk id="61" creationId="{F9C2C44B-3DB2-4DC6-9B34-732AA43A5D7D}"/>
          </ac:inkMkLst>
        </pc:inkChg>
        <pc:inkChg chg="add del">
          <ac:chgData name="Viet Anh Nguyen" userId="b95f61ff061388d5" providerId="LiveId" clId="{746B24EA-7A43-4D3D-A68A-B9BD11066FA8}" dt="2022-02-07T08:46:01.896" v="921"/>
          <ac:inkMkLst>
            <pc:docMk/>
            <pc:sldMk cId="1889190398" sldId="323"/>
            <ac:inkMk id="62" creationId="{2635CE05-FFC2-4ECE-AE1F-CD215D00076E}"/>
          </ac:inkMkLst>
        </pc:inkChg>
        <pc:inkChg chg="add del">
          <ac:chgData name="Viet Anh Nguyen" userId="b95f61ff061388d5" providerId="LiveId" clId="{746B24EA-7A43-4D3D-A68A-B9BD11066FA8}" dt="2022-02-07T08:46:01.896" v="921"/>
          <ac:inkMkLst>
            <pc:docMk/>
            <pc:sldMk cId="1889190398" sldId="323"/>
            <ac:inkMk id="63" creationId="{93DD3039-A026-4986-AF4B-9229FBD7A303}"/>
          </ac:inkMkLst>
        </pc:inkChg>
        <pc:inkChg chg="add">
          <ac:chgData name="Viet Anh Nguyen" userId="b95f61ff061388d5" providerId="LiveId" clId="{746B24EA-7A43-4D3D-A68A-B9BD11066FA8}" dt="2022-02-07T08:46:01.896" v="921"/>
          <ac:inkMkLst>
            <pc:docMk/>
            <pc:sldMk cId="1889190398" sldId="323"/>
            <ac:inkMk id="64" creationId="{48A2A498-3B1F-4720-A784-DAB5D4965A1F}"/>
          </ac:inkMkLst>
        </pc:inkChg>
        <pc:inkChg chg="add del">
          <ac:chgData name="Viet Anh Nguyen" userId="b95f61ff061388d5" providerId="LiveId" clId="{746B24EA-7A43-4D3D-A68A-B9BD11066FA8}" dt="2022-02-07T08:46:04.046" v="924"/>
          <ac:inkMkLst>
            <pc:docMk/>
            <pc:sldMk cId="1889190398" sldId="323"/>
            <ac:inkMk id="65" creationId="{9B445AE8-158E-4830-925A-C0292409EB06}"/>
          </ac:inkMkLst>
        </pc:inkChg>
        <pc:inkChg chg="add del">
          <ac:chgData name="Viet Anh Nguyen" userId="b95f61ff061388d5" providerId="LiveId" clId="{746B24EA-7A43-4D3D-A68A-B9BD11066FA8}" dt="2022-02-07T08:46:04.046" v="924"/>
          <ac:inkMkLst>
            <pc:docMk/>
            <pc:sldMk cId="1889190398" sldId="323"/>
            <ac:inkMk id="66" creationId="{92A0C63C-A8BD-475D-8B46-5F753EDDF12F}"/>
          </ac:inkMkLst>
        </pc:inkChg>
        <pc:inkChg chg="add">
          <ac:chgData name="Viet Anh Nguyen" userId="b95f61ff061388d5" providerId="LiveId" clId="{746B24EA-7A43-4D3D-A68A-B9BD11066FA8}" dt="2022-02-07T08:46:04.046" v="924"/>
          <ac:inkMkLst>
            <pc:docMk/>
            <pc:sldMk cId="1889190398" sldId="323"/>
            <ac:inkMk id="67" creationId="{BD2EEB7C-EBF5-47C4-88B5-1D8F5A83CB23}"/>
          </ac:inkMkLst>
        </pc:inkChg>
        <pc:inkChg chg="add del">
          <ac:chgData name="Viet Anh Nguyen" userId="b95f61ff061388d5" providerId="LiveId" clId="{746B24EA-7A43-4D3D-A68A-B9BD11066FA8}" dt="2022-02-07T08:46:06.637" v="928"/>
          <ac:inkMkLst>
            <pc:docMk/>
            <pc:sldMk cId="1889190398" sldId="323"/>
            <ac:inkMk id="68" creationId="{5AFFE8FF-EFB5-4EBF-945E-94755BFB1378}"/>
          </ac:inkMkLst>
        </pc:inkChg>
        <pc:inkChg chg="add del">
          <ac:chgData name="Viet Anh Nguyen" userId="b95f61ff061388d5" providerId="LiveId" clId="{746B24EA-7A43-4D3D-A68A-B9BD11066FA8}" dt="2022-02-07T08:46:06.637" v="928"/>
          <ac:inkMkLst>
            <pc:docMk/>
            <pc:sldMk cId="1889190398" sldId="323"/>
            <ac:inkMk id="69" creationId="{6B3F874D-E2B9-44D2-A9F5-F9B6CA8A0A2E}"/>
          </ac:inkMkLst>
        </pc:inkChg>
        <pc:inkChg chg="add del">
          <ac:chgData name="Viet Anh Nguyen" userId="b95f61ff061388d5" providerId="LiveId" clId="{746B24EA-7A43-4D3D-A68A-B9BD11066FA8}" dt="2022-02-07T08:46:06.637" v="928"/>
          <ac:inkMkLst>
            <pc:docMk/>
            <pc:sldMk cId="1889190398" sldId="323"/>
            <ac:inkMk id="70" creationId="{AA618FA2-96D4-4252-862D-3381069EF541}"/>
          </ac:inkMkLst>
        </pc:inkChg>
        <pc:inkChg chg="add del">
          <ac:chgData name="Viet Anh Nguyen" userId="b95f61ff061388d5" providerId="LiveId" clId="{746B24EA-7A43-4D3D-A68A-B9BD11066FA8}" dt="2022-02-07T08:46:07.851" v="932"/>
          <ac:inkMkLst>
            <pc:docMk/>
            <pc:sldMk cId="1889190398" sldId="323"/>
            <ac:inkMk id="71" creationId="{4B21FC0D-04AE-4344-B656-E3927981F506}"/>
          </ac:inkMkLst>
        </pc:inkChg>
        <pc:inkChg chg="add del">
          <ac:chgData name="Viet Anh Nguyen" userId="b95f61ff061388d5" providerId="LiveId" clId="{746B24EA-7A43-4D3D-A68A-B9BD11066FA8}" dt="2022-02-07T08:46:07.851" v="932"/>
          <ac:inkMkLst>
            <pc:docMk/>
            <pc:sldMk cId="1889190398" sldId="323"/>
            <ac:inkMk id="72" creationId="{1A93CCF5-88AC-4C46-BABE-EEF9A392E778}"/>
          </ac:inkMkLst>
        </pc:inkChg>
        <pc:inkChg chg="add del">
          <ac:chgData name="Viet Anh Nguyen" userId="b95f61ff061388d5" providerId="LiveId" clId="{746B24EA-7A43-4D3D-A68A-B9BD11066FA8}" dt="2022-02-07T08:46:07.851" v="932"/>
          <ac:inkMkLst>
            <pc:docMk/>
            <pc:sldMk cId="1889190398" sldId="323"/>
            <ac:inkMk id="73" creationId="{8DE5614B-16DF-4EEF-A087-A57704ED62E7}"/>
          </ac:inkMkLst>
        </pc:inkChg>
        <pc:inkChg chg="add del">
          <ac:chgData name="Viet Anh Nguyen" userId="b95f61ff061388d5" providerId="LiveId" clId="{746B24EA-7A43-4D3D-A68A-B9BD11066FA8}" dt="2022-02-07T08:46:07.851" v="932"/>
          <ac:inkMkLst>
            <pc:docMk/>
            <pc:sldMk cId="1889190398" sldId="323"/>
            <ac:inkMk id="74" creationId="{BFFC6936-1F44-4E1D-95CE-56223545E779}"/>
          </ac:inkMkLst>
        </pc:inkChg>
        <pc:inkChg chg="add">
          <ac:chgData name="Viet Anh Nguyen" userId="b95f61ff061388d5" providerId="LiveId" clId="{746B24EA-7A43-4D3D-A68A-B9BD11066FA8}" dt="2022-02-07T08:46:07.851" v="932"/>
          <ac:inkMkLst>
            <pc:docMk/>
            <pc:sldMk cId="1889190398" sldId="323"/>
            <ac:inkMk id="75" creationId="{968F4BBF-B39C-4767-9391-5081BE606340}"/>
          </ac:inkMkLst>
        </pc:inkChg>
        <pc:inkChg chg="add del">
          <ac:chgData name="Viet Anh Nguyen" userId="b95f61ff061388d5" providerId="LiveId" clId="{746B24EA-7A43-4D3D-A68A-B9BD11066FA8}" dt="2022-02-07T08:46:10.501" v="937"/>
          <ac:inkMkLst>
            <pc:docMk/>
            <pc:sldMk cId="1889190398" sldId="323"/>
            <ac:inkMk id="76" creationId="{AF5708A4-4182-4A63-BC7B-9F49BAB6C8EE}"/>
          </ac:inkMkLst>
        </pc:inkChg>
        <pc:inkChg chg="add del">
          <ac:chgData name="Viet Anh Nguyen" userId="b95f61ff061388d5" providerId="LiveId" clId="{746B24EA-7A43-4D3D-A68A-B9BD11066FA8}" dt="2022-02-07T08:46:10.501" v="937"/>
          <ac:inkMkLst>
            <pc:docMk/>
            <pc:sldMk cId="1889190398" sldId="323"/>
            <ac:inkMk id="77" creationId="{F467EFD1-D69F-46C1-A366-77CEF118EF68}"/>
          </ac:inkMkLst>
        </pc:inkChg>
        <pc:inkChg chg="add del">
          <ac:chgData name="Viet Anh Nguyen" userId="b95f61ff061388d5" providerId="LiveId" clId="{746B24EA-7A43-4D3D-A68A-B9BD11066FA8}" dt="2022-02-07T08:46:10.501" v="937"/>
          <ac:inkMkLst>
            <pc:docMk/>
            <pc:sldMk cId="1889190398" sldId="323"/>
            <ac:inkMk id="78" creationId="{19B8B1FD-AA78-44F9-A4F8-7BAF04B756BE}"/>
          </ac:inkMkLst>
        </pc:inkChg>
        <pc:inkChg chg="add del">
          <ac:chgData name="Viet Anh Nguyen" userId="b95f61ff061388d5" providerId="LiveId" clId="{746B24EA-7A43-4D3D-A68A-B9BD11066FA8}" dt="2022-02-07T08:46:10.501" v="937"/>
          <ac:inkMkLst>
            <pc:docMk/>
            <pc:sldMk cId="1889190398" sldId="323"/>
            <ac:inkMk id="79" creationId="{1CAE14B6-E1AD-4653-8622-DD4C0B351CE7}"/>
          </ac:inkMkLst>
        </pc:inkChg>
        <pc:inkChg chg="add">
          <ac:chgData name="Viet Anh Nguyen" userId="b95f61ff061388d5" providerId="LiveId" clId="{746B24EA-7A43-4D3D-A68A-B9BD11066FA8}" dt="2022-02-07T08:46:10.501" v="937"/>
          <ac:inkMkLst>
            <pc:docMk/>
            <pc:sldMk cId="1889190398" sldId="323"/>
            <ac:inkMk id="80" creationId="{BDDAB07E-8489-4331-8744-4855B3F82D53}"/>
          </ac:inkMkLst>
        </pc:inkChg>
        <pc:inkChg chg="add del">
          <ac:chgData name="Viet Anh Nguyen" userId="b95f61ff061388d5" providerId="LiveId" clId="{746B24EA-7A43-4D3D-A68A-B9BD11066FA8}" dt="2022-02-07T08:46:12.729" v="943"/>
          <ac:inkMkLst>
            <pc:docMk/>
            <pc:sldMk cId="1889190398" sldId="323"/>
            <ac:inkMk id="81" creationId="{F4A8366B-CC5A-48E3-A23A-E23D7F612E07}"/>
          </ac:inkMkLst>
        </pc:inkChg>
        <pc:inkChg chg="add del">
          <ac:chgData name="Viet Anh Nguyen" userId="b95f61ff061388d5" providerId="LiveId" clId="{746B24EA-7A43-4D3D-A68A-B9BD11066FA8}" dt="2022-02-07T08:46:12.729" v="943"/>
          <ac:inkMkLst>
            <pc:docMk/>
            <pc:sldMk cId="1889190398" sldId="323"/>
            <ac:inkMk id="82" creationId="{2D7EF76B-82B5-4986-BA4C-6591FD79591D}"/>
          </ac:inkMkLst>
        </pc:inkChg>
        <pc:inkChg chg="add del">
          <ac:chgData name="Viet Anh Nguyen" userId="b95f61ff061388d5" providerId="LiveId" clId="{746B24EA-7A43-4D3D-A68A-B9BD11066FA8}" dt="2022-02-07T08:46:12.729" v="943"/>
          <ac:inkMkLst>
            <pc:docMk/>
            <pc:sldMk cId="1889190398" sldId="323"/>
            <ac:inkMk id="83" creationId="{69BDAC01-8C6C-4A18-BC82-A9A02BFF680C}"/>
          </ac:inkMkLst>
        </pc:inkChg>
        <pc:inkChg chg="add del">
          <ac:chgData name="Viet Anh Nguyen" userId="b95f61ff061388d5" providerId="LiveId" clId="{746B24EA-7A43-4D3D-A68A-B9BD11066FA8}" dt="2022-02-07T08:46:12.729" v="943"/>
          <ac:inkMkLst>
            <pc:docMk/>
            <pc:sldMk cId="1889190398" sldId="323"/>
            <ac:inkMk id="84" creationId="{0A79B2A6-4FB1-466A-AF4A-A54A41FC8BC9}"/>
          </ac:inkMkLst>
        </pc:inkChg>
        <pc:inkChg chg="add del">
          <ac:chgData name="Viet Anh Nguyen" userId="b95f61ff061388d5" providerId="LiveId" clId="{746B24EA-7A43-4D3D-A68A-B9BD11066FA8}" dt="2022-02-07T08:46:12.729" v="943"/>
          <ac:inkMkLst>
            <pc:docMk/>
            <pc:sldMk cId="1889190398" sldId="323"/>
            <ac:inkMk id="85" creationId="{80D28801-DAE3-426F-9C0C-C5880D3907D5}"/>
          </ac:inkMkLst>
        </pc:inkChg>
        <pc:inkChg chg="add">
          <ac:chgData name="Viet Anh Nguyen" userId="b95f61ff061388d5" providerId="LiveId" clId="{746B24EA-7A43-4D3D-A68A-B9BD11066FA8}" dt="2022-02-07T08:46:12.729" v="943"/>
          <ac:inkMkLst>
            <pc:docMk/>
            <pc:sldMk cId="1889190398" sldId="323"/>
            <ac:inkMk id="86" creationId="{FCC1AA57-1F25-4068-957C-545DFB81693C}"/>
          </ac:inkMkLst>
        </pc:inkChg>
        <pc:inkChg chg="add">
          <ac:chgData name="Viet Anh Nguyen" userId="b95f61ff061388d5" providerId="LiveId" clId="{746B24EA-7A43-4D3D-A68A-B9BD11066FA8}" dt="2022-02-07T08:46:12.729" v="943"/>
          <ac:inkMkLst>
            <pc:docMk/>
            <pc:sldMk cId="1889190398" sldId="323"/>
            <ac:inkMk id="87" creationId="{04110DCD-37C8-4942-A868-71229A111D8D}"/>
          </ac:inkMkLst>
        </pc:inkChg>
        <pc:inkChg chg="add">
          <ac:chgData name="Viet Anh Nguyen" userId="b95f61ff061388d5" providerId="LiveId" clId="{746B24EA-7A43-4D3D-A68A-B9BD11066FA8}" dt="2022-02-07T08:46:12.760" v="944" actId="9405"/>
          <ac:inkMkLst>
            <pc:docMk/>
            <pc:sldMk cId="1889190398" sldId="323"/>
            <ac:inkMk id="88" creationId="{CE9E50D4-93C4-4C81-A3F0-C8488B8A4BA8}"/>
          </ac:inkMkLst>
        </pc:inkChg>
        <pc:inkChg chg="add del">
          <ac:chgData name="Viet Anh Nguyen" userId="b95f61ff061388d5" providerId="LiveId" clId="{746B24EA-7A43-4D3D-A68A-B9BD11066FA8}" dt="2022-02-07T08:46:15.704" v="949"/>
          <ac:inkMkLst>
            <pc:docMk/>
            <pc:sldMk cId="1889190398" sldId="323"/>
            <ac:inkMk id="89" creationId="{55269A11-C86D-46ED-9AB4-38E8EBB83A6E}"/>
          </ac:inkMkLst>
        </pc:inkChg>
        <pc:inkChg chg="add del">
          <ac:chgData name="Viet Anh Nguyen" userId="b95f61ff061388d5" providerId="LiveId" clId="{746B24EA-7A43-4D3D-A68A-B9BD11066FA8}" dt="2022-02-07T08:46:15.704" v="949"/>
          <ac:inkMkLst>
            <pc:docMk/>
            <pc:sldMk cId="1889190398" sldId="323"/>
            <ac:inkMk id="90" creationId="{52332D55-E67E-4B12-BC62-33DAB9DC7EC6}"/>
          </ac:inkMkLst>
        </pc:inkChg>
        <pc:inkChg chg="add del">
          <ac:chgData name="Viet Anh Nguyen" userId="b95f61ff061388d5" providerId="LiveId" clId="{746B24EA-7A43-4D3D-A68A-B9BD11066FA8}" dt="2022-02-07T08:46:15.704" v="949"/>
          <ac:inkMkLst>
            <pc:docMk/>
            <pc:sldMk cId="1889190398" sldId="323"/>
            <ac:inkMk id="91" creationId="{4D8889DF-1A91-45BE-807F-50F1B9F03348}"/>
          </ac:inkMkLst>
        </pc:inkChg>
        <pc:inkChg chg="add del">
          <ac:chgData name="Viet Anh Nguyen" userId="b95f61ff061388d5" providerId="LiveId" clId="{746B24EA-7A43-4D3D-A68A-B9BD11066FA8}" dt="2022-02-07T08:46:15.704" v="949"/>
          <ac:inkMkLst>
            <pc:docMk/>
            <pc:sldMk cId="1889190398" sldId="323"/>
            <ac:inkMk id="92" creationId="{C3BFD6F6-4EF6-467C-8F13-1CAEFAFB5CE1}"/>
          </ac:inkMkLst>
        </pc:inkChg>
        <pc:inkChg chg="add">
          <ac:chgData name="Viet Anh Nguyen" userId="b95f61ff061388d5" providerId="LiveId" clId="{746B24EA-7A43-4D3D-A68A-B9BD11066FA8}" dt="2022-02-07T08:46:15.704" v="949"/>
          <ac:inkMkLst>
            <pc:docMk/>
            <pc:sldMk cId="1889190398" sldId="323"/>
            <ac:inkMk id="93" creationId="{0359F166-7A5F-450D-ABC4-00B758F7D4A7}"/>
          </ac:inkMkLst>
        </pc:inkChg>
        <pc:inkChg chg="add del">
          <ac:chgData name="Viet Anh Nguyen" userId="b95f61ff061388d5" providerId="LiveId" clId="{746B24EA-7A43-4D3D-A68A-B9BD11066FA8}" dt="2022-02-07T08:46:20.210" v="952"/>
          <ac:inkMkLst>
            <pc:docMk/>
            <pc:sldMk cId="1889190398" sldId="323"/>
            <ac:inkMk id="94" creationId="{FA5AECE3-838B-4F48-AEB4-B8DB90EE7015}"/>
          </ac:inkMkLst>
        </pc:inkChg>
        <pc:inkChg chg="add del">
          <ac:chgData name="Viet Anh Nguyen" userId="b95f61ff061388d5" providerId="LiveId" clId="{746B24EA-7A43-4D3D-A68A-B9BD11066FA8}" dt="2022-02-07T08:46:20.210" v="952"/>
          <ac:inkMkLst>
            <pc:docMk/>
            <pc:sldMk cId="1889190398" sldId="323"/>
            <ac:inkMk id="95" creationId="{0FAA92EF-E056-4CA8-BD90-139A41ED235B}"/>
          </ac:inkMkLst>
        </pc:inkChg>
        <pc:inkChg chg="add">
          <ac:chgData name="Viet Anh Nguyen" userId="b95f61ff061388d5" providerId="LiveId" clId="{746B24EA-7A43-4D3D-A68A-B9BD11066FA8}" dt="2022-02-07T08:46:20.210" v="952"/>
          <ac:inkMkLst>
            <pc:docMk/>
            <pc:sldMk cId="1889190398" sldId="323"/>
            <ac:inkMk id="96" creationId="{AA9FEB87-FA00-4950-BEB7-06C4855F800B}"/>
          </ac:inkMkLst>
        </pc:inkChg>
      </pc:sldChg>
      <pc:sldChg chg="addSp delSp new mod modClrScheme chgLayout">
        <pc:chgData name="Viet Anh Nguyen" userId="b95f61ff061388d5" providerId="LiveId" clId="{746B24EA-7A43-4D3D-A68A-B9BD11066FA8}" dt="2022-02-07T08:47:09.934" v="1028"/>
        <pc:sldMkLst>
          <pc:docMk/>
          <pc:sldMk cId="3057702394" sldId="324"/>
        </pc:sldMkLst>
        <pc:spChg chg="del">
          <ac:chgData name="Viet Anh Nguyen" userId="b95f61ff061388d5" providerId="LiveId" clId="{746B24EA-7A43-4D3D-A68A-B9BD11066FA8}" dt="2022-02-07T08:46:31.809" v="954" actId="700"/>
          <ac:spMkLst>
            <pc:docMk/>
            <pc:sldMk cId="3057702394" sldId="324"/>
            <ac:spMk id="2" creationId="{3D65E49F-B207-47FA-9CA5-95438AB94190}"/>
          </ac:spMkLst>
        </pc:spChg>
        <pc:spChg chg="del">
          <ac:chgData name="Viet Anh Nguyen" userId="b95f61ff061388d5" providerId="LiveId" clId="{746B24EA-7A43-4D3D-A68A-B9BD11066FA8}" dt="2022-02-07T08:46:31.809" v="954" actId="700"/>
          <ac:spMkLst>
            <pc:docMk/>
            <pc:sldMk cId="3057702394" sldId="324"/>
            <ac:spMk id="3" creationId="{5858C52E-BDD8-40D0-89F8-8CBFCE46E2FC}"/>
          </ac:spMkLst>
        </pc:spChg>
        <pc:inkChg chg="add del">
          <ac:chgData name="Viet Anh Nguyen" userId="b95f61ff061388d5" providerId="LiveId" clId="{746B24EA-7A43-4D3D-A68A-B9BD11066FA8}" dt="2022-02-07T08:46:36.021" v="959"/>
          <ac:inkMkLst>
            <pc:docMk/>
            <pc:sldMk cId="3057702394" sldId="324"/>
            <ac:inkMk id="4" creationId="{46D280AD-7397-4E5A-95A6-930B6032C7A6}"/>
          </ac:inkMkLst>
        </pc:inkChg>
        <pc:inkChg chg="add del">
          <ac:chgData name="Viet Anh Nguyen" userId="b95f61ff061388d5" providerId="LiveId" clId="{746B24EA-7A43-4D3D-A68A-B9BD11066FA8}" dt="2022-02-07T08:46:36.021" v="959"/>
          <ac:inkMkLst>
            <pc:docMk/>
            <pc:sldMk cId="3057702394" sldId="324"/>
            <ac:inkMk id="5" creationId="{3B1B916A-C8D7-44F8-98DE-47A14DF600E3}"/>
          </ac:inkMkLst>
        </pc:inkChg>
        <pc:inkChg chg="add">
          <ac:chgData name="Viet Anh Nguyen" userId="b95f61ff061388d5" providerId="LiveId" clId="{746B24EA-7A43-4D3D-A68A-B9BD11066FA8}" dt="2022-02-07T08:46:35.024" v="957" actId="9405"/>
          <ac:inkMkLst>
            <pc:docMk/>
            <pc:sldMk cId="3057702394" sldId="324"/>
            <ac:inkMk id="6" creationId="{7151D674-A842-4971-A136-A2CBBCFD744C}"/>
          </ac:inkMkLst>
        </pc:inkChg>
        <pc:inkChg chg="add del">
          <ac:chgData name="Viet Anh Nguyen" userId="b95f61ff061388d5" providerId="LiveId" clId="{746B24EA-7A43-4D3D-A68A-B9BD11066FA8}" dt="2022-02-07T08:46:36.021" v="959"/>
          <ac:inkMkLst>
            <pc:docMk/>
            <pc:sldMk cId="3057702394" sldId="324"/>
            <ac:inkMk id="7" creationId="{6B5440B2-C671-41C5-BFC2-BB5562CCD209}"/>
          </ac:inkMkLst>
        </pc:inkChg>
        <pc:inkChg chg="add">
          <ac:chgData name="Viet Anh Nguyen" userId="b95f61ff061388d5" providerId="LiveId" clId="{746B24EA-7A43-4D3D-A68A-B9BD11066FA8}" dt="2022-02-07T08:46:36.021" v="959"/>
          <ac:inkMkLst>
            <pc:docMk/>
            <pc:sldMk cId="3057702394" sldId="324"/>
            <ac:inkMk id="8" creationId="{86178C3A-0AE3-406A-9E2B-886CD056AE7E}"/>
          </ac:inkMkLst>
        </pc:inkChg>
        <pc:inkChg chg="add del">
          <ac:chgData name="Viet Anh Nguyen" userId="b95f61ff061388d5" providerId="LiveId" clId="{746B24EA-7A43-4D3D-A68A-B9BD11066FA8}" dt="2022-02-07T08:46:41.155" v="972"/>
          <ac:inkMkLst>
            <pc:docMk/>
            <pc:sldMk cId="3057702394" sldId="324"/>
            <ac:inkMk id="9" creationId="{682E23E4-2705-47C6-972F-EAE7AEA2EC1F}"/>
          </ac:inkMkLst>
        </pc:inkChg>
        <pc:inkChg chg="add del">
          <ac:chgData name="Viet Anh Nguyen" userId="b95f61ff061388d5" providerId="LiveId" clId="{746B24EA-7A43-4D3D-A68A-B9BD11066FA8}" dt="2022-02-07T08:46:41.155" v="972"/>
          <ac:inkMkLst>
            <pc:docMk/>
            <pc:sldMk cId="3057702394" sldId="324"/>
            <ac:inkMk id="10" creationId="{6DFD3D77-8B65-446D-A524-7C35DEF07D2B}"/>
          </ac:inkMkLst>
        </pc:inkChg>
        <pc:inkChg chg="add del">
          <ac:chgData name="Viet Anh Nguyen" userId="b95f61ff061388d5" providerId="LiveId" clId="{746B24EA-7A43-4D3D-A68A-B9BD11066FA8}" dt="2022-02-07T08:46:41.155" v="972"/>
          <ac:inkMkLst>
            <pc:docMk/>
            <pc:sldMk cId="3057702394" sldId="324"/>
            <ac:inkMk id="11" creationId="{416417BB-2906-4F75-82A5-3DFC70397A4D}"/>
          </ac:inkMkLst>
        </pc:inkChg>
        <pc:inkChg chg="add del">
          <ac:chgData name="Viet Anh Nguyen" userId="b95f61ff061388d5" providerId="LiveId" clId="{746B24EA-7A43-4D3D-A68A-B9BD11066FA8}" dt="2022-02-07T08:46:41.155" v="972"/>
          <ac:inkMkLst>
            <pc:docMk/>
            <pc:sldMk cId="3057702394" sldId="324"/>
            <ac:inkMk id="12" creationId="{EBC80519-09BE-4241-B122-A0A04BCFF523}"/>
          </ac:inkMkLst>
        </pc:inkChg>
        <pc:inkChg chg="add del">
          <ac:chgData name="Viet Anh Nguyen" userId="b95f61ff061388d5" providerId="LiveId" clId="{746B24EA-7A43-4D3D-A68A-B9BD11066FA8}" dt="2022-02-07T08:46:41.155" v="972"/>
          <ac:inkMkLst>
            <pc:docMk/>
            <pc:sldMk cId="3057702394" sldId="324"/>
            <ac:inkMk id="13" creationId="{A4D354D7-D2C5-4321-B31A-53352F3CAB60}"/>
          </ac:inkMkLst>
        </pc:inkChg>
        <pc:inkChg chg="add del">
          <ac:chgData name="Viet Anh Nguyen" userId="b95f61ff061388d5" providerId="LiveId" clId="{746B24EA-7A43-4D3D-A68A-B9BD11066FA8}" dt="2022-02-07T08:46:41.155" v="972"/>
          <ac:inkMkLst>
            <pc:docMk/>
            <pc:sldMk cId="3057702394" sldId="324"/>
            <ac:inkMk id="14" creationId="{1F94B3F4-7DF9-4999-8134-684D61C040E0}"/>
          </ac:inkMkLst>
        </pc:inkChg>
        <pc:inkChg chg="add del">
          <ac:chgData name="Viet Anh Nguyen" userId="b95f61ff061388d5" providerId="LiveId" clId="{746B24EA-7A43-4D3D-A68A-B9BD11066FA8}" dt="2022-02-07T08:46:41.155" v="972"/>
          <ac:inkMkLst>
            <pc:docMk/>
            <pc:sldMk cId="3057702394" sldId="324"/>
            <ac:inkMk id="15" creationId="{F3681110-C27D-4505-ADCC-8F4726DFDB86}"/>
          </ac:inkMkLst>
        </pc:inkChg>
        <pc:inkChg chg="add del">
          <ac:chgData name="Viet Anh Nguyen" userId="b95f61ff061388d5" providerId="LiveId" clId="{746B24EA-7A43-4D3D-A68A-B9BD11066FA8}" dt="2022-02-07T08:46:41.155" v="972"/>
          <ac:inkMkLst>
            <pc:docMk/>
            <pc:sldMk cId="3057702394" sldId="324"/>
            <ac:inkMk id="16" creationId="{19149031-67C3-42CC-BA28-152F9B8E2190}"/>
          </ac:inkMkLst>
        </pc:inkChg>
        <pc:inkChg chg="add del">
          <ac:chgData name="Viet Anh Nguyen" userId="b95f61ff061388d5" providerId="LiveId" clId="{746B24EA-7A43-4D3D-A68A-B9BD11066FA8}" dt="2022-02-07T08:46:41.155" v="972"/>
          <ac:inkMkLst>
            <pc:docMk/>
            <pc:sldMk cId="3057702394" sldId="324"/>
            <ac:inkMk id="17" creationId="{36229810-6DF6-4F68-B95D-958C7B9ECADF}"/>
          </ac:inkMkLst>
        </pc:inkChg>
        <pc:inkChg chg="add del">
          <ac:chgData name="Viet Anh Nguyen" userId="b95f61ff061388d5" providerId="LiveId" clId="{746B24EA-7A43-4D3D-A68A-B9BD11066FA8}" dt="2022-02-07T08:46:41.155" v="972"/>
          <ac:inkMkLst>
            <pc:docMk/>
            <pc:sldMk cId="3057702394" sldId="324"/>
            <ac:inkMk id="18" creationId="{5483FEA2-97FC-4A9E-86DA-C46138ED384E}"/>
          </ac:inkMkLst>
        </pc:inkChg>
        <pc:inkChg chg="add del">
          <ac:chgData name="Viet Anh Nguyen" userId="b95f61ff061388d5" providerId="LiveId" clId="{746B24EA-7A43-4D3D-A68A-B9BD11066FA8}" dt="2022-02-07T08:46:41.155" v="972"/>
          <ac:inkMkLst>
            <pc:docMk/>
            <pc:sldMk cId="3057702394" sldId="324"/>
            <ac:inkMk id="19" creationId="{5FF787CF-C1F3-4495-A570-692AA2E4F355}"/>
          </ac:inkMkLst>
        </pc:inkChg>
        <pc:inkChg chg="add del">
          <ac:chgData name="Viet Anh Nguyen" userId="b95f61ff061388d5" providerId="LiveId" clId="{746B24EA-7A43-4D3D-A68A-B9BD11066FA8}" dt="2022-02-07T08:46:41.155" v="972"/>
          <ac:inkMkLst>
            <pc:docMk/>
            <pc:sldMk cId="3057702394" sldId="324"/>
            <ac:inkMk id="20" creationId="{DF31DDB5-EED2-44BB-95D8-5631D07A1E84}"/>
          </ac:inkMkLst>
        </pc:inkChg>
        <pc:inkChg chg="add">
          <ac:chgData name="Viet Anh Nguyen" userId="b95f61ff061388d5" providerId="LiveId" clId="{746B24EA-7A43-4D3D-A68A-B9BD11066FA8}" dt="2022-02-07T08:46:41.155" v="972"/>
          <ac:inkMkLst>
            <pc:docMk/>
            <pc:sldMk cId="3057702394" sldId="324"/>
            <ac:inkMk id="21" creationId="{DDE38E2C-1684-4B34-9973-77142E0D8F9C}"/>
          </ac:inkMkLst>
        </pc:inkChg>
        <pc:inkChg chg="add">
          <ac:chgData name="Viet Anh Nguyen" userId="b95f61ff061388d5" providerId="LiveId" clId="{746B24EA-7A43-4D3D-A68A-B9BD11066FA8}" dt="2022-02-07T08:46:41.155" v="972"/>
          <ac:inkMkLst>
            <pc:docMk/>
            <pc:sldMk cId="3057702394" sldId="324"/>
            <ac:inkMk id="22" creationId="{EC1E3A6F-D179-46CE-8D9E-5E84B267A213}"/>
          </ac:inkMkLst>
        </pc:inkChg>
        <pc:inkChg chg="add">
          <ac:chgData name="Viet Anh Nguyen" userId="b95f61ff061388d5" providerId="LiveId" clId="{746B24EA-7A43-4D3D-A68A-B9BD11066FA8}" dt="2022-02-07T08:46:41.155" v="972"/>
          <ac:inkMkLst>
            <pc:docMk/>
            <pc:sldMk cId="3057702394" sldId="324"/>
            <ac:inkMk id="23" creationId="{BFB8EBEF-E732-4773-9E44-64C8B7B572A8}"/>
          </ac:inkMkLst>
        </pc:inkChg>
        <pc:inkChg chg="add del">
          <ac:chgData name="Viet Anh Nguyen" userId="b95f61ff061388d5" providerId="LiveId" clId="{746B24EA-7A43-4D3D-A68A-B9BD11066FA8}" dt="2022-02-07T08:46:49.866" v="997"/>
          <ac:inkMkLst>
            <pc:docMk/>
            <pc:sldMk cId="3057702394" sldId="324"/>
            <ac:inkMk id="24" creationId="{B7D09C22-D650-4F58-89DB-3D0D9AE8D7ED}"/>
          </ac:inkMkLst>
        </pc:inkChg>
        <pc:inkChg chg="add del">
          <ac:chgData name="Viet Anh Nguyen" userId="b95f61ff061388d5" providerId="LiveId" clId="{746B24EA-7A43-4D3D-A68A-B9BD11066FA8}" dt="2022-02-07T08:46:49.866" v="997"/>
          <ac:inkMkLst>
            <pc:docMk/>
            <pc:sldMk cId="3057702394" sldId="324"/>
            <ac:inkMk id="25" creationId="{13461E82-38D1-4F2A-B6E2-78CB31F0CA7E}"/>
          </ac:inkMkLst>
        </pc:inkChg>
        <pc:inkChg chg="add del">
          <ac:chgData name="Viet Anh Nguyen" userId="b95f61ff061388d5" providerId="LiveId" clId="{746B24EA-7A43-4D3D-A68A-B9BD11066FA8}" dt="2022-02-07T08:46:49.866" v="997"/>
          <ac:inkMkLst>
            <pc:docMk/>
            <pc:sldMk cId="3057702394" sldId="324"/>
            <ac:inkMk id="26" creationId="{96A348F0-CE33-401D-AC37-CB37FA4C59BA}"/>
          </ac:inkMkLst>
        </pc:inkChg>
        <pc:inkChg chg="add del">
          <ac:chgData name="Viet Anh Nguyen" userId="b95f61ff061388d5" providerId="LiveId" clId="{746B24EA-7A43-4D3D-A68A-B9BD11066FA8}" dt="2022-02-07T08:46:49.866" v="997"/>
          <ac:inkMkLst>
            <pc:docMk/>
            <pc:sldMk cId="3057702394" sldId="324"/>
            <ac:inkMk id="27" creationId="{535C8B21-3234-48E4-9585-2356BDCB7947}"/>
          </ac:inkMkLst>
        </pc:inkChg>
        <pc:inkChg chg="add del">
          <ac:chgData name="Viet Anh Nguyen" userId="b95f61ff061388d5" providerId="LiveId" clId="{746B24EA-7A43-4D3D-A68A-B9BD11066FA8}" dt="2022-02-07T08:46:49.866" v="997"/>
          <ac:inkMkLst>
            <pc:docMk/>
            <pc:sldMk cId="3057702394" sldId="324"/>
            <ac:inkMk id="28" creationId="{B5302101-555F-4165-9190-1C4D6FEBFE8A}"/>
          </ac:inkMkLst>
        </pc:inkChg>
        <pc:inkChg chg="add del">
          <ac:chgData name="Viet Anh Nguyen" userId="b95f61ff061388d5" providerId="LiveId" clId="{746B24EA-7A43-4D3D-A68A-B9BD11066FA8}" dt="2022-02-07T08:46:49.866" v="997"/>
          <ac:inkMkLst>
            <pc:docMk/>
            <pc:sldMk cId="3057702394" sldId="324"/>
            <ac:inkMk id="29" creationId="{A35420BF-4558-4F87-8C8A-DB1DF88F6584}"/>
          </ac:inkMkLst>
        </pc:inkChg>
        <pc:inkChg chg="add del">
          <ac:chgData name="Viet Anh Nguyen" userId="b95f61ff061388d5" providerId="LiveId" clId="{746B24EA-7A43-4D3D-A68A-B9BD11066FA8}" dt="2022-02-07T08:46:49.866" v="997"/>
          <ac:inkMkLst>
            <pc:docMk/>
            <pc:sldMk cId="3057702394" sldId="324"/>
            <ac:inkMk id="30" creationId="{56DDA834-84D8-46BE-B81C-4F7981168DBF}"/>
          </ac:inkMkLst>
        </pc:inkChg>
        <pc:inkChg chg="add del">
          <ac:chgData name="Viet Anh Nguyen" userId="b95f61ff061388d5" providerId="LiveId" clId="{746B24EA-7A43-4D3D-A68A-B9BD11066FA8}" dt="2022-02-07T08:46:49.866" v="997"/>
          <ac:inkMkLst>
            <pc:docMk/>
            <pc:sldMk cId="3057702394" sldId="324"/>
            <ac:inkMk id="31" creationId="{EBC6379B-28EE-4BF7-B00A-9448C1138041}"/>
          </ac:inkMkLst>
        </pc:inkChg>
        <pc:inkChg chg="add del">
          <ac:chgData name="Viet Anh Nguyen" userId="b95f61ff061388d5" providerId="LiveId" clId="{746B24EA-7A43-4D3D-A68A-B9BD11066FA8}" dt="2022-02-07T08:46:49.866" v="997"/>
          <ac:inkMkLst>
            <pc:docMk/>
            <pc:sldMk cId="3057702394" sldId="324"/>
            <ac:inkMk id="32" creationId="{B11B1F62-C6FE-4076-B20A-E007D1E2D180}"/>
          </ac:inkMkLst>
        </pc:inkChg>
        <pc:inkChg chg="add del">
          <ac:chgData name="Viet Anh Nguyen" userId="b95f61ff061388d5" providerId="LiveId" clId="{746B24EA-7A43-4D3D-A68A-B9BD11066FA8}" dt="2022-02-07T08:46:49.866" v="997"/>
          <ac:inkMkLst>
            <pc:docMk/>
            <pc:sldMk cId="3057702394" sldId="324"/>
            <ac:inkMk id="33" creationId="{0D666D86-6731-4DEE-BBFD-58A801B1FCB2}"/>
          </ac:inkMkLst>
        </pc:inkChg>
        <pc:inkChg chg="add del">
          <ac:chgData name="Viet Anh Nguyen" userId="b95f61ff061388d5" providerId="LiveId" clId="{746B24EA-7A43-4D3D-A68A-B9BD11066FA8}" dt="2022-02-07T08:46:49.866" v="997"/>
          <ac:inkMkLst>
            <pc:docMk/>
            <pc:sldMk cId="3057702394" sldId="324"/>
            <ac:inkMk id="34" creationId="{1C06A9D1-5F4E-4DC4-AF57-EF5A8A6CE330}"/>
          </ac:inkMkLst>
        </pc:inkChg>
        <pc:inkChg chg="add del">
          <ac:chgData name="Viet Anh Nguyen" userId="b95f61ff061388d5" providerId="LiveId" clId="{746B24EA-7A43-4D3D-A68A-B9BD11066FA8}" dt="2022-02-07T08:46:49.866" v="997"/>
          <ac:inkMkLst>
            <pc:docMk/>
            <pc:sldMk cId="3057702394" sldId="324"/>
            <ac:inkMk id="35" creationId="{BDC93F2B-2DFB-42F8-B4FD-E3961F023396}"/>
          </ac:inkMkLst>
        </pc:inkChg>
        <pc:inkChg chg="add del">
          <ac:chgData name="Viet Anh Nguyen" userId="b95f61ff061388d5" providerId="LiveId" clId="{746B24EA-7A43-4D3D-A68A-B9BD11066FA8}" dt="2022-02-07T08:46:49.866" v="997"/>
          <ac:inkMkLst>
            <pc:docMk/>
            <pc:sldMk cId="3057702394" sldId="324"/>
            <ac:inkMk id="36" creationId="{F71271BC-7517-4A9C-920B-9BE1C2073EF1}"/>
          </ac:inkMkLst>
        </pc:inkChg>
        <pc:inkChg chg="add del">
          <ac:chgData name="Viet Anh Nguyen" userId="b95f61ff061388d5" providerId="LiveId" clId="{746B24EA-7A43-4D3D-A68A-B9BD11066FA8}" dt="2022-02-07T08:46:49.866" v="997"/>
          <ac:inkMkLst>
            <pc:docMk/>
            <pc:sldMk cId="3057702394" sldId="324"/>
            <ac:inkMk id="37" creationId="{95FA1103-5662-453B-8639-02DF1BB0213B}"/>
          </ac:inkMkLst>
        </pc:inkChg>
        <pc:inkChg chg="add del">
          <ac:chgData name="Viet Anh Nguyen" userId="b95f61ff061388d5" providerId="LiveId" clId="{746B24EA-7A43-4D3D-A68A-B9BD11066FA8}" dt="2022-02-07T08:46:49.866" v="997"/>
          <ac:inkMkLst>
            <pc:docMk/>
            <pc:sldMk cId="3057702394" sldId="324"/>
            <ac:inkMk id="38" creationId="{7AA08D39-7EA1-41D9-AF9C-E9068FB4BF1E}"/>
          </ac:inkMkLst>
        </pc:inkChg>
        <pc:inkChg chg="add del">
          <ac:chgData name="Viet Anh Nguyen" userId="b95f61ff061388d5" providerId="LiveId" clId="{746B24EA-7A43-4D3D-A68A-B9BD11066FA8}" dt="2022-02-07T08:46:49.866" v="997"/>
          <ac:inkMkLst>
            <pc:docMk/>
            <pc:sldMk cId="3057702394" sldId="324"/>
            <ac:inkMk id="39" creationId="{8E69BF62-9DB6-484E-A224-3A23585012BA}"/>
          </ac:inkMkLst>
        </pc:inkChg>
        <pc:inkChg chg="add del">
          <ac:chgData name="Viet Anh Nguyen" userId="b95f61ff061388d5" providerId="LiveId" clId="{746B24EA-7A43-4D3D-A68A-B9BD11066FA8}" dt="2022-02-07T08:46:49.866" v="997"/>
          <ac:inkMkLst>
            <pc:docMk/>
            <pc:sldMk cId="3057702394" sldId="324"/>
            <ac:inkMk id="40" creationId="{F0D0D83B-8042-44B8-B1A7-39B3D5307E68}"/>
          </ac:inkMkLst>
        </pc:inkChg>
        <pc:inkChg chg="add del">
          <ac:chgData name="Viet Anh Nguyen" userId="b95f61ff061388d5" providerId="LiveId" clId="{746B24EA-7A43-4D3D-A68A-B9BD11066FA8}" dt="2022-02-07T08:46:49.866" v="997"/>
          <ac:inkMkLst>
            <pc:docMk/>
            <pc:sldMk cId="3057702394" sldId="324"/>
            <ac:inkMk id="41" creationId="{8C121D1B-0C55-4455-B63A-EC04AA7D2723}"/>
          </ac:inkMkLst>
        </pc:inkChg>
        <pc:inkChg chg="add del">
          <ac:chgData name="Viet Anh Nguyen" userId="b95f61ff061388d5" providerId="LiveId" clId="{746B24EA-7A43-4D3D-A68A-B9BD11066FA8}" dt="2022-02-07T08:46:49.866" v="997"/>
          <ac:inkMkLst>
            <pc:docMk/>
            <pc:sldMk cId="3057702394" sldId="324"/>
            <ac:inkMk id="42" creationId="{C2C3D961-EE7E-402F-B852-520785CBA98A}"/>
          </ac:inkMkLst>
        </pc:inkChg>
        <pc:inkChg chg="add del">
          <ac:chgData name="Viet Anh Nguyen" userId="b95f61ff061388d5" providerId="LiveId" clId="{746B24EA-7A43-4D3D-A68A-B9BD11066FA8}" dt="2022-02-07T08:46:49.866" v="997"/>
          <ac:inkMkLst>
            <pc:docMk/>
            <pc:sldMk cId="3057702394" sldId="324"/>
            <ac:inkMk id="43" creationId="{E9888236-C14B-4B8C-8C9A-3FBA7D857C46}"/>
          </ac:inkMkLst>
        </pc:inkChg>
        <pc:inkChg chg="add del">
          <ac:chgData name="Viet Anh Nguyen" userId="b95f61ff061388d5" providerId="LiveId" clId="{746B24EA-7A43-4D3D-A68A-B9BD11066FA8}" dt="2022-02-07T08:46:49.866" v="997"/>
          <ac:inkMkLst>
            <pc:docMk/>
            <pc:sldMk cId="3057702394" sldId="324"/>
            <ac:inkMk id="44" creationId="{4CD9BBA1-1090-4668-BC3C-9450B5A176E0}"/>
          </ac:inkMkLst>
        </pc:inkChg>
        <pc:inkChg chg="add del">
          <ac:chgData name="Viet Anh Nguyen" userId="b95f61ff061388d5" providerId="LiveId" clId="{746B24EA-7A43-4D3D-A68A-B9BD11066FA8}" dt="2022-02-07T08:46:49.866" v="997"/>
          <ac:inkMkLst>
            <pc:docMk/>
            <pc:sldMk cId="3057702394" sldId="324"/>
            <ac:inkMk id="45" creationId="{D6D1A704-89FF-45C1-A2D9-0993CFC74756}"/>
          </ac:inkMkLst>
        </pc:inkChg>
        <pc:inkChg chg="add del">
          <ac:chgData name="Viet Anh Nguyen" userId="b95f61ff061388d5" providerId="LiveId" clId="{746B24EA-7A43-4D3D-A68A-B9BD11066FA8}" dt="2022-02-07T08:46:49.866" v="997"/>
          <ac:inkMkLst>
            <pc:docMk/>
            <pc:sldMk cId="3057702394" sldId="324"/>
            <ac:inkMk id="46" creationId="{9C1CF0EE-5892-43E7-AB51-9E7679ED9544}"/>
          </ac:inkMkLst>
        </pc:inkChg>
        <pc:inkChg chg="add del">
          <ac:chgData name="Viet Anh Nguyen" userId="b95f61ff061388d5" providerId="LiveId" clId="{746B24EA-7A43-4D3D-A68A-B9BD11066FA8}" dt="2022-02-07T08:47:07.289" v="1021"/>
          <ac:inkMkLst>
            <pc:docMk/>
            <pc:sldMk cId="3057702394" sldId="324"/>
            <ac:inkMk id="47" creationId="{44D19B28-3D7D-4FEB-B097-2124134E3A8E}"/>
          </ac:inkMkLst>
        </pc:inkChg>
        <pc:inkChg chg="add del">
          <ac:chgData name="Viet Anh Nguyen" userId="b95f61ff061388d5" providerId="LiveId" clId="{746B24EA-7A43-4D3D-A68A-B9BD11066FA8}" dt="2022-02-07T08:47:07.289" v="1021"/>
          <ac:inkMkLst>
            <pc:docMk/>
            <pc:sldMk cId="3057702394" sldId="324"/>
            <ac:inkMk id="48" creationId="{9AA2C15B-8DFB-4392-9EA5-4FB224FCC0EB}"/>
          </ac:inkMkLst>
        </pc:inkChg>
        <pc:inkChg chg="add">
          <ac:chgData name="Viet Anh Nguyen" userId="b95f61ff061388d5" providerId="LiveId" clId="{746B24EA-7A43-4D3D-A68A-B9BD11066FA8}" dt="2022-02-07T08:46:49.866" v="997"/>
          <ac:inkMkLst>
            <pc:docMk/>
            <pc:sldMk cId="3057702394" sldId="324"/>
            <ac:inkMk id="49" creationId="{EF5D9C65-BD0F-4146-9ECB-E6A8C15771FA}"/>
          </ac:inkMkLst>
        </pc:inkChg>
        <pc:inkChg chg="add">
          <ac:chgData name="Viet Anh Nguyen" userId="b95f61ff061388d5" providerId="LiveId" clId="{746B24EA-7A43-4D3D-A68A-B9BD11066FA8}" dt="2022-02-07T08:46:50.599" v="998" actId="9405"/>
          <ac:inkMkLst>
            <pc:docMk/>
            <pc:sldMk cId="3057702394" sldId="324"/>
            <ac:inkMk id="50" creationId="{C490607D-065C-4ADD-A926-984BE07F409A}"/>
          </ac:inkMkLst>
        </pc:inkChg>
        <pc:inkChg chg="add">
          <ac:chgData name="Viet Anh Nguyen" userId="b95f61ff061388d5" providerId="LiveId" clId="{746B24EA-7A43-4D3D-A68A-B9BD11066FA8}" dt="2022-02-07T08:46:50.781" v="999" actId="9405"/>
          <ac:inkMkLst>
            <pc:docMk/>
            <pc:sldMk cId="3057702394" sldId="324"/>
            <ac:inkMk id="51" creationId="{5B1BA4D6-D47D-4738-959E-59D79B5BDA71}"/>
          </ac:inkMkLst>
        </pc:inkChg>
        <pc:inkChg chg="add del">
          <ac:chgData name="Viet Anh Nguyen" userId="b95f61ff061388d5" providerId="LiveId" clId="{746B24EA-7A43-4D3D-A68A-B9BD11066FA8}" dt="2022-02-07T08:46:53.334" v="1004"/>
          <ac:inkMkLst>
            <pc:docMk/>
            <pc:sldMk cId="3057702394" sldId="324"/>
            <ac:inkMk id="52" creationId="{2588F9A2-725E-4799-8CE1-CB4F6A646F6E}"/>
          </ac:inkMkLst>
        </pc:inkChg>
        <pc:inkChg chg="add del">
          <ac:chgData name="Viet Anh Nguyen" userId="b95f61ff061388d5" providerId="LiveId" clId="{746B24EA-7A43-4D3D-A68A-B9BD11066FA8}" dt="2022-02-07T08:46:53.334" v="1004"/>
          <ac:inkMkLst>
            <pc:docMk/>
            <pc:sldMk cId="3057702394" sldId="324"/>
            <ac:inkMk id="53" creationId="{729EED55-CB1A-4F7F-AB0B-5D8A675A047B}"/>
          </ac:inkMkLst>
        </pc:inkChg>
        <pc:inkChg chg="add del">
          <ac:chgData name="Viet Anh Nguyen" userId="b95f61ff061388d5" providerId="LiveId" clId="{746B24EA-7A43-4D3D-A68A-B9BD11066FA8}" dt="2022-02-07T08:46:53.334" v="1004"/>
          <ac:inkMkLst>
            <pc:docMk/>
            <pc:sldMk cId="3057702394" sldId="324"/>
            <ac:inkMk id="54" creationId="{8783A97D-87A6-4075-85A7-74A362492E43}"/>
          </ac:inkMkLst>
        </pc:inkChg>
        <pc:inkChg chg="add del">
          <ac:chgData name="Viet Anh Nguyen" userId="b95f61ff061388d5" providerId="LiveId" clId="{746B24EA-7A43-4D3D-A68A-B9BD11066FA8}" dt="2022-02-07T08:46:53.334" v="1004"/>
          <ac:inkMkLst>
            <pc:docMk/>
            <pc:sldMk cId="3057702394" sldId="324"/>
            <ac:inkMk id="55" creationId="{8173502C-B30D-4714-AFE0-3A4CAD784719}"/>
          </ac:inkMkLst>
        </pc:inkChg>
        <pc:inkChg chg="add del">
          <ac:chgData name="Viet Anh Nguyen" userId="b95f61ff061388d5" providerId="LiveId" clId="{746B24EA-7A43-4D3D-A68A-B9BD11066FA8}" dt="2022-02-07T08:47:07.289" v="1021"/>
          <ac:inkMkLst>
            <pc:docMk/>
            <pc:sldMk cId="3057702394" sldId="324"/>
            <ac:inkMk id="56" creationId="{361DE84C-1FA2-4CCD-A1B0-29A3A3E34622}"/>
          </ac:inkMkLst>
        </pc:inkChg>
        <pc:inkChg chg="add del">
          <ac:chgData name="Viet Anh Nguyen" userId="b95f61ff061388d5" providerId="LiveId" clId="{746B24EA-7A43-4D3D-A68A-B9BD11066FA8}" dt="2022-02-07T08:47:07.289" v="1021"/>
          <ac:inkMkLst>
            <pc:docMk/>
            <pc:sldMk cId="3057702394" sldId="324"/>
            <ac:inkMk id="57" creationId="{457D9B31-4857-4E82-A9A4-D5E5CAA1BABF}"/>
          </ac:inkMkLst>
        </pc:inkChg>
        <pc:inkChg chg="add del">
          <ac:chgData name="Viet Anh Nguyen" userId="b95f61ff061388d5" providerId="LiveId" clId="{746B24EA-7A43-4D3D-A68A-B9BD11066FA8}" dt="2022-02-07T08:47:07.289" v="1021"/>
          <ac:inkMkLst>
            <pc:docMk/>
            <pc:sldMk cId="3057702394" sldId="324"/>
            <ac:inkMk id="58" creationId="{7A620E4A-673B-42D6-8CA3-5278DBB3EBAB}"/>
          </ac:inkMkLst>
        </pc:inkChg>
        <pc:inkChg chg="add del">
          <ac:chgData name="Viet Anh Nguyen" userId="b95f61ff061388d5" providerId="LiveId" clId="{746B24EA-7A43-4D3D-A68A-B9BD11066FA8}" dt="2022-02-07T08:47:07.289" v="1021"/>
          <ac:inkMkLst>
            <pc:docMk/>
            <pc:sldMk cId="3057702394" sldId="324"/>
            <ac:inkMk id="59" creationId="{127C0A7D-DFC5-4414-82F2-9FD3DD5D203C}"/>
          </ac:inkMkLst>
        </pc:inkChg>
        <pc:inkChg chg="add del">
          <ac:chgData name="Viet Anh Nguyen" userId="b95f61ff061388d5" providerId="LiveId" clId="{746B24EA-7A43-4D3D-A68A-B9BD11066FA8}" dt="2022-02-07T08:47:07.289" v="1021"/>
          <ac:inkMkLst>
            <pc:docMk/>
            <pc:sldMk cId="3057702394" sldId="324"/>
            <ac:inkMk id="60" creationId="{9AE70182-3EC3-489B-BC83-CAD0D5850243}"/>
          </ac:inkMkLst>
        </pc:inkChg>
        <pc:inkChg chg="add del">
          <ac:chgData name="Viet Anh Nguyen" userId="b95f61ff061388d5" providerId="LiveId" clId="{746B24EA-7A43-4D3D-A68A-B9BD11066FA8}" dt="2022-02-07T08:47:07.289" v="1021"/>
          <ac:inkMkLst>
            <pc:docMk/>
            <pc:sldMk cId="3057702394" sldId="324"/>
            <ac:inkMk id="61" creationId="{73EB7BDF-0606-4BED-A9DC-F62F71DAEEFE}"/>
          </ac:inkMkLst>
        </pc:inkChg>
        <pc:inkChg chg="add del">
          <ac:chgData name="Viet Anh Nguyen" userId="b95f61ff061388d5" providerId="LiveId" clId="{746B24EA-7A43-4D3D-A68A-B9BD11066FA8}" dt="2022-02-07T08:47:07.289" v="1021"/>
          <ac:inkMkLst>
            <pc:docMk/>
            <pc:sldMk cId="3057702394" sldId="324"/>
            <ac:inkMk id="62" creationId="{D9090151-7AB5-44EB-9ACD-FD08DBC423EB}"/>
          </ac:inkMkLst>
        </pc:inkChg>
        <pc:inkChg chg="add del">
          <ac:chgData name="Viet Anh Nguyen" userId="b95f61ff061388d5" providerId="LiveId" clId="{746B24EA-7A43-4D3D-A68A-B9BD11066FA8}" dt="2022-02-07T08:47:07.289" v="1021"/>
          <ac:inkMkLst>
            <pc:docMk/>
            <pc:sldMk cId="3057702394" sldId="324"/>
            <ac:inkMk id="63" creationId="{EC59E327-FB11-4849-AB85-72C3930E2595}"/>
          </ac:inkMkLst>
        </pc:inkChg>
        <pc:inkChg chg="add del">
          <ac:chgData name="Viet Anh Nguyen" userId="b95f61ff061388d5" providerId="LiveId" clId="{746B24EA-7A43-4D3D-A68A-B9BD11066FA8}" dt="2022-02-07T08:47:07.289" v="1021"/>
          <ac:inkMkLst>
            <pc:docMk/>
            <pc:sldMk cId="3057702394" sldId="324"/>
            <ac:inkMk id="64" creationId="{A15872AC-C322-4A63-A75B-09268C9E6860}"/>
          </ac:inkMkLst>
        </pc:inkChg>
        <pc:inkChg chg="add del">
          <ac:chgData name="Viet Anh Nguyen" userId="b95f61ff061388d5" providerId="LiveId" clId="{746B24EA-7A43-4D3D-A68A-B9BD11066FA8}" dt="2022-02-07T08:47:07.289" v="1021"/>
          <ac:inkMkLst>
            <pc:docMk/>
            <pc:sldMk cId="3057702394" sldId="324"/>
            <ac:inkMk id="65" creationId="{C52FCB71-5BCA-4E40-A8FF-8B8B8A57F26B}"/>
          </ac:inkMkLst>
        </pc:inkChg>
        <pc:inkChg chg="add del">
          <ac:chgData name="Viet Anh Nguyen" userId="b95f61ff061388d5" providerId="LiveId" clId="{746B24EA-7A43-4D3D-A68A-B9BD11066FA8}" dt="2022-02-07T08:47:07.289" v="1021"/>
          <ac:inkMkLst>
            <pc:docMk/>
            <pc:sldMk cId="3057702394" sldId="324"/>
            <ac:inkMk id="66" creationId="{776CDB5C-4D00-4BAA-B870-9CF8E24FBDD3}"/>
          </ac:inkMkLst>
        </pc:inkChg>
        <pc:inkChg chg="add del">
          <ac:chgData name="Viet Anh Nguyen" userId="b95f61ff061388d5" providerId="LiveId" clId="{746B24EA-7A43-4D3D-A68A-B9BD11066FA8}" dt="2022-02-07T08:47:07.289" v="1021"/>
          <ac:inkMkLst>
            <pc:docMk/>
            <pc:sldMk cId="3057702394" sldId="324"/>
            <ac:inkMk id="67" creationId="{26A44106-9C5C-4013-9E0A-B61A7674ABB1}"/>
          </ac:inkMkLst>
        </pc:inkChg>
        <pc:inkChg chg="add del">
          <ac:chgData name="Viet Anh Nguyen" userId="b95f61ff061388d5" providerId="LiveId" clId="{746B24EA-7A43-4D3D-A68A-B9BD11066FA8}" dt="2022-02-07T08:47:07.289" v="1021"/>
          <ac:inkMkLst>
            <pc:docMk/>
            <pc:sldMk cId="3057702394" sldId="324"/>
            <ac:inkMk id="68" creationId="{F7DAC829-F163-439B-A0A2-76CAFED6A2DB}"/>
          </ac:inkMkLst>
        </pc:inkChg>
        <pc:inkChg chg="add del">
          <ac:chgData name="Viet Anh Nguyen" userId="b95f61ff061388d5" providerId="LiveId" clId="{746B24EA-7A43-4D3D-A68A-B9BD11066FA8}" dt="2022-02-07T08:47:07.289" v="1021"/>
          <ac:inkMkLst>
            <pc:docMk/>
            <pc:sldMk cId="3057702394" sldId="324"/>
            <ac:inkMk id="69" creationId="{E6569849-9AE0-4F1B-9290-D2F4227BC9E1}"/>
          </ac:inkMkLst>
        </pc:inkChg>
        <pc:inkChg chg="add del">
          <ac:chgData name="Viet Anh Nguyen" userId="b95f61ff061388d5" providerId="LiveId" clId="{746B24EA-7A43-4D3D-A68A-B9BD11066FA8}" dt="2022-02-07T08:47:07.289" v="1021"/>
          <ac:inkMkLst>
            <pc:docMk/>
            <pc:sldMk cId="3057702394" sldId="324"/>
            <ac:inkMk id="70" creationId="{26AFE17D-8990-4F21-9EDF-76E82CF1360E}"/>
          </ac:inkMkLst>
        </pc:inkChg>
        <pc:inkChg chg="add del">
          <ac:chgData name="Viet Anh Nguyen" userId="b95f61ff061388d5" providerId="LiveId" clId="{746B24EA-7A43-4D3D-A68A-B9BD11066FA8}" dt="2022-02-07T08:47:07.289" v="1021"/>
          <ac:inkMkLst>
            <pc:docMk/>
            <pc:sldMk cId="3057702394" sldId="324"/>
            <ac:inkMk id="71" creationId="{861AAD34-413E-49D9-B8E4-A2541480A0E5}"/>
          </ac:inkMkLst>
        </pc:inkChg>
        <pc:inkChg chg="add del">
          <ac:chgData name="Viet Anh Nguyen" userId="b95f61ff061388d5" providerId="LiveId" clId="{746B24EA-7A43-4D3D-A68A-B9BD11066FA8}" dt="2022-02-07T08:47:07.289" v="1021"/>
          <ac:inkMkLst>
            <pc:docMk/>
            <pc:sldMk cId="3057702394" sldId="324"/>
            <ac:inkMk id="72" creationId="{E97FDF38-F726-4AAE-8575-CA86C5A21BEB}"/>
          </ac:inkMkLst>
        </pc:inkChg>
        <pc:inkChg chg="add del">
          <ac:chgData name="Viet Anh Nguyen" userId="b95f61ff061388d5" providerId="LiveId" clId="{746B24EA-7A43-4D3D-A68A-B9BD11066FA8}" dt="2022-02-07T08:47:07.289" v="1021"/>
          <ac:inkMkLst>
            <pc:docMk/>
            <pc:sldMk cId="3057702394" sldId="324"/>
            <ac:inkMk id="73" creationId="{2EE9AC18-DDBD-40A0-B174-33725CAD3DFF}"/>
          </ac:inkMkLst>
        </pc:inkChg>
        <pc:inkChg chg="add del">
          <ac:chgData name="Viet Anh Nguyen" userId="b95f61ff061388d5" providerId="LiveId" clId="{746B24EA-7A43-4D3D-A68A-B9BD11066FA8}" dt="2022-02-07T08:47:09.934" v="1028"/>
          <ac:inkMkLst>
            <pc:docMk/>
            <pc:sldMk cId="3057702394" sldId="324"/>
            <ac:inkMk id="74" creationId="{18148AEC-098B-4A2D-B6FB-18AB811F76BC}"/>
          </ac:inkMkLst>
        </pc:inkChg>
        <pc:inkChg chg="add del">
          <ac:chgData name="Viet Anh Nguyen" userId="b95f61ff061388d5" providerId="LiveId" clId="{746B24EA-7A43-4D3D-A68A-B9BD11066FA8}" dt="2022-02-07T08:47:09.934" v="1028"/>
          <ac:inkMkLst>
            <pc:docMk/>
            <pc:sldMk cId="3057702394" sldId="324"/>
            <ac:inkMk id="75" creationId="{2EA01D53-685C-41B5-A017-80713C0EFA5C}"/>
          </ac:inkMkLst>
        </pc:inkChg>
        <pc:inkChg chg="add del">
          <ac:chgData name="Viet Anh Nguyen" userId="b95f61ff061388d5" providerId="LiveId" clId="{746B24EA-7A43-4D3D-A68A-B9BD11066FA8}" dt="2022-02-07T08:47:09.934" v="1028"/>
          <ac:inkMkLst>
            <pc:docMk/>
            <pc:sldMk cId="3057702394" sldId="324"/>
            <ac:inkMk id="76" creationId="{04D009AB-85D3-4820-9A8A-37B944363037}"/>
          </ac:inkMkLst>
        </pc:inkChg>
        <pc:inkChg chg="add del">
          <ac:chgData name="Viet Anh Nguyen" userId="b95f61ff061388d5" providerId="LiveId" clId="{746B24EA-7A43-4D3D-A68A-B9BD11066FA8}" dt="2022-02-07T08:47:09.934" v="1028"/>
          <ac:inkMkLst>
            <pc:docMk/>
            <pc:sldMk cId="3057702394" sldId="324"/>
            <ac:inkMk id="77" creationId="{F0F7A979-D707-437D-B2F9-BD6592C52ACF}"/>
          </ac:inkMkLst>
        </pc:inkChg>
        <pc:inkChg chg="add del">
          <ac:chgData name="Viet Anh Nguyen" userId="b95f61ff061388d5" providerId="LiveId" clId="{746B24EA-7A43-4D3D-A68A-B9BD11066FA8}" dt="2022-02-07T08:47:09.934" v="1028"/>
          <ac:inkMkLst>
            <pc:docMk/>
            <pc:sldMk cId="3057702394" sldId="324"/>
            <ac:inkMk id="78" creationId="{A357F428-DCEF-4BD9-90D8-1A72AB9D7C16}"/>
          </ac:inkMkLst>
        </pc:inkChg>
        <pc:inkChg chg="add del">
          <ac:chgData name="Viet Anh Nguyen" userId="b95f61ff061388d5" providerId="LiveId" clId="{746B24EA-7A43-4D3D-A68A-B9BD11066FA8}" dt="2022-02-07T08:47:09.934" v="1028"/>
          <ac:inkMkLst>
            <pc:docMk/>
            <pc:sldMk cId="3057702394" sldId="324"/>
            <ac:inkMk id="79" creationId="{790445EC-2333-4705-A2AC-8EDB6EDC32A5}"/>
          </ac:inkMkLst>
        </pc:inkChg>
        <pc:inkChg chg="add">
          <ac:chgData name="Viet Anh Nguyen" userId="b95f61ff061388d5" providerId="LiveId" clId="{746B24EA-7A43-4D3D-A68A-B9BD11066FA8}" dt="2022-02-07T08:47:08.990" v="1027" actId="9405"/>
          <ac:inkMkLst>
            <pc:docMk/>
            <pc:sldMk cId="3057702394" sldId="324"/>
            <ac:inkMk id="80" creationId="{DE1D8AD6-62F7-4E0E-B4AA-632DDAF443E9}"/>
          </ac:inkMkLst>
        </pc:inkChg>
        <pc:inkChg chg="add">
          <ac:chgData name="Viet Anh Nguyen" userId="b95f61ff061388d5" providerId="LiveId" clId="{746B24EA-7A43-4D3D-A68A-B9BD11066FA8}" dt="2022-02-07T08:47:09.934" v="1028"/>
          <ac:inkMkLst>
            <pc:docMk/>
            <pc:sldMk cId="3057702394" sldId="324"/>
            <ac:inkMk id="81" creationId="{ACF3723E-2F86-49FB-B410-DD3B7DF09ADB}"/>
          </ac:inkMkLst>
        </pc:inkChg>
        <pc:inkChg chg="add">
          <ac:chgData name="Viet Anh Nguyen" userId="b95f61ff061388d5" providerId="LiveId" clId="{746B24EA-7A43-4D3D-A68A-B9BD11066FA8}" dt="2022-02-07T08:47:09.934" v="1028"/>
          <ac:inkMkLst>
            <pc:docMk/>
            <pc:sldMk cId="3057702394" sldId="324"/>
            <ac:inkMk id="82" creationId="{64B3AB07-4BE9-4738-A08E-5C608E781453}"/>
          </ac:inkMkLst>
        </pc:inkChg>
      </pc:sldChg>
      <pc:sldChg chg="addSp delSp new mod modClrScheme chgLayout">
        <pc:chgData name="Viet Anh Nguyen" userId="b95f61ff061388d5" providerId="LiveId" clId="{746B24EA-7A43-4D3D-A68A-B9BD11066FA8}" dt="2022-02-07T08:48:18.345" v="1141"/>
        <pc:sldMkLst>
          <pc:docMk/>
          <pc:sldMk cId="2275916114" sldId="325"/>
        </pc:sldMkLst>
        <pc:spChg chg="del">
          <ac:chgData name="Viet Anh Nguyen" userId="b95f61ff061388d5" providerId="LiveId" clId="{746B24EA-7A43-4D3D-A68A-B9BD11066FA8}" dt="2022-02-07T08:47:17.828" v="1030" actId="700"/>
          <ac:spMkLst>
            <pc:docMk/>
            <pc:sldMk cId="2275916114" sldId="325"/>
            <ac:spMk id="2" creationId="{AA8733D0-7605-422E-A757-81025796C412}"/>
          </ac:spMkLst>
        </pc:spChg>
        <pc:spChg chg="del">
          <ac:chgData name="Viet Anh Nguyen" userId="b95f61ff061388d5" providerId="LiveId" clId="{746B24EA-7A43-4D3D-A68A-B9BD11066FA8}" dt="2022-02-07T08:47:17.828" v="1030" actId="700"/>
          <ac:spMkLst>
            <pc:docMk/>
            <pc:sldMk cId="2275916114" sldId="325"/>
            <ac:spMk id="3" creationId="{02BE9DE5-DDF3-40B7-A7AA-796770514D64}"/>
          </ac:spMkLst>
        </pc:spChg>
        <pc:inkChg chg="add del">
          <ac:chgData name="Viet Anh Nguyen" userId="b95f61ff061388d5" providerId="LiveId" clId="{746B24EA-7A43-4D3D-A68A-B9BD11066FA8}" dt="2022-02-07T08:47:29.507" v="1042"/>
          <ac:inkMkLst>
            <pc:docMk/>
            <pc:sldMk cId="2275916114" sldId="325"/>
            <ac:inkMk id="4" creationId="{8205464E-DB4A-4686-88FF-D9FDD09C4F8A}"/>
          </ac:inkMkLst>
        </pc:inkChg>
        <pc:inkChg chg="add del">
          <ac:chgData name="Viet Anh Nguyen" userId="b95f61ff061388d5" providerId="LiveId" clId="{746B24EA-7A43-4D3D-A68A-B9BD11066FA8}" dt="2022-02-07T08:47:29.507" v="1042"/>
          <ac:inkMkLst>
            <pc:docMk/>
            <pc:sldMk cId="2275916114" sldId="325"/>
            <ac:inkMk id="5" creationId="{EED10009-2B47-4D69-A5F1-A1E9D078F78A}"/>
          </ac:inkMkLst>
        </pc:inkChg>
        <pc:inkChg chg="add">
          <ac:chgData name="Viet Anh Nguyen" userId="b95f61ff061388d5" providerId="LiveId" clId="{746B24EA-7A43-4D3D-A68A-B9BD11066FA8}" dt="2022-02-07T08:47:26.809" v="1035" actId="9405"/>
          <ac:inkMkLst>
            <pc:docMk/>
            <pc:sldMk cId="2275916114" sldId="325"/>
            <ac:inkMk id="6" creationId="{348EE3AB-55DC-4C20-85B1-A0D492E89181}"/>
          </ac:inkMkLst>
        </pc:inkChg>
        <pc:inkChg chg="add">
          <ac:chgData name="Viet Anh Nguyen" userId="b95f61ff061388d5" providerId="LiveId" clId="{746B24EA-7A43-4D3D-A68A-B9BD11066FA8}" dt="2022-02-07T08:47:26.970" v="1036" actId="9405"/>
          <ac:inkMkLst>
            <pc:docMk/>
            <pc:sldMk cId="2275916114" sldId="325"/>
            <ac:inkMk id="7" creationId="{1E9A5858-1FFE-4998-B4B0-64BC58437808}"/>
          </ac:inkMkLst>
        </pc:inkChg>
        <pc:inkChg chg="add">
          <ac:chgData name="Viet Anh Nguyen" userId="b95f61ff061388d5" providerId="LiveId" clId="{746B24EA-7A43-4D3D-A68A-B9BD11066FA8}" dt="2022-02-07T08:47:27.111" v="1037" actId="9405"/>
          <ac:inkMkLst>
            <pc:docMk/>
            <pc:sldMk cId="2275916114" sldId="325"/>
            <ac:inkMk id="8" creationId="{B29CDB10-C686-4E3F-AA89-8E275FC69D3D}"/>
          </ac:inkMkLst>
        </pc:inkChg>
        <pc:inkChg chg="add del">
          <ac:chgData name="Viet Anh Nguyen" userId="b95f61ff061388d5" providerId="LiveId" clId="{746B24EA-7A43-4D3D-A68A-B9BD11066FA8}" dt="2022-02-07T08:47:29.507" v="1042"/>
          <ac:inkMkLst>
            <pc:docMk/>
            <pc:sldMk cId="2275916114" sldId="325"/>
            <ac:inkMk id="9" creationId="{390E4223-C1D8-4C92-943C-D6ACD3E4A8A2}"/>
          </ac:inkMkLst>
        </pc:inkChg>
        <pc:inkChg chg="add del">
          <ac:chgData name="Viet Anh Nguyen" userId="b95f61ff061388d5" providerId="LiveId" clId="{746B24EA-7A43-4D3D-A68A-B9BD11066FA8}" dt="2022-02-07T08:47:29.507" v="1042"/>
          <ac:inkMkLst>
            <pc:docMk/>
            <pc:sldMk cId="2275916114" sldId="325"/>
            <ac:inkMk id="10" creationId="{19910F84-EDE0-4509-94DE-96A2D762FAB0}"/>
          </ac:inkMkLst>
        </pc:inkChg>
        <pc:inkChg chg="add del">
          <ac:chgData name="Viet Anh Nguyen" userId="b95f61ff061388d5" providerId="LiveId" clId="{746B24EA-7A43-4D3D-A68A-B9BD11066FA8}" dt="2022-02-07T08:47:29.507" v="1042"/>
          <ac:inkMkLst>
            <pc:docMk/>
            <pc:sldMk cId="2275916114" sldId="325"/>
            <ac:inkMk id="11" creationId="{AD867BD4-257F-42BC-8B8E-00ED7DB0A209}"/>
          </ac:inkMkLst>
        </pc:inkChg>
        <pc:inkChg chg="add del">
          <ac:chgData name="Viet Anh Nguyen" userId="b95f61ff061388d5" providerId="LiveId" clId="{746B24EA-7A43-4D3D-A68A-B9BD11066FA8}" dt="2022-02-07T08:47:29.507" v="1042"/>
          <ac:inkMkLst>
            <pc:docMk/>
            <pc:sldMk cId="2275916114" sldId="325"/>
            <ac:inkMk id="12" creationId="{E2BDE7D7-3CE7-4407-9201-EA8958157CC1}"/>
          </ac:inkMkLst>
        </pc:inkChg>
        <pc:inkChg chg="add">
          <ac:chgData name="Viet Anh Nguyen" userId="b95f61ff061388d5" providerId="LiveId" clId="{746B24EA-7A43-4D3D-A68A-B9BD11066FA8}" dt="2022-02-07T08:47:29.507" v="1042"/>
          <ac:inkMkLst>
            <pc:docMk/>
            <pc:sldMk cId="2275916114" sldId="325"/>
            <ac:inkMk id="13" creationId="{253A852D-8D8B-4676-9BF7-6014BD7D3298}"/>
          </ac:inkMkLst>
        </pc:inkChg>
        <pc:inkChg chg="add">
          <ac:chgData name="Viet Anh Nguyen" userId="b95f61ff061388d5" providerId="LiveId" clId="{746B24EA-7A43-4D3D-A68A-B9BD11066FA8}" dt="2022-02-07T08:47:29.507" v="1042"/>
          <ac:inkMkLst>
            <pc:docMk/>
            <pc:sldMk cId="2275916114" sldId="325"/>
            <ac:inkMk id="14" creationId="{B748740D-DF35-4D3E-A383-457A564873A9}"/>
          </ac:inkMkLst>
        </pc:inkChg>
        <pc:inkChg chg="add">
          <ac:chgData name="Viet Anh Nguyen" userId="b95f61ff061388d5" providerId="LiveId" clId="{746B24EA-7A43-4D3D-A68A-B9BD11066FA8}" dt="2022-02-07T08:47:29.507" v="1042"/>
          <ac:inkMkLst>
            <pc:docMk/>
            <pc:sldMk cId="2275916114" sldId="325"/>
            <ac:inkMk id="15" creationId="{611D60DF-93AD-4F84-AB8D-6911624606D2}"/>
          </ac:inkMkLst>
        </pc:inkChg>
        <pc:inkChg chg="add del">
          <ac:chgData name="Viet Anh Nguyen" userId="b95f61ff061388d5" providerId="LiveId" clId="{746B24EA-7A43-4D3D-A68A-B9BD11066FA8}" dt="2022-02-07T08:47:31.294" v="1047"/>
          <ac:inkMkLst>
            <pc:docMk/>
            <pc:sldMk cId="2275916114" sldId="325"/>
            <ac:inkMk id="16" creationId="{7BC451B2-B582-4C76-8FF8-6D657B4E9BE9}"/>
          </ac:inkMkLst>
        </pc:inkChg>
        <pc:inkChg chg="add del">
          <ac:chgData name="Viet Anh Nguyen" userId="b95f61ff061388d5" providerId="LiveId" clId="{746B24EA-7A43-4D3D-A68A-B9BD11066FA8}" dt="2022-02-07T08:47:31.294" v="1047"/>
          <ac:inkMkLst>
            <pc:docMk/>
            <pc:sldMk cId="2275916114" sldId="325"/>
            <ac:inkMk id="17" creationId="{F9772000-52F6-4C87-B517-D3CB82E29DEC}"/>
          </ac:inkMkLst>
        </pc:inkChg>
        <pc:inkChg chg="add del">
          <ac:chgData name="Viet Anh Nguyen" userId="b95f61ff061388d5" providerId="LiveId" clId="{746B24EA-7A43-4D3D-A68A-B9BD11066FA8}" dt="2022-02-07T08:47:31.294" v="1047"/>
          <ac:inkMkLst>
            <pc:docMk/>
            <pc:sldMk cId="2275916114" sldId="325"/>
            <ac:inkMk id="18" creationId="{0D965A43-E6CE-446B-876B-326D4FC2BFA5}"/>
          </ac:inkMkLst>
        </pc:inkChg>
        <pc:inkChg chg="add del">
          <ac:chgData name="Viet Anh Nguyen" userId="b95f61ff061388d5" providerId="LiveId" clId="{746B24EA-7A43-4D3D-A68A-B9BD11066FA8}" dt="2022-02-07T08:47:31.294" v="1047"/>
          <ac:inkMkLst>
            <pc:docMk/>
            <pc:sldMk cId="2275916114" sldId="325"/>
            <ac:inkMk id="19" creationId="{A6182A1A-069B-4B53-9D2A-9009A3DF9225}"/>
          </ac:inkMkLst>
        </pc:inkChg>
        <pc:inkChg chg="add">
          <ac:chgData name="Viet Anh Nguyen" userId="b95f61ff061388d5" providerId="LiveId" clId="{746B24EA-7A43-4D3D-A68A-B9BD11066FA8}" dt="2022-02-07T08:47:31.294" v="1047"/>
          <ac:inkMkLst>
            <pc:docMk/>
            <pc:sldMk cId="2275916114" sldId="325"/>
            <ac:inkMk id="20" creationId="{6EACB77B-5C9E-48FA-AD69-515CCA7296B6}"/>
          </ac:inkMkLst>
        </pc:inkChg>
        <pc:inkChg chg="add del">
          <ac:chgData name="Viet Anh Nguyen" userId="b95f61ff061388d5" providerId="LiveId" clId="{746B24EA-7A43-4D3D-A68A-B9BD11066FA8}" dt="2022-02-07T08:47:36.059" v="1058"/>
          <ac:inkMkLst>
            <pc:docMk/>
            <pc:sldMk cId="2275916114" sldId="325"/>
            <ac:inkMk id="21" creationId="{BE9C18EC-3745-480E-8F13-C83B472B48F2}"/>
          </ac:inkMkLst>
        </pc:inkChg>
        <pc:inkChg chg="add del">
          <ac:chgData name="Viet Anh Nguyen" userId="b95f61ff061388d5" providerId="LiveId" clId="{746B24EA-7A43-4D3D-A68A-B9BD11066FA8}" dt="2022-02-07T08:47:36.059" v="1058"/>
          <ac:inkMkLst>
            <pc:docMk/>
            <pc:sldMk cId="2275916114" sldId="325"/>
            <ac:inkMk id="22" creationId="{D75780B9-F3C8-4DD4-9724-B42279028265}"/>
          </ac:inkMkLst>
        </pc:inkChg>
        <pc:inkChg chg="add del">
          <ac:chgData name="Viet Anh Nguyen" userId="b95f61ff061388d5" providerId="LiveId" clId="{746B24EA-7A43-4D3D-A68A-B9BD11066FA8}" dt="2022-02-07T08:47:36.059" v="1058"/>
          <ac:inkMkLst>
            <pc:docMk/>
            <pc:sldMk cId="2275916114" sldId="325"/>
            <ac:inkMk id="23" creationId="{08EA5A02-BB0C-4CF4-B766-4F3F4C92C3E0}"/>
          </ac:inkMkLst>
        </pc:inkChg>
        <pc:inkChg chg="add del">
          <ac:chgData name="Viet Anh Nguyen" userId="b95f61ff061388d5" providerId="LiveId" clId="{746B24EA-7A43-4D3D-A68A-B9BD11066FA8}" dt="2022-02-07T08:47:36.059" v="1058"/>
          <ac:inkMkLst>
            <pc:docMk/>
            <pc:sldMk cId="2275916114" sldId="325"/>
            <ac:inkMk id="24" creationId="{B173D8AE-0F12-4607-89B0-4EE33949211A}"/>
          </ac:inkMkLst>
        </pc:inkChg>
        <pc:inkChg chg="add del">
          <ac:chgData name="Viet Anh Nguyen" userId="b95f61ff061388d5" providerId="LiveId" clId="{746B24EA-7A43-4D3D-A68A-B9BD11066FA8}" dt="2022-02-07T08:47:36.059" v="1058"/>
          <ac:inkMkLst>
            <pc:docMk/>
            <pc:sldMk cId="2275916114" sldId="325"/>
            <ac:inkMk id="25" creationId="{40D81D09-9120-4191-8BF3-AC619C156110}"/>
          </ac:inkMkLst>
        </pc:inkChg>
        <pc:inkChg chg="add del">
          <ac:chgData name="Viet Anh Nguyen" userId="b95f61ff061388d5" providerId="LiveId" clId="{746B24EA-7A43-4D3D-A68A-B9BD11066FA8}" dt="2022-02-07T08:47:36.059" v="1058"/>
          <ac:inkMkLst>
            <pc:docMk/>
            <pc:sldMk cId="2275916114" sldId="325"/>
            <ac:inkMk id="26" creationId="{277B5BE3-07EF-437A-ACA1-F80DE55EE97D}"/>
          </ac:inkMkLst>
        </pc:inkChg>
        <pc:inkChg chg="add del">
          <ac:chgData name="Viet Anh Nguyen" userId="b95f61ff061388d5" providerId="LiveId" clId="{746B24EA-7A43-4D3D-A68A-B9BD11066FA8}" dt="2022-02-07T08:47:36.059" v="1058"/>
          <ac:inkMkLst>
            <pc:docMk/>
            <pc:sldMk cId="2275916114" sldId="325"/>
            <ac:inkMk id="27" creationId="{CF142178-0360-49FD-8C86-B92A2740F1FE}"/>
          </ac:inkMkLst>
        </pc:inkChg>
        <pc:inkChg chg="add del">
          <ac:chgData name="Viet Anh Nguyen" userId="b95f61ff061388d5" providerId="LiveId" clId="{746B24EA-7A43-4D3D-A68A-B9BD11066FA8}" dt="2022-02-07T08:47:36.059" v="1058"/>
          <ac:inkMkLst>
            <pc:docMk/>
            <pc:sldMk cId="2275916114" sldId="325"/>
            <ac:inkMk id="28" creationId="{863053A4-9F35-4C7E-99D4-14393B359B76}"/>
          </ac:inkMkLst>
        </pc:inkChg>
        <pc:inkChg chg="add del">
          <ac:chgData name="Viet Anh Nguyen" userId="b95f61ff061388d5" providerId="LiveId" clId="{746B24EA-7A43-4D3D-A68A-B9BD11066FA8}" dt="2022-02-07T08:47:36.059" v="1058"/>
          <ac:inkMkLst>
            <pc:docMk/>
            <pc:sldMk cId="2275916114" sldId="325"/>
            <ac:inkMk id="29" creationId="{927D3E83-BC00-4BB8-961E-B3AAA0E5DBDE}"/>
          </ac:inkMkLst>
        </pc:inkChg>
        <pc:inkChg chg="add del">
          <ac:chgData name="Viet Anh Nguyen" userId="b95f61ff061388d5" providerId="LiveId" clId="{746B24EA-7A43-4D3D-A68A-B9BD11066FA8}" dt="2022-02-07T08:47:36.059" v="1058"/>
          <ac:inkMkLst>
            <pc:docMk/>
            <pc:sldMk cId="2275916114" sldId="325"/>
            <ac:inkMk id="30" creationId="{C952CBDD-F024-4F0D-A337-96D3018D469A}"/>
          </ac:inkMkLst>
        </pc:inkChg>
        <pc:inkChg chg="add del">
          <ac:chgData name="Viet Anh Nguyen" userId="b95f61ff061388d5" providerId="LiveId" clId="{746B24EA-7A43-4D3D-A68A-B9BD11066FA8}" dt="2022-02-07T08:47:37.105" v="1061"/>
          <ac:inkMkLst>
            <pc:docMk/>
            <pc:sldMk cId="2275916114" sldId="325"/>
            <ac:inkMk id="31" creationId="{861B5FAE-5498-4089-945B-1A52CF7F797D}"/>
          </ac:inkMkLst>
        </pc:inkChg>
        <pc:inkChg chg="add">
          <ac:chgData name="Viet Anh Nguyen" userId="b95f61ff061388d5" providerId="LiveId" clId="{746B24EA-7A43-4D3D-A68A-B9BD11066FA8}" dt="2022-02-07T08:47:36.059" v="1058"/>
          <ac:inkMkLst>
            <pc:docMk/>
            <pc:sldMk cId="2275916114" sldId="325"/>
            <ac:inkMk id="32" creationId="{CA2001E6-AB28-4A06-80B9-26FFE94F9E18}"/>
          </ac:inkMkLst>
        </pc:inkChg>
        <pc:inkChg chg="add del">
          <ac:chgData name="Viet Anh Nguyen" userId="b95f61ff061388d5" providerId="LiveId" clId="{746B24EA-7A43-4D3D-A68A-B9BD11066FA8}" dt="2022-02-07T08:47:37.105" v="1061"/>
          <ac:inkMkLst>
            <pc:docMk/>
            <pc:sldMk cId="2275916114" sldId="325"/>
            <ac:inkMk id="33" creationId="{C493D3A0-9F12-4973-A325-EC48060B5C1A}"/>
          </ac:inkMkLst>
        </pc:inkChg>
        <pc:inkChg chg="add del">
          <ac:chgData name="Viet Anh Nguyen" userId="b95f61ff061388d5" providerId="LiveId" clId="{746B24EA-7A43-4D3D-A68A-B9BD11066FA8}" dt="2022-02-07T08:47:37.105" v="1061"/>
          <ac:inkMkLst>
            <pc:docMk/>
            <pc:sldMk cId="2275916114" sldId="325"/>
            <ac:inkMk id="34" creationId="{3ACBB06A-A750-41C1-8422-6E70B922DC18}"/>
          </ac:inkMkLst>
        </pc:inkChg>
        <pc:inkChg chg="add">
          <ac:chgData name="Viet Anh Nguyen" userId="b95f61ff061388d5" providerId="LiveId" clId="{746B24EA-7A43-4D3D-A68A-B9BD11066FA8}" dt="2022-02-07T08:47:37.105" v="1061"/>
          <ac:inkMkLst>
            <pc:docMk/>
            <pc:sldMk cId="2275916114" sldId="325"/>
            <ac:inkMk id="35" creationId="{7D8C4731-9BB7-485B-9867-ADA5DDC97212}"/>
          </ac:inkMkLst>
        </pc:inkChg>
        <pc:inkChg chg="add del">
          <ac:chgData name="Viet Anh Nguyen" userId="b95f61ff061388d5" providerId="LiveId" clId="{746B24EA-7A43-4D3D-A68A-B9BD11066FA8}" dt="2022-02-07T08:47:40.901" v="1069"/>
          <ac:inkMkLst>
            <pc:docMk/>
            <pc:sldMk cId="2275916114" sldId="325"/>
            <ac:inkMk id="36" creationId="{B73212A6-DF22-4F70-8C5E-90A6F29BCE93}"/>
          </ac:inkMkLst>
        </pc:inkChg>
        <pc:inkChg chg="add del">
          <ac:chgData name="Viet Anh Nguyen" userId="b95f61ff061388d5" providerId="LiveId" clId="{746B24EA-7A43-4D3D-A68A-B9BD11066FA8}" dt="2022-02-07T08:47:40.901" v="1069"/>
          <ac:inkMkLst>
            <pc:docMk/>
            <pc:sldMk cId="2275916114" sldId="325"/>
            <ac:inkMk id="37" creationId="{58CC9A58-0C0C-47DF-B856-746BB6DAF9DE}"/>
          </ac:inkMkLst>
        </pc:inkChg>
        <pc:inkChg chg="add del">
          <ac:chgData name="Viet Anh Nguyen" userId="b95f61ff061388d5" providerId="LiveId" clId="{746B24EA-7A43-4D3D-A68A-B9BD11066FA8}" dt="2022-02-07T08:47:40.901" v="1069"/>
          <ac:inkMkLst>
            <pc:docMk/>
            <pc:sldMk cId="2275916114" sldId="325"/>
            <ac:inkMk id="38" creationId="{31B03FC3-8E76-4426-A78E-7F43C3546BCB}"/>
          </ac:inkMkLst>
        </pc:inkChg>
        <pc:inkChg chg="add del">
          <ac:chgData name="Viet Anh Nguyen" userId="b95f61ff061388d5" providerId="LiveId" clId="{746B24EA-7A43-4D3D-A68A-B9BD11066FA8}" dt="2022-02-07T08:47:40.901" v="1069"/>
          <ac:inkMkLst>
            <pc:docMk/>
            <pc:sldMk cId="2275916114" sldId="325"/>
            <ac:inkMk id="39" creationId="{323859A1-44F6-4BCB-835F-3E7DDCDAF1BD}"/>
          </ac:inkMkLst>
        </pc:inkChg>
        <pc:inkChg chg="add del">
          <ac:chgData name="Viet Anh Nguyen" userId="b95f61ff061388d5" providerId="LiveId" clId="{746B24EA-7A43-4D3D-A68A-B9BD11066FA8}" dt="2022-02-07T08:47:40.901" v="1069"/>
          <ac:inkMkLst>
            <pc:docMk/>
            <pc:sldMk cId="2275916114" sldId="325"/>
            <ac:inkMk id="40" creationId="{E60F4F64-40D4-4C1D-8EF7-DE42E4C1E5B5}"/>
          </ac:inkMkLst>
        </pc:inkChg>
        <pc:inkChg chg="add del">
          <ac:chgData name="Viet Anh Nguyen" userId="b95f61ff061388d5" providerId="LiveId" clId="{746B24EA-7A43-4D3D-A68A-B9BD11066FA8}" dt="2022-02-07T08:47:40.901" v="1069"/>
          <ac:inkMkLst>
            <pc:docMk/>
            <pc:sldMk cId="2275916114" sldId="325"/>
            <ac:inkMk id="41" creationId="{E6DF76AE-F5FE-4D91-B8A5-553F53BB219B}"/>
          </ac:inkMkLst>
        </pc:inkChg>
        <pc:inkChg chg="add del">
          <ac:chgData name="Viet Anh Nguyen" userId="b95f61ff061388d5" providerId="LiveId" clId="{746B24EA-7A43-4D3D-A68A-B9BD11066FA8}" dt="2022-02-07T08:47:40.901" v="1069"/>
          <ac:inkMkLst>
            <pc:docMk/>
            <pc:sldMk cId="2275916114" sldId="325"/>
            <ac:inkMk id="42" creationId="{43F4C313-465C-4944-9D84-B3DFD77E5518}"/>
          </ac:inkMkLst>
        </pc:inkChg>
        <pc:inkChg chg="add">
          <ac:chgData name="Viet Anh Nguyen" userId="b95f61ff061388d5" providerId="LiveId" clId="{746B24EA-7A43-4D3D-A68A-B9BD11066FA8}" dt="2022-02-07T08:47:40.901" v="1069"/>
          <ac:inkMkLst>
            <pc:docMk/>
            <pc:sldMk cId="2275916114" sldId="325"/>
            <ac:inkMk id="43" creationId="{42D51E6E-E075-4957-AD6B-B4110CC8B773}"/>
          </ac:inkMkLst>
        </pc:inkChg>
        <pc:inkChg chg="add del">
          <ac:chgData name="Viet Anh Nguyen" userId="b95f61ff061388d5" providerId="LiveId" clId="{746B24EA-7A43-4D3D-A68A-B9BD11066FA8}" dt="2022-02-07T08:47:44.713" v="1076"/>
          <ac:inkMkLst>
            <pc:docMk/>
            <pc:sldMk cId="2275916114" sldId="325"/>
            <ac:inkMk id="44" creationId="{8F484BE4-BF21-4429-B8EC-1810C1CF846A}"/>
          </ac:inkMkLst>
        </pc:inkChg>
        <pc:inkChg chg="add del">
          <ac:chgData name="Viet Anh Nguyen" userId="b95f61ff061388d5" providerId="LiveId" clId="{746B24EA-7A43-4D3D-A68A-B9BD11066FA8}" dt="2022-02-07T08:47:44.713" v="1076"/>
          <ac:inkMkLst>
            <pc:docMk/>
            <pc:sldMk cId="2275916114" sldId="325"/>
            <ac:inkMk id="45" creationId="{3EB15B41-579F-40A0-B98A-755D9B417280}"/>
          </ac:inkMkLst>
        </pc:inkChg>
        <pc:inkChg chg="add del">
          <ac:chgData name="Viet Anh Nguyen" userId="b95f61ff061388d5" providerId="LiveId" clId="{746B24EA-7A43-4D3D-A68A-B9BD11066FA8}" dt="2022-02-07T08:47:44.713" v="1076"/>
          <ac:inkMkLst>
            <pc:docMk/>
            <pc:sldMk cId="2275916114" sldId="325"/>
            <ac:inkMk id="46" creationId="{B411EFD0-2F7E-4492-AFEC-41DE0C615F91}"/>
          </ac:inkMkLst>
        </pc:inkChg>
        <pc:inkChg chg="add del">
          <ac:chgData name="Viet Anh Nguyen" userId="b95f61ff061388d5" providerId="LiveId" clId="{746B24EA-7A43-4D3D-A68A-B9BD11066FA8}" dt="2022-02-07T08:47:44.713" v="1076"/>
          <ac:inkMkLst>
            <pc:docMk/>
            <pc:sldMk cId="2275916114" sldId="325"/>
            <ac:inkMk id="47" creationId="{94C41811-AE75-4766-8ADB-AE74B0993193}"/>
          </ac:inkMkLst>
        </pc:inkChg>
        <pc:inkChg chg="add del">
          <ac:chgData name="Viet Anh Nguyen" userId="b95f61ff061388d5" providerId="LiveId" clId="{746B24EA-7A43-4D3D-A68A-B9BD11066FA8}" dt="2022-02-07T08:47:44.713" v="1076"/>
          <ac:inkMkLst>
            <pc:docMk/>
            <pc:sldMk cId="2275916114" sldId="325"/>
            <ac:inkMk id="48" creationId="{2BAF55AA-2C3B-4293-B022-16578E257850}"/>
          </ac:inkMkLst>
        </pc:inkChg>
        <pc:inkChg chg="add del">
          <ac:chgData name="Viet Anh Nguyen" userId="b95f61ff061388d5" providerId="LiveId" clId="{746B24EA-7A43-4D3D-A68A-B9BD11066FA8}" dt="2022-02-07T08:47:44.713" v="1076"/>
          <ac:inkMkLst>
            <pc:docMk/>
            <pc:sldMk cId="2275916114" sldId="325"/>
            <ac:inkMk id="49" creationId="{F30F3DCD-3497-4120-B66B-E73AB1005321}"/>
          </ac:inkMkLst>
        </pc:inkChg>
        <pc:inkChg chg="add del">
          <ac:chgData name="Viet Anh Nguyen" userId="b95f61ff061388d5" providerId="LiveId" clId="{746B24EA-7A43-4D3D-A68A-B9BD11066FA8}" dt="2022-02-07T08:47:46.554" v="1080"/>
          <ac:inkMkLst>
            <pc:docMk/>
            <pc:sldMk cId="2275916114" sldId="325"/>
            <ac:inkMk id="50" creationId="{D38373F3-0BA3-4955-91C7-F5A67925983C}"/>
          </ac:inkMkLst>
        </pc:inkChg>
        <pc:inkChg chg="add del">
          <ac:chgData name="Viet Anh Nguyen" userId="b95f61ff061388d5" providerId="LiveId" clId="{746B24EA-7A43-4D3D-A68A-B9BD11066FA8}" dt="2022-02-07T08:47:46.554" v="1080"/>
          <ac:inkMkLst>
            <pc:docMk/>
            <pc:sldMk cId="2275916114" sldId="325"/>
            <ac:inkMk id="51" creationId="{F7D5325F-8837-446D-85D7-6283E43423C1}"/>
          </ac:inkMkLst>
        </pc:inkChg>
        <pc:inkChg chg="add del">
          <ac:chgData name="Viet Anh Nguyen" userId="b95f61ff061388d5" providerId="LiveId" clId="{746B24EA-7A43-4D3D-A68A-B9BD11066FA8}" dt="2022-02-07T08:47:46.554" v="1080"/>
          <ac:inkMkLst>
            <pc:docMk/>
            <pc:sldMk cId="2275916114" sldId="325"/>
            <ac:inkMk id="52" creationId="{93E98D0D-5548-4431-8F50-002B50155C97}"/>
          </ac:inkMkLst>
        </pc:inkChg>
        <pc:inkChg chg="add del">
          <ac:chgData name="Viet Anh Nguyen" userId="b95f61ff061388d5" providerId="LiveId" clId="{746B24EA-7A43-4D3D-A68A-B9BD11066FA8}" dt="2022-02-07T08:47:46.554" v="1080"/>
          <ac:inkMkLst>
            <pc:docMk/>
            <pc:sldMk cId="2275916114" sldId="325"/>
            <ac:inkMk id="53" creationId="{53B92D4C-A644-4E8F-A43E-250C152C1B23}"/>
          </ac:inkMkLst>
        </pc:inkChg>
        <pc:inkChg chg="add">
          <ac:chgData name="Viet Anh Nguyen" userId="b95f61ff061388d5" providerId="LiveId" clId="{746B24EA-7A43-4D3D-A68A-B9BD11066FA8}" dt="2022-02-07T08:47:46.554" v="1080"/>
          <ac:inkMkLst>
            <pc:docMk/>
            <pc:sldMk cId="2275916114" sldId="325"/>
            <ac:inkMk id="54" creationId="{584BB47C-A0D4-4426-A4E2-31E75C5FE8C1}"/>
          </ac:inkMkLst>
        </pc:inkChg>
        <pc:inkChg chg="add">
          <ac:chgData name="Viet Anh Nguyen" userId="b95f61ff061388d5" providerId="LiveId" clId="{746B24EA-7A43-4D3D-A68A-B9BD11066FA8}" dt="2022-02-07T08:47:47.878" v="1081" actId="9405"/>
          <ac:inkMkLst>
            <pc:docMk/>
            <pc:sldMk cId="2275916114" sldId="325"/>
            <ac:inkMk id="55" creationId="{52BCFC92-DF17-49B8-9481-EDDFB2AB9FEC}"/>
          </ac:inkMkLst>
        </pc:inkChg>
        <pc:inkChg chg="add del">
          <ac:chgData name="Viet Anh Nguyen" userId="b95f61ff061388d5" providerId="LiveId" clId="{746B24EA-7A43-4D3D-A68A-B9BD11066FA8}" dt="2022-02-07T08:47:53.707" v="1090"/>
          <ac:inkMkLst>
            <pc:docMk/>
            <pc:sldMk cId="2275916114" sldId="325"/>
            <ac:inkMk id="56" creationId="{9100FD23-D65B-4AFD-8D1A-7E182AD865C0}"/>
          </ac:inkMkLst>
        </pc:inkChg>
        <pc:inkChg chg="add del">
          <ac:chgData name="Viet Anh Nguyen" userId="b95f61ff061388d5" providerId="LiveId" clId="{746B24EA-7A43-4D3D-A68A-B9BD11066FA8}" dt="2022-02-07T08:47:53.707" v="1090"/>
          <ac:inkMkLst>
            <pc:docMk/>
            <pc:sldMk cId="2275916114" sldId="325"/>
            <ac:inkMk id="57" creationId="{6281E411-47E5-4EE0-8A48-3E4A5846ABBD}"/>
          </ac:inkMkLst>
        </pc:inkChg>
        <pc:inkChg chg="add del">
          <ac:chgData name="Viet Anh Nguyen" userId="b95f61ff061388d5" providerId="LiveId" clId="{746B24EA-7A43-4D3D-A68A-B9BD11066FA8}" dt="2022-02-07T08:47:53.707" v="1090"/>
          <ac:inkMkLst>
            <pc:docMk/>
            <pc:sldMk cId="2275916114" sldId="325"/>
            <ac:inkMk id="58" creationId="{8C0BDF8E-E032-45DE-B634-1D4B5515B7BA}"/>
          </ac:inkMkLst>
        </pc:inkChg>
        <pc:inkChg chg="add del">
          <ac:chgData name="Viet Anh Nguyen" userId="b95f61ff061388d5" providerId="LiveId" clId="{746B24EA-7A43-4D3D-A68A-B9BD11066FA8}" dt="2022-02-07T08:47:53.707" v="1090"/>
          <ac:inkMkLst>
            <pc:docMk/>
            <pc:sldMk cId="2275916114" sldId="325"/>
            <ac:inkMk id="59" creationId="{D22ACC4E-D8C0-46C6-8E6E-2F714A293E03}"/>
          </ac:inkMkLst>
        </pc:inkChg>
        <pc:inkChg chg="add del">
          <ac:chgData name="Viet Anh Nguyen" userId="b95f61ff061388d5" providerId="LiveId" clId="{746B24EA-7A43-4D3D-A68A-B9BD11066FA8}" dt="2022-02-07T08:47:53.707" v="1090"/>
          <ac:inkMkLst>
            <pc:docMk/>
            <pc:sldMk cId="2275916114" sldId="325"/>
            <ac:inkMk id="60" creationId="{7D697A91-D220-469D-9CA3-FC7F1F97D218}"/>
          </ac:inkMkLst>
        </pc:inkChg>
        <pc:inkChg chg="add del">
          <ac:chgData name="Viet Anh Nguyen" userId="b95f61ff061388d5" providerId="LiveId" clId="{746B24EA-7A43-4D3D-A68A-B9BD11066FA8}" dt="2022-02-07T08:47:53.707" v="1090"/>
          <ac:inkMkLst>
            <pc:docMk/>
            <pc:sldMk cId="2275916114" sldId="325"/>
            <ac:inkMk id="61" creationId="{7483157A-D61F-4933-9193-54D6263AB5DC}"/>
          </ac:inkMkLst>
        </pc:inkChg>
        <pc:inkChg chg="add del">
          <ac:chgData name="Viet Anh Nguyen" userId="b95f61ff061388d5" providerId="LiveId" clId="{746B24EA-7A43-4D3D-A68A-B9BD11066FA8}" dt="2022-02-07T08:47:53.707" v="1090"/>
          <ac:inkMkLst>
            <pc:docMk/>
            <pc:sldMk cId="2275916114" sldId="325"/>
            <ac:inkMk id="62" creationId="{F24DA246-FDA9-4928-8B55-84E3007BE4C3}"/>
          </ac:inkMkLst>
        </pc:inkChg>
        <pc:inkChg chg="add del">
          <ac:chgData name="Viet Anh Nguyen" userId="b95f61ff061388d5" providerId="LiveId" clId="{746B24EA-7A43-4D3D-A68A-B9BD11066FA8}" dt="2022-02-07T08:47:53.707" v="1090"/>
          <ac:inkMkLst>
            <pc:docMk/>
            <pc:sldMk cId="2275916114" sldId="325"/>
            <ac:inkMk id="63" creationId="{BEED568D-3D86-4881-9D53-F8A56A48A545}"/>
          </ac:inkMkLst>
        </pc:inkChg>
        <pc:inkChg chg="add">
          <ac:chgData name="Viet Anh Nguyen" userId="b95f61ff061388d5" providerId="LiveId" clId="{746B24EA-7A43-4D3D-A68A-B9BD11066FA8}" dt="2022-02-07T08:47:53.707" v="1090"/>
          <ac:inkMkLst>
            <pc:docMk/>
            <pc:sldMk cId="2275916114" sldId="325"/>
            <ac:inkMk id="64" creationId="{994F57DB-F50A-4D6D-9888-AEEE7B09538B}"/>
          </ac:inkMkLst>
        </pc:inkChg>
        <pc:inkChg chg="add del">
          <ac:chgData name="Viet Anh Nguyen" userId="b95f61ff061388d5" providerId="LiveId" clId="{746B24EA-7A43-4D3D-A68A-B9BD11066FA8}" dt="2022-02-07T08:47:57.898" v="1099"/>
          <ac:inkMkLst>
            <pc:docMk/>
            <pc:sldMk cId="2275916114" sldId="325"/>
            <ac:inkMk id="65" creationId="{BA72F49B-0FE9-4827-93B4-3B6547B593F3}"/>
          </ac:inkMkLst>
        </pc:inkChg>
        <pc:inkChg chg="add del">
          <ac:chgData name="Viet Anh Nguyen" userId="b95f61ff061388d5" providerId="LiveId" clId="{746B24EA-7A43-4D3D-A68A-B9BD11066FA8}" dt="2022-02-07T08:47:57.898" v="1099"/>
          <ac:inkMkLst>
            <pc:docMk/>
            <pc:sldMk cId="2275916114" sldId="325"/>
            <ac:inkMk id="66" creationId="{4E7BAC4D-A9B7-41EE-8FC3-40DCCD7627D6}"/>
          </ac:inkMkLst>
        </pc:inkChg>
        <pc:inkChg chg="add del">
          <ac:chgData name="Viet Anh Nguyen" userId="b95f61ff061388d5" providerId="LiveId" clId="{746B24EA-7A43-4D3D-A68A-B9BD11066FA8}" dt="2022-02-07T08:47:57.898" v="1099"/>
          <ac:inkMkLst>
            <pc:docMk/>
            <pc:sldMk cId="2275916114" sldId="325"/>
            <ac:inkMk id="67" creationId="{5934E0D5-7CA0-4D49-9826-9D6B4F216D15}"/>
          </ac:inkMkLst>
        </pc:inkChg>
        <pc:inkChg chg="add del">
          <ac:chgData name="Viet Anh Nguyen" userId="b95f61ff061388d5" providerId="LiveId" clId="{746B24EA-7A43-4D3D-A68A-B9BD11066FA8}" dt="2022-02-07T08:47:57.898" v="1099"/>
          <ac:inkMkLst>
            <pc:docMk/>
            <pc:sldMk cId="2275916114" sldId="325"/>
            <ac:inkMk id="68" creationId="{255497F5-E70C-4068-B71C-C32DBAF7A63E}"/>
          </ac:inkMkLst>
        </pc:inkChg>
        <pc:inkChg chg="add del">
          <ac:chgData name="Viet Anh Nguyen" userId="b95f61ff061388d5" providerId="LiveId" clId="{746B24EA-7A43-4D3D-A68A-B9BD11066FA8}" dt="2022-02-07T08:47:57.898" v="1099"/>
          <ac:inkMkLst>
            <pc:docMk/>
            <pc:sldMk cId="2275916114" sldId="325"/>
            <ac:inkMk id="69" creationId="{FECD8920-D2AC-4E12-B993-D93B3C55FE3C}"/>
          </ac:inkMkLst>
        </pc:inkChg>
        <pc:inkChg chg="add del">
          <ac:chgData name="Viet Anh Nguyen" userId="b95f61ff061388d5" providerId="LiveId" clId="{746B24EA-7A43-4D3D-A68A-B9BD11066FA8}" dt="2022-02-07T08:47:57.898" v="1099"/>
          <ac:inkMkLst>
            <pc:docMk/>
            <pc:sldMk cId="2275916114" sldId="325"/>
            <ac:inkMk id="70" creationId="{2F96466E-0539-4977-91B9-F25ED499760A}"/>
          </ac:inkMkLst>
        </pc:inkChg>
        <pc:inkChg chg="add del">
          <ac:chgData name="Viet Anh Nguyen" userId="b95f61ff061388d5" providerId="LiveId" clId="{746B24EA-7A43-4D3D-A68A-B9BD11066FA8}" dt="2022-02-07T08:47:57.898" v="1099"/>
          <ac:inkMkLst>
            <pc:docMk/>
            <pc:sldMk cId="2275916114" sldId="325"/>
            <ac:inkMk id="71" creationId="{C14A1844-1638-4DFA-9F49-8B273C16A2F0}"/>
          </ac:inkMkLst>
        </pc:inkChg>
        <pc:inkChg chg="add del">
          <ac:chgData name="Viet Anh Nguyen" userId="b95f61ff061388d5" providerId="LiveId" clId="{746B24EA-7A43-4D3D-A68A-B9BD11066FA8}" dt="2022-02-07T08:47:57.898" v="1099"/>
          <ac:inkMkLst>
            <pc:docMk/>
            <pc:sldMk cId="2275916114" sldId="325"/>
            <ac:inkMk id="72" creationId="{F0A9483A-712E-462B-9E1C-C5302D8C505C}"/>
          </ac:inkMkLst>
        </pc:inkChg>
        <pc:inkChg chg="add">
          <ac:chgData name="Viet Anh Nguyen" userId="b95f61ff061388d5" providerId="LiveId" clId="{746B24EA-7A43-4D3D-A68A-B9BD11066FA8}" dt="2022-02-07T08:47:57.898" v="1099"/>
          <ac:inkMkLst>
            <pc:docMk/>
            <pc:sldMk cId="2275916114" sldId="325"/>
            <ac:inkMk id="73" creationId="{3B8F78E8-DAAE-458D-8ABC-83FBB0DA01EF}"/>
          </ac:inkMkLst>
        </pc:inkChg>
        <pc:inkChg chg="add del">
          <ac:chgData name="Viet Anh Nguyen" userId="b95f61ff061388d5" providerId="LiveId" clId="{746B24EA-7A43-4D3D-A68A-B9BD11066FA8}" dt="2022-02-07T08:48:10.270" v="1130"/>
          <ac:inkMkLst>
            <pc:docMk/>
            <pc:sldMk cId="2275916114" sldId="325"/>
            <ac:inkMk id="74" creationId="{858AA178-5274-48F6-9845-316E9CE322E8}"/>
          </ac:inkMkLst>
        </pc:inkChg>
        <pc:inkChg chg="add del">
          <ac:chgData name="Viet Anh Nguyen" userId="b95f61ff061388d5" providerId="LiveId" clId="{746B24EA-7A43-4D3D-A68A-B9BD11066FA8}" dt="2022-02-07T08:48:03.885" v="1114"/>
          <ac:inkMkLst>
            <pc:docMk/>
            <pc:sldMk cId="2275916114" sldId="325"/>
            <ac:inkMk id="75" creationId="{F214C041-C477-4F61-9CB3-BA2D3054E7E0}"/>
          </ac:inkMkLst>
        </pc:inkChg>
        <pc:inkChg chg="add del">
          <ac:chgData name="Viet Anh Nguyen" userId="b95f61ff061388d5" providerId="LiveId" clId="{746B24EA-7A43-4D3D-A68A-B9BD11066FA8}" dt="2022-02-07T08:48:03.885" v="1114"/>
          <ac:inkMkLst>
            <pc:docMk/>
            <pc:sldMk cId="2275916114" sldId="325"/>
            <ac:inkMk id="76" creationId="{E10FBB73-F30F-451C-B7BF-998F9B18DAE4}"/>
          </ac:inkMkLst>
        </pc:inkChg>
        <pc:inkChg chg="add del">
          <ac:chgData name="Viet Anh Nguyen" userId="b95f61ff061388d5" providerId="LiveId" clId="{746B24EA-7A43-4D3D-A68A-B9BD11066FA8}" dt="2022-02-07T08:48:03.885" v="1114"/>
          <ac:inkMkLst>
            <pc:docMk/>
            <pc:sldMk cId="2275916114" sldId="325"/>
            <ac:inkMk id="77" creationId="{D1DB192B-80D9-41D8-B6FB-75EA29540B17}"/>
          </ac:inkMkLst>
        </pc:inkChg>
        <pc:inkChg chg="add del">
          <ac:chgData name="Viet Anh Nguyen" userId="b95f61ff061388d5" providerId="LiveId" clId="{746B24EA-7A43-4D3D-A68A-B9BD11066FA8}" dt="2022-02-07T08:48:03.885" v="1114"/>
          <ac:inkMkLst>
            <pc:docMk/>
            <pc:sldMk cId="2275916114" sldId="325"/>
            <ac:inkMk id="78" creationId="{B9CA45D2-58E8-464D-9DE6-1446D69BEEF5}"/>
          </ac:inkMkLst>
        </pc:inkChg>
        <pc:inkChg chg="add del">
          <ac:chgData name="Viet Anh Nguyen" userId="b95f61ff061388d5" providerId="LiveId" clId="{746B24EA-7A43-4D3D-A68A-B9BD11066FA8}" dt="2022-02-07T08:48:03.885" v="1114"/>
          <ac:inkMkLst>
            <pc:docMk/>
            <pc:sldMk cId="2275916114" sldId="325"/>
            <ac:inkMk id="79" creationId="{D65835EA-DA53-49B0-B414-A01FD1A4DBBF}"/>
          </ac:inkMkLst>
        </pc:inkChg>
        <pc:inkChg chg="add del">
          <ac:chgData name="Viet Anh Nguyen" userId="b95f61ff061388d5" providerId="LiveId" clId="{746B24EA-7A43-4D3D-A68A-B9BD11066FA8}" dt="2022-02-07T08:48:03.885" v="1114"/>
          <ac:inkMkLst>
            <pc:docMk/>
            <pc:sldMk cId="2275916114" sldId="325"/>
            <ac:inkMk id="80" creationId="{642A459D-7FD9-4930-92C8-AFEB39698090}"/>
          </ac:inkMkLst>
        </pc:inkChg>
        <pc:inkChg chg="add del">
          <ac:chgData name="Viet Anh Nguyen" userId="b95f61ff061388d5" providerId="LiveId" clId="{746B24EA-7A43-4D3D-A68A-B9BD11066FA8}" dt="2022-02-07T08:48:03.885" v="1114"/>
          <ac:inkMkLst>
            <pc:docMk/>
            <pc:sldMk cId="2275916114" sldId="325"/>
            <ac:inkMk id="81" creationId="{18C9AF31-CB8E-4DAC-A4D4-4FE5C4AD7AE6}"/>
          </ac:inkMkLst>
        </pc:inkChg>
        <pc:inkChg chg="add del">
          <ac:chgData name="Viet Anh Nguyen" userId="b95f61ff061388d5" providerId="LiveId" clId="{746B24EA-7A43-4D3D-A68A-B9BD11066FA8}" dt="2022-02-07T08:48:03.885" v="1114"/>
          <ac:inkMkLst>
            <pc:docMk/>
            <pc:sldMk cId="2275916114" sldId="325"/>
            <ac:inkMk id="82" creationId="{B0AC1D8F-1809-4644-B862-1478DA644820}"/>
          </ac:inkMkLst>
        </pc:inkChg>
        <pc:inkChg chg="add">
          <ac:chgData name="Viet Anh Nguyen" userId="b95f61ff061388d5" providerId="LiveId" clId="{746B24EA-7A43-4D3D-A68A-B9BD11066FA8}" dt="2022-02-07T08:48:01.638" v="1109" actId="9405"/>
          <ac:inkMkLst>
            <pc:docMk/>
            <pc:sldMk cId="2275916114" sldId="325"/>
            <ac:inkMk id="83" creationId="{3861AA75-B70D-4B5D-A70E-99C4F69FF278}"/>
          </ac:inkMkLst>
        </pc:inkChg>
        <pc:inkChg chg="add del">
          <ac:chgData name="Viet Anh Nguyen" userId="b95f61ff061388d5" providerId="LiveId" clId="{746B24EA-7A43-4D3D-A68A-B9BD11066FA8}" dt="2022-02-07T08:48:03.885" v="1114"/>
          <ac:inkMkLst>
            <pc:docMk/>
            <pc:sldMk cId="2275916114" sldId="325"/>
            <ac:inkMk id="84" creationId="{FDBD4E12-55EC-4962-8B0C-089023C99DAB}"/>
          </ac:inkMkLst>
        </pc:inkChg>
        <pc:inkChg chg="add del">
          <ac:chgData name="Viet Anh Nguyen" userId="b95f61ff061388d5" providerId="LiveId" clId="{746B24EA-7A43-4D3D-A68A-B9BD11066FA8}" dt="2022-02-07T08:48:03.885" v="1114"/>
          <ac:inkMkLst>
            <pc:docMk/>
            <pc:sldMk cId="2275916114" sldId="325"/>
            <ac:inkMk id="85" creationId="{7AEF894D-B1DC-4E21-9497-9CF96A150FDF}"/>
          </ac:inkMkLst>
        </pc:inkChg>
        <pc:inkChg chg="add del">
          <ac:chgData name="Viet Anh Nguyen" userId="b95f61ff061388d5" providerId="LiveId" clId="{746B24EA-7A43-4D3D-A68A-B9BD11066FA8}" dt="2022-02-07T08:48:03.885" v="1114"/>
          <ac:inkMkLst>
            <pc:docMk/>
            <pc:sldMk cId="2275916114" sldId="325"/>
            <ac:inkMk id="86" creationId="{8333C626-0647-4128-8A17-33E913FB8DBB}"/>
          </ac:inkMkLst>
        </pc:inkChg>
        <pc:inkChg chg="add del">
          <ac:chgData name="Viet Anh Nguyen" userId="b95f61ff061388d5" providerId="LiveId" clId="{746B24EA-7A43-4D3D-A68A-B9BD11066FA8}" dt="2022-02-07T08:48:03.885" v="1114"/>
          <ac:inkMkLst>
            <pc:docMk/>
            <pc:sldMk cId="2275916114" sldId="325"/>
            <ac:inkMk id="87" creationId="{DD347930-4C2F-434C-B93F-C264810C7AC8}"/>
          </ac:inkMkLst>
        </pc:inkChg>
        <pc:inkChg chg="add">
          <ac:chgData name="Viet Anh Nguyen" userId="b95f61ff061388d5" providerId="LiveId" clId="{746B24EA-7A43-4D3D-A68A-B9BD11066FA8}" dt="2022-02-07T08:48:03.885" v="1114"/>
          <ac:inkMkLst>
            <pc:docMk/>
            <pc:sldMk cId="2275916114" sldId="325"/>
            <ac:inkMk id="88" creationId="{511C7661-DAF1-4234-9638-6D5A646B718D}"/>
          </ac:inkMkLst>
        </pc:inkChg>
        <pc:inkChg chg="add">
          <ac:chgData name="Viet Anh Nguyen" userId="b95f61ff061388d5" providerId="LiveId" clId="{746B24EA-7A43-4D3D-A68A-B9BD11066FA8}" dt="2022-02-07T08:48:03.885" v="1114"/>
          <ac:inkMkLst>
            <pc:docMk/>
            <pc:sldMk cId="2275916114" sldId="325"/>
            <ac:inkMk id="89" creationId="{DC1EB5EB-C481-4160-836B-3CB718819C9E}"/>
          </ac:inkMkLst>
        </pc:inkChg>
        <pc:inkChg chg="add del">
          <ac:chgData name="Viet Anh Nguyen" userId="b95f61ff061388d5" providerId="LiveId" clId="{746B24EA-7A43-4D3D-A68A-B9BD11066FA8}" dt="2022-02-07T08:48:10.270" v="1130"/>
          <ac:inkMkLst>
            <pc:docMk/>
            <pc:sldMk cId="2275916114" sldId="325"/>
            <ac:inkMk id="90" creationId="{E384E772-9B29-4ED1-A674-36E631B4A8BE}"/>
          </ac:inkMkLst>
        </pc:inkChg>
        <pc:inkChg chg="add del">
          <ac:chgData name="Viet Anh Nguyen" userId="b95f61ff061388d5" providerId="LiveId" clId="{746B24EA-7A43-4D3D-A68A-B9BD11066FA8}" dt="2022-02-07T08:48:10.270" v="1130"/>
          <ac:inkMkLst>
            <pc:docMk/>
            <pc:sldMk cId="2275916114" sldId="325"/>
            <ac:inkMk id="91" creationId="{A52EEF57-4B04-4135-9833-A263D88B4B0E}"/>
          </ac:inkMkLst>
        </pc:inkChg>
        <pc:inkChg chg="add del">
          <ac:chgData name="Viet Anh Nguyen" userId="b95f61ff061388d5" providerId="LiveId" clId="{746B24EA-7A43-4D3D-A68A-B9BD11066FA8}" dt="2022-02-07T08:48:05.560" v="1117"/>
          <ac:inkMkLst>
            <pc:docMk/>
            <pc:sldMk cId="2275916114" sldId="325"/>
            <ac:inkMk id="92" creationId="{655D605A-2B41-4446-918A-E3AADADACC83}"/>
          </ac:inkMkLst>
        </pc:inkChg>
        <pc:inkChg chg="add del">
          <ac:chgData name="Viet Anh Nguyen" userId="b95f61ff061388d5" providerId="LiveId" clId="{746B24EA-7A43-4D3D-A68A-B9BD11066FA8}" dt="2022-02-07T08:48:05.560" v="1117"/>
          <ac:inkMkLst>
            <pc:docMk/>
            <pc:sldMk cId="2275916114" sldId="325"/>
            <ac:inkMk id="93" creationId="{4060E521-4CD2-4F5B-85D4-2DF1A8EB33F0}"/>
          </ac:inkMkLst>
        </pc:inkChg>
        <pc:inkChg chg="add del">
          <ac:chgData name="Viet Anh Nguyen" userId="b95f61ff061388d5" providerId="LiveId" clId="{746B24EA-7A43-4D3D-A68A-B9BD11066FA8}" dt="2022-02-07T08:48:09.138" v="1127"/>
          <ac:inkMkLst>
            <pc:docMk/>
            <pc:sldMk cId="2275916114" sldId="325"/>
            <ac:inkMk id="94" creationId="{E3868EC1-398C-4D61-B059-174A32D948A0}"/>
          </ac:inkMkLst>
        </pc:inkChg>
        <pc:inkChg chg="add del">
          <ac:chgData name="Viet Anh Nguyen" userId="b95f61ff061388d5" providerId="LiveId" clId="{746B24EA-7A43-4D3D-A68A-B9BD11066FA8}" dt="2022-02-07T08:48:09.138" v="1127"/>
          <ac:inkMkLst>
            <pc:docMk/>
            <pc:sldMk cId="2275916114" sldId="325"/>
            <ac:inkMk id="95" creationId="{37CCF929-EE96-48F3-8426-3ED1E32E9144}"/>
          </ac:inkMkLst>
        </pc:inkChg>
        <pc:inkChg chg="add del">
          <ac:chgData name="Viet Anh Nguyen" userId="b95f61ff061388d5" providerId="LiveId" clId="{746B24EA-7A43-4D3D-A68A-B9BD11066FA8}" dt="2022-02-07T08:48:09.138" v="1127"/>
          <ac:inkMkLst>
            <pc:docMk/>
            <pc:sldMk cId="2275916114" sldId="325"/>
            <ac:inkMk id="96" creationId="{CD0F62B7-140F-4EF0-A61E-1DAB400096B5}"/>
          </ac:inkMkLst>
        </pc:inkChg>
        <pc:inkChg chg="add del">
          <ac:chgData name="Viet Anh Nguyen" userId="b95f61ff061388d5" providerId="LiveId" clId="{746B24EA-7A43-4D3D-A68A-B9BD11066FA8}" dt="2022-02-07T08:48:09.138" v="1127"/>
          <ac:inkMkLst>
            <pc:docMk/>
            <pc:sldMk cId="2275916114" sldId="325"/>
            <ac:inkMk id="97" creationId="{7DF14317-BE33-4C35-9142-9ED4BE7559FA}"/>
          </ac:inkMkLst>
        </pc:inkChg>
        <pc:inkChg chg="add del">
          <ac:chgData name="Viet Anh Nguyen" userId="b95f61ff061388d5" providerId="LiveId" clId="{746B24EA-7A43-4D3D-A68A-B9BD11066FA8}" dt="2022-02-07T08:48:09.138" v="1127"/>
          <ac:inkMkLst>
            <pc:docMk/>
            <pc:sldMk cId="2275916114" sldId="325"/>
            <ac:inkMk id="98" creationId="{2874EF0A-5717-48FF-82A7-F63E91AF28CC}"/>
          </ac:inkMkLst>
        </pc:inkChg>
        <pc:inkChg chg="add del">
          <ac:chgData name="Viet Anh Nguyen" userId="b95f61ff061388d5" providerId="LiveId" clId="{746B24EA-7A43-4D3D-A68A-B9BD11066FA8}" dt="2022-02-07T08:48:09.138" v="1127"/>
          <ac:inkMkLst>
            <pc:docMk/>
            <pc:sldMk cId="2275916114" sldId="325"/>
            <ac:inkMk id="99" creationId="{3D51B907-B3CA-4D24-95EA-414EDA601F1E}"/>
          </ac:inkMkLst>
        </pc:inkChg>
        <pc:inkChg chg="add del">
          <ac:chgData name="Viet Anh Nguyen" userId="b95f61ff061388d5" providerId="LiveId" clId="{746B24EA-7A43-4D3D-A68A-B9BD11066FA8}" dt="2022-02-07T08:48:09.138" v="1127"/>
          <ac:inkMkLst>
            <pc:docMk/>
            <pc:sldMk cId="2275916114" sldId="325"/>
            <ac:inkMk id="100" creationId="{ECCD8DC3-1103-426F-B67E-0A7FDF9415EE}"/>
          </ac:inkMkLst>
        </pc:inkChg>
        <pc:inkChg chg="add del">
          <ac:chgData name="Viet Anh Nguyen" userId="b95f61ff061388d5" providerId="LiveId" clId="{746B24EA-7A43-4D3D-A68A-B9BD11066FA8}" dt="2022-02-07T08:48:09.138" v="1127"/>
          <ac:inkMkLst>
            <pc:docMk/>
            <pc:sldMk cId="2275916114" sldId="325"/>
            <ac:inkMk id="101" creationId="{A13599EA-F55A-4E2D-BB97-E9EA79CEA2ED}"/>
          </ac:inkMkLst>
        </pc:inkChg>
        <pc:inkChg chg="add del">
          <ac:chgData name="Viet Anh Nguyen" userId="b95f61ff061388d5" providerId="LiveId" clId="{746B24EA-7A43-4D3D-A68A-B9BD11066FA8}" dt="2022-02-07T08:48:09.138" v="1127"/>
          <ac:inkMkLst>
            <pc:docMk/>
            <pc:sldMk cId="2275916114" sldId="325"/>
            <ac:inkMk id="102" creationId="{B94DB6D8-4040-4329-A60E-4C13B30DF7B7}"/>
          </ac:inkMkLst>
        </pc:inkChg>
        <pc:inkChg chg="add del">
          <ac:chgData name="Viet Anh Nguyen" userId="b95f61ff061388d5" providerId="LiveId" clId="{746B24EA-7A43-4D3D-A68A-B9BD11066FA8}" dt="2022-02-07T08:48:09.138" v="1127"/>
          <ac:inkMkLst>
            <pc:docMk/>
            <pc:sldMk cId="2275916114" sldId="325"/>
            <ac:inkMk id="103" creationId="{248CACEB-9C7B-4BC0-A5E7-A4690C5B810C}"/>
          </ac:inkMkLst>
        </pc:inkChg>
        <pc:inkChg chg="add del">
          <ac:chgData name="Viet Anh Nguyen" userId="b95f61ff061388d5" providerId="LiveId" clId="{746B24EA-7A43-4D3D-A68A-B9BD11066FA8}" dt="2022-02-07T08:48:10.270" v="1130"/>
          <ac:inkMkLst>
            <pc:docMk/>
            <pc:sldMk cId="2275916114" sldId="325"/>
            <ac:inkMk id="104" creationId="{DD1C1F9E-45E9-4CF0-80BA-FB934D6A5C1B}"/>
          </ac:inkMkLst>
        </pc:inkChg>
        <pc:inkChg chg="add">
          <ac:chgData name="Viet Anh Nguyen" userId="b95f61ff061388d5" providerId="LiveId" clId="{746B24EA-7A43-4D3D-A68A-B9BD11066FA8}" dt="2022-02-07T08:48:09.138" v="1127"/>
          <ac:inkMkLst>
            <pc:docMk/>
            <pc:sldMk cId="2275916114" sldId="325"/>
            <ac:inkMk id="105" creationId="{BF84A580-D405-4334-836F-93A3C0AAFC8F}"/>
          </ac:inkMkLst>
        </pc:inkChg>
        <pc:inkChg chg="add del">
          <ac:chgData name="Viet Anh Nguyen" userId="b95f61ff061388d5" providerId="LiveId" clId="{746B24EA-7A43-4D3D-A68A-B9BD11066FA8}" dt="2022-02-07T08:48:10.270" v="1130"/>
          <ac:inkMkLst>
            <pc:docMk/>
            <pc:sldMk cId="2275916114" sldId="325"/>
            <ac:inkMk id="106" creationId="{AD4C45E9-8001-4E72-9CEF-3BBA7CD0B716}"/>
          </ac:inkMkLst>
        </pc:inkChg>
        <pc:inkChg chg="add del">
          <ac:chgData name="Viet Anh Nguyen" userId="b95f61ff061388d5" providerId="LiveId" clId="{746B24EA-7A43-4D3D-A68A-B9BD11066FA8}" dt="2022-02-07T08:48:10.270" v="1130"/>
          <ac:inkMkLst>
            <pc:docMk/>
            <pc:sldMk cId="2275916114" sldId="325"/>
            <ac:inkMk id="107" creationId="{25F77614-3158-46A4-8E3D-94AF3B3AA71E}"/>
          </ac:inkMkLst>
        </pc:inkChg>
        <pc:inkChg chg="add">
          <ac:chgData name="Viet Anh Nguyen" userId="b95f61ff061388d5" providerId="LiveId" clId="{746B24EA-7A43-4D3D-A68A-B9BD11066FA8}" dt="2022-02-07T08:48:10.270" v="1130"/>
          <ac:inkMkLst>
            <pc:docMk/>
            <pc:sldMk cId="2275916114" sldId="325"/>
            <ac:inkMk id="108" creationId="{FC88CCC8-91E3-4152-A6A1-63B42DA4EC58}"/>
          </ac:inkMkLst>
        </pc:inkChg>
        <pc:inkChg chg="add del">
          <ac:chgData name="Viet Anh Nguyen" userId="b95f61ff061388d5" providerId="LiveId" clId="{746B24EA-7A43-4D3D-A68A-B9BD11066FA8}" dt="2022-02-07T08:48:15.705" v="1138"/>
          <ac:inkMkLst>
            <pc:docMk/>
            <pc:sldMk cId="2275916114" sldId="325"/>
            <ac:inkMk id="109" creationId="{0B085252-EFEE-49F6-AF8F-4AAB464DD850}"/>
          </ac:inkMkLst>
        </pc:inkChg>
        <pc:inkChg chg="add del">
          <ac:chgData name="Viet Anh Nguyen" userId="b95f61ff061388d5" providerId="LiveId" clId="{746B24EA-7A43-4D3D-A68A-B9BD11066FA8}" dt="2022-02-07T08:48:15.705" v="1138"/>
          <ac:inkMkLst>
            <pc:docMk/>
            <pc:sldMk cId="2275916114" sldId="325"/>
            <ac:inkMk id="110" creationId="{F2BA887D-112E-4D8C-9C1A-AE8347AEB4C2}"/>
          </ac:inkMkLst>
        </pc:inkChg>
        <pc:inkChg chg="add del">
          <ac:chgData name="Viet Anh Nguyen" userId="b95f61ff061388d5" providerId="LiveId" clId="{746B24EA-7A43-4D3D-A68A-B9BD11066FA8}" dt="2022-02-07T08:48:15.705" v="1138"/>
          <ac:inkMkLst>
            <pc:docMk/>
            <pc:sldMk cId="2275916114" sldId="325"/>
            <ac:inkMk id="111" creationId="{2D8B10EE-BECF-44DC-B8C6-B74EDAFB6C3E}"/>
          </ac:inkMkLst>
        </pc:inkChg>
        <pc:inkChg chg="add del">
          <ac:chgData name="Viet Anh Nguyen" userId="b95f61ff061388d5" providerId="LiveId" clId="{746B24EA-7A43-4D3D-A68A-B9BD11066FA8}" dt="2022-02-07T08:48:15.705" v="1138"/>
          <ac:inkMkLst>
            <pc:docMk/>
            <pc:sldMk cId="2275916114" sldId="325"/>
            <ac:inkMk id="112" creationId="{D8244871-89EC-43BD-9E72-8966AA4A272C}"/>
          </ac:inkMkLst>
        </pc:inkChg>
        <pc:inkChg chg="add del">
          <ac:chgData name="Viet Anh Nguyen" userId="b95f61ff061388d5" providerId="LiveId" clId="{746B24EA-7A43-4D3D-A68A-B9BD11066FA8}" dt="2022-02-07T08:48:15.705" v="1138"/>
          <ac:inkMkLst>
            <pc:docMk/>
            <pc:sldMk cId="2275916114" sldId="325"/>
            <ac:inkMk id="113" creationId="{3AE84CFF-7E5C-4839-83AE-3AB91D9EA1B1}"/>
          </ac:inkMkLst>
        </pc:inkChg>
        <pc:inkChg chg="add del">
          <ac:chgData name="Viet Anh Nguyen" userId="b95f61ff061388d5" providerId="LiveId" clId="{746B24EA-7A43-4D3D-A68A-B9BD11066FA8}" dt="2022-02-07T08:48:15.705" v="1138"/>
          <ac:inkMkLst>
            <pc:docMk/>
            <pc:sldMk cId="2275916114" sldId="325"/>
            <ac:inkMk id="114" creationId="{57C8F5F1-7F13-424C-83E9-A6D27C0AB588}"/>
          </ac:inkMkLst>
        </pc:inkChg>
        <pc:inkChg chg="add del">
          <ac:chgData name="Viet Anh Nguyen" userId="b95f61ff061388d5" providerId="LiveId" clId="{746B24EA-7A43-4D3D-A68A-B9BD11066FA8}" dt="2022-02-07T08:48:15.705" v="1138"/>
          <ac:inkMkLst>
            <pc:docMk/>
            <pc:sldMk cId="2275916114" sldId="325"/>
            <ac:inkMk id="115" creationId="{7A011C83-FE59-49E2-82AC-303CDDBBC8FF}"/>
          </ac:inkMkLst>
        </pc:inkChg>
        <pc:inkChg chg="add del">
          <ac:chgData name="Viet Anh Nguyen" userId="b95f61ff061388d5" providerId="LiveId" clId="{746B24EA-7A43-4D3D-A68A-B9BD11066FA8}" dt="2022-02-07T08:48:18.345" v="1141"/>
          <ac:inkMkLst>
            <pc:docMk/>
            <pc:sldMk cId="2275916114" sldId="325"/>
            <ac:inkMk id="116" creationId="{9D396BEF-6BE0-4F8B-9A02-4AB356FB78E2}"/>
          </ac:inkMkLst>
        </pc:inkChg>
        <pc:inkChg chg="add del">
          <ac:chgData name="Viet Anh Nguyen" userId="b95f61ff061388d5" providerId="LiveId" clId="{746B24EA-7A43-4D3D-A68A-B9BD11066FA8}" dt="2022-02-07T08:48:18.345" v="1141"/>
          <ac:inkMkLst>
            <pc:docMk/>
            <pc:sldMk cId="2275916114" sldId="325"/>
            <ac:inkMk id="117" creationId="{8C1E6056-4FE2-490A-90C9-3738CBB4DDD2}"/>
          </ac:inkMkLst>
        </pc:inkChg>
        <pc:inkChg chg="add del">
          <ac:chgData name="Viet Anh Nguyen" userId="b95f61ff061388d5" providerId="LiveId" clId="{746B24EA-7A43-4D3D-A68A-B9BD11066FA8}" dt="2022-02-07T08:48:18.345" v="1141"/>
          <ac:inkMkLst>
            <pc:docMk/>
            <pc:sldMk cId="2275916114" sldId="325"/>
            <ac:inkMk id="118" creationId="{922B9C76-9C52-4595-96FF-A8224B0C8B5C}"/>
          </ac:inkMkLst>
        </pc:inkChg>
        <pc:inkChg chg="add">
          <ac:chgData name="Viet Anh Nguyen" userId="b95f61ff061388d5" providerId="LiveId" clId="{746B24EA-7A43-4D3D-A68A-B9BD11066FA8}" dt="2022-02-07T08:48:18.345" v="1141"/>
          <ac:inkMkLst>
            <pc:docMk/>
            <pc:sldMk cId="2275916114" sldId="325"/>
            <ac:inkMk id="119" creationId="{4C44DB35-E66F-42A8-813F-A3AF778E2DF3}"/>
          </ac:inkMkLst>
        </pc:inkChg>
      </pc:sldChg>
      <pc:sldChg chg="addSp delSp add mod">
        <pc:chgData name="Viet Anh Nguyen" userId="b95f61ff061388d5" providerId="LiveId" clId="{746B24EA-7A43-4D3D-A68A-B9BD11066FA8}" dt="2022-02-07T08:52:12.768" v="1240"/>
        <pc:sldMkLst>
          <pc:docMk/>
          <pc:sldMk cId="77556707" sldId="326"/>
        </pc:sldMkLst>
        <pc:inkChg chg="add del">
          <ac:chgData name="Viet Anh Nguyen" userId="b95f61ff061388d5" providerId="LiveId" clId="{746B24EA-7A43-4D3D-A68A-B9BD11066FA8}" dt="2022-02-07T08:49:25.974" v="1144"/>
          <ac:inkMkLst>
            <pc:docMk/>
            <pc:sldMk cId="77556707" sldId="326"/>
            <ac:inkMk id="2" creationId="{875E84FA-EF35-4364-8969-FE2C3771EF78}"/>
          </ac:inkMkLst>
        </pc:inkChg>
        <pc:inkChg chg="add del">
          <ac:chgData name="Viet Anh Nguyen" userId="b95f61ff061388d5" providerId="LiveId" clId="{746B24EA-7A43-4D3D-A68A-B9BD11066FA8}" dt="2022-02-07T08:49:25.974" v="1144"/>
          <ac:inkMkLst>
            <pc:docMk/>
            <pc:sldMk cId="77556707" sldId="326"/>
            <ac:inkMk id="3" creationId="{BD3B7277-5E1B-439D-90B4-BB53AE7DD4D9}"/>
          </ac:inkMkLst>
        </pc:inkChg>
        <pc:inkChg chg="add">
          <ac:chgData name="Viet Anh Nguyen" userId="b95f61ff061388d5" providerId="LiveId" clId="{746B24EA-7A43-4D3D-A68A-B9BD11066FA8}" dt="2022-02-07T08:49:25.974" v="1144"/>
          <ac:inkMkLst>
            <pc:docMk/>
            <pc:sldMk cId="77556707" sldId="326"/>
            <ac:inkMk id="4" creationId="{D8841D9B-AACD-4F66-BA80-2EFFE0D3A19E}"/>
          </ac:inkMkLst>
        </pc:inkChg>
        <pc:inkChg chg="add del">
          <ac:chgData name="Viet Anh Nguyen" userId="b95f61ff061388d5" providerId="LiveId" clId="{746B24EA-7A43-4D3D-A68A-B9BD11066FA8}" dt="2022-02-07T08:49:39.653" v="1147"/>
          <ac:inkMkLst>
            <pc:docMk/>
            <pc:sldMk cId="77556707" sldId="326"/>
            <ac:inkMk id="5" creationId="{2022B20C-4CEA-4788-90DF-C0BDC4CA929C}"/>
          </ac:inkMkLst>
        </pc:inkChg>
        <pc:inkChg chg="add del">
          <ac:chgData name="Viet Anh Nguyen" userId="b95f61ff061388d5" providerId="LiveId" clId="{746B24EA-7A43-4D3D-A68A-B9BD11066FA8}" dt="2022-02-07T08:49:39.653" v="1147"/>
          <ac:inkMkLst>
            <pc:docMk/>
            <pc:sldMk cId="77556707" sldId="326"/>
            <ac:inkMk id="6" creationId="{EC8D4D58-F99E-4349-9554-817099A8E8CE}"/>
          </ac:inkMkLst>
        </pc:inkChg>
        <pc:inkChg chg="add del">
          <ac:chgData name="Viet Anh Nguyen" userId="b95f61ff061388d5" providerId="LiveId" clId="{746B24EA-7A43-4D3D-A68A-B9BD11066FA8}" dt="2022-02-07T08:49:42.249" v="1153"/>
          <ac:inkMkLst>
            <pc:docMk/>
            <pc:sldMk cId="77556707" sldId="326"/>
            <ac:inkMk id="7" creationId="{7E4D26D3-B6FF-4109-92A7-60B3A2974E52}"/>
          </ac:inkMkLst>
        </pc:inkChg>
        <pc:inkChg chg="add del">
          <ac:chgData name="Viet Anh Nguyen" userId="b95f61ff061388d5" providerId="LiveId" clId="{746B24EA-7A43-4D3D-A68A-B9BD11066FA8}" dt="2022-02-07T08:49:42.249" v="1153"/>
          <ac:inkMkLst>
            <pc:docMk/>
            <pc:sldMk cId="77556707" sldId="326"/>
            <ac:inkMk id="8" creationId="{0D264825-41F6-4BAD-B7CA-763CFF7C2CE1}"/>
          </ac:inkMkLst>
        </pc:inkChg>
        <pc:inkChg chg="add del">
          <ac:chgData name="Viet Anh Nguyen" userId="b95f61ff061388d5" providerId="LiveId" clId="{746B24EA-7A43-4D3D-A68A-B9BD11066FA8}" dt="2022-02-07T08:49:42.249" v="1153"/>
          <ac:inkMkLst>
            <pc:docMk/>
            <pc:sldMk cId="77556707" sldId="326"/>
            <ac:inkMk id="9" creationId="{DF695B27-3328-4EE5-B051-3B75593A3F69}"/>
          </ac:inkMkLst>
        </pc:inkChg>
        <pc:inkChg chg="add del">
          <ac:chgData name="Viet Anh Nguyen" userId="b95f61ff061388d5" providerId="LiveId" clId="{746B24EA-7A43-4D3D-A68A-B9BD11066FA8}" dt="2022-02-07T08:49:42.249" v="1153"/>
          <ac:inkMkLst>
            <pc:docMk/>
            <pc:sldMk cId="77556707" sldId="326"/>
            <ac:inkMk id="10" creationId="{96F3189A-0A8E-43E0-9EEC-BC9A2248D463}"/>
          </ac:inkMkLst>
        </pc:inkChg>
        <pc:inkChg chg="add del">
          <ac:chgData name="Viet Anh Nguyen" userId="b95f61ff061388d5" providerId="LiveId" clId="{746B24EA-7A43-4D3D-A68A-B9BD11066FA8}" dt="2022-02-07T08:49:42.249" v="1153"/>
          <ac:inkMkLst>
            <pc:docMk/>
            <pc:sldMk cId="77556707" sldId="326"/>
            <ac:inkMk id="11" creationId="{BFD9004A-CA94-4DBB-A3E2-CE627319EEC1}"/>
          </ac:inkMkLst>
        </pc:inkChg>
        <pc:inkChg chg="add del">
          <ac:chgData name="Viet Anh Nguyen" userId="b95f61ff061388d5" providerId="LiveId" clId="{746B24EA-7A43-4D3D-A68A-B9BD11066FA8}" dt="2022-02-07T08:49:42.249" v="1153"/>
          <ac:inkMkLst>
            <pc:docMk/>
            <pc:sldMk cId="77556707" sldId="326"/>
            <ac:inkMk id="12" creationId="{0BD01AFB-C0F9-4339-BF96-BE85FE6DC8C5}"/>
          </ac:inkMkLst>
        </pc:inkChg>
        <pc:inkChg chg="add">
          <ac:chgData name="Viet Anh Nguyen" userId="b95f61ff061388d5" providerId="LiveId" clId="{746B24EA-7A43-4D3D-A68A-B9BD11066FA8}" dt="2022-02-07T08:49:42.249" v="1153"/>
          <ac:inkMkLst>
            <pc:docMk/>
            <pc:sldMk cId="77556707" sldId="326"/>
            <ac:inkMk id="13" creationId="{14690C01-EE8B-47FC-964B-ABA03883ECAF}"/>
          </ac:inkMkLst>
        </pc:inkChg>
        <pc:inkChg chg="add">
          <ac:chgData name="Viet Anh Nguyen" userId="b95f61ff061388d5" providerId="LiveId" clId="{746B24EA-7A43-4D3D-A68A-B9BD11066FA8}" dt="2022-02-07T08:49:42.249" v="1153"/>
          <ac:inkMkLst>
            <pc:docMk/>
            <pc:sldMk cId="77556707" sldId="326"/>
            <ac:inkMk id="14" creationId="{8B9D85EE-F620-44B2-85BE-24DB64303060}"/>
          </ac:inkMkLst>
        </pc:inkChg>
        <pc:inkChg chg="add">
          <ac:chgData name="Viet Anh Nguyen" userId="b95f61ff061388d5" providerId="LiveId" clId="{746B24EA-7A43-4D3D-A68A-B9BD11066FA8}" dt="2022-02-07T08:49:42.249" v="1153"/>
          <ac:inkMkLst>
            <pc:docMk/>
            <pc:sldMk cId="77556707" sldId="326"/>
            <ac:inkMk id="15" creationId="{30B417C6-B47F-4BF2-8F4E-91818E55A83D}"/>
          </ac:inkMkLst>
        </pc:inkChg>
        <pc:inkChg chg="add del">
          <ac:chgData name="Viet Anh Nguyen" userId="b95f61ff061388d5" providerId="LiveId" clId="{746B24EA-7A43-4D3D-A68A-B9BD11066FA8}" dt="2022-02-07T08:49:45.839" v="1164"/>
          <ac:inkMkLst>
            <pc:docMk/>
            <pc:sldMk cId="77556707" sldId="326"/>
            <ac:inkMk id="16" creationId="{270D9974-511F-4CE0-93F8-75AC4A9DB9F7}"/>
          </ac:inkMkLst>
        </pc:inkChg>
        <pc:inkChg chg="add del">
          <ac:chgData name="Viet Anh Nguyen" userId="b95f61ff061388d5" providerId="LiveId" clId="{746B24EA-7A43-4D3D-A68A-B9BD11066FA8}" dt="2022-02-07T08:49:45.839" v="1164"/>
          <ac:inkMkLst>
            <pc:docMk/>
            <pc:sldMk cId="77556707" sldId="326"/>
            <ac:inkMk id="17" creationId="{71619B46-BF47-4F2E-BE06-12B65D529CE7}"/>
          </ac:inkMkLst>
        </pc:inkChg>
        <pc:inkChg chg="add del">
          <ac:chgData name="Viet Anh Nguyen" userId="b95f61ff061388d5" providerId="LiveId" clId="{746B24EA-7A43-4D3D-A68A-B9BD11066FA8}" dt="2022-02-07T08:49:45.839" v="1164"/>
          <ac:inkMkLst>
            <pc:docMk/>
            <pc:sldMk cId="77556707" sldId="326"/>
            <ac:inkMk id="18" creationId="{C28635AD-6D64-4617-AA56-A76E1F16F532}"/>
          </ac:inkMkLst>
        </pc:inkChg>
        <pc:inkChg chg="add del">
          <ac:chgData name="Viet Anh Nguyen" userId="b95f61ff061388d5" providerId="LiveId" clId="{746B24EA-7A43-4D3D-A68A-B9BD11066FA8}" dt="2022-02-07T08:49:45.839" v="1164"/>
          <ac:inkMkLst>
            <pc:docMk/>
            <pc:sldMk cId="77556707" sldId="326"/>
            <ac:inkMk id="19" creationId="{52C01C1F-426E-4DC3-B3DD-38E6EA76CFFE}"/>
          </ac:inkMkLst>
        </pc:inkChg>
        <pc:inkChg chg="add del">
          <ac:chgData name="Viet Anh Nguyen" userId="b95f61ff061388d5" providerId="LiveId" clId="{746B24EA-7A43-4D3D-A68A-B9BD11066FA8}" dt="2022-02-07T08:49:45.839" v="1164"/>
          <ac:inkMkLst>
            <pc:docMk/>
            <pc:sldMk cId="77556707" sldId="326"/>
            <ac:inkMk id="20" creationId="{B7FC860B-231A-4C0D-BEE8-ECCF383A1CFB}"/>
          </ac:inkMkLst>
        </pc:inkChg>
        <pc:inkChg chg="add del">
          <ac:chgData name="Viet Anh Nguyen" userId="b95f61ff061388d5" providerId="LiveId" clId="{746B24EA-7A43-4D3D-A68A-B9BD11066FA8}" dt="2022-02-07T08:49:45.839" v="1164"/>
          <ac:inkMkLst>
            <pc:docMk/>
            <pc:sldMk cId="77556707" sldId="326"/>
            <ac:inkMk id="21" creationId="{B562652B-F197-4E6C-A0E6-8C2303FD5EC3}"/>
          </ac:inkMkLst>
        </pc:inkChg>
        <pc:inkChg chg="add del">
          <ac:chgData name="Viet Anh Nguyen" userId="b95f61ff061388d5" providerId="LiveId" clId="{746B24EA-7A43-4D3D-A68A-B9BD11066FA8}" dt="2022-02-07T08:49:45.839" v="1164"/>
          <ac:inkMkLst>
            <pc:docMk/>
            <pc:sldMk cId="77556707" sldId="326"/>
            <ac:inkMk id="22" creationId="{CA568657-30DB-4514-94DD-6A8FFC98F5F2}"/>
          </ac:inkMkLst>
        </pc:inkChg>
        <pc:inkChg chg="add del">
          <ac:chgData name="Viet Anh Nguyen" userId="b95f61ff061388d5" providerId="LiveId" clId="{746B24EA-7A43-4D3D-A68A-B9BD11066FA8}" dt="2022-02-07T08:49:45.839" v="1164"/>
          <ac:inkMkLst>
            <pc:docMk/>
            <pc:sldMk cId="77556707" sldId="326"/>
            <ac:inkMk id="23" creationId="{29A60A00-6AD6-463B-8E43-627AFD3743C6}"/>
          </ac:inkMkLst>
        </pc:inkChg>
        <pc:inkChg chg="add del">
          <ac:chgData name="Viet Anh Nguyen" userId="b95f61ff061388d5" providerId="LiveId" clId="{746B24EA-7A43-4D3D-A68A-B9BD11066FA8}" dt="2022-02-07T08:49:45.839" v="1164"/>
          <ac:inkMkLst>
            <pc:docMk/>
            <pc:sldMk cId="77556707" sldId="326"/>
            <ac:inkMk id="24" creationId="{1F91DEB1-C229-4FBF-AB87-B49DB40C4AB1}"/>
          </ac:inkMkLst>
        </pc:inkChg>
        <pc:inkChg chg="add del">
          <ac:chgData name="Viet Anh Nguyen" userId="b95f61ff061388d5" providerId="LiveId" clId="{746B24EA-7A43-4D3D-A68A-B9BD11066FA8}" dt="2022-02-07T08:49:45.839" v="1164"/>
          <ac:inkMkLst>
            <pc:docMk/>
            <pc:sldMk cId="77556707" sldId="326"/>
            <ac:inkMk id="25" creationId="{9CF176BF-CE60-4EA9-9ED0-564BDD8F9DBC}"/>
          </ac:inkMkLst>
        </pc:inkChg>
        <pc:inkChg chg="add del">
          <ac:chgData name="Viet Anh Nguyen" userId="b95f61ff061388d5" providerId="LiveId" clId="{746B24EA-7A43-4D3D-A68A-B9BD11066FA8}" dt="2022-02-07T08:49:48.312" v="1170"/>
          <ac:inkMkLst>
            <pc:docMk/>
            <pc:sldMk cId="77556707" sldId="326"/>
            <ac:inkMk id="26" creationId="{5C3374F5-6B08-4294-8DEB-E39AEF7314C4}"/>
          </ac:inkMkLst>
        </pc:inkChg>
        <pc:inkChg chg="add del">
          <ac:chgData name="Viet Anh Nguyen" userId="b95f61ff061388d5" providerId="LiveId" clId="{746B24EA-7A43-4D3D-A68A-B9BD11066FA8}" dt="2022-02-07T08:49:48.312" v="1170"/>
          <ac:inkMkLst>
            <pc:docMk/>
            <pc:sldMk cId="77556707" sldId="326"/>
            <ac:inkMk id="27" creationId="{A2BF2245-33A1-4D7A-9BB8-29FA37C6559C}"/>
          </ac:inkMkLst>
        </pc:inkChg>
        <pc:inkChg chg="add del">
          <ac:chgData name="Viet Anh Nguyen" userId="b95f61ff061388d5" providerId="LiveId" clId="{746B24EA-7A43-4D3D-A68A-B9BD11066FA8}" dt="2022-02-07T08:49:48.312" v="1170"/>
          <ac:inkMkLst>
            <pc:docMk/>
            <pc:sldMk cId="77556707" sldId="326"/>
            <ac:inkMk id="28" creationId="{27B4FC8C-0305-4518-AA76-4B15075816D0}"/>
          </ac:inkMkLst>
        </pc:inkChg>
        <pc:inkChg chg="add del">
          <ac:chgData name="Viet Anh Nguyen" userId="b95f61ff061388d5" providerId="LiveId" clId="{746B24EA-7A43-4D3D-A68A-B9BD11066FA8}" dt="2022-02-07T08:49:48.312" v="1170"/>
          <ac:inkMkLst>
            <pc:docMk/>
            <pc:sldMk cId="77556707" sldId="326"/>
            <ac:inkMk id="29" creationId="{0AF1D55F-0CEB-4270-B7F1-3AF80B8C38FE}"/>
          </ac:inkMkLst>
        </pc:inkChg>
        <pc:inkChg chg="add del">
          <ac:chgData name="Viet Anh Nguyen" userId="b95f61ff061388d5" providerId="LiveId" clId="{746B24EA-7A43-4D3D-A68A-B9BD11066FA8}" dt="2022-02-07T08:49:48.312" v="1170"/>
          <ac:inkMkLst>
            <pc:docMk/>
            <pc:sldMk cId="77556707" sldId="326"/>
            <ac:inkMk id="30" creationId="{54F8781A-DE28-49E1-A26C-089B157256B8}"/>
          </ac:inkMkLst>
        </pc:inkChg>
        <pc:inkChg chg="add">
          <ac:chgData name="Viet Anh Nguyen" userId="b95f61ff061388d5" providerId="LiveId" clId="{746B24EA-7A43-4D3D-A68A-B9BD11066FA8}" dt="2022-02-07T08:49:47.401" v="1169" actId="9405"/>
          <ac:inkMkLst>
            <pc:docMk/>
            <pc:sldMk cId="77556707" sldId="326"/>
            <ac:inkMk id="31" creationId="{B3217453-CD7A-40E4-8CFC-B995A48A9025}"/>
          </ac:inkMkLst>
        </pc:inkChg>
        <pc:inkChg chg="add">
          <ac:chgData name="Viet Anh Nguyen" userId="b95f61ff061388d5" providerId="LiveId" clId="{746B24EA-7A43-4D3D-A68A-B9BD11066FA8}" dt="2022-02-07T08:49:48.312" v="1170"/>
          <ac:inkMkLst>
            <pc:docMk/>
            <pc:sldMk cId="77556707" sldId="326"/>
            <ac:inkMk id="32" creationId="{D55A22C7-8FFA-43E9-9A0D-D10845958F04}"/>
          </ac:inkMkLst>
        </pc:inkChg>
        <pc:inkChg chg="add">
          <ac:chgData name="Viet Anh Nguyen" userId="b95f61ff061388d5" providerId="LiveId" clId="{746B24EA-7A43-4D3D-A68A-B9BD11066FA8}" dt="2022-02-07T08:49:48.312" v="1170"/>
          <ac:inkMkLst>
            <pc:docMk/>
            <pc:sldMk cId="77556707" sldId="326"/>
            <ac:inkMk id="33" creationId="{153E5776-70B8-49BB-9CAA-4BF22B40C6A6}"/>
          </ac:inkMkLst>
        </pc:inkChg>
        <pc:inkChg chg="add del">
          <ac:chgData name="Viet Anh Nguyen" userId="b95f61ff061388d5" providerId="LiveId" clId="{746B24EA-7A43-4D3D-A68A-B9BD11066FA8}" dt="2022-02-07T08:49:51.782" v="1177"/>
          <ac:inkMkLst>
            <pc:docMk/>
            <pc:sldMk cId="77556707" sldId="326"/>
            <ac:inkMk id="34" creationId="{AF106A4E-C5BA-450F-88A6-26A69C0271CD}"/>
          </ac:inkMkLst>
        </pc:inkChg>
        <pc:inkChg chg="add del">
          <ac:chgData name="Viet Anh Nguyen" userId="b95f61ff061388d5" providerId="LiveId" clId="{746B24EA-7A43-4D3D-A68A-B9BD11066FA8}" dt="2022-02-07T08:49:51.782" v="1177"/>
          <ac:inkMkLst>
            <pc:docMk/>
            <pc:sldMk cId="77556707" sldId="326"/>
            <ac:inkMk id="35" creationId="{7A5E9EA0-7DEC-4A42-A010-0044DB8CFDE9}"/>
          </ac:inkMkLst>
        </pc:inkChg>
        <pc:inkChg chg="add del">
          <ac:chgData name="Viet Anh Nguyen" userId="b95f61ff061388d5" providerId="LiveId" clId="{746B24EA-7A43-4D3D-A68A-B9BD11066FA8}" dt="2022-02-07T08:49:51.782" v="1177"/>
          <ac:inkMkLst>
            <pc:docMk/>
            <pc:sldMk cId="77556707" sldId="326"/>
            <ac:inkMk id="36" creationId="{B8C26586-02D2-480D-B2C5-0EFD9B07AFDE}"/>
          </ac:inkMkLst>
        </pc:inkChg>
        <pc:inkChg chg="add del">
          <ac:chgData name="Viet Anh Nguyen" userId="b95f61ff061388d5" providerId="LiveId" clId="{746B24EA-7A43-4D3D-A68A-B9BD11066FA8}" dt="2022-02-07T08:49:51.782" v="1177"/>
          <ac:inkMkLst>
            <pc:docMk/>
            <pc:sldMk cId="77556707" sldId="326"/>
            <ac:inkMk id="37" creationId="{39866FB8-C5C8-456B-9488-DA4E7DE6A79E}"/>
          </ac:inkMkLst>
        </pc:inkChg>
        <pc:inkChg chg="add del">
          <ac:chgData name="Viet Anh Nguyen" userId="b95f61ff061388d5" providerId="LiveId" clId="{746B24EA-7A43-4D3D-A68A-B9BD11066FA8}" dt="2022-02-07T08:49:51.782" v="1177"/>
          <ac:inkMkLst>
            <pc:docMk/>
            <pc:sldMk cId="77556707" sldId="326"/>
            <ac:inkMk id="38" creationId="{583570A5-7F0B-4792-AC5A-9B7BC711BB99}"/>
          </ac:inkMkLst>
        </pc:inkChg>
        <pc:inkChg chg="add del">
          <ac:chgData name="Viet Anh Nguyen" userId="b95f61ff061388d5" providerId="LiveId" clId="{746B24EA-7A43-4D3D-A68A-B9BD11066FA8}" dt="2022-02-07T08:49:51.782" v="1177"/>
          <ac:inkMkLst>
            <pc:docMk/>
            <pc:sldMk cId="77556707" sldId="326"/>
            <ac:inkMk id="39" creationId="{70C50A8A-8D56-447E-94F1-E7F723C809D1}"/>
          </ac:inkMkLst>
        </pc:inkChg>
        <pc:inkChg chg="add">
          <ac:chgData name="Viet Anh Nguyen" userId="b95f61ff061388d5" providerId="LiveId" clId="{746B24EA-7A43-4D3D-A68A-B9BD11066FA8}" dt="2022-02-07T08:49:51.782" v="1177"/>
          <ac:inkMkLst>
            <pc:docMk/>
            <pc:sldMk cId="77556707" sldId="326"/>
            <ac:inkMk id="40" creationId="{5696E7C9-6899-4643-862F-8955F9C324BF}"/>
          </ac:inkMkLst>
        </pc:inkChg>
        <pc:inkChg chg="add">
          <ac:chgData name="Viet Anh Nguyen" userId="b95f61ff061388d5" providerId="LiveId" clId="{746B24EA-7A43-4D3D-A68A-B9BD11066FA8}" dt="2022-02-07T08:49:51.782" v="1177"/>
          <ac:inkMkLst>
            <pc:docMk/>
            <pc:sldMk cId="77556707" sldId="326"/>
            <ac:inkMk id="41" creationId="{A0D7F1DA-275D-4C64-BF6D-12FF755B55D6}"/>
          </ac:inkMkLst>
        </pc:inkChg>
        <pc:inkChg chg="add">
          <ac:chgData name="Viet Anh Nguyen" userId="b95f61ff061388d5" providerId="LiveId" clId="{746B24EA-7A43-4D3D-A68A-B9BD11066FA8}" dt="2022-02-07T08:49:51.782" v="1177"/>
          <ac:inkMkLst>
            <pc:docMk/>
            <pc:sldMk cId="77556707" sldId="326"/>
            <ac:inkMk id="42" creationId="{B26037F7-7A3E-47F4-A3DC-F4CB2F0E1147}"/>
          </ac:inkMkLst>
        </pc:inkChg>
        <pc:inkChg chg="add del">
          <ac:chgData name="Viet Anh Nguyen" userId="b95f61ff061388d5" providerId="LiveId" clId="{746B24EA-7A43-4D3D-A68A-B9BD11066FA8}" dt="2022-02-07T08:49:53.574" v="1180"/>
          <ac:inkMkLst>
            <pc:docMk/>
            <pc:sldMk cId="77556707" sldId="326"/>
            <ac:inkMk id="43" creationId="{0AD8E126-99AA-4C5F-A45D-6CBFFA38FA3F}"/>
          </ac:inkMkLst>
        </pc:inkChg>
        <pc:inkChg chg="add del">
          <ac:chgData name="Viet Anh Nguyen" userId="b95f61ff061388d5" providerId="LiveId" clId="{746B24EA-7A43-4D3D-A68A-B9BD11066FA8}" dt="2022-02-07T08:49:53.574" v="1180"/>
          <ac:inkMkLst>
            <pc:docMk/>
            <pc:sldMk cId="77556707" sldId="326"/>
            <ac:inkMk id="44" creationId="{D9B85F3A-8D71-4BC4-8B97-02ACB58DECDC}"/>
          </ac:inkMkLst>
        </pc:inkChg>
        <pc:inkChg chg="add">
          <ac:chgData name="Viet Anh Nguyen" userId="b95f61ff061388d5" providerId="LiveId" clId="{746B24EA-7A43-4D3D-A68A-B9BD11066FA8}" dt="2022-02-07T08:49:53.574" v="1180"/>
          <ac:inkMkLst>
            <pc:docMk/>
            <pc:sldMk cId="77556707" sldId="326"/>
            <ac:inkMk id="45" creationId="{19CFF31E-4ACF-4CD2-94E6-88AD588B08F4}"/>
          </ac:inkMkLst>
        </pc:inkChg>
        <pc:inkChg chg="add del">
          <ac:chgData name="Viet Anh Nguyen" userId="b95f61ff061388d5" providerId="LiveId" clId="{746B24EA-7A43-4D3D-A68A-B9BD11066FA8}" dt="2022-02-07T08:51:24.200" v="1183"/>
          <ac:inkMkLst>
            <pc:docMk/>
            <pc:sldMk cId="77556707" sldId="326"/>
            <ac:inkMk id="46" creationId="{6E126E34-CA02-438C-BF7E-C65CD7008616}"/>
          </ac:inkMkLst>
        </pc:inkChg>
        <pc:inkChg chg="add del">
          <ac:chgData name="Viet Anh Nguyen" userId="b95f61ff061388d5" providerId="LiveId" clId="{746B24EA-7A43-4D3D-A68A-B9BD11066FA8}" dt="2022-02-07T08:51:24.200" v="1183"/>
          <ac:inkMkLst>
            <pc:docMk/>
            <pc:sldMk cId="77556707" sldId="326"/>
            <ac:inkMk id="47" creationId="{EA2FA9E4-40AA-4128-AF1A-6F27656EBD89}"/>
          </ac:inkMkLst>
        </pc:inkChg>
        <pc:inkChg chg="add">
          <ac:chgData name="Viet Anh Nguyen" userId="b95f61ff061388d5" providerId="LiveId" clId="{746B24EA-7A43-4D3D-A68A-B9BD11066FA8}" dt="2022-02-07T08:51:24.200" v="1183"/>
          <ac:inkMkLst>
            <pc:docMk/>
            <pc:sldMk cId="77556707" sldId="326"/>
            <ac:inkMk id="48" creationId="{775100C1-C5E8-4659-BD88-49E0BED05616}"/>
          </ac:inkMkLst>
        </pc:inkChg>
        <pc:inkChg chg="add del">
          <ac:chgData name="Viet Anh Nguyen" userId="b95f61ff061388d5" providerId="LiveId" clId="{746B24EA-7A43-4D3D-A68A-B9BD11066FA8}" dt="2022-02-07T08:51:51.544" v="1193"/>
          <ac:inkMkLst>
            <pc:docMk/>
            <pc:sldMk cId="77556707" sldId="326"/>
            <ac:inkMk id="49" creationId="{2E9A450E-09C3-4335-AEFC-D3F8FE016FBA}"/>
          </ac:inkMkLst>
        </pc:inkChg>
        <pc:inkChg chg="add del">
          <ac:chgData name="Viet Anh Nguyen" userId="b95f61ff061388d5" providerId="LiveId" clId="{746B24EA-7A43-4D3D-A68A-B9BD11066FA8}" dt="2022-02-07T08:51:51.544" v="1193"/>
          <ac:inkMkLst>
            <pc:docMk/>
            <pc:sldMk cId="77556707" sldId="326"/>
            <ac:inkMk id="50" creationId="{E4AE56A4-0F40-46C4-83F0-0109D794B594}"/>
          </ac:inkMkLst>
        </pc:inkChg>
        <pc:inkChg chg="add del">
          <ac:chgData name="Viet Anh Nguyen" userId="b95f61ff061388d5" providerId="LiveId" clId="{746B24EA-7A43-4D3D-A68A-B9BD11066FA8}" dt="2022-02-07T08:51:51.544" v="1193"/>
          <ac:inkMkLst>
            <pc:docMk/>
            <pc:sldMk cId="77556707" sldId="326"/>
            <ac:inkMk id="51" creationId="{AEDC6D56-A299-4019-B0F6-9F530A98A7C3}"/>
          </ac:inkMkLst>
        </pc:inkChg>
        <pc:inkChg chg="add del">
          <ac:chgData name="Viet Anh Nguyen" userId="b95f61ff061388d5" providerId="LiveId" clId="{746B24EA-7A43-4D3D-A68A-B9BD11066FA8}" dt="2022-02-07T08:51:51.544" v="1193"/>
          <ac:inkMkLst>
            <pc:docMk/>
            <pc:sldMk cId="77556707" sldId="326"/>
            <ac:inkMk id="52" creationId="{1FF40269-BEDB-4437-8454-1E68DE52A9C3}"/>
          </ac:inkMkLst>
        </pc:inkChg>
        <pc:inkChg chg="add del">
          <ac:chgData name="Viet Anh Nguyen" userId="b95f61ff061388d5" providerId="LiveId" clId="{746B24EA-7A43-4D3D-A68A-B9BD11066FA8}" dt="2022-02-07T08:51:51.544" v="1193"/>
          <ac:inkMkLst>
            <pc:docMk/>
            <pc:sldMk cId="77556707" sldId="326"/>
            <ac:inkMk id="53" creationId="{2F2263E1-D01B-46B2-A46F-DD4C7A9F27B3}"/>
          </ac:inkMkLst>
        </pc:inkChg>
        <pc:inkChg chg="add del">
          <ac:chgData name="Viet Anh Nguyen" userId="b95f61ff061388d5" providerId="LiveId" clId="{746B24EA-7A43-4D3D-A68A-B9BD11066FA8}" dt="2022-02-07T08:51:51.544" v="1193"/>
          <ac:inkMkLst>
            <pc:docMk/>
            <pc:sldMk cId="77556707" sldId="326"/>
            <ac:inkMk id="54" creationId="{EE06AE8F-7A39-45ED-B1E3-F6AC12478D09}"/>
          </ac:inkMkLst>
        </pc:inkChg>
        <pc:inkChg chg="add del">
          <ac:chgData name="Viet Anh Nguyen" userId="b95f61ff061388d5" providerId="LiveId" clId="{746B24EA-7A43-4D3D-A68A-B9BD11066FA8}" dt="2022-02-07T08:51:51.544" v="1193"/>
          <ac:inkMkLst>
            <pc:docMk/>
            <pc:sldMk cId="77556707" sldId="326"/>
            <ac:inkMk id="55" creationId="{46D8E64B-85DE-4D9A-BB25-36DC64000A8E}"/>
          </ac:inkMkLst>
        </pc:inkChg>
        <pc:inkChg chg="add del">
          <ac:chgData name="Viet Anh Nguyen" userId="b95f61ff061388d5" providerId="LiveId" clId="{746B24EA-7A43-4D3D-A68A-B9BD11066FA8}" dt="2022-02-07T08:51:51.544" v="1193"/>
          <ac:inkMkLst>
            <pc:docMk/>
            <pc:sldMk cId="77556707" sldId="326"/>
            <ac:inkMk id="56" creationId="{CA0F383F-A2A9-44A9-9E97-DA3D0C0D798B}"/>
          </ac:inkMkLst>
        </pc:inkChg>
        <pc:inkChg chg="add del">
          <ac:chgData name="Viet Anh Nguyen" userId="b95f61ff061388d5" providerId="LiveId" clId="{746B24EA-7A43-4D3D-A68A-B9BD11066FA8}" dt="2022-02-07T08:51:51.544" v="1193"/>
          <ac:inkMkLst>
            <pc:docMk/>
            <pc:sldMk cId="77556707" sldId="326"/>
            <ac:inkMk id="57" creationId="{A3680E4B-E4D7-40CE-A3BE-8BA000C59BB3}"/>
          </ac:inkMkLst>
        </pc:inkChg>
        <pc:inkChg chg="add del">
          <ac:chgData name="Viet Anh Nguyen" userId="b95f61ff061388d5" providerId="LiveId" clId="{746B24EA-7A43-4D3D-A68A-B9BD11066FA8}" dt="2022-02-07T08:51:54.612" v="1202"/>
          <ac:inkMkLst>
            <pc:docMk/>
            <pc:sldMk cId="77556707" sldId="326"/>
            <ac:inkMk id="58" creationId="{678EA8E3-B4F4-4ECD-96EE-35156D1435CB}"/>
          </ac:inkMkLst>
        </pc:inkChg>
        <pc:inkChg chg="add del">
          <ac:chgData name="Viet Anh Nguyen" userId="b95f61ff061388d5" providerId="LiveId" clId="{746B24EA-7A43-4D3D-A68A-B9BD11066FA8}" dt="2022-02-07T08:51:51.544" v="1193"/>
          <ac:inkMkLst>
            <pc:docMk/>
            <pc:sldMk cId="77556707" sldId="326"/>
            <ac:inkMk id="59" creationId="{346B4A70-1CEF-42E1-834D-4E695D8BF18C}"/>
          </ac:inkMkLst>
        </pc:inkChg>
        <pc:inkChg chg="add">
          <ac:chgData name="Viet Anh Nguyen" userId="b95f61ff061388d5" providerId="LiveId" clId="{746B24EA-7A43-4D3D-A68A-B9BD11066FA8}" dt="2022-02-07T08:51:51.544" v="1193"/>
          <ac:inkMkLst>
            <pc:docMk/>
            <pc:sldMk cId="77556707" sldId="326"/>
            <ac:inkMk id="60" creationId="{CFC88AA9-90CA-4802-BBEA-69BD49CA946D}"/>
          </ac:inkMkLst>
        </pc:inkChg>
        <pc:inkChg chg="add del">
          <ac:chgData name="Viet Anh Nguyen" userId="b95f61ff061388d5" providerId="LiveId" clId="{746B24EA-7A43-4D3D-A68A-B9BD11066FA8}" dt="2022-02-07T08:51:54.612" v="1202"/>
          <ac:inkMkLst>
            <pc:docMk/>
            <pc:sldMk cId="77556707" sldId="326"/>
            <ac:inkMk id="61" creationId="{697ED3E7-B4D3-486C-A126-D2CD6EBA9D45}"/>
          </ac:inkMkLst>
        </pc:inkChg>
        <pc:inkChg chg="add del">
          <ac:chgData name="Viet Anh Nguyen" userId="b95f61ff061388d5" providerId="LiveId" clId="{746B24EA-7A43-4D3D-A68A-B9BD11066FA8}" dt="2022-02-07T08:51:54.612" v="1202"/>
          <ac:inkMkLst>
            <pc:docMk/>
            <pc:sldMk cId="77556707" sldId="326"/>
            <ac:inkMk id="62" creationId="{3A439F48-842D-443A-A43D-769933400D03}"/>
          </ac:inkMkLst>
        </pc:inkChg>
        <pc:inkChg chg="add del">
          <ac:chgData name="Viet Anh Nguyen" userId="b95f61ff061388d5" providerId="LiveId" clId="{746B24EA-7A43-4D3D-A68A-B9BD11066FA8}" dt="2022-02-07T08:51:54.612" v="1202"/>
          <ac:inkMkLst>
            <pc:docMk/>
            <pc:sldMk cId="77556707" sldId="326"/>
            <ac:inkMk id="63" creationId="{EB732B9F-44B8-4FD8-B959-5FB72C3BF508}"/>
          </ac:inkMkLst>
        </pc:inkChg>
        <pc:inkChg chg="add del">
          <ac:chgData name="Viet Anh Nguyen" userId="b95f61ff061388d5" providerId="LiveId" clId="{746B24EA-7A43-4D3D-A68A-B9BD11066FA8}" dt="2022-02-07T08:51:54.612" v="1202"/>
          <ac:inkMkLst>
            <pc:docMk/>
            <pc:sldMk cId="77556707" sldId="326"/>
            <ac:inkMk id="64" creationId="{C1D64539-14AF-405D-855D-C49DA84C0C0B}"/>
          </ac:inkMkLst>
        </pc:inkChg>
        <pc:inkChg chg="add del">
          <ac:chgData name="Viet Anh Nguyen" userId="b95f61ff061388d5" providerId="LiveId" clId="{746B24EA-7A43-4D3D-A68A-B9BD11066FA8}" dt="2022-02-07T08:51:54.612" v="1202"/>
          <ac:inkMkLst>
            <pc:docMk/>
            <pc:sldMk cId="77556707" sldId="326"/>
            <ac:inkMk id="65" creationId="{BED310E4-2A0A-4A64-A63A-6FE0CA886C64}"/>
          </ac:inkMkLst>
        </pc:inkChg>
        <pc:inkChg chg="add del">
          <ac:chgData name="Viet Anh Nguyen" userId="b95f61ff061388d5" providerId="LiveId" clId="{746B24EA-7A43-4D3D-A68A-B9BD11066FA8}" dt="2022-02-07T08:51:54.612" v="1202"/>
          <ac:inkMkLst>
            <pc:docMk/>
            <pc:sldMk cId="77556707" sldId="326"/>
            <ac:inkMk id="66" creationId="{BE6CDEBE-DF05-43F6-87E9-8A0D15E9942E}"/>
          </ac:inkMkLst>
        </pc:inkChg>
        <pc:inkChg chg="add del">
          <ac:chgData name="Viet Anh Nguyen" userId="b95f61ff061388d5" providerId="LiveId" clId="{746B24EA-7A43-4D3D-A68A-B9BD11066FA8}" dt="2022-02-07T08:51:54.612" v="1202"/>
          <ac:inkMkLst>
            <pc:docMk/>
            <pc:sldMk cId="77556707" sldId="326"/>
            <ac:inkMk id="67" creationId="{AB5183AB-164E-497E-807A-12109CE2C815}"/>
          </ac:inkMkLst>
        </pc:inkChg>
        <pc:inkChg chg="add">
          <ac:chgData name="Viet Anh Nguyen" userId="b95f61ff061388d5" providerId="LiveId" clId="{746B24EA-7A43-4D3D-A68A-B9BD11066FA8}" dt="2022-02-07T08:51:53.936" v="1201" actId="9405"/>
          <ac:inkMkLst>
            <pc:docMk/>
            <pc:sldMk cId="77556707" sldId="326"/>
            <ac:inkMk id="68" creationId="{D06E75BB-1134-42AE-A352-47C696ADF279}"/>
          </ac:inkMkLst>
        </pc:inkChg>
        <pc:inkChg chg="add">
          <ac:chgData name="Viet Anh Nguyen" userId="b95f61ff061388d5" providerId="LiveId" clId="{746B24EA-7A43-4D3D-A68A-B9BD11066FA8}" dt="2022-02-07T08:51:54.612" v="1202"/>
          <ac:inkMkLst>
            <pc:docMk/>
            <pc:sldMk cId="77556707" sldId="326"/>
            <ac:inkMk id="69" creationId="{C20ADFA8-9FE8-404C-913A-893E1393FC00}"/>
          </ac:inkMkLst>
        </pc:inkChg>
        <pc:inkChg chg="add">
          <ac:chgData name="Viet Anh Nguyen" userId="b95f61ff061388d5" providerId="LiveId" clId="{746B24EA-7A43-4D3D-A68A-B9BD11066FA8}" dt="2022-02-07T08:51:54.612" v="1202"/>
          <ac:inkMkLst>
            <pc:docMk/>
            <pc:sldMk cId="77556707" sldId="326"/>
            <ac:inkMk id="70" creationId="{8F86888B-9ADB-4B91-A62B-0CE794011C87}"/>
          </ac:inkMkLst>
        </pc:inkChg>
        <pc:inkChg chg="add del">
          <ac:chgData name="Viet Anh Nguyen" userId="b95f61ff061388d5" providerId="LiveId" clId="{746B24EA-7A43-4D3D-A68A-B9BD11066FA8}" dt="2022-02-07T08:51:57.825" v="1209"/>
          <ac:inkMkLst>
            <pc:docMk/>
            <pc:sldMk cId="77556707" sldId="326"/>
            <ac:inkMk id="71" creationId="{3D1F8290-6D75-40FE-9606-9E5F603AC02D}"/>
          </ac:inkMkLst>
        </pc:inkChg>
        <pc:inkChg chg="add del">
          <ac:chgData name="Viet Anh Nguyen" userId="b95f61ff061388d5" providerId="LiveId" clId="{746B24EA-7A43-4D3D-A68A-B9BD11066FA8}" dt="2022-02-07T08:51:57.825" v="1209"/>
          <ac:inkMkLst>
            <pc:docMk/>
            <pc:sldMk cId="77556707" sldId="326"/>
            <ac:inkMk id="72" creationId="{52CCAF35-2D8B-4723-B9B8-AF428C3032F8}"/>
          </ac:inkMkLst>
        </pc:inkChg>
        <pc:inkChg chg="add del">
          <ac:chgData name="Viet Anh Nguyen" userId="b95f61ff061388d5" providerId="LiveId" clId="{746B24EA-7A43-4D3D-A68A-B9BD11066FA8}" dt="2022-02-07T08:51:57.825" v="1209"/>
          <ac:inkMkLst>
            <pc:docMk/>
            <pc:sldMk cId="77556707" sldId="326"/>
            <ac:inkMk id="73" creationId="{9A18C4E0-74C7-497C-8474-57EB67782080}"/>
          </ac:inkMkLst>
        </pc:inkChg>
        <pc:inkChg chg="add del">
          <ac:chgData name="Viet Anh Nguyen" userId="b95f61ff061388d5" providerId="LiveId" clId="{746B24EA-7A43-4D3D-A68A-B9BD11066FA8}" dt="2022-02-07T08:51:57.825" v="1209"/>
          <ac:inkMkLst>
            <pc:docMk/>
            <pc:sldMk cId="77556707" sldId="326"/>
            <ac:inkMk id="74" creationId="{C4C905A9-C8D9-455A-A098-6F425DBC7B93}"/>
          </ac:inkMkLst>
        </pc:inkChg>
        <pc:inkChg chg="add del">
          <ac:chgData name="Viet Anh Nguyen" userId="b95f61ff061388d5" providerId="LiveId" clId="{746B24EA-7A43-4D3D-A68A-B9BD11066FA8}" dt="2022-02-07T08:51:57.825" v="1209"/>
          <ac:inkMkLst>
            <pc:docMk/>
            <pc:sldMk cId="77556707" sldId="326"/>
            <ac:inkMk id="75" creationId="{60E9D156-716E-40A4-92D1-E6E7263AECA6}"/>
          </ac:inkMkLst>
        </pc:inkChg>
        <pc:inkChg chg="add del">
          <ac:chgData name="Viet Anh Nguyen" userId="b95f61ff061388d5" providerId="LiveId" clId="{746B24EA-7A43-4D3D-A68A-B9BD11066FA8}" dt="2022-02-07T08:51:57.825" v="1209"/>
          <ac:inkMkLst>
            <pc:docMk/>
            <pc:sldMk cId="77556707" sldId="326"/>
            <ac:inkMk id="76" creationId="{FD86C643-C5B3-48F7-BB15-870EC5AE366C}"/>
          </ac:inkMkLst>
        </pc:inkChg>
        <pc:inkChg chg="add">
          <ac:chgData name="Viet Anh Nguyen" userId="b95f61ff061388d5" providerId="LiveId" clId="{746B24EA-7A43-4D3D-A68A-B9BD11066FA8}" dt="2022-02-07T08:51:57.825" v="1209"/>
          <ac:inkMkLst>
            <pc:docMk/>
            <pc:sldMk cId="77556707" sldId="326"/>
            <ac:inkMk id="77" creationId="{A95D3F24-BA56-44F5-BD28-17A4B16EB881}"/>
          </ac:inkMkLst>
        </pc:inkChg>
        <pc:inkChg chg="add">
          <ac:chgData name="Viet Anh Nguyen" userId="b95f61ff061388d5" providerId="LiveId" clId="{746B24EA-7A43-4D3D-A68A-B9BD11066FA8}" dt="2022-02-07T08:51:57.825" v="1209"/>
          <ac:inkMkLst>
            <pc:docMk/>
            <pc:sldMk cId="77556707" sldId="326"/>
            <ac:inkMk id="78" creationId="{63FBD6F2-0639-4BE7-9458-5C15B698237C}"/>
          </ac:inkMkLst>
        </pc:inkChg>
        <pc:inkChg chg="add">
          <ac:chgData name="Viet Anh Nguyen" userId="b95f61ff061388d5" providerId="LiveId" clId="{746B24EA-7A43-4D3D-A68A-B9BD11066FA8}" dt="2022-02-07T08:51:57.825" v="1209"/>
          <ac:inkMkLst>
            <pc:docMk/>
            <pc:sldMk cId="77556707" sldId="326"/>
            <ac:inkMk id="79" creationId="{D47060E3-A4FF-49DB-8CE6-A7BFEF10B789}"/>
          </ac:inkMkLst>
        </pc:inkChg>
        <pc:inkChg chg="add del">
          <ac:chgData name="Viet Anh Nguyen" userId="b95f61ff061388d5" providerId="LiveId" clId="{746B24EA-7A43-4D3D-A68A-B9BD11066FA8}" dt="2022-02-07T08:51:59.585" v="1212"/>
          <ac:inkMkLst>
            <pc:docMk/>
            <pc:sldMk cId="77556707" sldId="326"/>
            <ac:inkMk id="80" creationId="{85CA0653-B344-4688-B78B-D458716667D0}"/>
          </ac:inkMkLst>
        </pc:inkChg>
        <pc:inkChg chg="add del">
          <ac:chgData name="Viet Anh Nguyen" userId="b95f61ff061388d5" providerId="LiveId" clId="{746B24EA-7A43-4D3D-A68A-B9BD11066FA8}" dt="2022-02-07T08:51:59.585" v="1212"/>
          <ac:inkMkLst>
            <pc:docMk/>
            <pc:sldMk cId="77556707" sldId="326"/>
            <ac:inkMk id="81" creationId="{952C718B-FC73-47F1-B18B-372E1EDEB1ED}"/>
          </ac:inkMkLst>
        </pc:inkChg>
        <pc:inkChg chg="add del">
          <ac:chgData name="Viet Anh Nguyen" userId="b95f61ff061388d5" providerId="LiveId" clId="{746B24EA-7A43-4D3D-A68A-B9BD11066FA8}" dt="2022-02-07T08:52:02.109" v="1214"/>
          <ac:inkMkLst>
            <pc:docMk/>
            <pc:sldMk cId="77556707" sldId="326"/>
            <ac:inkMk id="82" creationId="{8885166D-9BF3-45A0-A591-707D8B5502C4}"/>
          </ac:inkMkLst>
        </pc:inkChg>
        <pc:inkChg chg="add del">
          <ac:chgData name="Viet Anh Nguyen" userId="b95f61ff061388d5" providerId="LiveId" clId="{746B24EA-7A43-4D3D-A68A-B9BD11066FA8}" dt="2022-02-07T08:52:02.109" v="1214"/>
          <ac:inkMkLst>
            <pc:docMk/>
            <pc:sldMk cId="77556707" sldId="326"/>
            <ac:inkMk id="83" creationId="{4334DBA0-358B-4615-9BA9-F73037F458A8}"/>
          </ac:inkMkLst>
        </pc:inkChg>
        <pc:inkChg chg="add">
          <ac:chgData name="Viet Anh Nguyen" userId="b95f61ff061388d5" providerId="LiveId" clId="{746B24EA-7A43-4D3D-A68A-B9BD11066FA8}" dt="2022-02-07T08:52:02.109" v="1214"/>
          <ac:inkMkLst>
            <pc:docMk/>
            <pc:sldMk cId="77556707" sldId="326"/>
            <ac:inkMk id="84" creationId="{88828395-561B-426B-B15C-7140F736ED60}"/>
          </ac:inkMkLst>
        </pc:inkChg>
        <pc:inkChg chg="add del">
          <ac:chgData name="Viet Anh Nguyen" userId="b95f61ff061388d5" providerId="LiveId" clId="{746B24EA-7A43-4D3D-A68A-B9BD11066FA8}" dt="2022-02-07T08:52:03.274" v="1217"/>
          <ac:inkMkLst>
            <pc:docMk/>
            <pc:sldMk cId="77556707" sldId="326"/>
            <ac:inkMk id="85" creationId="{BDF6134A-F77F-49FF-B8F5-AD4A1BA0170C}"/>
          </ac:inkMkLst>
        </pc:inkChg>
        <pc:inkChg chg="add del">
          <ac:chgData name="Viet Anh Nguyen" userId="b95f61ff061388d5" providerId="LiveId" clId="{746B24EA-7A43-4D3D-A68A-B9BD11066FA8}" dt="2022-02-07T08:52:03.274" v="1217"/>
          <ac:inkMkLst>
            <pc:docMk/>
            <pc:sldMk cId="77556707" sldId="326"/>
            <ac:inkMk id="86" creationId="{1F30304A-183E-413A-807E-EF02C68A8C1A}"/>
          </ac:inkMkLst>
        </pc:inkChg>
        <pc:inkChg chg="add">
          <ac:chgData name="Viet Anh Nguyen" userId="b95f61ff061388d5" providerId="LiveId" clId="{746B24EA-7A43-4D3D-A68A-B9BD11066FA8}" dt="2022-02-07T08:52:03.274" v="1217"/>
          <ac:inkMkLst>
            <pc:docMk/>
            <pc:sldMk cId="77556707" sldId="326"/>
            <ac:inkMk id="87" creationId="{F2E9BDA7-9268-4E5E-AEAC-FB6607D3F2E6}"/>
          </ac:inkMkLst>
        </pc:inkChg>
        <pc:inkChg chg="add">
          <ac:chgData name="Viet Anh Nguyen" userId="b95f61ff061388d5" providerId="LiveId" clId="{746B24EA-7A43-4D3D-A68A-B9BD11066FA8}" dt="2022-02-07T08:52:03.479" v="1218" actId="9405"/>
          <ac:inkMkLst>
            <pc:docMk/>
            <pc:sldMk cId="77556707" sldId="326"/>
            <ac:inkMk id="88" creationId="{D69A7FDA-BBF1-4C0C-A7F3-39651EF3E93E}"/>
          </ac:inkMkLst>
        </pc:inkChg>
        <pc:inkChg chg="add">
          <ac:chgData name="Viet Anh Nguyen" userId="b95f61ff061388d5" providerId="LiveId" clId="{746B24EA-7A43-4D3D-A68A-B9BD11066FA8}" dt="2022-02-07T08:52:04.103" v="1219" actId="9405"/>
          <ac:inkMkLst>
            <pc:docMk/>
            <pc:sldMk cId="77556707" sldId="326"/>
            <ac:inkMk id="89" creationId="{D18B7F3B-FFC4-4612-8D57-7EF8216751F2}"/>
          </ac:inkMkLst>
        </pc:inkChg>
        <pc:inkChg chg="add del">
          <ac:chgData name="Viet Anh Nguyen" userId="b95f61ff061388d5" providerId="LiveId" clId="{746B24EA-7A43-4D3D-A68A-B9BD11066FA8}" dt="2022-02-07T08:52:08.019" v="1225"/>
          <ac:inkMkLst>
            <pc:docMk/>
            <pc:sldMk cId="77556707" sldId="326"/>
            <ac:inkMk id="90" creationId="{4BBE6078-2050-4CC8-B023-EA60CC0E699A}"/>
          </ac:inkMkLst>
        </pc:inkChg>
        <pc:inkChg chg="add del">
          <ac:chgData name="Viet Anh Nguyen" userId="b95f61ff061388d5" providerId="LiveId" clId="{746B24EA-7A43-4D3D-A68A-B9BD11066FA8}" dt="2022-02-07T08:52:08.019" v="1225"/>
          <ac:inkMkLst>
            <pc:docMk/>
            <pc:sldMk cId="77556707" sldId="326"/>
            <ac:inkMk id="91" creationId="{CF83E644-A7FB-49DC-9DC8-763F49291C61}"/>
          </ac:inkMkLst>
        </pc:inkChg>
        <pc:inkChg chg="add del">
          <ac:chgData name="Viet Anh Nguyen" userId="b95f61ff061388d5" providerId="LiveId" clId="{746B24EA-7A43-4D3D-A68A-B9BD11066FA8}" dt="2022-02-07T08:52:08.019" v="1225"/>
          <ac:inkMkLst>
            <pc:docMk/>
            <pc:sldMk cId="77556707" sldId="326"/>
            <ac:inkMk id="92" creationId="{2DDFF5B2-F84A-451D-9223-DC75BC265957}"/>
          </ac:inkMkLst>
        </pc:inkChg>
        <pc:inkChg chg="add del">
          <ac:chgData name="Viet Anh Nguyen" userId="b95f61ff061388d5" providerId="LiveId" clId="{746B24EA-7A43-4D3D-A68A-B9BD11066FA8}" dt="2022-02-07T08:52:08.019" v="1225"/>
          <ac:inkMkLst>
            <pc:docMk/>
            <pc:sldMk cId="77556707" sldId="326"/>
            <ac:inkMk id="93" creationId="{3252C339-E996-4BFB-9CCD-214484B62265}"/>
          </ac:inkMkLst>
        </pc:inkChg>
        <pc:inkChg chg="add del">
          <ac:chgData name="Viet Anh Nguyen" userId="b95f61ff061388d5" providerId="LiveId" clId="{746B24EA-7A43-4D3D-A68A-B9BD11066FA8}" dt="2022-02-07T08:52:08.019" v="1225"/>
          <ac:inkMkLst>
            <pc:docMk/>
            <pc:sldMk cId="77556707" sldId="326"/>
            <ac:inkMk id="94" creationId="{191EC18F-8B4E-48D1-BA69-E1463F151B24}"/>
          </ac:inkMkLst>
        </pc:inkChg>
        <pc:inkChg chg="add del">
          <ac:chgData name="Viet Anh Nguyen" userId="b95f61ff061388d5" providerId="LiveId" clId="{746B24EA-7A43-4D3D-A68A-B9BD11066FA8}" dt="2022-02-07T08:52:09.616" v="1230"/>
          <ac:inkMkLst>
            <pc:docMk/>
            <pc:sldMk cId="77556707" sldId="326"/>
            <ac:inkMk id="95" creationId="{EDCFEC27-DE87-4DD3-8773-5EE66D7866BF}"/>
          </ac:inkMkLst>
        </pc:inkChg>
        <pc:inkChg chg="add">
          <ac:chgData name="Viet Anh Nguyen" userId="b95f61ff061388d5" providerId="LiveId" clId="{746B24EA-7A43-4D3D-A68A-B9BD11066FA8}" dt="2022-02-07T08:52:08.019" v="1225"/>
          <ac:inkMkLst>
            <pc:docMk/>
            <pc:sldMk cId="77556707" sldId="326"/>
            <ac:inkMk id="96" creationId="{0FE21AB1-C933-404B-8C7E-B64F684246D0}"/>
          </ac:inkMkLst>
        </pc:inkChg>
        <pc:inkChg chg="add del">
          <ac:chgData name="Viet Anh Nguyen" userId="b95f61ff061388d5" providerId="LiveId" clId="{746B24EA-7A43-4D3D-A68A-B9BD11066FA8}" dt="2022-02-07T08:52:09.616" v="1230"/>
          <ac:inkMkLst>
            <pc:docMk/>
            <pc:sldMk cId="77556707" sldId="326"/>
            <ac:inkMk id="97" creationId="{9529D9D3-2648-4B70-965B-71DFC3996237}"/>
          </ac:inkMkLst>
        </pc:inkChg>
        <pc:inkChg chg="add del">
          <ac:chgData name="Viet Anh Nguyen" userId="b95f61ff061388d5" providerId="LiveId" clId="{746B24EA-7A43-4D3D-A68A-B9BD11066FA8}" dt="2022-02-07T08:52:09.616" v="1230"/>
          <ac:inkMkLst>
            <pc:docMk/>
            <pc:sldMk cId="77556707" sldId="326"/>
            <ac:inkMk id="98" creationId="{A75BE580-C07E-4D3A-9155-709BAE967057}"/>
          </ac:inkMkLst>
        </pc:inkChg>
        <pc:inkChg chg="add del">
          <ac:chgData name="Viet Anh Nguyen" userId="b95f61ff061388d5" providerId="LiveId" clId="{746B24EA-7A43-4D3D-A68A-B9BD11066FA8}" dt="2022-02-07T08:52:09.616" v="1230"/>
          <ac:inkMkLst>
            <pc:docMk/>
            <pc:sldMk cId="77556707" sldId="326"/>
            <ac:inkMk id="99" creationId="{E1EDC110-F72B-47C4-85D0-8C5921EB0AD5}"/>
          </ac:inkMkLst>
        </pc:inkChg>
        <pc:inkChg chg="add del">
          <ac:chgData name="Viet Anh Nguyen" userId="b95f61ff061388d5" providerId="LiveId" clId="{746B24EA-7A43-4D3D-A68A-B9BD11066FA8}" dt="2022-02-07T08:52:09.616" v="1230"/>
          <ac:inkMkLst>
            <pc:docMk/>
            <pc:sldMk cId="77556707" sldId="326"/>
            <ac:inkMk id="100" creationId="{98C87DA6-154D-4CC0-8DC0-0EF3E5603782}"/>
          </ac:inkMkLst>
        </pc:inkChg>
        <pc:inkChg chg="add">
          <ac:chgData name="Viet Anh Nguyen" userId="b95f61ff061388d5" providerId="LiveId" clId="{746B24EA-7A43-4D3D-A68A-B9BD11066FA8}" dt="2022-02-07T08:52:09.616" v="1230"/>
          <ac:inkMkLst>
            <pc:docMk/>
            <pc:sldMk cId="77556707" sldId="326"/>
            <ac:inkMk id="101" creationId="{178D0473-ECD2-44EA-B34C-3E1FE9D1D4D9}"/>
          </ac:inkMkLst>
        </pc:inkChg>
        <pc:inkChg chg="add del">
          <ac:chgData name="Viet Anh Nguyen" userId="b95f61ff061388d5" providerId="LiveId" clId="{746B24EA-7A43-4D3D-A68A-B9BD11066FA8}" dt="2022-02-07T08:52:12.768" v="1240"/>
          <ac:inkMkLst>
            <pc:docMk/>
            <pc:sldMk cId="77556707" sldId="326"/>
            <ac:inkMk id="102" creationId="{5AB32A78-BA48-492B-A8C0-E283381AB5F1}"/>
          </ac:inkMkLst>
        </pc:inkChg>
        <pc:inkChg chg="add del">
          <ac:chgData name="Viet Anh Nguyen" userId="b95f61ff061388d5" providerId="LiveId" clId="{746B24EA-7A43-4D3D-A68A-B9BD11066FA8}" dt="2022-02-07T08:52:12.768" v="1240"/>
          <ac:inkMkLst>
            <pc:docMk/>
            <pc:sldMk cId="77556707" sldId="326"/>
            <ac:inkMk id="103" creationId="{78DE6E6E-9867-4052-97D7-B2C41C14AC2A}"/>
          </ac:inkMkLst>
        </pc:inkChg>
        <pc:inkChg chg="add del">
          <ac:chgData name="Viet Anh Nguyen" userId="b95f61ff061388d5" providerId="LiveId" clId="{746B24EA-7A43-4D3D-A68A-B9BD11066FA8}" dt="2022-02-07T08:52:12.768" v="1240"/>
          <ac:inkMkLst>
            <pc:docMk/>
            <pc:sldMk cId="77556707" sldId="326"/>
            <ac:inkMk id="104" creationId="{0E5F832E-CE2D-4740-BDDA-4847338F8C92}"/>
          </ac:inkMkLst>
        </pc:inkChg>
        <pc:inkChg chg="add">
          <ac:chgData name="Viet Anh Nguyen" userId="b95f61ff061388d5" providerId="LiveId" clId="{746B24EA-7A43-4D3D-A68A-B9BD11066FA8}" dt="2022-02-07T08:52:10.831" v="1234" actId="9405"/>
          <ac:inkMkLst>
            <pc:docMk/>
            <pc:sldMk cId="77556707" sldId="326"/>
            <ac:inkMk id="105" creationId="{3989D520-DA74-4E85-9569-2E924906F90D}"/>
          </ac:inkMkLst>
        </pc:inkChg>
        <pc:inkChg chg="add del">
          <ac:chgData name="Viet Anh Nguyen" userId="b95f61ff061388d5" providerId="LiveId" clId="{746B24EA-7A43-4D3D-A68A-B9BD11066FA8}" dt="2022-02-07T08:52:12.768" v="1240"/>
          <ac:inkMkLst>
            <pc:docMk/>
            <pc:sldMk cId="77556707" sldId="326"/>
            <ac:inkMk id="106" creationId="{ED9779D0-8097-4636-B3D8-D46C1F790611}"/>
          </ac:inkMkLst>
        </pc:inkChg>
        <pc:inkChg chg="add del">
          <ac:chgData name="Viet Anh Nguyen" userId="b95f61ff061388d5" providerId="LiveId" clId="{746B24EA-7A43-4D3D-A68A-B9BD11066FA8}" dt="2022-02-07T08:52:12.768" v="1240"/>
          <ac:inkMkLst>
            <pc:docMk/>
            <pc:sldMk cId="77556707" sldId="326"/>
            <ac:inkMk id="107" creationId="{3A5A18B6-541A-4A39-9D15-ED9BBCC8B14E}"/>
          </ac:inkMkLst>
        </pc:inkChg>
        <pc:inkChg chg="add del">
          <ac:chgData name="Viet Anh Nguyen" userId="b95f61ff061388d5" providerId="LiveId" clId="{746B24EA-7A43-4D3D-A68A-B9BD11066FA8}" dt="2022-02-07T08:52:12.768" v="1240"/>
          <ac:inkMkLst>
            <pc:docMk/>
            <pc:sldMk cId="77556707" sldId="326"/>
            <ac:inkMk id="108" creationId="{29D40E81-5B1E-4AB4-B1B8-C858A8F28312}"/>
          </ac:inkMkLst>
        </pc:inkChg>
        <pc:inkChg chg="add del">
          <ac:chgData name="Viet Anh Nguyen" userId="b95f61ff061388d5" providerId="LiveId" clId="{746B24EA-7A43-4D3D-A68A-B9BD11066FA8}" dt="2022-02-07T08:52:12.768" v="1240"/>
          <ac:inkMkLst>
            <pc:docMk/>
            <pc:sldMk cId="77556707" sldId="326"/>
            <ac:inkMk id="109" creationId="{956C5F20-4EDA-469A-A9D9-C2534744CBE1}"/>
          </ac:inkMkLst>
        </pc:inkChg>
        <pc:inkChg chg="add del">
          <ac:chgData name="Viet Anh Nguyen" userId="b95f61ff061388d5" providerId="LiveId" clId="{746B24EA-7A43-4D3D-A68A-B9BD11066FA8}" dt="2022-02-07T08:52:12.768" v="1240"/>
          <ac:inkMkLst>
            <pc:docMk/>
            <pc:sldMk cId="77556707" sldId="326"/>
            <ac:inkMk id="110" creationId="{4B867E07-D0CC-4587-9869-8243DFBD421B}"/>
          </ac:inkMkLst>
        </pc:inkChg>
        <pc:inkChg chg="add">
          <ac:chgData name="Viet Anh Nguyen" userId="b95f61ff061388d5" providerId="LiveId" clId="{746B24EA-7A43-4D3D-A68A-B9BD11066FA8}" dt="2022-02-07T08:52:12.768" v="1240"/>
          <ac:inkMkLst>
            <pc:docMk/>
            <pc:sldMk cId="77556707" sldId="326"/>
            <ac:inkMk id="111" creationId="{65BFD1C5-DBB9-4FD8-A90C-2E4530DC8A72}"/>
          </ac:inkMkLst>
        </pc:inkChg>
        <pc:inkChg chg="add">
          <ac:chgData name="Viet Anh Nguyen" userId="b95f61ff061388d5" providerId="LiveId" clId="{746B24EA-7A43-4D3D-A68A-B9BD11066FA8}" dt="2022-02-07T08:52:12.768" v="1240"/>
          <ac:inkMkLst>
            <pc:docMk/>
            <pc:sldMk cId="77556707" sldId="326"/>
            <ac:inkMk id="112" creationId="{E37EB2E0-65DE-43D8-8DAB-000F60C82559}"/>
          </ac:inkMkLst>
        </pc:inkChg>
        <pc:inkChg chg="add">
          <ac:chgData name="Viet Anh Nguyen" userId="b95f61ff061388d5" providerId="LiveId" clId="{746B24EA-7A43-4D3D-A68A-B9BD11066FA8}" dt="2022-02-07T08:52:12.768" v="1240"/>
          <ac:inkMkLst>
            <pc:docMk/>
            <pc:sldMk cId="77556707" sldId="326"/>
            <ac:inkMk id="113" creationId="{DD5A37B0-E78A-42B7-ABED-9BAA19521219}"/>
          </ac:inkMkLst>
        </pc:inkChg>
      </pc:sldChg>
      <pc:sldChg chg="addSp delSp modSp add mod">
        <pc:chgData name="Viet Anh Nguyen" userId="b95f61ff061388d5" providerId="LiveId" clId="{746B24EA-7A43-4D3D-A68A-B9BD11066FA8}" dt="2022-02-07T10:27:31.338" v="2491"/>
        <pc:sldMkLst>
          <pc:docMk/>
          <pc:sldMk cId="312382048" sldId="327"/>
        </pc:sldMkLst>
        <pc:picChg chg="add mod">
          <ac:chgData name="Viet Anh Nguyen" userId="b95f61ff061388d5" providerId="LiveId" clId="{746B24EA-7A43-4D3D-A68A-B9BD11066FA8}" dt="2022-02-07T10:19:50.597" v="2373" actId="1076"/>
          <ac:picMkLst>
            <pc:docMk/>
            <pc:sldMk cId="312382048" sldId="327"/>
            <ac:picMk id="2" creationId="{3E73D5F7-0584-4F41-9F41-EE79141748B0}"/>
          </ac:picMkLst>
        </pc:picChg>
        <pc:inkChg chg="add del">
          <ac:chgData name="Viet Anh Nguyen" userId="b95f61ff061388d5" providerId="LiveId" clId="{746B24EA-7A43-4D3D-A68A-B9BD11066FA8}" dt="2022-02-07T10:19:56.679" v="2376"/>
          <ac:inkMkLst>
            <pc:docMk/>
            <pc:sldMk cId="312382048" sldId="327"/>
            <ac:inkMk id="3" creationId="{E23EFAD3-ACE5-4FF8-8855-14C2C3F62A9A}"/>
          </ac:inkMkLst>
        </pc:inkChg>
        <pc:inkChg chg="add del">
          <ac:chgData name="Viet Anh Nguyen" userId="b95f61ff061388d5" providerId="LiveId" clId="{746B24EA-7A43-4D3D-A68A-B9BD11066FA8}" dt="2022-02-07T10:19:56.679" v="2376"/>
          <ac:inkMkLst>
            <pc:docMk/>
            <pc:sldMk cId="312382048" sldId="327"/>
            <ac:inkMk id="4" creationId="{98275934-3E60-4010-9635-357B5857D413}"/>
          </ac:inkMkLst>
        </pc:inkChg>
        <pc:inkChg chg="add">
          <ac:chgData name="Viet Anh Nguyen" userId="b95f61ff061388d5" providerId="LiveId" clId="{746B24EA-7A43-4D3D-A68A-B9BD11066FA8}" dt="2022-02-07T10:19:56.679" v="2376"/>
          <ac:inkMkLst>
            <pc:docMk/>
            <pc:sldMk cId="312382048" sldId="327"/>
            <ac:inkMk id="5" creationId="{7CEB8E6F-FDC3-4BAF-8B12-BCF6AA6F854E}"/>
          </ac:inkMkLst>
        </pc:inkChg>
        <pc:inkChg chg="add del">
          <ac:chgData name="Viet Anh Nguyen" userId="b95f61ff061388d5" providerId="LiveId" clId="{746B24EA-7A43-4D3D-A68A-B9BD11066FA8}" dt="2022-02-07T10:20:23.922" v="2379"/>
          <ac:inkMkLst>
            <pc:docMk/>
            <pc:sldMk cId="312382048" sldId="327"/>
            <ac:inkMk id="6" creationId="{F981467F-1CC4-43BC-8A09-9B50AE25C1CF}"/>
          </ac:inkMkLst>
        </pc:inkChg>
        <pc:inkChg chg="add del">
          <ac:chgData name="Viet Anh Nguyen" userId="b95f61ff061388d5" providerId="LiveId" clId="{746B24EA-7A43-4D3D-A68A-B9BD11066FA8}" dt="2022-02-07T10:20:23.922" v="2379"/>
          <ac:inkMkLst>
            <pc:docMk/>
            <pc:sldMk cId="312382048" sldId="327"/>
            <ac:inkMk id="7" creationId="{A3767A99-6BAA-4A19-A2F4-EE89AD81D81D}"/>
          </ac:inkMkLst>
        </pc:inkChg>
        <pc:inkChg chg="add">
          <ac:chgData name="Viet Anh Nguyen" userId="b95f61ff061388d5" providerId="LiveId" clId="{746B24EA-7A43-4D3D-A68A-B9BD11066FA8}" dt="2022-02-07T10:20:23.922" v="2379"/>
          <ac:inkMkLst>
            <pc:docMk/>
            <pc:sldMk cId="312382048" sldId="327"/>
            <ac:inkMk id="8" creationId="{6F196A76-9AA0-4841-8D38-2725A42EF111}"/>
          </ac:inkMkLst>
        </pc:inkChg>
        <pc:inkChg chg="add del">
          <ac:chgData name="Viet Anh Nguyen" userId="b95f61ff061388d5" providerId="LiveId" clId="{746B24EA-7A43-4D3D-A68A-B9BD11066FA8}" dt="2022-02-07T10:20:27.680" v="2388"/>
          <ac:inkMkLst>
            <pc:docMk/>
            <pc:sldMk cId="312382048" sldId="327"/>
            <ac:inkMk id="9" creationId="{90833033-6182-456E-8D2C-0190732108AE}"/>
          </ac:inkMkLst>
        </pc:inkChg>
        <pc:inkChg chg="add del">
          <ac:chgData name="Viet Anh Nguyen" userId="b95f61ff061388d5" providerId="LiveId" clId="{746B24EA-7A43-4D3D-A68A-B9BD11066FA8}" dt="2022-02-07T10:20:27.680" v="2388"/>
          <ac:inkMkLst>
            <pc:docMk/>
            <pc:sldMk cId="312382048" sldId="327"/>
            <ac:inkMk id="10" creationId="{2671C726-A62E-4F83-B49E-630B7C69D34D}"/>
          </ac:inkMkLst>
        </pc:inkChg>
        <pc:inkChg chg="add del">
          <ac:chgData name="Viet Anh Nguyen" userId="b95f61ff061388d5" providerId="LiveId" clId="{746B24EA-7A43-4D3D-A68A-B9BD11066FA8}" dt="2022-02-07T10:20:27.680" v="2388"/>
          <ac:inkMkLst>
            <pc:docMk/>
            <pc:sldMk cId="312382048" sldId="327"/>
            <ac:inkMk id="11" creationId="{F84EDC06-3F92-45B7-9916-817E14DB9AD2}"/>
          </ac:inkMkLst>
        </pc:inkChg>
        <pc:inkChg chg="add del">
          <ac:chgData name="Viet Anh Nguyen" userId="b95f61ff061388d5" providerId="LiveId" clId="{746B24EA-7A43-4D3D-A68A-B9BD11066FA8}" dt="2022-02-07T10:20:27.680" v="2388"/>
          <ac:inkMkLst>
            <pc:docMk/>
            <pc:sldMk cId="312382048" sldId="327"/>
            <ac:inkMk id="12" creationId="{CB021A04-DF62-4ABB-AB4C-294C87A6F524}"/>
          </ac:inkMkLst>
        </pc:inkChg>
        <pc:inkChg chg="add del">
          <ac:chgData name="Viet Anh Nguyen" userId="b95f61ff061388d5" providerId="LiveId" clId="{746B24EA-7A43-4D3D-A68A-B9BD11066FA8}" dt="2022-02-07T10:20:27.680" v="2388"/>
          <ac:inkMkLst>
            <pc:docMk/>
            <pc:sldMk cId="312382048" sldId="327"/>
            <ac:inkMk id="13" creationId="{95F2E78D-29D9-4619-98F1-9D3EE1FCC8AD}"/>
          </ac:inkMkLst>
        </pc:inkChg>
        <pc:inkChg chg="add del">
          <ac:chgData name="Viet Anh Nguyen" userId="b95f61ff061388d5" providerId="LiveId" clId="{746B24EA-7A43-4D3D-A68A-B9BD11066FA8}" dt="2022-02-07T10:20:27.680" v="2388"/>
          <ac:inkMkLst>
            <pc:docMk/>
            <pc:sldMk cId="312382048" sldId="327"/>
            <ac:inkMk id="14" creationId="{D8966A02-6108-4C30-9C25-C1FFC895889A}"/>
          </ac:inkMkLst>
        </pc:inkChg>
        <pc:inkChg chg="add del">
          <ac:chgData name="Viet Anh Nguyen" userId="b95f61ff061388d5" providerId="LiveId" clId="{746B24EA-7A43-4D3D-A68A-B9BD11066FA8}" dt="2022-02-07T10:20:27.680" v="2388"/>
          <ac:inkMkLst>
            <pc:docMk/>
            <pc:sldMk cId="312382048" sldId="327"/>
            <ac:inkMk id="15" creationId="{AA10BE8C-970F-41D7-B865-28F349402E7C}"/>
          </ac:inkMkLst>
        </pc:inkChg>
        <pc:inkChg chg="add del">
          <ac:chgData name="Viet Anh Nguyen" userId="b95f61ff061388d5" providerId="LiveId" clId="{746B24EA-7A43-4D3D-A68A-B9BD11066FA8}" dt="2022-02-07T10:20:27.680" v="2388"/>
          <ac:inkMkLst>
            <pc:docMk/>
            <pc:sldMk cId="312382048" sldId="327"/>
            <ac:inkMk id="16" creationId="{FBC41B6D-8D0C-45C1-95AB-97EB2BA87B6A}"/>
          </ac:inkMkLst>
        </pc:inkChg>
        <pc:inkChg chg="add del">
          <ac:chgData name="Viet Anh Nguyen" userId="b95f61ff061388d5" providerId="LiveId" clId="{746B24EA-7A43-4D3D-A68A-B9BD11066FA8}" dt="2022-02-07T10:20:29.313" v="2392"/>
          <ac:inkMkLst>
            <pc:docMk/>
            <pc:sldMk cId="312382048" sldId="327"/>
            <ac:inkMk id="17" creationId="{55F9B45B-969F-4415-8FE9-26CEC7A6C181}"/>
          </ac:inkMkLst>
        </pc:inkChg>
        <pc:inkChg chg="add">
          <ac:chgData name="Viet Anh Nguyen" userId="b95f61ff061388d5" providerId="LiveId" clId="{746B24EA-7A43-4D3D-A68A-B9BD11066FA8}" dt="2022-02-07T10:20:27.680" v="2388"/>
          <ac:inkMkLst>
            <pc:docMk/>
            <pc:sldMk cId="312382048" sldId="327"/>
            <ac:inkMk id="18" creationId="{F8BAB912-27D0-4ADB-920A-E3FE3AA8243F}"/>
          </ac:inkMkLst>
        </pc:inkChg>
        <pc:inkChg chg="add del">
          <ac:chgData name="Viet Anh Nguyen" userId="b95f61ff061388d5" providerId="LiveId" clId="{746B24EA-7A43-4D3D-A68A-B9BD11066FA8}" dt="2022-02-07T10:20:29.313" v="2392"/>
          <ac:inkMkLst>
            <pc:docMk/>
            <pc:sldMk cId="312382048" sldId="327"/>
            <ac:inkMk id="19" creationId="{998413F0-70D1-497C-9DF9-2EB48751FA9B}"/>
          </ac:inkMkLst>
        </pc:inkChg>
        <pc:inkChg chg="add del">
          <ac:chgData name="Viet Anh Nguyen" userId="b95f61ff061388d5" providerId="LiveId" clId="{746B24EA-7A43-4D3D-A68A-B9BD11066FA8}" dt="2022-02-07T10:20:29.313" v="2392"/>
          <ac:inkMkLst>
            <pc:docMk/>
            <pc:sldMk cId="312382048" sldId="327"/>
            <ac:inkMk id="20" creationId="{F0E74626-0EE3-45A5-9BA4-0DC10E337BF4}"/>
          </ac:inkMkLst>
        </pc:inkChg>
        <pc:inkChg chg="add del">
          <ac:chgData name="Viet Anh Nguyen" userId="b95f61ff061388d5" providerId="LiveId" clId="{746B24EA-7A43-4D3D-A68A-B9BD11066FA8}" dt="2022-02-07T10:20:29.313" v="2392"/>
          <ac:inkMkLst>
            <pc:docMk/>
            <pc:sldMk cId="312382048" sldId="327"/>
            <ac:inkMk id="21" creationId="{DDC09866-31B9-44EC-BD0D-0047686128F0}"/>
          </ac:inkMkLst>
        </pc:inkChg>
        <pc:inkChg chg="add del">
          <ac:chgData name="Viet Anh Nguyen" userId="b95f61ff061388d5" providerId="LiveId" clId="{746B24EA-7A43-4D3D-A68A-B9BD11066FA8}" dt="2022-02-07T10:20:31.849" v="2399"/>
          <ac:inkMkLst>
            <pc:docMk/>
            <pc:sldMk cId="312382048" sldId="327"/>
            <ac:inkMk id="22" creationId="{526DCA64-E444-4849-B249-8FCAF7B49A8E}"/>
          </ac:inkMkLst>
        </pc:inkChg>
        <pc:inkChg chg="add del">
          <ac:chgData name="Viet Anh Nguyen" userId="b95f61ff061388d5" providerId="LiveId" clId="{746B24EA-7A43-4D3D-A68A-B9BD11066FA8}" dt="2022-02-07T10:20:31.849" v="2399"/>
          <ac:inkMkLst>
            <pc:docMk/>
            <pc:sldMk cId="312382048" sldId="327"/>
            <ac:inkMk id="23" creationId="{90E8F117-6B64-4007-90BC-35C6B2714789}"/>
          </ac:inkMkLst>
        </pc:inkChg>
        <pc:inkChg chg="add del">
          <ac:chgData name="Viet Anh Nguyen" userId="b95f61ff061388d5" providerId="LiveId" clId="{746B24EA-7A43-4D3D-A68A-B9BD11066FA8}" dt="2022-02-07T10:20:31.849" v="2399"/>
          <ac:inkMkLst>
            <pc:docMk/>
            <pc:sldMk cId="312382048" sldId="327"/>
            <ac:inkMk id="24" creationId="{FC6E2ED9-B220-4D64-A320-516B4EC9E36A}"/>
          </ac:inkMkLst>
        </pc:inkChg>
        <pc:inkChg chg="add del">
          <ac:chgData name="Viet Anh Nguyen" userId="b95f61ff061388d5" providerId="LiveId" clId="{746B24EA-7A43-4D3D-A68A-B9BD11066FA8}" dt="2022-02-07T10:20:31.849" v="2399"/>
          <ac:inkMkLst>
            <pc:docMk/>
            <pc:sldMk cId="312382048" sldId="327"/>
            <ac:inkMk id="25" creationId="{FA78BD46-FB39-4429-9D9D-AF40CC16658D}"/>
          </ac:inkMkLst>
        </pc:inkChg>
        <pc:inkChg chg="add del">
          <ac:chgData name="Viet Anh Nguyen" userId="b95f61ff061388d5" providerId="LiveId" clId="{746B24EA-7A43-4D3D-A68A-B9BD11066FA8}" dt="2022-02-07T10:20:31.849" v="2399"/>
          <ac:inkMkLst>
            <pc:docMk/>
            <pc:sldMk cId="312382048" sldId="327"/>
            <ac:inkMk id="26" creationId="{9C24A400-89D4-423D-B6E7-3C9DC42D9E30}"/>
          </ac:inkMkLst>
        </pc:inkChg>
        <pc:inkChg chg="add del">
          <ac:chgData name="Viet Anh Nguyen" userId="b95f61ff061388d5" providerId="LiveId" clId="{746B24EA-7A43-4D3D-A68A-B9BD11066FA8}" dt="2022-02-07T10:20:31.849" v="2399"/>
          <ac:inkMkLst>
            <pc:docMk/>
            <pc:sldMk cId="312382048" sldId="327"/>
            <ac:inkMk id="27" creationId="{42E82CB0-EC0C-43FE-9B33-EBC7CF07D002}"/>
          </ac:inkMkLst>
        </pc:inkChg>
        <pc:inkChg chg="add del">
          <ac:chgData name="Viet Anh Nguyen" userId="b95f61ff061388d5" providerId="LiveId" clId="{746B24EA-7A43-4D3D-A68A-B9BD11066FA8}" dt="2022-02-07T10:20:31.849" v="2399"/>
          <ac:inkMkLst>
            <pc:docMk/>
            <pc:sldMk cId="312382048" sldId="327"/>
            <ac:inkMk id="28" creationId="{F8DF9414-D913-4DB3-96C5-27DCEE664AC2}"/>
          </ac:inkMkLst>
        </pc:inkChg>
        <pc:inkChg chg="add">
          <ac:chgData name="Viet Anh Nguyen" userId="b95f61ff061388d5" providerId="LiveId" clId="{746B24EA-7A43-4D3D-A68A-B9BD11066FA8}" dt="2022-02-07T10:20:31.849" v="2399"/>
          <ac:inkMkLst>
            <pc:docMk/>
            <pc:sldMk cId="312382048" sldId="327"/>
            <ac:inkMk id="29" creationId="{20092B17-BD8D-4003-84CC-17E0DA6260EE}"/>
          </ac:inkMkLst>
        </pc:inkChg>
        <pc:inkChg chg="add del">
          <ac:chgData name="Viet Anh Nguyen" userId="b95f61ff061388d5" providerId="LiveId" clId="{746B24EA-7A43-4D3D-A68A-B9BD11066FA8}" dt="2022-02-07T10:20:34.605" v="2406"/>
          <ac:inkMkLst>
            <pc:docMk/>
            <pc:sldMk cId="312382048" sldId="327"/>
            <ac:inkMk id="30" creationId="{46006AF0-16D7-43D9-A2F2-9B83736BEE74}"/>
          </ac:inkMkLst>
        </pc:inkChg>
        <pc:inkChg chg="add del">
          <ac:chgData name="Viet Anh Nguyen" userId="b95f61ff061388d5" providerId="LiveId" clId="{746B24EA-7A43-4D3D-A68A-B9BD11066FA8}" dt="2022-02-07T10:20:34.605" v="2406"/>
          <ac:inkMkLst>
            <pc:docMk/>
            <pc:sldMk cId="312382048" sldId="327"/>
            <ac:inkMk id="31" creationId="{6A51F0A9-44AE-440F-9C35-82700D253C79}"/>
          </ac:inkMkLst>
        </pc:inkChg>
        <pc:inkChg chg="add del">
          <ac:chgData name="Viet Anh Nguyen" userId="b95f61ff061388d5" providerId="LiveId" clId="{746B24EA-7A43-4D3D-A68A-B9BD11066FA8}" dt="2022-02-07T10:20:34.605" v="2406"/>
          <ac:inkMkLst>
            <pc:docMk/>
            <pc:sldMk cId="312382048" sldId="327"/>
            <ac:inkMk id="32" creationId="{634630AE-8F57-4887-8A6C-2EF3F3B3ECF5}"/>
          </ac:inkMkLst>
        </pc:inkChg>
        <pc:inkChg chg="add del">
          <ac:chgData name="Viet Anh Nguyen" userId="b95f61ff061388d5" providerId="LiveId" clId="{746B24EA-7A43-4D3D-A68A-B9BD11066FA8}" dt="2022-02-07T10:20:34.605" v="2406"/>
          <ac:inkMkLst>
            <pc:docMk/>
            <pc:sldMk cId="312382048" sldId="327"/>
            <ac:inkMk id="33" creationId="{F750B13D-E50C-4313-9DD7-9694EFF135E9}"/>
          </ac:inkMkLst>
        </pc:inkChg>
        <pc:inkChg chg="add del">
          <ac:chgData name="Viet Anh Nguyen" userId="b95f61ff061388d5" providerId="LiveId" clId="{746B24EA-7A43-4D3D-A68A-B9BD11066FA8}" dt="2022-02-07T10:20:34.605" v="2406"/>
          <ac:inkMkLst>
            <pc:docMk/>
            <pc:sldMk cId="312382048" sldId="327"/>
            <ac:inkMk id="34" creationId="{6E2CF666-D174-46B7-A92E-4827FAF1E2FD}"/>
          </ac:inkMkLst>
        </pc:inkChg>
        <pc:inkChg chg="add del">
          <ac:chgData name="Viet Anh Nguyen" userId="b95f61ff061388d5" providerId="LiveId" clId="{746B24EA-7A43-4D3D-A68A-B9BD11066FA8}" dt="2022-02-07T10:20:34.605" v="2406"/>
          <ac:inkMkLst>
            <pc:docMk/>
            <pc:sldMk cId="312382048" sldId="327"/>
            <ac:inkMk id="35" creationId="{A4B544D3-72C4-4949-B9F2-F23E055C9D86}"/>
          </ac:inkMkLst>
        </pc:inkChg>
        <pc:inkChg chg="add del">
          <ac:chgData name="Viet Anh Nguyen" userId="b95f61ff061388d5" providerId="LiveId" clId="{746B24EA-7A43-4D3D-A68A-B9BD11066FA8}" dt="2022-02-07T10:20:35.675" v="2409"/>
          <ac:inkMkLst>
            <pc:docMk/>
            <pc:sldMk cId="312382048" sldId="327"/>
            <ac:inkMk id="36" creationId="{374E1F91-4167-45FE-AA56-82EB863BD491}"/>
          </ac:inkMkLst>
        </pc:inkChg>
        <pc:inkChg chg="add">
          <ac:chgData name="Viet Anh Nguyen" userId="b95f61ff061388d5" providerId="LiveId" clId="{746B24EA-7A43-4D3D-A68A-B9BD11066FA8}" dt="2022-02-07T10:20:34.605" v="2406"/>
          <ac:inkMkLst>
            <pc:docMk/>
            <pc:sldMk cId="312382048" sldId="327"/>
            <ac:inkMk id="37" creationId="{FA2D6D6B-8614-4E38-87B3-899A9C30E9B8}"/>
          </ac:inkMkLst>
        </pc:inkChg>
        <pc:inkChg chg="add del">
          <ac:chgData name="Viet Anh Nguyen" userId="b95f61ff061388d5" providerId="LiveId" clId="{746B24EA-7A43-4D3D-A68A-B9BD11066FA8}" dt="2022-02-07T10:20:35.675" v="2409"/>
          <ac:inkMkLst>
            <pc:docMk/>
            <pc:sldMk cId="312382048" sldId="327"/>
            <ac:inkMk id="38" creationId="{9536095A-6BF3-4E6D-A586-B4B61791E288}"/>
          </ac:inkMkLst>
        </pc:inkChg>
        <pc:inkChg chg="add del">
          <ac:chgData name="Viet Anh Nguyen" userId="b95f61ff061388d5" providerId="LiveId" clId="{746B24EA-7A43-4D3D-A68A-B9BD11066FA8}" dt="2022-02-07T10:20:35.675" v="2409"/>
          <ac:inkMkLst>
            <pc:docMk/>
            <pc:sldMk cId="312382048" sldId="327"/>
            <ac:inkMk id="39" creationId="{60634A9B-8737-474B-B3FF-3C1A2C7D7EA7}"/>
          </ac:inkMkLst>
        </pc:inkChg>
        <pc:inkChg chg="add">
          <ac:chgData name="Viet Anh Nguyen" userId="b95f61ff061388d5" providerId="LiveId" clId="{746B24EA-7A43-4D3D-A68A-B9BD11066FA8}" dt="2022-02-07T10:20:35.675" v="2409"/>
          <ac:inkMkLst>
            <pc:docMk/>
            <pc:sldMk cId="312382048" sldId="327"/>
            <ac:inkMk id="40" creationId="{955F70B6-F6F6-427D-8C0F-8FD5BB6FF56C}"/>
          </ac:inkMkLst>
        </pc:inkChg>
        <pc:inkChg chg="add del">
          <ac:chgData name="Viet Anh Nguyen" userId="b95f61ff061388d5" providerId="LiveId" clId="{746B24EA-7A43-4D3D-A68A-B9BD11066FA8}" dt="2022-02-07T10:20:36.748" v="2412"/>
          <ac:inkMkLst>
            <pc:docMk/>
            <pc:sldMk cId="312382048" sldId="327"/>
            <ac:inkMk id="41" creationId="{5B6F70EF-DF19-4392-BBCF-BEEF72EB997F}"/>
          </ac:inkMkLst>
        </pc:inkChg>
        <pc:inkChg chg="add del">
          <ac:chgData name="Viet Anh Nguyen" userId="b95f61ff061388d5" providerId="LiveId" clId="{746B24EA-7A43-4D3D-A68A-B9BD11066FA8}" dt="2022-02-07T10:20:36.748" v="2412"/>
          <ac:inkMkLst>
            <pc:docMk/>
            <pc:sldMk cId="312382048" sldId="327"/>
            <ac:inkMk id="42" creationId="{B478414B-2E05-42BD-86C6-F2B316A03CC8}"/>
          </ac:inkMkLst>
        </pc:inkChg>
        <pc:inkChg chg="add del">
          <ac:chgData name="Viet Anh Nguyen" userId="b95f61ff061388d5" providerId="LiveId" clId="{746B24EA-7A43-4D3D-A68A-B9BD11066FA8}" dt="2022-02-07T10:20:41.354" v="2425"/>
          <ac:inkMkLst>
            <pc:docMk/>
            <pc:sldMk cId="312382048" sldId="327"/>
            <ac:inkMk id="43" creationId="{CC74E4CC-1C78-4CA8-BA1B-BB34B1B394E4}"/>
          </ac:inkMkLst>
        </pc:inkChg>
        <pc:inkChg chg="add del">
          <ac:chgData name="Viet Anh Nguyen" userId="b95f61ff061388d5" providerId="LiveId" clId="{746B24EA-7A43-4D3D-A68A-B9BD11066FA8}" dt="2022-02-07T10:20:41.354" v="2425"/>
          <ac:inkMkLst>
            <pc:docMk/>
            <pc:sldMk cId="312382048" sldId="327"/>
            <ac:inkMk id="44" creationId="{7ED73DDC-ED30-49D4-84EC-2642D814BFEE}"/>
          </ac:inkMkLst>
        </pc:inkChg>
        <pc:inkChg chg="add del">
          <ac:chgData name="Viet Anh Nguyen" userId="b95f61ff061388d5" providerId="LiveId" clId="{746B24EA-7A43-4D3D-A68A-B9BD11066FA8}" dt="2022-02-07T10:20:41.354" v="2425"/>
          <ac:inkMkLst>
            <pc:docMk/>
            <pc:sldMk cId="312382048" sldId="327"/>
            <ac:inkMk id="45" creationId="{C77035E7-4350-4D73-A04D-A3F024835AF6}"/>
          </ac:inkMkLst>
        </pc:inkChg>
        <pc:inkChg chg="add del">
          <ac:chgData name="Viet Anh Nguyen" userId="b95f61ff061388d5" providerId="LiveId" clId="{746B24EA-7A43-4D3D-A68A-B9BD11066FA8}" dt="2022-02-07T10:20:41.354" v="2425"/>
          <ac:inkMkLst>
            <pc:docMk/>
            <pc:sldMk cId="312382048" sldId="327"/>
            <ac:inkMk id="46" creationId="{8C6C8407-851D-4706-9806-F4FDB842AEF9}"/>
          </ac:inkMkLst>
        </pc:inkChg>
        <pc:inkChg chg="add del">
          <ac:chgData name="Viet Anh Nguyen" userId="b95f61ff061388d5" providerId="LiveId" clId="{746B24EA-7A43-4D3D-A68A-B9BD11066FA8}" dt="2022-02-07T10:20:41.354" v="2425"/>
          <ac:inkMkLst>
            <pc:docMk/>
            <pc:sldMk cId="312382048" sldId="327"/>
            <ac:inkMk id="47" creationId="{D317E1CE-343A-4E72-98FC-E017DE1227B2}"/>
          </ac:inkMkLst>
        </pc:inkChg>
        <pc:inkChg chg="add del">
          <ac:chgData name="Viet Anh Nguyen" userId="b95f61ff061388d5" providerId="LiveId" clId="{746B24EA-7A43-4D3D-A68A-B9BD11066FA8}" dt="2022-02-07T10:20:41.354" v="2425"/>
          <ac:inkMkLst>
            <pc:docMk/>
            <pc:sldMk cId="312382048" sldId="327"/>
            <ac:inkMk id="48" creationId="{8E95353D-7259-4017-B3F4-962983F4ED34}"/>
          </ac:inkMkLst>
        </pc:inkChg>
        <pc:inkChg chg="add del">
          <ac:chgData name="Viet Anh Nguyen" userId="b95f61ff061388d5" providerId="LiveId" clId="{746B24EA-7A43-4D3D-A68A-B9BD11066FA8}" dt="2022-02-07T10:20:41.354" v="2425"/>
          <ac:inkMkLst>
            <pc:docMk/>
            <pc:sldMk cId="312382048" sldId="327"/>
            <ac:inkMk id="49" creationId="{A54FA6F2-0D45-4327-8392-9ED8D7B45FF2}"/>
          </ac:inkMkLst>
        </pc:inkChg>
        <pc:inkChg chg="add del">
          <ac:chgData name="Viet Anh Nguyen" userId="b95f61ff061388d5" providerId="LiveId" clId="{746B24EA-7A43-4D3D-A68A-B9BD11066FA8}" dt="2022-02-07T10:20:41.354" v="2425"/>
          <ac:inkMkLst>
            <pc:docMk/>
            <pc:sldMk cId="312382048" sldId="327"/>
            <ac:inkMk id="50" creationId="{DEAC5F99-9A48-452F-81A4-6D5D26E4EFCD}"/>
          </ac:inkMkLst>
        </pc:inkChg>
        <pc:inkChg chg="add del">
          <ac:chgData name="Viet Anh Nguyen" userId="b95f61ff061388d5" providerId="LiveId" clId="{746B24EA-7A43-4D3D-A68A-B9BD11066FA8}" dt="2022-02-07T10:20:41.354" v="2425"/>
          <ac:inkMkLst>
            <pc:docMk/>
            <pc:sldMk cId="312382048" sldId="327"/>
            <ac:inkMk id="51" creationId="{796E16BC-73A6-45A4-8099-EC2F6AD50B86}"/>
          </ac:inkMkLst>
        </pc:inkChg>
        <pc:inkChg chg="add del">
          <ac:chgData name="Viet Anh Nguyen" userId="b95f61ff061388d5" providerId="LiveId" clId="{746B24EA-7A43-4D3D-A68A-B9BD11066FA8}" dt="2022-02-07T10:20:41.354" v="2425"/>
          <ac:inkMkLst>
            <pc:docMk/>
            <pc:sldMk cId="312382048" sldId="327"/>
            <ac:inkMk id="52" creationId="{05A331F1-15C4-4298-B0C9-34CFF49DF0DD}"/>
          </ac:inkMkLst>
        </pc:inkChg>
        <pc:inkChg chg="add del">
          <ac:chgData name="Viet Anh Nguyen" userId="b95f61ff061388d5" providerId="LiveId" clId="{746B24EA-7A43-4D3D-A68A-B9BD11066FA8}" dt="2022-02-07T10:20:41.354" v="2425"/>
          <ac:inkMkLst>
            <pc:docMk/>
            <pc:sldMk cId="312382048" sldId="327"/>
            <ac:inkMk id="53" creationId="{FB80578E-613A-4D0A-B7F7-A87F89204BDE}"/>
          </ac:inkMkLst>
        </pc:inkChg>
        <pc:inkChg chg="add del">
          <ac:chgData name="Viet Anh Nguyen" userId="b95f61ff061388d5" providerId="LiveId" clId="{746B24EA-7A43-4D3D-A68A-B9BD11066FA8}" dt="2022-02-07T10:20:41.354" v="2425"/>
          <ac:inkMkLst>
            <pc:docMk/>
            <pc:sldMk cId="312382048" sldId="327"/>
            <ac:inkMk id="54" creationId="{6456D93C-C009-47EC-8CAE-C68FDF6C1AD0}"/>
          </ac:inkMkLst>
        </pc:inkChg>
        <pc:inkChg chg="add del">
          <ac:chgData name="Viet Anh Nguyen" userId="b95f61ff061388d5" providerId="LiveId" clId="{746B24EA-7A43-4D3D-A68A-B9BD11066FA8}" dt="2022-02-07T10:20:41.354" v="2425"/>
          <ac:inkMkLst>
            <pc:docMk/>
            <pc:sldMk cId="312382048" sldId="327"/>
            <ac:inkMk id="55" creationId="{3CE33884-D2FE-4FE2-8A8D-57CD7AE59844}"/>
          </ac:inkMkLst>
        </pc:inkChg>
        <pc:inkChg chg="add">
          <ac:chgData name="Viet Anh Nguyen" userId="b95f61ff061388d5" providerId="LiveId" clId="{746B24EA-7A43-4D3D-A68A-B9BD11066FA8}" dt="2022-02-07T10:20:41.354" v="2425"/>
          <ac:inkMkLst>
            <pc:docMk/>
            <pc:sldMk cId="312382048" sldId="327"/>
            <ac:inkMk id="56" creationId="{C2A6FF91-4D6E-4646-82BC-4B39432A5528}"/>
          </ac:inkMkLst>
        </pc:inkChg>
        <pc:inkChg chg="add">
          <ac:chgData name="Viet Anh Nguyen" userId="b95f61ff061388d5" providerId="LiveId" clId="{746B24EA-7A43-4D3D-A68A-B9BD11066FA8}" dt="2022-02-07T10:20:41.354" v="2425"/>
          <ac:inkMkLst>
            <pc:docMk/>
            <pc:sldMk cId="312382048" sldId="327"/>
            <ac:inkMk id="57" creationId="{E90DE26F-9ECA-4603-8AF4-B7EAC7E494F8}"/>
          </ac:inkMkLst>
        </pc:inkChg>
        <pc:inkChg chg="add">
          <ac:chgData name="Viet Anh Nguyen" userId="b95f61ff061388d5" providerId="LiveId" clId="{746B24EA-7A43-4D3D-A68A-B9BD11066FA8}" dt="2022-02-07T10:26:56.208" v="2426" actId="9405"/>
          <ac:inkMkLst>
            <pc:docMk/>
            <pc:sldMk cId="312382048" sldId="327"/>
            <ac:inkMk id="58" creationId="{CBE96D53-7FF3-459E-AF22-AC9BF22AB27B}"/>
          </ac:inkMkLst>
        </pc:inkChg>
        <pc:inkChg chg="add del">
          <ac:chgData name="Viet Anh Nguyen" userId="b95f61ff061388d5" providerId="LiveId" clId="{746B24EA-7A43-4D3D-A68A-B9BD11066FA8}" dt="2022-02-07T10:26:58.096" v="2429"/>
          <ac:inkMkLst>
            <pc:docMk/>
            <pc:sldMk cId="312382048" sldId="327"/>
            <ac:inkMk id="59" creationId="{73893FFD-5D29-49BD-B4DF-9F35B091844A}"/>
          </ac:inkMkLst>
        </pc:inkChg>
        <pc:inkChg chg="add del">
          <ac:chgData name="Viet Anh Nguyen" userId="b95f61ff061388d5" providerId="LiveId" clId="{746B24EA-7A43-4D3D-A68A-B9BD11066FA8}" dt="2022-02-07T10:26:58.096" v="2429"/>
          <ac:inkMkLst>
            <pc:docMk/>
            <pc:sldMk cId="312382048" sldId="327"/>
            <ac:inkMk id="60" creationId="{4CAECD09-1021-449F-900F-C11FFC460CE0}"/>
          </ac:inkMkLst>
        </pc:inkChg>
        <pc:inkChg chg="add">
          <ac:chgData name="Viet Anh Nguyen" userId="b95f61ff061388d5" providerId="LiveId" clId="{746B24EA-7A43-4D3D-A68A-B9BD11066FA8}" dt="2022-02-07T10:26:58.096" v="2429"/>
          <ac:inkMkLst>
            <pc:docMk/>
            <pc:sldMk cId="312382048" sldId="327"/>
            <ac:inkMk id="61" creationId="{3C6AD2B6-95B9-448D-A54D-E915BFA5F2FE}"/>
          </ac:inkMkLst>
        </pc:inkChg>
        <pc:inkChg chg="add del">
          <ac:chgData name="Viet Anh Nguyen" userId="b95f61ff061388d5" providerId="LiveId" clId="{746B24EA-7A43-4D3D-A68A-B9BD11066FA8}" dt="2022-02-07T10:27:04.614" v="2441"/>
          <ac:inkMkLst>
            <pc:docMk/>
            <pc:sldMk cId="312382048" sldId="327"/>
            <ac:inkMk id="62" creationId="{C780A047-C729-4664-A341-8FFF2B723FF7}"/>
          </ac:inkMkLst>
        </pc:inkChg>
        <pc:inkChg chg="add del">
          <ac:chgData name="Viet Anh Nguyen" userId="b95f61ff061388d5" providerId="LiveId" clId="{746B24EA-7A43-4D3D-A68A-B9BD11066FA8}" dt="2022-02-07T10:27:04.614" v="2441"/>
          <ac:inkMkLst>
            <pc:docMk/>
            <pc:sldMk cId="312382048" sldId="327"/>
            <ac:inkMk id="63" creationId="{479128DD-8158-4EE9-A1CF-37CA568700C6}"/>
          </ac:inkMkLst>
        </pc:inkChg>
        <pc:inkChg chg="add del">
          <ac:chgData name="Viet Anh Nguyen" userId="b95f61ff061388d5" providerId="LiveId" clId="{746B24EA-7A43-4D3D-A68A-B9BD11066FA8}" dt="2022-02-07T10:27:04.614" v="2441"/>
          <ac:inkMkLst>
            <pc:docMk/>
            <pc:sldMk cId="312382048" sldId="327"/>
            <ac:inkMk id="64" creationId="{C2500D01-6196-4CD0-B88F-3DDAA5D5C0CE}"/>
          </ac:inkMkLst>
        </pc:inkChg>
        <pc:inkChg chg="add del">
          <ac:chgData name="Viet Anh Nguyen" userId="b95f61ff061388d5" providerId="LiveId" clId="{746B24EA-7A43-4D3D-A68A-B9BD11066FA8}" dt="2022-02-07T10:27:04.614" v="2441"/>
          <ac:inkMkLst>
            <pc:docMk/>
            <pc:sldMk cId="312382048" sldId="327"/>
            <ac:inkMk id="65" creationId="{EBF95C26-B2D1-4C1B-AF8D-EF37CD49EE86}"/>
          </ac:inkMkLst>
        </pc:inkChg>
        <pc:inkChg chg="add del">
          <ac:chgData name="Viet Anh Nguyen" userId="b95f61ff061388d5" providerId="LiveId" clId="{746B24EA-7A43-4D3D-A68A-B9BD11066FA8}" dt="2022-02-07T10:27:04.614" v="2441"/>
          <ac:inkMkLst>
            <pc:docMk/>
            <pc:sldMk cId="312382048" sldId="327"/>
            <ac:inkMk id="66" creationId="{F487ACB9-263E-458B-B84E-1EB06ECB35C8}"/>
          </ac:inkMkLst>
        </pc:inkChg>
        <pc:inkChg chg="add del">
          <ac:chgData name="Viet Anh Nguyen" userId="b95f61ff061388d5" providerId="LiveId" clId="{746B24EA-7A43-4D3D-A68A-B9BD11066FA8}" dt="2022-02-07T10:27:04.614" v="2441"/>
          <ac:inkMkLst>
            <pc:docMk/>
            <pc:sldMk cId="312382048" sldId="327"/>
            <ac:inkMk id="67" creationId="{978566FA-DB01-4324-A2A5-AAE66C3B82CC}"/>
          </ac:inkMkLst>
        </pc:inkChg>
        <pc:inkChg chg="add del">
          <ac:chgData name="Viet Anh Nguyen" userId="b95f61ff061388d5" providerId="LiveId" clId="{746B24EA-7A43-4D3D-A68A-B9BD11066FA8}" dt="2022-02-07T10:27:04.614" v="2441"/>
          <ac:inkMkLst>
            <pc:docMk/>
            <pc:sldMk cId="312382048" sldId="327"/>
            <ac:inkMk id="68" creationId="{4A22B31C-4917-4667-8BCA-D8BF28AB4F30}"/>
          </ac:inkMkLst>
        </pc:inkChg>
        <pc:inkChg chg="add del">
          <ac:chgData name="Viet Anh Nguyen" userId="b95f61ff061388d5" providerId="LiveId" clId="{746B24EA-7A43-4D3D-A68A-B9BD11066FA8}" dt="2022-02-07T10:27:04.614" v="2441"/>
          <ac:inkMkLst>
            <pc:docMk/>
            <pc:sldMk cId="312382048" sldId="327"/>
            <ac:inkMk id="69" creationId="{BB0E26DC-2AFE-4EE6-9019-F8F6AAC976A2}"/>
          </ac:inkMkLst>
        </pc:inkChg>
        <pc:inkChg chg="add del">
          <ac:chgData name="Viet Anh Nguyen" userId="b95f61ff061388d5" providerId="LiveId" clId="{746B24EA-7A43-4D3D-A68A-B9BD11066FA8}" dt="2022-02-07T10:27:04.614" v="2441"/>
          <ac:inkMkLst>
            <pc:docMk/>
            <pc:sldMk cId="312382048" sldId="327"/>
            <ac:inkMk id="70" creationId="{F31DECFB-9BCE-4BD8-B5B5-AA0824EF8F6F}"/>
          </ac:inkMkLst>
        </pc:inkChg>
        <pc:inkChg chg="add del">
          <ac:chgData name="Viet Anh Nguyen" userId="b95f61ff061388d5" providerId="LiveId" clId="{746B24EA-7A43-4D3D-A68A-B9BD11066FA8}" dt="2022-02-07T10:27:04.614" v="2441"/>
          <ac:inkMkLst>
            <pc:docMk/>
            <pc:sldMk cId="312382048" sldId="327"/>
            <ac:inkMk id="71" creationId="{8F1B14D1-1957-46EC-9C2B-91E561D63F4A}"/>
          </ac:inkMkLst>
        </pc:inkChg>
        <pc:inkChg chg="add del">
          <ac:chgData name="Viet Anh Nguyen" userId="b95f61ff061388d5" providerId="LiveId" clId="{746B24EA-7A43-4D3D-A68A-B9BD11066FA8}" dt="2022-02-07T10:27:04.614" v="2441"/>
          <ac:inkMkLst>
            <pc:docMk/>
            <pc:sldMk cId="312382048" sldId="327"/>
            <ac:inkMk id="72" creationId="{301F78D1-E449-43D1-B259-FFBE6AAD2DF1}"/>
          </ac:inkMkLst>
        </pc:inkChg>
        <pc:inkChg chg="add">
          <ac:chgData name="Viet Anh Nguyen" userId="b95f61ff061388d5" providerId="LiveId" clId="{746B24EA-7A43-4D3D-A68A-B9BD11066FA8}" dt="2022-02-07T10:27:04.614" v="2441"/>
          <ac:inkMkLst>
            <pc:docMk/>
            <pc:sldMk cId="312382048" sldId="327"/>
            <ac:inkMk id="73" creationId="{CE46C364-B749-450B-B945-6F4D4C99C0D1}"/>
          </ac:inkMkLst>
        </pc:inkChg>
        <pc:inkChg chg="add">
          <ac:chgData name="Viet Anh Nguyen" userId="b95f61ff061388d5" providerId="LiveId" clId="{746B24EA-7A43-4D3D-A68A-B9BD11066FA8}" dt="2022-02-07T10:27:04.614" v="2441"/>
          <ac:inkMkLst>
            <pc:docMk/>
            <pc:sldMk cId="312382048" sldId="327"/>
            <ac:inkMk id="74" creationId="{C102875D-C3EF-4635-9BE2-504D12FF6E2D}"/>
          </ac:inkMkLst>
        </pc:inkChg>
        <pc:inkChg chg="add">
          <ac:chgData name="Viet Anh Nguyen" userId="b95f61ff061388d5" providerId="LiveId" clId="{746B24EA-7A43-4D3D-A68A-B9BD11066FA8}" dt="2022-02-07T10:27:04.614" v="2441"/>
          <ac:inkMkLst>
            <pc:docMk/>
            <pc:sldMk cId="312382048" sldId="327"/>
            <ac:inkMk id="75" creationId="{465421F4-CCBD-4279-875A-859E7EF19505}"/>
          </ac:inkMkLst>
        </pc:inkChg>
        <pc:inkChg chg="add del">
          <ac:chgData name="Viet Anh Nguyen" userId="b95f61ff061388d5" providerId="LiveId" clId="{746B24EA-7A43-4D3D-A68A-B9BD11066FA8}" dt="2022-02-07T10:27:07.108" v="2447"/>
          <ac:inkMkLst>
            <pc:docMk/>
            <pc:sldMk cId="312382048" sldId="327"/>
            <ac:inkMk id="76" creationId="{2626BFDD-2AB4-42E8-B8CD-3E6C34FFDA10}"/>
          </ac:inkMkLst>
        </pc:inkChg>
        <pc:inkChg chg="add del">
          <ac:chgData name="Viet Anh Nguyen" userId="b95f61ff061388d5" providerId="LiveId" clId="{746B24EA-7A43-4D3D-A68A-B9BD11066FA8}" dt="2022-02-07T10:27:07.108" v="2447"/>
          <ac:inkMkLst>
            <pc:docMk/>
            <pc:sldMk cId="312382048" sldId="327"/>
            <ac:inkMk id="77" creationId="{2FA353FF-4A72-4875-83FE-DE587B456112}"/>
          </ac:inkMkLst>
        </pc:inkChg>
        <pc:inkChg chg="add del">
          <ac:chgData name="Viet Anh Nguyen" userId="b95f61ff061388d5" providerId="LiveId" clId="{746B24EA-7A43-4D3D-A68A-B9BD11066FA8}" dt="2022-02-07T10:27:07.108" v="2447"/>
          <ac:inkMkLst>
            <pc:docMk/>
            <pc:sldMk cId="312382048" sldId="327"/>
            <ac:inkMk id="78" creationId="{E64BB411-8025-4ED1-A188-28842E9418B8}"/>
          </ac:inkMkLst>
        </pc:inkChg>
        <pc:inkChg chg="add del">
          <ac:chgData name="Viet Anh Nguyen" userId="b95f61ff061388d5" providerId="LiveId" clId="{746B24EA-7A43-4D3D-A68A-B9BD11066FA8}" dt="2022-02-07T10:27:07.108" v="2447"/>
          <ac:inkMkLst>
            <pc:docMk/>
            <pc:sldMk cId="312382048" sldId="327"/>
            <ac:inkMk id="79" creationId="{9C5805F3-5D14-495B-AD8E-2B8ACF6F693B}"/>
          </ac:inkMkLst>
        </pc:inkChg>
        <pc:inkChg chg="add del">
          <ac:chgData name="Viet Anh Nguyen" userId="b95f61ff061388d5" providerId="LiveId" clId="{746B24EA-7A43-4D3D-A68A-B9BD11066FA8}" dt="2022-02-07T10:27:07.108" v="2447"/>
          <ac:inkMkLst>
            <pc:docMk/>
            <pc:sldMk cId="312382048" sldId="327"/>
            <ac:inkMk id="80" creationId="{83AA9177-EA35-46E0-9679-C72C543FF443}"/>
          </ac:inkMkLst>
        </pc:inkChg>
        <pc:inkChg chg="add">
          <ac:chgData name="Viet Anh Nguyen" userId="b95f61ff061388d5" providerId="LiveId" clId="{746B24EA-7A43-4D3D-A68A-B9BD11066FA8}" dt="2022-02-07T10:27:07.108" v="2447"/>
          <ac:inkMkLst>
            <pc:docMk/>
            <pc:sldMk cId="312382048" sldId="327"/>
            <ac:inkMk id="81" creationId="{5C0CBF0C-87CE-4404-B6CA-88E7A405B57D}"/>
          </ac:inkMkLst>
        </pc:inkChg>
        <pc:inkChg chg="add">
          <ac:chgData name="Viet Anh Nguyen" userId="b95f61ff061388d5" providerId="LiveId" clId="{746B24EA-7A43-4D3D-A68A-B9BD11066FA8}" dt="2022-02-07T10:27:07.108" v="2447"/>
          <ac:inkMkLst>
            <pc:docMk/>
            <pc:sldMk cId="312382048" sldId="327"/>
            <ac:inkMk id="82" creationId="{A79696AA-0F5E-467C-8C3C-B7C71D3733F5}"/>
          </ac:inkMkLst>
        </pc:inkChg>
        <pc:inkChg chg="add del">
          <ac:chgData name="Viet Anh Nguyen" userId="b95f61ff061388d5" providerId="LiveId" clId="{746B24EA-7A43-4D3D-A68A-B9BD11066FA8}" dt="2022-02-07T10:27:13.322" v="2452"/>
          <ac:inkMkLst>
            <pc:docMk/>
            <pc:sldMk cId="312382048" sldId="327"/>
            <ac:inkMk id="83" creationId="{75A80DB9-E1E4-445E-8EAF-90832646E938}"/>
          </ac:inkMkLst>
        </pc:inkChg>
        <pc:inkChg chg="add del">
          <ac:chgData name="Viet Anh Nguyen" userId="b95f61ff061388d5" providerId="LiveId" clId="{746B24EA-7A43-4D3D-A68A-B9BD11066FA8}" dt="2022-02-07T10:27:13.322" v="2452"/>
          <ac:inkMkLst>
            <pc:docMk/>
            <pc:sldMk cId="312382048" sldId="327"/>
            <ac:inkMk id="84" creationId="{2891B006-4807-458A-A119-E37A91FAADA4}"/>
          </ac:inkMkLst>
        </pc:inkChg>
        <pc:inkChg chg="add del">
          <ac:chgData name="Viet Anh Nguyen" userId="b95f61ff061388d5" providerId="LiveId" clId="{746B24EA-7A43-4D3D-A68A-B9BD11066FA8}" dt="2022-02-07T10:27:13.322" v="2452"/>
          <ac:inkMkLst>
            <pc:docMk/>
            <pc:sldMk cId="312382048" sldId="327"/>
            <ac:inkMk id="85" creationId="{2F0D9A00-42E8-4355-9FDA-DF072D3C8A5E}"/>
          </ac:inkMkLst>
        </pc:inkChg>
        <pc:inkChg chg="add del">
          <ac:chgData name="Viet Anh Nguyen" userId="b95f61ff061388d5" providerId="LiveId" clId="{746B24EA-7A43-4D3D-A68A-B9BD11066FA8}" dt="2022-02-07T10:27:13.322" v="2452"/>
          <ac:inkMkLst>
            <pc:docMk/>
            <pc:sldMk cId="312382048" sldId="327"/>
            <ac:inkMk id="86" creationId="{46B6AC63-D301-4150-98C0-1987821B4723}"/>
          </ac:inkMkLst>
        </pc:inkChg>
        <pc:inkChg chg="add del">
          <ac:chgData name="Viet Anh Nguyen" userId="b95f61ff061388d5" providerId="LiveId" clId="{746B24EA-7A43-4D3D-A68A-B9BD11066FA8}" dt="2022-02-07T10:27:18.338" v="2468"/>
          <ac:inkMkLst>
            <pc:docMk/>
            <pc:sldMk cId="312382048" sldId="327"/>
            <ac:inkMk id="87" creationId="{1E54D8F4-E946-43C7-886D-34563B100BA2}"/>
          </ac:inkMkLst>
        </pc:inkChg>
        <pc:inkChg chg="add del">
          <ac:chgData name="Viet Anh Nguyen" userId="b95f61ff061388d5" providerId="LiveId" clId="{746B24EA-7A43-4D3D-A68A-B9BD11066FA8}" dt="2022-02-07T10:27:18.338" v="2468"/>
          <ac:inkMkLst>
            <pc:docMk/>
            <pc:sldMk cId="312382048" sldId="327"/>
            <ac:inkMk id="88" creationId="{6AB5A6AF-437A-48D0-955E-31F130898A1D}"/>
          </ac:inkMkLst>
        </pc:inkChg>
        <pc:inkChg chg="add del">
          <ac:chgData name="Viet Anh Nguyen" userId="b95f61ff061388d5" providerId="LiveId" clId="{746B24EA-7A43-4D3D-A68A-B9BD11066FA8}" dt="2022-02-07T10:27:18.338" v="2468"/>
          <ac:inkMkLst>
            <pc:docMk/>
            <pc:sldMk cId="312382048" sldId="327"/>
            <ac:inkMk id="89" creationId="{0B8B87F7-D50B-4168-A20F-E1B66AF824F2}"/>
          </ac:inkMkLst>
        </pc:inkChg>
        <pc:inkChg chg="add del">
          <ac:chgData name="Viet Anh Nguyen" userId="b95f61ff061388d5" providerId="LiveId" clId="{746B24EA-7A43-4D3D-A68A-B9BD11066FA8}" dt="2022-02-07T10:27:18.338" v="2468"/>
          <ac:inkMkLst>
            <pc:docMk/>
            <pc:sldMk cId="312382048" sldId="327"/>
            <ac:inkMk id="90" creationId="{C42481F6-91A4-46CC-B846-F4435A794231}"/>
          </ac:inkMkLst>
        </pc:inkChg>
        <pc:inkChg chg="add del">
          <ac:chgData name="Viet Anh Nguyen" userId="b95f61ff061388d5" providerId="LiveId" clId="{746B24EA-7A43-4D3D-A68A-B9BD11066FA8}" dt="2022-02-07T10:27:18.338" v="2468"/>
          <ac:inkMkLst>
            <pc:docMk/>
            <pc:sldMk cId="312382048" sldId="327"/>
            <ac:inkMk id="91" creationId="{01F58635-6C9D-4F38-BD94-774640E268D7}"/>
          </ac:inkMkLst>
        </pc:inkChg>
        <pc:inkChg chg="add del">
          <ac:chgData name="Viet Anh Nguyen" userId="b95f61ff061388d5" providerId="LiveId" clId="{746B24EA-7A43-4D3D-A68A-B9BD11066FA8}" dt="2022-02-07T10:27:18.338" v="2468"/>
          <ac:inkMkLst>
            <pc:docMk/>
            <pc:sldMk cId="312382048" sldId="327"/>
            <ac:inkMk id="92" creationId="{3576F07A-0469-41B6-8028-5327D3D02523}"/>
          </ac:inkMkLst>
        </pc:inkChg>
        <pc:inkChg chg="add del">
          <ac:chgData name="Viet Anh Nguyen" userId="b95f61ff061388d5" providerId="LiveId" clId="{746B24EA-7A43-4D3D-A68A-B9BD11066FA8}" dt="2022-02-07T10:27:18.338" v="2468"/>
          <ac:inkMkLst>
            <pc:docMk/>
            <pc:sldMk cId="312382048" sldId="327"/>
            <ac:inkMk id="93" creationId="{791804A3-F494-4425-83E4-D00A93EE907F}"/>
          </ac:inkMkLst>
        </pc:inkChg>
        <pc:inkChg chg="add del">
          <ac:chgData name="Viet Anh Nguyen" userId="b95f61ff061388d5" providerId="LiveId" clId="{746B24EA-7A43-4D3D-A68A-B9BD11066FA8}" dt="2022-02-07T10:27:18.338" v="2468"/>
          <ac:inkMkLst>
            <pc:docMk/>
            <pc:sldMk cId="312382048" sldId="327"/>
            <ac:inkMk id="94" creationId="{B0D066F4-D431-40A8-B77D-173212F723B4}"/>
          </ac:inkMkLst>
        </pc:inkChg>
        <pc:inkChg chg="add del">
          <ac:chgData name="Viet Anh Nguyen" userId="b95f61ff061388d5" providerId="LiveId" clId="{746B24EA-7A43-4D3D-A68A-B9BD11066FA8}" dt="2022-02-07T10:27:18.338" v="2468"/>
          <ac:inkMkLst>
            <pc:docMk/>
            <pc:sldMk cId="312382048" sldId="327"/>
            <ac:inkMk id="95" creationId="{3845E232-9764-4747-A3E3-3AB8DAF579FF}"/>
          </ac:inkMkLst>
        </pc:inkChg>
        <pc:inkChg chg="add del">
          <ac:chgData name="Viet Anh Nguyen" userId="b95f61ff061388d5" providerId="LiveId" clId="{746B24EA-7A43-4D3D-A68A-B9BD11066FA8}" dt="2022-02-07T10:27:18.338" v="2468"/>
          <ac:inkMkLst>
            <pc:docMk/>
            <pc:sldMk cId="312382048" sldId="327"/>
            <ac:inkMk id="96" creationId="{8EB39550-C25C-41F4-B079-2A9598CD9F7A}"/>
          </ac:inkMkLst>
        </pc:inkChg>
        <pc:inkChg chg="add del">
          <ac:chgData name="Viet Anh Nguyen" userId="b95f61ff061388d5" providerId="LiveId" clId="{746B24EA-7A43-4D3D-A68A-B9BD11066FA8}" dt="2022-02-07T10:27:18.338" v="2468"/>
          <ac:inkMkLst>
            <pc:docMk/>
            <pc:sldMk cId="312382048" sldId="327"/>
            <ac:inkMk id="97" creationId="{C889F776-2983-49FB-B70D-A30E972097D6}"/>
          </ac:inkMkLst>
        </pc:inkChg>
        <pc:inkChg chg="add del">
          <ac:chgData name="Viet Anh Nguyen" userId="b95f61ff061388d5" providerId="LiveId" clId="{746B24EA-7A43-4D3D-A68A-B9BD11066FA8}" dt="2022-02-07T10:27:18.338" v="2468"/>
          <ac:inkMkLst>
            <pc:docMk/>
            <pc:sldMk cId="312382048" sldId="327"/>
            <ac:inkMk id="98" creationId="{3A8FDC36-5857-4BC6-811B-788A606B435D}"/>
          </ac:inkMkLst>
        </pc:inkChg>
        <pc:inkChg chg="add del">
          <ac:chgData name="Viet Anh Nguyen" userId="b95f61ff061388d5" providerId="LiveId" clId="{746B24EA-7A43-4D3D-A68A-B9BD11066FA8}" dt="2022-02-07T10:27:18.338" v="2468"/>
          <ac:inkMkLst>
            <pc:docMk/>
            <pc:sldMk cId="312382048" sldId="327"/>
            <ac:inkMk id="99" creationId="{50813526-AAEA-4B42-8348-8B6942F12ADB}"/>
          </ac:inkMkLst>
        </pc:inkChg>
        <pc:inkChg chg="add del">
          <ac:chgData name="Viet Anh Nguyen" userId="b95f61ff061388d5" providerId="LiveId" clId="{746B24EA-7A43-4D3D-A68A-B9BD11066FA8}" dt="2022-02-07T10:27:18.338" v="2468"/>
          <ac:inkMkLst>
            <pc:docMk/>
            <pc:sldMk cId="312382048" sldId="327"/>
            <ac:inkMk id="100" creationId="{04F16057-6C03-4A47-8602-5FF372A7C1DB}"/>
          </ac:inkMkLst>
        </pc:inkChg>
        <pc:inkChg chg="add del">
          <ac:chgData name="Viet Anh Nguyen" userId="b95f61ff061388d5" providerId="LiveId" clId="{746B24EA-7A43-4D3D-A68A-B9BD11066FA8}" dt="2022-02-07T10:27:18.338" v="2468"/>
          <ac:inkMkLst>
            <pc:docMk/>
            <pc:sldMk cId="312382048" sldId="327"/>
            <ac:inkMk id="101" creationId="{547B7AF0-FDBB-4FC9-BB35-26337D0003B4}"/>
          </ac:inkMkLst>
        </pc:inkChg>
        <pc:inkChg chg="add del">
          <ac:chgData name="Viet Anh Nguyen" userId="b95f61ff061388d5" providerId="LiveId" clId="{746B24EA-7A43-4D3D-A68A-B9BD11066FA8}" dt="2022-02-07T10:27:20.134" v="2470"/>
          <ac:inkMkLst>
            <pc:docMk/>
            <pc:sldMk cId="312382048" sldId="327"/>
            <ac:inkMk id="102" creationId="{E4C42861-E86B-4092-B7B7-36D4ACDBF78A}"/>
          </ac:inkMkLst>
        </pc:inkChg>
        <pc:inkChg chg="add">
          <ac:chgData name="Viet Anh Nguyen" userId="b95f61ff061388d5" providerId="LiveId" clId="{746B24EA-7A43-4D3D-A68A-B9BD11066FA8}" dt="2022-02-07T10:27:18.338" v="2468"/>
          <ac:inkMkLst>
            <pc:docMk/>
            <pc:sldMk cId="312382048" sldId="327"/>
            <ac:inkMk id="103" creationId="{F6D9FAEB-6D9F-4042-AC70-4C33A198EB83}"/>
          </ac:inkMkLst>
        </pc:inkChg>
        <pc:inkChg chg="add">
          <ac:chgData name="Viet Anh Nguyen" userId="b95f61ff061388d5" providerId="LiveId" clId="{746B24EA-7A43-4D3D-A68A-B9BD11066FA8}" dt="2022-02-07T10:27:18.338" v="2468"/>
          <ac:inkMkLst>
            <pc:docMk/>
            <pc:sldMk cId="312382048" sldId="327"/>
            <ac:inkMk id="104" creationId="{0E4EFB1C-9189-4704-9A9D-27087F10CEB4}"/>
          </ac:inkMkLst>
        </pc:inkChg>
        <pc:inkChg chg="add">
          <ac:chgData name="Viet Anh Nguyen" userId="b95f61ff061388d5" providerId="LiveId" clId="{746B24EA-7A43-4D3D-A68A-B9BD11066FA8}" dt="2022-02-07T10:27:18.338" v="2468"/>
          <ac:inkMkLst>
            <pc:docMk/>
            <pc:sldMk cId="312382048" sldId="327"/>
            <ac:inkMk id="105" creationId="{607A57F2-DC41-4C73-AB57-55F88610EFD4}"/>
          </ac:inkMkLst>
        </pc:inkChg>
        <pc:inkChg chg="add del">
          <ac:chgData name="Viet Anh Nguyen" userId="b95f61ff061388d5" providerId="LiveId" clId="{746B24EA-7A43-4D3D-A68A-B9BD11066FA8}" dt="2022-02-07T10:27:20.134" v="2470"/>
          <ac:inkMkLst>
            <pc:docMk/>
            <pc:sldMk cId="312382048" sldId="327"/>
            <ac:inkMk id="106" creationId="{1BF7FDF5-5ADD-4318-8F95-02B4A75D5B82}"/>
          </ac:inkMkLst>
        </pc:inkChg>
        <pc:inkChg chg="add del">
          <ac:chgData name="Viet Anh Nguyen" userId="b95f61ff061388d5" providerId="LiveId" clId="{746B24EA-7A43-4D3D-A68A-B9BD11066FA8}" dt="2022-02-07T10:27:21.345" v="2472"/>
          <ac:inkMkLst>
            <pc:docMk/>
            <pc:sldMk cId="312382048" sldId="327"/>
            <ac:inkMk id="107" creationId="{9F22269B-66CC-4038-A2D8-44553230BB58}"/>
          </ac:inkMkLst>
        </pc:inkChg>
        <pc:inkChg chg="add del">
          <ac:chgData name="Viet Anh Nguyen" userId="b95f61ff061388d5" providerId="LiveId" clId="{746B24EA-7A43-4D3D-A68A-B9BD11066FA8}" dt="2022-02-07T10:27:21.345" v="2472"/>
          <ac:inkMkLst>
            <pc:docMk/>
            <pc:sldMk cId="312382048" sldId="327"/>
            <ac:inkMk id="108" creationId="{DBD73ADC-3A0A-4C54-8B54-14D744DDD80A}"/>
          </ac:inkMkLst>
        </pc:inkChg>
        <pc:inkChg chg="add">
          <ac:chgData name="Viet Anh Nguyen" userId="b95f61ff061388d5" providerId="LiveId" clId="{746B24EA-7A43-4D3D-A68A-B9BD11066FA8}" dt="2022-02-07T10:27:21.345" v="2472"/>
          <ac:inkMkLst>
            <pc:docMk/>
            <pc:sldMk cId="312382048" sldId="327"/>
            <ac:inkMk id="109" creationId="{956535F8-0961-47B2-9F6B-19BF52106783}"/>
          </ac:inkMkLst>
        </pc:inkChg>
        <pc:inkChg chg="add del">
          <ac:chgData name="Viet Anh Nguyen" userId="b95f61ff061388d5" providerId="LiveId" clId="{746B24EA-7A43-4D3D-A68A-B9BD11066FA8}" dt="2022-02-07T10:27:31.338" v="2491"/>
          <ac:inkMkLst>
            <pc:docMk/>
            <pc:sldMk cId="312382048" sldId="327"/>
            <ac:inkMk id="110" creationId="{81188C50-287C-4354-97C5-39B558C2FF37}"/>
          </ac:inkMkLst>
        </pc:inkChg>
        <pc:inkChg chg="add del">
          <ac:chgData name="Viet Anh Nguyen" userId="b95f61ff061388d5" providerId="LiveId" clId="{746B24EA-7A43-4D3D-A68A-B9BD11066FA8}" dt="2022-02-07T10:27:31.338" v="2491"/>
          <ac:inkMkLst>
            <pc:docMk/>
            <pc:sldMk cId="312382048" sldId="327"/>
            <ac:inkMk id="111" creationId="{8A5FC0F0-5DB0-4DD2-8C50-6A643B56B41D}"/>
          </ac:inkMkLst>
        </pc:inkChg>
        <pc:inkChg chg="add del">
          <ac:chgData name="Viet Anh Nguyen" userId="b95f61ff061388d5" providerId="LiveId" clId="{746B24EA-7A43-4D3D-A68A-B9BD11066FA8}" dt="2022-02-07T10:27:31.338" v="2491"/>
          <ac:inkMkLst>
            <pc:docMk/>
            <pc:sldMk cId="312382048" sldId="327"/>
            <ac:inkMk id="112" creationId="{5FC7AC6B-29AB-447A-BE70-9D1A1BE87671}"/>
          </ac:inkMkLst>
        </pc:inkChg>
        <pc:inkChg chg="add del">
          <ac:chgData name="Viet Anh Nguyen" userId="b95f61ff061388d5" providerId="LiveId" clId="{746B24EA-7A43-4D3D-A68A-B9BD11066FA8}" dt="2022-02-07T10:27:31.338" v="2491"/>
          <ac:inkMkLst>
            <pc:docMk/>
            <pc:sldMk cId="312382048" sldId="327"/>
            <ac:inkMk id="113" creationId="{A2735E05-FA85-496B-B9C4-9493D774749D}"/>
          </ac:inkMkLst>
        </pc:inkChg>
        <pc:inkChg chg="add del">
          <ac:chgData name="Viet Anh Nguyen" userId="b95f61ff061388d5" providerId="LiveId" clId="{746B24EA-7A43-4D3D-A68A-B9BD11066FA8}" dt="2022-02-07T10:27:31.338" v="2491"/>
          <ac:inkMkLst>
            <pc:docMk/>
            <pc:sldMk cId="312382048" sldId="327"/>
            <ac:inkMk id="114" creationId="{5D8748F4-2E6D-4BB8-BE57-862817BB0DCE}"/>
          </ac:inkMkLst>
        </pc:inkChg>
        <pc:inkChg chg="add del">
          <ac:chgData name="Viet Anh Nguyen" userId="b95f61ff061388d5" providerId="LiveId" clId="{746B24EA-7A43-4D3D-A68A-B9BD11066FA8}" dt="2022-02-07T10:27:31.338" v="2491"/>
          <ac:inkMkLst>
            <pc:docMk/>
            <pc:sldMk cId="312382048" sldId="327"/>
            <ac:inkMk id="115" creationId="{80B2927F-58D5-4C85-BB7E-3BDF3FEFE64F}"/>
          </ac:inkMkLst>
        </pc:inkChg>
        <pc:inkChg chg="add del">
          <ac:chgData name="Viet Anh Nguyen" userId="b95f61ff061388d5" providerId="LiveId" clId="{746B24EA-7A43-4D3D-A68A-B9BD11066FA8}" dt="2022-02-07T10:27:31.338" v="2491"/>
          <ac:inkMkLst>
            <pc:docMk/>
            <pc:sldMk cId="312382048" sldId="327"/>
            <ac:inkMk id="116" creationId="{2D8A4E90-A9AB-4512-9FB4-29377A0E5FF2}"/>
          </ac:inkMkLst>
        </pc:inkChg>
        <pc:inkChg chg="add del">
          <ac:chgData name="Viet Anh Nguyen" userId="b95f61ff061388d5" providerId="LiveId" clId="{746B24EA-7A43-4D3D-A68A-B9BD11066FA8}" dt="2022-02-07T10:27:31.338" v="2491"/>
          <ac:inkMkLst>
            <pc:docMk/>
            <pc:sldMk cId="312382048" sldId="327"/>
            <ac:inkMk id="117" creationId="{74C335C1-C4EF-4631-B3DE-AE63A5085D78}"/>
          </ac:inkMkLst>
        </pc:inkChg>
        <pc:inkChg chg="add del">
          <ac:chgData name="Viet Anh Nguyen" userId="b95f61ff061388d5" providerId="LiveId" clId="{746B24EA-7A43-4D3D-A68A-B9BD11066FA8}" dt="2022-02-07T10:27:31.338" v="2491"/>
          <ac:inkMkLst>
            <pc:docMk/>
            <pc:sldMk cId="312382048" sldId="327"/>
            <ac:inkMk id="118" creationId="{1E366E63-C009-4AD1-8E55-4BFAB5C93F0D}"/>
          </ac:inkMkLst>
        </pc:inkChg>
        <pc:inkChg chg="add del">
          <ac:chgData name="Viet Anh Nguyen" userId="b95f61ff061388d5" providerId="LiveId" clId="{746B24EA-7A43-4D3D-A68A-B9BD11066FA8}" dt="2022-02-07T10:27:31.338" v="2491"/>
          <ac:inkMkLst>
            <pc:docMk/>
            <pc:sldMk cId="312382048" sldId="327"/>
            <ac:inkMk id="119" creationId="{EACF11C6-78AC-4D04-B5A7-CB24EA668FBD}"/>
          </ac:inkMkLst>
        </pc:inkChg>
        <pc:inkChg chg="add del">
          <ac:chgData name="Viet Anh Nguyen" userId="b95f61ff061388d5" providerId="LiveId" clId="{746B24EA-7A43-4D3D-A68A-B9BD11066FA8}" dt="2022-02-07T10:27:31.338" v="2491"/>
          <ac:inkMkLst>
            <pc:docMk/>
            <pc:sldMk cId="312382048" sldId="327"/>
            <ac:inkMk id="120" creationId="{E21F3A78-5067-482B-85CB-B856CEB44F68}"/>
          </ac:inkMkLst>
        </pc:inkChg>
        <pc:inkChg chg="add del">
          <ac:chgData name="Viet Anh Nguyen" userId="b95f61ff061388d5" providerId="LiveId" clId="{746B24EA-7A43-4D3D-A68A-B9BD11066FA8}" dt="2022-02-07T10:27:31.338" v="2491"/>
          <ac:inkMkLst>
            <pc:docMk/>
            <pc:sldMk cId="312382048" sldId="327"/>
            <ac:inkMk id="121" creationId="{2058B881-9B6E-4B39-B4FE-B506F66A0DDC}"/>
          </ac:inkMkLst>
        </pc:inkChg>
        <pc:inkChg chg="add del">
          <ac:chgData name="Viet Anh Nguyen" userId="b95f61ff061388d5" providerId="LiveId" clId="{746B24EA-7A43-4D3D-A68A-B9BD11066FA8}" dt="2022-02-07T10:27:31.338" v="2491"/>
          <ac:inkMkLst>
            <pc:docMk/>
            <pc:sldMk cId="312382048" sldId="327"/>
            <ac:inkMk id="122" creationId="{250B0FA3-C4EC-44B7-9FFC-914FF8B746AE}"/>
          </ac:inkMkLst>
        </pc:inkChg>
        <pc:inkChg chg="add del">
          <ac:chgData name="Viet Anh Nguyen" userId="b95f61ff061388d5" providerId="LiveId" clId="{746B24EA-7A43-4D3D-A68A-B9BD11066FA8}" dt="2022-02-07T10:27:31.338" v="2491"/>
          <ac:inkMkLst>
            <pc:docMk/>
            <pc:sldMk cId="312382048" sldId="327"/>
            <ac:inkMk id="123" creationId="{81B8CB49-8B40-4B0F-A80F-6B8207C6FBE7}"/>
          </ac:inkMkLst>
        </pc:inkChg>
        <pc:inkChg chg="add del">
          <ac:chgData name="Viet Anh Nguyen" userId="b95f61ff061388d5" providerId="LiveId" clId="{746B24EA-7A43-4D3D-A68A-B9BD11066FA8}" dt="2022-02-07T10:27:31.338" v="2491"/>
          <ac:inkMkLst>
            <pc:docMk/>
            <pc:sldMk cId="312382048" sldId="327"/>
            <ac:inkMk id="124" creationId="{7216BCBE-9CA3-4B4E-BD52-1B42B7536AEA}"/>
          </ac:inkMkLst>
        </pc:inkChg>
        <pc:inkChg chg="add del">
          <ac:chgData name="Viet Anh Nguyen" userId="b95f61ff061388d5" providerId="LiveId" clId="{746B24EA-7A43-4D3D-A68A-B9BD11066FA8}" dt="2022-02-07T10:27:31.338" v="2491"/>
          <ac:inkMkLst>
            <pc:docMk/>
            <pc:sldMk cId="312382048" sldId="327"/>
            <ac:inkMk id="125" creationId="{BAB6A1CE-E649-42D8-987D-AFDDDC4B6A46}"/>
          </ac:inkMkLst>
        </pc:inkChg>
        <pc:inkChg chg="add del">
          <ac:chgData name="Viet Anh Nguyen" userId="b95f61ff061388d5" providerId="LiveId" clId="{746B24EA-7A43-4D3D-A68A-B9BD11066FA8}" dt="2022-02-07T10:27:31.338" v="2491"/>
          <ac:inkMkLst>
            <pc:docMk/>
            <pc:sldMk cId="312382048" sldId="327"/>
            <ac:inkMk id="126" creationId="{97EC7037-595D-43E9-9EFB-EDEFCAD460AF}"/>
          </ac:inkMkLst>
        </pc:inkChg>
        <pc:inkChg chg="add del">
          <ac:chgData name="Viet Anh Nguyen" userId="b95f61ff061388d5" providerId="LiveId" clId="{746B24EA-7A43-4D3D-A68A-B9BD11066FA8}" dt="2022-02-07T10:27:31.338" v="2491"/>
          <ac:inkMkLst>
            <pc:docMk/>
            <pc:sldMk cId="312382048" sldId="327"/>
            <ac:inkMk id="127" creationId="{39BD87A9-0359-4264-94A8-F34D0C9848A6}"/>
          </ac:inkMkLst>
        </pc:inkChg>
        <pc:inkChg chg="add">
          <ac:chgData name="Viet Anh Nguyen" userId="b95f61ff061388d5" providerId="LiveId" clId="{746B24EA-7A43-4D3D-A68A-B9BD11066FA8}" dt="2022-02-07T10:27:31.338" v="2491"/>
          <ac:inkMkLst>
            <pc:docMk/>
            <pc:sldMk cId="312382048" sldId="327"/>
            <ac:inkMk id="128" creationId="{F1C37A84-0558-4A2C-9EF0-AFE581C5AFDC}"/>
          </ac:inkMkLst>
        </pc:inkChg>
        <pc:inkChg chg="add">
          <ac:chgData name="Viet Anh Nguyen" userId="b95f61ff061388d5" providerId="LiveId" clId="{746B24EA-7A43-4D3D-A68A-B9BD11066FA8}" dt="2022-02-07T10:27:31.338" v="2491"/>
          <ac:inkMkLst>
            <pc:docMk/>
            <pc:sldMk cId="312382048" sldId="327"/>
            <ac:inkMk id="129" creationId="{37C3E1C9-54C8-40D5-BE61-60A3345F6D61}"/>
          </ac:inkMkLst>
        </pc:inkChg>
      </pc:sldChg>
      <pc:sldChg chg="addSp delSp new mod modClrScheme chgLayout">
        <pc:chgData name="Viet Anh Nguyen" userId="b95f61ff061388d5" providerId="LiveId" clId="{746B24EA-7A43-4D3D-A68A-B9BD11066FA8}" dt="2022-02-07T09:20:10.440" v="1435"/>
        <pc:sldMkLst>
          <pc:docMk/>
          <pc:sldMk cId="3665580968" sldId="328"/>
        </pc:sldMkLst>
        <pc:spChg chg="del">
          <ac:chgData name="Viet Anh Nguyen" userId="b95f61ff061388d5" providerId="LiveId" clId="{746B24EA-7A43-4D3D-A68A-B9BD11066FA8}" dt="2022-02-07T09:16:47.876" v="1242" actId="700"/>
          <ac:spMkLst>
            <pc:docMk/>
            <pc:sldMk cId="3665580968" sldId="328"/>
            <ac:spMk id="2" creationId="{6694271F-93BC-4F66-BA36-E5E296AAC7AE}"/>
          </ac:spMkLst>
        </pc:spChg>
        <pc:spChg chg="del">
          <ac:chgData name="Viet Anh Nguyen" userId="b95f61ff061388d5" providerId="LiveId" clId="{746B24EA-7A43-4D3D-A68A-B9BD11066FA8}" dt="2022-02-07T09:16:47.876" v="1242" actId="700"/>
          <ac:spMkLst>
            <pc:docMk/>
            <pc:sldMk cId="3665580968" sldId="328"/>
            <ac:spMk id="3" creationId="{96F77462-5DD2-468E-BF41-6E10D8991AB7}"/>
          </ac:spMkLst>
        </pc:spChg>
        <pc:inkChg chg="add del">
          <ac:chgData name="Viet Anh Nguyen" userId="b95f61ff061388d5" providerId="LiveId" clId="{746B24EA-7A43-4D3D-A68A-B9BD11066FA8}" dt="2022-02-07T09:17:28.143" v="1247"/>
          <ac:inkMkLst>
            <pc:docMk/>
            <pc:sldMk cId="3665580968" sldId="328"/>
            <ac:inkMk id="4" creationId="{F93DC262-3C2B-4751-B4EA-D8212EE93AF0}"/>
          </ac:inkMkLst>
        </pc:inkChg>
        <pc:inkChg chg="add del">
          <ac:chgData name="Viet Anh Nguyen" userId="b95f61ff061388d5" providerId="LiveId" clId="{746B24EA-7A43-4D3D-A68A-B9BD11066FA8}" dt="2022-02-07T09:17:28.143" v="1247"/>
          <ac:inkMkLst>
            <pc:docMk/>
            <pc:sldMk cId="3665580968" sldId="328"/>
            <ac:inkMk id="5" creationId="{86FECBFD-DCCA-4EAD-A8A3-8F48CB24A231}"/>
          </ac:inkMkLst>
        </pc:inkChg>
        <pc:inkChg chg="add del">
          <ac:chgData name="Viet Anh Nguyen" userId="b95f61ff061388d5" providerId="LiveId" clId="{746B24EA-7A43-4D3D-A68A-B9BD11066FA8}" dt="2022-02-07T09:17:28.143" v="1247"/>
          <ac:inkMkLst>
            <pc:docMk/>
            <pc:sldMk cId="3665580968" sldId="328"/>
            <ac:inkMk id="6" creationId="{1722F3C1-4478-4F8A-8DBC-B54D4F4A7C84}"/>
          </ac:inkMkLst>
        </pc:inkChg>
        <pc:inkChg chg="add del">
          <ac:chgData name="Viet Anh Nguyen" userId="b95f61ff061388d5" providerId="LiveId" clId="{746B24EA-7A43-4D3D-A68A-B9BD11066FA8}" dt="2022-02-07T09:17:28.143" v="1247"/>
          <ac:inkMkLst>
            <pc:docMk/>
            <pc:sldMk cId="3665580968" sldId="328"/>
            <ac:inkMk id="7" creationId="{DB9C3ED4-3C97-4B9D-9659-1DC79F66B6AA}"/>
          </ac:inkMkLst>
        </pc:inkChg>
        <pc:inkChg chg="add">
          <ac:chgData name="Viet Anh Nguyen" userId="b95f61ff061388d5" providerId="LiveId" clId="{746B24EA-7A43-4D3D-A68A-B9BD11066FA8}" dt="2022-02-07T09:17:28.143" v="1247"/>
          <ac:inkMkLst>
            <pc:docMk/>
            <pc:sldMk cId="3665580968" sldId="328"/>
            <ac:inkMk id="8" creationId="{2631E35B-1CCD-4A13-8993-88039C119C72}"/>
          </ac:inkMkLst>
        </pc:inkChg>
        <pc:inkChg chg="add del">
          <ac:chgData name="Viet Anh Nguyen" userId="b95f61ff061388d5" providerId="LiveId" clId="{746B24EA-7A43-4D3D-A68A-B9BD11066FA8}" dt="2022-02-07T09:17:30.372" v="1253"/>
          <ac:inkMkLst>
            <pc:docMk/>
            <pc:sldMk cId="3665580968" sldId="328"/>
            <ac:inkMk id="9" creationId="{1ABBB652-AAE3-4729-B694-7729D4F36715}"/>
          </ac:inkMkLst>
        </pc:inkChg>
        <pc:inkChg chg="add del">
          <ac:chgData name="Viet Anh Nguyen" userId="b95f61ff061388d5" providerId="LiveId" clId="{746B24EA-7A43-4D3D-A68A-B9BD11066FA8}" dt="2022-02-07T09:17:30.372" v="1253"/>
          <ac:inkMkLst>
            <pc:docMk/>
            <pc:sldMk cId="3665580968" sldId="328"/>
            <ac:inkMk id="10" creationId="{A3904B14-9366-4B1B-9BE5-267E37752C51}"/>
          </ac:inkMkLst>
        </pc:inkChg>
        <pc:inkChg chg="add del">
          <ac:chgData name="Viet Anh Nguyen" userId="b95f61ff061388d5" providerId="LiveId" clId="{746B24EA-7A43-4D3D-A68A-B9BD11066FA8}" dt="2022-02-07T09:17:30.372" v="1253"/>
          <ac:inkMkLst>
            <pc:docMk/>
            <pc:sldMk cId="3665580968" sldId="328"/>
            <ac:inkMk id="11" creationId="{56CDC338-B756-49A3-9B7A-928A500A46C9}"/>
          </ac:inkMkLst>
        </pc:inkChg>
        <pc:inkChg chg="add del">
          <ac:chgData name="Viet Anh Nguyen" userId="b95f61ff061388d5" providerId="LiveId" clId="{746B24EA-7A43-4D3D-A68A-B9BD11066FA8}" dt="2022-02-07T09:17:30.372" v="1253"/>
          <ac:inkMkLst>
            <pc:docMk/>
            <pc:sldMk cId="3665580968" sldId="328"/>
            <ac:inkMk id="12" creationId="{E55D7D4C-8A5B-4813-A65C-36EC84F1FCCC}"/>
          </ac:inkMkLst>
        </pc:inkChg>
        <pc:inkChg chg="add del">
          <ac:chgData name="Viet Anh Nguyen" userId="b95f61ff061388d5" providerId="LiveId" clId="{746B24EA-7A43-4D3D-A68A-B9BD11066FA8}" dt="2022-02-07T09:17:30.372" v="1253"/>
          <ac:inkMkLst>
            <pc:docMk/>
            <pc:sldMk cId="3665580968" sldId="328"/>
            <ac:inkMk id="13" creationId="{C27FC5B4-DC56-4817-8A5B-CF19BE651A24}"/>
          </ac:inkMkLst>
        </pc:inkChg>
        <pc:inkChg chg="add del">
          <ac:chgData name="Viet Anh Nguyen" userId="b95f61ff061388d5" providerId="LiveId" clId="{746B24EA-7A43-4D3D-A68A-B9BD11066FA8}" dt="2022-02-07T09:17:31.422" v="1255"/>
          <ac:inkMkLst>
            <pc:docMk/>
            <pc:sldMk cId="3665580968" sldId="328"/>
            <ac:inkMk id="14" creationId="{B113D3D8-989D-4B18-8B96-11692F6744A3}"/>
          </ac:inkMkLst>
        </pc:inkChg>
        <pc:inkChg chg="add del">
          <ac:chgData name="Viet Anh Nguyen" userId="b95f61ff061388d5" providerId="LiveId" clId="{746B24EA-7A43-4D3D-A68A-B9BD11066FA8}" dt="2022-02-07T09:17:31.422" v="1255"/>
          <ac:inkMkLst>
            <pc:docMk/>
            <pc:sldMk cId="3665580968" sldId="328"/>
            <ac:inkMk id="15" creationId="{014E952C-9FFA-4FD2-90B0-E9BDEBC7A48B}"/>
          </ac:inkMkLst>
        </pc:inkChg>
        <pc:inkChg chg="add del">
          <ac:chgData name="Viet Anh Nguyen" userId="b95f61ff061388d5" providerId="LiveId" clId="{746B24EA-7A43-4D3D-A68A-B9BD11066FA8}" dt="2022-02-07T09:17:33.309" v="1259"/>
          <ac:inkMkLst>
            <pc:docMk/>
            <pc:sldMk cId="3665580968" sldId="328"/>
            <ac:inkMk id="16" creationId="{C6819FD4-628A-4456-910E-948DC30D8311}"/>
          </ac:inkMkLst>
        </pc:inkChg>
        <pc:inkChg chg="add del">
          <ac:chgData name="Viet Anh Nguyen" userId="b95f61ff061388d5" providerId="LiveId" clId="{746B24EA-7A43-4D3D-A68A-B9BD11066FA8}" dt="2022-02-07T09:17:33.309" v="1259"/>
          <ac:inkMkLst>
            <pc:docMk/>
            <pc:sldMk cId="3665580968" sldId="328"/>
            <ac:inkMk id="17" creationId="{28101273-16AF-40FF-BD41-9353003C2A80}"/>
          </ac:inkMkLst>
        </pc:inkChg>
        <pc:inkChg chg="add del">
          <ac:chgData name="Viet Anh Nguyen" userId="b95f61ff061388d5" providerId="LiveId" clId="{746B24EA-7A43-4D3D-A68A-B9BD11066FA8}" dt="2022-02-07T09:17:33.309" v="1259"/>
          <ac:inkMkLst>
            <pc:docMk/>
            <pc:sldMk cId="3665580968" sldId="328"/>
            <ac:inkMk id="18" creationId="{D771458E-687F-4723-B714-0F2DE8973629}"/>
          </ac:inkMkLst>
        </pc:inkChg>
        <pc:inkChg chg="add">
          <ac:chgData name="Viet Anh Nguyen" userId="b95f61ff061388d5" providerId="LiveId" clId="{746B24EA-7A43-4D3D-A68A-B9BD11066FA8}" dt="2022-02-07T09:17:32.797" v="1258" actId="9405"/>
          <ac:inkMkLst>
            <pc:docMk/>
            <pc:sldMk cId="3665580968" sldId="328"/>
            <ac:inkMk id="19" creationId="{36F7E680-A7DD-49DB-BB76-F74E3799892B}"/>
          </ac:inkMkLst>
        </pc:inkChg>
        <pc:inkChg chg="add">
          <ac:chgData name="Viet Anh Nguyen" userId="b95f61ff061388d5" providerId="LiveId" clId="{746B24EA-7A43-4D3D-A68A-B9BD11066FA8}" dt="2022-02-07T09:17:33.309" v="1259"/>
          <ac:inkMkLst>
            <pc:docMk/>
            <pc:sldMk cId="3665580968" sldId="328"/>
            <ac:inkMk id="20" creationId="{CD8A86C3-CA7F-47FB-8EBE-4E4DF682C22C}"/>
          </ac:inkMkLst>
        </pc:inkChg>
        <pc:inkChg chg="add del">
          <ac:chgData name="Viet Anh Nguyen" userId="b95f61ff061388d5" providerId="LiveId" clId="{746B24EA-7A43-4D3D-A68A-B9BD11066FA8}" dt="2022-02-07T09:17:35.333" v="1262"/>
          <ac:inkMkLst>
            <pc:docMk/>
            <pc:sldMk cId="3665580968" sldId="328"/>
            <ac:inkMk id="21" creationId="{77483014-F0FB-48CC-ABB8-93EBE914D851}"/>
          </ac:inkMkLst>
        </pc:inkChg>
        <pc:inkChg chg="add del">
          <ac:chgData name="Viet Anh Nguyen" userId="b95f61ff061388d5" providerId="LiveId" clId="{746B24EA-7A43-4D3D-A68A-B9BD11066FA8}" dt="2022-02-07T09:17:35.333" v="1262"/>
          <ac:inkMkLst>
            <pc:docMk/>
            <pc:sldMk cId="3665580968" sldId="328"/>
            <ac:inkMk id="22" creationId="{A4C1B038-7ADC-4E2B-836D-55B3AC5CDC62}"/>
          </ac:inkMkLst>
        </pc:inkChg>
        <pc:inkChg chg="add">
          <ac:chgData name="Viet Anh Nguyen" userId="b95f61ff061388d5" providerId="LiveId" clId="{746B24EA-7A43-4D3D-A68A-B9BD11066FA8}" dt="2022-02-07T09:17:35.333" v="1262"/>
          <ac:inkMkLst>
            <pc:docMk/>
            <pc:sldMk cId="3665580968" sldId="328"/>
            <ac:inkMk id="23" creationId="{9768372B-35D0-4667-A938-37C608EE7F82}"/>
          </ac:inkMkLst>
        </pc:inkChg>
        <pc:inkChg chg="add del">
          <ac:chgData name="Viet Anh Nguyen" userId="b95f61ff061388d5" providerId="LiveId" clId="{746B24EA-7A43-4D3D-A68A-B9BD11066FA8}" dt="2022-02-07T09:17:40.027" v="1265"/>
          <ac:inkMkLst>
            <pc:docMk/>
            <pc:sldMk cId="3665580968" sldId="328"/>
            <ac:inkMk id="24" creationId="{40418A35-2312-4156-915C-6F43D643C4B5}"/>
          </ac:inkMkLst>
        </pc:inkChg>
        <pc:inkChg chg="add del">
          <ac:chgData name="Viet Anh Nguyen" userId="b95f61ff061388d5" providerId="LiveId" clId="{746B24EA-7A43-4D3D-A68A-B9BD11066FA8}" dt="2022-02-07T09:17:40.027" v="1265"/>
          <ac:inkMkLst>
            <pc:docMk/>
            <pc:sldMk cId="3665580968" sldId="328"/>
            <ac:inkMk id="25" creationId="{EA338E88-600D-45B8-91C5-B12A0437BAB1}"/>
          </ac:inkMkLst>
        </pc:inkChg>
        <pc:inkChg chg="add">
          <ac:chgData name="Viet Anh Nguyen" userId="b95f61ff061388d5" providerId="LiveId" clId="{746B24EA-7A43-4D3D-A68A-B9BD11066FA8}" dt="2022-02-07T09:17:40.027" v="1265"/>
          <ac:inkMkLst>
            <pc:docMk/>
            <pc:sldMk cId="3665580968" sldId="328"/>
            <ac:inkMk id="26" creationId="{1F5F4B95-1E09-483B-A752-9DC0615E89A7}"/>
          </ac:inkMkLst>
        </pc:inkChg>
        <pc:inkChg chg="add del">
          <ac:chgData name="Viet Anh Nguyen" userId="b95f61ff061388d5" providerId="LiveId" clId="{746B24EA-7A43-4D3D-A68A-B9BD11066FA8}" dt="2022-02-07T09:17:41.092" v="1268"/>
          <ac:inkMkLst>
            <pc:docMk/>
            <pc:sldMk cId="3665580968" sldId="328"/>
            <ac:inkMk id="27" creationId="{7952FCC1-9A9E-492F-AE31-6A2114F380A5}"/>
          </ac:inkMkLst>
        </pc:inkChg>
        <pc:inkChg chg="add del">
          <ac:chgData name="Viet Anh Nguyen" userId="b95f61ff061388d5" providerId="LiveId" clId="{746B24EA-7A43-4D3D-A68A-B9BD11066FA8}" dt="2022-02-07T09:17:41.092" v="1268"/>
          <ac:inkMkLst>
            <pc:docMk/>
            <pc:sldMk cId="3665580968" sldId="328"/>
            <ac:inkMk id="28" creationId="{23F3E0EB-FAD1-484B-BC52-0E3C7EF3E761}"/>
          </ac:inkMkLst>
        </pc:inkChg>
        <pc:inkChg chg="add">
          <ac:chgData name="Viet Anh Nguyen" userId="b95f61ff061388d5" providerId="LiveId" clId="{746B24EA-7A43-4D3D-A68A-B9BD11066FA8}" dt="2022-02-07T09:17:41.092" v="1268"/>
          <ac:inkMkLst>
            <pc:docMk/>
            <pc:sldMk cId="3665580968" sldId="328"/>
            <ac:inkMk id="29" creationId="{88685C84-1F5D-4417-A9F1-0FF9150FD375}"/>
          </ac:inkMkLst>
        </pc:inkChg>
        <pc:inkChg chg="add del">
          <ac:chgData name="Viet Anh Nguyen" userId="b95f61ff061388d5" providerId="LiveId" clId="{746B24EA-7A43-4D3D-A68A-B9BD11066FA8}" dt="2022-02-07T09:17:42.348" v="1272"/>
          <ac:inkMkLst>
            <pc:docMk/>
            <pc:sldMk cId="3665580968" sldId="328"/>
            <ac:inkMk id="30" creationId="{131292F8-056A-401B-AD92-6874D1AC742F}"/>
          </ac:inkMkLst>
        </pc:inkChg>
        <pc:inkChg chg="add del">
          <ac:chgData name="Viet Anh Nguyen" userId="b95f61ff061388d5" providerId="LiveId" clId="{746B24EA-7A43-4D3D-A68A-B9BD11066FA8}" dt="2022-02-07T09:17:42.348" v="1272"/>
          <ac:inkMkLst>
            <pc:docMk/>
            <pc:sldMk cId="3665580968" sldId="328"/>
            <ac:inkMk id="31" creationId="{7CFB6F9B-8902-4563-9E77-DFFD2938E930}"/>
          </ac:inkMkLst>
        </pc:inkChg>
        <pc:inkChg chg="add del">
          <ac:chgData name="Viet Anh Nguyen" userId="b95f61ff061388d5" providerId="LiveId" clId="{746B24EA-7A43-4D3D-A68A-B9BD11066FA8}" dt="2022-02-07T09:17:42.348" v="1272"/>
          <ac:inkMkLst>
            <pc:docMk/>
            <pc:sldMk cId="3665580968" sldId="328"/>
            <ac:inkMk id="32" creationId="{C71231E9-19B8-44D0-9B22-E059561B10C4}"/>
          </ac:inkMkLst>
        </pc:inkChg>
        <pc:inkChg chg="add">
          <ac:chgData name="Viet Anh Nguyen" userId="b95f61ff061388d5" providerId="LiveId" clId="{746B24EA-7A43-4D3D-A68A-B9BD11066FA8}" dt="2022-02-07T09:17:42.348" v="1272"/>
          <ac:inkMkLst>
            <pc:docMk/>
            <pc:sldMk cId="3665580968" sldId="328"/>
            <ac:inkMk id="33" creationId="{AB18417E-5588-4A09-9632-3DAE0EFEEAE6}"/>
          </ac:inkMkLst>
        </pc:inkChg>
        <pc:inkChg chg="add del">
          <ac:chgData name="Viet Anh Nguyen" userId="b95f61ff061388d5" providerId="LiveId" clId="{746B24EA-7A43-4D3D-A68A-B9BD11066FA8}" dt="2022-02-07T09:17:44.125" v="1277"/>
          <ac:inkMkLst>
            <pc:docMk/>
            <pc:sldMk cId="3665580968" sldId="328"/>
            <ac:inkMk id="34" creationId="{E7B8E5CB-8383-41F7-8818-D0AAD31958E6}"/>
          </ac:inkMkLst>
        </pc:inkChg>
        <pc:inkChg chg="add del">
          <ac:chgData name="Viet Anh Nguyen" userId="b95f61ff061388d5" providerId="LiveId" clId="{746B24EA-7A43-4D3D-A68A-B9BD11066FA8}" dt="2022-02-07T09:17:44.125" v="1277"/>
          <ac:inkMkLst>
            <pc:docMk/>
            <pc:sldMk cId="3665580968" sldId="328"/>
            <ac:inkMk id="35" creationId="{5951A419-CEBE-481F-B554-6C619A0EE266}"/>
          </ac:inkMkLst>
        </pc:inkChg>
        <pc:inkChg chg="add del">
          <ac:chgData name="Viet Anh Nguyen" userId="b95f61ff061388d5" providerId="LiveId" clId="{746B24EA-7A43-4D3D-A68A-B9BD11066FA8}" dt="2022-02-07T09:17:44.125" v="1277"/>
          <ac:inkMkLst>
            <pc:docMk/>
            <pc:sldMk cId="3665580968" sldId="328"/>
            <ac:inkMk id="36" creationId="{E0DABD05-5F21-4F31-8D80-EF684F87A748}"/>
          </ac:inkMkLst>
        </pc:inkChg>
        <pc:inkChg chg="add del">
          <ac:chgData name="Viet Anh Nguyen" userId="b95f61ff061388d5" providerId="LiveId" clId="{746B24EA-7A43-4D3D-A68A-B9BD11066FA8}" dt="2022-02-07T09:17:44.125" v="1277"/>
          <ac:inkMkLst>
            <pc:docMk/>
            <pc:sldMk cId="3665580968" sldId="328"/>
            <ac:inkMk id="37" creationId="{B14470F7-B43A-4E94-AB1B-516DBDDD9281}"/>
          </ac:inkMkLst>
        </pc:inkChg>
        <pc:inkChg chg="add">
          <ac:chgData name="Viet Anh Nguyen" userId="b95f61ff061388d5" providerId="LiveId" clId="{746B24EA-7A43-4D3D-A68A-B9BD11066FA8}" dt="2022-02-07T09:17:44.125" v="1277"/>
          <ac:inkMkLst>
            <pc:docMk/>
            <pc:sldMk cId="3665580968" sldId="328"/>
            <ac:inkMk id="38" creationId="{4FB76D18-2F84-4B1A-ADCB-90B3AD17BAA9}"/>
          </ac:inkMkLst>
        </pc:inkChg>
        <pc:inkChg chg="add del">
          <ac:chgData name="Viet Anh Nguyen" userId="b95f61ff061388d5" providerId="LiveId" clId="{746B24EA-7A43-4D3D-A68A-B9BD11066FA8}" dt="2022-02-07T09:17:45.899" v="1281"/>
          <ac:inkMkLst>
            <pc:docMk/>
            <pc:sldMk cId="3665580968" sldId="328"/>
            <ac:inkMk id="39" creationId="{9AE1445D-3EC9-4E46-AE10-25D2B1D8AD04}"/>
          </ac:inkMkLst>
        </pc:inkChg>
        <pc:inkChg chg="add">
          <ac:chgData name="Viet Anh Nguyen" userId="b95f61ff061388d5" providerId="LiveId" clId="{746B24EA-7A43-4D3D-A68A-B9BD11066FA8}" dt="2022-02-07T09:17:44.646" v="1279" actId="9405"/>
          <ac:inkMkLst>
            <pc:docMk/>
            <pc:sldMk cId="3665580968" sldId="328"/>
            <ac:inkMk id="40" creationId="{80F27BDD-3C67-45A9-B777-380DC8990030}"/>
          </ac:inkMkLst>
        </pc:inkChg>
        <pc:inkChg chg="add del">
          <ac:chgData name="Viet Anh Nguyen" userId="b95f61ff061388d5" providerId="LiveId" clId="{746B24EA-7A43-4D3D-A68A-B9BD11066FA8}" dt="2022-02-07T09:17:45.899" v="1281"/>
          <ac:inkMkLst>
            <pc:docMk/>
            <pc:sldMk cId="3665580968" sldId="328"/>
            <ac:inkMk id="41" creationId="{67384071-D892-4666-BAF7-79DB07425B37}"/>
          </ac:inkMkLst>
        </pc:inkChg>
        <pc:inkChg chg="add">
          <ac:chgData name="Viet Anh Nguyen" userId="b95f61ff061388d5" providerId="LiveId" clId="{746B24EA-7A43-4D3D-A68A-B9BD11066FA8}" dt="2022-02-07T09:17:45.899" v="1281"/>
          <ac:inkMkLst>
            <pc:docMk/>
            <pc:sldMk cId="3665580968" sldId="328"/>
            <ac:inkMk id="42" creationId="{8D72FB21-C8C4-4BC2-A0FA-657DC15DC51F}"/>
          </ac:inkMkLst>
        </pc:inkChg>
        <pc:inkChg chg="add del">
          <ac:chgData name="Viet Anh Nguyen" userId="b95f61ff061388d5" providerId="LiveId" clId="{746B24EA-7A43-4D3D-A68A-B9BD11066FA8}" dt="2022-02-07T09:18:42.097" v="1284"/>
          <ac:inkMkLst>
            <pc:docMk/>
            <pc:sldMk cId="3665580968" sldId="328"/>
            <ac:inkMk id="43" creationId="{15791469-06CE-4736-87C4-76A927892818}"/>
          </ac:inkMkLst>
        </pc:inkChg>
        <pc:inkChg chg="add del">
          <ac:chgData name="Viet Anh Nguyen" userId="b95f61ff061388d5" providerId="LiveId" clId="{746B24EA-7A43-4D3D-A68A-B9BD11066FA8}" dt="2022-02-07T09:18:42.097" v="1284"/>
          <ac:inkMkLst>
            <pc:docMk/>
            <pc:sldMk cId="3665580968" sldId="328"/>
            <ac:inkMk id="44" creationId="{0227E0A8-A3F1-46AA-8504-EAAAD91FE74D}"/>
          </ac:inkMkLst>
        </pc:inkChg>
        <pc:inkChg chg="add">
          <ac:chgData name="Viet Anh Nguyen" userId="b95f61ff061388d5" providerId="LiveId" clId="{746B24EA-7A43-4D3D-A68A-B9BD11066FA8}" dt="2022-02-07T09:18:42.097" v="1284"/>
          <ac:inkMkLst>
            <pc:docMk/>
            <pc:sldMk cId="3665580968" sldId="328"/>
            <ac:inkMk id="45" creationId="{0BDE61AA-2BBD-4AF0-A00A-3998F8520137}"/>
          </ac:inkMkLst>
        </pc:inkChg>
        <pc:inkChg chg="add del">
          <ac:chgData name="Viet Anh Nguyen" userId="b95f61ff061388d5" providerId="LiveId" clId="{746B24EA-7A43-4D3D-A68A-B9BD11066FA8}" dt="2022-02-07T09:18:44.861" v="1290"/>
          <ac:inkMkLst>
            <pc:docMk/>
            <pc:sldMk cId="3665580968" sldId="328"/>
            <ac:inkMk id="46" creationId="{8766311F-CEE2-4DA7-8EAB-C8F827239158}"/>
          </ac:inkMkLst>
        </pc:inkChg>
        <pc:inkChg chg="add del">
          <ac:chgData name="Viet Anh Nguyen" userId="b95f61ff061388d5" providerId="LiveId" clId="{746B24EA-7A43-4D3D-A68A-B9BD11066FA8}" dt="2022-02-07T09:18:44.861" v="1290"/>
          <ac:inkMkLst>
            <pc:docMk/>
            <pc:sldMk cId="3665580968" sldId="328"/>
            <ac:inkMk id="47" creationId="{7F2211F8-3988-42EE-8422-FE72E9238427}"/>
          </ac:inkMkLst>
        </pc:inkChg>
        <pc:inkChg chg="add del">
          <ac:chgData name="Viet Anh Nguyen" userId="b95f61ff061388d5" providerId="LiveId" clId="{746B24EA-7A43-4D3D-A68A-B9BD11066FA8}" dt="2022-02-07T09:18:44.861" v="1290"/>
          <ac:inkMkLst>
            <pc:docMk/>
            <pc:sldMk cId="3665580968" sldId="328"/>
            <ac:inkMk id="48" creationId="{68B455A5-D493-4D15-8C45-21589EE390F5}"/>
          </ac:inkMkLst>
        </pc:inkChg>
        <pc:inkChg chg="add del">
          <ac:chgData name="Viet Anh Nguyen" userId="b95f61ff061388d5" providerId="LiveId" clId="{746B24EA-7A43-4D3D-A68A-B9BD11066FA8}" dt="2022-02-07T09:18:44.861" v="1290"/>
          <ac:inkMkLst>
            <pc:docMk/>
            <pc:sldMk cId="3665580968" sldId="328"/>
            <ac:inkMk id="49" creationId="{08D82AD5-0ECB-4C4C-9602-5EC2345E0B6F}"/>
          </ac:inkMkLst>
        </pc:inkChg>
        <pc:inkChg chg="add del">
          <ac:chgData name="Viet Anh Nguyen" userId="b95f61ff061388d5" providerId="LiveId" clId="{746B24EA-7A43-4D3D-A68A-B9BD11066FA8}" dt="2022-02-07T09:18:44.861" v="1290"/>
          <ac:inkMkLst>
            <pc:docMk/>
            <pc:sldMk cId="3665580968" sldId="328"/>
            <ac:inkMk id="50" creationId="{A3904BC4-3D8E-42C5-A1D3-0C41D58AF017}"/>
          </ac:inkMkLst>
        </pc:inkChg>
        <pc:inkChg chg="add">
          <ac:chgData name="Viet Anh Nguyen" userId="b95f61ff061388d5" providerId="LiveId" clId="{746B24EA-7A43-4D3D-A68A-B9BD11066FA8}" dt="2022-02-07T09:18:44.861" v="1290"/>
          <ac:inkMkLst>
            <pc:docMk/>
            <pc:sldMk cId="3665580968" sldId="328"/>
            <ac:inkMk id="51" creationId="{BAE2ED23-9780-41B8-99CA-C96DEB1C7269}"/>
          </ac:inkMkLst>
        </pc:inkChg>
        <pc:inkChg chg="add">
          <ac:chgData name="Viet Anh Nguyen" userId="b95f61ff061388d5" providerId="LiveId" clId="{746B24EA-7A43-4D3D-A68A-B9BD11066FA8}" dt="2022-02-07T09:18:44.861" v="1290"/>
          <ac:inkMkLst>
            <pc:docMk/>
            <pc:sldMk cId="3665580968" sldId="328"/>
            <ac:inkMk id="52" creationId="{73093080-379A-4DD3-B892-615E83156CF1}"/>
          </ac:inkMkLst>
        </pc:inkChg>
        <pc:inkChg chg="add del">
          <ac:chgData name="Viet Anh Nguyen" userId="b95f61ff061388d5" providerId="LiveId" clId="{746B24EA-7A43-4D3D-A68A-B9BD11066FA8}" dt="2022-02-07T09:18:49.197" v="1294"/>
          <ac:inkMkLst>
            <pc:docMk/>
            <pc:sldMk cId="3665580968" sldId="328"/>
            <ac:inkMk id="53" creationId="{4B3A1F19-5B40-4922-8076-7D5389A19980}"/>
          </ac:inkMkLst>
        </pc:inkChg>
        <pc:inkChg chg="add del">
          <ac:chgData name="Viet Anh Nguyen" userId="b95f61ff061388d5" providerId="LiveId" clId="{746B24EA-7A43-4D3D-A68A-B9BD11066FA8}" dt="2022-02-07T09:18:49.197" v="1294"/>
          <ac:inkMkLst>
            <pc:docMk/>
            <pc:sldMk cId="3665580968" sldId="328"/>
            <ac:inkMk id="54" creationId="{0C29C457-D056-4C3B-929E-8253467ECAA6}"/>
          </ac:inkMkLst>
        </pc:inkChg>
        <pc:inkChg chg="add del">
          <ac:chgData name="Viet Anh Nguyen" userId="b95f61ff061388d5" providerId="LiveId" clId="{746B24EA-7A43-4D3D-A68A-B9BD11066FA8}" dt="2022-02-07T09:18:49.197" v="1294"/>
          <ac:inkMkLst>
            <pc:docMk/>
            <pc:sldMk cId="3665580968" sldId="328"/>
            <ac:inkMk id="55" creationId="{2895E963-A397-4D00-8DF3-AA622ECF8543}"/>
          </ac:inkMkLst>
        </pc:inkChg>
        <pc:inkChg chg="add">
          <ac:chgData name="Viet Anh Nguyen" userId="b95f61ff061388d5" providerId="LiveId" clId="{746B24EA-7A43-4D3D-A68A-B9BD11066FA8}" dt="2022-02-07T09:18:49.197" v="1294"/>
          <ac:inkMkLst>
            <pc:docMk/>
            <pc:sldMk cId="3665580968" sldId="328"/>
            <ac:inkMk id="56" creationId="{FD9D4927-660C-4EA0-A31C-657513EEDC6A}"/>
          </ac:inkMkLst>
        </pc:inkChg>
        <pc:inkChg chg="add del">
          <ac:chgData name="Viet Anh Nguyen" userId="b95f61ff061388d5" providerId="LiveId" clId="{746B24EA-7A43-4D3D-A68A-B9BD11066FA8}" dt="2022-02-07T09:18:50.655" v="1299"/>
          <ac:inkMkLst>
            <pc:docMk/>
            <pc:sldMk cId="3665580968" sldId="328"/>
            <ac:inkMk id="57" creationId="{475EB580-4BFF-4236-8DEA-4FE23E06276E}"/>
          </ac:inkMkLst>
        </pc:inkChg>
        <pc:inkChg chg="add del">
          <ac:chgData name="Viet Anh Nguyen" userId="b95f61ff061388d5" providerId="LiveId" clId="{746B24EA-7A43-4D3D-A68A-B9BD11066FA8}" dt="2022-02-07T09:18:50.655" v="1299"/>
          <ac:inkMkLst>
            <pc:docMk/>
            <pc:sldMk cId="3665580968" sldId="328"/>
            <ac:inkMk id="58" creationId="{50E74E20-CB90-48E2-B077-95F52E8CE87E}"/>
          </ac:inkMkLst>
        </pc:inkChg>
        <pc:inkChg chg="add del">
          <ac:chgData name="Viet Anh Nguyen" userId="b95f61ff061388d5" providerId="LiveId" clId="{746B24EA-7A43-4D3D-A68A-B9BD11066FA8}" dt="2022-02-07T09:18:50.655" v="1299"/>
          <ac:inkMkLst>
            <pc:docMk/>
            <pc:sldMk cId="3665580968" sldId="328"/>
            <ac:inkMk id="59" creationId="{D9962B88-3E94-4D09-8B89-DA0AFA4C91E3}"/>
          </ac:inkMkLst>
        </pc:inkChg>
        <pc:inkChg chg="add del">
          <ac:chgData name="Viet Anh Nguyen" userId="b95f61ff061388d5" providerId="LiveId" clId="{746B24EA-7A43-4D3D-A68A-B9BD11066FA8}" dt="2022-02-07T09:18:50.655" v="1299"/>
          <ac:inkMkLst>
            <pc:docMk/>
            <pc:sldMk cId="3665580968" sldId="328"/>
            <ac:inkMk id="60" creationId="{D8A6D509-6EBD-489E-9758-ED52D0F72343}"/>
          </ac:inkMkLst>
        </pc:inkChg>
        <pc:inkChg chg="add">
          <ac:chgData name="Viet Anh Nguyen" userId="b95f61ff061388d5" providerId="LiveId" clId="{746B24EA-7A43-4D3D-A68A-B9BD11066FA8}" dt="2022-02-07T09:18:50.655" v="1299"/>
          <ac:inkMkLst>
            <pc:docMk/>
            <pc:sldMk cId="3665580968" sldId="328"/>
            <ac:inkMk id="61" creationId="{F1B5C1BB-9538-43EA-BB9E-D0EC35082F19}"/>
          </ac:inkMkLst>
        </pc:inkChg>
        <pc:inkChg chg="add del">
          <ac:chgData name="Viet Anh Nguyen" userId="b95f61ff061388d5" providerId="LiveId" clId="{746B24EA-7A43-4D3D-A68A-B9BD11066FA8}" dt="2022-02-07T09:18:53.059" v="1305"/>
          <ac:inkMkLst>
            <pc:docMk/>
            <pc:sldMk cId="3665580968" sldId="328"/>
            <ac:inkMk id="62" creationId="{B84CDC22-535D-424B-B9B4-2738148E9036}"/>
          </ac:inkMkLst>
        </pc:inkChg>
        <pc:inkChg chg="add del">
          <ac:chgData name="Viet Anh Nguyen" userId="b95f61ff061388d5" providerId="LiveId" clId="{746B24EA-7A43-4D3D-A68A-B9BD11066FA8}" dt="2022-02-07T09:18:53.059" v="1305"/>
          <ac:inkMkLst>
            <pc:docMk/>
            <pc:sldMk cId="3665580968" sldId="328"/>
            <ac:inkMk id="63" creationId="{3448FD7A-043C-452F-8865-B61F1B972794}"/>
          </ac:inkMkLst>
        </pc:inkChg>
        <pc:inkChg chg="add del">
          <ac:chgData name="Viet Anh Nguyen" userId="b95f61ff061388d5" providerId="LiveId" clId="{746B24EA-7A43-4D3D-A68A-B9BD11066FA8}" dt="2022-02-07T09:18:53.059" v="1305"/>
          <ac:inkMkLst>
            <pc:docMk/>
            <pc:sldMk cId="3665580968" sldId="328"/>
            <ac:inkMk id="64" creationId="{22BDAE8F-8313-46FC-8953-53C436264A0D}"/>
          </ac:inkMkLst>
        </pc:inkChg>
        <pc:inkChg chg="add del">
          <ac:chgData name="Viet Anh Nguyen" userId="b95f61ff061388d5" providerId="LiveId" clId="{746B24EA-7A43-4D3D-A68A-B9BD11066FA8}" dt="2022-02-07T09:18:53.059" v="1305"/>
          <ac:inkMkLst>
            <pc:docMk/>
            <pc:sldMk cId="3665580968" sldId="328"/>
            <ac:inkMk id="65" creationId="{25869B86-77E3-4164-8D66-005CF0BBC0BE}"/>
          </ac:inkMkLst>
        </pc:inkChg>
        <pc:inkChg chg="add del">
          <ac:chgData name="Viet Anh Nguyen" userId="b95f61ff061388d5" providerId="LiveId" clId="{746B24EA-7A43-4D3D-A68A-B9BD11066FA8}" dt="2022-02-07T09:18:54.549" v="1310"/>
          <ac:inkMkLst>
            <pc:docMk/>
            <pc:sldMk cId="3665580968" sldId="328"/>
            <ac:inkMk id="66" creationId="{D17771FF-FDA8-4BB1-95AC-5D76EE2146AF}"/>
          </ac:inkMkLst>
        </pc:inkChg>
        <pc:inkChg chg="add">
          <ac:chgData name="Viet Anh Nguyen" userId="b95f61ff061388d5" providerId="LiveId" clId="{746B24EA-7A43-4D3D-A68A-B9BD11066FA8}" dt="2022-02-07T09:18:53.059" v="1305"/>
          <ac:inkMkLst>
            <pc:docMk/>
            <pc:sldMk cId="3665580968" sldId="328"/>
            <ac:inkMk id="67" creationId="{0C44949C-B085-4209-8ABD-024126FBBD7D}"/>
          </ac:inkMkLst>
        </pc:inkChg>
        <pc:inkChg chg="add del">
          <ac:chgData name="Viet Anh Nguyen" userId="b95f61ff061388d5" providerId="LiveId" clId="{746B24EA-7A43-4D3D-A68A-B9BD11066FA8}" dt="2022-02-07T09:18:54.549" v="1310"/>
          <ac:inkMkLst>
            <pc:docMk/>
            <pc:sldMk cId="3665580968" sldId="328"/>
            <ac:inkMk id="68" creationId="{B30D50E3-7CA2-45A8-872E-1D69CF0E250E}"/>
          </ac:inkMkLst>
        </pc:inkChg>
        <pc:inkChg chg="add del">
          <ac:chgData name="Viet Anh Nguyen" userId="b95f61ff061388d5" providerId="LiveId" clId="{746B24EA-7A43-4D3D-A68A-B9BD11066FA8}" dt="2022-02-07T09:18:54.549" v="1310"/>
          <ac:inkMkLst>
            <pc:docMk/>
            <pc:sldMk cId="3665580968" sldId="328"/>
            <ac:inkMk id="69" creationId="{43355C2A-B207-4F09-973B-03BB18AB3E20}"/>
          </ac:inkMkLst>
        </pc:inkChg>
        <pc:inkChg chg="add del">
          <ac:chgData name="Viet Anh Nguyen" userId="b95f61ff061388d5" providerId="LiveId" clId="{746B24EA-7A43-4D3D-A68A-B9BD11066FA8}" dt="2022-02-07T09:18:54.549" v="1310"/>
          <ac:inkMkLst>
            <pc:docMk/>
            <pc:sldMk cId="3665580968" sldId="328"/>
            <ac:inkMk id="70" creationId="{3610FEFE-EE1C-4ADB-B1BB-0DD2B6C855F9}"/>
          </ac:inkMkLst>
        </pc:inkChg>
        <pc:inkChg chg="add del">
          <ac:chgData name="Viet Anh Nguyen" userId="b95f61ff061388d5" providerId="LiveId" clId="{746B24EA-7A43-4D3D-A68A-B9BD11066FA8}" dt="2022-02-07T09:18:55.722" v="1313"/>
          <ac:inkMkLst>
            <pc:docMk/>
            <pc:sldMk cId="3665580968" sldId="328"/>
            <ac:inkMk id="71" creationId="{8B6D7BC5-335B-4483-825C-7C22BF4DF835}"/>
          </ac:inkMkLst>
        </pc:inkChg>
        <pc:inkChg chg="add">
          <ac:chgData name="Viet Anh Nguyen" userId="b95f61ff061388d5" providerId="LiveId" clId="{746B24EA-7A43-4D3D-A68A-B9BD11066FA8}" dt="2022-02-07T09:18:54.549" v="1310"/>
          <ac:inkMkLst>
            <pc:docMk/>
            <pc:sldMk cId="3665580968" sldId="328"/>
            <ac:inkMk id="72" creationId="{51943970-71CB-4B07-B0A8-14619EE4A0A7}"/>
          </ac:inkMkLst>
        </pc:inkChg>
        <pc:inkChg chg="add del">
          <ac:chgData name="Viet Anh Nguyen" userId="b95f61ff061388d5" providerId="LiveId" clId="{746B24EA-7A43-4D3D-A68A-B9BD11066FA8}" dt="2022-02-07T09:18:55.722" v="1313"/>
          <ac:inkMkLst>
            <pc:docMk/>
            <pc:sldMk cId="3665580968" sldId="328"/>
            <ac:inkMk id="73" creationId="{05BFB8D0-0A18-4309-BA74-24C2AC99C542}"/>
          </ac:inkMkLst>
        </pc:inkChg>
        <pc:inkChg chg="add del">
          <ac:chgData name="Viet Anh Nguyen" userId="b95f61ff061388d5" providerId="LiveId" clId="{746B24EA-7A43-4D3D-A68A-B9BD11066FA8}" dt="2022-02-07T09:18:55.722" v="1313"/>
          <ac:inkMkLst>
            <pc:docMk/>
            <pc:sldMk cId="3665580968" sldId="328"/>
            <ac:inkMk id="74" creationId="{D624650B-C4D9-4DDA-AA51-0D6900F98D9D}"/>
          </ac:inkMkLst>
        </pc:inkChg>
        <pc:inkChg chg="add del">
          <ac:chgData name="Viet Anh Nguyen" userId="b95f61ff061388d5" providerId="LiveId" clId="{746B24EA-7A43-4D3D-A68A-B9BD11066FA8}" dt="2022-02-07T09:18:58.291" v="1320"/>
          <ac:inkMkLst>
            <pc:docMk/>
            <pc:sldMk cId="3665580968" sldId="328"/>
            <ac:inkMk id="75" creationId="{9144F5B3-0777-490E-9B77-3F5A5C66EB97}"/>
          </ac:inkMkLst>
        </pc:inkChg>
        <pc:inkChg chg="add del">
          <ac:chgData name="Viet Anh Nguyen" userId="b95f61ff061388d5" providerId="LiveId" clId="{746B24EA-7A43-4D3D-A68A-B9BD11066FA8}" dt="2022-02-07T09:18:58.291" v="1320"/>
          <ac:inkMkLst>
            <pc:docMk/>
            <pc:sldMk cId="3665580968" sldId="328"/>
            <ac:inkMk id="76" creationId="{D9E0AF94-2BA8-42F4-9D72-4989FFE841EB}"/>
          </ac:inkMkLst>
        </pc:inkChg>
        <pc:inkChg chg="add del">
          <ac:chgData name="Viet Anh Nguyen" userId="b95f61ff061388d5" providerId="LiveId" clId="{746B24EA-7A43-4D3D-A68A-B9BD11066FA8}" dt="2022-02-07T09:18:58.291" v="1320"/>
          <ac:inkMkLst>
            <pc:docMk/>
            <pc:sldMk cId="3665580968" sldId="328"/>
            <ac:inkMk id="77" creationId="{47AB8B17-54F2-41D8-85D1-87ACFBB8B4DD}"/>
          </ac:inkMkLst>
        </pc:inkChg>
        <pc:inkChg chg="add del">
          <ac:chgData name="Viet Anh Nguyen" userId="b95f61ff061388d5" providerId="LiveId" clId="{746B24EA-7A43-4D3D-A68A-B9BD11066FA8}" dt="2022-02-07T09:18:58.291" v="1320"/>
          <ac:inkMkLst>
            <pc:docMk/>
            <pc:sldMk cId="3665580968" sldId="328"/>
            <ac:inkMk id="78" creationId="{FC1F791D-10BF-4D79-8591-58FE460F56EF}"/>
          </ac:inkMkLst>
        </pc:inkChg>
        <pc:inkChg chg="add del">
          <ac:chgData name="Viet Anh Nguyen" userId="b95f61ff061388d5" providerId="LiveId" clId="{746B24EA-7A43-4D3D-A68A-B9BD11066FA8}" dt="2022-02-07T09:18:58.291" v="1320"/>
          <ac:inkMkLst>
            <pc:docMk/>
            <pc:sldMk cId="3665580968" sldId="328"/>
            <ac:inkMk id="79" creationId="{06ACA887-7D07-4760-9FDA-8F77F7391010}"/>
          </ac:inkMkLst>
        </pc:inkChg>
        <pc:inkChg chg="add del">
          <ac:chgData name="Viet Anh Nguyen" userId="b95f61ff061388d5" providerId="LiveId" clId="{746B24EA-7A43-4D3D-A68A-B9BD11066FA8}" dt="2022-02-07T09:18:58.291" v="1320"/>
          <ac:inkMkLst>
            <pc:docMk/>
            <pc:sldMk cId="3665580968" sldId="328"/>
            <ac:inkMk id="80" creationId="{DBA04E1F-A2FE-4D56-A8E1-6403309C0369}"/>
          </ac:inkMkLst>
        </pc:inkChg>
        <pc:inkChg chg="add del">
          <ac:chgData name="Viet Anh Nguyen" userId="b95f61ff061388d5" providerId="LiveId" clId="{746B24EA-7A43-4D3D-A68A-B9BD11066FA8}" dt="2022-02-07T09:18:58.291" v="1320"/>
          <ac:inkMkLst>
            <pc:docMk/>
            <pc:sldMk cId="3665580968" sldId="328"/>
            <ac:inkMk id="81" creationId="{17E4881D-CC0A-4593-BE0A-12E423AF9C10}"/>
          </ac:inkMkLst>
        </pc:inkChg>
        <pc:inkChg chg="add del">
          <ac:chgData name="Viet Anh Nguyen" userId="b95f61ff061388d5" providerId="LiveId" clId="{746B24EA-7A43-4D3D-A68A-B9BD11066FA8}" dt="2022-02-07T09:18:58.291" v="1320"/>
          <ac:inkMkLst>
            <pc:docMk/>
            <pc:sldMk cId="3665580968" sldId="328"/>
            <ac:inkMk id="82" creationId="{34AA2C1A-6228-4EB6-B465-A44D442E9219}"/>
          </ac:inkMkLst>
        </pc:inkChg>
        <pc:inkChg chg="add del">
          <ac:chgData name="Viet Anh Nguyen" userId="b95f61ff061388d5" providerId="LiveId" clId="{746B24EA-7A43-4D3D-A68A-B9BD11066FA8}" dt="2022-02-07T09:19:06.683" v="1342"/>
          <ac:inkMkLst>
            <pc:docMk/>
            <pc:sldMk cId="3665580968" sldId="328"/>
            <ac:inkMk id="83" creationId="{A48D4581-5875-4EF8-A762-7C09564FAED4}"/>
          </ac:inkMkLst>
        </pc:inkChg>
        <pc:inkChg chg="add del">
          <ac:chgData name="Viet Anh Nguyen" userId="b95f61ff061388d5" providerId="LiveId" clId="{746B24EA-7A43-4D3D-A68A-B9BD11066FA8}" dt="2022-02-07T09:19:04.521" v="1337"/>
          <ac:inkMkLst>
            <pc:docMk/>
            <pc:sldMk cId="3665580968" sldId="328"/>
            <ac:inkMk id="84" creationId="{86445BA9-697B-49A9-A7B6-576FADE14453}"/>
          </ac:inkMkLst>
        </pc:inkChg>
        <pc:inkChg chg="add del">
          <ac:chgData name="Viet Anh Nguyen" userId="b95f61ff061388d5" providerId="LiveId" clId="{746B24EA-7A43-4D3D-A68A-B9BD11066FA8}" dt="2022-02-07T09:19:04.521" v="1337"/>
          <ac:inkMkLst>
            <pc:docMk/>
            <pc:sldMk cId="3665580968" sldId="328"/>
            <ac:inkMk id="85" creationId="{7AEE56A9-2410-40F2-9418-1E77E82B6BD7}"/>
          </ac:inkMkLst>
        </pc:inkChg>
        <pc:inkChg chg="add del">
          <ac:chgData name="Viet Anh Nguyen" userId="b95f61ff061388d5" providerId="LiveId" clId="{746B24EA-7A43-4D3D-A68A-B9BD11066FA8}" dt="2022-02-07T09:19:04.521" v="1337"/>
          <ac:inkMkLst>
            <pc:docMk/>
            <pc:sldMk cId="3665580968" sldId="328"/>
            <ac:inkMk id="86" creationId="{B0345907-C901-42C2-9212-B03CE5DC1902}"/>
          </ac:inkMkLst>
        </pc:inkChg>
        <pc:inkChg chg="add del">
          <ac:chgData name="Viet Anh Nguyen" userId="b95f61ff061388d5" providerId="LiveId" clId="{746B24EA-7A43-4D3D-A68A-B9BD11066FA8}" dt="2022-02-07T09:19:04.521" v="1337"/>
          <ac:inkMkLst>
            <pc:docMk/>
            <pc:sldMk cId="3665580968" sldId="328"/>
            <ac:inkMk id="87" creationId="{DA10C237-6802-4FEC-8361-EF0184642F62}"/>
          </ac:inkMkLst>
        </pc:inkChg>
        <pc:inkChg chg="add del">
          <ac:chgData name="Viet Anh Nguyen" userId="b95f61ff061388d5" providerId="LiveId" clId="{746B24EA-7A43-4D3D-A68A-B9BD11066FA8}" dt="2022-02-07T09:19:04.521" v="1337"/>
          <ac:inkMkLst>
            <pc:docMk/>
            <pc:sldMk cId="3665580968" sldId="328"/>
            <ac:inkMk id="88" creationId="{E920F5E5-B26B-4EA6-A0C8-D28D55436DEA}"/>
          </ac:inkMkLst>
        </pc:inkChg>
        <pc:inkChg chg="add del">
          <ac:chgData name="Viet Anh Nguyen" userId="b95f61ff061388d5" providerId="LiveId" clId="{746B24EA-7A43-4D3D-A68A-B9BD11066FA8}" dt="2022-02-07T09:19:04.521" v="1337"/>
          <ac:inkMkLst>
            <pc:docMk/>
            <pc:sldMk cId="3665580968" sldId="328"/>
            <ac:inkMk id="89" creationId="{2D0259C8-45DE-4B0F-A12B-83F1B7D0CEA8}"/>
          </ac:inkMkLst>
        </pc:inkChg>
        <pc:inkChg chg="add del">
          <ac:chgData name="Viet Anh Nguyen" userId="b95f61ff061388d5" providerId="LiveId" clId="{746B24EA-7A43-4D3D-A68A-B9BD11066FA8}" dt="2022-02-07T09:19:04.521" v="1337"/>
          <ac:inkMkLst>
            <pc:docMk/>
            <pc:sldMk cId="3665580968" sldId="328"/>
            <ac:inkMk id="90" creationId="{F31816CD-9C34-4A44-AD3C-63D5C2AA7030}"/>
          </ac:inkMkLst>
        </pc:inkChg>
        <pc:inkChg chg="add del">
          <ac:chgData name="Viet Anh Nguyen" userId="b95f61ff061388d5" providerId="LiveId" clId="{746B24EA-7A43-4D3D-A68A-B9BD11066FA8}" dt="2022-02-07T09:19:04.521" v="1337"/>
          <ac:inkMkLst>
            <pc:docMk/>
            <pc:sldMk cId="3665580968" sldId="328"/>
            <ac:inkMk id="91" creationId="{A9B3B144-2545-4802-8D53-F74E97E60AD2}"/>
          </ac:inkMkLst>
        </pc:inkChg>
        <pc:inkChg chg="add del">
          <ac:chgData name="Viet Anh Nguyen" userId="b95f61ff061388d5" providerId="LiveId" clId="{746B24EA-7A43-4D3D-A68A-B9BD11066FA8}" dt="2022-02-07T09:19:04.521" v="1337"/>
          <ac:inkMkLst>
            <pc:docMk/>
            <pc:sldMk cId="3665580968" sldId="328"/>
            <ac:inkMk id="92" creationId="{2A774C80-4199-47F0-9E91-6FE57939C518}"/>
          </ac:inkMkLst>
        </pc:inkChg>
        <pc:inkChg chg="add del">
          <ac:chgData name="Viet Anh Nguyen" userId="b95f61ff061388d5" providerId="LiveId" clId="{746B24EA-7A43-4D3D-A68A-B9BD11066FA8}" dt="2022-02-07T09:19:04.521" v="1337"/>
          <ac:inkMkLst>
            <pc:docMk/>
            <pc:sldMk cId="3665580968" sldId="328"/>
            <ac:inkMk id="93" creationId="{D85B580F-01F8-417C-B5F7-FC94B4C2ABF8}"/>
          </ac:inkMkLst>
        </pc:inkChg>
        <pc:inkChg chg="add del">
          <ac:chgData name="Viet Anh Nguyen" userId="b95f61ff061388d5" providerId="LiveId" clId="{746B24EA-7A43-4D3D-A68A-B9BD11066FA8}" dt="2022-02-07T09:19:04.521" v="1337"/>
          <ac:inkMkLst>
            <pc:docMk/>
            <pc:sldMk cId="3665580968" sldId="328"/>
            <ac:inkMk id="94" creationId="{8FCDCC2E-2622-4C14-8324-149F92626FC4}"/>
          </ac:inkMkLst>
        </pc:inkChg>
        <pc:inkChg chg="add del">
          <ac:chgData name="Viet Anh Nguyen" userId="b95f61ff061388d5" providerId="LiveId" clId="{746B24EA-7A43-4D3D-A68A-B9BD11066FA8}" dt="2022-02-07T09:19:04.521" v="1337"/>
          <ac:inkMkLst>
            <pc:docMk/>
            <pc:sldMk cId="3665580968" sldId="328"/>
            <ac:inkMk id="95" creationId="{CC720F54-7729-4E65-BC3D-E20763044CF0}"/>
          </ac:inkMkLst>
        </pc:inkChg>
        <pc:inkChg chg="add del">
          <ac:chgData name="Viet Anh Nguyen" userId="b95f61ff061388d5" providerId="LiveId" clId="{746B24EA-7A43-4D3D-A68A-B9BD11066FA8}" dt="2022-02-07T09:19:04.521" v="1337"/>
          <ac:inkMkLst>
            <pc:docMk/>
            <pc:sldMk cId="3665580968" sldId="328"/>
            <ac:inkMk id="96" creationId="{A895A0F4-07A3-407B-91B1-985C55CA2226}"/>
          </ac:inkMkLst>
        </pc:inkChg>
        <pc:inkChg chg="add del">
          <ac:chgData name="Viet Anh Nguyen" userId="b95f61ff061388d5" providerId="LiveId" clId="{746B24EA-7A43-4D3D-A68A-B9BD11066FA8}" dt="2022-02-07T09:19:04.521" v="1337"/>
          <ac:inkMkLst>
            <pc:docMk/>
            <pc:sldMk cId="3665580968" sldId="328"/>
            <ac:inkMk id="97" creationId="{7FF151DD-1BEB-4752-9A00-E2EC275334A4}"/>
          </ac:inkMkLst>
        </pc:inkChg>
        <pc:inkChg chg="add del">
          <ac:chgData name="Viet Anh Nguyen" userId="b95f61ff061388d5" providerId="LiveId" clId="{746B24EA-7A43-4D3D-A68A-B9BD11066FA8}" dt="2022-02-07T09:19:04.521" v="1337"/>
          <ac:inkMkLst>
            <pc:docMk/>
            <pc:sldMk cId="3665580968" sldId="328"/>
            <ac:inkMk id="98" creationId="{D3AA192B-E7FB-404C-9B3A-FCF2A95627AD}"/>
          </ac:inkMkLst>
        </pc:inkChg>
        <pc:inkChg chg="add del">
          <ac:chgData name="Viet Anh Nguyen" userId="b95f61ff061388d5" providerId="LiveId" clId="{746B24EA-7A43-4D3D-A68A-B9BD11066FA8}" dt="2022-02-07T09:19:04.521" v="1337"/>
          <ac:inkMkLst>
            <pc:docMk/>
            <pc:sldMk cId="3665580968" sldId="328"/>
            <ac:inkMk id="99" creationId="{3028E38A-0015-4722-987A-F50B42C43020}"/>
          </ac:inkMkLst>
        </pc:inkChg>
        <pc:inkChg chg="add del">
          <ac:chgData name="Viet Anh Nguyen" userId="b95f61ff061388d5" providerId="LiveId" clId="{746B24EA-7A43-4D3D-A68A-B9BD11066FA8}" dt="2022-02-07T09:19:06.683" v="1342"/>
          <ac:inkMkLst>
            <pc:docMk/>
            <pc:sldMk cId="3665580968" sldId="328"/>
            <ac:inkMk id="100" creationId="{3F4CFC95-F462-4FAD-A91D-0058A73694FF}"/>
          </ac:inkMkLst>
        </pc:inkChg>
        <pc:inkChg chg="add">
          <ac:chgData name="Viet Anh Nguyen" userId="b95f61ff061388d5" providerId="LiveId" clId="{746B24EA-7A43-4D3D-A68A-B9BD11066FA8}" dt="2022-02-07T09:19:04.521" v="1337"/>
          <ac:inkMkLst>
            <pc:docMk/>
            <pc:sldMk cId="3665580968" sldId="328"/>
            <ac:inkMk id="101" creationId="{0ECEB13D-FA3F-4F29-B2A7-1B8B4B67359C}"/>
          </ac:inkMkLst>
        </pc:inkChg>
        <pc:inkChg chg="add">
          <ac:chgData name="Viet Anh Nguyen" userId="b95f61ff061388d5" providerId="LiveId" clId="{746B24EA-7A43-4D3D-A68A-B9BD11066FA8}" dt="2022-02-07T09:19:04.521" v="1337"/>
          <ac:inkMkLst>
            <pc:docMk/>
            <pc:sldMk cId="3665580968" sldId="328"/>
            <ac:inkMk id="102" creationId="{E9B4D9C6-2379-4C9F-97AB-EDB28987741B}"/>
          </ac:inkMkLst>
        </pc:inkChg>
        <pc:inkChg chg="add">
          <ac:chgData name="Viet Anh Nguyen" userId="b95f61ff061388d5" providerId="LiveId" clId="{746B24EA-7A43-4D3D-A68A-B9BD11066FA8}" dt="2022-02-07T09:19:04.521" v="1337"/>
          <ac:inkMkLst>
            <pc:docMk/>
            <pc:sldMk cId="3665580968" sldId="328"/>
            <ac:inkMk id="103" creationId="{BA1B1077-7320-4DCB-8AC4-E6C2EF7043E5}"/>
          </ac:inkMkLst>
        </pc:inkChg>
        <pc:inkChg chg="add del">
          <ac:chgData name="Viet Anh Nguyen" userId="b95f61ff061388d5" providerId="LiveId" clId="{746B24EA-7A43-4D3D-A68A-B9BD11066FA8}" dt="2022-02-07T09:19:06.683" v="1342"/>
          <ac:inkMkLst>
            <pc:docMk/>
            <pc:sldMk cId="3665580968" sldId="328"/>
            <ac:inkMk id="104" creationId="{4AE1DD0C-BAF5-48E0-8916-F27F6A7F0EC4}"/>
          </ac:inkMkLst>
        </pc:inkChg>
        <pc:inkChg chg="add del">
          <ac:chgData name="Viet Anh Nguyen" userId="b95f61ff061388d5" providerId="LiveId" clId="{746B24EA-7A43-4D3D-A68A-B9BD11066FA8}" dt="2022-02-07T09:19:06.683" v="1342"/>
          <ac:inkMkLst>
            <pc:docMk/>
            <pc:sldMk cId="3665580968" sldId="328"/>
            <ac:inkMk id="105" creationId="{D428FAC4-21D4-494A-AA88-60665FA4BBF6}"/>
          </ac:inkMkLst>
        </pc:inkChg>
        <pc:inkChg chg="add del">
          <ac:chgData name="Viet Anh Nguyen" userId="b95f61ff061388d5" providerId="LiveId" clId="{746B24EA-7A43-4D3D-A68A-B9BD11066FA8}" dt="2022-02-07T09:19:06.683" v="1342"/>
          <ac:inkMkLst>
            <pc:docMk/>
            <pc:sldMk cId="3665580968" sldId="328"/>
            <ac:inkMk id="106" creationId="{AD664837-BE67-486C-8078-96987F668829}"/>
          </ac:inkMkLst>
        </pc:inkChg>
        <pc:inkChg chg="add del">
          <ac:chgData name="Viet Anh Nguyen" userId="b95f61ff061388d5" providerId="LiveId" clId="{746B24EA-7A43-4D3D-A68A-B9BD11066FA8}" dt="2022-02-07T09:19:06.683" v="1342"/>
          <ac:inkMkLst>
            <pc:docMk/>
            <pc:sldMk cId="3665580968" sldId="328"/>
            <ac:inkMk id="107" creationId="{5AC82D2D-A3AB-452C-9A19-2054F95BA9ED}"/>
          </ac:inkMkLst>
        </pc:inkChg>
        <pc:inkChg chg="add">
          <ac:chgData name="Viet Anh Nguyen" userId="b95f61ff061388d5" providerId="LiveId" clId="{746B24EA-7A43-4D3D-A68A-B9BD11066FA8}" dt="2022-02-07T09:19:06.683" v="1342"/>
          <ac:inkMkLst>
            <pc:docMk/>
            <pc:sldMk cId="3665580968" sldId="328"/>
            <ac:inkMk id="108" creationId="{CF092742-DA6F-4667-9D67-2D0C2BC63B02}"/>
          </ac:inkMkLst>
        </pc:inkChg>
        <pc:inkChg chg="add del">
          <ac:chgData name="Viet Anh Nguyen" userId="b95f61ff061388d5" providerId="LiveId" clId="{746B24EA-7A43-4D3D-A68A-B9BD11066FA8}" dt="2022-02-07T09:19:16.521" v="1348"/>
          <ac:inkMkLst>
            <pc:docMk/>
            <pc:sldMk cId="3665580968" sldId="328"/>
            <ac:inkMk id="109" creationId="{5ACE9C8B-5CD4-4597-B50A-60852518179A}"/>
          </ac:inkMkLst>
        </pc:inkChg>
        <pc:inkChg chg="add del">
          <ac:chgData name="Viet Anh Nguyen" userId="b95f61ff061388d5" providerId="LiveId" clId="{746B24EA-7A43-4D3D-A68A-B9BD11066FA8}" dt="2022-02-07T09:19:16.521" v="1348"/>
          <ac:inkMkLst>
            <pc:docMk/>
            <pc:sldMk cId="3665580968" sldId="328"/>
            <ac:inkMk id="110" creationId="{655C3609-A2C0-4A4E-BD75-2C7C333CABAA}"/>
          </ac:inkMkLst>
        </pc:inkChg>
        <pc:inkChg chg="add del">
          <ac:chgData name="Viet Anh Nguyen" userId="b95f61ff061388d5" providerId="LiveId" clId="{746B24EA-7A43-4D3D-A68A-B9BD11066FA8}" dt="2022-02-07T09:19:16.521" v="1348"/>
          <ac:inkMkLst>
            <pc:docMk/>
            <pc:sldMk cId="3665580968" sldId="328"/>
            <ac:inkMk id="111" creationId="{E9023248-6AF6-41B4-935C-E58F7E8B8B01}"/>
          </ac:inkMkLst>
        </pc:inkChg>
        <pc:inkChg chg="add">
          <ac:chgData name="Viet Anh Nguyen" userId="b95f61ff061388d5" providerId="LiveId" clId="{746B24EA-7A43-4D3D-A68A-B9BD11066FA8}" dt="2022-02-07T09:19:15.408" v="1346" actId="9405"/>
          <ac:inkMkLst>
            <pc:docMk/>
            <pc:sldMk cId="3665580968" sldId="328"/>
            <ac:inkMk id="112" creationId="{E2F33BCA-3972-45F5-AEDE-6D79D8DFBCA1}"/>
          </ac:inkMkLst>
        </pc:inkChg>
        <pc:inkChg chg="add">
          <ac:chgData name="Viet Anh Nguyen" userId="b95f61ff061388d5" providerId="LiveId" clId="{746B24EA-7A43-4D3D-A68A-B9BD11066FA8}" dt="2022-02-07T09:19:15.552" v="1347" actId="9405"/>
          <ac:inkMkLst>
            <pc:docMk/>
            <pc:sldMk cId="3665580968" sldId="328"/>
            <ac:inkMk id="113" creationId="{7644300C-7FD8-4F3E-8090-A1665ABE5540}"/>
          </ac:inkMkLst>
        </pc:inkChg>
        <pc:inkChg chg="add">
          <ac:chgData name="Viet Anh Nguyen" userId="b95f61ff061388d5" providerId="LiveId" clId="{746B24EA-7A43-4D3D-A68A-B9BD11066FA8}" dt="2022-02-07T09:19:16.521" v="1348"/>
          <ac:inkMkLst>
            <pc:docMk/>
            <pc:sldMk cId="3665580968" sldId="328"/>
            <ac:inkMk id="114" creationId="{BAAF4D98-29FF-449A-93C1-BA16D79564BC}"/>
          </ac:inkMkLst>
        </pc:inkChg>
        <pc:inkChg chg="add del">
          <ac:chgData name="Viet Anh Nguyen" userId="b95f61ff061388d5" providerId="LiveId" clId="{746B24EA-7A43-4D3D-A68A-B9BD11066FA8}" dt="2022-02-07T09:19:19.002" v="1354"/>
          <ac:inkMkLst>
            <pc:docMk/>
            <pc:sldMk cId="3665580968" sldId="328"/>
            <ac:inkMk id="115" creationId="{44FB0D7A-18AA-4104-B02D-4FB4BF0E5708}"/>
          </ac:inkMkLst>
        </pc:inkChg>
        <pc:inkChg chg="add del">
          <ac:chgData name="Viet Anh Nguyen" userId="b95f61ff061388d5" providerId="LiveId" clId="{746B24EA-7A43-4D3D-A68A-B9BD11066FA8}" dt="2022-02-07T09:19:19.002" v="1354"/>
          <ac:inkMkLst>
            <pc:docMk/>
            <pc:sldMk cId="3665580968" sldId="328"/>
            <ac:inkMk id="116" creationId="{B0027B13-A210-4D60-9532-466E4FE7DE56}"/>
          </ac:inkMkLst>
        </pc:inkChg>
        <pc:inkChg chg="add del">
          <ac:chgData name="Viet Anh Nguyen" userId="b95f61ff061388d5" providerId="LiveId" clId="{746B24EA-7A43-4D3D-A68A-B9BD11066FA8}" dt="2022-02-07T09:19:19.002" v="1354"/>
          <ac:inkMkLst>
            <pc:docMk/>
            <pc:sldMk cId="3665580968" sldId="328"/>
            <ac:inkMk id="117" creationId="{E6E4A456-420D-4E52-8A8E-2F4B49B95F5D}"/>
          </ac:inkMkLst>
        </pc:inkChg>
        <pc:inkChg chg="add">
          <ac:chgData name="Viet Anh Nguyen" userId="b95f61ff061388d5" providerId="LiveId" clId="{746B24EA-7A43-4D3D-A68A-B9BD11066FA8}" dt="2022-02-07T09:19:18.100" v="1352" actId="9405"/>
          <ac:inkMkLst>
            <pc:docMk/>
            <pc:sldMk cId="3665580968" sldId="328"/>
            <ac:inkMk id="118" creationId="{7191BB7B-7377-42F2-9922-2D561D1C40E4}"/>
          </ac:inkMkLst>
        </pc:inkChg>
        <pc:inkChg chg="add">
          <ac:chgData name="Viet Anh Nguyen" userId="b95f61ff061388d5" providerId="LiveId" clId="{746B24EA-7A43-4D3D-A68A-B9BD11066FA8}" dt="2022-02-07T09:19:18.287" v="1353" actId="9405"/>
          <ac:inkMkLst>
            <pc:docMk/>
            <pc:sldMk cId="3665580968" sldId="328"/>
            <ac:inkMk id="119" creationId="{BF4359DE-36A1-4CF2-8B3E-F38B212A717E}"/>
          </ac:inkMkLst>
        </pc:inkChg>
        <pc:inkChg chg="add">
          <ac:chgData name="Viet Anh Nguyen" userId="b95f61ff061388d5" providerId="LiveId" clId="{746B24EA-7A43-4D3D-A68A-B9BD11066FA8}" dt="2022-02-07T09:19:19.002" v="1354"/>
          <ac:inkMkLst>
            <pc:docMk/>
            <pc:sldMk cId="3665580968" sldId="328"/>
            <ac:inkMk id="120" creationId="{4E5D3691-5AC8-496C-B396-212B196770B9}"/>
          </ac:inkMkLst>
        </pc:inkChg>
        <pc:inkChg chg="add del">
          <ac:chgData name="Viet Anh Nguyen" userId="b95f61ff061388d5" providerId="LiveId" clId="{746B24EA-7A43-4D3D-A68A-B9BD11066FA8}" dt="2022-02-07T09:19:20.147" v="1357"/>
          <ac:inkMkLst>
            <pc:docMk/>
            <pc:sldMk cId="3665580968" sldId="328"/>
            <ac:inkMk id="121" creationId="{66CAD211-5C8A-436A-8C90-0DBEA89588CD}"/>
          </ac:inkMkLst>
        </pc:inkChg>
        <pc:inkChg chg="add del">
          <ac:chgData name="Viet Anh Nguyen" userId="b95f61ff061388d5" providerId="LiveId" clId="{746B24EA-7A43-4D3D-A68A-B9BD11066FA8}" dt="2022-02-07T09:19:20.147" v="1357"/>
          <ac:inkMkLst>
            <pc:docMk/>
            <pc:sldMk cId="3665580968" sldId="328"/>
            <ac:inkMk id="122" creationId="{9A62887F-3C3C-4CB0-AAC7-A16BF581E246}"/>
          </ac:inkMkLst>
        </pc:inkChg>
        <pc:inkChg chg="add del">
          <ac:chgData name="Viet Anh Nguyen" userId="b95f61ff061388d5" providerId="LiveId" clId="{746B24EA-7A43-4D3D-A68A-B9BD11066FA8}" dt="2022-02-07T09:19:21.701" v="1360"/>
          <ac:inkMkLst>
            <pc:docMk/>
            <pc:sldMk cId="3665580968" sldId="328"/>
            <ac:inkMk id="123" creationId="{969C4E6A-F05A-4CCA-B477-DD4136F45FB0}"/>
          </ac:inkMkLst>
        </pc:inkChg>
        <pc:inkChg chg="add del">
          <ac:chgData name="Viet Anh Nguyen" userId="b95f61ff061388d5" providerId="LiveId" clId="{746B24EA-7A43-4D3D-A68A-B9BD11066FA8}" dt="2022-02-07T09:19:21.701" v="1360"/>
          <ac:inkMkLst>
            <pc:docMk/>
            <pc:sldMk cId="3665580968" sldId="328"/>
            <ac:inkMk id="124" creationId="{8DF00AEA-398F-4F3B-B0D4-D41D8B785136}"/>
          </ac:inkMkLst>
        </pc:inkChg>
        <pc:inkChg chg="add del">
          <ac:chgData name="Viet Anh Nguyen" userId="b95f61ff061388d5" providerId="LiveId" clId="{746B24EA-7A43-4D3D-A68A-B9BD11066FA8}" dt="2022-02-07T09:19:21.701" v="1360"/>
          <ac:inkMkLst>
            <pc:docMk/>
            <pc:sldMk cId="3665580968" sldId="328"/>
            <ac:inkMk id="125" creationId="{E909E2A8-922B-4D04-9889-E2FAE89D0517}"/>
          </ac:inkMkLst>
        </pc:inkChg>
        <pc:inkChg chg="add del">
          <ac:chgData name="Viet Anh Nguyen" userId="b95f61ff061388d5" providerId="LiveId" clId="{746B24EA-7A43-4D3D-A68A-B9BD11066FA8}" dt="2022-02-07T09:19:27.201" v="1380"/>
          <ac:inkMkLst>
            <pc:docMk/>
            <pc:sldMk cId="3665580968" sldId="328"/>
            <ac:inkMk id="126" creationId="{F5AFB0DB-A847-4273-939A-87C787A1914B}"/>
          </ac:inkMkLst>
        </pc:inkChg>
        <pc:inkChg chg="add del">
          <ac:chgData name="Viet Anh Nguyen" userId="b95f61ff061388d5" providerId="LiveId" clId="{746B24EA-7A43-4D3D-A68A-B9BD11066FA8}" dt="2022-02-07T09:19:27.201" v="1380"/>
          <ac:inkMkLst>
            <pc:docMk/>
            <pc:sldMk cId="3665580968" sldId="328"/>
            <ac:inkMk id="127" creationId="{9258F253-E90D-48E4-932F-7D2AF9D3D85E}"/>
          </ac:inkMkLst>
        </pc:inkChg>
        <pc:inkChg chg="add del">
          <ac:chgData name="Viet Anh Nguyen" userId="b95f61ff061388d5" providerId="LiveId" clId="{746B24EA-7A43-4D3D-A68A-B9BD11066FA8}" dt="2022-02-07T09:19:27.201" v="1380"/>
          <ac:inkMkLst>
            <pc:docMk/>
            <pc:sldMk cId="3665580968" sldId="328"/>
            <ac:inkMk id="128" creationId="{52ECB948-9947-4643-AFC5-3A89C065A9FC}"/>
          </ac:inkMkLst>
        </pc:inkChg>
        <pc:inkChg chg="add del">
          <ac:chgData name="Viet Anh Nguyen" userId="b95f61ff061388d5" providerId="LiveId" clId="{746B24EA-7A43-4D3D-A68A-B9BD11066FA8}" dt="2022-02-07T09:19:27.201" v="1380"/>
          <ac:inkMkLst>
            <pc:docMk/>
            <pc:sldMk cId="3665580968" sldId="328"/>
            <ac:inkMk id="129" creationId="{801E0911-0A01-4F21-8D82-3EBD8D7AAA55}"/>
          </ac:inkMkLst>
        </pc:inkChg>
        <pc:inkChg chg="add del">
          <ac:chgData name="Viet Anh Nguyen" userId="b95f61ff061388d5" providerId="LiveId" clId="{746B24EA-7A43-4D3D-A68A-B9BD11066FA8}" dt="2022-02-07T09:19:27.201" v="1380"/>
          <ac:inkMkLst>
            <pc:docMk/>
            <pc:sldMk cId="3665580968" sldId="328"/>
            <ac:inkMk id="130" creationId="{DC1A0D32-9301-4685-AD32-BFDE8BBCB272}"/>
          </ac:inkMkLst>
        </pc:inkChg>
        <pc:inkChg chg="add del">
          <ac:chgData name="Viet Anh Nguyen" userId="b95f61ff061388d5" providerId="LiveId" clId="{746B24EA-7A43-4D3D-A68A-B9BD11066FA8}" dt="2022-02-07T09:19:27.201" v="1380"/>
          <ac:inkMkLst>
            <pc:docMk/>
            <pc:sldMk cId="3665580968" sldId="328"/>
            <ac:inkMk id="131" creationId="{5CC30D20-DE24-49D7-9F66-1E83F5C30B61}"/>
          </ac:inkMkLst>
        </pc:inkChg>
        <pc:inkChg chg="add del">
          <ac:chgData name="Viet Anh Nguyen" userId="b95f61ff061388d5" providerId="LiveId" clId="{746B24EA-7A43-4D3D-A68A-B9BD11066FA8}" dt="2022-02-07T09:19:27.201" v="1380"/>
          <ac:inkMkLst>
            <pc:docMk/>
            <pc:sldMk cId="3665580968" sldId="328"/>
            <ac:inkMk id="132" creationId="{0FE163A7-8805-40FF-AE74-23C4F2B184CB}"/>
          </ac:inkMkLst>
        </pc:inkChg>
        <pc:inkChg chg="add del">
          <ac:chgData name="Viet Anh Nguyen" userId="b95f61ff061388d5" providerId="LiveId" clId="{746B24EA-7A43-4D3D-A68A-B9BD11066FA8}" dt="2022-02-07T09:19:27.201" v="1380"/>
          <ac:inkMkLst>
            <pc:docMk/>
            <pc:sldMk cId="3665580968" sldId="328"/>
            <ac:inkMk id="133" creationId="{E04DA54C-F0FD-4B4B-A135-2B36B68C262F}"/>
          </ac:inkMkLst>
        </pc:inkChg>
        <pc:inkChg chg="add del">
          <ac:chgData name="Viet Anh Nguyen" userId="b95f61ff061388d5" providerId="LiveId" clId="{746B24EA-7A43-4D3D-A68A-B9BD11066FA8}" dt="2022-02-07T09:19:27.201" v="1380"/>
          <ac:inkMkLst>
            <pc:docMk/>
            <pc:sldMk cId="3665580968" sldId="328"/>
            <ac:inkMk id="134" creationId="{F5909935-0B0B-4F72-85A0-1E1DC5D0D33B}"/>
          </ac:inkMkLst>
        </pc:inkChg>
        <pc:inkChg chg="add del">
          <ac:chgData name="Viet Anh Nguyen" userId="b95f61ff061388d5" providerId="LiveId" clId="{746B24EA-7A43-4D3D-A68A-B9BD11066FA8}" dt="2022-02-07T09:19:27.201" v="1380"/>
          <ac:inkMkLst>
            <pc:docMk/>
            <pc:sldMk cId="3665580968" sldId="328"/>
            <ac:inkMk id="135" creationId="{982FC01C-9729-49F1-B363-3327C58258FC}"/>
          </ac:inkMkLst>
        </pc:inkChg>
        <pc:inkChg chg="add del">
          <ac:chgData name="Viet Anh Nguyen" userId="b95f61ff061388d5" providerId="LiveId" clId="{746B24EA-7A43-4D3D-A68A-B9BD11066FA8}" dt="2022-02-07T09:19:27.201" v="1380"/>
          <ac:inkMkLst>
            <pc:docMk/>
            <pc:sldMk cId="3665580968" sldId="328"/>
            <ac:inkMk id="136" creationId="{3EDEC538-AF2D-4B83-851C-62F2BA6DB864}"/>
          </ac:inkMkLst>
        </pc:inkChg>
        <pc:inkChg chg="add del">
          <ac:chgData name="Viet Anh Nguyen" userId="b95f61ff061388d5" providerId="LiveId" clId="{746B24EA-7A43-4D3D-A68A-B9BD11066FA8}" dt="2022-02-07T09:19:27.201" v="1380"/>
          <ac:inkMkLst>
            <pc:docMk/>
            <pc:sldMk cId="3665580968" sldId="328"/>
            <ac:inkMk id="137" creationId="{3147B1F9-7E03-405C-AF7F-395E0D098A0C}"/>
          </ac:inkMkLst>
        </pc:inkChg>
        <pc:inkChg chg="add del">
          <ac:chgData name="Viet Anh Nguyen" userId="b95f61ff061388d5" providerId="LiveId" clId="{746B24EA-7A43-4D3D-A68A-B9BD11066FA8}" dt="2022-02-07T09:19:27.201" v="1380"/>
          <ac:inkMkLst>
            <pc:docMk/>
            <pc:sldMk cId="3665580968" sldId="328"/>
            <ac:inkMk id="138" creationId="{96807272-9CFB-4678-B8CF-E59B945BAB74}"/>
          </ac:inkMkLst>
        </pc:inkChg>
        <pc:inkChg chg="add del">
          <ac:chgData name="Viet Anh Nguyen" userId="b95f61ff061388d5" providerId="LiveId" clId="{746B24EA-7A43-4D3D-A68A-B9BD11066FA8}" dt="2022-02-07T09:19:27.201" v="1380"/>
          <ac:inkMkLst>
            <pc:docMk/>
            <pc:sldMk cId="3665580968" sldId="328"/>
            <ac:inkMk id="139" creationId="{66ABFBD9-656F-494C-B7E4-588C1A8A8D05}"/>
          </ac:inkMkLst>
        </pc:inkChg>
        <pc:inkChg chg="add del">
          <ac:chgData name="Viet Anh Nguyen" userId="b95f61ff061388d5" providerId="LiveId" clId="{746B24EA-7A43-4D3D-A68A-B9BD11066FA8}" dt="2022-02-07T09:19:27.201" v="1380"/>
          <ac:inkMkLst>
            <pc:docMk/>
            <pc:sldMk cId="3665580968" sldId="328"/>
            <ac:inkMk id="140" creationId="{4365300F-5FB3-474E-995C-9EF458EA4DB3}"/>
          </ac:inkMkLst>
        </pc:inkChg>
        <pc:inkChg chg="add del">
          <ac:chgData name="Viet Anh Nguyen" userId="b95f61ff061388d5" providerId="LiveId" clId="{746B24EA-7A43-4D3D-A68A-B9BD11066FA8}" dt="2022-02-07T09:19:27.201" v="1380"/>
          <ac:inkMkLst>
            <pc:docMk/>
            <pc:sldMk cId="3665580968" sldId="328"/>
            <ac:inkMk id="141" creationId="{19AA13C4-F0B0-48B8-B998-025AF4B6AF5B}"/>
          </ac:inkMkLst>
        </pc:inkChg>
        <pc:inkChg chg="add del">
          <ac:chgData name="Viet Anh Nguyen" userId="b95f61ff061388d5" providerId="LiveId" clId="{746B24EA-7A43-4D3D-A68A-B9BD11066FA8}" dt="2022-02-07T09:19:27.201" v="1380"/>
          <ac:inkMkLst>
            <pc:docMk/>
            <pc:sldMk cId="3665580968" sldId="328"/>
            <ac:inkMk id="142" creationId="{7A120EEA-BABF-4373-896D-BD596B8D39A6}"/>
          </ac:inkMkLst>
        </pc:inkChg>
        <pc:inkChg chg="add del">
          <ac:chgData name="Viet Anh Nguyen" userId="b95f61ff061388d5" providerId="LiveId" clId="{746B24EA-7A43-4D3D-A68A-B9BD11066FA8}" dt="2022-02-07T09:19:27.201" v="1380"/>
          <ac:inkMkLst>
            <pc:docMk/>
            <pc:sldMk cId="3665580968" sldId="328"/>
            <ac:inkMk id="143" creationId="{CC8A2D89-3328-4351-817B-B236AAAB1B7E}"/>
          </ac:inkMkLst>
        </pc:inkChg>
        <pc:inkChg chg="add del">
          <ac:chgData name="Viet Anh Nguyen" userId="b95f61ff061388d5" providerId="LiveId" clId="{746B24EA-7A43-4D3D-A68A-B9BD11066FA8}" dt="2022-02-07T09:19:27.201" v="1380"/>
          <ac:inkMkLst>
            <pc:docMk/>
            <pc:sldMk cId="3665580968" sldId="328"/>
            <ac:inkMk id="144" creationId="{A69E1517-4C74-46DE-9B0F-43545A774741}"/>
          </ac:inkMkLst>
        </pc:inkChg>
        <pc:inkChg chg="add del">
          <ac:chgData name="Viet Anh Nguyen" userId="b95f61ff061388d5" providerId="LiveId" clId="{746B24EA-7A43-4D3D-A68A-B9BD11066FA8}" dt="2022-02-07T09:19:27.201" v="1380"/>
          <ac:inkMkLst>
            <pc:docMk/>
            <pc:sldMk cId="3665580968" sldId="328"/>
            <ac:inkMk id="145" creationId="{EEF6DD93-25AF-43E2-A1B2-ABC34A8EF5B1}"/>
          </ac:inkMkLst>
        </pc:inkChg>
        <pc:inkChg chg="add">
          <ac:chgData name="Viet Anh Nguyen" userId="b95f61ff061388d5" providerId="LiveId" clId="{746B24EA-7A43-4D3D-A68A-B9BD11066FA8}" dt="2022-02-07T09:19:27.201" v="1380"/>
          <ac:inkMkLst>
            <pc:docMk/>
            <pc:sldMk cId="3665580968" sldId="328"/>
            <ac:inkMk id="146" creationId="{1861DD28-17E5-4F98-86EC-FE50F40CECC7}"/>
          </ac:inkMkLst>
        </pc:inkChg>
        <pc:inkChg chg="add del">
          <ac:chgData name="Viet Anh Nguyen" userId="b95f61ff061388d5" providerId="LiveId" clId="{746B24EA-7A43-4D3D-A68A-B9BD11066FA8}" dt="2022-02-07T09:19:30.985" v="1383"/>
          <ac:inkMkLst>
            <pc:docMk/>
            <pc:sldMk cId="3665580968" sldId="328"/>
            <ac:inkMk id="147" creationId="{02A3BCE1-8A2A-4B27-A18E-13542C37769E}"/>
          </ac:inkMkLst>
        </pc:inkChg>
        <pc:inkChg chg="add del">
          <ac:chgData name="Viet Anh Nguyen" userId="b95f61ff061388d5" providerId="LiveId" clId="{746B24EA-7A43-4D3D-A68A-B9BD11066FA8}" dt="2022-02-07T09:19:30.985" v="1383"/>
          <ac:inkMkLst>
            <pc:docMk/>
            <pc:sldMk cId="3665580968" sldId="328"/>
            <ac:inkMk id="148" creationId="{0B6A4A4C-24F5-4B77-A18A-913F343379C6}"/>
          </ac:inkMkLst>
        </pc:inkChg>
        <pc:inkChg chg="add">
          <ac:chgData name="Viet Anh Nguyen" userId="b95f61ff061388d5" providerId="LiveId" clId="{746B24EA-7A43-4D3D-A68A-B9BD11066FA8}" dt="2022-02-07T09:19:30.985" v="1383"/>
          <ac:inkMkLst>
            <pc:docMk/>
            <pc:sldMk cId="3665580968" sldId="328"/>
            <ac:inkMk id="149" creationId="{499A4C56-72A8-49FC-A2FF-8F5B349C6DCF}"/>
          </ac:inkMkLst>
        </pc:inkChg>
        <pc:inkChg chg="add del">
          <ac:chgData name="Viet Anh Nguyen" userId="b95f61ff061388d5" providerId="LiveId" clId="{746B24EA-7A43-4D3D-A68A-B9BD11066FA8}" dt="2022-02-07T09:19:34.626" v="1386"/>
          <ac:inkMkLst>
            <pc:docMk/>
            <pc:sldMk cId="3665580968" sldId="328"/>
            <ac:inkMk id="150" creationId="{24ED3C07-26F2-45B3-8473-F06450C929DB}"/>
          </ac:inkMkLst>
        </pc:inkChg>
        <pc:inkChg chg="add del">
          <ac:chgData name="Viet Anh Nguyen" userId="b95f61ff061388d5" providerId="LiveId" clId="{746B24EA-7A43-4D3D-A68A-B9BD11066FA8}" dt="2022-02-07T09:19:34.626" v="1386"/>
          <ac:inkMkLst>
            <pc:docMk/>
            <pc:sldMk cId="3665580968" sldId="328"/>
            <ac:inkMk id="151" creationId="{72BE2454-BDC0-40DB-8EE0-51A6982EDDDB}"/>
          </ac:inkMkLst>
        </pc:inkChg>
        <pc:inkChg chg="add del">
          <ac:chgData name="Viet Anh Nguyen" userId="b95f61ff061388d5" providerId="LiveId" clId="{746B24EA-7A43-4D3D-A68A-B9BD11066FA8}" dt="2022-02-07T09:19:58.446" v="1408"/>
          <ac:inkMkLst>
            <pc:docMk/>
            <pc:sldMk cId="3665580968" sldId="328"/>
            <ac:inkMk id="152" creationId="{5629C8B7-19DD-496D-93EA-8ED09060F9F7}"/>
          </ac:inkMkLst>
        </pc:inkChg>
        <pc:inkChg chg="add del">
          <ac:chgData name="Viet Anh Nguyen" userId="b95f61ff061388d5" providerId="LiveId" clId="{746B24EA-7A43-4D3D-A68A-B9BD11066FA8}" dt="2022-02-07T09:19:36.662" v="1390"/>
          <ac:inkMkLst>
            <pc:docMk/>
            <pc:sldMk cId="3665580968" sldId="328"/>
            <ac:inkMk id="153" creationId="{6B125F1F-8DF0-49ED-AFA3-29D072F901A8}"/>
          </ac:inkMkLst>
        </pc:inkChg>
        <pc:inkChg chg="add del">
          <ac:chgData name="Viet Anh Nguyen" userId="b95f61ff061388d5" providerId="LiveId" clId="{746B24EA-7A43-4D3D-A68A-B9BD11066FA8}" dt="2022-02-07T09:19:36.662" v="1390"/>
          <ac:inkMkLst>
            <pc:docMk/>
            <pc:sldMk cId="3665580968" sldId="328"/>
            <ac:inkMk id="154" creationId="{D5BC28B7-3E25-49A8-9B8A-1D3DBF02904B}"/>
          </ac:inkMkLst>
        </pc:inkChg>
        <pc:inkChg chg="add del">
          <ac:chgData name="Viet Anh Nguyen" userId="b95f61ff061388d5" providerId="LiveId" clId="{746B24EA-7A43-4D3D-A68A-B9BD11066FA8}" dt="2022-02-07T09:19:36.662" v="1390"/>
          <ac:inkMkLst>
            <pc:docMk/>
            <pc:sldMk cId="3665580968" sldId="328"/>
            <ac:inkMk id="155" creationId="{1399C60C-132B-466B-8C7E-9C3E1A1DFBF3}"/>
          </ac:inkMkLst>
        </pc:inkChg>
        <pc:inkChg chg="add">
          <ac:chgData name="Viet Anh Nguyen" userId="b95f61ff061388d5" providerId="LiveId" clId="{746B24EA-7A43-4D3D-A68A-B9BD11066FA8}" dt="2022-02-07T09:19:36.662" v="1390"/>
          <ac:inkMkLst>
            <pc:docMk/>
            <pc:sldMk cId="3665580968" sldId="328"/>
            <ac:inkMk id="156" creationId="{BDF1BF9B-6D2E-4EEF-AF8C-B8A6805C4D9A}"/>
          </ac:inkMkLst>
        </pc:inkChg>
        <pc:inkChg chg="add del">
          <ac:chgData name="Viet Anh Nguyen" userId="b95f61ff061388d5" providerId="LiveId" clId="{746B24EA-7A43-4D3D-A68A-B9BD11066FA8}" dt="2022-02-07T09:19:39.779" v="1394"/>
          <ac:inkMkLst>
            <pc:docMk/>
            <pc:sldMk cId="3665580968" sldId="328"/>
            <ac:inkMk id="157" creationId="{49C009A0-4E42-4F9C-B939-C27A8926D5F9}"/>
          </ac:inkMkLst>
        </pc:inkChg>
        <pc:inkChg chg="add del">
          <ac:chgData name="Viet Anh Nguyen" userId="b95f61ff061388d5" providerId="LiveId" clId="{746B24EA-7A43-4D3D-A68A-B9BD11066FA8}" dt="2022-02-07T09:19:39.779" v="1394"/>
          <ac:inkMkLst>
            <pc:docMk/>
            <pc:sldMk cId="3665580968" sldId="328"/>
            <ac:inkMk id="158" creationId="{59A2DC8F-74D5-453F-A953-E3825012485F}"/>
          </ac:inkMkLst>
        </pc:inkChg>
        <pc:inkChg chg="add del">
          <ac:chgData name="Viet Anh Nguyen" userId="b95f61ff061388d5" providerId="LiveId" clId="{746B24EA-7A43-4D3D-A68A-B9BD11066FA8}" dt="2022-02-07T09:19:39.779" v="1394"/>
          <ac:inkMkLst>
            <pc:docMk/>
            <pc:sldMk cId="3665580968" sldId="328"/>
            <ac:inkMk id="159" creationId="{961C5196-436C-47F9-8E2F-E33DA8262446}"/>
          </ac:inkMkLst>
        </pc:inkChg>
        <pc:inkChg chg="add del">
          <ac:chgData name="Viet Anh Nguyen" userId="b95f61ff061388d5" providerId="LiveId" clId="{746B24EA-7A43-4D3D-A68A-B9BD11066FA8}" dt="2022-02-07T09:19:41.944" v="1401"/>
          <ac:inkMkLst>
            <pc:docMk/>
            <pc:sldMk cId="3665580968" sldId="328"/>
            <ac:inkMk id="160" creationId="{CB040AC9-5399-405F-9B49-5BDA57175A85}"/>
          </ac:inkMkLst>
        </pc:inkChg>
        <pc:inkChg chg="add del">
          <ac:chgData name="Viet Anh Nguyen" userId="b95f61ff061388d5" providerId="LiveId" clId="{746B24EA-7A43-4D3D-A68A-B9BD11066FA8}" dt="2022-02-07T09:19:41.944" v="1401"/>
          <ac:inkMkLst>
            <pc:docMk/>
            <pc:sldMk cId="3665580968" sldId="328"/>
            <ac:inkMk id="161" creationId="{82B18247-242A-4AF9-B444-6B401AE5E56C}"/>
          </ac:inkMkLst>
        </pc:inkChg>
        <pc:inkChg chg="add del">
          <ac:chgData name="Viet Anh Nguyen" userId="b95f61ff061388d5" providerId="LiveId" clId="{746B24EA-7A43-4D3D-A68A-B9BD11066FA8}" dt="2022-02-07T09:19:41.944" v="1401"/>
          <ac:inkMkLst>
            <pc:docMk/>
            <pc:sldMk cId="3665580968" sldId="328"/>
            <ac:inkMk id="162" creationId="{35CF4BCD-3C0A-4700-BE08-7D8132B001A1}"/>
          </ac:inkMkLst>
        </pc:inkChg>
        <pc:inkChg chg="add del">
          <ac:chgData name="Viet Anh Nguyen" userId="b95f61ff061388d5" providerId="LiveId" clId="{746B24EA-7A43-4D3D-A68A-B9BD11066FA8}" dt="2022-02-07T09:19:41.944" v="1401"/>
          <ac:inkMkLst>
            <pc:docMk/>
            <pc:sldMk cId="3665580968" sldId="328"/>
            <ac:inkMk id="163" creationId="{4CBFB846-FD43-47DA-BF0B-75441B481825}"/>
          </ac:inkMkLst>
        </pc:inkChg>
        <pc:inkChg chg="add del">
          <ac:chgData name="Viet Anh Nguyen" userId="b95f61ff061388d5" providerId="LiveId" clId="{746B24EA-7A43-4D3D-A68A-B9BD11066FA8}" dt="2022-02-07T09:19:41.944" v="1401"/>
          <ac:inkMkLst>
            <pc:docMk/>
            <pc:sldMk cId="3665580968" sldId="328"/>
            <ac:inkMk id="164" creationId="{D0A40B33-3C06-4BD9-BFD7-8D612F52EF12}"/>
          </ac:inkMkLst>
        </pc:inkChg>
        <pc:inkChg chg="add del">
          <ac:chgData name="Viet Anh Nguyen" userId="b95f61ff061388d5" providerId="LiveId" clId="{746B24EA-7A43-4D3D-A68A-B9BD11066FA8}" dt="2022-02-07T09:19:41.944" v="1401"/>
          <ac:inkMkLst>
            <pc:docMk/>
            <pc:sldMk cId="3665580968" sldId="328"/>
            <ac:inkMk id="165" creationId="{A901FC26-4AE3-427F-AB68-F52E4D5CD7F6}"/>
          </ac:inkMkLst>
        </pc:inkChg>
        <pc:inkChg chg="add del">
          <ac:chgData name="Viet Anh Nguyen" userId="b95f61ff061388d5" providerId="LiveId" clId="{746B24EA-7A43-4D3D-A68A-B9BD11066FA8}" dt="2022-02-07T09:19:41.944" v="1401"/>
          <ac:inkMkLst>
            <pc:docMk/>
            <pc:sldMk cId="3665580968" sldId="328"/>
            <ac:inkMk id="166" creationId="{B92D82D8-66EE-436A-9126-DD2552866EE5}"/>
          </ac:inkMkLst>
        </pc:inkChg>
        <pc:inkChg chg="add del">
          <ac:chgData name="Viet Anh Nguyen" userId="b95f61ff061388d5" providerId="LiveId" clId="{746B24EA-7A43-4D3D-A68A-B9BD11066FA8}" dt="2022-02-07T09:19:44.459" v="1405"/>
          <ac:inkMkLst>
            <pc:docMk/>
            <pc:sldMk cId="3665580968" sldId="328"/>
            <ac:inkMk id="167" creationId="{4119AE2A-9D0F-44B4-B148-9553FC138D53}"/>
          </ac:inkMkLst>
        </pc:inkChg>
        <pc:inkChg chg="add">
          <ac:chgData name="Viet Anh Nguyen" userId="b95f61ff061388d5" providerId="LiveId" clId="{746B24EA-7A43-4D3D-A68A-B9BD11066FA8}" dt="2022-02-07T09:19:41.944" v="1401"/>
          <ac:inkMkLst>
            <pc:docMk/>
            <pc:sldMk cId="3665580968" sldId="328"/>
            <ac:inkMk id="168" creationId="{945AE3A8-CE82-43EE-84BA-8BFAE4947E01}"/>
          </ac:inkMkLst>
        </pc:inkChg>
        <pc:inkChg chg="add del">
          <ac:chgData name="Viet Anh Nguyen" userId="b95f61ff061388d5" providerId="LiveId" clId="{746B24EA-7A43-4D3D-A68A-B9BD11066FA8}" dt="2022-02-07T09:19:44.459" v="1405"/>
          <ac:inkMkLst>
            <pc:docMk/>
            <pc:sldMk cId="3665580968" sldId="328"/>
            <ac:inkMk id="169" creationId="{0A48CA8E-EF60-44C9-8460-FC7F9D2CFA52}"/>
          </ac:inkMkLst>
        </pc:inkChg>
        <pc:inkChg chg="add del">
          <ac:chgData name="Viet Anh Nguyen" userId="b95f61ff061388d5" providerId="LiveId" clId="{746B24EA-7A43-4D3D-A68A-B9BD11066FA8}" dt="2022-02-07T09:19:44.459" v="1405"/>
          <ac:inkMkLst>
            <pc:docMk/>
            <pc:sldMk cId="3665580968" sldId="328"/>
            <ac:inkMk id="170" creationId="{9A934E99-B1A9-4A97-A248-A2DFDB6EA492}"/>
          </ac:inkMkLst>
        </pc:inkChg>
        <pc:inkChg chg="add del">
          <ac:chgData name="Viet Anh Nguyen" userId="b95f61ff061388d5" providerId="LiveId" clId="{746B24EA-7A43-4D3D-A68A-B9BD11066FA8}" dt="2022-02-07T09:19:44.459" v="1405"/>
          <ac:inkMkLst>
            <pc:docMk/>
            <pc:sldMk cId="3665580968" sldId="328"/>
            <ac:inkMk id="171" creationId="{DC3E03F3-0F47-46A4-A995-DF539A8F07AD}"/>
          </ac:inkMkLst>
        </pc:inkChg>
        <pc:inkChg chg="add">
          <ac:chgData name="Viet Anh Nguyen" userId="b95f61ff061388d5" providerId="LiveId" clId="{746B24EA-7A43-4D3D-A68A-B9BD11066FA8}" dt="2022-02-07T09:19:44.459" v="1405"/>
          <ac:inkMkLst>
            <pc:docMk/>
            <pc:sldMk cId="3665580968" sldId="328"/>
            <ac:inkMk id="172" creationId="{1E1CC9BD-A69D-4F89-B588-8906E7425C0C}"/>
          </ac:inkMkLst>
        </pc:inkChg>
        <pc:inkChg chg="add del">
          <ac:chgData name="Viet Anh Nguyen" userId="b95f61ff061388d5" providerId="LiveId" clId="{746B24EA-7A43-4D3D-A68A-B9BD11066FA8}" dt="2022-02-07T09:19:58.446" v="1408"/>
          <ac:inkMkLst>
            <pc:docMk/>
            <pc:sldMk cId="3665580968" sldId="328"/>
            <ac:inkMk id="173" creationId="{FA0087CF-17E9-4FB2-8B9E-2D5EE39677A1}"/>
          </ac:inkMkLst>
        </pc:inkChg>
        <pc:inkChg chg="add del">
          <ac:chgData name="Viet Anh Nguyen" userId="b95f61ff061388d5" providerId="LiveId" clId="{746B24EA-7A43-4D3D-A68A-B9BD11066FA8}" dt="2022-02-07T09:19:58.446" v="1408"/>
          <ac:inkMkLst>
            <pc:docMk/>
            <pc:sldMk cId="3665580968" sldId="328"/>
            <ac:inkMk id="174" creationId="{6F369096-F4ED-48BC-980D-65D4884BED5F}"/>
          </ac:inkMkLst>
        </pc:inkChg>
        <pc:inkChg chg="add del">
          <ac:chgData name="Viet Anh Nguyen" userId="b95f61ff061388d5" providerId="LiveId" clId="{746B24EA-7A43-4D3D-A68A-B9BD11066FA8}" dt="2022-02-07T09:20:00.029" v="1413"/>
          <ac:inkMkLst>
            <pc:docMk/>
            <pc:sldMk cId="3665580968" sldId="328"/>
            <ac:inkMk id="175" creationId="{13FFC085-F286-459A-AE0E-7A8AE2511849}"/>
          </ac:inkMkLst>
        </pc:inkChg>
        <pc:inkChg chg="add del">
          <ac:chgData name="Viet Anh Nguyen" userId="b95f61ff061388d5" providerId="LiveId" clId="{746B24EA-7A43-4D3D-A68A-B9BD11066FA8}" dt="2022-02-07T09:20:00.029" v="1413"/>
          <ac:inkMkLst>
            <pc:docMk/>
            <pc:sldMk cId="3665580968" sldId="328"/>
            <ac:inkMk id="176" creationId="{6BEF90FB-C706-4893-866C-7EFFA00C0EDC}"/>
          </ac:inkMkLst>
        </pc:inkChg>
        <pc:inkChg chg="add del">
          <ac:chgData name="Viet Anh Nguyen" userId="b95f61ff061388d5" providerId="LiveId" clId="{746B24EA-7A43-4D3D-A68A-B9BD11066FA8}" dt="2022-02-07T09:20:00.029" v="1413"/>
          <ac:inkMkLst>
            <pc:docMk/>
            <pc:sldMk cId="3665580968" sldId="328"/>
            <ac:inkMk id="177" creationId="{0DAEBE3D-B564-45BB-A934-9937C0BFF948}"/>
          </ac:inkMkLst>
        </pc:inkChg>
        <pc:inkChg chg="add del">
          <ac:chgData name="Viet Anh Nguyen" userId="b95f61ff061388d5" providerId="LiveId" clId="{746B24EA-7A43-4D3D-A68A-B9BD11066FA8}" dt="2022-02-07T09:20:00.029" v="1413"/>
          <ac:inkMkLst>
            <pc:docMk/>
            <pc:sldMk cId="3665580968" sldId="328"/>
            <ac:inkMk id="178" creationId="{1C1A3B1C-B00A-4AFD-90C0-C64F5F701222}"/>
          </ac:inkMkLst>
        </pc:inkChg>
        <pc:inkChg chg="add del">
          <ac:chgData name="Viet Anh Nguyen" userId="b95f61ff061388d5" providerId="LiveId" clId="{746B24EA-7A43-4D3D-A68A-B9BD11066FA8}" dt="2022-02-07T09:20:00.029" v="1413"/>
          <ac:inkMkLst>
            <pc:docMk/>
            <pc:sldMk cId="3665580968" sldId="328"/>
            <ac:inkMk id="179" creationId="{924D4C19-7EA5-4909-84FE-C0D508B74673}"/>
          </ac:inkMkLst>
        </pc:inkChg>
        <pc:inkChg chg="add">
          <ac:chgData name="Viet Anh Nguyen" userId="b95f61ff061388d5" providerId="LiveId" clId="{746B24EA-7A43-4D3D-A68A-B9BD11066FA8}" dt="2022-02-07T09:20:00.029" v="1413"/>
          <ac:inkMkLst>
            <pc:docMk/>
            <pc:sldMk cId="3665580968" sldId="328"/>
            <ac:inkMk id="180" creationId="{0C430001-7F5F-4C42-BBE7-B1D0AD362AD0}"/>
          </ac:inkMkLst>
        </pc:inkChg>
        <pc:inkChg chg="add del">
          <ac:chgData name="Viet Anh Nguyen" userId="b95f61ff061388d5" providerId="LiveId" clId="{746B24EA-7A43-4D3D-A68A-B9BD11066FA8}" dt="2022-02-07T09:20:01.271" v="1416"/>
          <ac:inkMkLst>
            <pc:docMk/>
            <pc:sldMk cId="3665580968" sldId="328"/>
            <ac:inkMk id="181" creationId="{65CAE820-EF56-4FD2-9973-A0A141750972}"/>
          </ac:inkMkLst>
        </pc:inkChg>
        <pc:inkChg chg="add del">
          <ac:chgData name="Viet Anh Nguyen" userId="b95f61ff061388d5" providerId="LiveId" clId="{746B24EA-7A43-4D3D-A68A-B9BD11066FA8}" dt="2022-02-07T09:20:01.271" v="1416"/>
          <ac:inkMkLst>
            <pc:docMk/>
            <pc:sldMk cId="3665580968" sldId="328"/>
            <ac:inkMk id="182" creationId="{5EFE1E90-900B-4570-A9A0-A484093A24A8}"/>
          </ac:inkMkLst>
        </pc:inkChg>
        <pc:inkChg chg="add">
          <ac:chgData name="Viet Anh Nguyen" userId="b95f61ff061388d5" providerId="LiveId" clId="{746B24EA-7A43-4D3D-A68A-B9BD11066FA8}" dt="2022-02-07T09:20:01.271" v="1416"/>
          <ac:inkMkLst>
            <pc:docMk/>
            <pc:sldMk cId="3665580968" sldId="328"/>
            <ac:inkMk id="183" creationId="{FF0A977B-E450-4807-9CAC-98B2C3914E4E}"/>
          </ac:inkMkLst>
        </pc:inkChg>
        <pc:inkChg chg="add del">
          <ac:chgData name="Viet Anh Nguyen" userId="b95f61ff061388d5" providerId="LiveId" clId="{746B24EA-7A43-4D3D-A68A-B9BD11066FA8}" dt="2022-02-07T09:20:03.971" v="1421"/>
          <ac:inkMkLst>
            <pc:docMk/>
            <pc:sldMk cId="3665580968" sldId="328"/>
            <ac:inkMk id="184" creationId="{D79E6FFF-3C92-4527-BB46-3FA7CBEC738F}"/>
          </ac:inkMkLst>
        </pc:inkChg>
        <pc:inkChg chg="add del">
          <ac:chgData name="Viet Anh Nguyen" userId="b95f61ff061388d5" providerId="LiveId" clId="{746B24EA-7A43-4D3D-A68A-B9BD11066FA8}" dt="2022-02-07T09:20:03.971" v="1421"/>
          <ac:inkMkLst>
            <pc:docMk/>
            <pc:sldMk cId="3665580968" sldId="328"/>
            <ac:inkMk id="185" creationId="{3766FD4E-2B4A-493C-8FBB-777F47C9579F}"/>
          </ac:inkMkLst>
        </pc:inkChg>
        <pc:inkChg chg="add del">
          <ac:chgData name="Viet Anh Nguyen" userId="b95f61ff061388d5" providerId="LiveId" clId="{746B24EA-7A43-4D3D-A68A-B9BD11066FA8}" dt="2022-02-07T09:20:03.971" v="1421"/>
          <ac:inkMkLst>
            <pc:docMk/>
            <pc:sldMk cId="3665580968" sldId="328"/>
            <ac:inkMk id="186" creationId="{44CB4ECB-33BD-4A68-8893-80B3DB35E6B5}"/>
          </ac:inkMkLst>
        </pc:inkChg>
        <pc:inkChg chg="add del">
          <ac:chgData name="Viet Anh Nguyen" userId="b95f61ff061388d5" providerId="LiveId" clId="{746B24EA-7A43-4D3D-A68A-B9BD11066FA8}" dt="2022-02-07T09:20:03.971" v="1421"/>
          <ac:inkMkLst>
            <pc:docMk/>
            <pc:sldMk cId="3665580968" sldId="328"/>
            <ac:inkMk id="187" creationId="{8248964D-910C-4BAD-AA63-2E3667C08958}"/>
          </ac:inkMkLst>
        </pc:inkChg>
        <pc:inkChg chg="add">
          <ac:chgData name="Viet Anh Nguyen" userId="b95f61ff061388d5" providerId="LiveId" clId="{746B24EA-7A43-4D3D-A68A-B9BD11066FA8}" dt="2022-02-07T09:20:03.971" v="1421"/>
          <ac:inkMkLst>
            <pc:docMk/>
            <pc:sldMk cId="3665580968" sldId="328"/>
            <ac:inkMk id="188" creationId="{FD5A58D8-F31E-4CE0-93C6-56B4DABB39AD}"/>
          </ac:inkMkLst>
        </pc:inkChg>
        <pc:inkChg chg="add del">
          <ac:chgData name="Viet Anh Nguyen" userId="b95f61ff061388d5" providerId="LiveId" clId="{746B24EA-7A43-4D3D-A68A-B9BD11066FA8}" dt="2022-02-07T09:20:05.732" v="1424"/>
          <ac:inkMkLst>
            <pc:docMk/>
            <pc:sldMk cId="3665580968" sldId="328"/>
            <ac:inkMk id="189" creationId="{DFF211F1-664D-4A43-BF5C-9175A775A3D1}"/>
          </ac:inkMkLst>
        </pc:inkChg>
        <pc:inkChg chg="add del">
          <ac:chgData name="Viet Anh Nguyen" userId="b95f61ff061388d5" providerId="LiveId" clId="{746B24EA-7A43-4D3D-A68A-B9BD11066FA8}" dt="2022-02-07T09:20:05.732" v="1424"/>
          <ac:inkMkLst>
            <pc:docMk/>
            <pc:sldMk cId="3665580968" sldId="328"/>
            <ac:inkMk id="190" creationId="{7C045A3B-81D4-4E58-ACBB-F2EE8C04F432}"/>
          </ac:inkMkLst>
        </pc:inkChg>
        <pc:inkChg chg="add">
          <ac:chgData name="Viet Anh Nguyen" userId="b95f61ff061388d5" providerId="LiveId" clId="{746B24EA-7A43-4D3D-A68A-B9BD11066FA8}" dt="2022-02-07T09:20:05.732" v="1424"/>
          <ac:inkMkLst>
            <pc:docMk/>
            <pc:sldMk cId="3665580968" sldId="328"/>
            <ac:inkMk id="191" creationId="{966F6438-7256-4A0A-9CC2-80D2326CB86E}"/>
          </ac:inkMkLst>
        </pc:inkChg>
        <pc:inkChg chg="add del">
          <ac:chgData name="Viet Anh Nguyen" userId="b95f61ff061388d5" providerId="LiveId" clId="{746B24EA-7A43-4D3D-A68A-B9BD11066FA8}" dt="2022-02-07T09:20:09.108" v="1431"/>
          <ac:inkMkLst>
            <pc:docMk/>
            <pc:sldMk cId="3665580968" sldId="328"/>
            <ac:inkMk id="192" creationId="{8B2C68C5-3046-4B55-A2D0-485A3DBCE674}"/>
          </ac:inkMkLst>
        </pc:inkChg>
        <pc:inkChg chg="add del">
          <ac:chgData name="Viet Anh Nguyen" userId="b95f61ff061388d5" providerId="LiveId" clId="{746B24EA-7A43-4D3D-A68A-B9BD11066FA8}" dt="2022-02-07T09:20:09.108" v="1431"/>
          <ac:inkMkLst>
            <pc:docMk/>
            <pc:sldMk cId="3665580968" sldId="328"/>
            <ac:inkMk id="193" creationId="{6B09A2D9-8DAE-412E-833F-EFF0E3CF3E32}"/>
          </ac:inkMkLst>
        </pc:inkChg>
        <pc:inkChg chg="add del">
          <ac:chgData name="Viet Anh Nguyen" userId="b95f61ff061388d5" providerId="LiveId" clId="{746B24EA-7A43-4D3D-A68A-B9BD11066FA8}" dt="2022-02-07T09:20:09.108" v="1431"/>
          <ac:inkMkLst>
            <pc:docMk/>
            <pc:sldMk cId="3665580968" sldId="328"/>
            <ac:inkMk id="194" creationId="{6616A078-86BD-4B06-9F44-927BD1792C15}"/>
          </ac:inkMkLst>
        </pc:inkChg>
        <pc:inkChg chg="add del">
          <ac:chgData name="Viet Anh Nguyen" userId="b95f61ff061388d5" providerId="LiveId" clId="{746B24EA-7A43-4D3D-A68A-B9BD11066FA8}" dt="2022-02-07T09:20:09.108" v="1431"/>
          <ac:inkMkLst>
            <pc:docMk/>
            <pc:sldMk cId="3665580968" sldId="328"/>
            <ac:inkMk id="195" creationId="{4E571BC5-B661-416D-82F9-DCA682FE1E8C}"/>
          </ac:inkMkLst>
        </pc:inkChg>
        <pc:inkChg chg="add del">
          <ac:chgData name="Viet Anh Nguyen" userId="b95f61ff061388d5" providerId="LiveId" clId="{746B24EA-7A43-4D3D-A68A-B9BD11066FA8}" dt="2022-02-07T09:20:09.108" v="1431"/>
          <ac:inkMkLst>
            <pc:docMk/>
            <pc:sldMk cId="3665580968" sldId="328"/>
            <ac:inkMk id="196" creationId="{E45E749F-33AD-42DF-B4C8-8631D8C25DB9}"/>
          </ac:inkMkLst>
        </pc:inkChg>
        <pc:inkChg chg="add del">
          <ac:chgData name="Viet Anh Nguyen" userId="b95f61ff061388d5" providerId="LiveId" clId="{746B24EA-7A43-4D3D-A68A-B9BD11066FA8}" dt="2022-02-07T09:20:09.108" v="1431"/>
          <ac:inkMkLst>
            <pc:docMk/>
            <pc:sldMk cId="3665580968" sldId="328"/>
            <ac:inkMk id="197" creationId="{6F2E529D-1B92-4C91-81E0-AF754E457826}"/>
          </ac:inkMkLst>
        </pc:inkChg>
        <pc:inkChg chg="add">
          <ac:chgData name="Viet Anh Nguyen" userId="b95f61ff061388d5" providerId="LiveId" clId="{746B24EA-7A43-4D3D-A68A-B9BD11066FA8}" dt="2022-02-07T09:20:09.108" v="1431"/>
          <ac:inkMkLst>
            <pc:docMk/>
            <pc:sldMk cId="3665580968" sldId="328"/>
            <ac:inkMk id="198" creationId="{9386359A-0E62-4926-86FD-F260B56630BD}"/>
          </ac:inkMkLst>
        </pc:inkChg>
        <pc:inkChg chg="add del">
          <ac:chgData name="Viet Anh Nguyen" userId="b95f61ff061388d5" providerId="LiveId" clId="{746B24EA-7A43-4D3D-A68A-B9BD11066FA8}" dt="2022-02-07T09:20:10.440" v="1435"/>
          <ac:inkMkLst>
            <pc:docMk/>
            <pc:sldMk cId="3665580968" sldId="328"/>
            <ac:inkMk id="199" creationId="{C8FEA330-E24E-45F3-9647-A37F38EBD9C5}"/>
          </ac:inkMkLst>
        </pc:inkChg>
        <pc:inkChg chg="add del">
          <ac:chgData name="Viet Anh Nguyen" userId="b95f61ff061388d5" providerId="LiveId" clId="{746B24EA-7A43-4D3D-A68A-B9BD11066FA8}" dt="2022-02-07T09:20:10.440" v="1435"/>
          <ac:inkMkLst>
            <pc:docMk/>
            <pc:sldMk cId="3665580968" sldId="328"/>
            <ac:inkMk id="200" creationId="{4D8D51C1-CEC2-423A-A248-DFC5BC5D6334}"/>
          </ac:inkMkLst>
        </pc:inkChg>
        <pc:inkChg chg="add del">
          <ac:chgData name="Viet Anh Nguyen" userId="b95f61ff061388d5" providerId="LiveId" clId="{746B24EA-7A43-4D3D-A68A-B9BD11066FA8}" dt="2022-02-07T09:20:10.440" v="1435"/>
          <ac:inkMkLst>
            <pc:docMk/>
            <pc:sldMk cId="3665580968" sldId="328"/>
            <ac:inkMk id="201" creationId="{2457985C-B5F4-4629-919A-0F4B0C1C02F2}"/>
          </ac:inkMkLst>
        </pc:inkChg>
        <pc:inkChg chg="add">
          <ac:chgData name="Viet Anh Nguyen" userId="b95f61ff061388d5" providerId="LiveId" clId="{746B24EA-7A43-4D3D-A68A-B9BD11066FA8}" dt="2022-02-07T09:20:10.440" v="1435"/>
          <ac:inkMkLst>
            <pc:docMk/>
            <pc:sldMk cId="3665580968" sldId="328"/>
            <ac:inkMk id="202" creationId="{45EBC6D3-8C21-410D-B897-0CF61FA156BA}"/>
          </ac:inkMkLst>
        </pc:inkChg>
      </pc:sldChg>
      <pc:sldChg chg="addSp delSp new mod modClrScheme chgLayout">
        <pc:chgData name="Viet Anh Nguyen" userId="b95f61ff061388d5" providerId="LiveId" clId="{746B24EA-7A43-4D3D-A68A-B9BD11066FA8}" dt="2022-02-07T09:25:13.927" v="1595"/>
        <pc:sldMkLst>
          <pc:docMk/>
          <pc:sldMk cId="1465956601" sldId="329"/>
        </pc:sldMkLst>
        <pc:spChg chg="del">
          <ac:chgData name="Viet Anh Nguyen" userId="b95f61ff061388d5" providerId="LiveId" clId="{746B24EA-7A43-4D3D-A68A-B9BD11066FA8}" dt="2022-02-07T09:20:40.156" v="1437" actId="700"/>
          <ac:spMkLst>
            <pc:docMk/>
            <pc:sldMk cId="1465956601" sldId="329"/>
            <ac:spMk id="2" creationId="{7FC2464E-2895-4079-9D79-F39F8107698C}"/>
          </ac:spMkLst>
        </pc:spChg>
        <pc:spChg chg="del">
          <ac:chgData name="Viet Anh Nguyen" userId="b95f61ff061388d5" providerId="LiveId" clId="{746B24EA-7A43-4D3D-A68A-B9BD11066FA8}" dt="2022-02-07T09:20:40.156" v="1437" actId="700"/>
          <ac:spMkLst>
            <pc:docMk/>
            <pc:sldMk cId="1465956601" sldId="329"/>
            <ac:spMk id="3" creationId="{2F45079D-7E6A-45D1-B7B3-C0CDFE5AEE1A}"/>
          </ac:spMkLst>
        </pc:spChg>
        <pc:inkChg chg="add del">
          <ac:chgData name="Viet Anh Nguyen" userId="b95f61ff061388d5" providerId="LiveId" clId="{746B24EA-7A43-4D3D-A68A-B9BD11066FA8}" dt="2022-02-07T09:20:47.477" v="1443"/>
          <ac:inkMkLst>
            <pc:docMk/>
            <pc:sldMk cId="1465956601" sldId="329"/>
            <ac:inkMk id="4" creationId="{FA10266E-DD3B-42ED-BE93-B7A181C00F3A}"/>
          </ac:inkMkLst>
        </pc:inkChg>
        <pc:inkChg chg="add del">
          <ac:chgData name="Viet Anh Nguyen" userId="b95f61ff061388d5" providerId="LiveId" clId="{746B24EA-7A43-4D3D-A68A-B9BD11066FA8}" dt="2022-02-07T09:20:47.477" v="1443"/>
          <ac:inkMkLst>
            <pc:docMk/>
            <pc:sldMk cId="1465956601" sldId="329"/>
            <ac:inkMk id="5" creationId="{F1E40656-CD65-47B2-A71F-A80EFC23634A}"/>
          </ac:inkMkLst>
        </pc:inkChg>
        <pc:inkChg chg="add del">
          <ac:chgData name="Viet Anh Nguyen" userId="b95f61ff061388d5" providerId="LiveId" clId="{746B24EA-7A43-4D3D-A68A-B9BD11066FA8}" dt="2022-02-07T09:20:47.477" v="1443"/>
          <ac:inkMkLst>
            <pc:docMk/>
            <pc:sldMk cId="1465956601" sldId="329"/>
            <ac:inkMk id="6" creationId="{FEB7F1DC-912B-42FC-A056-605743703096}"/>
          </ac:inkMkLst>
        </pc:inkChg>
        <pc:inkChg chg="add del">
          <ac:chgData name="Viet Anh Nguyen" userId="b95f61ff061388d5" providerId="LiveId" clId="{746B24EA-7A43-4D3D-A68A-B9BD11066FA8}" dt="2022-02-07T09:20:47.477" v="1443"/>
          <ac:inkMkLst>
            <pc:docMk/>
            <pc:sldMk cId="1465956601" sldId="329"/>
            <ac:inkMk id="7" creationId="{EEFEEB7E-FE46-4FD0-B722-D20AE56C03FE}"/>
          </ac:inkMkLst>
        </pc:inkChg>
        <pc:inkChg chg="add del">
          <ac:chgData name="Viet Anh Nguyen" userId="b95f61ff061388d5" providerId="LiveId" clId="{746B24EA-7A43-4D3D-A68A-B9BD11066FA8}" dt="2022-02-07T09:20:47.477" v="1443"/>
          <ac:inkMkLst>
            <pc:docMk/>
            <pc:sldMk cId="1465956601" sldId="329"/>
            <ac:inkMk id="8" creationId="{1CE5DEB3-CE1E-4894-BEFD-769926108F48}"/>
          </ac:inkMkLst>
        </pc:inkChg>
        <pc:inkChg chg="add">
          <ac:chgData name="Viet Anh Nguyen" userId="b95f61ff061388d5" providerId="LiveId" clId="{746B24EA-7A43-4D3D-A68A-B9BD11066FA8}" dt="2022-02-07T09:20:47.477" v="1443"/>
          <ac:inkMkLst>
            <pc:docMk/>
            <pc:sldMk cId="1465956601" sldId="329"/>
            <ac:inkMk id="9" creationId="{556D533B-60A2-48EA-BF50-FDC0536665AD}"/>
          </ac:inkMkLst>
        </pc:inkChg>
        <pc:inkChg chg="add del">
          <ac:chgData name="Viet Anh Nguyen" userId="b95f61ff061388d5" providerId="LiveId" clId="{746B24EA-7A43-4D3D-A68A-B9BD11066FA8}" dt="2022-02-07T09:20:49.127" v="1447"/>
          <ac:inkMkLst>
            <pc:docMk/>
            <pc:sldMk cId="1465956601" sldId="329"/>
            <ac:inkMk id="10" creationId="{1B3139B0-9277-4E6B-BAD4-0494204FD2E2}"/>
          </ac:inkMkLst>
        </pc:inkChg>
        <pc:inkChg chg="add del">
          <ac:chgData name="Viet Anh Nguyen" userId="b95f61ff061388d5" providerId="LiveId" clId="{746B24EA-7A43-4D3D-A68A-B9BD11066FA8}" dt="2022-02-07T09:20:49.127" v="1447"/>
          <ac:inkMkLst>
            <pc:docMk/>
            <pc:sldMk cId="1465956601" sldId="329"/>
            <ac:inkMk id="11" creationId="{F8161812-81F1-41D0-B258-3B8221ACACE8}"/>
          </ac:inkMkLst>
        </pc:inkChg>
        <pc:inkChg chg="add">
          <ac:chgData name="Viet Anh Nguyen" userId="b95f61ff061388d5" providerId="LiveId" clId="{746B24EA-7A43-4D3D-A68A-B9BD11066FA8}" dt="2022-02-07T09:20:48.453" v="1446" actId="9405"/>
          <ac:inkMkLst>
            <pc:docMk/>
            <pc:sldMk cId="1465956601" sldId="329"/>
            <ac:inkMk id="12" creationId="{8BA09138-E014-4D2A-8383-006DAEE50424}"/>
          </ac:inkMkLst>
        </pc:inkChg>
        <pc:inkChg chg="add">
          <ac:chgData name="Viet Anh Nguyen" userId="b95f61ff061388d5" providerId="LiveId" clId="{746B24EA-7A43-4D3D-A68A-B9BD11066FA8}" dt="2022-02-07T09:20:49.127" v="1447"/>
          <ac:inkMkLst>
            <pc:docMk/>
            <pc:sldMk cId="1465956601" sldId="329"/>
            <ac:inkMk id="13" creationId="{29398F56-60B7-467C-975A-320D67E8C068}"/>
          </ac:inkMkLst>
        </pc:inkChg>
        <pc:inkChg chg="add del">
          <ac:chgData name="Viet Anh Nguyen" userId="b95f61ff061388d5" providerId="LiveId" clId="{746B24EA-7A43-4D3D-A68A-B9BD11066FA8}" dt="2022-02-07T09:20:51.223" v="1453"/>
          <ac:inkMkLst>
            <pc:docMk/>
            <pc:sldMk cId="1465956601" sldId="329"/>
            <ac:inkMk id="14" creationId="{5D0935E5-3529-4641-B155-3029A7C16A31}"/>
          </ac:inkMkLst>
        </pc:inkChg>
        <pc:inkChg chg="add del">
          <ac:chgData name="Viet Anh Nguyen" userId="b95f61ff061388d5" providerId="LiveId" clId="{746B24EA-7A43-4D3D-A68A-B9BD11066FA8}" dt="2022-02-07T09:20:51.223" v="1453"/>
          <ac:inkMkLst>
            <pc:docMk/>
            <pc:sldMk cId="1465956601" sldId="329"/>
            <ac:inkMk id="15" creationId="{DAF13A0E-39F0-4B1E-9B23-1E849A5D6498}"/>
          </ac:inkMkLst>
        </pc:inkChg>
        <pc:inkChg chg="add del">
          <ac:chgData name="Viet Anh Nguyen" userId="b95f61ff061388d5" providerId="LiveId" clId="{746B24EA-7A43-4D3D-A68A-B9BD11066FA8}" dt="2022-02-07T09:20:51.223" v="1453"/>
          <ac:inkMkLst>
            <pc:docMk/>
            <pc:sldMk cId="1465956601" sldId="329"/>
            <ac:inkMk id="16" creationId="{D2F647CA-EFC8-47BE-983F-DF453ABF9649}"/>
          </ac:inkMkLst>
        </pc:inkChg>
        <pc:inkChg chg="add del">
          <ac:chgData name="Viet Anh Nguyen" userId="b95f61ff061388d5" providerId="LiveId" clId="{746B24EA-7A43-4D3D-A68A-B9BD11066FA8}" dt="2022-02-07T09:20:51.223" v="1453"/>
          <ac:inkMkLst>
            <pc:docMk/>
            <pc:sldMk cId="1465956601" sldId="329"/>
            <ac:inkMk id="17" creationId="{DD627694-66B9-433B-9A72-EDBBE0A8547B}"/>
          </ac:inkMkLst>
        </pc:inkChg>
        <pc:inkChg chg="add del">
          <ac:chgData name="Viet Anh Nguyen" userId="b95f61ff061388d5" providerId="LiveId" clId="{746B24EA-7A43-4D3D-A68A-B9BD11066FA8}" dt="2022-02-07T09:20:51.223" v="1453"/>
          <ac:inkMkLst>
            <pc:docMk/>
            <pc:sldMk cId="1465956601" sldId="329"/>
            <ac:inkMk id="18" creationId="{7B60020E-F52A-4E0B-AFF1-34D867B6265A}"/>
          </ac:inkMkLst>
        </pc:inkChg>
        <pc:inkChg chg="add">
          <ac:chgData name="Viet Anh Nguyen" userId="b95f61ff061388d5" providerId="LiveId" clId="{746B24EA-7A43-4D3D-A68A-B9BD11066FA8}" dt="2022-02-07T09:20:51.223" v="1453"/>
          <ac:inkMkLst>
            <pc:docMk/>
            <pc:sldMk cId="1465956601" sldId="329"/>
            <ac:inkMk id="19" creationId="{80F34EC0-9CFF-48F3-8B3D-30EF923F6145}"/>
          </ac:inkMkLst>
        </pc:inkChg>
        <pc:inkChg chg="add del">
          <ac:chgData name="Viet Anh Nguyen" userId="b95f61ff061388d5" providerId="LiveId" clId="{746B24EA-7A43-4D3D-A68A-B9BD11066FA8}" dt="2022-02-07T09:20:53.361" v="1457"/>
          <ac:inkMkLst>
            <pc:docMk/>
            <pc:sldMk cId="1465956601" sldId="329"/>
            <ac:inkMk id="20" creationId="{FE35ABB7-8698-4963-BEA2-F84C232249BA}"/>
          </ac:inkMkLst>
        </pc:inkChg>
        <pc:inkChg chg="add del">
          <ac:chgData name="Viet Anh Nguyen" userId="b95f61ff061388d5" providerId="LiveId" clId="{746B24EA-7A43-4D3D-A68A-B9BD11066FA8}" dt="2022-02-07T09:20:53.361" v="1457"/>
          <ac:inkMkLst>
            <pc:docMk/>
            <pc:sldMk cId="1465956601" sldId="329"/>
            <ac:inkMk id="21" creationId="{89B84995-3E2C-4BAF-9B1D-6CFE71C2433F}"/>
          </ac:inkMkLst>
        </pc:inkChg>
        <pc:inkChg chg="add del">
          <ac:chgData name="Viet Anh Nguyen" userId="b95f61ff061388d5" providerId="LiveId" clId="{746B24EA-7A43-4D3D-A68A-B9BD11066FA8}" dt="2022-02-07T09:20:53.361" v="1457"/>
          <ac:inkMkLst>
            <pc:docMk/>
            <pc:sldMk cId="1465956601" sldId="329"/>
            <ac:inkMk id="22" creationId="{17A7A0B6-35DF-4378-A3F1-E03971F8B604}"/>
          </ac:inkMkLst>
        </pc:inkChg>
        <pc:inkChg chg="add del">
          <ac:chgData name="Viet Anh Nguyen" userId="b95f61ff061388d5" providerId="LiveId" clId="{746B24EA-7A43-4D3D-A68A-B9BD11066FA8}" dt="2022-02-07T09:20:54.433" v="1459"/>
          <ac:inkMkLst>
            <pc:docMk/>
            <pc:sldMk cId="1465956601" sldId="329"/>
            <ac:inkMk id="23" creationId="{5D45FE3A-B6FE-4D71-8A4D-F46DEEDA139D}"/>
          </ac:inkMkLst>
        </pc:inkChg>
        <pc:inkChg chg="add del">
          <ac:chgData name="Viet Anh Nguyen" userId="b95f61ff061388d5" providerId="LiveId" clId="{746B24EA-7A43-4D3D-A68A-B9BD11066FA8}" dt="2022-02-07T09:20:54.433" v="1459"/>
          <ac:inkMkLst>
            <pc:docMk/>
            <pc:sldMk cId="1465956601" sldId="329"/>
            <ac:inkMk id="24" creationId="{8CE55E9C-7494-4123-82F8-FBBA1517EE99}"/>
          </ac:inkMkLst>
        </pc:inkChg>
        <pc:inkChg chg="add">
          <ac:chgData name="Viet Anh Nguyen" userId="b95f61ff061388d5" providerId="LiveId" clId="{746B24EA-7A43-4D3D-A68A-B9BD11066FA8}" dt="2022-02-07T09:20:54.433" v="1459"/>
          <ac:inkMkLst>
            <pc:docMk/>
            <pc:sldMk cId="1465956601" sldId="329"/>
            <ac:inkMk id="25" creationId="{FB40E00B-13B6-42B3-9320-4E2346662CC6}"/>
          </ac:inkMkLst>
        </pc:inkChg>
        <pc:inkChg chg="add del">
          <ac:chgData name="Viet Anh Nguyen" userId="b95f61ff061388d5" providerId="LiveId" clId="{746B24EA-7A43-4D3D-A68A-B9BD11066FA8}" dt="2022-02-07T09:21:00.276" v="1465"/>
          <ac:inkMkLst>
            <pc:docMk/>
            <pc:sldMk cId="1465956601" sldId="329"/>
            <ac:inkMk id="26" creationId="{62EC7D99-35DA-4D94-81CB-3D9A2DA004D7}"/>
          </ac:inkMkLst>
        </pc:inkChg>
        <pc:inkChg chg="add del">
          <ac:chgData name="Viet Anh Nguyen" userId="b95f61ff061388d5" providerId="LiveId" clId="{746B24EA-7A43-4D3D-A68A-B9BD11066FA8}" dt="2022-02-07T09:21:00.276" v="1465"/>
          <ac:inkMkLst>
            <pc:docMk/>
            <pc:sldMk cId="1465956601" sldId="329"/>
            <ac:inkMk id="27" creationId="{4A945F4B-9202-4006-8FCC-F0866F13C7A9}"/>
          </ac:inkMkLst>
        </pc:inkChg>
        <pc:inkChg chg="add del">
          <ac:chgData name="Viet Anh Nguyen" userId="b95f61ff061388d5" providerId="LiveId" clId="{746B24EA-7A43-4D3D-A68A-B9BD11066FA8}" dt="2022-02-07T09:21:00.276" v="1465"/>
          <ac:inkMkLst>
            <pc:docMk/>
            <pc:sldMk cId="1465956601" sldId="329"/>
            <ac:inkMk id="28" creationId="{883EE7B8-3EDC-4547-9832-CAFD28353A4C}"/>
          </ac:inkMkLst>
        </pc:inkChg>
        <pc:inkChg chg="add">
          <ac:chgData name="Viet Anh Nguyen" userId="b95f61ff061388d5" providerId="LiveId" clId="{746B24EA-7A43-4D3D-A68A-B9BD11066FA8}" dt="2022-02-07T09:20:59.279" v="1463" actId="9405"/>
          <ac:inkMkLst>
            <pc:docMk/>
            <pc:sldMk cId="1465956601" sldId="329"/>
            <ac:inkMk id="29" creationId="{5FCB1D95-D232-4374-95CE-12BF163429CA}"/>
          </ac:inkMkLst>
        </pc:inkChg>
        <pc:inkChg chg="add">
          <ac:chgData name="Viet Anh Nguyen" userId="b95f61ff061388d5" providerId="LiveId" clId="{746B24EA-7A43-4D3D-A68A-B9BD11066FA8}" dt="2022-02-07T09:20:59.422" v="1464" actId="9405"/>
          <ac:inkMkLst>
            <pc:docMk/>
            <pc:sldMk cId="1465956601" sldId="329"/>
            <ac:inkMk id="30" creationId="{2D8A4AD4-49AA-411B-9DF0-0CE4262D9801}"/>
          </ac:inkMkLst>
        </pc:inkChg>
        <pc:inkChg chg="add">
          <ac:chgData name="Viet Anh Nguyen" userId="b95f61ff061388d5" providerId="LiveId" clId="{746B24EA-7A43-4D3D-A68A-B9BD11066FA8}" dt="2022-02-07T09:21:00.276" v="1465"/>
          <ac:inkMkLst>
            <pc:docMk/>
            <pc:sldMk cId="1465956601" sldId="329"/>
            <ac:inkMk id="31" creationId="{05DCB2AD-77EE-4B06-93AB-CF30E38ABD02}"/>
          </ac:inkMkLst>
        </pc:inkChg>
        <pc:inkChg chg="add del">
          <ac:chgData name="Viet Anh Nguyen" userId="b95f61ff061388d5" providerId="LiveId" clId="{746B24EA-7A43-4D3D-A68A-B9BD11066FA8}" dt="2022-02-07T09:21:11.237" v="1471"/>
          <ac:inkMkLst>
            <pc:docMk/>
            <pc:sldMk cId="1465956601" sldId="329"/>
            <ac:inkMk id="32" creationId="{3E623CD4-0789-4F40-94F8-7C3B1BDF1761}"/>
          </ac:inkMkLst>
        </pc:inkChg>
        <pc:inkChg chg="add del">
          <ac:chgData name="Viet Anh Nguyen" userId="b95f61ff061388d5" providerId="LiveId" clId="{746B24EA-7A43-4D3D-A68A-B9BD11066FA8}" dt="2022-02-07T09:21:11.237" v="1471"/>
          <ac:inkMkLst>
            <pc:docMk/>
            <pc:sldMk cId="1465956601" sldId="329"/>
            <ac:inkMk id="33" creationId="{DAD6CAB0-068D-4658-982C-62A9CFC3FA79}"/>
          </ac:inkMkLst>
        </pc:inkChg>
        <pc:inkChg chg="add del">
          <ac:chgData name="Viet Anh Nguyen" userId="b95f61ff061388d5" providerId="LiveId" clId="{746B24EA-7A43-4D3D-A68A-B9BD11066FA8}" dt="2022-02-07T09:21:11.237" v="1471"/>
          <ac:inkMkLst>
            <pc:docMk/>
            <pc:sldMk cId="1465956601" sldId="329"/>
            <ac:inkMk id="34" creationId="{AEF3A981-536E-424F-834E-F05B2C4FFB91}"/>
          </ac:inkMkLst>
        </pc:inkChg>
        <pc:inkChg chg="add del">
          <ac:chgData name="Viet Anh Nguyen" userId="b95f61ff061388d5" providerId="LiveId" clId="{746B24EA-7A43-4D3D-A68A-B9BD11066FA8}" dt="2022-02-07T09:21:11.237" v="1471"/>
          <ac:inkMkLst>
            <pc:docMk/>
            <pc:sldMk cId="1465956601" sldId="329"/>
            <ac:inkMk id="35" creationId="{D419C964-4869-4C84-A6EE-996FCA2547AB}"/>
          </ac:inkMkLst>
        </pc:inkChg>
        <pc:inkChg chg="add del">
          <ac:chgData name="Viet Anh Nguyen" userId="b95f61ff061388d5" providerId="LiveId" clId="{746B24EA-7A43-4D3D-A68A-B9BD11066FA8}" dt="2022-02-07T09:21:11.237" v="1471"/>
          <ac:inkMkLst>
            <pc:docMk/>
            <pc:sldMk cId="1465956601" sldId="329"/>
            <ac:inkMk id="36" creationId="{18763CEF-AD47-4C07-9697-0C4902FAE386}"/>
          </ac:inkMkLst>
        </pc:inkChg>
        <pc:inkChg chg="add">
          <ac:chgData name="Viet Anh Nguyen" userId="b95f61ff061388d5" providerId="LiveId" clId="{746B24EA-7A43-4D3D-A68A-B9BD11066FA8}" dt="2022-02-07T09:21:11.237" v="1471"/>
          <ac:inkMkLst>
            <pc:docMk/>
            <pc:sldMk cId="1465956601" sldId="329"/>
            <ac:inkMk id="37" creationId="{829BCFDA-E6EF-4616-AE8D-EA83FDC41E08}"/>
          </ac:inkMkLst>
        </pc:inkChg>
        <pc:inkChg chg="add">
          <ac:chgData name="Viet Anh Nguyen" userId="b95f61ff061388d5" providerId="LiveId" clId="{746B24EA-7A43-4D3D-A68A-B9BD11066FA8}" dt="2022-02-07T09:21:11.237" v="1471"/>
          <ac:inkMkLst>
            <pc:docMk/>
            <pc:sldMk cId="1465956601" sldId="329"/>
            <ac:inkMk id="38" creationId="{8970F5D5-C619-4D55-BBAF-D683511A73BE}"/>
          </ac:inkMkLst>
        </pc:inkChg>
        <pc:inkChg chg="add del">
          <ac:chgData name="Viet Anh Nguyen" userId="b95f61ff061388d5" providerId="LiveId" clId="{746B24EA-7A43-4D3D-A68A-B9BD11066FA8}" dt="2022-02-07T09:21:21.325" v="1475"/>
          <ac:inkMkLst>
            <pc:docMk/>
            <pc:sldMk cId="1465956601" sldId="329"/>
            <ac:inkMk id="39" creationId="{E257CC60-9F1F-48B7-8AA3-747BB00B1200}"/>
          </ac:inkMkLst>
        </pc:inkChg>
        <pc:inkChg chg="add del">
          <ac:chgData name="Viet Anh Nguyen" userId="b95f61ff061388d5" providerId="LiveId" clId="{746B24EA-7A43-4D3D-A68A-B9BD11066FA8}" dt="2022-02-07T09:21:21.325" v="1475"/>
          <ac:inkMkLst>
            <pc:docMk/>
            <pc:sldMk cId="1465956601" sldId="329"/>
            <ac:inkMk id="40" creationId="{3E6154B7-7690-4898-A8A5-FAB3C3D75BEB}"/>
          </ac:inkMkLst>
        </pc:inkChg>
        <pc:inkChg chg="add del">
          <ac:chgData name="Viet Anh Nguyen" userId="b95f61ff061388d5" providerId="LiveId" clId="{746B24EA-7A43-4D3D-A68A-B9BD11066FA8}" dt="2022-02-07T09:21:21.325" v="1475"/>
          <ac:inkMkLst>
            <pc:docMk/>
            <pc:sldMk cId="1465956601" sldId="329"/>
            <ac:inkMk id="41" creationId="{C68F9A85-6F84-4DA4-A75A-3FF3DE5F6AB3}"/>
          </ac:inkMkLst>
        </pc:inkChg>
        <pc:inkChg chg="add">
          <ac:chgData name="Viet Anh Nguyen" userId="b95f61ff061388d5" providerId="LiveId" clId="{746B24EA-7A43-4D3D-A68A-B9BD11066FA8}" dt="2022-02-07T09:21:21.325" v="1475"/>
          <ac:inkMkLst>
            <pc:docMk/>
            <pc:sldMk cId="1465956601" sldId="329"/>
            <ac:inkMk id="42" creationId="{C9E0EF2A-28D3-43CA-8E88-34AEF0792D3A}"/>
          </ac:inkMkLst>
        </pc:inkChg>
        <pc:inkChg chg="add">
          <ac:chgData name="Viet Anh Nguyen" userId="b95f61ff061388d5" providerId="LiveId" clId="{746B24EA-7A43-4D3D-A68A-B9BD11066FA8}" dt="2022-02-07T09:21:36.154" v="1476" actId="9405"/>
          <ac:inkMkLst>
            <pc:docMk/>
            <pc:sldMk cId="1465956601" sldId="329"/>
            <ac:inkMk id="43" creationId="{E1BBD44C-0AE3-4A01-9A68-795FC9DEBB71}"/>
          </ac:inkMkLst>
        </pc:inkChg>
        <pc:inkChg chg="add del">
          <ac:chgData name="Viet Anh Nguyen" userId="b95f61ff061388d5" providerId="LiveId" clId="{746B24EA-7A43-4D3D-A68A-B9BD11066FA8}" dt="2022-02-07T09:21:50.891" v="1484"/>
          <ac:inkMkLst>
            <pc:docMk/>
            <pc:sldMk cId="1465956601" sldId="329"/>
            <ac:inkMk id="44" creationId="{79EFD22F-2AEA-45DE-8AF6-92A8CCBBA822}"/>
          </ac:inkMkLst>
        </pc:inkChg>
        <pc:inkChg chg="add del">
          <ac:chgData name="Viet Anh Nguyen" userId="b95f61ff061388d5" providerId="LiveId" clId="{746B24EA-7A43-4D3D-A68A-B9BD11066FA8}" dt="2022-02-07T09:21:50.891" v="1484"/>
          <ac:inkMkLst>
            <pc:docMk/>
            <pc:sldMk cId="1465956601" sldId="329"/>
            <ac:inkMk id="45" creationId="{CA33B414-B7BA-449A-9CDC-CDC84B8771AC}"/>
          </ac:inkMkLst>
        </pc:inkChg>
        <pc:inkChg chg="add del">
          <ac:chgData name="Viet Anh Nguyen" userId="b95f61ff061388d5" providerId="LiveId" clId="{746B24EA-7A43-4D3D-A68A-B9BD11066FA8}" dt="2022-02-07T09:21:50.891" v="1484"/>
          <ac:inkMkLst>
            <pc:docMk/>
            <pc:sldMk cId="1465956601" sldId="329"/>
            <ac:inkMk id="46" creationId="{1FCFA39E-999B-41CA-B553-1E6AA2CCFBE1}"/>
          </ac:inkMkLst>
        </pc:inkChg>
        <pc:inkChg chg="add del">
          <ac:chgData name="Viet Anh Nguyen" userId="b95f61ff061388d5" providerId="LiveId" clId="{746B24EA-7A43-4D3D-A68A-B9BD11066FA8}" dt="2022-02-07T09:21:50.891" v="1484"/>
          <ac:inkMkLst>
            <pc:docMk/>
            <pc:sldMk cId="1465956601" sldId="329"/>
            <ac:inkMk id="47" creationId="{D9E84AD9-1C3B-4521-979D-B8DF13C7EAB1}"/>
          </ac:inkMkLst>
        </pc:inkChg>
        <pc:inkChg chg="add del">
          <ac:chgData name="Viet Anh Nguyen" userId="b95f61ff061388d5" providerId="LiveId" clId="{746B24EA-7A43-4D3D-A68A-B9BD11066FA8}" dt="2022-02-07T09:21:50.891" v="1484"/>
          <ac:inkMkLst>
            <pc:docMk/>
            <pc:sldMk cId="1465956601" sldId="329"/>
            <ac:inkMk id="48" creationId="{859B88CE-7D31-4824-BD96-B101B29EBEC4}"/>
          </ac:inkMkLst>
        </pc:inkChg>
        <pc:inkChg chg="add del">
          <ac:chgData name="Viet Anh Nguyen" userId="b95f61ff061388d5" providerId="LiveId" clId="{746B24EA-7A43-4D3D-A68A-B9BD11066FA8}" dt="2022-02-07T09:21:50.891" v="1484"/>
          <ac:inkMkLst>
            <pc:docMk/>
            <pc:sldMk cId="1465956601" sldId="329"/>
            <ac:inkMk id="49" creationId="{D7681DC7-E283-43EC-8582-1FC368CDD928}"/>
          </ac:inkMkLst>
        </pc:inkChg>
        <pc:inkChg chg="add del">
          <ac:chgData name="Viet Anh Nguyen" userId="b95f61ff061388d5" providerId="LiveId" clId="{746B24EA-7A43-4D3D-A68A-B9BD11066FA8}" dt="2022-02-07T09:21:50.891" v="1484"/>
          <ac:inkMkLst>
            <pc:docMk/>
            <pc:sldMk cId="1465956601" sldId="329"/>
            <ac:inkMk id="50" creationId="{644458EC-F7EF-428E-8B49-9EE62289C22D}"/>
          </ac:inkMkLst>
        </pc:inkChg>
        <pc:inkChg chg="add">
          <ac:chgData name="Viet Anh Nguyen" userId="b95f61ff061388d5" providerId="LiveId" clId="{746B24EA-7A43-4D3D-A68A-B9BD11066FA8}" dt="2022-02-07T09:21:50.891" v="1484"/>
          <ac:inkMkLst>
            <pc:docMk/>
            <pc:sldMk cId="1465956601" sldId="329"/>
            <ac:inkMk id="51" creationId="{E79C6147-C5E9-4205-941B-15FD46AD532A}"/>
          </ac:inkMkLst>
        </pc:inkChg>
        <pc:inkChg chg="add del">
          <ac:chgData name="Viet Anh Nguyen" userId="b95f61ff061388d5" providerId="LiveId" clId="{746B24EA-7A43-4D3D-A68A-B9BD11066FA8}" dt="2022-02-07T09:22:27.048" v="1490"/>
          <ac:inkMkLst>
            <pc:docMk/>
            <pc:sldMk cId="1465956601" sldId="329"/>
            <ac:inkMk id="52" creationId="{5DFAF83F-D529-4118-A180-6677881D377C}"/>
          </ac:inkMkLst>
        </pc:inkChg>
        <pc:inkChg chg="add del">
          <ac:chgData name="Viet Anh Nguyen" userId="b95f61ff061388d5" providerId="LiveId" clId="{746B24EA-7A43-4D3D-A68A-B9BD11066FA8}" dt="2022-02-07T09:22:27.048" v="1490"/>
          <ac:inkMkLst>
            <pc:docMk/>
            <pc:sldMk cId="1465956601" sldId="329"/>
            <ac:inkMk id="53" creationId="{39C4FB46-0A45-4FC5-92BD-3B6E88DB33F5}"/>
          </ac:inkMkLst>
        </pc:inkChg>
        <pc:inkChg chg="add del">
          <ac:chgData name="Viet Anh Nguyen" userId="b95f61ff061388d5" providerId="LiveId" clId="{746B24EA-7A43-4D3D-A68A-B9BD11066FA8}" dt="2022-02-07T09:22:27.048" v="1490"/>
          <ac:inkMkLst>
            <pc:docMk/>
            <pc:sldMk cId="1465956601" sldId="329"/>
            <ac:inkMk id="54" creationId="{C562386A-2D13-41C2-8125-7A05CD88CC61}"/>
          </ac:inkMkLst>
        </pc:inkChg>
        <pc:inkChg chg="add del">
          <ac:chgData name="Viet Anh Nguyen" userId="b95f61ff061388d5" providerId="LiveId" clId="{746B24EA-7A43-4D3D-A68A-B9BD11066FA8}" dt="2022-02-07T09:22:27.048" v="1490"/>
          <ac:inkMkLst>
            <pc:docMk/>
            <pc:sldMk cId="1465956601" sldId="329"/>
            <ac:inkMk id="55" creationId="{8A59B454-19F4-47C9-B1DF-CD80881CD075}"/>
          </ac:inkMkLst>
        </pc:inkChg>
        <pc:inkChg chg="add del">
          <ac:chgData name="Viet Anh Nguyen" userId="b95f61ff061388d5" providerId="LiveId" clId="{746B24EA-7A43-4D3D-A68A-B9BD11066FA8}" dt="2022-02-07T09:22:27.048" v="1490"/>
          <ac:inkMkLst>
            <pc:docMk/>
            <pc:sldMk cId="1465956601" sldId="329"/>
            <ac:inkMk id="56" creationId="{E3534F84-41EE-4624-B90C-DF4CAF7FAED8}"/>
          </ac:inkMkLst>
        </pc:inkChg>
        <pc:inkChg chg="add del">
          <ac:chgData name="Viet Anh Nguyen" userId="b95f61ff061388d5" providerId="LiveId" clId="{746B24EA-7A43-4D3D-A68A-B9BD11066FA8}" dt="2022-02-07T09:23:52.915" v="1503"/>
          <ac:inkMkLst>
            <pc:docMk/>
            <pc:sldMk cId="1465956601" sldId="329"/>
            <ac:inkMk id="57" creationId="{0444E3D0-A023-4855-999F-0679F43F513F}"/>
          </ac:inkMkLst>
        </pc:inkChg>
        <pc:inkChg chg="add del">
          <ac:chgData name="Viet Anh Nguyen" userId="b95f61ff061388d5" providerId="LiveId" clId="{746B24EA-7A43-4D3D-A68A-B9BD11066FA8}" dt="2022-02-07T09:22:30.058" v="1496"/>
          <ac:inkMkLst>
            <pc:docMk/>
            <pc:sldMk cId="1465956601" sldId="329"/>
            <ac:inkMk id="58" creationId="{269EC2E9-4ACF-4B2E-A069-B8ACA6CB935F}"/>
          </ac:inkMkLst>
        </pc:inkChg>
        <pc:inkChg chg="add del">
          <ac:chgData name="Viet Anh Nguyen" userId="b95f61ff061388d5" providerId="LiveId" clId="{746B24EA-7A43-4D3D-A68A-B9BD11066FA8}" dt="2022-02-07T09:22:30.058" v="1496"/>
          <ac:inkMkLst>
            <pc:docMk/>
            <pc:sldMk cId="1465956601" sldId="329"/>
            <ac:inkMk id="59" creationId="{44634331-B639-4F4D-BE5E-D569A4F5D3E9}"/>
          </ac:inkMkLst>
        </pc:inkChg>
        <pc:inkChg chg="add del">
          <ac:chgData name="Viet Anh Nguyen" userId="b95f61ff061388d5" providerId="LiveId" clId="{746B24EA-7A43-4D3D-A68A-B9BD11066FA8}" dt="2022-02-07T09:22:30.058" v="1496"/>
          <ac:inkMkLst>
            <pc:docMk/>
            <pc:sldMk cId="1465956601" sldId="329"/>
            <ac:inkMk id="60" creationId="{389092DE-968B-4F35-B22F-6EAA04C1D95D}"/>
          </ac:inkMkLst>
        </pc:inkChg>
        <pc:inkChg chg="add del">
          <ac:chgData name="Viet Anh Nguyen" userId="b95f61ff061388d5" providerId="LiveId" clId="{746B24EA-7A43-4D3D-A68A-B9BD11066FA8}" dt="2022-02-07T09:22:30.058" v="1496"/>
          <ac:inkMkLst>
            <pc:docMk/>
            <pc:sldMk cId="1465956601" sldId="329"/>
            <ac:inkMk id="61" creationId="{2F7E935A-F2DA-45DA-B2F9-75AF147C24A2}"/>
          </ac:inkMkLst>
        </pc:inkChg>
        <pc:inkChg chg="add del">
          <ac:chgData name="Viet Anh Nguyen" userId="b95f61ff061388d5" providerId="LiveId" clId="{746B24EA-7A43-4D3D-A68A-B9BD11066FA8}" dt="2022-02-07T09:22:30.058" v="1496"/>
          <ac:inkMkLst>
            <pc:docMk/>
            <pc:sldMk cId="1465956601" sldId="329"/>
            <ac:inkMk id="62" creationId="{B1C2CA7F-664E-4969-BC69-931919A2BC02}"/>
          </ac:inkMkLst>
        </pc:inkChg>
        <pc:inkChg chg="add del">
          <ac:chgData name="Viet Anh Nguyen" userId="b95f61ff061388d5" providerId="LiveId" clId="{746B24EA-7A43-4D3D-A68A-B9BD11066FA8}" dt="2022-02-07T09:23:52.915" v="1502"/>
          <ac:inkMkLst>
            <pc:docMk/>
            <pc:sldMk cId="1465956601" sldId="329"/>
            <ac:inkMk id="63" creationId="{D351D357-B53E-4091-8BB5-5D17AD801CFF}"/>
          </ac:inkMkLst>
        </pc:inkChg>
        <pc:inkChg chg="add del">
          <ac:chgData name="Viet Anh Nguyen" userId="b95f61ff061388d5" providerId="LiveId" clId="{746B24EA-7A43-4D3D-A68A-B9BD11066FA8}" dt="2022-02-07T09:22:33.410" v="1501"/>
          <ac:inkMkLst>
            <pc:docMk/>
            <pc:sldMk cId="1465956601" sldId="329"/>
            <ac:inkMk id="64" creationId="{42CB2AF5-B2CD-4540-ADC0-DCD7E7EAD565}"/>
          </ac:inkMkLst>
        </pc:inkChg>
        <pc:inkChg chg="add del">
          <ac:chgData name="Viet Anh Nguyen" userId="b95f61ff061388d5" providerId="LiveId" clId="{746B24EA-7A43-4D3D-A68A-B9BD11066FA8}" dt="2022-02-07T09:22:33.410" v="1501"/>
          <ac:inkMkLst>
            <pc:docMk/>
            <pc:sldMk cId="1465956601" sldId="329"/>
            <ac:inkMk id="65" creationId="{9182D31A-FC2E-408A-821F-4DE917A635FE}"/>
          </ac:inkMkLst>
        </pc:inkChg>
        <pc:inkChg chg="add del">
          <ac:chgData name="Viet Anh Nguyen" userId="b95f61ff061388d5" providerId="LiveId" clId="{746B24EA-7A43-4D3D-A68A-B9BD11066FA8}" dt="2022-02-07T09:22:33.410" v="1501"/>
          <ac:inkMkLst>
            <pc:docMk/>
            <pc:sldMk cId="1465956601" sldId="329"/>
            <ac:inkMk id="66" creationId="{D36169C9-B632-430E-99DD-3CB76633DB7E}"/>
          </ac:inkMkLst>
        </pc:inkChg>
        <pc:inkChg chg="add del">
          <ac:chgData name="Viet Anh Nguyen" userId="b95f61ff061388d5" providerId="LiveId" clId="{746B24EA-7A43-4D3D-A68A-B9BD11066FA8}" dt="2022-02-07T09:22:33.410" v="1501"/>
          <ac:inkMkLst>
            <pc:docMk/>
            <pc:sldMk cId="1465956601" sldId="329"/>
            <ac:inkMk id="67" creationId="{D8964742-7D76-4CFA-B6CD-FAB2C0A6A43C}"/>
          </ac:inkMkLst>
        </pc:inkChg>
        <pc:inkChg chg="add del">
          <ac:chgData name="Viet Anh Nguyen" userId="b95f61ff061388d5" providerId="LiveId" clId="{746B24EA-7A43-4D3D-A68A-B9BD11066FA8}" dt="2022-02-07T09:23:52.915" v="1504"/>
          <ac:inkMkLst>
            <pc:docMk/>
            <pc:sldMk cId="1465956601" sldId="329"/>
            <ac:inkMk id="68" creationId="{9F114566-9278-4D03-82EB-1B7E77B6E7FE}"/>
          </ac:inkMkLst>
        </pc:inkChg>
        <pc:inkChg chg="add del">
          <ac:chgData name="Viet Anh Nguyen" userId="b95f61ff061388d5" providerId="LiveId" clId="{746B24EA-7A43-4D3D-A68A-B9BD11066FA8}" dt="2022-02-07T09:23:59.395" v="1512"/>
          <ac:inkMkLst>
            <pc:docMk/>
            <pc:sldMk cId="1465956601" sldId="329"/>
            <ac:inkMk id="69" creationId="{BD19308F-68D4-446D-9AB5-F499DDA3628C}"/>
          </ac:inkMkLst>
        </pc:inkChg>
        <pc:inkChg chg="add del">
          <ac:chgData name="Viet Anh Nguyen" userId="b95f61ff061388d5" providerId="LiveId" clId="{746B24EA-7A43-4D3D-A68A-B9BD11066FA8}" dt="2022-02-07T09:23:59.395" v="1512"/>
          <ac:inkMkLst>
            <pc:docMk/>
            <pc:sldMk cId="1465956601" sldId="329"/>
            <ac:inkMk id="70" creationId="{E963CA0C-2DE7-40D2-81B8-FF674E117712}"/>
          </ac:inkMkLst>
        </pc:inkChg>
        <pc:inkChg chg="add del">
          <ac:chgData name="Viet Anh Nguyen" userId="b95f61ff061388d5" providerId="LiveId" clId="{746B24EA-7A43-4D3D-A68A-B9BD11066FA8}" dt="2022-02-07T09:23:59.395" v="1512"/>
          <ac:inkMkLst>
            <pc:docMk/>
            <pc:sldMk cId="1465956601" sldId="329"/>
            <ac:inkMk id="71" creationId="{71E27B0F-6E16-4BD1-BBB2-B2D61845EEF9}"/>
          </ac:inkMkLst>
        </pc:inkChg>
        <pc:inkChg chg="add del">
          <ac:chgData name="Viet Anh Nguyen" userId="b95f61ff061388d5" providerId="LiveId" clId="{746B24EA-7A43-4D3D-A68A-B9BD11066FA8}" dt="2022-02-07T09:23:59.395" v="1512"/>
          <ac:inkMkLst>
            <pc:docMk/>
            <pc:sldMk cId="1465956601" sldId="329"/>
            <ac:inkMk id="72" creationId="{6FC6E784-3056-4F1A-AB47-BEA12866A33E}"/>
          </ac:inkMkLst>
        </pc:inkChg>
        <pc:inkChg chg="add del">
          <ac:chgData name="Viet Anh Nguyen" userId="b95f61ff061388d5" providerId="LiveId" clId="{746B24EA-7A43-4D3D-A68A-B9BD11066FA8}" dt="2022-02-07T09:23:59.395" v="1512"/>
          <ac:inkMkLst>
            <pc:docMk/>
            <pc:sldMk cId="1465956601" sldId="329"/>
            <ac:inkMk id="73" creationId="{535C6006-D58D-45CA-A560-D002D59293ED}"/>
          </ac:inkMkLst>
        </pc:inkChg>
        <pc:inkChg chg="add del">
          <ac:chgData name="Viet Anh Nguyen" userId="b95f61ff061388d5" providerId="LiveId" clId="{746B24EA-7A43-4D3D-A68A-B9BD11066FA8}" dt="2022-02-07T09:23:59.395" v="1512"/>
          <ac:inkMkLst>
            <pc:docMk/>
            <pc:sldMk cId="1465956601" sldId="329"/>
            <ac:inkMk id="74" creationId="{6A40FC86-F5D3-491B-977E-890E0988FA30}"/>
          </ac:inkMkLst>
        </pc:inkChg>
        <pc:inkChg chg="add del">
          <ac:chgData name="Viet Anh Nguyen" userId="b95f61ff061388d5" providerId="LiveId" clId="{746B24EA-7A43-4D3D-A68A-B9BD11066FA8}" dt="2022-02-07T09:23:59.395" v="1512"/>
          <ac:inkMkLst>
            <pc:docMk/>
            <pc:sldMk cId="1465956601" sldId="329"/>
            <ac:inkMk id="75" creationId="{29EA0E9A-5E0B-4F9B-9D88-24FB879FCD51}"/>
          </ac:inkMkLst>
        </pc:inkChg>
        <pc:inkChg chg="add">
          <ac:chgData name="Viet Anh Nguyen" userId="b95f61ff061388d5" providerId="LiveId" clId="{746B24EA-7A43-4D3D-A68A-B9BD11066FA8}" dt="2022-02-07T09:23:59.395" v="1512"/>
          <ac:inkMkLst>
            <pc:docMk/>
            <pc:sldMk cId="1465956601" sldId="329"/>
            <ac:inkMk id="76" creationId="{C6801CD5-E25F-402E-9B55-76622FC9D478}"/>
          </ac:inkMkLst>
        </pc:inkChg>
        <pc:inkChg chg="add">
          <ac:chgData name="Viet Anh Nguyen" userId="b95f61ff061388d5" providerId="LiveId" clId="{746B24EA-7A43-4D3D-A68A-B9BD11066FA8}" dt="2022-02-07T09:23:59.395" v="1512"/>
          <ac:inkMkLst>
            <pc:docMk/>
            <pc:sldMk cId="1465956601" sldId="329"/>
            <ac:inkMk id="77" creationId="{A379D31A-7980-44B8-8AFE-014B36703E6D}"/>
          </ac:inkMkLst>
        </pc:inkChg>
        <pc:inkChg chg="add del">
          <ac:chgData name="Viet Anh Nguyen" userId="b95f61ff061388d5" providerId="LiveId" clId="{746B24EA-7A43-4D3D-A68A-B9BD11066FA8}" dt="2022-02-07T09:24:07.399" v="1515"/>
          <ac:inkMkLst>
            <pc:docMk/>
            <pc:sldMk cId="1465956601" sldId="329"/>
            <ac:inkMk id="78" creationId="{E9A02D10-4F3D-433A-A5E9-29F3335D5F33}"/>
          </ac:inkMkLst>
        </pc:inkChg>
        <pc:inkChg chg="add del">
          <ac:chgData name="Viet Anh Nguyen" userId="b95f61ff061388d5" providerId="LiveId" clId="{746B24EA-7A43-4D3D-A68A-B9BD11066FA8}" dt="2022-02-07T09:24:07.399" v="1515"/>
          <ac:inkMkLst>
            <pc:docMk/>
            <pc:sldMk cId="1465956601" sldId="329"/>
            <ac:inkMk id="79" creationId="{6FAB7EA3-1E11-408B-9CB9-C929AD90A088}"/>
          </ac:inkMkLst>
        </pc:inkChg>
        <pc:inkChg chg="add del">
          <ac:chgData name="Viet Anh Nguyen" userId="b95f61ff061388d5" providerId="LiveId" clId="{746B24EA-7A43-4D3D-A68A-B9BD11066FA8}" dt="2022-02-07T09:24:08.345" v="1519"/>
          <ac:inkMkLst>
            <pc:docMk/>
            <pc:sldMk cId="1465956601" sldId="329"/>
            <ac:inkMk id="80" creationId="{84E11725-558D-40AD-A563-206D2ABE68FD}"/>
          </ac:inkMkLst>
        </pc:inkChg>
        <pc:inkChg chg="add del">
          <ac:chgData name="Viet Anh Nguyen" userId="b95f61ff061388d5" providerId="LiveId" clId="{746B24EA-7A43-4D3D-A68A-B9BD11066FA8}" dt="2022-02-07T09:24:08.345" v="1519"/>
          <ac:inkMkLst>
            <pc:docMk/>
            <pc:sldMk cId="1465956601" sldId="329"/>
            <ac:inkMk id="81" creationId="{BC1E4A2E-A60E-4A6C-9F94-65E3D7B005D6}"/>
          </ac:inkMkLst>
        </pc:inkChg>
        <pc:inkChg chg="add del">
          <ac:chgData name="Viet Anh Nguyen" userId="b95f61ff061388d5" providerId="LiveId" clId="{746B24EA-7A43-4D3D-A68A-B9BD11066FA8}" dt="2022-02-07T09:24:08.345" v="1519"/>
          <ac:inkMkLst>
            <pc:docMk/>
            <pc:sldMk cId="1465956601" sldId="329"/>
            <ac:inkMk id="82" creationId="{E4D801DE-CD23-457F-A539-2D7852001975}"/>
          </ac:inkMkLst>
        </pc:inkChg>
        <pc:inkChg chg="add del">
          <ac:chgData name="Viet Anh Nguyen" userId="b95f61ff061388d5" providerId="LiveId" clId="{746B24EA-7A43-4D3D-A68A-B9BD11066FA8}" dt="2022-02-07T09:24:08.345" v="1519"/>
          <ac:inkMkLst>
            <pc:docMk/>
            <pc:sldMk cId="1465956601" sldId="329"/>
            <ac:inkMk id="83" creationId="{5DC685BB-B05B-438A-BC02-B19C90782931}"/>
          </ac:inkMkLst>
        </pc:inkChg>
        <pc:inkChg chg="add">
          <ac:chgData name="Viet Anh Nguyen" userId="b95f61ff061388d5" providerId="LiveId" clId="{746B24EA-7A43-4D3D-A68A-B9BD11066FA8}" dt="2022-02-07T09:24:08.345" v="1519"/>
          <ac:inkMkLst>
            <pc:docMk/>
            <pc:sldMk cId="1465956601" sldId="329"/>
            <ac:inkMk id="84" creationId="{8CA7570C-27E9-4D41-9823-F570786400F2}"/>
          </ac:inkMkLst>
        </pc:inkChg>
        <pc:inkChg chg="add del">
          <ac:chgData name="Viet Anh Nguyen" userId="b95f61ff061388d5" providerId="LiveId" clId="{746B24EA-7A43-4D3D-A68A-B9BD11066FA8}" dt="2022-02-07T09:24:22.027" v="1522"/>
          <ac:inkMkLst>
            <pc:docMk/>
            <pc:sldMk cId="1465956601" sldId="329"/>
            <ac:inkMk id="85" creationId="{AD027199-BB8A-4F99-9D53-4FE8C99B74EA}"/>
          </ac:inkMkLst>
        </pc:inkChg>
        <pc:inkChg chg="add del">
          <ac:chgData name="Viet Anh Nguyen" userId="b95f61ff061388d5" providerId="LiveId" clId="{746B24EA-7A43-4D3D-A68A-B9BD11066FA8}" dt="2022-02-07T09:24:22.027" v="1522"/>
          <ac:inkMkLst>
            <pc:docMk/>
            <pc:sldMk cId="1465956601" sldId="329"/>
            <ac:inkMk id="86" creationId="{F3779EA1-5278-404B-BB78-A016493B4ADB}"/>
          </ac:inkMkLst>
        </pc:inkChg>
        <pc:inkChg chg="add">
          <ac:chgData name="Viet Anh Nguyen" userId="b95f61ff061388d5" providerId="LiveId" clId="{746B24EA-7A43-4D3D-A68A-B9BD11066FA8}" dt="2022-02-07T09:24:22.027" v="1522"/>
          <ac:inkMkLst>
            <pc:docMk/>
            <pc:sldMk cId="1465956601" sldId="329"/>
            <ac:inkMk id="87" creationId="{3EE0EE51-7350-4D81-A3F9-E15490EAF765}"/>
          </ac:inkMkLst>
        </pc:inkChg>
        <pc:inkChg chg="add del">
          <ac:chgData name="Viet Anh Nguyen" userId="b95f61ff061388d5" providerId="LiveId" clId="{746B24EA-7A43-4D3D-A68A-B9BD11066FA8}" dt="2022-02-07T09:24:28.897" v="1525"/>
          <ac:inkMkLst>
            <pc:docMk/>
            <pc:sldMk cId="1465956601" sldId="329"/>
            <ac:inkMk id="88" creationId="{FC3362F0-F858-45A7-96DB-82FCFF20E8EC}"/>
          </ac:inkMkLst>
        </pc:inkChg>
        <pc:inkChg chg="add del">
          <ac:chgData name="Viet Anh Nguyen" userId="b95f61ff061388d5" providerId="LiveId" clId="{746B24EA-7A43-4D3D-A68A-B9BD11066FA8}" dt="2022-02-07T09:24:28.897" v="1525"/>
          <ac:inkMkLst>
            <pc:docMk/>
            <pc:sldMk cId="1465956601" sldId="329"/>
            <ac:inkMk id="89" creationId="{EB3AA1C5-B07E-4D2B-9851-E629041B8155}"/>
          </ac:inkMkLst>
        </pc:inkChg>
        <pc:inkChg chg="add del">
          <ac:chgData name="Viet Anh Nguyen" userId="b95f61ff061388d5" providerId="LiveId" clId="{746B24EA-7A43-4D3D-A68A-B9BD11066FA8}" dt="2022-02-07T09:24:30.585" v="1529"/>
          <ac:inkMkLst>
            <pc:docMk/>
            <pc:sldMk cId="1465956601" sldId="329"/>
            <ac:inkMk id="90" creationId="{1EA26531-B859-453B-B582-77E3669C9105}"/>
          </ac:inkMkLst>
        </pc:inkChg>
        <pc:inkChg chg="add del">
          <ac:chgData name="Viet Anh Nguyen" userId="b95f61ff061388d5" providerId="LiveId" clId="{746B24EA-7A43-4D3D-A68A-B9BD11066FA8}" dt="2022-02-07T09:24:30.585" v="1529"/>
          <ac:inkMkLst>
            <pc:docMk/>
            <pc:sldMk cId="1465956601" sldId="329"/>
            <ac:inkMk id="91" creationId="{0412F182-15D4-4C2D-8F5C-E109A5F28584}"/>
          </ac:inkMkLst>
        </pc:inkChg>
        <pc:inkChg chg="add del">
          <ac:chgData name="Viet Anh Nguyen" userId="b95f61ff061388d5" providerId="LiveId" clId="{746B24EA-7A43-4D3D-A68A-B9BD11066FA8}" dt="2022-02-07T09:24:30.585" v="1529"/>
          <ac:inkMkLst>
            <pc:docMk/>
            <pc:sldMk cId="1465956601" sldId="329"/>
            <ac:inkMk id="92" creationId="{F6B90A69-3B04-4167-9815-ED654C5D02A3}"/>
          </ac:inkMkLst>
        </pc:inkChg>
        <pc:inkChg chg="add del">
          <ac:chgData name="Viet Anh Nguyen" userId="b95f61ff061388d5" providerId="LiveId" clId="{746B24EA-7A43-4D3D-A68A-B9BD11066FA8}" dt="2022-02-07T09:24:30.585" v="1529"/>
          <ac:inkMkLst>
            <pc:docMk/>
            <pc:sldMk cId="1465956601" sldId="329"/>
            <ac:inkMk id="93" creationId="{69A2DED0-EDAF-45F7-923E-D780C6AD4E02}"/>
          </ac:inkMkLst>
        </pc:inkChg>
        <pc:inkChg chg="add del">
          <ac:chgData name="Viet Anh Nguyen" userId="b95f61ff061388d5" providerId="LiveId" clId="{746B24EA-7A43-4D3D-A68A-B9BD11066FA8}" dt="2022-02-07T09:24:32.300" v="1534"/>
          <ac:inkMkLst>
            <pc:docMk/>
            <pc:sldMk cId="1465956601" sldId="329"/>
            <ac:inkMk id="94" creationId="{FA33F747-ABE3-4B5B-9596-E1E03E9EDAF7}"/>
          </ac:inkMkLst>
        </pc:inkChg>
        <pc:inkChg chg="add del">
          <ac:chgData name="Viet Anh Nguyen" userId="b95f61ff061388d5" providerId="LiveId" clId="{746B24EA-7A43-4D3D-A68A-B9BD11066FA8}" dt="2022-02-07T09:24:32.300" v="1534"/>
          <ac:inkMkLst>
            <pc:docMk/>
            <pc:sldMk cId="1465956601" sldId="329"/>
            <ac:inkMk id="95" creationId="{6890A763-23A2-4B09-9B83-F059158D214B}"/>
          </ac:inkMkLst>
        </pc:inkChg>
        <pc:inkChg chg="add del">
          <ac:chgData name="Viet Anh Nguyen" userId="b95f61ff061388d5" providerId="LiveId" clId="{746B24EA-7A43-4D3D-A68A-B9BD11066FA8}" dt="2022-02-07T09:24:32.300" v="1534"/>
          <ac:inkMkLst>
            <pc:docMk/>
            <pc:sldMk cId="1465956601" sldId="329"/>
            <ac:inkMk id="96" creationId="{917D66D6-A9CA-414C-B4CA-0945DE1FEB6D}"/>
          </ac:inkMkLst>
        </pc:inkChg>
        <pc:inkChg chg="add del">
          <ac:chgData name="Viet Anh Nguyen" userId="b95f61ff061388d5" providerId="LiveId" clId="{746B24EA-7A43-4D3D-A68A-B9BD11066FA8}" dt="2022-02-07T09:24:32.300" v="1534"/>
          <ac:inkMkLst>
            <pc:docMk/>
            <pc:sldMk cId="1465956601" sldId="329"/>
            <ac:inkMk id="97" creationId="{18E01860-A7E0-427B-ADFD-3891F6C54AB5}"/>
          </ac:inkMkLst>
        </pc:inkChg>
        <pc:inkChg chg="add del">
          <ac:chgData name="Viet Anh Nguyen" userId="b95f61ff061388d5" providerId="LiveId" clId="{746B24EA-7A43-4D3D-A68A-B9BD11066FA8}" dt="2022-02-07T09:24:32.300" v="1534"/>
          <ac:inkMkLst>
            <pc:docMk/>
            <pc:sldMk cId="1465956601" sldId="329"/>
            <ac:inkMk id="98" creationId="{81289E95-8379-4F2D-AFE0-D732CC9310FF}"/>
          </ac:inkMkLst>
        </pc:inkChg>
        <pc:inkChg chg="add">
          <ac:chgData name="Viet Anh Nguyen" userId="b95f61ff061388d5" providerId="LiveId" clId="{746B24EA-7A43-4D3D-A68A-B9BD11066FA8}" dt="2022-02-07T09:24:32.300" v="1534"/>
          <ac:inkMkLst>
            <pc:docMk/>
            <pc:sldMk cId="1465956601" sldId="329"/>
            <ac:inkMk id="99" creationId="{2B890487-E764-4B5D-ABE9-CAF59FB02982}"/>
          </ac:inkMkLst>
        </pc:inkChg>
        <pc:inkChg chg="add del">
          <ac:chgData name="Viet Anh Nguyen" userId="b95f61ff061388d5" providerId="LiveId" clId="{746B24EA-7A43-4D3D-A68A-B9BD11066FA8}" dt="2022-02-07T09:24:34.347" v="1539"/>
          <ac:inkMkLst>
            <pc:docMk/>
            <pc:sldMk cId="1465956601" sldId="329"/>
            <ac:inkMk id="100" creationId="{D1D27C61-3209-4477-8903-6B941B7E0EF1}"/>
          </ac:inkMkLst>
        </pc:inkChg>
        <pc:inkChg chg="add del">
          <ac:chgData name="Viet Anh Nguyen" userId="b95f61ff061388d5" providerId="LiveId" clId="{746B24EA-7A43-4D3D-A68A-B9BD11066FA8}" dt="2022-02-07T09:24:34.347" v="1539"/>
          <ac:inkMkLst>
            <pc:docMk/>
            <pc:sldMk cId="1465956601" sldId="329"/>
            <ac:inkMk id="101" creationId="{3E3C699A-FE8B-4C1D-9D7D-DB810A6F567D}"/>
          </ac:inkMkLst>
        </pc:inkChg>
        <pc:inkChg chg="add del">
          <ac:chgData name="Viet Anh Nguyen" userId="b95f61ff061388d5" providerId="LiveId" clId="{746B24EA-7A43-4D3D-A68A-B9BD11066FA8}" dt="2022-02-07T09:24:34.347" v="1539"/>
          <ac:inkMkLst>
            <pc:docMk/>
            <pc:sldMk cId="1465956601" sldId="329"/>
            <ac:inkMk id="102" creationId="{02BC58CF-AB72-4D39-8989-2A4E40FB9393}"/>
          </ac:inkMkLst>
        </pc:inkChg>
        <pc:inkChg chg="add del">
          <ac:chgData name="Viet Anh Nguyen" userId="b95f61ff061388d5" providerId="LiveId" clId="{746B24EA-7A43-4D3D-A68A-B9BD11066FA8}" dt="2022-02-07T09:24:34.347" v="1539"/>
          <ac:inkMkLst>
            <pc:docMk/>
            <pc:sldMk cId="1465956601" sldId="329"/>
            <ac:inkMk id="103" creationId="{0302B8B5-B4DB-4414-A5B4-797A6DE1CBFC}"/>
          </ac:inkMkLst>
        </pc:inkChg>
        <pc:inkChg chg="add">
          <ac:chgData name="Viet Anh Nguyen" userId="b95f61ff061388d5" providerId="LiveId" clId="{746B24EA-7A43-4D3D-A68A-B9BD11066FA8}" dt="2022-02-07T09:24:34.347" v="1539"/>
          <ac:inkMkLst>
            <pc:docMk/>
            <pc:sldMk cId="1465956601" sldId="329"/>
            <ac:inkMk id="104" creationId="{C544A2D9-5B44-4EF0-A18C-42AD67C13839}"/>
          </ac:inkMkLst>
        </pc:inkChg>
        <pc:inkChg chg="add del">
          <ac:chgData name="Viet Anh Nguyen" userId="b95f61ff061388d5" providerId="LiveId" clId="{746B24EA-7A43-4D3D-A68A-B9BD11066FA8}" dt="2022-02-07T09:24:44.146" v="1549"/>
          <ac:inkMkLst>
            <pc:docMk/>
            <pc:sldMk cId="1465956601" sldId="329"/>
            <ac:inkMk id="105" creationId="{B66B0D88-50A3-4C26-92CA-2C378C8CF97F}"/>
          </ac:inkMkLst>
        </pc:inkChg>
        <pc:inkChg chg="add del">
          <ac:chgData name="Viet Anh Nguyen" userId="b95f61ff061388d5" providerId="LiveId" clId="{746B24EA-7A43-4D3D-A68A-B9BD11066FA8}" dt="2022-02-07T09:24:44.146" v="1549"/>
          <ac:inkMkLst>
            <pc:docMk/>
            <pc:sldMk cId="1465956601" sldId="329"/>
            <ac:inkMk id="106" creationId="{8CD4DA72-B5DF-468B-B888-188591210DC7}"/>
          </ac:inkMkLst>
        </pc:inkChg>
        <pc:inkChg chg="add del">
          <ac:chgData name="Viet Anh Nguyen" userId="b95f61ff061388d5" providerId="LiveId" clId="{746B24EA-7A43-4D3D-A68A-B9BD11066FA8}" dt="2022-02-07T09:24:44.146" v="1549"/>
          <ac:inkMkLst>
            <pc:docMk/>
            <pc:sldMk cId="1465956601" sldId="329"/>
            <ac:inkMk id="107" creationId="{79523686-3107-4BB9-8BCC-761DAD4AE680}"/>
          </ac:inkMkLst>
        </pc:inkChg>
        <pc:inkChg chg="add del">
          <ac:chgData name="Viet Anh Nguyen" userId="b95f61ff061388d5" providerId="LiveId" clId="{746B24EA-7A43-4D3D-A68A-B9BD11066FA8}" dt="2022-02-07T09:24:44.146" v="1549"/>
          <ac:inkMkLst>
            <pc:docMk/>
            <pc:sldMk cId="1465956601" sldId="329"/>
            <ac:inkMk id="108" creationId="{DF620282-0886-4A6F-A021-83ED82924A38}"/>
          </ac:inkMkLst>
        </pc:inkChg>
        <pc:inkChg chg="add del">
          <ac:chgData name="Viet Anh Nguyen" userId="b95f61ff061388d5" providerId="LiveId" clId="{746B24EA-7A43-4D3D-A68A-B9BD11066FA8}" dt="2022-02-07T09:24:44.146" v="1549"/>
          <ac:inkMkLst>
            <pc:docMk/>
            <pc:sldMk cId="1465956601" sldId="329"/>
            <ac:inkMk id="109" creationId="{E25B464B-58C5-48B0-9DC5-7C588142503D}"/>
          </ac:inkMkLst>
        </pc:inkChg>
        <pc:inkChg chg="add del">
          <ac:chgData name="Viet Anh Nguyen" userId="b95f61ff061388d5" providerId="LiveId" clId="{746B24EA-7A43-4D3D-A68A-B9BD11066FA8}" dt="2022-02-07T09:24:44.146" v="1549"/>
          <ac:inkMkLst>
            <pc:docMk/>
            <pc:sldMk cId="1465956601" sldId="329"/>
            <ac:inkMk id="110" creationId="{399298F4-8E2D-41BD-9486-7A135D8B47C9}"/>
          </ac:inkMkLst>
        </pc:inkChg>
        <pc:inkChg chg="add del">
          <ac:chgData name="Viet Anh Nguyen" userId="b95f61ff061388d5" providerId="LiveId" clId="{746B24EA-7A43-4D3D-A68A-B9BD11066FA8}" dt="2022-02-07T09:24:44.146" v="1549"/>
          <ac:inkMkLst>
            <pc:docMk/>
            <pc:sldMk cId="1465956601" sldId="329"/>
            <ac:inkMk id="111" creationId="{B854A7BB-C9F1-426E-B55F-31B7188C498D}"/>
          </ac:inkMkLst>
        </pc:inkChg>
        <pc:inkChg chg="add del">
          <ac:chgData name="Viet Anh Nguyen" userId="b95f61ff061388d5" providerId="LiveId" clId="{746B24EA-7A43-4D3D-A68A-B9BD11066FA8}" dt="2022-02-07T09:24:44.146" v="1549"/>
          <ac:inkMkLst>
            <pc:docMk/>
            <pc:sldMk cId="1465956601" sldId="329"/>
            <ac:inkMk id="112" creationId="{91D49D4A-E526-4F3F-B4C6-A001C0B48A69}"/>
          </ac:inkMkLst>
        </pc:inkChg>
        <pc:inkChg chg="add del">
          <ac:chgData name="Viet Anh Nguyen" userId="b95f61ff061388d5" providerId="LiveId" clId="{746B24EA-7A43-4D3D-A68A-B9BD11066FA8}" dt="2022-02-07T09:24:44.146" v="1549"/>
          <ac:inkMkLst>
            <pc:docMk/>
            <pc:sldMk cId="1465956601" sldId="329"/>
            <ac:inkMk id="113" creationId="{4FB38A00-16A9-4730-804A-D7C3EC4FCD4A}"/>
          </ac:inkMkLst>
        </pc:inkChg>
        <pc:inkChg chg="add del">
          <ac:chgData name="Viet Anh Nguyen" userId="b95f61ff061388d5" providerId="LiveId" clId="{746B24EA-7A43-4D3D-A68A-B9BD11066FA8}" dt="2022-02-07T09:24:47.392" v="1555"/>
          <ac:inkMkLst>
            <pc:docMk/>
            <pc:sldMk cId="1465956601" sldId="329"/>
            <ac:inkMk id="114" creationId="{DD8C0FE3-E9FC-427D-B974-31FBE390C786}"/>
          </ac:inkMkLst>
        </pc:inkChg>
        <pc:inkChg chg="add del">
          <ac:chgData name="Viet Anh Nguyen" userId="b95f61ff061388d5" providerId="LiveId" clId="{746B24EA-7A43-4D3D-A68A-B9BD11066FA8}" dt="2022-02-07T09:24:47.392" v="1555"/>
          <ac:inkMkLst>
            <pc:docMk/>
            <pc:sldMk cId="1465956601" sldId="329"/>
            <ac:inkMk id="115" creationId="{97D86110-68F2-4103-8FC0-D41C89E6F3BB}"/>
          </ac:inkMkLst>
        </pc:inkChg>
        <pc:inkChg chg="add del">
          <ac:chgData name="Viet Anh Nguyen" userId="b95f61ff061388d5" providerId="LiveId" clId="{746B24EA-7A43-4D3D-A68A-B9BD11066FA8}" dt="2022-02-07T09:24:46.326" v="1553"/>
          <ac:inkMkLst>
            <pc:docMk/>
            <pc:sldMk cId="1465956601" sldId="329"/>
            <ac:inkMk id="116" creationId="{1AB079DF-65DB-43FF-BDBA-7CC3E58187CC}"/>
          </ac:inkMkLst>
        </pc:inkChg>
        <pc:inkChg chg="add del">
          <ac:chgData name="Viet Anh Nguyen" userId="b95f61ff061388d5" providerId="LiveId" clId="{746B24EA-7A43-4D3D-A68A-B9BD11066FA8}" dt="2022-02-07T09:24:46.326" v="1553"/>
          <ac:inkMkLst>
            <pc:docMk/>
            <pc:sldMk cId="1465956601" sldId="329"/>
            <ac:inkMk id="117" creationId="{EDE79610-34A3-4B28-BF3A-12F0A8C5A783}"/>
          </ac:inkMkLst>
        </pc:inkChg>
        <pc:inkChg chg="add del">
          <ac:chgData name="Viet Anh Nguyen" userId="b95f61ff061388d5" providerId="LiveId" clId="{746B24EA-7A43-4D3D-A68A-B9BD11066FA8}" dt="2022-02-07T09:24:46.326" v="1553"/>
          <ac:inkMkLst>
            <pc:docMk/>
            <pc:sldMk cId="1465956601" sldId="329"/>
            <ac:inkMk id="118" creationId="{77594A7A-4769-475D-A78A-F7269A4AEEDC}"/>
          </ac:inkMkLst>
        </pc:inkChg>
        <pc:inkChg chg="add del">
          <ac:chgData name="Viet Anh Nguyen" userId="b95f61ff061388d5" providerId="LiveId" clId="{746B24EA-7A43-4D3D-A68A-B9BD11066FA8}" dt="2022-02-07T09:24:47.392" v="1555"/>
          <ac:inkMkLst>
            <pc:docMk/>
            <pc:sldMk cId="1465956601" sldId="329"/>
            <ac:inkMk id="119" creationId="{073B26DD-D02E-41D2-AD9C-8FFC033FB2DF}"/>
          </ac:inkMkLst>
        </pc:inkChg>
        <pc:inkChg chg="add del">
          <ac:chgData name="Viet Anh Nguyen" userId="b95f61ff061388d5" providerId="LiveId" clId="{746B24EA-7A43-4D3D-A68A-B9BD11066FA8}" dt="2022-02-07T09:24:47.392" v="1555"/>
          <ac:inkMkLst>
            <pc:docMk/>
            <pc:sldMk cId="1465956601" sldId="329"/>
            <ac:inkMk id="120" creationId="{E41FED3B-0DA6-4382-8DA4-5C8CE2073250}"/>
          </ac:inkMkLst>
        </pc:inkChg>
        <pc:inkChg chg="add">
          <ac:chgData name="Viet Anh Nguyen" userId="b95f61ff061388d5" providerId="LiveId" clId="{746B24EA-7A43-4D3D-A68A-B9BD11066FA8}" dt="2022-02-07T09:24:47.392" v="1555"/>
          <ac:inkMkLst>
            <pc:docMk/>
            <pc:sldMk cId="1465956601" sldId="329"/>
            <ac:inkMk id="121" creationId="{CBE0FF17-C08B-4E70-9951-3BDEB7DFCDBF}"/>
          </ac:inkMkLst>
        </pc:inkChg>
        <pc:inkChg chg="add">
          <ac:chgData name="Viet Anh Nguyen" userId="b95f61ff061388d5" providerId="LiveId" clId="{746B24EA-7A43-4D3D-A68A-B9BD11066FA8}" dt="2022-02-07T09:24:57.679" v="1556" actId="9405"/>
          <ac:inkMkLst>
            <pc:docMk/>
            <pc:sldMk cId="1465956601" sldId="329"/>
            <ac:inkMk id="122" creationId="{47BBAA13-2421-4C04-B3FB-2EACBD89EE90}"/>
          </ac:inkMkLst>
        </pc:inkChg>
        <pc:inkChg chg="add">
          <ac:chgData name="Viet Anh Nguyen" userId="b95f61ff061388d5" providerId="LiveId" clId="{746B24EA-7A43-4D3D-A68A-B9BD11066FA8}" dt="2022-02-07T09:24:57.864" v="1557" actId="9405"/>
          <ac:inkMkLst>
            <pc:docMk/>
            <pc:sldMk cId="1465956601" sldId="329"/>
            <ac:inkMk id="123" creationId="{566A1973-295C-422D-ACFA-1313FAB16EDD}"/>
          </ac:inkMkLst>
        </pc:inkChg>
        <pc:inkChg chg="add del">
          <ac:chgData name="Viet Anh Nguyen" userId="b95f61ff061388d5" providerId="LiveId" clId="{746B24EA-7A43-4D3D-A68A-B9BD11066FA8}" dt="2022-02-07T09:25:02.343" v="1566"/>
          <ac:inkMkLst>
            <pc:docMk/>
            <pc:sldMk cId="1465956601" sldId="329"/>
            <ac:inkMk id="124" creationId="{AE6E32FB-00FA-48EB-B70D-6A45F4F67EC0}"/>
          </ac:inkMkLst>
        </pc:inkChg>
        <pc:inkChg chg="add del">
          <ac:chgData name="Viet Anh Nguyen" userId="b95f61ff061388d5" providerId="LiveId" clId="{746B24EA-7A43-4D3D-A68A-B9BD11066FA8}" dt="2022-02-07T09:25:02.343" v="1566"/>
          <ac:inkMkLst>
            <pc:docMk/>
            <pc:sldMk cId="1465956601" sldId="329"/>
            <ac:inkMk id="125" creationId="{7F9F4D9B-ACFE-403B-B94A-C5BD73AC9E23}"/>
          </ac:inkMkLst>
        </pc:inkChg>
        <pc:inkChg chg="add del">
          <ac:chgData name="Viet Anh Nguyen" userId="b95f61ff061388d5" providerId="LiveId" clId="{746B24EA-7A43-4D3D-A68A-B9BD11066FA8}" dt="2022-02-07T09:25:02.343" v="1566"/>
          <ac:inkMkLst>
            <pc:docMk/>
            <pc:sldMk cId="1465956601" sldId="329"/>
            <ac:inkMk id="126" creationId="{934CD888-45AF-4DA1-9850-8B771679EEF0}"/>
          </ac:inkMkLst>
        </pc:inkChg>
        <pc:inkChg chg="add del">
          <ac:chgData name="Viet Anh Nguyen" userId="b95f61ff061388d5" providerId="LiveId" clId="{746B24EA-7A43-4D3D-A68A-B9BD11066FA8}" dt="2022-02-07T09:25:02.343" v="1566"/>
          <ac:inkMkLst>
            <pc:docMk/>
            <pc:sldMk cId="1465956601" sldId="329"/>
            <ac:inkMk id="127" creationId="{AFC1E87C-01AD-4F6D-969D-266FA0577354}"/>
          </ac:inkMkLst>
        </pc:inkChg>
        <pc:inkChg chg="add del">
          <ac:chgData name="Viet Anh Nguyen" userId="b95f61ff061388d5" providerId="LiveId" clId="{746B24EA-7A43-4D3D-A68A-B9BD11066FA8}" dt="2022-02-07T09:25:02.343" v="1566"/>
          <ac:inkMkLst>
            <pc:docMk/>
            <pc:sldMk cId="1465956601" sldId="329"/>
            <ac:inkMk id="128" creationId="{BBF9DA66-33C4-4C8E-B214-312640595C83}"/>
          </ac:inkMkLst>
        </pc:inkChg>
        <pc:inkChg chg="add del">
          <ac:chgData name="Viet Anh Nguyen" userId="b95f61ff061388d5" providerId="LiveId" clId="{746B24EA-7A43-4D3D-A68A-B9BD11066FA8}" dt="2022-02-07T09:25:02.343" v="1566"/>
          <ac:inkMkLst>
            <pc:docMk/>
            <pc:sldMk cId="1465956601" sldId="329"/>
            <ac:inkMk id="129" creationId="{2F7C61A2-37C7-4E7F-A9A3-B6873FA7C101}"/>
          </ac:inkMkLst>
        </pc:inkChg>
        <pc:inkChg chg="add del">
          <ac:chgData name="Viet Anh Nguyen" userId="b95f61ff061388d5" providerId="LiveId" clId="{746B24EA-7A43-4D3D-A68A-B9BD11066FA8}" dt="2022-02-07T09:25:02.343" v="1566"/>
          <ac:inkMkLst>
            <pc:docMk/>
            <pc:sldMk cId="1465956601" sldId="329"/>
            <ac:inkMk id="130" creationId="{99D1CEEF-ECF8-45F0-BC4B-C21B2241B845}"/>
          </ac:inkMkLst>
        </pc:inkChg>
        <pc:inkChg chg="add del">
          <ac:chgData name="Viet Anh Nguyen" userId="b95f61ff061388d5" providerId="LiveId" clId="{746B24EA-7A43-4D3D-A68A-B9BD11066FA8}" dt="2022-02-07T09:25:02.343" v="1566"/>
          <ac:inkMkLst>
            <pc:docMk/>
            <pc:sldMk cId="1465956601" sldId="329"/>
            <ac:inkMk id="131" creationId="{3DA856F0-4698-4FD3-A389-371C86A865A4}"/>
          </ac:inkMkLst>
        </pc:inkChg>
        <pc:inkChg chg="add">
          <ac:chgData name="Viet Anh Nguyen" userId="b95f61ff061388d5" providerId="LiveId" clId="{746B24EA-7A43-4D3D-A68A-B9BD11066FA8}" dt="2022-02-07T09:25:02.343" v="1566"/>
          <ac:inkMkLst>
            <pc:docMk/>
            <pc:sldMk cId="1465956601" sldId="329"/>
            <ac:inkMk id="132" creationId="{1C831838-95B5-4969-A488-133DCA9E2EA1}"/>
          </ac:inkMkLst>
        </pc:inkChg>
        <pc:inkChg chg="add">
          <ac:chgData name="Viet Anh Nguyen" userId="b95f61ff061388d5" providerId="LiveId" clId="{746B24EA-7A43-4D3D-A68A-B9BD11066FA8}" dt="2022-02-07T09:25:02.343" v="1566"/>
          <ac:inkMkLst>
            <pc:docMk/>
            <pc:sldMk cId="1465956601" sldId="329"/>
            <ac:inkMk id="133" creationId="{03E61728-7755-4C4B-9BF7-4630A8135361}"/>
          </ac:inkMkLst>
        </pc:inkChg>
        <pc:inkChg chg="add del">
          <ac:chgData name="Viet Anh Nguyen" userId="b95f61ff061388d5" providerId="LiveId" clId="{746B24EA-7A43-4D3D-A68A-B9BD11066FA8}" dt="2022-02-07T09:25:04.978" v="1572"/>
          <ac:inkMkLst>
            <pc:docMk/>
            <pc:sldMk cId="1465956601" sldId="329"/>
            <ac:inkMk id="134" creationId="{750E716B-CE87-480D-AE6D-551DED6F0683}"/>
          </ac:inkMkLst>
        </pc:inkChg>
        <pc:inkChg chg="add del">
          <ac:chgData name="Viet Anh Nguyen" userId="b95f61ff061388d5" providerId="LiveId" clId="{746B24EA-7A43-4D3D-A68A-B9BD11066FA8}" dt="2022-02-07T09:25:04.978" v="1572"/>
          <ac:inkMkLst>
            <pc:docMk/>
            <pc:sldMk cId="1465956601" sldId="329"/>
            <ac:inkMk id="135" creationId="{A88FA52A-2586-4A95-AF1E-6EAFBB7291D1}"/>
          </ac:inkMkLst>
        </pc:inkChg>
        <pc:inkChg chg="add del">
          <ac:chgData name="Viet Anh Nguyen" userId="b95f61ff061388d5" providerId="LiveId" clId="{746B24EA-7A43-4D3D-A68A-B9BD11066FA8}" dt="2022-02-07T09:25:04.978" v="1572"/>
          <ac:inkMkLst>
            <pc:docMk/>
            <pc:sldMk cId="1465956601" sldId="329"/>
            <ac:inkMk id="136" creationId="{A6F45254-F13D-4CDA-99A6-5D342F3CB3DF}"/>
          </ac:inkMkLst>
        </pc:inkChg>
        <pc:inkChg chg="add del">
          <ac:chgData name="Viet Anh Nguyen" userId="b95f61ff061388d5" providerId="LiveId" clId="{746B24EA-7A43-4D3D-A68A-B9BD11066FA8}" dt="2022-02-07T09:25:04.978" v="1572"/>
          <ac:inkMkLst>
            <pc:docMk/>
            <pc:sldMk cId="1465956601" sldId="329"/>
            <ac:inkMk id="137" creationId="{0F0AB259-65E9-4D28-8B90-3CAE9B072032}"/>
          </ac:inkMkLst>
        </pc:inkChg>
        <pc:inkChg chg="add del">
          <ac:chgData name="Viet Anh Nguyen" userId="b95f61ff061388d5" providerId="LiveId" clId="{746B24EA-7A43-4D3D-A68A-B9BD11066FA8}" dt="2022-02-07T09:25:04.978" v="1572"/>
          <ac:inkMkLst>
            <pc:docMk/>
            <pc:sldMk cId="1465956601" sldId="329"/>
            <ac:inkMk id="138" creationId="{9803263B-B1B1-411F-A098-18A3B5DCE716}"/>
          </ac:inkMkLst>
        </pc:inkChg>
        <pc:inkChg chg="add del">
          <ac:chgData name="Viet Anh Nguyen" userId="b95f61ff061388d5" providerId="LiveId" clId="{746B24EA-7A43-4D3D-A68A-B9BD11066FA8}" dt="2022-02-07T09:25:12.137" v="1590"/>
          <ac:inkMkLst>
            <pc:docMk/>
            <pc:sldMk cId="1465956601" sldId="329"/>
            <ac:inkMk id="139" creationId="{EF8A99C4-62DE-42F6-90B4-3539206364B1}"/>
          </ac:inkMkLst>
        </pc:inkChg>
        <pc:inkChg chg="add del">
          <ac:chgData name="Viet Anh Nguyen" userId="b95f61ff061388d5" providerId="LiveId" clId="{746B24EA-7A43-4D3D-A68A-B9BD11066FA8}" dt="2022-02-07T09:25:12.137" v="1590"/>
          <ac:inkMkLst>
            <pc:docMk/>
            <pc:sldMk cId="1465956601" sldId="329"/>
            <ac:inkMk id="140" creationId="{9959F9C5-6EBD-4123-A55B-1256C5578FCA}"/>
          </ac:inkMkLst>
        </pc:inkChg>
        <pc:inkChg chg="add del">
          <ac:chgData name="Viet Anh Nguyen" userId="b95f61ff061388d5" providerId="LiveId" clId="{746B24EA-7A43-4D3D-A68A-B9BD11066FA8}" dt="2022-02-07T09:25:08.446" v="1581"/>
          <ac:inkMkLst>
            <pc:docMk/>
            <pc:sldMk cId="1465956601" sldId="329"/>
            <ac:inkMk id="141" creationId="{E411CD1E-FBFE-4E1D-A694-9C3901E7F730}"/>
          </ac:inkMkLst>
        </pc:inkChg>
        <pc:inkChg chg="add del">
          <ac:chgData name="Viet Anh Nguyen" userId="b95f61ff061388d5" providerId="LiveId" clId="{746B24EA-7A43-4D3D-A68A-B9BD11066FA8}" dt="2022-02-07T09:25:08.446" v="1581"/>
          <ac:inkMkLst>
            <pc:docMk/>
            <pc:sldMk cId="1465956601" sldId="329"/>
            <ac:inkMk id="142" creationId="{E99FEFA8-6B5D-4FAA-9A75-1C7B1507A220}"/>
          </ac:inkMkLst>
        </pc:inkChg>
        <pc:inkChg chg="add del">
          <ac:chgData name="Viet Anh Nguyen" userId="b95f61ff061388d5" providerId="LiveId" clId="{746B24EA-7A43-4D3D-A68A-B9BD11066FA8}" dt="2022-02-07T09:25:08.446" v="1581"/>
          <ac:inkMkLst>
            <pc:docMk/>
            <pc:sldMk cId="1465956601" sldId="329"/>
            <ac:inkMk id="143" creationId="{51BDDBC3-38B7-4C6B-B751-84185EBF7574}"/>
          </ac:inkMkLst>
        </pc:inkChg>
        <pc:inkChg chg="add del">
          <ac:chgData name="Viet Anh Nguyen" userId="b95f61ff061388d5" providerId="LiveId" clId="{746B24EA-7A43-4D3D-A68A-B9BD11066FA8}" dt="2022-02-07T09:25:08.446" v="1581"/>
          <ac:inkMkLst>
            <pc:docMk/>
            <pc:sldMk cId="1465956601" sldId="329"/>
            <ac:inkMk id="144" creationId="{E00AFEBD-7058-4BDC-BA83-C5DD281DEB44}"/>
          </ac:inkMkLst>
        </pc:inkChg>
        <pc:inkChg chg="add del">
          <ac:chgData name="Viet Anh Nguyen" userId="b95f61ff061388d5" providerId="LiveId" clId="{746B24EA-7A43-4D3D-A68A-B9BD11066FA8}" dt="2022-02-07T09:25:08.446" v="1581"/>
          <ac:inkMkLst>
            <pc:docMk/>
            <pc:sldMk cId="1465956601" sldId="329"/>
            <ac:inkMk id="145" creationId="{014B21EF-DB99-4300-8B33-D7B40AA23EBA}"/>
          </ac:inkMkLst>
        </pc:inkChg>
        <pc:inkChg chg="add del">
          <ac:chgData name="Viet Anh Nguyen" userId="b95f61ff061388d5" providerId="LiveId" clId="{746B24EA-7A43-4D3D-A68A-B9BD11066FA8}" dt="2022-02-07T09:25:08.446" v="1581"/>
          <ac:inkMkLst>
            <pc:docMk/>
            <pc:sldMk cId="1465956601" sldId="329"/>
            <ac:inkMk id="146" creationId="{7056112E-07F6-4DEC-B21C-D936F21A2551}"/>
          </ac:inkMkLst>
        </pc:inkChg>
        <pc:inkChg chg="add del">
          <ac:chgData name="Viet Anh Nguyen" userId="b95f61ff061388d5" providerId="LiveId" clId="{746B24EA-7A43-4D3D-A68A-B9BD11066FA8}" dt="2022-02-07T09:25:08.446" v="1581"/>
          <ac:inkMkLst>
            <pc:docMk/>
            <pc:sldMk cId="1465956601" sldId="329"/>
            <ac:inkMk id="147" creationId="{E8952597-1665-4E52-82A9-29B3D9EC26C4}"/>
          </ac:inkMkLst>
        </pc:inkChg>
        <pc:inkChg chg="add del">
          <ac:chgData name="Viet Anh Nguyen" userId="b95f61ff061388d5" providerId="LiveId" clId="{746B24EA-7A43-4D3D-A68A-B9BD11066FA8}" dt="2022-02-07T09:25:08.446" v="1581"/>
          <ac:inkMkLst>
            <pc:docMk/>
            <pc:sldMk cId="1465956601" sldId="329"/>
            <ac:inkMk id="148" creationId="{99C1F7EC-BA22-49ED-B2E1-195B748BD0DB}"/>
          </ac:inkMkLst>
        </pc:inkChg>
        <pc:inkChg chg="add del">
          <ac:chgData name="Viet Anh Nguyen" userId="b95f61ff061388d5" providerId="LiveId" clId="{746B24EA-7A43-4D3D-A68A-B9BD11066FA8}" dt="2022-02-07T09:25:12.137" v="1590"/>
          <ac:inkMkLst>
            <pc:docMk/>
            <pc:sldMk cId="1465956601" sldId="329"/>
            <ac:inkMk id="149" creationId="{4A4FD6BC-DF6D-4EAE-856B-C86F16383705}"/>
          </ac:inkMkLst>
        </pc:inkChg>
        <pc:inkChg chg="add del">
          <ac:chgData name="Viet Anh Nguyen" userId="b95f61ff061388d5" providerId="LiveId" clId="{746B24EA-7A43-4D3D-A68A-B9BD11066FA8}" dt="2022-02-07T09:25:12.137" v="1590"/>
          <ac:inkMkLst>
            <pc:docMk/>
            <pc:sldMk cId="1465956601" sldId="329"/>
            <ac:inkMk id="150" creationId="{F24F6AA0-F0F9-4AA2-98BC-C23F997C4447}"/>
          </ac:inkMkLst>
        </pc:inkChg>
        <pc:inkChg chg="add del">
          <ac:chgData name="Viet Anh Nguyen" userId="b95f61ff061388d5" providerId="LiveId" clId="{746B24EA-7A43-4D3D-A68A-B9BD11066FA8}" dt="2022-02-07T09:25:12.137" v="1590"/>
          <ac:inkMkLst>
            <pc:docMk/>
            <pc:sldMk cId="1465956601" sldId="329"/>
            <ac:inkMk id="151" creationId="{D787873D-04E6-4A0A-BB33-655357DEA629}"/>
          </ac:inkMkLst>
        </pc:inkChg>
        <pc:inkChg chg="add del">
          <ac:chgData name="Viet Anh Nguyen" userId="b95f61ff061388d5" providerId="LiveId" clId="{746B24EA-7A43-4D3D-A68A-B9BD11066FA8}" dt="2022-02-07T09:25:12.137" v="1590"/>
          <ac:inkMkLst>
            <pc:docMk/>
            <pc:sldMk cId="1465956601" sldId="329"/>
            <ac:inkMk id="152" creationId="{FCD19303-3691-45DE-94B7-23247B875955}"/>
          </ac:inkMkLst>
        </pc:inkChg>
        <pc:inkChg chg="add del">
          <ac:chgData name="Viet Anh Nguyen" userId="b95f61ff061388d5" providerId="LiveId" clId="{746B24EA-7A43-4D3D-A68A-B9BD11066FA8}" dt="2022-02-07T09:25:12.137" v="1590"/>
          <ac:inkMkLst>
            <pc:docMk/>
            <pc:sldMk cId="1465956601" sldId="329"/>
            <ac:inkMk id="153" creationId="{2B49953D-E7D0-476D-A05B-A73DE4DA9A9C}"/>
          </ac:inkMkLst>
        </pc:inkChg>
        <pc:inkChg chg="add del">
          <ac:chgData name="Viet Anh Nguyen" userId="b95f61ff061388d5" providerId="LiveId" clId="{746B24EA-7A43-4D3D-A68A-B9BD11066FA8}" dt="2022-02-07T09:25:12.137" v="1590"/>
          <ac:inkMkLst>
            <pc:docMk/>
            <pc:sldMk cId="1465956601" sldId="329"/>
            <ac:inkMk id="154" creationId="{8A75B2D7-A5E1-4520-9DFC-066552B08A72}"/>
          </ac:inkMkLst>
        </pc:inkChg>
        <pc:inkChg chg="add del">
          <ac:chgData name="Viet Anh Nguyen" userId="b95f61ff061388d5" providerId="LiveId" clId="{746B24EA-7A43-4D3D-A68A-B9BD11066FA8}" dt="2022-02-07T09:25:12.137" v="1590"/>
          <ac:inkMkLst>
            <pc:docMk/>
            <pc:sldMk cId="1465956601" sldId="329"/>
            <ac:inkMk id="155" creationId="{493EE08D-6EE2-40BD-A10E-A80EA1851011}"/>
          </ac:inkMkLst>
        </pc:inkChg>
        <pc:inkChg chg="add del">
          <ac:chgData name="Viet Anh Nguyen" userId="b95f61ff061388d5" providerId="LiveId" clId="{746B24EA-7A43-4D3D-A68A-B9BD11066FA8}" dt="2022-02-07T09:25:12.137" v="1590"/>
          <ac:inkMkLst>
            <pc:docMk/>
            <pc:sldMk cId="1465956601" sldId="329"/>
            <ac:inkMk id="156" creationId="{1970FC72-957E-45D3-91CF-88CF49E8E0DD}"/>
          </ac:inkMkLst>
        </pc:inkChg>
        <pc:inkChg chg="add del">
          <ac:chgData name="Viet Anh Nguyen" userId="b95f61ff061388d5" providerId="LiveId" clId="{746B24EA-7A43-4D3D-A68A-B9BD11066FA8}" dt="2022-02-07T09:25:12.137" v="1590"/>
          <ac:inkMkLst>
            <pc:docMk/>
            <pc:sldMk cId="1465956601" sldId="329"/>
            <ac:inkMk id="157" creationId="{A4F9125E-DD07-4871-8859-08BA4C2D793F}"/>
          </ac:inkMkLst>
        </pc:inkChg>
        <pc:inkChg chg="add del">
          <ac:chgData name="Viet Anh Nguyen" userId="b95f61ff061388d5" providerId="LiveId" clId="{746B24EA-7A43-4D3D-A68A-B9BD11066FA8}" dt="2022-02-07T09:25:13.927" v="1595"/>
          <ac:inkMkLst>
            <pc:docMk/>
            <pc:sldMk cId="1465956601" sldId="329"/>
            <ac:inkMk id="158" creationId="{5059E0BF-8A8C-4B17-8F3B-136B4F18D088}"/>
          </ac:inkMkLst>
        </pc:inkChg>
        <pc:inkChg chg="add del">
          <ac:chgData name="Viet Anh Nguyen" userId="b95f61ff061388d5" providerId="LiveId" clId="{746B24EA-7A43-4D3D-A68A-B9BD11066FA8}" dt="2022-02-07T09:25:13.927" v="1595"/>
          <ac:inkMkLst>
            <pc:docMk/>
            <pc:sldMk cId="1465956601" sldId="329"/>
            <ac:inkMk id="159" creationId="{6C82939D-62A1-4F68-A86E-D418151D565E}"/>
          </ac:inkMkLst>
        </pc:inkChg>
        <pc:inkChg chg="add del">
          <ac:chgData name="Viet Anh Nguyen" userId="b95f61ff061388d5" providerId="LiveId" clId="{746B24EA-7A43-4D3D-A68A-B9BD11066FA8}" dt="2022-02-07T09:25:13.927" v="1595"/>
          <ac:inkMkLst>
            <pc:docMk/>
            <pc:sldMk cId="1465956601" sldId="329"/>
            <ac:inkMk id="160" creationId="{0AA82F5C-DA68-45C3-AF54-B120A9EE01DE}"/>
          </ac:inkMkLst>
        </pc:inkChg>
        <pc:inkChg chg="add del">
          <ac:chgData name="Viet Anh Nguyen" userId="b95f61ff061388d5" providerId="LiveId" clId="{746B24EA-7A43-4D3D-A68A-B9BD11066FA8}" dt="2022-02-07T09:25:13.927" v="1595"/>
          <ac:inkMkLst>
            <pc:docMk/>
            <pc:sldMk cId="1465956601" sldId="329"/>
            <ac:inkMk id="161" creationId="{FCA710AA-DF89-43FA-9A79-BE8232ABCABC}"/>
          </ac:inkMkLst>
        </pc:inkChg>
        <pc:inkChg chg="add del">
          <ac:chgData name="Viet Anh Nguyen" userId="b95f61ff061388d5" providerId="LiveId" clId="{746B24EA-7A43-4D3D-A68A-B9BD11066FA8}" dt="2022-02-07T09:25:13.927" v="1595"/>
          <ac:inkMkLst>
            <pc:docMk/>
            <pc:sldMk cId="1465956601" sldId="329"/>
            <ac:inkMk id="162" creationId="{3C2730B9-1895-4DAD-ADC4-E1CAABFC45B1}"/>
          </ac:inkMkLst>
        </pc:inkChg>
        <pc:inkChg chg="add">
          <ac:chgData name="Viet Anh Nguyen" userId="b95f61ff061388d5" providerId="LiveId" clId="{746B24EA-7A43-4D3D-A68A-B9BD11066FA8}" dt="2022-02-07T09:25:13.927" v="1595"/>
          <ac:inkMkLst>
            <pc:docMk/>
            <pc:sldMk cId="1465956601" sldId="329"/>
            <ac:inkMk id="163" creationId="{C6CF79F7-7295-41C4-838A-523C83C23204}"/>
          </ac:inkMkLst>
        </pc:inkChg>
      </pc:sldChg>
      <pc:sldChg chg="addSp delSp new mod modClrScheme chgLayout">
        <pc:chgData name="Viet Anh Nguyen" userId="b95f61ff061388d5" providerId="LiveId" clId="{746B24EA-7A43-4D3D-A68A-B9BD11066FA8}" dt="2022-02-07T09:29:33.786" v="1737"/>
        <pc:sldMkLst>
          <pc:docMk/>
          <pc:sldMk cId="1866403982" sldId="330"/>
        </pc:sldMkLst>
        <pc:spChg chg="del">
          <ac:chgData name="Viet Anh Nguyen" userId="b95f61ff061388d5" providerId="LiveId" clId="{746B24EA-7A43-4D3D-A68A-B9BD11066FA8}" dt="2022-02-07T09:27:36.517" v="1597" actId="700"/>
          <ac:spMkLst>
            <pc:docMk/>
            <pc:sldMk cId="1866403982" sldId="330"/>
            <ac:spMk id="2" creationId="{0C5B4A59-6064-4E01-825C-3CC6FE4F8284}"/>
          </ac:spMkLst>
        </pc:spChg>
        <pc:spChg chg="del">
          <ac:chgData name="Viet Anh Nguyen" userId="b95f61ff061388d5" providerId="LiveId" clId="{746B24EA-7A43-4D3D-A68A-B9BD11066FA8}" dt="2022-02-07T09:27:36.517" v="1597" actId="700"/>
          <ac:spMkLst>
            <pc:docMk/>
            <pc:sldMk cId="1866403982" sldId="330"/>
            <ac:spMk id="3" creationId="{60AB3AD1-3AFD-4224-9230-E0B34FB201FF}"/>
          </ac:spMkLst>
        </pc:spChg>
        <pc:inkChg chg="add del">
          <ac:chgData name="Viet Anh Nguyen" userId="b95f61ff061388d5" providerId="LiveId" clId="{746B24EA-7A43-4D3D-A68A-B9BD11066FA8}" dt="2022-02-07T09:27:56.472" v="1600"/>
          <ac:inkMkLst>
            <pc:docMk/>
            <pc:sldMk cId="1866403982" sldId="330"/>
            <ac:inkMk id="4" creationId="{2D2B51B7-12B6-497D-8444-5862DDE9F83C}"/>
          </ac:inkMkLst>
        </pc:inkChg>
        <pc:inkChg chg="add del">
          <ac:chgData name="Viet Anh Nguyen" userId="b95f61ff061388d5" providerId="LiveId" clId="{746B24EA-7A43-4D3D-A68A-B9BD11066FA8}" dt="2022-02-07T09:27:56.472" v="1600"/>
          <ac:inkMkLst>
            <pc:docMk/>
            <pc:sldMk cId="1866403982" sldId="330"/>
            <ac:inkMk id="5" creationId="{E810CCAB-0017-49EE-8899-A4E061FC510A}"/>
          </ac:inkMkLst>
        </pc:inkChg>
        <pc:inkChg chg="add">
          <ac:chgData name="Viet Anh Nguyen" userId="b95f61ff061388d5" providerId="LiveId" clId="{746B24EA-7A43-4D3D-A68A-B9BD11066FA8}" dt="2022-02-07T09:27:56.472" v="1600"/>
          <ac:inkMkLst>
            <pc:docMk/>
            <pc:sldMk cId="1866403982" sldId="330"/>
            <ac:inkMk id="6" creationId="{D731FAFA-CBE6-4B93-870D-D1EC13C6027D}"/>
          </ac:inkMkLst>
        </pc:inkChg>
        <pc:inkChg chg="add del">
          <ac:chgData name="Viet Anh Nguyen" userId="b95f61ff061388d5" providerId="LiveId" clId="{746B24EA-7A43-4D3D-A68A-B9BD11066FA8}" dt="2022-02-07T09:27:59.067" v="1606"/>
          <ac:inkMkLst>
            <pc:docMk/>
            <pc:sldMk cId="1866403982" sldId="330"/>
            <ac:inkMk id="7" creationId="{D11D5053-7616-46D6-9F82-916B41B489EE}"/>
          </ac:inkMkLst>
        </pc:inkChg>
        <pc:inkChg chg="add del">
          <ac:chgData name="Viet Anh Nguyen" userId="b95f61ff061388d5" providerId="LiveId" clId="{746B24EA-7A43-4D3D-A68A-B9BD11066FA8}" dt="2022-02-07T09:27:59.067" v="1606"/>
          <ac:inkMkLst>
            <pc:docMk/>
            <pc:sldMk cId="1866403982" sldId="330"/>
            <ac:inkMk id="8" creationId="{4A7EB8D9-5E02-4A3F-B5A4-3C58D3AAA137}"/>
          </ac:inkMkLst>
        </pc:inkChg>
        <pc:inkChg chg="add del">
          <ac:chgData name="Viet Anh Nguyen" userId="b95f61ff061388d5" providerId="LiveId" clId="{746B24EA-7A43-4D3D-A68A-B9BD11066FA8}" dt="2022-02-07T09:27:59.067" v="1606"/>
          <ac:inkMkLst>
            <pc:docMk/>
            <pc:sldMk cId="1866403982" sldId="330"/>
            <ac:inkMk id="9" creationId="{B416E2F5-7336-44F4-A1E0-0C5CCAC5306E}"/>
          </ac:inkMkLst>
        </pc:inkChg>
        <pc:inkChg chg="add del">
          <ac:chgData name="Viet Anh Nguyen" userId="b95f61ff061388d5" providerId="LiveId" clId="{746B24EA-7A43-4D3D-A68A-B9BD11066FA8}" dt="2022-02-07T09:27:59.067" v="1606"/>
          <ac:inkMkLst>
            <pc:docMk/>
            <pc:sldMk cId="1866403982" sldId="330"/>
            <ac:inkMk id="10" creationId="{EC8B8111-D9D6-4797-B01D-059C9CD76858}"/>
          </ac:inkMkLst>
        </pc:inkChg>
        <pc:inkChg chg="add del">
          <ac:chgData name="Viet Anh Nguyen" userId="b95f61ff061388d5" providerId="LiveId" clId="{746B24EA-7A43-4D3D-A68A-B9BD11066FA8}" dt="2022-02-07T09:27:59.067" v="1606"/>
          <ac:inkMkLst>
            <pc:docMk/>
            <pc:sldMk cId="1866403982" sldId="330"/>
            <ac:inkMk id="11" creationId="{068994FF-34F6-4273-A0F6-88AB2EF487EA}"/>
          </ac:inkMkLst>
        </pc:inkChg>
        <pc:inkChg chg="add">
          <ac:chgData name="Viet Anh Nguyen" userId="b95f61ff061388d5" providerId="LiveId" clId="{746B24EA-7A43-4D3D-A68A-B9BD11066FA8}" dt="2022-02-07T09:27:59.067" v="1606"/>
          <ac:inkMkLst>
            <pc:docMk/>
            <pc:sldMk cId="1866403982" sldId="330"/>
            <ac:inkMk id="12" creationId="{79943F7F-08C2-4C3E-B35B-F0D64FCB9970}"/>
          </ac:inkMkLst>
        </pc:inkChg>
        <pc:inkChg chg="add">
          <ac:chgData name="Viet Anh Nguyen" userId="b95f61ff061388d5" providerId="LiveId" clId="{746B24EA-7A43-4D3D-A68A-B9BD11066FA8}" dt="2022-02-07T09:27:59.514" v="1607" actId="9405"/>
          <ac:inkMkLst>
            <pc:docMk/>
            <pc:sldMk cId="1866403982" sldId="330"/>
            <ac:inkMk id="13" creationId="{E9FA1F99-029E-4B23-8B5B-5B8D1FD506DF}"/>
          </ac:inkMkLst>
        </pc:inkChg>
        <pc:inkChg chg="add del">
          <ac:chgData name="Viet Anh Nguyen" userId="b95f61ff061388d5" providerId="LiveId" clId="{746B24EA-7A43-4D3D-A68A-B9BD11066FA8}" dt="2022-02-07T09:28:01.531" v="1611"/>
          <ac:inkMkLst>
            <pc:docMk/>
            <pc:sldMk cId="1866403982" sldId="330"/>
            <ac:inkMk id="14" creationId="{9E41B45E-BFBD-4087-80B2-5467D0D20353}"/>
          </ac:inkMkLst>
        </pc:inkChg>
        <pc:inkChg chg="add del">
          <ac:chgData name="Viet Anh Nguyen" userId="b95f61ff061388d5" providerId="LiveId" clId="{746B24EA-7A43-4D3D-A68A-B9BD11066FA8}" dt="2022-02-07T09:28:01.531" v="1611"/>
          <ac:inkMkLst>
            <pc:docMk/>
            <pc:sldMk cId="1866403982" sldId="330"/>
            <ac:inkMk id="15" creationId="{6D378557-3DAA-4E6E-9031-564FFA3D3ACC}"/>
          </ac:inkMkLst>
        </pc:inkChg>
        <pc:inkChg chg="add del">
          <ac:chgData name="Viet Anh Nguyen" userId="b95f61ff061388d5" providerId="LiveId" clId="{746B24EA-7A43-4D3D-A68A-B9BD11066FA8}" dt="2022-02-07T09:28:01.531" v="1611"/>
          <ac:inkMkLst>
            <pc:docMk/>
            <pc:sldMk cId="1866403982" sldId="330"/>
            <ac:inkMk id="16" creationId="{ECF181CE-0065-4C2E-9448-4F99DCD95D27}"/>
          </ac:inkMkLst>
        </pc:inkChg>
        <pc:inkChg chg="add">
          <ac:chgData name="Viet Anh Nguyen" userId="b95f61ff061388d5" providerId="LiveId" clId="{746B24EA-7A43-4D3D-A68A-B9BD11066FA8}" dt="2022-02-07T09:28:01.531" v="1611"/>
          <ac:inkMkLst>
            <pc:docMk/>
            <pc:sldMk cId="1866403982" sldId="330"/>
            <ac:inkMk id="17" creationId="{417AB288-92B1-47F2-8B2F-73846EE0D846}"/>
          </ac:inkMkLst>
        </pc:inkChg>
        <pc:inkChg chg="add del">
          <ac:chgData name="Viet Anh Nguyen" userId="b95f61ff061388d5" providerId="LiveId" clId="{746B24EA-7A43-4D3D-A68A-B9BD11066FA8}" dt="2022-02-07T09:28:25.148" v="1614"/>
          <ac:inkMkLst>
            <pc:docMk/>
            <pc:sldMk cId="1866403982" sldId="330"/>
            <ac:inkMk id="18" creationId="{5BE9EE43-2F98-4978-A1B2-1E427F0A2AE9}"/>
          </ac:inkMkLst>
        </pc:inkChg>
        <pc:inkChg chg="add del">
          <ac:chgData name="Viet Anh Nguyen" userId="b95f61ff061388d5" providerId="LiveId" clId="{746B24EA-7A43-4D3D-A68A-B9BD11066FA8}" dt="2022-02-07T09:28:25.148" v="1614"/>
          <ac:inkMkLst>
            <pc:docMk/>
            <pc:sldMk cId="1866403982" sldId="330"/>
            <ac:inkMk id="19" creationId="{CA8B61D4-5B1B-4F32-A8C3-FA1EE1627661}"/>
          </ac:inkMkLst>
        </pc:inkChg>
        <pc:inkChg chg="add">
          <ac:chgData name="Viet Anh Nguyen" userId="b95f61ff061388d5" providerId="LiveId" clId="{746B24EA-7A43-4D3D-A68A-B9BD11066FA8}" dt="2022-02-07T09:28:25.148" v="1614"/>
          <ac:inkMkLst>
            <pc:docMk/>
            <pc:sldMk cId="1866403982" sldId="330"/>
            <ac:inkMk id="20" creationId="{F54BEF31-E185-4C92-AD5B-04792EA8362C}"/>
          </ac:inkMkLst>
        </pc:inkChg>
        <pc:inkChg chg="add del">
          <ac:chgData name="Viet Anh Nguyen" userId="b95f61ff061388d5" providerId="LiveId" clId="{746B24EA-7A43-4D3D-A68A-B9BD11066FA8}" dt="2022-02-07T09:28:28.773" v="1621"/>
          <ac:inkMkLst>
            <pc:docMk/>
            <pc:sldMk cId="1866403982" sldId="330"/>
            <ac:inkMk id="21" creationId="{C35B53EE-34AA-4E40-A096-F3CBEA5A093F}"/>
          </ac:inkMkLst>
        </pc:inkChg>
        <pc:inkChg chg="add del">
          <ac:chgData name="Viet Anh Nguyen" userId="b95f61ff061388d5" providerId="LiveId" clId="{746B24EA-7A43-4D3D-A68A-B9BD11066FA8}" dt="2022-02-07T09:28:28.773" v="1621"/>
          <ac:inkMkLst>
            <pc:docMk/>
            <pc:sldMk cId="1866403982" sldId="330"/>
            <ac:inkMk id="22" creationId="{3EB5CD02-DF53-465A-8071-82C397EB1EE8}"/>
          </ac:inkMkLst>
        </pc:inkChg>
        <pc:inkChg chg="add del">
          <ac:chgData name="Viet Anh Nguyen" userId="b95f61ff061388d5" providerId="LiveId" clId="{746B24EA-7A43-4D3D-A68A-B9BD11066FA8}" dt="2022-02-07T09:28:28.773" v="1621"/>
          <ac:inkMkLst>
            <pc:docMk/>
            <pc:sldMk cId="1866403982" sldId="330"/>
            <ac:inkMk id="23" creationId="{5001AC80-AFF2-402F-9764-981050FE8011}"/>
          </ac:inkMkLst>
        </pc:inkChg>
        <pc:inkChg chg="add del">
          <ac:chgData name="Viet Anh Nguyen" userId="b95f61ff061388d5" providerId="LiveId" clId="{746B24EA-7A43-4D3D-A68A-B9BD11066FA8}" dt="2022-02-07T09:28:28.773" v="1621"/>
          <ac:inkMkLst>
            <pc:docMk/>
            <pc:sldMk cId="1866403982" sldId="330"/>
            <ac:inkMk id="24" creationId="{8F382481-7B16-4F44-85AA-81684C0BF902}"/>
          </ac:inkMkLst>
        </pc:inkChg>
        <pc:inkChg chg="add del">
          <ac:chgData name="Viet Anh Nguyen" userId="b95f61ff061388d5" providerId="LiveId" clId="{746B24EA-7A43-4D3D-A68A-B9BD11066FA8}" dt="2022-02-07T09:28:28.773" v="1621"/>
          <ac:inkMkLst>
            <pc:docMk/>
            <pc:sldMk cId="1866403982" sldId="330"/>
            <ac:inkMk id="25" creationId="{0FC1D71D-3035-425C-B598-10E370326518}"/>
          </ac:inkMkLst>
        </pc:inkChg>
        <pc:inkChg chg="add del">
          <ac:chgData name="Viet Anh Nguyen" userId="b95f61ff061388d5" providerId="LiveId" clId="{746B24EA-7A43-4D3D-A68A-B9BD11066FA8}" dt="2022-02-07T09:28:28.773" v="1621"/>
          <ac:inkMkLst>
            <pc:docMk/>
            <pc:sldMk cId="1866403982" sldId="330"/>
            <ac:inkMk id="26" creationId="{86111F2F-DE16-4DFB-ABAA-6A894C2F0534}"/>
          </ac:inkMkLst>
        </pc:inkChg>
        <pc:inkChg chg="add del">
          <ac:chgData name="Viet Anh Nguyen" userId="b95f61ff061388d5" providerId="LiveId" clId="{746B24EA-7A43-4D3D-A68A-B9BD11066FA8}" dt="2022-02-07T09:28:32.016" v="1623"/>
          <ac:inkMkLst>
            <pc:docMk/>
            <pc:sldMk cId="1866403982" sldId="330"/>
            <ac:inkMk id="27" creationId="{70BA3912-4BCD-4844-A9AE-4187D9F350C0}"/>
          </ac:inkMkLst>
        </pc:inkChg>
        <pc:inkChg chg="add del">
          <ac:chgData name="Viet Anh Nguyen" userId="b95f61ff061388d5" providerId="LiveId" clId="{746B24EA-7A43-4D3D-A68A-B9BD11066FA8}" dt="2022-02-07T09:28:32.016" v="1623"/>
          <ac:inkMkLst>
            <pc:docMk/>
            <pc:sldMk cId="1866403982" sldId="330"/>
            <ac:inkMk id="28" creationId="{0948AB3D-795D-4047-B31B-1F215E862842}"/>
          </ac:inkMkLst>
        </pc:inkChg>
        <pc:inkChg chg="add del">
          <ac:chgData name="Viet Anh Nguyen" userId="b95f61ff061388d5" providerId="LiveId" clId="{746B24EA-7A43-4D3D-A68A-B9BD11066FA8}" dt="2022-02-07T09:28:33.281" v="1626"/>
          <ac:inkMkLst>
            <pc:docMk/>
            <pc:sldMk cId="1866403982" sldId="330"/>
            <ac:inkMk id="29" creationId="{7182F774-8CD3-480A-B320-78738DD2CA56}"/>
          </ac:inkMkLst>
        </pc:inkChg>
        <pc:inkChg chg="add del">
          <ac:chgData name="Viet Anh Nguyen" userId="b95f61ff061388d5" providerId="LiveId" clId="{746B24EA-7A43-4D3D-A68A-B9BD11066FA8}" dt="2022-02-07T09:28:33.281" v="1626"/>
          <ac:inkMkLst>
            <pc:docMk/>
            <pc:sldMk cId="1866403982" sldId="330"/>
            <ac:inkMk id="30" creationId="{33E43109-FD38-43DC-A645-DA1BAA724873}"/>
          </ac:inkMkLst>
        </pc:inkChg>
        <pc:inkChg chg="add del">
          <ac:chgData name="Viet Anh Nguyen" userId="b95f61ff061388d5" providerId="LiveId" clId="{746B24EA-7A43-4D3D-A68A-B9BD11066FA8}" dt="2022-02-07T09:28:33.281" v="1626"/>
          <ac:inkMkLst>
            <pc:docMk/>
            <pc:sldMk cId="1866403982" sldId="330"/>
            <ac:inkMk id="31" creationId="{00B6AF4A-FC98-4333-82F1-E4AFB5676307}"/>
          </ac:inkMkLst>
        </pc:inkChg>
        <pc:inkChg chg="add">
          <ac:chgData name="Viet Anh Nguyen" userId="b95f61ff061388d5" providerId="LiveId" clId="{746B24EA-7A43-4D3D-A68A-B9BD11066FA8}" dt="2022-02-07T09:28:33.281" v="1626"/>
          <ac:inkMkLst>
            <pc:docMk/>
            <pc:sldMk cId="1866403982" sldId="330"/>
            <ac:inkMk id="32" creationId="{AE947BA2-4E88-4BE8-9A05-BC1311BA4156}"/>
          </ac:inkMkLst>
        </pc:inkChg>
        <pc:inkChg chg="add del">
          <ac:chgData name="Viet Anh Nguyen" userId="b95f61ff061388d5" providerId="LiveId" clId="{746B24EA-7A43-4D3D-A68A-B9BD11066FA8}" dt="2022-02-07T09:28:46.699" v="1640"/>
          <ac:inkMkLst>
            <pc:docMk/>
            <pc:sldMk cId="1866403982" sldId="330"/>
            <ac:inkMk id="33" creationId="{62BC2E84-81C6-4120-BD3C-633034A91EA9}"/>
          </ac:inkMkLst>
        </pc:inkChg>
        <pc:inkChg chg="add del">
          <ac:chgData name="Viet Anh Nguyen" userId="b95f61ff061388d5" providerId="LiveId" clId="{746B24EA-7A43-4D3D-A68A-B9BD11066FA8}" dt="2022-02-07T09:28:46.699" v="1640"/>
          <ac:inkMkLst>
            <pc:docMk/>
            <pc:sldMk cId="1866403982" sldId="330"/>
            <ac:inkMk id="34" creationId="{F320B653-1CC1-484C-8B27-D8F4D6E21D0C}"/>
          </ac:inkMkLst>
        </pc:inkChg>
        <pc:inkChg chg="add del">
          <ac:chgData name="Viet Anh Nguyen" userId="b95f61ff061388d5" providerId="LiveId" clId="{746B24EA-7A43-4D3D-A68A-B9BD11066FA8}" dt="2022-02-07T09:28:46.699" v="1640"/>
          <ac:inkMkLst>
            <pc:docMk/>
            <pc:sldMk cId="1866403982" sldId="330"/>
            <ac:inkMk id="35" creationId="{EB7CDC93-FDB4-4BB5-9B8B-8B6F0AABE270}"/>
          </ac:inkMkLst>
        </pc:inkChg>
        <pc:inkChg chg="add">
          <ac:chgData name="Viet Anh Nguyen" userId="b95f61ff061388d5" providerId="LiveId" clId="{746B24EA-7A43-4D3D-A68A-B9BD11066FA8}" dt="2022-02-07T09:28:44.035" v="1630" actId="9405"/>
          <ac:inkMkLst>
            <pc:docMk/>
            <pc:sldMk cId="1866403982" sldId="330"/>
            <ac:inkMk id="36" creationId="{C7A87FC2-E4A9-4D53-87EF-9C6E61DF151F}"/>
          </ac:inkMkLst>
        </pc:inkChg>
        <pc:inkChg chg="add">
          <ac:chgData name="Viet Anh Nguyen" userId="b95f61ff061388d5" providerId="LiveId" clId="{746B24EA-7A43-4D3D-A68A-B9BD11066FA8}" dt="2022-02-07T09:28:44.168" v="1631" actId="9405"/>
          <ac:inkMkLst>
            <pc:docMk/>
            <pc:sldMk cId="1866403982" sldId="330"/>
            <ac:inkMk id="37" creationId="{E873C2C5-A6C6-4920-91AD-80EE1E4C0ADA}"/>
          </ac:inkMkLst>
        </pc:inkChg>
        <pc:inkChg chg="add del">
          <ac:chgData name="Viet Anh Nguyen" userId="b95f61ff061388d5" providerId="LiveId" clId="{746B24EA-7A43-4D3D-A68A-B9BD11066FA8}" dt="2022-02-07T09:28:46.699" v="1640"/>
          <ac:inkMkLst>
            <pc:docMk/>
            <pc:sldMk cId="1866403982" sldId="330"/>
            <ac:inkMk id="38" creationId="{E1A57466-AC36-42B1-8043-2D41315E76CD}"/>
          </ac:inkMkLst>
        </pc:inkChg>
        <pc:inkChg chg="add del">
          <ac:chgData name="Viet Anh Nguyen" userId="b95f61ff061388d5" providerId="LiveId" clId="{746B24EA-7A43-4D3D-A68A-B9BD11066FA8}" dt="2022-02-07T09:28:46.699" v="1640"/>
          <ac:inkMkLst>
            <pc:docMk/>
            <pc:sldMk cId="1866403982" sldId="330"/>
            <ac:inkMk id="39" creationId="{3D75F968-E8E9-4ECB-B0F0-494C47EE490C}"/>
          </ac:inkMkLst>
        </pc:inkChg>
        <pc:inkChg chg="add del">
          <ac:chgData name="Viet Anh Nguyen" userId="b95f61ff061388d5" providerId="LiveId" clId="{746B24EA-7A43-4D3D-A68A-B9BD11066FA8}" dt="2022-02-07T09:28:46.699" v="1640"/>
          <ac:inkMkLst>
            <pc:docMk/>
            <pc:sldMk cId="1866403982" sldId="330"/>
            <ac:inkMk id="40" creationId="{6C96F930-3E42-4CD5-A398-E906DA1A3BA8}"/>
          </ac:inkMkLst>
        </pc:inkChg>
        <pc:inkChg chg="add del">
          <ac:chgData name="Viet Anh Nguyen" userId="b95f61ff061388d5" providerId="LiveId" clId="{746B24EA-7A43-4D3D-A68A-B9BD11066FA8}" dt="2022-02-07T09:28:46.699" v="1640"/>
          <ac:inkMkLst>
            <pc:docMk/>
            <pc:sldMk cId="1866403982" sldId="330"/>
            <ac:inkMk id="41" creationId="{5E047D22-0169-4E0A-987E-65271BC73AF2}"/>
          </ac:inkMkLst>
        </pc:inkChg>
        <pc:inkChg chg="add del">
          <ac:chgData name="Viet Anh Nguyen" userId="b95f61ff061388d5" providerId="LiveId" clId="{746B24EA-7A43-4D3D-A68A-B9BD11066FA8}" dt="2022-02-07T09:28:46.699" v="1640"/>
          <ac:inkMkLst>
            <pc:docMk/>
            <pc:sldMk cId="1866403982" sldId="330"/>
            <ac:inkMk id="42" creationId="{DE3CF6C4-0793-4338-AA4C-0ADAB5E0EEE7}"/>
          </ac:inkMkLst>
        </pc:inkChg>
        <pc:inkChg chg="add del">
          <ac:chgData name="Viet Anh Nguyen" userId="b95f61ff061388d5" providerId="LiveId" clId="{746B24EA-7A43-4D3D-A68A-B9BD11066FA8}" dt="2022-02-07T09:28:46.699" v="1640"/>
          <ac:inkMkLst>
            <pc:docMk/>
            <pc:sldMk cId="1866403982" sldId="330"/>
            <ac:inkMk id="43" creationId="{AC9BF6D8-2F0E-4D91-A414-9CEEE1C1042A}"/>
          </ac:inkMkLst>
        </pc:inkChg>
        <pc:inkChg chg="add del">
          <ac:chgData name="Viet Anh Nguyen" userId="b95f61ff061388d5" providerId="LiveId" clId="{746B24EA-7A43-4D3D-A68A-B9BD11066FA8}" dt="2022-02-07T09:28:46.699" v="1640"/>
          <ac:inkMkLst>
            <pc:docMk/>
            <pc:sldMk cId="1866403982" sldId="330"/>
            <ac:inkMk id="44" creationId="{4B900F2F-158F-4DC6-887C-B96FA40C6D2D}"/>
          </ac:inkMkLst>
        </pc:inkChg>
        <pc:inkChg chg="add">
          <ac:chgData name="Viet Anh Nguyen" userId="b95f61ff061388d5" providerId="LiveId" clId="{746B24EA-7A43-4D3D-A68A-B9BD11066FA8}" dt="2022-02-07T09:28:45.988" v="1639" actId="9405"/>
          <ac:inkMkLst>
            <pc:docMk/>
            <pc:sldMk cId="1866403982" sldId="330"/>
            <ac:inkMk id="45" creationId="{0DC59A21-E3BC-4F0E-B884-40D17E0E397E}"/>
          </ac:inkMkLst>
        </pc:inkChg>
        <pc:inkChg chg="add">
          <ac:chgData name="Viet Anh Nguyen" userId="b95f61ff061388d5" providerId="LiveId" clId="{746B24EA-7A43-4D3D-A68A-B9BD11066FA8}" dt="2022-02-07T09:28:46.699" v="1640"/>
          <ac:inkMkLst>
            <pc:docMk/>
            <pc:sldMk cId="1866403982" sldId="330"/>
            <ac:inkMk id="46" creationId="{19433997-15B7-4A2B-87EB-BE3E7903EAEF}"/>
          </ac:inkMkLst>
        </pc:inkChg>
        <pc:inkChg chg="add">
          <ac:chgData name="Viet Anh Nguyen" userId="b95f61ff061388d5" providerId="LiveId" clId="{746B24EA-7A43-4D3D-A68A-B9BD11066FA8}" dt="2022-02-07T09:28:46.699" v="1640"/>
          <ac:inkMkLst>
            <pc:docMk/>
            <pc:sldMk cId="1866403982" sldId="330"/>
            <ac:inkMk id="47" creationId="{FFB5B92C-CCC3-43D1-989F-DF8AF278DF00}"/>
          </ac:inkMkLst>
        </pc:inkChg>
        <pc:inkChg chg="add del">
          <ac:chgData name="Viet Anh Nguyen" userId="b95f61ff061388d5" providerId="LiveId" clId="{746B24EA-7A43-4D3D-A68A-B9BD11066FA8}" dt="2022-02-07T09:28:47.910" v="1643"/>
          <ac:inkMkLst>
            <pc:docMk/>
            <pc:sldMk cId="1866403982" sldId="330"/>
            <ac:inkMk id="48" creationId="{B63FD722-D8FC-4C20-8AD8-11A8FB75B97D}"/>
          </ac:inkMkLst>
        </pc:inkChg>
        <pc:inkChg chg="add del">
          <ac:chgData name="Viet Anh Nguyen" userId="b95f61ff061388d5" providerId="LiveId" clId="{746B24EA-7A43-4D3D-A68A-B9BD11066FA8}" dt="2022-02-07T09:28:47.910" v="1643"/>
          <ac:inkMkLst>
            <pc:docMk/>
            <pc:sldMk cId="1866403982" sldId="330"/>
            <ac:inkMk id="49" creationId="{725D2162-1C19-4D6D-858D-1DBC8254C47C}"/>
          </ac:inkMkLst>
        </pc:inkChg>
        <pc:inkChg chg="add">
          <ac:chgData name="Viet Anh Nguyen" userId="b95f61ff061388d5" providerId="LiveId" clId="{746B24EA-7A43-4D3D-A68A-B9BD11066FA8}" dt="2022-02-07T09:28:47.910" v="1643"/>
          <ac:inkMkLst>
            <pc:docMk/>
            <pc:sldMk cId="1866403982" sldId="330"/>
            <ac:inkMk id="50" creationId="{581A2A6E-FA0E-4C5B-BE93-6507C4AA0424}"/>
          </ac:inkMkLst>
        </pc:inkChg>
        <pc:inkChg chg="add del">
          <ac:chgData name="Viet Anh Nguyen" userId="b95f61ff061388d5" providerId="LiveId" clId="{746B24EA-7A43-4D3D-A68A-B9BD11066FA8}" dt="2022-02-07T09:28:51.123" v="1647"/>
          <ac:inkMkLst>
            <pc:docMk/>
            <pc:sldMk cId="1866403982" sldId="330"/>
            <ac:inkMk id="51" creationId="{BA338295-F0DA-465E-871A-6E48AEBE7DD9}"/>
          </ac:inkMkLst>
        </pc:inkChg>
        <pc:inkChg chg="add del">
          <ac:chgData name="Viet Anh Nguyen" userId="b95f61ff061388d5" providerId="LiveId" clId="{746B24EA-7A43-4D3D-A68A-B9BD11066FA8}" dt="2022-02-07T09:28:51.123" v="1647"/>
          <ac:inkMkLst>
            <pc:docMk/>
            <pc:sldMk cId="1866403982" sldId="330"/>
            <ac:inkMk id="52" creationId="{DC08C1C2-C337-4CE0-9BA0-43677B1DF6AA}"/>
          </ac:inkMkLst>
        </pc:inkChg>
        <pc:inkChg chg="add del">
          <ac:chgData name="Viet Anh Nguyen" userId="b95f61ff061388d5" providerId="LiveId" clId="{746B24EA-7A43-4D3D-A68A-B9BD11066FA8}" dt="2022-02-07T09:28:51.123" v="1647"/>
          <ac:inkMkLst>
            <pc:docMk/>
            <pc:sldMk cId="1866403982" sldId="330"/>
            <ac:inkMk id="53" creationId="{BD6BB760-3B2A-4760-8B00-928B6D7B6F33}"/>
          </ac:inkMkLst>
        </pc:inkChg>
        <pc:inkChg chg="add">
          <ac:chgData name="Viet Anh Nguyen" userId="b95f61ff061388d5" providerId="LiveId" clId="{746B24EA-7A43-4D3D-A68A-B9BD11066FA8}" dt="2022-02-07T09:28:51.123" v="1647"/>
          <ac:inkMkLst>
            <pc:docMk/>
            <pc:sldMk cId="1866403982" sldId="330"/>
            <ac:inkMk id="54" creationId="{B7A4457F-228A-4C07-B65B-4A54AC125178}"/>
          </ac:inkMkLst>
        </pc:inkChg>
        <pc:inkChg chg="add">
          <ac:chgData name="Viet Anh Nguyen" userId="b95f61ff061388d5" providerId="LiveId" clId="{746B24EA-7A43-4D3D-A68A-B9BD11066FA8}" dt="2022-02-07T09:28:56.348" v="1648" actId="9405"/>
          <ac:inkMkLst>
            <pc:docMk/>
            <pc:sldMk cId="1866403982" sldId="330"/>
            <ac:inkMk id="55" creationId="{17A86808-E673-49D0-B758-F4549324F423}"/>
          </ac:inkMkLst>
        </pc:inkChg>
        <pc:inkChg chg="add">
          <ac:chgData name="Viet Anh Nguyen" userId="b95f61ff061388d5" providerId="LiveId" clId="{746B24EA-7A43-4D3D-A68A-B9BD11066FA8}" dt="2022-02-07T09:28:56.961" v="1649" actId="9405"/>
          <ac:inkMkLst>
            <pc:docMk/>
            <pc:sldMk cId="1866403982" sldId="330"/>
            <ac:inkMk id="56" creationId="{55FF68B1-83A3-4C10-A61C-DD7DF0E963F2}"/>
          </ac:inkMkLst>
        </pc:inkChg>
        <pc:inkChg chg="add del">
          <ac:chgData name="Viet Anh Nguyen" userId="b95f61ff061388d5" providerId="LiveId" clId="{746B24EA-7A43-4D3D-A68A-B9BD11066FA8}" dt="2022-02-07T09:29:06.039" v="1663"/>
          <ac:inkMkLst>
            <pc:docMk/>
            <pc:sldMk cId="1866403982" sldId="330"/>
            <ac:inkMk id="57" creationId="{1203EB9D-BEAD-4286-8E4A-4C101AC98A05}"/>
          </ac:inkMkLst>
        </pc:inkChg>
        <pc:inkChg chg="add del">
          <ac:chgData name="Viet Anh Nguyen" userId="b95f61ff061388d5" providerId="LiveId" clId="{746B24EA-7A43-4D3D-A68A-B9BD11066FA8}" dt="2022-02-07T09:29:06.039" v="1663"/>
          <ac:inkMkLst>
            <pc:docMk/>
            <pc:sldMk cId="1866403982" sldId="330"/>
            <ac:inkMk id="58" creationId="{41EB91A4-A687-489F-A83C-3545BEF6284C}"/>
          </ac:inkMkLst>
        </pc:inkChg>
        <pc:inkChg chg="add del">
          <ac:chgData name="Viet Anh Nguyen" userId="b95f61ff061388d5" providerId="LiveId" clId="{746B24EA-7A43-4D3D-A68A-B9BD11066FA8}" dt="2022-02-07T09:29:06.039" v="1663"/>
          <ac:inkMkLst>
            <pc:docMk/>
            <pc:sldMk cId="1866403982" sldId="330"/>
            <ac:inkMk id="59" creationId="{1DDBC7F4-AEF6-436F-99D5-2DF80E5DA471}"/>
          </ac:inkMkLst>
        </pc:inkChg>
        <pc:inkChg chg="add del">
          <ac:chgData name="Viet Anh Nguyen" userId="b95f61ff061388d5" providerId="LiveId" clId="{746B24EA-7A43-4D3D-A68A-B9BD11066FA8}" dt="2022-02-07T09:29:06.039" v="1663"/>
          <ac:inkMkLst>
            <pc:docMk/>
            <pc:sldMk cId="1866403982" sldId="330"/>
            <ac:inkMk id="60" creationId="{E74BC66C-4538-4695-9C99-2D46CE174768}"/>
          </ac:inkMkLst>
        </pc:inkChg>
        <pc:inkChg chg="add del">
          <ac:chgData name="Viet Anh Nguyen" userId="b95f61ff061388d5" providerId="LiveId" clId="{746B24EA-7A43-4D3D-A68A-B9BD11066FA8}" dt="2022-02-07T09:29:06.039" v="1663"/>
          <ac:inkMkLst>
            <pc:docMk/>
            <pc:sldMk cId="1866403982" sldId="330"/>
            <ac:inkMk id="61" creationId="{516526C6-18D0-4D70-A702-AD0AB065CB99}"/>
          </ac:inkMkLst>
        </pc:inkChg>
        <pc:inkChg chg="add">
          <ac:chgData name="Viet Anh Nguyen" userId="b95f61ff061388d5" providerId="LiveId" clId="{746B24EA-7A43-4D3D-A68A-B9BD11066FA8}" dt="2022-02-07T09:29:02.901" v="1655" actId="9405"/>
          <ac:inkMkLst>
            <pc:docMk/>
            <pc:sldMk cId="1866403982" sldId="330"/>
            <ac:inkMk id="62" creationId="{10DEF67A-C59C-4B5F-80F3-FA3E1C175E8F}"/>
          </ac:inkMkLst>
        </pc:inkChg>
        <pc:inkChg chg="add">
          <ac:chgData name="Viet Anh Nguyen" userId="b95f61ff061388d5" providerId="LiveId" clId="{746B24EA-7A43-4D3D-A68A-B9BD11066FA8}" dt="2022-02-07T09:29:03.039" v="1656" actId="9405"/>
          <ac:inkMkLst>
            <pc:docMk/>
            <pc:sldMk cId="1866403982" sldId="330"/>
            <ac:inkMk id="63" creationId="{E3B34BC0-A704-48F1-B16B-A2B1EC8A8679}"/>
          </ac:inkMkLst>
        </pc:inkChg>
        <pc:inkChg chg="add del">
          <ac:chgData name="Viet Anh Nguyen" userId="b95f61ff061388d5" providerId="LiveId" clId="{746B24EA-7A43-4D3D-A68A-B9BD11066FA8}" dt="2022-02-07T09:29:06.039" v="1663"/>
          <ac:inkMkLst>
            <pc:docMk/>
            <pc:sldMk cId="1866403982" sldId="330"/>
            <ac:inkMk id="64" creationId="{1939BE78-5FA0-4DC2-882A-55C0536B73EC}"/>
          </ac:inkMkLst>
        </pc:inkChg>
        <pc:inkChg chg="add del">
          <ac:chgData name="Viet Anh Nguyen" userId="b95f61ff061388d5" providerId="LiveId" clId="{746B24EA-7A43-4D3D-A68A-B9BD11066FA8}" dt="2022-02-07T09:29:06.039" v="1663"/>
          <ac:inkMkLst>
            <pc:docMk/>
            <pc:sldMk cId="1866403982" sldId="330"/>
            <ac:inkMk id="65" creationId="{1396332A-B647-47AF-B9C0-C9B7551CC8DE}"/>
          </ac:inkMkLst>
        </pc:inkChg>
        <pc:inkChg chg="add del">
          <ac:chgData name="Viet Anh Nguyen" userId="b95f61ff061388d5" providerId="LiveId" clId="{746B24EA-7A43-4D3D-A68A-B9BD11066FA8}" dt="2022-02-07T09:29:06.039" v="1663"/>
          <ac:inkMkLst>
            <pc:docMk/>
            <pc:sldMk cId="1866403982" sldId="330"/>
            <ac:inkMk id="66" creationId="{D3A9810C-BBF2-4F7A-8818-6B3DE7F050EE}"/>
          </ac:inkMkLst>
        </pc:inkChg>
        <pc:inkChg chg="add del">
          <ac:chgData name="Viet Anh Nguyen" userId="b95f61ff061388d5" providerId="LiveId" clId="{746B24EA-7A43-4D3D-A68A-B9BD11066FA8}" dt="2022-02-07T09:29:06.039" v="1663"/>
          <ac:inkMkLst>
            <pc:docMk/>
            <pc:sldMk cId="1866403982" sldId="330"/>
            <ac:inkMk id="67" creationId="{E063B727-3795-4948-AF91-9CBEE8A8A542}"/>
          </ac:inkMkLst>
        </pc:inkChg>
        <pc:inkChg chg="add del">
          <ac:chgData name="Viet Anh Nguyen" userId="b95f61ff061388d5" providerId="LiveId" clId="{746B24EA-7A43-4D3D-A68A-B9BD11066FA8}" dt="2022-02-07T09:29:06.039" v="1663"/>
          <ac:inkMkLst>
            <pc:docMk/>
            <pc:sldMk cId="1866403982" sldId="330"/>
            <ac:inkMk id="68" creationId="{EA372A3A-6769-42D7-9A38-FEC1442D6899}"/>
          </ac:inkMkLst>
        </pc:inkChg>
        <pc:inkChg chg="add del">
          <ac:chgData name="Viet Anh Nguyen" userId="b95f61ff061388d5" providerId="LiveId" clId="{746B24EA-7A43-4D3D-A68A-B9BD11066FA8}" dt="2022-02-07T09:29:06.039" v="1663"/>
          <ac:inkMkLst>
            <pc:docMk/>
            <pc:sldMk cId="1866403982" sldId="330"/>
            <ac:inkMk id="69" creationId="{F7871048-280C-40E6-B8BA-7F7606F5DBF0}"/>
          </ac:inkMkLst>
        </pc:inkChg>
        <pc:inkChg chg="add">
          <ac:chgData name="Viet Anh Nguyen" userId="b95f61ff061388d5" providerId="LiveId" clId="{746B24EA-7A43-4D3D-A68A-B9BD11066FA8}" dt="2022-02-07T09:29:06.039" v="1663"/>
          <ac:inkMkLst>
            <pc:docMk/>
            <pc:sldMk cId="1866403982" sldId="330"/>
            <ac:inkMk id="70" creationId="{A112A0B9-8391-4FAB-8A27-8D2D09EC3F86}"/>
          </ac:inkMkLst>
        </pc:inkChg>
        <pc:inkChg chg="add del">
          <ac:chgData name="Viet Anh Nguyen" userId="b95f61ff061388d5" providerId="LiveId" clId="{746B24EA-7A43-4D3D-A68A-B9BD11066FA8}" dt="2022-02-07T09:29:08.976" v="1671"/>
          <ac:inkMkLst>
            <pc:docMk/>
            <pc:sldMk cId="1866403982" sldId="330"/>
            <ac:inkMk id="71" creationId="{18163E6F-8F45-4D12-A941-D346C54F8745}"/>
          </ac:inkMkLst>
        </pc:inkChg>
        <pc:inkChg chg="add del">
          <ac:chgData name="Viet Anh Nguyen" userId="b95f61ff061388d5" providerId="LiveId" clId="{746B24EA-7A43-4D3D-A68A-B9BD11066FA8}" dt="2022-02-07T09:29:08.976" v="1671"/>
          <ac:inkMkLst>
            <pc:docMk/>
            <pc:sldMk cId="1866403982" sldId="330"/>
            <ac:inkMk id="72" creationId="{865CC8CF-6289-427B-9962-542009FD7BDE}"/>
          </ac:inkMkLst>
        </pc:inkChg>
        <pc:inkChg chg="add del">
          <ac:chgData name="Viet Anh Nguyen" userId="b95f61ff061388d5" providerId="LiveId" clId="{746B24EA-7A43-4D3D-A68A-B9BD11066FA8}" dt="2022-02-07T09:29:08.976" v="1671"/>
          <ac:inkMkLst>
            <pc:docMk/>
            <pc:sldMk cId="1866403982" sldId="330"/>
            <ac:inkMk id="73" creationId="{A240425D-7B85-4549-8F33-B7EDFEB4E255}"/>
          </ac:inkMkLst>
        </pc:inkChg>
        <pc:inkChg chg="add">
          <ac:chgData name="Viet Anh Nguyen" userId="b95f61ff061388d5" providerId="LiveId" clId="{746B24EA-7A43-4D3D-A68A-B9BD11066FA8}" dt="2022-02-07T09:29:07.446" v="1667" actId="9405"/>
          <ac:inkMkLst>
            <pc:docMk/>
            <pc:sldMk cId="1866403982" sldId="330"/>
            <ac:inkMk id="74" creationId="{3506A0DB-97D4-41AF-93A9-E218C0C8F962}"/>
          </ac:inkMkLst>
        </pc:inkChg>
        <pc:inkChg chg="add">
          <ac:chgData name="Viet Anh Nguyen" userId="b95f61ff061388d5" providerId="LiveId" clId="{746B24EA-7A43-4D3D-A68A-B9BD11066FA8}" dt="2022-02-07T09:29:07.601" v="1668" actId="9405"/>
          <ac:inkMkLst>
            <pc:docMk/>
            <pc:sldMk cId="1866403982" sldId="330"/>
            <ac:inkMk id="75" creationId="{B080BE14-6BC3-4C63-97BD-28F033422172}"/>
          </ac:inkMkLst>
        </pc:inkChg>
        <pc:inkChg chg="add del">
          <ac:chgData name="Viet Anh Nguyen" userId="b95f61ff061388d5" providerId="LiveId" clId="{746B24EA-7A43-4D3D-A68A-B9BD11066FA8}" dt="2022-02-07T09:29:08.976" v="1671"/>
          <ac:inkMkLst>
            <pc:docMk/>
            <pc:sldMk cId="1866403982" sldId="330"/>
            <ac:inkMk id="76" creationId="{B69ABA45-D3D6-4407-BD66-ECACE6FB2529}"/>
          </ac:inkMkLst>
        </pc:inkChg>
        <pc:inkChg chg="add del">
          <ac:chgData name="Viet Anh Nguyen" userId="b95f61ff061388d5" providerId="LiveId" clId="{746B24EA-7A43-4D3D-A68A-B9BD11066FA8}" dt="2022-02-07T09:29:08.976" v="1671"/>
          <ac:inkMkLst>
            <pc:docMk/>
            <pc:sldMk cId="1866403982" sldId="330"/>
            <ac:inkMk id="77" creationId="{2B740A82-1849-42C9-A70B-D21645721A5A}"/>
          </ac:inkMkLst>
        </pc:inkChg>
        <pc:inkChg chg="add del">
          <ac:chgData name="Viet Anh Nguyen" userId="b95f61ff061388d5" providerId="LiveId" clId="{746B24EA-7A43-4D3D-A68A-B9BD11066FA8}" dt="2022-02-07T09:29:11.234" v="1677"/>
          <ac:inkMkLst>
            <pc:docMk/>
            <pc:sldMk cId="1866403982" sldId="330"/>
            <ac:inkMk id="78" creationId="{0BA24576-188E-4A0D-9497-7461CCA9913C}"/>
          </ac:inkMkLst>
        </pc:inkChg>
        <pc:inkChg chg="add">
          <ac:chgData name="Viet Anh Nguyen" userId="b95f61ff061388d5" providerId="LiveId" clId="{746B24EA-7A43-4D3D-A68A-B9BD11066FA8}" dt="2022-02-07T09:29:08.976" v="1671"/>
          <ac:inkMkLst>
            <pc:docMk/>
            <pc:sldMk cId="1866403982" sldId="330"/>
            <ac:inkMk id="79" creationId="{3A68C60E-0B99-4E78-BE34-B764E6BE9C10}"/>
          </ac:inkMkLst>
        </pc:inkChg>
        <pc:inkChg chg="add del">
          <ac:chgData name="Viet Anh Nguyen" userId="b95f61ff061388d5" providerId="LiveId" clId="{746B24EA-7A43-4D3D-A68A-B9BD11066FA8}" dt="2022-02-07T09:29:11.234" v="1677"/>
          <ac:inkMkLst>
            <pc:docMk/>
            <pc:sldMk cId="1866403982" sldId="330"/>
            <ac:inkMk id="80" creationId="{6B080C59-7BBF-48FB-A4FB-9D92EF1F650B}"/>
          </ac:inkMkLst>
        </pc:inkChg>
        <pc:inkChg chg="add del">
          <ac:chgData name="Viet Anh Nguyen" userId="b95f61ff061388d5" providerId="LiveId" clId="{746B24EA-7A43-4D3D-A68A-B9BD11066FA8}" dt="2022-02-07T09:29:11.234" v="1677"/>
          <ac:inkMkLst>
            <pc:docMk/>
            <pc:sldMk cId="1866403982" sldId="330"/>
            <ac:inkMk id="81" creationId="{D9030799-45D5-41D6-A9EA-01F1979FD653}"/>
          </ac:inkMkLst>
        </pc:inkChg>
        <pc:inkChg chg="add del">
          <ac:chgData name="Viet Anh Nguyen" userId="b95f61ff061388d5" providerId="LiveId" clId="{746B24EA-7A43-4D3D-A68A-B9BD11066FA8}" dt="2022-02-07T09:29:11.234" v="1677"/>
          <ac:inkMkLst>
            <pc:docMk/>
            <pc:sldMk cId="1866403982" sldId="330"/>
            <ac:inkMk id="82" creationId="{6FEDC3A3-1062-4886-8055-028E27BFCD7C}"/>
          </ac:inkMkLst>
        </pc:inkChg>
        <pc:inkChg chg="add del">
          <ac:chgData name="Viet Anh Nguyen" userId="b95f61ff061388d5" providerId="LiveId" clId="{746B24EA-7A43-4D3D-A68A-B9BD11066FA8}" dt="2022-02-07T09:29:11.234" v="1677"/>
          <ac:inkMkLst>
            <pc:docMk/>
            <pc:sldMk cId="1866403982" sldId="330"/>
            <ac:inkMk id="83" creationId="{8A4A2637-5D03-43AA-BD89-8D2A20735090}"/>
          </ac:inkMkLst>
        </pc:inkChg>
        <pc:inkChg chg="add del">
          <ac:chgData name="Viet Anh Nguyen" userId="b95f61ff061388d5" providerId="LiveId" clId="{746B24EA-7A43-4D3D-A68A-B9BD11066FA8}" dt="2022-02-07T09:29:11.234" v="1677"/>
          <ac:inkMkLst>
            <pc:docMk/>
            <pc:sldMk cId="1866403982" sldId="330"/>
            <ac:inkMk id="84" creationId="{68BBFF30-8343-4352-A837-2A4B42332B81}"/>
          </ac:inkMkLst>
        </pc:inkChg>
        <pc:inkChg chg="add">
          <ac:chgData name="Viet Anh Nguyen" userId="b95f61ff061388d5" providerId="LiveId" clId="{746B24EA-7A43-4D3D-A68A-B9BD11066FA8}" dt="2022-02-07T09:29:11.234" v="1677"/>
          <ac:inkMkLst>
            <pc:docMk/>
            <pc:sldMk cId="1866403982" sldId="330"/>
            <ac:inkMk id="85" creationId="{D0CEE016-1F66-4059-87F1-0E1A5BB820A6}"/>
          </ac:inkMkLst>
        </pc:inkChg>
        <pc:inkChg chg="add del">
          <ac:chgData name="Viet Anh Nguyen" userId="b95f61ff061388d5" providerId="LiveId" clId="{746B24EA-7A43-4D3D-A68A-B9BD11066FA8}" dt="2022-02-07T09:29:12.604" v="1681"/>
          <ac:inkMkLst>
            <pc:docMk/>
            <pc:sldMk cId="1866403982" sldId="330"/>
            <ac:inkMk id="86" creationId="{3BBAC618-AAD3-4FD3-B68E-06610E2EF77E}"/>
          </ac:inkMkLst>
        </pc:inkChg>
        <pc:inkChg chg="add del">
          <ac:chgData name="Viet Anh Nguyen" userId="b95f61ff061388d5" providerId="LiveId" clId="{746B24EA-7A43-4D3D-A68A-B9BD11066FA8}" dt="2022-02-07T09:29:12.604" v="1681"/>
          <ac:inkMkLst>
            <pc:docMk/>
            <pc:sldMk cId="1866403982" sldId="330"/>
            <ac:inkMk id="87" creationId="{3367B080-D6D9-4216-9A92-C6402FA75C62}"/>
          </ac:inkMkLst>
        </pc:inkChg>
        <pc:inkChg chg="add del">
          <ac:chgData name="Viet Anh Nguyen" userId="b95f61ff061388d5" providerId="LiveId" clId="{746B24EA-7A43-4D3D-A68A-B9BD11066FA8}" dt="2022-02-07T09:29:12.604" v="1681"/>
          <ac:inkMkLst>
            <pc:docMk/>
            <pc:sldMk cId="1866403982" sldId="330"/>
            <ac:inkMk id="88" creationId="{48471FE3-4D53-4F9A-992B-E520E0C14D29}"/>
          </ac:inkMkLst>
        </pc:inkChg>
        <pc:inkChg chg="add">
          <ac:chgData name="Viet Anh Nguyen" userId="b95f61ff061388d5" providerId="LiveId" clId="{746B24EA-7A43-4D3D-A68A-B9BD11066FA8}" dt="2022-02-07T09:29:12.604" v="1681"/>
          <ac:inkMkLst>
            <pc:docMk/>
            <pc:sldMk cId="1866403982" sldId="330"/>
            <ac:inkMk id="89" creationId="{C00EDB64-C863-4C1B-BDEB-1198476CF68F}"/>
          </ac:inkMkLst>
        </pc:inkChg>
        <pc:inkChg chg="add del">
          <ac:chgData name="Viet Anh Nguyen" userId="b95f61ff061388d5" providerId="LiveId" clId="{746B24EA-7A43-4D3D-A68A-B9BD11066FA8}" dt="2022-02-07T09:29:15.135" v="1688"/>
          <ac:inkMkLst>
            <pc:docMk/>
            <pc:sldMk cId="1866403982" sldId="330"/>
            <ac:inkMk id="90" creationId="{BD121A25-5A1B-4D64-9815-E62063860277}"/>
          </ac:inkMkLst>
        </pc:inkChg>
        <pc:inkChg chg="add del">
          <ac:chgData name="Viet Anh Nguyen" userId="b95f61ff061388d5" providerId="LiveId" clId="{746B24EA-7A43-4D3D-A68A-B9BD11066FA8}" dt="2022-02-07T09:29:15.135" v="1688"/>
          <ac:inkMkLst>
            <pc:docMk/>
            <pc:sldMk cId="1866403982" sldId="330"/>
            <ac:inkMk id="91" creationId="{EA90A597-659F-4738-9257-E4D7669CAE6C}"/>
          </ac:inkMkLst>
        </pc:inkChg>
        <pc:inkChg chg="add del">
          <ac:chgData name="Viet Anh Nguyen" userId="b95f61ff061388d5" providerId="LiveId" clId="{746B24EA-7A43-4D3D-A68A-B9BD11066FA8}" dt="2022-02-07T09:29:15.135" v="1688"/>
          <ac:inkMkLst>
            <pc:docMk/>
            <pc:sldMk cId="1866403982" sldId="330"/>
            <ac:inkMk id="92" creationId="{08FAC832-71CF-48BF-9192-DA1ABEF09342}"/>
          </ac:inkMkLst>
        </pc:inkChg>
        <pc:inkChg chg="add del">
          <ac:chgData name="Viet Anh Nguyen" userId="b95f61ff061388d5" providerId="LiveId" clId="{746B24EA-7A43-4D3D-A68A-B9BD11066FA8}" dt="2022-02-07T09:29:15.135" v="1688"/>
          <ac:inkMkLst>
            <pc:docMk/>
            <pc:sldMk cId="1866403982" sldId="330"/>
            <ac:inkMk id="93" creationId="{ECD9E208-7058-4FDA-83EC-2B0C113F75A7}"/>
          </ac:inkMkLst>
        </pc:inkChg>
        <pc:inkChg chg="add del">
          <ac:chgData name="Viet Anh Nguyen" userId="b95f61ff061388d5" providerId="LiveId" clId="{746B24EA-7A43-4D3D-A68A-B9BD11066FA8}" dt="2022-02-07T09:29:15.135" v="1688"/>
          <ac:inkMkLst>
            <pc:docMk/>
            <pc:sldMk cId="1866403982" sldId="330"/>
            <ac:inkMk id="94" creationId="{F9B7F8E6-6240-49C3-BD8B-4706E1010E2E}"/>
          </ac:inkMkLst>
        </pc:inkChg>
        <pc:inkChg chg="add">
          <ac:chgData name="Viet Anh Nguyen" userId="b95f61ff061388d5" providerId="LiveId" clId="{746B24EA-7A43-4D3D-A68A-B9BD11066FA8}" dt="2022-02-07T09:29:14.439" v="1687" actId="9405"/>
          <ac:inkMkLst>
            <pc:docMk/>
            <pc:sldMk cId="1866403982" sldId="330"/>
            <ac:inkMk id="95" creationId="{103634CF-6129-49EC-B941-E77645AF18AF}"/>
          </ac:inkMkLst>
        </pc:inkChg>
        <pc:inkChg chg="add">
          <ac:chgData name="Viet Anh Nguyen" userId="b95f61ff061388d5" providerId="LiveId" clId="{746B24EA-7A43-4D3D-A68A-B9BD11066FA8}" dt="2022-02-07T09:29:15.135" v="1688"/>
          <ac:inkMkLst>
            <pc:docMk/>
            <pc:sldMk cId="1866403982" sldId="330"/>
            <ac:inkMk id="96" creationId="{7FA37B9C-CA25-48D4-9177-42CD59D6BF1C}"/>
          </ac:inkMkLst>
        </pc:inkChg>
        <pc:inkChg chg="add del">
          <ac:chgData name="Viet Anh Nguyen" userId="b95f61ff061388d5" providerId="LiveId" clId="{746B24EA-7A43-4D3D-A68A-B9BD11066FA8}" dt="2022-02-07T09:29:17.931" v="1694"/>
          <ac:inkMkLst>
            <pc:docMk/>
            <pc:sldMk cId="1866403982" sldId="330"/>
            <ac:inkMk id="97" creationId="{5F2A604C-BBD3-458E-A3CC-C601F9B5C57D}"/>
          </ac:inkMkLst>
        </pc:inkChg>
        <pc:inkChg chg="add del">
          <ac:chgData name="Viet Anh Nguyen" userId="b95f61ff061388d5" providerId="LiveId" clId="{746B24EA-7A43-4D3D-A68A-B9BD11066FA8}" dt="2022-02-07T09:29:17.931" v="1694"/>
          <ac:inkMkLst>
            <pc:docMk/>
            <pc:sldMk cId="1866403982" sldId="330"/>
            <ac:inkMk id="98" creationId="{FAC97862-E717-46C4-8178-F94396D24AF0}"/>
          </ac:inkMkLst>
        </pc:inkChg>
        <pc:inkChg chg="add del">
          <ac:chgData name="Viet Anh Nguyen" userId="b95f61ff061388d5" providerId="LiveId" clId="{746B24EA-7A43-4D3D-A68A-B9BD11066FA8}" dt="2022-02-07T09:29:17.931" v="1694"/>
          <ac:inkMkLst>
            <pc:docMk/>
            <pc:sldMk cId="1866403982" sldId="330"/>
            <ac:inkMk id="99" creationId="{17877790-4DB1-45B4-B435-F6A2AF306196}"/>
          </ac:inkMkLst>
        </pc:inkChg>
        <pc:inkChg chg="add del">
          <ac:chgData name="Viet Anh Nguyen" userId="b95f61ff061388d5" providerId="LiveId" clId="{746B24EA-7A43-4D3D-A68A-B9BD11066FA8}" dt="2022-02-07T09:29:17.931" v="1694"/>
          <ac:inkMkLst>
            <pc:docMk/>
            <pc:sldMk cId="1866403982" sldId="330"/>
            <ac:inkMk id="100" creationId="{6B5CCEDB-E61E-44D4-A0AA-5487FC6C012E}"/>
          </ac:inkMkLst>
        </pc:inkChg>
        <pc:inkChg chg="add del">
          <ac:chgData name="Viet Anh Nguyen" userId="b95f61ff061388d5" providerId="LiveId" clId="{746B24EA-7A43-4D3D-A68A-B9BD11066FA8}" dt="2022-02-07T09:29:17.931" v="1694"/>
          <ac:inkMkLst>
            <pc:docMk/>
            <pc:sldMk cId="1866403982" sldId="330"/>
            <ac:inkMk id="101" creationId="{BE3FB438-1A59-4F9F-B963-B3BA84607CE4}"/>
          </ac:inkMkLst>
        </pc:inkChg>
        <pc:inkChg chg="add del">
          <ac:chgData name="Viet Anh Nguyen" userId="b95f61ff061388d5" providerId="LiveId" clId="{746B24EA-7A43-4D3D-A68A-B9BD11066FA8}" dt="2022-02-07T09:29:23.376" v="1709"/>
          <ac:inkMkLst>
            <pc:docMk/>
            <pc:sldMk cId="1866403982" sldId="330"/>
            <ac:inkMk id="102" creationId="{D0DF00BD-AEDF-419E-8610-6A3CB4759412}"/>
          </ac:inkMkLst>
        </pc:inkChg>
        <pc:inkChg chg="add del">
          <ac:chgData name="Viet Anh Nguyen" userId="b95f61ff061388d5" providerId="LiveId" clId="{746B24EA-7A43-4D3D-A68A-B9BD11066FA8}" dt="2022-02-07T09:29:23.376" v="1709"/>
          <ac:inkMkLst>
            <pc:docMk/>
            <pc:sldMk cId="1866403982" sldId="330"/>
            <ac:inkMk id="103" creationId="{BE1AD19A-592A-4496-A086-E04466C668BA}"/>
          </ac:inkMkLst>
        </pc:inkChg>
        <pc:inkChg chg="add del">
          <ac:chgData name="Viet Anh Nguyen" userId="b95f61ff061388d5" providerId="LiveId" clId="{746B24EA-7A43-4D3D-A68A-B9BD11066FA8}" dt="2022-02-07T09:29:23.376" v="1709"/>
          <ac:inkMkLst>
            <pc:docMk/>
            <pc:sldMk cId="1866403982" sldId="330"/>
            <ac:inkMk id="104" creationId="{32E84E58-4FD9-47D5-B97D-077ECD61CB19}"/>
          </ac:inkMkLst>
        </pc:inkChg>
        <pc:inkChg chg="add del">
          <ac:chgData name="Viet Anh Nguyen" userId="b95f61ff061388d5" providerId="LiveId" clId="{746B24EA-7A43-4D3D-A68A-B9BD11066FA8}" dt="2022-02-07T09:29:23.376" v="1709"/>
          <ac:inkMkLst>
            <pc:docMk/>
            <pc:sldMk cId="1866403982" sldId="330"/>
            <ac:inkMk id="105" creationId="{7374C0B2-6670-4FD2-BD32-EDD9DB451FA9}"/>
          </ac:inkMkLst>
        </pc:inkChg>
        <pc:inkChg chg="add del">
          <ac:chgData name="Viet Anh Nguyen" userId="b95f61ff061388d5" providerId="LiveId" clId="{746B24EA-7A43-4D3D-A68A-B9BD11066FA8}" dt="2022-02-07T09:29:23.376" v="1709"/>
          <ac:inkMkLst>
            <pc:docMk/>
            <pc:sldMk cId="1866403982" sldId="330"/>
            <ac:inkMk id="106" creationId="{907D08B1-812F-4EE7-BCF8-5B7559F6A19A}"/>
          </ac:inkMkLst>
        </pc:inkChg>
        <pc:inkChg chg="add del">
          <ac:chgData name="Viet Anh Nguyen" userId="b95f61ff061388d5" providerId="LiveId" clId="{746B24EA-7A43-4D3D-A68A-B9BD11066FA8}" dt="2022-02-07T09:29:23.376" v="1709"/>
          <ac:inkMkLst>
            <pc:docMk/>
            <pc:sldMk cId="1866403982" sldId="330"/>
            <ac:inkMk id="107" creationId="{6C99E805-D24A-46D2-AD11-629E70343A72}"/>
          </ac:inkMkLst>
        </pc:inkChg>
        <pc:inkChg chg="add del">
          <ac:chgData name="Viet Anh Nguyen" userId="b95f61ff061388d5" providerId="LiveId" clId="{746B24EA-7A43-4D3D-A68A-B9BD11066FA8}" dt="2022-02-07T09:29:23.376" v="1709"/>
          <ac:inkMkLst>
            <pc:docMk/>
            <pc:sldMk cId="1866403982" sldId="330"/>
            <ac:inkMk id="108" creationId="{86F8CCAF-5E8E-47B1-8391-8CA23066BD6F}"/>
          </ac:inkMkLst>
        </pc:inkChg>
        <pc:inkChg chg="add del">
          <ac:chgData name="Viet Anh Nguyen" userId="b95f61ff061388d5" providerId="LiveId" clId="{746B24EA-7A43-4D3D-A68A-B9BD11066FA8}" dt="2022-02-07T09:29:23.376" v="1709"/>
          <ac:inkMkLst>
            <pc:docMk/>
            <pc:sldMk cId="1866403982" sldId="330"/>
            <ac:inkMk id="109" creationId="{6BCE89B2-04D3-4D81-94EB-0A385F6A7E6C}"/>
          </ac:inkMkLst>
        </pc:inkChg>
        <pc:inkChg chg="add del">
          <ac:chgData name="Viet Anh Nguyen" userId="b95f61ff061388d5" providerId="LiveId" clId="{746B24EA-7A43-4D3D-A68A-B9BD11066FA8}" dt="2022-02-07T09:29:23.376" v="1709"/>
          <ac:inkMkLst>
            <pc:docMk/>
            <pc:sldMk cId="1866403982" sldId="330"/>
            <ac:inkMk id="110" creationId="{ABDB1ED6-8619-401D-8C84-3159844199F6}"/>
          </ac:inkMkLst>
        </pc:inkChg>
        <pc:inkChg chg="add">
          <ac:chgData name="Viet Anh Nguyen" userId="b95f61ff061388d5" providerId="LiveId" clId="{746B24EA-7A43-4D3D-A68A-B9BD11066FA8}" dt="2022-02-07T09:29:20.826" v="1702" actId="9405"/>
          <ac:inkMkLst>
            <pc:docMk/>
            <pc:sldMk cId="1866403982" sldId="330"/>
            <ac:inkMk id="111" creationId="{09740126-48F2-4839-912F-1BF8902173BA}"/>
          </ac:inkMkLst>
        </pc:inkChg>
        <pc:inkChg chg="add del">
          <ac:chgData name="Viet Anh Nguyen" userId="b95f61ff061388d5" providerId="LiveId" clId="{746B24EA-7A43-4D3D-A68A-B9BD11066FA8}" dt="2022-02-07T09:29:23.376" v="1709"/>
          <ac:inkMkLst>
            <pc:docMk/>
            <pc:sldMk cId="1866403982" sldId="330"/>
            <ac:inkMk id="112" creationId="{2C008B49-6D8E-4C86-80E8-96186DC3905B}"/>
          </ac:inkMkLst>
        </pc:inkChg>
        <pc:inkChg chg="add del">
          <ac:chgData name="Viet Anh Nguyen" userId="b95f61ff061388d5" providerId="LiveId" clId="{746B24EA-7A43-4D3D-A68A-B9BD11066FA8}" dt="2022-02-07T09:29:23.376" v="1709"/>
          <ac:inkMkLst>
            <pc:docMk/>
            <pc:sldMk cId="1866403982" sldId="330"/>
            <ac:inkMk id="113" creationId="{33C34865-8F9E-4C29-AB18-F032C8FCCC64}"/>
          </ac:inkMkLst>
        </pc:inkChg>
        <pc:inkChg chg="add">
          <ac:chgData name="Viet Anh Nguyen" userId="b95f61ff061388d5" providerId="LiveId" clId="{746B24EA-7A43-4D3D-A68A-B9BD11066FA8}" dt="2022-02-07T09:29:21.842" v="1705" actId="9405"/>
          <ac:inkMkLst>
            <pc:docMk/>
            <pc:sldMk cId="1866403982" sldId="330"/>
            <ac:inkMk id="114" creationId="{1EF06B26-8474-4058-9505-3E3727872419}"/>
          </ac:inkMkLst>
        </pc:inkChg>
        <pc:inkChg chg="add">
          <ac:chgData name="Viet Anh Nguyen" userId="b95f61ff061388d5" providerId="LiveId" clId="{746B24EA-7A43-4D3D-A68A-B9BD11066FA8}" dt="2022-02-07T09:29:21.996" v="1706" actId="9405"/>
          <ac:inkMkLst>
            <pc:docMk/>
            <pc:sldMk cId="1866403982" sldId="330"/>
            <ac:inkMk id="115" creationId="{182531A8-51F4-42C6-87BA-1D30AF000EB6}"/>
          </ac:inkMkLst>
        </pc:inkChg>
        <pc:inkChg chg="add del">
          <ac:chgData name="Viet Anh Nguyen" userId="b95f61ff061388d5" providerId="LiveId" clId="{746B24EA-7A43-4D3D-A68A-B9BD11066FA8}" dt="2022-02-07T09:29:23.376" v="1709"/>
          <ac:inkMkLst>
            <pc:docMk/>
            <pc:sldMk cId="1866403982" sldId="330"/>
            <ac:inkMk id="116" creationId="{2B307000-3640-44FA-87EC-42FB5FDE91CD}"/>
          </ac:inkMkLst>
        </pc:inkChg>
        <pc:inkChg chg="add del">
          <ac:chgData name="Viet Anh Nguyen" userId="b95f61ff061388d5" providerId="LiveId" clId="{746B24EA-7A43-4D3D-A68A-B9BD11066FA8}" dt="2022-02-07T09:29:23.376" v="1709"/>
          <ac:inkMkLst>
            <pc:docMk/>
            <pc:sldMk cId="1866403982" sldId="330"/>
            <ac:inkMk id="117" creationId="{AEB67562-F007-4ADC-90CC-C2390C98A6F8}"/>
          </ac:inkMkLst>
        </pc:inkChg>
        <pc:inkChg chg="add del">
          <ac:chgData name="Viet Anh Nguyen" userId="b95f61ff061388d5" providerId="LiveId" clId="{746B24EA-7A43-4D3D-A68A-B9BD11066FA8}" dt="2022-02-07T09:29:25.477" v="1715"/>
          <ac:inkMkLst>
            <pc:docMk/>
            <pc:sldMk cId="1866403982" sldId="330"/>
            <ac:inkMk id="118" creationId="{19AAAE21-CB2F-4162-A653-8BF659DE8E40}"/>
          </ac:inkMkLst>
        </pc:inkChg>
        <pc:inkChg chg="add">
          <ac:chgData name="Viet Anh Nguyen" userId="b95f61ff061388d5" providerId="LiveId" clId="{746B24EA-7A43-4D3D-A68A-B9BD11066FA8}" dt="2022-02-07T09:29:23.376" v="1709"/>
          <ac:inkMkLst>
            <pc:docMk/>
            <pc:sldMk cId="1866403982" sldId="330"/>
            <ac:inkMk id="119" creationId="{7D065702-A58F-4ABC-A4A5-930C8B202FAE}"/>
          </ac:inkMkLst>
        </pc:inkChg>
        <pc:inkChg chg="add">
          <ac:chgData name="Viet Anh Nguyen" userId="b95f61ff061388d5" providerId="LiveId" clId="{746B24EA-7A43-4D3D-A68A-B9BD11066FA8}" dt="2022-02-07T09:29:23.376" v="1709"/>
          <ac:inkMkLst>
            <pc:docMk/>
            <pc:sldMk cId="1866403982" sldId="330"/>
            <ac:inkMk id="120" creationId="{A24B399A-B128-4A5C-A428-D9EEDACC414D}"/>
          </ac:inkMkLst>
        </pc:inkChg>
        <pc:inkChg chg="add del">
          <ac:chgData name="Viet Anh Nguyen" userId="b95f61ff061388d5" providerId="LiveId" clId="{746B24EA-7A43-4D3D-A68A-B9BD11066FA8}" dt="2022-02-07T09:29:25.477" v="1715"/>
          <ac:inkMkLst>
            <pc:docMk/>
            <pc:sldMk cId="1866403982" sldId="330"/>
            <ac:inkMk id="121" creationId="{4F888A39-AA50-480D-8252-FC571FAF4073}"/>
          </ac:inkMkLst>
        </pc:inkChg>
        <pc:inkChg chg="add del">
          <ac:chgData name="Viet Anh Nguyen" userId="b95f61ff061388d5" providerId="LiveId" clId="{746B24EA-7A43-4D3D-A68A-B9BD11066FA8}" dt="2022-02-07T09:29:25.477" v="1715"/>
          <ac:inkMkLst>
            <pc:docMk/>
            <pc:sldMk cId="1866403982" sldId="330"/>
            <ac:inkMk id="122" creationId="{AAAEE33F-2A53-4DF7-825D-95F2433FF982}"/>
          </ac:inkMkLst>
        </pc:inkChg>
        <pc:inkChg chg="add del">
          <ac:chgData name="Viet Anh Nguyen" userId="b95f61ff061388d5" providerId="LiveId" clId="{746B24EA-7A43-4D3D-A68A-B9BD11066FA8}" dt="2022-02-07T09:29:25.477" v="1715"/>
          <ac:inkMkLst>
            <pc:docMk/>
            <pc:sldMk cId="1866403982" sldId="330"/>
            <ac:inkMk id="123" creationId="{58B02A2A-E981-4C22-B90A-9F9EA89AC9FB}"/>
          </ac:inkMkLst>
        </pc:inkChg>
        <pc:inkChg chg="add del">
          <ac:chgData name="Viet Anh Nguyen" userId="b95f61ff061388d5" providerId="LiveId" clId="{746B24EA-7A43-4D3D-A68A-B9BD11066FA8}" dt="2022-02-07T09:29:25.477" v="1715"/>
          <ac:inkMkLst>
            <pc:docMk/>
            <pc:sldMk cId="1866403982" sldId="330"/>
            <ac:inkMk id="124" creationId="{3F43DBB7-1F12-48EF-8902-838E09536798}"/>
          </ac:inkMkLst>
        </pc:inkChg>
        <pc:inkChg chg="add del">
          <ac:chgData name="Viet Anh Nguyen" userId="b95f61ff061388d5" providerId="LiveId" clId="{746B24EA-7A43-4D3D-A68A-B9BD11066FA8}" dt="2022-02-07T09:29:25.477" v="1715"/>
          <ac:inkMkLst>
            <pc:docMk/>
            <pc:sldMk cId="1866403982" sldId="330"/>
            <ac:inkMk id="125" creationId="{14305E48-3ABF-4B3D-BCA5-11E819C088EF}"/>
          </ac:inkMkLst>
        </pc:inkChg>
        <pc:inkChg chg="add">
          <ac:chgData name="Viet Anh Nguyen" userId="b95f61ff061388d5" providerId="LiveId" clId="{746B24EA-7A43-4D3D-A68A-B9BD11066FA8}" dt="2022-02-07T09:29:25.477" v="1715"/>
          <ac:inkMkLst>
            <pc:docMk/>
            <pc:sldMk cId="1866403982" sldId="330"/>
            <ac:inkMk id="126" creationId="{8BEA446B-1C41-4C55-9B09-99668B6AF296}"/>
          </ac:inkMkLst>
        </pc:inkChg>
        <pc:inkChg chg="add del">
          <ac:chgData name="Viet Anh Nguyen" userId="b95f61ff061388d5" providerId="LiveId" clId="{746B24EA-7A43-4D3D-A68A-B9BD11066FA8}" dt="2022-02-07T09:29:26.740" v="1719"/>
          <ac:inkMkLst>
            <pc:docMk/>
            <pc:sldMk cId="1866403982" sldId="330"/>
            <ac:inkMk id="127" creationId="{5F5022B4-27E2-4FF8-A5A0-F5A0B96D0920}"/>
          </ac:inkMkLst>
        </pc:inkChg>
        <pc:inkChg chg="add del">
          <ac:chgData name="Viet Anh Nguyen" userId="b95f61ff061388d5" providerId="LiveId" clId="{746B24EA-7A43-4D3D-A68A-B9BD11066FA8}" dt="2022-02-07T09:29:26.740" v="1719"/>
          <ac:inkMkLst>
            <pc:docMk/>
            <pc:sldMk cId="1866403982" sldId="330"/>
            <ac:inkMk id="128" creationId="{165BB6C0-8718-45AD-8237-99D145EF8873}"/>
          </ac:inkMkLst>
        </pc:inkChg>
        <pc:inkChg chg="add del">
          <ac:chgData name="Viet Anh Nguyen" userId="b95f61ff061388d5" providerId="LiveId" clId="{746B24EA-7A43-4D3D-A68A-B9BD11066FA8}" dt="2022-02-07T09:29:26.740" v="1719"/>
          <ac:inkMkLst>
            <pc:docMk/>
            <pc:sldMk cId="1866403982" sldId="330"/>
            <ac:inkMk id="129" creationId="{2000C899-AE12-49FA-BE40-384766A4A96D}"/>
          </ac:inkMkLst>
        </pc:inkChg>
        <pc:inkChg chg="add">
          <ac:chgData name="Viet Anh Nguyen" userId="b95f61ff061388d5" providerId="LiveId" clId="{746B24EA-7A43-4D3D-A68A-B9BD11066FA8}" dt="2022-02-07T09:29:26.740" v="1719"/>
          <ac:inkMkLst>
            <pc:docMk/>
            <pc:sldMk cId="1866403982" sldId="330"/>
            <ac:inkMk id="130" creationId="{2EF2C144-4549-498E-89D8-A1F2F7977BE5}"/>
          </ac:inkMkLst>
        </pc:inkChg>
        <pc:inkChg chg="add del">
          <ac:chgData name="Viet Anh Nguyen" userId="b95f61ff061388d5" providerId="LiveId" clId="{746B24EA-7A43-4D3D-A68A-B9BD11066FA8}" dt="2022-02-07T09:29:29.411" v="1724"/>
          <ac:inkMkLst>
            <pc:docMk/>
            <pc:sldMk cId="1866403982" sldId="330"/>
            <ac:inkMk id="131" creationId="{4BE070EF-F254-44E4-8CA4-514897E85044}"/>
          </ac:inkMkLst>
        </pc:inkChg>
        <pc:inkChg chg="add del">
          <ac:chgData name="Viet Anh Nguyen" userId="b95f61ff061388d5" providerId="LiveId" clId="{746B24EA-7A43-4D3D-A68A-B9BD11066FA8}" dt="2022-02-07T09:29:29.411" v="1724"/>
          <ac:inkMkLst>
            <pc:docMk/>
            <pc:sldMk cId="1866403982" sldId="330"/>
            <ac:inkMk id="132" creationId="{5473B0D2-659F-4C31-959D-E7C3563419C9}"/>
          </ac:inkMkLst>
        </pc:inkChg>
        <pc:inkChg chg="add del">
          <ac:chgData name="Viet Anh Nguyen" userId="b95f61ff061388d5" providerId="LiveId" clId="{746B24EA-7A43-4D3D-A68A-B9BD11066FA8}" dt="2022-02-07T09:29:29.411" v="1724"/>
          <ac:inkMkLst>
            <pc:docMk/>
            <pc:sldMk cId="1866403982" sldId="330"/>
            <ac:inkMk id="133" creationId="{F35DC991-91AE-4E0D-9679-ACAF152E793C}"/>
          </ac:inkMkLst>
        </pc:inkChg>
        <pc:inkChg chg="add del">
          <ac:chgData name="Viet Anh Nguyen" userId="b95f61ff061388d5" providerId="LiveId" clId="{746B24EA-7A43-4D3D-A68A-B9BD11066FA8}" dt="2022-02-07T09:29:29.411" v="1724"/>
          <ac:inkMkLst>
            <pc:docMk/>
            <pc:sldMk cId="1866403982" sldId="330"/>
            <ac:inkMk id="134" creationId="{67E72A20-395D-462B-9F5E-88A441711414}"/>
          </ac:inkMkLst>
        </pc:inkChg>
        <pc:inkChg chg="add del">
          <ac:chgData name="Viet Anh Nguyen" userId="b95f61ff061388d5" providerId="LiveId" clId="{746B24EA-7A43-4D3D-A68A-B9BD11066FA8}" dt="2022-02-07T09:29:31.988" v="1731"/>
          <ac:inkMkLst>
            <pc:docMk/>
            <pc:sldMk cId="1866403982" sldId="330"/>
            <ac:inkMk id="135" creationId="{12199035-0BAE-415A-BCC6-23522F6B337B}"/>
          </ac:inkMkLst>
        </pc:inkChg>
        <pc:inkChg chg="add del">
          <ac:chgData name="Viet Anh Nguyen" userId="b95f61ff061388d5" providerId="LiveId" clId="{746B24EA-7A43-4D3D-A68A-B9BD11066FA8}" dt="2022-02-07T09:29:31.988" v="1731"/>
          <ac:inkMkLst>
            <pc:docMk/>
            <pc:sldMk cId="1866403982" sldId="330"/>
            <ac:inkMk id="136" creationId="{72A86B49-384E-4416-A8C0-07B6FFE1007C}"/>
          </ac:inkMkLst>
        </pc:inkChg>
        <pc:inkChg chg="add del">
          <ac:chgData name="Viet Anh Nguyen" userId="b95f61ff061388d5" providerId="LiveId" clId="{746B24EA-7A43-4D3D-A68A-B9BD11066FA8}" dt="2022-02-07T09:29:31.988" v="1731"/>
          <ac:inkMkLst>
            <pc:docMk/>
            <pc:sldMk cId="1866403982" sldId="330"/>
            <ac:inkMk id="137" creationId="{6B8C676E-17DE-4B43-AC1E-C5C22FCE6CE2}"/>
          </ac:inkMkLst>
        </pc:inkChg>
        <pc:inkChg chg="add del">
          <ac:chgData name="Viet Anh Nguyen" userId="b95f61ff061388d5" providerId="LiveId" clId="{746B24EA-7A43-4D3D-A68A-B9BD11066FA8}" dt="2022-02-07T09:29:31.988" v="1731"/>
          <ac:inkMkLst>
            <pc:docMk/>
            <pc:sldMk cId="1866403982" sldId="330"/>
            <ac:inkMk id="138" creationId="{24EB6198-8902-4D33-8449-7B4A71F8F363}"/>
          </ac:inkMkLst>
        </pc:inkChg>
        <pc:inkChg chg="add del">
          <ac:chgData name="Viet Anh Nguyen" userId="b95f61ff061388d5" providerId="LiveId" clId="{746B24EA-7A43-4D3D-A68A-B9BD11066FA8}" dt="2022-02-07T09:29:31.988" v="1731"/>
          <ac:inkMkLst>
            <pc:docMk/>
            <pc:sldMk cId="1866403982" sldId="330"/>
            <ac:inkMk id="139" creationId="{654686C8-25CD-470F-9D9C-0816C46DE2FF}"/>
          </ac:inkMkLst>
        </pc:inkChg>
        <pc:inkChg chg="add del">
          <ac:chgData name="Viet Anh Nguyen" userId="b95f61ff061388d5" providerId="LiveId" clId="{746B24EA-7A43-4D3D-A68A-B9BD11066FA8}" dt="2022-02-07T09:29:31.988" v="1731"/>
          <ac:inkMkLst>
            <pc:docMk/>
            <pc:sldMk cId="1866403982" sldId="330"/>
            <ac:inkMk id="140" creationId="{FE8E4F8E-F975-48B7-8B7A-590FA175506A}"/>
          </ac:inkMkLst>
        </pc:inkChg>
        <pc:inkChg chg="add del">
          <ac:chgData name="Viet Anh Nguyen" userId="b95f61ff061388d5" providerId="LiveId" clId="{746B24EA-7A43-4D3D-A68A-B9BD11066FA8}" dt="2022-02-07T09:29:31.988" v="1731"/>
          <ac:inkMkLst>
            <pc:docMk/>
            <pc:sldMk cId="1866403982" sldId="330"/>
            <ac:inkMk id="141" creationId="{8E270E96-BCCA-4B75-8C77-76A2125ABC5A}"/>
          </ac:inkMkLst>
        </pc:inkChg>
        <pc:inkChg chg="add del">
          <ac:chgData name="Viet Anh Nguyen" userId="b95f61ff061388d5" providerId="LiveId" clId="{746B24EA-7A43-4D3D-A68A-B9BD11066FA8}" dt="2022-02-07T09:29:33.786" v="1737"/>
          <ac:inkMkLst>
            <pc:docMk/>
            <pc:sldMk cId="1866403982" sldId="330"/>
            <ac:inkMk id="142" creationId="{D46F897F-8FD0-44AA-B192-141C223C1479}"/>
          </ac:inkMkLst>
        </pc:inkChg>
        <pc:inkChg chg="add">
          <ac:chgData name="Viet Anh Nguyen" userId="b95f61ff061388d5" providerId="LiveId" clId="{746B24EA-7A43-4D3D-A68A-B9BD11066FA8}" dt="2022-02-07T09:29:31.988" v="1731"/>
          <ac:inkMkLst>
            <pc:docMk/>
            <pc:sldMk cId="1866403982" sldId="330"/>
            <ac:inkMk id="143" creationId="{16D63CE3-7613-4C1F-AD32-F7864FADDDA8}"/>
          </ac:inkMkLst>
        </pc:inkChg>
        <pc:inkChg chg="add">
          <ac:chgData name="Viet Anh Nguyen" userId="b95f61ff061388d5" providerId="LiveId" clId="{746B24EA-7A43-4D3D-A68A-B9BD11066FA8}" dt="2022-02-07T09:29:31.988" v="1731"/>
          <ac:inkMkLst>
            <pc:docMk/>
            <pc:sldMk cId="1866403982" sldId="330"/>
            <ac:inkMk id="144" creationId="{47E79FF2-4F71-4038-B3FE-3CC008E1D1E8}"/>
          </ac:inkMkLst>
        </pc:inkChg>
        <pc:inkChg chg="add del">
          <ac:chgData name="Viet Anh Nguyen" userId="b95f61ff061388d5" providerId="LiveId" clId="{746B24EA-7A43-4D3D-A68A-B9BD11066FA8}" dt="2022-02-07T09:29:33.786" v="1737"/>
          <ac:inkMkLst>
            <pc:docMk/>
            <pc:sldMk cId="1866403982" sldId="330"/>
            <ac:inkMk id="145" creationId="{1652A1A7-5479-4F1E-8F3A-B2765D34E348}"/>
          </ac:inkMkLst>
        </pc:inkChg>
        <pc:inkChg chg="add del">
          <ac:chgData name="Viet Anh Nguyen" userId="b95f61ff061388d5" providerId="LiveId" clId="{746B24EA-7A43-4D3D-A68A-B9BD11066FA8}" dt="2022-02-07T09:29:33.786" v="1737"/>
          <ac:inkMkLst>
            <pc:docMk/>
            <pc:sldMk cId="1866403982" sldId="330"/>
            <ac:inkMk id="146" creationId="{4D705A54-1A5C-4833-9578-500420375DC0}"/>
          </ac:inkMkLst>
        </pc:inkChg>
        <pc:inkChg chg="add del">
          <ac:chgData name="Viet Anh Nguyen" userId="b95f61ff061388d5" providerId="LiveId" clId="{746B24EA-7A43-4D3D-A68A-B9BD11066FA8}" dt="2022-02-07T09:29:33.786" v="1737"/>
          <ac:inkMkLst>
            <pc:docMk/>
            <pc:sldMk cId="1866403982" sldId="330"/>
            <ac:inkMk id="147" creationId="{0EC446D9-E60A-40E3-A10C-58CCD7795410}"/>
          </ac:inkMkLst>
        </pc:inkChg>
        <pc:inkChg chg="add del">
          <ac:chgData name="Viet Anh Nguyen" userId="b95f61ff061388d5" providerId="LiveId" clId="{746B24EA-7A43-4D3D-A68A-B9BD11066FA8}" dt="2022-02-07T09:29:33.786" v="1737"/>
          <ac:inkMkLst>
            <pc:docMk/>
            <pc:sldMk cId="1866403982" sldId="330"/>
            <ac:inkMk id="148" creationId="{6B6B246E-314A-4AE4-8EC8-35D0C66EC5ED}"/>
          </ac:inkMkLst>
        </pc:inkChg>
        <pc:inkChg chg="add del">
          <ac:chgData name="Viet Anh Nguyen" userId="b95f61ff061388d5" providerId="LiveId" clId="{746B24EA-7A43-4D3D-A68A-B9BD11066FA8}" dt="2022-02-07T09:29:33.786" v="1737"/>
          <ac:inkMkLst>
            <pc:docMk/>
            <pc:sldMk cId="1866403982" sldId="330"/>
            <ac:inkMk id="149" creationId="{F2CBA06C-ADF4-460E-A554-6DCBB03EF9E4}"/>
          </ac:inkMkLst>
        </pc:inkChg>
        <pc:inkChg chg="add">
          <ac:chgData name="Viet Anh Nguyen" userId="b95f61ff061388d5" providerId="LiveId" clId="{746B24EA-7A43-4D3D-A68A-B9BD11066FA8}" dt="2022-02-07T09:29:33.786" v="1737"/>
          <ac:inkMkLst>
            <pc:docMk/>
            <pc:sldMk cId="1866403982" sldId="330"/>
            <ac:inkMk id="150" creationId="{946AD1B8-B689-441F-960F-D8FB6EC98E5A}"/>
          </ac:inkMkLst>
        </pc:inkChg>
      </pc:sldChg>
      <pc:sldChg chg="addSp delSp new mod modClrScheme chgLayout">
        <pc:chgData name="Viet Anh Nguyen" userId="b95f61ff061388d5" providerId="LiveId" clId="{746B24EA-7A43-4D3D-A68A-B9BD11066FA8}" dt="2022-02-07T09:31:43.681" v="1876"/>
        <pc:sldMkLst>
          <pc:docMk/>
          <pc:sldMk cId="2436083089" sldId="331"/>
        </pc:sldMkLst>
        <pc:spChg chg="del">
          <ac:chgData name="Viet Anh Nguyen" userId="b95f61ff061388d5" providerId="LiveId" clId="{746B24EA-7A43-4D3D-A68A-B9BD11066FA8}" dt="2022-02-07T09:30:20.969" v="1739" actId="700"/>
          <ac:spMkLst>
            <pc:docMk/>
            <pc:sldMk cId="2436083089" sldId="331"/>
            <ac:spMk id="2" creationId="{63B22D27-6F26-41B1-8BCB-D95E08D4A6FC}"/>
          </ac:spMkLst>
        </pc:spChg>
        <pc:spChg chg="del">
          <ac:chgData name="Viet Anh Nguyen" userId="b95f61ff061388d5" providerId="LiveId" clId="{746B24EA-7A43-4D3D-A68A-B9BD11066FA8}" dt="2022-02-07T09:30:20.969" v="1739" actId="700"/>
          <ac:spMkLst>
            <pc:docMk/>
            <pc:sldMk cId="2436083089" sldId="331"/>
            <ac:spMk id="3" creationId="{4DFB28FF-AC91-43C5-A67E-FEB4D8BEB826}"/>
          </ac:spMkLst>
        </pc:spChg>
        <pc:inkChg chg="add del">
          <ac:chgData name="Viet Anh Nguyen" userId="b95f61ff061388d5" providerId="LiveId" clId="{746B24EA-7A43-4D3D-A68A-B9BD11066FA8}" dt="2022-02-07T09:30:25.400" v="1745"/>
          <ac:inkMkLst>
            <pc:docMk/>
            <pc:sldMk cId="2436083089" sldId="331"/>
            <ac:inkMk id="4" creationId="{2A550641-E9E9-4A97-8F31-EB2CBF51E0E4}"/>
          </ac:inkMkLst>
        </pc:inkChg>
        <pc:inkChg chg="add del">
          <ac:chgData name="Viet Anh Nguyen" userId="b95f61ff061388d5" providerId="LiveId" clId="{746B24EA-7A43-4D3D-A68A-B9BD11066FA8}" dt="2022-02-07T09:30:25.400" v="1745"/>
          <ac:inkMkLst>
            <pc:docMk/>
            <pc:sldMk cId="2436083089" sldId="331"/>
            <ac:inkMk id="5" creationId="{92F1B8A3-5B5F-4D85-BE6E-1816FC09C319}"/>
          </ac:inkMkLst>
        </pc:inkChg>
        <pc:inkChg chg="add">
          <ac:chgData name="Viet Anh Nguyen" userId="b95f61ff061388d5" providerId="LiveId" clId="{746B24EA-7A43-4D3D-A68A-B9BD11066FA8}" dt="2022-02-07T09:30:24.607" v="1742" actId="9405"/>
          <ac:inkMkLst>
            <pc:docMk/>
            <pc:sldMk cId="2436083089" sldId="331"/>
            <ac:inkMk id="6" creationId="{F275D8E4-FDC7-4A40-85DD-4890013FA7C9}"/>
          </ac:inkMkLst>
        </pc:inkChg>
        <pc:inkChg chg="add">
          <ac:chgData name="Viet Anh Nguyen" userId="b95f61ff061388d5" providerId="LiveId" clId="{746B24EA-7A43-4D3D-A68A-B9BD11066FA8}" dt="2022-02-07T09:30:24.772" v="1743" actId="9405"/>
          <ac:inkMkLst>
            <pc:docMk/>
            <pc:sldMk cId="2436083089" sldId="331"/>
            <ac:inkMk id="7" creationId="{45A84385-E6B7-42EE-9C81-C24426676547}"/>
          </ac:inkMkLst>
        </pc:inkChg>
        <pc:inkChg chg="add">
          <ac:chgData name="Viet Anh Nguyen" userId="b95f61ff061388d5" providerId="LiveId" clId="{746B24EA-7A43-4D3D-A68A-B9BD11066FA8}" dt="2022-02-07T09:30:24.887" v="1744" actId="9405"/>
          <ac:inkMkLst>
            <pc:docMk/>
            <pc:sldMk cId="2436083089" sldId="331"/>
            <ac:inkMk id="8" creationId="{1D610AD0-0522-4ABC-A949-3BE38B61A974}"/>
          </ac:inkMkLst>
        </pc:inkChg>
        <pc:inkChg chg="add">
          <ac:chgData name="Viet Anh Nguyen" userId="b95f61ff061388d5" providerId="LiveId" clId="{746B24EA-7A43-4D3D-A68A-B9BD11066FA8}" dt="2022-02-07T09:30:25.400" v="1745"/>
          <ac:inkMkLst>
            <pc:docMk/>
            <pc:sldMk cId="2436083089" sldId="331"/>
            <ac:inkMk id="9" creationId="{0A125902-789F-4F17-8F51-4D38D9F05364}"/>
          </ac:inkMkLst>
        </pc:inkChg>
        <pc:inkChg chg="add del">
          <ac:chgData name="Viet Anh Nguyen" userId="b95f61ff061388d5" providerId="LiveId" clId="{746B24EA-7A43-4D3D-A68A-B9BD11066FA8}" dt="2022-02-07T09:30:29.864" v="1756"/>
          <ac:inkMkLst>
            <pc:docMk/>
            <pc:sldMk cId="2436083089" sldId="331"/>
            <ac:inkMk id="10" creationId="{8929A9DC-97BE-453B-A2ED-38138534ECE7}"/>
          </ac:inkMkLst>
        </pc:inkChg>
        <pc:inkChg chg="add del">
          <ac:chgData name="Viet Anh Nguyen" userId="b95f61ff061388d5" providerId="LiveId" clId="{746B24EA-7A43-4D3D-A68A-B9BD11066FA8}" dt="2022-02-07T09:30:29.864" v="1756"/>
          <ac:inkMkLst>
            <pc:docMk/>
            <pc:sldMk cId="2436083089" sldId="331"/>
            <ac:inkMk id="11" creationId="{E294C1E9-6FEF-42C5-926D-CDF9425BF5C0}"/>
          </ac:inkMkLst>
        </pc:inkChg>
        <pc:inkChg chg="add del">
          <ac:chgData name="Viet Anh Nguyen" userId="b95f61ff061388d5" providerId="LiveId" clId="{746B24EA-7A43-4D3D-A68A-B9BD11066FA8}" dt="2022-02-07T09:30:29.864" v="1756"/>
          <ac:inkMkLst>
            <pc:docMk/>
            <pc:sldMk cId="2436083089" sldId="331"/>
            <ac:inkMk id="12" creationId="{86E766D8-06F3-4969-83F5-2299260BE8FD}"/>
          </ac:inkMkLst>
        </pc:inkChg>
        <pc:inkChg chg="add del">
          <ac:chgData name="Viet Anh Nguyen" userId="b95f61ff061388d5" providerId="LiveId" clId="{746B24EA-7A43-4D3D-A68A-B9BD11066FA8}" dt="2022-02-07T09:30:29.864" v="1756"/>
          <ac:inkMkLst>
            <pc:docMk/>
            <pc:sldMk cId="2436083089" sldId="331"/>
            <ac:inkMk id="13" creationId="{2B818FB4-76BE-4109-AB3A-2DB1DBFA374A}"/>
          </ac:inkMkLst>
        </pc:inkChg>
        <pc:inkChg chg="add del">
          <ac:chgData name="Viet Anh Nguyen" userId="b95f61ff061388d5" providerId="LiveId" clId="{746B24EA-7A43-4D3D-A68A-B9BD11066FA8}" dt="2022-02-07T09:30:29.864" v="1756"/>
          <ac:inkMkLst>
            <pc:docMk/>
            <pc:sldMk cId="2436083089" sldId="331"/>
            <ac:inkMk id="14" creationId="{F335E9C4-422B-4A0E-8F25-C55AF8539845}"/>
          </ac:inkMkLst>
        </pc:inkChg>
        <pc:inkChg chg="add del">
          <ac:chgData name="Viet Anh Nguyen" userId="b95f61ff061388d5" providerId="LiveId" clId="{746B24EA-7A43-4D3D-A68A-B9BD11066FA8}" dt="2022-02-07T09:30:29.864" v="1756"/>
          <ac:inkMkLst>
            <pc:docMk/>
            <pc:sldMk cId="2436083089" sldId="331"/>
            <ac:inkMk id="15" creationId="{8335C1D1-018A-4C07-9A55-5716941F9C9E}"/>
          </ac:inkMkLst>
        </pc:inkChg>
        <pc:inkChg chg="add del">
          <ac:chgData name="Viet Anh Nguyen" userId="b95f61ff061388d5" providerId="LiveId" clId="{746B24EA-7A43-4D3D-A68A-B9BD11066FA8}" dt="2022-02-07T09:30:29.864" v="1756"/>
          <ac:inkMkLst>
            <pc:docMk/>
            <pc:sldMk cId="2436083089" sldId="331"/>
            <ac:inkMk id="16" creationId="{76529ACC-F39F-43E3-92C7-613459DB5DFB}"/>
          </ac:inkMkLst>
        </pc:inkChg>
        <pc:inkChg chg="add del">
          <ac:chgData name="Viet Anh Nguyen" userId="b95f61ff061388d5" providerId="LiveId" clId="{746B24EA-7A43-4D3D-A68A-B9BD11066FA8}" dt="2022-02-07T09:30:29.864" v="1756"/>
          <ac:inkMkLst>
            <pc:docMk/>
            <pc:sldMk cId="2436083089" sldId="331"/>
            <ac:inkMk id="17" creationId="{9D1E7164-109B-44D0-AA72-FEB3BCA2C7AE}"/>
          </ac:inkMkLst>
        </pc:inkChg>
        <pc:inkChg chg="add del">
          <ac:chgData name="Viet Anh Nguyen" userId="b95f61ff061388d5" providerId="LiveId" clId="{746B24EA-7A43-4D3D-A68A-B9BD11066FA8}" dt="2022-02-07T09:30:29.864" v="1756"/>
          <ac:inkMkLst>
            <pc:docMk/>
            <pc:sldMk cId="2436083089" sldId="331"/>
            <ac:inkMk id="18" creationId="{FBB7A4BE-29EF-47D0-91C6-A4362D4860CB}"/>
          </ac:inkMkLst>
        </pc:inkChg>
        <pc:inkChg chg="add del">
          <ac:chgData name="Viet Anh Nguyen" userId="b95f61ff061388d5" providerId="LiveId" clId="{746B24EA-7A43-4D3D-A68A-B9BD11066FA8}" dt="2022-02-07T09:30:29.864" v="1756"/>
          <ac:inkMkLst>
            <pc:docMk/>
            <pc:sldMk cId="2436083089" sldId="331"/>
            <ac:inkMk id="19" creationId="{EB2245A6-DADD-4E6A-8C3D-3AE836A351C1}"/>
          </ac:inkMkLst>
        </pc:inkChg>
        <pc:inkChg chg="add">
          <ac:chgData name="Viet Anh Nguyen" userId="b95f61ff061388d5" providerId="LiveId" clId="{746B24EA-7A43-4D3D-A68A-B9BD11066FA8}" dt="2022-02-07T09:30:29.864" v="1756"/>
          <ac:inkMkLst>
            <pc:docMk/>
            <pc:sldMk cId="2436083089" sldId="331"/>
            <ac:inkMk id="20" creationId="{55A61A05-D0F9-47EA-9978-4A1C8630D9ED}"/>
          </ac:inkMkLst>
        </pc:inkChg>
        <pc:inkChg chg="add">
          <ac:chgData name="Viet Anh Nguyen" userId="b95f61ff061388d5" providerId="LiveId" clId="{746B24EA-7A43-4D3D-A68A-B9BD11066FA8}" dt="2022-02-07T09:30:29.864" v="1756"/>
          <ac:inkMkLst>
            <pc:docMk/>
            <pc:sldMk cId="2436083089" sldId="331"/>
            <ac:inkMk id="21" creationId="{38E09CE4-7297-48C1-8878-ED91F06123F1}"/>
          </ac:inkMkLst>
        </pc:inkChg>
        <pc:inkChg chg="add del">
          <ac:chgData name="Viet Anh Nguyen" userId="b95f61ff061388d5" providerId="LiveId" clId="{746B24EA-7A43-4D3D-A68A-B9BD11066FA8}" dt="2022-02-07T09:30:34.861" v="1769"/>
          <ac:inkMkLst>
            <pc:docMk/>
            <pc:sldMk cId="2436083089" sldId="331"/>
            <ac:inkMk id="22" creationId="{AEC619CA-DA3D-4748-A980-368D5DA2ED38}"/>
          </ac:inkMkLst>
        </pc:inkChg>
        <pc:inkChg chg="add del">
          <ac:chgData name="Viet Anh Nguyen" userId="b95f61ff061388d5" providerId="LiveId" clId="{746B24EA-7A43-4D3D-A68A-B9BD11066FA8}" dt="2022-02-07T09:30:34.861" v="1769"/>
          <ac:inkMkLst>
            <pc:docMk/>
            <pc:sldMk cId="2436083089" sldId="331"/>
            <ac:inkMk id="23" creationId="{E75AD392-79EA-4AA5-BB2D-753A9DE0E606}"/>
          </ac:inkMkLst>
        </pc:inkChg>
        <pc:inkChg chg="add del">
          <ac:chgData name="Viet Anh Nguyen" userId="b95f61ff061388d5" providerId="LiveId" clId="{746B24EA-7A43-4D3D-A68A-B9BD11066FA8}" dt="2022-02-07T09:30:34.861" v="1769"/>
          <ac:inkMkLst>
            <pc:docMk/>
            <pc:sldMk cId="2436083089" sldId="331"/>
            <ac:inkMk id="24" creationId="{993DBCB2-D117-4A18-B43C-EB667BEE2CE8}"/>
          </ac:inkMkLst>
        </pc:inkChg>
        <pc:inkChg chg="add del">
          <ac:chgData name="Viet Anh Nguyen" userId="b95f61ff061388d5" providerId="LiveId" clId="{746B24EA-7A43-4D3D-A68A-B9BD11066FA8}" dt="2022-02-07T09:30:34.861" v="1769"/>
          <ac:inkMkLst>
            <pc:docMk/>
            <pc:sldMk cId="2436083089" sldId="331"/>
            <ac:inkMk id="25" creationId="{43154B10-C419-44C3-B77B-B6D5C663FC54}"/>
          </ac:inkMkLst>
        </pc:inkChg>
        <pc:inkChg chg="add del">
          <ac:chgData name="Viet Anh Nguyen" userId="b95f61ff061388d5" providerId="LiveId" clId="{746B24EA-7A43-4D3D-A68A-B9BD11066FA8}" dt="2022-02-07T09:30:34.861" v="1769"/>
          <ac:inkMkLst>
            <pc:docMk/>
            <pc:sldMk cId="2436083089" sldId="331"/>
            <ac:inkMk id="26" creationId="{344BEBC4-9888-4308-97C0-12B4778A8898}"/>
          </ac:inkMkLst>
        </pc:inkChg>
        <pc:inkChg chg="add del">
          <ac:chgData name="Viet Anh Nguyen" userId="b95f61ff061388d5" providerId="LiveId" clId="{746B24EA-7A43-4D3D-A68A-B9BD11066FA8}" dt="2022-02-07T09:30:34.861" v="1769"/>
          <ac:inkMkLst>
            <pc:docMk/>
            <pc:sldMk cId="2436083089" sldId="331"/>
            <ac:inkMk id="27" creationId="{EC4D1B68-36FC-4D3A-B7E4-6F79701BC5F6}"/>
          </ac:inkMkLst>
        </pc:inkChg>
        <pc:inkChg chg="add del">
          <ac:chgData name="Viet Anh Nguyen" userId="b95f61ff061388d5" providerId="LiveId" clId="{746B24EA-7A43-4D3D-A68A-B9BD11066FA8}" dt="2022-02-07T09:30:34.861" v="1769"/>
          <ac:inkMkLst>
            <pc:docMk/>
            <pc:sldMk cId="2436083089" sldId="331"/>
            <ac:inkMk id="28" creationId="{02357182-8BF6-47A6-A692-052D7EB0B51D}"/>
          </ac:inkMkLst>
        </pc:inkChg>
        <pc:inkChg chg="add del">
          <ac:chgData name="Viet Anh Nguyen" userId="b95f61ff061388d5" providerId="LiveId" clId="{746B24EA-7A43-4D3D-A68A-B9BD11066FA8}" dt="2022-02-07T09:30:34.861" v="1769"/>
          <ac:inkMkLst>
            <pc:docMk/>
            <pc:sldMk cId="2436083089" sldId="331"/>
            <ac:inkMk id="29" creationId="{6F1C28AA-DC18-4C7A-B864-3E0DBB75CBC8}"/>
          </ac:inkMkLst>
        </pc:inkChg>
        <pc:inkChg chg="add del">
          <ac:chgData name="Viet Anh Nguyen" userId="b95f61ff061388d5" providerId="LiveId" clId="{746B24EA-7A43-4D3D-A68A-B9BD11066FA8}" dt="2022-02-07T09:30:34.861" v="1769"/>
          <ac:inkMkLst>
            <pc:docMk/>
            <pc:sldMk cId="2436083089" sldId="331"/>
            <ac:inkMk id="30" creationId="{A1C37849-048B-4D88-B246-F9F1AB7F27A7}"/>
          </ac:inkMkLst>
        </pc:inkChg>
        <pc:inkChg chg="add del">
          <ac:chgData name="Viet Anh Nguyen" userId="b95f61ff061388d5" providerId="LiveId" clId="{746B24EA-7A43-4D3D-A68A-B9BD11066FA8}" dt="2022-02-07T09:30:34.861" v="1769"/>
          <ac:inkMkLst>
            <pc:docMk/>
            <pc:sldMk cId="2436083089" sldId="331"/>
            <ac:inkMk id="31" creationId="{0515793B-3A0F-441B-ACB2-E899CF2C7E8A}"/>
          </ac:inkMkLst>
        </pc:inkChg>
        <pc:inkChg chg="add del">
          <ac:chgData name="Viet Anh Nguyen" userId="b95f61ff061388d5" providerId="LiveId" clId="{746B24EA-7A43-4D3D-A68A-B9BD11066FA8}" dt="2022-02-07T09:30:34.861" v="1769"/>
          <ac:inkMkLst>
            <pc:docMk/>
            <pc:sldMk cId="2436083089" sldId="331"/>
            <ac:inkMk id="32" creationId="{97CDA868-B6F5-4F41-9DD0-5F2894608DF4}"/>
          </ac:inkMkLst>
        </pc:inkChg>
        <pc:inkChg chg="add del">
          <ac:chgData name="Viet Anh Nguyen" userId="b95f61ff061388d5" providerId="LiveId" clId="{746B24EA-7A43-4D3D-A68A-B9BD11066FA8}" dt="2022-02-07T09:30:34.861" v="1769"/>
          <ac:inkMkLst>
            <pc:docMk/>
            <pc:sldMk cId="2436083089" sldId="331"/>
            <ac:inkMk id="33" creationId="{6E56518A-0C56-443F-8575-1DDCE55C2CD2}"/>
          </ac:inkMkLst>
        </pc:inkChg>
        <pc:inkChg chg="add">
          <ac:chgData name="Viet Anh Nguyen" userId="b95f61ff061388d5" providerId="LiveId" clId="{746B24EA-7A43-4D3D-A68A-B9BD11066FA8}" dt="2022-02-07T09:30:34.861" v="1769"/>
          <ac:inkMkLst>
            <pc:docMk/>
            <pc:sldMk cId="2436083089" sldId="331"/>
            <ac:inkMk id="34" creationId="{28A3B69B-8DC8-4CD4-8E9C-181B36BA4CD3}"/>
          </ac:inkMkLst>
        </pc:inkChg>
        <pc:inkChg chg="add">
          <ac:chgData name="Viet Anh Nguyen" userId="b95f61ff061388d5" providerId="LiveId" clId="{746B24EA-7A43-4D3D-A68A-B9BD11066FA8}" dt="2022-02-07T09:30:34.861" v="1769"/>
          <ac:inkMkLst>
            <pc:docMk/>
            <pc:sldMk cId="2436083089" sldId="331"/>
            <ac:inkMk id="35" creationId="{7980FABF-B9AB-4411-BA86-02E46A9D2803}"/>
          </ac:inkMkLst>
        </pc:inkChg>
        <pc:inkChg chg="add del">
          <ac:chgData name="Viet Anh Nguyen" userId="b95f61ff061388d5" providerId="LiveId" clId="{746B24EA-7A43-4D3D-A68A-B9BD11066FA8}" dt="2022-02-07T09:30:36.005" v="1773"/>
          <ac:inkMkLst>
            <pc:docMk/>
            <pc:sldMk cId="2436083089" sldId="331"/>
            <ac:inkMk id="36" creationId="{9335D957-3547-4F02-9D7B-9E717CAB730A}"/>
          </ac:inkMkLst>
        </pc:inkChg>
        <pc:inkChg chg="add del">
          <ac:chgData name="Viet Anh Nguyen" userId="b95f61ff061388d5" providerId="LiveId" clId="{746B24EA-7A43-4D3D-A68A-B9BD11066FA8}" dt="2022-02-07T09:30:36.005" v="1773"/>
          <ac:inkMkLst>
            <pc:docMk/>
            <pc:sldMk cId="2436083089" sldId="331"/>
            <ac:inkMk id="37" creationId="{1AC8A542-5A7D-4429-B265-5D940F7683AA}"/>
          </ac:inkMkLst>
        </pc:inkChg>
        <pc:inkChg chg="add del">
          <ac:chgData name="Viet Anh Nguyen" userId="b95f61ff061388d5" providerId="LiveId" clId="{746B24EA-7A43-4D3D-A68A-B9BD11066FA8}" dt="2022-02-07T09:30:36.005" v="1773"/>
          <ac:inkMkLst>
            <pc:docMk/>
            <pc:sldMk cId="2436083089" sldId="331"/>
            <ac:inkMk id="38" creationId="{C6C95826-F663-46C9-B10B-EF90BF604C60}"/>
          </ac:inkMkLst>
        </pc:inkChg>
        <pc:inkChg chg="add">
          <ac:chgData name="Viet Anh Nguyen" userId="b95f61ff061388d5" providerId="LiveId" clId="{746B24EA-7A43-4D3D-A68A-B9BD11066FA8}" dt="2022-02-07T09:30:36.005" v="1773"/>
          <ac:inkMkLst>
            <pc:docMk/>
            <pc:sldMk cId="2436083089" sldId="331"/>
            <ac:inkMk id="39" creationId="{4A1703FA-3FFD-4E95-B1DB-E2C66EB51742}"/>
          </ac:inkMkLst>
        </pc:inkChg>
        <pc:inkChg chg="add del">
          <ac:chgData name="Viet Anh Nguyen" userId="b95f61ff061388d5" providerId="LiveId" clId="{746B24EA-7A43-4D3D-A68A-B9BD11066FA8}" dt="2022-02-07T09:30:38.433" v="1779"/>
          <ac:inkMkLst>
            <pc:docMk/>
            <pc:sldMk cId="2436083089" sldId="331"/>
            <ac:inkMk id="40" creationId="{D8FBAC7E-8466-48A6-B069-AFAEDEA86C3B}"/>
          </ac:inkMkLst>
        </pc:inkChg>
        <pc:inkChg chg="add del">
          <ac:chgData name="Viet Anh Nguyen" userId="b95f61ff061388d5" providerId="LiveId" clId="{746B24EA-7A43-4D3D-A68A-B9BD11066FA8}" dt="2022-02-07T09:30:38.433" v="1779"/>
          <ac:inkMkLst>
            <pc:docMk/>
            <pc:sldMk cId="2436083089" sldId="331"/>
            <ac:inkMk id="41" creationId="{E3B64E87-6B54-4F25-8815-A717642EA90D}"/>
          </ac:inkMkLst>
        </pc:inkChg>
        <pc:inkChg chg="add del">
          <ac:chgData name="Viet Anh Nguyen" userId="b95f61ff061388d5" providerId="LiveId" clId="{746B24EA-7A43-4D3D-A68A-B9BD11066FA8}" dt="2022-02-07T09:30:38.433" v="1779"/>
          <ac:inkMkLst>
            <pc:docMk/>
            <pc:sldMk cId="2436083089" sldId="331"/>
            <ac:inkMk id="42" creationId="{19174E25-42D6-4BCF-9A8D-83794DD88377}"/>
          </ac:inkMkLst>
        </pc:inkChg>
        <pc:inkChg chg="add del">
          <ac:chgData name="Viet Anh Nguyen" userId="b95f61ff061388d5" providerId="LiveId" clId="{746B24EA-7A43-4D3D-A68A-B9BD11066FA8}" dt="2022-02-07T09:30:38.433" v="1779"/>
          <ac:inkMkLst>
            <pc:docMk/>
            <pc:sldMk cId="2436083089" sldId="331"/>
            <ac:inkMk id="43" creationId="{2ADB694B-14AE-4F1D-9E9E-7F8EFBD6F502}"/>
          </ac:inkMkLst>
        </pc:inkChg>
        <pc:inkChg chg="add">
          <ac:chgData name="Viet Anh Nguyen" userId="b95f61ff061388d5" providerId="LiveId" clId="{746B24EA-7A43-4D3D-A68A-B9BD11066FA8}" dt="2022-02-07T09:30:37.543" v="1778" actId="9405"/>
          <ac:inkMkLst>
            <pc:docMk/>
            <pc:sldMk cId="2436083089" sldId="331"/>
            <ac:inkMk id="44" creationId="{AE2B944E-43FD-43B6-AC5F-0857215C6F4F}"/>
          </ac:inkMkLst>
        </pc:inkChg>
        <pc:inkChg chg="add">
          <ac:chgData name="Viet Anh Nguyen" userId="b95f61ff061388d5" providerId="LiveId" clId="{746B24EA-7A43-4D3D-A68A-B9BD11066FA8}" dt="2022-02-07T09:30:38.433" v="1779"/>
          <ac:inkMkLst>
            <pc:docMk/>
            <pc:sldMk cId="2436083089" sldId="331"/>
            <ac:inkMk id="45" creationId="{6D17ACAA-F10A-47A8-BC0C-BF004138A925}"/>
          </ac:inkMkLst>
        </pc:inkChg>
        <pc:inkChg chg="add del">
          <ac:chgData name="Viet Anh Nguyen" userId="b95f61ff061388d5" providerId="LiveId" clId="{746B24EA-7A43-4D3D-A68A-B9BD11066FA8}" dt="2022-02-07T09:30:40.158" v="1784"/>
          <ac:inkMkLst>
            <pc:docMk/>
            <pc:sldMk cId="2436083089" sldId="331"/>
            <ac:inkMk id="46" creationId="{5C317323-E5B8-4E14-8283-2540AB7E2330}"/>
          </ac:inkMkLst>
        </pc:inkChg>
        <pc:inkChg chg="add del">
          <ac:chgData name="Viet Anh Nguyen" userId="b95f61ff061388d5" providerId="LiveId" clId="{746B24EA-7A43-4D3D-A68A-B9BD11066FA8}" dt="2022-02-07T09:30:40.158" v="1784"/>
          <ac:inkMkLst>
            <pc:docMk/>
            <pc:sldMk cId="2436083089" sldId="331"/>
            <ac:inkMk id="47" creationId="{F71E467D-BEA2-4462-9214-A1AFD27900F4}"/>
          </ac:inkMkLst>
        </pc:inkChg>
        <pc:inkChg chg="add del">
          <ac:chgData name="Viet Anh Nguyen" userId="b95f61ff061388d5" providerId="LiveId" clId="{746B24EA-7A43-4D3D-A68A-B9BD11066FA8}" dt="2022-02-07T09:30:40.158" v="1784"/>
          <ac:inkMkLst>
            <pc:docMk/>
            <pc:sldMk cId="2436083089" sldId="331"/>
            <ac:inkMk id="48" creationId="{5F78519E-2C42-4A5F-A2ED-8267465A109D}"/>
          </ac:inkMkLst>
        </pc:inkChg>
        <pc:inkChg chg="add del">
          <ac:chgData name="Viet Anh Nguyen" userId="b95f61ff061388d5" providerId="LiveId" clId="{746B24EA-7A43-4D3D-A68A-B9BD11066FA8}" dt="2022-02-07T09:30:40.158" v="1784"/>
          <ac:inkMkLst>
            <pc:docMk/>
            <pc:sldMk cId="2436083089" sldId="331"/>
            <ac:inkMk id="49" creationId="{99DAC07C-5807-4544-A6F7-0EB82FE9995E}"/>
          </ac:inkMkLst>
        </pc:inkChg>
        <pc:inkChg chg="add">
          <ac:chgData name="Viet Anh Nguyen" userId="b95f61ff061388d5" providerId="LiveId" clId="{746B24EA-7A43-4D3D-A68A-B9BD11066FA8}" dt="2022-02-07T09:30:40.158" v="1784"/>
          <ac:inkMkLst>
            <pc:docMk/>
            <pc:sldMk cId="2436083089" sldId="331"/>
            <ac:inkMk id="50" creationId="{266D5676-8952-47CE-8FCD-7DF9F8A6175B}"/>
          </ac:inkMkLst>
        </pc:inkChg>
        <pc:inkChg chg="add del">
          <ac:chgData name="Viet Anh Nguyen" userId="b95f61ff061388d5" providerId="LiveId" clId="{746B24EA-7A43-4D3D-A68A-B9BD11066FA8}" dt="2022-02-07T09:30:45.104" v="1798"/>
          <ac:inkMkLst>
            <pc:docMk/>
            <pc:sldMk cId="2436083089" sldId="331"/>
            <ac:inkMk id="51" creationId="{33818EED-705B-4922-AFB2-3B7EECC700B2}"/>
          </ac:inkMkLst>
        </pc:inkChg>
        <pc:inkChg chg="add del">
          <ac:chgData name="Viet Anh Nguyen" userId="b95f61ff061388d5" providerId="LiveId" clId="{746B24EA-7A43-4D3D-A68A-B9BD11066FA8}" dt="2022-02-07T09:30:45.104" v="1798"/>
          <ac:inkMkLst>
            <pc:docMk/>
            <pc:sldMk cId="2436083089" sldId="331"/>
            <ac:inkMk id="52" creationId="{2D725782-7E36-49E0-9DBF-76462E508C37}"/>
          </ac:inkMkLst>
        </pc:inkChg>
        <pc:inkChg chg="add del">
          <ac:chgData name="Viet Anh Nguyen" userId="b95f61ff061388d5" providerId="LiveId" clId="{746B24EA-7A43-4D3D-A68A-B9BD11066FA8}" dt="2022-02-07T09:30:45.104" v="1798"/>
          <ac:inkMkLst>
            <pc:docMk/>
            <pc:sldMk cId="2436083089" sldId="331"/>
            <ac:inkMk id="53" creationId="{E27FCFEB-FF5A-4527-AA94-D59B46EE0E75}"/>
          </ac:inkMkLst>
        </pc:inkChg>
        <pc:inkChg chg="add del">
          <ac:chgData name="Viet Anh Nguyen" userId="b95f61ff061388d5" providerId="LiveId" clId="{746B24EA-7A43-4D3D-A68A-B9BD11066FA8}" dt="2022-02-07T09:30:45.104" v="1798"/>
          <ac:inkMkLst>
            <pc:docMk/>
            <pc:sldMk cId="2436083089" sldId="331"/>
            <ac:inkMk id="54" creationId="{3D028353-702F-465E-B663-B2BAB63896A8}"/>
          </ac:inkMkLst>
        </pc:inkChg>
        <pc:inkChg chg="add del">
          <ac:chgData name="Viet Anh Nguyen" userId="b95f61ff061388d5" providerId="LiveId" clId="{746B24EA-7A43-4D3D-A68A-B9BD11066FA8}" dt="2022-02-07T09:30:45.104" v="1798"/>
          <ac:inkMkLst>
            <pc:docMk/>
            <pc:sldMk cId="2436083089" sldId="331"/>
            <ac:inkMk id="55" creationId="{13D090A5-6528-4CB3-B710-342DC971C584}"/>
          </ac:inkMkLst>
        </pc:inkChg>
        <pc:inkChg chg="add del">
          <ac:chgData name="Viet Anh Nguyen" userId="b95f61ff061388d5" providerId="LiveId" clId="{746B24EA-7A43-4D3D-A68A-B9BD11066FA8}" dt="2022-02-07T09:30:45.104" v="1798"/>
          <ac:inkMkLst>
            <pc:docMk/>
            <pc:sldMk cId="2436083089" sldId="331"/>
            <ac:inkMk id="56" creationId="{CC3F6F14-C11C-48F1-9FDF-F23DAE7155A1}"/>
          </ac:inkMkLst>
        </pc:inkChg>
        <pc:inkChg chg="add del">
          <ac:chgData name="Viet Anh Nguyen" userId="b95f61ff061388d5" providerId="LiveId" clId="{746B24EA-7A43-4D3D-A68A-B9BD11066FA8}" dt="2022-02-07T09:30:45.104" v="1798"/>
          <ac:inkMkLst>
            <pc:docMk/>
            <pc:sldMk cId="2436083089" sldId="331"/>
            <ac:inkMk id="57" creationId="{D67B41F8-2A76-468B-AC01-B9C71CD886DA}"/>
          </ac:inkMkLst>
        </pc:inkChg>
        <pc:inkChg chg="add del">
          <ac:chgData name="Viet Anh Nguyen" userId="b95f61ff061388d5" providerId="LiveId" clId="{746B24EA-7A43-4D3D-A68A-B9BD11066FA8}" dt="2022-02-07T09:30:45.104" v="1798"/>
          <ac:inkMkLst>
            <pc:docMk/>
            <pc:sldMk cId="2436083089" sldId="331"/>
            <ac:inkMk id="58" creationId="{FF3D659A-A5EE-45FD-81F6-FE952CBF215F}"/>
          </ac:inkMkLst>
        </pc:inkChg>
        <pc:inkChg chg="add del">
          <ac:chgData name="Viet Anh Nguyen" userId="b95f61ff061388d5" providerId="LiveId" clId="{746B24EA-7A43-4D3D-A68A-B9BD11066FA8}" dt="2022-02-07T09:30:45.104" v="1798"/>
          <ac:inkMkLst>
            <pc:docMk/>
            <pc:sldMk cId="2436083089" sldId="331"/>
            <ac:inkMk id="59" creationId="{11027452-9EC6-4898-9466-00C677CD5073}"/>
          </ac:inkMkLst>
        </pc:inkChg>
        <pc:inkChg chg="add del">
          <ac:chgData name="Viet Anh Nguyen" userId="b95f61ff061388d5" providerId="LiveId" clId="{746B24EA-7A43-4D3D-A68A-B9BD11066FA8}" dt="2022-02-07T09:30:57.379" v="1816"/>
          <ac:inkMkLst>
            <pc:docMk/>
            <pc:sldMk cId="2436083089" sldId="331"/>
            <ac:inkMk id="60" creationId="{36783588-D979-4385-8EEB-C051CD6C4522}"/>
          </ac:inkMkLst>
        </pc:inkChg>
        <pc:inkChg chg="add del">
          <ac:chgData name="Viet Anh Nguyen" userId="b95f61ff061388d5" providerId="LiveId" clId="{746B24EA-7A43-4D3D-A68A-B9BD11066FA8}" dt="2022-02-07T09:30:57.379" v="1816"/>
          <ac:inkMkLst>
            <pc:docMk/>
            <pc:sldMk cId="2436083089" sldId="331"/>
            <ac:inkMk id="61" creationId="{A087AD35-81D6-46DB-A174-3428AE90B658}"/>
          </ac:inkMkLst>
        </pc:inkChg>
        <pc:inkChg chg="add del">
          <ac:chgData name="Viet Anh Nguyen" userId="b95f61ff061388d5" providerId="LiveId" clId="{746B24EA-7A43-4D3D-A68A-B9BD11066FA8}" dt="2022-02-07T09:30:45.104" v="1798"/>
          <ac:inkMkLst>
            <pc:docMk/>
            <pc:sldMk cId="2436083089" sldId="331"/>
            <ac:inkMk id="62" creationId="{0519AF68-0CE4-4365-ACB9-A5DC28B42EDE}"/>
          </ac:inkMkLst>
        </pc:inkChg>
        <pc:inkChg chg="add del">
          <ac:chgData name="Viet Anh Nguyen" userId="b95f61ff061388d5" providerId="LiveId" clId="{746B24EA-7A43-4D3D-A68A-B9BD11066FA8}" dt="2022-02-07T09:30:45.104" v="1798"/>
          <ac:inkMkLst>
            <pc:docMk/>
            <pc:sldMk cId="2436083089" sldId="331"/>
            <ac:inkMk id="63" creationId="{98086C6E-661A-41E3-97CC-9CD9A31DEB6D}"/>
          </ac:inkMkLst>
        </pc:inkChg>
        <pc:inkChg chg="add del">
          <ac:chgData name="Viet Anh Nguyen" userId="b95f61ff061388d5" providerId="LiveId" clId="{746B24EA-7A43-4D3D-A68A-B9BD11066FA8}" dt="2022-02-07T09:30:57.379" v="1816"/>
          <ac:inkMkLst>
            <pc:docMk/>
            <pc:sldMk cId="2436083089" sldId="331"/>
            <ac:inkMk id="64" creationId="{9DD4B096-4703-42AE-BA9D-DFD75842322A}"/>
          </ac:inkMkLst>
        </pc:inkChg>
        <pc:inkChg chg="add del">
          <ac:chgData name="Viet Anh Nguyen" userId="b95f61ff061388d5" providerId="LiveId" clId="{746B24EA-7A43-4D3D-A68A-B9BD11066FA8}" dt="2022-02-07T09:30:57.379" v="1816"/>
          <ac:inkMkLst>
            <pc:docMk/>
            <pc:sldMk cId="2436083089" sldId="331"/>
            <ac:inkMk id="65" creationId="{920D34C1-1CA7-4D96-9A1C-D2F966A30F70}"/>
          </ac:inkMkLst>
        </pc:inkChg>
        <pc:inkChg chg="add del">
          <ac:chgData name="Viet Anh Nguyen" userId="b95f61ff061388d5" providerId="LiveId" clId="{746B24EA-7A43-4D3D-A68A-B9BD11066FA8}" dt="2022-02-07T09:30:49.719" v="1805"/>
          <ac:inkMkLst>
            <pc:docMk/>
            <pc:sldMk cId="2436083089" sldId="331"/>
            <ac:inkMk id="66" creationId="{AC3D9971-5C07-44C3-A75A-3E93C4A0FB96}"/>
          </ac:inkMkLst>
        </pc:inkChg>
        <pc:inkChg chg="add del">
          <ac:chgData name="Viet Anh Nguyen" userId="b95f61ff061388d5" providerId="LiveId" clId="{746B24EA-7A43-4D3D-A68A-B9BD11066FA8}" dt="2022-02-07T09:30:49.719" v="1805"/>
          <ac:inkMkLst>
            <pc:docMk/>
            <pc:sldMk cId="2436083089" sldId="331"/>
            <ac:inkMk id="67" creationId="{0D843FDD-6F5F-474B-9EDD-5DEA7F697C3E}"/>
          </ac:inkMkLst>
        </pc:inkChg>
        <pc:inkChg chg="add del">
          <ac:chgData name="Viet Anh Nguyen" userId="b95f61ff061388d5" providerId="LiveId" clId="{746B24EA-7A43-4D3D-A68A-B9BD11066FA8}" dt="2022-02-07T09:30:49.719" v="1805"/>
          <ac:inkMkLst>
            <pc:docMk/>
            <pc:sldMk cId="2436083089" sldId="331"/>
            <ac:inkMk id="68" creationId="{9C85C21C-49B5-4ADF-BC22-C27E987ADE8D}"/>
          </ac:inkMkLst>
        </pc:inkChg>
        <pc:inkChg chg="add del">
          <ac:chgData name="Viet Anh Nguyen" userId="b95f61ff061388d5" providerId="LiveId" clId="{746B24EA-7A43-4D3D-A68A-B9BD11066FA8}" dt="2022-02-07T09:30:49.719" v="1805"/>
          <ac:inkMkLst>
            <pc:docMk/>
            <pc:sldMk cId="2436083089" sldId="331"/>
            <ac:inkMk id="69" creationId="{0C7A95F9-1C4D-456A-83CB-88F5B73DD6EC}"/>
          </ac:inkMkLst>
        </pc:inkChg>
        <pc:inkChg chg="add del">
          <ac:chgData name="Viet Anh Nguyen" userId="b95f61ff061388d5" providerId="LiveId" clId="{746B24EA-7A43-4D3D-A68A-B9BD11066FA8}" dt="2022-02-07T09:30:49.719" v="1805"/>
          <ac:inkMkLst>
            <pc:docMk/>
            <pc:sldMk cId="2436083089" sldId="331"/>
            <ac:inkMk id="70" creationId="{8DAC720C-5E26-46FD-9174-5155DD3EDC4E}"/>
          </ac:inkMkLst>
        </pc:inkChg>
        <pc:inkChg chg="add del">
          <ac:chgData name="Viet Anh Nguyen" userId="b95f61ff061388d5" providerId="LiveId" clId="{746B24EA-7A43-4D3D-A68A-B9BD11066FA8}" dt="2022-02-07T09:30:49.719" v="1805"/>
          <ac:inkMkLst>
            <pc:docMk/>
            <pc:sldMk cId="2436083089" sldId="331"/>
            <ac:inkMk id="71" creationId="{9A8AA272-D87F-4E74-8F41-4EA95D246BED}"/>
          </ac:inkMkLst>
        </pc:inkChg>
        <pc:inkChg chg="add del">
          <ac:chgData name="Viet Anh Nguyen" userId="b95f61ff061388d5" providerId="LiveId" clId="{746B24EA-7A43-4D3D-A68A-B9BD11066FA8}" dt="2022-02-07T09:30:51.703" v="1808"/>
          <ac:inkMkLst>
            <pc:docMk/>
            <pc:sldMk cId="2436083089" sldId="331"/>
            <ac:inkMk id="72" creationId="{30E07197-21CD-4943-B65F-3A07B9E2CEE0}"/>
          </ac:inkMkLst>
        </pc:inkChg>
        <pc:inkChg chg="add del">
          <ac:chgData name="Viet Anh Nguyen" userId="b95f61ff061388d5" providerId="LiveId" clId="{746B24EA-7A43-4D3D-A68A-B9BD11066FA8}" dt="2022-02-07T09:30:51.703" v="1808"/>
          <ac:inkMkLst>
            <pc:docMk/>
            <pc:sldMk cId="2436083089" sldId="331"/>
            <ac:inkMk id="73" creationId="{84EC8F98-84D0-4A31-8580-A7D7778C2BFF}"/>
          </ac:inkMkLst>
        </pc:inkChg>
        <pc:inkChg chg="add del">
          <ac:chgData name="Viet Anh Nguyen" userId="b95f61ff061388d5" providerId="LiveId" clId="{746B24EA-7A43-4D3D-A68A-B9BD11066FA8}" dt="2022-02-07T09:30:51.703" v="1808"/>
          <ac:inkMkLst>
            <pc:docMk/>
            <pc:sldMk cId="2436083089" sldId="331"/>
            <ac:inkMk id="74" creationId="{55C803E7-59D1-4AE7-A9D2-F1E88071C233}"/>
          </ac:inkMkLst>
        </pc:inkChg>
        <pc:inkChg chg="add">
          <ac:chgData name="Viet Anh Nguyen" userId="b95f61ff061388d5" providerId="LiveId" clId="{746B24EA-7A43-4D3D-A68A-B9BD11066FA8}" dt="2022-02-07T09:30:51.703" v="1808"/>
          <ac:inkMkLst>
            <pc:docMk/>
            <pc:sldMk cId="2436083089" sldId="331"/>
            <ac:inkMk id="75" creationId="{DC4B289E-F8F8-41F4-B336-C570BB129235}"/>
          </ac:inkMkLst>
        </pc:inkChg>
        <pc:inkChg chg="add del">
          <ac:chgData name="Viet Anh Nguyen" userId="b95f61ff061388d5" providerId="LiveId" clId="{746B24EA-7A43-4D3D-A68A-B9BD11066FA8}" dt="2022-02-07T09:30:53.052" v="1812"/>
          <ac:inkMkLst>
            <pc:docMk/>
            <pc:sldMk cId="2436083089" sldId="331"/>
            <ac:inkMk id="76" creationId="{68D522EE-C87B-4ADC-8ED5-95999BDDD382}"/>
          </ac:inkMkLst>
        </pc:inkChg>
        <pc:inkChg chg="add del">
          <ac:chgData name="Viet Anh Nguyen" userId="b95f61ff061388d5" providerId="LiveId" clId="{746B24EA-7A43-4D3D-A68A-B9BD11066FA8}" dt="2022-02-07T09:30:53.052" v="1812"/>
          <ac:inkMkLst>
            <pc:docMk/>
            <pc:sldMk cId="2436083089" sldId="331"/>
            <ac:inkMk id="77" creationId="{C35E9C7E-0A49-4D64-B9FE-CA03B955B004}"/>
          </ac:inkMkLst>
        </pc:inkChg>
        <pc:inkChg chg="add del">
          <ac:chgData name="Viet Anh Nguyen" userId="b95f61ff061388d5" providerId="LiveId" clId="{746B24EA-7A43-4D3D-A68A-B9BD11066FA8}" dt="2022-02-07T09:30:53.052" v="1812"/>
          <ac:inkMkLst>
            <pc:docMk/>
            <pc:sldMk cId="2436083089" sldId="331"/>
            <ac:inkMk id="78" creationId="{195FB01D-9EB3-4495-9867-2815C5F213EF}"/>
          </ac:inkMkLst>
        </pc:inkChg>
        <pc:inkChg chg="add del">
          <ac:chgData name="Viet Anh Nguyen" userId="b95f61ff061388d5" providerId="LiveId" clId="{746B24EA-7A43-4D3D-A68A-B9BD11066FA8}" dt="2022-02-07T09:30:57.379" v="1816"/>
          <ac:inkMkLst>
            <pc:docMk/>
            <pc:sldMk cId="2436083089" sldId="331"/>
            <ac:inkMk id="79" creationId="{D72FBD25-9585-409E-B2E2-077EAE82F9D8}"/>
          </ac:inkMkLst>
        </pc:inkChg>
        <pc:inkChg chg="add del">
          <ac:chgData name="Viet Anh Nguyen" userId="b95f61ff061388d5" providerId="LiveId" clId="{746B24EA-7A43-4D3D-A68A-B9BD11066FA8}" dt="2022-02-07T09:30:57.379" v="1816"/>
          <ac:inkMkLst>
            <pc:docMk/>
            <pc:sldMk cId="2436083089" sldId="331"/>
            <ac:inkMk id="80" creationId="{0F4C4ADD-2020-462A-B1FE-2A10E3BF54B7}"/>
          </ac:inkMkLst>
        </pc:inkChg>
        <pc:inkChg chg="add del">
          <ac:chgData name="Viet Anh Nguyen" userId="b95f61ff061388d5" providerId="LiveId" clId="{746B24EA-7A43-4D3D-A68A-B9BD11066FA8}" dt="2022-02-07T09:30:57.379" v="1816"/>
          <ac:inkMkLst>
            <pc:docMk/>
            <pc:sldMk cId="2436083089" sldId="331"/>
            <ac:inkMk id="81" creationId="{D9588FB0-A0EE-4E62-B45B-2596CA786E9A}"/>
          </ac:inkMkLst>
        </pc:inkChg>
        <pc:inkChg chg="add del">
          <ac:chgData name="Viet Anh Nguyen" userId="b95f61ff061388d5" providerId="LiveId" clId="{746B24EA-7A43-4D3D-A68A-B9BD11066FA8}" dt="2022-02-07T09:30:57.379" v="1816"/>
          <ac:inkMkLst>
            <pc:docMk/>
            <pc:sldMk cId="2436083089" sldId="331"/>
            <ac:inkMk id="82" creationId="{005E8F9F-25DB-4353-AD68-7B0A0309CB35}"/>
          </ac:inkMkLst>
        </pc:inkChg>
        <pc:inkChg chg="add">
          <ac:chgData name="Viet Anh Nguyen" userId="b95f61ff061388d5" providerId="LiveId" clId="{746B24EA-7A43-4D3D-A68A-B9BD11066FA8}" dt="2022-02-07T09:30:57.379" v="1816"/>
          <ac:inkMkLst>
            <pc:docMk/>
            <pc:sldMk cId="2436083089" sldId="331"/>
            <ac:inkMk id="83" creationId="{48C43B16-82E2-4600-A8E1-647667FBC147}"/>
          </ac:inkMkLst>
        </pc:inkChg>
        <pc:inkChg chg="add">
          <ac:chgData name="Viet Anh Nguyen" userId="b95f61ff061388d5" providerId="LiveId" clId="{746B24EA-7A43-4D3D-A68A-B9BD11066FA8}" dt="2022-02-07T09:30:57.379" v="1816"/>
          <ac:inkMkLst>
            <pc:docMk/>
            <pc:sldMk cId="2436083089" sldId="331"/>
            <ac:inkMk id="84" creationId="{355508C8-D12C-42F5-AACC-C5F3322B8E96}"/>
          </ac:inkMkLst>
        </pc:inkChg>
        <pc:inkChg chg="add">
          <ac:chgData name="Viet Anh Nguyen" userId="b95f61ff061388d5" providerId="LiveId" clId="{746B24EA-7A43-4D3D-A68A-B9BD11066FA8}" dt="2022-02-07T09:30:57.720" v="1817" actId="9405"/>
          <ac:inkMkLst>
            <pc:docMk/>
            <pc:sldMk cId="2436083089" sldId="331"/>
            <ac:inkMk id="85" creationId="{D4083F74-E059-40FF-B71F-6FC84A1E8E97}"/>
          </ac:inkMkLst>
        </pc:inkChg>
        <pc:inkChg chg="add del">
          <ac:chgData name="Viet Anh Nguyen" userId="b95f61ff061388d5" providerId="LiveId" clId="{746B24EA-7A43-4D3D-A68A-B9BD11066FA8}" dt="2022-02-07T09:31:01.186" v="1826"/>
          <ac:inkMkLst>
            <pc:docMk/>
            <pc:sldMk cId="2436083089" sldId="331"/>
            <ac:inkMk id="86" creationId="{5B3F2E81-4DB4-4E6B-80B3-1A57ED3F726E}"/>
          </ac:inkMkLst>
        </pc:inkChg>
        <pc:inkChg chg="add del">
          <ac:chgData name="Viet Anh Nguyen" userId="b95f61ff061388d5" providerId="LiveId" clId="{746B24EA-7A43-4D3D-A68A-B9BD11066FA8}" dt="2022-02-07T09:31:01.186" v="1826"/>
          <ac:inkMkLst>
            <pc:docMk/>
            <pc:sldMk cId="2436083089" sldId="331"/>
            <ac:inkMk id="87" creationId="{0D12D5E6-6CDE-4199-961B-77EB83EBE3B3}"/>
          </ac:inkMkLst>
        </pc:inkChg>
        <pc:inkChg chg="add del">
          <ac:chgData name="Viet Anh Nguyen" userId="b95f61ff061388d5" providerId="LiveId" clId="{746B24EA-7A43-4D3D-A68A-B9BD11066FA8}" dt="2022-02-07T09:31:01.186" v="1826"/>
          <ac:inkMkLst>
            <pc:docMk/>
            <pc:sldMk cId="2436083089" sldId="331"/>
            <ac:inkMk id="88" creationId="{E139ED8B-CC0C-4578-8804-BBC044D973A6}"/>
          </ac:inkMkLst>
        </pc:inkChg>
        <pc:inkChg chg="add del">
          <ac:chgData name="Viet Anh Nguyen" userId="b95f61ff061388d5" providerId="LiveId" clId="{746B24EA-7A43-4D3D-A68A-B9BD11066FA8}" dt="2022-02-07T09:31:01.186" v="1826"/>
          <ac:inkMkLst>
            <pc:docMk/>
            <pc:sldMk cId="2436083089" sldId="331"/>
            <ac:inkMk id="89" creationId="{7309EE2E-3827-49C9-989F-D3BC9F167703}"/>
          </ac:inkMkLst>
        </pc:inkChg>
        <pc:inkChg chg="add del">
          <ac:chgData name="Viet Anh Nguyen" userId="b95f61ff061388d5" providerId="LiveId" clId="{746B24EA-7A43-4D3D-A68A-B9BD11066FA8}" dt="2022-02-07T09:31:01.186" v="1826"/>
          <ac:inkMkLst>
            <pc:docMk/>
            <pc:sldMk cId="2436083089" sldId="331"/>
            <ac:inkMk id="90" creationId="{EF4844C7-AEDC-4188-AC3F-E655D6E40942}"/>
          </ac:inkMkLst>
        </pc:inkChg>
        <pc:inkChg chg="add del">
          <ac:chgData name="Viet Anh Nguyen" userId="b95f61ff061388d5" providerId="LiveId" clId="{746B24EA-7A43-4D3D-A68A-B9BD11066FA8}" dt="2022-02-07T09:31:01.186" v="1826"/>
          <ac:inkMkLst>
            <pc:docMk/>
            <pc:sldMk cId="2436083089" sldId="331"/>
            <ac:inkMk id="91" creationId="{74326D79-3749-467C-BD72-963FB975DD9C}"/>
          </ac:inkMkLst>
        </pc:inkChg>
        <pc:inkChg chg="add del">
          <ac:chgData name="Viet Anh Nguyen" userId="b95f61ff061388d5" providerId="LiveId" clId="{746B24EA-7A43-4D3D-A68A-B9BD11066FA8}" dt="2022-02-07T09:31:01.186" v="1826"/>
          <ac:inkMkLst>
            <pc:docMk/>
            <pc:sldMk cId="2436083089" sldId="331"/>
            <ac:inkMk id="92" creationId="{1F52BEAC-2AEB-422C-AB02-D03B9012613C}"/>
          </ac:inkMkLst>
        </pc:inkChg>
        <pc:inkChg chg="add del">
          <ac:chgData name="Viet Anh Nguyen" userId="b95f61ff061388d5" providerId="LiveId" clId="{746B24EA-7A43-4D3D-A68A-B9BD11066FA8}" dt="2022-02-07T09:31:01.186" v="1826"/>
          <ac:inkMkLst>
            <pc:docMk/>
            <pc:sldMk cId="2436083089" sldId="331"/>
            <ac:inkMk id="93" creationId="{4F631E53-F10C-4D13-9FBB-5736B06E32B9}"/>
          </ac:inkMkLst>
        </pc:inkChg>
        <pc:inkChg chg="add">
          <ac:chgData name="Viet Anh Nguyen" userId="b95f61ff061388d5" providerId="LiveId" clId="{746B24EA-7A43-4D3D-A68A-B9BD11066FA8}" dt="2022-02-07T09:31:01.186" v="1826"/>
          <ac:inkMkLst>
            <pc:docMk/>
            <pc:sldMk cId="2436083089" sldId="331"/>
            <ac:inkMk id="94" creationId="{1B1A568B-DD71-4E62-A30D-4B896CB087AC}"/>
          </ac:inkMkLst>
        </pc:inkChg>
        <pc:inkChg chg="add del">
          <ac:chgData name="Viet Anh Nguyen" userId="b95f61ff061388d5" providerId="LiveId" clId="{746B24EA-7A43-4D3D-A68A-B9BD11066FA8}" dt="2022-02-07T09:31:05.877" v="1829"/>
          <ac:inkMkLst>
            <pc:docMk/>
            <pc:sldMk cId="2436083089" sldId="331"/>
            <ac:inkMk id="95" creationId="{3D75581B-66CD-4EA3-B085-102EABACDCDF}"/>
          </ac:inkMkLst>
        </pc:inkChg>
        <pc:inkChg chg="add del">
          <ac:chgData name="Viet Anh Nguyen" userId="b95f61ff061388d5" providerId="LiveId" clId="{746B24EA-7A43-4D3D-A68A-B9BD11066FA8}" dt="2022-02-07T09:31:05.877" v="1829"/>
          <ac:inkMkLst>
            <pc:docMk/>
            <pc:sldMk cId="2436083089" sldId="331"/>
            <ac:inkMk id="96" creationId="{8557E98E-0357-4CCE-A9C4-290C02FA7DDC}"/>
          </ac:inkMkLst>
        </pc:inkChg>
        <pc:inkChg chg="add">
          <ac:chgData name="Viet Anh Nguyen" userId="b95f61ff061388d5" providerId="LiveId" clId="{746B24EA-7A43-4D3D-A68A-B9BD11066FA8}" dt="2022-02-07T09:31:05.877" v="1829"/>
          <ac:inkMkLst>
            <pc:docMk/>
            <pc:sldMk cId="2436083089" sldId="331"/>
            <ac:inkMk id="97" creationId="{43EA0909-64CD-4940-8318-C912E986AED6}"/>
          </ac:inkMkLst>
        </pc:inkChg>
        <pc:inkChg chg="add del">
          <ac:chgData name="Viet Anh Nguyen" userId="b95f61ff061388d5" providerId="LiveId" clId="{746B24EA-7A43-4D3D-A68A-B9BD11066FA8}" dt="2022-02-07T09:31:09.378" v="1836"/>
          <ac:inkMkLst>
            <pc:docMk/>
            <pc:sldMk cId="2436083089" sldId="331"/>
            <ac:inkMk id="98" creationId="{A72E85E6-2D08-453B-9612-B993F98D5C76}"/>
          </ac:inkMkLst>
        </pc:inkChg>
        <pc:inkChg chg="add del">
          <ac:chgData name="Viet Anh Nguyen" userId="b95f61ff061388d5" providerId="LiveId" clId="{746B24EA-7A43-4D3D-A68A-B9BD11066FA8}" dt="2022-02-07T09:31:09.378" v="1836"/>
          <ac:inkMkLst>
            <pc:docMk/>
            <pc:sldMk cId="2436083089" sldId="331"/>
            <ac:inkMk id="99" creationId="{5DA412A4-826D-4212-BEC3-7735FC03263C}"/>
          </ac:inkMkLst>
        </pc:inkChg>
        <pc:inkChg chg="add del">
          <ac:chgData name="Viet Anh Nguyen" userId="b95f61ff061388d5" providerId="LiveId" clId="{746B24EA-7A43-4D3D-A68A-B9BD11066FA8}" dt="2022-02-07T09:31:09.378" v="1836"/>
          <ac:inkMkLst>
            <pc:docMk/>
            <pc:sldMk cId="2436083089" sldId="331"/>
            <ac:inkMk id="100" creationId="{03C0239D-E7E2-484C-AB48-2918FA403916}"/>
          </ac:inkMkLst>
        </pc:inkChg>
        <pc:inkChg chg="add del">
          <ac:chgData name="Viet Anh Nguyen" userId="b95f61ff061388d5" providerId="LiveId" clId="{746B24EA-7A43-4D3D-A68A-B9BD11066FA8}" dt="2022-02-07T09:31:09.378" v="1836"/>
          <ac:inkMkLst>
            <pc:docMk/>
            <pc:sldMk cId="2436083089" sldId="331"/>
            <ac:inkMk id="101" creationId="{60A2268F-4EE9-42CF-BE3C-D9C3CCD7CC12}"/>
          </ac:inkMkLst>
        </pc:inkChg>
        <pc:inkChg chg="add del">
          <ac:chgData name="Viet Anh Nguyen" userId="b95f61ff061388d5" providerId="LiveId" clId="{746B24EA-7A43-4D3D-A68A-B9BD11066FA8}" dt="2022-02-07T09:31:09.378" v="1836"/>
          <ac:inkMkLst>
            <pc:docMk/>
            <pc:sldMk cId="2436083089" sldId="331"/>
            <ac:inkMk id="102" creationId="{52855EA4-A4D7-4758-9983-D14169EF386F}"/>
          </ac:inkMkLst>
        </pc:inkChg>
        <pc:inkChg chg="add del">
          <ac:chgData name="Viet Anh Nguyen" userId="b95f61ff061388d5" providerId="LiveId" clId="{746B24EA-7A43-4D3D-A68A-B9BD11066FA8}" dt="2022-02-07T09:31:09.378" v="1836"/>
          <ac:inkMkLst>
            <pc:docMk/>
            <pc:sldMk cId="2436083089" sldId="331"/>
            <ac:inkMk id="103" creationId="{C2E5F7BA-2A33-4E9C-B10A-FF8A774A2090}"/>
          </ac:inkMkLst>
        </pc:inkChg>
        <pc:inkChg chg="add del">
          <ac:chgData name="Viet Anh Nguyen" userId="b95f61ff061388d5" providerId="LiveId" clId="{746B24EA-7A43-4D3D-A68A-B9BD11066FA8}" dt="2022-02-07T09:31:11.972" v="1843"/>
          <ac:inkMkLst>
            <pc:docMk/>
            <pc:sldMk cId="2436083089" sldId="331"/>
            <ac:inkMk id="104" creationId="{9BCA46D5-D878-490D-A001-9D37A387BBE2}"/>
          </ac:inkMkLst>
        </pc:inkChg>
        <pc:inkChg chg="add">
          <ac:chgData name="Viet Anh Nguyen" userId="b95f61ff061388d5" providerId="LiveId" clId="{746B24EA-7A43-4D3D-A68A-B9BD11066FA8}" dt="2022-02-07T09:31:09.378" v="1836"/>
          <ac:inkMkLst>
            <pc:docMk/>
            <pc:sldMk cId="2436083089" sldId="331"/>
            <ac:inkMk id="105" creationId="{2339AD6B-AF77-468E-98E9-6B3E654B2A52}"/>
          </ac:inkMkLst>
        </pc:inkChg>
        <pc:inkChg chg="add">
          <ac:chgData name="Viet Anh Nguyen" userId="b95f61ff061388d5" providerId="LiveId" clId="{746B24EA-7A43-4D3D-A68A-B9BD11066FA8}" dt="2022-02-07T09:31:09.378" v="1836"/>
          <ac:inkMkLst>
            <pc:docMk/>
            <pc:sldMk cId="2436083089" sldId="331"/>
            <ac:inkMk id="106" creationId="{E1EE616F-2AFA-48E1-B775-5EF9E86471BC}"/>
          </ac:inkMkLst>
        </pc:inkChg>
        <pc:inkChg chg="add del">
          <ac:chgData name="Viet Anh Nguyen" userId="b95f61ff061388d5" providerId="LiveId" clId="{746B24EA-7A43-4D3D-A68A-B9BD11066FA8}" dt="2022-02-07T09:31:11.972" v="1843"/>
          <ac:inkMkLst>
            <pc:docMk/>
            <pc:sldMk cId="2436083089" sldId="331"/>
            <ac:inkMk id="107" creationId="{AAA85A6C-76BD-4A07-A975-97C04E5CC628}"/>
          </ac:inkMkLst>
        </pc:inkChg>
        <pc:inkChg chg="add del">
          <ac:chgData name="Viet Anh Nguyen" userId="b95f61ff061388d5" providerId="LiveId" clId="{746B24EA-7A43-4D3D-A68A-B9BD11066FA8}" dt="2022-02-07T09:31:11.972" v="1843"/>
          <ac:inkMkLst>
            <pc:docMk/>
            <pc:sldMk cId="2436083089" sldId="331"/>
            <ac:inkMk id="108" creationId="{473CEFCB-6824-4965-8F18-B6A9E96AA007}"/>
          </ac:inkMkLst>
        </pc:inkChg>
        <pc:inkChg chg="add del">
          <ac:chgData name="Viet Anh Nguyen" userId="b95f61ff061388d5" providerId="LiveId" clId="{746B24EA-7A43-4D3D-A68A-B9BD11066FA8}" dt="2022-02-07T09:31:11.972" v="1843"/>
          <ac:inkMkLst>
            <pc:docMk/>
            <pc:sldMk cId="2436083089" sldId="331"/>
            <ac:inkMk id="109" creationId="{9F639891-7C63-4E3C-927A-8BE0E103FFFA}"/>
          </ac:inkMkLst>
        </pc:inkChg>
        <pc:inkChg chg="add del">
          <ac:chgData name="Viet Anh Nguyen" userId="b95f61ff061388d5" providerId="LiveId" clId="{746B24EA-7A43-4D3D-A68A-B9BD11066FA8}" dt="2022-02-07T09:31:11.972" v="1843"/>
          <ac:inkMkLst>
            <pc:docMk/>
            <pc:sldMk cId="2436083089" sldId="331"/>
            <ac:inkMk id="110" creationId="{5A66E6D5-5C8C-4593-A681-BED82BDA6CE6}"/>
          </ac:inkMkLst>
        </pc:inkChg>
        <pc:inkChg chg="add del">
          <ac:chgData name="Viet Anh Nguyen" userId="b95f61ff061388d5" providerId="LiveId" clId="{746B24EA-7A43-4D3D-A68A-B9BD11066FA8}" dt="2022-02-07T09:31:11.972" v="1843"/>
          <ac:inkMkLst>
            <pc:docMk/>
            <pc:sldMk cId="2436083089" sldId="331"/>
            <ac:inkMk id="111" creationId="{B0A5838D-319F-4D91-8D61-F5E5BB469E62}"/>
          </ac:inkMkLst>
        </pc:inkChg>
        <pc:inkChg chg="add del">
          <ac:chgData name="Viet Anh Nguyen" userId="b95f61ff061388d5" providerId="LiveId" clId="{746B24EA-7A43-4D3D-A68A-B9BD11066FA8}" dt="2022-02-07T09:31:11.972" v="1843"/>
          <ac:inkMkLst>
            <pc:docMk/>
            <pc:sldMk cId="2436083089" sldId="331"/>
            <ac:inkMk id="112" creationId="{AF812DE7-9782-47E5-84F9-ABAD3F8658A9}"/>
          </ac:inkMkLst>
        </pc:inkChg>
        <pc:inkChg chg="add">
          <ac:chgData name="Viet Anh Nguyen" userId="b95f61ff061388d5" providerId="LiveId" clId="{746B24EA-7A43-4D3D-A68A-B9BD11066FA8}" dt="2022-02-07T09:31:11.972" v="1843"/>
          <ac:inkMkLst>
            <pc:docMk/>
            <pc:sldMk cId="2436083089" sldId="331"/>
            <ac:inkMk id="113" creationId="{8A7573E1-74EC-4E72-960B-86F52A8CA6C2}"/>
          </ac:inkMkLst>
        </pc:inkChg>
        <pc:inkChg chg="add del">
          <ac:chgData name="Viet Anh Nguyen" userId="b95f61ff061388d5" providerId="LiveId" clId="{746B24EA-7A43-4D3D-A68A-B9BD11066FA8}" dt="2022-02-07T09:31:16.108" v="1853"/>
          <ac:inkMkLst>
            <pc:docMk/>
            <pc:sldMk cId="2436083089" sldId="331"/>
            <ac:inkMk id="114" creationId="{77D1993D-4689-45B5-85D6-D9C471DC8983}"/>
          </ac:inkMkLst>
        </pc:inkChg>
        <pc:inkChg chg="add del">
          <ac:chgData name="Viet Anh Nguyen" userId="b95f61ff061388d5" providerId="LiveId" clId="{746B24EA-7A43-4D3D-A68A-B9BD11066FA8}" dt="2022-02-07T09:31:16.108" v="1853"/>
          <ac:inkMkLst>
            <pc:docMk/>
            <pc:sldMk cId="2436083089" sldId="331"/>
            <ac:inkMk id="115" creationId="{DA58CE12-0124-47B4-8819-FED9DB254077}"/>
          </ac:inkMkLst>
        </pc:inkChg>
        <pc:inkChg chg="add del">
          <ac:chgData name="Viet Anh Nguyen" userId="b95f61ff061388d5" providerId="LiveId" clId="{746B24EA-7A43-4D3D-A68A-B9BD11066FA8}" dt="2022-02-07T09:31:16.108" v="1853"/>
          <ac:inkMkLst>
            <pc:docMk/>
            <pc:sldMk cId="2436083089" sldId="331"/>
            <ac:inkMk id="116" creationId="{ACE1DFB9-0BA0-4194-9445-CA7EA724355A}"/>
          </ac:inkMkLst>
        </pc:inkChg>
        <pc:inkChg chg="add del">
          <ac:chgData name="Viet Anh Nguyen" userId="b95f61ff061388d5" providerId="LiveId" clId="{746B24EA-7A43-4D3D-A68A-B9BD11066FA8}" dt="2022-02-07T09:31:16.108" v="1853"/>
          <ac:inkMkLst>
            <pc:docMk/>
            <pc:sldMk cId="2436083089" sldId="331"/>
            <ac:inkMk id="117" creationId="{573A8D47-89E3-4B70-B50C-C7640D68D2FE}"/>
          </ac:inkMkLst>
        </pc:inkChg>
        <pc:inkChg chg="add del">
          <ac:chgData name="Viet Anh Nguyen" userId="b95f61ff061388d5" providerId="LiveId" clId="{746B24EA-7A43-4D3D-A68A-B9BD11066FA8}" dt="2022-02-07T09:31:16.108" v="1853"/>
          <ac:inkMkLst>
            <pc:docMk/>
            <pc:sldMk cId="2436083089" sldId="331"/>
            <ac:inkMk id="118" creationId="{4D722AD2-D3F7-4A1D-8AB1-7D95B28AFC34}"/>
          </ac:inkMkLst>
        </pc:inkChg>
        <pc:inkChg chg="add del">
          <ac:chgData name="Viet Anh Nguyen" userId="b95f61ff061388d5" providerId="LiveId" clId="{746B24EA-7A43-4D3D-A68A-B9BD11066FA8}" dt="2022-02-07T09:31:16.108" v="1853"/>
          <ac:inkMkLst>
            <pc:docMk/>
            <pc:sldMk cId="2436083089" sldId="331"/>
            <ac:inkMk id="119" creationId="{03BC807C-4543-4397-B4DC-11B427A768FA}"/>
          </ac:inkMkLst>
        </pc:inkChg>
        <pc:inkChg chg="add del">
          <ac:chgData name="Viet Anh Nguyen" userId="b95f61ff061388d5" providerId="LiveId" clId="{746B24EA-7A43-4D3D-A68A-B9BD11066FA8}" dt="2022-02-07T09:31:16.108" v="1853"/>
          <ac:inkMkLst>
            <pc:docMk/>
            <pc:sldMk cId="2436083089" sldId="331"/>
            <ac:inkMk id="120" creationId="{859CA0D2-0255-45A8-9AE0-0F2793475A04}"/>
          </ac:inkMkLst>
        </pc:inkChg>
        <pc:inkChg chg="add del">
          <ac:chgData name="Viet Anh Nguyen" userId="b95f61ff061388d5" providerId="LiveId" clId="{746B24EA-7A43-4D3D-A68A-B9BD11066FA8}" dt="2022-02-07T09:31:16.108" v="1853"/>
          <ac:inkMkLst>
            <pc:docMk/>
            <pc:sldMk cId="2436083089" sldId="331"/>
            <ac:inkMk id="121" creationId="{3B04FC6F-38C6-40A1-A1C6-D8E9BAA69CFD}"/>
          </ac:inkMkLst>
        </pc:inkChg>
        <pc:inkChg chg="add del">
          <ac:chgData name="Viet Anh Nguyen" userId="b95f61ff061388d5" providerId="LiveId" clId="{746B24EA-7A43-4D3D-A68A-B9BD11066FA8}" dt="2022-02-07T09:31:16.108" v="1853"/>
          <ac:inkMkLst>
            <pc:docMk/>
            <pc:sldMk cId="2436083089" sldId="331"/>
            <ac:inkMk id="122" creationId="{0FCAD8E9-0533-4E5A-AD91-23B313E6DCE8}"/>
          </ac:inkMkLst>
        </pc:inkChg>
        <pc:inkChg chg="add del">
          <ac:chgData name="Viet Anh Nguyen" userId="b95f61ff061388d5" providerId="LiveId" clId="{746B24EA-7A43-4D3D-A68A-B9BD11066FA8}" dt="2022-02-07T09:31:16.108" v="1853"/>
          <ac:inkMkLst>
            <pc:docMk/>
            <pc:sldMk cId="2436083089" sldId="331"/>
            <ac:inkMk id="123" creationId="{E9E69239-04CA-41EF-B839-7D5DCDE33FC3}"/>
          </ac:inkMkLst>
        </pc:inkChg>
        <pc:inkChg chg="add del">
          <ac:chgData name="Viet Anh Nguyen" userId="b95f61ff061388d5" providerId="LiveId" clId="{746B24EA-7A43-4D3D-A68A-B9BD11066FA8}" dt="2022-02-07T09:31:17.849" v="1858"/>
          <ac:inkMkLst>
            <pc:docMk/>
            <pc:sldMk cId="2436083089" sldId="331"/>
            <ac:inkMk id="124" creationId="{9AB22892-B86C-48ED-BF74-E48EF2ECA36C}"/>
          </ac:inkMkLst>
        </pc:inkChg>
        <pc:inkChg chg="add del">
          <ac:chgData name="Viet Anh Nguyen" userId="b95f61ff061388d5" providerId="LiveId" clId="{746B24EA-7A43-4D3D-A68A-B9BD11066FA8}" dt="2022-02-07T09:31:17.849" v="1858"/>
          <ac:inkMkLst>
            <pc:docMk/>
            <pc:sldMk cId="2436083089" sldId="331"/>
            <ac:inkMk id="125" creationId="{89361040-C4EA-4FAD-BCB1-3152142AF1A7}"/>
          </ac:inkMkLst>
        </pc:inkChg>
        <pc:inkChg chg="add del">
          <ac:chgData name="Viet Anh Nguyen" userId="b95f61ff061388d5" providerId="LiveId" clId="{746B24EA-7A43-4D3D-A68A-B9BD11066FA8}" dt="2022-02-07T09:31:17.849" v="1858"/>
          <ac:inkMkLst>
            <pc:docMk/>
            <pc:sldMk cId="2436083089" sldId="331"/>
            <ac:inkMk id="126" creationId="{899C46A6-1A18-43FC-AA7C-B677A7013F29}"/>
          </ac:inkMkLst>
        </pc:inkChg>
        <pc:inkChg chg="add del">
          <ac:chgData name="Viet Anh Nguyen" userId="b95f61ff061388d5" providerId="LiveId" clId="{746B24EA-7A43-4D3D-A68A-B9BD11066FA8}" dt="2022-02-07T09:31:17.849" v="1858"/>
          <ac:inkMkLst>
            <pc:docMk/>
            <pc:sldMk cId="2436083089" sldId="331"/>
            <ac:inkMk id="127" creationId="{6CF3FC82-560F-49D0-B239-6E3F95F4D0CF}"/>
          </ac:inkMkLst>
        </pc:inkChg>
        <pc:inkChg chg="add del">
          <ac:chgData name="Viet Anh Nguyen" userId="b95f61ff061388d5" providerId="LiveId" clId="{746B24EA-7A43-4D3D-A68A-B9BD11066FA8}" dt="2022-02-07T09:31:17.849" v="1858"/>
          <ac:inkMkLst>
            <pc:docMk/>
            <pc:sldMk cId="2436083089" sldId="331"/>
            <ac:inkMk id="128" creationId="{E396D3B5-1F24-4527-B926-CCCF03C5EA00}"/>
          </ac:inkMkLst>
        </pc:inkChg>
        <pc:inkChg chg="add del">
          <ac:chgData name="Viet Anh Nguyen" userId="b95f61ff061388d5" providerId="LiveId" clId="{746B24EA-7A43-4D3D-A68A-B9BD11066FA8}" dt="2022-02-07T09:31:20.016" v="1863"/>
          <ac:inkMkLst>
            <pc:docMk/>
            <pc:sldMk cId="2436083089" sldId="331"/>
            <ac:inkMk id="129" creationId="{3D4F29FC-40E9-4EC5-901D-024722DABA56}"/>
          </ac:inkMkLst>
        </pc:inkChg>
        <pc:inkChg chg="add del">
          <ac:chgData name="Viet Anh Nguyen" userId="b95f61ff061388d5" providerId="LiveId" clId="{746B24EA-7A43-4D3D-A68A-B9BD11066FA8}" dt="2022-02-07T09:31:43.681" v="1876"/>
          <ac:inkMkLst>
            <pc:docMk/>
            <pc:sldMk cId="2436083089" sldId="331"/>
            <ac:inkMk id="130" creationId="{48F040B5-BFA1-4E3D-80D1-AF053D64348E}"/>
          </ac:inkMkLst>
        </pc:inkChg>
        <pc:inkChg chg="add del">
          <ac:chgData name="Viet Anh Nguyen" userId="b95f61ff061388d5" providerId="LiveId" clId="{746B24EA-7A43-4D3D-A68A-B9BD11066FA8}" dt="2022-02-07T09:31:20.016" v="1863"/>
          <ac:inkMkLst>
            <pc:docMk/>
            <pc:sldMk cId="2436083089" sldId="331"/>
            <ac:inkMk id="131" creationId="{E245C966-3542-44F8-AFC6-68B9EA7F2386}"/>
          </ac:inkMkLst>
        </pc:inkChg>
        <pc:inkChg chg="add del">
          <ac:chgData name="Viet Anh Nguyen" userId="b95f61ff061388d5" providerId="LiveId" clId="{746B24EA-7A43-4D3D-A68A-B9BD11066FA8}" dt="2022-02-07T09:31:20.016" v="1863"/>
          <ac:inkMkLst>
            <pc:docMk/>
            <pc:sldMk cId="2436083089" sldId="331"/>
            <ac:inkMk id="132" creationId="{B9687880-B805-4106-8991-2BFEDC99EAF7}"/>
          </ac:inkMkLst>
        </pc:inkChg>
        <pc:inkChg chg="add del">
          <ac:chgData name="Viet Anh Nguyen" userId="b95f61ff061388d5" providerId="LiveId" clId="{746B24EA-7A43-4D3D-A68A-B9BD11066FA8}" dt="2022-02-07T09:31:20.016" v="1863"/>
          <ac:inkMkLst>
            <pc:docMk/>
            <pc:sldMk cId="2436083089" sldId="331"/>
            <ac:inkMk id="133" creationId="{A82E205A-FCCA-4D86-863E-3A03DD11168B}"/>
          </ac:inkMkLst>
        </pc:inkChg>
        <pc:inkChg chg="add del">
          <ac:chgData name="Viet Anh Nguyen" userId="b95f61ff061388d5" providerId="LiveId" clId="{746B24EA-7A43-4D3D-A68A-B9BD11066FA8}" dt="2022-02-07T09:31:20.016" v="1863"/>
          <ac:inkMkLst>
            <pc:docMk/>
            <pc:sldMk cId="2436083089" sldId="331"/>
            <ac:inkMk id="134" creationId="{9BA4CA1C-3B1A-4FFC-BEFD-0BA21CDC6692}"/>
          </ac:inkMkLst>
        </pc:inkChg>
        <pc:inkChg chg="add del">
          <ac:chgData name="Viet Anh Nguyen" userId="b95f61ff061388d5" providerId="LiveId" clId="{746B24EA-7A43-4D3D-A68A-B9BD11066FA8}" dt="2022-02-07T09:31:43.681" v="1876"/>
          <ac:inkMkLst>
            <pc:docMk/>
            <pc:sldMk cId="2436083089" sldId="331"/>
            <ac:inkMk id="135" creationId="{5B2BBE2E-B79F-4645-ADEB-42515FFB3497}"/>
          </ac:inkMkLst>
        </pc:inkChg>
        <pc:inkChg chg="add del">
          <ac:chgData name="Viet Anh Nguyen" userId="b95f61ff061388d5" providerId="LiveId" clId="{746B24EA-7A43-4D3D-A68A-B9BD11066FA8}" dt="2022-02-07T09:31:43.681" v="1876"/>
          <ac:inkMkLst>
            <pc:docMk/>
            <pc:sldMk cId="2436083089" sldId="331"/>
            <ac:inkMk id="136" creationId="{0654FE1E-D677-4604-AFC8-EE189D9817AD}"/>
          </ac:inkMkLst>
        </pc:inkChg>
        <pc:inkChg chg="add del">
          <ac:chgData name="Viet Anh Nguyen" userId="b95f61ff061388d5" providerId="LiveId" clId="{746B24EA-7A43-4D3D-A68A-B9BD11066FA8}" dt="2022-02-07T09:31:43.681" v="1876"/>
          <ac:inkMkLst>
            <pc:docMk/>
            <pc:sldMk cId="2436083089" sldId="331"/>
            <ac:inkMk id="137" creationId="{BFF42507-1292-47D5-8C81-3E7F135CEBD9}"/>
          </ac:inkMkLst>
        </pc:inkChg>
        <pc:inkChg chg="add del">
          <ac:chgData name="Viet Anh Nguyen" userId="b95f61ff061388d5" providerId="LiveId" clId="{746B24EA-7A43-4D3D-A68A-B9BD11066FA8}" dt="2022-02-07T09:31:43.681" v="1876"/>
          <ac:inkMkLst>
            <pc:docMk/>
            <pc:sldMk cId="2436083089" sldId="331"/>
            <ac:inkMk id="138" creationId="{56F9448C-D5F8-4765-A917-A8C23F4248A5}"/>
          </ac:inkMkLst>
        </pc:inkChg>
        <pc:inkChg chg="add del">
          <ac:chgData name="Viet Anh Nguyen" userId="b95f61ff061388d5" providerId="LiveId" clId="{746B24EA-7A43-4D3D-A68A-B9BD11066FA8}" dt="2022-02-07T09:31:43.681" v="1876"/>
          <ac:inkMkLst>
            <pc:docMk/>
            <pc:sldMk cId="2436083089" sldId="331"/>
            <ac:inkMk id="139" creationId="{38C1F845-4091-4260-A33E-CFAF13853641}"/>
          </ac:inkMkLst>
        </pc:inkChg>
        <pc:inkChg chg="add del">
          <ac:chgData name="Viet Anh Nguyen" userId="b95f61ff061388d5" providerId="LiveId" clId="{746B24EA-7A43-4D3D-A68A-B9BD11066FA8}" dt="2022-02-07T09:31:43.681" v="1876"/>
          <ac:inkMkLst>
            <pc:docMk/>
            <pc:sldMk cId="2436083089" sldId="331"/>
            <ac:inkMk id="140" creationId="{F3E8857F-4828-468F-84F7-AC35848440C6}"/>
          </ac:inkMkLst>
        </pc:inkChg>
        <pc:inkChg chg="add del">
          <ac:chgData name="Viet Anh Nguyen" userId="b95f61ff061388d5" providerId="LiveId" clId="{746B24EA-7A43-4D3D-A68A-B9BD11066FA8}" dt="2022-02-07T09:31:43.681" v="1876"/>
          <ac:inkMkLst>
            <pc:docMk/>
            <pc:sldMk cId="2436083089" sldId="331"/>
            <ac:inkMk id="141" creationId="{8ED62357-376F-4A5A-BE55-0AD438AF3C8A}"/>
          </ac:inkMkLst>
        </pc:inkChg>
        <pc:inkChg chg="add del">
          <ac:chgData name="Viet Anh Nguyen" userId="b95f61ff061388d5" providerId="LiveId" clId="{746B24EA-7A43-4D3D-A68A-B9BD11066FA8}" dt="2022-02-07T09:31:43.681" v="1876"/>
          <ac:inkMkLst>
            <pc:docMk/>
            <pc:sldMk cId="2436083089" sldId="331"/>
            <ac:inkMk id="142" creationId="{AE6F1385-C14D-46E3-9B8F-6E9240345E63}"/>
          </ac:inkMkLst>
        </pc:inkChg>
        <pc:inkChg chg="add del">
          <ac:chgData name="Viet Anh Nguyen" userId="b95f61ff061388d5" providerId="LiveId" clId="{746B24EA-7A43-4D3D-A68A-B9BD11066FA8}" dt="2022-02-07T09:31:43.681" v="1876"/>
          <ac:inkMkLst>
            <pc:docMk/>
            <pc:sldMk cId="2436083089" sldId="331"/>
            <ac:inkMk id="143" creationId="{934D2EFA-F4A1-437C-921D-ABB15745D320}"/>
          </ac:inkMkLst>
        </pc:inkChg>
        <pc:inkChg chg="add del">
          <ac:chgData name="Viet Anh Nguyen" userId="b95f61ff061388d5" providerId="LiveId" clId="{746B24EA-7A43-4D3D-A68A-B9BD11066FA8}" dt="2022-02-07T09:31:43.681" v="1876"/>
          <ac:inkMkLst>
            <pc:docMk/>
            <pc:sldMk cId="2436083089" sldId="331"/>
            <ac:inkMk id="144" creationId="{23A0C38C-FC54-423D-948B-23D3A1CBECC6}"/>
          </ac:inkMkLst>
        </pc:inkChg>
        <pc:inkChg chg="add del">
          <ac:chgData name="Viet Anh Nguyen" userId="b95f61ff061388d5" providerId="LiveId" clId="{746B24EA-7A43-4D3D-A68A-B9BD11066FA8}" dt="2022-02-07T09:31:43.681" v="1876"/>
          <ac:inkMkLst>
            <pc:docMk/>
            <pc:sldMk cId="2436083089" sldId="331"/>
            <ac:inkMk id="145" creationId="{548C4C48-E7E1-4D69-8044-5110F9AF0FBE}"/>
          </ac:inkMkLst>
        </pc:inkChg>
        <pc:inkChg chg="add del">
          <ac:chgData name="Viet Anh Nguyen" userId="b95f61ff061388d5" providerId="LiveId" clId="{746B24EA-7A43-4D3D-A68A-B9BD11066FA8}" dt="2022-02-07T09:31:43.681" v="1876"/>
          <ac:inkMkLst>
            <pc:docMk/>
            <pc:sldMk cId="2436083089" sldId="331"/>
            <ac:inkMk id="146" creationId="{2EBD77DC-763E-438A-BEFE-C0CE6AA08BAB}"/>
          </ac:inkMkLst>
        </pc:inkChg>
        <pc:inkChg chg="add del">
          <ac:chgData name="Viet Anh Nguyen" userId="b95f61ff061388d5" providerId="LiveId" clId="{746B24EA-7A43-4D3D-A68A-B9BD11066FA8}" dt="2022-02-07T09:31:43.681" v="1876"/>
          <ac:inkMkLst>
            <pc:docMk/>
            <pc:sldMk cId="2436083089" sldId="331"/>
            <ac:inkMk id="147" creationId="{B1B0F576-7098-4FE3-9096-A9F65094D54A}"/>
          </ac:inkMkLst>
        </pc:inkChg>
        <pc:inkChg chg="add del">
          <ac:chgData name="Viet Anh Nguyen" userId="b95f61ff061388d5" providerId="LiveId" clId="{746B24EA-7A43-4D3D-A68A-B9BD11066FA8}" dt="2022-02-07T09:31:43.681" v="1876"/>
          <ac:inkMkLst>
            <pc:docMk/>
            <pc:sldMk cId="2436083089" sldId="331"/>
            <ac:inkMk id="148" creationId="{9FFA42C6-EAD4-4921-9B23-258F98A8D69C}"/>
          </ac:inkMkLst>
        </pc:inkChg>
        <pc:inkChg chg="add del">
          <ac:chgData name="Viet Anh Nguyen" userId="b95f61ff061388d5" providerId="LiveId" clId="{746B24EA-7A43-4D3D-A68A-B9BD11066FA8}" dt="2022-02-07T09:31:43.681" v="1876"/>
          <ac:inkMkLst>
            <pc:docMk/>
            <pc:sldMk cId="2436083089" sldId="331"/>
            <ac:inkMk id="149" creationId="{6C6AB8D6-479E-43C2-83AF-97641BAA3CB0}"/>
          </ac:inkMkLst>
        </pc:inkChg>
        <pc:inkChg chg="add">
          <ac:chgData name="Viet Anh Nguyen" userId="b95f61ff061388d5" providerId="LiveId" clId="{746B24EA-7A43-4D3D-A68A-B9BD11066FA8}" dt="2022-02-07T09:31:43.681" v="1876"/>
          <ac:inkMkLst>
            <pc:docMk/>
            <pc:sldMk cId="2436083089" sldId="331"/>
            <ac:inkMk id="150" creationId="{BFB6D4DC-26D3-437C-AE59-8C2899309868}"/>
          </ac:inkMkLst>
        </pc:inkChg>
      </pc:sldChg>
      <pc:sldChg chg="addSp delSp modSp new mod modClrScheme chgLayout">
        <pc:chgData name="Viet Anh Nguyen" userId="b95f61ff061388d5" providerId="LiveId" clId="{746B24EA-7A43-4D3D-A68A-B9BD11066FA8}" dt="2022-02-07T09:33:44.644" v="1985"/>
        <pc:sldMkLst>
          <pc:docMk/>
          <pc:sldMk cId="630695510" sldId="332"/>
        </pc:sldMkLst>
        <pc:spChg chg="del">
          <ac:chgData name="Viet Anh Nguyen" userId="b95f61ff061388d5" providerId="LiveId" clId="{746B24EA-7A43-4D3D-A68A-B9BD11066FA8}" dt="2022-02-07T09:31:57.902" v="1878" actId="700"/>
          <ac:spMkLst>
            <pc:docMk/>
            <pc:sldMk cId="630695510" sldId="332"/>
            <ac:spMk id="2" creationId="{96719D9A-C006-4315-B213-8F5A84388363}"/>
          </ac:spMkLst>
        </pc:spChg>
        <pc:spChg chg="del">
          <ac:chgData name="Viet Anh Nguyen" userId="b95f61ff061388d5" providerId="LiveId" clId="{746B24EA-7A43-4D3D-A68A-B9BD11066FA8}" dt="2022-02-07T09:31:57.902" v="1878" actId="700"/>
          <ac:spMkLst>
            <pc:docMk/>
            <pc:sldMk cId="630695510" sldId="332"/>
            <ac:spMk id="3" creationId="{AD34FBE2-6061-4022-BFDC-37D36C0A2019}"/>
          </ac:spMkLst>
        </pc:spChg>
        <pc:inkChg chg="add del">
          <ac:chgData name="Viet Anh Nguyen" userId="b95f61ff061388d5" providerId="LiveId" clId="{746B24EA-7A43-4D3D-A68A-B9BD11066FA8}" dt="2022-02-07T09:32:06.745" v="1891"/>
          <ac:inkMkLst>
            <pc:docMk/>
            <pc:sldMk cId="630695510" sldId="332"/>
            <ac:inkMk id="4" creationId="{B776CC57-6C6A-4A1A-B355-E665648CCE83}"/>
          </ac:inkMkLst>
        </pc:inkChg>
        <pc:inkChg chg="add del">
          <ac:chgData name="Viet Anh Nguyen" userId="b95f61ff061388d5" providerId="LiveId" clId="{746B24EA-7A43-4D3D-A68A-B9BD11066FA8}" dt="2022-02-07T09:32:06.745" v="1891"/>
          <ac:inkMkLst>
            <pc:docMk/>
            <pc:sldMk cId="630695510" sldId="332"/>
            <ac:inkMk id="5" creationId="{90FEFFF0-04C6-4858-8309-CE581A08FBB5}"/>
          </ac:inkMkLst>
        </pc:inkChg>
        <pc:inkChg chg="add del">
          <ac:chgData name="Viet Anh Nguyen" userId="b95f61ff061388d5" providerId="LiveId" clId="{746B24EA-7A43-4D3D-A68A-B9BD11066FA8}" dt="2022-02-07T09:32:06.745" v="1891"/>
          <ac:inkMkLst>
            <pc:docMk/>
            <pc:sldMk cId="630695510" sldId="332"/>
            <ac:inkMk id="6" creationId="{B20570AD-F339-4089-AC32-3D83CF7D595B}"/>
          </ac:inkMkLst>
        </pc:inkChg>
        <pc:inkChg chg="add del">
          <ac:chgData name="Viet Anh Nguyen" userId="b95f61ff061388d5" providerId="LiveId" clId="{746B24EA-7A43-4D3D-A68A-B9BD11066FA8}" dt="2022-02-07T09:32:06.745" v="1891"/>
          <ac:inkMkLst>
            <pc:docMk/>
            <pc:sldMk cId="630695510" sldId="332"/>
            <ac:inkMk id="7" creationId="{90244612-11C6-4019-9ABA-F97689A04738}"/>
          </ac:inkMkLst>
        </pc:inkChg>
        <pc:inkChg chg="add del">
          <ac:chgData name="Viet Anh Nguyen" userId="b95f61ff061388d5" providerId="LiveId" clId="{746B24EA-7A43-4D3D-A68A-B9BD11066FA8}" dt="2022-02-07T09:32:06.745" v="1891"/>
          <ac:inkMkLst>
            <pc:docMk/>
            <pc:sldMk cId="630695510" sldId="332"/>
            <ac:inkMk id="8" creationId="{30F315B3-2D3C-4CDF-8FE9-C922FF008ABA}"/>
          </ac:inkMkLst>
        </pc:inkChg>
        <pc:inkChg chg="add del">
          <ac:chgData name="Viet Anh Nguyen" userId="b95f61ff061388d5" providerId="LiveId" clId="{746B24EA-7A43-4D3D-A68A-B9BD11066FA8}" dt="2022-02-07T09:32:06.745" v="1891"/>
          <ac:inkMkLst>
            <pc:docMk/>
            <pc:sldMk cId="630695510" sldId="332"/>
            <ac:inkMk id="9" creationId="{1129F9C3-54FB-4C0D-9844-D15634355495}"/>
          </ac:inkMkLst>
        </pc:inkChg>
        <pc:inkChg chg="add del">
          <ac:chgData name="Viet Anh Nguyen" userId="b95f61ff061388d5" providerId="LiveId" clId="{746B24EA-7A43-4D3D-A68A-B9BD11066FA8}" dt="2022-02-07T09:32:06.745" v="1891"/>
          <ac:inkMkLst>
            <pc:docMk/>
            <pc:sldMk cId="630695510" sldId="332"/>
            <ac:inkMk id="10" creationId="{4AD45DFA-1BA4-4DF3-93ED-A6F26897282A}"/>
          </ac:inkMkLst>
        </pc:inkChg>
        <pc:inkChg chg="add del">
          <ac:chgData name="Viet Anh Nguyen" userId="b95f61ff061388d5" providerId="LiveId" clId="{746B24EA-7A43-4D3D-A68A-B9BD11066FA8}" dt="2022-02-07T09:32:06.745" v="1891"/>
          <ac:inkMkLst>
            <pc:docMk/>
            <pc:sldMk cId="630695510" sldId="332"/>
            <ac:inkMk id="11" creationId="{0BF55452-8A37-4913-90B4-23D7970E72F3}"/>
          </ac:inkMkLst>
        </pc:inkChg>
        <pc:inkChg chg="add del">
          <ac:chgData name="Viet Anh Nguyen" userId="b95f61ff061388d5" providerId="LiveId" clId="{746B24EA-7A43-4D3D-A68A-B9BD11066FA8}" dt="2022-02-07T09:32:06.745" v="1891"/>
          <ac:inkMkLst>
            <pc:docMk/>
            <pc:sldMk cId="630695510" sldId="332"/>
            <ac:inkMk id="12" creationId="{3CE86879-71C8-4D30-937C-4575F696B84F}"/>
          </ac:inkMkLst>
        </pc:inkChg>
        <pc:inkChg chg="add del">
          <ac:chgData name="Viet Anh Nguyen" userId="b95f61ff061388d5" providerId="LiveId" clId="{746B24EA-7A43-4D3D-A68A-B9BD11066FA8}" dt="2022-02-07T09:32:06.745" v="1891"/>
          <ac:inkMkLst>
            <pc:docMk/>
            <pc:sldMk cId="630695510" sldId="332"/>
            <ac:inkMk id="13" creationId="{49B2EA66-B66C-4E99-855F-692E5DD73125}"/>
          </ac:inkMkLst>
        </pc:inkChg>
        <pc:inkChg chg="add del">
          <ac:chgData name="Viet Anh Nguyen" userId="b95f61ff061388d5" providerId="LiveId" clId="{746B24EA-7A43-4D3D-A68A-B9BD11066FA8}" dt="2022-02-07T09:32:06.745" v="1891"/>
          <ac:inkMkLst>
            <pc:docMk/>
            <pc:sldMk cId="630695510" sldId="332"/>
            <ac:inkMk id="14" creationId="{81BEFA3F-A4A2-4075-AB06-CBC7B4D03EC4}"/>
          </ac:inkMkLst>
        </pc:inkChg>
        <pc:inkChg chg="add del">
          <ac:chgData name="Viet Anh Nguyen" userId="b95f61ff061388d5" providerId="LiveId" clId="{746B24EA-7A43-4D3D-A68A-B9BD11066FA8}" dt="2022-02-07T09:32:06.745" v="1891"/>
          <ac:inkMkLst>
            <pc:docMk/>
            <pc:sldMk cId="630695510" sldId="332"/>
            <ac:inkMk id="15" creationId="{7649543F-9352-493F-8BDB-45DF2B92DF40}"/>
          </ac:inkMkLst>
        </pc:inkChg>
        <pc:inkChg chg="add">
          <ac:chgData name="Viet Anh Nguyen" userId="b95f61ff061388d5" providerId="LiveId" clId="{746B24EA-7A43-4D3D-A68A-B9BD11066FA8}" dt="2022-02-07T09:32:06.745" v="1891"/>
          <ac:inkMkLst>
            <pc:docMk/>
            <pc:sldMk cId="630695510" sldId="332"/>
            <ac:inkMk id="16" creationId="{B264162D-5508-4869-9E68-87F646F12A4C}"/>
          </ac:inkMkLst>
        </pc:inkChg>
        <pc:inkChg chg="add">
          <ac:chgData name="Viet Anh Nguyen" userId="b95f61ff061388d5" providerId="LiveId" clId="{746B24EA-7A43-4D3D-A68A-B9BD11066FA8}" dt="2022-02-07T09:32:06.745" v="1891"/>
          <ac:inkMkLst>
            <pc:docMk/>
            <pc:sldMk cId="630695510" sldId="332"/>
            <ac:inkMk id="17" creationId="{FA8B8ED8-64AE-47A6-A135-49F7B6331440}"/>
          </ac:inkMkLst>
        </pc:inkChg>
        <pc:inkChg chg="add">
          <ac:chgData name="Viet Anh Nguyen" userId="b95f61ff061388d5" providerId="LiveId" clId="{746B24EA-7A43-4D3D-A68A-B9BD11066FA8}" dt="2022-02-07T09:32:06.745" v="1891"/>
          <ac:inkMkLst>
            <pc:docMk/>
            <pc:sldMk cId="630695510" sldId="332"/>
            <ac:inkMk id="18" creationId="{9FFA29A9-D7FB-458F-B654-7644FD078038}"/>
          </ac:inkMkLst>
        </pc:inkChg>
        <pc:inkChg chg="add del">
          <ac:chgData name="Viet Anh Nguyen" userId="b95f61ff061388d5" providerId="LiveId" clId="{746B24EA-7A43-4D3D-A68A-B9BD11066FA8}" dt="2022-02-07T09:32:13.349" v="1900"/>
          <ac:inkMkLst>
            <pc:docMk/>
            <pc:sldMk cId="630695510" sldId="332"/>
            <ac:inkMk id="19" creationId="{DB124F35-5FA7-470A-9B79-E76C74FF2CA6}"/>
          </ac:inkMkLst>
        </pc:inkChg>
        <pc:inkChg chg="add del">
          <ac:chgData name="Viet Anh Nguyen" userId="b95f61ff061388d5" providerId="LiveId" clId="{746B24EA-7A43-4D3D-A68A-B9BD11066FA8}" dt="2022-02-07T09:32:13.349" v="1900"/>
          <ac:inkMkLst>
            <pc:docMk/>
            <pc:sldMk cId="630695510" sldId="332"/>
            <ac:inkMk id="20" creationId="{1E447926-08ED-44DD-A353-57A9719B2E6C}"/>
          </ac:inkMkLst>
        </pc:inkChg>
        <pc:inkChg chg="add del">
          <ac:chgData name="Viet Anh Nguyen" userId="b95f61ff061388d5" providerId="LiveId" clId="{746B24EA-7A43-4D3D-A68A-B9BD11066FA8}" dt="2022-02-07T09:32:13.349" v="1900"/>
          <ac:inkMkLst>
            <pc:docMk/>
            <pc:sldMk cId="630695510" sldId="332"/>
            <ac:inkMk id="21" creationId="{020746B2-E98F-4172-962E-76B20B7012CD}"/>
          </ac:inkMkLst>
        </pc:inkChg>
        <pc:inkChg chg="add del">
          <ac:chgData name="Viet Anh Nguyen" userId="b95f61ff061388d5" providerId="LiveId" clId="{746B24EA-7A43-4D3D-A68A-B9BD11066FA8}" dt="2022-02-07T09:32:13.349" v="1900"/>
          <ac:inkMkLst>
            <pc:docMk/>
            <pc:sldMk cId="630695510" sldId="332"/>
            <ac:inkMk id="22" creationId="{B5325A86-DCF6-4A80-9B60-2B0EB5B27CCD}"/>
          </ac:inkMkLst>
        </pc:inkChg>
        <pc:inkChg chg="add del">
          <ac:chgData name="Viet Anh Nguyen" userId="b95f61ff061388d5" providerId="LiveId" clId="{746B24EA-7A43-4D3D-A68A-B9BD11066FA8}" dt="2022-02-07T09:32:13.349" v="1900"/>
          <ac:inkMkLst>
            <pc:docMk/>
            <pc:sldMk cId="630695510" sldId="332"/>
            <ac:inkMk id="23" creationId="{EB8918B9-9425-4CD9-8E1E-379E56F01685}"/>
          </ac:inkMkLst>
        </pc:inkChg>
        <pc:inkChg chg="add del">
          <ac:chgData name="Viet Anh Nguyen" userId="b95f61ff061388d5" providerId="LiveId" clId="{746B24EA-7A43-4D3D-A68A-B9BD11066FA8}" dt="2022-02-07T09:32:13.349" v="1900"/>
          <ac:inkMkLst>
            <pc:docMk/>
            <pc:sldMk cId="630695510" sldId="332"/>
            <ac:inkMk id="24" creationId="{9A126B1A-5C2A-4D8B-94B3-FC098958EE15}"/>
          </ac:inkMkLst>
        </pc:inkChg>
        <pc:inkChg chg="add del">
          <ac:chgData name="Viet Anh Nguyen" userId="b95f61ff061388d5" providerId="LiveId" clId="{746B24EA-7A43-4D3D-A68A-B9BD11066FA8}" dt="2022-02-07T09:32:13.349" v="1900"/>
          <ac:inkMkLst>
            <pc:docMk/>
            <pc:sldMk cId="630695510" sldId="332"/>
            <ac:inkMk id="25" creationId="{9D38748C-B8E3-42D4-8C99-C02869EAA612}"/>
          </ac:inkMkLst>
        </pc:inkChg>
        <pc:inkChg chg="add del">
          <ac:chgData name="Viet Anh Nguyen" userId="b95f61ff061388d5" providerId="LiveId" clId="{746B24EA-7A43-4D3D-A68A-B9BD11066FA8}" dt="2022-02-07T09:32:13.349" v="1900"/>
          <ac:inkMkLst>
            <pc:docMk/>
            <pc:sldMk cId="630695510" sldId="332"/>
            <ac:inkMk id="26" creationId="{D68E8D90-4C87-402C-A195-83DD9308DDD5}"/>
          </ac:inkMkLst>
        </pc:inkChg>
        <pc:inkChg chg="add">
          <ac:chgData name="Viet Anh Nguyen" userId="b95f61ff061388d5" providerId="LiveId" clId="{746B24EA-7A43-4D3D-A68A-B9BD11066FA8}" dt="2022-02-07T09:32:13.349" v="1900"/>
          <ac:inkMkLst>
            <pc:docMk/>
            <pc:sldMk cId="630695510" sldId="332"/>
            <ac:inkMk id="27" creationId="{8D144546-9195-409F-8A8C-BFECF26745BA}"/>
          </ac:inkMkLst>
        </pc:inkChg>
        <pc:inkChg chg="add del">
          <ac:chgData name="Viet Anh Nguyen" userId="b95f61ff061388d5" providerId="LiveId" clId="{746B24EA-7A43-4D3D-A68A-B9BD11066FA8}" dt="2022-02-07T09:32:44.843" v="1904"/>
          <ac:inkMkLst>
            <pc:docMk/>
            <pc:sldMk cId="630695510" sldId="332"/>
            <ac:inkMk id="28" creationId="{DA6683BF-DC6D-4837-A1BF-0342B6931BC6}"/>
          </ac:inkMkLst>
        </pc:inkChg>
        <pc:inkChg chg="add del">
          <ac:chgData name="Viet Anh Nguyen" userId="b95f61ff061388d5" providerId="LiveId" clId="{746B24EA-7A43-4D3D-A68A-B9BD11066FA8}" dt="2022-02-07T09:32:44.843" v="1904"/>
          <ac:inkMkLst>
            <pc:docMk/>
            <pc:sldMk cId="630695510" sldId="332"/>
            <ac:inkMk id="29" creationId="{E2B4016E-EF2F-412E-8F6B-A72628096F05}"/>
          </ac:inkMkLst>
        </pc:inkChg>
        <pc:inkChg chg="add del">
          <ac:chgData name="Viet Anh Nguyen" userId="b95f61ff061388d5" providerId="LiveId" clId="{746B24EA-7A43-4D3D-A68A-B9BD11066FA8}" dt="2022-02-07T09:32:48.232" v="1911"/>
          <ac:inkMkLst>
            <pc:docMk/>
            <pc:sldMk cId="630695510" sldId="332"/>
            <ac:inkMk id="30" creationId="{118E9353-77C5-4C73-8371-B3BEB336AEF8}"/>
          </ac:inkMkLst>
        </pc:inkChg>
        <pc:inkChg chg="add">
          <ac:chgData name="Viet Anh Nguyen" userId="b95f61ff061388d5" providerId="LiveId" clId="{746B24EA-7A43-4D3D-A68A-B9BD11066FA8}" dt="2022-02-07T09:32:44.843" v="1904"/>
          <ac:inkMkLst>
            <pc:docMk/>
            <pc:sldMk cId="630695510" sldId="332"/>
            <ac:inkMk id="31" creationId="{AB555BDA-A946-4F7C-9EAC-771EAFF230A9}"/>
          </ac:inkMkLst>
        </pc:inkChg>
        <pc:inkChg chg="add del">
          <ac:chgData name="Viet Anh Nguyen" userId="b95f61ff061388d5" providerId="LiveId" clId="{746B24EA-7A43-4D3D-A68A-B9BD11066FA8}" dt="2022-02-07T09:32:48.232" v="1911"/>
          <ac:inkMkLst>
            <pc:docMk/>
            <pc:sldMk cId="630695510" sldId="332"/>
            <ac:inkMk id="32" creationId="{7F748046-9F5B-4BB9-889E-6EF35E055363}"/>
          </ac:inkMkLst>
        </pc:inkChg>
        <pc:inkChg chg="add del">
          <ac:chgData name="Viet Anh Nguyen" userId="b95f61ff061388d5" providerId="LiveId" clId="{746B24EA-7A43-4D3D-A68A-B9BD11066FA8}" dt="2022-02-07T09:32:48.232" v="1911"/>
          <ac:inkMkLst>
            <pc:docMk/>
            <pc:sldMk cId="630695510" sldId="332"/>
            <ac:inkMk id="33" creationId="{DAB33296-B07E-4C83-BC42-8246316CA829}"/>
          </ac:inkMkLst>
        </pc:inkChg>
        <pc:inkChg chg="add del">
          <ac:chgData name="Viet Anh Nguyen" userId="b95f61ff061388d5" providerId="LiveId" clId="{746B24EA-7A43-4D3D-A68A-B9BD11066FA8}" dt="2022-02-07T09:32:48.232" v="1911"/>
          <ac:inkMkLst>
            <pc:docMk/>
            <pc:sldMk cId="630695510" sldId="332"/>
            <ac:inkMk id="34" creationId="{30947751-6E08-4FB6-83C0-C007B69F6F86}"/>
          </ac:inkMkLst>
        </pc:inkChg>
        <pc:inkChg chg="add del">
          <ac:chgData name="Viet Anh Nguyen" userId="b95f61ff061388d5" providerId="LiveId" clId="{746B24EA-7A43-4D3D-A68A-B9BD11066FA8}" dt="2022-02-07T09:32:48.232" v="1911"/>
          <ac:inkMkLst>
            <pc:docMk/>
            <pc:sldMk cId="630695510" sldId="332"/>
            <ac:inkMk id="35" creationId="{A3C5C7D0-9280-4E3E-8D4E-D90EDEF1F328}"/>
          </ac:inkMkLst>
        </pc:inkChg>
        <pc:inkChg chg="add del">
          <ac:chgData name="Viet Anh Nguyen" userId="b95f61ff061388d5" providerId="LiveId" clId="{746B24EA-7A43-4D3D-A68A-B9BD11066FA8}" dt="2022-02-07T09:32:48.232" v="1911"/>
          <ac:inkMkLst>
            <pc:docMk/>
            <pc:sldMk cId="630695510" sldId="332"/>
            <ac:inkMk id="36" creationId="{BD470FA7-761F-41E9-A018-677560000725}"/>
          </ac:inkMkLst>
        </pc:inkChg>
        <pc:inkChg chg="add del">
          <ac:chgData name="Viet Anh Nguyen" userId="b95f61ff061388d5" providerId="LiveId" clId="{746B24EA-7A43-4D3D-A68A-B9BD11066FA8}" dt="2022-02-07T09:32:48.232" v="1911"/>
          <ac:inkMkLst>
            <pc:docMk/>
            <pc:sldMk cId="630695510" sldId="332"/>
            <ac:inkMk id="37" creationId="{8CB00AFB-DB78-44C2-8D20-D34571967ED1}"/>
          </ac:inkMkLst>
        </pc:inkChg>
        <pc:inkChg chg="add del">
          <ac:chgData name="Viet Anh Nguyen" userId="b95f61ff061388d5" providerId="LiveId" clId="{746B24EA-7A43-4D3D-A68A-B9BD11066FA8}" dt="2022-02-07T09:32:51.017" v="1915"/>
          <ac:inkMkLst>
            <pc:docMk/>
            <pc:sldMk cId="630695510" sldId="332"/>
            <ac:inkMk id="38" creationId="{9A16B242-FE72-4006-BA12-612BEDBB78D7}"/>
          </ac:inkMkLst>
        </pc:inkChg>
        <pc:inkChg chg="add del">
          <ac:chgData name="Viet Anh Nguyen" userId="b95f61ff061388d5" providerId="LiveId" clId="{746B24EA-7A43-4D3D-A68A-B9BD11066FA8}" dt="2022-02-07T09:32:51.017" v="1915"/>
          <ac:inkMkLst>
            <pc:docMk/>
            <pc:sldMk cId="630695510" sldId="332"/>
            <ac:inkMk id="39" creationId="{5CE9A3B1-2BE7-4C05-94C5-D3905484ED59}"/>
          </ac:inkMkLst>
        </pc:inkChg>
        <pc:inkChg chg="add del">
          <ac:chgData name="Viet Anh Nguyen" userId="b95f61ff061388d5" providerId="LiveId" clId="{746B24EA-7A43-4D3D-A68A-B9BD11066FA8}" dt="2022-02-07T09:32:51.017" v="1915"/>
          <ac:inkMkLst>
            <pc:docMk/>
            <pc:sldMk cId="630695510" sldId="332"/>
            <ac:inkMk id="40" creationId="{148EDB70-9324-46BD-8D5D-819BFFACAA74}"/>
          </ac:inkMkLst>
        </pc:inkChg>
        <pc:inkChg chg="add del">
          <ac:chgData name="Viet Anh Nguyen" userId="b95f61ff061388d5" providerId="LiveId" clId="{746B24EA-7A43-4D3D-A68A-B9BD11066FA8}" dt="2022-02-07T09:32:51.017" v="1915"/>
          <ac:inkMkLst>
            <pc:docMk/>
            <pc:sldMk cId="630695510" sldId="332"/>
            <ac:inkMk id="41" creationId="{286A1F84-22ED-49DE-ADE6-EF82078C0925}"/>
          </ac:inkMkLst>
        </pc:inkChg>
        <pc:inkChg chg="add">
          <ac:chgData name="Viet Anh Nguyen" userId="b95f61ff061388d5" providerId="LiveId" clId="{746B24EA-7A43-4D3D-A68A-B9BD11066FA8}" dt="2022-02-07T09:32:51.017" v="1915"/>
          <ac:inkMkLst>
            <pc:docMk/>
            <pc:sldMk cId="630695510" sldId="332"/>
            <ac:inkMk id="42" creationId="{2358E5A9-07C4-48D4-AB5B-3B3B4E2EE390}"/>
          </ac:inkMkLst>
        </pc:inkChg>
        <pc:inkChg chg="add del">
          <ac:chgData name="Viet Anh Nguyen" userId="b95f61ff061388d5" providerId="LiveId" clId="{746B24EA-7A43-4D3D-A68A-B9BD11066FA8}" dt="2022-02-07T09:32:59.565" v="1918"/>
          <ac:inkMkLst>
            <pc:docMk/>
            <pc:sldMk cId="630695510" sldId="332"/>
            <ac:inkMk id="43" creationId="{53293885-A914-4A81-8356-B9124911BBBF}"/>
          </ac:inkMkLst>
        </pc:inkChg>
        <pc:inkChg chg="add del">
          <ac:chgData name="Viet Anh Nguyen" userId="b95f61ff061388d5" providerId="LiveId" clId="{746B24EA-7A43-4D3D-A68A-B9BD11066FA8}" dt="2022-02-07T09:32:59.565" v="1918"/>
          <ac:inkMkLst>
            <pc:docMk/>
            <pc:sldMk cId="630695510" sldId="332"/>
            <ac:inkMk id="44" creationId="{62F25388-4C2B-42F5-8BCC-9CA31AB61D00}"/>
          </ac:inkMkLst>
        </pc:inkChg>
        <pc:inkChg chg="add">
          <ac:chgData name="Viet Anh Nguyen" userId="b95f61ff061388d5" providerId="LiveId" clId="{746B24EA-7A43-4D3D-A68A-B9BD11066FA8}" dt="2022-02-07T09:32:59.565" v="1918"/>
          <ac:inkMkLst>
            <pc:docMk/>
            <pc:sldMk cId="630695510" sldId="332"/>
            <ac:inkMk id="45" creationId="{3C897FBB-AB4B-4219-8686-A3F94762404D}"/>
          </ac:inkMkLst>
        </pc:inkChg>
        <pc:inkChg chg="add del">
          <ac:chgData name="Viet Anh Nguyen" userId="b95f61ff061388d5" providerId="LiveId" clId="{746B24EA-7A43-4D3D-A68A-B9BD11066FA8}" dt="2022-02-07T09:33:01.624" v="1921"/>
          <ac:inkMkLst>
            <pc:docMk/>
            <pc:sldMk cId="630695510" sldId="332"/>
            <ac:inkMk id="46" creationId="{EAEC1A1C-35D1-4962-96E4-53D214C13408}"/>
          </ac:inkMkLst>
        </pc:inkChg>
        <pc:inkChg chg="add del">
          <ac:chgData name="Viet Anh Nguyen" userId="b95f61ff061388d5" providerId="LiveId" clId="{746B24EA-7A43-4D3D-A68A-B9BD11066FA8}" dt="2022-02-07T09:33:01.624" v="1921"/>
          <ac:inkMkLst>
            <pc:docMk/>
            <pc:sldMk cId="630695510" sldId="332"/>
            <ac:inkMk id="47" creationId="{E920820B-DDF1-4B43-89BF-06CE65C54C6B}"/>
          </ac:inkMkLst>
        </pc:inkChg>
        <pc:inkChg chg="add del">
          <ac:chgData name="Viet Anh Nguyen" userId="b95f61ff061388d5" providerId="LiveId" clId="{746B24EA-7A43-4D3D-A68A-B9BD11066FA8}" dt="2022-02-07T09:33:03.232" v="1926"/>
          <ac:inkMkLst>
            <pc:docMk/>
            <pc:sldMk cId="630695510" sldId="332"/>
            <ac:inkMk id="48" creationId="{BC02F376-553B-4864-B7E8-83B7D2C8C3EA}"/>
          </ac:inkMkLst>
        </pc:inkChg>
        <pc:inkChg chg="add del">
          <ac:chgData name="Viet Anh Nguyen" userId="b95f61ff061388d5" providerId="LiveId" clId="{746B24EA-7A43-4D3D-A68A-B9BD11066FA8}" dt="2022-02-07T09:33:03.232" v="1926"/>
          <ac:inkMkLst>
            <pc:docMk/>
            <pc:sldMk cId="630695510" sldId="332"/>
            <ac:inkMk id="49" creationId="{91D072E3-76C9-4284-92A5-0D3120A4D63F}"/>
          </ac:inkMkLst>
        </pc:inkChg>
        <pc:inkChg chg="add del">
          <ac:chgData name="Viet Anh Nguyen" userId="b95f61ff061388d5" providerId="LiveId" clId="{746B24EA-7A43-4D3D-A68A-B9BD11066FA8}" dt="2022-02-07T09:33:03.232" v="1926"/>
          <ac:inkMkLst>
            <pc:docMk/>
            <pc:sldMk cId="630695510" sldId="332"/>
            <ac:inkMk id="50" creationId="{4B6445C2-55C8-47DC-ADC7-9C781F7262AB}"/>
          </ac:inkMkLst>
        </pc:inkChg>
        <pc:inkChg chg="add del">
          <ac:chgData name="Viet Anh Nguyen" userId="b95f61ff061388d5" providerId="LiveId" clId="{746B24EA-7A43-4D3D-A68A-B9BD11066FA8}" dt="2022-02-07T09:33:03.232" v="1926"/>
          <ac:inkMkLst>
            <pc:docMk/>
            <pc:sldMk cId="630695510" sldId="332"/>
            <ac:inkMk id="51" creationId="{7132F5B7-6F96-487E-9C25-7C87637E0C7D}"/>
          </ac:inkMkLst>
        </pc:inkChg>
        <pc:inkChg chg="add del">
          <ac:chgData name="Viet Anh Nguyen" userId="b95f61ff061388d5" providerId="LiveId" clId="{746B24EA-7A43-4D3D-A68A-B9BD11066FA8}" dt="2022-02-07T09:33:03.232" v="1926"/>
          <ac:inkMkLst>
            <pc:docMk/>
            <pc:sldMk cId="630695510" sldId="332"/>
            <ac:inkMk id="52" creationId="{9778591D-BDB5-442F-A942-F2B06C57FA07}"/>
          </ac:inkMkLst>
        </pc:inkChg>
        <pc:inkChg chg="add mod">
          <ac:chgData name="Viet Anh Nguyen" userId="b95f61ff061388d5" providerId="LiveId" clId="{746B24EA-7A43-4D3D-A68A-B9BD11066FA8}" dt="2022-02-07T09:33:16.404" v="1950"/>
          <ac:inkMkLst>
            <pc:docMk/>
            <pc:sldMk cId="630695510" sldId="332"/>
            <ac:inkMk id="53" creationId="{87E7A361-DEE9-4162-9F57-336B3D1100DB}"/>
          </ac:inkMkLst>
        </pc:inkChg>
        <pc:inkChg chg="add del">
          <ac:chgData name="Viet Anh Nguyen" userId="b95f61ff061388d5" providerId="LiveId" clId="{746B24EA-7A43-4D3D-A68A-B9BD11066FA8}" dt="2022-02-07T09:33:04.301" v="1929"/>
          <ac:inkMkLst>
            <pc:docMk/>
            <pc:sldMk cId="630695510" sldId="332"/>
            <ac:inkMk id="54" creationId="{D29496A8-D3D9-40E0-B297-53EF5BEC28B4}"/>
          </ac:inkMkLst>
        </pc:inkChg>
        <pc:inkChg chg="add del">
          <ac:chgData name="Viet Anh Nguyen" userId="b95f61ff061388d5" providerId="LiveId" clId="{746B24EA-7A43-4D3D-A68A-B9BD11066FA8}" dt="2022-02-07T09:33:04.301" v="1929"/>
          <ac:inkMkLst>
            <pc:docMk/>
            <pc:sldMk cId="630695510" sldId="332"/>
            <ac:inkMk id="55" creationId="{5E8F68B1-60EB-4D46-9A91-121226591E4D}"/>
          </ac:inkMkLst>
        </pc:inkChg>
        <pc:inkChg chg="add">
          <ac:chgData name="Viet Anh Nguyen" userId="b95f61ff061388d5" providerId="LiveId" clId="{746B24EA-7A43-4D3D-A68A-B9BD11066FA8}" dt="2022-02-07T09:33:04.301" v="1929"/>
          <ac:inkMkLst>
            <pc:docMk/>
            <pc:sldMk cId="630695510" sldId="332"/>
            <ac:inkMk id="56" creationId="{03945DA9-78F2-48FE-B82B-28A4D9E11C49}"/>
          </ac:inkMkLst>
        </pc:inkChg>
        <pc:inkChg chg="add del">
          <ac:chgData name="Viet Anh Nguyen" userId="b95f61ff061388d5" providerId="LiveId" clId="{746B24EA-7A43-4D3D-A68A-B9BD11066FA8}" dt="2022-02-07T09:33:09.433" v="1939"/>
          <ac:inkMkLst>
            <pc:docMk/>
            <pc:sldMk cId="630695510" sldId="332"/>
            <ac:inkMk id="57" creationId="{F23AC591-C6FE-4339-A6A9-F7522FC1834C}"/>
          </ac:inkMkLst>
        </pc:inkChg>
        <pc:inkChg chg="add del">
          <ac:chgData name="Viet Anh Nguyen" userId="b95f61ff061388d5" providerId="LiveId" clId="{746B24EA-7A43-4D3D-A68A-B9BD11066FA8}" dt="2022-02-07T09:33:09.433" v="1939"/>
          <ac:inkMkLst>
            <pc:docMk/>
            <pc:sldMk cId="630695510" sldId="332"/>
            <ac:inkMk id="58" creationId="{5523DFCA-94FD-4F57-9047-DD2D253A154A}"/>
          </ac:inkMkLst>
        </pc:inkChg>
        <pc:inkChg chg="add del">
          <ac:chgData name="Viet Anh Nguyen" userId="b95f61ff061388d5" providerId="LiveId" clId="{746B24EA-7A43-4D3D-A68A-B9BD11066FA8}" dt="2022-02-07T09:33:09.433" v="1939"/>
          <ac:inkMkLst>
            <pc:docMk/>
            <pc:sldMk cId="630695510" sldId="332"/>
            <ac:inkMk id="59" creationId="{CA4583BF-C570-453B-8E22-9BCFCA6E499E}"/>
          </ac:inkMkLst>
        </pc:inkChg>
        <pc:inkChg chg="add del">
          <ac:chgData name="Viet Anh Nguyen" userId="b95f61ff061388d5" providerId="LiveId" clId="{746B24EA-7A43-4D3D-A68A-B9BD11066FA8}" dt="2022-02-07T09:33:09.433" v="1939"/>
          <ac:inkMkLst>
            <pc:docMk/>
            <pc:sldMk cId="630695510" sldId="332"/>
            <ac:inkMk id="60" creationId="{049D0E80-4D3F-49D3-8AEE-9B875C2E39F9}"/>
          </ac:inkMkLst>
        </pc:inkChg>
        <pc:inkChg chg="add del">
          <ac:chgData name="Viet Anh Nguyen" userId="b95f61ff061388d5" providerId="LiveId" clId="{746B24EA-7A43-4D3D-A68A-B9BD11066FA8}" dt="2022-02-07T09:33:09.433" v="1939"/>
          <ac:inkMkLst>
            <pc:docMk/>
            <pc:sldMk cId="630695510" sldId="332"/>
            <ac:inkMk id="61" creationId="{2D5EDDDB-1744-4593-8B7B-D5E23BB271C3}"/>
          </ac:inkMkLst>
        </pc:inkChg>
        <pc:inkChg chg="add del">
          <ac:chgData name="Viet Anh Nguyen" userId="b95f61ff061388d5" providerId="LiveId" clId="{746B24EA-7A43-4D3D-A68A-B9BD11066FA8}" dt="2022-02-07T09:33:09.433" v="1939"/>
          <ac:inkMkLst>
            <pc:docMk/>
            <pc:sldMk cId="630695510" sldId="332"/>
            <ac:inkMk id="62" creationId="{C0C6B0E5-41DC-43C7-813C-4AF7742D168E}"/>
          </ac:inkMkLst>
        </pc:inkChg>
        <pc:inkChg chg="add del">
          <ac:chgData name="Viet Anh Nguyen" userId="b95f61ff061388d5" providerId="LiveId" clId="{746B24EA-7A43-4D3D-A68A-B9BD11066FA8}" dt="2022-02-07T09:33:09.433" v="1939"/>
          <ac:inkMkLst>
            <pc:docMk/>
            <pc:sldMk cId="630695510" sldId="332"/>
            <ac:inkMk id="63" creationId="{ACE44F80-D74D-4EB9-91FB-CEB0E456DBA8}"/>
          </ac:inkMkLst>
        </pc:inkChg>
        <pc:inkChg chg="add del">
          <ac:chgData name="Viet Anh Nguyen" userId="b95f61ff061388d5" providerId="LiveId" clId="{746B24EA-7A43-4D3D-A68A-B9BD11066FA8}" dt="2022-02-07T09:33:09.433" v="1939"/>
          <ac:inkMkLst>
            <pc:docMk/>
            <pc:sldMk cId="630695510" sldId="332"/>
            <ac:inkMk id="64" creationId="{35283610-6DBE-439B-B8DA-B751890F0D52}"/>
          </ac:inkMkLst>
        </pc:inkChg>
        <pc:inkChg chg="add del">
          <ac:chgData name="Viet Anh Nguyen" userId="b95f61ff061388d5" providerId="LiveId" clId="{746B24EA-7A43-4D3D-A68A-B9BD11066FA8}" dt="2022-02-07T09:33:09.433" v="1939"/>
          <ac:inkMkLst>
            <pc:docMk/>
            <pc:sldMk cId="630695510" sldId="332"/>
            <ac:inkMk id="65" creationId="{268067FC-9AE8-4258-BD13-1B12FFB3DF16}"/>
          </ac:inkMkLst>
        </pc:inkChg>
        <pc:inkChg chg="add del">
          <ac:chgData name="Viet Anh Nguyen" userId="b95f61ff061388d5" providerId="LiveId" clId="{746B24EA-7A43-4D3D-A68A-B9BD11066FA8}" dt="2022-02-07T09:33:12.659" v="1947"/>
          <ac:inkMkLst>
            <pc:docMk/>
            <pc:sldMk cId="630695510" sldId="332"/>
            <ac:inkMk id="66" creationId="{9252631C-3882-4937-9F79-5275076E9FA7}"/>
          </ac:inkMkLst>
        </pc:inkChg>
        <pc:inkChg chg="add">
          <ac:chgData name="Viet Anh Nguyen" userId="b95f61ff061388d5" providerId="LiveId" clId="{746B24EA-7A43-4D3D-A68A-B9BD11066FA8}" dt="2022-02-07T09:33:09.433" v="1939"/>
          <ac:inkMkLst>
            <pc:docMk/>
            <pc:sldMk cId="630695510" sldId="332"/>
            <ac:inkMk id="67" creationId="{C8765AAE-77C5-4A8D-AEA0-1A71E2BAC8A4}"/>
          </ac:inkMkLst>
        </pc:inkChg>
        <pc:inkChg chg="add del">
          <ac:chgData name="Viet Anh Nguyen" userId="b95f61ff061388d5" providerId="LiveId" clId="{746B24EA-7A43-4D3D-A68A-B9BD11066FA8}" dt="2022-02-07T09:33:11.129" v="1944"/>
          <ac:inkMkLst>
            <pc:docMk/>
            <pc:sldMk cId="630695510" sldId="332"/>
            <ac:inkMk id="68" creationId="{44645EBD-171A-49D1-BFF2-522853C70741}"/>
          </ac:inkMkLst>
        </pc:inkChg>
        <pc:inkChg chg="add del">
          <ac:chgData name="Viet Anh Nguyen" userId="b95f61ff061388d5" providerId="LiveId" clId="{746B24EA-7A43-4D3D-A68A-B9BD11066FA8}" dt="2022-02-07T09:33:11.129" v="1944"/>
          <ac:inkMkLst>
            <pc:docMk/>
            <pc:sldMk cId="630695510" sldId="332"/>
            <ac:inkMk id="69" creationId="{2030CF38-976D-4C46-9A1F-FA13A463648C}"/>
          </ac:inkMkLst>
        </pc:inkChg>
        <pc:inkChg chg="add del">
          <ac:chgData name="Viet Anh Nguyen" userId="b95f61ff061388d5" providerId="LiveId" clId="{746B24EA-7A43-4D3D-A68A-B9BD11066FA8}" dt="2022-02-07T09:33:11.129" v="1944"/>
          <ac:inkMkLst>
            <pc:docMk/>
            <pc:sldMk cId="630695510" sldId="332"/>
            <ac:inkMk id="70" creationId="{CDDC1AB2-2AA2-4AC9-A19D-1EAF3042F16D}"/>
          </ac:inkMkLst>
        </pc:inkChg>
        <pc:inkChg chg="add del">
          <ac:chgData name="Viet Anh Nguyen" userId="b95f61ff061388d5" providerId="LiveId" clId="{746B24EA-7A43-4D3D-A68A-B9BD11066FA8}" dt="2022-02-07T09:33:11.129" v="1944"/>
          <ac:inkMkLst>
            <pc:docMk/>
            <pc:sldMk cId="630695510" sldId="332"/>
            <ac:inkMk id="71" creationId="{2A5B3ED8-4B69-4DD7-8D65-FC45BD30EF36}"/>
          </ac:inkMkLst>
        </pc:inkChg>
        <pc:inkChg chg="add del">
          <ac:chgData name="Viet Anh Nguyen" userId="b95f61ff061388d5" providerId="LiveId" clId="{746B24EA-7A43-4D3D-A68A-B9BD11066FA8}" dt="2022-02-07T09:33:12.659" v="1947"/>
          <ac:inkMkLst>
            <pc:docMk/>
            <pc:sldMk cId="630695510" sldId="332"/>
            <ac:inkMk id="72" creationId="{D0742593-C552-4477-AD65-7DF04E44C921}"/>
          </ac:inkMkLst>
        </pc:inkChg>
        <pc:inkChg chg="add del">
          <ac:chgData name="Viet Anh Nguyen" userId="b95f61ff061388d5" providerId="LiveId" clId="{746B24EA-7A43-4D3D-A68A-B9BD11066FA8}" dt="2022-02-07T09:33:12.659" v="1947"/>
          <ac:inkMkLst>
            <pc:docMk/>
            <pc:sldMk cId="630695510" sldId="332"/>
            <ac:inkMk id="73" creationId="{D60912EA-EAC0-44A1-85F4-29246EBE4515}"/>
          </ac:inkMkLst>
        </pc:inkChg>
        <pc:inkChg chg="add del">
          <ac:chgData name="Viet Anh Nguyen" userId="b95f61ff061388d5" providerId="LiveId" clId="{746B24EA-7A43-4D3D-A68A-B9BD11066FA8}" dt="2022-02-07T09:33:13.815" v="1949"/>
          <ac:inkMkLst>
            <pc:docMk/>
            <pc:sldMk cId="630695510" sldId="332"/>
            <ac:inkMk id="74" creationId="{2507A5E9-26D2-49AD-B9DF-926F0F445B3A}"/>
          </ac:inkMkLst>
        </pc:inkChg>
        <pc:inkChg chg="add">
          <ac:chgData name="Viet Anh Nguyen" userId="b95f61ff061388d5" providerId="LiveId" clId="{746B24EA-7A43-4D3D-A68A-B9BD11066FA8}" dt="2022-02-07T09:33:12.659" v="1947"/>
          <ac:inkMkLst>
            <pc:docMk/>
            <pc:sldMk cId="630695510" sldId="332"/>
            <ac:inkMk id="75" creationId="{0523381A-2A4D-4A67-A84F-0E8F8388EB88}"/>
          </ac:inkMkLst>
        </pc:inkChg>
        <pc:inkChg chg="add del">
          <ac:chgData name="Viet Anh Nguyen" userId="b95f61ff061388d5" providerId="LiveId" clId="{746B24EA-7A43-4D3D-A68A-B9BD11066FA8}" dt="2022-02-07T09:33:13.815" v="1949"/>
          <ac:inkMkLst>
            <pc:docMk/>
            <pc:sldMk cId="630695510" sldId="332"/>
            <ac:inkMk id="76" creationId="{92EE658A-020C-4F28-A02C-BF3CAFBD85CD}"/>
          </ac:inkMkLst>
        </pc:inkChg>
        <pc:inkChg chg="add del">
          <ac:chgData name="Viet Anh Nguyen" userId="b95f61ff061388d5" providerId="LiveId" clId="{746B24EA-7A43-4D3D-A68A-B9BD11066FA8}" dt="2022-02-07T09:33:23.431" v="1953"/>
          <ac:inkMkLst>
            <pc:docMk/>
            <pc:sldMk cId="630695510" sldId="332"/>
            <ac:inkMk id="77" creationId="{60D0831E-E917-45B1-92EB-BF613F4BA159}"/>
          </ac:inkMkLst>
        </pc:inkChg>
        <pc:inkChg chg="add">
          <ac:chgData name="Viet Anh Nguyen" userId="b95f61ff061388d5" providerId="LiveId" clId="{746B24EA-7A43-4D3D-A68A-B9BD11066FA8}" dt="2022-02-07T09:33:19.318" v="1951" actId="9405"/>
          <ac:inkMkLst>
            <pc:docMk/>
            <pc:sldMk cId="630695510" sldId="332"/>
            <ac:inkMk id="78" creationId="{F7FB736A-E094-489A-9423-BC49F0CCCCD8}"/>
          </ac:inkMkLst>
        </pc:inkChg>
        <pc:inkChg chg="add del">
          <ac:chgData name="Viet Anh Nguyen" userId="b95f61ff061388d5" providerId="LiveId" clId="{746B24EA-7A43-4D3D-A68A-B9BD11066FA8}" dt="2022-02-07T09:33:23.431" v="1953"/>
          <ac:inkMkLst>
            <pc:docMk/>
            <pc:sldMk cId="630695510" sldId="332"/>
            <ac:inkMk id="79" creationId="{A7992F8D-2765-48E2-9F6F-17CA81AC8C0A}"/>
          </ac:inkMkLst>
        </pc:inkChg>
        <pc:inkChg chg="add">
          <ac:chgData name="Viet Anh Nguyen" userId="b95f61ff061388d5" providerId="LiveId" clId="{746B24EA-7A43-4D3D-A68A-B9BD11066FA8}" dt="2022-02-07T09:33:23.431" v="1953"/>
          <ac:inkMkLst>
            <pc:docMk/>
            <pc:sldMk cId="630695510" sldId="332"/>
            <ac:inkMk id="80" creationId="{CA06474F-0055-40C5-B028-201C78665656}"/>
          </ac:inkMkLst>
        </pc:inkChg>
        <pc:inkChg chg="add del">
          <ac:chgData name="Viet Anh Nguyen" userId="b95f61ff061388d5" providerId="LiveId" clId="{746B24EA-7A43-4D3D-A68A-B9BD11066FA8}" dt="2022-02-07T09:33:24.524" v="1956"/>
          <ac:inkMkLst>
            <pc:docMk/>
            <pc:sldMk cId="630695510" sldId="332"/>
            <ac:inkMk id="81" creationId="{28B78477-8F30-42C7-863A-47278DDA74F6}"/>
          </ac:inkMkLst>
        </pc:inkChg>
        <pc:inkChg chg="add del">
          <ac:chgData name="Viet Anh Nguyen" userId="b95f61ff061388d5" providerId="LiveId" clId="{746B24EA-7A43-4D3D-A68A-B9BD11066FA8}" dt="2022-02-07T09:33:24.524" v="1956"/>
          <ac:inkMkLst>
            <pc:docMk/>
            <pc:sldMk cId="630695510" sldId="332"/>
            <ac:inkMk id="82" creationId="{FA642DD4-8A3F-43FE-BD97-591FC7C45631}"/>
          </ac:inkMkLst>
        </pc:inkChg>
        <pc:inkChg chg="add">
          <ac:chgData name="Viet Anh Nguyen" userId="b95f61ff061388d5" providerId="LiveId" clId="{746B24EA-7A43-4D3D-A68A-B9BD11066FA8}" dt="2022-02-07T09:33:24.524" v="1956"/>
          <ac:inkMkLst>
            <pc:docMk/>
            <pc:sldMk cId="630695510" sldId="332"/>
            <ac:inkMk id="83" creationId="{C48C2E1B-CF26-4D8D-AA0D-7CEA50FECFF9}"/>
          </ac:inkMkLst>
        </pc:inkChg>
        <pc:inkChg chg="add del">
          <ac:chgData name="Viet Anh Nguyen" userId="b95f61ff061388d5" providerId="LiveId" clId="{746B24EA-7A43-4D3D-A68A-B9BD11066FA8}" dt="2022-02-07T09:33:25.998" v="1959"/>
          <ac:inkMkLst>
            <pc:docMk/>
            <pc:sldMk cId="630695510" sldId="332"/>
            <ac:inkMk id="84" creationId="{DB036ED7-8882-4067-BB2A-78447D80C646}"/>
          </ac:inkMkLst>
        </pc:inkChg>
        <pc:inkChg chg="add del">
          <ac:chgData name="Viet Anh Nguyen" userId="b95f61ff061388d5" providerId="LiveId" clId="{746B24EA-7A43-4D3D-A68A-B9BD11066FA8}" dt="2022-02-07T09:33:25.998" v="1959"/>
          <ac:inkMkLst>
            <pc:docMk/>
            <pc:sldMk cId="630695510" sldId="332"/>
            <ac:inkMk id="85" creationId="{26442248-86A8-441E-81E0-BE9AAEDC5B04}"/>
          </ac:inkMkLst>
        </pc:inkChg>
        <pc:inkChg chg="add">
          <ac:chgData name="Viet Anh Nguyen" userId="b95f61ff061388d5" providerId="LiveId" clId="{746B24EA-7A43-4D3D-A68A-B9BD11066FA8}" dt="2022-02-07T09:33:25.998" v="1959"/>
          <ac:inkMkLst>
            <pc:docMk/>
            <pc:sldMk cId="630695510" sldId="332"/>
            <ac:inkMk id="86" creationId="{B5B7B0B1-332C-42CF-A27B-B512A0A42CC8}"/>
          </ac:inkMkLst>
        </pc:inkChg>
        <pc:inkChg chg="add del">
          <ac:chgData name="Viet Anh Nguyen" userId="b95f61ff061388d5" providerId="LiveId" clId="{746B24EA-7A43-4D3D-A68A-B9BD11066FA8}" dt="2022-02-07T09:33:29.063" v="1964"/>
          <ac:inkMkLst>
            <pc:docMk/>
            <pc:sldMk cId="630695510" sldId="332"/>
            <ac:inkMk id="87" creationId="{464A71F8-C749-4383-96F3-6A8F82CFA263}"/>
          </ac:inkMkLst>
        </pc:inkChg>
        <pc:inkChg chg="add del">
          <ac:chgData name="Viet Anh Nguyen" userId="b95f61ff061388d5" providerId="LiveId" clId="{746B24EA-7A43-4D3D-A68A-B9BD11066FA8}" dt="2022-02-07T09:33:29.063" v="1964"/>
          <ac:inkMkLst>
            <pc:docMk/>
            <pc:sldMk cId="630695510" sldId="332"/>
            <ac:inkMk id="88" creationId="{65F8C0AB-6BBF-4732-9AE5-CE4AF7CC48C2}"/>
          </ac:inkMkLst>
        </pc:inkChg>
        <pc:inkChg chg="add del">
          <ac:chgData name="Viet Anh Nguyen" userId="b95f61ff061388d5" providerId="LiveId" clId="{746B24EA-7A43-4D3D-A68A-B9BD11066FA8}" dt="2022-02-07T09:33:29.063" v="1964"/>
          <ac:inkMkLst>
            <pc:docMk/>
            <pc:sldMk cId="630695510" sldId="332"/>
            <ac:inkMk id="89" creationId="{FFBC39C0-15DB-4BE2-AFA3-6F379339D188}"/>
          </ac:inkMkLst>
        </pc:inkChg>
        <pc:inkChg chg="add del">
          <ac:chgData name="Viet Anh Nguyen" userId="b95f61ff061388d5" providerId="LiveId" clId="{746B24EA-7A43-4D3D-A68A-B9BD11066FA8}" dt="2022-02-07T09:33:29.063" v="1964"/>
          <ac:inkMkLst>
            <pc:docMk/>
            <pc:sldMk cId="630695510" sldId="332"/>
            <ac:inkMk id="90" creationId="{D07566E9-677F-403B-878A-5F1C1CBEC46D}"/>
          </ac:inkMkLst>
        </pc:inkChg>
        <pc:inkChg chg="add del">
          <ac:chgData name="Viet Anh Nguyen" userId="b95f61ff061388d5" providerId="LiveId" clId="{746B24EA-7A43-4D3D-A68A-B9BD11066FA8}" dt="2022-02-07T09:33:31.564" v="1971"/>
          <ac:inkMkLst>
            <pc:docMk/>
            <pc:sldMk cId="630695510" sldId="332"/>
            <ac:inkMk id="91" creationId="{B6B36402-58E3-4DE3-8A19-F901F1147061}"/>
          </ac:inkMkLst>
        </pc:inkChg>
        <pc:inkChg chg="add">
          <ac:chgData name="Viet Anh Nguyen" userId="b95f61ff061388d5" providerId="LiveId" clId="{746B24EA-7A43-4D3D-A68A-B9BD11066FA8}" dt="2022-02-07T09:33:29.063" v="1964"/>
          <ac:inkMkLst>
            <pc:docMk/>
            <pc:sldMk cId="630695510" sldId="332"/>
            <ac:inkMk id="92" creationId="{7F1149F3-2F50-4872-9B8F-7838E82890DF}"/>
          </ac:inkMkLst>
        </pc:inkChg>
        <pc:inkChg chg="add del">
          <ac:chgData name="Viet Anh Nguyen" userId="b95f61ff061388d5" providerId="LiveId" clId="{746B24EA-7A43-4D3D-A68A-B9BD11066FA8}" dt="2022-02-07T09:33:31.564" v="1971"/>
          <ac:inkMkLst>
            <pc:docMk/>
            <pc:sldMk cId="630695510" sldId="332"/>
            <ac:inkMk id="93" creationId="{BF8E3ABA-6F1A-451B-8B27-A9557A2485C7}"/>
          </ac:inkMkLst>
        </pc:inkChg>
        <pc:inkChg chg="add del">
          <ac:chgData name="Viet Anh Nguyen" userId="b95f61ff061388d5" providerId="LiveId" clId="{746B24EA-7A43-4D3D-A68A-B9BD11066FA8}" dt="2022-02-07T09:33:31.564" v="1971"/>
          <ac:inkMkLst>
            <pc:docMk/>
            <pc:sldMk cId="630695510" sldId="332"/>
            <ac:inkMk id="94" creationId="{B8B81599-3B90-469B-8293-BA527B85023E}"/>
          </ac:inkMkLst>
        </pc:inkChg>
        <pc:inkChg chg="add del">
          <ac:chgData name="Viet Anh Nguyen" userId="b95f61ff061388d5" providerId="LiveId" clId="{746B24EA-7A43-4D3D-A68A-B9BD11066FA8}" dt="2022-02-07T09:33:31.564" v="1971"/>
          <ac:inkMkLst>
            <pc:docMk/>
            <pc:sldMk cId="630695510" sldId="332"/>
            <ac:inkMk id="95" creationId="{F4033275-4AAC-45CB-A943-B1405CC5C4E4}"/>
          </ac:inkMkLst>
        </pc:inkChg>
        <pc:inkChg chg="add del">
          <ac:chgData name="Viet Anh Nguyen" userId="b95f61ff061388d5" providerId="LiveId" clId="{746B24EA-7A43-4D3D-A68A-B9BD11066FA8}" dt="2022-02-07T09:33:31.564" v="1971"/>
          <ac:inkMkLst>
            <pc:docMk/>
            <pc:sldMk cId="630695510" sldId="332"/>
            <ac:inkMk id="96" creationId="{A5433599-E966-43B0-AD05-43CBCD89CBA8}"/>
          </ac:inkMkLst>
        </pc:inkChg>
        <pc:inkChg chg="add del">
          <ac:chgData name="Viet Anh Nguyen" userId="b95f61ff061388d5" providerId="LiveId" clId="{746B24EA-7A43-4D3D-A68A-B9BD11066FA8}" dt="2022-02-07T09:33:31.564" v="1971"/>
          <ac:inkMkLst>
            <pc:docMk/>
            <pc:sldMk cId="630695510" sldId="332"/>
            <ac:inkMk id="97" creationId="{4EACA84E-832C-493E-A1C7-DBBABF611C18}"/>
          </ac:inkMkLst>
        </pc:inkChg>
        <pc:inkChg chg="add del">
          <ac:chgData name="Viet Anh Nguyen" userId="b95f61ff061388d5" providerId="LiveId" clId="{746B24EA-7A43-4D3D-A68A-B9BD11066FA8}" dt="2022-02-07T09:33:31.564" v="1971"/>
          <ac:inkMkLst>
            <pc:docMk/>
            <pc:sldMk cId="630695510" sldId="332"/>
            <ac:inkMk id="98" creationId="{6278F047-2FB5-49C2-B531-94BF25824E3F}"/>
          </ac:inkMkLst>
        </pc:inkChg>
        <pc:inkChg chg="add">
          <ac:chgData name="Viet Anh Nguyen" userId="b95f61ff061388d5" providerId="LiveId" clId="{746B24EA-7A43-4D3D-A68A-B9BD11066FA8}" dt="2022-02-07T09:33:31.564" v="1971"/>
          <ac:inkMkLst>
            <pc:docMk/>
            <pc:sldMk cId="630695510" sldId="332"/>
            <ac:inkMk id="99" creationId="{FD120E36-2190-4A11-960D-955E3674B07E}"/>
          </ac:inkMkLst>
        </pc:inkChg>
        <pc:inkChg chg="add del">
          <ac:chgData name="Viet Anh Nguyen" userId="b95f61ff061388d5" providerId="LiveId" clId="{746B24EA-7A43-4D3D-A68A-B9BD11066FA8}" dt="2022-02-07T09:33:44.644" v="1985"/>
          <ac:inkMkLst>
            <pc:docMk/>
            <pc:sldMk cId="630695510" sldId="332"/>
            <ac:inkMk id="100" creationId="{BDA4D9AA-FE04-4011-9EC5-8CB7220A3003}"/>
          </ac:inkMkLst>
        </pc:inkChg>
        <pc:inkChg chg="add del">
          <ac:chgData name="Viet Anh Nguyen" userId="b95f61ff061388d5" providerId="LiveId" clId="{746B24EA-7A43-4D3D-A68A-B9BD11066FA8}" dt="2022-02-07T09:33:34.354" v="1978"/>
          <ac:inkMkLst>
            <pc:docMk/>
            <pc:sldMk cId="630695510" sldId="332"/>
            <ac:inkMk id="101" creationId="{BCF5BEC3-5F7F-42EF-BBBA-197054354828}"/>
          </ac:inkMkLst>
        </pc:inkChg>
        <pc:inkChg chg="add del">
          <ac:chgData name="Viet Anh Nguyen" userId="b95f61ff061388d5" providerId="LiveId" clId="{746B24EA-7A43-4D3D-A68A-B9BD11066FA8}" dt="2022-02-07T09:33:34.354" v="1978"/>
          <ac:inkMkLst>
            <pc:docMk/>
            <pc:sldMk cId="630695510" sldId="332"/>
            <ac:inkMk id="102" creationId="{968F55D7-31A4-4255-909C-5757863BC7FD}"/>
          </ac:inkMkLst>
        </pc:inkChg>
        <pc:inkChg chg="add del">
          <ac:chgData name="Viet Anh Nguyen" userId="b95f61ff061388d5" providerId="LiveId" clId="{746B24EA-7A43-4D3D-A68A-B9BD11066FA8}" dt="2022-02-07T09:33:34.354" v="1978"/>
          <ac:inkMkLst>
            <pc:docMk/>
            <pc:sldMk cId="630695510" sldId="332"/>
            <ac:inkMk id="103" creationId="{FA5C9402-59BB-41E6-8818-68E2AEDB5CF8}"/>
          </ac:inkMkLst>
        </pc:inkChg>
        <pc:inkChg chg="add del">
          <ac:chgData name="Viet Anh Nguyen" userId="b95f61ff061388d5" providerId="LiveId" clId="{746B24EA-7A43-4D3D-A68A-B9BD11066FA8}" dt="2022-02-07T09:33:34.354" v="1978"/>
          <ac:inkMkLst>
            <pc:docMk/>
            <pc:sldMk cId="630695510" sldId="332"/>
            <ac:inkMk id="104" creationId="{9C43F5E9-9F3F-4213-8446-DED88BDFEFDF}"/>
          </ac:inkMkLst>
        </pc:inkChg>
        <pc:inkChg chg="add del">
          <ac:chgData name="Viet Anh Nguyen" userId="b95f61ff061388d5" providerId="LiveId" clId="{746B24EA-7A43-4D3D-A68A-B9BD11066FA8}" dt="2022-02-07T09:33:34.354" v="1978"/>
          <ac:inkMkLst>
            <pc:docMk/>
            <pc:sldMk cId="630695510" sldId="332"/>
            <ac:inkMk id="105" creationId="{AAE8BA54-1CB7-46B4-AAC2-BC99ACBE7EC6}"/>
          </ac:inkMkLst>
        </pc:inkChg>
        <pc:inkChg chg="add del">
          <ac:chgData name="Viet Anh Nguyen" userId="b95f61ff061388d5" providerId="LiveId" clId="{746B24EA-7A43-4D3D-A68A-B9BD11066FA8}" dt="2022-02-07T09:33:34.354" v="1978"/>
          <ac:inkMkLst>
            <pc:docMk/>
            <pc:sldMk cId="630695510" sldId="332"/>
            <ac:inkMk id="106" creationId="{6F105967-07F5-4CBD-9F39-6C84FEF15EA6}"/>
          </ac:inkMkLst>
        </pc:inkChg>
        <pc:inkChg chg="add del">
          <ac:chgData name="Viet Anh Nguyen" userId="b95f61ff061388d5" providerId="LiveId" clId="{746B24EA-7A43-4D3D-A68A-B9BD11066FA8}" dt="2022-02-07T09:33:36.843" v="1983"/>
          <ac:inkMkLst>
            <pc:docMk/>
            <pc:sldMk cId="630695510" sldId="332"/>
            <ac:inkMk id="107" creationId="{698E10B8-013B-47CF-981A-48461815FC17}"/>
          </ac:inkMkLst>
        </pc:inkChg>
        <pc:inkChg chg="add del">
          <ac:chgData name="Viet Anh Nguyen" userId="b95f61ff061388d5" providerId="LiveId" clId="{746B24EA-7A43-4D3D-A68A-B9BD11066FA8}" dt="2022-02-07T09:33:36.843" v="1983"/>
          <ac:inkMkLst>
            <pc:docMk/>
            <pc:sldMk cId="630695510" sldId="332"/>
            <ac:inkMk id="108" creationId="{1E4ADB8C-22AA-4860-A96F-14E53B92D4F5}"/>
          </ac:inkMkLst>
        </pc:inkChg>
        <pc:inkChg chg="add del">
          <ac:chgData name="Viet Anh Nguyen" userId="b95f61ff061388d5" providerId="LiveId" clId="{746B24EA-7A43-4D3D-A68A-B9BD11066FA8}" dt="2022-02-07T09:33:36.843" v="1983"/>
          <ac:inkMkLst>
            <pc:docMk/>
            <pc:sldMk cId="630695510" sldId="332"/>
            <ac:inkMk id="109" creationId="{516BCC61-F42D-441A-ADAB-DC37D189C3E8}"/>
          </ac:inkMkLst>
        </pc:inkChg>
        <pc:inkChg chg="add del">
          <ac:chgData name="Viet Anh Nguyen" userId="b95f61ff061388d5" providerId="LiveId" clId="{746B24EA-7A43-4D3D-A68A-B9BD11066FA8}" dt="2022-02-07T09:33:36.843" v="1983"/>
          <ac:inkMkLst>
            <pc:docMk/>
            <pc:sldMk cId="630695510" sldId="332"/>
            <ac:inkMk id="110" creationId="{B4CB591F-FF4B-4612-9A3B-6499AFDD1AF4}"/>
          </ac:inkMkLst>
        </pc:inkChg>
        <pc:inkChg chg="add del">
          <ac:chgData name="Viet Anh Nguyen" userId="b95f61ff061388d5" providerId="LiveId" clId="{746B24EA-7A43-4D3D-A68A-B9BD11066FA8}" dt="2022-02-07T09:33:36.843" v="1983"/>
          <ac:inkMkLst>
            <pc:docMk/>
            <pc:sldMk cId="630695510" sldId="332"/>
            <ac:inkMk id="111" creationId="{E3107E03-F3B8-4652-BD8A-F77B4170D9D7}"/>
          </ac:inkMkLst>
        </pc:inkChg>
        <pc:inkChg chg="add">
          <ac:chgData name="Viet Anh Nguyen" userId="b95f61ff061388d5" providerId="LiveId" clId="{746B24EA-7A43-4D3D-A68A-B9BD11066FA8}" dt="2022-02-07T09:33:36.843" v="1983"/>
          <ac:inkMkLst>
            <pc:docMk/>
            <pc:sldMk cId="630695510" sldId="332"/>
            <ac:inkMk id="112" creationId="{5B28842E-9BA3-4C89-826F-FF1579140F9E}"/>
          </ac:inkMkLst>
        </pc:inkChg>
        <pc:inkChg chg="add del">
          <ac:chgData name="Viet Anh Nguyen" userId="b95f61ff061388d5" providerId="LiveId" clId="{746B24EA-7A43-4D3D-A68A-B9BD11066FA8}" dt="2022-02-07T09:33:44.644" v="1985"/>
          <ac:inkMkLst>
            <pc:docMk/>
            <pc:sldMk cId="630695510" sldId="332"/>
            <ac:inkMk id="113" creationId="{D53A53C3-3905-4276-9FE9-D03711220E41}"/>
          </ac:inkMkLst>
        </pc:inkChg>
        <pc:inkChg chg="add">
          <ac:chgData name="Viet Anh Nguyen" userId="b95f61ff061388d5" providerId="LiveId" clId="{746B24EA-7A43-4D3D-A68A-B9BD11066FA8}" dt="2022-02-07T09:33:44.644" v="1985"/>
          <ac:inkMkLst>
            <pc:docMk/>
            <pc:sldMk cId="630695510" sldId="332"/>
            <ac:inkMk id="114" creationId="{A735F3D7-6374-4E40-8784-996D8E004909}"/>
          </ac:inkMkLst>
        </pc:inkChg>
      </pc:sldChg>
      <pc:sldChg chg="addSp delSp new mod modClrScheme chgLayout">
        <pc:chgData name="Viet Anh Nguyen" userId="b95f61ff061388d5" providerId="LiveId" clId="{746B24EA-7A43-4D3D-A68A-B9BD11066FA8}" dt="2022-02-07T09:36:15.672" v="2098"/>
        <pc:sldMkLst>
          <pc:docMk/>
          <pc:sldMk cId="2611643533" sldId="333"/>
        </pc:sldMkLst>
        <pc:spChg chg="del">
          <ac:chgData name="Viet Anh Nguyen" userId="b95f61ff061388d5" providerId="LiveId" clId="{746B24EA-7A43-4D3D-A68A-B9BD11066FA8}" dt="2022-02-07T09:33:50.808" v="1987" actId="700"/>
          <ac:spMkLst>
            <pc:docMk/>
            <pc:sldMk cId="2611643533" sldId="333"/>
            <ac:spMk id="2" creationId="{00E07A76-47C2-4751-A0DD-89E08B57FD83}"/>
          </ac:spMkLst>
        </pc:spChg>
        <pc:spChg chg="del">
          <ac:chgData name="Viet Anh Nguyen" userId="b95f61ff061388d5" providerId="LiveId" clId="{746B24EA-7A43-4D3D-A68A-B9BD11066FA8}" dt="2022-02-07T09:33:50.808" v="1987" actId="700"/>
          <ac:spMkLst>
            <pc:docMk/>
            <pc:sldMk cId="2611643533" sldId="333"/>
            <ac:spMk id="3" creationId="{C5AF6D90-6508-4F53-8688-266A36698A0E}"/>
          </ac:spMkLst>
        </pc:spChg>
        <pc:inkChg chg="add del">
          <ac:chgData name="Viet Anh Nguyen" userId="b95f61ff061388d5" providerId="LiveId" clId="{746B24EA-7A43-4D3D-A68A-B9BD11066FA8}" dt="2022-02-07T09:33:54.557" v="1991"/>
          <ac:inkMkLst>
            <pc:docMk/>
            <pc:sldMk cId="2611643533" sldId="333"/>
            <ac:inkMk id="4" creationId="{9D3E3ABC-4E7C-48E7-A195-EB59AD0B73C7}"/>
          </ac:inkMkLst>
        </pc:inkChg>
        <pc:inkChg chg="add del">
          <ac:chgData name="Viet Anh Nguyen" userId="b95f61ff061388d5" providerId="LiveId" clId="{746B24EA-7A43-4D3D-A68A-B9BD11066FA8}" dt="2022-02-07T09:33:54.557" v="1991"/>
          <ac:inkMkLst>
            <pc:docMk/>
            <pc:sldMk cId="2611643533" sldId="333"/>
            <ac:inkMk id="5" creationId="{0DE2D610-548B-4E04-B0F6-302C59EB534B}"/>
          </ac:inkMkLst>
        </pc:inkChg>
        <pc:inkChg chg="add del">
          <ac:chgData name="Viet Anh Nguyen" userId="b95f61ff061388d5" providerId="LiveId" clId="{746B24EA-7A43-4D3D-A68A-B9BD11066FA8}" dt="2022-02-07T09:33:54.557" v="1991"/>
          <ac:inkMkLst>
            <pc:docMk/>
            <pc:sldMk cId="2611643533" sldId="333"/>
            <ac:inkMk id="6" creationId="{8EEBAE4A-A2AE-4528-A90B-18B0CA9BB262}"/>
          </ac:inkMkLst>
        </pc:inkChg>
        <pc:inkChg chg="add del">
          <ac:chgData name="Viet Anh Nguyen" userId="b95f61ff061388d5" providerId="LiveId" clId="{746B24EA-7A43-4D3D-A68A-B9BD11066FA8}" dt="2022-02-07T09:34:02.778" v="2010"/>
          <ac:inkMkLst>
            <pc:docMk/>
            <pc:sldMk cId="2611643533" sldId="333"/>
            <ac:inkMk id="7" creationId="{A782B1CE-3181-4572-A692-0E0F476FBCAE}"/>
          </ac:inkMkLst>
        </pc:inkChg>
        <pc:inkChg chg="add del">
          <ac:chgData name="Viet Anh Nguyen" userId="b95f61ff061388d5" providerId="LiveId" clId="{746B24EA-7A43-4D3D-A68A-B9BD11066FA8}" dt="2022-02-07T09:34:02.778" v="2010"/>
          <ac:inkMkLst>
            <pc:docMk/>
            <pc:sldMk cId="2611643533" sldId="333"/>
            <ac:inkMk id="8" creationId="{34853261-4D3E-408C-91D5-4429F3352347}"/>
          </ac:inkMkLst>
        </pc:inkChg>
        <pc:inkChg chg="add del">
          <ac:chgData name="Viet Anh Nguyen" userId="b95f61ff061388d5" providerId="LiveId" clId="{746B24EA-7A43-4D3D-A68A-B9BD11066FA8}" dt="2022-02-07T09:34:02.778" v="2010"/>
          <ac:inkMkLst>
            <pc:docMk/>
            <pc:sldMk cId="2611643533" sldId="333"/>
            <ac:inkMk id="9" creationId="{256C3AE0-8238-44CC-9C1C-AF88982DD9D9}"/>
          </ac:inkMkLst>
        </pc:inkChg>
        <pc:inkChg chg="add del">
          <ac:chgData name="Viet Anh Nguyen" userId="b95f61ff061388d5" providerId="LiveId" clId="{746B24EA-7A43-4D3D-A68A-B9BD11066FA8}" dt="2022-02-07T09:34:02.778" v="2010"/>
          <ac:inkMkLst>
            <pc:docMk/>
            <pc:sldMk cId="2611643533" sldId="333"/>
            <ac:inkMk id="10" creationId="{013C5E16-A90F-4B64-8FFC-55C0D78C2FA7}"/>
          </ac:inkMkLst>
        </pc:inkChg>
        <pc:inkChg chg="add del">
          <ac:chgData name="Viet Anh Nguyen" userId="b95f61ff061388d5" providerId="LiveId" clId="{746B24EA-7A43-4D3D-A68A-B9BD11066FA8}" dt="2022-02-07T09:34:02.778" v="2010"/>
          <ac:inkMkLst>
            <pc:docMk/>
            <pc:sldMk cId="2611643533" sldId="333"/>
            <ac:inkMk id="11" creationId="{2BBCFAA5-DE86-49AA-9014-49B00173168D}"/>
          </ac:inkMkLst>
        </pc:inkChg>
        <pc:inkChg chg="add del">
          <ac:chgData name="Viet Anh Nguyen" userId="b95f61ff061388d5" providerId="LiveId" clId="{746B24EA-7A43-4D3D-A68A-B9BD11066FA8}" dt="2022-02-07T09:34:02.778" v="2010"/>
          <ac:inkMkLst>
            <pc:docMk/>
            <pc:sldMk cId="2611643533" sldId="333"/>
            <ac:inkMk id="12" creationId="{0AFBDAAD-002B-452B-99D5-2FCAFC92A062}"/>
          </ac:inkMkLst>
        </pc:inkChg>
        <pc:inkChg chg="add del">
          <ac:chgData name="Viet Anh Nguyen" userId="b95f61ff061388d5" providerId="LiveId" clId="{746B24EA-7A43-4D3D-A68A-B9BD11066FA8}" dt="2022-02-07T09:34:02.778" v="2010"/>
          <ac:inkMkLst>
            <pc:docMk/>
            <pc:sldMk cId="2611643533" sldId="333"/>
            <ac:inkMk id="13" creationId="{9A1E3981-6A76-43D5-B156-C901EB0D1F1A}"/>
          </ac:inkMkLst>
        </pc:inkChg>
        <pc:inkChg chg="add del">
          <ac:chgData name="Viet Anh Nguyen" userId="b95f61ff061388d5" providerId="LiveId" clId="{746B24EA-7A43-4D3D-A68A-B9BD11066FA8}" dt="2022-02-07T09:34:02.778" v="2010"/>
          <ac:inkMkLst>
            <pc:docMk/>
            <pc:sldMk cId="2611643533" sldId="333"/>
            <ac:inkMk id="14" creationId="{C7B85F1E-7DE9-44EE-8C24-37D70041E50B}"/>
          </ac:inkMkLst>
        </pc:inkChg>
        <pc:inkChg chg="add del">
          <ac:chgData name="Viet Anh Nguyen" userId="b95f61ff061388d5" providerId="LiveId" clId="{746B24EA-7A43-4D3D-A68A-B9BD11066FA8}" dt="2022-02-07T09:34:02.778" v="2010"/>
          <ac:inkMkLst>
            <pc:docMk/>
            <pc:sldMk cId="2611643533" sldId="333"/>
            <ac:inkMk id="15" creationId="{1E1D7274-24EB-4563-BF93-1C82896A60E0}"/>
          </ac:inkMkLst>
        </pc:inkChg>
        <pc:inkChg chg="add del">
          <ac:chgData name="Viet Anh Nguyen" userId="b95f61ff061388d5" providerId="LiveId" clId="{746B24EA-7A43-4D3D-A68A-B9BD11066FA8}" dt="2022-02-07T09:34:02.778" v="2010"/>
          <ac:inkMkLst>
            <pc:docMk/>
            <pc:sldMk cId="2611643533" sldId="333"/>
            <ac:inkMk id="16" creationId="{6B40C2A4-120B-498A-A1F0-7F08EE65BDB4}"/>
          </ac:inkMkLst>
        </pc:inkChg>
        <pc:inkChg chg="add del">
          <ac:chgData name="Viet Anh Nguyen" userId="b95f61ff061388d5" providerId="LiveId" clId="{746B24EA-7A43-4D3D-A68A-B9BD11066FA8}" dt="2022-02-07T09:34:02.778" v="2010"/>
          <ac:inkMkLst>
            <pc:docMk/>
            <pc:sldMk cId="2611643533" sldId="333"/>
            <ac:inkMk id="17" creationId="{268C148A-4840-41AD-888C-8A12732A0F38}"/>
          </ac:inkMkLst>
        </pc:inkChg>
        <pc:inkChg chg="add del">
          <ac:chgData name="Viet Anh Nguyen" userId="b95f61ff061388d5" providerId="LiveId" clId="{746B24EA-7A43-4D3D-A68A-B9BD11066FA8}" dt="2022-02-07T09:34:02.778" v="2010"/>
          <ac:inkMkLst>
            <pc:docMk/>
            <pc:sldMk cId="2611643533" sldId="333"/>
            <ac:inkMk id="18" creationId="{F1DE7996-546A-4F36-ACD4-FC00D04F3CAA}"/>
          </ac:inkMkLst>
        </pc:inkChg>
        <pc:inkChg chg="add del">
          <ac:chgData name="Viet Anh Nguyen" userId="b95f61ff061388d5" providerId="LiveId" clId="{746B24EA-7A43-4D3D-A68A-B9BD11066FA8}" dt="2022-02-07T09:34:02.778" v="2010"/>
          <ac:inkMkLst>
            <pc:docMk/>
            <pc:sldMk cId="2611643533" sldId="333"/>
            <ac:inkMk id="19" creationId="{989F8F2D-EA81-4061-BEF2-6CDBCD79C9BE}"/>
          </ac:inkMkLst>
        </pc:inkChg>
        <pc:inkChg chg="add del">
          <ac:chgData name="Viet Anh Nguyen" userId="b95f61ff061388d5" providerId="LiveId" clId="{746B24EA-7A43-4D3D-A68A-B9BD11066FA8}" dt="2022-02-07T09:34:02.778" v="2010"/>
          <ac:inkMkLst>
            <pc:docMk/>
            <pc:sldMk cId="2611643533" sldId="333"/>
            <ac:inkMk id="20" creationId="{365095B3-814D-4599-BDD9-F3407074C9AB}"/>
          </ac:inkMkLst>
        </pc:inkChg>
        <pc:inkChg chg="add del">
          <ac:chgData name="Viet Anh Nguyen" userId="b95f61ff061388d5" providerId="LiveId" clId="{746B24EA-7A43-4D3D-A68A-B9BD11066FA8}" dt="2022-02-07T09:34:02.778" v="2010"/>
          <ac:inkMkLst>
            <pc:docMk/>
            <pc:sldMk cId="2611643533" sldId="333"/>
            <ac:inkMk id="21" creationId="{714A2BF9-5D71-45A8-A1EC-867B769C0D3D}"/>
          </ac:inkMkLst>
        </pc:inkChg>
        <pc:inkChg chg="add del">
          <ac:chgData name="Viet Anh Nguyen" userId="b95f61ff061388d5" providerId="LiveId" clId="{746B24EA-7A43-4D3D-A68A-B9BD11066FA8}" dt="2022-02-07T09:34:02.778" v="2010"/>
          <ac:inkMkLst>
            <pc:docMk/>
            <pc:sldMk cId="2611643533" sldId="333"/>
            <ac:inkMk id="22" creationId="{63E61C10-7032-443B-8AB0-CE6A9E9EA1F1}"/>
          </ac:inkMkLst>
        </pc:inkChg>
        <pc:inkChg chg="add del">
          <ac:chgData name="Viet Anh Nguyen" userId="b95f61ff061388d5" providerId="LiveId" clId="{746B24EA-7A43-4D3D-A68A-B9BD11066FA8}" dt="2022-02-07T09:34:02.778" v="2010"/>
          <ac:inkMkLst>
            <pc:docMk/>
            <pc:sldMk cId="2611643533" sldId="333"/>
            <ac:inkMk id="23" creationId="{5F6EFAF8-89CE-4FD5-A765-1CC4C3BA6095}"/>
          </ac:inkMkLst>
        </pc:inkChg>
        <pc:inkChg chg="add del">
          <ac:chgData name="Viet Anh Nguyen" userId="b95f61ff061388d5" providerId="LiveId" clId="{746B24EA-7A43-4D3D-A68A-B9BD11066FA8}" dt="2022-02-07T09:34:02.778" v="2010"/>
          <ac:inkMkLst>
            <pc:docMk/>
            <pc:sldMk cId="2611643533" sldId="333"/>
            <ac:inkMk id="24" creationId="{B3CB88F0-FD12-4E94-B7BB-7A42B71E2D86}"/>
          </ac:inkMkLst>
        </pc:inkChg>
        <pc:inkChg chg="add del">
          <ac:chgData name="Viet Anh Nguyen" userId="b95f61ff061388d5" providerId="LiveId" clId="{746B24EA-7A43-4D3D-A68A-B9BD11066FA8}" dt="2022-02-07T09:34:02.778" v="2010"/>
          <ac:inkMkLst>
            <pc:docMk/>
            <pc:sldMk cId="2611643533" sldId="333"/>
            <ac:inkMk id="25" creationId="{7C622C73-72DB-4470-9FFB-EA716700CCDC}"/>
          </ac:inkMkLst>
        </pc:inkChg>
        <pc:inkChg chg="add">
          <ac:chgData name="Viet Anh Nguyen" userId="b95f61ff061388d5" providerId="LiveId" clId="{746B24EA-7A43-4D3D-A68A-B9BD11066FA8}" dt="2022-02-07T09:34:02.778" v="2010"/>
          <ac:inkMkLst>
            <pc:docMk/>
            <pc:sldMk cId="2611643533" sldId="333"/>
            <ac:inkMk id="26" creationId="{7AA3D94E-AE59-4069-9687-AD250E833871}"/>
          </ac:inkMkLst>
        </pc:inkChg>
        <pc:inkChg chg="add">
          <ac:chgData name="Viet Anh Nguyen" userId="b95f61ff061388d5" providerId="LiveId" clId="{746B24EA-7A43-4D3D-A68A-B9BD11066FA8}" dt="2022-02-07T09:34:02.778" v="2010"/>
          <ac:inkMkLst>
            <pc:docMk/>
            <pc:sldMk cId="2611643533" sldId="333"/>
            <ac:inkMk id="27" creationId="{6B5895C4-5424-46CA-A562-85660FE23247}"/>
          </ac:inkMkLst>
        </pc:inkChg>
        <pc:inkChg chg="add">
          <ac:chgData name="Viet Anh Nguyen" userId="b95f61ff061388d5" providerId="LiveId" clId="{746B24EA-7A43-4D3D-A68A-B9BD11066FA8}" dt="2022-02-07T09:34:02.778" v="2010"/>
          <ac:inkMkLst>
            <pc:docMk/>
            <pc:sldMk cId="2611643533" sldId="333"/>
            <ac:inkMk id="28" creationId="{DCC5263D-0EBC-4C01-BE47-E913DD29760A}"/>
          </ac:inkMkLst>
        </pc:inkChg>
        <pc:inkChg chg="add">
          <ac:chgData name="Viet Anh Nguyen" userId="b95f61ff061388d5" providerId="LiveId" clId="{746B24EA-7A43-4D3D-A68A-B9BD11066FA8}" dt="2022-02-07T09:34:02.778" v="2010"/>
          <ac:inkMkLst>
            <pc:docMk/>
            <pc:sldMk cId="2611643533" sldId="333"/>
            <ac:inkMk id="29" creationId="{7DE8F235-CBC3-470E-8626-10F9B7F40FAA}"/>
          </ac:inkMkLst>
        </pc:inkChg>
        <pc:inkChg chg="add">
          <ac:chgData name="Viet Anh Nguyen" userId="b95f61ff061388d5" providerId="LiveId" clId="{746B24EA-7A43-4D3D-A68A-B9BD11066FA8}" dt="2022-02-07T09:34:02.778" v="2010"/>
          <ac:inkMkLst>
            <pc:docMk/>
            <pc:sldMk cId="2611643533" sldId="333"/>
            <ac:inkMk id="30" creationId="{9D25B8A3-D791-47BF-B0DD-6A2BC609C442}"/>
          </ac:inkMkLst>
        </pc:inkChg>
        <pc:inkChg chg="add">
          <ac:chgData name="Viet Anh Nguyen" userId="b95f61ff061388d5" providerId="LiveId" clId="{746B24EA-7A43-4D3D-A68A-B9BD11066FA8}" dt="2022-02-07T09:34:07.450" v="2011" actId="9405"/>
          <ac:inkMkLst>
            <pc:docMk/>
            <pc:sldMk cId="2611643533" sldId="333"/>
            <ac:inkMk id="31" creationId="{3FC486BB-C104-4BD2-AA79-350FCC0229DC}"/>
          </ac:inkMkLst>
        </pc:inkChg>
        <pc:inkChg chg="add del">
          <ac:chgData name="Viet Anh Nguyen" userId="b95f61ff061388d5" providerId="LiveId" clId="{746B24EA-7A43-4D3D-A68A-B9BD11066FA8}" dt="2022-02-07T09:34:11.258" v="2021"/>
          <ac:inkMkLst>
            <pc:docMk/>
            <pc:sldMk cId="2611643533" sldId="333"/>
            <ac:inkMk id="32" creationId="{07981492-D8D5-4CBF-AFFC-11EAAA577C9F}"/>
          </ac:inkMkLst>
        </pc:inkChg>
        <pc:inkChg chg="add del">
          <ac:chgData name="Viet Anh Nguyen" userId="b95f61ff061388d5" providerId="LiveId" clId="{746B24EA-7A43-4D3D-A68A-B9BD11066FA8}" dt="2022-02-07T09:34:11.258" v="2021"/>
          <ac:inkMkLst>
            <pc:docMk/>
            <pc:sldMk cId="2611643533" sldId="333"/>
            <ac:inkMk id="33" creationId="{5601251B-795E-44A8-BAFC-182E5E397DFE}"/>
          </ac:inkMkLst>
        </pc:inkChg>
        <pc:inkChg chg="add del">
          <ac:chgData name="Viet Anh Nguyen" userId="b95f61ff061388d5" providerId="LiveId" clId="{746B24EA-7A43-4D3D-A68A-B9BD11066FA8}" dt="2022-02-07T09:34:11.258" v="2021"/>
          <ac:inkMkLst>
            <pc:docMk/>
            <pc:sldMk cId="2611643533" sldId="333"/>
            <ac:inkMk id="34" creationId="{6B7B309E-0CCB-4A31-A59F-3A0F46CAB712}"/>
          </ac:inkMkLst>
        </pc:inkChg>
        <pc:inkChg chg="add del">
          <ac:chgData name="Viet Anh Nguyen" userId="b95f61ff061388d5" providerId="LiveId" clId="{746B24EA-7A43-4D3D-A68A-B9BD11066FA8}" dt="2022-02-07T09:34:11.258" v="2021"/>
          <ac:inkMkLst>
            <pc:docMk/>
            <pc:sldMk cId="2611643533" sldId="333"/>
            <ac:inkMk id="35" creationId="{998FE78A-E99A-4020-ABC4-FB68C497F829}"/>
          </ac:inkMkLst>
        </pc:inkChg>
        <pc:inkChg chg="add del">
          <ac:chgData name="Viet Anh Nguyen" userId="b95f61ff061388d5" providerId="LiveId" clId="{746B24EA-7A43-4D3D-A68A-B9BD11066FA8}" dt="2022-02-07T09:34:11.258" v="2021"/>
          <ac:inkMkLst>
            <pc:docMk/>
            <pc:sldMk cId="2611643533" sldId="333"/>
            <ac:inkMk id="36" creationId="{8013A37D-B3CF-4DBA-9D4C-790D8223763A}"/>
          </ac:inkMkLst>
        </pc:inkChg>
        <pc:inkChg chg="add del">
          <ac:chgData name="Viet Anh Nguyen" userId="b95f61ff061388d5" providerId="LiveId" clId="{746B24EA-7A43-4D3D-A68A-B9BD11066FA8}" dt="2022-02-07T09:34:11.258" v="2021"/>
          <ac:inkMkLst>
            <pc:docMk/>
            <pc:sldMk cId="2611643533" sldId="333"/>
            <ac:inkMk id="37" creationId="{D550E620-F80C-4BA8-B586-3F16BFEB32EE}"/>
          </ac:inkMkLst>
        </pc:inkChg>
        <pc:inkChg chg="add del">
          <ac:chgData name="Viet Anh Nguyen" userId="b95f61ff061388d5" providerId="LiveId" clId="{746B24EA-7A43-4D3D-A68A-B9BD11066FA8}" dt="2022-02-07T09:34:11.258" v="2021"/>
          <ac:inkMkLst>
            <pc:docMk/>
            <pc:sldMk cId="2611643533" sldId="333"/>
            <ac:inkMk id="38" creationId="{626B8B01-3C78-4DFC-B4B2-3A3EE1BEBD16}"/>
          </ac:inkMkLst>
        </pc:inkChg>
        <pc:inkChg chg="add del">
          <ac:chgData name="Viet Anh Nguyen" userId="b95f61ff061388d5" providerId="LiveId" clId="{746B24EA-7A43-4D3D-A68A-B9BD11066FA8}" dt="2022-02-07T09:34:11.258" v="2021"/>
          <ac:inkMkLst>
            <pc:docMk/>
            <pc:sldMk cId="2611643533" sldId="333"/>
            <ac:inkMk id="39" creationId="{E9B1A600-60CD-4645-9F53-E42649E920CD}"/>
          </ac:inkMkLst>
        </pc:inkChg>
        <pc:inkChg chg="add del">
          <ac:chgData name="Viet Anh Nguyen" userId="b95f61ff061388d5" providerId="LiveId" clId="{746B24EA-7A43-4D3D-A68A-B9BD11066FA8}" dt="2022-02-07T09:34:11.258" v="2021"/>
          <ac:inkMkLst>
            <pc:docMk/>
            <pc:sldMk cId="2611643533" sldId="333"/>
            <ac:inkMk id="40" creationId="{6F680ED6-AAA6-4CF4-B516-6A8E112566AC}"/>
          </ac:inkMkLst>
        </pc:inkChg>
        <pc:inkChg chg="add del">
          <ac:chgData name="Viet Anh Nguyen" userId="b95f61ff061388d5" providerId="LiveId" clId="{746B24EA-7A43-4D3D-A68A-B9BD11066FA8}" dt="2022-02-07T09:34:19.461" v="2023"/>
          <ac:inkMkLst>
            <pc:docMk/>
            <pc:sldMk cId="2611643533" sldId="333"/>
            <ac:inkMk id="41" creationId="{23DC7627-1627-430F-BAE3-06ECF85DF846}"/>
          </ac:inkMkLst>
        </pc:inkChg>
        <pc:inkChg chg="add del">
          <ac:chgData name="Viet Anh Nguyen" userId="b95f61ff061388d5" providerId="LiveId" clId="{746B24EA-7A43-4D3D-A68A-B9BD11066FA8}" dt="2022-02-07T09:34:19.461" v="2022"/>
          <ac:inkMkLst>
            <pc:docMk/>
            <pc:sldMk cId="2611643533" sldId="333"/>
            <ac:inkMk id="42" creationId="{1D201ABF-4D9F-4E26-8048-550D18CE647F}"/>
          </ac:inkMkLst>
        </pc:inkChg>
        <pc:inkChg chg="add">
          <ac:chgData name="Viet Anh Nguyen" userId="b95f61ff061388d5" providerId="LiveId" clId="{746B24EA-7A43-4D3D-A68A-B9BD11066FA8}" dt="2022-02-07T09:34:11.258" v="2021"/>
          <ac:inkMkLst>
            <pc:docMk/>
            <pc:sldMk cId="2611643533" sldId="333"/>
            <ac:inkMk id="43" creationId="{A826122D-80C6-4EA8-9D21-D43CC565CCD9}"/>
          </ac:inkMkLst>
        </pc:inkChg>
        <pc:inkChg chg="add del">
          <ac:chgData name="Viet Anh Nguyen" userId="b95f61ff061388d5" providerId="LiveId" clId="{746B24EA-7A43-4D3D-A68A-B9BD11066FA8}" dt="2022-02-07T09:34:25.815" v="2032"/>
          <ac:inkMkLst>
            <pc:docMk/>
            <pc:sldMk cId="2611643533" sldId="333"/>
            <ac:inkMk id="44" creationId="{077B4EE3-F334-4B3E-95A6-71C0895C9A22}"/>
          </ac:inkMkLst>
        </pc:inkChg>
        <pc:inkChg chg="add del">
          <ac:chgData name="Viet Anh Nguyen" userId="b95f61ff061388d5" providerId="LiveId" clId="{746B24EA-7A43-4D3D-A68A-B9BD11066FA8}" dt="2022-02-07T09:34:25.815" v="2032"/>
          <ac:inkMkLst>
            <pc:docMk/>
            <pc:sldMk cId="2611643533" sldId="333"/>
            <ac:inkMk id="45" creationId="{3937AB4F-0562-45BE-96AF-43EBA0A5B7A2}"/>
          </ac:inkMkLst>
        </pc:inkChg>
        <pc:inkChg chg="add del">
          <ac:chgData name="Viet Anh Nguyen" userId="b95f61ff061388d5" providerId="LiveId" clId="{746B24EA-7A43-4D3D-A68A-B9BD11066FA8}" dt="2022-02-07T09:34:25.815" v="2032"/>
          <ac:inkMkLst>
            <pc:docMk/>
            <pc:sldMk cId="2611643533" sldId="333"/>
            <ac:inkMk id="46" creationId="{E2B03AD0-839D-482C-9AF0-DFBBC5624C7E}"/>
          </ac:inkMkLst>
        </pc:inkChg>
        <pc:inkChg chg="add del">
          <ac:chgData name="Viet Anh Nguyen" userId="b95f61ff061388d5" providerId="LiveId" clId="{746B24EA-7A43-4D3D-A68A-B9BD11066FA8}" dt="2022-02-07T09:34:25.815" v="2032"/>
          <ac:inkMkLst>
            <pc:docMk/>
            <pc:sldMk cId="2611643533" sldId="333"/>
            <ac:inkMk id="47" creationId="{75BEC08B-83BF-4BDB-94DD-AD0B567E6B85}"/>
          </ac:inkMkLst>
        </pc:inkChg>
        <pc:inkChg chg="add del">
          <ac:chgData name="Viet Anh Nguyen" userId="b95f61ff061388d5" providerId="LiveId" clId="{746B24EA-7A43-4D3D-A68A-B9BD11066FA8}" dt="2022-02-07T09:34:25.815" v="2032"/>
          <ac:inkMkLst>
            <pc:docMk/>
            <pc:sldMk cId="2611643533" sldId="333"/>
            <ac:inkMk id="48" creationId="{6C1BC3B9-D8F4-4BFB-BDF3-668B97CAEBBD}"/>
          </ac:inkMkLst>
        </pc:inkChg>
        <pc:inkChg chg="add del">
          <ac:chgData name="Viet Anh Nguyen" userId="b95f61ff061388d5" providerId="LiveId" clId="{746B24EA-7A43-4D3D-A68A-B9BD11066FA8}" dt="2022-02-07T09:34:25.815" v="2032"/>
          <ac:inkMkLst>
            <pc:docMk/>
            <pc:sldMk cId="2611643533" sldId="333"/>
            <ac:inkMk id="49" creationId="{D5E77788-53D1-48D6-A6E2-36A6E8F5A150}"/>
          </ac:inkMkLst>
        </pc:inkChg>
        <pc:inkChg chg="add del">
          <ac:chgData name="Viet Anh Nguyen" userId="b95f61ff061388d5" providerId="LiveId" clId="{746B24EA-7A43-4D3D-A68A-B9BD11066FA8}" dt="2022-02-07T09:34:25.815" v="2032"/>
          <ac:inkMkLst>
            <pc:docMk/>
            <pc:sldMk cId="2611643533" sldId="333"/>
            <ac:inkMk id="50" creationId="{F93F8006-FCEF-4C48-89FD-78F41C90A13C}"/>
          </ac:inkMkLst>
        </pc:inkChg>
        <pc:inkChg chg="add del">
          <ac:chgData name="Viet Anh Nguyen" userId="b95f61ff061388d5" providerId="LiveId" clId="{746B24EA-7A43-4D3D-A68A-B9BD11066FA8}" dt="2022-02-07T09:34:25.815" v="2032"/>
          <ac:inkMkLst>
            <pc:docMk/>
            <pc:sldMk cId="2611643533" sldId="333"/>
            <ac:inkMk id="51" creationId="{F9EBDF94-D7C0-49AF-B4E0-AC184B5568DF}"/>
          </ac:inkMkLst>
        </pc:inkChg>
        <pc:inkChg chg="add">
          <ac:chgData name="Viet Anh Nguyen" userId="b95f61ff061388d5" providerId="LiveId" clId="{746B24EA-7A43-4D3D-A68A-B9BD11066FA8}" dt="2022-02-07T09:34:25.815" v="2032"/>
          <ac:inkMkLst>
            <pc:docMk/>
            <pc:sldMk cId="2611643533" sldId="333"/>
            <ac:inkMk id="52" creationId="{63D24727-4771-43B0-B8D8-129072EF79FB}"/>
          </ac:inkMkLst>
        </pc:inkChg>
        <pc:inkChg chg="add">
          <ac:chgData name="Viet Anh Nguyen" userId="b95f61ff061388d5" providerId="LiveId" clId="{746B24EA-7A43-4D3D-A68A-B9BD11066FA8}" dt="2022-02-07T09:34:25.815" v="2032"/>
          <ac:inkMkLst>
            <pc:docMk/>
            <pc:sldMk cId="2611643533" sldId="333"/>
            <ac:inkMk id="53" creationId="{F0FB1B94-73E2-467D-A4B9-0998F8D85F96}"/>
          </ac:inkMkLst>
        </pc:inkChg>
        <pc:inkChg chg="add">
          <ac:chgData name="Viet Anh Nguyen" userId="b95f61ff061388d5" providerId="LiveId" clId="{746B24EA-7A43-4D3D-A68A-B9BD11066FA8}" dt="2022-02-07T09:34:25.815" v="2032"/>
          <ac:inkMkLst>
            <pc:docMk/>
            <pc:sldMk cId="2611643533" sldId="333"/>
            <ac:inkMk id="54" creationId="{0EC5DD27-E7A6-4602-ABEE-091ED206B5EF}"/>
          </ac:inkMkLst>
        </pc:inkChg>
        <pc:inkChg chg="add del">
          <ac:chgData name="Viet Anh Nguyen" userId="b95f61ff061388d5" providerId="LiveId" clId="{746B24EA-7A43-4D3D-A68A-B9BD11066FA8}" dt="2022-02-07T09:34:30.172" v="2035"/>
          <ac:inkMkLst>
            <pc:docMk/>
            <pc:sldMk cId="2611643533" sldId="333"/>
            <ac:inkMk id="55" creationId="{0F508A9C-B590-4C43-8702-F2645D2E0A9E}"/>
          </ac:inkMkLst>
        </pc:inkChg>
        <pc:inkChg chg="add del">
          <ac:chgData name="Viet Anh Nguyen" userId="b95f61ff061388d5" providerId="LiveId" clId="{746B24EA-7A43-4D3D-A68A-B9BD11066FA8}" dt="2022-02-07T09:34:30.172" v="2035"/>
          <ac:inkMkLst>
            <pc:docMk/>
            <pc:sldMk cId="2611643533" sldId="333"/>
            <ac:inkMk id="56" creationId="{781060CA-D3CB-4347-AE04-DF88593C3C46}"/>
          </ac:inkMkLst>
        </pc:inkChg>
        <pc:inkChg chg="add del">
          <ac:chgData name="Viet Anh Nguyen" userId="b95f61ff061388d5" providerId="LiveId" clId="{746B24EA-7A43-4D3D-A68A-B9BD11066FA8}" dt="2022-02-07T09:34:31.780" v="2039"/>
          <ac:inkMkLst>
            <pc:docMk/>
            <pc:sldMk cId="2611643533" sldId="333"/>
            <ac:inkMk id="57" creationId="{46CC4636-9E96-44B9-825D-25A1850F0F8D}"/>
          </ac:inkMkLst>
        </pc:inkChg>
        <pc:inkChg chg="add del">
          <ac:chgData name="Viet Anh Nguyen" userId="b95f61ff061388d5" providerId="LiveId" clId="{746B24EA-7A43-4D3D-A68A-B9BD11066FA8}" dt="2022-02-07T09:34:31.780" v="2039"/>
          <ac:inkMkLst>
            <pc:docMk/>
            <pc:sldMk cId="2611643533" sldId="333"/>
            <ac:inkMk id="58" creationId="{99F93D91-BED2-42D4-9F6B-3920D98AD4C1}"/>
          </ac:inkMkLst>
        </pc:inkChg>
        <pc:inkChg chg="add del">
          <ac:chgData name="Viet Anh Nguyen" userId="b95f61ff061388d5" providerId="LiveId" clId="{746B24EA-7A43-4D3D-A68A-B9BD11066FA8}" dt="2022-02-07T09:34:31.780" v="2039"/>
          <ac:inkMkLst>
            <pc:docMk/>
            <pc:sldMk cId="2611643533" sldId="333"/>
            <ac:inkMk id="59" creationId="{0F11336A-C957-41D7-B578-24D7BE4D6BB0}"/>
          </ac:inkMkLst>
        </pc:inkChg>
        <pc:inkChg chg="add del">
          <ac:chgData name="Viet Anh Nguyen" userId="b95f61ff061388d5" providerId="LiveId" clId="{746B24EA-7A43-4D3D-A68A-B9BD11066FA8}" dt="2022-02-07T09:34:31.780" v="2039"/>
          <ac:inkMkLst>
            <pc:docMk/>
            <pc:sldMk cId="2611643533" sldId="333"/>
            <ac:inkMk id="60" creationId="{39F41A85-3FA1-4FC2-A0D5-83B60010DA4C}"/>
          </ac:inkMkLst>
        </pc:inkChg>
        <pc:inkChg chg="add">
          <ac:chgData name="Viet Anh Nguyen" userId="b95f61ff061388d5" providerId="LiveId" clId="{746B24EA-7A43-4D3D-A68A-B9BD11066FA8}" dt="2022-02-07T09:34:31.780" v="2039"/>
          <ac:inkMkLst>
            <pc:docMk/>
            <pc:sldMk cId="2611643533" sldId="333"/>
            <ac:inkMk id="61" creationId="{296488B6-C831-4BF6-BFE1-F1CF2CC2320D}"/>
          </ac:inkMkLst>
        </pc:inkChg>
        <pc:inkChg chg="add">
          <ac:chgData name="Viet Anh Nguyen" userId="b95f61ff061388d5" providerId="LiveId" clId="{746B24EA-7A43-4D3D-A68A-B9BD11066FA8}" dt="2022-02-07T09:34:31.780" v="2039"/>
          <ac:inkMkLst>
            <pc:docMk/>
            <pc:sldMk cId="2611643533" sldId="333"/>
            <ac:inkMk id="62" creationId="{310D0F80-CB47-4B1C-A61C-050F3153C014}"/>
          </ac:inkMkLst>
        </pc:inkChg>
        <pc:inkChg chg="add del">
          <ac:chgData name="Viet Anh Nguyen" userId="b95f61ff061388d5" providerId="LiveId" clId="{746B24EA-7A43-4D3D-A68A-B9BD11066FA8}" dt="2022-02-07T09:34:32.798" v="2042"/>
          <ac:inkMkLst>
            <pc:docMk/>
            <pc:sldMk cId="2611643533" sldId="333"/>
            <ac:inkMk id="63" creationId="{1B1E1890-0380-4C2D-AAE4-853C4EC480C5}"/>
          </ac:inkMkLst>
        </pc:inkChg>
        <pc:inkChg chg="add del">
          <ac:chgData name="Viet Anh Nguyen" userId="b95f61ff061388d5" providerId="LiveId" clId="{746B24EA-7A43-4D3D-A68A-B9BD11066FA8}" dt="2022-02-07T09:34:32.798" v="2042"/>
          <ac:inkMkLst>
            <pc:docMk/>
            <pc:sldMk cId="2611643533" sldId="333"/>
            <ac:inkMk id="64" creationId="{4E4CBCA6-B16E-4BF3-A78A-DB9D6DB2813E}"/>
          </ac:inkMkLst>
        </pc:inkChg>
        <pc:inkChg chg="add">
          <ac:chgData name="Viet Anh Nguyen" userId="b95f61ff061388d5" providerId="LiveId" clId="{746B24EA-7A43-4D3D-A68A-B9BD11066FA8}" dt="2022-02-07T09:34:32.798" v="2042"/>
          <ac:inkMkLst>
            <pc:docMk/>
            <pc:sldMk cId="2611643533" sldId="333"/>
            <ac:inkMk id="65" creationId="{B86E0F7D-8077-4940-A180-A2E44F010362}"/>
          </ac:inkMkLst>
        </pc:inkChg>
        <pc:inkChg chg="add del">
          <ac:chgData name="Viet Anh Nguyen" userId="b95f61ff061388d5" providerId="LiveId" clId="{746B24EA-7A43-4D3D-A68A-B9BD11066FA8}" dt="2022-02-07T09:34:35.797" v="2048"/>
          <ac:inkMkLst>
            <pc:docMk/>
            <pc:sldMk cId="2611643533" sldId="333"/>
            <ac:inkMk id="66" creationId="{B524923E-0A63-455F-9A1B-2B36D08D1767}"/>
          </ac:inkMkLst>
        </pc:inkChg>
        <pc:inkChg chg="add del">
          <ac:chgData name="Viet Anh Nguyen" userId="b95f61ff061388d5" providerId="LiveId" clId="{746B24EA-7A43-4D3D-A68A-B9BD11066FA8}" dt="2022-02-07T09:34:35.797" v="2048"/>
          <ac:inkMkLst>
            <pc:docMk/>
            <pc:sldMk cId="2611643533" sldId="333"/>
            <ac:inkMk id="67" creationId="{12FC9FAA-5EBB-4C80-ACD9-343C14133AEE}"/>
          </ac:inkMkLst>
        </pc:inkChg>
        <pc:inkChg chg="add del">
          <ac:chgData name="Viet Anh Nguyen" userId="b95f61ff061388d5" providerId="LiveId" clId="{746B24EA-7A43-4D3D-A68A-B9BD11066FA8}" dt="2022-02-07T09:34:35.797" v="2048"/>
          <ac:inkMkLst>
            <pc:docMk/>
            <pc:sldMk cId="2611643533" sldId="333"/>
            <ac:inkMk id="68" creationId="{4FF379F7-075A-4B2F-AD00-5F5E9EE63555}"/>
          </ac:inkMkLst>
        </pc:inkChg>
        <pc:inkChg chg="add del">
          <ac:chgData name="Viet Anh Nguyen" userId="b95f61ff061388d5" providerId="LiveId" clId="{746B24EA-7A43-4D3D-A68A-B9BD11066FA8}" dt="2022-02-07T09:34:35.797" v="2048"/>
          <ac:inkMkLst>
            <pc:docMk/>
            <pc:sldMk cId="2611643533" sldId="333"/>
            <ac:inkMk id="69" creationId="{E1D3E87D-C627-49E1-9F20-46164537815C}"/>
          </ac:inkMkLst>
        </pc:inkChg>
        <pc:inkChg chg="add del">
          <ac:chgData name="Viet Anh Nguyen" userId="b95f61ff061388d5" providerId="LiveId" clId="{746B24EA-7A43-4D3D-A68A-B9BD11066FA8}" dt="2022-02-07T09:34:35.797" v="2048"/>
          <ac:inkMkLst>
            <pc:docMk/>
            <pc:sldMk cId="2611643533" sldId="333"/>
            <ac:inkMk id="70" creationId="{8BB0F8EA-0CBB-4F9B-8F13-3452B4199465}"/>
          </ac:inkMkLst>
        </pc:inkChg>
        <pc:inkChg chg="add">
          <ac:chgData name="Viet Anh Nguyen" userId="b95f61ff061388d5" providerId="LiveId" clId="{746B24EA-7A43-4D3D-A68A-B9BD11066FA8}" dt="2022-02-07T09:34:35.797" v="2048"/>
          <ac:inkMkLst>
            <pc:docMk/>
            <pc:sldMk cId="2611643533" sldId="333"/>
            <ac:inkMk id="71" creationId="{EA8D0000-ED62-4AD0-8952-307CCC541B51}"/>
          </ac:inkMkLst>
        </pc:inkChg>
        <pc:inkChg chg="add del">
          <ac:chgData name="Viet Anh Nguyen" userId="b95f61ff061388d5" providerId="LiveId" clId="{746B24EA-7A43-4D3D-A68A-B9BD11066FA8}" dt="2022-02-07T09:34:38.597" v="2051"/>
          <ac:inkMkLst>
            <pc:docMk/>
            <pc:sldMk cId="2611643533" sldId="333"/>
            <ac:inkMk id="72" creationId="{7D1E291A-59A9-40C1-B995-E2AE30B3C6AA}"/>
          </ac:inkMkLst>
        </pc:inkChg>
        <pc:inkChg chg="add del">
          <ac:chgData name="Viet Anh Nguyen" userId="b95f61ff061388d5" providerId="LiveId" clId="{746B24EA-7A43-4D3D-A68A-B9BD11066FA8}" dt="2022-02-07T09:34:38.597" v="2051"/>
          <ac:inkMkLst>
            <pc:docMk/>
            <pc:sldMk cId="2611643533" sldId="333"/>
            <ac:inkMk id="73" creationId="{F0A0E53E-BBDD-4978-A851-13CF4BDD1DCA}"/>
          </ac:inkMkLst>
        </pc:inkChg>
        <pc:inkChg chg="add del">
          <ac:chgData name="Viet Anh Nguyen" userId="b95f61ff061388d5" providerId="LiveId" clId="{746B24EA-7A43-4D3D-A68A-B9BD11066FA8}" dt="2022-02-07T09:34:41.928" v="2054"/>
          <ac:inkMkLst>
            <pc:docMk/>
            <pc:sldMk cId="2611643533" sldId="333"/>
            <ac:inkMk id="74" creationId="{07482D63-1695-4281-8917-05E7AC70C263}"/>
          </ac:inkMkLst>
        </pc:inkChg>
        <pc:inkChg chg="add del">
          <ac:chgData name="Viet Anh Nguyen" userId="b95f61ff061388d5" providerId="LiveId" clId="{746B24EA-7A43-4D3D-A68A-B9BD11066FA8}" dt="2022-02-07T09:34:41.928" v="2054"/>
          <ac:inkMkLst>
            <pc:docMk/>
            <pc:sldMk cId="2611643533" sldId="333"/>
            <ac:inkMk id="75" creationId="{32F10349-1A6B-4413-84F8-9EF40FF0B59D}"/>
          </ac:inkMkLst>
        </pc:inkChg>
        <pc:inkChg chg="add del">
          <ac:chgData name="Viet Anh Nguyen" userId="b95f61ff061388d5" providerId="LiveId" clId="{746B24EA-7A43-4D3D-A68A-B9BD11066FA8}" dt="2022-02-07T09:34:41.928" v="2054"/>
          <ac:inkMkLst>
            <pc:docMk/>
            <pc:sldMk cId="2611643533" sldId="333"/>
            <ac:inkMk id="76" creationId="{B536FEED-4EBA-4295-9CAC-6EA3F591ED95}"/>
          </ac:inkMkLst>
        </pc:inkChg>
        <pc:inkChg chg="add">
          <ac:chgData name="Viet Anh Nguyen" userId="b95f61ff061388d5" providerId="LiveId" clId="{746B24EA-7A43-4D3D-A68A-B9BD11066FA8}" dt="2022-02-07T09:34:41.928" v="2054"/>
          <ac:inkMkLst>
            <pc:docMk/>
            <pc:sldMk cId="2611643533" sldId="333"/>
            <ac:inkMk id="77" creationId="{49D0E410-379A-4437-A21A-71055125321F}"/>
          </ac:inkMkLst>
        </pc:inkChg>
        <pc:inkChg chg="add">
          <ac:chgData name="Viet Anh Nguyen" userId="b95f61ff061388d5" providerId="LiveId" clId="{746B24EA-7A43-4D3D-A68A-B9BD11066FA8}" dt="2022-02-07T09:34:45.697" v="2055" actId="9405"/>
          <ac:inkMkLst>
            <pc:docMk/>
            <pc:sldMk cId="2611643533" sldId="333"/>
            <ac:inkMk id="78" creationId="{C3E02184-2897-4C33-A725-A76A85A12521}"/>
          </ac:inkMkLst>
        </pc:inkChg>
        <pc:inkChg chg="add">
          <ac:chgData name="Viet Anh Nguyen" userId="b95f61ff061388d5" providerId="LiveId" clId="{746B24EA-7A43-4D3D-A68A-B9BD11066FA8}" dt="2022-02-07T09:34:45.897" v="2056" actId="9405"/>
          <ac:inkMkLst>
            <pc:docMk/>
            <pc:sldMk cId="2611643533" sldId="333"/>
            <ac:inkMk id="79" creationId="{721613AA-9D3D-4917-93B2-782D8296B5F8}"/>
          </ac:inkMkLst>
        </pc:inkChg>
        <pc:inkChg chg="add del">
          <ac:chgData name="Viet Anh Nguyen" userId="b95f61ff061388d5" providerId="LiveId" clId="{746B24EA-7A43-4D3D-A68A-B9BD11066FA8}" dt="2022-02-07T09:34:51.554" v="2062"/>
          <ac:inkMkLst>
            <pc:docMk/>
            <pc:sldMk cId="2611643533" sldId="333"/>
            <ac:inkMk id="80" creationId="{F236CF04-F8F1-468E-87D5-5AD9FFD4094C}"/>
          </ac:inkMkLst>
        </pc:inkChg>
        <pc:inkChg chg="add del">
          <ac:chgData name="Viet Anh Nguyen" userId="b95f61ff061388d5" providerId="LiveId" clId="{746B24EA-7A43-4D3D-A68A-B9BD11066FA8}" dt="2022-02-07T09:34:50.408" v="2060"/>
          <ac:inkMkLst>
            <pc:docMk/>
            <pc:sldMk cId="2611643533" sldId="333"/>
            <ac:inkMk id="81" creationId="{3B9AF1C0-BDCF-4274-85D0-F4BA05B06546}"/>
          </ac:inkMkLst>
        </pc:inkChg>
        <pc:inkChg chg="add del">
          <ac:chgData name="Viet Anh Nguyen" userId="b95f61ff061388d5" providerId="LiveId" clId="{746B24EA-7A43-4D3D-A68A-B9BD11066FA8}" dt="2022-02-07T09:34:50.408" v="2060"/>
          <ac:inkMkLst>
            <pc:docMk/>
            <pc:sldMk cId="2611643533" sldId="333"/>
            <ac:inkMk id="82" creationId="{FB2DB1EE-00F4-493B-963B-BCBE6BD358A7}"/>
          </ac:inkMkLst>
        </pc:inkChg>
        <pc:inkChg chg="add del">
          <ac:chgData name="Viet Anh Nguyen" userId="b95f61ff061388d5" providerId="LiveId" clId="{746B24EA-7A43-4D3D-A68A-B9BD11066FA8}" dt="2022-02-07T09:34:51.554" v="2062"/>
          <ac:inkMkLst>
            <pc:docMk/>
            <pc:sldMk cId="2611643533" sldId="333"/>
            <ac:inkMk id="83" creationId="{A751C842-B494-49AB-B916-080BCBC7554D}"/>
          </ac:inkMkLst>
        </pc:inkChg>
        <pc:inkChg chg="add del">
          <ac:chgData name="Viet Anh Nguyen" userId="b95f61ff061388d5" providerId="LiveId" clId="{746B24EA-7A43-4D3D-A68A-B9BD11066FA8}" dt="2022-02-07T09:34:51.554" v="2062"/>
          <ac:inkMkLst>
            <pc:docMk/>
            <pc:sldMk cId="2611643533" sldId="333"/>
            <ac:inkMk id="84" creationId="{3EFAE5F9-F951-4DB6-AAD4-B70021796874}"/>
          </ac:inkMkLst>
        </pc:inkChg>
        <pc:inkChg chg="add">
          <ac:chgData name="Viet Anh Nguyen" userId="b95f61ff061388d5" providerId="LiveId" clId="{746B24EA-7A43-4D3D-A68A-B9BD11066FA8}" dt="2022-02-07T09:34:51.554" v="2062"/>
          <ac:inkMkLst>
            <pc:docMk/>
            <pc:sldMk cId="2611643533" sldId="333"/>
            <ac:inkMk id="85" creationId="{F99D3918-B37F-41D1-9A8D-AED029A604BD}"/>
          </ac:inkMkLst>
        </pc:inkChg>
        <pc:inkChg chg="add del">
          <ac:chgData name="Viet Anh Nguyen" userId="b95f61ff061388d5" providerId="LiveId" clId="{746B24EA-7A43-4D3D-A68A-B9BD11066FA8}" dt="2022-02-07T09:35:47.480" v="2065"/>
          <ac:inkMkLst>
            <pc:docMk/>
            <pc:sldMk cId="2611643533" sldId="333"/>
            <ac:inkMk id="86" creationId="{29C0C27D-A704-4027-AFB8-4734AA2CEF8A}"/>
          </ac:inkMkLst>
        </pc:inkChg>
        <pc:inkChg chg="add del">
          <ac:chgData name="Viet Anh Nguyen" userId="b95f61ff061388d5" providerId="LiveId" clId="{746B24EA-7A43-4D3D-A68A-B9BD11066FA8}" dt="2022-02-07T09:35:47.480" v="2065"/>
          <ac:inkMkLst>
            <pc:docMk/>
            <pc:sldMk cId="2611643533" sldId="333"/>
            <ac:inkMk id="87" creationId="{34E2C191-84AA-4996-B8F3-E90C1F2149E5}"/>
          </ac:inkMkLst>
        </pc:inkChg>
        <pc:inkChg chg="add del">
          <ac:chgData name="Viet Anh Nguyen" userId="b95f61ff061388d5" providerId="LiveId" clId="{746B24EA-7A43-4D3D-A68A-B9BD11066FA8}" dt="2022-02-07T09:35:49.470" v="2067"/>
          <ac:inkMkLst>
            <pc:docMk/>
            <pc:sldMk cId="2611643533" sldId="333"/>
            <ac:inkMk id="88" creationId="{B64E3A37-C76D-4673-A945-65552249D1DC}"/>
          </ac:inkMkLst>
        </pc:inkChg>
        <pc:inkChg chg="add del">
          <ac:chgData name="Viet Anh Nguyen" userId="b95f61ff061388d5" providerId="LiveId" clId="{746B24EA-7A43-4D3D-A68A-B9BD11066FA8}" dt="2022-02-07T09:35:49.470" v="2067"/>
          <ac:inkMkLst>
            <pc:docMk/>
            <pc:sldMk cId="2611643533" sldId="333"/>
            <ac:inkMk id="89" creationId="{6B1A69D1-D503-4815-90F8-A2D88C02073B}"/>
          </ac:inkMkLst>
        </pc:inkChg>
        <pc:inkChg chg="add del">
          <ac:chgData name="Viet Anh Nguyen" userId="b95f61ff061388d5" providerId="LiveId" clId="{746B24EA-7A43-4D3D-A68A-B9BD11066FA8}" dt="2022-02-07T09:35:57.719" v="2071"/>
          <ac:inkMkLst>
            <pc:docMk/>
            <pc:sldMk cId="2611643533" sldId="333"/>
            <ac:inkMk id="90" creationId="{5830F94D-15AE-4DD8-AA11-333F5FF01E67}"/>
          </ac:inkMkLst>
        </pc:inkChg>
        <pc:inkChg chg="add del">
          <ac:chgData name="Viet Anh Nguyen" userId="b95f61ff061388d5" providerId="LiveId" clId="{746B24EA-7A43-4D3D-A68A-B9BD11066FA8}" dt="2022-02-07T09:35:57.719" v="2071"/>
          <ac:inkMkLst>
            <pc:docMk/>
            <pc:sldMk cId="2611643533" sldId="333"/>
            <ac:inkMk id="91" creationId="{FB7CB756-DD66-4770-8D9C-D77100ACD3A2}"/>
          </ac:inkMkLst>
        </pc:inkChg>
        <pc:inkChg chg="add del">
          <ac:chgData name="Viet Anh Nguyen" userId="b95f61ff061388d5" providerId="LiveId" clId="{746B24EA-7A43-4D3D-A68A-B9BD11066FA8}" dt="2022-02-07T09:35:57.719" v="2071"/>
          <ac:inkMkLst>
            <pc:docMk/>
            <pc:sldMk cId="2611643533" sldId="333"/>
            <ac:inkMk id="92" creationId="{443488D4-9821-4B1F-9727-845102FC1570}"/>
          </ac:inkMkLst>
        </pc:inkChg>
        <pc:inkChg chg="add del">
          <ac:chgData name="Viet Anh Nguyen" userId="b95f61ff061388d5" providerId="LiveId" clId="{746B24EA-7A43-4D3D-A68A-B9BD11066FA8}" dt="2022-02-07T09:35:57.719" v="2071"/>
          <ac:inkMkLst>
            <pc:docMk/>
            <pc:sldMk cId="2611643533" sldId="333"/>
            <ac:inkMk id="93" creationId="{592DC0D0-63F9-40B3-8085-22468AC9DBA8}"/>
          </ac:inkMkLst>
        </pc:inkChg>
        <pc:inkChg chg="add">
          <ac:chgData name="Viet Anh Nguyen" userId="b95f61ff061388d5" providerId="LiveId" clId="{746B24EA-7A43-4D3D-A68A-B9BD11066FA8}" dt="2022-02-07T09:35:57.719" v="2071"/>
          <ac:inkMkLst>
            <pc:docMk/>
            <pc:sldMk cId="2611643533" sldId="333"/>
            <ac:inkMk id="94" creationId="{DACB5F98-2929-4D50-AF71-2535791876BD}"/>
          </ac:inkMkLst>
        </pc:inkChg>
        <pc:inkChg chg="add">
          <ac:chgData name="Viet Anh Nguyen" userId="b95f61ff061388d5" providerId="LiveId" clId="{746B24EA-7A43-4D3D-A68A-B9BD11066FA8}" dt="2022-02-07T09:36:00.447" v="2072" actId="9405"/>
          <ac:inkMkLst>
            <pc:docMk/>
            <pc:sldMk cId="2611643533" sldId="333"/>
            <ac:inkMk id="95" creationId="{D535F032-A278-476A-A9A0-D544DD9ED90F}"/>
          </ac:inkMkLst>
        </pc:inkChg>
        <pc:inkChg chg="add del">
          <ac:chgData name="Viet Anh Nguyen" userId="b95f61ff061388d5" providerId="LiveId" clId="{746B24EA-7A43-4D3D-A68A-B9BD11066FA8}" dt="2022-02-07T09:36:08.173" v="2088"/>
          <ac:inkMkLst>
            <pc:docMk/>
            <pc:sldMk cId="2611643533" sldId="333"/>
            <ac:inkMk id="96" creationId="{FE43B9AE-F456-4BB4-BE57-F4E7A9C5C6F4}"/>
          </ac:inkMkLst>
        </pc:inkChg>
        <pc:inkChg chg="add del">
          <ac:chgData name="Viet Anh Nguyen" userId="b95f61ff061388d5" providerId="LiveId" clId="{746B24EA-7A43-4D3D-A68A-B9BD11066FA8}" dt="2022-02-07T09:36:03.555" v="2078"/>
          <ac:inkMkLst>
            <pc:docMk/>
            <pc:sldMk cId="2611643533" sldId="333"/>
            <ac:inkMk id="97" creationId="{119A7F40-932B-4BAC-8CA0-35EB31959694}"/>
          </ac:inkMkLst>
        </pc:inkChg>
        <pc:inkChg chg="add del">
          <ac:chgData name="Viet Anh Nguyen" userId="b95f61ff061388d5" providerId="LiveId" clId="{746B24EA-7A43-4D3D-A68A-B9BD11066FA8}" dt="2022-02-07T09:36:03.555" v="2078"/>
          <ac:inkMkLst>
            <pc:docMk/>
            <pc:sldMk cId="2611643533" sldId="333"/>
            <ac:inkMk id="98" creationId="{1FBBE5B9-195B-43F3-87F6-4E95E04A8A20}"/>
          </ac:inkMkLst>
        </pc:inkChg>
        <pc:inkChg chg="add del">
          <ac:chgData name="Viet Anh Nguyen" userId="b95f61ff061388d5" providerId="LiveId" clId="{746B24EA-7A43-4D3D-A68A-B9BD11066FA8}" dt="2022-02-07T09:36:03.555" v="2078"/>
          <ac:inkMkLst>
            <pc:docMk/>
            <pc:sldMk cId="2611643533" sldId="333"/>
            <ac:inkMk id="99" creationId="{86D90D8B-37C7-4750-A465-527651C5DB9D}"/>
          </ac:inkMkLst>
        </pc:inkChg>
        <pc:inkChg chg="add del">
          <ac:chgData name="Viet Anh Nguyen" userId="b95f61ff061388d5" providerId="LiveId" clId="{746B24EA-7A43-4D3D-A68A-B9BD11066FA8}" dt="2022-02-07T09:36:03.555" v="2078"/>
          <ac:inkMkLst>
            <pc:docMk/>
            <pc:sldMk cId="2611643533" sldId="333"/>
            <ac:inkMk id="100" creationId="{DF8C6544-21A0-42E8-9DC4-EC36C6BBC08B}"/>
          </ac:inkMkLst>
        </pc:inkChg>
        <pc:inkChg chg="add del">
          <ac:chgData name="Viet Anh Nguyen" userId="b95f61ff061388d5" providerId="LiveId" clId="{746B24EA-7A43-4D3D-A68A-B9BD11066FA8}" dt="2022-02-07T09:36:08.173" v="2088"/>
          <ac:inkMkLst>
            <pc:docMk/>
            <pc:sldMk cId="2611643533" sldId="333"/>
            <ac:inkMk id="101" creationId="{093B600C-C3F5-42BC-8C19-96A0F90B6E2C}"/>
          </ac:inkMkLst>
        </pc:inkChg>
        <pc:inkChg chg="add del">
          <ac:chgData name="Viet Anh Nguyen" userId="b95f61ff061388d5" providerId="LiveId" clId="{746B24EA-7A43-4D3D-A68A-B9BD11066FA8}" dt="2022-02-07T09:36:08.173" v="2088"/>
          <ac:inkMkLst>
            <pc:docMk/>
            <pc:sldMk cId="2611643533" sldId="333"/>
            <ac:inkMk id="102" creationId="{237B8334-8C12-4D6C-BF7A-61390A9B2AD4}"/>
          </ac:inkMkLst>
        </pc:inkChg>
        <pc:inkChg chg="add del">
          <ac:chgData name="Viet Anh Nguyen" userId="b95f61ff061388d5" providerId="LiveId" clId="{746B24EA-7A43-4D3D-A68A-B9BD11066FA8}" dt="2022-02-07T09:36:08.173" v="2088"/>
          <ac:inkMkLst>
            <pc:docMk/>
            <pc:sldMk cId="2611643533" sldId="333"/>
            <ac:inkMk id="103" creationId="{8833151C-3765-443A-B8D7-15AE6E8D1B70}"/>
          </ac:inkMkLst>
        </pc:inkChg>
        <pc:inkChg chg="add del">
          <ac:chgData name="Viet Anh Nguyen" userId="b95f61ff061388d5" providerId="LiveId" clId="{746B24EA-7A43-4D3D-A68A-B9BD11066FA8}" dt="2022-02-07T09:36:08.173" v="2088"/>
          <ac:inkMkLst>
            <pc:docMk/>
            <pc:sldMk cId="2611643533" sldId="333"/>
            <ac:inkMk id="104" creationId="{7AF85D15-735E-43DE-BBAB-279634EC52C7}"/>
          </ac:inkMkLst>
        </pc:inkChg>
        <pc:inkChg chg="add del">
          <ac:chgData name="Viet Anh Nguyen" userId="b95f61ff061388d5" providerId="LiveId" clId="{746B24EA-7A43-4D3D-A68A-B9BD11066FA8}" dt="2022-02-07T09:36:08.173" v="2088"/>
          <ac:inkMkLst>
            <pc:docMk/>
            <pc:sldMk cId="2611643533" sldId="333"/>
            <ac:inkMk id="105" creationId="{77DDCFF0-F1C5-4D2C-8AD2-2E88B882DDAC}"/>
          </ac:inkMkLst>
        </pc:inkChg>
        <pc:inkChg chg="add del">
          <ac:chgData name="Viet Anh Nguyen" userId="b95f61ff061388d5" providerId="LiveId" clId="{746B24EA-7A43-4D3D-A68A-B9BD11066FA8}" dt="2022-02-07T09:36:08.173" v="2088"/>
          <ac:inkMkLst>
            <pc:docMk/>
            <pc:sldMk cId="2611643533" sldId="333"/>
            <ac:inkMk id="106" creationId="{E7F19914-0E14-4FA2-9D0F-7478110D491C}"/>
          </ac:inkMkLst>
        </pc:inkChg>
        <pc:inkChg chg="add del">
          <ac:chgData name="Viet Anh Nguyen" userId="b95f61ff061388d5" providerId="LiveId" clId="{746B24EA-7A43-4D3D-A68A-B9BD11066FA8}" dt="2022-02-07T09:36:08.173" v="2088"/>
          <ac:inkMkLst>
            <pc:docMk/>
            <pc:sldMk cId="2611643533" sldId="333"/>
            <ac:inkMk id="107" creationId="{FECD5E8A-E853-4373-8637-9A4A6FCC39C6}"/>
          </ac:inkMkLst>
        </pc:inkChg>
        <pc:inkChg chg="add del">
          <ac:chgData name="Viet Anh Nguyen" userId="b95f61ff061388d5" providerId="LiveId" clId="{746B24EA-7A43-4D3D-A68A-B9BD11066FA8}" dt="2022-02-07T09:36:08.173" v="2088"/>
          <ac:inkMkLst>
            <pc:docMk/>
            <pc:sldMk cId="2611643533" sldId="333"/>
            <ac:inkMk id="108" creationId="{59C85EE4-DBC8-4A25-B415-04D2D3323665}"/>
          </ac:inkMkLst>
        </pc:inkChg>
        <pc:inkChg chg="add">
          <ac:chgData name="Viet Anh Nguyen" userId="b95f61ff061388d5" providerId="LiveId" clId="{746B24EA-7A43-4D3D-A68A-B9BD11066FA8}" dt="2022-02-07T09:36:07.257" v="2086" actId="9405"/>
          <ac:inkMkLst>
            <pc:docMk/>
            <pc:sldMk cId="2611643533" sldId="333"/>
            <ac:inkMk id="109" creationId="{DFD1BCFD-15B1-411E-AEFC-D3957980465B}"/>
          </ac:inkMkLst>
        </pc:inkChg>
        <pc:inkChg chg="add">
          <ac:chgData name="Viet Anh Nguyen" userId="b95f61ff061388d5" providerId="LiveId" clId="{746B24EA-7A43-4D3D-A68A-B9BD11066FA8}" dt="2022-02-07T09:36:07.424" v="2087" actId="9405"/>
          <ac:inkMkLst>
            <pc:docMk/>
            <pc:sldMk cId="2611643533" sldId="333"/>
            <ac:inkMk id="110" creationId="{ABB57E62-FD03-4E36-A8A3-E7DF3208F918}"/>
          </ac:inkMkLst>
        </pc:inkChg>
        <pc:inkChg chg="add">
          <ac:chgData name="Viet Anh Nguyen" userId="b95f61ff061388d5" providerId="LiveId" clId="{746B24EA-7A43-4D3D-A68A-B9BD11066FA8}" dt="2022-02-07T09:36:08.173" v="2088"/>
          <ac:inkMkLst>
            <pc:docMk/>
            <pc:sldMk cId="2611643533" sldId="333"/>
            <ac:inkMk id="111" creationId="{843F4D2D-92BE-4326-B8AC-28D6BB2CBEB3}"/>
          </ac:inkMkLst>
        </pc:inkChg>
        <pc:inkChg chg="add">
          <ac:chgData name="Viet Anh Nguyen" userId="b95f61ff061388d5" providerId="LiveId" clId="{746B24EA-7A43-4D3D-A68A-B9BD11066FA8}" dt="2022-02-07T09:36:08.173" v="2088"/>
          <ac:inkMkLst>
            <pc:docMk/>
            <pc:sldMk cId="2611643533" sldId="333"/>
            <ac:inkMk id="112" creationId="{4A5D285E-890A-4FA7-A686-B4E7E402BA32}"/>
          </ac:inkMkLst>
        </pc:inkChg>
        <pc:inkChg chg="add">
          <ac:chgData name="Viet Anh Nguyen" userId="b95f61ff061388d5" providerId="LiveId" clId="{746B24EA-7A43-4D3D-A68A-B9BD11066FA8}" dt="2022-02-07T09:36:08.173" v="2088"/>
          <ac:inkMkLst>
            <pc:docMk/>
            <pc:sldMk cId="2611643533" sldId="333"/>
            <ac:inkMk id="113" creationId="{B7947F25-3AE3-4BB4-A370-F8D494FF68DD}"/>
          </ac:inkMkLst>
        </pc:inkChg>
        <pc:inkChg chg="add">
          <ac:chgData name="Viet Anh Nguyen" userId="b95f61ff061388d5" providerId="LiveId" clId="{746B24EA-7A43-4D3D-A68A-B9BD11066FA8}" dt="2022-02-07T09:36:10.282" v="2089" actId="9405"/>
          <ac:inkMkLst>
            <pc:docMk/>
            <pc:sldMk cId="2611643533" sldId="333"/>
            <ac:inkMk id="114" creationId="{C4641484-AF9C-47A7-AB7C-73D38E4F1EA5}"/>
          </ac:inkMkLst>
        </pc:inkChg>
        <pc:inkChg chg="add del">
          <ac:chgData name="Viet Anh Nguyen" userId="b95f61ff061388d5" providerId="LiveId" clId="{746B24EA-7A43-4D3D-A68A-B9BD11066FA8}" dt="2022-02-07T09:36:12.850" v="2092"/>
          <ac:inkMkLst>
            <pc:docMk/>
            <pc:sldMk cId="2611643533" sldId="333"/>
            <ac:inkMk id="115" creationId="{C5A82684-8F8C-4447-A628-E010D34A2C86}"/>
          </ac:inkMkLst>
        </pc:inkChg>
        <pc:inkChg chg="add del">
          <ac:chgData name="Viet Anh Nguyen" userId="b95f61ff061388d5" providerId="LiveId" clId="{746B24EA-7A43-4D3D-A68A-B9BD11066FA8}" dt="2022-02-07T09:36:12.850" v="2092"/>
          <ac:inkMkLst>
            <pc:docMk/>
            <pc:sldMk cId="2611643533" sldId="333"/>
            <ac:inkMk id="116" creationId="{58D9D44E-ACBB-4C1E-B238-02AA6AAE6D5B}"/>
          </ac:inkMkLst>
        </pc:inkChg>
        <pc:inkChg chg="add del">
          <ac:chgData name="Viet Anh Nguyen" userId="b95f61ff061388d5" providerId="LiveId" clId="{746B24EA-7A43-4D3D-A68A-B9BD11066FA8}" dt="2022-02-07T09:36:15.672" v="2098"/>
          <ac:inkMkLst>
            <pc:docMk/>
            <pc:sldMk cId="2611643533" sldId="333"/>
            <ac:inkMk id="117" creationId="{A824D017-CA40-4CA2-A0F0-2DEE68A7FC93}"/>
          </ac:inkMkLst>
        </pc:inkChg>
        <pc:inkChg chg="add del">
          <ac:chgData name="Viet Anh Nguyen" userId="b95f61ff061388d5" providerId="LiveId" clId="{746B24EA-7A43-4D3D-A68A-B9BD11066FA8}" dt="2022-02-07T09:36:15.672" v="2098"/>
          <ac:inkMkLst>
            <pc:docMk/>
            <pc:sldMk cId="2611643533" sldId="333"/>
            <ac:inkMk id="118" creationId="{E2A8AC91-AFEE-49C2-A1F1-A9A4AF7C1EF0}"/>
          </ac:inkMkLst>
        </pc:inkChg>
        <pc:inkChg chg="add del">
          <ac:chgData name="Viet Anh Nguyen" userId="b95f61ff061388d5" providerId="LiveId" clId="{746B24EA-7A43-4D3D-A68A-B9BD11066FA8}" dt="2022-02-07T09:36:15.672" v="2098"/>
          <ac:inkMkLst>
            <pc:docMk/>
            <pc:sldMk cId="2611643533" sldId="333"/>
            <ac:inkMk id="119" creationId="{8E0766B7-540A-4509-9071-8B655D7DB86E}"/>
          </ac:inkMkLst>
        </pc:inkChg>
        <pc:inkChg chg="add del">
          <ac:chgData name="Viet Anh Nguyen" userId="b95f61ff061388d5" providerId="LiveId" clId="{746B24EA-7A43-4D3D-A68A-B9BD11066FA8}" dt="2022-02-07T09:36:15.672" v="2098"/>
          <ac:inkMkLst>
            <pc:docMk/>
            <pc:sldMk cId="2611643533" sldId="333"/>
            <ac:inkMk id="120" creationId="{1E67B42A-71C2-40EB-9A4B-D7CD8BF117F2}"/>
          </ac:inkMkLst>
        </pc:inkChg>
        <pc:inkChg chg="add del">
          <ac:chgData name="Viet Anh Nguyen" userId="b95f61ff061388d5" providerId="LiveId" clId="{746B24EA-7A43-4D3D-A68A-B9BD11066FA8}" dt="2022-02-07T09:36:15.672" v="2098"/>
          <ac:inkMkLst>
            <pc:docMk/>
            <pc:sldMk cId="2611643533" sldId="333"/>
            <ac:inkMk id="121" creationId="{594F0ECF-03F6-4A9E-A7FD-5BEDF6494C66}"/>
          </ac:inkMkLst>
        </pc:inkChg>
        <pc:inkChg chg="add del">
          <ac:chgData name="Viet Anh Nguyen" userId="b95f61ff061388d5" providerId="LiveId" clId="{746B24EA-7A43-4D3D-A68A-B9BD11066FA8}" dt="2022-02-07T09:36:15.672" v="2098"/>
          <ac:inkMkLst>
            <pc:docMk/>
            <pc:sldMk cId="2611643533" sldId="333"/>
            <ac:inkMk id="122" creationId="{E067C9B1-A162-4DB7-8C9B-E165CBF6A731}"/>
          </ac:inkMkLst>
        </pc:inkChg>
        <pc:inkChg chg="add">
          <ac:chgData name="Viet Anh Nguyen" userId="b95f61ff061388d5" providerId="LiveId" clId="{746B24EA-7A43-4D3D-A68A-B9BD11066FA8}" dt="2022-02-07T09:36:15.672" v="2098"/>
          <ac:inkMkLst>
            <pc:docMk/>
            <pc:sldMk cId="2611643533" sldId="333"/>
            <ac:inkMk id="123" creationId="{2D2F661C-A2BA-4D10-9292-E0BDD01857E7}"/>
          </ac:inkMkLst>
        </pc:inkChg>
        <pc:inkChg chg="add">
          <ac:chgData name="Viet Anh Nguyen" userId="b95f61ff061388d5" providerId="LiveId" clId="{746B24EA-7A43-4D3D-A68A-B9BD11066FA8}" dt="2022-02-07T09:36:15.672" v="2098"/>
          <ac:inkMkLst>
            <pc:docMk/>
            <pc:sldMk cId="2611643533" sldId="333"/>
            <ac:inkMk id="124" creationId="{867E7DBE-F6CA-4D23-A8C2-6724152497A3}"/>
          </ac:inkMkLst>
        </pc:inkChg>
      </pc:sldChg>
      <pc:sldChg chg="addSp delSp modSp new mod modClrScheme chgLayout">
        <pc:chgData name="Viet Anh Nguyen" userId="b95f61ff061388d5" providerId="LiveId" clId="{746B24EA-7A43-4D3D-A68A-B9BD11066FA8}" dt="2022-02-07T09:45:52.468" v="2302" actId="9405"/>
        <pc:sldMkLst>
          <pc:docMk/>
          <pc:sldMk cId="4190533514" sldId="334"/>
        </pc:sldMkLst>
        <pc:spChg chg="del">
          <ac:chgData name="Viet Anh Nguyen" userId="b95f61ff061388d5" providerId="LiveId" clId="{746B24EA-7A43-4D3D-A68A-B9BD11066FA8}" dt="2022-02-07T09:41:32.259" v="2100" actId="700"/>
          <ac:spMkLst>
            <pc:docMk/>
            <pc:sldMk cId="4190533514" sldId="334"/>
            <ac:spMk id="2" creationId="{AEF2266B-DC32-42C7-BE4E-3F1B80E792BC}"/>
          </ac:spMkLst>
        </pc:spChg>
        <pc:spChg chg="del">
          <ac:chgData name="Viet Anh Nguyen" userId="b95f61ff061388d5" providerId="LiveId" clId="{746B24EA-7A43-4D3D-A68A-B9BD11066FA8}" dt="2022-02-07T09:41:32.259" v="2100" actId="700"/>
          <ac:spMkLst>
            <pc:docMk/>
            <pc:sldMk cId="4190533514" sldId="334"/>
            <ac:spMk id="3" creationId="{F2D1F326-DFCD-4136-9A15-87F49684FFE7}"/>
          </ac:spMkLst>
        </pc:spChg>
        <pc:inkChg chg="add del">
          <ac:chgData name="Viet Anh Nguyen" userId="b95f61ff061388d5" providerId="LiveId" clId="{746B24EA-7A43-4D3D-A68A-B9BD11066FA8}" dt="2022-02-07T09:41:36.894" v="2103"/>
          <ac:inkMkLst>
            <pc:docMk/>
            <pc:sldMk cId="4190533514" sldId="334"/>
            <ac:inkMk id="4" creationId="{C6023CA0-4FDD-44B0-847F-1FC17B58A109}"/>
          </ac:inkMkLst>
        </pc:inkChg>
        <pc:inkChg chg="add del">
          <ac:chgData name="Viet Anh Nguyen" userId="b95f61ff061388d5" providerId="LiveId" clId="{746B24EA-7A43-4D3D-A68A-B9BD11066FA8}" dt="2022-02-07T09:41:36.894" v="2103"/>
          <ac:inkMkLst>
            <pc:docMk/>
            <pc:sldMk cId="4190533514" sldId="334"/>
            <ac:inkMk id="5" creationId="{9CCA9847-0E5D-48E9-A98F-9A772EA15167}"/>
          </ac:inkMkLst>
        </pc:inkChg>
        <pc:inkChg chg="add del">
          <ac:chgData name="Viet Anh Nguyen" userId="b95f61ff061388d5" providerId="LiveId" clId="{746B24EA-7A43-4D3D-A68A-B9BD11066FA8}" dt="2022-02-07T09:41:38.096" v="2105"/>
          <ac:inkMkLst>
            <pc:docMk/>
            <pc:sldMk cId="4190533514" sldId="334"/>
            <ac:inkMk id="6" creationId="{5E8C1957-ED54-446E-B6FA-B72B66DDA73F}"/>
          </ac:inkMkLst>
        </pc:inkChg>
        <pc:inkChg chg="add del">
          <ac:chgData name="Viet Anh Nguyen" userId="b95f61ff061388d5" providerId="LiveId" clId="{746B24EA-7A43-4D3D-A68A-B9BD11066FA8}" dt="2022-02-07T09:41:38.096" v="2105"/>
          <ac:inkMkLst>
            <pc:docMk/>
            <pc:sldMk cId="4190533514" sldId="334"/>
            <ac:inkMk id="7" creationId="{FE9A9A0D-1D00-4C9C-9099-253DEBA6FF7A}"/>
          </ac:inkMkLst>
        </pc:inkChg>
        <pc:inkChg chg="add">
          <ac:chgData name="Viet Anh Nguyen" userId="b95f61ff061388d5" providerId="LiveId" clId="{746B24EA-7A43-4D3D-A68A-B9BD11066FA8}" dt="2022-02-07T09:41:38.096" v="2105"/>
          <ac:inkMkLst>
            <pc:docMk/>
            <pc:sldMk cId="4190533514" sldId="334"/>
            <ac:inkMk id="8" creationId="{F2D09346-1811-41C2-863E-7F0F223251E4}"/>
          </ac:inkMkLst>
        </pc:inkChg>
        <pc:inkChg chg="add">
          <ac:chgData name="Viet Anh Nguyen" userId="b95f61ff061388d5" providerId="LiveId" clId="{746B24EA-7A43-4D3D-A68A-B9BD11066FA8}" dt="2022-02-07T09:41:41.874" v="2106" actId="9405"/>
          <ac:inkMkLst>
            <pc:docMk/>
            <pc:sldMk cId="4190533514" sldId="334"/>
            <ac:inkMk id="9" creationId="{6DF96AE2-74E8-4DF2-9F22-3DAFAFC712C9}"/>
          </ac:inkMkLst>
        </pc:inkChg>
        <pc:inkChg chg="add del">
          <ac:chgData name="Viet Anh Nguyen" userId="b95f61ff061388d5" providerId="LiveId" clId="{746B24EA-7A43-4D3D-A68A-B9BD11066FA8}" dt="2022-02-07T09:41:46.003" v="2114"/>
          <ac:inkMkLst>
            <pc:docMk/>
            <pc:sldMk cId="4190533514" sldId="334"/>
            <ac:inkMk id="10" creationId="{29A804D6-EE1A-463E-874E-90DFBAF78A2E}"/>
          </ac:inkMkLst>
        </pc:inkChg>
        <pc:inkChg chg="add del">
          <ac:chgData name="Viet Anh Nguyen" userId="b95f61ff061388d5" providerId="LiveId" clId="{746B24EA-7A43-4D3D-A68A-B9BD11066FA8}" dt="2022-02-07T09:41:46.003" v="2114"/>
          <ac:inkMkLst>
            <pc:docMk/>
            <pc:sldMk cId="4190533514" sldId="334"/>
            <ac:inkMk id="11" creationId="{72360C6C-DB0F-4A58-BC7D-5C1B71929777}"/>
          </ac:inkMkLst>
        </pc:inkChg>
        <pc:inkChg chg="add del">
          <ac:chgData name="Viet Anh Nguyen" userId="b95f61ff061388d5" providerId="LiveId" clId="{746B24EA-7A43-4D3D-A68A-B9BD11066FA8}" dt="2022-02-07T09:41:46.003" v="2114"/>
          <ac:inkMkLst>
            <pc:docMk/>
            <pc:sldMk cId="4190533514" sldId="334"/>
            <ac:inkMk id="12" creationId="{3D34E601-4EC0-472C-901D-A84F7FEC1A5A}"/>
          </ac:inkMkLst>
        </pc:inkChg>
        <pc:inkChg chg="add del">
          <ac:chgData name="Viet Anh Nguyen" userId="b95f61ff061388d5" providerId="LiveId" clId="{746B24EA-7A43-4D3D-A68A-B9BD11066FA8}" dt="2022-02-07T09:41:46.003" v="2114"/>
          <ac:inkMkLst>
            <pc:docMk/>
            <pc:sldMk cId="4190533514" sldId="334"/>
            <ac:inkMk id="13" creationId="{3F51D45E-2ABB-40CA-BA92-46FB83B76ABC}"/>
          </ac:inkMkLst>
        </pc:inkChg>
        <pc:inkChg chg="add del">
          <ac:chgData name="Viet Anh Nguyen" userId="b95f61ff061388d5" providerId="LiveId" clId="{746B24EA-7A43-4D3D-A68A-B9BD11066FA8}" dt="2022-02-07T09:41:46.003" v="2114"/>
          <ac:inkMkLst>
            <pc:docMk/>
            <pc:sldMk cId="4190533514" sldId="334"/>
            <ac:inkMk id="14" creationId="{08119D38-E499-4FE5-A394-3E8FEC0C18B9}"/>
          </ac:inkMkLst>
        </pc:inkChg>
        <pc:inkChg chg="add del">
          <ac:chgData name="Viet Anh Nguyen" userId="b95f61ff061388d5" providerId="LiveId" clId="{746B24EA-7A43-4D3D-A68A-B9BD11066FA8}" dt="2022-02-07T09:41:46.003" v="2114"/>
          <ac:inkMkLst>
            <pc:docMk/>
            <pc:sldMk cId="4190533514" sldId="334"/>
            <ac:inkMk id="15" creationId="{7BC9FA53-FC47-4FF4-A57E-7C565D518949}"/>
          </ac:inkMkLst>
        </pc:inkChg>
        <pc:inkChg chg="add del">
          <ac:chgData name="Viet Anh Nguyen" userId="b95f61ff061388d5" providerId="LiveId" clId="{746B24EA-7A43-4D3D-A68A-B9BD11066FA8}" dt="2022-02-07T09:41:46.003" v="2114"/>
          <ac:inkMkLst>
            <pc:docMk/>
            <pc:sldMk cId="4190533514" sldId="334"/>
            <ac:inkMk id="16" creationId="{5DEDC7CC-83FF-408D-BB98-7CDBF4E68CC8}"/>
          </ac:inkMkLst>
        </pc:inkChg>
        <pc:inkChg chg="add del">
          <ac:chgData name="Viet Anh Nguyen" userId="b95f61ff061388d5" providerId="LiveId" clId="{746B24EA-7A43-4D3D-A68A-B9BD11066FA8}" dt="2022-02-07T09:41:48.228" v="2119"/>
          <ac:inkMkLst>
            <pc:docMk/>
            <pc:sldMk cId="4190533514" sldId="334"/>
            <ac:inkMk id="17" creationId="{1120C83F-53F2-4B13-9140-404E1FECD0B3}"/>
          </ac:inkMkLst>
        </pc:inkChg>
        <pc:inkChg chg="add del">
          <ac:chgData name="Viet Anh Nguyen" userId="b95f61ff061388d5" providerId="LiveId" clId="{746B24EA-7A43-4D3D-A68A-B9BD11066FA8}" dt="2022-02-07T09:41:48.228" v="2119"/>
          <ac:inkMkLst>
            <pc:docMk/>
            <pc:sldMk cId="4190533514" sldId="334"/>
            <ac:inkMk id="18" creationId="{08C1C849-DFB2-415D-9F18-A68C8A213EF1}"/>
          </ac:inkMkLst>
        </pc:inkChg>
        <pc:inkChg chg="add del">
          <ac:chgData name="Viet Anh Nguyen" userId="b95f61ff061388d5" providerId="LiveId" clId="{746B24EA-7A43-4D3D-A68A-B9BD11066FA8}" dt="2022-02-07T09:41:48.228" v="2119"/>
          <ac:inkMkLst>
            <pc:docMk/>
            <pc:sldMk cId="4190533514" sldId="334"/>
            <ac:inkMk id="19" creationId="{127296B6-5024-4E47-BCEE-6277C5BFBA3B}"/>
          </ac:inkMkLst>
        </pc:inkChg>
        <pc:inkChg chg="add del">
          <ac:chgData name="Viet Anh Nguyen" userId="b95f61ff061388d5" providerId="LiveId" clId="{746B24EA-7A43-4D3D-A68A-B9BD11066FA8}" dt="2022-02-07T09:41:48.228" v="2119"/>
          <ac:inkMkLst>
            <pc:docMk/>
            <pc:sldMk cId="4190533514" sldId="334"/>
            <ac:inkMk id="20" creationId="{A677EC6E-00C8-4DB8-A256-EE344114E01C}"/>
          </ac:inkMkLst>
        </pc:inkChg>
        <pc:inkChg chg="add del">
          <ac:chgData name="Viet Anh Nguyen" userId="b95f61ff061388d5" providerId="LiveId" clId="{746B24EA-7A43-4D3D-A68A-B9BD11066FA8}" dt="2022-02-07T09:41:48.228" v="2119"/>
          <ac:inkMkLst>
            <pc:docMk/>
            <pc:sldMk cId="4190533514" sldId="334"/>
            <ac:inkMk id="21" creationId="{CF6C90D1-6511-4330-8B09-9F318B2FFCE6}"/>
          </ac:inkMkLst>
        </pc:inkChg>
        <pc:inkChg chg="add">
          <ac:chgData name="Viet Anh Nguyen" userId="b95f61ff061388d5" providerId="LiveId" clId="{746B24EA-7A43-4D3D-A68A-B9BD11066FA8}" dt="2022-02-07T09:41:48.228" v="2119"/>
          <ac:inkMkLst>
            <pc:docMk/>
            <pc:sldMk cId="4190533514" sldId="334"/>
            <ac:inkMk id="22" creationId="{DC221C4A-4D5B-4883-83F7-FBC4498BB296}"/>
          </ac:inkMkLst>
        </pc:inkChg>
        <pc:inkChg chg="add del">
          <ac:chgData name="Viet Anh Nguyen" userId="b95f61ff061388d5" providerId="LiveId" clId="{746B24EA-7A43-4D3D-A68A-B9BD11066FA8}" dt="2022-02-07T09:41:51.825" v="2129"/>
          <ac:inkMkLst>
            <pc:docMk/>
            <pc:sldMk cId="4190533514" sldId="334"/>
            <ac:inkMk id="23" creationId="{9B4FF60C-6415-4DEE-91D8-7202A2B0E853}"/>
          </ac:inkMkLst>
        </pc:inkChg>
        <pc:inkChg chg="add del">
          <ac:chgData name="Viet Anh Nguyen" userId="b95f61ff061388d5" providerId="LiveId" clId="{746B24EA-7A43-4D3D-A68A-B9BD11066FA8}" dt="2022-02-07T09:41:51.825" v="2129"/>
          <ac:inkMkLst>
            <pc:docMk/>
            <pc:sldMk cId="4190533514" sldId="334"/>
            <ac:inkMk id="24" creationId="{A25C2AAC-2ABC-4FC7-B568-351E666C2369}"/>
          </ac:inkMkLst>
        </pc:inkChg>
        <pc:inkChg chg="add del">
          <ac:chgData name="Viet Anh Nguyen" userId="b95f61ff061388d5" providerId="LiveId" clId="{746B24EA-7A43-4D3D-A68A-B9BD11066FA8}" dt="2022-02-07T09:41:51.825" v="2129"/>
          <ac:inkMkLst>
            <pc:docMk/>
            <pc:sldMk cId="4190533514" sldId="334"/>
            <ac:inkMk id="25" creationId="{7AAEC9F2-B9CA-42E5-AEFB-4E48F42D7D9D}"/>
          </ac:inkMkLst>
        </pc:inkChg>
        <pc:inkChg chg="add del">
          <ac:chgData name="Viet Anh Nguyen" userId="b95f61ff061388d5" providerId="LiveId" clId="{746B24EA-7A43-4D3D-A68A-B9BD11066FA8}" dt="2022-02-07T09:41:51.825" v="2129"/>
          <ac:inkMkLst>
            <pc:docMk/>
            <pc:sldMk cId="4190533514" sldId="334"/>
            <ac:inkMk id="26" creationId="{18DA63B6-1473-4613-8D83-E5283890E831}"/>
          </ac:inkMkLst>
        </pc:inkChg>
        <pc:inkChg chg="add">
          <ac:chgData name="Viet Anh Nguyen" userId="b95f61ff061388d5" providerId="LiveId" clId="{746B24EA-7A43-4D3D-A68A-B9BD11066FA8}" dt="2022-02-07T09:41:49.927" v="2124" actId="9405"/>
          <ac:inkMkLst>
            <pc:docMk/>
            <pc:sldMk cId="4190533514" sldId="334"/>
            <ac:inkMk id="27" creationId="{3BCBDA5A-83E9-4968-8DE3-8C22DCAEE975}"/>
          </ac:inkMkLst>
        </pc:inkChg>
        <pc:inkChg chg="add del">
          <ac:chgData name="Viet Anh Nguyen" userId="b95f61ff061388d5" providerId="LiveId" clId="{746B24EA-7A43-4D3D-A68A-B9BD11066FA8}" dt="2022-02-07T09:41:51.825" v="2129"/>
          <ac:inkMkLst>
            <pc:docMk/>
            <pc:sldMk cId="4190533514" sldId="334"/>
            <ac:inkMk id="28" creationId="{3F4B277F-5D04-44C4-A807-26263B84EA48}"/>
          </ac:inkMkLst>
        </pc:inkChg>
        <pc:inkChg chg="add del">
          <ac:chgData name="Viet Anh Nguyen" userId="b95f61ff061388d5" providerId="LiveId" clId="{746B24EA-7A43-4D3D-A68A-B9BD11066FA8}" dt="2022-02-07T09:41:51.825" v="2129"/>
          <ac:inkMkLst>
            <pc:docMk/>
            <pc:sldMk cId="4190533514" sldId="334"/>
            <ac:inkMk id="29" creationId="{30564E1B-6662-486D-90A9-7C3D82EB3859}"/>
          </ac:inkMkLst>
        </pc:inkChg>
        <pc:inkChg chg="add del">
          <ac:chgData name="Viet Anh Nguyen" userId="b95f61ff061388d5" providerId="LiveId" clId="{746B24EA-7A43-4D3D-A68A-B9BD11066FA8}" dt="2022-02-07T09:41:51.825" v="2129"/>
          <ac:inkMkLst>
            <pc:docMk/>
            <pc:sldMk cId="4190533514" sldId="334"/>
            <ac:inkMk id="30" creationId="{1ED25E83-89E2-430C-8B63-609B114F3C3D}"/>
          </ac:inkMkLst>
        </pc:inkChg>
        <pc:inkChg chg="add del">
          <ac:chgData name="Viet Anh Nguyen" userId="b95f61ff061388d5" providerId="LiveId" clId="{746B24EA-7A43-4D3D-A68A-B9BD11066FA8}" dt="2022-02-07T09:41:51.825" v="2129"/>
          <ac:inkMkLst>
            <pc:docMk/>
            <pc:sldMk cId="4190533514" sldId="334"/>
            <ac:inkMk id="31" creationId="{E02BAB08-2DB1-46CB-A693-02EAD93C896A}"/>
          </ac:inkMkLst>
        </pc:inkChg>
        <pc:inkChg chg="add del">
          <ac:chgData name="Viet Anh Nguyen" userId="b95f61ff061388d5" providerId="LiveId" clId="{746B24EA-7A43-4D3D-A68A-B9BD11066FA8}" dt="2022-02-07T09:41:51.825" v="2129"/>
          <ac:inkMkLst>
            <pc:docMk/>
            <pc:sldMk cId="4190533514" sldId="334"/>
            <ac:inkMk id="32" creationId="{4E432456-BEE4-4194-8AAE-8592CFEC96E4}"/>
          </ac:inkMkLst>
        </pc:inkChg>
        <pc:inkChg chg="add">
          <ac:chgData name="Viet Anh Nguyen" userId="b95f61ff061388d5" providerId="LiveId" clId="{746B24EA-7A43-4D3D-A68A-B9BD11066FA8}" dt="2022-02-07T09:41:51.825" v="2129"/>
          <ac:inkMkLst>
            <pc:docMk/>
            <pc:sldMk cId="4190533514" sldId="334"/>
            <ac:inkMk id="33" creationId="{F27ED08E-F26E-4FE4-95A9-48B52D5D25F9}"/>
          </ac:inkMkLst>
        </pc:inkChg>
        <pc:inkChg chg="add">
          <ac:chgData name="Viet Anh Nguyen" userId="b95f61ff061388d5" providerId="LiveId" clId="{746B24EA-7A43-4D3D-A68A-B9BD11066FA8}" dt="2022-02-07T09:41:51.825" v="2129"/>
          <ac:inkMkLst>
            <pc:docMk/>
            <pc:sldMk cId="4190533514" sldId="334"/>
            <ac:inkMk id="34" creationId="{37F1D5A0-E5C2-4C2E-87D3-9FCB678127F6}"/>
          </ac:inkMkLst>
        </pc:inkChg>
        <pc:inkChg chg="add del">
          <ac:chgData name="Viet Anh Nguyen" userId="b95f61ff061388d5" providerId="LiveId" clId="{746B24EA-7A43-4D3D-A68A-B9BD11066FA8}" dt="2022-02-07T09:41:52.820" v="2132"/>
          <ac:inkMkLst>
            <pc:docMk/>
            <pc:sldMk cId="4190533514" sldId="334"/>
            <ac:inkMk id="35" creationId="{44207A2D-D963-4FE5-A117-138D4FA16359}"/>
          </ac:inkMkLst>
        </pc:inkChg>
        <pc:inkChg chg="add del">
          <ac:chgData name="Viet Anh Nguyen" userId="b95f61ff061388d5" providerId="LiveId" clId="{746B24EA-7A43-4D3D-A68A-B9BD11066FA8}" dt="2022-02-07T09:41:52.820" v="2132"/>
          <ac:inkMkLst>
            <pc:docMk/>
            <pc:sldMk cId="4190533514" sldId="334"/>
            <ac:inkMk id="36" creationId="{4F6B32BD-7B3F-41C6-BDBA-4C754A05CCD5}"/>
          </ac:inkMkLst>
        </pc:inkChg>
        <pc:inkChg chg="add">
          <ac:chgData name="Viet Anh Nguyen" userId="b95f61ff061388d5" providerId="LiveId" clId="{746B24EA-7A43-4D3D-A68A-B9BD11066FA8}" dt="2022-02-07T09:41:52.820" v="2132"/>
          <ac:inkMkLst>
            <pc:docMk/>
            <pc:sldMk cId="4190533514" sldId="334"/>
            <ac:inkMk id="37" creationId="{CB4D0928-E717-4484-BD7E-EE2B900BBC71}"/>
          </ac:inkMkLst>
        </pc:inkChg>
        <pc:inkChg chg="add del">
          <ac:chgData name="Viet Anh Nguyen" userId="b95f61ff061388d5" providerId="LiveId" clId="{746B24EA-7A43-4D3D-A68A-B9BD11066FA8}" dt="2022-02-07T09:41:56.312" v="2137"/>
          <ac:inkMkLst>
            <pc:docMk/>
            <pc:sldMk cId="4190533514" sldId="334"/>
            <ac:inkMk id="38" creationId="{CC1D1995-0D12-4660-BF2F-0320F3D765F9}"/>
          </ac:inkMkLst>
        </pc:inkChg>
        <pc:inkChg chg="add del">
          <ac:chgData name="Viet Anh Nguyen" userId="b95f61ff061388d5" providerId="LiveId" clId="{746B24EA-7A43-4D3D-A68A-B9BD11066FA8}" dt="2022-02-07T09:41:56.312" v="2137"/>
          <ac:inkMkLst>
            <pc:docMk/>
            <pc:sldMk cId="4190533514" sldId="334"/>
            <ac:inkMk id="39" creationId="{2E6A49EF-DC5C-427E-A859-5DC07191DD09}"/>
          </ac:inkMkLst>
        </pc:inkChg>
        <pc:inkChg chg="add del">
          <ac:chgData name="Viet Anh Nguyen" userId="b95f61ff061388d5" providerId="LiveId" clId="{746B24EA-7A43-4D3D-A68A-B9BD11066FA8}" dt="2022-02-07T09:41:56.312" v="2137"/>
          <ac:inkMkLst>
            <pc:docMk/>
            <pc:sldMk cId="4190533514" sldId="334"/>
            <ac:inkMk id="40" creationId="{9DABE38E-B6B0-40F6-B0AB-BDC272C7A02F}"/>
          </ac:inkMkLst>
        </pc:inkChg>
        <pc:inkChg chg="add">
          <ac:chgData name="Viet Anh Nguyen" userId="b95f61ff061388d5" providerId="LiveId" clId="{746B24EA-7A43-4D3D-A68A-B9BD11066FA8}" dt="2022-02-07T09:41:55.626" v="2136" actId="9405"/>
          <ac:inkMkLst>
            <pc:docMk/>
            <pc:sldMk cId="4190533514" sldId="334"/>
            <ac:inkMk id="41" creationId="{50D339D0-A198-4E71-9CCF-846E99B377ED}"/>
          </ac:inkMkLst>
        </pc:inkChg>
        <pc:inkChg chg="add">
          <ac:chgData name="Viet Anh Nguyen" userId="b95f61ff061388d5" providerId="LiveId" clId="{746B24EA-7A43-4D3D-A68A-B9BD11066FA8}" dt="2022-02-07T09:41:56.312" v="2137"/>
          <ac:inkMkLst>
            <pc:docMk/>
            <pc:sldMk cId="4190533514" sldId="334"/>
            <ac:inkMk id="42" creationId="{34270FFB-5D3E-489A-940D-E468C3530785}"/>
          </ac:inkMkLst>
        </pc:inkChg>
        <pc:inkChg chg="add">
          <ac:chgData name="Viet Anh Nguyen" userId="b95f61ff061388d5" providerId="LiveId" clId="{746B24EA-7A43-4D3D-A68A-B9BD11066FA8}" dt="2022-02-07T09:41:56.886" v="2138" actId="9405"/>
          <ac:inkMkLst>
            <pc:docMk/>
            <pc:sldMk cId="4190533514" sldId="334"/>
            <ac:inkMk id="43" creationId="{91F28444-A8E2-4620-BF5D-AB523135CD34}"/>
          </ac:inkMkLst>
        </pc:inkChg>
        <pc:inkChg chg="add del">
          <ac:chgData name="Viet Anh Nguyen" userId="b95f61ff061388d5" providerId="LiveId" clId="{746B24EA-7A43-4D3D-A68A-B9BD11066FA8}" dt="2022-02-07T09:41:58.816" v="2143"/>
          <ac:inkMkLst>
            <pc:docMk/>
            <pc:sldMk cId="4190533514" sldId="334"/>
            <ac:inkMk id="44" creationId="{BA953590-5DBB-41D6-9C4B-EE5B54FD5598}"/>
          </ac:inkMkLst>
        </pc:inkChg>
        <pc:inkChg chg="add del">
          <ac:chgData name="Viet Anh Nguyen" userId="b95f61ff061388d5" providerId="LiveId" clId="{746B24EA-7A43-4D3D-A68A-B9BD11066FA8}" dt="2022-02-07T09:41:58.816" v="2143"/>
          <ac:inkMkLst>
            <pc:docMk/>
            <pc:sldMk cId="4190533514" sldId="334"/>
            <ac:inkMk id="45" creationId="{CB2392B4-AC2B-437C-AB56-11739F3EF0BD}"/>
          </ac:inkMkLst>
        </pc:inkChg>
        <pc:inkChg chg="add del">
          <ac:chgData name="Viet Anh Nguyen" userId="b95f61ff061388d5" providerId="LiveId" clId="{746B24EA-7A43-4D3D-A68A-B9BD11066FA8}" dt="2022-02-07T09:41:58.816" v="2143"/>
          <ac:inkMkLst>
            <pc:docMk/>
            <pc:sldMk cId="4190533514" sldId="334"/>
            <ac:inkMk id="46" creationId="{067205CD-0F26-4C7C-A30E-C409F29C6E49}"/>
          </ac:inkMkLst>
        </pc:inkChg>
        <pc:inkChg chg="add del">
          <ac:chgData name="Viet Anh Nguyen" userId="b95f61ff061388d5" providerId="LiveId" clId="{746B24EA-7A43-4D3D-A68A-B9BD11066FA8}" dt="2022-02-07T09:41:58.816" v="2143"/>
          <ac:inkMkLst>
            <pc:docMk/>
            <pc:sldMk cId="4190533514" sldId="334"/>
            <ac:inkMk id="47" creationId="{8B99FE19-72B9-4D1A-AD7A-C0031983759C}"/>
          </ac:inkMkLst>
        </pc:inkChg>
        <pc:inkChg chg="add">
          <ac:chgData name="Viet Anh Nguyen" userId="b95f61ff061388d5" providerId="LiveId" clId="{746B24EA-7A43-4D3D-A68A-B9BD11066FA8}" dt="2022-02-07T09:41:58.816" v="2143"/>
          <ac:inkMkLst>
            <pc:docMk/>
            <pc:sldMk cId="4190533514" sldId="334"/>
            <ac:inkMk id="48" creationId="{F8E56745-4ABD-452E-8AE5-ADB326A30926}"/>
          </ac:inkMkLst>
        </pc:inkChg>
        <pc:inkChg chg="add del">
          <ac:chgData name="Viet Anh Nguyen" userId="b95f61ff061388d5" providerId="LiveId" clId="{746B24EA-7A43-4D3D-A68A-B9BD11066FA8}" dt="2022-02-07T09:42:00.861" v="2149"/>
          <ac:inkMkLst>
            <pc:docMk/>
            <pc:sldMk cId="4190533514" sldId="334"/>
            <ac:inkMk id="49" creationId="{68E9B86E-5104-430F-B5A7-65D7823C4694}"/>
          </ac:inkMkLst>
        </pc:inkChg>
        <pc:inkChg chg="add del">
          <ac:chgData name="Viet Anh Nguyen" userId="b95f61ff061388d5" providerId="LiveId" clId="{746B24EA-7A43-4D3D-A68A-B9BD11066FA8}" dt="2022-02-07T09:42:00.861" v="2149"/>
          <ac:inkMkLst>
            <pc:docMk/>
            <pc:sldMk cId="4190533514" sldId="334"/>
            <ac:inkMk id="50" creationId="{C69BB792-14D1-4FA3-989E-88CF8C8D3026}"/>
          </ac:inkMkLst>
        </pc:inkChg>
        <pc:inkChg chg="add del">
          <ac:chgData name="Viet Anh Nguyen" userId="b95f61ff061388d5" providerId="LiveId" clId="{746B24EA-7A43-4D3D-A68A-B9BD11066FA8}" dt="2022-02-07T09:42:00.861" v="2149"/>
          <ac:inkMkLst>
            <pc:docMk/>
            <pc:sldMk cId="4190533514" sldId="334"/>
            <ac:inkMk id="51" creationId="{9322E208-01D0-4BBC-9CE6-07BCE7A35E2F}"/>
          </ac:inkMkLst>
        </pc:inkChg>
        <pc:inkChg chg="add del">
          <ac:chgData name="Viet Anh Nguyen" userId="b95f61ff061388d5" providerId="LiveId" clId="{746B24EA-7A43-4D3D-A68A-B9BD11066FA8}" dt="2022-02-07T09:42:00.861" v="2149"/>
          <ac:inkMkLst>
            <pc:docMk/>
            <pc:sldMk cId="4190533514" sldId="334"/>
            <ac:inkMk id="52" creationId="{325B0C3E-99FC-4394-9EDF-45A75C199675}"/>
          </ac:inkMkLst>
        </pc:inkChg>
        <pc:inkChg chg="add del">
          <ac:chgData name="Viet Anh Nguyen" userId="b95f61ff061388d5" providerId="LiveId" clId="{746B24EA-7A43-4D3D-A68A-B9BD11066FA8}" dt="2022-02-07T09:42:00.861" v="2149"/>
          <ac:inkMkLst>
            <pc:docMk/>
            <pc:sldMk cId="4190533514" sldId="334"/>
            <ac:inkMk id="53" creationId="{3BB5F831-5174-4AC7-BCFA-5F6C0D31F41D}"/>
          </ac:inkMkLst>
        </pc:inkChg>
        <pc:inkChg chg="add">
          <ac:chgData name="Viet Anh Nguyen" userId="b95f61ff061388d5" providerId="LiveId" clId="{746B24EA-7A43-4D3D-A68A-B9BD11066FA8}" dt="2022-02-07T09:42:00.861" v="2149"/>
          <ac:inkMkLst>
            <pc:docMk/>
            <pc:sldMk cId="4190533514" sldId="334"/>
            <ac:inkMk id="54" creationId="{1352D21B-7980-4119-807F-75662E78F283}"/>
          </ac:inkMkLst>
        </pc:inkChg>
        <pc:inkChg chg="add">
          <ac:chgData name="Viet Anh Nguyen" userId="b95f61ff061388d5" providerId="LiveId" clId="{746B24EA-7A43-4D3D-A68A-B9BD11066FA8}" dt="2022-02-07T09:42:00.861" v="2149"/>
          <ac:inkMkLst>
            <pc:docMk/>
            <pc:sldMk cId="4190533514" sldId="334"/>
            <ac:inkMk id="55" creationId="{66A9C0CA-906E-412A-A197-6D245031D322}"/>
          </ac:inkMkLst>
        </pc:inkChg>
        <pc:inkChg chg="add del">
          <ac:chgData name="Viet Anh Nguyen" userId="b95f61ff061388d5" providerId="LiveId" clId="{746B24EA-7A43-4D3D-A68A-B9BD11066FA8}" dt="2022-02-07T09:42:03.814" v="2155"/>
          <ac:inkMkLst>
            <pc:docMk/>
            <pc:sldMk cId="4190533514" sldId="334"/>
            <ac:inkMk id="56" creationId="{D5289C02-D758-426C-8E47-92FFBE5D60F5}"/>
          </ac:inkMkLst>
        </pc:inkChg>
        <pc:inkChg chg="add del">
          <ac:chgData name="Viet Anh Nguyen" userId="b95f61ff061388d5" providerId="LiveId" clId="{746B24EA-7A43-4D3D-A68A-B9BD11066FA8}" dt="2022-02-07T09:42:03.814" v="2155"/>
          <ac:inkMkLst>
            <pc:docMk/>
            <pc:sldMk cId="4190533514" sldId="334"/>
            <ac:inkMk id="57" creationId="{835E2823-B5FF-492E-87C5-5507D8F19008}"/>
          </ac:inkMkLst>
        </pc:inkChg>
        <pc:inkChg chg="add del">
          <ac:chgData name="Viet Anh Nguyen" userId="b95f61ff061388d5" providerId="LiveId" clId="{746B24EA-7A43-4D3D-A68A-B9BD11066FA8}" dt="2022-02-07T09:42:03.814" v="2155"/>
          <ac:inkMkLst>
            <pc:docMk/>
            <pc:sldMk cId="4190533514" sldId="334"/>
            <ac:inkMk id="58" creationId="{86AE25B0-5E44-4288-910A-FA9C949CB878}"/>
          </ac:inkMkLst>
        </pc:inkChg>
        <pc:inkChg chg="add del">
          <ac:chgData name="Viet Anh Nguyen" userId="b95f61ff061388d5" providerId="LiveId" clId="{746B24EA-7A43-4D3D-A68A-B9BD11066FA8}" dt="2022-02-07T09:42:03.814" v="2155"/>
          <ac:inkMkLst>
            <pc:docMk/>
            <pc:sldMk cId="4190533514" sldId="334"/>
            <ac:inkMk id="59" creationId="{0878D1A3-21D3-464F-AEE2-73BD2B400F46}"/>
          </ac:inkMkLst>
        </pc:inkChg>
        <pc:inkChg chg="add del">
          <ac:chgData name="Viet Anh Nguyen" userId="b95f61ff061388d5" providerId="LiveId" clId="{746B24EA-7A43-4D3D-A68A-B9BD11066FA8}" dt="2022-02-07T09:42:03.814" v="2155"/>
          <ac:inkMkLst>
            <pc:docMk/>
            <pc:sldMk cId="4190533514" sldId="334"/>
            <ac:inkMk id="60" creationId="{DD62EF80-292E-465A-8FD4-FF3642E9AE74}"/>
          </ac:inkMkLst>
        </pc:inkChg>
        <pc:inkChg chg="add">
          <ac:chgData name="Viet Anh Nguyen" userId="b95f61ff061388d5" providerId="LiveId" clId="{746B24EA-7A43-4D3D-A68A-B9BD11066FA8}" dt="2022-02-07T09:42:03.814" v="2155"/>
          <ac:inkMkLst>
            <pc:docMk/>
            <pc:sldMk cId="4190533514" sldId="334"/>
            <ac:inkMk id="61" creationId="{545D0FB0-48CF-47CA-B921-E7F4DE5DECD7}"/>
          </ac:inkMkLst>
        </pc:inkChg>
        <pc:inkChg chg="add">
          <ac:chgData name="Viet Anh Nguyen" userId="b95f61ff061388d5" providerId="LiveId" clId="{746B24EA-7A43-4D3D-A68A-B9BD11066FA8}" dt="2022-02-07T09:42:03.814" v="2155"/>
          <ac:inkMkLst>
            <pc:docMk/>
            <pc:sldMk cId="4190533514" sldId="334"/>
            <ac:inkMk id="62" creationId="{8DBEFA68-D484-4E30-BCB5-CB92D86F8DF5}"/>
          </ac:inkMkLst>
        </pc:inkChg>
        <pc:inkChg chg="add">
          <ac:chgData name="Viet Anh Nguyen" userId="b95f61ff061388d5" providerId="LiveId" clId="{746B24EA-7A43-4D3D-A68A-B9BD11066FA8}" dt="2022-02-07T09:42:03.924" v="2156" actId="9405"/>
          <ac:inkMkLst>
            <pc:docMk/>
            <pc:sldMk cId="4190533514" sldId="334"/>
            <ac:inkMk id="63" creationId="{35CBFB50-140C-473C-8B07-958B771D8C7B}"/>
          </ac:inkMkLst>
        </pc:inkChg>
        <pc:inkChg chg="add del">
          <ac:chgData name="Viet Anh Nguyen" userId="b95f61ff061388d5" providerId="LiveId" clId="{746B24EA-7A43-4D3D-A68A-B9BD11066FA8}" dt="2022-02-07T09:42:07.695" v="2166"/>
          <ac:inkMkLst>
            <pc:docMk/>
            <pc:sldMk cId="4190533514" sldId="334"/>
            <ac:inkMk id="64" creationId="{D799B006-FFFA-4FF7-819B-12DDF268F8B0}"/>
          </ac:inkMkLst>
        </pc:inkChg>
        <pc:inkChg chg="add del">
          <ac:chgData name="Viet Anh Nguyen" userId="b95f61ff061388d5" providerId="LiveId" clId="{746B24EA-7A43-4D3D-A68A-B9BD11066FA8}" dt="2022-02-07T09:42:07.695" v="2166"/>
          <ac:inkMkLst>
            <pc:docMk/>
            <pc:sldMk cId="4190533514" sldId="334"/>
            <ac:inkMk id="65" creationId="{FFBCF362-BB1F-46A7-B1CA-071DC0A5012A}"/>
          </ac:inkMkLst>
        </pc:inkChg>
        <pc:inkChg chg="add del">
          <ac:chgData name="Viet Anh Nguyen" userId="b95f61ff061388d5" providerId="LiveId" clId="{746B24EA-7A43-4D3D-A68A-B9BD11066FA8}" dt="2022-02-07T09:42:07.695" v="2166"/>
          <ac:inkMkLst>
            <pc:docMk/>
            <pc:sldMk cId="4190533514" sldId="334"/>
            <ac:inkMk id="66" creationId="{59FF572C-2157-445C-B8D4-2A4AC6761D2F}"/>
          </ac:inkMkLst>
        </pc:inkChg>
        <pc:inkChg chg="add del">
          <ac:chgData name="Viet Anh Nguyen" userId="b95f61ff061388d5" providerId="LiveId" clId="{746B24EA-7A43-4D3D-A68A-B9BD11066FA8}" dt="2022-02-07T09:42:07.695" v="2166"/>
          <ac:inkMkLst>
            <pc:docMk/>
            <pc:sldMk cId="4190533514" sldId="334"/>
            <ac:inkMk id="67" creationId="{7D16EE75-4EC9-40AD-B896-1F9D4FE33653}"/>
          </ac:inkMkLst>
        </pc:inkChg>
        <pc:inkChg chg="add">
          <ac:chgData name="Viet Anh Nguyen" userId="b95f61ff061388d5" providerId="LiveId" clId="{746B24EA-7A43-4D3D-A68A-B9BD11066FA8}" dt="2022-02-07T09:42:05.867" v="2161" actId="9405"/>
          <ac:inkMkLst>
            <pc:docMk/>
            <pc:sldMk cId="4190533514" sldId="334"/>
            <ac:inkMk id="68" creationId="{AD4B132A-4683-415D-8295-7B2347BA442E}"/>
          </ac:inkMkLst>
        </pc:inkChg>
        <pc:inkChg chg="add">
          <ac:chgData name="Viet Anh Nguyen" userId="b95f61ff061388d5" providerId="LiveId" clId="{746B24EA-7A43-4D3D-A68A-B9BD11066FA8}" dt="2022-02-07T09:42:06.095" v="2162" actId="9405"/>
          <ac:inkMkLst>
            <pc:docMk/>
            <pc:sldMk cId="4190533514" sldId="334"/>
            <ac:inkMk id="69" creationId="{6DB01ADA-EB38-447D-98A4-76A0542A601D}"/>
          </ac:inkMkLst>
        </pc:inkChg>
        <pc:inkChg chg="add">
          <ac:chgData name="Viet Anh Nguyen" userId="b95f61ff061388d5" providerId="LiveId" clId="{746B24EA-7A43-4D3D-A68A-B9BD11066FA8}" dt="2022-02-07T09:42:06.254" v="2163" actId="9405"/>
          <ac:inkMkLst>
            <pc:docMk/>
            <pc:sldMk cId="4190533514" sldId="334"/>
            <ac:inkMk id="70" creationId="{38223D10-CFDB-4E7E-92D7-A8EE602B31E2}"/>
          </ac:inkMkLst>
        </pc:inkChg>
        <pc:inkChg chg="add del">
          <ac:chgData name="Viet Anh Nguyen" userId="b95f61ff061388d5" providerId="LiveId" clId="{746B24EA-7A43-4D3D-A68A-B9BD11066FA8}" dt="2022-02-07T09:42:07.695" v="2166"/>
          <ac:inkMkLst>
            <pc:docMk/>
            <pc:sldMk cId="4190533514" sldId="334"/>
            <ac:inkMk id="71" creationId="{246B6E0D-C3F0-42C5-A982-81AB51434B2F}"/>
          </ac:inkMkLst>
        </pc:inkChg>
        <pc:inkChg chg="add del">
          <ac:chgData name="Viet Anh Nguyen" userId="b95f61ff061388d5" providerId="LiveId" clId="{746B24EA-7A43-4D3D-A68A-B9BD11066FA8}" dt="2022-02-07T09:42:07.695" v="2166"/>
          <ac:inkMkLst>
            <pc:docMk/>
            <pc:sldMk cId="4190533514" sldId="334"/>
            <ac:inkMk id="72" creationId="{794111DC-CD17-441C-BF29-D3772E00F87D}"/>
          </ac:inkMkLst>
        </pc:inkChg>
        <pc:inkChg chg="add">
          <ac:chgData name="Viet Anh Nguyen" userId="b95f61ff061388d5" providerId="LiveId" clId="{746B24EA-7A43-4D3D-A68A-B9BD11066FA8}" dt="2022-02-07T09:42:07.695" v="2166"/>
          <ac:inkMkLst>
            <pc:docMk/>
            <pc:sldMk cId="4190533514" sldId="334"/>
            <ac:inkMk id="73" creationId="{6F703E39-E8F1-4589-B9DB-19A3EA33B645}"/>
          </ac:inkMkLst>
        </pc:inkChg>
        <pc:inkChg chg="add">
          <ac:chgData name="Viet Anh Nguyen" userId="b95f61ff061388d5" providerId="LiveId" clId="{746B24EA-7A43-4D3D-A68A-B9BD11066FA8}" dt="2022-02-07T09:42:07.695" v="2166"/>
          <ac:inkMkLst>
            <pc:docMk/>
            <pc:sldMk cId="4190533514" sldId="334"/>
            <ac:inkMk id="74" creationId="{82C4DABD-3212-45B5-82B0-A73C4C54D306}"/>
          </ac:inkMkLst>
        </pc:inkChg>
        <pc:inkChg chg="add del">
          <ac:chgData name="Viet Anh Nguyen" userId="b95f61ff061388d5" providerId="LiveId" clId="{746B24EA-7A43-4D3D-A68A-B9BD11066FA8}" dt="2022-02-07T09:43:36.183" v="2194"/>
          <ac:inkMkLst>
            <pc:docMk/>
            <pc:sldMk cId="4190533514" sldId="334"/>
            <ac:inkMk id="75" creationId="{BE1B39B6-F037-48F1-AA38-193E02677AF3}"/>
          </ac:inkMkLst>
        </pc:inkChg>
        <pc:inkChg chg="add del">
          <ac:chgData name="Viet Anh Nguyen" userId="b95f61ff061388d5" providerId="LiveId" clId="{746B24EA-7A43-4D3D-A68A-B9BD11066FA8}" dt="2022-02-07T09:43:36.183" v="2194"/>
          <ac:inkMkLst>
            <pc:docMk/>
            <pc:sldMk cId="4190533514" sldId="334"/>
            <ac:inkMk id="76" creationId="{5D1CF674-2987-48F8-A3F1-1F052E5A6E5D}"/>
          </ac:inkMkLst>
        </pc:inkChg>
        <pc:inkChg chg="add del">
          <ac:chgData name="Viet Anh Nguyen" userId="b95f61ff061388d5" providerId="LiveId" clId="{746B24EA-7A43-4D3D-A68A-B9BD11066FA8}" dt="2022-02-07T09:43:36.183" v="2194"/>
          <ac:inkMkLst>
            <pc:docMk/>
            <pc:sldMk cId="4190533514" sldId="334"/>
            <ac:inkMk id="77" creationId="{924ED03A-2141-4228-9B5C-8FB670D7BF03}"/>
          </ac:inkMkLst>
        </pc:inkChg>
        <pc:inkChg chg="add del">
          <ac:chgData name="Viet Anh Nguyen" userId="b95f61ff061388d5" providerId="LiveId" clId="{746B24EA-7A43-4D3D-A68A-B9BD11066FA8}" dt="2022-02-07T09:43:36.183" v="2194"/>
          <ac:inkMkLst>
            <pc:docMk/>
            <pc:sldMk cId="4190533514" sldId="334"/>
            <ac:inkMk id="78" creationId="{E0DBBD2C-0FA3-4B81-82C1-DF90BF9B2D3A}"/>
          </ac:inkMkLst>
        </pc:inkChg>
        <pc:inkChg chg="add del">
          <ac:chgData name="Viet Anh Nguyen" userId="b95f61ff061388d5" providerId="LiveId" clId="{746B24EA-7A43-4D3D-A68A-B9BD11066FA8}" dt="2022-02-07T09:43:36.183" v="2194"/>
          <ac:inkMkLst>
            <pc:docMk/>
            <pc:sldMk cId="4190533514" sldId="334"/>
            <ac:inkMk id="79" creationId="{EED08164-2630-49EF-8CCF-72209A8DB61A}"/>
          </ac:inkMkLst>
        </pc:inkChg>
        <pc:inkChg chg="add del">
          <ac:chgData name="Viet Anh Nguyen" userId="b95f61ff061388d5" providerId="LiveId" clId="{746B24EA-7A43-4D3D-A68A-B9BD11066FA8}" dt="2022-02-07T09:43:36.183" v="2194"/>
          <ac:inkMkLst>
            <pc:docMk/>
            <pc:sldMk cId="4190533514" sldId="334"/>
            <ac:inkMk id="80" creationId="{6158AE22-98B8-42CE-BE0E-4948B7FF8127}"/>
          </ac:inkMkLst>
        </pc:inkChg>
        <pc:inkChg chg="add del">
          <ac:chgData name="Viet Anh Nguyen" userId="b95f61ff061388d5" providerId="LiveId" clId="{746B24EA-7A43-4D3D-A68A-B9BD11066FA8}" dt="2022-02-07T09:43:36.183" v="2194"/>
          <ac:inkMkLst>
            <pc:docMk/>
            <pc:sldMk cId="4190533514" sldId="334"/>
            <ac:inkMk id="81" creationId="{B599F582-AC25-4F12-B48C-AFFAD733F6FB}"/>
          </ac:inkMkLst>
        </pc:inkChg>
        <pc:inkChg chg="add del">
          <ac:chgData name="Viet Anh Nguyen" userId="b95f61ff061388d5" providerId="LiveId" clId="{746B24EA-7A43-4D3D-A68A-B9BD11066FA8}" dt="2022-02-07T09:43:36.183" v="2194"/>
          <ac:inkMkLst>
            <pc:docMk/>
            <pc:sldMk cId="4190533514" sldId="334"/>
            <ac:inkMk id="82" creationId="{6D9AB104-A8BF-4A5A-878E-2296CB8E1250}"/>
          </ac:inkMkLst>
        </pc:inkChg>
        <pc:inkChg chg="add del">
          <ac:chgData name="Viet Anh Nguyen" userId="b95f61ff061388d5" providerId="LiveId" clId="{746B24EA-7A43-4D3D-A68A-B9BD11066FA8}" dt="2022-02-07T09:43:36.183" v="2194"/>
          <ac:inkMkLst>
            <pc:docMk/>
            <pc:sldMk cId="4190533514" sldId="334"/>
            <ac:inkMk id="83" creationId="{3BB8E5FF-D42C-4DF2-AC05-0E8BB8B65A56}"/>
          </ac:inkMkLst>
        </pc:inkChg>
        <pc:inkChg chg="add del">
          <ac:chgData name="Viet Anh Nguyen" userId="b95f61ff061388d5" providerId="LiveId" clId="{746B24EA-7A43-4D3D-A68A-B9BD11066FA8}" dt="2022-02-07T09:43:36.183" v="2194"/>
          <ac:inkMkLst>
            <pc:docMk/>
            <pc:sldMk cId="4190533514" sldId="334"/>
            <ac:inkMk id="84" creationId="{0CC7909B-A677-4B7F-88FB-B4D5C9616B87}"/>
          </ac:inkMkLst>
        </pc:inkChg>
        <pc:inkChg chg="add del">
          <ac:chgData name="Viet Anh Nguyen" userId="b95f61ff061388d5" providerId="LiveId" clId="{746B24EA-7A43-4D3D-A68A-B9BD11066FA8}" dt="2022-02-07T09:43:36.183" v="2194"/>
          <ac:inkMkLst>
            <pc:docMk/>
            <pc:sldMk cId="4190533514" sldId="334"/>
            <ac:inkMk id="85" creationId="{F19B778E-34D8-46C4-A3FC-6ABCF95FFFE5}"/>
          </ac:inkMkLst>
        </pc:inkChg>
        <pc:inkChg chg="add del">
          <ac:chgData name="Viet Anh Nguyen" userId="b95f61ff061388d5" providerId="LiveId" clId="{746B24EA-7A43-4D3D-A68A-B9BD11066FA8}" dt="2022-02-07T09:43:36.183" v="2194"/>
          <ac:inkMkLst>
            <pc:docMk/>
            <pc:sldMk cId="4190533514" sldId="334"/>
            <ac:inkMk id="86" creationId="{CCE01928-E827-4E3C-8AB9-E01156A499E1}"/>
          </ac:inkMkLst>
        </pc:inkChg>
        <pc:inkChg chg="add del">
          <ac:chgData name="Viet Anh Nguyen" userId="b95f61ff061388d5" providerId="LiveId" clId="{746B24EA-7A43-4D3D-A68A-B9BD11066FA8}" dt="2022-02-07T09:43:36.183" v="2194"/>
          <ac:inkMkLst>
            <pc:docMk/>
            <pc:sldMk cId="4190533514" sldId="334"/>
            <ac:inkMk id="87" creationId="{F3198904-BA13-4FDE-B68A-DC785370FCB8}"/>
          </ac:inkMkLst>
        </pc:inkChg>
        <pc:inkChg chg="add del">
          <ac:chgData name="Viet Anh Nguyen" userId="b95f61ff061388d5" providerId="LiveId" clId="{746B24EA-7A43-4D3D-A68A-B9BD11066FA8}" dt="2022-02-07T09:43:36.183" v="2194"/>
          <ac:inkMkLst>
            <pc:docMk/>
            <pc:sldMk cId="4190533514" sldId="334"/>
            <ac:inkMk id="88" creationId="{936A2E71-29DA-4A51-B781-1E6DE19287D7}"/>
          </ac:inkMkLst>
        </pc:inkChg>
        <pc:inkChg chg="add del">
          <ac:chgData name="Viet Anh Nguyen" userId="b95f61ff061388d5" providerId="LiveId" clId="{746B24EA-7A43-4D3D-A68A-B9BD11066FA8}" dt="2022-02-07T09:43:36.183" v="2194"/>
          <ac:inkMkLst>
            <pc:docMk/>
            <pc:sldMk cId="4190533514" sldId="334"/>
            <ac:inkMk id="89" creationId="{ED38F99C-EEB9-49BB-9ED6-DF6A88DA78AF}"/>
          </ac:inkMkLst>
        </pc:inkChg>
        <pc:inkChg chg="add del">
          <ac:chgData name="Viet Anh Nguyen" userId="b95f61ff061388d5" providerId="LiveId" clId="{746B24EA-7A43-4D3D-A68A-B9BD11066FA8}" dt="2022-02-07T09:43:36.183" v="2194"/>
          <ac:inkMkLst>
            <pc:docMk/>
            <pc:sldMk cId="4190533514" sldId="334"/>
            <ac:inkMk id="90" creationId="{EFDA377D-C345-443F-8A76-2372FC0C99C2}"/>
          </ac:inkMkLst>
        </pc:inkChg>
        <pc:inkChg chg="add del">
          <ac:chgData name="Viet Anh Nguyen" userId="b95f61ff061388d5" providerId="LiveId" clId="{746B24EA-7A43-4D3D-A68A-B9BD11066FA8}" dt="2022-02-07T09:43:36.183" v="2194"/>
          <ac:inkMkLst>
            <pc:docMk/>
            <pc:sldMk cId="4190533514" sldId="334"/>
            <ac:inkMk id="91" creationId="{307B35BF-0FB3-4D72-A659-0FD15BD09319}"/>
          </ac:inkMkLst>
        </pc:inkChg>
        <pc:inkChg chg="add">
          <ac:chgData name="Viet Anh Nguyen" userId="b95f61ff061388d5" providerId="LiveId" clId="{746B24EA-7A43-4D3D-A68A-B9BD11066FA8}" dt="2022-02-07T09:43:32.447" v="2184" actId="9405"/>
          <ac:inkMkLst>
            <pc:docMk/>
            <pc:sldMk cId="4190533514" sldId="334"/>
            <ac:inkMk id="92" creationId="{BFDD33BC-A04F-4A54-B458-BE9FF796AD7E}"/>
          </ac:inkMkLst>
        </pc:inkChg>
        <pc:inkChg chg="add del">
          <ac:chgData name="Viet Anh Nguyen" userId="b95f61ff061388d5" providerId="LiveId" clId="{746B24EA-7A43-4D3D-A68A-B9BD11066FA8}" dt="2022-02-07T09:43:36.183" v="2194"/>
          <ac:inkMkLst>
            <pc:docMk/>
            <pc:sldMk cId="4190533514" sldId="334"/>
            <ac:inkMk id="93" creationId="{ADBA6DAD-7152-4749-8237-9C4149F4378F}"/>
          </ac:inkMkLst>
        </pc:inkChg>
        <pc:inkChg chg="add del">
          <ac:chgData name="Viet Anh Nguyen" userId="b95f61ff061388d5" providerId="LiveId" clId="{746B24EA-7A43-4D3D-A68A-B9BD11066FA8}" dt="2022-02-07T09:43:36.183" v="2194"/>
          <ac:inkMkLst>
            <pc:docMk/>
            <pc:sldMk cId="4190533514" sldId="334"/>
            <ac:inkMk id="94" creationId="{D415A960-A7EA-4381-94B8-FBDE6B789FAD}"/>
          </ac:inkMkLst>
        </pc:inkChg>
        <pc:inkChg chg="add del">
          <ac:chgData name="Viet Anh Nguyen" userId="b95f61ff061388d5" providerId="LiveId" clId="{746B24EA-7A43-4D3D-A68A-B9BD11066FA8}" dt="2022-02-07T09:43:36.183" v="2194"/>
          <ac:inkMkLst>
            <pc:docMk/>
            <pc:sldMk cId="4190533514" sldId="334"/>
            <ac:inkMk id="95" creationId="{13816556-806D-4147-86EF-5E99E3BEE99E}"/>
          </ac:inkMkLst>
        </pc:inkChg>
        <pc:inkChg chg="add del">
          <ac:chgData name="Viet Anh Nguyen" userId="b95f61ff061388d5" providerId="LiveId" clId="{746B24EA-7A43-4D3D-A68A-B9BD11066FA8}" dt="2022-02-07T09:43:36.183" v="2194"/>
          <ac:inkMkLst>
            <pc:docMk/>
            <pc:sldMk cId="4190533514" sldId="334"/>
            <ac:inkMk id="96" creationId="{D10E2067-6D0E-4EF3-8037-52D48EF2529D}"/>
          </ac:inkMkLst>
        </pc:inkChg>
        <pc:inkChg chg="add del">
          <ac:chgData name="Viet Anh Nguyen" userId="b95f61ff061388d5" providerId="LiveId" clId="{746B24EA-7A43-4D3D-A68A-B9BD11066FA8}" dt="2022-02-07T09:43:36.183" v="2194"/>
          <ac:inkMkLst>
            <pc:docMk/>
            <pc:sldMk cId="4190533514" sldId="334"/>
            <ac:inkMk id="97" creationId="{1C753D28-ABF7-4914-B278-C26AEB2A7E01}"/>
          </ac:inkMkLst>
        </pc:inkChg>
        <pc:inkChg chg="add del">
          <ac:chgData name="Viet Anh Nguyen" userId="b95f61ff061388d5" providerId="LiveId" clId="{746B24EA-7A43-4D3D-A68A-B9BD11066FA8}" dt="2022-02-07T09:43:36.183" v="2194"/>
          <ac:inkMkLst>
            <pc:docMk/>
            <pc:sldMk cId="4190533514" sldId="334"/>
            <ac:inkMk id="98" creationId="{26B97AC7-AC78-4EE6-B60B-0E4ACD98A627}"/>
          </ac:inkMkLst>
        </pc:inkChg>
        <pc:inkChg chg="add del">
          <ac:chgData name="Viet Anh Nguyen" userId="b95f61ff061388d5" providerId="LiveId" clId="{746B24EA-7A43-4D3D-A68A-B9BD11066FA8}" dt="2022-02-07T09:43:36.183" v="2194"/>
          <ac:inkMkLst>
            <pc:docMk/>
            <pc:sldMk cId="4190533514" sldId="334"/>
            <ac:inkMk id="99" creationId="{62AF4B71-5C72-4D41-BA8E-2776698D9988}"/>
          </ac:inkMkLst>
        </pc:inkChg>
        <pc:inkChg chg="add del">
          <ac:chgData name="Viet Anh Nguyen" userId="b95f61ff061388d5" providerId="LiveId" clId="{746B24EA-7A43-4D3D-A68A-B9BD11066FA8}" dt="2022-02-07T09:43:36.183" v="2194"/>
          <ac:inkMkLst>
            <pc:docMk/>
            <pc:sldMk cId="4190533514" sldId="334"/>
            <ac:inkMk id="100" creationId="{D3E4DC03-F24D-4A81-A411-C47DF5309F3A}"/>
          </ac:inkMkLst>
        </pc:inkChg>
        <pc:inkChg chg="add del">
          <ac:chgData name="Viet Anh Nguyen" userId="b95f61ff061388d5" providerId="LiveId" clId="{746B24EA-7A43-4D3D-A68A-B9BD11066FA8}" dt="2022-02-07T09:43:36.183" v="2194"/>
          <ac:inkMkLst>
            <pc:docMk/>
            <pc:sldMk cId="4190533514" sldId="334"/>
            <ac:inkMk id="101" creationId="{556283DD-98F8-4763-B851-97E67EC0DDDD}"/>
          </ac:inkMkLst>
        </pc:inkChg>
        <pc:inkChg chg="add del">
          <ac:chgData name="Viet Anh Nguyen" userId="b95f61ff061388d5" providerId="LiveId" clId="{746B24EA-7A43-4D3D-A68A-B9BD11066FA8}" dt="2022-02-07T09:43:38.027" v="2198"/>
          <ac:inkMkLst>
            <pc:docMk/>
            <pc:sldMk cId="4190533514" sldId="334"/>
            <ac:inkMk id="102" creationId="{D65E02F0-6738-43D6-8AF5-9DC611F29662}"/>
          </ac:inkMkLst>
        </pc:inkChg>
        <pc:inkChg chg="add">
          <ac:chgData name="Viet Anh Nguyen" userId="b95f61ff061388d5" providerId="LiveId" clId="{746B24EA-7A43-4D3D-A68A-B9BD11066FA8}" dt="2022-02-07T09:43:36.183" v="2194"/>
          <ac:inkMkLst>
            <pc:docMk/>
            <pc:sldMk cId="4190533514" sldId="334"/>
            <ac:inkMk id="103" creationId="{0AA5641D-5CA0-47F6-97A9-2F6FA71F8994}"/>
          </ac:inkMkLst>
        </pc:inkChg>
        <pc:inkChg chg="add">
          <ac:chgData name="Viet Anh Nguyen" userId="b95f61ff061388d5" providerId="LiveId" clId="{746B24EA-7A43-4D3D-A68A-B9BD11066FA8}" dt="2022-02-07T09:43:36.183" v="2194"/>
          <ac:inkMkLst>
            <pc:docMk/>
            <pc:sldMk cId="4190533514" sldId="334"/>
            <ac:inkMk id="104" creationId="{DBB316CA-8EA2-407D-9EEF-89BFAA71DD3B}"/>
          </ac:inkMkLst>
        </pc:inkChg>
        <pc:inkChg chg="add">
          <ac:chgData name="Viet Anh Nguyen" userId="b95f61ff061388d5" providerId="LiveId" clId="{746B24EA-7A43-4D3D-A68A-B9BD11066FA8}" dt="2022-02-07T09:43:36.183" v="2194"/>
          <ac:inkMkLst>
            <pc:docMk/>
            <pc:sldMk cId="4190533514" sldId="334"/>
            <ac:inkMk id="105" creationId="{70C2BECD-C578-4334-B319-E12D5496AD53}"/>
          </ac:inkMkLst>
        </pc:inkChg>
        <pc:inkChg chg="add">
          <ac:chgData name="Viet Anh Nguyen" userId="b95f61ff061388d5" providerId="LiveId" clId="{746B24EA-7A43-4D3D-A68A-B9BD11066FA8}" dt="2022-02-07T09:43:36.183" v="2194"/>
          <ac:inkMkLst>
            <pc:docMk/>
            <pc:sldMk cId="4190533514" sldId="334"/>
            <ac:inkMk id="106" creationId="{E16A0B56-0CA9-4A98-A73D-8FCCD7B3A84E}"/>
          </ac:inkMkLst>
        </pc:inkChg>
        <pc:inkChg chg="add del">
          <ac:chgData name="Viet Anh Nguyen" userId="b95f61ff061388d5" providerId="LiveId" clId="{746B24EA-7A43-4D3D-A68A-B9BD11066FA8}" dt="2022-02-07T09:43:38.027" v="2198"/>
          <ac:inkMkLst>
            <pc:docMk/>
            <pc:sldMk cId="4190533514" sldId="334"/>
            <ac:inkMk id="107" creationId="{3ED0521E-8744-4D0F-90FE-F316F07E93A4}"/>
          </ac:inkMkLst>
        </pc:inkChg>
        <pc:inkChg chg="add del">
          <ac:chgData name="Viet Anh Nguyen" userId="b95f61ff061388d5" providerId="LiveId" clId="{746B24EA-7A43-4D3D-A68A-B9BD11066FA8}" dt="2022-02-07T09:43:38.027" v="2198"/>
          <ac:inkMkLst>
            <pc:docMk/>
            <pc:sldMk cId="4190533514" sldId="334"/>
            <ac:inkMk id="108" creationId="{891DC5CF-E6D4-4759-AC44-25978CCC8916}"/>
          </ac:inkMkLst>
        </pc:inkChg>
        <pc:inkChg chg="add del">
          <ac:chgData name="Viet Anh Nguyen" userId="b95f61ff061388d5" providerId="LiveId" clId="{746B24EA-7A43-4D3D-A68A-B9BD11066FA8}" dt="2022-02-07T09:43:38.027" v="2198"/>
          <ac:inkMkLst>
            <pc:docMk/>
            <pc:sldMk cId="4190533514" sldId="334"/>
            <ac:inkMk id="109" creationId="{A5738655-E48A-4C2B-A270-3D042CE33151}"/>
          </ac:inkMkLst>
        </pc:inkChg>
        <pc:inkChg chg="add">
          <ac:chgData name="Viet Anh Nguyen" userId="b95f61ff061388d5" providerId="LiveId" clId="{746B24EA-7A43-4D3D-A68A-B9BD11066FA8}" dt="2022-02-07T09:43:38.027" v="2198"/>
          <ac:inkMkLst>
            <pc:docMk/>
            <pc:sldMk cId="4190533514" sldId="334"/>
            <ac:inkMk id="110" creationId="{3F9CCBC6-B059-43A8-B493-3743184DB563}"/>
          </ac:inkMkLst>
        </pc:inkChg>
        <pc:inkChg chg="add">
          <ac:chgData name="Viet Anh Nguyen" userId="b95f61ff061388d5" providerId="LiveId" clId="{746B24EA-7A43-4D3D-A68A-B9BD11066FA8}" dt="2022-02-07T09:43:40.519" v="2199" actId="9405"/>
          <ac:inkMkLst>
            <pc:docMk/>
            <pc:sldMk cId="4190533514" sldId="334"/>
            <ac:inkMk id="111" creationId="{2926E721-CDE5-4DA4-8127-57AFC4B5DC8D}"/>
          </ac:inkMkLst>
        </pc:inkChg>
        <pc:inkChg chg="add del">
          <ac:chgData name="Viet Anh Nguyen" userId="b95f61ff061388d5" providerId="LiveId" clId="{746B24EA-7A43-4D3D-A68A-B9BD11066FA8}" dt="2022-02-07T09:43:46.477" v="2202"/>
          <ac:inkMkLst>
            <pc:docMk/>
            <pc:sldMk cId="4190533514" sldId="334"/>
            <ac:inkMk id="112" creationId="{7D72F68C-D04A-491E-93E6-8E71CFDA3E17}"/>
          </ac:inkMkLst>
        </pc:inkChg>
        <pc:inkChg chg="add del">
          <ac:chgData name="Viet Anh Nguyen" userId="b95f61ff061388d5" providerId="LiveId" clId="{746B24EA-7A43-4D3D-A68A-B9BD11066FA8}" dt="2022-02-07T09:43:46.477" v="2202"/>
          <ac:inkMkLst>
            <pc:docMk/>
            <pc:sldMk cId="4190533514" sldId="334"/>
            <ac:inkMk id="113" creationId="{23893498-0804-4CEF-B90B-A1D8D6E30805}"/>
          </ac:inkMkLst>
        </pc:inkChg>
        <pc:inkChg chg="add">
          <ac:chgData name="Viet Anh Nguyen" userId="b95f61ff061388d5" providerId="LiveId" clId="{746B24EA-7A43-4D3D-A68A-B9BD11066FA8}" dt="2022-02-07T09:43:46.477" v="2202"/>
          <ac:inkMkLst>
            <pc:docMk/>
            <pc:sldMk cId="4190533514" sldId="334"/>
            <ac:inkMk id="114" creationId="{91D2E02C-F367-4DF4-8514-9EBE6BE37A48}"/>
          </ac:inkMkLst>
        </pc:inkChg>
        <pc:inkChg chg="add del">
          <ac:chgData name="Viet Anh Nguyen" userId="b95f61ff061388d5" providerId="LiveId" clId="{746B24EA-7A43-4D3D-A68A-B9BD11066FA8}" dt="2022-02-07T09:43:48.552" v="2207"/>
          <ac:inkMkLst>
            <pc:docMk/>
            <pc:sldMk cId="4190533514" sldId="334"/>
            <ac:inkMk id="115" creationId="{F4144703-E916-4B70-9B10-C26E6BAB9CE9}"/>
          </ac:inkMkLst>
        </pc:inkChg>
        <pc:inkChg chg="add del">
          <ac:chgData name="Viet Anh Nguyen" userId="b95f61ff061388d5" providerId="LiveId" clId="{746B24EA-7A43-4D3D-A68A-B9BD11066FA8}" dt="2022-02-07T09:43:48.552" v="2207"/>
          <ac:inkMkLst>
            <pc:docMk/>
            <pc:sldMk cId="4190533514" sldId="334"/>
            <ac:inkMk id="116" creationId="{8CDAFCDC-00E4-4DF9-A803-E348BCB27224}"/>
          </ac:inkMkLst>
        </pc:inkChg>
        <pc:inkChg chg="add del">
          <ac:chgData name="Viet Anh Nguyen" userId="b95f61ff061388d5" providerId="LiveId" clId="{746B24EA-7A43-4D3D-A68A-B9BD11066FA8}" dt="2022-02-07T09:43:48.552" v="2207"/>
          <ac:inkMkLst>
            <pc:docMk/>
            <pc:sldMk cId="4190533514" sldId="334"/>
            <ac:inkMk id="117" creationId="{39C067BB-D9EF-46DA-ABFF-FFAA51AD4661}"/>
          </ac:inkMkLst>
        </pc:inkChg>
        <pc:inkChg chg="add del">
          <ac:chgData name="Viet Anh Nguyen" userId="b95f61ff061388d5" providerId="LiveId" clId="{746B24EA-7A43-4D3D-A68A-B9BD11066FA8}" dt="2022-02-07T09:43:51.366" v="2215"/>
          <ac:inkMkLst>
            <pc:docMk/>
            <pc:sldMk cId="4190533514" sldId="334"/>
            <ac:inkMk id="118" creationId="{4591C099-3387-4BFB-A4FA-95ABBC5A2431}"/>
          </ac:inkMkLst>
        </pc:inkChg>
        <pc:inkChg chg="add del">
          <ac:chgData name="Viet Anh Nguyen" userId="b95f61ff061388d5" providerId="LiveId" clId="{746B24EA-7A43-4D3D-A68A-B9BD11066FA8}" dt="2022-02-07T09:43:49.597" v="2210"/>
          <ac:inkMkLst>
            <pc:docMk/>
            <pc:sldMk cId="4190533514" sldId="334"/>
            <ac:inkMk id="119" creationId="{F91F18A2-EE11-4FE8-965F-6FDF6E61DB9D}"/>
          </ac:inkMkLst>
        </pc:inkChg>
        <pc:inkChg chg="add del">
          <ac:chgData name="Viet Anh Nguyen" userId="b95f61ff061388d5" providerId="LiveId" clId="{746B24EA-7A43-4D3D-A68A-B9BD11066FA8}" dt="2022-02-07T09:43:49.597" v="2210"/>
          <ac:inkMkLst>
            <pc:docMk/>
            <pc:sldMk cId="4190533514" sldId="334"/>
            <ac:inkMk id="120" creationId="{6B5CFF0F-EA39-4A3B-AEF2-E928F1F30789}"/>
          </ac:inkMkLst>
        </pc:inkChg>
        <pc:inkChg chg="add del">
          <ac:chgData name="Viet Anh Nguyen" userId="b95f61ff061388d5" providerId="LiveId" clId="{746B24EA-7A43-4D3D-A68A-B9BD11066FA8}" dt="2022-02-07T09:43:49.597" v="2210"/>
          <ac:inkMkLst>
            <pc:docMk/>
            <pc:sldMk cId="4190533514" sldId="334"/>
            <ac:inkMk id="121" creationId="{76CD9E09-370F-4C68-95B5-0C2889888F1F}"/>
          </ac:inkMkLst>
        </pc:inkChg>
        <pc:inkChg chg="add del">
          <ac:chgData name="Viet Anh Nguyen" userId="b95f61ff061388d5" providerId="LiveId" clId="{746B24EA-7A43-4D3D-A68A-B9BD11066FA8}" dt="2022-02-07T09:43:51.366" v="2215"/>
          <ac:inkMkLst>
            <pc:docMk/>
            <pc:sldMk cId="4190533514" sldId="334"/>
            <ac:inkMk id="122" creationId="{087A2DD3-3A8C-473E-920A-EF9C04230C39}"/>
          </ac:inkMkLst>
        </pc:inkChg>
        <pc:inkChg chg="add del">
          <ac:chgData name="Viet Anh Nguyen" userId="b95f61ff061388d5" providerId="LiveId" clId="{746B24EA-7A43-4D3D-A68A-B9BD11066FA8}" dt="2022-02-07T09:43:51.366" v="2215"/>
          <ac:inkMkLst>
            <pc:docMk/>
            <pc:sldMk cId="4190533514" sldId="334"/>
            <ac:inkMk id="123" creationId="{CE5BE951-2F3A-483C-BCD9-2749E547C218}"/>
          </ac:inkMkLst>
        </pc:inkChg>
        <pc:inkChg chg="add del">
          <ac:chgData name="Viet Anh Nguyen" userId="b95f61ff061388d5" providerId="LiveId" clId="{746B24EA-7A43-4D3D-A68A-B9BD11066FA8}" dt="2022-02-07T09:43:51.366" v="2215"/>
          <ac:inkMkLst>
            <pc:docMk/>
            <pc:sldMk cId="4190533514" sldId="334"/>
            <ac:inkMk id="124" creationId="{70886F2B-A3CF-4BAC-8FD2-093082B146B8}"/>
          </ac:inkMkLst>
        </pc:inkChg>
        <pc:inkChg chg="add del">
          <ac:chgData name="Viet Anh Nguyen" userId="b95f61ff061388d5" providerId="LiveId" clId="{746B24EA-7A43-4D3D-A68A-B9BD11066FA8}" dt="2022-02-07T09:43:51.366" v="2215"/>
          <ac:inkMkLst>
            <pc:docMk/>
            <pc:sldMk cId="4190533514" sldId="334"/>
            <ac:inkMk id="125" creationId="{7B324695-D23A-48AC-8582-B77FDAE997D1}"/>
          </ac:inkMkLst>
        </pc:inkChg>
        <pc:inkChg chg="add del">
          <ac:chgData name="Viet Anh Nguyen" userId="b95f61ff061388d5" providerId="LiveId" clId="{746B24EA-7A43-4D3D-A68A-B9BD11066FA8}" dt="2022-02-07T09:43:51.366" v="2215"/>
          <ac:inkMkLst>
            <pc:docMk/>
            <pc:sldMk cId="4190533514" sldId="334"/>
            <ac:inkMk id="126" creationId="{87B7D80B-5A23-4E3C-A2D5-5F12446AE314}"/>
          </ac:inkMkLst>
        </pc:inkChg>
        <pc:inkChg chg="add">
          <ac:chgData name="Viet Anh Nguyen" userId="b95f61ff061388d5" providerId="LiveId" clId="{746B24EA-7A43-4D3D-A68A-B9BD11066FA8}" dt="2022-02-07T09:43:51.366" v="2215"/>
          <ac:inkMkLst>
            <pc:docMk/>
            <pc:sldMk cId="4190533514" sldId="334"/>
            <ac:inkMk id="127" creationId="{8073FD0E-533D-402E-9F51-E99F9382D160}"/>
          </ac:inkMkLst>
        </pc:inkChg>
        <pc:inkChg chg="add del">
          <ac:chgData name="Viet Anh Nguyen" userId="b95f61ff061388d5" providerId="LiveId" clId="{746B24EA-7A43-4D3D-A68A-B9BD11066FA8}" dt="2022-02-07T09:43:58.418" v="2235"/>
          <ac:inkMkLst>
            <pc:docMk/>
            <pc:sldMk cId="4190533514" sldId="334"/>
            <ac:inkMk id="128" creationId="{68689EDA-16F5-4925-AD46-4CE727423329}"/>
          </ac:inkMkLst>
        </pc:inkChg>
        <pc:inkChg chg="add del">
          <ac:chgData name="Viet Anh Nguyen" userId="b95f61ff061388d5" providerId="LiveId" clId="{746B24EA-7A43-4D3D-A68A-B9BD11066FA8}" dt="2022-02-07T09:43:58.418" v="2235"/>
          <ac:inkMkLst>
            <pc:docMk/>
            <pc:sldMk cId="4190533514" sldId="334"/>
            <ac:inkMk id="129" creationId="{58CAC9B3-CF4E-4AE3-AD0D-6BA1C6B5EB6B}"/>
          </ac:inkMkLst>
        </pc:inkChg>
        <pc:inkChg chg="add del">
          <ac:chgData name="Viet Anh Nguyen" userId="b95f61ff061388d5" providerId="LiveId" clId="{746B24EA-7A43-4D3D-A68A-B9BD11066FA8}" dt="2022-02-07T09:43:58.418" v="2235"/>
          <ac:inkMkLst>
            <pc:docMk/>
            <pc:sldMk cId="4190533514" sldId="334"/>
            <ac:inkMk id="130" creationId="{E35B724D-331B-4134-9667-FDADDB416086}"/>
          </ac:inkMkLst>
        </pc:inkChg>
        <pc:inkChg chg="add del">
          <ac:chgData name="Viet Anh Nguyen" userId="b95f61ff061388d5" providerId="LiveId" clId="{746B24EA-7A43-4D3D-A68A-B9BD11066FA8}" dt="2022-02-07T09:43:58.418" v="2235"/>
          <ac:inkMkLst>
            <pc:docMk/>
            <pc:sldMk cId="4190533514" sldId="334"/>
            <ac:inkMk id="131" creationId="{CCA55FAC-A27C-4AA1-B5F3-96D07F3819D0}"/>
          </ac:inkMkLst>
        </pc:inkChg>
        <pc:inkChg chg="add del">
          <ac:chgData name="Viet Anh Nguyen" userId="b95f61ff061388d5" providerId="LiveId" clId="{746B24EA-7A43-4D3D-A68A-B9BD11066FA8}" dt="2022-02-07T09:43:58.418" v="2235"/>
          <ac:inkMkLst>
            <pc:docMk/>
            <pc:sldMk cId="4190533514" sldId="334"/>
            <ac:inkMk id="132" creationId="{1D2CAB4C-E18B-4E26-8AA9-AEAAC40D5C6C}"/>
          </ac:inkMkLst>
        </pc:inkChg>
        <pc:inkChg chg="add del">
          <ac:chgData name="Viet Anh Nguyen" userId="b95f61ff061388d5" providerId="LiveId" clId="{746B24EA-7A43-4D3D-A68A-B9BD11066FA8}" dt="2022-02-07T09:43:58.418" v="2235"/>
          <ac:inkMkLst>
            <pc:docMk/>
            <pc:sldMk cId="4190533514" sldId="334"/>
            <ac:inkMk id="133" creationId="{17F33AC5-7BCB-4D83-914C-9D95AEE4C93D}"/>
          </ac:inkMkLst>
        </pc:inkChg>
        <pc:inkChg chg="add del">
          <ac:chgData name="Viet Anh Nguyen" userId="b95f61ff061388d5" providerId="LiveId" clId="{746B24EA-7A43-4D3D-A68A-B9BD11066FA8}" dt="2022-02-07T09:43:58.418" v="2235"/>
          <ac:inkMkLst>
            <pc:docMk/>
            <pc:sldMk cId="4190533514" sldId="334"/>
            <ac:inkMk id="134" creationId="{A2C1F443-715B-46BB-B221-B77DC71F2DC6}"/>
          </ac:inkMkLst>
        </pc:inkChg>
        <pc:inkChg chg="add del">
          <ac:chgData name="Viet Anh Nguyen" userId="b95f61ff061388d5" providerId="LiveId" clId="{746B24EA-7A43-4D3D-A68A-B9BD11066FA8}" dt="2022-02-07T09:43:58.418" v="2235"/>
          <ac:inkMkLst>
            <pc:docMk/>
            <pc:sldMk cId="4190533514" sldId="334"/>
            <ac:inkMk id="135" creationId="{69D62B2B-C94D-4F70-85C9-7D298FDA0FA8}"/>
          </ac:inkMkLst>
        </pc:inkChg>
        <pc:inkChg chg="add">
          <ac:chgData name="Viet Anh Nguyen" userId="b95f61ff061388d5" providerId="LiveId" clId="{746B24EA-7A43-4D3D-A68A-B9BD11066FA8}" dt="2022-02-07T09:43:54.095" v="2224" actId="9405"/>
          <ac:inkMkLst>
            <pc:docMk/>
            <pc:sldMk cId="4190533514" sldId="334"/>
            <ac:inkMk id="136" creationId="{05CFAC42-F3EB-4D01-9CD0-91EE33CE27AD}"/>
          </ac:inkMkLst>
        </pc:inkChg>
        <pc:inkChg chg="add del">
          <ac:chgData name="Viet Anh Nguyen" userId="b95f61ff061388d5" providerId="LiveId" clId="{746B24EA-7A43-4D3D-A68A-B9BD11066FA8}" dt="2022-02-07T09:43:58.418" v="2235"/>
          <ac:inkMkLst>
            <pc:docMk/>
            <pc:sldMk cId="4190533514" sldId="334"/>
            <ac:inkMk id="137" creationId="{559F0C44-0F80-44BE-AEBB-8175CBA98022}"/>
          </ac:inkMkLst>
        </pc:inkChg>
        <pc:inkChg chg="add del">
          <ac:chgData name="Viet Anh Nguyen" userId="b95f61ff061388d5" providerId="LiveId" clId="{746B24EA-7A43-4D3D-A68A-B9BD11066FA8}" dt="2022-02-07T09:43:58.418" v="2235"/>
          <ac:inkMkLst>
            <pc:docMk/>
            <pc:sldMk cId="4190533514" sldId="334"/>
            <ac:inkMk id="138" creationId="{0C1D155C-70EC-463E-B484-D136DD3885CF}"/>
          </ac:inkMkLst>
        </pc:inkChg>
        <pc:inkChg chg="add del">
          <ac:chgData name="Viet Anh Nguyen" userId="b95f61ff061388d5" providerId="LiveId" clId="{746B24EA-7A43-4D3D-A68A-B9BD11066FA8}" dt="2022-02-07T09:43:58.418" v="2235"/>
          <ac:inkMkLst>
            <pc:docMk/>
            <pc:sldMk cId="4190533514" sldId="334"/>
            <ac:inkMk id="139" creationId="{D72F5C2F-D0DD-462A-B97C-6A750ECC86DA}"/>
          </ac:inkMkLst>
        </pc:inkChg>
        <pc:inkChg chg="add del">
          <ac:chgData name="Viet Anh Nguyen" userId="b95f61ff061388d5" providerId="LiveId" clId="{746B24EA-7A43-4D3D-A68A-B9BD11066FA8}" dt="2022-02-07T09:43:58.418" v="2235"/>
          <ac:inkMkLst>
            <pc:docMk/>
            <pc:sldMk cId="4190533514" sldId="334"/>
            <ac:inkMk id="140" creationId="{0AD3441B-A8E5-4499-865C-FFCFA0034607}"/>
          </ac:inkMkLst>
        </pc:inkChg>
        <pc:inkChg chg="add del">
          <ac:chgData name="Viet Anh Nguyen" userId="b95f61ff061388d5" providerId="LiveId" clId="{746B24EA-7A43-4D3D-A68A-B9BD11066FA8}" dt="2022-02-07T09:43:58.418" v="2235"/>
          <ac:inkMkLst>
            <pc:docMk/>
            <pc:sldMk cId="4190533514" sldId="334"/>
            <ac:inkMk id="141" creationId="{0879C0A9-2B6C-44A5-A4FB-F0088C21E26B}"/>
          </ac:inkMkLst>
        </pc:inkChg>
        <pc:inkChg chg="add del">
          <ac:chgData name="Viet Anh Nguyen" userId="b95f61ff061388d5" providerId="LiveId" clId="{746B24EA-7A43-4D3D-A68A-B9BD11066FA8}" dt="2022-02-07T09:43:58.418" v="2235"/>
          <ac:inkMkLst>
            <pc:docMk/>
            <pc:sldMk cId="4190533514" sldId="334"/>
            <ac:inkMk id="142" creationId="{4AD5D714-6A7C-4176-A7C7-7753FF82D01C}"/>
          </ac:inkMkLst>
        </pc:inkChg>
        <pc:inkChg chg="add del">
          <ac:chgData name="Viet Anh Nguyen" userId="b95f61ff061388d5" providerId="LiveId" clId="{746B24EA-7A43-4D3D-A68A-B9BD11066FA8}" dt="2022-02-07T09:43:58.418" v="2235"/>
          <ac:inkMkLst>
            <pc:docMk/>
            <pc:sldMk cId="4190533514" sldId="334"/>
            <ac:inkMk id="143" creationId="{C5BCA0AF-262F-4E56-8554-EA9979D2DBD2}"/>
          </ac:inkMkLst>
        </pc:inkChg>
        <pc:inkChg chg="add del">
          <ac:chgData name="Viet Anh Nguyen" userId="b95f61ff061388d5" providerId="LiveId" clId="{746B24EA-7A43-4D3D-A68A-B9BD11066FA8}" dt="2022-02-07T09:43:58.418" v="2235"/>
          <ac:inkMkLst>
            <pc:docMk/>
            <pc:sldMk cId="4190533514" sldId="334"/>
            <ac:inkMk id="144" creationId="{BEB0552A-27A0-4113-966B-D1458FC32868}"/>
          </ac:inkMkLst>
        </pc:inkChg>
        <pc:inkChg chg="add del">
          <ac:chgData name="Viet Anh Nguyen" userId="b95f61ff061388d5" providerId="LiveId" clId="{746B24EA-7A43-4D3D-A68A-B9BD11066FA8}" dt="2022-02-07T09:43:58.418" v="2235"/>
          <ac:inkMkLst>
            <pc:docMk/>
            <pc:sldMk cId="4190533514" sldId="334"/>
            <ac:inkMk id="145" creationId="{BF680232-8B71-4935-9598-64F3B8099F34}"/>
          </ac:inkMkLst>
        </pc:inkChg>
        <pc:inkChg chg="add del">
          <ac:chgData name="Viet Anh Nguyen" userId="b95f61ff061388d5" providerId="LiveId" clId="{746B24EA-7A43-4D3D-A68A-B9BD11066FA8}" dt="2022-02-07T09:43:58.418" v="2235"/>
          <ac:inkMkLst>
            <pc:docMk/>
            <pc:sldMk cId="4190533514" sldId="334"/>
            <ac:inkMk id="146" creationId="{A8898765-98BB-4FE6-8437-D58D64760268}"/>
          </ac:inkMkLst>
        </pc:inkChg>
        <pc:inkChg chg="add">
          <ac:chgData name="Viet Anh Nguyen" userId="b95f61ff061388d5" providerId="LiveId" clId="{746B24EA-7A43-4D3D-A68A-B9BD11066FA8}" dt="2022-02-07T09:43:58.418" v="2235"/>
          <ac:inkMkLst>
            <pc:docMk/>
            <pc:sldMk cId="4190533514" sldId="334"/>
            <ac:inkMk id="147" creationId="{2F8AB422-C3BE-4DC0-86A1-74931BDB9DC4}"/>
          </ac:inkMkLst>
        </pc:inkChg>
        <pc:inkChg chg="add">
          <ac:chgData name="Viet Anh Nguyen" userId="b95f61ff061388d5" providerId="LiveId" clId="{746B24EA-7A43-4D3D-A68A-B9BD11066FA8}" dt="2022-02-07T09:43:58.418" v="2235"/>
          <ac:inkMkLst>
            <pc:docMk/>
            <pc:sldMk cId="4190533514" sldId="334"/>
            <ac:inkMk id="148" creationId="{D8351DEE-9D72-417D-B5B6-38415482AE59}"/>
          </ac:inkMkLst>
        </pc:inkChg>
        <pc:inkChg chg="add">
          <ac:chgData name="Viet Anh Nguyen" userId="b95f61ff061388d5" providerId="LiveId" clId="{746B24EA-7A43-4D3D-A68A-B9BD11066FA8}" dt="2022-02-07T09:43:58.418" v="2235"/>
          <ac:inkMkLst>
            <pc:docMk/>
            <pc:sldMk cId="4190533514" sldId="334"/>
            <ac:inkMk id="149" creationId="{9706A9B8-92F0-491B-BC65-EE04661E209B}"/>
          </ac:inkMkLst>
        </pc:inkChg>
        <pc:inkChg chg="add">
          <ac:chgData name="Viet Anh Nguyen" userId="b95f61ff061388d5" providerId="LiveId" clId="{746B24EA-7A43-4D3D-A68A-B9BD11066FA8}" dt="2022-02-07T09:43:58.418" v="2235"/>
          <ac:inkMkLst>
            <pc:docMk/>
            <pc:sldMk cId="4190533514" sldId="334"/>
            <ac:inkMk id="150" creationId="{314AAA7B-588A-4089-8DB9-23C22316A812}"/>
          </ac:inkMkLst>
        </pc:inkChg>
        <pc:inkChg chg="add del">
          <ac:chgData name="Viet Anh Nguyen" userId="b95f61ff061388d5" providerId="LiveId" clId="{746B24EA-7A43-4D3D-A68A-B9BD11066FA8}" dt="2022-02-07T09:44:42.683" v="2237"/>
          <ac:inkMkLst>
            <pc:docMk/>
            <pc:sldMk cId="4190533514" sldId="334"/>
            <ac:inkMk id="151" creationId="{BCB01FE6-E3A1-4A51-9D98-F4A55AFE9863}"/>
          </ac:inkMkLst>
        </pc:inkChg>
        <pc:inkChg chg="add del">
          <ac:chgData name="Viet Anh Nguyen" userId="b95f61ff061388d5" providerId="LiveId" clId="{746B24EA-7A43-4D3D-A68A-B9BD11066FA8}" dt="2022-02-07T09:44:47.547" v="2241"/>
          <ac:inkMkLst>
            <pc:docMk/>
            <pc:sldMk cId="4190533514" sldId="334"/>
            <ac:inkMk id="152" creationId="{4A8A2F38-6E23-4EAA-A4B0-829281AC7A16}"/>
          </ac:inkMkLst>
        </pc:inkChg>
        <pc:inkChg chg="add del">
          <ac:chgData name="Viet Anh Nguyen" userId="b95f61ff061388d5" providerId="LiveId" clId="{746B24EA-7A43-4D3D-A68A-B9BD11066FA8}" dt="2022-02-07T09:44:47.547" v="2241"/>
          <ac:inkMkLst>
            <pc:docMk/>
            <pc:sldMk cId="4190533514" sldId="334"/>
            <ac:inkMk id="153" creationId="{41B235B8-1F62-4048-BA31-930275B98C7B}"/>
          </ac:inkMkLst>
        </pc:inkChg>
        <pc:inkChg chg="add del">
          <ac:chgData name="Viet Anh Nguyen" userId="b95f61ff061388d5" providerId="LiveId" clId="{746B24EA-7A43-4D3D-A68A-B9BD11066FA8}" dt="2022-02-07T09:44:47.547" v="2241"/>
          <ac:inkMkLst>
            <pc:docMk/>
            <pc:sldMk cId="4190533514" sldId="334"/>
            <ac:inkMk id="154" creationId="{E1F26098-6F0C-4087-BD94-FA003E99FAFD}"/>
          </ac:inkMkLst>
        </pc:inkChg>
        <pc:inkChg chg="add del">
          <ac:chgData name="Viet Anh Nguyen" userId="b95f61ff061388d5" providerId="LiveId" clId="{746B24EA-7A43-4D3D-A68A-B9BD11066FA8}" dt="2022-02-07T09:44:48.695" v="2243"/>
          <ac:inkMkLst>
            <pc:docMk/>
            <pc:sldMk cId="4190533514" sldId="334"/>
            <ac:inkMk id="155" creationId="{CE39EEF3-9E36-4C6E-89F5-0DF7BA363D14}"/>
          </ac:inkMkLst>
        </pc:inkChg>
        <pc:inkChg chg="add del">
          <ac:chgData name="Viet Anh Nguyen" userId="b95f61ff061388d5" providerId="LiveId" clId="{746B24EA-7A43-4D3D-A68A-B9BD11066FA8}" dt="2022-02-07T09:44:48.695" v="2243"/>
          <ac:inkMkLst>
            <pc:docMk/>
            <pc:sldMk cId="4190533514" sldId="334"/>
            <ac:inkMk id="156" creationId="{5D074B2D-C6F0-4668-8B65-EB7DF8868BE6}"/>
          </ac:inkMkLst>
        </pc:inkChg>
        <pc:inkChg chg="add del">
          <ac:chgData name="Viet Anh Nguyen" userId="b95f61ff061388d5" providerId="LiveId" clId="{746B24EA-7A43-4D3D-A68A-B9BD11066FA8}" dt="2022-02-07T09:44:51.941" v="2248"/>
          <ac:inkMkLst>
            <pc:docMk/>
            <pc:sldMk cId="4190533514" sldId="334"/>
            <ac:inkMk id="157" creationId="{FD0311F8-46CC-4EF7-AA2E-870B0877FD13}"/>
          </ac:inkMkLst>
        </pc:inkChg>
        <pc:inkChg chg="add del">
          <ac:chgData name="Viet Anh Nguyen" userId="b95f61ff061388d5" providerId="LiveId" clId="{746B24EA-7A43-4D3D-A68A-B9BD11066FA8}" dt="2022-02-07T09:44:51.941" v="2248"/>
          <ac:inkMkLst>
            <pc:docMk/>
            <pc:sldMk cId="4190533514" sldId="334"/>
            <ac:inkMk id="158" creationId="{469A8EB9-2727-45C8-BD31-91F0F6E5ED8E}"/>
          </ac:inkMkLst>
        </pc:inkChg>
        <pc:inkChg chg="add del">
          <ac:chgData name="Viet Anh Nguyen" userId="b95f61ff061388d5" providerId="LiveId" clId="{746B24EA-7A43-4D3D-A68A-B9BD11066FA8}" dt="2022-02-07T09:44:51.941" v="2248"/>
          <ac:inkMkLst>
            <pc:docMk/>
            <pc:sldMk cId="4190533514" sldId="334"/>
            <ac:inkMk id="159" creationId="{2D9D9893-C6C7-4F85-B850-E408CCCB2B4E}"/>
          </ac:inkMkLst>
        </pc:inkChg>
        <pc:inkChg chg="add del">
          <ac:chgData name="Viet Anh Nguyen" userId="b95f61ff061388d5" providerId="LiveId" clId="{746B24EA-7A43-4D3D-A68A-B9BD11066FA8}" dt="2022-02-07T09:44:51.941" v="2248"/>
          <ac:inkMkLst>
            <pc:docMk/>
            <pc:sldMk cId="4190533514" sldId="334"/>
            <ac:inkMk id="160" creationId="{95FCBDC9-9E8F-420F-BFD7-AD3A8A8E768E}"/>
          </ac:inkMkLst>
        </pc:inkChg>
        <pc:inkChg chg="add del">
          <ac:chgData name="Viet Anh Nguyen" userId="b95f61ff061388d5" providerId="LiveId" clId="{746B24EA-7A43-4D3D-A68A-B9BD11066FA8}" dt="2022-02-07T09:44:51.941" v="2248"/>
          <ac:inkMkLst>
            <pc:docMk/>
            <pc:sldMk cId="4190533514" sldId="334"/>
            <ac:inkMk id="161" creationId="{D06B1C06-BCBF-48C8-9ADB-4AB413EA2F1B}"/>
          </ac:inkMkLst>
        </pc:inkChg>
        <pc:inkChg chg="add mod">
          <ac:chgData name="Viet Anh Nguyen" userId="b95f61ff061388d5" providerId="LiveId" clId="{746B24EA-7A43-4D3D-A68A-B9BD11066FA8}" dt="2022-02-07T09:44:54.460" v="2249"/>
          <ac:inkMkLst>
            <pc:docMk/>
            <pc:sldMk cId="4190533514" sldId="334"/>
            <ac:inkMk id="162" creationId="{A8A7BE46-4358-4DD7-8CE1-54C68EBD65A2}"/>
          </ac:inkMkLst>
        </pc:inkChg>
        <pc:inkChg chg="add del">
          <ac:chgData name="Viet Anh Nguyen" userId="b95f61ff061388d5" providerId="LiveId" clId="{746B24EA-7A43-4D3D-A68A-B9BD11066FA8}" dt="2022-02-07T09:44:59.223" v="2252"/>
          <ac:inkMkLst>
            <pc:docMk/>
            <pc:sldMk cId="4190533514" sldId="334"/>
            <ac:inkMk id="163" creationId="{BE6CDBB3-E1CE-48F3-952D-542857289CCB}"/>
          </ac:inkMkLst>
        </pc:inkChg>
        <pc:inkChg chg="add del">
          <ac:chgData name="Viet Anh Nguyen" userId="b95f61ff061388d5" providerId="LiveId" clId="{746B24EA-7A43-4D3D-A68A-B9BD11066FA8}" dt="2022-02-07T09:44:59.223" v="2252"/>
          <ac:inkMkLst>
            <pc:docMk/>
            <pc:sldMk cId="4190533514" sldId="334"/>
            <ac:inkMk id="164" creationId="{03E380B4-1D78-4A6A-AB5F-1FC4976236DC}"/>
          </ac:inkMkLst>
        </pc:inkChg>
        <pc:inkChg chg="add">
          <ac:chgData name="Viet Anh Nguyen" userId="b95f61ff061388d5" providerId="LiveId" clId="{746B24EA-7A43-4D3D-A68A-B9BD11066FA8}" dt="2022-02-07T09:44:59.223" v="2252"/>
          <ac:inkMkLst>
            <pc:docMk/>
            <pc:sldMk cId="4190533514" sldId="334"/>
            <ac:inkMk id="165" creationId="{EE9B6CC7-0994-44EE-97EB-02D789862C7C}"/>
          </ac:inkMkLst>
        </pc:inkChg>
        <pc:inkChg chg="add del">
          <ac:chgData name="Viet Anh Nguyen" userId="b95f61ff061388d5" providerId="LiveId" clId="{746B24EA-7A43-4D3D-A68A-B9BD11066FA8}" dt="2022-02-07T09:45:02.224" v="2261"/>
          <ac:inkMkLst>
            <pc:docMk/>
            <pc:sldMk cId="4190533514" sldId="334"/>
            <ac:inkMk id="166" creationId="{7AE6A773-F473-4431-B9D2-7DE97F794F3E}"/>
          </ac:inkMkLst>
        </pc:inkChg>
        <pc:inkChg chg="add del">
          <ac:chgData name="Viet Anh Nguyen" userId="b95f61ff061388d5" providerId="LiveId" clId="{746B24EA-7A43-4D3D-A68A-B9BD11066FA8}" dt="2022-02-07T09:45:02.224" v="2261"/>
          <ac:inkMkLst>
            <pc:docMk/>
            <pc:sldMk cId="4190533514" sldId="334"/>
            <ac:inkMk id="167" creationId="{5C9389E3-9566-4FB3-B0F9-98FDF206C3BA}"/>
          </ac:inkMkLst>
        </pc:inkChg>
        <pc:inkChg chg="add del">
          <ac:chgData name="Viet Anh Nguyen" userId="b95f61ff061388d5" providerId="LiveId" clId="{746B24EA-7A43-4D3D-A68A-B9BD11066FA8}" dt="2022-02-07T09:45:02.224" v="2261"/>
          <ac:inkMkLst>
            <pc:docMk/>
            <pc:sldMk cId="4190533514" sldId="334"/>
            <ac:inkMk id="168" creationId="{4755D7FF-26F3-4926-83F2-C6C1CC9CB77B}"/>
          </ac:inkMkLst>
        </pc:inkChg>
        <pc:inkChg chg="add del">
          <ac:chgData name="Viet Anh Nguyen" userId="b95f61ff061388d5" providerId="LiveId" clId="{746B24EA-7A43-4D3D-A68A-B9BD11066FA8}" dt="2022-02-07T09:45:02.224" v="2261"/>
          <ac:inkMkLst>
            <pc:docMk/>
            <pc:sldMk cId="4190533514" sldId="334"/>
            <ac:inkMk id="169" creationId="{52CF2F82-9D38-44D2-9C3B-7396A50C0CEE}"/>
          </ac:inkMkLst>
        </pc:inkChg>
        <pc:inkChg chg="add del">
          <ac:chgData name="Viet Anh Nguyen" userId="b95f61ff061388d5" providerId="LiveId" clId="{746B24EA-7A43-4D3D-A68A-B9BD11066FA8}" dt="2022-02-07T09:45:02.224" v="2261"/>
          <ac:inkMkLst>
            <pc:docMk/>
            <pc:sldMk cId="4190533514" sldId="334"/>
            <ac:inkMk id="170" creationId="{054E7B55-67F6-4328-A8B0-FB98422722DB}"/>
          </ac:inkMkLst>
        </pc:inkChg>
        <pc:inkChg chg="add del">
          <ac:chgData name="Viet Anh Nguyen" userId="b95f61ff061388d5" providerId="LiveId" clId="{746B24EA-7A43-4D3D-A68A-B9BD11066FA8}" dt="2022-02-07T09:45:02.224" v="2261"/>
          <ac:inkMkLst>
            <pc:docMk/>
            <pc:sldMk cId="4190533514" sldId="334"/>
            <ac:inkMk id="171" creationId="{8AD0F206-74C9-4047-97F5-588981A9225F}"/>
          </ac:inkMkLst>
        </pc:inkChg>
        <pc:inkChg chg="add del">
          <ac:chgData name="Viet Anh Nguyen" userId="b95f61ff061388d5" providerId="LiveId" clId="{746B24EA-7A43-4D3D-A68A-B9BD11066FA8}" dt="2022-02-07T09:45:02.224" v="2261"/>
          <ac:inkMkLst>
            <pc:docMk/>
            <pc:sldMk cId="4190533514" sldId="334"/>
            <ac:inkMk id="172" creationId="{35F9FF6C-2283-4EFB-809E-0BC239BA48EB}"/>
          </ac:inkMkLst>
        </pc:inkChg>
        <pc:inkChg chg="add del">
          <ac:chgData name="Viet Anh Nguyen" userId="b95f61ff061388d5" providerId="LiveId" clId="{746B24EA-7A43-4D3D-A68A-B9BD11066FA8}" dt="2022-02-07T09:45:02.224" v="2261"/>
          <ac:inkMkLst>
            <pc:docMk/>
            <pc:sldMk cId="4190533514" sldId="334"/>
            <ac:inkMk id="173" creationId="{F97DBC03-8E7A-46BA-86B6-64060BB7D81A}"/>
          </ac:inkMkLst>
        </pc:inkChg>
        <pc:inkChg chg="add">
          <ac:chgData name="Viet Anh Nguyen" userId="b95f61ff061388d5" providerId="LiveId" clId="{746B24EA-7A43-4D3D-A68A-B9BD11066FA8}" dt="2022-02-07T09:45:02.224" v="2261"/>
          <ac:inkMkLst>
            <pc:docMk/>
            <pc:sldMk cId="4190533514" sldId="334"/>
            <ac:inkMk id="174" creationId="{1188BD74-4EDB-408E-A52F-B210691306F9}"/>
          </ac:inkMkLst>
        </pc:inkChg>
        <pc:inkChg chg="add del">
          <ac:chgData name="Viet Anh Nguyen" userId="b95f61ff061388d5" providerId="LiveId" clId="{746B24EA-7A43-4D3D-A68A-B9BD11066FA8}" dt="2022-02-07T09:45:14.319" v="2276"/>
          <ac:inkMkLst>
            <pc:docMk/>
            <pc:sldMk cId="4190533514" sldId="334"/>
            <ac:inkMk id="175" creationId="{B94978CD-8BFF-4AE0-B8D4-39F262ECF3B9}"/>
          </ac:inkMkLst>
        </pc:inkChg>
        <pc:inkChg chg="add del">
          <ac:chgData name="Viet Anh Nguyen" userId="b95f61ff061388d5" providerId="LiveId" clId="{746B24EA-7A43-4D3D-A68A-B9BD11066FA8}" dt="2022-02-07T09:45:14.319" v="2276"/>
          <ac:inkMkLst>
            <pc:docMk/>
            <pc:sldMk cId="4190533514" sldId="334"/>
            <ac:inkMk id="176" creationId="{526205AA-91E3-4789-A744-39C80E97A456}"/>
          </ac:inkMkLst>
        </pc:inkChg>
        <pc:inkChg chg="add del">
          <ac:chgData name="Viet Anh Nguyen" userId="b95f61ff061388d5" providerId="LiveId" clId="{746B24EA-7A43-4D3D-A68A-B9BD11066FA8}" dt="2022-02-07T09:45:14.319" v="2276"/>
          <ac:inkMkLst>
            <pc:docMk/>
            <pc:sldMk cId="4190533514" sldId="334"/>
            <ac:inkMk id="177" creationId="{BCDC0FDB-1857-4E73-BD5B-244CBE8FD4EC}"/>
          </ac:inkMkLst>
        </pc:inkChg>
        <pc:inkChg chg="add del">
          <ac:chgData name="Viet Anh Nguyen" userId="b95f61ff061388d5" providerId="LiveId" clId="{746B24EA-7A43-4D3D-A68A-B9BD11066FA8}" dt="2022-02-07T09:45:14.319" v="2276"/>
          <ac:inkMkLst>
            <pc:docMk/>
            <pc:sldMk cId="4190533514" sldId="334"/>
            <ac:inkMk id="178" creationId="{568D071A-876E-4D51-9406-75A9898ADF69}"/>
          </ac:inkMkLst>
        </pc:inkChg>
        <pc:inkChg chg="add del">
          <ac:chgData name="Viet Anh Nguyen" userId="b95f61ff061388d5" providerId="LiveId" clId="{746B24EA-7A43-4D3D-A68A-B9BD11066FA8}" dt="2022-02-07T09:45:14.319" v="2276"/>
          <ac:inkMkLst>
            <pc:docMk/>
            <pc:sldMk cId="4190533514" sldId="334"/>
            <ac:inkMk id="179" creationId="{63F0CC8B-5876-469F-9043-48D560890C3F}"/>
          </ac:inkMkLst>
        </pc:inkChg>
        <pc:inkChg chg="add del">
          <ac:chgData name="Viet Anh Nguyen" userId="b95f61ff061388d5" providerId="LiveId" clId="{746B24EA-7A43-4D3D-A68A-B9BD11066FA8}" dt="2022-02-07T09:45:14.319" v="2276"/>
          <ac:inkMkLst>
            <pc:docMk/>
            <pc:sldMk cId="4190533514" sldId="334"/>
            <ac:inkMk id="180" creationId="{C1F8A596-5FA4-4368-B66F-7ABA6033A38E}"/>
          </ac:inkMkLst>
        </pc:inkChg>
        <pc:inkChg chg="add del">
          <ac:chgData name="Viet Anh Nguyen" userId="b95f61ff061388d5" providerId="LiveId" clId="{746B24EA-7A43-4D3D-A68A-B9BD11066FA8}" dt="2022-02-07T09:45:14.319" v="2276"/>
          <ac:inkMkLst>
            <pc:docMk/>
            <pc:sldMk cId="4190533514" sldId="334"/>
            <ac:inkMk id="181" creationId="{091DAB64-5A29-4ED0-BFEC-F7242C2554EB}"/>
          </ac:inkMkLst>
        </pc:inkChg>
        <pc:inkChg chg="add del">
          <ac:chgData name="Viet Anh Nguyen" userId="b95f61ff061388d5" providerId="LiveId" clId="{746B24EA-7A43-4D3D-A68A-B9BD11066FA8}" dt="2022-02-07T09:45:14.319" v="2276"/>
          <ac:inkMkLst>
            <pc:docMk/>
            <pc:sldMk cId="4190533514" sldId="334"/>
            <ac:inkMk id="182" creationId="{4BE59B6F-5730-4BCE-AFA2-9AFE0341D728}"/>
          </ac:inkMkLst>
        </pc:inkChg>
        <pc:inkChg chg="add">
          <ac:chgData name="Viet Anh Nguyen" userId="b95f61ff061388d5" providerId="LiveId" clId="{746B24EA-7A43-4D3D-A68A-B9BD11066FA8}" dt="2022-02-07T09:45:12.149" v="2270" actId="9405"/>
          <ac:inkMkLst>
            <pc:docMk/>
            <pc:sldMk cId="4190533514" sldId="334"/>
            <ac:inkMk id="183" creationId="{A87077A8-3CC6-4514-8D89-90319654DC30}"/>
          </ac:inkMkLst>
        </pc:inkChg>
        <pc:inkChg chg="add del">
          <ac:chgData name="Viet Anh Nguyen" userId="b95f61ff061388d5" providerId="LiveId" clId="{746B24EA-7A43-4D3D-A68A-B9BD11066FA8}" dt="2022-02-07T09:45:14.319" v="2276"/>
          <ac:inkMkLst>
            <pc:docMk/>
            <pc:sldMk cId="4190533514" sldId="334"/>
            <ac:inkMk id="184" creationId="{EDBA53AA-1B4C-4A9C-BBB1-871AC8F7A2FF}"/>
          </ac:inkMkLst>
        </pc:inkChg>
        <pc:inkChg chg="add del">
          <ac:chgData name="Viet Anh Nguyen" userId="b95f61ff061388d5" providerId="LiveId" clId="{746B24EA-7A43-4D3D-A68A-B9BD11066FA8}" dt="2022-02-07T09:45:14.319" v="2276"/>
          <ac:inkMkLst>
            <pc:docMk/>
            <pc:sldMk cId="4190533514" sldId="334"/>
            <ac:inkMk id="185" creationId="{A687F3BE-7334-4996-B30B-70AAFE65E55E}"/>
          </ac:inkMkLst>
        </pc:inkChg>
        <pc:inkChg chg="add del">
          <ac:chgData name="Viet Anh Nguyen" userId="b95f61ff061388d5" providerId="LiveId" clId="{746B24EA-7A43-4D3D-A68A-B9BD11066FA8}" dt="2022-02-07T09:45:14.319" v="2276"/>
          <ac:inkMkLst>
            <pc:docMk/>
            <pc:sldMk cId="4190533514" sldId="334"/>
            <ac:inkMk id="186" creationId="{9A013108-9872-44DF-9C92-71B7168BAC65}"/>
          </ac:inkMkLst>
        </pc:inkChg>
        <pc:inkChg chg="add del">
          <ac:chgData name="Viet Anh Nguyen" userId="b95f61ff061388d5" providerId="LiveId" clId="{746B24EA-7A43-4D3D-A68A-B9BD11066FA8}" dt="2022-02-07T09:45:14.319" v="2276"/>
          <ac:inkMkLst>
            <pc:docMk/>
            <pc:sldMk cId="4190533514" sldId="334"/>
            <ac:inkMk id="187" creationId="{B30428E2-F339-4B44-A9E3-E08731FD191A}"/>
          </ac:inkMkLst>
        </pc:inkChg>
        <pc:inkChg chg="add del">
          <ac:chgData name="Viet Anh Nguyen" userId="b95f61ff061388d5" providerId="LiveId" clId="{746B24EA-7A43-4D3D-A68A-B9BD11066FA8}" dt="2022-02-07T09:45:14.319" v="2276"/>
          <ac:inkMkLst>
            <pc:docMk/>
            <pc:sldMk cId="4190533514" sldId="334"/>
            <ac:inkMk id="188" creationId="{78976FEF-ED01-4B46-9B1E-D11736B66F23}"/>
          </ac:inkMkLst>
        </pc:inkChg>
        <pc:inkChg chg="add del">
          <ac:chgData name="Viet Anh Nguyen" userId="b95f61ff061388d5" providerId="LiveId" clId="{746B24EA-7A43-4D3D-A68A-B9BD11066FA8}" dt="2022-02-07T09:45:15.815" v="2280"/>
          <ac:inkMkLst>
            <pc:docMk/>
            <pc:sldMk cId="4190533514" sldId="334"/>
            <ac:inkMk id="189" creationId="{89A71E94-8898-473D-8490-0318FCC9479E}"/>
          </ac:inkMkLst>
        </pc:inkChg>
        <pc:inkChg chg="add">
          <ac:chgData name="Viet Anh Nguyen" userId="b95f61ff061388d5" providerId="LiveId" clId="{746B24EA-7A43-4D3D-A68A-B9BD11066FA8}" dt="2022-02-07T09:45:14.319" v="2276"/>
          <ac:inkMkLst>
            <pc:docMk/>
            <pc:sldMk cId="4190533514" sldId="334"/>
            <ac:inkMk id="190" creationId="{1A3B89F3-5EFC-4D35-8B9A-3566DF2A275F}"/>
          </ac:inkMkLst>
        </pc:inkChg>
        <pc:inkChg chg="add">
          <ac:chgData name="Viet Anh Nguyen" userId="b95f61ff061388d5" providerId="LiveId" clId="{746B24EA-7A43-4D3D-A68A-B9BD11066FA8}" dt="2022-02-07T09:45:14.319" v="2276"/>
          <ac:inkMkLst>
            <pc:docMk/>
            <pc:sldMk cId="4190533514" sldId="334"/>
            <ac:inkMk id="191" creationId="{9DE185F9-B8B7-431A-B93C-0A71CC72E6B3}"/>
          </ac:inkMkLst>
        </pc:inkChg>
        <pc:inkChg chg="add del">
          <ac:chgData name="Viet Anh Nguyen" userId="b95f61ff061388d5" providerId="LiveId" clId="{746B24EA-7A43-4D3D-A68A-B9BD11066FA8}" dt="2022-02-07T09:45:15.815" v="2280"/>
          <ac:inkMkLst>
            <pc:docMk/>
            <pc:sldMk cId="4190533514" sldId="334"/>
            <ac:inkMk id="192" creationId="{F06884E7-03E7-482A-93C5-791613100A95}"/>
          </ac:inkMkLst>
        </pc:inkChg>
        <pc:inkChg chg="add del">
          <ac:chgData name="Viet Anh Nguyen" userId="b95f61ff061388d5" providerId="LiveId" clId="{746B24EA-7A43-4D3D-A68A-B9BD11066FA8}" dt="2022-02-07T09:45:15.815" v="2280"/>
          <ac:inkMkLst>
            <pc:docMk/>
            <pc:sldMk cId="4190533514" sldId="334"/>
            <ac:inkMk id="193" creationId="{4CEBA74C-3E3E-4F8B-B731-18B2BDDF7902}"/>
          </ac:inkMkLst>
        </pc:inkChg>
        <pc:inkChg chg="add del">
          <ac:chgData name="Viet Anh Nguyen" userId="b95f61ff061388d5" providerId="LiveId" clId="{746B24EA-7A43-4D3D-A68A-B9BD11066FA8}" dt="2022-02-07T09:45:15.815" v="2280"/>
          <ac:inkMkLst>
            <pc:docMk/>
            <pc:sldMk cId="4190533514" sldId="334"/>
            <ac:inkMk id="194" creationId="{5F8E30AE-BB6D-4451-951A-16C2C960EB8E}"/>
          </ac:inkMkLst>
        </pc:inkChg>
        <pc:inkChg chg="add">
          <ac:chgData name="Viet Anh Nguyen" userId="b95f61ff061388d5" providerId="LiveId" clId="{746B24EA-7A43-4D3D-A68A-B9BD11066FA8}" dt="2022-02-07T09:45:15.815" v="2280"/>
          <ac:inkMkLst>
            <pc:docMk/>
            <pc:sldMk cId="4190533514" sldId="334"/>
            <ac:inkMk id="195" creationId="{68F1C106-AF26-4B8C-9A26-F21DA4C3D110}"/>
          </ac:inkMkLst>
        </pc:inkChg>
        <pc:inkChg chg="add del">
          <ac:chgData name="Viet Anh Nguyen" userId="b95f61ff061388d5" providerId="LiveId" clId="{746B24EA-7A43-4D3D-A68A-B9BD11066FA8}" dt="2022-02-07T09:45:19.046" v="2290"/>
          <ac:inkMkLst>
            <pc:docMk/>
            <pc:sldMk cId="4190533514" sldId="334"/>
            <ac:inkMk id="196" creationId="{4C14BDC7-92D0-4F9D-8563-40662F9B0397}"/>
          </ac:inkMkLst>
        </pc:inkChg>
        <pc:inkChg chg="add del">
          <ac:chgData name="Viet Anh Nguyen" userId="b95f61ff061388d5" providerId="LiveId" clId="{746B24EA-7A43-4D3D-A68A-B9BD11066FA8}" dt="2022-02-07T09:45:19.046" v="2290"/>
          <ac:inkMkLst>
            <pc:docMk/>
            <pc:sldMk cId="4190533514" sldId="334"/>
            <ac:inkMk id="197" creationId="{3FD6D882-B02B-4CA9-922A-AB0C3B5AD566}"/>
          </ac:inkMkLst>
        </pc:inkChg>
        <pc:inkChg chg="add del">
          <ac:chgData name="Viet Anh Nguyen" userId="b95f61ff061388d5" providerId="LiveId" clId="{746B24EA-7A43-4D3D-A68A-B9BD11066FA8}" dt="2022-02-07T09:45:19.046" v="2290"/>
          <ac:inkMkLst>
            <pc:docMk/>
            <pc:sldMk cId="4190533514" sldId="334"/>
            <ac:inkMk id="198" creationId="{1C945910-9FD1-45D6-9750-86E09C02C6D7}"/>
          </ac:inkMkLst>
        </pc:inkChg>
        <pc:inkChg chg="add del">
          <ac:chgData name="Viet Anh Nguyen" userId="b95f61ff061388d5" providerId="LiveId" clId="{746B24EA-7A43-4D3D-A68A-B9BD11066FA8}" dt="2022-02-07T09:45:19.046" v="2290"/>
          <ac:inkMkLst>
            <pc:docMk/>
            <pc:sldMk cId="4190533514" sldId="334"/>
            <ac:inkMk id="199" creationId="{E13F82BD-B003-412C-B395-FE33B210583A}"/>
          </ac:inkMkLst>
        </pc:inkChg>
        <pc:inkChg chg="add del">
          <ac:chgData name="Viet Anh Nguyen" userId="b95f61ff061388d5" providerId="LiveId" clId="{746B24EA-7A43-4D3D-A68A-B9BD11066FA8}" dt="2022-02-07T09:45:19.046" v="2290"/>
          <ac:inkMkLst>
            <pc:docMk/>
            <pc:sldMk cId="4190533514" sldId="334"/>
            <ac:inkMk id="200" creationId="{B6A80AEE-2D1F-474A-8362-A1F97041A9A2}"/>
          </ac:inkMkLst>
        </pc:inkChg>
        <pc:inkChg chg="add del">
          <ac:chgData name="Viet Anh Nguyen" userId="b95f61ff061388d5" providerId="LiveId" clId="{746B24EA-7A43-4D3D-A68A-B9BD11066FA8}" dt="2022-02-07T09:45:19.046" v="2290"/>
          <ac:inkMkLst>
            <pc:docMk/>
            <pc:sldMk cId="4190533514" sldId="334"/>
            <ac:inkMk id="201" creationId="{B650A85D-F188-40D9-81FA-6610A2B146A7}"/>
          </ac:inkMkLst>
        </pc:inkChg>
        <pc:inkChg chg="add del">
          <ac:chgData name="Viet Anh Nguyen" userId="b95f61ff061388d5" providerId="LiveId" clId="{746B24EA-7A43-4D3D-A68A-B9BD11066FA8}" dt="2022-02-07T09:45:19.046" v="2290"/>
          <ac:inkMkLst>
            <pc:docMk/>
            <pc:sldMk cId="4190533514" sldId="334"/>
            <ac:inkMk id="202" creationId="{2C68FAE9-2AE5-45D9-B253-D9E709D80FC0}"/>
          </ac:inkMkLst>
        </pc:inkChg>
        <pc:inkChg chg="add del">
          <ac:chgData name="Viet Anh Nguyen" userId="b95f61ff061388d5" providerId="LiveId" clId="{746B24EA-7A43-4D3D-A68A-B9BD11066FA8}" dt="2022-02-07T09:45:19.046" v="2290"/>
          <ac:inkMkLst>
            <pc:docMk/>
            <pc:sldMk cId="4190533514" sldId="334"/>
            <ac:inkMk id="203" creationId="{4AA03F6B-1DCF-4686-80D4-6C3CEA0995F2}"/>
          </ac:inkMkLst>
        </pc:inkChg>
        <pc:inkChg chg="add">
          <ac:chgData name="Viet Anh Nguyen" userId="b95f61ff061388d5" providerId="LiveId" clId="{746B24EA-7A43-4D3D-A68A-B9BD11066FA8}" dt="2022-02-07T09:45:18.336" v="2289" actId="9405"/>
          <ac:inkMkLst>
            <pc:docMk/>
            <pc:sldMk cId="4190533514" sldId="334"/>
            <ac:inkMk id="204" creationId="{979E3970-42D4-4564-AEB2-33904A7C3D39}"/>
          </ac:inkMkLst>
        </pc:inkChg>
        <pc:inkChg chg="add">
          <ac:chgData name="Viet Anh Nguyen" userId="b95f61ff061388d5" providerId="LiveId" clId="{746B24EA-7A43-4D3D-A68A-B9BD11066FA8}" dt="2022-02-07T09:45:19.046" v="2290"/>
          <ac:inkMkLst>
            <pc:docMk/>
            <pc:sldMk cId="4190533514" sldId="334"/>
            <ac:inkMk id="205" creationId="{35FC00ED-6E66-492C-BD68-08C9D9C5C064}"/>
          </ac:inkMkLst>
        </pc:inkChg>
        <pc:inkChg chg="add del">
          <ac:chgData name="Viet Anh Nguyen" userId="b95f61ff061388d5" providerId="LiveId" clId="{746B24EA-7A43-4D3D-A68A-B9BD11066FA8}" dt="2022-02-07T09:45:22.285" v="2301"/>
          <ac:inkMkLst>
            <pc:docMk/>
            <pc:sldMk cId="4190533514" sldId="334"/>
            <ac:inkMk id="206" creationId="{9459913E-C434-4A77-B05E-0126203ABEF3}"/>
          </ac:inkMkLst>
        </pc:inkChg>
        <pc:inkChg chg="add del">
          <ac:chgData name="Viet Anh Nguyen" userId="b95f61ff061388d5" providerId="LiveId" clId="{746B24EA-7A43-4D3D-A68A-B9BD11066FA8}" dt="2022-02-07T09:45:22.285" v="2301"/>
          <ac:inkMkLst>
            <pc:docMk/>
            <pc:sldMk cId="4190533514" sldId="334"/>
            <ac:inkMk id="207" creationId="{FEC55F80-C317-422F-AD27-585DF6B4B198}"/>
          </ac:inkMkLst>
        </pc:inkChg>
        <pc:inkChg chg="add del">
          <ac:chgData name="Viet Anh Nguyen" userId="b95f61ff061388d5" providerId="LiveId" clId="{746B24EA-7A43-4D3D-A68A-B9BD11066FA8}" dt="2022-02-07T09:45:22.285" v="2301"/>
          <ac:inkMkLst>
            <pc:docMk/>
            <pc:sldMk cId="4190533514" sldId="334"/>
            <ac:inkMk id="208" creationId="{8FDAFE37-3012-4324-9F06-826997E560B6}"/>
          </ac:inkMkLst>
        </pc:inkChg>
        <pc:inkChg chg="add del">
          <ac:chgData name="Viet Anh Nguyen" userId="b95f61ff061388d5" providerId="LiveId" clId="{746B24EA-7A43-4D3D-A68A-B9BD11066FA8}" dt="2022-02-07T09:45:22.285" v="2301"/>
          <ac:inkMkLst>
            <pc:docMk/>
            <pc:sldMk cId="4190533514" sldId="334"/>
            <ac:inkMk id="209" creationId="{51E784D6-0A75-477B-BE94-470BDA1A0D19}"/>
          </ac:inkMkLst>
        </pc:inkChg>
        <pc:inkChg chg="add del">
          <ac:chgData name="Viet Anh Nguyen" userId="b95f61ff061388d5" providerId="LiveId" clId="{746B24EA-7A43-4D3D-A68A-B9BD11066FA8}" dt="2022-02-07T09:45:22.285" v="2301"/>
          <ac:inkMkLst>
            <pc:docMk/>
            <pc:sldMk cId="4190533514" sldId="334"/>
            <ac:inkMk id="210" creationId="{BBC15A6D-6507-4311-9C64-67D205B51F54}"/>
          </ac:inkMkLst>
        </pc:inkChg>
        <pc:inkChg chg="add del">
          <ac:chgData name="Viet Anh Nguyen" userId="b95f61ff061388d5" providerId="LiveId" clId="{746B24EA-7A43-4D3D-A68A-B9BD11066FA8}" dt="2022-02-07T09:45:22.285" v="2301"/>
          <ac:inkMkLst>
            <pc:docMk/>
            <pc:sldMk cId="4190533514" sldId="334"/>
            <ac:inkMk id="211" creationId="{F501CEAC-B011-4720-91FE-CBEA7543AE9B}"/>
          </ac:inkMkLst>
        </pc:inkChg>
        <pc:inkChg chg="add del">
          <ac:chgData name="Viet Anh Nguyen" userId="b95f61ff061388d5" providerId="LiveId" clId="{746B24EA-7A43-4D3D-A68A-B9BD11066FA8}" dt="2022-02-07T09:45:22.285" v="2301"/>
          <ac:inkMkLst>
            <pc:docMk/>
            <pc:sldMk cId="4190533514" sldId="334"/>
            <ac:inkMk id="212" creationId="{C190A758-B2E5-4D3B-A9A5-110B4ECC9CC0}"/>
          </ac:inkMkLst>
        </pc:inkChg>
        <pc:inkChg chg="add del">
          <ac:chgData name="Viet Anh Nguyen" userId="b95f61ff061388d5" providerId="LiveId" clId="{746B24EA-7A43-4D3D-A68A-B9BD11066FA8}" dt="2022-02-07T09:45:22.285" v="2301"/>
          <ac:inkMkLst>
            <pc:docMk/>
            <pc:sldMk cId="4190533514" sldId="334"/>
            <ac:inkMk id="213" creationId="{3911DA41-C312-4977-BDEE-D182F7C3743F}"/>
          </ac:inkMkLst>
        </pc:inkChg>
        <pc:inkChg chg="add del">
          <ac:chgData name="Viet Anh Nguyen" userId="b95f61ff061388d5" providerId="LiveId" clId="{746B24EA-7A43-4D3D-A68A-B9BD11066FA8}" dt="2022-02-07T09:45:22.285" v="2301"/>
          <ac:inkMkLst>
            <pc:docMk/>
            <pc:sldMk cId="4190533514" sldId="334"/>
            <ac:inkMk id="214" creationId="{0E974C7E-1CA4-4A08-9199-19AF745D434A}"/>
          </ac:inkMkLst>
        </pc:inkChg>
        <pc:inkChg chg="add del">
          <ac:chgData name="Viet Anh Nguyen" userId="b95f61ff061388d5" providerId="LiveId" clId="{746B24EA-7A43-4D3D-A68A-B9BD11066FA8}" dt="2022-02-07T09:45:22.285" v="2301"/>
          <ac:inkMkLst>
            <pc:docMk/>
            <pc:sldMk cId="4190533514" sldId="334"/>
            <ac:inkMk id="215" creationId="{C2DE5123-1006-4498-A0C0-CF201F138A2B}"/>
          </ac:inkMkLst>
        </pc:inkChg>
        <pc:inkChg chg="add">
          <ac:chgData name="Viet Anh Nguyen" userId="b95f61ff061388d5" providerId="LiveId" clId="{746B24EA-7A43-4D3D-A68A-B9BD11066FA8}" dt="2022-02-07T09:45:22.285" v="2301"/>
          <ac:inkMkLst>
            <pc:docMk/>
            <pc:sldMk cId="4190533514" sldId="334"/>
            <ac:inkMk id="216" creationId="{AA0C39F1-DC1A-4D19-BA19-4A2D4AFFDD18}"/>
          </ac:inkMkLst>
        </pc:inkChg>
        <pc:inkChg chg="add">
          <ac:chgData name="Viet Anh Nguyen" userId="b95f61ff061388d5" providerId="LiveId" clId="{746B24EA-7A43-4D3D-A68A-B9BD11066FA8}" dt="2022-02-07T09:45:22.285" v="2301"/>
          <ac:inkMkLst>
            <pc:docMk/>
            <pc:sldMk cId="4190533514" sldId="334"/>
            <ac:inkMk id="217" creationId="{CDAB9148-4B2C-443A-A786-C5F9C0E685E4}"/>
          </ac:inkMkLst>
        </pc:inkChg>
        <pc:inkChg chg="add">
          <ac:chgData name="Viet Anh Nguyen" userId="b95f61ff061388d5" providerId="LiveId" clId="{746B24EA-7A43-4D3D-A68A-B9BD11066FA8}" dt="2022-02-07T09:45:52.468" v="2302" actId="9405"/>
          <ac:inkMkLst>
            <pc:docMk/>
            <pc:sldMk cId="4190533514" sldId="334"/>
            <ac:inkMk id="218" creationId="{189D25A3-182D-4676-80B4-5929B6C1ED4C}"/>
          </ac:inkMkLst>
        </pc:inkChg>
      </pc:sldChg>
      <pc:sldChg chg="addSp delSp new mod modClrScheme chgLayout">
        <pc:chgData name="Viet Anh Nguyen" userId="b95f61ff061388d5" providerId="LiveId" clId="{746B24EA-7A43-4D3D-A68A-B9BD11066FA8}" dt="2022-02-07T10:32:12.454" v="2612"/>
        <pc:sldMkLst>
          <pc:docMk/>
          <pc:sldMk cId="1769390376" sldId="335"/>
        </pc:sldMkLst>
        <pc:spChg chg="del">
          <ac:chgData name="Viet Anh Nguyen" userId="b95f61ff061388d5" providerId="LiveId" clId="{746B24EA-7A43-4D3D-A68A-B9BD11066FA8}" dt="2022-02-07T10:19:32.007" v="2370" actId="700"/>
          <ac:spMkLst>
            <pc:docMk/>
            <pc:sldMk cId="1769390376" sldId="335"/>
            <ac:spMk id="2" creationId="{35648C91-1A93-4487-933F-45CD1BF1E8FF}"/>
          </ac:spMkLst>
        </pc:spChg>
        <pc:spChg chg="del">
          <ac:chgData name="Viet Anh Nguyen" userId="b95f61ff061388d5" providerId="LiveId" clId="{746B24EA-7A43-4D3D-A68A-B9BD11066FA8}" dt="2022-02-07T10:19:32.007" v="2370" actId="700"/>
          <ac:spMkLst>
            <pc:docMk/>
            <pc:sldMk cId="1769390376" sldId="335"/>
            <ac:spMk id="3" creationId="{C773BCAC-447E-4745-AB20-07E363B76B8B}"/>
          </ac:spMkLst>
        </pc:spChg>
        <pc:inkChg chg="add">
          <ac:chgData name="Viet Anh Nguyen" userId="b95f61ff061388d5" providerId="LiveId" clId="{746B24EA-7A43-4D3D-A68A-B9BD11066FA8}" dt="2022-02-07T10:27:35.887" v="2492" actId="9405"/>
          <ac:inkMkLst>
            <pc:docMk/>
            <pc:sldMk cId="1769390376" sldId="335"/>
            <ac:inkMk id="4" creationId="{4074AE66-BDCE-466F-B414-F124432C78F0}"/>
          </ac:inkMkLst>
        </pc:inkChg>
        <pc:inkChg chg="add">
          <ac:chgData name="Viet Anh Nguyen" userId="b95f61ff061388d5" providerId="LiveId" clId="{746B24EA-7A43-4D3D-A68A-B9BD11066FA8}" dt="2022-02-07T10:27:36.079" v="2493" actId="9405"/>
          <ac:inkMkLst>
            <pc:docMk/>
            <pc:sldMk cId="1769390376" sldId="335"/>
            <ac:inkMk id="5" creationId="{2AD27523-82B6-4319-9FAC-C6CCAB9AB5AB}"/>
          </ac:inkMkLst>
        </pc:inkChg>
        <pc:inkChg chg="add del">
          <ac:chgData name="Viet Anh Nguyen" userId="b95f61ff061388d5" providerId="LiveId" clId="{746B24EA-7A43-4D3D-A68A-B9BD11066FA8}" dt="2022-02-07T10:30:05.817" v="2498"/>
          <ac:inkMkLst>
            <pc:docMk/>
            <pc:sldMk cId="1769390376" sldId="335"/>
            <ac:inkMk id="6" creationId="{2689D539-21F9-4E8A-90C8-B60281C9A536}"/>
          </ac:inkMkLst>
        </pc:inkChg>
        <pc:inkChg chg="add del">
          <ac:chgData name="Viet Anh Nguyen" userId="b95f61ff061388d5" providerId="LiveId" clId="{746B24EA-7A43-4D3D-A68A-B9BD11066FA8}" dt="2022-02-07T10:30:05.817" v="2498"/>
          <ac:inkMkLst>
            <pc:docMk/>
            <pc:sldMk cId="1769390376" sldId="335"/>
            <ac:inkMk id="7" creationId="{241B90A6-FC76-47FA-8ED1-E693C2755236}"/>
          </ac:inkMkLst>
        </pc:inkChg>
        <pc:inkChg chg="add del">
          <ac:chgData name="Viet Anh Nguyen" userId="b95f61ff061388d5" providerId="LiveId" clId="{746B24EA-7A43-4D3D-A68A-B9BD11066FA8}" dt="2022-02-07T10:30:05.817" v="2498"/>
          <ac:inkMkLst>
            <pc:docMk/>
            <pc:sldMk cId="1769390376" sldId="335"/>
            <ac:inkMk id="8" creationId="{1040D97E-C208-48C1-8E43-F60B296ABEE8}"/>
          </ac:inkMkLst>
        </pc:inkChg>
        <pc:inkChg chg="add del">
          <ac:chgData name="Viet Anh Nguyen" userId="b95f61ff061388d5" providerId="LiveId" clId="{746B24EA-7A43-4D3D-A68A-B9BD11066FA8}" dt="2022-02-07T10:30:05.817" v="2498"/>
          <ac:inkMkLst>
            <pc:docMk/>
            <pc:sldMk cId="1769390376" sldId="335"/>
            <ac:inkMk id="9" creationId="{206278A0-FDC0-44DA-B7D8-BD8E03D02694}"/>
          </ac:inkMkLst>
        </pc:inkChg>
        <pc:inkChg chg="add del">
          <ac:chgData name="Viet Anh Nguyen" userId="b95f61ff061388d5" providerId="LiveId" clId="{746B24EA-7A43-4D3D-A68A-B9BD11066FA8}" dt="2022-02-07T10:30:09.170" v="2505"/>
          <ac:inkMkLst>
            <pc:docMk/>
            <pc:sldMk cId="1769390376" sldId="335"/>
            <ac:inkMk id="10" creationId="{082563E3-DDA3-4574-A961-31BEFBDC3A2B}"/>
          </ac:inkMkLst>
        </pc:inkChg>
        <pc:inkChg chg="add del">
          <ac:chgData name="Viet Anh Nguyen" userId="b95f61ff061388d5" providerId="LiveId" clId="{746B24EA-7A43-4D3D-A68A-B9BD11066FA8}" dt="2022-02-07T10:30:09.170" v="2505"/>
          <ac:inkMkLst>
            <pc:docMk/>
            <pc:sldMk cId="1769390376" sldId="335"/>
            <ac:inkMk id="11" creationId="{F4544151-C460-4BF3-AC79-9FB032757450}"/>
          </ac:inkMkLst>
        </pc:inkChg>
        <pc:inkChg chg="add del">
          <ac:chgData name="Viet Anh Nguyen" userId="b95f61ff061388d5" providerId="LiveId" clId="{746B24EA-7A43-4D3D-A68A-B9BD11066FA8}" dt="2022-02-07T10:30:09.170" v="2505"/>
          <ac:inkMkLst>
            <pc:docMk/>
            <pc:sldMk cId="1769390376" sldId="335"/>
            <ac:inkMk id="12" creationId="{2492443F-88B6-44E3-AB25-70962DC13B89}"/>
          </ac:inkMkLst>
        </pc:inkChg>
        <pc:inkChg chg="add del">
          <ac:chgData name="Viet Anh Nguyen" userId="b95f61ff061388d5" providerId="LiveId" clId="{746B24EA-7A43-4D3D-A68A-B9BD11066FA8}" dt="2022-02-07T10:30:09.170" v="2505"/>
          <ac:inkMkLst>
            <pc:docMk/>
            <pc:sldMk cId="1769390376" sldId="335"/>
            <ac:inkMk id="13" creationId="{0E3B7F12-9B97-4F6D-A75B-0EC415B87502}"/>
          </ac:inkMkLst>
        </pc:inkChg>
        <pc:inkChg chg="add del">
          <ac:chgData name="Viet Anh Nguyen" userId="b95f61ff061388d5" providerId="LiveId" clId="{746B24EA-7A43-4D3D-A68A-B9BD11066FA8}" dt="2022-02-07T10:30:09.170" v="2505"/>
          <ac:inkMkLst>
            <pc:docMk/>
            <pc:sldMk cId="1769390376" sldId="335"/>
            <ac:inkMk id="14" creationId="{D26656A3-6E8B-40DB-922B-DDA3099BB4ED}"/>
          </ac:inkMkLst>
        </pc:inkChg>
        <pc:inkChg chg="add del">
          <ac:chgData name="Viet Anh Nguyen" userId="b95f61ff061388d5" providerId="LiveId" clId="{746B24EA-7A43-4D3D-A68A-B9BD11066FA8}" dt="2022-02-07T10:30:09.170" v="2505"/>
          <ac:inkMkLst>
            <pc:docMk/>
            <pc:sldMk cId="1769390376" sldId="335"/>
            <ac:inkMk id="15" creationId="{DA3391F6-3F10-45C5-9D1C-CDE910F8C9AC}"/>
          </ac:inkMkLst>
        </pc:inkChg>
        <pc:inkChg chg="add del">
          <ac:chgData name="Viet Anh Nguyen" userId="b95f61ff061388d5" providerId="LiveId" clId="{746B24EA-7A43-4D3D-A68A-B9BD11066FA8}" dt="2022-02-07T10:30:09.170" v="2505"/>
          <ac:inkMkLst>
            <pc:docMk/>
            <pc:sldMk cId="1769390376" sldId="335"/>
            <ac:inkMk id="16" creationId="{13854FA4-67E3-473E-B45F-A94C9042055A}"/>
          </ac:inkMkLst>
        </pc:inkChg>
        <pc:inkChg chg="add">
          <ac:chgData name="Viet Anh Nguyen" userId="b95f61ff061388d5" providerId="LiveId" clId="{746B24EA-7A43-4D3D-A68A-B9BD11066FA8}" dt="2022-02-07T10:30:09.170" v="2505"/>
          <ac:inkMkLst>
            <pc:docMk/>
            <pc:sldMk cId="1769390376" sldId="335"/>
            <ac:inkMk id="17" creationId="{1A26B373-3FED-413E-9FC6-EDA42E885642}"/>
          </ac:inkMkLst>
        </pc:inkChg>
        <pc:inkChg chg="add">
          <ac:chgData name="Viet Anh Nguyen" userId="b95f61ff061388d5" providerId="LiveId" clId="{746B24EA-7A43-4D3D-A68A-B9BD11066FA8}" dt="2022-02-07T10:30:09.170" v="2505"/>
          <ac:inkMkLst>
            <pc:docMk/>
            <pc:sldMk cId="1769390376" sldId="335"/>
            <ac:inkMk id="18" creationId="{3DE277F6-5519-4A77-9719-5FA9ADBD1357}"/>
          </ac:inkMkLst>
        </pc:inkChg>
        <pc:inkChg chg="add">
          <ac:chgData name="Viet Anh Nguyen" userId="b95f61ff061388d5" providerId="LiveId" clId="{746B24EA-7A43-4D3D-A68A-B9BD11066FA8}" dt="2022-02-07T10:30:09.170" v="2505"/>
          <ac:inkMkLst>
            <pc:docMk/>
            <pc:sldMk cId="1769390376" sldId="335"/>
            <ac:inkMk id="19" creationId="{1F89F432-39B0-4EA0-8C77-F49FCF342ED7}"/>
          </ac:inkMkLst>
        </pc:inkChg>
        <pc:inkChg chg="add del">
          <ac:chgData name="Viet Anh Nguyen" userId="b95f61ff061388d5" providerId="LiveId" clId="{746B24EA-7A43-4D3D-A68A-B9BD11066FA8}" dt="2022-02-07T10:30:12.730" v="2509"/>
          <ac:inkMkLst>
            <pc:docMk/>
            <pc:sldMk cId="1769390376" sldId="335"/>
            <ac:inkMk id="20" creationId="{525D5988-A8E5-4ECF-8DBB-3EA9A68C6617}"/>
          </ac:inkMkLst>
        </pc:inkChg>
        <pc:inkChg chg="add del">
          <ac:chgData name="Viet Anh Nguyen" userId="b95f61ff061388d5" providerId="LiveId" clId="{746B24EA-7A43-4D3D-A68A-B9BD11066FA8}" dt="2022-02-07T10:30:12.730" v="2509"/>
          <ac:inkMkLst>
            <pc:docMk/>
            <pc:sldMk cId="1769390376" sldId="335"/>
            <ac:inkMk id="21" creationId="{ED511416-E075-40DF-A1B2-882960C89BC1}"/>
          </ac:inkMkLst>
        </pc:inkChg>
        <pc:inkChg chg="add del">
          <ac:chgData name="Viet Anh Nguyen" userId="b95f61ff061388d5" providerId="LiveId" clId="{746B24EA-7A43-4D3D-A68A-B9BD11066FA8}" dt="2022-02-07T10:30:12.730" v="2509"/>
          <ac:inkMkLst>
            <pc:docMk/>
            <pc:sldMk cId="1769390376" sldId="335"/>
            <ac:inkMk id="22" creationId="{3862DC96-26A3-4B9D-A242-00BEEE40770A}"/>
          </ac:inkMkLst>
        </pc:inkChg>
        <pc:inkChg chg="add del">
          <ac:chgData name="Viet Anh Nguyen" userId="b95f61ff061388d5" providerId="LiveId" clId="{746B24EA-7A43-4D3D-A68A-B9BD11066FA8}" dt="2022-02-07T10:30:13.974" v="2511"/>
          <ac:inkMkLst>
            <pc:docMk/>
            <pc:sldMk cId="1769390376" sldId="335"/>
            <ac:inkMk id="23" creationId="{C693046D-D320-4A26-9B6C-C95FB66B1F21}"/>
          </ac:inkMkLst>
        </pc:inkChg>
        <pc:inkChg chg="add del">
          <ac:chgData name="Viet Anh Nguyen" userId="b95f61ff061388d5" providerId="LiveId" clId="{746B24EA-7A43-4D3D-A68A-B9BD11066FA8}" dt="2022-02-07T10:30:13.974" v="2511"/>
          <ac:inkMkLst>
            <pc:docMk/>
            <pc:sldMk cId="1769390376" sldId="335"/>
            <ac:inkMk id="24" creationId="{D9962C79-BDF4-4A54-BE3B-341FB163B979}"/>
          </ac:inkMkLst>
        </pc:inkChg>
        <pc:inkChg chg="add">
          <ac:chgData name="Viet Anh Nguyen" userId="b95f61ff061388d5" providerId="LiveId" clId="{746B24EA-7A43-4D3D-A68A-B9BD11066FA8}" dt="2022-02-07T10:30:13.974" v="2511"/>
          <ac:inkMkLst>
            <pc:docMk/>
            <pc:sldMk cId="1769390376" sldId="335"/>
            <ac:inkMk id="25" creationId="{90191D55-8A22-4784-82EF-8A8EBFB82F6C}"/>
          </ac:inkMkLst>
        </pc:inkChg>
        <pc:inkChg chg="add del">
          <ac:chgData name="Viet Anh Nguyen" userId="b95f61ff061388d5" providerId="LiveId" clId="{746B24EA-7A43-4D3D-A68A-B9BD11066FA8}" dt="2022-02-07T10:30:16.481" v="2514"/>
          <ac:inkMkLst>
            <pc:docMk/>
            <pc:sldMk cId="1769390376" sldId="335"/>
            <ac:inkMk id="26" creationId="{67416BDA-D528-462D-831D-B4C73659295D}"/>
          </ac:inkMkLst>
        </pc:inkChg>
        <pc:inkChg chg="add del">
          <ac:chgData name="Viet Anh Nguyen" userId="b95f61ff061388d5" providerId="LiveId" clId="{746B24EA-7A43-4D3D-A68A-B9BD11066FA8}" dt="2022-02-07T10:30:16.481" v="2514"/>
          <ac:inkMkLst>
            <pc:docMk/>
            <pc:sldMk cId="1769390376" sldId="335"/>
            <ac:inkMk id="27" creationId="{4AE7096C-733F-486B-AB52-2625CE4F2555}"/>
          </ac:inkMkLst>
        </pc:inkChg>
        <pc:inkChg chg="add">
          <ac:chgData name="Viet Anh Nguyen" userId="b95f61ff061388d5" providerId="LiveId" clId="{746B24EA-7A43-4D3D-A68A-B9BD11066FA8}" dt="2022-02-07T10:30:16.481" v="2514"/>
          <ac:inkMkLst>
            <pc:docMk/>
            <pc:sldMk cId="1769390376" sldId="335"/>
            <ac:inkMk id="28" creationId="{B83657D5-E40B-4194-9665-D08E34CFE58D}"/>
          </ac:inkMkLst>
        </pc:inkChg>
        <pc:inkChg chg="add del">
          <ac:chgData name="Viet Anh Nguyen" userId="b95f61ff061388d5" providerId="LiveId" clId="{746B24EA-7A43-4D3D-A68A-B9BD11066FA8}" dt="2022-02-07T10:30:29.114" v="2528"/>
          <ac:inkMkLst>
            <pc:docMk/>
            <pc:sldMk cId="1769390376" sldId="335"/>
            <ac:inkMk id="29" creationId="{63169D7B-B299-4CEE-889D-2419C88EE2AE}"/>
          </ac:inkMkLst>
        </pc:inkChg>
        <pc:inkChg chg="add del">
          <ac:chgData name="Viet Anh Nguyen" userId="b95f61ff061388d5" providerId="LiveId" clId="{746B24EA-7A43-4D3D-A68A-B9BD11066FA8}" dt="2022-02-07T10:30:29.114" v="2528"/>
          <ac:inkMkLst>
            <pc:docMk/>
            <pc:sldMk cId="1769390376" sldId="335"/>
            <ac:inkMk id="30" creationId="{C6978B87-CD9F-4A85-8936-CC919F092E6F}"/>
          </ac:inkMkLst>
        </pc:inkChg>
        <pc:inkChg chg="add del">
          <ac:chgData name="Viet Anh Nguyen" userId="b95f61ff061388d5" providerId="LiveId" clId="{746B24EA-7A43-4D3D-A68A-B9BD11066FA8}" dt="2022-02-07T10:30:29.114" v="2528"/>
          <ac:inkMkLst>
            <pc:docMk/>
            <pc:sldMk cId="1769390376" sldId="335"/>
            <ac:inkMk id="31" creationId="{157004BD-FB56-44FB-A2BF-1C0E3CEABDB6}"/>
          </ac:inkMkLst>
        </pc:inkChg>
        <pc:inkChg chg="add del">
          <ac:chgData name="Viet Anh Nguyen" userId="b95f61ff061388d5" providerId="LiveId" clId="{746B24EA-7A43-4D3D-A68A-B9BD11066FA8}" dt="2022-02-07T10:30:29.114" v="2528"/>
          <ac:inkMkLst>
            <pc:docMk/>
            <pc:sldMk cId="1769390376" sldId="335"/>
            <ac:inkMk id="32" creationId="{D9E68745-1D86-4F71-841A-E42BEC3E36C2}"/>
          </ac:inkMkLst>
        </pc:inkChg>
        <pc:inkChg chg="add del">
          <ac:chgData name="Viet Anh Nguyen" userId="b95f61ff061388d5" providerId="LiveId" clId="{746B24EA-7A43-4D3D-A68A-B9BD11066FA8}" dt="2022-02-07T10:30:29.114" v="2528"/>
          <ac:inkMkLst>
            <pc:docMk/>
            <pc:sldMk cId="1769390376" sldId="335"/>
            <ac:inkMk id="33" creationId="{97A39DE9-6F5B-4AE1-B48E-0C9048A18541}"/>
          </ac:inkMkLst>
        </pc:inkChg>
        <pc:inkChg chg="add del">
          <ac:chgData name="Viet Anh Nguyen" userId="b95f61ff061388d5" providerId="LiveId" clId="{746B24EA-7A43-4D3D-A68A-B9BD11066FA8}" dt="2022-02-07T10:30:29.114" v="2528"/>
          <ac:inkMkLst>
            <pc:docMk/>
            <pc:sldMk cId="1769390376" sldId="335"/>
            <ac:inkMk id="34" creationId="{F2AA68AF-BCE8-40F8-922F-74E35F12324E}"/>
          </ac:inkMkLst>
        </pc:inkChg>
        <pc:inkChg chg="add del">
          <ac:chgData name="Viet Anh Nguyen" userId="b95f61ff061388d5" providerId="LiveId" clId="{746B24EA-7A43-4D3D-A68A-B9BD11066FA8}" dt="2022-02-07T10:30:29.114" v="2528"/>
          <ac:inkMkLst>
            <pc:docMk/>
            <pc:sldMk cId="1769390376" sldId="335"/>
            <ac:inkMk id="35" creationId="{3EE95E63-CBBF-4968-878B-1A84A9E0F418}"/>
          </ac:inkMkLst>
        </pc:inkChg>
        <pc:inkChg chg="add del">
          <ac:chgData name="Viet Anh Nguyen" userId="b95f61ff061388d5" providerId="LiveId" clId="{746B24EA-7A43-4D3D-A68A-B9BD11066FA8}" dt="2022-02-07T10:30:29.114" v="2528"/>
          <ac:inkMkLst>
            <pc:docMk/>
            <pc:sldMk cId="1769390376" sldId="335"/>
            <ac:inkMk id="36" creationId="{C54EC9B8-FB09-430C-81FE-6DB66DA2459E}"/>
          </ac:inkMkLst>
        </pc:inkChg>
        <pc:inkChg chg="add del">
          <ac:chgData name="Viet Anh Nguyen" userId="b95f61ff061388d5" providerId="LiveId" clId="{746B24EA-7A43-4D3D-A68A-B9BD11066FA8}" dt="2022-02-07T10:30:29.114" v="2528"/>
          <ac:inkMkLst>
            <pc:docMk/>
            <pc:sldMk cId="1769390376" sldId="335"/>
            <ac:inkMk id="37" creationId="{C5A433E1-E9F8-47D5-8CE2-7900D9B26698}"/>
          </ac:inkMkLst>
        </pc:inkChg>
        <pc:inkChg chg="add del">
          <ac:chgData name="Viet Anh Nguyen" userId="b95f61ff061388d5" providerId="LiveId" clId="{746B24EA-7A43-4D3D-A68A-B9BD11066FA8}" dt="2022-02-07T10:30:29.114" v="2528"/>
          <ac:inkMkLst>
            <pc:docMk/>
            <pc:sldMk cId="1769390376" sldId="335"/>
            <ac:inkMk id="38" creationId="{13537016-22B6-4EC6-9665-26CB1698BEE2}"/>
          </ac:inkMkLst>
        </pc:inkChg>
        <pc:inkChg chg="add del">
          <ac:chgData name="Viet Anh Nguyen" userId="b95f61ff061388d5" providerId="LiveId" clId="{746B24EA-7A43-4D3D-A68A-B9BD11066FA8}" dt="2022-02-07T10:30:29.114" v="2528"/>
          <ac:inkMkLst>
            <pc:docMk/>
            <pc:sldMk cId="1769390376" sldId="335"/>
            <ac:inkMk id="39" creationId="{1C940CDD-0DC3-4ADB-A7E7-0D6DDE99E224}"/>
          </ac:inkMkLst>
        </pc:inkChg>
        <pc:inkChg chg="add del">
          <ac:chgData name="Viet Anh Nguyen" userId="b95f61ff061388d5" providerId="LiveId" clId="{746B24EA-7A43-4D3D-A68A-B9BD11066FA8}" dt="2022-02-07T10:30:29.114" v="2528"/>
          <ac:inkMkLst>
            <pc:docMk/>
            <pc:sldMk cId="1769390376" sldId="335"/>
            <ac:inkMk id="40" creationId="{850CA81C-3958-4AC0-A4C8-4DA66F6D6A0D}"/>
          </ac:inkMkLst>
        </pc:inkChg>
        <pc:inkChg chg="add del">
          <ac:chgData name="Viet Anh Nguyen" userId="b95f61ff061388d5" providerId="LiveId" clId="{746B24EA-7A43-4D3D-A68A-B9BD11066FA8}" dt="2022-02-07T10:30:29.114" v="2528"/>
          <ac:inkMkLst>
            <pc:docMk/>
            <pc:sldMk cId="1769390376" sldId="335"/>
            <ac:inkMk id="41" creationId="{90637510-3399-4C44-A87D-FF9DC3A306BC}"/>
          </ac:inkMkLst>
        </pc:inkChg>
        <pc:inkChg chg="add">
          <ac:chgData name="Viet Anh Nguyen" userId="b95f61ff061388d5" providerId="LiveId" clId="{746B24EA-7A43-4D3D-A68A-B9BD11066FA8}" dt="2022-02-07T10:30:29.114" v="2528"/>
          <ac:inkMkLst>
            <pc:docMk/>
            <pc:sldMk cId="1769390376" sldId="335"/>
            <ac:inkMk id="42" creationId="{50ACC8C0-9DA0-4053-9D1C-687EC5DDFE7B}"/>
          </ac:inkMkLst>
        </pc:inkChg>
        <pc:inkChg chg="add">
          <ac:chgData name="Viet Anh Nguyen" userId="b95f61ff061388d5" providerId="LiveId" clId="{746B24EA-7A43-4D3D-A68A-B9BD11066FA8}" dt="2022-02-07T10:30:29.114" v="2528"/>
          <ac:inkMkLst>
            <pc:docMk/>
            <pc:sldMk cId="1769390376" sldId="335"/>
            <ac:inkMk id="43" creationId="{789966E5-A25B-441E-BB6E-615920B4555C}"/>
          </ac:inkMkLst>
        </pc:inkChg>
        <pc:inkChg chg="add">
          <ac:chgData name="Viet Anh Nguyen" userId="b95f61ff061388d5" providerId="LiveId" clId="{746B24EA-7A43-4D3D-A68A-B9BD11066FA8}" dt="2022-02-07T10:31:00.757" v="2529" actId="9405"/>
          <ac:inkMkLst>
            <pc:docMk/>
            <pc:sldMk cId="1769390376" sldId="335"/>
            <ac:inkMk id="44" creationId="{27BB3E1E-0050-4A24-93F5-71D5B597872A}"/>
          </ac:inkMkLst>
        </pc:inkChg>
        <pc:inkChg chg="add">
          <ac:chgData name="Viet Anh Nguyen" userId="b95f61ff061388d5" providerId="LiveId" clId="{746B24EA-7A43-4D3D-A68A-B9BD11066FA8}" dt="2022-02-07T10:31:14.018" v="2530" actId="9405"/>
          <ac:inkMkLst>
            <pc:docMk/>
            <pc:sldMk cId="1769390376" sldId="335"/>
            <ac:inkMk id="45" creationId="{073AB460-3292-4E2D-8507-1793F3A761EA}"/>
          </ac:inkMkLst>
        </pc:inkChg>
        <pc:inkChg chg="add">
          <ac:chgData name="Viet Anh Nguyen" userId="b95f61ff061388d5" providerId="LiveId" clId="{746B24EA-7A43-4D3D-A68A-B9BD11066FA8}" dt="2022-02-07T10:31:15.492" v="2531" actId="9405"/>
          <ac:inkMkLst>
            <pc:docMk/>
            <pc:sldMk cId="1769390376" sldId="335"/>
            <ac:inkMk id="46" creationId="{9CC1E20F-0D75-45EC-A04B-072B6354A512}"/>
          </ac:inkMkLst>
        </pc:inkChg>
        <pc:inkChg chg="add del">
          <ac:chgData name="Viet Anh Nguyen" userId="b95f61ff061388d5" providerId="LiveId" clId="{746B24EA-7A43-4D3D-A68A-B9BD11066FA8}" dt="2022-02-07T10:31:23.987" v="2545"/>
          <ac:inkMkLst>
            <pc:docMk/>
            <pc:sldMk cId="1769390376" sldId="335"/>
            <ac:inkMk id="47" creationId="{C57DDDD1-A211-418F-A096-803BD1C635B1}"/>
          </ac:inkMkLst>
        </pc:inkChg>
        <pc:inkChg chg="add del">
          <ac:chgData name="Viet Anh Nguyen" userId="b95f61ff061388d5" providerId="LiveId" clId="{746B24EA-7A43-4D3D-A68A-B9BD11066FA8}" dt="2022-02-07T10:31:23.987" v="2545"/>
          <ac:inkMkLst>
            <pc:docMk/>
            <pc:sldMk cId="1769390376" sldId="335"/>
            <ac:inkMk id="48" creationId="{59902396-3280-4F96-A133-9F280DE1C8A3}"/>
          </ac:inkMkLst>
        </pc:inkChg>
        <pc:inkChg chg="add del">
          <ac:chgData name="Viet Anh Nguyen" userId="b95f61ff061388d5" providerId="LiveId" clId="{746B24EA-7A43-4D3D-A68A-B9BD11066FA8}" dt="2022-02-07T10:31:23.987" v="2545"/>
          <ac:inkMkLst>
            <pc:docMk/>
            <pc:sldMk cId="1769390376" sldId="335"/>
            <ac:inkMk id="49" creationId="{01D157B4-4594-4981-BAC8-6E63DE00B0BD}"/>
          </ac:inkMkLst>
        </pc:inkChg>
        <pc:inkChg chg="add del">
          <ac:chgData name="Viet Anh Nguyen" userId="b95f61ff061388d5" providerId="LiveId" clId="{746B24EA-7A43-4D3D-A68A-B9BD11066FA8}" dt="2022-02-07T10:31:23.987" v="2545"/>
          <ac:inkMkLst>
            <pc:docMk/>
            <pc:sldMk cId="1769390376" sldId="335"/>
            <ac:inkMk id="50" creationId="{39E2CF93-7E5E-4987-8839-74FA53DBE83B}"/>
          </ac:inkMkLst>
        </pc:inkChg>
        <pc:inkChg chg="add del">
          <ac:chgData name="Viet Anh Nguyen" userId="b95f61ff061388d5" providerId="LiveId" clId="{746B24EA-7A43-4D3D-A68A-B9BD11066FA8}" dt="2022-02-07T10:31:23.987" v="2545"/>
          <ac:inkMkLst>
            <pc:docMk/>
            <pc:sldMk cId="1769390376" sldId="335"/>
            <ac:inkMk id="51" creationId="{8E941B3F-6A03-4FC7-99BE-73913F5C36D1}"/>
          </ac:inkMkLst>
        </pc:inkChg>
        <pc:inkChg chg="add del">
          <ac:chgData name="Viet Anh Nguyen" userId="b95f61ff061388d5" providerId="LiveId" clId="{746B24EA-7A43-4D3D-A68A-B9BD11066FA8}" dt="2022-02-07T10:31:23.987" v="2545"/>
          <ac:inkMkLst>
            <pc:docMk/>
            <pc:sldMk cId="1769390376" sldId="335"/>
            <ac:inkMk id="52" creationId="{E29CFC26-7CBB-43DF-81AA-DA9E73FF11FB}"/>
          </ac:inkMkLst>
        </pc:inkChg>
        <pc:inkChg chg="add del">
          <ac:chgData name="Viet Anh Nguyen" userId="b95f61ff061388d5" providerId="LiveId" clId="{746B24EA-7A43-4D3D-A68A-B9BD11066FA8}" dt="2022-02-07T10:31:23.987" v="2545"/>
          <ac:inkMkLst>
            <pc:docMk/>
            <pc:sldMk cId="1769390376" sldId="335"/>
            <ac:inkMk id="53" creationId="{D2247449-43C9-4CC2-B329-22CAC147688D}"/>
          </ac:inkMkLst>
        </pc:inkChg>
        <pc:inkChg chg="add del">
          <ac:chgData name="Viet Anh Nguyen" userId="b95f61ff061388d5" providerId="LiveId" clId="{746B24EA-7A43-4D3D-A68A-B9BD11066FA8}" dt="2022-02-07T10:31:23.987" v="2545"/>
          <ac:inkMkLst>
            <pc:docMk/>
            <pc:sldMk cId="1769390376" sldId="335"/>
            <ac:inkMk id="54" creationId="{72FC5052-F198-426D-8ACA-A08AC46BFE3A}"/>
          </ac:inkMkLst>
        </pc:inkChg>
        <pc:inkChg chg="add del">
          <ac:chgData name="Viet Anh Nguyen" userId="b95f61ff061388d5" providerId="LiveId" clId="{746B24EA-7A43-4D3D-A68A-B9BD11066FA8}" dt="2022-02-07T10:31:23.987" v="2545"/>
          <ac:inkMkLst>
            <pc:docMk/>
            <pc:sldMk cId="1769390376" sldId="335"/>
            <ac:inkMk id="55" creationId="{E1C9E03D-1E2A-46A8-ADA8-4C4897AF8F13}"/>
          </ac:inkMkLst>
        </pc:inkChg>
        <pc:inkChg chg="add del">
          <ac:chgData name="Viet Anh Nguyen" userId="b95f61ff061388d5" providerId="LiveId" clId="{746B24EA-7A43-4D3D-A68A-B9BD11066FA8}" dt="2022-02-07T10:31:23.987" v="2545"/>
          <ac:inkMkLst>
            <pc:docMk/>
            <pc:sldMk cId="1769390376" sldId="335"/>
            <ac:inkMk id="56" creationId="{7429AEC9-7500-48D9-938C-6227C6462CD3}"/>
          </ac:inkMkLst>
        </pc:inkChg>
        <pc:inkChg chg="add del">
          <ac:chgData name="Viet Anh Nguyen" userId="b95f61ff061388d5" providerId="LiveId" clId="{746B24EA-7A43-4D3D-A68A-B9BD11066FA8}" dt="2022-02-07T10:31:23.987" v="2545"/>
          <ac:inkMkLst>
            <pc:docMk/>
            <pc:sldMk cId="1769390376" sldId="335"/>
            <ac:inkMk id="57" creationId="{428BF7B0-24DA-49CC-8708-26751D876ABB}"/>
          </ac:inkMkLst>
        </pc:inkChg>
        <pc:inkChg chg="add del">
          <ac:chgData name="Viet Anh Nguyen" userId="b95f61ff061388d5" providerId="LiveId" clId="{746B24EA-7A43-4D3D-A68A-B9BD11066FA8}" dt="2022-02-07T10:31:23.987" v="2545"/>
          <ac:inkMkLst>
            <pc:docMk/>
            <pc:sldMk cId="1769390376" sldId="335"/>
            <ac:inkMk id="58" creationId="{04607F70-7838-4AB5-BA02-13C3DA9A515C}"/>
          </ac:inkMkLst>
        </pc:inkChg>
        <pc:inkChg chg="add del">
          <ac:chgData name="Viet Anh Nguyen" userId="b95f61ff061388d5" providerId="LiveId" clId="{746B24EA-7A43-4D3D-A68A-B9BD11066FA8}" dt="2022-02-07T10:31:23.987" v="2545"/>
          <ac:inkMkLst>
            <pc:docMk/>
            <pc:sldMk cId="1769390376" sldId="335"/>
            <ac:inkMk id="59" creationId="{83F26CD5-3618-40D3-98A0-905250CCDAA5}"/>
          </ac:inkMkLst>
        </pc:inkChg>
        <pc:inkChg chg="add">
          <ac:chgData name="Viet Anh Nguyen" userId="b95f61ff061388d5" providerId="LiveId" clId="{746B24EA-7A43-4D3D-A68A-B9BD11066FA8}" dt="2022-02-07T10:31:23.987" v="2545"/>
          <ac:inkMkLst>
            <pc:docMk/>
            <pc:sldMk cId="1769390376" sldId="335"/>
            <ac:inkMk id="60" creationId="{981BB560-5701-4265-A21B-505EAFA3D464}"/>
          </ac:inkMkLst>
        </pc:inkChg>
        <pc:inkChg chg="add del">
          <ac:chgData name="Viet Anh Nguyen" userId="b95f61ff061388d5" providerId="LiveId" clId="{746B24EA-7A43-4D3D-A68A-B9BD11066FA8}" dt="2022-02-07T10:31:31.402" v="2550"/>
          <ac:inkMkLst>
            <pc:docMk/>
            <pc:sldMk cId="1769390376" sldId="335"/>
            <ac:inkMk id="61" creationId="{0758262A-0537-46B3-A2B0-6BACC836DCC8}"/>
          </ac:inkMkLst>
        </pc:inkChg>
        <pc:inkChg chg="add del">
          <ac:chgData name="Viet Anh Nguyen" userId="b95f61ff061388d5" providerId="LiveId" clId="{746B24EA-7A43-4D3D-A68A-B9BD11066FA8}" dt="2022-02-07T10:31:31.402" v="2550"/>
          <ac:inkMkLst>
            <pc:docMk/>
            <pc:sldMk cId="1769390376" sldId="335"/>
            <ac:inkMk id="62" creationId="{3E4EC261-868D-4613-BDEE-0833A3503915}"/>
          </ac:inkMkLst>
        </pc:inkChg>
        <pc:inkChg chg="add del">
          <ac:chgData name="Viet Anh Nguyen" userId="b95f61ff061388d5" providerId="LiveId" clId="{746B24EA-7A43-4D3D-A68A-B9BD11066FA8}" dt="2022-02-07T10:31:31.402" v="2550"/>
          <ac:inkMkLst>
            <pc:docMk/>
            <pc:sldMk cId="1769390376" sldId="335"/>
            <ac:inkMk id="63" creationId="{0ADBD4ED-5146-441D-8110-C04077BAB98B}"/>
          </ac:inkMkLst>
        </pc:inkChg>
        <pc:inkChg chg="add del">
          <ac:chgData name="Viet Anh Nguyen" userId="b95f61ff061388d5" providerId="LiveId" clId="{746B24EA-7A43-4D3D-A68A-B9BD11066FA8}" dt="2022-02-07T10:31:31.402" v="2550"/>
          <ac:inkMkLst>
            <pc:docMk/>
            <pc:sldMk cId="1769390376" sldId="335"/>
            <ac:inkMk id="64" creationId="{6AB7E76A-7411-4F20-BBEA-4531B861DCB8}"/>
          </ac:inkMkLst>
        </pc:inkChg>
        <pc:inkChg chg="add">
          <ac:chgData name="Viet Anh Nguyen" userId="b95f61ff061388d5" providerId="LiveId" clId="{746B24EA-7A43-4D3D-A68A-B9BD11066FA8}" dt="2022-02-07T10:31:31.402" v="2550"/>
          <ac:inkMkLst>
            <pc:docMk/>
            <pc:sldMk cId="1769390376" sldId="335"/>
            <ac:inkMk id="65" creationId="{730C8306-509B-4D34-A174-E9BA99451A61}"/>
          </ac:inkMkLst>
        </pc:inkChg>
        <pc:inkChg chg="add del">
          <ac:chgData name="Viet Anh Nguyen" userId="b95f61ff061388d5" providerId="LiveId" clId="{746B24EA-7A43-4D3D-A68A-B9BD11066FA8}" dt="2022-02-07T10:31:38.364" v="2566"/>
          <ac:inkMkLst>
            <pc:docMk/>
            <pc:sldMk cId="1769390376" sldId="335"/>
            <ac:inkMk id="66" creationId="{1686FD07-13FD-4999-9E03-CBCAE741E6FF}"/>
          </ac:inkMkLst>
        </pc:inkChg>
        <pc:inkChg chg="add del">
          <ac:chgData name="Viet Anh Nguyen" userId="b95f61ff061388d5" providerId="LiveId" clId="{746B24EA-7A43-4D3D-A68A-B9BD11066FA8}" dt="2022-02-07T10:31:38.364" v="2566"/>
          <ac:inkMkLst>
            <pc:docMk/>
            <pc:sldMk cId="1769390376" sldId="335"/>
            <ac:inkMk id="67" creationId="{F995FEDA-3A6B-4F5F-937D-20280DA28A52}"/>
          </ac:inkMkLst>
        </pc:inkChg>
        <pc:inkChg chg="add del">
          <ac:chgData name="Viet Anh Nguyen" userId="b95f61ff061388d5" providerId="LiveId" clId="{746B24EA-7A43-4D3D-A68A-B9BD11066FA8}" dt="2022-02-07T10:31:38.364" v="2566"/>
          <ac:inkMkLst>
            <pc:docMk/>
            <pc:sldMk cId="1769390376" sldId="335"/>
            <ac:inkMk id="68" creationId="{E13EDCCA-FD52-4120-89C9-7051EEF74390}"/>
          </ac:inkMkLst>
        </pc:inkChg>
        <pc:inkChg chg="add del">
          <ac:chgData name="Viet Anh Nguyen" userId="b95f61ff061388d5" providerId="LiveId" clId="{746B24EA-7A43-4D3D-A68A-B9BD11066FA8}" dt="2022-02-07T10:31:38.364" v="2566"/>
          <ac:inkMkLst>
            <pc:docMk/>
            <pc:sldMk cId="1769390376" sldId="335"/>
            <ac:inkMk id="69" creationId="{63483A8C-C7CD-4426-8708-071E23B400C2}"/>
          </ac:inkMkLst>
        </pc:inkChg>
        <pc:inkChg chg="add del">
          <ac:chgData name="Viet Anh Nguyen" userId="b95f61ff061388d5" providerId="LiveId" clId="{746B24EA-7A43-4D3D-A68A-B9BD11066FA8}" dt="2022-02-07T10:31:38.364" v="2566"/>
          <ac:inkMkLst>
            <pc:docMk/>
            <pc:sldMk cId="1769390376" sldId="335"/>
            <ac:inkMk id="70" creationId="{E497B419-F934-4F95-8013-E5151EEE3151}"/>
          </ac:inkMkLst>
        </pc:inkChg>
        <pc:inkChg chg="add del">
          <ac:chgData name="Viet Anh Nguyen" userId="b95f61ff061388d5" providerId="LiveId" clId="{746B24EA-7A43-4D3D-A68A-B9BD11066FA8}" dt="2022-02-07T10:31:38.364" v="2566"/>
          <ac:inkMkLst>
            <pc:docMk/>
            <pc:sldMk cId="1769390376" sldId="335"/>
            <ac:inkMk id="71" creationId="{F6153BB3-EF56-46FF-AD8B-8D18F103E461}"/>
          </ac:inkMkLst>
        </pc:inkChg>
        <pc:inkChg chg="add del">
          <ac:chgData name="Viet Anh Nguyen" userId="b95f61ff061388d5" providerId="LiveId" clId="{746B24EA-7A43-4D3D-A68A-B9BD11066FA8}" dt="2022-02-07T10:31:38.364" v="2566"/>
          <ac:inkMkLst>
            <pc:docMk/>
            <pc:sldMk cId="1769390376" sldId="335"/>
            <ac:inkMk id="72" creationId="{7162F07D-C229-4C20-9349-4CD3E3670A05}"/>
          </ac:inkMkLst>
        </pc:inkChg>
        <pc:inkChg chg="add del">
          <ac:chgData name="Viet Anh Nguyen" userId="b95f61ff061388d5" providerId="LiveId" clId="{746B24EA-7A43-4D3D-A68A-B9BD11066FA8}" dt="2022-02-07T10:31:38.364" v="2566"/>
          <ac:inkMkLst>
            <pc:docMk/>
            <pc:sldMk cId="1769390376" sldId="335"/>
            <ac:inkMk id="73" creationId="{60652171-135B-43F1-BC1B-BABCEA889F3B}"/>
          </ac:inkMkLst>
        </pc:inkChg>
        <pc:inkChg chg="add del">
          <ac:chgData name="Viet Anh Nguyen" userId="b95f61ff061388d5" providerId="LiveId" clId="{746B24EA-7A43-4D3D-A68A-B9BD11066FA8}" dt="2022-02-07T10:31:38.364" v="2566"/>
          <ac:inkMkLst>
            <pc:docMk/>
            <pc:sldMk cId="1769390376" sldId="335"/>
            <ac:inkMk id="74" creationId="{5B222D6D-A7CF-4551-8A43-6C40AE8CB3EC}"/>
          </ac:inkMkLst>
        </pc:inkChg>
        <pc:inkChg chg="add del">
          <ac:chgData name="Viet Anh Nguyen" userId="b95f61ff061388d5" providerId="LiveId" clId="{746B24EA-7A43-4D3D-A68A-B9BD11066FA8}" dt="2022-02-07T10:31:38.364" v="2566"/>
          <ac:inkMkLst>
            <pc:docMk/>
            <pc:sldMk cId="1769390376" sldId="335"/>
            <ac:inkMk id="75" creationId="{9AB2941D-DC54-44D6-B05A-818722163809}"/>
          </ac:inkMkLst>
        </pc:inkChg>
        <pc:inkChg chg="add del">
          <ac:chgData name="Viet Anh Nguyen" userId="b95f61ff061388d5" providerId="LiveId" clId="{746B24EA-7A43-4D3D-A68A-B9BD11066FA8}" dt="2022-02-07T10:31:38.364" v="2566"/>
          <ac:inkMkLst>
            <pc:docMk/>
            <pc:sldMk cId="1769390376" sldId="335"/>
            <ac:inkMk id="76" creationId="{72A9B7C3-2FA7-426B-9F6A-F373E345E886}"/>
          </ac:inkMkLst>
        </pc:inkChg>
        <pc:inkChg chg="add del">
          <ac:chgData name="Viet Anh Nguyen" userId="b95f61ff061388d5" providerId="LiveId" clId="{746B24EA-7A43-4D3D-A68A-B9BD11066FA8}" dt="2022-02-07T10:31:38.364" v="2566"/>
          <ac:inkMkLst>
            <pc:docMk/>
            <pc:sldMk cId="1769390376" sldId="335"/>
            <ac:inkMk id="77" creationId="{BEDE221E-70E0-48F2-AA6E-EA325DF89760}"/>
          </ac:inkMkLst>
        </pc:inkChg>
        <pc:inkChg chg="add del">
          <ac:chgData name="Viet Anh Nguyen" userId="b95f61ff061388d5" providerId="LiveId" clId="{746B24EA-7A43-4D3D-A68A-B9BD11066FA8}" dt="2022-02-07T10:31:38.364" v="2566"/>
          <ac:inkMkLst>
            <pc:docMk/>
            <pc:sldMk cId="1769390376" sldId="335"/>
            <ac:inkMk id="78" creationId="{DEB0357A-A8D7-4688-8FB0-F1DB2E92A87E}"/>
          </ac:inkMkLst>
        </pc:inkChg>
        <pc:inkChg chg="add del">
          <ac:chgData name="Viet Anh Nguyen" userId="b95f61ff061388d5" providerId="LiveId" clId="{746B24EA-7A43-4D3D-A68A-B9BD11066FA8}" dt="2022-02-07T10:31:38.364" v="2566"/>
          <ac:inkMkLst>
            <pc:docMk/>
            <pc:sldMk cId="1769390376" sldId="335"/>
            <ac:inkMk id="79" creationId="{B74116C5-ABC1-47FB-9A35-849AC7940F13}"/>
          </ac:inkMkLst>
        </pc:inkChg>
        <pc:inkChg chg="add del">
          <ac:chgData name="Viet Anh Nguyen" userId="b95f61ff061388d5" providerId="LiveId" clId="{746B24EA-7A43-4D3D-A68A-B9BD11066FA8}" dt="2022-02-07T10:31:38.364" v="2566"/>
          <ac:inkMkLst>
            <pc:docMk/>
            <pc:sldMk cId="1769390376" sldId="335"/>
            <ac:inkMk id="80" creationId="{036CDC9F-E8E0-4D31-B5AC-F1C135F51475}"/>
          </ac:inkMkLst>
        </pc:inkChg>
        <pc:inkChg chg="add">
          <ac:chgData name="Viet Anh Nguyen" userId="b95f61ff061388d5" providerId="LiveId" clId="{746B24EA-7A43-4D3D-A68A-B9BD11066FA8}" dt="2022-02-07T10:31:38.364" v="2566"/>
          <ac:inkMkLst>
            <pc:docMk/>
            <pc:sldMk cId="1769390376" sldId="335"/>
            <ac:inkMk id="81" creationId="{072D7358-10AC-4051-AFE9-462D5A5F01BF}"/>
          </ac:inkMkLst>
        </pc:inkChg>
        <pc:inkChg chg="add del">
          <ac:chgData name="Viet Anh Nguyen" userId="b95f61ff061388d5" providerId="LiveId" clId="{746B24EA-7A43-4D3D-A68A-B9BD11066FA8}" dt="2022-02-07T10:31:42.891" v="2571"/>
          <ac:inkMkLst>
            <pc:docMk/>
            <pc:sldMk cId="1769390376" sldId="335"/>
            <ac:inkMk id="82" creationId="{0E7E03E9-03C5-450D-B5C8-6927AA76A24D}"/>
          </ac:inkMkLst>
        </pc:inkChg>
        <pc:inkChg chg="add del">
          <ac:chgData name="Viet Anh Nguyen" userId="b95f61ff061388d5" providerId="LiveId" clId="{746B24EA-7A43-4D3D-A68A-B9BD11066FA8}" dt="2022-02-07T10:31:42.891" v="2571"/>
          <ac:inkMkLst>
            <pc:docMk/>
            <pc:sldMk cId="1769390376" sldId="335"/>
            <ac:inkMk id="83" creationId="{EA1A4425-5E41-4CAD-B363-A3D881CE7BF1}"/>
          </ac:inkMkLst>
        </pc:inkChg>
        <pc:inkChg chg="add del">
          <ac:chgData name="Viet Anh Nguyen" userId="b95f61ff061388d5" providerId="LiveId" clId="{746B24EA-7A43-4D3D-A68A-B9BD11066FA8}" dt="2022-02-07T10:31:42.891" v="2571"/>
          <ac:inkMkLst>
            <pc:docMk/>
            <pc:sldMk cId="1769390376" sldId="335"/>
            <ac:inkMk id="84" creationId="{261A5D44-37D4-4D01-B021-18C9A20FD643}"/>
          </ac:inkMkLst>
        </pc:inkChg>
        <pc:inkChg chg="add del">
          <ac:chgData name="Viet Anh Nguyen" userId="b95f61ff061388d5" providerId="LiveId" clId="{746B24EA-7A43-4D3D-A68A-B9BD11066FA8}" dt="2022-02-07T10:31:42.891" v="2571"/>
          <ac:inkMkLst>
            <pc:docMk/>
            <pc:sldMk cId="1769390376" sldId="335"/>
            <ac:inkMk id="85" creationId="{558AD18F-9CA8-4381-ACBA-7216CB5B5937}"/>
          </ac:inkMkLst>
        </pc:inkChg>
        <pc:inkChg chg="add del">
          <ac:chgData name="Viet Anh Nguyen" userId="b95f61ff061388d5" providerId="LiveId" clId="{746B24EA-7A43-4D3D-A68A-B9BD11066FA8}" dt="2022-02-07T10:31:47.723" v="2587"/>
          <ac:inkMkLst>
            <pc:docMk/>
            <pc:sldMk cId="1769390376" sldId="335"/>
            <ac:inkMk id="86" creationId="{9CA463B0-89CB-437C-AAD9-8EE987F149D5}"/>
          </ac:inkMkLst>
        </pc:inkChg>
        <pc:inkChg chg="add">
          <ac:chgData name="Viet Anh Nguyen" userId="b95f61ff061388d5" providerId="LiveId" clId="{746B24EA-7A43-4D3D-A68A-B9BD11066FA8}" dt="2022-02-07T10:31:42.891" v="2571"/>
          <ac:inkMkLst>
            <pc:docMk/>
            <pc:sldMk cId="1769390376" sldId="335"/>
            <ac:inkMk id="87" creationId="{D79E61BB-256A-4E71-82F0-AF7A2AD20892}"/>
          </ac:inkMkLst>
        </pc:inkChg>
        <pc:inkChg chg="add del">
          <ac:chgData name="Viet Anh Nguyen" userId="b95f61ff061388d5" providerId="LiveId" clId="{746B24EA-7A43-4D3D-A68A-B9BD11066FA8}" dt="2022-02-07T10:31:47.723" v="2587"/>
          <ac:inkMkLst>
            <pc:docMk/>
            <pc:sldMk cId="1769390376" sldId="335"/>
            <ac:inkMk id="88" creationId="{604A8E8D-0AE4-4436-9B6A-1F9B470164A2}"/>
          </ac:inkMkLst>
        </pc:inkChg>
        <pc:inkChg chg="add del">
          <ac:chgData name="Viet Anh Nguyen" userId="b95f61ff061388d5" providerId="LiveId" clId="{746B24EA-7A43-4D3D-A68A-B9BD11066FA8}" dt="2022-02-07T10:31:47.723" v="2587"/>
          <ac:inkMkLst>
            <pc:docMk/>
            <pc:sldMk cId="1769390376" sldId="335"/>
            <ac:inkMk id="89" creationId="{922BEB51-1DDB-4C54-ABB7-9AB728DA6835}"/>
          </ac:inkMkLst>
        </pc:inkChg>
        <pc:inkChg chg="add del">
          <ac:chgData name="Viet Anh Nguyen" userId="b95f61ff061388d5" providerId="LiveId" clId="{746B24EA-7A43-4D3D-A68A-B9BD11066FA8}" dt="2022-02-07T10:31:47.723" v="2587"/>
          <ac:inkMkLst>
            <pc:docMk/>
            <pc:sldMk cId="1769390376" sldId="335"/>
            <ac:inkMk id="90" creationId="{91B4EBD8-1904-40A3-96A8-F633DD288328}"/>
          </ac:inkMkLst>
        </pc:inkChg>
        <pc:inkChg chg="add del">
          <ac:chgData name="Viet Anh Nguyen" userId="b95f61ff061388d5" providerId="LiveId" clId="{746B24EA-7A43-4D3D-A68A-B9BD11066FA8}" dt="2022-02-07T10:31:47.723" v="2587"/>
          <ac:inkMkLst>
            <pc:docMk/>
            <pc:sldMk cId="1769390376" sldId="335"/>
            <ac:inkMk id="91" creationId="{BB481BE3-ACA3-4E35-B4D9-38398A720A9D}"/>
          </ac:inkMkLst>
        </pc:inkChg>
        <pc:inkChg chg="add del">
          <ac:chgData name="Viet Anh Nguyen" userId="b95f61ff061388d5" providerId="LiveId" clId="{746B24EA-7A43-4D3D-A68A-B9BD11066FA8}" dt="2022-02-07T10:31:47.723" v="2587"/>
          <ac:inkMkLst>
            <pc:docMk/>
            <pc:sldMk cId="1769390376" sldId="335"/>
            <ac:inkMk id="92" creationId="{BBB5A90A-FE65-4588-8E5B-DA911EBDEFEC}"/>
          </ac:inkMkLst>
        </pc:inkChg>
        <pc:inkChg chg="add del">
          <ac:chgData name="Viet Anh Nguyen" userId="b95f61ff061388d5" providerId="LiveId" clId="{746B24EA-7A43-4D3D-A68A-B9BD11066FA8}" dt="2022-02-07T10:31:47.723" v="2587"/>
          <ac:inkMkLst>
            <pc:docMk/>
            <pc:sldMk cId="1769390376" sldId="335"/>
            <ac:inkMk id="93" creationId="{ECCAC2C4-3353-43E3-B0C9-289F82F3A0B0}"/>
          </ac:inkMkLst>
        </pc:inkChg>
        <pc:inkChg chg="add del">
          <ac:chgData name="Viet Anh Nguyen" userId="b95f61ff061388d5" providerId="LiveId" clId="{746B24EA-7A43-4D3D-A68A-B9BD11066FA8}" dt="2022-02-07T10:31:47.723" v="2587"/>
          <ac:inkMkLst>
            <pc:docMk/>
            <pc:sldMk cId="1769390376" sldId="335"/>
            <ac:inkMk id="94" creationId="{96C33BBD-04BD-4A7F-A595-23FB32A9BB8E}"/>
          </ac:inkMkLst>
        </pc:inkChg>
        <pc:inkChg chg="add del">
          <ac:chgData name="Viet Anh Nguyen" userId="b95f61ff061388d5" providerId="LiveId" clId="{746B24EA-7A43-4D3D-A68A-B9BD11066FA8}" dt="2022-02-07T10:31:47.723" v="2587"/>
          <ac:inkMkLst>
            <pc:docMk/>
            <pc:sldMk cId="1769390376" sldId="335"/>
            <ac:inkMk id="95" creationId="{7ACF4F7C-61DF-4D3F-BC6C-72C897499F51}"/>
          </ac:inkMkLst>
        </pc:inkChg>
        <pc:inkChg chg="add del">
          <ac:chgData name="Viet Anh Nguyen" userId="b95f61ff061388d5" providerId="LiveId" clId="{746B24EA-7A43-4D3D-A68A-B9BD11066FA8}" dt="2022-02-07T10:31:47.723" v="2587"/>
          <ac:inkMkLst>
            <pc:docMk/>
            <pc:sldMk cId="1769390376" sldId="335"/>
            <ac:inkMk id="96" creationId="{5FF9BD72-DBBF-483F-AA05-8275921F4591}"/>
          </ac:inkMkLst>
        </pc:inkChg>
        <pc:inkChg chg="add del">
          <ac:chgData name="Viet Anh Nguyen" userId="b95f61ff061388d5" providerId="LiveId" clId="{746B24EA-7A43-4D3D-A68A-B9BD11066FA8}" dt="2022-02-07T10:31:47.723" v="2587"/>
          <ac:inkMkLst>
            <pc:docMk/>
            <pc:sldMk cId="1769390376" sldId="335"/>
            <ac:inkMk id="97" creationId="{688FED18-035B-4D0D-BD22-32C765CD5930}"/>
          </ac:inkMkLst>
        </pc:inkChg>
        <pc:inkChg chg="add del">
          <ac:chgData name="Viet Anh Nguyen" userId="b95f61ff061388d5" providerId="LiveId" clId="{746B24EA-7A43-4D3D-A68A-B9BD11066FA8}" dt="2022-02-07T10:31:47.723" v="2587"/>
          <ac:inkMkLst>
            <pc:docMk/>
            <pc:sldMk cId="1769390376" sldId="335"/>
            <ac:inkMk id="98" creationId="{E0F847A6-5A4C-4E4A-9EBA-7DF651F69B4E}"/>
          </ac:inkMkLst>
        </pc:inkChg>
        <pc:inkChg chg="add del">
          <ac:chgData name="Viet Anh Nguyen" userId="b95f61ff061388d5" providerId="LiveId" clId="{746B24EA-7A43-4D3D-A68A-B9BD11066FA8}" dt="2022-02-07T10:31:47.723" v="2587"/>
          <ac:inkMkLst>
            <pc:docMk/>
            <pc:sldMk cId="1769390376" sldId="335"/>
            <ac:inkMk id="99" creationId="{C9522F89-7F7F-4EDF-B86A-A111B72D52D1}"/>
          </ac:inkMkLst>
        </pc:inkChg>
        <pc:inkChg chg="add del">
          <ac:chgData name="Viet Anh Nguyen" userId="b95f61ff061388d5" providerId="LiveId" clId="{746B24EA-7A43-4D3D-A68A-B9BD11066FA8}" dt="2022-02-07T10:31:47.723" v="2587"/>
          <ac:inkMkLst>
            <pc:docMk/>
            <pc:sldMk cId="1769390376" sldId="335"/>
            <ac:inkMk id="100" creationId="{AB21CD3B-5028-4E7A-BE79-FE44452C9C71}"/>
          </ac:inkMkLst>
        </pc:inkChg>
        <pc:inkChg chg="add del">
          <ac:chgData name="Viet Anh Nguyen" userId="b95f61ff061388d5" providerId="LiveId" clId="{746B24EA-7A43-4D3D-A68A-B9BD11066FA8}" dt="2022-02-07T10:31:47.723" v="2587"/>
          <ac:inkMkLst>
            <pc:docMk/>
            <pc:sldMk cId="1769390376" sldId="335"/>
            <ac:inkMk id="101" creationId="{62A4E5EB-807A-41E4-8D52-AC94ACDE8160}"/>
          </ac:inkMkLst>
        </pc:inkChg>
        <pc:inkChg chg="add del">
          <ac:chgData name="Viet Anh Nguyen" userId="b95f61ff061388d5" providerId="LiveId" clId="{746B24EA-7A43-4D3D-A68A-B9BD11066FA8}" dt="2022-02-07T10:31:47.723" v="2587"/>
          <ac:inkMkLst>
            <pc:docMk/>
            <pc:sldMk cId="1769390376" sldId="335"/>
            <ac:inkMk id="102" creationId="{E2713C68-A587-4886-9895-E91DFB7F787C}"/>
          </ac:inkMkLst>
        </pc:inkChg>
        <pc:inkChg chg="add">
          <ac:chgData name="Viet Anh Nguyen" userId="b95f61ff061388d5" providerId="LiveId" clId="{746B24EA-7A43-4D3D-A68A-B9BD11066FA8}" dt="2022-02-07T10:31:47.723" v="2587"/>
          <ac:inkMkLst>
            <pc:docMk/>
            <pc:sldMk cId="1769390376" sldId="335"/>
            <ac:inkMk id="103" creationId="{637C4A04-69FB-428F-B9A4-4CCA3293205E}"/>
          </ac:inkMkLst>
        </pc:inkChg>
        <pc:inkChg chg="add">
          <ac:chgData name="Viet Anh Nguyen" userId="b95f61ff061388d5" providerId="LiveId" clId="{746B24EA-7A43-4D3D-A68A-B9BD11066FA8}" dt="2022-02-07T10:31:54.182" v="2588" actId="9405"/>
          <ac:inkMkLst>
            <pc:docMk/>
            <pc:sldMk cId="1769390376" sldId="335"/>
            <ac:inkMk id="104" creationId="{EAFF7DE7-2945-47CF-ABF2-364CEA143212}"/>
          </ac:inkMkLst>
        </pc:inkChg>
        <pc:inkChg chg="add del">
          <ac:chgData name="Viet Anh Nguyen" userId="b95f61ff061388d5" providerId="LiveId" clId="{746B24EA-7A43-4D3D-A68A-B9BD11066FA8}" dt="2022-02-07T10:32:04.997" v="2593"/>
          <ac:inkMkLst>
            <pc:docMk/>
            <pc:sldMk cId="1769390376" sldId="335"/>
            <ac:inkMk id="105" creationId="{B2307DA3-22EA-473B-975F-FB9139F5BFEE}"/>
          </ac:inkMkLst>
        </pc:inkChg>
        <pc:inkChg chg="add del">
          <ac:chgData name="Viet Anh Nguyen" userId="b95f61ff061388d5" providerId="LiveId" clId="{746B24EA-7A43-4D3D-A68A-B9BD11066FA8}" dt="2022-02-07T10:32:04.997" v="2593"/>
          <ac:inkMkLst>
            <pc:docMk/>
            <pc:sldMk cId="1769390376" sldId="335"/>
            <ac:inkMk id="106" creationId="{7EF9A8A4-C3BB-4969-B700-0BF5F534F2F7}"/>
          </ac:inkMkLst>
        </pc:inkChg>
        <pc:inkChg chg="add del">
          <ac:chgData name="Viet Anh Nguyen" userId="b95f61ff061388d5" providerId="LiveId" clId="{746B24EA-7A43-4D3D-A68A-B9BD11066FA8}" dt="2022-02-07T10:32:04.997" v="2593"/>
          <ac:inkMkLst>
            <pc:docMk/>
            <pc:sldMk cId="1769390376" sldId="335"/>
            <ac:inkMk id="107" creationId="{0068EAAF-DFB2-471F-AE6E-08FFB2EDDB06}"/>
          </ac:inkMkLst>
        </pc:inkChg>
        <pc:inkChg chg="add">
          <ac:chgData name="Viet Anh Nguyen" userId="b95f61ff061388d5" providerId="LiveId" clId="{746B24EA-7A43-4D3D-A68A-B9BD11066FA8}" dt="2022-02-07T10:32:04.113" v="2592" actId="9405"/>
          <ac:inkMkLst>
            <pc:docMk/>
            <pc:sldMk cId="1769390376" sldId="335"/>
            <ac:inkMk id="108" creationId="{1E4D4565-8B81-47B0-8805-FFD4BE68AB53}"/>
          </ac:inkMkLst>
        </pc:inkChg>
        <pc:inkChg chg="add del">
          <ac:chgData name="Viet Anh Nguyen" userId="b95f61ff061388d5" providerId="LiveId" clId="{746B24EA-7A43-4D3D-A68A-B9BD11066FA8}" dt="2022-02-07T10:32:12.454" v="2612"/>
          <ac:inkMkLst>
            <pc:docMk/>
            <pc:sldMk cId="1769390376" sldId="335"/>
            <ac:inkMk id="109" creationId="{8EE2BBBB-D746-4D70-AD95-643D9B4851E7}"/>
          </ac:inkMkLst>
        </pc:inkChg>
        <pc:inkChg chg="add del">
          <ac:chgData name="Viet Anh Nguyen" userId="b95f61ff061388d5" providerId="LiveId" clId="{746B24EA-7A43-4D3D-A68A-B9BD11066FA8}" dt="2022-02-07T10:32:12.454" v="2612"/>
          <ac:inkMkLst>
            <pc:docMk/>
            <pc:sldMk cId="1769390376" sldId="335"/>
            <ac:inkMk id="110" creationId="{361044D8-CC29-4761-AE0F-80F6B0D9FC9D}"/>
          </ac:inkMkLst>
        </pc:inkChg>
        <pc:inkChg chg="add del">
          <ac:chgData name="Viet Anh Nguyen" userId="b95f61ff061388d5" providerId="LiveId" clId="{746B24EA-7A43-4D3D-A68A-B9BD11066FA8}" dt="2022-02-07T10:32:12.454" v="2612"/>
          <ac:inkMkLst>
            <pc:docMk/>
            <pc:sldMk cId="1769390376" sldId="335"/>
            <ac:inkMk id="111" creationId="{26983FF6-4DD1-49B9-A403-E9622B06C0A0}"/>
          </ac:inkMkLst>
        </pc:inkChg>
        <pc:inkChg chg="add del">
          <ac:chgData name="Viet Anh Nguyen" userId="b95f61ff061388d5" providerId="LiveId" clId="{746B24EA-7A43-4D3D-A68A-B9BD11066FA8}" dt="2022-02-07T10:32:12.454" v="2612"/>
          <ac:inkMkLst>
            <pc:docMk/>
            <pc:sldMk cId="1769390376" sldId="335"/>
            <ac:inkMk id="112" creationId="{18410B36-2FC3-44C0-91EE-EC4DF6525688}"/>
          </ac:inkMkLst>
        </pc:inkChg>
        <pc:inkChg chg="add del">
          <ac:chgData name="Viet Anh Nguyen" userId="b95f61ff061388d5" providerId="LiveId" clId="{746B24EA-7A43-4D3D-A68A-B9BD11066FA8}" dt="2022-02-07T10:32:12.454" v="2612"/>
          <ac:inkMkLst>
            <pc:docMk/>
            <pc:sldMk cId="1769390376" sldId="335"/>
            <ac:inkMk id="113" creationId="{14E7AB98-5E1C-4291-A21D-C08C34D30956}"/>
          </ac:inkMkLst>
        </pc:inkChg>
        <pc:inkChg chg="add del">
          <ac:chgData name="Viet Anh Nguyen" userId="b95f61ff061388d5" providerId="LiveId" clId="{746B24EA-7A43-4D3D-A68A-B9BD11066FA8}" dt="2022-02-07T10:32:12.454" v="2612"/>
          <ac:inkMkLst>
            <pc:docMk/>
            <pc:sldMk cId="1769390376" sldId="335"/>
            <ac:inkMk id="114" creationId="{34341CEA-DEDE-440D-970B-4AE064FA4300}"/>
          </ac:inkMkLst>
        </pc:inkChg>
        <pc:inkChg chg="add del">
          <ac:chgData name="Viet Anh Nguyen" userId="b95f61ff061388d5" providerId="LiveId" clId="{746B24EA-7A43-4D3D-A68A-B9BD11066FA8}" dt="2022-02-07T10:32:12.454" v="2612"/>
          <ac:inkMkLst>
            <pc:docMk/>
            <pc:sldMk cId="1769390376" sldId="335"/>
            <ac:inkMk id="115" creationId="{FC3152FB-E170-4C94-AC03-8BCB7A010B05}"/>
          </ac:inkMkLst>
        </pc:inkChg>
        <pc:inkChg chg="add del">
          <ac:chgData name="Viet Anh Nguyen" userId="b95f61ff061388d5" providerId="LiveId" clId="{746B24EA-7A43-4D3D-A68A-B9BD11066FA8}" dt="2022-02-07T10:32:12.454" v="2612"/>
          <ac:inkMkLst>
            <pc:docMk/>
            <pc:sldMk cId="1769390376" sldId="335"/>
            <ac:inkMk id="116" creationId="{BF11C764-E514-438C-80A1-3A9574C7FEF6}"/>
          </ac:inkMkLst>
        </pc:inkChg>
        <pc:inkChg chg="add del">
          <ac:chgData name="Viet Anh Nguyen" userId="b95f61ff061388d5" providerId="LiveId" clId="{746B24EA-7A43-4D3D-A68A-B9BD11066FA8}" dt="2022-02-07T10:32:12.454" v="2612"/>
          <ac:inkMkLst>
            <pc:docMk/>
            <pc:sldMk cId="1769390376" sldId="335"/>
            <ac:inkMk id="117" creationId="{FF3C158B-A214-40C9-8A61-330AD74598BD}"/>
          </ac:inkMkLst>
        </pc:inkChg>
        <pc:inkChg chg="add del">
          <ac:chgData name="Viet Anh Nguyen" userId="b95f61ff061388d5" providerId="LiveId" clId="{746B24EA-7A43-4D3D-A68A-B9BD11066FA8}" dt="2022-02-07T10:32:12.454" v="2612"/>
          <ac:inkMkLst>
            <pc:docMk/>
            <pc:sldMk cId="1769390376" sldId="335"/>
            <ac:inkMk id="118" creationId="{F1DED472-D329-4E17-815B-D9A39875178A}"/>
          </ac:inkMkLst>
        </pc:inkChg>
        <pc:inkChg chg="add del">
          <ac:chgData name="Viet Anh Nguyen" userId="b95f61ff061388d5" providerId="LiveId" clId="{746B24EA-7A43-4D3D-A68A-B9BD11066FA8}" dt="2022-02-07T10:32:12.454" v="2612"/>
          <ac:inkMkLst>
            <pc:docMk/>
            <pc:sldMk cId="1769390376" sldId="335"/>
            <ac:inkMk id="119" creationId="{BCDC92D2-5B7F-4F50-A4B3-08B6E5025A8F}"/>
          </ac:inkMkLst>
        </pc:inkChg>
        <pc:inkChg chg="add del">
          <ac:chgData name="Viet Anh Nguyen" userId="b95f61ff061388d5" providerId="LiveId" clId="{746B24EA-7A43-4D3D-A68A-B9BD11066FA8}" dt="2022-02-07T10:32:12.454" v="2612"/>
          <ac:inkMkLst>
            <pc:docMk/>
            <pc:sldMk cId="1769390376" sldId="335"/>
            <ac:inkMk id="120" creationId="{981B1CEC-29EB-4E67-8A85-3C95E0FDD620}"/>
          </ac:inkMkLst>
        </pc:inkChg>
        <pc:inkChg chg="add del">
          <ac:chgData name="Viet Anh Nguyen" userId="b95f61ff061388d5" providerId="LiveId" clId="{746B24EA-7A43-4D3D-A68A-B9BD11066FA8}" dt="2022-02-07T10:32:12.454" v="2612"/>
          <ac:inkMkLst>
            <pc:docMk/>
            <pc:sldMk cId="1769390376" sldId="335"/>
            <ac:inkMk id="121" creationId="{D8590E8D-196F-4734-89CF-820255FA5B37}"/>
          </ac:inkMkLst>
        </pc:inkChg>
        <pc:inkChg chg="add del">
          <ac:chgData name="Viet Anh Nguyen" userId="b95f61ff061388d5" providerId="LiveId" clId="{746B24EA-7A43-4D3D-A68A-B9BD11066FA8}" dt="2022-02-07T10:32:12.454" v="2612"/>
          <ac:inkMkLst>
            <pc:docMk/>
            <pc:sldMk cId="1769390376" sldId="335"/>
            <ac:inkMk id="122" creationId="{9915359B-A365-46AE-AD7B-786657AC5A55}"/>
          </ac:inkMkLst>
        </pc:inkChg>
        <pc:inkChg chg="add del">
          <ac:chgData name="Viet Anh Nguyen" userId="b95f61ff061388d5" providerId="LiveId" clId="{746B24EA-7A43-4D3D-A68A-B9BD11066FA8}" dt="2022-02-07T10:32:12.454" v="2612"/>
          <ac:inkMkLst>
            <pc:docMk/>
            <pc:sldMk cId="1769390376" sldId="335"/>
            <ac:inkMk id="123" creationId="{A14C4488-BC4D-405B-B29D-BDE97C592FEB}"/>
          </ac:inkMkLst>
        </pc:inkChg>
        <pc:inkChg chg="add del">
          <ac:chgData name="Viet Anh Nguyen" userId="b95f61ff061388d5" providerId="LiveId" clId="{746B24EA-7A43-4D3D-A68A-B9BD11066FA8}" dt="2022-02-07T10:32:12.454" v="2612"/>
          <ac:inkMkLst>
            <pc:docMk/>
            <pc:sldMk cId="1769390376" sldId="335"/>
            <ac:inkMk id="124" creationId="{44AE1819-9CF9-4554-AEF8-150E765A2A1F}"/>
          </ac:inkMkLst>
        </pc:inkChg>
        <pc:inkChg chg="add del">
          <ac:chgData name="Viet Anh Nguyen" userId="b95f61ff061388d5" providerId="LiveId" clId="{746B24EA-7A43-4D3D-A68A-B9BD11066FA8}" dt="2022-02-07T10:32:12.454" v="2612"/>
          <ac:inkMkLst>
            <pc:docMk/>
            <pc:sldMk cId="1769390376" sldId="335"/>
            <ac:inkMk id="125" creationId="{D158F68D-CD56-43B4-9852-CA26BA254B39}"/>
          </ac:inkMkLst>
        </pc:inkChg>
        <pc:inkChg chg="add del">
          <ac:chgData name="Viet Anh Nguyen" userId="b95f61ff061388d5" providerId="LiveId" clId="{746B24EA-7A43-4D3D-A68A-B9BD11066FA8}" dt="2022-02-07T10:32:12.454" v="2612"/>
          <ac:inkMkLst>
            <pc:docMk/>
            <pc:sldMk cId="1769390376" sldId="335"/>
            <ac:inkMk id="126" creationId="{A5A5F108-EE07-4866-9680-BD05F7605332}"/>
          </ac:inkMkLst>
        </pc:inkChg>
        <pc:inkChg chg="add del">
          <ac:chgData name="Viet Anh Nguyen" userId="b95f61ff061388d5" providerId="LiveId" clId="{746B24EA-7A43-4D3D-A68A-B9BD11066FA8}" dt="2022-02-07T10:32:12.454" v="2612"/>
          <ac:inkMkLst>
            <pc:docMk/>
            <pc:sldMk cId="1769390376" sldId="335"/>
            <ac:inkMk id="127" creationId="{D35A9398-BE5A-4FD2-B62E-F2333DE53403}"/>
          </ac:inkMkLst>
        </pc:inkChg>
        <pc:inkChg chg="add">
          <ac:chgData name="Viet Anh Nguyen" userId="b95f61ff061388d5" providerId="LiveId" clId="{746B24EA-7A43-4D3D-A68A-B9BD11066FA8}" dt="2022-02-07T10:32:12.454" v="2612"/>
          <ac:inkMkLst>
            <pc:docMk/>
            <pc:sldMk cId="1769390376" sldId="335"/>
            <ac:inkMk id="128" creationId="{080B9B02-9B6C-48DE-B4EC-1499F04C3E02}"/>
          </ac:inkMkLst>
        </pc:inkChg>
      </pc:sldChg>
      <pc:sldChg chg="addSp delSp add mod">
        <pc:chgData name="Viet Anh Nguyen" userId="b95f61ff061388d5" providerId="LiveId" clId="{746B24EA-7A43-4D3D-A68A-B9BD11066FA8}" dt="2022-02-09T05:59:24.288" v="2736"/>
        <pc:sldMkLst>
          <pc:docMk/>
          <pc:sldMk cId="3532229928" sldId="336"/>
        </pc:sldMkLst>
        <pc:inkChg chg="add del">
          <ac:chgData name="Viet Anh Nguyen" userId="b95f61ff061388d5" providerId="LiveId" clId="{746B24EA-7A43-4D3D-A68A-B9BD11066FA8}" dt="2022-02-09T05:58:15.222" v="2622"/>
          <ac:inkMkLst>
            <pc:docMk/>
            <pc:sldMk cId="3532229928" sldId="336"/>
            <ac:inkMk id="2" creationId="{C75995C0-EFF5-44BB-8FBC-0F33066EC29F}"/>
          </ac:inkMkLst>
        </pc:inkChg>
        <pc:inkChg chg="add del">
          <ac:chgData name="Viet Anh Nguyen" userId="b95f61ff061388d5" providerId="LiveId" clId="{746B24EA-7A43-4D3D-A68A-B9BD11066FA8}" dt="2022-02-09T05:58:15.222" v="2622"/>
          <ac:inkMkLst>
            <pc:docMk/>
            <pc:sldMk cId="3532229928" sldId="336"/>
            <ac:inkMk id="3" creationId="{18F75A01-08D1-443C-99CC-D8E3AEFF7EBF}"/>
          </ac:inkMkLst>
        </pc:inkChg>
        <pc:inkChg chg="add del">
          <ac:chgData name="Viet Anh Nguyen" userId="b95f61ff061388d5" providerId="LiveId" clId="{746B24EA-7A43-4D3D-A68A-B9BD11066FA8}" dt="2022-02-09T05:58:15.222" v="2622"/>
          <ac:inkMkLst>
            <pc:docMk/>
            <pc:sldMk cId="3532229928" sldId="336"/>
            <ac:inkMk id="4" creationId="{584E5BE4-59C5-4581-9869-8CA6038856DE}"/>
          </ac:inkMkLst>
        </pc:inkChg>
        <pc:inkChg chg="add del">
          <ac:chgData name="Viet Anh Nguyen" userId="b95f61ff061388d5" providerId="LiveId" clId="{746B24EA-7A43-4D3D-A68A-B9BD11066FA8}" dt="2022-02-09T05:58:15.222" v="2622"/>
          <ac:inkMkLst>
            <pc:docMk/>
            <pc:sldMk cId="3532229928" sldId="336"/>
            <ac:inkMk id="5" creationId="{853EE814-62E0-43FF-8D30-A6E709D6F208}"/>
          </ac:inkMkLst>
        </pc:inkChg>
        <pc:inkChg chg="add del">
          <ac:chgData name="Viet Anh Nguyen" userId="b95f61ff061388d5" providerId="LiveId" clId="{746B24EA-7A43-4D3D-A68A-B9BD11066FA8}" dt="2022-02-09T05:58:15.222" v="2622"/>
          <ac:inkMkLst>
            <pc:docMk/>
            <pc:sldMk cId="3532229928" sldId="336"/>
            <ac:inkMk id="6" creationId="{F3A69A5D-C336-49A3-A2FB-4D2DEABCB0F9}"/>
          </ac:inkMkLst>
        </pc:inkChg>
        <pc:inkChg chg="add del">
          <ac:chgData name="Viet Anh Nguyen" userId="b95f61ff061388d5" providerId="LiveId" clId="{746B24EA-7A43-4D3D-A68A-B9BD11066FA8}" dt="2022-02-09T05:58:15.222" v="2622"/>
          <ac:inkMkLst>
            <pc:docMk/>
            <pc:sldMk cId="3532229928" sldId="336"/>
            <ac:inkMk id="7" creationId="{2677EE35-440F-4EF1-81E4-0A55780A576C}"/>
          </ac:inkMkLst>
        </pc:inkChg>
        <pc:inkChg chg="add del">
          <ac:chgData name="Viet Anh Nguyen" userId="b95f61ff061388d5" providerId="LiveId" clId="{746B24EA-7A43-4D3D-A68A-B9BD11066FA8}" dt="2022-02-09T05:58:15.222" v="2622"/>
          <ac:inkMkLst>
            <pc:docMk/>
            <pc:sldMk cId="3532229928" sldId="336"/>
            <ac:inkMk id="8" creationId="{DDB5089D-DA80-425B-9716-2A29853F5627}"/>
          </ac:inkMkLst>
        </pc:inkChg>
        <pc:inkChg chg="add del">
          <ac:chgData name="Viet Anh Nguyen" userId="b95f61ff061388d5" providerId="LiveId" clId="{746B24EA-7A43-4D3D-A68A-B9BD11066FA8}" dt="2022-02-09T05:58:15.222" v="2622"/>
          <ac:inkMkLst>
            <pc:docMk/>
            <pc:sldMk cId="3532229928" sldId="336"/>
            <ac:inkMk id="9" creationId="{AE385C3C-BF2B-47D5-8561-5648FB903A45}"/>
          </ac:inkMkLst>
        </pc:inkChg>
        <pc:inkChg chg="add">
          <ac:chgData name="Viet Anh Nguyen" userId="b95f61ff061388d5" providerId="LiveId" clId="{746B24EA-7A43-4D3D-A68A-B9BD11066FA8}" dt="2022-02-09T05:58:14.239" v="2621" actId="9405"/>
          <ac:inkMkLst>
            <pc:docMk/>
            <pc:sldMk cId="3532229928" sldId="336"/>
            <ac:inkMk id="10" creationId="{34219B4C-5A45-4A2D-A8A6-A278F0351731}"/>
          </ac:inkMkLst>
        </pc:inkChg>
        <pc:inkChg chg="add">
          <ac:chgData name="Viet Anh Nguyen" userId="b95f61ff061388d5" providerId="LiveId" clId="{746B24EA-7A43-4D3D-A68A-B9BD11066FA8}" dt="2022-02-09T05:58:15.222" v="2622"/>
          <ac:inkMkLst>
            <pc:docMk/>
            <pc:sldMk cId="3532229928" sldId="336"/>
            <ac:inkMk id="11" creationId="{57E46BD0-D26D-43FC-95F2-7801FCD4956B}"/>
          </ac:inkMkLst>
        </pc:inkChg>
        <pc:inkChg chg="add del">
          <ac:chgData name="Viet Anh Nguyen" userId="b95f61ff061388d5" providerId="LiveId" clId="{746B24EA-7A43-4D3D-A68A-B9BD11066FA8}" dt="2022-02-09T05:58:20.847" v="2630"/>
          <ac:inkMkLst>
            <pc:docMk/>
            <pc:sldMk cId="3532229928" sldId="336"/>
            <ac:inkMk id="12" creationId="{505069F0-D10C-4D27-951E-F80273F3556E}"/>
          </ac:inkMkLst>
        </pc:inkChg>
        <pc:inkChg chg="add del">
          <ac:chgData name="Viet Anh Nguyen" userId="b95f61ff061388d5" providerId="LiveId" clId="{746B24EA-7A43-4D3D-A68A-B9BD11066FA8}" dt="2022-02-09T05:58:20.847" v="2630"/>
          <ac:inkMkLst>
            <pc:docMk/>
            <pc:sldMk cId="3532229928" sldId="336"/>
            <ac:inkMk id="13" creationId="{F9A401E7-05DD-4951-BEB8-27EF2B70A8CE}"/>
          </ac:inkMkLst>
        </pc:inkChg>
        <pc:inkChg chg="add">
          <ac:chgData name="Viet Anh Nguyen" userId="b95f61ff061388d5" providerId="LiveId" clId="{746B24EA-7A43-4D3D-A68A-B9BD11066FA8}" dt="2022-02-09T05:58:18.712" v="2625" actId="9405"/>
          <ac:inkMkLst>
            <pc:docMk/>
            <pc:sldMk cId="3532229928" sldId="336"/>
            <ac:inkMk id="14" creationId="{4A72E174-0DEE-4DAB-87DE-BF85CB4C9D80}"/>
          </ac:inkMkLst>
        </pc:inkChg>
        <pc:inkChg chg="add del">
          <ac:chgData name="Viet Anh Nguyen" userId="b95f61ff061388d5" providerId="LiveId" clId="{746B24EA-7A43-4D3D-A68A-B9BD11066FA8}" dt="2022-02-09T05:58:20.847" v="2630"/>
          <ac:inkMkLst>
            <pc:docMk/>
            <pc:sldMk cId="3532229928" sldId="336"/>
            <ac:inkMk id="15" creationId="{E7C8A38C-C9A8-4E2A-9691-BFFC0C885180}"/>
          </ac:inkMkLst>
        </pc:inkChg>
        <pc:inkChg chg="add del">
          <ac:chgData name="Viet Anh Nguyen" userId="b95f61ff061388d5" providerId="LiveId" clId="{746B24EA-7A43-4D3D-A68A-B9BD11066FA8}" dt="2022-02-09T05:58:20.847" v="2630"/>
          <ac:inkMkLst>
            <pc:docMk/>
            <pc:sldMk cId="3532229928" sldId="336"/>
            <ac:inkMk id="16" creationId="{A0430BA6-915D-4362-82B3-FFAE89B925CB}"/>
          </ac:inkMkLst>
        </pc:inkChg>
        <pc:inkChg chg="add del">
          <ac:chgData name="Viet Anh Nguyen" userId="b95f61ff061388d5" providerId="LiveId" clId="{746B24EA-7A43-4D3D-A68A-B9BD11066FA8}" dt="2022-02-09T05:58:20.847" v="2630"/>
          <ac:inkMkLst>
            <pc:docMk/>
            <pc:sldMk cId="3532229928" sldId="336"/>
            <ac:inkMk id="17" creationId="{0E863C76-756B-4EFF-8E1D-EDEDB318424C}"/>
          </ac:inkMkLst>
        </pc:inkChg>
        <pc:inkChg chg="add del">
          <ac:chgData name="Viet Anh Nguyen" userId="b95f61ff061388d5" providerId="LiveId" clId="{746B24EA-7A43-4D3D-A68A-B9BD11066FA8}" dt="2022-02-09T05:58:20.847" v="2630"/>
          <ac:inkMkLst>
            <pc:docMk/>
            <pc:sldMk cId="3532229928" sldId="336"/>
            <ac:inkMk id="18" creationId="{9770734A-82AD-4ACE-902A-35DD1FE4852C}"/>
          </ac:inkMkLst>
        </pc:inkChg>
        <pc:inkChg chg="add">
          <ac:chgData name="Viet Anh Nguyen" userId="b95f61ff061388d5" providerId="LiveId" clId="{746B24EA-7A43-4D3D-A68A-B9BD11066FA8}" dt="2022-02-09T05:58:20.847" v="2630"/>
          <ac:inkMkLst>
            <pc:docMk/>
            <pc:sldMk cId="3532229928" sldId="336"/>
            <ac:inkMk id="19" creationId="{B693811C-7319-425D-8FD2-CB271248CDCE}"/>
          </ac:inkMkLst>
        </pc:inkChg>
        <pc:inkChg chg="add">
          <ac:chgData name="Viet Anh Nguyen" userId="b95f61ff061388d5" providerId="LiveId" clId="{746B24EA-7A43-4D3D-A68A-B9BD11066FA8}" dt="2022-02-09T05:58:20.847" v="2630"/>
          <ac:inkMkLst>
            <pc:docMk/>
            <pc:sldMk cId="3532229928" sldId="336"/>
            <ac:inkMk id="20" creationId="{21F54AA2-688B-40D6-B9A6-6AF728DB9870}"/>
          </ac:inkMkLst>
        </pc:inkChg>
        <pc:inkChg chg="add">
          <ac:chgData name="Viet Anh Nguyen" userId="b95f61ff061388d5" providerId="LiveId" clId="{746B24EA-7A43-4D3D-A68A-B9BD11066FA8}" dt="2022-02-09T05:58:20.847" v="2630"/>
          <ac:inkMkLst>
            <pc:docMk/>
            <pc:sldMk cId="3532229928" sldId="336"/>
            <ac:inkMk id="21" creationId="{E1771DF4-466A-491D-B017-C773AA079DA4}"/>
          </ac:inkMkLst>
        </pc:inkChg>
        <pc:inkChg chg="add del">
          <ac:chgData name="Viet Anh Nguyen" userId="b95f61ff061388d5" providerId="LiveId" clId="{746B24EA-7A43-4D3D-A68A-B9BD11066FA8}" dt="2022-02-09T05:58:24.427" v="2634"/>
          <ac:inkMkLst>
            <pc:docMk/>
            <pc:sldMk cId="3532229928" sldId="336"/>
            <ac:inkMk id="22" creationId="{2E63C910-C00C-4C8F-9EF0-BCF296356FB5}"/>
          </ac:inkMkLst>
        </pc:inkChg>
        <pc:inkChg chg="add del">
          <ac:chgData name="Viet Anh Nguyen" userId="b95f61ff061388d5" providerId="LiveId" clId="{746B24EA-7A43-4D3D-A68A-B9BD11066FA8}" dt="2022-02-09T05:58:24.427" v="2634"/>
          <ac:inkMkLst>
            <pc:docMk/>
            <pc:sldMk cId="3532229928" sldId="336"/>
            <ac:inkMk id="23" creationId="{4DB9A32F-B5E2-477E-9FCC-8A61F398CC1A}"/>
          </ac:inkMkLst>
        </pc:inkChg>
        <pc:inkChg chg="add del">
          <ac:chgData name="Viet Anh Nguyen" userId="b95f61ff061388d5" providerId="LiveId" clId="{746B24EA-7A43-4D3D-A68A-B9BD11066FA8}" dt="2022-02-09T05:58:24.427" v="2634"/>
          <ac:inkMkLst>
            <pc:docMk/>
            <pc:sldMk cId="3532229928" sldId="336"/>
            <ac:inkMk id="24" creationId="{B834DC78-A27D-431D-9A2F-291C633EA2F9}"/>
          </ac:inkMkLst>
        </pc:inkChg>
        <pc:inkChg chg="add del">
          <ac:chgData name="Viet Anh Nguyen" userId="b95f61ff061388d5" providerId="LiveId" clId="{746B24EA-7A43-4D3D-A68A-B9BD11066FA8}" dt="2022-02-09T05:58:26.124" v="2637"/>
          <ac:inkMkLst>
            <pc:docMk/>
            <pc:sldMk cId="3532229928" sldId="336"/>
            <ac:inkMk id="25" creationId="{E131EF6F-E078-42BF-B4E5-FBEA246DB07D}"/>
          </ac:inkMkLst>
        </pc:inkChg>
        <pc:inkChg chg="add del">
          <ac:chgData name="Viet Anh Nguyen" userId="b95f61ff061388d5" providerId="LiveId" clId="{746B24EA-7A43-4D3D-A68A-B9BD11066FA8}" dt="2022-02-09T05:58:26.124" v="2637"/>
          <ac:inkMkLst>
            <pc:docMk/>
            <pc:sldMk cId="3532229928" sldId="336"/>
            <ac:inkMk id="26" creationId="{ED803159-D090-4241-ADF9-FB6A6DC24333}"/>
          </ac:inkMkLst>
        </pc:inkChg>
        <pc:inkChg chg="add del">
          <ac:chgData name="Viet Anh Nguyen" userId="b95f61ff061388d5" providerId="LiveId" clId="{746B24EA-7A43-4D3D-A68A-B9BD11066FA8}" dt="2022-02-09T05:58:26.124" v="2637"/>
          <ac:inkMkLst>
            <pc:docMk/>
            <pc:sldMk cId="3532229928" sldId="336"/>
            <ac:inkMk id="27" creationId="{3B35C440-92E4-4033-A7EF-3FE64309A09E}"/>
          </ac:inkMkLst>
        </pc:inkChg>
        <pc:inkChg chg="add">
          <ac:chgData name="Viet Anh Nguyen" userId="b95f61ff061388d5" providerId="LiveId" clId="{746B24EA-7A43-4D3D-A68A-B9BD11066FA8}" dt="2022-02-09T05:58:26.124" v="2637"/>
          <ac:inkMkLst>
            <pc:docMk/>
            <pc:sldMk cId="3532229928" sldId="336"/>
            <ac:inkMk id="28" creationId="{DEE2D255-883B-41C8-9A29-9993F8F86FE3}"/>
          </ac:inkMkLst>
        </pc:inkChg>
        <pc:inkChg chg="add del">
          <ac:chgData name="Viet Anh Nguyen" userId="b95f61ff061388d5" providerId="LiveId" clId="{746B24EA-7A43-4D3D-A68A-B9BD11066FA8}" dt="2022-02-09T05:58:27.287" v="2640"/>
          <ac:inkMkLst>
            <pc:docMk/>
            <pc:sldMk cId="3532229928" sldId="336"/>
            <ac:inkMk id="29" creationId="{E209FA81-004B-418D-846A-ED73FB966C17}"/>
          </ac:inkMkLst>
        </pc:inkChg>
        <pc:inkChg chg="add del">
          <ac:chgData name="Viet Anh Nguyen" userId="b95f61ff061388d5" providerId="LiveId" clId="{746B24EA-7A43-4D3D-A68A-B9BD11066FA8}" dt="2022-02-09T05:58:27.287" v="2640"/>
          <ac:inkMkLst>
            <pc:docMk/>
            <pc:sldMk cId="3532229928" sldId="336"/>
            <ac:inkMk id="30" creationId="{9FE280A0-6281-4FF8-9E31-C743DFBFF889}"/>
          </ac:inkMkLst>
        </pc:inkChg>
        <pc:inkChg chg="add">
          <ac:chgData name="Viet Anh Nguyen" userId="b95f61ff061388d5" providerId="LiveId" clId="{746B24EA-7A43-4D3D-A68A-B9BD11066FA8}" dt="2022-02-09T05:58:27.287" v="2640"/>
          <ac:inkMkLst>
            <pc:docMk/>
            <pc:sldMk cId="3532229928" sldId="336"/>
            <ac:inkMk id="31" creationId="{62D65911-F00E-4F18-956B-78A278A3486B}"/>
          </ac:inkMkLst>
        </pc:inkChg>
        <pc:inkChg chg="add del">
          <ac:chgData name="Viet Anh Nguyen" userId="b95f61ff061388d5" providerId="LiveId" clId="{746B24EA-7A43-4D3D-A68A-B9BD11066FA8}" dt="2022-02-09T05:58:30.175" v="2649"/>
          <ac:inkMkLst>
            <pc:docMk/>
            <pc:sldMk cId="3532229928" sldId="336"/>
            <ac:inkMk id="32" creationId="{B126BBDF-BE81-4631-A849-C80DC24E9E34}"/>
          </ac:inkMkLst>
        </pc:inkChg>
        <pc:inkChg chg="add del">
          <ac:chgData name="Viet Anh Nguyen" userId="b95f61ff061388d5" providerId="LiveId" clId="{746B24EA-7A43-4D3D-A68A-B9BD11066FA8}" dt="2022-02-09T05:58:30.175" v="2649"/>
          <ac:inkMkLst>
            <pc:docMk/>
            <pc:sldMk cId="3532229928" sldId="336"/>
            <ac:inkMk id="33" creationId="{553DCFCD-B40A-4E61-9AD2-45708FF01884}"/>
          </ac:inkMkLst>
        </pc:inkChg>
        <pc:inkChg chg="add del">
          <ac:chgData name="Viet Anh Nguyen" userId="b95f61ff061388d5" providerId="LiveId" clId="{746B24EA-7A43-4D3D-A68A-B9BD11066FA8}" dt="2022-02-09T05:58:30.175" v="2649"/>
          <ac:inkMkLst>
            <pc:docMk/>
            <pc:sldMk cId="3532229928" sldId="336"/>
            <ac:inkMk id="34" creationId="{B3F6C2F0-39CC-4B7F-9B92-5AD62FAB637B}"/>
          </ac:inkMkLst>
        </pc:inkChg>
        <pc:inkChg chg="add del">
          <ac:chgData name="Viet Anh Nguyen" userId="b95f61ff061388d5" providerId="LiveId" clId="{746B24EA-7A43-4D3D-A68A-B9BD11066FA8}" dt="2022-02-09T05:58:30.175" v="2649"/>
          <ac:inkMkLst>
            <pc:docMk/>
            <pc:sldMk cId="3532229928" sldId="336"/>
            <ac:inkMk id="35" creationId="{377D245F-580D-4406-9A70-16ED4ED30488}"/>
          </ac:inkMkLst>
        </pc:inkChg>
        <pc:inkChg chg="add del">
          <ac:chgData name="Viet Anh Nguyen" userId="b95f61ff061388d5" providerId="LiveId" clId="{746B24EA-7A43-4D3D-A68A-B9BD11066FA8}" dt="2022-02-09T05:58:30.175" v="2649"/>
          <ac:inkMkLst>
            <pc:docMk/>
            <pc:sldMk cId="3532229928" sldId="336"/>
            <ac:inkMk id="36" creationId="{C564C63E-6362-449E-AE9D-278CAD3F4968}"/>
          </ac:inkMkLst>
        </pc:inkChg>
        <pc:inkChg chg="add del">
          <ac:chgData name="Viet Anh Nguyen" userId="b95f61ff061388d5" providerId="LiveId" clId="{746B24EA-7A43-4D3D-A68A-B9BD11066FA8}" dt="2022-02-09T05:58:30.175" v="2649"/>
          <ac:inkMkLst>
            <pc:docMk/>
            <pc:sldMk cId="3532229928" sldId="336"/>
            <ac:inkMk id="37" creationId="{98635C1C-4810-4AF1-A3E9-93D720A91BC5}"/>
          </ac:inkMkLst>
        </pc:inkChg>
        <pc:inkChg chg="add del">
          <ac:chgData name="Viet Anh Nguyen" userId="b95f61ff061388d5" providerId="LiveId" clId="{746B24EA-7A43-4D3D-A68A-B9BD11066FA8}" dt="2022-02-09T05:58:30.175" v="2649"/>
          <ac:inkMkLst>
            <pc:docMk/>
            <pc:sldMk cId="3532229928" sldId="336"/>
            <ac:inkMk id="38" creationId="{D3B79FA3-6060-42C7-835B-D7600E2D8F7E}"/>
          </ac:inkMkLst>
        </pc:inkChg>
        <pc:inkChg chg="add del">
          <ac:chgData name="Viet Anh Nguyen" userId="b95f61ff061388d5" providerId="LiveId" clId="{746B24EA-7A43-4D3D-A68A-B9BD11066FA8}" dt="2022-02-09T05:58:30.175" v="2649"/>
          <ac:inkMkLst>
            <pc:docMk/>
            <pc:sldMk cId="3532229928" sldId="336"/>
            <ac:inkMk id="39" creationId="{22CB0BB5-97AC-4CC0-88AA-E50B4BA1E4C5}"/>
          </ac:inkMkLst>
        </pc:inkChg>
        <pc:inkChg chg="add">
          <ac:chgData name="Viet Anh Nguyen" userId="b95f61ff061388d5" providerId="LiveId" clId="{746B24EA-7A43-4D3D-A68A-B9BD11066FA8}" dt="2022-02-09T05:58:30.175" v="2649"/>
          <ac:inkMkLst>
            <pc:docMk/>
            <pc:sldMk cId="3532229928" sldId="336"/>
            <ac:inkMk id="40" creationId="{D5A7C329-76A6-4BD1-AE9B-A352C4E40745}"/>
          </ac:inkMkLst>
        </pc:inkChg>
        <pc:inkChg chg="add">
          <ac:chgData name="Viet Anh Nguyen" userId="b95f61ff061388d5" providerId="LiveId" clId="{746B24EA-7A43-4D3D-A68A-B9BD11066FA8}" dt="2022-02-09T05:58:30.638" v="2650" actId="9405"/>
          <ac:inkMkLst>
            <pc:docMk/>
            <pc:sldMk cId="3532229928" sldId="336"/>
            <ac:inkMk id="41" creationId="{48B4545B-B926-4724-BDC9-AEA817A858DF}"/>
          </ac:inkMkLst>
        </pc:inkChg>
        <pc:inkChg chg="add del">
          <ac:chgData name="Viet Anh Nguyen" userId="b95f61ff061388d5" providerId="LiveId" clId="{746B24EA-7A43-4D3D-A68A-B9BD11066FA8}" dt="2022-02-09T05:58:39.105" v="2656"/>
          <ac:inkMkLst>
            <pc:docMk/>
            <pc:sldMk cId="3532229928" sldId="336"/>
            <ac:inkMk id="42" creationId="{3BCC9A74-564A-46C2-800C-C816459C2D7A}"/>
          </ac:inkMkLst>
        </pc:inkChg>
        <pc:inkChg chg="add del">
          <ac:chgData name="Viet Anh Nguyen" userId="b95f61ff061388d5" providerId="LiveId" clId="{746B24EA-7A43-4D3D-A68A-B9BD11066FA8}" dt="2022-02-09T05:58:39.105" v="2656"/>
          <ac:inkMkLst>
            <pc:docMk/>
            <pc:sldMk cId="3532229928" sldId="336"/>
            <ac:inkMk id="43" creationId="{514CC13B-3B65-4C4D-952F-83DC15870F20}"/>
          </ac:inkMkLst>
        </pc:inkChg>
        <pc:inkChg chg="add del">
          <ac:chgData name="Viet Anh Nguyen" userId="b95f61ff061388d5" providerId="LiveId" clId="{746B24EA-7A43-4D3D-A68A-B9BD11066FA8}" dt="2022-02-09T05:58:39.105" v="2656"/>
          <ac:inkMkLst>
            <pc:docMk/>
            <pc:sldMk cId="3532229928" sldId="336"/>
            <ac:inkMk id="44" creationId="{D04B7CDE-93D2-466B-AAE8-2667C29DCD94}"/>
          </ac:inkMkLst>
        </pc:inkChg>
        <pc:inkChg chg="add del">
          <ac:chgData name="Viet Anh Nguyen" userId="b95f61ff061388d5" providerId="LiveId" clId="{746B24EA-7A43-4D3D-A68A-B9BD11066FA8}" dt="2022-02-09T05:58:39.105" v="2656"/>
          <ac:inkMkLst>
            <pc:docMk/>
            <pc:sldMk cId="3532229928" sldId="336"/>
            <ac:inkMk id="45" creationId="{F5540207-18B6-4E0D-A345-D16A2A805683}"/>
          </ac:inkMkLst>
        </pc:inkChg>
        <pc:inkChg chg="add del">
          <ac:chgData name="Viet Anh Nguyen" userId="b95f61ff061388d5" providerId="LiveId" clId="{746B24EA-7A43-4D3D-A68A-B9BD11066FA8}" dt="2022-02-09T05:58:39.105" v="2656"/>
          <ac:inkMkLst>
            <pc:docMk/>
            <pc:sldMk cId="3532229928" sldId="336"/>
            <ac:inkMk id="46" creationId="{CBBC6269-A475-41BA-A730-C6CF366FAE36}"/>
          </ac:inkMkLst>
        </pc:inkChg>
        <pc:inkChg chg="add">
          <ac:chgData name="Viet Anh Nguyen" userId="b95f61ff061388d5" providerId="LiveId" clId="{746B24EA-7A43-4D3D-A68A-B9BD11066FA8}" dt="2022-02-09T05:58:39.105" v="2656"/>
          <ac:inkMkLst>
            <pc:docMk/>
            <pc:sldMk cId="3532229928" sldId="336"/>
            <ac:inkMk id="47" creationId="{4F0AFF48-362B-4A7E-95D8-0D31D0F57384}"/>
          </ac:inkMkLst>
        </pc:inkChg>
        <pc:inkChg chg="add del">
          <ac:chgData name="Viet Anh Nguyen" userId="b95f61ff061388d5" providerId="LiveId" clId="{746B24EA-7A43-4D3D-A68A-B9BD11066FA8}" dt="2022-02-09T05:58:44.208" v="2661"/>
          <ac:inkMkLst>
            <pc:docMk/>
            <pc:sldMk cId="3532229928" sldId="336"/>
            <ac:inkMk id="48" creationId="{D60B342D-D30F-4BBE-A7BD-69A232805057}"/>
          </ac:inkMkLst>
        </pc:inkChg>
        <pc:inkChg chg="add del">
          <ac:chgData name="Viet Anh Nguyen" userId="b95f61ff061388d5" providerId="LiveId" clId="{746B24EA-7A43-4D3D-A68A-B9BD11066FA8}" dt="2022-02-09T05:58:44.208" v="2661"/>
          <ac:inkMkLst>
            <pc:docMk/>
            <pc:sldMk cId="3532229928" sldId="336"/>
            <ac:inkMk id="49" creationId="{F461B88A-041B-4DF9-8890-B736E63A1A73}"/>
          </ac:inkMkLst>
        </pc:inkChg>
        <pc:inkChg chg="add del">
          <ac:chgData name="Viet Anh Nguyen" userId="b95f61ff061388d5" providerId="LiveId" clId="{746B24EA-7A43-4D3D-A68A-B9BD11066FA8}" dt="2022-02-09T05:58:44.208" v="2661"/>
          <ac:inkMkLst>
            <pc:docMk/>
            <pc:sldMk cId="3532229928" sldId="336"/>
            <ac:inkMk id="50" creationId="{73022A4E-0F8B-4F1C-A285-D82EC02A9D34}"/>
          </ac:inkMkLst>
        </pc:inkChg>
        <pc:inkChg chg="add del">
          <ac:chgData name="Viet Anh Nguyen" userId="b95f61ff061388d5" providerId="LiveId" clId="{746B24EA-7A43-4D3D-A68A-B9BD11066FA8}" dt="2022-02-09T05:58:44.208" v="2661"/>
          <ac:inkMkLst>
            <pc:docMk/>
            <pc:sldMk cId="3532229928" sldId="336"/>
            <ac:inkMk id="51" creationId="{CEF3CC0A-0A00-43E3-95E8-691683BB7FC0}"/>
          </ac:inkMkLst>
        </pc:inkChg>
        <pc:inkChg chg="add">
          <ac:chgData name="Viet Anh Nguyen" userId="b95f61ff061388d5" providerId="LiveId" clId="{746B24EA-7A43-4D3D-A68A-B9BD11066FA8}" dt="2022-02-09T05:58:44.208" v="2661"/>
          <ac:inkMkLst>
            <pc:docMk/>
            <pc:sldMk cId="3532229928" sldId="336"/>
            <ac:inkMk id="52" creationId="{0264FEA2-6E16-4BC8-BFEB-954520DE3C39}"/>
          </ac:inkMkLst>
        </pc:inkChg>
        <pc:inkChg chg="add">
          <ac:chgData name="Viet Anh Nguyen" userId="b95f61ff061388d5" providerId="LiveId" clId="{746B24EA-7A43-4D3D-A68A-B9BD11066FA8}" dt="2022-02-09T05:58:44.924" v="2662" actId="9405"/>
          <ac:inkMkLst>
            <pc:docMk/>
            <pc:sldMk cId="3532229928" sldId="336"/>
            <ac:inkMk id="53" creationId="{16CBAE91-8951-4F7E-AB63-F76C9479BA9E}"/>
          </ac:inkMkLst>
        </pc:inkChg>
        <pc:inkChg chg="add del">
          <ac:chgData name="Viet Anh Nguyen" userId="b95f61ff061388d5" providerId="LiveId" clId="{746B24EA-7A43-4D3D-A68A-B9BD11066FA8}" dt="2022-02-09T05:58:48.124" v="2665"/>
          <ac:inkMkLst>
            <pc:docMk/>
            <pc:sldMk cId="3532229928" sldId="336"/>
            <ac:inkMk id="54" creationId="{7D2A8E58-9948-4F59-9209-3D24D1FABF7B}"/>
          </ac:inkMkLst>
        </pc:inkChg>
        <pc:inkChg chg="add del">
          <ac:chgData name="Viet Anh Nguyen" userId="b95f61ff061388d5" providerId="LiveId" clId="{746B24EA-7A43-4D3D-A68A-B9BD11066FA8}" dt="2022-02-09T05:58:48.124" v="2665"/>
          <ac:inkMkLst>
            <pc:docMk/>
            <pc:sldMk cId="3532229928" sldId="336"/>
            <ac:inkMk id="55" creationId="{EBD50F71-1A99-4714-BA64-B326E9A14748}"/>
          </ac:inkMkLst>
        </pc:inkChg>
        <pc:inkChg chg="add del">
          <ac:chgData name="Viet Anh Nguyen" userId="b95f61ff061388d5" providerId="LiveId" clId="{746B24EA-7A43-4D3D-A68A-B9BD11066FA8}" dt="2022-02-09T05:58:50.857" v="2672"/>
          <ac:inkMkLst>
            <pc:docMk/>
            <pc:sldMk cId="3532229928" sldId="336"/>
            <ac:inkMk id="56" creationId="{5B524D8D-CAF2-4FA6-ABD7-F216F6CD675E}"/>
          </ac:inkMkLst>
        </pc:inkChg>
        <pc:inkChg chg="add del">
          <ac:chgData name="Viet Anh Nguyen" userId="b95f61ff061388d5" providerId="LiveId" clId="{746B24EA-7A43-4D3D-A68A-B9BD11066FA8}" dt="2022-02-09T05:58:50.857" v="2672"/>
          <ac:inkMkLst>
            <pc:docMk/>
            <pc:sldMk cId="3532229928" sldId="336"/>
            <ac:inkMk id="57" creationId="{6134490B-94E6-4C8B-BCF5-C7C9A03BD841}"/>
          </ac:inkMkLst>
        </pc:inkChg>
        <pc:inkChg chg="add del">
          <ac:chgData name="Viet Anh Nguyen" userId="b95f61ff061388d5" providerId="LiveId" clId="{746B24EA-7A43-4D3D-A68A-B9BD11066FA8}" dt="2022-02-09T05:58:50.857" v="2672"/>
          <ac:inkMkLst>
            <pc:docMk/>
            <pc:sldMk cId="3532229928" sldId="336"/>
            <ac:inkMk id="58" creationId="{03429A3D-9910-42E8-9F9E-1E9FEF601FD3}"/>
          </ac:inkMkLst>
        </pc:inkChg>
        <pc:inkChg chg="add del">
          <ac:chgData name="Viet Anh Nguyen" userId="b95f61ff061388d5" providerId="LiveId" clId="{746B24EA-7A43-4D3D-A68A-B9BD11066FA8}" dt="2022-02-09T05:58:50.857" v="2672"/>
          <ac:inkMkLst>
            <pc:docMk/>
            <pc:sldMk cId="3532229928" sldId="336"/>
            <ac:inkMk id="59" creationId="{D216399E-8711-4EEF-BDBD-7AA2912632C4}"/>
          </ac:inkMkLst>
        </pc:inkChg>
        <pc:inkChg chg="add del">
          <ac:chgData name="Viet Anh Nguyen" userId="b95f61ff061388d5" providerId="LiveId" clId="{746B24EA-7A43-4D3D-A68A-B9BD11066FA8}" dt="2022-02-09T05:58:50.857" v="2672"/>
          <ac:inkMkLst>
            <pc:docMk/>
            <pc:sldMk cId="3532229928" sldId="336"/>
            <ac:inkMk id="60" creationId="{19E89551-8FC9-4F49-92AB-14F4F216A010}"/>
          </ac:inkMkLst>
        </pc:inkChg>
        <pc:inkChg chg="add del">
          <ac:chgData name="Viet Anh Nguyen" userId="b95f61ff061388d5" providerId="LiveId" clId="{746B24EA-7A43-4D3D-A68A-B9BD11066FA8}" dt="2022-02-09T05:58:50.857" v="2672"/>
          <ac:inkMkLst>
            <pc:docMk/>
            <pc:sldMk cId="3532229928" sldId="336"/>
            <ac:inkMk id="61" creationId="{B93A5524-74DC-4AB9-8FB1-E888303C1630}"/>
          </ac:inkMkLst>
        </pc:inkChg>
        <pc:inkChg chg="add del">
          <ac:chgData name="Viet Anh Nguyen" userId="b95f61ff061388d5" providerId="LiveId" clId="{746B24EA-7A43-4D3D-A68A-B9BD11066FA8}" dt="2022-02-09T05:58:50.857" v="2672"/>
          <ac:inkMkLst>
            <pc:docMk/>
            <pc:sldMk cId="3532229928" sldId="336"/>
            <ac:inkMk id="62" creationId="{C42F35F5-2CBA-498C-A209-46A8D42B0948}"/>
          </ac:inkMkLst>
        </pc:inkChg>
        <pc:inkChg chg="add">
          <ac:chgData name="Viet Anh Nguyen" userId="b95f61ff061388d5" providerId="LiveId" clId="{746B24EA-7A43-4D3D-A68A-B9BD11066FA8}" dt="2022-02-09T05:58:50.857" v="2672"/>
          <ac:inkMkLst>
            <pc:docMk/>
            <pc:sldMk cId="3532229928" sldId="336"/>
            <ac:inkMk id="63" creationId="{53C42139-1593-446C-A163-58BBFF66F8A3}"/>
          </ac:inkMkLst>
        </pc:inkChg>
        <pc:inkChg chg="add del">
          <ac:chgData name="Viet Anh Nguyen" userId="b95f61ff061388d5" providerId="LiveId" clId="{746B24EA-7A43-4D3D-A68A-B9BD11066FA8}" dt="2022-02-09T05:58:53.806" v="2677"/>
          <ac:inkMkLst>
            <pc:docMk/>
            <pc:sldMk cId="3532229928" sldId="336"/>
            <ac:inkMk id="64" creationId="{83FA3C5C-522B-4975-BB08-E821E0F45108}"/>
          </ac:inkMkLst>
        </pc:inkChg>
        <pc:inkChg chg="add del">
          <ac:chgData name="Viet Anh Nguyen" userId="b95f61ff061388d5" providerId="LiveId" clId="{746B24EA-7A43-4D3D-A68A-B9BD11066FA8}" dt="2022-02-09T05:58:53.806" v="2677"/>
          <ac:inkMkLst>
            <pc:docMk/>
            <pc:sldMk cId="3532229928" sldId="336"/>
            <ac:inkMk id="65" creationId="{18E7C60C-17F0-4F39-A3BA-DECBE686F01F}"/>
          </ac:inkMkLst>
        </pc:inkChg>
        <pc:inkChg chg="add del">
          <ac:chgData name="Viet Anh Nguyen" userId="b95f61ff061388d5" providerId="LiveId" clId="{746B24EA-7A43-4D3D-A68A-B9BD11066FA8}" dt="2022-02-09T05:58:53.806" v="2677"/>
          <ac:inkMkLst>
            <pc:docMk/>
            <pc:sldMk cId="3532229928" sldId="336"/>
            <ac:inkMk id="66" creationId="{CD701C4C-9972-436F-8C23-B0A505027452}"/>
          </ac:inkMkLst>
        </pc:inkChg>
        <pc:inkChg chg="add del">
          <ac:chgData name="Viet Anh Nguyen" userId="b95f61ff061388d5" providerId="LiveId" clId="{746B24EA-7A43-4D3D-A68A-B9BD11066FA8}" dt="2022-02-09T05:58:53.806" v="2677"/>
          <ac:inkMkLst>
            <pc:docMk/>
            <pc:sldMk cId="3532229928" sldId="336"/>
            <ac:inkMk id="67" creationId="{9BFEB324-52D1-4F77-8A93-1D87D1B9B190}"/>
          </ac:inkMkLst>
        </pc:inkChg>
        <pc:inkChg chg="add">
          <ac:chgData name="Viet Anh Nguyen" userId="b95f61ff061388d5" providerId="LiveId" clId="{746B24EA-7A43-4D3D-A68A-B9BD11066FA8}" dt="2022-02-09T05:58:53.806" v="2677"/>
          <ac:inkMkLst>
            <pc:docMk/>
            <pc:sldMk cId="3532229928" sldId="336"/>
            <ac:inkMk id="68" creationId="{C0ACADC5-796D-401E-A9ED-6D6DAACE992A}"/>
          </ac:inkMkLst>
        </pc:inkChg>
        <pc:inkChg chg="add del">
          <ac:chgData name="Viet Anh Nguyen" userId="b95f61ff061388d5" providerId="LiveId" clId="{746B24EA-7A43-4D3D-A68A-B9BD11066FA8}" dt="2022-02-09T05:58:56.383" v="2685"/>
          <ac:inkMkLst>
            <pc:docMk/>
            <pc:sldMk cId="3532229928" sldId="336"/>
            <ac:inkMk id="69" creationId="{39FAB2C5-AEBE-4E45-9426-74AF4BA2979B}"/>
          </ac:inkMkLst>
        </pc:inkChg>
        <pc:inkChg chg="add del">
          <ac:chgData name="Viet Anh Nguyen" userId="b95f61ff061388d5" providerId="LiveId" clId="{746B24EA-7A43-4D3D-A68A-B9BD11066FA8}" dt="2022-02-09T05:58:56.383" v="2685"/>
          <ac:inkMkLst>
            <pc:docMk/>
            <pc:sldMk cId="3532229928" sldId="336"/>
            <ac:inkMk id="70" creationId="{A6763020-0316-4432-98E6-E89659592436}"/>
          </ac:inkMkLst>
        </pc:inkChg>
        <pc:inkChg chg="add del">
          <ac:chgData name="Viet Anh Nguyen" userId="b95f61ff061388d5" providerId="LiveId" clId="{746B24EA-7A43-4D3D-A68A-B9BD11066FA8}" dt="2022-02-09T05:58:56.383" v="2685"/>
          <ac:inkMkLst>
            <pc:docMk/>
            <pc:sldMk cId="3532229928" sldId="336"/>
            <ac:inkMk id="71" creationId="{2B40F75A-E6F9-402E-A8F3-ED1475795CCC}"/>
          </ac:inkMkLst>
        </pc:inkChg>
        <pc:inkChg chg="add del">
          <ac:chgData name="Viet Anh Nguyen" userId="b95f61ff061388d5" providerId="LiveId" clId="{746B24EA-7A43-4D3D-A68A-B9BD11066FA8}" dt="2022-02-09T05:58:56.383" v="2685"/>
          <ac:inkMkLst>
            <pc:docMk/>
            <pc:sldMk cId="3532229928" sldId="336"/>
            <ac:inkMk id="72" creationId="{1F174B81-F87A-40A6-932D-2A0B46B1D133}"/>
          </ac:inkMkLst>
        </pc:inkChg>
        <pc:inkChg chg="add del">
          <ac:chgData name="Viet Anh Nguyen" userId="b95f61ff061388d5" providerId="LiveId" clId="{746B24EA-7A43-4D3D-A68A-B9BD11066FA8}" dt="2022-02-09T05:58:56.383" v="2685"/>
          <ac:inkMkLst>
            <pc:docMk/>
            <pc:sldMk cId="3532229928" sldId="336"/>
            <ac:inkMk id="73" creationId="{51205BA9-4BD5-43E0-B258-73F5EAACCE01}"/>
          </ac:inkMkLst>
        </pc:inkChg>
        <pc:inkChg chg="add del">
          <ac:chgData name="Viet Anh Nguyen" userId="b95f61ff061388d5" providerId="LiveId" clId="{746B24EA-7A43-4D3D-A68A-B9BD11066FA8}" dt="2022-02-09T05:58:56.383" v="2685"/>
          <ac:inkMkLst>
            <pc:docMk/>
            <pc:sldMk cId="3532229928" sldId="336"/>
            <ac:inkMk id="74" creationId="{CDA8AF20-5B31-4F35-8569-2474D5D228D4}"/>
          </ac:inkMkLst>
        </pc:inkChg>
        <pc:inkChg chg="add">
          <ac:chgData name="Viet Anh Nguyen" userId="b95f61ff061388d5" providerId="LiveId" clId="{746B24EA-7A43-4D3D-A68A-B9BD11066FA8}" dt="2022-02-09T05:58:55.873" v="2684" actId="9405"/>
          <ac:inkMkLst>
            <pc:docMk/>
            <pc:sldMk cId="3532229928" sldId="336"/>
            <ac:inkMk id="75" creationId="{31AB7FCA-D0C2-4BF9-A0F9-876A4F0724AD}"/>
          </ac:inkMkLst>
        </pc:inkChg>
        <pc:inkChg chg="add">
          <ac:chgData name="Viet Anh Nguyen" userId="b95f61ff061388d5" providerId="LiveId" clId="{746B24EA-7A43-4D3D-A68A-B9BD11066FA8}" dt="2022-02-09T05:58:56.383" v="2685"/>
          <ac:inkMkLst>
            <pc:docMk/>
            <pc:sldMk cId="3532229928" sldId="336"/>
            <ac:inkMk id="76" creationId="{541C0EB1-4270-4424-906D-D7D8762C5D3C}"/>
          </ac:inkMkLst>
        </pc:inkChg>
        <pc:inkChg chg="add del">
          <ac:chgData name="Viet Anh Nguyen" userId="b95f61ff061388d5" providerId="LiveId" clId="{746B24EA-7A43-4D3D-A68A-B9BD11066FA8}" dt="2022-02-09T05:58:57.912" v="2689"/>
          <ac:inkMkLst>
            <pc:docMk/>
            <pc:sldMk cId="3532229928" sldId="336"/>
            <ac:inkMk id="77" creationId="{7FFA1351-3182-45BF-A4A8-51A2ABF89F28}"/>
          </ac:inkMkLst>
        </pc:inkChg>
        <pc:inkChg chg="add del">
          <ac:chgData name="Viet Anh Nguyen" userId="b95f61ff061388d5" providerId="LiveId" clId="{746B24EA-7A43-4D3D-A68A-B9BD11066FA8}" dt="2022-02-09T05:58:57.912" v="2689"/>
          <ac:inkMkLst>
            <pc:docMk/>
            <pc:sldMk cId="3532229928" sldId="336"/>
            <ac:inkMk id="78" creationId="{D637CB7A-B99F-4775-AF3F-F2A09A757184}"/>
          </ac:inkMkLst>
        </pc:inkChg>
        <pc:inkChg chg="add del">
          <ac:chgData name="Viet Anh Nguyen" userId="b95f61ff061388d5" providerId="LiveId" clId="{746B24EA-7A43-4D3D-A68A-B9BD11066FA8}" dt="2022-02-09T05:58:57.912" v="2689"/>
          <ac:inkMkLst>
            <pc:docMk/>
            <pc:sldMk cId="3532229928" sldId="336"/>
            <ac:inkMk id="79" creationId="{84152EA0-7EBD-43DD-9A0D-35331D2D7227}"/>
          </ac:inkMkLst>
        </pc:inkChg>
        <pc:inkChg chg="add">
          <ac:chgData name="Viet Anh Nguyen" userId="b95f61ff061388d5" providerId="LiveId" clId="{746B24EA-7A43-4D3D-A68A-B9BD11066FA8}" dt="2022-02-09T05:58:57.912" v="2689"/>
          <ac:inkMkLst>
            <pc:docMk/>
            <pc:sldMk cId="3532229928" sldId="336"/>
            <ac:inkMk id="80" creationId="{AF613E6C-9D06-43E2-9E23-8E1796513CFF}"/>
          </ac:inkMkLst>
        </pc:inkChg>
        <pc:inkChg chg="add del">
          <ac:chgData name="Viet Anh Nguyen" userId="b95f61ff061388d5" providerId="LiveId" clId="{746B24EA-7A43-4D3D-A68A-B9BD11066FA8}" dt="2022-02-09T05:58:58.932" v="2692"/>
          <ac:inkMkLst>
            <pc:docMk/>
            <pc:sldMk cId="3532229928" sldId="336"/>
            <ac:inkMk id="81" creationId="{17964E90-EEF2-4F6B-A1DE-A784FFB02F37}"/>
          </ac:inkMkLst>
        </pc:inkChg>
        <pc:inkChg chg="add del">
          <ac:chgData name="Viet Anh Nguyen" userId="b95f61ff061388d5" providerId="LiveId" clId="{746B24EA-7A43-4D3D-A68A-B9BD11066FA8}" dt="2022-02-09T05:58:58.932" v="2692"/>
          <ac:inkMkLst>
            <pc:docMk/>
            <pc:sldMk cId="3532229928" sldId="336"/>
            <ac:inkMk id="82" creationId="{BF8AC11E-D8B6-425C-9621-B3948810E13F}"/>
          </ac:inkMkLst>
        </pc:inkChg>
        <pc:inkChg chg="add">
          <ac:chgData name="Viet Anh Nguyen" userId="b95f61ff061388d5" providerId="LiveId" clId="{746B24EA-7A43-4D3D-A68A-B9BD11066FA8}" dt="2022-02-09T05:58:58.932" v="2692"/>
          <ac:inkMkLst>
            <pc:docMk/>
            <pc:sldMk cId="3532229928" sldId="336"/>
            <ac:inkMk id="83" creationId="{30AA6BDA-2981-42E5-8976-616CAC16656F}"/>
          </ac:inkMkLst>
        </pc:inkChg>
        <pc:inkChg chg="add del">
          <ac:chgData name="Viet Anh Nguyen" userId="b95f61ff061388d5" providerId="LiveId" clId="{746B24EA-7A43-4D3D-A68A-B9BD11066FA8}" dt="2022-02-09T05:59:00.628" v="2696"/>
          <ac:inkMkLst>
            <pc:docMk/>
            <pc:sldMk cId="3532229928" sldId="336"/>
            <ac:inkMk id="84" creationId="{4742C123-4ECC-4608-A4FB-33DD8FCEA5EB}"/>
          </ac:inkMkLst>
        </pc:inkChg>
        <pc:inkChg chg="add del">
          <ac:chgData name="Viet Anh Nguyen" userId="b95f61ff061388d5" providerId="LiveId" clId="{746B24EA-7A43-4D3D-A68A-B9BD11066FA8}" dt="2022-02-09T05:59:00.628" v="2696"/>
          <ac:inkMkLst>
            <pc:docMk/>
            <pc:sldMk cId="3532229928" sldId="336"/>
            <ac:inkMk id="85" creationId="{70CD720C-43D2-4281-B7E2-14DDBB529A39}"/>
          </ac:inkMkLst>
        </pc:inkChg>
        <pc:inkChg chg="add del">
          <ac:chgData name="Viet Anh Nguyen" userId="b95f61ff061388d5" providerId="LiveId" clId="{746B24EA-7A43-4D3D-A68A-B9BD11066FA8}" dt="2022-02-09T05:59:00.628" v="2696"/>
          <ac:inkMkLst>
            <pc:docMk/>
            <pc:sldMk cId="3532229928" sldId="336"/>
            <ac:inkMk id="86" creationId="{9FB01138-F9F8-44C4-89F7-1F7F8BB4EDBC}"/>
          </ac:inkMkLst>
        </pc:inkChg>
        <pc:inkChg chg="add">
          <ac:chgData name="Viet Anh Nguyen" userId="b95f61ff061388d5" providerId="LiveId" clId="{746B24EA-7A43-4D3D-A68A-B9BD11066FA8}" dt="2022-02-09T05:59:00.628" v="2696"/>
          <ac:inkMkLst>
            <pc:docMk/>
            <pc:sldMk cId="3532229928" sldId="336"/>
            <ac:inkMk id="87" creationId="{7ADADF87-DEAC-48E8-BCEC-3FA66CFF3310}"/>
          </ac:inkMkLst>
        </pc:inkChg>
        <pc:inkChg chg="add">
          <ac:chgData name="Viet Anh Nguyen" userId="b95f61ff061388d5" providerId="LiveId" clId="{746B24EA-7A43-4D3D-A68A-B9BD11066FA8}" dt="2022-02-09T05:59:00.912" v="2697" actId="9405"/>
          <ac:inkMkLst>
            <pc:docMk/>
            <pc:sldMk cId="3532229928" sldId="336"/>
            <ac:inkMk id="88" creationId="{2DEA7E15-F5C1-4638-BB21-D850AFFDA987}"/>
          </ac:inkMkLst>
        </pc:inkChg>
        <pc:inkChg chg="add del">
          <ac:chgData name="Viet Anh Nguyen" userId="b95f61ff061388d5" providerId="LiveId" clId="{746B24EA-7A43-4D3D-A68A-B9BD11066FA8}" dt="2022-02-09T05:59:03.483" v="2702"/>
          <ac:inkMkLst>
            <pc:docMk/>
            <pc:sldMk cId="3532229928" sldId="336"/>
            <ac:inkMk id="89" creationId="{95F0E39F-2667-427D-B797-5F5779C0A4A4}"/>
          </ac:inkMkLst>
        </pc:inkChg>
        <pc:inkChg chg="add del">
          <ac:chgData name="Viet Anh Nguyen" userId="b95f61ff061388d5" providerId="LiveId" clId="{746B24EA-7A43-4D3D-A68A-B9BD11066FA8}" dt="2022-02-09T05:59:03.483" v="2702"/>
          <ac:inkMkLst>
            <pc:docMk/>
            <pc:sldMk cId="3532229928" sldId="336"/>
            <ac:inkMk id="90" creationId="{64A2ABDF-8FEB-4EDE-87CF-78DFE1FDC4EE}"/>
          </ac:inkMkLst>
        </pc:inkChg>
        <pc:inkChg chg="add del">
          <ac:chgData name="Viet Anh Nguyen" userId="b95f61ff061388d5" providerId="LiveId" clId="{746B24EA-7A43-4D3D-A68A-B9BD11066FA8}" dt="2022-02-09T05:59:03.483" v="2702"/>
          <ac:inkMkLst>
            <pc:docMk/>
            <pc:sldMk cId="3532229928" sldId="336"/>
            <ac:inkMk id="91" creationId="{6A70207D-011C-4E8D-B4F3-743631C0C133}"/>
          </ac:inkMkLst>
        </pc:inkChg>
        <pc:inkChg chg="add del">
          <ac:chgData name="Viet Anh Nguyen" userId="b95f61ff061388d5" providerId="LiveId" clId="{746B24EA-7A43-4D3D-A68A-B9BD11066FA8}" dt="2022-02-09T05:59:03.483" v="2702"/>
          <ac:inkMkLst>
            <pc:docMk/>
            <pc:sldMk cId="3532229928" sldId="336"/>
            <ac:inkMk id="92" creationId="{F5DB0CB3-F18A-45BD-AC41-38052640E38B}"/>
          </ac:inkMkLst>
        </pc:inkChg>
        <pc:inkChg chg="add">
          <ac:chgData name="Viet Anh Nguyen" userId="b95f61ff061388d5" providerId="LiveId" clId="{746B24EA-7A43-4D3D-A68A-B9BD11066FA8}" dt="2022-02-09T05:59:03.483" v="2702"/>
          <ac:inkMkLst>
            <pc:docMk/>
            <pc:sldMk cId="3532229928" sldId="336"/>
            <ac:inkMk id="93" creationId="{E19394F8-AA77-4339-9DFE-F51C02E0D31F}"/>
          </ac:inkMkLst>
        </pc:inkChg>
        <pc:inkChg chg="add">
          <ac:chgData name="Viet Anh Nguyen" userId="b95f61ff061388d5" providerId="LiveId" clId="{746B24EA-7A43-4D3D-A68A-B9BD11066FA8}" dt="2022-02-09T05:59:08.377" v="2703" actId="9405"/>
          <ac:inkMkLst>
            <pc:docMk/>
            <pc:sldMk cId="3532229928" sldId="336"/>
            <ac:inkMk id="94" creationId="{FB000EAE-53B8-40AC-B41D-72C6CBA62AFE}"/>
          </ac:inkMkLst>
        </pc:inkChg>
        <pc:inkChg chg="add del">
          <ac:chgData name="Viet Anh Nguyen" userId="b95f61ff061388d5" providerId="LiveId" clId="{746B24EA-7A43-4D3D-A68A-B9BD11066FA8}" dt="2022-02-09T05:59:10.825" v="2710"/>
          <ac:inkMkLst>
            <pc:docMk/>
            <pc:sldMk cId="3532229928" sldId="336"/>
            <ac:inkMk id="95" creationId="{E4320A67-5BEF-4D74-B500-46DE541E8FAC}"/>
          </ac:inkMkLst>
        </pc:inkChg>
        <pc:inkChg chg="add del">
          <ac:chgData name="Viet Anh Nguyen" userId="b95f61ff061388d5" providerId="LiveId" clId="{746B24EA-7A43-4D3D-A68A-B9BD11066FA8}" dt="2022-02-09T05:59:10.825" v="2710"/>
          <ac:inkMkLst>
            <pc:docMk/>
            <pc:sldMk cId="3532229928" sldId="336"/>
            <ac:inkMk id="96" creationId="{40281998-CB99-4117-A0BB-2C10B2B471B2}"/>
          </ac:inkMkLst>
        </pc:inkChg>
        <pc:inkChg chg="add del">
          <ac:chgData name="Viet Anh Nguyen" userId="b95f61ff061388d5" providerId="LiveId" clId="{746B24EA-7A43-4D3D-A68A-B9BD11066FA8}" dt="2022-02-09T05:59:10.825" v="2710"/>
          <ac:inkMkLst>
            <pc:docMk/>
            <pc:sldMk cId="3532229928" sldId="336"/>
            <ac:inkMk id="97" creationId="{04BBEA18-E639-4709-9653-966971C70FE4}"/>
          </ac:inkMkLst>
        </pc:inkChg>
        <pc:inkChg chg="add del">
          <ac:chgData name="Viet Anh Nguyen" userId="b95f61ff061388d5" providerId="LiveId" clId="{746B24EA-7A43-4D3D-A68A-B9BD11066FA8}" dt="2022-02-09T05:59:10.825" v="2710"/>
          <ac:inkMkLst>
            <pc:docMk/>
            <pc:sldMk cId="3532229928" sldId="336"/>
            <ac:inkMk id="98" creationId="{1E6BEAF6-D168-45D7-84EF-B92F7ECC3976}"/>
          </ac:inkMkLst>
        </pc:inkChg>
        <pc:inkChg chg="add del">
          <ac:chgData name="Viet Anh Nguyen" userId="b95f61ff061388d5" providerId="LiveId" clId="{746B24EA-7A43-4D3D-A68A-B9BD11066FA8}" dt="2022-02-09T05:59:10.825" v="2710"/>
          <ac:inkMkLst>
            <pc:docMk/>
            <pc:sldMk cId="3532229928" sldId="336"/>
            <ac:inkMk id="99" creationId="{197F22D8-E420-46DD-87AE-8E8D9D5FB5BE}"/>
          </ac:inkMkLst>
        </pc:inkChg>
        <pc:inkChg chg="add del">
          <ac:chgData name="Viet Anh Nguyen" userId="b95f61ff061388d5" providerId="LiveId" clId="{746B24EA-7A43-4D3D-A68A-B9BD11066FA8}" dt="2022-02-09T05:59:10.825" v="2710"/>
          <ac:inkMkLst>
            <pc:docMk/>
            <pc:sldMk cId="3532229928" sldId="336"/>
            <ac:inkMk id="100" creationId="{4B0055B9-D0ED-4C67-9CED-EE79F2D99D2E}"/>
          </ac:inkMkLst>
        </pc:inkChg>
        <pc:inkChg chg="add">
          <ac:chgData name="Viet Anh Nguyen" userId="b95f61ff061388d5" providerId="LiveId" clId="{746B24EA-7A43-4D3D-A68A-B9BD11066FA8}" dt="2022-02-09T05:59:10.825" v="2710"/>
          <ac:inkMkLst>
            <pc:docMk/>
            <pc:sldMk cId="3532229928" sldId="336"/>
            <ac:inkMk id="101" creationId="{2519A060-6930-4D46-BEE0-59D91D1A898C}"/>
          </ac:inkMkLst>
        </pc:inkChg>
        <pc:inkChg chg="add del">
          <ac:chgData name="Viet Anh Nguyen" userId="b95f61ff061388d5" providerId="LiveId" clId="{746B24EA-7A43-4D3D-A68A-B9BD11066FA8}" dt="2022-02-09T05:59:13.878" v="2717"/>
          <ac:inkMkLst>
            <pc:docMk/>
            <pc:sldMk cId="3532229928" sldId="336"/>
            <ac:inkMk id="102" creationId="{C75E338D-7A21-4B3B-9A95-A59E95A96571}"/>
          </ac:inkMkLst>
        </pc:inkChg>
        <pc:inkChg chg="add del">
          <ac:chgData name="Viet Anh Nguyen" userId="b95f61ff061388d5" providerId="LiveId" clId="{746B24EA-7A43-4D3D-A68A-B9BD11066FA8}" dt="2022-02-09T05:59:13.878" v="2717"/>
          <ac:inkMkLst>
            <pc:docMk/>
            <pc:sldMk cId="3532229928" sldId="336"/>
            <ac:inkMk id="103" creationId="{FD902834-903F-4188-8FBE-F60F5505AFE1}"/>
          </ac:inkMkLst>
        </pc:inkChg>
        <pc:inkChg chg="add del">
          <ac:chgData name="Viet Anh Nguyen" userId="b95f61ff061388d5" providerId="LiveId" clId="{746B24EA-7A43-4D3D-A68A-B9BD11066FA8}" dt="2022-02-09T05:59:13.878" v="2717"/>
          <ac:inkMkLst>
            <pc:docMk/>
            <pc:sldMk cId="3532229928" sldId="336"/>
            <ac:inkMk id="104" creationId="{3D737182-1326-4D53-857D-AD323874556A}"/>
          </ac:inkMkLst>
        </pc:inkChg>
        <pc:inkChg chg="add del">
          <ac:chgData name="Viet Anh Nguyen" userId="b95f61ff061388d5" providerId="LiveId" clId="{746B24EA-7A43-4D3D-A68A-B9BD11066FA8}" dt="2022-02-09T05:59:13.878" v="2717"/>
          <ac:inkMkLst>
            <pc:docMk/>
            <pc:sldMk cId="3532229928" sldId="336"/>
            <ac:inkMk id="105" creationId="{BCC739D1-8BDB-44B8-BC0B-84705AE994EC}"/>
          </ac:inkMkLst>
        </pc:inkChg>
        <pc:inkChg chg="add del">
          <ac:chgData name="Viet Anh Nguyen" userId="b95f61ff061388d5" providerId="LiveId" clId="{746B24EA-7A43-4D3D-A68A-B9BD11066FA8}" dt="2022-02-09T05:59:13.878" v="2717"/>
          <ac:inkMkLst>
            <pc:docMk/>
            <pc:sldMk cId="3532229928" sldId="336"/>
            <ac:inkMk id="106" creationId="{8F76956F-1928-4C31-BD0B-EC8010D794D8}"/>
          </ac:inkMkLst>
        </pc:inkChg>
        <pc:inkChg chg="add del">
          <ac:chgData name="Viet Anh Nguyen" userId="b95f61ff061388d5" providerId="LiveId" clId="{746B24EA-7A43-4D3D-A68A-B9BD11066FA8}" dt="2022-02-09T05:59:13.878" v="2717"/>
          <ac:inkMkLst>
            <pc:docMk/>
            <pc:sldMk cId="3532229928" sldId="336"/>
            <ac:inkMk id="107" creationId="{CA3435CF-3978-4289-AD1A-87572D26C6CD}"/>
          </ac:inkMkLst>
        </pc:inkChg>
        <pc:inkChg chg="add">
          <ac:chgData name="Viet Anh Nguyen" userId="b95f61ff061388d5" providerId="LiveId" clId="{746B24EA-7A43-4D3D-A68A-B9BD11066FA8}" dt="2022-02-09T05:59:13.878" v="2717"/>
          <ac:inkMkLst>
            <pc:docMk/>
            <pc:sldMk cId="3532229928" sldId="336"/>
            <ac:inkMk id="108" creationId="{11253A58-86CF-47DE-8EBA-BFA259CE1CFB}"/>
          </ac:inkMkLst>
        </pc:inkChg>
        <pc:inkChg chg="add">
          <ac:chgData name="Viet Anh Nguyen" userId="b95f61ff061388d5" providerId="LiveId" clId="{746B24EA-7A43-4D3D-A68A-B9BD11066FA8}" dt="2022-02-09T05:59:13.878" v="2717"/>
          <ac:inkMkLst>
            <pc:docMk/>
            <pc:sldMk cId="3532229928" sldId="336"/>
            <ac:inkMk id="109" creationId="{E00E4E66-026F-4F20-B82B-0DE24D124D4D}"/>
          </ac:inkMkLst>
        </pc:inkChg>
        <pc:inkChg chg="add">
          <ac:chgData name="Viet Anh Nguyen" userId="b95f61ff061388d5" providerId="LiveId" clId="{746B24EA-7A43-4D3D-A68A-B9BD11066FA8}" dt="2022-02-09T05:59:14.479" v="2718" actId="9405"/>
          <ac:inkMkLst>
            <pc:docMk/>
            <pc:sldMk cId="3532229928" sldId="336"/>
            <ac:inkMk id="110" creationId="{625A7D72-E00E-41D7-9FB5-24133AD2D9C9}"/>
          </ac:inkMkLst>
        </pc:inkChg>
        <pc:inkChg chg="add">
          <ac:chgData name="Viet Anh Nguyen" userId="b95f61ff061388d5" providerId="LiveId" clId="{746B24EA-7A43-4D3D-A68A-B9BD11066FA8}" dt="2022-02-09T05:59:15.705" v="2719" actId="9405"/>
          <ac:inkMkLst>
            <pc:docMk/>
            <pc:sldMk cId="3532229928" sldId="336"/>
            <ac:inkMk id="111" creationId="{D588549C-58CE-44FE-8E9B-5D0606273EAE}"/>
          </ac:inkMkLst>
        </pc:inkChg>
        <pc:inkChg chg="add del">
          <ac:chgData name="Viet Anh Nguyen" userId="b95f61ff061388d5" providerId="LiveId" clId="{746B24EA-7A43-4D3D-A68A-B9BD11066FA8}" dt="2022-02-09T05:59:19.087" v="2722"/>
          <ac:inkMkLst>
            <pc:docMk/>
            <pc:sldMk cId="3532229928" sldId="336"/>
            <ac:inkMk id="112" creationId="{B3BD051E-B112-4E14-BDF2-F765A36C36A6}"/>
          </ac:inkMkLst>
        </pc:inkChg>
        <pc:inkChg chg="add del">
          <ac:chgData name="Viet Anh Nguyen" userId="b95f61ff061388d5" providerId="LiveId" clId="{746B24EA-7A43-4D3D-A68A-B9BD11066FA8}" dt="2022-02-09T05:59:19.087" v="2722"/>
          <ac:inkMkLst>
            <pc:docMk/>
            <pc:sldMk cId="3532229928" sldId="336"/>
            <ac:inkMk id="113" creationId="{DA03E508-E685-4CFC-B07C-1D6B1094C691}"/>
          </ac:inkMkLst>
        </pc:inkChg>
        <pc:inkChg chg="add">
          <ac:chgData name="Viet Anh Nguyen" userId="b95f61ff061388d5" providerId="LiveId" clId="{746B24EA-7A43-4D3D-A68A-B9BD11066FA8}" dt="2022-02-09T05:59:19.087" v="2722"/>
          <ac:inkMkLst>
            <pc:docMk/>
            <pc:sldMk cId="3532229928" sldId="336"/>
            <ac:inkMk id="114" creationId="{9B8D5F92-D058-43A0-A389-5C857F68D21E}"/>
          </ac:inkMkLst>
        </pc:inkChg>
        <pc:inkChg chg="add">
          <ac:chgData name="Viet Anh Nguyen" userId="b95f61ff061388d5" providerId="LiveId" clId="{746B24EA-7A43-4D3D-A68A-B9BD11066FA8}" dt="2022-02-09T05:59:19.244" v="2723" actId="9405"/>
          <ac:inkMkLst>
            <pc:docMk/>
            <pc:sldMk cId="3532229928" sldId="336"/>
            <ac:inkMk id="115" creationId="{D4E75901-7097-4476-B320-BB4185A56183}"/>
          </ac:inkMkLst>
        </pc:inkChg>
        <pc:inkChg chg="add del">
          <ac:chgData name="Viet Anh Nguyen" userId="b95f61ff061388d5" providerId="LiveId" clId="{746B24EA-7A43-4D3D-A68A-B9BD11066FA8}" dt="2022-02-09T05:59:24.288" v="2736"/>
          <ac:inkMkLst>
            <pc:docMk/>
            <pc:sldMk cId="3532229928" sldId="336"/>
            <ac:inkMk id="116" creationId="{A01D38CB-2CF2-42CE-BB57-F47EA3E3A161}"/>
          </ac:inkMkLst>
        </pc:inkChg>
        <pc:inkChg chg="add del">
          <ac:chgData name="Viet Anh Nguyen" userId="b95f61ff061388d5" providerId="LiveId" clId="{746B24EA-7A43-4D3D-A68A-B9BD11066FA8}" dt="2022-02-09T05:59:24.288" v="2736"/>
          <ac:inkMkLst>
            <pc:docMk/>
            <pc:sldMk cId="3532229928" sldId="336"/>
            <ac:inkMk id="117" creationId="{43A49282-9D4E-424E-AEB6-441C0906AA0F}"/>
          </ac:inkMkLst>
        </pc:inkChg>
        <pc:inkChg chg="add del">
          <ac:chgData name="Viet Anh Nguyen" userId="b95f61ff061388d5" providerId="LiveId" clId="{746B24EA-7A43-4D3D-A68A-B9BD11066FA8}" dt="2022-02-09T05:59:24.288" v="2736"/>
          <ac:inkMkLst>
            <pc:docMk/>
            <pc:sldMk cId="3532229928" sldId="336"/>
            <ac:inkMk id="118" creationId="{1619B4E8-FEE5-4B1C-BCAB-D9043990C386}"/>
          </ac:inkMkLst>
        </pc:inkChg>
        <pc:inkChg chg="add del">
          <ac:chgData name="Viet Anh Nguyen" userId="b95f61ff061388d5" providerId="LiveId" clId="{746B24EA-7A43-4D3D-A68A-B9BD11066FA8}" dt="2022-02-09T05:59:24.288" v="2736"/>
          <ac:inkMkLst>
            <pc:docMk/>
            <pc:sldMk cId="3532229928" sldId="336"/>
            <ac:inkMk id="119" creationId="{3ED158DD-7BE7-4A2E-A9E1-6F5C236066D7}"/>
          </ac:inkMkLst>
        </pc:inkChg>
        <pc:inkChg chg="add del">
          <ac:chgData name="Viet Anh Nguyen" userId="b95f61ff061388d5" providerId="LiveId" clId="{746B24EA-7A43-4D3D-A68A-B9BD11066FA8}" dt="2022-02-09T05:59:24.288" v="2736"/>
          <ac:inkMkLst>
            <pc:docMk/>
            <pc:sldMk cId="3532229928" sldId="336"/>
            <ac:inkMk id="120" creationId="{1D2EB1C4-20DF-47BE-ABFB-6BFBCBB61B67}"/>
          </ac:inkMkLst>
        </pc:inkChg>
        <pc:inkChg chg="add del">
          <ac:chgData name="Viet Anh Nguyen" userId="b95f61ff061388d5" providerId="LiveId" clId="{746B24EA-7A43-4D3D-A68A-B9BD11066FA8}" dt="2022-02-09T05:59:24.288" v="2736"/>
          <ac:inkMkLst>
            <pc:docMk/>
            <pc:sldMk cId="3532229928" sldId="336"/>
            <ac:inkMk id="121" creationId="{C8220262-622A-49E3-B09A-7AC76F027084}"/>
          </ac:inkMkLst>
        </pc:inkChg>
        <pc:inkChg chg="add del">
          <ac:chgData name="Viet Anh Nguyen" userId="b95f61ff061388d5" providerId="LiveId" clId="{746B24EA-7A43-4D3D-A68A-B9BD11066FA8}" dt="2022-02-09T05:59:24.288" v="2736"/>
          <ac:inkMkLst>
            <pc:docMk/>
            <pc:sldMk cId="3532229928" sldId="336"/>
            <ac:inkMk id="122" creationId="{C6B526E6-E5AD-4A2F-90BA-FEEEC8280BE2}"/>
          </ac:inkMkLst>
        </pc:inkChg>
        <pc:inkChg chg="add del">
          <ac:chgData name="Viet Anh Nguyen" userId="b95f61ff061388d5" providerId="LiveId" clId="{746B24EA-7A43-4D3D-A68A-B9BD11066FA8}" dt="2022-02-09T05:59:24.288" v="2736"/>
          <ac:inkMkLst>
            <pc:docMk/>
            <pc:sldMk cId="3532229928" sldId="336"/>
            <ac:inkMk id="123" creationId="{8458D51B-15B3-4AE2-AC36-C3059D781924}"/>
          </ac:inkMkLst>
        </pc:inkChg>
        <pc:inkChg chg="add del">
          <ac:chgData name="Viet Anh Nguyen" userId="b95f61ff061388d5" providerId="LiveId" clId="{746B24EA-7A43-4D3D-A68A-B9BD11066FA8}" dt="2022-02-09T05:59:24.288" v="2736"/>
          <ac:inkMkLst>
            <pc:docMk/>
            <pc:sldMk cId="3532229928" sldId="336"/>
            <ac:inkMk id="124" creationId="{BE525B24-0832-4212-9A52-E511DABA772F}"/>
          </ac:inkMkLst>
        </pc:inkChg>
        <pc:inkChg chg="add del">
          <ac:chgData name="Viet Anh Nguyen" userId="b95f61ff061388d5" providerId="LiveId" clId="{746B24EA-7A43-4D3D-A68A-B9BD11066FA8}" dt="2022-02-09T05:59:24.288" v="2736"/>
          <ac:inkMkLst>
            <pc:docMk/>
            <pc:sldMk cId="3532229928" sldId="336"/>
            <ac:inkMk id="125" creationId="{DABAD64D-0573-43D0-AF04-7C9DB9E5A03C}"/>
          </ac:inkMkLst>
        </pc:inkChg>
        <pc:inkChg chg="add del">
          <ac:chgData name="Viet Anh Nguyen" userId="b95f61ff061388d5" providerId="LiveId" clId="{746B24EA-7A43-4D3D-A68A-B9BD11066FA8}" dt="2022-02-09T05:59:24.288" v="2736"/>
          <ac:inkMkLst>
            <pc:docMk/>
            <pc:sldMk cId="3532229928" sldId="336"/>
            <ac:inkMk id="126" creationId="{9BE57FD8-2E56-482A-A91D-73E61D27D4C0}"/>
          </ac:inkMkLst>
        </pc:inkChg>
        <pc:inkChg chg="add">
          <ac:chgData name="Viet Anh Nguyen" userId="b95f61ff061388d5" providerId="LiveId" clId="{746B24EA-7A43-4D3D-A68A-B9BD11066FA8}" dt="2022-02-09T05:59:23.369" v="2735" actId="9405"/>
          <ac:inkMkLst>
            <pc:docMk/>
            <pc:sldMk cId="3532229928" sldId="336"/>
            <ac:inkMk id="127" creationId="{9C8DD321-BE60-422E-83B9-6CE9639231CB}"/>
          </ac:inkMkLst>
        </pc:inkChg>
        <pc:inkChg chg="add">
          <ac:chgData name="Viet Anh Nguyen" userId="b95f61ff061388d5" providerId="LiveId" clId="{746B24EA-7A43-4D3D-A68A-B9BD11066FA8}" dt="2022-02-09T05:59:24.288" v="2736"/>
          <ac:inkMkLst>
            <pc:docMk/>
            <pc:sldMk cId="3532229928" sldId="336"/>
            <ac:inkMk id="128" creationId="{7B37ABC8-0C85-4603-850E-ABC22C992F5C}"/>
          </ac:inkMkLst>
        </pc:inkChg>
        <pc:inkChg chg="add">
          <ac:chgData name="Viet Anh Nguyen" userId="b95f61ff061388d5" providerId="LiveId" clId="{746B24EA-7A43-4D3D-A68A-B9BD11066FA8}" dt="2022-02-09T05:59:24.288" v="2736"/>
          <ac:inkMkLst>
            <pc:docMk/>
            <pc:sldMk cId="3532229928" sldId="336"/>
            <ac:inkMk id="129" creationId="{7F73D452-B673-4341-B1C6-30E691E2D03A}"/>
          </ac:inkMkLst>
        </pc:inkChg>
      </pc:sldChg>
      <pc:sldChg chg="addSp delSp add mod">
        <pc:chgData name="Viet Anh Nguyen" userId="b95f61ff061388d5" providerId="LiveId" clId="{746B24EA-7A43-4D3D-A68A-B9BD11066FA8}" dt="2022-02-09T06:09:48.466" v="2972"/>
        <pc:sldMkLst>
          <pc:docMk/>
          <pc:sldMk cId="2248571007" sldId="337"/>
        </pc:sldMkLst>
        <pc:inkChg chg="add del">
          <ac:chgData name="Viet Anh Nguyen" userId="b95f61ff061388d5" providerId="LiveId" clId="{746B24EA-7A43-4D3D-A68A-B9BD11066FA8}" dt="2022-02-09T05:59:31.410" v="2743"/>
          <ac:inkMkLst>
            <pc:docMk/>
            <pc:sldMk cId="2248571007" sldId="337"/>
            <ac:inkMk id="2" creationId="{5F8D7026-AD3F-46E4-87D4-9685AF5055EE}"/>
          </ac:inkMkLst>
        </pc:inkChg>
        <pc:inkChg chg="add del">
          <ac:chgData name="Viet Anh Nguyen" userId="b95f61ff061388d5" providerId="LiveId" clId="{746B24EA-7A43-4D3D-A68A-B9BD11066FA8}" dt="2022-02-09T05:59:31.410" v="2743"/>
          <ac:inkMkLst>
            <pc:docMk/>
            <pc:sldMk cId="2248571007" sldId="337"/>
            <ac:inkMk id="3" creationId="{E52E9E79-242E-4F49-9747-4B02A5BB8573}"/>
          </ac:inkMkLst>
        </pc:inkChg>
        <pc:inkChg chg="add del">
          <ac:chgData name="Viet Anh Nguyen" userId="b95f61ff061388d5" providerId="LiveId" clId="{746B24EA-7A43-4D3D-A68A-B9BD11066FA8}" dt="2022-02-09T05:59:31.410" v="2743"/>
          <ac:inkMkLst>
            <pc:docMk/>
            <pc:sldMk cId="2248571007" sldId="337"/>
            <ac:inkMk id="4" creationId="{DA81B5E1-ABFE-45F4-8CFF-C5D563F386E4}"/>
          </ac:inkMkLst>
        </pc:inkChg>
        <pc:inkChg chg="add del">
          <ac:chgData name="Viet Anh Nguyen" userId="b95f61ff061388d5" providerId="LiveId" clId="{746B24EA-7A43-4D3D-A68A-B9BD11066FA8}" dt="2022-02-09T05:59:31.410" v="2743"/>
          <ac:inkMkLst>
            <pc:docMk/>
            <pc:sldMk cId="2248571007" sldId="337"/>
            <ac:inkMk id="5" creationId="{4FD36078-5EAC-4F0A-A115-84FA71E9A7ED}"/>
          </ac:inkMkLst>
        </pc:inkChg>
        <pc:inkChg chg="add">
          <ac:chgData name="Viet Anh Nguyen" userId="b95f61ff061388d5" providerId="LiveId" clId="{746B24EA-7A43-4D3D-A68A-B9BD11066FA8}" dt="2022-02-09T05:59:30.255" v="2741" actId="9405"/>
          <ac:inkMkLst>
            <pc:docMk/>
            <pc:sldMk cId="2248571007" sldId="337"/>
            <ac:inkMk id="6" creationId="{FA58EC7D-19FD-441B-B2CE-273EFA0565AF}"/>
          </ac:inkMkLst>
        </pc:inkChg>
        <pc:inkChg chg="add del">
          <ac:chgData name="Viet Anh Nguyen" userId="b95f61ff061388d5" providerId="LiveId" clId="{746B24EA-7A43-4D3D-A68A-B9BD11066FA8}" dt="2022-02-09T05:59:31.410" v="2743"/>
          <ac:inkMkLst>
            <pc:docMk/>
            <pc:sldMk cId="2248571007" sldId="337"/>
            <ac:inkMk id="7" creationId="{0CF74389-B4EA-499E-8113-322B806127CD}"/>
          </ac:inkMkLst>
        </pc:inkChg>
        <pc:inkChg chg="add">
          <ac:chgData name="Viet Anh Nguyen" userId="b95f61ff061388d5" providerId="LiveId" clId="{746B24EA-7A43-4D3D-A68A-B9BD11066FA8}" dt="2022-02-09T05:59:31.410" v="2743"/>
          <ac:inkMkLst>
            <pc:docMk/>
            <pc:sldMk cId="2248571007" sldId="337"/>
            <ac:inkMk id="8" creationId="{9ACFBDF0-FBE5-4751-8037-112167A7C463}"/>
          </ac:inkMkLst>
        </pc:inkChg>
        <pc:inkChg chg="add">
          <ac:chgData name="Viet Anh Nguyen" userId="b95f61ff061388d5" providerId="LiveId" clId="{746B24EA-7A43-4D3D-A68A-B9BD11066FA8}" dt="2022-02-09T05:59:31.410" v="2743"/>
          <ac:inkMkLst>
            <pc:docMk/>
            <pc:sldMk cId="2248571007" sldId="337"/>
            <ac:inkMk id="9" creationId="{CB4C5508-B74A-4E34-910F-BD80CBFE141A}"/>
          </ac:inkMkLst>
        </pc:inkChg>
        <pc:inkChg chg="add">
          <ac:chgData name="Viet Anh Nguyen" userId="b95f61ff061388d5" providerId="LiveId" clId="{746B24EA-7A43-4D3D-A68A-B9BD11066FA8}" dt="2022-02-09T05:59:31.497" v="2744" actId="9405"/>
          <ac:inkMkLst>
            <pc:docMk/>
            <pc:sldMk cId="2248571007" sldId="337"/>
            <ac:inkMk id="10" creationId="{EB2A5DA4-2CED-4736-A5B8-29142FDBE624}"/>
          </ac:inkMkLst>
        </pc:inkChg>
        <pc:inkChg chg="add">
          <ac:chgData name="Viet Anh Nguyen" userId="b95f61ff061388d5" providerId="LiveId" clId="{746B24EA-7A43-4D3D-A68A-B9BD11066FA8}" dt="2022-02-09T05:59:31.794" v="2745" actId="9405"/>
          <ac:inkMkLst>
            <pc:docMk/>
            <pc:sldMk cId="2248571007" sldId="337"/>
            <ac:inkMk id="11" creationId="{8F63EC29-FC65-4C29-93BE-55F27803B0D7}"/>
          </ac:inkMkLst>
        </pc:inkChg>
        <pc:inkChg chg="add del">
          <ac:chgData name="Viet Anh Nguyen" userId="b95f61ff061388d5" providerId="LiveId" clId="{746B24EA-7A43-4D3D-A68A-B9BD11066FA8}" dt="2022-02-09T05:59:35.085" v="2751"/>
          <ac:inkMkLst>
            <pc:docMk/>
            <pc:sldMk cId="2248571007" sldId="337"/>
            <ac:inkMk id="12" creationId="{FC90E3ED-74CE-4061-8558-BD87C18CB974}"/>
          </ac:inkMkLst>
        </pc:inkChg>
        <pc:inkChg chg="add del">
          <ac:chgData name="Viet Anh Nguyen" userId="b95f61ff061388d5" providerId="LiveId" clId="{746B24EA-7A43-4D3D-A68A-B9BD11066FA8}" dt="2022-02-09T05:59:35.085" v="2751"/>
          <ac:inkMkLst>
            <pc:docMk/>
            <pc:sldMk cId="2248571007" sldId="337"/>
            <ac:inkMk id="13" creationId="{CD79FEC0-9322-4E43-93C8-6D343D97BB93}"/>
          </ac:inkMkLst>
        </pc:inkChg>
        <pc:inkChg chg="add del">
          <ac:chgData name="Viet Anh Nguyen" userId="b95f61ff061388d5" providerId="LiveId" clId="{746B24EA-7A43-4D3D-A68A-B9BD11066FA8}" dt="2022-02-09T05:59:35.085" v="2751"/>
          <ac:inkMkLst>
            <pc:docMk/>
            <pc:sldMk cId="2248571007" sldId="337"/>
            <ac:inkMk id="14" creationId="{375CEA95-90C2-4ABB-868E-9420AB3A48CF}"/>
          </ac:inkMkLst>
        </pc:inkChg>
        <pc:inkChg chg="add del">
          <ac:chgData name="Viet Anh Nguyen" userId="b95f61ff061388d5" providerId="LiveId" clId="{746B24EA-7A43-4D3D-A68A-B9BD11066FA8}" dt="2022-02-09T05:59:35.085" v="2751"/>
          <ac:inkMkLst>
            <pc:docMk/>
            <pc:sldMk cId="2248571007" sldId="337"/>
            <ac:inkMk id="15" creationId="{90AE6BF3-0010-4413-A5A7-704E7978ACAB}"/>
          </ac:inkMkLst>
        </pc:inkChg>
        <pc:inkChg chg="add del">
          <ac:chgData name="Viet Anh Nguyen" userId="b95f61ff061388d5" providerId="LiveId" clId="{746B24EA-7A43-4D3D-A68A-B9BD11066FA8}" dt="2022-02-09T05:59:35.085" v="2751"/>
          <ac:inkMkLst>
            <pc:docMk/>
            <pc:sldMk cId="2248571007" sldId="337"/>
            <ac:inkMk id="16" creationId="{4385DCA7-9C05-416F-B9F0-19659E4C2EB1}"/>
          </ac:inkMkLst>
        </pc:inkChg>
        <pc:inkChg chg="add">
          <ac:chgData name="Viet Anh Nguyen" userId="b95f61ff061388d5" providerId="LiveId" clId="{746B24EA-7A43-4D3D-A68A-B9BD11066FA8}" dt="2022-02-09T05:59:35.085" v="2751"/>
          <ac:inkMkLst>
            <pc:docMk/>
            <pc:sldMk cId="2248571007" sldId="337"/>
            <ac:inkMk id="17" creationId="{AA69C248-DE85-49BB-A1BE-CD21F69A2D64}"/>
          </ac:inkMkLst>
        </pc:inkChg>
        <pc:inkChg chg="add del">
          <ac:chgData name="Viet Anh Nguyen" userId="b95f61ff061388d5" providerId="LiveId" clId="{746B24EA-7A43-4D3D-A68A-B9BD11066FA8}" dt="2022-02-09T05:59:37.183" v="2755"/>
          <ac:inkMkLst>
            <pc:docMk/>
            <pc:sldMk cId="2248571007" sldId="337"/>
            <ac:inkMk id="18" creationId="{F894EC7F-9B5A-40FA-B7D7-05E7837489BB}"/>
          </ac:inkMkLst>
        </pc:inkChg>
        <pc:inkChg chg="add del">
          <ac:chgData name="Viet Anh Nguyen" userId="b95f61ff061388d5" providerId="LiveId" clId="{746B24EA-7A43-4D3D-A68A-B9BD11066FA8}" dt="2022-02-09T05:59:37.183" v="2755"/>
          <ac:inkMkLst>
            <pc:docMk/>
            <pc:sldMk cId="2248571007" sldId="337"/>
            <ac:inkMk id="19" creationId="{EB5401FE-DF75-4E2E-A104-1E67A7D28D51}"/>
          </ac:inkMkLst>
        </pc:inkChg>
        <pc:inkChg chg="add del">
          <ac:chgData name="Viet Anh Nguyen" userId="b95f61ff061388d5" providerId="LiveId" clId="{746B24EA-7A43-4D3D-A68A-B9BD11066FA8}" dt="2022-02-09T05:59:37.183" v="2755"/>
          <ac:inkMkLst>
            <pc:docMk/>
            <pc:sldMk cId="2248571007" sldId="337"/>
            <ac:inkMk id="20" creationId="{F9FAB08F-BC9D-49AE-91D2-0C05B2DF99AC}"/>
          </ac:inkMkLst>
        </pc:inkChg>
        <pc:inkChg chg="add">
          <ac:chgData name="Viet Anh Nguyen" userId="b95f61ff061388d5" providerId="LiveId" clId="{746B24EA-7A43-4D3D-A68A-B9BD11066FA8}" dt="2022-02-09T05:59:37.183" v="2755"/>
          <ac:inkMkLst>
            <pc:docMk/>
            <pc:sldMk cId="2248571007" sldId="337"/>
            <ac:inkMk id="21" creationId="{C7E4C09D-F7E8-45DC-B422-ACD9CC5A41D4}"/>
          </ac:inkMkLst>
        </pc:inkChg>
        <pc:inkChg chg="add del">
          <ac:chgData name="Viet Anh Nguyen" userId="b95f61ff061388d5" providerId="LiveId" clId="{746B24EA-7A43-4D3D-A68A-B9BD11066FA8}" dt="2022-02-09T05:59:40.103" v="2764"/>
          <ac:inkMkLst>
            <pc:docMk/>
            <pc:sldMk cId="2248571007" sldId="337"/>
            <ac:inkMk id="22" creationId="{28CBE0E9-3C5A-4A1D-AC21-6C521C220947}"/>
          </ac:inkMkLst>
        </pc:inkChg>
        <pc:inkChg chg="add del">
          <ac:chgData name="Viet Anh Nguyen" userId="b95f61ff061388d5" providerId="LiveId" clId="{746B24EA-7A43-4D3D-A68A-B9BD11066FA8}" dt="2022-02-09T05:59:40.103" v="2764"/>
          <ac:inkMkLst>
            <pc:docMk/>
            <pc:sldMk cId="2248571007" sldId="337"/>
            <ac:inkMk id="23" creationId="{3707E4C6-A290-4CC4-8B93-26A1B383D242}"/>
          </ac:inkMkLst>
        </pc:inkChg>
        <pc:inkChg chg="add del">
          <ac:chgData name="Viet Anh Nguyen" userId="b95f61ff061388d5" providerId="LiveId" clId="{746B24EA-7A43-4D3D-A68A-B9BD11066FA8}" dt="2022-02-09T05:59:40.103" v="2764"/>
          <ac:inkMkLst>
            <pc:docMk/>
            <pc:sldMk cId="2248571007" sldId="337"/>
            <ac:inkMk id="24" creationId="{AC739BA0-BFA6-4F4C-917F-0013576D9999}"/>
          </ac:inkMkLst>
        </pc:inkChg>
        <pc:inkChg chg="add del">
          <ac:chgData name="Viet Anh Nguyen" userId="b95f61ff061388d5" providerId="LiveId" clId="{746B24EA-7A43-4D3D-A68A-B9BD11066FA8}" dt="2022-02-09T05:59:40.103" v="2764"/>
          <ac:inkMkLst>
            <pc:docMk/>
            <pc:sldMk cId="2248571007" sldId="337"/>
            <ac:inkMk id="25" creationId="{5471AC6E-F731-4482-931A-10404EDACD53}"/>
          </ac:inkMkLst>
        </pc:inkChg>
        <pc:inkChg chg="add del">
          <ac:chgData name="Viet Anh Nguyen" userId="b95f61ff061388d5" providerId="LiveId" clId="{746B24EA-7A43-4D3D-A68A-B9BD11066FA8}" dt="2022-02-09T05:59:40.103" v="2764"/>
          <ac:inkMkLst>
            <pc:docMk/>
            <pc:sldMk cId="2248571007" sldId="337"/>
            <ac:inkMk id="26" creationId="{25021FE6-E765-4EC7-84B7-B9A4DBE566CF}"/>
          </ac:inkMkLst>
        </pc:inkChg>
        <pc:inkChg chg="add del">
          <ac:chgData name="Viet Anh Nguyen" userId="b95f61ff061388d5" providerId="LiveId" clId="{746B24EA-7A43-4D3D-A68A-B9BD11066FA8}" dt="2022-02-09T05:59:40.103" v="2764"/>
          <ac:inkMkLst>
            <pc:docMk/>
            <pc:sldMk cId="2248571007" sldId="337"/>
            <ac:inkMk id="27" creationId="{B19D4763-F496-48CD-A169-5E7BA061CFEC}"/>
          </ac:inkMkLst>
        </pc:inkChg>
        <pc:inkChg chg="add del">
          <ac:chgData name="Viet Anh Nguyen" userId="b95f61ff061388d5" providerId="LiveId" clId="{746B24EA-7A43-4D3D-A68A-B9BD11066FA8}" dt="2022-02-09T05:59:40.103" v="2764"/>
          <ac:inkMkLst>
            <pc:docMk/>
            <pc:sldMk cId="2248571007" sldId="337"/>
            <ac:inkMk id="28" creationId="{C326E87B-DD95-412D-A112-5D61480BD3F3}"/>
          </ac:inkMkLst>
        </pc:inkChg>
        <pc:inkChg chg="add del">
          <ac:chgData name="Viet Anh Nguyen" userId="b95f61ff061388d5" providerId="LiveId" clId="{746B24EA-7A43-4D3D-A68A-B9BD11066FA8}" dt="2022-02-09T05:59:40.103" v="2764"/>
          <ac:inkMkLst>
            <pc:docMk/>
            <pc:sldMk cId="2248571007" sldId="337"/>
            <ac:inkMk id="29" creationId="{5BED37B6-C483-4EED-B627-5186AAC2737C}"/>
          </ac:inkMkLst>
        </pc:inkChg>
        <pc:inkChg chg="add">
          <ac:chgData name="Viet Anh Nguyen" userId="b95f61ff061388d5" providerId="LiveId" clId="{746B24EA-7A43-4D3D-A68A-B9BD11066FA8}" dt="2022-02-09T05:59:40.103" v="2764"/>
          <ac:inkMkLst>
            <pc:docMk/>
            <pc:sldMk cId="2248571007" sldId="337"/>
            <ac:inkMk id="30" creationId="{EE1B4DDC-0432-48AF-89E6-101F6D5EB36E}"/>
          </ac:inkMkLst>
        </pc:inkChg>
        <pc:inkChg chg="add del">
          <ac:chgData name="Viet Anh Nguyen" userId="b95f61ff061388d5" providerId="LiveId" clId="{746B24EA-7A43-4D3D-A68A-B9BD11066FA8}" dt="2022-02-09T05:59:40.103" v="2764"/>
          <ac:inkMkLst>
            <pc:docMk/>
            <pc:sldMk cId="2248571007" sldId="337"/>
            <ac:inkMk id="31" creationId="{6FA4FD44-9751-4C17-AA00-24C970D6FC94}"/>
          </ac:inkMkLst>
        </pc:inkChg>
        <pc:inkChg chg="add">
          <ac:chgData name="Viet Anh Nguyen" userId="b95f61ff061388d5" providerId="LiveId" clId="{746B24EA-7A43-4D3D-A68A-B9BD11066FA8}" dt="2022-02-09T05:59:40.103" v="2764"/>
          <ac:inkMkLst>
            <pc:docMk/>
            <pc:sldMk cId="2248571007" sldId="337"/>
            <ac:inkMk id="32" creationId="{38456BA4-2E18-44F1-84B3-F3AAE53E6246}"/>
          </ac:inkMkLst>
        </pc:inkChg>
        <pc:inkChg chg="add">
          <ac:chgData name="Viet Anh Nguyen" userId="b95f61ff061388d5" providerId="LiveId" clId="{746B24EA-7A43-4D3D-A68A-B9BD11066FA8}" dt="2022-02-09T05:59:40.338" v="2765" actId="9405"/>
          <ac:inkMkLst>
            <pc:docMk/>
            <pc:sldMk cId="2248571007" sldId="337"/>
            <ac:inkMk id="33" creationId="{BEF86293-F875-4E39-95EC-7673C30333FC}"/>
          </ac:inkMkLst>
        </pc:inkChg>
        <pc:inkChg chg="add">
          <ac:chgData name="Viet Anh Nguyen" userId="b95f61ff061388d5" providerId="LiveId" clId="{746B24EA-7A43-4D3D-A68A-B9BD11066FA8}" dt="2022-02-09T05:59:40.653" v="2766" actId="9405"/>
          <ac:inkMkLst>
            <pc:docMk/>
            <pc:sldMk cId="2248571007" sldId="337"/>
            <ac:inkMk id="34" creationId="{19B57194-EF29-4326-9DFB-DB5573F24CD6}"/>
          </ac:inkMkLst>
        </pc:inkChg>
        <pc:inkChg chg="add del">
          <ac:chgData name="Viet Anh Nguyen" userId="b95f61ff061388d5" providerId="LiveId" clId="{746B24EA-7A43-4D3D-A68A-B9BD11066FA8}" dt="2022-02-09T05:59:46.802" v="2772"/>
          <ac:inkMkLst>
            <pc:docMk/>
            <pc:sldMk cId="2248571007" sldId="337"/>
            <ac:inkMk id="35" creationId="{6C7CFB1F-394F-404D-86A5-35B0F72EEA3C}"/>
          </ac:inkMkLst>
        </pc:inkChg>
        <pc:inkChg chg="add del">
          <ac:chgData name="Viet Anh Nguyen" userId="b95f61ff061388d5" providerId="LiveId" clId="{746B24EA-7A43-4D3D-A68A-B9BD11066FA8}" dt="2022-02-09T05:59:46.802" v="2772"/>
          <ac:inkMkLst>
            <pc:docMk/>
            <pc:sldMk cId="2248571007" sldId="337"/>
            <ac:inkMk id="36" creationId="{D38145A0-E600-450F-8960-BE2B90A637BD}"/>
          </ac:inkMkLst>
        </pc:inkChg>
        <pc:inkChg chg="add del">
          <ac:chgData name="Viet Anh Nguyen" userId="b95f61ff061388d5" providerId="LiveId" clId="{746B24EA-7A43-4D3D-A68A-B9BD11066FA8}" dt="2022-02-09T05:59:46.802" v="2772"/>
          <ac:inkMkLst>
            <pc:docMk/>
            <pc:sldMk cId="2248571007" sldId="337"/>
            <ac:inkMk id="37" creationId="{0511ABD2-2CCA-42A7-BA44-D92A8D657666}"/>
          </ac:inkMkLst>
        </pc:inkChg>
        <pc:inkChg chg="add del">
          <ac:chgData name="Viet Anh Nguyen" userId="b95f61ff061388d5" providerId="LiveId" clId="{746B24EA-7A43-4D3D-A68A-B9BD11066FA8}" dt="2022-02-09T05:59:46.802" v="2772"/>
          <ac:inkMkLst>
            <pc:docMk/>
            <pc:sldMk cId="2248571007" sldId="337"/>
            <ac:inkMk id="38" creationId="{02B1C73C-0BA9-4FA6-8819-DB78D35D5B37}"/>
          </ac:inkMkLst>
        </pc:inkChg>
        <pc:inkChg chg="add del">
          <ac:chgData name="Viet Anh Nguyen" userId="b95f61ff061388d5" providerId="LiveId" clId="{746B24EA-7A43-4D3D-A68A-B9BD11066FA8}" dt="2022-02-09T05:59:46.802" v="2772"/>
          <ac:inkMkLst>
            <pc:docMk/>
            <pc:sldMk cId="2248571007" sldId="337"/>
            <ac:inkMk id="39" creationId="{A4CBB75D-B97A-419A-9A8E-2D7A7316AAEF}"/>
          </ac:inkMkLst>
        </pc:inkChg>
        <pc:inkChg chg="add">
          <ac:chgData name="Viet Anh Nguyen" userId="b95f61ff061388d5" providerId="LiveId" clId="{746B24EA-7A43-4D3D-A68A-B9BD11066FA8}" dt="2022-02-09T05:59:46.802" v="2772"/>
          <ac:inkMkLst>
            <pc:docMk/>
            <pc:sldMk cId="2248571007" sldId="337"/>
            <ac:inkMk id="40" creationId="{8E827E18-1B08-4BAA-988D-18B1AE2DA70F}"/>
          </ac:inkMkLst>
        </pc:inkChg>
        <pc:inkChg chg="add del">
          <ac:chgData name="Viet Anh Nguyen" userId="b95f61ff061388d5" providerId="LiveId" clId="{746B24EA-7A43-4D3D-A68A-B9BD11066FA8}" dt="2022-02-09T06:08:43.794" v="2927"/>
          <ac:inkMkLst>
            <pc:docMk/>
            <pc:sldMk cId="2248571007" sldId="337"/>
            <ac:inkMk id="41" creationId="{E4275764-C9F0-4693-9424-A8A4AC6A4B25}"/>
          </ac:inkMkLst>
        </pc:inkChg>
        <pc:inkChg chg="add del">
          <ac:chgData name="Viet Anh Nguyen" userId="b95f61ff061388d5" providerId="LiveId" clId="{746B24EA-7A43-4D3D-A68A-B9BD11066FA8}" dt="2022-02-09T06:08:43.794" v="2927"/>
          <ac:inkMkLst>
            <pc:docMk/>
            <pc:sldMk cId="2248571007" sldId="337"/>
            <ac:inkMk id="42" creationId="{46684540-8594-43E9-A90E-6A5F3F3515A3}"/>
          </ac:inkMkLst>
        </pc:inkChg>
        <pc:inkChg chg="add">
          <ac:chgData name="Viet Anh Nguyen" userId="b95f61ff061388d5" providerId="LiveId" clId="{746B24EA-7A43-4D3D-A68A-B9BD11066FA8}" dt="2022-02-09T06:08:43.794" v="2927"/>
          <ac:inkMkLst>
            <pc:docMk/>
            <pc:sldMk cId="2248571007" sldId="337"/>
            <ac:inkMk id="43" creationId="{C8A3C1BB-8BD5-4BC2-BB1A-0C687559D275}"/>
          </ac:inkMkLst>
        </pc:inkChg>
        <pc:inkChg chg="add del">
          <ac:chgData name="Viet Anh Nguyen" userId="b95f61ff061388d5" providerId="LiveId" clId="{746B24EA-7A43-4D3D-A68A-B9BD11066FA8}" dt="2022-02-09T06:09:13.677" v="2954"/>
          <ac:inkMkLst>
            <pc:docMk/>
            <pc:sldMk cId="2248571007" sldId="337"/>
            <ac:inkMk id="44" creationId="{DBA272CE-7618-4CFC-862D-F5D2BBFCC746}"/>
          </ac:inkMkLst>
        </pc:inkChg>
        <pc:inkChg chg="add del">
          <ac:chgData name="Viet Anh Nguyen" userId="b95f61ff061388d5" providerId="LiveId" clId="{746B24EA-7A43-4D3D-A68A-B9BD11066FA8}" dt="2022-02-09T06:08:56.463" v="2932"/>
          <ac:inkMkLst>
            <pc:docMk/>
            <pc:sldMk cId="2248571007" sldId="337"/>
            <ac:inkMk id="45" creationId="{B68A8821-A558-441C-ABC3-7CC811CDD122}"/>
          </ac:inkMkLst>
        </pc:inkChg>
        <pc:inkChg chg="add del">
          <ac:chgData name="Viet Anh Nguyen" userId="b95f61ff061388d5" providerId="LiveId" clId="{746B24EA-7A43-4D3D-A68A-B9BD11066FA8}" dt="2022-02-09T06:08:56.463" v="2932"/>
          <ac:inkMkLst>
            <pc:docMk/>
            <pc:sldMk cId="2248571007" sldId="337"/>
            <ac:inkMk id="46" creationId="{A6A07902-BA61-41EF-8B4E-A94E04C444C3}"/>
          </ac:inkMkLst>
        </pc:inkChg>
        <pc:inkChg chg="add del">
          <ac:chgData name="Viet Anh Nguyen" userId="b95f61ff061388d5" providerId="LiveId" clId="{746B24EA-7A43-4D3D-A68A-B9BD11066FA8}" dt="2022-02-09T06:08:56.463" v="2932"/>
          <ac:inkMkLst>
            <pc:docMk/>
            <pc:sldMk cId="2248571007" sldId="337"/>
            <ac:inkMk id="47" creationId="{BBA6A90E-ED1B-4D93-9928-AE5CB8B03744}"/>
          </ac:inkMkLst>
        </pc:inkChg>
        <pc:inkChg chg="add del">
          <ac:chgData name="Viet Anh Nguyen" userId="b95f61ff061388d5" providerId="LiveId" clId="{746B24EA-7A43-4D3D-A68A-B9BD11066FA8}" dt="2022-02-09T06:09:13.677" v="2954"/>
          <ac:inkMkLst>
            <pc:docMk/>
            <pc:sldMk cId="2248571007" sldId="337"/>
            <ac:inkMk id="48" creationId="{9ABBBD1B-8511-4FCB-A068-044B9DCA66C1}"/>
          </ac:inkMkLst>
        </pc:inkChg>
        <pc:inkChg chg="add del">
          <ac:chgData name="Viet Anh Nguyen" userId="b95f61ff061388d5" providerId="LiveId" clId="{746B24EA-7A43-4D3D-A68A-B9BD11066FA8}" dt="2022-02-09T06:08:59.187" v="2938"/>
          <ac:inkMkLst>
            <pc:docMk/>
            <pc:sldMk cId="2248571007" sldId="337"/>
            <ac:inkMk id="49" creationId="{0E5C9673-653D-462A-BD83-79AE0938BCFB}"/>
          </ac:inkMkLst>
        </pc:inkChg>
        <pc:inkChg chg="add del">
          <ac:chgData name="Viet Anh Nguyen" userId="b95f61ff061388d5" providerId="LiveId" clId="{746B24EA-7A43-4D3D-A68A-B9BD11066FA8}" dt="2022-02-09T06:08:59.187" v="2938"/>
          <ac:inkMkLst>
            <pc:docMk/>
            <pc:sldMk cId="2248571007" sldId="337"/>
            <ac:inkMk id="50" creationId="{A5925443-9822-4673-B910-FD8425C16B98}"/>
          </ac:inkMkLst>
        </pc:inkChg>
        <pc:inkChg chg="add del">
          <ac:chgData name="Viet Anh Nguyen" userId="b95f61ff061388d5" providerId="LiveId" clId="{746B24EA-7A43-4D3D-A68A-B9BD11066FA8}" dt="2022-02-09T06:08:59.187" v="2938"/>
          <ac:inkMkLst>
            <pc:docMk/>
            <pc:sldMk cId="2248571007" sldId="337"/>
            <ac:inkMk id="51" creationId="{3D6E6E99-F0F2-4EAA-A031-D4045613D271}"/>
          </ac:inkMkLst>
        </pc:inkChg>
        <pc:inkChg chg="add del">
          <ac:chgData name="Viet Anh Nguyen" userId="b95f61ff061388d5" providerId="LiveId" clId="{746B24EA-7A43-4D3D-A68A-B9BD11066FA8}" dt="2022-02-09T06:08:59.187" v="2938"/>
          <ac:inkMkLst>
            <pc:docMk/>
            <pc:sldMk cId="2248571007" sldId="337"/>
            <ac:inkMk id="52" creationId="{2CF86073-0806-453E-BFF8-0DFB32F76A9B}"/>
          </ac:inkMkLst>
        </pc:inkChg>
        <pc:inkChg chg="add del">
          <ac:chgData name="Viet Anh Nguyen" userId="b95f61ff061388d5" providerId="LiveId" clId="{746B24EA-7A43-4D3D-A68A-B9BD11066FA8}" dt="2022-02-09T06:08:59.187" v="2938"/>
          <ac:inkMkLst>
            <pc:docMk/>
            <pc:sldMk cId="2248571007" sldId="337"/>
            <ac:inkMk id="53" creationId="{093D6894-3099-494C-B123-86BE2A0CEC78}"/>
          </ac:inkMkLst>
        </pc:inkChg>
        <pc:inkChg chg="add del">
          <ac:chgData name="Viet Anh Nguyen" userId="b95f61ff061388d5" providerId="LiveId" clId="{746B24EA-7A43-4D3D-A68A-B9BD11066FA8}" dt="2022-02-09T06:09:13.677" v="2954"/>
          <ac:inkMkLst>
            <pc:docMk/>
            <pc:sldMk cId="2248571007" sldId="337"/>
            <ac:inkMk id="54" creationId="{7B4281B0-4868-45B6-8B9F-BA01DABAF124}"/>
          </ac:inkMkLst>
        </pc:inkChg>
        <pc:inkChg chg="add del">
          <ac:chgData name="Viet Anh Nguyen" userId="b95f61ff061388d5" providerId="LiveId" clId="{746B24EA-7A43-4D3D-A68A-B9BD11066FA8}" dt="2022-02-09T06:09:04.806" v="2941"/>
          <ac:inkMkLst>
            <pc:docMk/>
            <pc:sldMk cId="2248571007" sldId="337"/>
            <ac:inkMk id="55" creationId="{F59AFB5D-B739-456E-B8BF-A0A0F149CF43}"/>
          </ac:inkMkLst>
        </pc:inkChg>
        <pc:inkChg chg="add del">
          <ac:chgData name="Viet Anh Nguyen" userId="b95f61ff061388d5" providerId="LiveId" clId="{746B24EA-7A43-4D3D-A68A-B9BD11066FA8}" dt="2022-02-09T06:09:04.806" v="2941"/>
          <ac:inkMkLst>
            <pc:docMk/>
            <pc:sldMk cId="2248571007" sldId="337"/>
            <ac:inkMk id="56" creationId="{A62E46CA-5A78-4859-93A9-D4283301B175}"/>
          </ac:inkMkLst>
        </pc:inkChg>
        <pc:inkChg chg="add">
          <ac:chgData name="Viet Anh Nguyen" userId="b95f61ff061388d5" providerId="LiveId" clId="{746B24EA-7A43-4D3D-A68A-B9BD11066FA8}" dt="2022-02-09T06:09:04.806" v="2941"/>
          <ac:inkMkLst>
            <pc:docMk/>
            <pc:sldMk cId="2248571007" sldId="337"/>
            <ac:inkMk id="57" creationId="{A5FACFC3-A61A-4C41-978D-5F204653E65C}"/>
          </ac:inkMkLst>
        </pc:inkChg>
        <pc:inkChg chg="add del">
          <ac:chgData name="Viet Anh Nguyen" userId="b95f61ff061388d5" providerId="LiveId" clId="{746B24EA-7A43-4D3D-A68A-B9BD11066FA8}" dt="2022-02-09T06:09:09.730" v="2946"/>
          <ac:inkMkLst>
            <pc:docMk/>
            <pc:sldMk cId="2248571007" sldId="337"/>
            <ac:inkMk id="58" creationId="{B14D2577-0320-4F79-A538-B086DD713E57}"/>
          </ac:inkMkLst>
        </pc:inkChg>
        <pc:inkChg chg="add del">
          <ac:chgData name="Viet Anh Nguyen" userId="b95f61ff061388d5" providerId="LiveId" clId="{746B24EA-7A43-4D3D-A68A-B9BD11066FA8}" dt="2022-02-09T06:09:09.730" v="2946"/>
          <ac:inkMkLst>
            <pc:docMk/>
            <pc:sldMk cId="2248571007" sldId="337"/>
            <ac:inkMk id="59" creationId="{75626BF3-CD33-49DA-8E5C-1BEF4AF65E17}"/>
          </ac:inkMkLst>
        </pc:inkChg>
        <pc:inkChg chg="add del">
          <ac:chgData name="Viet Anh Nguyen" userId="b95f61ff061388d5" providerId="LiveId" clId="{746B24EA-7A43-4D3D-A68A-B9BD11066FA8}" dt="2022-02-09T06:09:09.730" v="2946"/>
          <ac:inkMkLst>
            <pc:docMk/>
            <pc:sldMk cId="2248571007" sldId="337"/>
            <ac:inkMk id="60" creationId="{399A31DB-76D3-4466-ABDB-35F0011E76CE}"/>
          </ac:inkMkLst>
        </pc:inkChg>
        <pc:inkChg chg="add del">
          <ac:chgData name="Viet Anh Nguyen" userId="b95f61ff061388d5" providerId="LiveId" clId="{746B24EA-7A43-4D3D-A68A-B9BD11066FA8}" dt="2022-02-09T06:09:09.730" v="2946"/>
          <ac:inkMkLst>
            <pc:docMk/>
            <pc:sldMk cId="2248571007" sldId="337"/>
            <ac:inkMk id="61" creationId="{464B03EB-EB82-402E-8148-CA326D195023}"/>
          </ac:inkMkLst>
        </pc:inkChg>
        <pc:inkChg chg="add del">
          <ac:chgData name="Viet Anh Nguyen" userId="b95f61ff061388d5" providerId="LiveId" clId="{746B24EA-7A43-4D3D-A68A-B9BD11066FA8}" dt="2022-02-09T06:09:09.730" v="2946"/>
          <ac:inkMkLst>
            <pc:docMk/>
            <pc:sldMk cId="2248571007" sldId="337"/>
            <ac:inkMk id="62" creationId="{C8D1D6A8-2DC2-4A1D-BEA4-210CA6C23ED9}"/>
          </ac:inkMkLst>
        </pc:inkChg>
        <pc:inkChg chg="add del">
          <ac:chgData name="Viet Anh Nguyen" userId="b95f61ff061388d5" providerId="LiveId" clId="{746B24EA-7A43-4D3D-A68A-B9BD11066FA8}" dt="2022-02-09T06:09:11.694" v="2949"/>
          <ac:inkMkLst>
            <pc:docMk/>
            <pc:sldMk cId="2248571007" sldId="337"/>
            <ac:inkMk id="63" creationId="{583B9F80-E413-4D97-9F81-DC148DCDDD15}"/>
          </ac:inkMkLst>
        </pc:inkChg>
        <pc:inkChg chg="add del">
          <ac:chgData name="Viet Anh Nguyen" userId="b95f61ff061388d5" providerId="LiveId" clId="{746B24EA-7A43-4D3D-A68A-B9BD11066FA8}" dt="2022-02-09T06:09:11.694" v="2949"/>
          <ac:inkMkLst>
            <pc:docMk/>
            <pc:sldMk cId="2248571007" sldId="337"/>
            <ac:inkMk id="64" creationId="{03116E94-4D6D-49D7-8C71-74F2BCB4CD76}"/>
          </ac:inkMkLst>
        </pc:inkChg>
        <pc:inkChg chg="add del">
          <ac:chgData name="Viet Anh Nguyen" userId="b95f61ff061388d5" providerId="LiveId" clId="{746B24EA-7A43-4D3D-A68A-B9BD11066FA8}" dt="2022-02-09T06:09:11.694" v="2949"/>
          <ac:inkMkLst>
            <pc:docMk/>
            <pc:sldMk cId="2248571007" sldId="337"/>
            <ac:inkMk id="65" creationId="{6B931E2A-C785-49D3-9322-DE5CFEB9D0C7}"/>
          </ac:inkMkLst>
        </pc:inkChg>
        <pc:inkChg chg="add del">
          <ac:chgData name="Viet Anh Nguyen" userId="b95f61ff061388d5" providerId="LiveId" clId="{746B24EA-7A43-4D3D-A68A-B9BD11066FA8}" dt="2022-02-09T06:09:13.677" v="2954"/>
          <ac:inkMkLst>
            <pc:docMk/>
            <pc:sldMk cId="2248571007" sldId="337"/>
            <ac:inkMk id="66" creationId="{1817919C-E183-41DC-9364-E406AC8983DC}"/>
          </ac:inkMkLst>
        </pc:inkChg>
        <pc:inkChg chg="add del">
          <ac:chgData name="Viet Anh Nguyen" userId="b95f61ff061388d5" providerId="LiveId" clId="{746B24EA-7A43-4D3D-A68A-B9BD11066FA8}" dt="2022-02-09T06:09:13.677" v="2954"/>
          <ac:inkMkLst>
            <pc:docMk/>
            <pc:sldMk cId="2248571007" sldId="337"/>
            <ac:inkMk id="67" creationId="{DC1FA050-6839-47B4-BB1E-D908A4B4D70F}"/>
          </ac:inkMkLst>
        </pc:inkChg>
        <pc:inkChg chg="add del">
          <ac:chgData name="Viet Anh Nguyen" userId="b95f61ff061388d5" providerId="LiveId" clId="{746B24EA-7A43-4D3D-A68A-B9BD11066FA8}" dt="2022-02-09T06:09:13.677" v="2954"/>
          <ac:inkMkLst>
            <pc:docMk/>
            <pc:sldMk cId="2248571007" sldId="337"/>
            <ac:inkMk id="68" creationId="{6708AC1D-DBA8-49F7-8625-E5F3704993D0}"/>
          </ac:inkMkLst>
        </pc:inkChg>
        <pc:inkChg chg="add del">
          <ac:chgData name="Viet Anh Nguyen" userId="b95f61ff061388d5" providerId="LiveId" clId="{746B24EA-7A43-4D3D-A68A-B9BD11066FA8}" dt="2022-02-09T06:09:13.677" v="2954"/>
          <ac:inkMkLst>
            <pc:docMk/>
            <pc:sldMk cId="2248571007" sldId="337"/>
            <ac:inkMk id="69" creationId="{FA6B7928-D979-4BCD-A567-FE02D03DD715}"/>
          </ac:inkMkLst>
        </pc:inkChg>
        <pc:inkChg chg="add del">
          <ac:chgData name="Viet Anh Nguyen" userId="b95f61ff061388d5" providerId="LiveId" clId="{746B24EA-7A43-4D3D-A68A-B9BD11066FA8}" dt="2022-02-09T06:09:13.677" v="2954"/>
          <ac:inkMkLst>
            <pc:docMk/>
            <pc:sldMk cId="2248571007" sldId="337"/>
            <ac:inkMk id="70" creationId="{3BB0A6A8-188D-451B-A9CD-7AF807C60CC9}"/>
          </ac:inkMkLst>
        </pc:inkChg>
        <pc:inkChg chg="add del">
          <ac:chgData name="Viet Anh Nguyen" userId="b95f61ff061388d5" providerId="LiveId" clId="{746B24EA-7A43-4D3D-A68A-B9BD11066FA8}" dt="2022-02-09T06:09:15.893" v="2957"/>
          <ac:inkMkLst>
            <pc:docMk/>
            <pc:sldMk cId="2248571007" sldId="337"/>
            <ac:inkMk id="71" creationId="{8BA46C7A-AAEE-4B73-8243-1FB8F28FE6ED}"/>
          </ac:inkMkLst>
        </pc:inkChg>
        <pc:inkChg chg="add del">
          <ac:chgData name="Viet Anh Nguyen" userId="b95f61ff061388d5" providerId="LiveId" clId="{746B24EA-7A43-4D3D-A68A-B9BD11066FA8}" dt="2022-02-09T06:09:15.893" v="2957"/>
          <ac:inkMkLst>
            <pc:docMk/>
            <pc:sldMk cId="2248571007" sldId="337"/>
            <ac:inkMk id="72" creationId="{31E9F5FF-8E3A-4A0B-8C03-C4E2E523A197}"/>
          </ac:inkMkLst>
        </pc:inkChg>
        <pc:inkChg chg="add del">
          <ac:chgData name="Viet Anh Nguyen" userId="b95f61ff061388d5" providerId="LiveId" clId="{746B24EA-7A43-4D3D-A68A-B9BD11066FA8}" dt="2022-02-09T06:09:15.893" v="2957"/>
          <ac:inkMkLst>
            <pc:docMk/>
            <pc:sldMk cId="2248571007" sldId="337"/>
            <ac:inkMk id="73" creationId="{1B7B6B8E-76B2-446B-90F9-7A2F26D72697}"/>
          </ac:inkMkLst>
        </pc:inkChg>
        <pc:inkChg chg="add">
          <ac:chgData name="Viet Anh Nguyen" userId="b95f61ff061388d5" providerId="LiveId" clId="{746B24EA-7A43-4D3D-A68A-B9BD11066FA8}" dt="2022-02-09T06:09:15.893" v="2957"/>
          <ac:inkMkLst>
            <pc:docMk/>
            <pc:sldMk cId="2248571007" sldId="337"/>
            <ac:inkMk id="74" creationId="{0F108765-0F9B-45C7-82BD-0928911027CF}"/>
          </ac:inkMkLst>
        </pc:inkChg>
        <pc:inkChg chg="add del">
          <ac:chgData name="Viet Anh Nguyen" userId="b95f61ff061388d5" providerId="LiveId" clId="{746B24EA-7A43-4D3D-A68A-B9BD11066FA8}" dt="2022-02-09T06:09:26.542" v="2960"/>
          <ac:inkMkLst>
            <pc:docMk/>
            <pc:sldMk cId="2248571007" sldId="337"/>
            <ac:inkMk id="75" creationId="{DADB275F-6E5F-4F11-9F70-D53FBB2F7CA4}"/>
          </ac:inkMkLst>
        </pc:inkChg>
        <pc:inkChg chg="add del">
          <ac:chgData name="Viet Anh Nguyen" userId="b95f61ff061388d5" providerId="LiveId" clId="{746B24EA-7A43-4D3D-A68A-B9BD11066FA8}" dt="2022-02-09T06:09:26.542" v="2960"/>
          <ac:inkMkLst>
            <pc:docMk/>
            <pc:sldMk cId="2248571007" sldId="337"/>
            <ac:inkMk id="76" creationId="{9EBB862D-3D1A-496B-9210-8E84A8BEA323}"/>
          </ac:inkMkLst>
        </pc:inkChg>
        <pc:inkChg chg="add">
          <ac:chgData name="Viet Anh Nguyen" userId="b95f61ff061388d5" providerId="LiveId" clId="{746B24EA-7A43-4D3D-A68A-B9BD11066FA8}" dt="2022-02-09T06:09:26.542" v="2960"/>
          <ac:inkMkLst>
            <pc:docMk/>
            <pc:sldMk cId="2248571007" sldId="337"/>
            <ac:inkMk id="77" creationId="{84209488-BBCB-4245-B06B-CF6BCC5A8D15}"/>
          </ac:inkMkLst>
        </pc:inkChg>
        <pc:inkChg chg="add del">
          <ac:chgData name="Viet Anh Nguyen" userId="b95f61ff061388d5" providerId="LiveId" clId="{746B24EA-7A43-4D3D-A68A-B9BD11066FA8}" dt="2022-02-09T06:09:44.851" v="2963"/>
          <ac:inkMkLst>
            <pc:docMk/>
            <pc:sldMk cId="2248571007" sldId="337"/>
            <ac:inkMk id="78" creationId="{ECECFC99-B13D-4FA5-891D-C3787C917BD0}"/>
          </ac:inkMkLst>
        </pc:inkChg>
        <pc:inkChg chg="add del">
          <ac:chgData name="Viet Anh Nguyen" userId="b95f61ff061388d5" providerId="LiveId" clId="{746B24EA-7A43-4D3D-A68A-B9BD11066FA8}" dt="2022-02-09T06:09:44.851" v="2963"/>
          <ac:inkMkLst>
            <pc:docMk/>
            <pc:sldMk cId="2248571007" sldId="337"/>
            <ac:inkMk id="79" creationId="{2D9FD284-EF77-44C4-8A5D-5330CF58C9A2}"/>
          </ac:inkMkLst>
        </pc:inkChg>
        <pc:inkChg chg="add del">
          <ac:chgData name="Viet Anh Nguyen" userId="b95f61ff061388d5" providerId="LiveId" clId="{746B24EA-7A43-4D3D-A68A-B9BD11066FA8}" dt="2022-02-09T06:09:46.503" v="2967"/>
          <ac:inkMkLst>
            <pc:docMk/>
            <pc:sldMk cId="2248571007" sldId="337"/>
            <ac:inkMk id="80" creationId="{948BD670-37C7-4785-BBDA-F5BFD2B434A5}"/>
          </ac:inkMkLst>
        </pc:inkChg>
        <pc:inkChg chg="add del">
          <ac:chgData name="Viet Anh Nguyen" userId="b95f61ff061388d5" providerId="LiveId" clId="{746B24EA-7A43-4D3D-A68A-B9BD11066FA8}" dt="2022-02-09T06:09:46.503" v="2967"/>
          <ac:inkMkLst>
            <pc:docMk/>
            <pc:sldMk cId="2248571007" sldId="337"/>
            <ac:inkMk id="81" creationId="{B5B5341B-6ECD-45C4-8951-D2DEA29AB66D}"/>
          </ac:inkMkLst>
        </pc:inkChg>
        <pc:inkChg chg="add del">
          <ac:chgData name="Viet Anh Nguyen" userId="b95f61ff061388d5" providerId="LiveId" clId="{746B24EA-7A43-4D3D-A68A-B9BD11066FA8}" dt="2022-02-09T06:09:46.503" v="2967"/>
          <ac:inkMkLst>
            <pc:docMk/>
            <pc:sldMk cId="2248571007" sldId="337"/>
            <ac:inkMk id="82" creationId="{F865447D-CD83-4493-A933-B5D2CAAD1003}"/>
          </ac:inkMkLst>
        </pc:inkChg>
        <pc:inkChg chg="add del">
          <ac:chgData name="Viet Anh Nguyen" userId="b95f61ff061388d5" providerId="LiveId" clId="{746B24EA-7A43-4D3D-A68A-B9BD11066FA8}" dt="2022-02-09T06:09:46.503" v="2967"/>
          <ac:inkMkLst>
            <pc:docMk/>
            <pc:sldMk cId="2248571007" sldId="337"/>
            <ac:inkMk id="83" creationId="{C0E1CDC2-1434-4909-B7C3-4609CFDC6F42}"/>
          </ac:inkMkLst>
        </pc:inkChg>
        <pc:inkChg chg="add del">
          <ac:chgData name="Viet Anh Nguyen" userId="b95f61ff061388d5" providerId="LiveId" clId="{746B24EA-7A43-4D3D-A68A-B9BD11066FA8}" dt="2022-02-09T06:09:48.466" v="2972"/>
          <ac:inkMkLst>
            <pc:docMk/>
            <pc:sldMk cId="2248571007" sldId="337"/>
            <ac:inkMk id="84" creationId="{E6B8E305-4A1A-4FEB-AB3A-614325B15254}"/>
          </ac:inkMkLst>
        </pc:inkChg>
        <pc:inkChg chg="add del">
          <ac:chgData name="Viet Anh Nguyen" userId="b95f61ff061388d5" providerId="LiveId" clId="{746B24EA-7A43-4D3D-A68A-B9BD11066FA8}" dt="2022-02-09T06:09:48.466" v="2972"/>
          <ac:inkMkLst>
            <pc:docMk/>
            <pc:sldMk cId="2248571007" sldId="337"/>
            <ac:inkMk id="85" creationId="{7D8D8A16-93FF-491F-A354-ECFCE6C209E3}"/>
          </ac:inkMkLst>
        </pc:inkChg>
        <pc:inkChg chg="add del">
          <ac:chgData name="Viet Anh Nguyen" userId="b95f61ff061388d5" providerId="LiveId" clId="{746B24EA-7A43-4D3D-A68A-B9BD11066FA8}" dt="2022-02-09T06:09:48.466" v="2972"/>
          <ac:inkMkLst>
            <pc:docMk/>
            <pc:sldMk cId="2248571007" sldId="337"/>
            <ac:inkMk id="86" creationId="{BB309F11-BF22-483B-B833-677B9FFE8287}"/>
          </ac:inkMkLst>
        </pc:inkChg>
        <pc:inkChg chg="add del">
          <ac:chgData name="Viet Anh Nguyen" userId="b95f61ff061388d5" providerId="LiveId" clId="{746B24EA-7A43-4D3D-A68A-B9BD11066FA8}" dt="2022-02-09T06:09:48.466" v="2972"/>
          <ac:inkMkLst>
            <pc:docMk/>
            <pc:sldMk cId="2248571007" sldId="337"/>
            <ac:inkMk id="87" creationId="{FF846EEF-BD6A-4716-B807-04D1215ED3CE}"/>
          </ac:inkMkLst>
        </pc:inkChg>
        <pc:inkChg chg="add del">
          <ac:chgData name="Viet Anh Nguyen" userId="b95f61ff061388d5" providerId="LiveId" clId="{746B24EA-7A43-4D3D-A68A-B9BD11066FA8}" dt="2022-02-09T06:09:48.466" v="2972"/>
          <ac:inkMkLst>
            <pc:docMk/>
            <pc:sldMk cId="2248571007" sldId="337"/>
            <ac:inkMk id="88" creationId="{BFF62369-D099-43D1-AD84-D46193097452}"/>
          </ac:inkMkLst>
        </pc:inkChg>
        <pc:inkChg chg="add">
          <ac:chgData name="Viet Anh Nguyen" userId="b95f61ff061388d5" providerId="LiveId" clId="{746B24EA-7A43-4D3D-A68A-B9BD11066FA8}" dt="2022-02-09T06:09:48.466" v="2972"/>
          <ac:inkMkLst>
            <pc:docMk/>
            <pc:sldMk cId="2248571007" sldId="337"/>
            <ac:inkMk id="89" creationId="{F3D60470-1F24-4575-B61B-B21F8E834835}"/>
          </ac:inkMkLst>
        </pc:inkChg>
      </pc:sldChg>
      <pc:sldChg chg="addSp delSp new mod modClrScheme chgLayout">
        <pc:chgData name="Viet Anh Nguyen" userId="b95f61ff061388d5" providerId="LiveId" clId="{746B24EA-7A43-4D3D-A68A-B9BD11066FA8}" dt="2022-02-09T06:03:39.172" v="2843"/>
        <pc:sldMkLst>
          <pc:docMk/>
          <pc:sldMk cId="3932356407" sldId="338"/>
        </pc:sldMkLst>
        <pc:spChg chg="del">
          <ac:chgData name="Viet Anh Nguyen" userId="b95f61ff061388d5" providerId="LiveId" clId="{746B24EA-7A43-4D3D-A68A-B9BD11066FA8}" dt="2022-02-09T06:00:01.144" v="2774" actId="700"/>
          <ac:spMkLst>
            <pc:docMk/>
            <pc:sldMk cId="3932356407" sldId="338"/>
            <ac:spMk id="2" creationId="{7C947602-559E-4954-BD8F-E3E662B2B84C}"/>
          </ac:spMkLst>
        </pc:spChg>
        <pc:spChg chg="del">
          <ac:chgData name="Viet Anh Nguyen" userId="b95f61ff061388d5" providerId="LiveId" clId="{746B24EA-7A43-4D3D-A68A-B9BD11066FA8}" dt="2022-02-09T06:00:01.144" v="2774" actId="700"/>
          <ac:spMkLst>
            <pc:docMk/>
            <pc:sldMk cId="3932356407" sldId="338"/>
            <ac:spMk id="3" creationId="{9370D4B6-3C35-43F7-BA65-96F6E5E521CD}"/>
          </ac:spMkLst>
        </pc:spChg>
        <pc:inkChg chg="add">
          <ac:chgData name="Viet Anh Nguyen" userId="b95f61ff061388d5" providerId="LiveId" clId="{746B24EA-7A43-4D3D-A68A-B9BD11066FA8}" dt="2022-02-09T06:02:27.309" v="2775" actId="9405"/>
          <ac:inkMkLst>
            <pc:docMk/>
            <pc:sldMk cId="3932356407" sldId="338"/>
            <ac:inkMk id="4" creationId="{AF36D562-DD07-4F29-9C73-30C6F7ECB574}"/>
          </ac:inkMkLst>
        </pc:inkChg>
        <pc:inkChg chg="add del">
          <ac:chgData name="Viet Anh Nguyen" userId="b95f61ff061388d5" providerId="LiveId" clId="{746B24EA-7A43-4D3D-A68A-B9BD11066FA8}" dt="2022-02-09T06:02:28.772" v="2778"/>
          <ac:inkMkLst>
            <pc:docMk/>
            <pc:sldMk cId="3932356407" sldId="338"/>
            <ac:inkMk id="5" creationId="{C429191D-13E8-4DD2-8FC8-5C36D82140FA}"/>
          </ac:inkMkLst>
        </pc:inkChg>
        <pc:inkChg chg="add del">
          <ac:chgData name="Viet Anh Nguyen" userId="b95f61ff061388d5" providerId="LiveId" clId="{746B24EA-7A43-4D3D-A68A-B9BD11066FA8}" dt="2022-02-09T06:02:28.772" v="2778"/>
          <ac:inkMkLst>
            <pc:docMk/>
            <pc:sldMk cId="3932356407" sldId="338"/>
            <ac:inkMk id="6" creationId="{D0592C82-C455-4642-9D53-26D960E2F3B4}"/>
          </ac:inkMkLst>
        </pc:inkChg>
        <pc:inkChg chg="add del">
          <ac:chgData name="Viet Anh Nguyen" userId="b95f61ff061388d5" providerId="LiveId" clId="{746B24EA-7A43-4D3D-A68A-B9BD11066FA8}" dt="2022-02-09T06:02:29.852" v="2780"/>
          <ac:inkMkLst>
            <pc:docMk/>
            <pc:sldMk cId="3932356407" sldId="338"/>
            <ac:inkMk id="7" creationId="{A3E6081C-A58A-4487-A88A-E94C75364C94}"/>
          </ac:inkMkLst>
        </pc:inkChg>
        <pc:inkChg chg="add del">
          <ac:chgData name="Viet Anh Nguyen" userId="b95f61ff061388d5" providerId="LiveId" clId="{746B24EA-7A43-4D3D-A68A-B9BD11066FA8}" dt="2022-02-09T06:02:29.852" v="2780"/>
          <ac:inkMkLst>
            <pc:docMk/>
            <pc:sldMk cId="3932356407" sldId="338"/>
            <ac:inkMk id="8" creationId="{F9D749C2-CA56-43B9-AD39-CAE07B4F5079}"/>
          </ac:inkMkLst>
        </pc:inkChg>
        <pc:inkChg chg="add">
          <ac:chgData name="Viet Anh Nguyen" userId="b95f61ff061388d5" providerId="LiveId" clId="{746B24EA-7A43-4D3D-A68A-B9BD11066FA8}" dt="2022-02-09T06:02:29.852" v="2780"/>
          <ac:inkMkLst>
            <pc:docMk/>
            <pc:sldMk cId="3932356407" sldId="338"/>
            <ac:inkMk id="9" creationId="{11F1636A-F89A-469F-9EDF-D4F2C44A999F}"/>
          </ac:inkMkLst>
        </pc:inkChg>
        <pc:inkChg chg="add">
          <ac:chgData name="Viet Anh Nguyen" userId="b95f61ff061388d5" providerId="LiveId" clId="{746B24EA-7A43-4D3D-A68A-B9BD11066FA8}" dt="2022-02-09T06:02:33.728" v="2781" actId="9405"/>
          <ac:inkMkLst>
            <pc:docMk/>
            <pc:sldMk cId="3932356407" sldId="338"/>
            <ac:inkMk id="10" creationId="{E899EA33-0BB6-4974-9D37-5A376150A46A}"/>
          </ac:inkMkLst>
        </pc:inkChg>
        <pc:inkChg chg="add del">
          <ac:chgData name="Viet Anh Nguyen" userId="b95f61ff061388d5" providerId="LiveId" clId="{746B24EA-7A43-4D3D-A68A-B9BD11066FA8}" dt="2022-02-09T06:02:41.297" v="2799"/>
          <ac:inkMkLst>
            <pc:docMk/>
            <pc:sldMk cId="3932356407" sldId="338"/>
            <ac:inkMk id="11" creationId="{C9EFFEB2-F6F7-4005-BB4F-8F0204EAC607}"/>
          </ac:inkMkLst>
        </pc:inkChg>
        <pc:inkChg chg="add del">
          <ac:chgData name="Viet Anh Nguyen" userId="b95f61ff061388d5" providerId="LiveId" clId="{746B24EA-7A43-4D3D-A68A-B9BD11066FA8}" dt="2022-02-09T06:02:41.297" v="2799"/>
          <ac:inkMkLst>
            <pc:docMk/>
            <pc:sldMk cId="3932356407" sldId="338"/>
            <ac:inkMk id="12" creationId="{6C00A555-AB4B-4603-BB9C-FD147D8D75F6}"/>
          </ac:inkMkLst>
        </pc:inkChg>
        <pc:inkChg chg="add">
          <ac:chgData name="Viet Anh Nguyen" userId="b95f61ff061388d5" providerId="LiveId" clId="{746B24EA-7A43-4D3D-A68A-B9BD11066FA8}" dt="2022-02-09T06:02:35.754" v="2784" actId="9405"/>
          <ac:inkMkLst>
            <pc:docMk/>
            <pc:sldMk cId="3932356407" sldId="338"/>
            <ac:inkMk id="13" creationId="{F5CB9036-12B9-489B-955D-DCF753A370D2}"/>
          </ac:inkMkLst>
        </pc:inkChg>
        <pc:inkChg chg="add del">
          <ac:chgData name="Viet Anh Nguyen" userId="b95f61ff061388d5" providerId="LiveId" clId="{746B24EA-7A43-4D3D-A68A-B9BD11066FA8}" dt="2022-02-09T06:02:41.297" v="2799"/>
          <ac:inkMkLst>
            <pc:docMk/>
            <pc:sldMk cId="3932356407" sldId="338"/>
            <ac:inkMk id="14" creationId="{0CA371E4-0141-41A5-B8BF-756016269844}"/>
          </ac:inkMkLst>
        </pc:inkChg>
        <pc:inkChg chg="add del">
          <ac:chgData name="Viet Anh Nguyen" userId="b95f61ff061388d5" providerId="LiveId" clId="{746B24EA-7A43-4D3D-A68A-B9BD11066FA8}" dt="2022-02-09T06:02:41.297" v="2799"/>
          <ac:inkMkLst>
            <pc:docMk/>
            <pc:sldMk cId="3932356407" sldId="338"/>
            <ac:inkMk id="15" creationId="{8D6EC8A8-295A-4954-A971-55B25104B31E}"/>
          </ac:inkMkLst>
        </pc:inkChg>
        <pc:inkChg chg="add del">
          <ac:chgData name="Viet Anh Nguyen" userId="b95f61ff061388d5" providerId="LiveId" clId="{746B24EA-7A43-4D3D-A68A-B9BD11066FA8}" dt="2022-02-09T06:02:41.297" v="2799"/>
          <ac:inkMkLst>
            <pc:docMk/>
            <pc:sldMk cId="3932356407" sldId="338"/>
            <ac:inkMk id="16" creationId="{50DD3AB3-DE47-4720-9C7B-D614CF62E0C6}"/>
          </ac:inkMkLst>
        </pc:inkChg>
        <pc:inkChg chg="add del">
          <ac:chgData name="Viet Anh Nguyen" userId="b95f61ff061388d5" providerId="LiveId" clId="{746B24EA-7A43-4D3D-A68A-B9BD11066FA8}" dt="2022-02-09T06:02:41.297" v="2799"/>
          <ac:inkMkLst>
            <pc:docMk/>
            <pc:sldMk cId="3932356407" sldId="338"/>
            <ac:inkMk id="17" creationId="{8CC8E36E-1D6B-4F23-B79D-1313E87B172A}"/>
          </ac:inkMkLst>
        </pc:inkChg>
        <pc:inkChg chg="add del">
          <ac:chgData name="Viet Anh Nguyen" userId="b95f61ff061388d5" providerId="LiveId" clId="{746B24EA-7A43-4D3D-A68A-B9BD11066FA8}" dt="2022-02-09T06:02:41.297" v="2799"/>
          <ac:inkMkLst>
            <pc:docMk/>
            <pc:sldMk cId="3932356407" sldId="338"/>
            <ac:inkMk id="18" creationId="{6E815A2C-9AD1-4BBF-A093-61145E1D88BE}"/>
          </ac:inkMkLst>
        </pc:inkChg>
        <pc:inkChg chg="add del">
          <ac:chgData name="Viet Anh Nguyen" userId="b95f61ff061388d5" providerId="LiveId" clId="{746B24EA-7A43-4D3D-A68A-B9BD11066FA8}" dt="2022-02-09T06:02:41.297" v="2799"/>
          <ac:inkMkLst>
            <pc:docMk/>
            <pc:sldMk cId="3932356407" sldId="338"/>
            <ac:inkMk id="19" creationId="{894F4E3E-4086-49B2-9CC0-126E2C810F62}"/>
          </ac:inkMkLst>
        </pc:inkChg>
        <pc:inkChg chg="add del">
          <ac:chgData name="Viet Anh Nguyen" userId="b95f61ff061388d5" providerId="LiveId" clId="{746B24EA-7A43-4D3D-A68A-B9BD11066FA8}" dt="2022-02-09T06:02:41.297" v="2799"/>
          <ac:inkMkLst>
            <pc:docMk/>
            <pc:sldMk cId="3932356407" sldId="338"/>
            <ac:inkMk id="20" creationId="{826CAB0B-238F-416C-863A-6B3BF351BDAA}"/>
          </ac:inkMkLst>
        </pc:inkChg>
        <pc:inkChg chg="add del">
          <ac:chgData name="Viet Anh Nguyen" userId="b95f61ff061388d5" providerId="LiveId" clId="{746B24EA-7A43-4D3D-A68A-B9BD11066FA8}" dt="2022-02-09T06:02:41.297" v="2799"/>
          <ac:inkMkLst>
            <pc:docMk/>
            <pc:sldMk cId="3932356407" sldId="338"/>
            <ac:inkMk id="21" creationId="{7AA6CD6E-F2B9-43C7-86E6-C50C815590B0}"/>
          </ac:inkMkLst>
        </pc:inkChg>
        <pc:inkChg chg="add del">
          <ac:chgData name="Viet Anh Nguyen" userId="b95f61ff061388d5" providerId="LiveId" clId="{746B24EA-7A43-4D3D-A68A-B9BD11066FA8}" dt="2022-02-09T06:02:41.297" v="2799"/>
          <ac:inkMkLst>
            <pc:docMk/>
            <pc:sldMk cId="3932356407" sldId="338"/>
            <ac:inkMk id="22" creationId="{C6ADE921-03D1-441E-9DF6-B7B6E6ADA041}"/>
          </ac:inkMkLst>
        </pc:inkChg>
        <pc:inkChg chg="add del">
          <ac:chgData name="Viet Anh Nguyen" userId="b95f61ff061388d5" providerId="LiveId" clId="{746B24EA-7A43-4D3D-A68A-B9BD11066FA8}" dt="2022-02-09T06:02:41.297" v="2799"/>
          <ac:inkMkLst>
            <pc:docMk/>
            <pc:sldMk cId="3932356407" sldId="338"/>
            <ac:inkMk id="23" creationId="{AEABDEA3-2349-47E0-B0E4-B80E81F4F23C}"/>
          </ac:inkMkLst>
        </pc:inkChg>
        <pc:inkChg chg="add del">
          <ac:chgData name="Viet Anh Nguyen" userId="b95f61ff061388d5" providerId="LiveId" clId="{746B24EA-7A43-4D3D-A68A-B9BD11066FA8}" dt="2022-02-09T06:02:41.297" v="2799"/>
          <ac:inkMkLst>
            <pc:docMk/>
            <pc:sldMk cId="3932356407" sldId="338"/>
            <ac:inkMk id="24" creationId="{000FE8F7-F610-40A0-9A07-9DA23136EFDA}"/>
          </ac:inkMkLst>
        </pc:inkChg>
        <pc:inkChg chg="add del">
          <ac:chgData name="Viet Anh Nguyen" userId="b95f61ff061388d5" providerId="LiveId" clId="{746B24EA-7A43-4D3D-A68A-B9BD11066FA8}" dt="2022-02-09T06:02:41.297" v="2799"/>
          <ac:inkMkLst>
            <pc:docMk/>
            <pc:sldMk cId="3932356407" sldId="338"/>
            <ac:inkMk id="25" creationId="{57DFE2DF-5429-4518-BBFE-CAB23963370F}"/>
          </ac:inkMkLst>
        </pc:inkChg>
        <pc:inkChg chg="add del">
          <ac:chgData name="Viet Anh Nguyen" userId="b95f61ff061388d5" providerId="LiveId" clId="{746B24EA-7A43-4D3D-A68A-B9BD11066FA8}" dt="2022-02-09T06:02:41.297" v="2799"/>
          <ac:inkMkLst>
            <pc:docMk/>
            <pc:sldMk cId="3932356407" sldId="338"/>
            <ac:inkMk id="26" creationId="{3676E143-6396-462E-B543-3F7A0620A188}"/>
          </ac:inkMkLst>
        </pc:inkChg>
        <pc:inkChg chg="add del">
          <ac:chgData name="Viet Anh Nguyen" userId="b95f61ff061388d5" providerId="LiveId" clId="{746B24EA-7A43-4D3D-A68A-B9BD11066FA8}" dt="2022-02-09T06:02:41.297" v="2799"/>
          <ac:inkMkLst>
            <pc:docMk/>
            <pc:sldMk cId="3932356407" sldId="338"/>
            <ac:inkMk id="27" creationId="{B0F0C8B0-1499-471A-8EC8-B6F4308225AB}"/>
          </ac:inkMkLst>
        </pc:inkChg>
        <pc:inkChg chg="add">
          <ac:chgData name="Viet Anh Nguyen" userId="b95f61ff061388d5" providerId="LiveId" clId="{746B24EA-7A43-4D3D-A68A-B9BD11066FA8}" dt="2022-02-09T06:02:41.297" v="2799"/>
          <ac:inkMkLst>
            <pc:docMk/>
            <pc:sldMk cId="3932356407" sldId="338"/>
            <ac:inkMk id="28" creationId="{9526DDCC-8160-4BAA-824C-72819CCE875F}"/>
          </ac:inkMkLst>
        </pc:inkChg>
        <pc:inkChg chg="add">
          <ac:chgData name="Viet Anh Nguyen" userId="b95f61ff061388d5" providerId="LiveId" clId="{746B24EA-7A43-4D3D-A68A-B9BD11066FA8}" dt="2022-02-09T06:02:41.297" v="2799"/>
          <ac:inkMkLst>
            <pc:docMk/>
            <pc:sldMk cId="3932356407" sldId="338"/>
            <ac:inkMk id="29" creationId="{6082A6F6-1AD2-42BC-9DF2-F168079F69A7}"/>
          </ac:inkMkLst>
        </pc:inkChg>
        <pc:inkChg chg="add">
          <ac:chgData name="Viet Anh Nguyen" userId="b95f61ff061388d5" providerId="LiveId" clId="{746B24EA-7A43-4D3D-A68A-B9BD11066FA8}" dt="2022-02-09T06:02:41.297" v="2799"/>
          <ac:inkMkLst>
            <pc:docMk/>
            <pc:sldMk cId="3932356407" sldId="338"/>
            <ac:inkMk id="30" creationId="{ABA40930-6B08-4E51-ADC4-7AFF8AEA40EE}"/>
          </ac:inkMkLst>
        </pc:inkChg>
        <pc:inkChg chg="add">
          <ac:chgData name="Viet Anh Nguyen" userId="b95f61ff061388d5" providerId="LiveId" clId="{746B24EA-7A43-4D3D-A68A-B9BD11066FA8}" dt="2022-02-09T06:02:41.297" v="2799"/>
          <ac:inkMkLst>
            <pc:docMk/>
            <pc:sldMk cId="3932356407" sldId="338"/>
            <ac:inkMk id="31" creationId="{3AD58067-2473-427D-870A-F267D0564082}"/>
          </ac:inkMkLst>
        </pc:inkChg>
        <pc:inkChg chg="add">
          <ac:chgData name="Viet Anh Nguyen" userId="b95f61ff061388d5" providerId="LiveId" clId="{746B24EA-7A43-4D3D-A68A-B9BD11066FA8}" dt="2022-02-09T06:02:46.707" v="2800" actId="9405"/>
          <ac:inkMkLst>
            <pc:docMk/>
            <pc:sldMk cId="3932356407" sldId="338"/>
            <ac:inkMk id="32" creationId="{E91B82A6-A42F-45BE-83B8-E56B7DA15C44}"/>
          </ac:inkMkLst>
        </pc:inkChg>
        <pc:inkChg chg="add">
          <ac:chgData name="Viet Anh Nguyen" userId="b95f61ff061388d5" providerId="LiveId" clId="{746B24EA-7A43-4D3D-A68A-B9BD11066FA8}" dt="2022-02-09T06:03:04.840" v="2801" actId="9405"/>
          <ac:inkMkLst>
            <pc:docMk/>
            <pc:sldMk cId="3932356407" sldId="338"/>
            <ac:inkMk id="33" creationId="{2D57A146-5664-40F1-84EF-C7C3CB32927D}"/>
          </ac:inkMkLst>
        </pc:inkChg>
        <pc:inkChg chg="add del">
          <ac:chgData name="Viet Anh Nguyen" userId="b95f61ff061388d5" providerId="LiveId" clId="{746B24EA-7A43-4D3D-A68A-B9BD11066FA8}" dt="2022-02-09T06:03:06.305" v="2804"/>
          <ac:inkMkLst>
            <pc:docMk/>
            <pc:sldMk cId="3932356407" sldId="338"/>
            <ac:inkMk id="34" creationId="{FCDD1FC8-62E1-4991-B2D2-59CE0B0C0493}"/>
          </ac:inkMkLst>
        </pc:inkChg>
        <pc:inkChg chg="add del">
          <ac:chgData name="Viet Anh Nguyen" userId="b95f61ff061388d5" providerId="LiveId" clId="{746B24EA-7A43-4D3D-A68A-B9BD11066FA8}" dt="2022-02-09T06:03:06.305" v="2804"/>
          <ac:inkMkLst>
            <pc:docMk/>
            <pc:sldMk cId="3932356407" sldId="338"/>
            <ac:inkMk id="35" creationId="{D081988E-EF75-48B4-8B4C-C4EC8C66B263}"/>
          </ac:inkMkLst>
        </pc:inkChg>
        <pc:inkChg chg="add del">
          <ac:chgData name="Viet Anh Nguyen" userId="b95f61ff061388d5" providerId="LiveId" clId="{746B24EA-7A43-4D3D-A68A-B9BD11066FA8}" dt="2022-02-09T06:03:07.311" v="2806"/>
          <ac:inkMkLst>
            <pc:docMk/>
            <pc:sldMk cId="3932356407" sldId="338"/>
            <ac:inkMk id="36" creationId="{03344285-566E-4B1F-BF84-5701596EFC2C}"/>
          </ac:inkMkLst>
        </pc:inkChg>
        <pc:inkChg chg="add del">
          <ac:chgData name="Viet Anh Nguyen" userId="b95f61ff061388d5" providerId="LiveId" clId="{746B24EA-7A43-4D3D-A68A-B9BD11066FA8}" dt="2022-02-09T06:03:07.311" v="2806"/>
          <ac:inkMkLst>
            <pc:docMk/>
            <pc:sldMk cId="3932356407" sldId="338"/>
            <ac:inkMk id="37" creationId="{CA60914C-B20B-4C96-A247-56E5F2FA7D96}"/>
          </ac:inkMkLst>
        </pc:inkChg>
        <pc:inkChg chg="add">
          <ac:chgData name="Viet Anh Nguyen" userId="b95f61ff061388d5" providerId="LiveId" clId="{746B24EA-7A43-4D3D-A68A-B9BD11066FA8}" dt="2022-02-09T06:03:07.311" v="2806"/>
          <ac:inkMkLst>
            <pc:docMk/>
            <pc:sldMk cId="3932356407" sldId="338"/>
            <ac:inkMk id="38" creationId="{B97E6CDB-BB9B-49CD-8BA4-8A9614762C85}"/>
          </ac:inkMkLst>
        </pc:inkChg>
        <pc:inkChg chg="add del">
          <ac:chgData name="Viet Anh Nguyen" userId="b95f61ff061388d5" providerId="LiveId" clId="{746B24EA-7A43-4D3D-A68A-B9BD11066FA8}" dt="2022-02-09T06:03:08.274" v="2809"/>
          <ac:inkMkLst>
            <pc:docMk/>
            <pc:sldMk cId="3932356407" sldId="338"/>
            <ac:inkMk id="39" creationId="{0DA1321E-AAAD-4627-A35C-91BBFEA781E5}"/>
          </ac:inkMkLst>
        </pc:inkChg>
        <pc:inkChg chg="add del">
          <ac:chgData name="Viet Anh Nguyen" userId="b95f61ff061388d5" providerId="LiveId" clId="{746B24EA-7A43-4D3D-A68A-B9BD11066FA8}" dt="2022-02-09T06:03:08.274" v="2809"/>
          <ac:inkMkLst>
            <pc:docMk/>
            <pc:sldMk cId="3932356407" sldId="338"/>
            <ac:inkMk id="40" creationId="{7949F599-E78E-4232-96EC-89C411A0257E}"/>
          </ac:inkMkLst>
        </pc:inkChg>
        <pc:inkChg chg="add del">
          <ac:chgData name="Viet Anh Nguyen" userId="b95f61ff061388d5" providerId="LiveId" clId="{746B24EA-7A43-4D3D-A68A-B9BD11066FA8}" dt="2022-02-09T06:03:09.238" v="2812"/>
          <ac:inkMkLst>
            <pc:docMk/>
            <pc:sldMk cId="3932356407" sldId="338"/>
            <ac:inkMk id="41" creationId="{9FE557AE-AE8D-40C2-86DC-C70492D5CCAA}"/>
          </ac:inkMkLst>
        </pc:inkChg>
        <pc:inkChg chg="add del">
          <ac:chgData name="Viet Anh Nguyen" userId="b95f61ff061388d5" providerId="LiveId" clId="{746B24EA-7A43-4D3D-A68A-B9BD11066FA8}" dt="2022-02-09T06:03:09.238" v="2812"/>
          <ac:inkMkLst>
            <pc:docMk/>
            <pc:sldMk cId="3932356407" sldId="338"/>
            <ac:inkMk id="42" creationId="{4413D6F4-1F3C-4AC2-B2C0-9DE0CD08FD41}"/>
          </ac:inkMkLst>
        </pc:inkChg>
        <pc:inkChg chg="add del">
          <ac:chgData name="Viet Anh Nguyen" userId="b95f61ff061388d5" providerId="LiveId" clId="{746B24EA-7A43-4D3D-A68A-B9BD11066FA8}" dt="2022-02-09T06:03:09.238" v="2812"/>
          <ac:inkMkLst>
            <pc:docMk/>
            <pc:sldMk cId="3932356407" sldId="338"/>
            <ac:inkMk id="43" creationId="{BB4F65E5-FE3F-49FC-87DE-6BBB460EEE20}"/>
          </ac:inkMkLst>
        </pc:inkChg>
        <pc:inkChg chg="add del">
          <ac:chgData name="Viet Anh Nguyen" userId="b95f61ff061388d5" providerId="LiveId" clId="{746B24EA-7A43-4D3D-A68A-B9BD11066FA8}" dt="2022-02-09T06:03:10.946" v="2815"/>
          <ac:inkMkLst>
            <pc:docMk/>
            <pc:sldMk cId="3932356407" sldId="338"/>
            <ac:inkMk id="44" creationId="{351ED9AF-4B3E-4E4A-8DFA-166F165D4208}"/>
          </ac:inkMkLst>
        </pc:inkChg>
        <pc:inkChg chg="add del">
          <ac:chgData name="Viet Anh Nguyen" userId="b95f61ff061388d5" providerId="LiveId" clId="{746B24EA-7A43-4D3D-A68A-B9BD11066FA8}" dt="2022-02-09T06:03:10.946" v="2815"/>
          <ac:inkMkLst>
            <pc:docMk/>
            <pc:sldMk cId="3932356407" sldId="338"/>
            <ac:inkMk id="45" creationId="{DF5F6D0A-BF99-415F-8257-A5ED58B43096}"/>
          </ac:inkMkLst>
        </pc:inkChg>
        <pc:inkChg chg="add del">
          <ac:chgData name="Viet Anh Nguyen" userId="b95f61ff061388d5" providerId="LiveId" clId="{746B24EA-7A43-4D3D-A68A-B9BD11066FA8}" dt="2022-02-09T06:03:10.946" v="2815"/>
          <ac:inkMkLst>
            <pc:docMk/>
            <pc:sldMk cId="3932356407" sldId="338"/>
            <ac:inkMk id="46" creationId="{4FC88FE6-F2D3-4CF2-9643-9DF52960AFA4}"/>
          </ac:inkMkLst>
        </pc:inkChg>
        <pc:inkChg chg="add">
          <ac:chgData name="Viet Anh Nguyen" userId="b95f61ff061388d5" providerId="LiveId" clId="{746B24EA-7A43-4D3D-A68A-B9BD11066FA8}" dt="2022-02-09T06:03:10.946" v="2815"/>
          <ac:inkMkLst>
            <pc:docMk/>
            <pc:sldMk cId="3932356407" sldId="338"/>
            <ac:inkMk id="47" creationId="{8CDFA119-8368-4D14-AB66-420D66675E72}"/>
          </ac:inkMkLst>
        </pc:inkChg>
        <pc:inkChg chg="add del">
          <ac:chgData name="Viet Anh Nguyen" userId="b95f61ff061388d5" providerId="LiveId" clId="{746B24EA-7A43-4D3D-A68A-B9BD11066FA8}" dt="2022-02-09T06:03:14.273" v="2818"/>
          <ac:inkMkLst>
            <pc:docMk/>
            <pc:sldMk cId="3932356407" sldId="338"/>
            <ac:inkMk id="48" creationId="{BEBC807F-B47C-4FA3-B2DA-6B79F1D6736A}"/>
          </ac:inkMkLst>
        </pc:inkChg>
        <pc:inkChg chg="add del">
          <ac:chgData name="Viet Anh Nguyen" userId="b95f61ff061388d5" providerId="LiveId" clId="{746B24EA-7A43-4D3D-A68A-B9BD11066FA8}" dt="2022-02-09T06:03:14.273" v="2818"/>
          <ac:inkMkLst>
            <pc:docMk/>
            <pc:sldMk cId="3932356407" sldId="338"/>
            <ac:inkMk id="49" creationId="{8D6F2319-AD04-4455-AEC1-73544F06B042}"/>
          </ac:inkMkLst>
        </pc:inkChg>
        <pc:inkChg chg="add">
          <ac:chgData name="Viet Anh Nguyen" userId="b95f61ff061388d5" providerId="LiveId" clId="{746B24EA-7A43-4D3D-A68A-B9BD11066FA8}" dt="2022-02-09T06:03:14.273" v="2818"/>
          <ac:inkMkLst>
            <pc:docMk/>
            <pc:sldMk cId="3932356407" sldId="338"/>
            <ac:inkMk id="50" creationId="{0F9C2E72-4F0F-4BC3-A331-10D7DE40D372}"/>
          </ac:inkMkLst>
        </pc:inkChg>
        <pc:inkChg chg="add del">
          <ac:chgData name="Viet Anh Nguyen" userId="b95f61ff061388d5" providerId="LiveId" clId="{746B24EA-7A43-4D3D-A68A-B9BD11066FA8}" dt="2022-02-09T06:03:23.055" v="2823"/>
          <ac:inkMkLst>
            <pc:docMk/>
            <pc:sldMk cId="3932356407" sldId="338"/>
            <ac:inkMk id="51" creationId="{49BB37CD-4D67-4EBB-8DDE-DAE87758D282}"/>
          </ac:inkMkLst>
        </pc:inkChg>
        <pc:inkChg chg="add del">
          <ac:chgData name="Viet Anh Nguyen" userId="b95f61ff061388d5" providerId="LiveId" clId="{746B24EA-7A43-4D3D-A68A-B9BD11066FA8}" dt="2022-02-09T06:03:23.055" v="2823"/>
          <ac:inkMkLst>
            <pc:docMk/>
            <pc:sldMk cId="3932356407" sldId="338"/>
            <ac:inkMk id="52" creationId="{2B42F972-148A-4DD8-8900-D407B162F711}"/>
          </ac:inkMkLst>
        </pc:inkChg>
        <pc:inkChg chg="add del">
          <ac:chgData name="Viet Anh Nguyen" userId="b95f61ff061388d5" providerId="LiveId" clId="{746B24EA-7A43-4D3D-A68A-B9BD11066FA8}" dt="2022-02-09T06:03:23.055" v="2823"/>
          <ac:inkMkLst>
            <pc:docMk/>
            <pc:sldMk cId="3932356407" sldId="338"/>
            <ac:inkMk id="53" creationId="{4CDB24E6-3B93-4C57-B40A-2C5A507855B4}"/>
          </ac:inkMkLst>
        </pc:inkChg>
        <pc:inkChg chg="add del">
          <ac:chgData name="Viet Anh Nguyen" userId="b95f61ff061388d5" providerId="LiveId" clId="{746B24EA-7A43-4D3D-A68A-B9BD11066FA8}" dt="2022-02-09T06:03:23.055" v="2823"/>
          <ac:inkMkLst>
            <pc:docMk/>
            <pc:sldMk cId="3932356407" sldId="338"/>
            <ac:inkMk id="54" creationId="{5792CA28-691A-4803-A31C-43C42319020A}"/>
          </ac:inkMkLst>
        </pc:inkChg>
        <pc:inkChg chg="add">
          <ac:chgData name="Viet Anh Nguyen" userId="b95f61ff061388d5" providerId="LiveId" clId="{746B24EA-7A43-4D3D-A68A-B9BD11066FA8}" dt="2022-02-09T06:03:23.055" v="2823"/>
          <ac:inkMkLst>
            <pc:docMk/>
            <pc:sldMk cId="3932356407" sldId="338"/>
            <ac:inkMk id="55" creationId="{01174B2A-D992-4134-A949-77206B831A55}"/>
          </ac:inkMkLst>
        </pc:inkChg>
        <pc:inkChg chg="add del">
          <ac:chgData name="Viet Anh Nguyen" userId="b95f61ff061388d5" providerId="LiveId" clId="{746B24EA-7A43-4D3D-A68A-B9BD11066FA8}" dt="2022-02-09T06:03:25.240" v="2826"/>
          <ac:inkMkLst>
            <pc:docMk/>
            <pc:sldMk cId="3932356407" sldId="338"/>
            <ac:inkMk id="56" creationId="{5516894F-9D79-4DC4-BE1C-3D16CD7C2078}"/>
          </ac:inkMkLst>
        </pc:inkChg>
        <pc:inkChg chg="add del">
          <ac:chgData name="Viet Anh Nguyen" userId="b95f61ff061388d5" providerId="LiveId" clId="{746B24EA-7A43-4D3D-A68A-B9BD11066FA8}" dt="2022-02-09T06:03:25.240" v="2826"/>
          <ac:inkMkLst>
            <pc:docMk/>
            <pc:sldMk cId="3932356407" sldId="338"/>
            <ac:inkMk id="57" creationId="{463FEC3F-57E9-4077-A35B-534F7A59A935}"/>
          </ac:inkMkLst>
        </pc:inkChg>
        <pc:inkChg chg="add del">
          <ac:chgData name="Viet Anh Nguyen" userId="b95f61ff061388d5" providerId="LiveId" clId="{746B24EA-7A43-4D3D-A68A-B9BD11066FA8}" dt="2022-02-09T06:03:27.190" v="2832"/>
          <ac:inkMkLst>
            <pc:docMk/>
            <pc:sldMk cId="3932356407" sldId="338"/>
            <ac:inkMk id="58" creationId="{9634E109-7169-47B4-9AA1-C37DE1FB817B}"/>
          </ac:inkMkLst>
        </pc:inkChg>
        <pc:inkChg chg="add del">
          <ac:chgData name="Viet Anh Nguyen" userId="b95f61ff061388d5" providerId="LiveId" clId="{746B24EA-7A43-4D3D-A68A-B9BD11066FA8}" dt="2022-02-09T06:03:27.190" v="2832"/>
          <ac:inkMkLst>
            <pc:docMk/>
            <pc:sldMk cId="3932356407" sldId="338"/>
            <ac:inkMk id="59" creationId="{E7D1D3CE-39D7-43A5-85B1-E44CCEE68DBF}"/>
          </ac:inkMkLst>
        </pc:inkChg>
        <pc:inkChg chg="add del">
          <ac:chgData name="Viet Anh Nguyen" userId="b95f61ff061388d5" providerId="LiveId" clId="{746B24EA-7A43-4D3D-A68A-B9BD11066FA8}" dt="2022-02-09T06:03:27.190" v="2832"/>
          <ac:inkMkLst>
            <pc:docMk/>
            <pc:sldMk cId="3932356407" sldId="338"/>
            <ac:inkMk id="60" creationId="{81C439C4-55F3-4458-8AF5-68C13EA5BC43}"/>
          </ac:inkMkLst>
        </pc:inkChg>
        <pc:inkChg chg="add del">
          <ac:chgData name="Viet Anh Nguyen" userId="b95f61ff061388d5" providerId="LiveId" clId="{746B24EA-7A43-4D3D-A68A-B9BD11066FA8}" dt="2022-02-09T06:03:27.190" v="2832"/>
          <ac:inkMkLst>
            <pc:docMk/>
            <pc:sldMk cId="3932356407" sldId="338"/>
            <ac:inkMk id="61" creationId="{7A53AF10-7128-4EC7-9744-92341F8172CB}"/>
          </ac:inkMkLst>
        </pc:inkChg>
        <pc:inkChg chg="add del">
          <ac:chgData name="Viet Anh Nguyen" userId="b95f61ff061388d5" providerId="LiveId" clId="{746B24EA-7A43-4D3D-A68A-B9BD11066FA8}" dt="2022-02-09T06:03:27.190" v="2832"/>
          <ac:inkMkLst>
            <pc:docMk/>
            <pc:sldMk cId="3932356407" sldId="338"/>
            <ac:inkMk id="62" creationId="{11364CE7-969E-499A-8E06-3DD99A7DEAC6}"/>
          </ac:inkMkLst>
        </pc:inkChg>
        <pc:inkChg chg="add del">
          <ac:chgData name="Viet Anh Nguyen" userId="b95f61ff061388d5" providerId="LiveId" clId="{746B24EA-7A43-4D3D-A68A-B9BD11066FA8}" dt="2022-02-09T06:03:27.190" v="2832"/>
          <ac:inkMkLst>
            <pc:docMk/>
            <pc:sldMk cId="3932356407" sldId="338"/>
            <ac:inkMk id="63" creationId="{88B4A23A-4F71-485F-BF94-6644CB91478C}"/>
          </ac:inkMkLst>
        </pc:inkChg>
        <pc:inkChg chg="add">
          <ac:chgData name="Viet Anh Nguyen" userId="b95f61ff061388d5" providerId="LiveId" clId="{746B24EA-7A43-4D3D-A68A-B9BD11066FA8}" dt="2022-02-09T06:03:27.190" v="2832"/>
          <ac:inkMkLst>
            <pc:docMk/>
            <pc:sldMk cId="3932356407" sldId="338"/>
            <ac:inkMk id="64" creationId="{92817B53-49F5-4E6A-8AF8-98C679BBCD29}"/>
          </ac:inkMkLst>
        </pc:inkChg>
        <pc:inkChg chg="add">
          <ac:chgData name="Viet Anh Nguyen" userId="b95f61ff061388d5" providerId="LiveId" clId="{746B24EA-7A43-4D3D-A68A-B9BD11066FA8}" dt="2022-02-09T06:03:27.190" v="2832"/>
          <ac:inkMkLst>
            <pc:docMk/>
            <pc:sldMk cId="3932356407" sldId="338"/>
            <ac:inkMk id="65" creationId="{218C2A16-7D34-4268-8E74-DDBF54A034FA}"/>
          </ac:inkMkLst>
        </pc:inkChg>
        <pc:inkChg chg="add">
          <ac:chgData name="Viet Anh Nguyen" userId="b95f61ff061388d5" providerId="LiveId" clId="{746B24EA-7A43-4D3D-A68A-B9BD11066FA8}" dt="2022-02-09T06:03:33.468" v="2833" actId="9405"/>
          <ac:inkMkLst>
            <pc:docMk/>
            <pc:sldMk cId="3932356407" sldId="338"/>
            <ac:inkMk id="66" creationId="{4F305B74-7520-4327-B709-E0EB8B86C062}"/>
          </ac:inkMkLst>
        </pc:inkChg>
        <pc:inkChg chg="add del">
          <ac:chgData name="Viet Anh Nguyen" userId="b95f61ff061388d5" providerId="LiveId" clId="{746B24EA-7A43-4D3D-A68A-B9BD11066FA8}" dt="2022-02-09T06:03:37.451" v="2841"/>
          <ac:inkMkLst>
            <pc:docMk/>
            <pc:sldMk cId="3932356407" sldId="338"/>
            <ac:inkMk id="67" creationId="{05A75B3C-7515-41FB-98F3-A77EF00ABD48}"/>
          </ac:inkMkLst>
        </pc:inkChg>
        <pc:inkChg chg="add del">
          <ac:chgData name="Viet Anh Nguyen" userId="b95f61ff061388d5" providerId="LiveId" clId="{746B24EA-7A43-4D3D-A68A-B9BD11066FA8}" dt="2022-02-09T06:03:37.451" v="2841"/>
          <ac:inkMkLst>
            <pc:docMk/>
            <pc:sldMk cId="3932356407" sldId="338"/>
            <ac:inkMk id="68" creationId="{A41A3034-D066-487C-9A83-15B9BF7D7930}"/>
          </ac:inkMkLst>
        </pc:inkChg>
        <pc:inkChg chg="add del">
          <ac:chgData name="Viet Anh Nguyen" userId="b95f61ff061388d5" providerId="LiveId" clId="{746B24EA-7A43-4D3D-A68A-B9BD11066FA8}" dt="2022-02-09T06:03:37.451" v="2841"/>
          <ac:inkMkLst>
            <pc:docMk/>
            <pc:sldMk cId="3932356407" sldId="338"/>
            <ac:inkMk id="69" creationId="{401E15F2-29BD-45D7-88E4-7B91CF9854BA}"/>
          </ac:inkMkLst>
        </pc:inkChg>
        <pc:inkChg chg="add del">
          <ac:chgData name="Viet Anh Nguyen" userId="b95f61ff061388d5" providerId="LiveId" clId="{746B24EA-7A43-4D3D-A68A-B9BD11066FA8}" dt="2022-02-09T06:03:37.451" v="2841"/>
          <ac:inkMkLst>
            <pc:docMk/>
            <pc:sldMk cId="3932356407" sldId="338"/>
            <ac:inkMk id="70" creationId="{E80D7209-B8E4-4662-8D7F-9844E143DA9D}"/>
          </ac:inkMkLst>
        </pc:inkChg>
        <pc:inkChg chg="add del">
          <ac:chgData name="Viet Anh Nguyen" userId="b95f61ff061388d5" providerId="LiveId" clId="{746B24EA-7A43-4D3D-A68A-B9BD11066FA8}" dt="2022-02-09T06:03:37.451" v="2841"/>
          <ac:inkMkLst>
            <pc:docMk/>
            <pc:sldMk cId="3932356407" sldId="338"/>
            <ac:inkMk id="71" creationId="{0B767F7E-51F6-4D29-BB45-CDABE661DC7F}"/>
          </ac:inkMkLst>
        </pc:inkChg>
        <pc:inkChg chg="add del">
          <ac:chgData name="Viet Anh Nguyen" userId="b95f61ff061388d5" providerId="LiveId" clId="{746B24EA-7A43-4D3D-A68A-B9BD11066FA8}" dt="2022-02-09T06:03:37.451" v="2841"/>
          <ac:inkMkLst>
            <pc:docMk/>
            <pc:sldMk cId="3932356407" sldId="338"/>
            <ac:inkMk id="72" creationId="{4360C2A1-EF65-4A6C-8993-F7B0C72FC258}"/>
          </ac:inkMkLst>
        </pc:inkChg>
        <pc:inkChg chg="add del">
          <ac:chgData name="Viet Anh Nguyen" userId="b95f61ff061388d5" providerId="LiveId" clId="{746B24EA-7A43-4D3D-A68A-B9BD11066FA8}" dt="2022-02-09T06:03:39.172" v="2843"/>
          <ac:inkMkLst>
            <pc:docMk/>
            <pc:sldMk cId="3932356407" sldId="338"/>
            <ac:inkMk id="73" creationId="{5AEDC4D1-15DD-4113-A8DF-BF8BADA16B61}"/>
          </ac:inkMkLst>
        </pc:inkChg>
        <pc:inkChg chg="add del">
          <ac:chgData name="Viet Anh Nguyen" userId="b95f61ff061388d5" providerId="LiveId" clId="{746B24EA-7A43-4D3D-A68A-B9BD11066FA8}" dt="2022-02-09T06:03:39.172" v="2843"/>
          <ac:inkMkLst>
            <pc:docMk/>
            <pc:sldMk cId="3932356407" sldId="338"/>
            <ac:inkMk id="74" creationId="{71E3C34D-0C68-4E23-9AB8-A7898F13229E}"/>
          </ac:inkMkLst>
        </pc:inkChg>
        <pc:inkChg chg="add">
          <ac:chgData name="Viet Anh Nguyen" userId="b95f61ff061388d5" providerId="LiveId" clId="{746B24EA-7A43-4D3D-A68A-B9BD11066FA8}" dt="2022-02-09T06:03:37.451" v="2841"/>
          <ac:inkMkLst>
            <pc:docMk/>
            <pc:sldMk cId="3932356407" sldId="338"/>
            <ac:inkMk id="75" creationId="{8EF3A014-F824-48B2-9EF7-082AD1295AFE}"/>
          </ac:inkMkLst>
        </pc:inkChg>
        <pc:inkChg chg="add del">
          <ac:chgData name="Viet Anh Nguyen" userId="b95f61ff061388d5" providerId="LiveId" clId="{746B24EA-7A43-4D3D-A68A-B9BD11066FA8}" dt="2022-02-09T06:03:39.172" v="2843"/>
          <ac:inkMkLst>
            <pc:docMk/>
            <pc:sldMk cId="3932356407" sldId="338"/>
            <ac:inkMk id="76" creationId="{278B8F50-02B0-47F7-A246-7C2706E1B673}"/>
          </ac:inkMkLst>
        </pc:inkChg>
        <pc:inkChg chg="add">
          <ac:chgData name="Viet Anh Nguyen" userId="b95f61ff061388d5" providerId="LiveId" clId="{746B24EA-7A43-4D3D-A68A-B9BD11066FA8}" dt="2022-02-09T06:03:39.172" v="2843"/>
          <ac:inkMkLst>
            <pc:docMk/>
            <pc:sldMk cId="3932356407" sldId="338"/>
            <ac:inkMk id="77" creationId="{7459A9C0-34C7-47D6-B512-FD171851C324}"/>
          </ac:inkMkLst>
        </pc:inkChg>
      </pc:sldChg>
      <pc:sldChg chg="addSp delSp new mod modClrScheme chgLayout">
        <pc:chgData name="Viet Anh Nguyen" userId="b95f61ff061388d5" providerId="LiveId" clId="{746B24EA-7A43-4D3D-A68A-B9BD11066FA8}" dt="2022-02-09T06:07:32.737" v="2924"/>
        <pc:sldMkLst>
          <pc:docMk/>
          <pc:sldMk cId="2504617374" sldId="339"/>
        </pc:sldMkLst>
        <pc:spChg chg="del">
          <ac:chgData name="Viet Anh Nguyen" userId="b95f61ff061388d5" providerId="LiveId" clId="{746B24EA-7A43-4D3D-A68A-B9BD11066FA8}" dt="2022-02-09T06:04:27.977" v="2845" actId="700"/>
          <ac:spMkLst>
            <pc:docMk/>
            <pc:sldMk cId="2504617374" sldId="339"/>
            <ac:spMk id="2" creationId="{E16A22DF-37D5-489D-ABAE-7954EC42FE5C}"/>
          </ac:spMkLst>
        </pc:spChg>
        <pc:spChg chg="del">
          <ac:chgData name="Viet Anh Nguyen" userId="b95f61ff061388d5" providerId="LiveId" clId="{746B24EA-7A43-4D3D-A68A-B9BD11066FA8}" dt="2022-02-09T06:04:27.977" v="2845" actId="700"/>
          <ac:spMkLst>
            <pc:docMk/>
            <pc:sldMk cId="2504617374" sldId="339"/>
            <ac:spMk id="3" creationId="{8B08E91E-1F90-429F-9595-1A5ACE4BAF68}"/>
          </ac:spMkLst>
        </pc:spChg>
        <pc:inkChg chg="add del">
          <ac:chgData name="Viet Anh Nguyen" userId="b95f61ff061388d5" providerId="LiveId" clId="{746B24EA-7A43-4D3D-A68A-B9BD11066FA8}" dt="2022-02-09T06:04:33.723" v="2848"/>
          <ac:inkMkLst>
            <pc:docMk/>
            <pc:sldMk cId="2504617374" sldId="339"/>
            <ac:inkMk id="4" creationId="{A0C19A6D-4153-48E6-A595-1B1B792AA1AD}"/>
          </ac:inkMkLst>
        </pc:inkChg>
        <pc:inkChg chg="add del">
          <ac:chgData name="Viet Anh Nguyen" userId="b95f61ff061388d5" providerId="LiveId" clId="{746B24EA-7A43-4D3D-A68A-B9BD11066FA8}" dt="2022-02-09T06:04:33.723" v="2848"/>
          <ac:inkMkLst>
            <pc:docMk/>
            <pc:sldMk cId="2504617374" sldId="339"/>
            <ac:inkMk id="5" creationId="{79C3D3B0-82B1-4B4F-A9F8-A922B849CB93}"/>
          </ac:inkMkLst>
        </pc:inkChg>
        <pc:inkChg chg="add del">
          <ac:chgData name="Viet Anh Nguyen" userId="b95f61ff061388d5" providerId="LiveId" clId="{746B24EA-7A43-4D3D-A68A-B9BD11066FA8}" dt="2022-02-09T06:04:34.801" v="2851"/>
          <ac:inkMkLst>
            <pc:docMk/>
            <pc:sldMk cId="2504617374" sldId="339"/>
            <ac:inkMk id="6" creationId="{70F0BEC1-9C25-461B-B361-70F4C10130B7}"/>
          </ac:inkMkLst>
        </pc:inkChg>
        <pc:inkChg chg="add del">
          <ac:chgData name="Viet Anh Nguyen" userId="b95f61ff061388d5" providerId="LiveId" clId="{746B24EA-7A43-4D3D-A68A-B9BD11066FA8}" dt="2022-02-09T06:04:34.801" v="2851"/>
          <ac:inkMkLst>
            <pc:docMk/>
            <pc:sldMk cId="2504617374" sldId="339"/>
            <ac:inkMk id="7" creationId="{6A963DC9-0FF0-45BA-96B2-51F8C17B041D}"/>
          </ac:inkMkLst>
        </pc:inkChg>
        <pc:inkChg chg="add del">
          <ac:chgData name="Viet Anh Nguyen" userId="b95f61ff061388d5" providerId="LiveId" clId="{746B24EA-7A43-4D3D-A68A-B9BD11066FA8}" dt="2022-02-09T06:04:34.801" v="2851"/>
          <ac:inkMkLst>
            <pc:docMk/>
            <pc:sldMk cId="2504617374" sldId="339"/>
            <ac:inkMk id="8" creationId="{7EC416DA-D3B5-41E7-BBEB-09E59360E422}"/>
          </ac:inkMkLst>
        </pc:inkChg>
        <pc:inkChg chg="add">
          <ac:chgData name="Viet Anh Nguyen" userId="b95f61ff061388d5" providerId="LiveId" clId="{746B24EA-7A43-4D3D-A68A-B9BD11066FA8}" dt="2022-02-09T06:04:34.801" v="2851"/>
          <ac:inkMkLst>
            <pc:docMk/>
            <pc:sldMk cId="2504617374" sldId="339"/>
            <ac:inkMk id="9" creationId="{721D3698-C51A-4CD3-B777-B550E0DBC7D4}"/>
          </ac:inkMkLst>
        </pc:inkChg>
        <pc:inkChg chg="add">
          <ac:chgData name="Viet Anh Nguyen" userId="b95f61ff061388d5" providerId="LiveId" clId="{746B24EA-7A43-4D3D-A68A-B9BD11066FA8}" dt="2022-02-09T06:04:43.806" v="2852" actId="9405"/>
          <ac:inkMkLst>
            <pc:docMk/>
            <pc:sldMk cId="2504617374" sldId="339"/>
            <ac:inkMk id="10" creationId="{8B61691C-219F-45DE-89DF-ADA21F7BCBF3}"/>
          </ac:inkMkLst>
        </pc:inkChg>
        <pc:inkChg chg="add del">
          <ac:chgData name="Viet Anh Nguyen" userId="b95f61ff061388d5" providerId="LiveId" clId="{746B24EA-7A43-4D3D-A68A-B9BD11066FA8}" dt="2022-02-09T06:04:53.498" v="2854"/>
          <ac:inkMkLst>
            <pc:docMk/>
            <pc:sldMk cId="2504617374" sldId="339"/>
            <ac:inkMk id="11" creationId="{9A404594-E183-4AAE-BB7C-BB2EF4629203}"/>
          </ac:inkMkLst>
        </pc:inkChg>
        <pc:inkChg chg="add del">
          <ac:chgData name="Viet Anh Nguyen" userId="b95f61ff061388d5" providerId="LiveId" clId="{746B24EA-7A43-4D3D-A68A-B9BD11066FA8}" dt="2022-02-09T06:05:05.227" v="2858"/>
          <ac:inkMkLst>
            <pc:docMk/>
            <pc:sldMk cId="2504617374" sldId="339"/>
            <ac:inkMk id="12" creationId="{70C51C4F-6BAA-44FE-8C77-E7BD0C9C7526}"/>
          </ac:inkMkLst>
        </pc:inkChg>
        <pc:inkChg chg="add del">
          <ac:chgData name="Viet Anh Nguyen" userId="b95f61ff061388d5" providerId="LiveId" clId="{746B24EA-7A43-4D3D-A68A-B9BD11066FA8}" dt="2022-02-09T06:05:05.227" v="2858"/>
          <ac:inkMkLst>
            <pc:docMk/>
            <pc:sldMk cId="2504617374" sldId="339"/>
            <ac:inkMk id="13" creationId="{4F5D65CE-423B-44E1-968D-37B1921563BC}"/>
          </ac:inkMkLst>
        </pc:inkChg>
        <pc:inkChg chg="add del">
          <ac:chgData name="Viet Anh Nguyen" userId="b95f61ff061388d5" providerId="LiveId" clId="{746B24EA-7A43-4D3D-A68A-B9BD11066FA8}" dt="2022-02-09T06:05:05.227" v="2858"/>
          <ac:inkMkLst>
            <pc:docMk/>
            <pc:sldMk cId="2504617374" sldId="339"/>
            <ac:inkMk id="14" creationId="{AE7A58EB-DB85-44B9-8F04-968B23DC1DA9}"/>
          </ac:inkMkLst>
        </pc:inkChg>
        <pc:inkChg chg="add del">
          <ac:chgData name="Viet Anh Nguyen" userId="b95f61ff061388d5" providerId="LiveId" clId="{746B24EA-7A43-4D3D-A68A-B9BD11066FA8}" dt="2022-02-09T06:05:08.236" v="2869"/>
          <ac:inkMkLst>
            <pc:docMk/>
            <pc:sldMk cId="2504617374" sldId="339"/>
            <ac:inkMk id="15" creationId="{F0D14B96-5AE6-4582-A9BE-1B1EBFFBF993}"/>
          </ac:inkMkLst>
        </pc:inkChg>
        <pc:inkChg chg="add del">
          <ac:chgData name="Viet Anh Nguyen" userId="b95f61ff061388d5" providerId="LiveId" clId="{746B24EA-7A43-4D3D-A68A-B9BD11066FA8}" dt="2022-02-09T06:05:08.236" v="2869"/>
          <ac:inkMkLst>
            <pc:docMk/>
            <pc:sldMk cId="2504617374" sldId="339"/>
            <ac:inkMk id="16" creationId="{DD799605-6531-4176-9F37-AE8075860BF5}"/>
          </ac:inkMkLst>
        </pc:inkChg>
        <pc:inkChg chg="add del">
          <ac:chgData name="Viet Anh Nguyen" userId="b95f61ff061388d5" providerId="LiveId" clId="{746B24EA-7A43-4D3D-A68A-B9BD11066FA8}" dt="2022-02-09T06:05:08.236" v="2869"/>
          <ac:inkMkLst>
            <pc:docMk/>
            <pc:sldMk cId="2504617374" sldId="339"/>
            <ac:inkMk id="17" creationId="{E96F7047-904F-4F74-ADC3-5CE807372A28}"/>
          </ac:inkMkLst>
        </pc:inkChg>
        <pc:inkChg chg="add del">
          <ac:chgData name="Viet Anh Nguyen" userId="b95f61ff061388d5" providerId="LiveId" clId="{746B24EA-7A43-4D3D-A68A-B9BD11066FA8}" dt="2022-02-09T06:05:08.236" v="2869"/>
          <ac:inkMkLst>
            <pc:docMk/>
            <pc:sldMk cId="2504617374" sldId="339"/>
            <ac:inkMk id="18" creationId="{914A70BC-2083-4EAC-A93D-93DC47F356C1}"/>
          </ac:inkMkLst>
        </pc:inkChg>
        <pc:inkChg chg="add del">
          <ac:chgData name="Viet Anh Nguyen" userId="b95f61ff061388d5" providerId="LiveId" clId="{746B24EA-7A43-4D3D-A68A-B9BD11066FA8}" dt="2022-02-09T06:05:08.236" v="2869"/>
          <ac:inkMkLst>
            <pc:docMk/>
            <pc:sldMk cId="2504617374" sldId="339"/>
            <ac:inkMk id="19" creationId="{D3A9F0DF-A1F9-4810-85B9-3EEEB9914A7B}"/>
          </ac:inkMkLst>
        </pc:inkChg>
        <pc:inkChg chg="add del">
          <ac:chgData name="Viet Anh Nguyen" userId="b95f61ff061388d5" providerId="LiveId" clId="{746B24EA-7A43-4D3D-A68A-B9BD11066FA8}" dt="2022-02-09T06:05:08.236" v="2869"/>
          <ac:inkMkLst>
            <pc:docMk/>
            <pc:sldMk cId="2504617374" sldId="339"/>
            <ac:inkMk id="20" creationId="{AC3C2055-1E6E-4CED-BA51-74767AB4DF9B}"/>
          </ac:inkMkLst>
        </pc:inkChg>
        <pc:inkChg chg="add del">
          <ac:chgData name="Viet Anh Nguyen" userId="b95f61ff061388d5" providerId="LiveId" clId="{746B24EA-7A43-4D3D-A68A-B9BD11066FA8}" dt="2022-02-09T06:05:08.236" v="2869"/>
          <ac:inkMkLst>
            <pc:docMk/>
            <pc:sldMk cId="2504617374" sldId="339"/>
            <ac:inkMk id="21" creationId="{C29B0C07-9020-4227-9DA0-715C1213E2FD}"/>
          </ac:inkMkLst>
        </pc:inkChg>
        <pc:inkChg chg="add del">
          <ac:chgData name="Viet Anh Nguyen" userId="b95f61ff061388d5" providerId="LiveId" clId="{746B24EA-7A43-4D3D-A68A-B9BD11066FA8}" dt="2022-02-09T06:05:08.236" v="2869"/>
          <ac:inkMkLst>
            <pc:docMk/>
            <pc:sldMk cId="2504617374" sldId="339"/>
            <ac:inkMk id="22" creationId="{75E63EF2-6335-492F-A1D2-146B39E5CAC1}"/>
          </ac:inkMkLst>
        </pc:inkChg>
        <pc:inkChg chg="add del">
          <ac:chgData name="Viet Anh Nguyen" userId="b95f61ff061388d5" providerId="LiveId" clId="{746B24EA-7A43-4D3D-A68A-B9BD11066FA8}" dt="2022-02-09T06:05:08.236" v="2869"/>
          <ac:inkMkLst>
            <pc:docMk/>
            <pc:sldMk cId="2504617374" sldId="339"/>
            <ac:inkMk id="23" creationId="{881A3C85-3B47-42C6-9430-1205C838E79F}"/>
          </ac:inkMkLst>
        </pc:inkChg>
        <pc:inkChg chg="add del">
          <ac:chgData name="Viet Anh Nguyen" userId="b95f61ff061388d5" providerId="LiveId" clId="{746B24EA-7A43-4D3D-A68A-B9BD11066FA8}" dt="2022-02-09T06:05:08.236" v="2869"/>
          <ac:inkMkLst>
            <pc:docMk/>
            <pc:sldMk cId="2504617374" sldId="339"/>
            <ac:inkMk id="24" creationId="{47AF5EC4-9C06-4837-AC46-EDF6F10D6E8D}"/>
          </ac:inkMkLst>
        </pc:inkChg>
        <pc:inkChg chg="add del">
          <ac:chgData name="Viet Anh Nguyen" userId="b95f61ff061388d5" providerId="LiveId" clId="{746B24EA-7A43-4D3D-A68A-B9BD11066FA8}" dt="2022-02-09T06:05:08.236" v="2869"/>
          <ac:inkMkLst>
            <pc:docMk/>
            <pc:sldMk cId="2504617374" sldId="339"/>
            <ac:inkMk id="25" creationId="{298AECAC-31F7-435B-89BB-C3284B2FFB53}"/>
          </ac:inkMkLst>
        </pc:inkChg>
        <pc:inkChg chg="add del">
          <ac:chgData name="Viet Anh Nguyen" userId="b95f61ff061388d5" providerId="LiveId" clId="{746B24EA-7A43-4D3D-A68A-B9BD11066FA8}" dt="2022-02-09T06:05:15.944" v="2887"/>
          <ac:inkMkLst>
            <pc:docMk/>
            <pc:sldMk cId="2504617374" sldId="339"/>
            <ac:inkMk id="26" creationId="{0910FB12-22AF-4C15-8617-DAC80F757E00}"/>
          </ac:inkMkLst>
        </pc:inkChg>
        <pc:inkChg chg="add del">
          <ac:chgData name="Viet Anh Nguyen" userId="b95f61ff061388d5" providerId="LiveId" clId="{746B24EA-7A43-4D3D-A68A-B9BD11066FA8}" dt="2022-02-09T06:05:13.641" v="2879"/>
          <ac:inkMkLst>
            <pc:docMk/>
            <pc:sldMk cId="2504617374" sldId="339"/>
            <ac:inkMk id="27" creationId="{13153107-7FE9-415C-BD27-13543CF15AD8}"/>
          </ac:inkMkLst>
        </pc:inkChg>
        <pc:inkChg chg="add del">
          <ac:chgData name="Viet Anh Nguyen" userId="b95f61ff061388d5" providerId="LiveId" clId="{746B24EA-7A43-4D3D-A68A-B9BD11066FA8}" dt="2022-02-09T06:05:13.641" v="2879"/>
          <ac:inkMkLst>
            <pc:docMk/>
            <pc:sldMk cId="2504617374" sldId="339"/>
            <ac:inkMk id="28" creationId="{D25072DF-12B8-49E9-B5F3-9A8CAA560FF1}"/>
          </ac:inkMkLst>
        </pc:inkChg>
        <pc:inkChg chg="add del">
          <ac:chgData name="Viet Anh Nguyen" userId="b95f61ff061388d5" providerId="LiveId" clId="{746B24EA-7A43-4D3D-A68A-B9BD11066FA8}" dt="2022-02-09T06:05:13.641" v="2879"/>
          <ac:inkMkLst>
            <pc:docMk/>
            <pc:sldMk cId="2504617374" sldId="339"/>
            <ac:inkMk id="29" creationId="{F9E659E1-7479-426F-A189-038480FFD1E9}"/>
          </ac:inkMkLst>
        </pc:inkChg>
        <pc:inkChg chg="add del">
          <ac:chgData name="Viet Anh Nguyen" userId="b95f61ff061388d5" providerId="LiveId" clId="{746B24EA-7A43-4D3D-A68A-B9BD11066FA8}" dt="2022-02-09T06:05:13.641" v="2879"/>
          <ac:inkMkLst>
            <pc:docMk/>
            <pc:sldMk cId="2504617374" sldId="339"/>
            <ac:inkMk id="30" creationId="{5E96D00D-FF24-4091-9A58-BF20236CE10F}"/>
          </ac:inkMkLst>
        </pc:inkChg>
        <pc:inkChg chg="add del">
          <ac:chgData name="Viet Anh Nguyen" userId="b95f61ff061388d5" providerId="LiveId" clId="{746B24EA-7A43-4D3D-A68A-B9BD11066FA8}" dt="2022-02-09T06:05:13.641" v="2879"/>
          <ac:inkMkLst>
            <pc:docMk/>
            <pc:sldMk cId="2504617374" sldId="339"/>
            <ac:inkMk id="31" creationId="{D81C646B-AA4A-4182-BF31-C7F08AF7459C}"/>
          </ac:inkMkLst>
        </pc:inkChg>
        <pc:inkChg chg="add del">
          <ac:chgData name="Viet Anh Nguyen" userId="b95f61ff061388d5" providerId="LiveId" clId="{746B24EA-7A43-4D3D-A68A-B9BD11066FA8}" dt="2022-02-09T06:05:13.641" v="2879"/>
          <ac:inkMkLst>
            <pc:docMk/>
            <pc:sldMk cId="2504617374" sldId="339"/>
            <ac:inkMk id="32" creationId="{B1753AFF-6AF3-4232-9CE5-A7A64373F537}"/>
          </ac:inkMkLst>
        </pc:inkChg>
        <pc:inkChg chg="add del">
          <ac:chgData name="Viet Anh Nguyen" userId="b95f61ff061388d5" providerId="LiveId" clId="{746B24EA-7A43-4D3D-A68A-B9BD11066FA8}" dt="2022-02-09T06:05:13.641" v="2879"/>
          <ac:inkMkLst>
            <pc:docMk/>
            <pc:sldMk cId="2504617374" sldId="339"/>
            <ac:inkMk id="33" creationId="{08EAB2CD-1BB6-4888-952D-C1DD72403875}"/>
          </ac:inkMkLst>
        </pc:inkChg>
        <pc:inkChg chg="add del">
          <ac:chgData name="Viet Anh Nguyen" userId="b95f61ff061388d5" providerId="LiveId" clId="{746B24EA-7A43-4D3D-A68A-B9BD11066FA8}" dt="2022-02-09T06:05:13.641" v="2879"/>
          <ac:inkMkLst>
            <pc:docMk/>
            <pc:sldMk cId="2504617374" sldId="339"/>
            <ac:inkMk id="34" creationId="{97433551-4286-421A-924C-AAE244515364}"/>
          </ac:inkMkLst>
        </pc:inkChg>
        <pc:inkChg chg="add del">
          <ac:chgData name="Viet Anh Nguyen" userId="b95f61ff061388d5" providerId="LiveId" clId="{746B24EA-7A43-4D3D-A68A-B9BD11066FA8}" dt="2022-02-09T06:05:13.641" v="2879"/>
          <ac:inkMkLst>
            <pc:docMk/>
            <pc:sldMk cId="2504617374" sldId="339"/>
            <ac:inkMk id="35" creationId="{F261860B-7F70-4CED-8F36-5BAEC994A391}"/>
          </ac:inkMkLst>
        </pc:inkChg>
        <pc:inkChg chg="add del">
          <ac:chgData name="Viet Anh Nguyen" userId="b95f61ff061388d5" providerId="LiveId" clId="{746B24EA-7A43-4D3D-A68A-B9BD11066FA8}" dt="2022-02-09T06:05:15.944" v="2887"/>
          <ac:inkMkLst>
            <pc:docMk/>
            <pc:sldMk cId="2504617374" sldId="339"/>
            <ac:inkMk id="36" creationId="{4CB4AD2D-C608-445A-BC32-29FC37A27B90}"/>
          </ac:inkMkLst>
        </pc:inkChg>
        <pc:inkChg chg="add del">
          <ac:chgData name="Viet Anh Nguyen" userId="b95f61ff061388d5" providerId="LiveId" clId="{746B24EA-7A43-4D3D-A68A-B9BD11066FA8}" dt="2022-02-09T06:05:15.944" v="2887"/>
          <ac:inkMkLst>
            <pc:docMk/>
            <pc:sldMk cId="2504617374" sldId="339"/>
            <ac:inkMk id="37" creationId="{9B07DA9C-F60E-4033-8B2D-380FFDA2A679}"/>
          </ac:inkMkLst>
        </pc:inkChg>
        <pc:inkChg chg="add del">
          <ac:chgData name="Viet Anh Nguyen" userId="b95f61ff061388d5" providerId="LiveId" clId="{746B24EA-7A43-4D3D-A68A-B9BD11066FA8}" dt="2022-02-09T06:05:15.944" v="2887"/>
          <ac:inkMkLst>
            <pc:docMk/>
            <pc:sldMk cId="2504617374" sldId="339"/>
            <ac:inkMk id="38" creationId="{941DAC7F-1B08-4E72-BDAD-FA5CA7FD5FB8}"/>
          </ac:inkMkLst>
        </pc:inkChg>
        <pc:inkChg chg="add del">
          <ac:chgData name="Viet Anh Nguyen" userId="b95f61ff061388d5" providerId="LiveId" clId="{746B24EA-7A43-4D3D-A68A-B9BD11066FA8}" dt="2022-02-09T06:05:15.944" v="2887"/>
          <ac:inkMkLst>
            <pc:docMk/>
            <pc:sldMk cId="2504617374" sldId="339"/>
            <ac:inkMk id="39" creationId="{0F1B8A50-BD1B-4FAD-A47C-E21E4AA3E398}"/>
          </ac:inkMkLst>
        </pc:inkChg>
        <pc:inkChg chg="add del">
          <ac:chgData name="Viet Anh Nguyen" userId="b95f61ff061388d5" providerId="LiveId" clId="{746B24EA-7A43-4D3D-A68A-B9BD11066FA8}" dt="2022-02-09T06:05:15.944" v="2887"/>
          <ac:inkMkLst>
            <pc:docMk/>
            <pc:sldMk cId="2504617374" sldId="339"/>
            <ac:inkMk id="40" creationId="{DE8E6FD9-B73F-4F33-A2E2-E38266F48763}"/>
          </ac:inkMkLst>
        </pc:inkChg>
        <pc:inkChg chg="add del">
          <ac:chgData name="Viet Anh Nguyen" userId="b95f61ff061388d5" providerId="LiveId" clId="{746B24EA-7A43-4D3D-A68A-B9BD11066FA8}" dt="2022-02-09T06:05:15.944" v="2887"/>
          <ac:inkMkLst>
            <pc:docMk/>
            <pc:sldMk cId="2504617374" sldId="339"/>
            <ac:inkMk id="41" creationId="{34B87B24-9F93-499E-B017-940CE1A30FDF}"/>
          </ac:inkMkLst>
        </pc:inkChg>
        <pc:inkChg chg="add del">
          <ac:chgData name="Viet Anh Nguyen" userId="b95f61ff061388d5" providerId="LiveId" clId="{746B24EA-7A43-4D3D-A68A-B9BD11066FA8}" dt="2022-02-09T06:05:15.944" v="2887"/>
          <ac:inkMkLst>
            <pc:docMk/>
            <pc:sldMk cId="2504617374" sldId="339"/>
            <ac:inkMk id="42" creationId="{EBC517F7-4E31-4D4F-85D2-5F59271F9063}"/>
          </ac:inkMkLst>
        </pc:inkChg>
        <pc:inkChg chg="add del">
          <ac:chgData name="Viet Anh Nguyen" userId="b95f61ff061388d5" providerId="LiveId" clId="{746B24EA-7A43-4D3D-A68A-B9BD11066FA8}" dt="2022-02-09T06:05:15.944" v="2887"/>
          <ac:inkMkLst>
            <pc:docMk/>
            <pc:sldMk cId="2504617374" sldId="339"/>
            <ac:inkMk id="43" creationId="{B0617382-7B15-463C-B2CC-579031346B71}"/>
          </ac:inkMkLst>
        </pc:inkChg>
        <pc:inkChg chg="add">
          <ac:chgData name="Viet Anh Nguyen" userId="b95f61ff061388d5" providerId="LiveId" clId="{746B24EA-7A43-4D3D-A68A-B9BD11066FA8}" dt="2022-02-09T06:05:15.944" v="2887"/>
          <ac:inkMkLst>
            <pc:docMk/>
            <pc:sldMk cId="2504617374" sldId="339"/>
            <ac:inkMk id="44" creationId="{3337C3A7-A87E-4AA3-976A-D3C4C972D6AE}"/>
          </ac:inkMkLst>
        </pc:inkChg>
        <pc:inkChg chg="add del">
          <ac:chgData name="Viet Anh Nguyen" userId="b95f61ff061388d5" providerId="LiveId" clId="{746B24EA-7A43-4D3D-A68A-B9BD11066FA8}" dt="2022-02-09T06:06:06.360" v="2890"/>
          <ac:inkMkLst>
            <pc:docMk/>
            <pc:sldMk cId="2504617374" sldId="339"/>
            <ac:inkMk id="45" creationId="{614C6EC1-A926-4E43-B58B-D15C98615412}"/>
          </ac:inkMkLst>
        </pc:inkChg>
        <pc:inkChg chg="add del">
          <ac:chgData name="Viet Anh Nguyen" userId="b95f61ff061388d5" providerId="LiveId" clId="{746B24EA-7A43-4D3D-A68A-B9BD11066FA8}" dt="2022-02-09T06:06:06.360" v="2890"/>
          <ac:inkMkLst>
            <pc:docMk/>
            <pc:sldMk cId="2504617374" sldId="339"/>
            <ac:inkMk id="46" creationId="{A9FAD565-3ABC-4228-9B6F-0CAFCFA2BA19}"/>
          </ac:inkMkLst>
        </pc:inkChg>
        <pc:inkChg chg="add del">
          <ac:chgData name="Viet Anh Nguyen" userId="b95f61ff061388d5" providerId="LiveId" clId="{746B24EA-7A43-4D3D-A68A-B9BD11066FA8}" dt="2022-02-09T06:06:07.158" v="2892"/>
          <ac:inkMkLst>
            <pc:docMk/>
            <pc:sldMk cId="2504617374" sldId="339"/>
            <ac:inkMk id="47" creationId="{6B659E81-7C36-416C-A1C9-B0509C54959E}"/>
          </ac:inkMkLst>
        </pc:inkChg>
        <pc:inkChg chg="add del">
          <ac:chgData name="Viet Anh Nguyen" userId="b95f61ff061388d5" providerId="LiveId" clId="{746B24EA-7A43-4D3D-A68A-B9BD11066FA8}" dt="2022-02-09T06:06:07.158" v="2892"/>
          <ac:inkMkLst>
            <pc:docMk/>
            <pc:sldMk cId="2504617374" sldId="339"/>
            <ac:inkMk id="48" creationId="{08FDBB65-EA73-4805-AFB7-2E07A17C6AB5}"/>
          </ac:inkMkLst>
        </pc:inkChg>
        <pc:inkChg chg="add del">
          <ac:chgData name="Viet Anh Nguyen" userId="b95f61ff061388d5" providerId="LiveId" clId="{746B24EA-7A43-4D3D-A68A-B9BD11066FA8}" dt="2022-02-09T06:06:08.479" v="2895"/>
          <ac:inkMkLst>
            <pc:docMk/>
            <pc:sldMk cId="2504617374" sldId="339"/>
            <ac:inkMk id="49" creationId="{7E56D28F-36C5-46FE-A266-C821D71B217D}"/>
          </ac:inkMkLst>
        </pc:inkChg>
        <pc:inkChg chg="add del">
          <ac:chgData name="Viet Anh Nguyen" userId="b95f61ff061388d5" providerId="LiveId" clId="{746B24EA-7A43-4D3D-A68A-B9BD11066FA8}" dt="2022-02-09T06:06:08.479" v="2895"/>
          <ac:inkMkLst>
            <pc:docMk/>
            <pc:sldMk cId="2504617374" sldId="339"/>
            <ac:inkMk id="50" creationId="{806DEDAA-018B-4DEF-94AD-9843967AB863}"/>
          </ac:inkMkLst>
        </pc:inkChg>
        <pc:inkChg chg="add del">
          <ac:chgData name="Viet Anh Nguyen" userId="b95f61ff061388d5" providerId="LiveId" clId="{746B24EA-7A43-4D3D-A68A-B9BD11066FA8}" dt="2022-02-09T06:06:10.238" v="2898"/>
          <ac:inkMkLst>
            <pc:docMk/>
            <pc:sldMk cId="2504617374" sldId="339"/>
            <ac:inkMk id="51" creationId="{CAEB60D7-D5FA-4713-B170-76E8CC36EF04}"/>
          </ac:inkMkLst>
        </pc:inkChg>
        <pc:inkChg chg="add del">
          <ac:chgData name="Viet Anh Nguyen" userId="b95f61ff061388d5" providerId="LiveId" clId="{746B24EA-7A43-4D3D-A68A-B9BD11066FA8}" dt="2022-02-09T06:06:10.238" v="2898"/>
          <ac:inkMkLst>
            <pc:docMk/>
            <pc:sldMk cId="2504617374" sldId="339"/>
            <ac:inkMk id="52" creationId="{F9C9337A-2A24-46E2-A8B3-3829F076B232}"/>
          </ac:inkMkLst>
        </pc:inkChg>
        <pc:inkChg chg="add del">
          <ac:chgData name="Viet Anh Nguyen" userId="b95f61ff061388d5" providerId="LiveId" clId="{746B24EA-7A43-4D3D-A68A-B9BD11066FA8}" dt="2022-02-09T06:06:10.238" v="2898"/>
          <ac:inkMkLst>
            <pc:docMk/>
            <pc:sldMk cId="2504617374" sldId="339"/>
            <ac:inkMk id="53" creationId="{4BAA4B8D-71A8-4524-A896-CF12FE7A0F67}"/>
          </ac:inkMkLst>
        </pc:inkChg>
        <pc:inkChg chg="add del">
          <ac:chgData name="Viet Anh Nguyen" userId="b95f61ff061388d5" providerId="LiveId" clId="{746B24EA-7A43-4D3D-A68A-B9BD11066FA8}" dt="2022-02-09T06:06:10.238" v="2898"/>
          <ac:inkMkLst>
            <pc:docMk/>
            <pc:sldMk cId="2504617374" sldId="339"/>
            <ac:inkMk id="54" creationId="{5ECE4E7D-2257-4650-BC83-65B68CFCFF27}"/>
          </ac:inkMkLst>
        </pc:inkChg>
        <pc:inkChg chg="add del">
          <ac:chgData name="Viet Anh Nguyen" userId="b95f61ff061388d5" providerId="LiveId" clId="{746B24EA-7A43-4D3D-A68A-B9BD11066FA8}" dt="2022-02-09T06:06:16.333" v="2903"/>
          <ac:inkMkLst>
            <pc:docMk/>
            <pc:sldMk cId="2504617374" sldId="339"/>
            <ac:inkMk id="55" creationId="{B702B9C9-A5BE-49B5-953D-B0256872F22F}"/>
          </ac:inkMkLst>
        </pc:inkChg>
        <pc:inkChg chg="add del">
          <ac:chgData name="Viet Anh Nguyen" userId="b95f61ff061388d5" providerId="LiveId" clId="{746B24EA-7A43-4D3D-A68A-B9BD11066FA8}" dt="2022-02-09T06:06:15.427" v="2901"/>
          <ac:inkMkLst>
            <pc:docMk/>
            <pc:sldMk cId="2504617374" sldId="339"/>
            <ac:inkMk id="56" creationId="{724D7FD0-F0FD-4334-9FBE-74D8962E7C5B}"/>
          </ac:inkMkLst>
        </pc:inkChg>
        <pc:inkChg chg="add del">
          <ac:chgData name="Viet Anh Nguyen" userId="b95f61ff061388d5" providerId="LiveId" clId="{746B24EA-7A43-4D3D-A68A-B9BD11066FA8}" dt="2022-02-09T06:06:15.427" v="2901"/>
          <ac:inkMkLst>
            <pc:docMk/>
            <pc:sldMk cId="2504617374" sldId="339"/>
            <ac:inkMk id="57" creationId="{08B5D5A5-B432-4E35-9739-D502CFB083DB}"/>
          </ac:inkMkLst>
        </pc:inkChg>
        <pc:inkChg chg="add del">
          <ac:chgData name="Viet Anh Nguyen" userId="b95f61ff061388d5" providerId="LiveId" clId="{746B24EA-7A43-4D3D-A68A-B9BD11066FA8}" dt="2022-02-09T06:06:16.333" v="2903"/>
          <ac:inkMkLst>
            <pc:docMk/>
            <pc:sldMk cId="2504617374" sldId="339"/>
            <ac:inkMk id="58" creationId="{E9907FF4-5586-4468-A565-FC67559B0D85}"/>
          </ac:inkMkLst>
        </pc:inkChg>
        <pc:inkChg chg="add del">
          <ac:chgData name="Viet Anh Nguyen" userId="b95f61ff061388d5" providerId="LiveId" clId="{746B24EA-7A43-4D3D-A68A-B9BD11066FA8}" dt="2022-02-09T06:06:16.333" v="2903"/>
          <ac:inkMkLst>
            <pc:docMk/>
            <pc:sldMk cId="2504617374" sldId="339"/>
            <ac:inkMk id="59" creationId="{8B4C421D-4565-4592-BF57-8F7534F39122}"/>
          </ac:inkMkLst>
        </pc:inkChg>
        <pc:inkChg chg="add del">
          <ac:chgData name="Viet Anh Nguyen" userId="b95f61ff061388d5" providerId="LiveId" clId="{746B24EA-7A43-4D3D-A68A-B9BD11066FA8}" dt="2022-02-09T06:06:17.351" v="2905"/>
          <ac:inkMkLst>
            <pc:docMk/>
            <pc:sldMk cId="2504617374" sldId="339"/>
            <ac:inkMk id="60" creationId="{841761A2-07EA-484A-8AEE-CBFF32F96AED}"/>
          </ac:inkMkLst>
        </pc:inkChg>
        <pc:inkChg chg="add del">
          <ac:chgData name="Viet Anh Nguyen" userId="b95f61ff061388d5" providerId="LiveId" clId="{746B24EA-7A43-4D3D-A68A-B9BD11066FA8}" dt="2022-02-09T06:06:17.351" v="2905"/>
          <ac:inkMkLst>
            <pc:docMk/>
            <pc:sldMk cId="2504617374" sldId="339"/>
            <ac:inkMk id="61" creationId="{C895B337-666E-4774-8E3A-CBFE8524AEE9}"/>
          </ac:inkMkLst>
        </pc:inkChg>
        <pc:inkChg chg="add">
          <ac:chgData name="Viet Anh Nguyen" userId="b95f61ff061388d5" providerId="LiveId" clId="{746B24EA-7A43-4D3D-A68A-B9BD11066FA8}" dt="2022-02-09T06:06:17.351" v="2905"/>
          <ac:inkMkLst>
            <pc:docMk/>
            <pc:sldMk cId="2504617374" sldId="339"/>
            <ac:inkMk id="62" creationId="{2F7C04FD-554F-4E93-8675-10FBA5BCD97C}"/>
          </ac:inkMkLst>
        </pc:inkChg>
        <pc:inkChg chg="add">
          <ac:chgData name="Viet Anh Nguyen" userId="b95f61ff061388d5" providerId="LiveId" clId="{746B24EA-7A43-4D3D-A68A-B9BD11066FA8}" dt="2022-02-09T06:06:22.650" v="2906" actId="9405"/>
          <ac:inkMkLst>
            <pc:docMk/>
            <pc:sldMk cId="2504617374" sldId="339"/>
            <ac:inkMk id="63" creationId="{7635A1AC-D3F9-43E3-B78D-C490FBF8458E}"/>
          </ac:inkMkLst>
        </pc:inkChg>
        <pc:inkChg chg="add del">
          <ac:chgData name="Viet Anh Nguyen" userId="b95f61ff061388d5" providerId="LiveId" clId="{746B24EA-7A43-4D3D-A68A-B9BD11066FA8}" dt="2022-02-09T06:07:28.947" v="2914"/>
          <ac:inkMkLst>
            <pc:docMk/>
            <pc:sldMk cId="2504617374" sldId="339"/>
            <ac:inkMk id="64" creationId="{A6AAB260-7734-418E-AF07-9CF5950D6B80}"/>
          </ac:inkMkLst>
        </pc:inkChg>
        <pc:inkChg chg="add del">
          <ac:chgData name="Viet Anh Nguyen" userId="b95f61ff061388d5" providerId="LiveId" clId="{746B24EA-7A43-4D3D-A68A-B9BD11066FA8}" dt="2022-02-09T06:07:28.947" v="2914"/>
          <ac:inkMkLst>
            <pc:docMk/>
            <pc:sldMk cId="2504617374" sldId="339"/>
            <ac:inkMk id="65" creationId="{46348595-89B0-40BC-8449-9A28DBD090C3}"/>
          </ac:inkMkLst>
        </pc:inkChg>
        <pc:inkChg chg="add del">
          <ac:chgData name="Viet Anh Nguyen" userId="b95f61ff061388d5" providerId="LiveId" clId="{746B24EA-7A43-4D3D-A68A-B9BD11066FA8}" dt="2022-02-09T06:07:28.947" v="2914"/>
          <ac:inkMkLst>
            <pc:docMk/>
            <pc:sldMk cId="2504617374" sldId="339"/>
            <ac:inkMk id="66" creationId="{7BA3D2E7-78D6-4156-B696-B81403203875}"/>
          </ac:inkMkLst>
        </pc:inkChg>
        <pc:inkChg chg="add del">
          <ac:chgData name="Viet Anh Nguyen" userId="b95f61ff061388d5" providerId="LiveId" clId="{746B24EA-7A43-4D3D-A68A-B9BD11066FA8}" dt="2022-02-09T06:07:28.947" v="2914"/>
          <ac:inkMkLst>
            <pc:docMk/>
            <pc:sldMk cId="2504617374" sldId="339"/>
            <ac:inkMk id="67" creationId="{E9374998-567B-4EE3-9E59-F2DEA83F7B2D}"/>
          </ac:inkMkLst>
        </pc:inkChg>
        <pc:inkChg chg="add del">
          <ac:chgData name="Viet Anh Nguyen" userId="b95f61ff061388d5" providerId="LiveId" clId="{746B24EA-7A43-4D3D-A68A-B9BD11066FA8}" dt="2022-02-09T06:07:28.947" v="2914"/>
          <ac:inkMkLst>
            <pc:docMk/>
            <pc:sldMk cId="2504617374" sldId="339"/>
            <ac:inkMk id="68" creationId="{85C1EC36-01F9-4095-93E5-412A87365369}"/>
          </ac:inkMkLst>
        </pc:inkChg>
        <pc:inkChg chg="add del">
          <ac:chgData name="Viet Anh Nguyen" userId="b95f61ff061388d5" providerId="LiveId" clId="{746B24EA-7A43-4D3D-A68A-B9BD11066FA8}" dt="2022-02-09T06:07:28.947" v="2914"/>
          <ac:inkMkLst>
            <pc:docMk/>
            <pc:sldMk cId="2504617374" sldId="339"/>
            <ac:inkMk id="69" creationId="{13A3450F-6A86-438E-ACE1-8AC5E17D81EA}"/>
          </ac:inkMkLst>
        </pc:inkChg>
        <pc:inkChg chg="add del">
          <ac:chgData name="Viet Anh Nguyen" userId="b95f61ff061388d5" providerId="LiveId" clId="{746B24EA-7A43-4D3D-A68A-B9BD11066FA8}" dt="2022-02-09T06:07:28.947" v="2914"/>
          <ac:inkMkLst>
            <pc:docMk/>
            <pc:sldMk cId="2504617374" sldId="339"/>
            <ac:inkMk id="70" creationId="{C3F2F3B2-B98B-4372-8AFE-664435C3211D}"/>
          </ac:inkMkLst>
        </pc:inkChg>
        <pc:inkChg chg="add">
          <ac:chgData name="Viet Anh Nguyen" userId="b95f61ff061388d5" providerId="LiveId" clId="{746B24EA-7A43-4D3D-A68A-B9BD11066FA8}" dt="2022-02-09T06:07:28.947" v="2914"/>
          <ac:inkMkLst>
            <pc:docMk/>
            <pc:sldMk cId="2504617374" sldId="339"/>
            <ac:inkMk id="71" creationId="{AF92C832-47CE-4F13-AC0D-F2718EC17A3E}"/>
          </ac:inkMkLst>
        </pc:inkChg>
        <pc:inkChg chg="add del">
          <ac:chgData name="Viet Anh Nguyen" userId="b95f61ff061388d5" providerId="LiveId" clId="{746B24EA-7A43-4D3D-A68A-B9BD11066FA8}" dt="2022-02-09T06:07:32.737" v="2924"/>
          <ac:inkMkLst>
            <pc:docMk/>
            <pc:sldMk cId="2504617374" sldId="339"/>
            <ac:inkMk id="72" creationId="{C76A8F5E-0B28-46B5-8D5E-E47E54DA051F}"/>
          </ac:inkMkLst>
        </pc:inkChg>
        <pc:inkChg chg="add del">
          <ac:chgData name="Viet Anh Nguyen" userId="b95f61ff061388d5" providerId="LiveId" clId="{746B24EA-7A43-4D3D-A68A-B9BD11066FA8}" dt="2022-02-09T06:07:32.737" v="2924"/>
          <ac:inkMkLst>
            <pc:docMk/>
            <pc:sldMk cId="2504617374" sldId="339"/>
            <ac:inkMk id="73" creationId="{C6D63CC2-85B7-43D6-9203-7264D6318E55}"/>
          </ac:inkMkLst>
        </pc:inkChg>
        <pc:inkChg chg="add del">
          <ac:chgData name="Viet Anh Nguyen" userId="b95f61ff061388d5" providerId="LiveId" clId="{746B24EA-7A43-4D3D-A68A-B9BD11066FA8}" dt="2022-02-09T06:07:32.737" v="2924"/>
          <ac:inkMkLst>
            <pc:docMk/>
            <pc:sldMk cId="2504617374" sldId="339"/>
            <ac:inkMk id="74" creationId="{AB59C86A-F7E2-4C58-89EB-9D4589EAC203}"/>
          </ac:inkMkLst>
        </pc:inkChg>
        <pc:inkChg chg="add del">
          <ac:chgData name="Viet Anh Nguyen" userId="b95f61ff061388d5" providerId="LiveId" clId="{746B24EA-7A43-4D3D-A68A-B9BD11066FA8}" dt="2022-02-09T06:07:32.737" v="2924"/>
          <ac:inkMkLst>
            <pc:docMk/>
            <pc:sldMk cId="2504617374" sldId="339"/>
            <ac:inkMk id="75" creationId="{77391833-17CD-409E-8E64-329FB152FEFE}"/>
          </ac:inkMkLst>
        </pc:inkChg>
        <pc:inkChg chg="add del">
          <ac:chgData name="Viet Anh Nguyen" userId="b95f61ff061388d5" providerId="LiveId" clId="{746B24EA-7A43-4D3D-A68A-B9BD11066FA8}" dt="2022-02-09T06:07:32.737" v="2924"/>
          <ac:inkMkLst>
            <pc:docMk/>
            <pc:sldMk cId="2504617374" sldId="339"/>
            <ac:inkMk id="76" creationId="{9E51B392-8E68-4D07-9630-E45F22B05035}"/>
          </ac:inkMkLst>
        </pc:inkChg>
        <pc:inkChg chg="add del">
          <ac:chgData name="Viet Anh Nguyen" userId="b95f61ff061388d5" providerId="LiveId" clId="{746B24EA-7A43-4D3D-A68A-B9BD11066FA8}" dt="2022-02-09T06:07:32.737" v="2924"/>
          <ac:inkMkLst>
            <pc:docMk/>
            <pc:sldMk cId="2504617374" sldId="339"/>
            <ac:inkMk id="77" creationId="{D59D4AE9-E6A2-43FB-A91B-83717E8D4C9D}"/>
          </ac:inkMkLst>
        </pc:inkChg>
        <pc:inkChg chg="add del">
          <ac:chgData name="Viet Anh Nguyen" userId="b95f61ff061388d5" providerId="LiveId" clId="{746B24EA-7A43-4D3D-A68A-B9BD11066FA8}" dt="2022-02-09T06:07:32.737" v="2924"/>
          <ac:inkMkLst>
            <pc:docMk/>
            <pc:sldMk cId="2504617374" sldId="339"/>
            <ac:inkMk id="78" creationId="{557437E2-BAD8-48A9-BB13-AE802185F429}"/>
          </ac:inkMkLst>
        </pc:inkChg>
        <pc:inkChg chg="add del">
          <ac:chgData name="Viet Anh Nguyen" userId="b95f61ff061388d5" providerId="LiveId" clId="{746B24EA-7A43-4D3D-A68A-B9BD11066FA8}" dt="2022-02-09T06:07:32.737" v="2924"/>
          <ac:inkMkLst>
            <pc:docMk/>
            <pc:sldMk cId="2504617374" sldId="339"/>
            <ac:inkMk id="79" creationId="{CD453780-CD15-4B78-9163-89EB88491E7A}"/>
          </ac:inkMkLst>
        </pc:inkChg>
        <pc:inkChg chg="add del">
          <ac:chgData name="Viet Anh Nguyen" userId="b95f61ff061388d5" providerId="LiveId" clId="{746B24EA-7A43-4D3D-A68A-B9BD11066FA8}" dt="2022-02-09T06:07:32.737" v="2924"/>
          <ac:inkMkLst>
            <pc:docMk/>
            <pc:sldMk cId="2504617374" sldId="339"/>
            <ac:inkMk id="80" creationId="{4C2BD42E-3F20-4561-98A6-143AF143954D}"/>
          </ac:inkMkLst>
        </pc:inkChg>
        <pc:inkChg chg="add">
          <ac:chgData name="Viet Anh Nguyen" userId="b95f61ff061388d5" providerId="LiveId" clId="{746B24EA-7A43-4D3D-A68A-B9BD11066FA8}" dt="2022-02-09T06:07:32.737" v="2924"/>
          <ac:inkMkLst>
            <pc:docMk/>
            <pc:sldMk cId="2504617374" sldId="339"/>
            <ac:inkMk id="81" creationId="{02A7ADC0-C02A-4EB7-AA1B-2FF0B8E599C0}"/>
          </ac:inkMkLst>
        </pc:inkChg>
      </pc:sldChg>
      <pc:sldChg chg="addSp delSp modSp new mod modClrScheme chgLayout">
        <pc:chgData name="Viet Anh Nguyen" userId="b95f61ff061388d5" providerId="LiveId" clId="{746B24EA-7A43-4D3D-A68A-B9BD11066FA8}" dt="2022-02-09T06:17:47.097" v="3131"/>
        <pc:sldMkLst>
          <pc:docMk/>
          <pc:sldMk cId="4003449372" sldId="340"/>
        </pc:sldMkLst>
        <pc:spChg chg="del">
          <ac:chgData name="Viet Anh Nguyen" userId="b95f61ff061388d5" providerId="LiveId" clId="{746B24EA-7A43-4D3D-A68A-B9BD11066FA8}" dt="2022-02-09T06:11:57.941" v="3045" actId="700"/>
          <ac:spMkLst>
            <pc:docMk/>
            <pc:sldMk cId="4003449372" sldId="340"/>
            <ac:spMk id="2" creationId="{E731B3C2-ADA5-4D97-8F0D-3847AA3D7136}"/>
          </ac:spMkLst>
        </pc:spChg>
        <pc:spChg chg="del">
          <ac:chgData name="Viet Anh Nguyen" userId="b95f61ff061388d5" providerId="LiveId" clId="{746B24EA-7A43-4D3D-A68A-B9BD11066FA8}" dt="2022-02-09T06:11:57.941" v="3045" actId="700"/>
          <ac:spMkLst>
            <pc:docMk/>
            <pc:sldMk cId="4003449372" sldId="340"/>
            <ac:spMk id="3" creationId="{8B39F597-225C-4786-9530-93487A71E3F0}"/>
          </ac:spMkLst>
        </pc:spChg>
        <pc:picChg chg="add mod">
          <ac:chgData name="Viet Anh Nguyen" userId="b95f61ff061388d5" providerId="LiveId" clId="{746B24EA-7A43-4D3D-A68A-B9BD11066FA8}" dt="2022-02-09T06:12:01.801" v="3047" actId="1076"/>
          <ac:picMkLst>
            <pc:docMk/>
            <pc:sldMk cId="4003449372" sldId="340"/>
            <ac:picMk id="4" creationId="{97C65D60-9009-46C6-B16F-688D93EA2CAB}"/>
          </ac:picMkLst>
        </pc:picChg>
        <pc:inkChg chg="add del">
          <ac:chgData name="Viet Anh Nguyen" userId="b95f61ff061388d5" providerId="LiveId" clId="{746B24EA-7A43-4D3D-A68A-B9BD11066FA8}" dt="2022-02-09T06:12:17.022" v="3050"/>
          <ac:inkMkLst>
            <pc:docMk/>
            <pc:sldMk cId="4003449372" sldId="340"/>
            <ac:inkMk id="5" creationId="{1097F6EA-C136-45E6-965C-DA1A21EACB0E}"/>
          </ac:inkMkLst>
        </pc:inkChg>
        <pc:inkChg chg="add del">
          <ac:chgData name="Viet Anh Nguyen" userId="b95f61ff061388d5" providerId="LiveId" clId="{746B24EA-7A43-4D3D-A68A-B9BD11066FA8}" dt="2022-02-09T06:12:17.022" v="3050"/>
          <ac:inkMkLst>
            <pc:docMk/>
            <pc:sldMk cId="4003449372" sldId="340"/>
            <ac:inkMk id="6" creationId="{DD67C7F0-5C04-4D42-8124-D07EE3CC0EC9}"/>
          </ac:inkMkLst>
        </pc:inkChg>
        <pc:inkChg chg="add del">
          <ac:chgData name="Viet Anh Nguyen" userId="b95f61ff061388d5" providerId="LiveId" clId="{746B24EA-7A43-4D3D-A68A-B9BD11066FA8}" dt="2022-02-09T06:12:19.660" v="3056"/>
          <ac:inkMkLst>
            <pc:docMk/>
            <pc:sldMk cId="4003449372" sldId="340"/>
            <ac:inkMk id="7" creationId="{09A8D4AC-E3B1-441A-B1C3-331E95954DDA}"/>
          </ac:inkMkLst>
        </pc:inkChg>
        <pc:inkChg chg="add del">
          <ac:chgData name="Viet Anh Nguyen" userId="b95f61ff061388d5" providerId="LiveId" clId="{746B24EA-7A43-4D3D-A68A-B9BD11066FA8}" dt="2022-02-09T06:12:19.660" v="3056"/>
          <ac:inkMkLst>
            <pc:docMk/>
            <pc:sldMk cId="4003449372" sldId="340"/>
            <ac:inkMk id="8" creationId="{63AA1111-C117-40CE-B90D-2F379CA7821C}"/>
          </ac:inkMkLst>
        </pc:inkChg>
        <pc:inkChg chg="add del">
          <ac:chgData name="Viet Anh Nguyen" userId="b95f61ff061388d5" providerId="LiveId" clId="{746B24EA-7A43-4D3D-A68A-B9BD11066FA8}" dt="2022-02-09T06:12:19.660" v="3056"/>
          <ac:inkMkLst>
            <pc:docMk/>
            <pc:sldMk cId="4003449372" sldId="340"/>
            <ac:inkMk id="9" creationId="{0AB09A4B-0422-4F0D-A360-1C77B0C789B1}"/>
          </ac:inkMkLst>
        </pc:inkChg>
        <pc:inkChg chg="add del">
          <ac:chgData name="Viet Anh Nguyen" userId="b95f61ff061388d5" providerId="LiveId" clId="{746B24EA-7A43-4D3D-A68A-B9BD11066FA8}" dt="2022-02-09T06:12:19.660" v="3056"/>
          <ac:inkMkLst>
            <pc:docMk/>
            <pc:sldMk cId="4003449372" sldId="340"/>
            <ac:inkMk id="10" creationId="{DDC18EEB-4D3A-4A8D-B4FB-FA1106EB781A}"/>
          </ac:inkMkLst>
        </pc:inkChg>
        <pc:inkChg chg="add del">
          <ac:chgData name="Viet Anh Nguyen" userId="b95f61ff061388d5" providerId="LiveId" clId="{746B24EA-7A43-4D3D-A68A-B9BD11066FA8}" dt="2022-02-09T06:12:19.660" v="3056"/>
          <ac:inkMkLst>
            <pc:docMk/>
            <pc:sldMk cId="4003449372" sldId="340"/>
            <ac:inkMk id="11" creationId="{B269AF52-FFF8-4266-83CC-8CDC1A7F41B5}"/>
          </ac:inkMkLst>
        </pc:inkChg>
        <pc:inkChg chg="add del">
          <ac:chgData name="Viet Anh Nguyen" userId="b95f61ff061388d5" providerId="LiveId" clId="{746B24EA-7A43-4D3D-A68A-B9BD11066FA8}" dt="2022-02-09T06:12:19.660" v="3056"/>
          <ac:inkMkLst>
            <pc:docMk/>
            <pc:sldMk cId="4003449372" sldId="340"/>
            <ac:inkMk id="12" creationId="{7856809A-B3FC-454D-A7C2-1EF0E67F6212}"/>
          </ac:inkMkLst>
        </pc:inkChg>
        <pc:inkChg chg="add">
          <ac:chgData name="Viet Anh Nguyen" userId="b95f61ff061388d5" providerId="LiveId" clId="{746B24EA-7A43-4D3D-A68A-B9BD11066FA8}" dt="2022-02-09T06:12:19.660" v="3056"/>
          <ac:inkMkLst>
            <pc:docMk/>
            <pc:sldMk cId="4003449372" sldId="340"/>
            <ac:inkMk id="13" creationId="{25D97B06-E4CB-4062-A147-485D4976A55B}"/>
          </ac:inkMkLst>
        </pc:inkChg>
        <pc:inkChg chg="add">
          <ac:chgData name="Viet Anh Nguyen" userId="b95f61ff061388d5" providerId="LiveId" clId="{746B24EA-7A43-4D3D-A68A-B9BD11066FA8}" dt="2022-02-09T06:12:19.660" v="3056"/>
          <ac:inkMkLst>
            <pc:docMk/>
            <pc:sldMk cId="4003449372" sldId="340"/>
            <ac:inkMk id="14" creationId="{521D0FE2-B327-46D4-95B6-4AF81B1B693C}"/>
          </ac:inkMkLst>
        </pc:inkChg>
        <pc:inkChg chg="add del">
          <ac:chgData name="Viet Anh Nguyen" userId="b95f61ff061388d5" providerId="LiveId" clId="{746B24EA-7A43-4D3D-A68A-B9BD11066FA8}" dt="2022-02-09T06:12:26.450" v="3067"/>
          <ac:inkMkLst>
            <pc:docMk/>
            <pc:sldMk cId="4003449372" sldId="340"/>
            <ac:inkMk id="15" creationId="{43617C09-8303-43BD-9A02-2343DFA49A65}"/>
          </ac:inkMkLst>
        </pc:inkChg>
        <pc:inkChg chg="add del">
          <ac:chgData name="Viet Anh Nguyen" userId="b95f61ff061388d5" providerId="LiveId" clId="{746B24EA-7A43-4D3D-A68A-B9BD11066FA8}" dt="2022-02-09T06:12:26.450" v="3067"/>
          <ac:inkMkLst>
            <pc:docMk/>
            <pc:sldMk cId="4003449372" sldId="340"/>
            <ac:inkMk id="16" creationId="{62EDFBE9-C308-4E3B-8E8F-1E2A8FD400F8}"/>
          </ac:inkMkLst>
        </pc:inkChg>
        <pc:inkChg chg="add del">
          <ac:chgData name="Viet Anh Nguyen" userId="b95f61ff061388d5" providerId="LiveId" clId="{746B24EA-7A43-4D3D-A68A-B9BD11066FA8}" dt="2022-02-09T06:12:26.450" v="3067"/>
          <ac:inkMkLst>
            <pc:docMk/>
            <pc:sldMk cId="4003449372" sldId="340"/>
            <ac:inkMk id="17" creationId="{AD7A45A6-6366-4B77-8ACE-26EC24914087}"/>
          </ac:inkMkLst>
        </pc:inkChg>
        <pc:inkChg chg="add del">
          <ac:chgData name="Viet Anh Nguyen" userId="b95f61ff061388d5" providerId="LiveId" clId="{746B24EA-7A43-4D3D-A68A-B9BD11066FA8}" dt="2022-02-09T06:12:26.450" v="3067"/>
          <ac:inkMkLst>
            <pc:docMk/>
            <pc:sldMk cId="4003449372" sldId="340"/>
            <ac:inkMk id="18" creationId="{42C7C425-4113-4821-BE27-BCDB5740C593}"/>
          </ac:inkMkLst>
        </pc:inkChg>
        <pc:inkChg chg="add del">
          <ac:chgData name="Viet Anh Nguyen" userId="b95f61ff061388d5" providerId="LiveId" clId="{746B24EA-7A43-4D3D-A68A-B9BD11066FA8}" dt="2022-02-09T06:12:26.450" v="3067"/>
          <ac:inkMkLst>
            <pc:docMk/>
            <pc:sldMk cId="4003449372" sldId="340"/>
            <ac:inkMk id="19" creationId="{8EE5A8EC-2620-4256-A090-E3B5A00EBAE6}"/>
          </ac:inkMkLst>
        </pc:inkChg>
        <pc:inkChg chg="add del">
          <ac:chgData name="Viet Anh Nguyen" userId="b95f61ff061388d5" providerId="LiveId" clId="{746B24EA-7A43-4D3D-A68A-B9BD11066FA8}" dt="2022-02-09T06:12:26.450" v="3067"/>
          <ac:inkMkLst>
            <pc:docMk/>
            <pc:sldMk cId="4003449372" sldId="340"/>
            <ac:inkMk id="20" creationId="{B166DCE6-D863-4DD9-8923-756C8FF0FB46}"/>
          </ac:inkMkLst>
        </pc:inkChg>
        <pc:inkChg chg="add del">
          <ac:chgData name="Viet Anh Nguyen" userId="b95f61ff061388d5" providerId="LiveId" clId="{746B24EA-7A43-4D3D-A68A-B9BD11066FA8}" dt="2022-02-09T06:12:26.450" v="3067"/>
          <ac:inkMkLst>
            <pc:docMk/>
            <pc:sldMk cId="4003449372" sldId="340"/>
            <ac:inkMk id="21" creationId="{965D5768-2B35-4995-BEB0-0B6FADDA2E66}"/>
          </ac:inkMkLst>
        </pc:inkChg>
        <pc:inkChg chg="add del">
          <ac:chgData name="Viet Anh Nguyen" userId="b95f61ff061388d5" providerId="LiveId" clId="{746B24EA-7A43-4D3D-A68A-B9BD11066FA8}" dt="2022-02-09T06:12:26.450" v="3067"/>
          <ac:inkMkLst>
            <pc:docMk/>
            <pc:sldMk cId="4003449372" sldId="340"/>
            <ac:inkMk id="22" creationId="{3B85CBD0-44E3-40EC-B0C7-14241E6FE23C}"/>
          </ac:inkMkLst>
        </pc:inkChg>
        <pc:inkChg chg="add del">
          <ac:chgData name="Viet Anh Nguyen" userId="b95f61ff061388d5" providerId="LiveId" clId="{746B24EA-7A43-4D3D-A68A-B9BD11066FA8}" dt="2022-02-09T06:12:26.450" v="3067"/>
          <ac:inkMkLst>
            <pc:docMk/>
            <pc:sldMk cId="4003449372" sldId="340"/>
            <ac:inkMk id="23" creationId="{63653037-6FAB-44C2-93E2-B134BB456A6E}"/>
          </ac:inkMkLst>
        </pc:inkChg>
        <pc:inkChg chg="add del">
          <ac:chgData name="Viet Anh Nguyen" userId="b95f61ff061388d5" providerId="LiveId" clId="{746B24EA-7A43-4D3D-A68A-B9BD11066FA8}" dt="2022-02-09T06:12:26.450" v="3067"/>
          <ac:inkMkLst>
            <pc:docMk/>
            <pc:sldMk cId="4003449372" sldId="340"/>
            <ac:inkMk id="24" creationId="{3064D827-737D-4A1F-8412-BA4079FB89FB}"/>
          </ac:inkMkLst>
        </pc:inkChg>
        <pc:inkChg chg="add del">
          <ac:chgData name="Viet Anh Nguyen" userId="b95f61ff061388d5" providerId="LiveId" clId="{746B24EA-7A43-4D3D-A68A-B9BD11066FA8}" dt="2022-02-09T06:12:31.593" v="3078"/>
          <ac:inkMkLst>
            <pc:docMk/>
            <pc:sldMk cId="4003449372" sldId="340"/>
            <ac:inkMk id="25" creationId="{88C80B91-3477-496C-8D62-10A81ADBA482}"/>
          </ac:inkMkLst>
        </pc:inkChg>
        <pc:inkChg chg="add del">
          <ac:chgData name="Viet Anh Nguyen" userId="b95f61ff061388d5" providerId="LiveId" clId="{746B24EA-7A43-4D3D-A68A-B9BD11066FA8}" dt="2022-02-09T06:12:31.593" v="3078"/>
          <ac:inkMkLst>
            <pc:docMk/>
            <pc:sldMk cId="4003449372" sldId="340"/>
            <ac:inkMk id="26" creationId="{03E37E9C-52D7-4DE4-ACA3-44835555560A}"/>
          </ac:inkMkLst>
        </pc:inkChg>
        <pc:inkChg chg="add del">
          <ac:chgData name="Viet Anh Nguyen" userId="b95f61ff061388d5" providerId="LiveId" clId="{746B24EA-7A43-4D3D-A68A-B9BD11066FA8}" dt="2022-02-09T06:12:31.593" v="3078"/>
          <ac:inkMkLst>
            <pc:docMk/>
            <pc:sldMk cId="4003449372" sldId="340"/>
            <ac:inkMk id="27" creationId="{E04AC362-8E0C-43DC-9F27-D2E94F41476E}"/>
          </ac:inkMkLst>
        </pc:inkChg>
        <pc:inkChg chg="add del">
          <ac:chgData name="Viet Anh Nguyen" userId="b95f61ff061388d5" providerId="LiveId" clId="{746B24EA-7A43-4D3D-A68A-B9BD11066FA8}" dt="2022-02-09T06:12:31.593" v="3078"/>
          <ac:inkMkLst>
            <pc:docMk/>
            <pc:sldMk cId="4003449372" sldId="340"/>
            <ac:inkMk id="28" creationId="{73C66773-56F3-45CA-BEF8-E48DABEC3661}"/>
          </ac:inkMkLst>
        </pc:inkChg>
        <pc:inkChg chg="add">
          <ac:chgData name="Viet Anh Nguyen" userId="b95f61ff061388d5" providerId="LiveId" clId="{746B24EA-7A43-4D3D-A68A-B9BD11066FA8}" dt="2022-02-09T06:12:28.662" v="3071" actId="9405"/>
          <ac:inkMkLst>
            <pc:docMk/>
            <pc:sldMk cId="4003449372" sldId="340"/>
            <ac:inkMk id="29" creationId="{22DF221E-3B58-4140-AED9-D857BCFDCB47}"/>
          </ac:inkMkLst>
        </pc:inkChg>
        <pc:inkChg chg="add del">
          <ac:chgData name="Viet Anh Nguyen" userId="b95f61ff061388d5" providerId="LiveId" clId="{746B24EA-7A43-4D3D-A68A-B9BD11066FA8}" dt="2022-02-09T06:12:31.593" v="3078"/>
          <ac:inkMkLst>
            <pc:docMk/>
            <pc:sldMk cId="4003449372" sldId="340"/>
            <ac:inkMk id="30" creationId="{C30CC906-8AB8-428A-8492-63D11B0BA743}"/>
          </ac:inkMkLst>
        </pc:inkChg>
        <pc:inkChg chg="add del">
          <ac:chgData name="Viet Anh Nguyen" userId="b95f61ff061388d5" providerId="LiveId" clId="{746B24EA-7A43-4D3D-A68A-B9BD11066FA8}" dt="2022-02-09T06:12:31.593" v="3078"/>
          <ac:inkMkLst>
            <pc:docMk/>
            <pc:sldMk cId="4003449372" sldId="340"/>
            <ac:inkMk id="31" creationId="{0B9FBE7A-2E07-4179-A176-1F52F531FB0D}"/>
          </ac:inkMkLst>
        </pc:inkChg>
        <pc:inkChg chg="add del">
          <ac:chgData name="Viet Anh Nguyen" userId="b95f61ff061388d5" providerId="LiveId" clId="{746B24EA-7A43-4D3D-A68A-B9BD11066FA8}" dt="2022-02-09T06:12:31.593" v="3078"/>
          <ac:inkMkLst>
            <pc:docMk/>
            <pc:sldMk cId="4003449372" sldId="340"/>
            <ac:inkMk id="32" creationId="{6AAFE38D-401E-4C63-B133-A13982102F23}"/>
          </ac:inkMkLst>
        </pc:inkChg>
        <pc:inkChg chg="add del">
          <ac:chgData name="Viet Anh Nguyen" userId="b95f61ff061388d5" providerId="LiveId" clId="{746B24EA-7A43-4D3D-A68A-B9BD11066FA8}" dt="2022-02-09T06:12:31.593" v="3078"/>
          <ac:inkMkLst>
            <pc:docMk/>
            <pc:sldMk cId="4003449372" sldId="340"/>
            <ac:inkMk id="33" creationId="{68398AAA-F3C0-46F5-B89B-2FC17097F242}"/>
          </ac:inkMkLst>
        </pc:inkChg>
        <pc:inkChg chg="add del">
          <ac:chgData name="Viet Anh Nguyen" userId="b95f61ff061388d5" providerId="LiveId" clId="{746B24EA-7A43-4D3D-A68A-B9BD11066FA8}" dt="2022-02-09T06:12:31.593" v="3078"/>
          <ac:inkMkLst>
            <pc:docMk/>
            <pc:sldMk cId="4003449372" sldId="340"/>
            <ac:inkMk id="34" creationId="{1429D610-FA29-4201-A317-A2CAAD4683C2}"/>
          </ac:inkMkLst>
        </pc:inkChg>
        <pc:inkChg chg="add del">
          <ac:chgData name="Viet Anh Nguyen" userId="b95f61ff061388d5" providerId="LiveId" clId="{746B24EA-7A43-4D3D-A68A-B9BD11066FA8}" dt="2022-02-09T06:12:31.593" v="3078"/>
          <ac:inkMkLst>
            <pc:docMk/>
            <pc:sldMk cId="4003449372" sldId="340"/>
            <ac:inkMk id="35" creationId="{685C36BD-6A69-4AB4-A574-2D6E6031EC39}"/>
          </ac:inkMkLst>
        </pc:inkChg>
        <pc:inkChg chg="add del mod">
          <ac:chgData name="Viet Anh Nguyen" userId="b95f61ff061388d5" providerId="LiveId" clId="{746B24EA-7A43-4D3D-A68A-B9BD11066FA8}" dt="2022-02-09T06:12:44.800" v="3084"/>
          <ac:inkMkLst>
            <pc:docMk/>
            <pc:sldMk cId="4003449372" sldId="340"/>
            <ac:inkMk id="36" creationId="{142F3547-8FE4-489A-8BA9-348D857CE043}"/>
          </ac:inkMkLst>
        </pc:inkChg>
        <pc:inkChg chg="add del">
          <ac:chgData name="Viet Anh Nguyen" userId="b95f61ff061388d5" providerId="LiveId" clId="{746B24EA-7A43-4D3D-A68A-B9BD11066FA8}" dt="2022-02-09T06:12:43.684" v="3082"/>
          <ac:inkMkLst>
            <pc:docMk/>
            <pc:sldMk cId="4003449372" sldId="340"/>
            <ac:inkMk id="37" creationId="{00036C50-A86C-4F5B-9045-A56D7B07A0F5}"/>
          </ac:inkMkLst>
        </pc:inkChg>
        <pc:inkChg chg="add del">
          <ac:chgData name="Viet Anh Nguyen" userId="b95f61ff061388d5" providerId="LiveId" clId="{746B24EA-7A43-4D3D-A68A-B9BD11066FA8}" dt="2022-02-09T06:12:43.684" v="3082"/>
          <ac:inkMkLst>
            <pc:docMk/>
            <pc:sldMk cId="4003449372" sldId="340"/>
            <ac:inkMk id="38" creationId="{8DD75194-C872-41ED-A15D-E6665DBD821B}"/>
          </ac:inkMkLst>
        </pc:inkChg>
        <pc:inkChg chg="add del">
          <ac:chgData name="Viet Anh Nguyen" userId="b95f61ff061388d5" providerId="LiveId" clId="{746B24EA-7A43-4D3D-A68A-B9BD11066FA8}" dt="2022-02-09T06:12:44.800" v="3084"/>
          <ac:inkMkLst>
            <pc:docMk/>
            <pc:sldMk cId="4003449372" sldId="340"/>
            <ac:inkMk id="39" creationId="{EBA428DB-FC15-489B-9FDB-C338AE4FA578}"/>
          </ac:inkMkLst>
        </pc:inkChg>
        <pc:inkChg chg="add del">
          <ac:chgData name="Viet Anh Nguyen" userId="b95f61ff061388d5" providerId="LiveId" clId="{746B24EA-7A43-4D3D-A68A-B9BD11066FA8}" dt="2022-02-09T06:12:44.800" v="3084"/>
          <ac:inkMkLst>
            <pc:docMk/>
            <pc:sldMk cId="4003449372" sldId="340"/>
            <ac:inkMk id="40" creationId="{56949113-ABAD-469C-809A-2B33CF61026A}"/>
          </ac:inkMkLst>
        </pc:inkChg>
        <pc:inkChg chg="add">
          <ac:chgData name="Viet Anh Nguyen" userId="b95f61ff061388d5" providerId="LiveId" clId="{746B24EA-7A43-4D3D-A68A-B9BD11066FA8}" dt="2022-02-09T06:12:44.800" v="3084"/>
          <ac:inkMkLst>
            <pc:docMk/>
            <pc:sldMk cId="4003449372" sldId="340"/>
            <ac:inkMk id="41" creationId="{5CC0F911-375C-414C-BF3E-645B624B4216}"/>
          </ac:inkMkLst>
        </pc:inkChg>
        <pc:inkChg chg="add del">
          <ac:chgData name="Viet Anh Nguyen" userId="b95f61ff061388d5" providerId="LiveId" clId="{746B24EA-7A43-4D3D-A68A-B9BD11066FA8}" dt="2022-02-09T06:15:06.851" v="3087"/>
          <ac:inkMkLst>
            <pc:docMk/>
            <pc:sldMk cId="4003449372" sldId="340"/>
            <ac:inkMk id="42" creationId="{9C4CB966-55FD-4221-9E75-1492960CFB1D}"/>
          </ac:inkMkLst>
        </pc:inkChg>
        <pc:inkChg chg="add del">
          <ac:chgData name="Viet Anh Nguyen" userId="b95f61ff061388d5" providerId="LiveId" clId="{746B24EA-7A43-4D3D-A68A-B9BD11066FA8}" dt="2022-02-09T06:15:06.851" v="3087"/>
          <ac:inkMkLst>
            <pc:docMk/>
            <pc:sldMk cId="4003449372" sldId="340"/>
            <ac:inkMk id="43" creationId="{2C2DE4CF-F3D9-423D-9FD4-49ACC0BB1D9E}"/>
          </ac:inkMkLst>
        </pc:inkChg>
        <pc:inkChg chg="add">
          <ac:chgData name="Viet Anh Nguyen" userId="b95f61ff061388d5" providerId="LiveId" clId="{746B24EA-7A43-4D3D-A68A-B9BD11066FA8}" dt="2022-02-09T06:15:06.851" v="3087"/>
          <ac:inkMkLst>
            <pc:docMk/>
            <pc:sldMk cId="4003449372" sldId="340"/>
            <ac:inkMk id="44" creationId="{E4A6AA72-27AB-4054-B464-A60B3B32C95E}"/>
          </ac:inkMkLst>
        </pc:inkChg>
        <pc:inkChg chg="add">
          <ac:chgData name="Viet Anh Nguyen" userId="b95f61ff061388d5" providerId="LiveId" clId="{746B24EA-7A43-4D3D-A68A-B9BD11066FA8}" dt="2022-02-09T06:15:23.104" v="3088" actId="9405"/>
          <ac:inkMkLst>
            <pc:docMk/>
            <pc:sldMk cId="4003449372" sldId="340"/>
            <ac:inkMk id="45" creationId="{DF030FC2-2EB2-4497-B151-F94C806F4907}"/>
          </ac:inkMkLst>
        </pc:inkChg>
        <pc:inkChg chg="add del">
          <ac:chgData name="Viet Anh Nguyen" userId="b95f61ff061388d5" providerId="LiveId" clId="{746B24EA-7A43-4D3D-A68A-B9BD11066FA8}" dt="2022-02-09T06:15:27.495" v="3092"/>
          <ac:inkMkLst>
            <pc:docMk/>
            <pc:sldMk cId="4003449372" sldId="340"/>
            <ac:inkMk id="46" creationId="{1177D38A-4A86-4661-9149-A19E05406464}"/>
          </ac:inkMkLst>
        </pc:inkChg>
        <pc:inkChg chg="add del">
          <ac:chgData name="Viet Anh Nguyen" userId="b95f61ff061388d5" providerId="LiveId" clId="{746B24EA-7A43-4D3D-A68A-B9BD11066FA8}" dt="2022-02-09T06:15:27.495" v="3092"/>
          <ac:inkMkLst>
            <pc:docMk/>
            <pc:sldMk cId="4003449372" sldId="340"/>
            <ac:inkMk id="47" creationId="{3A952A59-9814-44D4-A73E-E2F38B0D8092}"/>
          </ac:inkMkLst>
        </pc:inkChg>
        <pc:inkChg chg="add del">
          <ac:chgData name="Viet Anh Nguyen" userId="b95f61ff061388d5" providerId="LiveId" clId="{746B24EA-7A43-4D3D-A68A-B9BD11066FA8}" dt="2022-02-09T06:15:27.495" v="3092"/>
          <ac:inkMkLst>
            <pc:docMk/>
            <pc:sldMk cId="4003449372" sldId="340"/>
            <ac:inkMk id="48" creationId="{17506A63-C405-4BFF-B6FB-75F13E50E6A1}"/>
          </ac:inkMkLst>
        </pc:inkChg>
        <pc:inkChg chg="add">
          <ac:chgData name="Viet Anh Nguyen" userId="b95f61ff061388d5" providerId="LiveId" clId="{746B24EA-7A43-4D3D-A68A-B9BD11066FA8}" dt="2022-02-09T06:15:27.495" v="3092"/>
          <ac:inkMkLst>
            <pc:docMk/>
            <pc:sldMk cId="4003449372" sldId="340"/>
            <ac:inkMk id="49" creationId="{DF5CBE93-94E8-4260-B7BF-2171E6A55D3A}"/>
          </ac:inkMkLst>
        </pc:inkChg>
        <pc:inkChg chg="add">
          <ac:chgData name="Viet Anh Nguyen" userId="b95f61ff061388d5" providerId="LiveId" clId="{746B24EA-7A43-4D3D-A68A-B9BD11066FA8}" dt="2022-02-09T06:15:31.135" v="3093" actId="9405"/>
          <ac:inkMkLst>
            <pc:docMk/>
            <pc:sldMk cId="4003449372" sldId="340"/>
            <ac:inkMk id="50" creationId="{55D9F651-DC99-4546-A431-8DE5CFF13395}"/>
          </ac:inkMkLst>
        </pc:inkChg>
        <pc:inkChg chg="add del">
          <ac:chgData name="Viet Anh Nguyen" userId="b95f61ff061388d5" providerId="LiveId" clId="{746B24EA-7A43-4D3D-A68A-B9BD11066FA8}" dt="2022-02-09T06:16:03.702" v="3102"/>
          <ac:inkMkLst>
            <pc:docMk/>
            <pc:sldMk cId="4003449372" sldId="340"/>
            <ac:inkMk id="51" creationId="{5809F4DA-44CA-4ED5-9BE0-72679C1D0D71}"/>
          </ac:inkMkLst>
        </pc:inkChg>
        <pc:inkChg chg="add del">
          <ac:chgData name="Viet Anh Nguyen" userId="b95f61ff061388d5" providerId="LiveId" clId="{746B24EA-7A43-4D3D-A68A-B9BD11066FA8}" dt="2022-02-09T06:16:03.702" v="3102"/>
          <ac:inkMkLst>
            <pc:docMk/>
            <pc:sldMk cId="4003449372" sldId="340"/>
            <ac:inkMk id="52" creationId="{0950033C-CC50-45E2-9A0E-304B24504A35}"/>
          </ac:inkMkLst>
        </pc:inkChg>
        <pc:inkChg chg="add del">
          <ac:chgData name="Viet Anh Nguyen" userId="b95f61ff061388d5" providerId="LiveId" clId="{746B24EA-7A43-4D3D-A68A-B9BD11066FA8}" dt="2022-02-09T06:16:03.702" v="3102"/>
          <ac:inkMkLst>
            <pc:docMk/>
            <pc:sldMk cId="4003449372" sldId="340"/>
            <ac:inkMk id="53" creationId="{2F9F25A6-DD00-40A8-9128-24008F110AFD}"/>
          </ac:inkMkLst>
        </pc:inkChg>
        <pc:inkChg chg="add del">
          <ac:chgData name="Viet Anh Nguyen" userId="b95f61ff061388d5" providerId="LiveId" clId="{746B24EA-7A43-4D3D-A68A-B9BD11066FA8}" dt="2022-02-09T06:16:03.702" v="3102"/>
          <ac:inkMkLst>
            <pc:docMk/>
            <pc:sldMk cId="4003449372" sldId="340"/>
            <ac:inkMk id="54" creationId="{ADE6E4F3-AF55-4EA5-8928-BB316A2ECA93}"/>
          </ac:inkMkLst>
        </pc:inkChg>
        <pc:inkChg chg="add del">
          <ac:chgData name="Viet Anh Nguyen" userId="b95f61ff061388d5" providerId="LiveId" clId="{746B24EA-7A43-4D3D-A68A-B9BD11066FA8}" dt="2022-02-09T06:16:03.702" v="3102"/>
          <ac:inkMkLst>
            <pc:docMk/>
            <pc:sldMk cId="4003449372" sldId="340"/>
            <ac:inkMk id="55" creationId="{01E9BC5F-3E3C-4671-AC5C-DD7BE64A62FA}"/>
          </ac:inkMkLst>
        </pc:inkChg>
        <pc:inkChg chg="add del">
          <ac:chgData name="Viet Anh Nguyen" userId="b95f61ff061388d5" providerId="LiveId" clId="{746B24EA-7A43-4D3D-A68A-B9BD11066FA8}" dt="2022-02-09T06:16:03.702" v="3102"/>
          <ac:inkMkLst>
            <pc:docMk/>
            <pc:sldMk cId="4003449372" sldId="340"/>
            <ac:inkMk id="56" creationId="{1CB2860D-0578-41BE-ADB6-F9DDAC372FAD}"/>
          </ac:inkMkLst>
        </pc:inkChg>
        <pc:inkChg chg="add del">
          <ac:chgData name="Viet Anh Nguyen" userId="b95f61ff061388d5" providerId="LiveId" clId="{746B24EA-7A43-4D3D-A68A-B9BD11066FA8}" dt="2022-02-09T06:16:03.702" v="3102"/>
          <ac:inkMkLst>
            <pc:docMk/>
            <pc:sldMk cId="4003449372" sldId="340"/>
            <ac:inkMk id="57" creationId="{E2D67CFB-BAA9-4EEB-8829-7A18569751FF}"/>
          </ac:inkMkLst>
        </pc:inkChg>
        <pc:inkChg chg="add del">
          <ac:chgData name="Viet Anh Nguyen" userId="b95f61ff061388d5" providerId="LiveId" clId="{746B24EA-7A43-4D3D-A68A-B9BD11066FA8}" dt="2022-02-09T06:16:03.702" v="3102"/>
          <ac:inkMkLst>
            <pc:docMk/>
            <pc:sldMk cId="4003449372" sldId="340"/>
            <ac:inkMk id="58" creationId="{486E547B-892D-40AF-B606-D478DF21D478}"/>
          </ac:inkMkLst>
        </pc:inkChg>
        <pc:inkChg chg="add">
          <ac:chgData name="Viet Anh Nguyen" userId="b95f61ff061388d5" providerId="LiveId" clId="{746B24EA-7A43-4D3D-A68A-B9BD11066FA8}" dt="2022-02-09T06:16:03.702" v="3102"/>
          <ac:inkMkLst>
            <pc:docMk/>
            <pc:sldMk cId="4003449372" sldId="340"/>
            <ac:inkMk id="59" creationId="{42689026-C68C-4E1C-B5BF-D5B5116CD2DB}"/>
          </ac:inkMkLst>
        </pc:inkChg>
        <pc:inkChg chg="add">
          <ac:chgData name="Viet Anh Nguyen" userId="b95f61ff061388d5" providerId="LiveId" clId="{746B24EA-7A43-4D3D-A68A-B9BD11066FA8}" dt="2022-02-09T06:16:07.519" v="3103" actId="9405"/>
          <ac:inkMkLst>
            <pc:docMk/>
            <pc:sldMk cId="4003449372" sldId="340"/>
            <ac:inkMk id="60" creationId="{34560B1A-02B8-4373-A4E2-B9CB238ADD68}"/>
          </ac:inkMkLst>
        </pc:inkChg>
        <pc:inkChg chg="add del">
          <ac:chgData name="Viet Anh Nguyen" userId="b95f61ff061388d5" providerId="LiveId" clId="{746B24EA-7A43-4D3D-A68A-B9BD11066FA8}" dt="2022-02-09T06:17:25.800" v="3120"/>
          <ac:inkMkLst>
            <pc:docMk/>
            <pc:sldMk cId="4003449372" sldId="340"/>
            <ac:inkMk id="61" creationId="{F2C1845C-7FB5-42A0-92F0-88556E006EC2}"/>
          </ac:inkMkLst>
        </pc:inkChg>
        <pc:inkChg chg="add del">
          <ac:chgData name="Viet Anh Nguyen" userId="b95f61ff061388d5" providerId="LiveId" clId="{746B24EA-7A43-4D3D-A68A-B9BD11066FA8}" dt="2022-02-09T06:17:25.800" v="3120"/>
          <ac:inkMkLst>
            <pc:docMk/>
            <pc:sldMk cId="4003449372" sldId="340"/>
            <ac:inkMk id="62" creationId="{90AFC910-BF2D-4A5D-B499-5D092D7FCAC3}"/>
          </ac:inkMkLst>
        </pc:inkChg>
        <pc:inkChg chg="add del">
          <ac:chgData name="Viet Anh Nguyen" userId="b95f61ff061388d5" providerId="LiveId" clId="{746B24EA-7A43-4D3D-A68A-B9BD11066FA8}" dt="2022-02-09T06:17:23.436" v="3118"/>
          <ac:inkMkLst>
            <pc:docMk/>
            <pc:sldMk cId="4003449372" sldId="340"/>
            <ac:inkMk id="63" creationId="{56F46FAC-4B84-41A6-BF60-EBD11214D802}"/>
          </ac:inkMkLst>
        </pc:inkChg>
        <pc:inkChg chg="add del">
          <ac:chgData name="Viet Anh Nguyen" userId="b95f61ff061388d5" providerId="LiveId" clId="{746B24EA-7A43-4D3D-A68A-B9BD11066FA8}" dt="2022-02-09T06:17:23.436" v="3118"/>
          <ac:inkMkLst>
            <pc:docMk/>
            <pc:sldMk cId="4003449372" sldId="340"/>
            <ac:inkMk id="64" creationId="{D3155F15-CACD-49B1-B66E-59DADC03159D}"/>
          </ac:inkMkLst>
        </pc:inkChg>
        <pc:inkChg chg="add del">
          <ac:chgData name="Viet Anh Nguyen" userId="b95f61ff061388d5" providerId="LiveId" clId="{746B24EA-7A43-4D3D-A68A-B9BD11066FA8}" dt="2022-02-09T06:17:23.436" v="3118"/>
          <ac:inkMkLst>
            <pc:docMk/>
            <pc:sldMk cId="4003449372" sldId="340"/>
            <ac:inkMk id="65" creationId="{0998874C-9F82-4C60-9D37-386AA35F6C86}"/>
          </ac:inkMkLst>
        </pc:inkChg>
        <pc:inkChg chg="add del">
          <ac:chgData name="Viet Anh Nguyen" userId="b95f61ff061388d5" providerId="LiveId" clId="{746B24EA-7A43-4D3D-A68A-B9BD11066FA8}" dt="2022-02-09T06:17:23.436" v="3118"/>
          <ac:inkMkLst>
            <pc:docMk/>
            <pc:sldMk cId="4003449372" sldId="340"/>
            <ac:inkMk id="66" creationId="{345A3397-ED8E-4F4E-941E-3C02E1E652D0}"/>
          </ac:inkMkLst>
        </pc:inkChg>
        <pc:inkChg chg="add del">
          <ac:chgData name="Viet Anh Nguyen" userId="b95f61ff061388d5" providerId="LiveId" clId="{746B24EA-7A43-4D3D-A68A-B9BD11066FA8}" dt="2022-02-09T06:17:23.436" v="3118"/>
          <ac:inkMkLst>
            <pc:docMk/>
            <pc:sldMk cId="4003449372" sldId="340"/>
            <ac:inkMk id="67" creationId="{E209198C-4667-4028-9791-150600B3202E}"/>
          </ac:inkMkLst>
        </pc:inkChg>
        <pc:inkChg chg="add del">
          <ac:chgData name="Viet Anh Nguyen" userId="b95f61ff061388d5" providerId="LiveId" clId="{746B24EA-7A43-4D3D-A68A-B9BD11066FA8}" dt="2022-02-09T06:17:23.436" v="3118"/>
          <ac:inkMkLst>
            <pc:docMk/>
            <pc:sldMk cId="4003449372" sldId="340"/>
            <ac:inkMk id="68" creationId="{BD4ADEAC-E4CC-4E3C-BFD7-E2DC05F8CACD}"/>
          </ac:inkMkLst>
        </pc:inkChg>
        <pc:inkChg chg="add del">
          <ac:chgData name="Viet Anh Nguyen" userId="b95f61ff061388d5" providerId="LiveId" clId="{746B24EA-7A43-4D3D-A68A-B9BD11066FA8}" dt="2022-02-09T06:17:23.436" v="3118"/>
          <ac:inkMkLst>
            <pc:docMk/>
            <pc:sldMk cId="4003449372" sldId="340"/>
            <ac:inkMk id="69" creationId="{0763C9AD-C631-4009-97CD-9078B2AA312E}"/>
          </ac:inkMkLst>
        </pc:inkChg>
        <pc:inkChg chg="add del">
          <ac:chgData name="Viet Anh Nguyen" userId="b95f61ff061388d5" providerId="LiveId" clId="{746B24EA-7A43-4D3D-A68A-B9BD11066FA8}" dt="2022-02-09T06:17:23.436" v="3118"/>
          <ac:inkMkLst>
            <pc:docMk/>
            <pc:sldMk cId="4003449372" sldId="340"/>
            <ac:inkMk id="70" creationId="{36EAC86D-43B4-4D3D-9355-5DFE47F253ED}"/>
          </ac:inkMkLst>
        </pc:inkChg>
        <pc:inkChg chg="add del">
          <ac:chgData name="Viet Anh Nguyen" userId="b95f61ff061388d5" providerId="LiveId" clId="{746B24EA-7A43-4D3D-A68A-B9BD11066FA8}" dt="2022-02-09T06:17:23.436" v="3118"/>
          <ac:inkMkLst>
            <pc:docMk/>
            <pc:sldMk cId="4003449372" sldId="340"/>
            <ac:inkMk id="71" creationId="{183F44CB-3BBF-4E3B-99B9-6A5F9BBD6079}"/>
          </ac:inkMkLst>
        </pc:inkChg>
        <pc:inkChg chg="add del">
          <ac:chgData name="Viet Anh Nguyen" userId="b95f61ff061388d5" providerId="LiveId" clId="{746B24EA-7A43-4D3D-A68A-B9BD11066FA8}" dt="2022-02-09T06:17:23.436" v="3118"/>
          <ac:inkMkLst>
            <pc:docMk/>
            <pc:sldMk cId="4003449372" sldId="340"/>
            <ac:inkMk id="72" creationId="{C04FA329-BAAF-4FA5-A047-636B4C11D2B8}"/>
          </ac:inkMkLst>
        </pc:inkChg>
        <pc:inkChg chg="add del">
          <ac:chgData name="Viet Anh Nguyen" userId="b95f61ff061388d5" providerId="LiveId" clId="{746B24EA-7A43-4D3D-A68A-B9BD11066FA8}" dt="2022-02-09T06:17:23.436" v="3118"/>
          <ac:inkMkLst>
            <pc:docMk/>
            <pc:sldMk cId="4003449372" sldId="340"/>
            <ac:inkMk id="73" creationId="{30D027FD-1DB0-459F-9B25-299503B7D3C3}"/>
          </ac:inkMkLst>
        </pc:inkChg>
        <pc:inkChg chg="add del">
          <ac:chgData name="Viet Anh Nguyen" userId="b95f61ff061388d5" providerId="LiveId" clId="{746B24EA-7A43-4D3D-A68A-B9BD11066FA8}" dt="2022-02-09T06:17:23.436" v="3118"/>
          <ac:inkMkLst>
            <pc:docMk/>
            <pc:sldMk cId="4003449372" sldId="340"/>
            <ac:inkMk id="74" creationId="{AED39455-29B2-41EA-99B9-DB47C8C1637B}"/>
          </ac:inkMkLst>
        </pc:inkChg>
        <pc:inkChg chg="add del">
          <ac:chgData name="Viet Anh Nguyen" userId="b95f61ff061388d5" providerId="LiveId" clId="{746B24EA-7A43-4D3D-A68A-B9BD11066FA8}" dt="2022-02-09T06:17:25.800" v="3120"/>
          <ac:inkMkLst>
            <pc:docMk/>
            <pc:sldMk cId="4003449372" sldId="340"/>
            <ac:inkMk id="75" creationId="{5DA9A2BB-4D66-4CE9-B5EF-D7CCAAA7AE43}"/>
          </ac:inkMkLst>
        </pc:inkChg>
        <pc:inkChg chg="add del">
          <ac:chgData name="Viet Anh Nguyen" userId="b95f61ff061388d5" providerId="LiveId" clId="{746B24EA-7A43-4D3D-A68A-B9BD11066FA8}" dt="2022-02-09T06:17:25.800" v="3120"/>
          <ac:inkMkLst>
            <pc:docMk/>
            <pc:sldMk cId="4003449372" sldId="340"/>
            <ac:inkMk id="76" creationId="{403B38BA-7166-442E-B453-2F97A6A5D6A5}"/>
          </ac:inkMkLst>
        </pc:inkChg>
        <pc:inkChg chg="add del">
          <ac:chgData name="Viet Anh Nguyen" userId="b95f61ff061388d5" providerId="LiveId" clId="{746B24EA-7A43-4D3D-A68A-B9BD11066FA8}" dt="2022-02-09T06:17:26.852" v="3122"/>
          <ac:inkMkLst>
            <pc:docMk/>
            <pc:sldMk cId="4003449372" sldId="340"/>
            <ac:inkMk id="77" creationId="{27D72AB0-35CC-4340-9722-2213293A0BB5}"/>
          </ac:inkMkLst>
        </pc:inkChg>
        <pc:inkChg chg="add del">
          <ac:chgData name="Viet Anh Nguyen" userId="b95f61ff061388d5" providerId="LiveId" clId="{746B24EA-7A43-4D3D-A68A-B9BD11066FA8}" dt="2022-02-09T06:17:26.852" v="3122"/>
          <ac:inkMkLst>
            <pc:docMk/>
            <pc:sldMk cId="4003449372" sldId="340"/>
            <ac:inkMk id="78" creationId="{33731B2E-8F34-4768-8AF6-8E5B0111A94A}"/>
          </ac:inkMkLst>
        </pc:inkChg>
        <pc:inkChg chg="add">
          <ac:chgData name="Viet Anh Nguyen" userId="b95f61ff061388d5" providerId="LiveId" clId="{746B24EA-7A43-4D3D-A68A-B9BD11066FA8}" dt="2022-02-09T06:17:26.852" v="3122"/>
          <ac:inkMkLst>
            <pc:docMk/>
            <pc:sldMk cId="4003449372" sldId="340"/>
            <ac:inkMk id="79" creationId="{720DBB13-8F4A-453A-8A27-C4D632DA859A}"/>
          </ac:inkMkLst>
        </pc:inkChg>
        <pc:inkChg chg="add del">
          <ac:chgData name="Viet Anh Nguyen" userId="b95f61ff061388d5" providerId="LiveId" clId="{746B24EA-7A43-4D3D-A68A-B9BD11066FA8}" dt="2022-02-09T06:17:40.034" v="3128"/>
          <ac:inkMkLst>
            <pc:docMk/>
            <pc:sldMk cId="4003449372" sldId="340"/>
            <ac:inkMk id="80" creationId="{DD42F276-6208-4B5E-8A83-02ECD2C7AF0A}"/>
          </ac:inkMkLst>
        </pc:inkChg>
        <pc:inkChg chg="add del">
          <ac:chgData name="Viet Anh Nguyen" userId="b95f61ff061388d5" providerId="LiveId" clId="{746B24EA-7A43-4D3D-A68A-B9BD11066FA8}" dt="2022-02-09T06:17:40.034" v="3128"/>
          <ac:inkMkLst>
            <pc:docMk/>
            <pc:sldMk cId="4003449372" sldId="340"/>
            <ac:inkMk id="81" creationId="{7593A72E-D779-4F71-AFA2-8761B5759795}"/>
          </ac:inkMkLst>
        </pc:inkChg>
        <pc:inkChg chg="add del">
          <ac:chgData name="Viet Anh Nguyen" userId="b95f61ff061388d5" providerId="LiveId" clId="{746B24EA-7A43-4D3D-A68A-B9BD11066FA8}" dt="2022-02-09T06:17:40.034" v="3128"/>
          <ac:inkMkLst>
            <pc:docMk/>
            <pc:sldMk cId="4003449372" sldId="340"/>
            <ac:inkMk id="82" creationId="{9993290B-A20B-401C-9CB4-0A99089E6665}"/>
          </ac:inkMkLst>
        </pc:inkChg>
        <pc:inkChg chg="add del">
          <ac:chgData name="Viet Anh Nguyen" userId="b95f61ff061388d5" providerId="LiveId" clId="{746B24EA-7A43-4D3D-A68A-B9BD11066FA8}" dt="2022-02-09T06:17:40.034" v="3128"/>
          <ac:inkMkLst>
            <pc:docMk/>
            <pc:sldMk cId="4003449372" sldId="340"/>
            <ac:inkMk id="83" creationId="{A25C5FAC-B823-4F67-9BB2-125C6DEA145B}"/>
          </ac:inkMkLst>
        </pc:inkChg>
        <pc:inkChg chg="add del">
          <ac:chgData name="Viet Anh Nguyen" userId="b95f61ff061388d5" providerId="LiveId" clId="{746B24EA-7A43-4D3D-A68A-B9BD11066FA8}" dt="2022-02-09T06:17:40.034" v="3128"/>
          <ac:inkMkLst>
            <pc:docMk/>
            <pc:sldMk cId="4003449372" sldId="340"/>
            <ac:inkMk id="84" creationId="{52BEB69A-9ED6-48CC-A00B-3AB6F6998942}"/>
          </ac:inkMkLst>
        </pc:inkChg>
        <pc:inkChg chg="add">
          <ac:chgData name="Viet Anh Nguyen" userId="b95f61ff061388d5" providerId="LiveId" clId="{746B24EA-7A43-4D3D-A68A-B9BD11066FA8}" dt="2022-02-09T06:17:40.034" v="3128"/>
          <ac:inkMkLst>
            <pc:docMk/>
            <pc:sldMk cId="4003449372" sldId="340"/>
            <ac:inkMk id="85" creationId="{DC1CE9B1-CF09-41E1-BC3B-4911FAA867BE}"/>
          </ac:inkMkLst>
        </pc:inkChg>
        <pc:inkChg chg="add del">
          <ac:chgData name="Viet Anh Nguyen" userId="b95f61ff061388d5" providerId="LiveId" clId="{746B24EA-7A43-4D3D-A68A-B9BD11066FA8}" dt="2022-02-09T06:17:47.097" v="3131"/>
          <ac:inkMkLst>
            <pc:docMk/>
            <pc:sldMk cId="4003449372" sldId="340"/>
            <ac:inkMk id="86" creationId="{E3920B35-8E24-41D5-B33D-F2E317B42CF5}"/>
          </ac:inkMkLst>
        </pc:inkChg>
        <pc:inkChg chg="add del">
          <ac:chgData name="Viet Anh Nguyen" userId="b95f61ff061388d5" providerId="LiveId" clId="{746B24EA-7A43-4D3D-A68A-B9BD11066FA8}" dt="2022-02-09T06:17:47.097" v="3131"/>
          <ac:inkMkLst>
            <pc:docMk/>
            <pc:sldMk cId="4003449372" sldId="340"/>
            <ac:inkMk id="87" creationId="{930F7827-CE99-4869-A9DF-6E8F4367F503}"/>
          </ac:inkMkLst>
        </pc:inkChg>
        <pc:inkChg chg="add">
          <ac:chgData name="Viet Anh Nguyen" userId="b95f61ff061388d5" providerId="LiveId" clId="{746B24EA-7A43-4D3D-A68A-B9BD11066FA8}" dt="2022-02-09T06:17:47.097" v="3131"/>
          <ac:inkMkLst>
            <pc:docMk/>
            <pc:sldMk cId="4003449372" sldId="340"/>
            <ac:inkMk id="88" creationId="{ED73156B-A30D-4A89-A0BF-67839EE27871}"/>
          </ac:inkMkLst>
        </pc:inkChg>
      </pc:sldChg>
      <pc:sldChg chg="addSp delSp new mod modClrScheme chgLayout">
        <pc:chgData name="Viet Anh Nguyen" userId="b95f61ff061388d5" providerId="LiveId" clId="{746B24EA-7A43-4D3D-A68A-B9BD11066FA8}" dt="2022-02-09T06:31:43.617" v="3381"/>
        <pc:sldMkLst>
          <pc:docMk/>
          <pc:sldMk cId="1727332487" sldId="341"/>
        </pc:sldMkLst>
        <pc:spChg chg="del">
          <ac:chgData name="Viet Anh Nguyen" userId="b95f61ff061388d5" providerId="LiveId" clId="{746B24EA-7A43-4D3D-A68A-B9BD11066FA8}" dt="2022-02-09T06:18:03.739" v="3133" actId="700"/>
          <ac:spMkLst>
            <pc:docMk/>
            <pc:sldMk cId="1727332487" sldId="341"/>
            <ac:spMk id="2" creationId="{750A80AD-09BA-41AF-B236-A5AA0FF07310}"/>
          </ac:spMkLst>
        </pc:spChg>
        <pc:spChg chg="del">
          <ac:chgData name="Viet Anh Nguyen" userId="b95f61ff061388d5" providerId="LiveId" clId="{746B24EA-7A43-4D3D-A68A-B9BD11066FA8}" dt="2022-02-09T06:18:03.739" v="3133" actId="700"/>
          <ac:spMkLst>
            <pc:docMk/>
            <pc:sldMk cId="1727332487" sldId="341"/>
            <ac:spMk id="3" creationId="{BC341F24-7B3A-403A-AA97-5B796FBB70AC}"/>
          </ac:spMkLst>
        </pc:spChg>
        <pc:inkChg chg="add del">
          <ac:chgData name="Viet Anh Nguyen" userId="b95f61ff061388d5" providerId="LiveId" clId="{746B24EA-7A43-4D3D-A68A-B9BD11066FA8}" dt="2022-02-09T06:19:02.406" v="3142"/>
          <ac:inkMkLst>
            <pc:docMk/>
            <pc:sldMk cId="1727332487" sldId="341"/>
            <ac:inkMk id="4" creationId="{B57FAA08-1C61-4851-A1AB-C0C8D44629AF}"/>
          </ac:inkMkLst>
        </pc:inkChg>
        <pc:inkChg chg="add del">
          <ac:chgData name="Viet Anh Nguyen" userId="b95f61ff061388d5" providerId="LiveId" clId="{746B24EA-7A43-4D3D-A68A-B9BD11066FA8}" dt="2022-02-09T06:19:02.406" v="3142"/>
          <ac:inkMkLst>
            <pc:docMk/>
            <pc:sldMk cId="1727332487" sldId="341"/>
            <ac:inkMk id="5" creationId="{A27A13A4-B1E3-4C72-B5F2-AFE6706A043B}"/>
          </ac:inkMkLst>
        </pc:inkChg>
        <pc:inkChg chg="add del">
          <ac:chgData name="Viet Anh Nguyen" userId="b95f61ff061388d5" providerId="LiveId" clId="{746B24EA-7A43-4D3D-A68A-B9BD11066FA8}" dt="2022-02-09T06:19:02.406" v="3142"/>
          <ac:inkMkLst>
            <pc:docMk/>
            <pc:sldMk cId="1727332487" sldId="341"/>
            <ac:inkMk id="6" creationId="{D6D61807-42F3-4E83-9FA2-A41DCC781579}"/>
          </ac:inkMkLst>
        </pc:inkChg>
        <pc:inkChg chg="add del">
          <ac:chgData name="Viet Anh Nguyen" userId="b95f61ff061388d5" providerId="LiveId" clId="{746B24EA-7A43-4D3D-A68A-B9BD11066FA8}" dt="2022-02-09T06:19:02.406" v="3142"/>
          <ac:inkMkLst>
            <pc:docMk/>
            <pc:sldMk cId="1727332487" sldId="341"/>
            <ac:inkMk id="7" creationId="{8FFE47F4-B7B4-42CD-B315-75258A738FA2}"/>
          </ac:inkMkLst>
        </pc:inkChg>
        <pc:inkChg chg="add del">
          <ac:chgData name="Viet Anh Nguyen" userId="b95f61ff061388d5" providerId="LiveId" clId="{746B24EA-7A43-4D3D-A68A-B9BD11066FA8}" dt="2022-02-09T06:19:02.406" v="3142"/>
          <ac:inkMkLst>
            <pc:docMk/>
            <pc:sldMk cId="1727332487" sldId="341"/>
            <ac:inkMk id="8" creationId="{D9B4736D-DD3B-47E6-9A3D-F86908D7BA92}"/>
          </ac:inkMkLst>
        </pc:inkChg>
        <pc:inkChg chg="add del">
          <ac:chgData name="Viet Anh Nguyen" userId="b95f61ff061388d5" providerId="LiveId" clId="{746B24EA-7A43-4D3D-A68A-B9BD11066FA8}" dt="2022-02-09T06:19:02.406" v="3142"/>
          <ac:inkMkLst>
            <pc:docMk/>
            <pc:sldMk cId="1727332487" sldId="341"/>
            <ac:inkMk id="9" creationId="{3774F770-205D-406E-85B5-58D9E8D0F5BE}"/>
          </ac:inkMkLst>
        </pc:inkChg>
        <pc:inkChg chg="add del">
          <ac:chgData name="Viet Anh Nguyen" userId="b95f61ff061388d5" providerId="LiveId" clId="{746B24EA-7A43-4D3D-A68A-B9BD11066FA8}" dt="2022-02-09T06:19:02.406" v="3142"/>
          <ac:inkMkLst>
            <pc:docMk/>
            <pc:sldMk cId="1727332487" sldId="341"/>
            <ac:inkMk id="10" creationId="{5919D52B-4713-47B5-B76C-A3692CA48EFC}"/>
          </ac:inkMkLst>
        </pc:inkChg>
        <pc:inkChg chg="add del">
          <ac:chgData name="Viet Anh Nguyen" userId="b95f61ff061388d5" providerId="LiveId" clId="{746B24EA-7A43-4D3D-A68A-B9BD11066FA8}" dt="2022-02-09T06:19:02.406" v="3142"/>
          <ac:inkMkLst>
            <pc:docMk/>
            <pc:sldMk cId="1727332487" sldId="341"/>
            <ac:inkMk id="11" creationId="{0EF76E6C-BDBD-4985-B637-C1158EF1FB6C}"/>
          </ac:inkMkLst>
        </pc:inkChg>
        <pc:inkChg chg="add">
          <ac:chgData name="Viet Anh Nguyen" userId="b95f61ff061388d5" providerId="LiveId" clId="{746B24EA-7A43-4D3D-A68A-B9BD11066FA8}" dt="2022-02-09T06:19:02.406" v="3142"/>
          <ac:inkMkLst>
            <pc:docMk/>
            <pc:sldMk cId="1727332487" sldId="341"/>
            <ac:inkMk id="12" creationId="{3BE85934-8935-4662-AC57-32118B264923}"/>
          </ac:inkMkLst>
        </pc:inkChg>
        <pc:inkChg chg="add del">
          <ac:chgData name="Viet Anh Nguyen" userId="b95f61ff061388d5" providerId="LiveId" clId="{746B24EA-7A43-4D3D-A68A-B9BD11066FA8}" dt="2022-02-09T06:19:07.317" v="3151"/>
          <ac:inkMkLst>
            <pc:docMk/>
            <pc:sldMk cId="1727332487" sldId="341"/>
            <ac:inkMk id="13" creationId="{2662438D-EF6E-4248-B66A-31DAD66C92F4}"/>
          </ac:inkMkLst>
        </pc:inkChg>
        <pc:inkChg chg="add del">
          <ac:chgData name="Viet Anh Nguyen" userId="b95f61ff061388d5" providerId="LiveId" clId="{746B24EA-7A43-4D3D-A68A-B9BD11066FA8}" dt="2022-02-09T06:19:07.317" v="3151"/>
          <ac:inkMkLst>
            <pc:docMk/>
            <pc:sldMk cId="1727332487" sldId="341"/>
            <ac:inkMk id="14" creationId="{93B9EE44-8A00-4EEA-BD5D-A1310F15CC4A}"/>
          </ac:inkMkLst>
        </pc:inkChg>
        <pc:inkChg chg="add del">
          <ac:chgData name="Viet Anh Nguyen" userId="b95f61ff061388d5" providerId="LiveId" clId="{746B24EA-7A43-4D3D-A68A-B9BD11066FA8}" dt="2022-02-09T06:19:07.317" v="3151"/>
          <ac:inkMkLst>
            <pc:docMk/>
            <pc:sldMk cId="1727332487" sldId="341"/>
            <ac:inkMk id="15" creationId="{7A2F0CFE-3E7C-4D12-91C6-6E53F4BC4831}"/>
          </ac:inkMkLst>
        </pc:inkChg>
        <pc:inkChg chg="add del">
          <ac:chgData name="Viet Anh Nguyen" userId="b95f61ff061388d5" providerId="LiveId" clId="{746B24EA-7A43-4D3D-A68A-B9BD11066FA8}" dt="2022-02-09T06:19:07.317" v="3151"/>
          <ac:inkMkLst>
            <pc:docMk/>
            <pc:sldMk cId="1727332487" sldId="341"/>
            <ac:inkMk id="16" creationId="{A77E72F6-986F-4313-90BF-70E3DCF72487}"/>
          </ac:inkMkLst>
        </pc:inkChg>
        <pc:inkChg chg="add del">
          <ac:chgData name="Viet Anh Nguyen" userId="b95f61ff061388d5" providerId="LiveId" clId="{746B24EA-7A43-4D3D-A68A-B9BD11066FA8}" dt="2022-02-09T06:19:07.317" v="3151"/>
          <ac:inkMkLst>
            <pc:docMk/>
            <pc:sldMk cId="1727332487" sldId="341"/>
            <ac:inkMk id="17" creationId="{CFBBB465-6D17-410C-820F-17A89AF0FB41}"/>
          </ac:inkMkLst>
        </pc:inkChg>
        <pc:inkChg chg="add del">
          <ac:chgData name="Viet Anh Nguyen" userId="b95f61ff061388d5" providerId="LiveId" clId="{746B24EA-7A43-4D3D-A68A-B9BD11066FA8}" dt="2022-02-09T06:19:07.317" v="3151"/>
          <ac:inkMkLst>
            <pc:docMk/>
            <pc:sldMk cId="1727332487" sldId="341"/>
            <ac:inkMk id="18" creationId="{62FE74E9-EE5F-4870-9A6D-87E018217923}"/>
          </ac:inkMkLst>
        </pc:inkChg>
        <pc:inkChg chg="add">
          <ac:chgData name="Viet Anh Nguyen" userId="b95f61ff061388d5" providerId="LiveId" clId="{746B24EA-7A43-4D3D-A68A-B9BD11066FA8}" dt="2022-02-09T06:19:06.197" v="3149" actId="9405"/>
          <ac:inkMkLst>
            <pc:docMk/>
            <pc:sldMk cId="1727332487" sldId="341"/>
            <ac:inkMk id="19" creationId="{B9D7A56D-931C-455E-B1D5-00D748A129FE}"/>
          </ac:inkMkLst>
        </pc:inkChg>
        <pc:inkChg chg="add">
          <ac:chgData name="Viet Anh Nguyen" userId="b95f61ff061388d5" providerId="LiveId" clId="{746B24EA-7A43-4D3D-A68A-B9BD11066FA8}" dt="2022-02-09T06:19:06.391" v="3150" actId="9405"/>
          <ac:inkMkLst>
            <pc:docMk/>
            <pc:sldMk cId="1727332487" sldId="341"/>
            <ac:inkMk id="20" creationId="{94FD327B-5CB3-4F7E-898B-B2C6CB0AE55C}"/>
          </ac:inkMkLst>
        </pc:inkChg>
        <pc:inkChg chg="add">
          <ac:chgData name="Viet Anh Nguyen" userId="b95f61ff061388d5" providerId="LiveId" clId="{746B24EA-7A43-4D3D-A68A-B9BD11066FA8}" dt="2022-02-09T06:19:07.317" v="3151"/>
          <ac:inkMkLst>
            <pc:docMk/>
            <pc:sldMk cId="1727332487" sldId="341"/>
            <ac:inkMk id="21" creationId="{F1D5ABFB-D57E-492E-AD9B-3359B5BCD86D}"/>
          </ac:inkMkLst>
        </pc:inkChg>
        <pc:inkChg chg="add">
          <ac:chgData name="Viet Anh Nguyen" userId="b95f61ff061388d5" providerId="LiveId" clId="{746B24EA-7A43-4D3D-A68A-B9BD11066FA8}" dt="2022-02-09T06:19:09.979" v="3152" actId="9405"/>
          <ac:inkMkLst>
            <pc:docMk/>
            <pc:sldMk cId="1727332487" sldId="341"/>
            <ac:inkMk id="22" creationId="{9F3A2537-8021-47F0-A4FE-EE8811FF9057}"/>
          </ac:inkMkLst>
        </pc:inkChg>
        <pc:inkChg chg="add del">
          <ac:chgData name="Viet Anh Nguyen" userId="b95f61ff061388d5" providerId="LiveId" clId="{746B24EA-7A43-4D3D-A68A-B9BD11066FA8}" dt="2022-02-09T06:19:23.991" v="3158"/>
          <ac:inkMkLst>
            <pc:docMk/>
            <pc:sldMk cId="1727332487" sldId="341"/>
            <ac:inkMk id="23" creationId="{95FF478D-5D2B-4567-90E4-5DC99D40F4E4}"/>
          </ac:inkMkLst>
        </pc:inkChg>
        <pc:inkChg chg="add del">
          <ac:chgData name="Viet Anh Nguyen" userId="b95f61ff061388d5" providerId="LiveId" clId="{746B24EA-7A43-4D3D-A68A-B9BD11066FA8}" dt="2022-02-09T06:19:23.991" v="3158"/>
          <ac:inkMkLst>
            <pc:docMk/>
            <pc:sldMk cId="1727332487" sldId="341"/>
            <ac:inkMk id="24" creationId="{1FD147BE-FA77-4658-8B94-A602419C9B4E}"/>
          </ac:inkMkLst>
        </pc:inkChg>
        <pc:inkChg chg="add del">
          <ac:chgData name="Viet Anh Nguyen" userId="b95f61ff061388d5" providerId="LiveId" clId="{746B24EA-7A43-4D3D-A68A-B9BD11066FA8}" dt="2022-02-09T06:19:23.991" v="3158"/>
          <ac:inkMkLst>
            <pc:docMk/>
            <pc:sldMk cId="1727332487" sldId="341"/>
            <ac:inkMk id="25" creationId="{FFAFE621-62E0-4FBE-AF75-59B7B2F76847}"/>
          </ac:inkMkLst>
        </pc:inkChg>
        <pc:inkChg chg="add del">
          <ac:chgData name="Viet Anh Nguyen" userId="b95f61ff061388d5" providerId="LiveId" clId="{746B24EA-7A43-4D3D-A68A-B9BD11066FA8}" dt="2022-02-09T06:19:23.991" v="3158"/>
          <ac:inkMkLst>
            <pc:docMk/>
            <pc:sldMk cId="1727332487" sldId="341"/>
            <ac:inkMk id="26" creationId="{775A5E28-F94D-4854-A48B-8E2F50159654}"/>
          </ac:inkMkLst>
        </pc:inkChg>
        <pc:inkChg chg="add del">
          <ac:chgData name="Viet Anh Nguyen" userId="b95f61ff061388d5" providerId="LiveId" clId="{746B24EA-7A43-4D3D-A68A-B9BD11066FA8}" dt="2022-02-09T06:19:23.991" v="3158"/>
          <ac:inkMkLst>
            <pc:docMk/>
            <pc:sldMk cId="1727332487" sldId="341"/>
            <ac:inkMk id="27" creationId="{F38F84F7-D043-490A-AAC0-FABD70EFA25D}"/>
          </ac:inkMkLst>
        </pc:inkChg>
        <pc:inkChg chg="add">
          <ac:chgData name="Viet Anh Nguyen" userId="b95f61ff061388d5" providerId="LiveId" clId="{746B24EA-7A43-4D3D-A68A-B9BD11066FA8}" dt="2022-02-09T06:19:23.991" v="3158"/>
          <ac:inkMkLst>
            <pc:docMk/>
            <pc:sldMk cId="1727332487" sldId="341"/>
            <ac:inkMk id="28" creationId="{27DB33C0-D5AD-4CC3-A19D-97AA7B82AF0A}"/>
          </ac:inkMkLst>
        </pc:inkChg>
        <pc:inkChg chg="add del">
          <ac:chgData name="Viet Anh Nguyen" userId="b95f61ff061388d5" providerId="LiveId" clId="{746B24EA-7A43-4D3D-A68A-B9BD11066FA8}" dt="2022-02-09T06:19:27.898" v="3161"/>
          <ac:inkMkLst>
            <pc:docMk/>
            <pc:sldMk cId="1727332487" sldId="341"/>
            <ac:inkMk id="29" creationId="{14F65B63-2200-45FF-A143-E11065985A72}"/>
          </ac:inkMkLst>
        </pc:inkChg>
        <pc:inkChg chg="add del">
          <ac:chgData name="Viet Anh Nguyen" userId="b95f61ff061388d5" providerId="LiveId" clId="{746B24EA-7A43-4D3D-A68A-B9BD11066FA8}" dt="2022-02-09T06:19:27.898" v="3161"/>
          <ac:inkMkLst>
            <pc:docMk/>
            <pc:sldMk cId="1727332487" sldId="341"/>
            <ac:inkMk id="30" creationId="{3CEC7DB5-D3CC-439F-B6B3-88102E269657}"/>
          </ac:inkMkLst>
        </pc:inkChg>
        <pc:inkChg chg="add">
          <ac:chgData name="Viet Anh Nguyen" userId="b95f61ff061388d5" providerId="LiveId" clId="{746B24EA-7A43-4D3D-A68A-B9BD11066FA8}" dt="2022-02-09T06:19:27.898" v="3161"/>
          <ac:inkMkLst>
            <pc:docMk/>
            <pc:sldMk cId="1727332487" sldId="341"/>
            <ac:inkMk id="31" creationId="{BE34FB1E-5F32-4482-8543-A9A072628508}"/>
          </ac:inkMkLst>
        </pc:inkChg>
        <pc:inkChg chg="add del">
          <ac:chgData name="Viet Anh Nguyen" userId="b95f61ff061388d5" providerId="LiveId" clId="{746B24EA-7A43-4D3D-A68A-B9BD11066FA8}" dt="2022-02-09T06:19:32.876" v="3167"/>
          <ac:inkMkLst>
            <pc:docMk/>
            <pc:sldMk cId="1727332487" sldId="341"/>
            <ac:inkMk id="32" creationId="{7C7EC688-54C3-4ADF-83B7-9D00A2E2BD7B}"/>
          </ac:inkMkLst>
        </pc:inkChg>
        <pc:inkChg chg="add del">
          <ac:chgData name="Viet Anh Nguyen" userId="b95f61ff061388d5" providerId="LiveId" clId="{746B24EA-7A43-4D3D-A68A-B9BD11066FA8}" dt="2022-02-09T06:19:32.876" v="3167"/>
          <ac:inkMkLst>
            <pc:docMk/>
            <pc:sldMk cId="1727332487" sldId="341"/>
            <ac:inkMk id="33" creationId="{770DF6FF-4B9D-4043-8B9B-49A54264F145}"/>
          </ac:inkMkLst>
        </pc:inkChg>
        <pc:inkChg chg="add del">
          <ac:chgData name="Viet Anh Nguyen" userId="b95f61ff061388d5" providerId="LiveId" clId="{746B24EA-7A43-4D3D-A68A-B9BD11066FA8}" dt="2022-02-09T06:19:32.876" v="3167"/>
          <ac:inkMkLst>
            <pc:docMk/>
            <pc:sldMk cId="1727332487" sldId="341"/>
            <ac:inkMk id="34" creationId="{138A1D70-71B7-4E8E-8A74-836F1B547C38}"/>
          </ac:inkMkLst>
        </pc:inkChg>
        <pc:inkChg chg="add del">
          <ac:chgData name="Viet Anh Nguyen" userId="b95f61ff061388d5" providerId="LiveId" clId="{746B24EA-7A43-4D3D-A68A-B9BD11066FA8}" dt="2022-02-09T06:19:32.876" v="3167"/>
          <ac:inkMkLst>
            <pc:docMk/>
            <pc:sldMk cId="1727332487" sldId="341"/>
            <ac:inkMk id="35" creationId="{2AA20C67-FC7F-4332-81B3-440B0072DA94}"/>
          </ac:inkMkLst>
        </pc:inkChg>
        <pc:inkChg chg="add del">
          <ac:chgData name="Viet Anh Nguyen" userId="b95f61ff061388d5" providerId="LiveId" clId="{746B24EA-7A43-4D3D-A68A-B9BD11066FA8}" dt="2022-02-09T06:19:32.876" v="3167"/>
          <ac:inkMkLst>
            <pc:docMk/>
            <pc:sldMk cId="1727332487" sldId="341"/>
            <ac:inkMk id="36" creationId="{0B2D3916-18D7-4EBF-8592-1EB9779FD12C}"/>
          </ac:inkMkLst>
        </pc:inkChg>
        <pc:inkChg chg="add del">
          <ac:chgData name="Viet Anh Nguyen" userId="b95f61ff061388d5" providerId="LiveId" clId="{746B24EA-7A43-4D3D-A68A-B9BD11066FA8}" dt="2022-02-09T06:19:35.566" v="3175"/>
          <ac:inkMkLst>
            <pc:docMk/>
            <pc:sldMk cId="1727332487" sldId="341"/>
            <ac:inkMk id="37" creationId="{3CB60582-7399-4501-9046-0D57DE3F4293}"/>
          </ac:inkMkLst>
        </pc:inkChg>
        <pc:inkChg chg="add">
          <ac:chgData name="Viet Anh Nguyen" userId="b95f61ff061388d5" providerId="LiveId" clId="{746B24EA-7A43-4D3D-A68A-B9BD11066FA8}" dt="2022-02-09T06:19:32.876" v="3167"/>
          <ac:inkMkLst>
            <pc:docMk/>
            <pc:sldMk cId="1727332487" sldId="341"/>
            <ac:inkMk id="38" creationId="{651C338D-DF84-4EB1-83EA-EB06FBF19305}"/>
          </ac:inkMkLst>
        </pc:inkChg>
        <pc:inkChg chg="add del">
          <ac:chgData name="Viet Anh Nguyen" userId="b95f61ff061388d5" providerId="LiveId" clId="{746B24EA-7A43-4D3D-A68A-B9BD11066FA8}" dt="2022-02-09T06:19:35.566" v="3175"/>
          <ac:inkMkLst>
            <pc:docMk/>
            <pc:sldMk cId="1727332487" sldId="341"/>
            <ac:inkMk id="39" creationId="{757B80B8-1444-42C6-B8E4-F6EE2881ED37}"/>
          </ac:inkMkLst>
        </pc:inkChg>
        <pc:inkChg chg="add del">
          <ac:chgData name="Viet Anh Nguyen" userId="b95f61ff061388d5" providerId="LiveId" clId="{746B24EA-7A43-4D3D-A68A-B9BD11066FA8}" dt="2022-02-09T06:19:35.566" v="3175"/>
          <ac:inkMkLst>
            <pc:docMk/>
            <pc:sldMk cId="1727332487" sldId="341"/>
            <ac:inkMk id="40" creationId="{ED9DC192-FC38-48ED-94C7-4A14F460ACEB}"/>
          </ac:inkMkLst>
        </pc:inkChg>
        <pc:inkChg chg="add del">
          <ac:chgData name="Viet Anh Nguyen" userId="b95f61ff061388d5" providerId="LiveId" clId="{746B24EA-7A43-4D3D-A68A-B9BD11066FA8}" dt="2022-02-09T06:19:35.566" v="3175"/>
          <ac:inkMkLst>
            <pc:docMk/>
            <pc:sldMk cId="1727332487" sldId="341"/>
            <ac:inkMk id="41" creationId="{2106FD33-4211-4CE4-B85A-BCA866FBBC86}"/>
          </ac:inkMkLst>
        </pc:inkChg>
        <pc:inkChg chg="add del">
          <ac:chgData name="Viet Anh Nguyen" userId="b95f61ff061388d5" providerId="LiveId" clId="{746B24EA-7A43-4D3D-A68A-B9BD11066FA8}" dt="2022-02-09T06:19:35.566" v="3175"/>
          <ac:inkMkLst>
            <pc:docMk/>
            <pc:sldMk cId="1727332487" sldId="341"/>
            <ac:inkMk id="42" creationId="{7932BFAD-B900-4FE9-9C97-44B887B2431A}"/>
          </ac:inkMkLst>
        </pc:inkChg>
        <pc:inkChg chg="add del">
          <ac:chgData name="Viet Anh Nguyen" userId="b95f61ff061388d5" providerId="LiveId" clId="{746B24EA-7A43-4D3D-A68A-B9BD11066FA8}" dt="2022-02-09T06:19:35.566" v="3175"/>
          <ac:inkMkLst>
            <pc:docMk/>
            <pc:sldMk cId="1727332487" sldId="341"/>
            <ac:inkMk id="43" creationId="{9C590ED9-715F-45C1-9DE5-714C4E005505}"/>
          </ac:inkMkLst>
        </pc:inkChg>
        <pc:inkChg chg="add del">
          <ac:chgData name="Viet Anh Nguyen" userId="b95f61ff061388d5" providerId="LiveId" clId="{746B24EA-7A43-4D3D-A68A-B9BD11066FA8}" dt="2022-02-09T06:19:35.566" v="3175"/>
          <ac:inkMkLst>
            <pc:docMk/>
            <pc:sldMk cId="1727332487" sldId="341"/>
            <ac:inkMk id="44" creationId="{916073E6-4A7E-4C19-AD94-5F02BA97CAA1}"/>
          </ac:inkMkLst>
        </pc:inkChg>
        <pc:inkChg chg="add del">
          <ac:chgData name="Viet Anh Nguyen" userId="b95f61ff061388d5" providerId="LiveId" clId="{746B24EA-7A43-4D3D-A68A-B9BD11066FA8}" dt="2022-02-09T06:19:35.566" v="3175"/>
          <ac:inkMkLst>
            <pc:docMk/>
            <pc:sldMk cId="1727332487" sldId="341"/>
            <ac:inkMk id="45" creationId="{B5521846-0ECD-4DA9-A94F-54CF14E51546}"/>
          </ac:inkMkLst>
        </pc:inkChg>
        <pc:inkChg chg="add del">
          <ac:chgData name="Viet Anh Nguyen" userId="b95f61ff061388d5" providerId="LiveId" clId="{746B24EA-7A43-4D3D-A68A-B9BD11066FA8}" dt="2022-02-09T06:19:36.519" v="3177"/>
          <ac:inkMkLst>
            <pc:docMk/>
            <pc:sldMk cId="1727332487" sldId="341"/>
            <ac:inkMk id="46" creationId="{BF1F3993-9231-48BD-AB86-B839DA575264}"/>
          </ac:inkMkLst>
        </pc:inkChg>
        <pc:inkChg chg="add del">
          <ac:chgData name="Viet Anh Nguyen" userId="b95f61ff061388d5" providerId="LiveId" clId="{746B24EA-7A43-4D3D-A68A-B9BD11066FA8}" dt="2022-02-09T06:19:36.519" v="3177"/>
          <ac:inkMkLst>
            <pc:docMk/>
            <pc:sldMk cId="1727332487" sldId="341"/>
            <ac:inkMk id="47" creationId="{FDAF7BD8-FD2E-4C40-AAB2-16D50D73DCE9}"/>
          </ac:inkMkLst>
        </pc:inkChg>
        <pc:inkChg chg="add">
          <ac:chgData name="Viet Anh Nguyen" userId="b95f61ff061388d5" providerId="LiveId" clId="{746B24EA-7A43-4D3D-A68A-B9BD11066FA8}" dt="2022-02-09T06:19:36.519" v="3177"/>
          <ac:inkMkLst>
            <pc:docMk/>
            <pc:sldMk cId="1727332487" sldId="341"/>
            <ac:inkMk id="48" creationId="{A759ECB6-C8E7-436C-8BD3-BCBA7905A376}"/>
          </ac:inkMkLst>
        </pc:inkChg>
        <pc:inkChg chg="add">
          <ac:chgData name="Viet Anh Nguyen" userId="b95f61ff061388d5" providerId="LiveId" clId="{746B24EA-7A43-4D3D-A68A-B9BD11066FA8}" dt="2022-02-09T06:19:37.050" v="3178" actId="9405"/>
          <ac:inkMkLst>
            <pc:docMk/>
            <pc:sldMk cId="1727332487" sldId="341"/>
            <ac:inkMk id="49" creationId="{B4E87FEC-0450-4EE9-90A9-17024BB1AAEA}"/>
          </ac:inkMkLst>
        </pc:inkChg>
        <pc:inkChg chg="add del">
          <ac:chgData name="Viet Anh Nguyen" userId="b95f61ff061388d5" providerId="LiveId" clId="{746B24EA-7A43-4D3D-A68A-B9BD11066FA8}" dt="2022-02-09T06:19:42.243" v="3187"/>
          <ac:inkMkLst>
            <pc:docMk/>
            <pc:sldMk cId="1727332487" sldId="341"/>
            <ac:inkMk id="50" creationId="{7CFA6616-CC5D-42A6-84F2-9977E43387A4}"/>
          </ac:inkMkLst>
        </pc:inkChg>
        <pc:inkChg chg="add del">
          <ac:chgData name="Viet Anh Nguyen" userId="b95f61ff061388d5" providerId="LiveId" clId="{746B24EA-7A43-4D3D-A68A-B9BD11066FA8}" dt="2022-02-09T06:19:42.243" v="3187"/>
          <ac:inkMkLst>
            <pc:docMk/>
            <pc:sldMk cId="1727332487" sldId="341"/>
            <ac:inkMk id="51" creationId="{4077ACFD-3C9D-4C18-AD16-D19F4889FA3A}"/>
          </ac:inkMkLst>
        </pc:inkChg>
        <pc:inkChg chg="add del">
          <ac:chgData name="Viet Anh Nguyen" userId="b95f61ff061388d5" providerId="LiveId" clId="{746B24EA-7A43-4D3D-A68A-B9BD11066FA8}" dt="2022-02-09T06:19:42.243" v="3187"/>
          <ac:inkMkLst>
            <pc:docMk/>
            <pc:sldMk cId="1727332487" sldId="341"/>
            <ac:inkMk id="52" creationId="{E7D1AE3D-51FE-4699-B522-461B8C0AC86C}"/>
          </ac:inkMkLst>
        </pc:inkChg>
        <pc:inkChg chg="add del">
          <ac:chgData name="Viet Anh Nguyen" userId="b95f61ff061388d5" providerId="LiveId" clId="{746B24EA-7A43-4D3D-A68A-B9BD11066FA8}" dt="2022-02-09T06:19:42.243" v="3187"/>
          <ac:inkMkLst>
            <pc:docMk/>
            <pc:sldMk cId="1727332487" sldId="341"/>
            <ac:inkMk id="53" creationId="{D2EBEA79-E09B-441E-AC9E-CCBB461FAFA0}"/>
          </ac:inkMkLst>
        </pc:inkChg>
        <pc:inkChg chg="add del">
          <ac:chgData name="Viet Anh Nguyen" userId="b95f61ff061388d5" providerId="LiveId" clId="{746B24EA-7A43-4D3D-A68A-B9BD11066FA8}" dt="2022-02-09T06:19:42.243" v="3187"/>
          <ac:inkMkLst>
            <pc:docMk/>
            <pc:sldMk cId="1727332487" sldId="341"/>
            <ac:inkMk id="54" creationId="{982EE175-8CCD-48D4-9134-40F493D080B6}"/>
          </ac:inkMkLst>
        </pc:inkChg>
        <pc:inkChg chg="add del">
          <ac:chgData name="Viet Anh Nguyen" userId="b95f61ff061388d5" providerId="LiveId" clId="{746B24EA-7A43-4D3D-A68A-B9BD11066FA8}" dt="2022-02-09T06:19:42.243" v="3187"/>
          <ac:inkMkLst>
            <pc:docMk/>
            <pc:sldMk cId="1727332487" sldId="341"/>
            <ac:inkMk id="55" creationId="{4111B503-265A-41CF-9B68-36E82ECB8E02}"/>
          </ac:inkMkLst>
        </pc:inkChg>
        <pc:inkChg chg="add del">
          <ac:chgData name="Viet Anh Nguyen" userId="b95f61ff061388d5" providerId="LiveId" clId="{746B24EA-7A43-4D3D-A68A-B9BD11066FA8}" dt="2022-02-09T06:19:42.243" v="3187"/>
          <ac:inkMkLst>
            <pc:docMk/>
            <pc:sldMk cId="1727332487" sldId="341"/>
            <ac:inkMk id="56" creationId="{0E1F9DAA-E847-4847-893B-FD1764A69376}"/>
          </ac:inkMkLst>
        </pc:inkChg>
        <pc:inkChg chg="add del">
          <ac:chgData name="Viet Anh Nguyen" userId="b95f61ff061388d5" providerId="LiveId" clId="{746B24EA-7A43-4D3D-A68A-B9BD11066FA8}" dt="2022-02-09T06:19:42.243" v="3187"/>
          <ac:inkMkLst>
            <pc:docMk/>
            <pc:sldMk cId="1727332487" sldId="341"/>
            <ac:inkMk id="57" creationId="{9426045B-7078-4DA5-85C0-69426C4852F2}"/>
          </ac:inkMkLst>
        </pc:inkChg>
        <pc:inkChg chg="add">
          <ac:chgData name="Viet Anh Nguyen" userId="b95f61ff061388d5" providerId="LiveId" clId="{746B24EA-7A43-4D3D-A68A-B9BD11066FA8}" dt="2022-02-09T06:19:42.243" v="3187"/>
          <ac:inkMkLst>
            <pc:docMk/>
            <pc:sldMk cId="1727332487" sldId="341"/>
            <ac:inkMk id="58" creationId="{E921F8C2-8E50-4D94-B819-6EDF07A8DC1E}"/>
          </ac:inkMkLst>
        </pc:inkChg>
        <pc:inkChg chg="add del">
          <ac:chgData name="Viet Anh Nguyen" userId="b95f61ff061388d5" providerId="LiveId" clId="{746B24EA-7A43-4D3D-A68A-B9BD11066FA8}" dt="2022-02-09T06:19:44.226" v="3196"/>
          <ac:inkMkLst>
            <pc:docMk/>
            <pc:sldMk cId="1727332487" sldId="341"/>
            <ac:inkMk id="59" creationId="{AA433FAB-1618-4467-AB08-54D19A59B8F2}"/>
          </ac:inkMkLst>
        </pc:inkChg>
        <pc:inkChg chg="add del">
          <ac:chgData name="Viet Anh Nguyen" userId="b95f61ff061388d5" providerId="LiveId" clId="{746B24EA-7A43-4D3D-A68A-B9BD11066FA8}" dt="2022-02-09T06:19:44.226" v="3196"/>
          <ac:inkMkLst>
            <pc:docMk/>
            <pc:sldMk cId="1727332487" sldId="341"/>
            <ac:inkMk id="60" creationId="{08DB237A-67E0-422C-AB8A-6E7DFE0EE5FA}"/>
          </ac:inkMkLst>
        </pc:inkChg>
        <pc:inkChg chg="add del">
          <ac:chgData name="Viet Anh Nguyen" userId="b95f61ff061388d5" providerId="LiveId" clId="{746B24EA-7A43-4D3D-A68A-B9BD11066FA8}" dt="2022-02-09T06:19:44.226" v="3196"/>
          <ac:inkMkLst>
            <pc:docMk/>
            <pc:sldMk cId="1727332487" sldId="341"/>
            <ac:inkMk id="61" creationId="{6CDB4F8C-4A11-48CA-AF2A-33D0434A16F5}"/>
          </ac:inkMkLst>
        </pc:inkChg>
        <pc:inkChg chg="add del">
          <ac:chgData name="Viet Anh Nguyen" userId="b95f61ff061388d5" providerId="LiveId" clId="{746B24EA-7A43-4D3D-A68A-B9BD11066FA8}" dt="2022-02-09T06:19:44.226" v="3196"/>
          <ac:inkMkLst>
            <pc:docMk/>
            <pc:sldMk cId="1727332487" sldId="341"/>
            <ac:inkMk id="62" creationId="{2670DFD9-0344-428D-B5B3-ACEEC14A383A}"/>
          </ac:inkMkLst>
        </pc:inkChg>
        <pc:inkChg chg="add del">
          <ac:chgData name="Viet Anh Nguyen" userId="b95f61ff061388d5" providerId="LiveId" clId="{746B24EA-7A43-4D3D-A68A-B9BD11066FA8}" dt="2022-02-09T06:19:44.226" v="3196"/>
          <ac:inkMkLst>
            <pc:docMk/>
            <pc:sldMk cId="1727332487" sldId="341"/>
            <ac:inkMk id="63" creationId="{BB2AECD0-7FE5-4D0D-AB5C-23E64CDC14DC}"/>
          </ac:inkMkLst>
        </pc:inkChg>
        <pc:inkChg chg="add del">
          <ac:chgData name="Viet Anh Nguyen" userId="b95f61ff061388d5" providerId="LiveId" clId="{746B24EA-7A43-4D3D-A68A-B9BD11066FA8}" dt="2022-02-09T06:19:44.226" v="3196"/>
          <ac:inkMkLst>
            <pc:docMk/>
            <pc:sldMk cId="1727332487" sldId="341"/>
            <ac:inkMk id="64" creationId="{3B72B83A-699E-4F6C-BF77-540F5B7945CC}"/>
          </ac:inkMkLst>
        </pc:inkChg>
        <pc:inkChg chg="add del">
          <ac:chgData name="Viet Anh Nguyen" userId="b95f61ff061388d5" providerId="LiveId" clId="{746B24EA-7A43-4D3D-A68A-B9BD11066FA8}" dt="2022-02-09T06:19:44.226" v="3196"/>
          <ac:inkMkLst>
            <pc:docMk/>
            <pc:sldMk cId="1727332487" sldId="341"/>
            <ac:inkMk id="65" creationId="{96CEDC9C-FE80-4C23-B439-7677808A4E36}"/>
          </ac:inkMkLst>
        </pc:inkChg>
        <pc:inkChg chg="add del">
          <ac:chgData name="Viet Anh Nguyen" userId="b95f61ff061388d5" providerId="LiveId" clId="{746B24EA-7A43-4D3D-A68A-B9BD11066FA8}" dt="2022-02-09T06:19:44.226" v="3196"/>
          <ac:inkMkLst>
            <pc:docMk/>
            <pc:sldMk cId="1727332487" sldId="341"/>
            <ac:inkMk id="66" creationId="{AF2A1B21-FC02-4FAE-AB23-55964E6B05CD}"/>
          </ac:inkMkLst>
        </pc:inkChg>
        <pc:inkChg chg="add del">
          <ac:chgData name="Viet Anh Nguyen" userId="b95f61ff061388d5" providerId="LiveId" clId="{746B24EA-7A43-4D3D-A68A-B9BD11066FA8}" dt="2022-02-09T06:19:46.766" v="3203"/>
          <ac:inkMkLst>
            <pc:docMk/>
            <pc:sldMk cId="1727332487" sldId="341"/>
            <ac:inkMk id="67" creationId="{56BBF564-CF07-4C06-BBCE-6886D2ED21D5}"/>
          </ac:inkMkLst>
        </pc:inkChg>
        <pc:inkChg chg="add">
          <ac:chgData name="Viet Anh Nguyen" userId="b95f61ff061388d5" providerId="LiveId" clId="{746B24EA-7A43-4D3D-A68A-B9BD11066FA8}" dt="2022-02-09T06:19:44.226" v="3196"/>
          <ac:inkMkLst>
            <pc:docMk/>
            <pc:sldMk cId="1727332487" sldId="341"/>
            <ac:inkMk id="68" creationId="{202AC845-30CD-49DE-9A53-75C85979B143}"/>
          </ac:inkMkLst>
        </pc:inkChg>
        <pc:inkChg chg="add del">
          <ac:chgData name="Viet Anh Nguyen" userId="b95f61ff061388d5" providerId="LiveId" clId="{746B24EA-7A43-4D3D-A68A-B9BD11066FA8}" dt="2022-02-09T06:19:46.766" v="3203"/>
          <ac:inkMkLst>
            <pc:docMk/>
            <pc:sldMk cId="1727332487" sldId="341"/>
            <ac:inkMk id="69" creationId="{4BE85AD7-0CBA-42AE-A876-38671D5A7DE1}"/>
          </ac:inkMkLst>
        </pc:inkChg>
        <pc:inkChg chg="add del">
          <ac:chgData name="Viet Anh Nguyen" userId="b95f61ff061388d5" providerId="LiveId" clId="{746B24EA-7A43-4D3D-A68A-B9BD11066FA8}" dt="2022-02-09T06:19:46.766" v="3203"/>
          <ac:inkMkLst>
            <pc:docMk/>
            <pc:sldMk cId="1727332487" sldId="341"/>
            <ac:inkMk id="70" creationId="{5FFF7745-6BBD-457C-A355-F6B380215F08}"/>
          </ac:inkMkLst>
        </pc:inkChg>
        <pc:inkChg chg="add">
          <ac:chgData name="Viet Anh Nguyen" userId="b95f61ff061388d5" providerId="LiveId" clId="{746B24EA-7A43-4D3D-A68A-B9BD11066FA8}" dt="2022-02-09T06:19:44.977" v="3199" actId="9405"/>
          <ac:inkMkLst>
            <pc:docMk/>
            <pc:sldMk cId="1727332487" sldId="341"/>
            <ac:inkMk id="71" creationId="{78B68D25-3547-4FE5-B286-0E09C27B97EE}"/>
          </ac:inkMkLst>
        </pc:inkChg>
        <pc:inkChg chg="add del">
          <ac:chgData name="Viet Anh Nguyen" userId="b95f61ff061388d5" providerId="LiveId" clId="{746B24EA-7A43-4D3D-A68A-B9BD11066FA8}" dt="2022-02-09T06:19:46.766" v="3203"/>
          <ac:inkMkLst>
            <pc:docMk/>
            <pc:sldMk cId="1727332487" sldId="341"/>
            <ac:inkMk id="72" creationId="{C0217ADA-6A2D-4C96-B013-68AE323646EB}"/>
          </ac:inkMkLst>
        </pc:inkChg>
        <pc:inkChg chg="add del">
          <ac:chgData name="Viet Anh Nguyen" userId="b95f61ff061388d5" providerId="LiveId" clId="{746B24EA-7A43-4D3D-A68A-B9BD11066FA8}" dt="2022-02-09T06:19:46.766" v="3203"/>
          <ac:inkMkLst>
            <pc:docMk/>
            <pc:sldMk cId="1727332487" sldId="341"/>
            <ac:inkMk id="73" creationId="{1F1850AA-6A28-4EF8-9DC9-97AD09403F0E}"/>
          </ac:inkMkLst>
        </pc:inkChg>
        <pc:inkChg chg="add del">
          <ac:chgData name="Viet Anh Nguyen" userId="b95f61ff061388d5" providerId="LiveId" clId="{746B24EA-7A43-4D3D-A68A-B9BD11066FA8}" dt="2022-02-09T06:19:46.766" v="3203"/>
          <ac:inkMkLst>
            <pc:docMk/>
            <pc:sldMk cId="1727332487" sldId="341"/>
            <ac:inkMk id="74" creationId="{1FABE16F-6520-483C-8913-9409E8017121}"/>
          </ac:inkMkLst>
        </pc:inkChg>
        <pc:inkChg chg="add">
          <ac:chgData name="Viet Anh Nguyen" userId="b95f61ff061388d5" providerId="LiveId" clId="{746B24EA-7A43-4D3D-A68A-B9BD11066FA8}" dt="2022-02-09T06:19:46.766" v="3203"/>
          <ac:inkMkLst>
            <pc:docMk/>
            <pc:sldMk cId="1727332487" sldId="341"/>
            <ac:inkMk id="75" creationId="{1816C023-DFAF-4B36-B8B3-3DAA82DAE4E7}"/>
          </ac:inkMkLst>
        </pc:inkChg>
        <pc:inkChg chg="add">
          <ac:chgData name="Viet Anh Nguyen" userId="b95f61ff061388d5" providerId="LiveId" clId="{746B24EA-7A43-4D3D-A68A-B9BD11066FA8}" dt="2022-02-09T06:19:46.766" v="3203"/>
          <ac:inkMkLst>
            <pc:docMk/>
            <pc:sldMk cId="1727332487" sldId="341"/>
            <ac:inkMk id="76" creationId="{0CF3B52E-2CBA-493F-90F7-A9887718D3CE}"/>
          </ac:inkMkLst>
        </pc:inkChg>
        <pc:inkChg chg="add del">
          <ac:chgData name="Viet Anh Nguyen" userId="b95f61ff061388d5" providerId="LiveId" clId="{746B24EA-7A43-4D3D-A68A-B9BD11066FA8}" dt="2022-02-09T06:19:52.774" v="3220"/>
          <ac:inkMkLst>
            <pc:docMk/>
            <pc:sldMk cId="1727332487" sldId="341"/>
            <ac:inkMk id="77" creationId="{0DDED28C-8FEB-42A5-A21B-F7F43E8D84C5}"/>
          </ac:inkMkLst>
        </pc:inkChg>
        <pc:inkChg chg="add del">
          <ac:chgData name="Viet Anh Nguyen" userId="b95f61ff061388d5" providerId="LiveId" clId="{746B24EA-7A43-4D3D-A68A-B9BD11066FA8}" dt="2022-02-09T06:19:52.774" v="3220"/>
          <ac:inkMkLst>
            <pc:docMk/>
            <pc:sldMk cId="1727332487" sldId="341"/>
            <ac:inkMk id="78" creationId="{7E5100BC-EE82-43FF-8096-CFA4CA267B12}"/>
          </ac:inkMkLst>
        </pc:inkChg>
        <pc:inkChg chg="add del">
          <ac:chgData name="Viet Anh Nguyen" userId="b95f61ff061388d5" providerId="LiveId" clId="{746B24EA-7A43-4D3D-A68A-B9BD11066FA8}" dt="2022-02-09T06:19:52.774" v="3220"/>
          <ac:inkMkLst>
            <pc:docMk/>
            <pc:sldMk cId="1727332487" sldId="341"/>
            <ac:inkMk id="79" creationId="{DF210F9F-E9DD-4FC1-BAD0-91AC7CFE4BFC}"/>
          </ac:inkMkLst>
        </pc:inkChg>
        <pc:inkChg chg="add del">
          <ac:chgData name="Viet Anh Nguyen" userId="b95f61ff061388d5" providerId="LiveId" clId="{746B24EA-7A43-4D3D-A68A-B9BD11066FA8}" dt="2022-02-09T06:19:52.774" v="3220"/>
          <ac:inkMkLst>
            <pc:docMk/>
            <pc:sldMk cId="1727332487" sldId="341"/>
            <ac:inkMk id="80" creationId="{4110EDBF-978C-45DA-A550-AFA0870D1BBD}"/>
          </ac:inkMkLst>
        </pc:inkChg>
        <pc:inkChg chg="add del">
          <ac:chgData name="Viet Anh Nguyen" userId="b95f61ff061388d5" providerId="LiveId" clId="{746B24EA-7A43-4D3D-A68A-B9BD11066FA8}" dt="2022-02-09T06:19:52.774" v="3220"/>
          <ac:inkMkLst>
            <pc:docMk/>
            <pc:sldMk cId="1727332487" sldId="341"/>
            <ac:inkMk id="81" creationId="{C8655E0A-7299-40AB-94EC-03E5CA28C681}"/>
          </ac:inkMkLst>
        </pc:inkChg>
        <pc:inkChg chg="add">
          <ac:chgData name="Viet Anh Nguyen" userId="b95f61ff061388d5" providerId="LiveId" clId="{746B24EA-7A43-4D3D-A68A-B9BD11066FA8}" dt="2022-02-09T06:19:48.707" v="3209" actId="9405"/>
          <ac:inkMkLst>
            <pc:docMk/>
            <pc:sldMk cId="1727332487" sldId="341"/>
            <ac:inkMk id="82" creationId="{89064F75-25BE-49C0-B0B2-DC6E153983EC}"/>
          </ac:inkMkLst>
        </pc:inkChg>
        <pc:inkChg chg="add del">
          <ac:chgData name="Viet Anh Nguyen" userId="b95f61ff061388d5" providerId="LiveId" clId="{746B24EA-7A43-4D3D-A68A-B9BD11066FA8}" dt="2022-02-09T06:19:52.774" v="3220"/>
          <ac:inkMkLst>
            <pc:docMk/>
            <pc:sldMk cId="1727332487" sldId="341"/>
            <ac:inkMk id="83" creationId="{82C4BF8F-0164-4462-9BE3-275D8ADBBEE4}"/>
          </ac:inkMkLst>
        </pc:inkChg>
        <pc:inkChg chg="add del">
          <ac:chgData name="Viet Anh Nguyen" userId="b95f61ff061388d5" providerId="LiveId" clId="{746B24EA-7A43-4D3D-A68A-B9BD11066FA8}" dt="2022-02-09T06:19:52.774" v="3220"/>
          <ac:inkMkLst>
            <pc:docMk/>
            <pc:sldMk cId="1727332487" sldId="341"/>
            <ac:inkMk id="84" creationId="{B97D4AE3-1CC2-4E0B-BE20-1FBAA344FE27}"/>
          </ac:inkMkLst>
        </pc:inkChg>
        <pc:inkChg chg="add del">
          <ac:chgData name="Viet Anh Nguyen" userId="b95f61ff061388d5" providerId="LiveId" clId="{746B24EA-7A43-4D3D-A68A-B9BD11066FA8}" dt="2022-02-09T06:19:52.774" v="3220"/>
          <ac:inkMkLst>
            <pc:docMk/>
            <pc:sldMk cId="1727332487" sldId="341"/>
            <ac:inkMk id="85" creationId="{DA89F839-38B3-45B0-913C-335E3F44DBA5}"/>
          </ac:inkMkLst>
        </pc:inkChg>
        <pc:inkChg chg="add del">
          <ac:chgData name="Viet Anh Nguyen" userId="b95f61ff061388d5" providerId="LiveId" clId="{746B24EA-7A43-4D3D-A68A-B9BD11066FA8}" dt="2022-02-09T06:19:52.774" v="3220"/>
          <ac:inkMkLst>
            <pc:docMk/>
            <pc:sldMk cId="1727332487" sldId="341"/>
            <ac:inkMk id="86" creationId="{0FEBFDFD-9120-44EC-8692-85953681AEEC}"/>
          </ac:inkMkLst>
        </pc:inkChg>
        <pc:inkChg chg="add del">
          <ac:chgData name="Viet Anh Nguyen" userId="b95f61ff061388d5" providerId="LiveId" clId="{746B24EA-7A43-4D3D-A68A-B9BD11066FA8}" dt="2022-02-09T06:19:52.774" v="3220"/>
          <ac:inkMkLst>
            <pc:docMk/>
            <pc:sldMk cId="1727332487" sldId="341"/>
            <ac:inkMk id="87" creationId="{AC662149-A2B7-419A-A5DA-081018F7698D}"/>
          </ac:inkMkLst>
        </pc:inkChg>
        <pc:inkChg chg="add del">
          <ac:chgData name="Viet Anh Nguyen" userId="b95f61ff061388d5" providerId="LiveId" clId="{746B24EA-7A43-4D3D-A68A-B9BD11066FA8}" dt="2022-02-09T06:19:52.774" v="3220"/>
          <ac:inkMkLst>
            <pc:docMk/>
            <pc:sldMk cId="1727332487" sldId="341"/>
            <ac:inkMk id="88" creationId="{2BBD85DB-0113-4608-A76C-B59B83687C09}"/>
          </ac:inkMkLst>
        </pc:inkChg>
        <pc:inkChg chg="add del">
          <ac:chgData name="Viet Anh Nguyen" userId="b95f61ff061388d5" providerId="LiveId" clId="{746B24EA-7A43-4D3D-A68A-B9BD11066FA8}" dt="2022-02-09T06:19:52.774" v="3220"/>
          <ac:inkMkLst>
            <pc:docMk/>
            <pc:sldMk cId="1727332487" sldId="341"/>
            <ac:inkMk id="89" creationId="{5A860F88-2416-43DD-AB3A-DCE689A10B3A}"/>
          </ac:inkMkLst>
        </pc:inkChg>
        <pc:inkChg chg="add del">
          <ac:chgData name="Viet Anh Nguyen" userId="b95f61ff061388d5" providerId="LiveId" clId="{746B24EA-7A43-4D3D-A68A-B9BD11066FA8}" dt="2022-02-09T06:19:52.774" v="3220"/>
          <ac:inkMkLst>
            <pc:docMk/>
            <pc:sldMk cId="1727332487" sldId="341"/>
            <ac:inkMk id="90" creationId="{E4014AA0-0648-4C10-A7D8-6F96F037DE95}"/>
          </ac:inkMkLst>
        </pc:inkChg>
        <pc:inkChg chg="add del">
          <ac:chgData name="Viet Anh Nguyen" userId="b95f61ff061388d5" providerId="LiveId" clId="{746B24EA-7A43-4D3D-A68A-B9BD11066FA8}" dt="2022-02-09T06:19:52.774" v="3220"/>
          <ac:inkMkLst>
            <pc:docMk/>
            <pc:sldMk cId="1727332487" sldId="341"/>
            <ac:inkMk id="91" creationId="{52D8C8D8-6D95-4E32-B1F2-8D8E5D57B4C3}"/>
          </ac:inkMkLst>
        </pc:inkChg>
        <pc:inkChg chg="add del">
          <ac:chgData name="Viet Anh Nguyen" userId="b95f61ff061388d5" providerId="LiveId" clId="{746B24EA-7A43-4D3D-A68A-B9BD11066FA8}" dt="2022-02-09T06:19:52.774" v="3220"/>
          <ac:inkMkLst>
            <pc:docMk/>
            <pc:sldMk cId="1727332487" sldId="341"/>
            <ac:inkMk id="92" creationId="{7D631D02-19C5-4AC7-A511-488C643DD0DD}"/>
          </ac:inkMkLst>
        </pc:inkChg>
        <pc:inkChg chg="add">
          <ac:chgData name="Viet Anh Nguyen" userId="b95f61ff061388d5" providerId="LiveId" clId="{746B24EA-7A43-4D3D-A68A-B9BD11066FA8}" dt="2022-02-09T06:19:52.774" v="3220"/>
          <ac:inkMkLst>
            <pc:docMk/>
            <pc:sldMk cId="1727332487" sldId="341"/>
            <ac:inkMk id="93" creationId="{7067F8DF-916F-4AA5-B1DC-C2EE46C400D0}"/>
          </ac:inkMkLst>
        </pc:inkChg>
        <pc:inkChg chg="add">
          <ac:chgData name="Viet Anh Nguyen" userId="b95f61ff061388d5" providerId="LiveId" clId="{746B24EA-7A43-4D3D-A68A-B9BD11066FA8}" dt="2022-02-09T06:19:52.774" v="3220"/>
          <ac:inkMkLst>
            <pc:docMk/>
            <pc:sldMk cId="1727332487" sldId="341"/>
            <ac:inkMk id="94" creationId="{634EAC50-612D-4BAC-899C-B860CBCEC5AC}"/>
          </ac:inkMkLst>
        </pc:inkChg>
        <pc:inkChg chg="add">
          <ac:chgData name="Viet Anh Nguyen" userId="b95f61ff061388d5" providerId="LiveId" clId="{746B24EA-7A43-4D3D-A68A-B9BD11066FA8}" dt="2022-02-09T06:19:52.774" v="3220"/>
          <ac:inkMkLst>
            <pc:docMk/>
            <pc:sldMk cId="1727332487" sldId="341"/>
            <ac:inkMk id="95" creationId="{E56058D5-0CDC-46EA-BB10-A3D7BB0F3D3B}"/>
          </ac:inkMkLst>
        </pc:inkChg>
        <pc:inkChg chg="add">
          <ac:chgData name="Viet Anh Nguyen" userId="b95f61ff061388d5" providerId="LiveId" clId="{746B24EA-7A43-4D3D-A68A-B9BD11066FA8}" dt="2022-02-09T06:19:52.774" v="3220"/>
          <ac:inkMkLst>
            <pc:docMk/>
            <pc:sldMk cId="1727332487" sldId="341"/>
            <ac:inkMk id="96" creationId="{F79BA952-8992-4FCB-9FB1-3F37DF86057C}"/>
          </ac:inkMkLst>
        </pc:inkChg>
        <pc:inkChg chg="add del">
          <ac:chgData name="Viet Anh Nguyen" userId="b95f61ff061388d5" providerId="LiveId" clId="{746B24EA-7A43-4D3D-A68A-B9BD11066FA8}" dt="2022-02-09T06:20:01.504" v="3229"/>
          <ac:inkMkLst>
            <pc:docMk/>
            <pc:sldMk cId="1727332487" sldId="341"/>
            <ac:inkMk id="97" creationId="{69EA8CF7-D61D-4437-9222-1ED4625ABDE6}"/>
          </ac:inkMkLst>
        </pc:inkChg>
        <pc:inkChg chg="add del">
          <ac:chgData name="Viet Anh Nguyen" userId="b95f61ff061388d5" providerId="LiveId" clId="{746B24EA-7A43-4D3D-A68A-B9BD11066FA8}" dt="2022-02-09T06:20:01.504" v="3229"/>
          <ac:inkMkLst>
            <pc:docMk/>
            <pc:sldMk cId="1727332487" sldId="341"/>
            <ac:inkMk id="98" creationId="{DE304922-44CA-4BFA-BB95-2CCB1715CF39}"/>
          </ac:inkMkLst>
        </pc:inkChg>
        <pc:inkChg chg="add del">
          <ac:chgData name="Viet Anh Nguyen" userId="b95f61ff061388d5" providerId="LiveId" clId="{746B24EA-7A43-4D3D-A68A-B9BD11066FA8}" dt="2022-02-09T06:20:01.504" v="3229"/>
          <ac:inkMkLst>
            <pc:docMk/>
            <pc:sldMk cId="1727332487" sldId="341"/>
            <ac:inkMk id="99" creationId="{FA4CA6E4-7322-4465-A345-0D0CBA852C7D}"/>
          </ac:inkMkLst>
        </pc:inkChg>
        <pc:inkChg chg="add del">
          <ac:chgData name="Viet Anh Nguyen" userId="b95f61ff061388d5" providerId="LiveId" clId="{746B24EA-7A43-4D3D-A68A-B9BD11066FA8}" dt="2022-02-09T06:20:01.504" v="3229"/>
          <ac:inkMkLst>
            <pc:docMk/>
            <pc:sldMk cId="1727332487" sldId="341"/>
            <ac:inkMk id="100" creationId="{7667BE74-46E7-4F59-BF8C-4BAA6B2AFA3C}"/>
          </ac:inkMkLst>
        </pc:inkChg>
        <pc:inkChg chg="add del">
          <ac:chgData name="Viet Anh Nguyen" userId="b95f61ff061388d5" providerId="LiveId" clId="{746B24EA-7A43-4D3D-A68A-B9BD11066FA8}" dt="2022-02-09T06:20:01.504" v="3229"/>
          <ac:inkMkLst>
            <pc:docMk/>
            <pc:sldMk cId="1727332487" sldId="341"/>
            <ac:inkMk id="101" creationId="{87D66026-C295-4793-8FA6-E6F830AFF813}"/>
          </ac:inkMkLst>
        </pc:inkChg>
        <pc:inkChg chg="add del">
          <ac:chgData name="Viet Anh Nguyen" userId="b95f61ff061388d5" providerId="LiveId" clId="{746B24EA-7A43-4D3D-A68A-B9BD11066FA8}" dt="2022-02-09T06:20:01.504" v="3229"/>
          <ac:inkMkLst>
            <pc:docMk/>
            <pc:sldMk cId="1727332487" sldId="341"/>
            <ac:inkMk id="102" creationId="{46111CED-3457-4CBD-A7CC-6D90B2CE735F}"/>
          </ac:inkMkLst>
        </pc:inkChg>
        <pc:inkChg chg="add del">
          <ac:chgData name="Viet Anh Nguyen" userId="b95f61ff061388d5" providerId="LiveId" clId="{746B24EA-7A43-4D3D-A68A-B9BD11066FA8}" dt="2022-02-09T06:20:01.504" v="3229"/>
          <ac:inkMkLst>
            <pc:docMk/>
            <pc:sldMk cId="1727332487" sldId="341"/>
            <ac:inkMk id="103" creationId="{36FF1BCB-1F77-4C9B-901B-B4D1F546FECC}"/>
          </ac:inkMkLst>
        </pc:inkChg>
        <pc:inkChg chg="add del">
          <ac:chgData name="Viet Anh Nguyen" userId="b95f61ff061388d5" providerId="LiveId" clId="{746B24EA-7A43-4D3D-A68A-B9BD11066FA8}" dt="2022-02-09T06:20:01.504" v="3229"/>
          <ac:inkMkLst>
            <pc:docMk/>
            <pc:sldMk cId="1727332487" sldId="341"/>
            <ac:inkMk id="104" creationId="{65A1CCB8-1988-40B7-8A79-54F64058A51F}"/>
          </ac:inkMkLst>
        </pc:inkChg>
        <pc:inkChg chg="add del">
          <ac:chgData name="Viet Anh Nguyen" userId="b95f61ff061388d5" providerId="LiveId" clId="{746B24EA-7A43-4D3D-A68A-B9BD11066FA8}" dt="2022-02-09T06:20:04.968" v="3238"/>
          <ac:inkMkLst>
            <pc:docMk/>
            <pc:sldMk cId="1727332487" sldId="341"/>
            <ac:inkMk id="105" creationId="{59282639-B12D-4AC0-B476-C81E009ADACF}"/>
          </ac:inkMkLst>
        </pc:inkChg>
        <pc:inkChg chg="add">
          <ac:chgData name="Viet Anh Nguyen" userId="b95f61ff061388d5" providerId="LiveId" clId="{746B24EA-7A43-4D3D-A68A-B9BD11066FA8}" dt="2022-02-09T06:20:01.504" v="3229"/>
          <ac:inkMkLst>
            <pc:docMk/>
            <pc:sldMk cId="1727332487" sldId="341"/>
            <ac:inkMk id="106" creationId="{85774E07-46BC-43DC-8E3F-79CCE6582C3C}"/>
          </ac:inkMkLst>
        </pc:inkChg>
        <pc:inkChg chg="add del">
          <ac:chgData name="Viet Anh Nguyen" userId="b95f61ff061388d5" providerId="LiveId" clId="{746B24EA-7A43-4D3D-A68A-B9BD11066FA8}" dt="2022-02-09T06:20:04.968" v="3238"/>
          <ac:inkMkLst>
            <pc:docMk/>
            <pc:sldMk cId="1727332487" sldId="341"/>
            <ac:inkMk id="107" creationId="{15649910-8F71-48B1-B8EA-5935AFB35CCB}"/>
          </ac:inkMkLst>
        </pc:inkChg>
        <pc:inkChg chg="add del">
          <ac:chgData name="Viet Anh Nguyen" userId="b95f61ff061388d5" providerId="LiveId" clId="{746B24EA-7A43-4D3D-A68A-B9BD11066FA8}" dt="2022-02-09T06:20:04.968" v="3238"/>
          <ac:inkMkLst>
            <pc:docMk/>
            <pc:sldMk cId="1727332487" sldId="341"/>
            <ac:inkMk id="108" creationId="{F4D70C56-829C-436C-8142-FB9EBDEBDE58}"/>
          </ac:inkMkLst>
        </pc:inkChg>
        <pc:inkChg chg="add del">
          <ac:chgData name="Viet Anh Nguyen" userId="b95f61ff061388d5" providerId="LiveId" clId="{746B24EA-7A43-4D3D-A68A-B9BD11066FA8}" dt="2022-02-09T06:20:04.968" v="3238"/>
          <ac:inkMkLst>
            <pc:docMk/>
            <pc:sldMk cId="1727332487" sldId="341"/>
            <ac:inkMk id="109" creationId="{8306E7BA-2DD2-4701-B9BE-358A3282FB39}"/>
          </ac:inkMkLst>
        </pc:inkChg>
        <pc:inkChg chg="add del">
          <ac:chgData name="Viet Anh Nguyen" userId="b95f61ff061388d5" providerId="LiveId" clId="{746B24EA-7A43-4D3D-A68A-B9BD11066FA8}" dt="2022-02-09T06:20:04.968" v="3238"/>
          <ac:inkMkLst>
            <pc:docMk/>
            <pc:sldMk cId="1727332487" sldId="341"/>
            <ac:inkMk id="110" creationId="{EC8A9DD1-9BE5-4D3E-956D-01E122D1C941}"/>
          </ac:inkMkLst>
        </pc:inkChg>
        <pc:inkChg chg="add del">
          <ac:chgData name="Viet Anh Nguyen" userId="b95f61ff061388d5" providerId="LiveId" clId="{746B24EA-7A43-4D3D-A68A-B9BD11066FA8}" dt="2022-02-09T06:20:04.968" v="3238"/>
          <ac:inkMkLst>
            <pc:docMk/>
            <pc:sldMk cId="1727332487" sldId="341"/>
            <ac:inkMk id="111" creationId="{075F5F36-1738-43C4-B447-F8651EF682C1}"/>
          </ac:inkMkLst>
        </pc:inkChg>
        <pc:inkChg chg="add del">
          <ac:chgData name="Viet Anh Nguyen" userId="b95f61ff061388d5" providerId="LiveId" clId="{746B24EA-7A43-4D3D-A68A-B9BD11066FA8}" dt="2022-02-09T06:20:04.968" v="3238"/>
          <ac:inkMkLst>
            <pc:docMk/>
            <pc:sldMk cId="1727332487" sldId="341"/>
            <ac:inkMk id="112" creationId="{D0D6C045-6109-4D06-BD8C-AE31FC7C740E}"/>
          </ac:inkMkLst>
        </pc:inkChg>
        <pc:inkChg chg="add del">
          <ac:chgData name="Viet Anh Nguyen" userId="b95f61ff061388d5" providerId="LiveId" clId="{746B24EA-7A43-4D3D-A68A-B9BD11066FA8}" dt="2022-02-09T06:20:04.968" v="3238"/>
          <ac:inkMkLst>
            <pc:docMk/>
            <pc:sldMk cId="1727332487" sldId="341"/>
            <ac:inkMk id="113" creationId="{1AD1112E-F4D5-4111-9229-4495C569403B}"/>
          </ac:inkMkLst>
        </pc:inkChg>
        <pc:inkChg chg="add del">
          <ac:chgData name="Viet Anh Nguyen" userId="b95f61ff061388d5" providerId="LiveId" clId="{746B24EA-7A43-4D3D-A68A-B9BD11066FA8}" dt="2022-02-09T06:20:04.968" v="3238"/>
          <ac:inkMkLst>
            <pc:docMk/>
            <pc:sldMk cId="1727332487" sldId="341"/>
            <ac:inkMk id="114" creationId="{165DD0E9-43B1-4CAF-81BE-B019548F6DF5}"/>
          </ac:inkMkLst>
        </pc:inkChg>
        <pc:inkChg chg="add">
          <ac:chgData name="Viet Anh Nguyen" userId="b95f61ff061388d5" providerId="LiveId" clId="{746B24EA-7A43-4D3D-A68A-B9BD11066FA8}" dt="2022-02-09T06:20:04.968" v="3238"/>
          <ac:inkMkLst>
            <pc:docMk/>
            <pc:sldMk cId="1727332487" sldId="341"/>
            <ac:inkMk id="115" creationId="{118F95A0-91DD-4FFE-BEC5-29E367017EF6}"/>
          </ac:inkMkLst>
        </pc:inkChg>
        <pc:inkChg chg="add">
          <ac:chgData name="Viet Anh Nguyen" userId="b95f61ff061388d5" providerId="LiveId" clId="{746B24EA-7A43-4D3D-A68A-B9BD11066FA8}" dt="2022-02-09T06:20:04.968" v="3238"/>
          <ac:inkMkLst>
            <pc:docMk/>
            <pc:sldMk cId="1727332487" sldId="341"/>
            <ac:inkMk id="116" creationId="{F91F9B4A-2F22-49AF-9ADF-A41B2612505C}"/>
          </ac:inkMkLst>
        </pc:inkChg>
        <pc:inkChg chg="add">
          <ac:chgData name="Viet Anh Nguyen" userId="b95f61ff061388d5" providerId="LiveId" clId="{746B24EA-7A43-4D3D-A68A-B9BD11066FA8}" dt="2022-02-09T06:25:24.181" v="3239" actId="9405"/>
          <ac:inkMkLst>
            <pc:docMk/>
            <pc:sldMk cId="1727332487" sldId="341"/>
            <ac:inkMk id="117" creationId="{13FF6AA0-CF7F-4F32-9087-6B90D52AFE4F}"/>
          </ac:inkMkLst>
        </pc:inkChg>
        <pc:inkChg chg="add del">
          <ac:chgData name="Viet Anh Nguyen" userId="b95f61ff061388d5" providerId="LiveId" clId="{746B24EA-7A43-4D3D-A68A-B9BD11066FA8}" dt="2022-02-09T06:25:26.772" v="3244"/>
          <ac:inkMkLst>
            <pc:docMk/>
            <pc:sldMk cId="1727332487" sldId="341"/>
            <ac:inkMk id="118" creationId="{CD33B02E-E4E5-4B2C-9D3F-F448D8314DFC}"/>
          </ac:inkMkLst>
        </pc:inkChg>
        <pc:inkChg chg="add del">
          <ac:chgData name="Viet Anh Nguyen" userId="b95f61ff061388d5" providerId="LiveId" clId="{746B24EA-7A43-4D3D-A68A-B9BD11066FA8}" dt="2022-02-09T06:25:26.772" v="3244"/>
          <ac:inkMkLst>
            <pc:docMk/>
            <pc:sldMk cId="1727332487" sldId="341"/>
            <ac:inkMk id="119" creationId="{D3515DD9-F6C1-4021-B0F1-D7BA53543BB8}"/>
          </ac:inkMkLst>
        </pc:inkChg>
        <pc:inkChg chg="add del">
          <ac:chgData name="Viet Anh Nguyen" userId="b95f61ff061388d5" providerId="LiveId" clId="{746B24EA-7A43-4D3D-A68A-B9BD11066FA8}" dt="2022-02-09T06:25:26.772" v="3244"/>
          <ac:inkMkLst>
            <pc:docMk/>
            <pc:sldMk cId="1727332487" sldId="341"/>
            <ac:inkMk id="120" creationId="{DA38AD63-64B2-49CF-8169-8B4AD2945C3D}"/>
          </ac:inkMkLst>
        </pc:inkChg>
        <pc:inkChg chg="add del">
          <ac:chgData name="Viet Anh Nguyen" userId="b95f61ff061388d5" providerId="LiveId" clId="{746B24EA-7A43-4D3D-A68A-B9BD11066FA8}" dt="2022-02-09T06:25:26.772" v="3244"/>
          <ac:inkMkLst>
            <pc:docMk/>
            <pc:sldMk cId="1727332487" sldId="341"/>
            <ac:inkMk id="121" creationId="{A08901EA-0C47-4D1C-8A42-BC585EAF8B67}"/>
          </ac:inkMkLst>
        </pc:inkChg>
        <pc:inkChg chg="add">
          <ac:chgData name="Viet Anh Nguyen" userId="b95f61ff061388d5" providerId="LiveId" clId="{746B24EA-7A43-4D3D-A68A-B9BD11066FA8}" dt="2022-02-09T06:25:26.772" v="3244"/>
          <ac:inkMkLst>
            <pc:docMk/>
            <pc:sldMk cId="1727332487" sldId="341"/>
            <ac:inkMk id="122" creationId="{2D6BDB3D-CD6D-4D0D-9194-97624F665696}"/>
          </ac:inkMkLst>
        </pc:inkChg>
        <pc:inkChg chg="add del">
          <ac:chgData name="Viet Anh Nguyen" userId="b95f61ff061388d5" providerId="LiveId" clId="{746B24EA-7A43-4D3D-A68A-B9BD11066FA8}" dt="2022-02-09T06:27:00.985" v="3249"/>
          <ac:inkMkLst>
            <pc:docMk/>
            <pc:sldMk cId="1727332487" sldId="341"/>
            <ac:inkMk id="123" creationId="{2E1F8D73-8CBE-49EC-8741-43DC4CA593B4}"/>
          </ac:inkMkLst>
        </pc:inkChg>
        <pc:inkChg chg="add del">
          <ac:chgData name="Viet Anh Nguyen" userId="b95f61ff061388d5" providerId="LiveId" clId="{746B24EA-7A43-4D3D-A68A-B9BD11066FA8}" dt="2022-02-09T06:27:00.985" v="3249"/>
          <ac:inkMkLst>
            <pc:docMk/>
            <pc:sldMk cId="1727332487" sldId="341"/>
            <ac:inkMk id="124" creationId="{C7511FA3-9F3C-42E0-9694-FA992F24E109}"/>
          </ac:inkMkLst>
        </pc:inkChg>
        <pc:inkChg chg="add del">
          <ac:chgData name="Viet Anh Nguyen" userId="b95f61ff061388d5" providerId="LiveId" clId="{746B24EA-7A43-4D3D-A68A-B9BD11066FA8}" dt="2022-02-09T06:27:00.985" v="3249"/>
          <ac:inkMkLst>
            <pc:docMk/>
            <pc:sldMk cId="1727332487" sldId="341"/>
            <ac:inkMk id="125" creationId="{C6E7F98F-2D25-4A89-83C2-4AB487815C7C}"/>
          </ac:inkMkLst>
        </pc:inkChg>
        <pc:inkChg chg="add del">
          <ac:chgData name="Viet Anh Nguyen" userId="b95f61ff061388d5" providerId="LiveId" clId="{746B24EA-7A43-4D3D-A68A-B9BD11066FA8}" dt="2022-02-09T06:27:00.985" v="3249"/>
          <ac:inkMkLst>
            <pc:docMk/>
            <pc:sldMk cId="1727332487" sldId="341"/>
            <ac:inkMk id="126" creationId="{4F3CD30C-89A8-4BAA-8245-117E8BD76CEB}"/>
          </ac:inkMkLst>
        </pc:inkChg>
        <pc:inkChg chg="add del">
          <ac:chgData name="Viet Anh Nguyen" userId="b95f61ff061388d5" providerId="LiveId" clId="{746B24EA-7A43-4D3D-A68A-B9BD11066FA8}" dt="2022-02-09T06:31:43.617" v="3381"/>
          <ac:inkMkLst>
            <pc:docMk/>
            <pc:sldMk cId="1727332487" sldId="341"/>
            <ac:inkMk id="127" creationId="{7CF7EC0B-CE0B-4AD7-9EA6-9125E8995FE0}"/>
          </ac:inkMkLst>
        </pc:inkChg>
        <pc:inkChg chg="add del">
          <ac:chgData name="Viet Anh Nguyen" userId="b95f61ff061388d5" providerId="LiveId" clId="{746B24EA-7A43-4D3D-A68A-B9BD11066FA8}" dt="2022-02-09T06:31:43.617" v="3381"/>
          <ac:inkMkLst>
            <pc:docMk/>
            <pc:sldMk cId="1727332487" sldId="341"/>
            <ac:inkMk id="128" creationId="{99C86E5A-DD36-4667-8A3B-B657CB380596}"/>
          </ac:inkMkLst>
        </pc:inkChg>
        <pc:inkChg chg="add del">
          <ac:chgData name="Viet Anh Nguyen" userId="b95f61ff061388d5" providerId="LiveId" clId="{746B24EA-7A43-4D3D-A68A-B9BD11066FA8}" dt="2022-02-09T06:27:04.086" v="3253"/>
          <ac:inkMkLst>
            <pc:docMk/>
            <pc:sldMk cId="1727332487" sldId="341"/>
            <ac:inkMk id="129" creationId="{AC46DC98-BF07-4B76-957A-8EFD472B7DF2}"/>
          </ac:inkMkLst>
        </pc:inkChg>
        <pc:inkChg chg="add del">
          <ac:chgData name="Viet Anh Nguyen" userId="b95f61ff061388d5" providerId="LiveId" clId="{746B24EA-7A43-4D3D-A68A-B9BD11066FA8}" dt="2022-02-09T06:27:04.086" v="3253"/>
          <ac:inkMkLst>
            <pc:docMk/>
            <pc:sldMk cId="1727332487" sldId="341"/>
            <ac:inkMk id="130" creationId="{8E656550-9448-49C4-9A3E-8D85339D96E6}"/>
          </ac:inkMkLst>
        </pc:inkChg>
        <pc:inkChg chg="add del">
          <ac:chgData name="Viet Anh Nguyen" userId="b95f61ff061388d5" providerId="LiveId" clId="{746B24EA-7A43-4D3D-A68A-B9BD11066FA8}" dt="2022-02-09T06:27:04.086" v="3253"/>
          <ac:inkMkLst>
            <pc:docMk/>
            <pc:sldMk cId="1727332487" sldId="341"/>
            <ac:inkMk id="131" creationId="{1EA1EFB4-88DD-49A2-B740-3D94358FC625}"/>
          </ac:inkMkLst>
        </pc:inkChg>
        <pc:inkChg chg="add del">
          <ac:chgData name="Viet Anh Nguyen" userId="b95f61ff061388d5" providerId="LiveId" clId="{746B24EA-7A43-4D3D-A68A-B9BD11066FA8}" dt="2022-02-09T06:27:08.473" v="3266"/>
          <ac:inkMkLst>
            <pc:docMk/>
            <pc:sldMk cId="1727332487" sldId="341"/>
            <ac:inkMk id="132" creationId="{06A4E11C-FC5F-4B00-BC35-F269387FEE96}"/>
          </ac:inkMkLst>
        </pc:inkChg>
        <pc:inkChg chg="add del">
          <ac:chgData name="Viet Anh Nguyen" userId="b95f61ff061388d5" providerId="LiveId" clId="{746B24EA-7A43-4D3D-A68A-B9BD11066FA8}" dt="2022-02-09T06:27:08.473" v="3266"/>
          <ac:inkMkLst>
            <pc:docMk/>
            <pc:sldMk cId="1727332487" sldId="341"/>
            <ac:inkMk id="133" creationId="{48E9E104-63BE-43BD-B489-1C437AF4805B}"/>
          </ac:inkMkLst>
        </pc:inkChg>
        <pc:inkChg chg="add del">
          <ac:chgData name="Viet Anh Nguyen" userId="b95f61ff061388d5" providerId="LiveId" clId="{746B24EA-7A43-4D3D-A68A-B9BD11066FA8}" dt="2022-02-09T06:27:08.473" v="3266"/>
          <ac:inkMkLst>
            <pc:docMk/>
            <pc:sldMk cId="1727332487" sldId="341"/>
            <ac:inkMk id="134" creationId="{BE5BECA8-0C70-4D48-A0C5-FEACA24CB071}"/>
          </ac:inkMkLst>
        </pc:inkChg>
        <pc:inkChg chg="add del">
          <ac:chgData name="Viet Anh Nguyen" userId="b95f61ff061388d5" providerId="LiveId" clId="{746B24EA-7A43-4D3D-A68A-B9BD11066FA8}" dt="2022-02-09T06:27:08.473" v="3266"/>
          <ac:inkMkLst>
            <pc:docMk/>
            <pc:sldMk cId="1727332487" sldId="341"/>
            <ac:inkMk id="135" creationId="{7D21A147-740F-4673-A039-30D1CA1233F5}"/>
          </ac:inkMkLst>
        </pc:inkChg>
        <pc:inkChg chg="add del">
          <ac:chgData name="Viet Anh Nguyen" userId="b95f61ff061388d5" providerId="LiveId" clId="{746B24EA-7A43-4D3D-A68A-B9BD11066FA8}" dt="2022-02-09T06:27:08.473" v="3266"/>
          <ac:inkMkLst>
            <pc:docMk/>
            <pc:sldMk cId="1727332487" sldId="341"/>
            <ac:inkMk id="136" creationId="{3ED85E1D-69A5-407F-978B-70BDDCBE1945}"/>
          </ac:inkMkLst>
        </pc:inkChg>
        <pc:inkChg chg="add del">
          <ac:chgData name="Viet Anh Nguyen" userId="b95f61ff061388d5" providerId="LiveId" clId="{746B24EA-7A43-4D3D-A68A-B9BD11066FA8}" dt="2022-02-09T06:27:08.473" v="3266"/>
          <ac:inkMkLst>
            <pc:docMk/>
            <pc:sldMk cId="1727332487" sldId="341"/>
            <ac:inkMk id="137" creationId="{0B70F074-C36A-47DD-9065-3AA2612E3F3C}"/>
          </ac:inkMkLst>
        </pc:inkChg>
        <pc:inkChg chg="add del">
          <ac:chgData name="Viet Anh Nguyen" userId="b95f61ff061388d5" providerId="LiveId" clId="{746B24EA-7A43-4D3D-A68A-B9BD11066FA8}" dt="2022-02-09T06:27:08.473" v="3266"/>
          <ac:inkMkLst>
            <pc:docMk/>
            <pc:sldMk cId="1727332487" sldId="341"/>
            <ac:inkMk id="138" creationId="{CCCA48B6-37D0-4140-8B17-83238D21831B}"/>
          </ac:inkMkLst>
        </pc:inkChg>
        <pc:inkChg chg="add del">
          <ac:chgData name="Viet Anh Nguyen" userId="b95f61ff061388d5" providerId="LiveId" clId="{746B24EA-7A43-4D3D-A68A-B9BD11066FA8}" dt="2022-02-09T06:27:08.473" v="3266"/>
          <ac:inkMkLst>
            <pc:docMk/>
            <pc:sldMk cId="1727332487" sldId="341"/>
            <ac:inkMk id="139" creationId="{7F0188EF-AAAC-4C4E-948E-6D5E2F8403F2}"/>
          </ac:inkMkLst>
        </pc:inkChg>
        <pc:inkChg chg="add del">
          <ac:chgData name="Viet Anh Nguyen" userId="b95f61ff061388d5" providerId="LiveId" clId="{746B24EA-7A43-4D3D-A68A-B9BD11066FA8}" dt="2022-02-09T06:27:08.473" v="3266"/>
          <ac:inkMkLst>
            <pc:docMk/>
            <pc:sldMk cId="1727332487" sldId="341"/>
            <ac:inkMk id="140" creationId="{305EB6AF-ADEA-4B9E-B94F-165D40D5FB99}"/>
          </ac:inkMkLst>
        </pc:inkChg>
        <pc:inkChg chg="add del">
          <ac:chgData name="Viet Anh Nguyen" userId="b95f61ff061388d5" providerId="LiveId" clId="{746B24EA-7A43-4D3D-A68A-B9BD11066FA8}" dt="2022-02-09T06:27:08.473" v="3266"/>
          <ac:inkMkLst>
            <pc:docMk/>
            <pc:sldMk cId="1727332487" sldId="341"/>
            <ac:inkMk id="141" creationId="{CF6A3EAE-1B09-4DA8-BF80-B64D18CC278B}"/>
          </ac:inkMkLst>
        </pc:inkChg>
        <pc:inkChg chg="add del">
          <ac:chgData name="Viet Anh Nguyen" userId="b95f61ff061388d5" providerId="LiveId" clId="{746B24EA-7A43-4D3D-A68A-B9BD11066FA8}" dt="2022-02-09T06:27:08.473" v="3266"/>
          <ac:inkMkLst>
            <pc:docMk/>
            <pc:sldMk cId="1727332487" sldId="341"/>
            <ac:inkMk id="142" creationId="{E50CDD01-21CE-4F5A-A629-366A82182FE5}"/>
          </ac:inkMkLst>
        </pc:inkChg>
        <pc:inkChg chg="add del">
          <ac:chgData name="Viet Anh Nguyen" userId="b95f61ff061388d5" providerId="LiveId" clId="{746B24EA-7A43-4D3D-A68A-B9BD11066FA8}" dt="2022-02-09T06:27:08.473" v="3266"/>
          <ac:inkMkLst>
            <pc:docMk/>
            <pc:sldMk cId="1727332487" sldId="341"/>
            <ac:inkMk id="143" creationId="{D4025DD8-EE51-43D1-98DE-BEF8B9A376F3}"/>
          </ac:inkMkLst>
        </pc:inkChg>
        <pc:inkChg chg="add del">
          <ac:chgData name="Viet Anh Nguyen" userId="b95f61ff061388d5" providerId="LiveId" clId="{746B24EA-7A43-4D3D-A68A-B9BD11066FA8}" dt="2022-02-09T06:27:08.473" v="3266"/>
          <ac:inkMkLst>
            <pc:docMk/>
            <pc:sldMk cId="1727332487" sldId="341"/>
            <ac:inkMk id="144" creationId="{BD05CFDC-D237-418E-8178-37D04E7C3CF3}"/>
          </ac:inkMkLst>
        </pc:inkChg>
        <pc:inkChg chg="add del">
          <ac:chgData name="Viet Anh Nguyen" userId="b95f61ff061388d5" providerId="LiveId" clId="{746B24EA-7A43-4D3D-A68A-B9BD11066FA8}" dt="2022-02-09T06:30:28.167" v="3355"/>
          <ac:inkMkLst>
            <pc:docMk/>
            <pc:sldMk cId="1727332487" sldId="341"/>
            <ac:inkMk id="145" creationId="{37A3051C-ED04-4C15-BBB5-EE99881F7B4D}"/>
          </ac:inkMkLst>
        </pc:inkChg>
        <pc:inkChg chg="add del">
          <ac:chgData name="Viet Anh Nguyen" userId="b95f61ff061388d5" providerId="LiveId" clId="{746B24EA-7A43-4D3D-A68A-B9BD11066FA8}" dt="2022-02-09T06:30:28.167" v="3355"/>
          <ac:inkMkLst>
            <pc:docMk/>
            <pc:sldMk cId="1727332487" sldId="341"/>
            <ac:inkMk id="146" creationId="{5647D8F5-3819-4348-9511-4B63A508C6C1}"/>
          </ac:inkMkLst>
        </pc:inkChg>
        <pc:inkChg chg="add del">
          <ac:chgData name="Viet Anh Nguyen" userId="b95f61ff061388d5" providerId="LiveId" clId="{746B24EA-7A43-4D3D-A68A-B9BD11066FA8}" dt="2022-02-09T06:27:22.693" v="3270"/>
          <ac:inkMkLst>
            <pc:docMk/>
            <pc:sldMk cId="1727332487" sldId="341"/>
            <ac:inkMk id="147" creationId="{6EFBAEC3-8D0A-4284-A67B-233680BF4C56}"/>
          </ac:inkMkLst>
        </pc:inkChg>
        <pc:inkChg chg="add del">
          <ac:chgData name="Viet Anh Nguyen" userId="b95f61ff061388d5" providerId="LiveId" clId="{746B24EA-7A43-4D3D-A68A-B9BD11066FA8}" dt="2022-02-09T06:27:22.693" v="3270"/>
          <ac:inkMkLst>
            <pc:docMk/>
            <pc:sldMk cId="1727332487" sldId="341"/>
            <ac:inkMk id="148" creationId="{1979C282-4507-4659-A4A9-C5F449DF06C8}"/>
          </ac:inkMkLst>
        </pc:inkChg>
        <pc:inkChg chg="add del">
          <ac:chgData name="Viet Anh Nguyen" userId="b95f61ff061388d5" providerId="LiveId" clId="{746B24EA-7A43-4D3D-A68A-B9BD11066FA8}" dt="2022-02-09T06:27:22.693" v="3270"/>
          <ac:inkMkLst>
            <pc:docMk/>
            <pc:sldMk cId="1727332487" sldId="341"/>
            <ac:inkMk id="149" creationId="{7EE8B7CF-F70B-4FBC-907A-CB971B50C519}"/>
          </ac:inkMkLst>
        </pc:inkChg>
        <pc:inkChg chg="add del">
          <ac:chgData name="Viet Anh Nguyen" userId="b95f61ff061388d5" providerId="LiveId" clId="{746B24EA-7A43-4D3D-A68A-B9BD11066FA8}" dt="2022-02-09T06:27:26.099" v="3277"/>
          <ac:inkMkLst>
            <pc:docMk/>
            <pc:sldMk cId="1727332487" sldId="341"/>
            <ac:inkMk id="150" creationId="{E4994AE2-A633-476F-AF4A-58CA566D22C9}"/>
          </ac:inkMkLst>
        </pc:inkChg>
        <pc:inkChg chg="add del">
          <ac:chgData name="Viet Anh Nguyen" userId="b95f61ff061388d5" providerId="LiveId" clId="{746B24EA-7A43-4D3D-A68A-B9BD11066FA8}" dt="2022-02-09T06:27:26.099" v="3277"/>
          <ac:inkMkLst>
            <pc:docMk/>
            <pc:sldMk cId="1727332487" sldId="341"/>
            <ac:inkMk id="151" creationId="{40721F0B-B607-4FDE-B0D6-81A512CA0727}"/>
          </ac:inkMkLst>
        </pc:inkChg>
        <pc:inkChg chg="add del">
          <ac:chgData name="Viet Anh Nguyen" userId="b95f61ff061388d5" providerId="LiveId" clId="{746B24EA-7A43-4D3D-A68A-B9BD11066FA8}" dt="2022-02-09T06:27:26.099" v="3277"/>
          <ac:inkMkLst>
            <pc:docMk/>
            <pc:sldMk cId="1727332487" sldId="341"/>
            <ac:inkMk id="152" creationId="{8A8978BC-B998-42C4-AE4C-C4D76F8419EA}"/>
          </ac:inkMkLst>
        </pc:inkChg>
        <pc:inkChg chg="add del">
          <ac:chgData name="Viet Anh Nguyen" userId="b95f61ff061388d5" providerId="LiveId" clId="{746B24EA-7A43-4D3D-A68A-B9BD11066FA8}" dt="2022-02-09T06:27:26.099" v="3277"/>
          <ac:inkMkLst>
            <pc:docMk/>
            <pc:sldMk cId="1727332487" sldId="341"/>
            <ac:inkMk id="153" creationId="{A18744DD-DDA9-4F50-A60C-9ECE2CCB5195}"/>
          </ac:inkMkLst>
        </pc:inkChg>
        <pc:inkChg chg="add del">
          <ac:chgData name="Viet Anh Nguyen" userId="b95f61ff061388d5" providerId="LiveId" clId="{746B24EA-7A43-4D3D-A68A-B9BD11066FA8}" dt="2022-02-09T06:27:26.099" v="3277"/>
          <ac:inkMkLst>
            <pc:docMk/>
            <pc:sldMk cId="1727332487" sldId="341"/>
            <ac:inkMk id="154" creationId="{257BEB07-5894-44F3-9D24-A95F78BB776C}"/>
          </ac:inkMkLst>
        </pc:inkChg>
        <pc:inkChg chg="add del">
          <ac:chgData name="Viet Anh Nguyen" userId="b95f61ff061388d5" providerId="LiveId" clId="{746B24EA-7A43-4D3D-A68A-B9BD11066FA8}" dt="2022-02-09T06:27:26.099" v="3277"/>
          <ac:inkMkLst>
            <pc:docMk/>
            <pc:sldMk cId="1727332487" sldId="341"/>
            <ac:inkMk id="155" creationId="{2395BB90-032C-4EFC-B08A-ADE8F7791693}"/>
          </ac:inkMkLst>
        </pc:inkChg>
        <pc:inkChg chg="add del">
          <ac:chgData name="Viet Anh Nguyen" userId="b95f61ff061388d5" providerId="LiveId" clId="{746B24EA-7A43-4D3D-A68A-B9BD11066FA8}" dt="2022-02-09T06:27:26.099" v="3277"/>
          <ac:inkMkLst>
            <pc:docMk/>
            <pc:sldMk cId="1727332487" sldId="341"/>
            <ac:inkMk id="156" creationId="{4A221557-42AC-4464-92DE-00D04FF68B22}"/>
          </ac:inkMkLst>
        </pc:inkChg>
        <pc:inkChg chg="add del">
          <ac:chgData name="Viet Anh Nguyen" userId="b95f61ff061388d5" providerId="LiveId" clId="{746B24EA-7A43-4D3D-A68A-B9BD11066FA8}" dt="2022-02-09T06:31:43.617" v="3381"/>
          <ac:inkMkLst>
            <pc:docMk/>
            <pc:sldMk cId="1727332487" sldId="341"/>
            <ac:inkMk id="157" creationId="{4F8E31B0-D2E4-4D96-BDF7-107DD0BC0EE9}"/>
          </ac:inkMkLst>
        </pc:inkChg>
        <pc:inkChg chg="add del">
          <ac:chgData name="Viet Anh Nguyen" userId="b95f61ff061388d5" providerId="LiveId" clId="{746B24EA-7A43-4D3D-A68A-B9BD11066FA8}" dt="2022-02-09T06:31:43.617" v="3381"/>
          <ac:inkMkLst>
            <pc:docMk/>
            <pc:sldMk cId="1727332487" sldId="341"/>
            <ac:inkMk id="158" creationId="{04D5215A-4420-4803-AC58-65559A06FC27}"/>
          </ac:inkMkLst>
        </pc:inkChg>
        <pc:inkChg chg="add del">
          <ac:chgData name="Viet Anh Nguyen" userId="b95f61ff061388d5" providerId="LiveId" clId="{746B24EA-7A43-4D3D-A68A-B9BD11066FA8}" dt="2022-02-09T06:27:29.917" v="3284"/>
          <ac:inkMkLst>
            <pc:docMk/>
            <pc:sldMk cId="1727332487" sldId="341"/>
            <ac:inkMk id="159" creationId="{1FE75463-1561-467C-B7AF-008AFB81B28D}"/>
          </ac:inkMkLst>
        </pc:inkChg>
        <pc:inkChg chg="add del">
          <ac:chgData name="Viet Anh Nguyen" userId="b95f61ff061388d5" providerId="LiveId" clId="{746B24EA-7A43-4D3D-A68A-B9BD11066FA8}" dt="2022-02-09T06:27:29.917" v="3284"/>
          <ac:inkMkLst>
            <pc:docMk/>
            <pc:sldMk cId="1727332487" sldId="341"/>
            <ac:inkMk id="160" creationId="{CDDF630E-4CFF-4D57-A198-720FE56D2036}"/>
          </ac:inkMkLst>
        </pc:inkChg>
        <pc:inkChg chg="add del">
          <ac:chgData name="Viet Anh Nguyen" userId="b95f61ff061388d5" providerId="LiveId" clId="{746B24EA-7A43-4D3D-A68A-B9BD11066FA8}" dt="2022-02-09T06:27:29.917" v="3284"/>
          <ac:inkMkLst>
            <pc:docMk/>
            <pc:sldMk cId="1727332487" sldId="341"/>
            <ac:inkMk id="161" creationId="{F3B4B577-3F10-4F7A-A92E-F795FAE3CD9A}"/>
          </ac:inkMkLst>
        </pc:inkChg>
        <pc:inkChg chg="add del">
          <ac:chgData name="Viet Anh Nguyen" userId="b95f61ff061388d5" providerId="LiveId" clId="{746B24EA-7A43-4D3D-A68A-B9BD11066FA8}" dt="2022-02-09T06:27:29.917" v="3284"/>
          <ac:inkMkLst>
            <pc:docMk/>
            <pc:sldMk cId="1727332487" sldId="341"/>
            <ac:inkMk id="162" creationId="{9CD42D9F-70EA-49BB-B5D9-55DA706BE7C0}"/>
          </ac:inkMkLst>
        </pc:inkChg>
        <pc:inkChg chg="add del">
          <ac:chgData name="Viet Anh Nguyen" userId="b95f61ff061388d5" providerId="LiveId" clId="{746B24EA-7A43-4D3D-A68A-B9BD11066FA8}" dt="2022-02-09T06:27:29.917" v="3284"/>
          <ac:inkMkLst>
            <pc:docMk/>
            <pc:sldMk cId="1727332487" sldId="341"/>
            <ac:inkMk id="163" creationId="{258890A9-2E52-4481-97F8-5889EDFB51BE}"/>
          </ac:inkMkLst>
        </pc:inkChg>
        <pc:inkChg chg="add del">
          <ac:chgData name="Viet Anh Nguyen" userId="b95f61ff061388d5" providerId="LiveId" clId="{746B24EA-7A43-4D3D-A68A-B9BD11066FA8}" dt="2022-02-09T06:27:30.970" v="3287"/>
          <ac:inkMkLst>
            <pc:docMk/>
            <pc:sldMk cId="1727332487" sldId="341"/>
            <ac:inkMk id="164" creationId="{583D1635-D596-491D-8677-6D2646CA6AE2}"/>
          </ac:inkMkLst>
        </pc:inkChg>
        <pc:inkChg chg="add del">
          <ac:chgData name="Viet Anh Nguyen" userId="b95f61ff061388d5" providerId="LiveId" clId="{746B24EA-7A43-4D3D-A68A-B9BD11066FA8}" dt="2022-02-09T06:27:30.970" v="3287"/>
          <ac:inkMkLst>
            <pc:docMk/>
            <pc:sldMk cId="1727332487" sldId="341"/>
            <ac:inkMk id="165" creationId="{CB22B297-C24C-4BD6-8F8A-9A4269312016}"/>
          </ac:inkMkLst>
        </pc:inkChg>
        <pc:inkChg chg="add del">
          <ac:chgData name="Viet Anh Nguyen" userId="b95f61ff061388d5" providerId="LiveId" clId="{746B24EA-7A43-4D3D-A68A-B9BD11066FA8}" dt="2022-02-09T06:27:30.970" v="3287"/>
          <ac:inkMkLst>
            <pc:docMk/>
            <pc:sldMk cId="1727332487" sldId="341"/>
            <ac:inkMk id="166" creationId="{D31F101D-2F7F-42E2-9371-889CA790DD22}"/>
          </ac:inkMkLst>
        </pc:inkChg>
        <pc:inkChg chg="add">
          <ac:chgData name="Viet Anh Nguyen" userId="b95f61ff061388d5" providerId="LiveId" clId="{746B24EA-7A43-4D3D-A68A-B9BD11066FA8}" dt="2022-02-09T06:27:30.970" v="3287"/>
          <ac:inkMkLst>
            <pc:docMk/>
            <pc:sldMk cId="1727332487" sldId="341"/>
            <ac:inkMk id="167" creationId="{5A561C03-5A28-4642-88FD-1F22130661CC}"/>
          </ac:inkMkLst>
        </pc:inkChg>
        <pc:inkChg chg="add del">
          <ac:chgData name="Viet Anh Nguyen" userId="b95f61ff061388d5" providerId="LiveId" clId="{746B24EA-7A43-4D3D-A68A-B9BD11066FA8}" dt="2022-02-09T06:27:33.650" v="3296"/>
          <ac:inkMkLst>
            <pc:docMk/>
            <pc:sldMk cId="1727332487" sldId="341"/>
            <ac:inkMk id="168" creationId="{9CAA1EE6-DA2D-499B-8337-C6A179E7B750}"/>
          </ac:inkMkLst>
        </pc:inkChg>
        <pc:inkChg chg="add del">
          <ac:chgData name="Viet Anh Nguyen" userId="b95f61ff061388d5" providerId="LiveId" clId="{746B24EA-7A43-4D3D-A68A-B9BD11066FA8}" dt="2022-02-09T06:27:33.650" v="3296"/>
          <ac:inkMkLst>
            <pc:docMk/>
            <pc:sldMk cId="1727332487" sldId="341"/>
            <ac:inkMk id="169" creationId="{F5077B91-3BAD-4D0B-8360-DFDA1395DDDF}"/>
          </ac:inkMkLst>
        </pc:inkChg>
        <pc:inkChg chg="add del">
          <ac:chgData name="Viet Anh Nguyen" userId="b95f61ff061388d5" providerId="LiveId" clId="{746B24EA-7A43-4D3D-A68A-B9BD11066FA8}" dt="2022-02-09T06:27:33.650" v="3296"/>
          <ac:inkMkLst>
            <pc:docMk/>
            <pc:sldMk cId="1727332487" sldId="341"/>
            <ac:inkMk id="170" creationId="{CC5E3EE5-FF93-4725-B173-3035654CA703}"/>
          </ac:inkMkLst>
        </pc:inkChg>
        <pc:inkChg chg="add del">
          <ac:chgData name="Viet Anh Nguyen" userId="b95f61ff061388d5" providerId="LiveId" clId="{746B24EA-7A43-4D3D-A68A-B9BD11066FA8}" dt="2022-02-09T06:27:33.650" v="3296"/>
          <ac:inkMkLst>
            <pc:docMk/>
            <pc:sldMk cId="1727332487" sldId="341"/>
            <ac:inkMk id="171" creationId="{603FF02B-CEEA-40B7-98D8-11BF4E001416}"/>
          </ac:inkMkLst>
        </pc:inkChg>
        <pc:inkChg chg="add del">
          <ac:chgData name="Viet Anh Nguyen" userId="b95f61ff061388d5" providerId="LiveId" clId="{746B24EA-7A43-4D3D-A68A-B9BD11066FA8}" dt="2022-02-09T06:27:33.650" v="3296"/>
          <ac:inkMkLst>
            <pc:docMk/>
            <pc:sldMk cId="1727332487" sldId="341"/>
            <ac:inkMk id="172" creationId="{F90B5B1E-5941-4056-ACB2-912B04F66B20}"/>
          </ac:inkMkLst>
        </pc:inkChg>
        <pc:inkChg chg="add del">
          <ac:chgData name="Viet Anh Nguyen" userId="b95f61ff061388d5" providerId="LiveId" clId="{746B24EA-7A43-4D3D-A68A-B9BD11066FA8}" dt="2022-02-09T06:27:33.650" v="3296"/>
          <ac:inkMkLst>
            <pc:docMk/>
            <pc:sldMk cId="1727332487" sldId="341"/>
            <ac:inkMk id="173" creationId="{FAFDBC6B-7FCE-4281-B72C-EA59324A6E32}"/>
          </ac:inkMkLst>
        </pc:inkChg>
        <pc:inkChg chg="add del">
          <ac:chgData name="Viet Anh Nguyen" userId="b95f61ff061388d5" providerId="LiveId" clId="{746B24EA-7A43-4D3D-A68A-B9BD11066FA8}" dt="2022-02-09T06:27:33.650" v="3296"/>
          <ac:inkMkLst>
            <pc:docMk/>
            <pc:sldMk cId="1727332487" sldId="341"/>
            <ac:inkMk id="174" creationId="{45AECE1B-B868-40B5-B646-FE36F5E78547}"/>
          </ac:inkMkLst>
        </pc:inkChg>
        <pc:inkChg chg="add del">
          <ac:chgData name="Viet Anh Nguyen" userId="b95f61ff061388d5" providerId="LiveId" clId="{746B24EA-7A43-4D3D-A68A-B9BD11066FA8}" dt="2022-02-09T06:27:33.650" v="3296"/>
          <ac:inkMkLst>
            <pc:docMk/>
            <pc:sldMk cId="1727332487" sldId="341"/>
            <ac:inkMk id="175" creationId="{F1B2D69C-A444-474E-ADDF-0E413133E9D8}"/>
          </ac:inkMkLst>
        </pc:inkChg>
        <pc:inkChg chg="add del">
          <ac:chgData name="Viet Anh Nguyen" userId="b95f61ff061388d5" providerId="LiveId" clId="{746B24EA-7A43-4D3D-A68A-B9BD11066FA8}" dt="2022-02-09T06:27:37.179" v="3304"/>
          <ac:inkMkLst>
            <pc:docMk/>
            <pc:sldMk cId="1727332487" sldId="341"/>
            <ac:inkMk id="176" creationId="{CD5DD975-B2F8-424B-BBD7-B0C173EE2672}"/>
          </ac:inkMkLst>
        </pc:inkChg>
        <pc:inkChg chg="add del">
          <ac:chgData name="Viet Anh Nguyen" userId="b95f61ff061388d5" providerId="LiveId" clId="{746B24EA-7A43-4D3D-A68A-B9BD11066FA8}" dt="2022-02-09T06:27:37.179" v="3304"/>
          <ac:inkMkLst>
            <pc:docMk/>
            <pc:sldMk cId="1727332487" sldId="341"/>
            <ac:inkMk id="177" creationId="{0D14D903-2A5A-4969-A3FF-1069A0103F60}"/>
          </ac:inkMkLst>
        </pc:inkChg>
        <pc:inkChg chg="add del">
          <ac:chgData name="Viet Anh Nguyen" userId="b95f61ff061388d5" providerId="LiveId" clId="{746B24EA-7A43-4D3D-A68A-B9BD11066FA8}" dt="2022-02-09T06:27:37.179" v="3304"/>
          <ac:inkMkLst>
            <pc:docMk/>
            <pc:sldMk cId="1727332487" sldId="341"/>
            <ac:inkMk id="178" creationId="{98E96E6F-C0A3-40A1-AF34-6D5E17B0D10D}"/>
          </ac:inkMkLst>
        </pc:inkChg>
        <pc:inkChg chg="add del">
          <ac:chgData name="Viet Anh Nguyen" userId="b95f61ff061388d5" providerId="LiveId" clId="{746B24EA-7A43-4D3D-A68A-B9BD11066FA8}" dt="2022-02-09T06:27:37.179" v="3304"/>
          <ac:inkMkLst>
            <pc:docMk/>
            <pc:sldMk cId="1727332487" sldId="341"/>
            <ac:inkMk id="179" creationId="{7B491138-6CC6-4382-9F68-39E412933E6D}"/>
          </ac:inkMkLst>
        </pc:inkChg>
        <pc:inkChg chg="add del">
          <ac:chgData name="Viet Anh Nguyen" userId="b95f61ff061388d5" providerId="LiveId" clId="{746B24EA-7A43-4D3D-A68A-B9BD11066FA8}" dt="2022-02-09T06:27:37.179" v="3304"/>
          <ac:inkMkLst>
            <pc:docMk/>
            <pc:sldMk cId="1727332487" sldId="341"/>
            <ac:inkMk id="180" creationId="{DEFA9120-AA81-418F-8F3E-F7C6D560FD64}"/>
          </ac:inkMkLst>
        </pc:inkChg>
        <pc:inkChg chg="add del">
          <ac:chgData name="Viet Anh Nguyen" userId="b95f61ff061388d5" providerId="LiveId" clId="{746B24EA-7A43-4D3D-A68A-B9BD11066FA8}" dt="2022-02-09T06:27:37.179" v="3304"/>
          <ac:inkMkLst>
            <pc:docMk/>
            <pc:sldMk cId="1727332487" sldId="341"/>
            <ac:inkMk id="181" creationId="{5CF9B620-B84F-436D-A405-27AE225CFE71}"/>
          </ac:inkMkLst>
        </pc:inkChg>
        <pc:inkChg chg="add del">
          <ac:chgData name="Viet Anh Nguyen" userId="b95f61ff061388d5" providerId="LiveId" clId="{746B24EA-7A43-4D3D-A68A-B9BD11066FA8}" dt="2022-02-09T06:27:37.179" v="3304"/>
          <ac:inkMkLst>
            <pc:docMk/>
            <pc:sldMk cId="1727332487" sldId="341"/>
            <ac:inkMk id="182" creationId="{FB0BE03C-62BC-4E10-8226-6A10636AB771}"/>
          </ac:inkMkLst>
        </pc:inkChg>
        <pc:inkChg chg="add del">
          <ac:chgData name="Viet Anh Nguyen" userId="b95f61ff061388d5" providerId="LiveId" clId="{746B24EA-7A43-4D3D-A68A-B9BD11066FA8}" dt="2022-02-09T06:27:37.179" v="3304"/>
          <ac:inkMkLst>
            <pc:docMk/>
            <pc:sldMk cId="1727332487" sldId="341"/>
            <ac:inkMk id="183" creationId="{9690B38A-6BD5-41ED-B0E2-8634503EA105}"/>
          </ac:inkMkLst>
        </pc:inkChg>
        <pc:inkChg chg="add del">
          <ac:chgData name="Viet Anh Nguyen" userId="b95f61ff061388d5" providerId="LiveId" clId="{746B24EA-7A43-4D3D-A68A-B9BD11066FA8}" dt="2022-02-09T06:27:39.152" v="3309"/>
          <ac:inkMkLst>
            <pc:docMk/>
            <pc:sldMk cId="1727332487" sldId="341"/>
            <ac:inkMk id="184" creationId="{724720CF-A893-4FA6-BF24-B27B18AE0B19}"/>
          </ac:inkMkLst>
        </pc:inkChg>
        <pc:inkChg chg="add del">
          <ac:chgData name="Viet Anh Nguyen" userId="b95f61ff061388d5" providerId="LiveId" clId="{746B24EA-7A43-4D3D-A68A-B9BD11066FA8}" dt="2022-02-09T06:27:39.152" v="3309"/>
          <ac:inkMkLst>
            <pc:docMk/>
            <pc:sldMk cId="1727332487" sldId="341"/>
            <ac:inkMk id="185" creationId="{F3407FAA-5302-4A0C-A35B-01DC316486C6}"/>
          </ac:inkMkLst>
        </pc:inkChg>
        <pc:inkChg chg="add del">
          <ac:chgData name="Viet Anh Nguyen" userId="b95f61ff061388d5" providerId="LiveId" clId="{746B24EA-7A43-4D3D-A68A-B9BD11066FA8}" dt="2022-02-09T06:27:39.152" v="3309"/>
          <ac:inkMkLst>
            <pc:docMk/>
            <pc:sldMk cId="1727332487" sldId="341"/>
            <ac:inkMk id="186" creationId="{C31752BA-3CCF-4907-85CE-3442AD46B1C8}"/>
          </ac:inkMkLst>
        </pc:inkChg>
        <pc:inkChg chg="add del">
          <ac:chgData name="Viet Anh Nguyen" userId="b95f61ff061388d5" providerId="LiveId" clId="{746B24EA-7A43-4D3D-A68A-B9BD11066FA8}" dt="2022-02-09T06:27:39.152" v="3309"/>
          <ac:inkMkLst>
            <pc:docMk/>
            <pc:sldMk cId="1727332487" sldId="341"/>
            <ac:inkMk id="187" creationId="{4FDD8749-A7B0-43B9-9710-A4C5A6D88572}"/>
          </ac:inkMkLst>
        </pc:inkChg>
        <pc:inkChg chg="add del">
          <ac:chgData name="Viet Anh Nguyen" userId="b95f61ff061388d5" providerId="LiveId" clId="{746B24EA-7A43-4D3D-A68A-B9BD11066FA8}" dt="2022-02-09T06:27:39.152" v="3309"/>
          <ac:inkMkLst>
            <pc:docMk/>
            <pc:sldMk cId="1727332487" sldId="341"/>
            <ac:inkMk id="188" creationId="{D7550A90-57B9-49BF-B094-39240DE08FCE}"/>
          </ac:inkMkLst>
        </pc:inkChg>
        <pc:inkChg chg="add del">
          <ac:chgData name="Viet Anh Nguyen" userId="b95f61ff061388d5" providerId="LiveId" clId="{746B24EA-7A43-4D3D-A68A-B9BD11066FA8}" dt="2022-02-09T06:27:42.395" v="3318"/>
          <ac:inkMkLst>
            <pc:docMk/>
            <pc:sldMk cId="1727332487" sldId="341"/>
            <ac:inkMk id="189" creationId="{B316327B-91A8-4BF2-8561-D81C3FE1419C}"/>
          </ac:inkMkLst>
        </pc:inkChg>
        <pc:inkChg chg="add del">
          <ac:chgData name="Viet Anh Nguyen" userId="b95f61ff061388d5" providerId="LiveId" clId="{746B24EA-7A43-4D3D-A68A-B9BD11066FA8}" dt="2022-02-09T06:27:42.395" v="3318"/>
          <ac:inkMkLst>
            <pc:docMk/>
            <pc:sldMk cId="1727332487" sldId="341"/>
            <ac:inkMk id="190" creationId="{06B8ECDB-B7B5-4480-BD1B-732A08273B48}"/>
          </ac:inkMkLst>
        </pc:inkChg>
        <pc:inkChg chg="add del">
          <ac:chgData name="Viet Anh Nguyen" userId="b95f61ff061388d5" providerId="LiveId" clId="{746B24EA-7A43-4D3D-A68A-B9BD11066FA8}" dt="2022-02-09T06:27:42.395" v="3318"/>
          <ac:inkMkLst>
            <pc:docMk/>
            <pc:sldMk cId="1727332487" sldId="341"/>
            <ac:inkMk id="191" creationId="{B8BD4AA1-4C1F-412A-A6BC-A75695BD291A}"/>
          </ac:inkMkLst>
        </pc:inkChg>
        <pc:inkChg chg="add del">
          <ac:chgData name="Viet Anh Nguyen" userId="b95f61ff061388d5" providerId="LiveId" clId="{746B24EA-7A43-4D3D-A68A-B9BD11066FA8}" dt="2022-02-09T06:27:42.395" v="3318"/>
          <ac:inkMkLst>
            <pc:docMk/>
            <pc:sldMk cId="1727332487" sldId="341"/>
            <ac:inkMk id="192" creationId="{7A79D5C7-FBB8-4F6F-8521-14C256953542}"/>
          </ac:inkMkLst>
        </pc:inkChg>
        <pc:inkChg chg="add del">
          <ac:chgData name="Viet Anh Nguyen" userId="b95f61ff061388d5" providerId="LiveId" clId="{746B24EA-7A43-4D3D-A68A-B9BD11066FA8}" dt="2022-02-09T06:27:42.395" v="3318"/>
          <ac:inkMkLst>
            <pc:docMk/>
            <pc:sldMk cId="1727332487" sldId="341"/>
            <ac:inkMk id="193" creationId="{99B20EE6-FAFE-4E3C-B89B-185528B6DA6A}"/>
          </ac:inkMkLst>
        </pc:inkChg>
        <pc:inkChg chg="add del">
          <ac:chgData name="Viet Anh Nguyen" userId="b95f61ff061388d5" providerId="LiveId" clId="{746B24EA-7A43-4D3D-A68A-B9BD11066FA8}" dt="2022-02-09T06:27:42.395" v="3318"/>
          <ac:inkMkLst>
            <pc:docMk/>
            <pc:sldMk cId="1727332487" sldId="341"/>
            <ac:inkMk id="194" creationId="{A8FFD788-50FD-4711-9D87-A9D46B61C3CA}"/>
          </ac:inkMkLst>
        </pc:inkChg>
        <pc:inkChg chg="add del">
          <ac:chgData name="Viet Anh Nguyen" userId="b95f61ff061388d5" providerId="LiveId" clId="{746B24EA-7A43-4D3D-A68A-B9BD11066FA8}" dt="2022-02-09T06:27:42.395" v="3318"/>
          <ac:inkMkLst>
            <pc:docMk/>
            <pc:sldMk cId="1727332487" sldId="341"/>
            <ac:inkMk id="195" creationId="{5CA470FB-368E-44FD-8EAB-F36E240C0271}"/>
          </ac:inkMkLst>
        </pc:inkChg>
        <pc:inkChg chg="add del">
          <ac:chgData name="Viet Anh Nguyen" userId="b95f61ff061388d5" providerId="LiveId" clId="{746B24EA-7A43-4D3D-A68A-B9BD11066FA8}" dt="2022-02-09T06:27:42.395" v="3318"/>
          <ac:inkMkLst>
            <pc:docMk/>
            <pc:sldMk cId="1727332487" sldId="341"/>
            <ac:inkMk id="196" creationId="{98F34817-CF33-4D8A-B2BF-C55FC5907C46}"/>
          </ac:inkMkLst>
        </pc:inkChg>
        <pc:inkChg chg="add del">
          <ac:chgData name="Viet Anh Nguyen" userId="b95f61ff061388d5" providerId="LiveId" clId="{746B24EA-7A43-4D3D-A68A-B9BD11066FA8}" dt="2022-02-09T06:27:42.395" v="3318"/>
          <ac:inkMkLst>
            <pc:docMk/>
            <pc:sldMk cId="1727332487" sldId="341"/>
            <ac:inkMk id="197" creationId="{77F1BCC4-F0F7-48FB-824A-A416DB9302C4}"/>
          </ac:inkMkLst>
        </pc:inkChg>
        <pc:inkChg chg="add">
          <ac:chgData name="Viet Anh Nguyen" userId="b95f61ff061388d5" providerId="LiveId" clId="{746B24EA-7A43-4D3D-A68A-B9BD11066FA8}" dt="2022-02-09T06:27:42.395" v="3318"/>
          <ac:inkMkLst>
            <pc:docMk/>
            <pc:sldMk cId="1727332487" sldId="341"/>
            <ac:inkMk id="198" creationId="{08FE6AE5-0AB6-4667-945B-080A418CAAE8}"/>
          </ac:inkMkLst>
        </pc:inkChg>
        <pc:inkChg chg="add del">
          <ac:chgData name="Viet Anh Nguyen" userId="b95f61ff061388d5" providerId="LiveId" clId="{746B24EA-7A43-4D3D-A68A-B9BD11066FA8}" dt="2022-02-09T06:29:07.794" v="3321"/>
          <ac:inkMkLst>
            <pc:docMk/>
            <pc:sldMk cId="1727332487" sldId="341"/>
            <ac:inkMk id="199" creationId="{C4308B88-F3EB-466F-8C5B-18EEEB61F8B1}"/>
          </ac:inkMkLst>
        </pc:inkChg>
        <pc:inkChg chg="add del">
          <ac:chgData name="Viet Anh Nguyen" userId="b95f61ff061388d5" providerId="LiveId" clId="{746B24EA-7A43-4D3D-A68A-B9BD11066FA8}" dt="2022-02-09T06:29:07.794" v="3321"/>
          <ac:inkMkLst>
            <pc:docMk/>
            <pc:sldMk cId="1727332487" sldId="341"/>
            <ac:inkMk id="200" creationId="{AA3144D0-0226-405D-BC08-BEA86B7AA91A}"/>
          </ac:inkMkLst>
        </pc:inkChg>
        <pc:inkChg chg="add del">
          <ac:chgData name="Viet Anh Nguyen" userId="b95f61ff061388d5" providerId="LiveId" clId="{746B24EA-7A43-4D3D-A68A-B9BD11066FA8}" dt="2022-02-09T06:29:13.159" v="3331"/>
          <ac:inkMkLst>
            <pc:docMk/>
            <pc:sldMk cId="1727332487" sldId="341"/>
            <ac:inkMk id="201" creationId="{A300DB5E-5A79-46B6-9C50-BF7ED11F7E57}"/>
          </ac:inkMkLst>
        </pc:inkChg>
        <pc:inkChg chg="add del">
          <ac:chgData name="Viet Anh Nguyen" userId="b95f61ff061388d5" providerId="LiveId" clId="{746B24EA-7A43-4D3D-A68A-B9BD11066FA8}" dt="2022-02-09T06:29:13.159" v="3331"/>
          <ac:inkMkLst>
            <pc:docMk/>
            <pc:sldMk cId="1727332487" sldId="341"/>
            <ac:inkMk id="202" creationId="{C96FF2A3-B693-439B-B3B9-90ECA2DA75EA}"/>
          </ac:inkMkLst>
        </pc:inkChg>
        <pc:inkChg chg="add del">
          <ac:chgData name="Viet Anh Nguyen" userId="b95f61ff061388d5" providerId="LiveId" clId="{746B24EA-7A43-4D3D-A68A-B9BD11066FA8}" dt="2022-02-09T06:29:13.159" v="3331"/>
          <ac:inkMkLst>
            <pc:docMk/>
            <pc:sldMk cId="1727332487" sldId="341"/>
            <ac:inkMk id="203" creationId="{AD767482-27A4-4F08-A5E7-0D130F125732}"/>
          </ac:inkMkLst>
        </pc:inkChg>
        <pc:inkChg chg="add del">
          <ac:chgData name="Viet Anh Nguyen" userId="b95f61ff061388d5" providerId="LiveId" clId="{746B24EA-7A43-4D3D-A68A-B9BD11066FA8}" dt="2022-02-09T06:29:13.159" v="3331"/>
          <ac:inkMkLst>
            <pc:docMk/>
            <pc:sldMk cId="1727332487" sldId="341"/>
            <ac:inkMk id="204" creationId="{802CAE70-FB73-4400-B97C-45D01DFA531B}"/>
          </ac:inkMkLst>
        </pc:inkChg>
        <pc:inkChg chg="add del">
          <ac:chgData name="Viet Anh Nguyen" userId="b95f61ff061388d5" providerId="LiveId" clId="{746B24EA-7A43-4D3D-A68A-B9BD11066FA8}" dt="2022-02-09T06:29:13.159" v="3331"/>
          <ac:inkMkLst>
            <pc:docMk/>
            <pc:sldMk cId="1727332487" sldId="341"/>
            <ac:inkMk id="205" creationId="{B653003F-6CF0-41E5-AFBE-05A2FF4D7A91}"/>
          </ac:inkMkLst>
        </pc:inkChg>
        <pc:inkChg chg="add del">
          <ac:chgData name="Viet Anh Nguyen" userId="b95f61ff061388d5" providerId="LiveId" clId="{746B24EA-7A43-4D3D-A68A-B9BD11066FA8}" dt="2022-02-09T06:29:13.159" v="3331"/>
          <ac:inkMkLst>
            <pc:docMk/>
            <pc:sldMk cId="1727332487" sldId="341"/>
            <ac:inkMk id="206" creationId="{399902A8-720A-49A6-AC4F-08921DE220D2}"/>
          </ac:inkMkLst>
        </pc:inkChg>
        <pc:inkChg chg="add del">
          <ac:chgData name="Viet Anh Nguyen" userId="b95f61ff061388d5" providerId="LiveId" clId="{746B24EA-7A43-4D3D-A68A-B9BD11066FA8}" dt="2022-02-09T06:29:13.159" v="3331"/>
          <ac:inkMkLst>
            <pc:docMk/>
            <pc:sldMk cId="1727332487" sldId="341"/>
            <ac:inkMk id="207" creationId="{4663887C-9FDB-46E4-8B4D-69B5D96ED464}"/>
          </ac:inkMkLst>
        </pc:inkChg>
        <pc:inkChg chg="add del">
          <ac:chgData name="Viet Anh Nguyen" userId="b95f61ff061388d5" providerId="LiveId" clId="{746B24EA-7A43-4D3D-A68A-B9BD11066FA8}" dt="2022-02-09T06:29:13.159" v="3331"/>
          <ac:inkMkLst>
            <pc:docMk/>
            <pc:sldMk cId="1727332487" sldId="341"/>
            <ac:inkMk id="208" creationId="{716D0AAC-41C8-4138-968B-E419CD117889}"/>
          </ac:inkMkLst>
        </pc:inkChg>
        <pc:inkChg chg="add del">
          <ac:chgData name="Viet Anh Nguyen" userId="b95f61ff061388d5" providerId="LiveId" clId="{746B24EA-7A43-4D3D-A68A-B9BD11066FA8}" dt="2022-02-09T06:29:13.159" v="3331"/>
          <ac:inkMkLst>
            <pc:docMk/>
            <pc:sldMk cId="1727332487" sldId="341"/>
            <ac:inkMk id="209" creationId="{F0510C58-1AB8-4199-A174-0B3D6BDD23AE}"/>
          </ac:inkMkLst>
        </pc:inkChg>
        <pc:inkChg chg="add del">
          <ac:chgData name="Viet Anh Nguyen" userId="b95f61ff061388d5" providerId="LiveId" clId="{746B24EA-7A43-4D3D-A68A-B9BD11066FA8}" dt="2022-02-09T06:29:13.159" v="3331"/>
          <ac:inkMkLst>
            <pc:docMk/>
            <pc:sldMk cId="1727332487" sldId="341"/>
            <ac:inkMk id="210" creationId="{BB11E386-0627-44F3-B703-B6F812AD9E32}"/>
          </ac:inkMkLst>
        </pc:inkChg>
        <pc:inkChg chg="add del">
          <ac:chgData name="Viet Anh Nguyen" userId="b95f61ff061388d5" providerId="LiveId" clId="{746B24EA-7A43-4D3D-A68A-B9BD11066FA8}" dt="2022-02-09T06:29:14.835" v="3334"/>
          <ac:inkMkLst>
            <pc:docMk/>
            <pc:sldMk cId="1727332487" sldId="341"/>
            <ac:inkMk id="211" creationId="{049CB934-0266-4C71-9B5A-F545C595CEDC}"/>
          </ac:inkMkLst>
        </pc:inkChg>
        <pc:inkChg chg="add del">
          <ac:chgData name="Viet Anh Nguyen" userId="b95f61ff061388d5" providerId="LiveId" clId="{746B24EA-7A43-4D3D-A68A-B9BD11066FA8}" dt="2022-02-09T06:29:14.835" v="3334"/>
          <ac:inkMkLst>
            <pc:docMk/>
            <pc:sldMk cId="1727332487" sldId="341"/>
            <ac:inkMk id="212" creationId="{2E1DCABF-52A9-49B0-834E-C55E34621858}"/>
          </ac:inkMkLst>
        </pc:inkChg>
        <pc:inkChg chg="add del">
          <ac:chgData name="Viet Anh Nguyen" userId="b95f61ff061388d5" providerId="LiveId" clId="{746B24EA-7A43-4D3D-A68A-B9BD11066FA8}" dt="2022-02-09T06:29:14.835" v="3334"/>
          <ac:inkMkLst>
            <pc:docMk/>
            <pc:sldMk cId="1727332487" sldId="341"/>
            <ac:inkMk id="213" creationId="{15C3580E-64AD-4825-95CA-A1C3EB5030B0}"/>
          </ac:inkMkLst>
        </pc:inkChg>
        <pc:inkChg chg="add del">
          <ac:chgData name="Viet Anh Nguyen" userId="b95f61ff061388d5" providerId="LiveId" clId="{746B24EA-7A43-4D3D-A68A-B9BD11066FA8}" dt="2022-02-09T06:29:19.517" v="3347"/>
          <ac:inkMkLst>
            <pc:docMk/>
            <pc:sldMk cId="1727332487" sldId="341"/>
            <ac:inkMk id="214" creationId="{F321C0AE-1673-4490-8913-469B4EA65601}"/>
          </ac:inkMkLst>
        </pc:inkChg>
        <pc:inkChg chg="add del">
          <ac:chgData name="Viet Anh Nguyen" userId="b95f61ff061388d5" providerId="LiveId" clId="{746B24EA-7A43-4D3D-A68A-B9BD11066FA8}" dt="2022-02-09T06:29:19.517" v="3347"/>
          <ac:inkMkLst>
            <pc:docMk/>
            <pc:sldMk cId="1727332487" sldId="341"/>
            <ac:inkMk id="215" creationId="{073D2D26-3FD2-48D4-ADDF-2F8D55F682A6}"/>
          </ac:inkMkLst>
        </pc:inkChg>
        <pc:inkChg chg="add del">
          <ac:chgData name="Viet Anh Nguyen" userId="b95f61ff061388d5" providerId="LiveId" clId="{746B24EA-7A43-4D3D-A68A-B9BD11066FA8}" dt="2022-02-09T06:29:19.517" v="3347"/>
          <ac:inkMkLst>
            <pc:docMk/>
            <pc:sldMk cId="1727332487" sldId="341"/>
            <ac:inkMk id="216" creationId="{1FB7BB68-4CC2-42EA-A236-BAF94C95C356}"/>
          </ac:inkMkLst>
        </pc:inkChg>
        <pc:inkChg chg="add del">
          <ac:chgData name="Viet Anh Nguyen" userId="b95f61ff061388d5" providerId="LiveId" clId="{746B24EA-7A43-4D3D-A68A-B9BD11066FA8}" dt="2022-02-09T06:29:19.517" v="3347"/>
          <ac:inkMkLst>
            <pc:docMk/>
            <pc:sldMk cId="1727332487" sldId="341"/>
            <ac:inkMk id="217" creationId="{33C67C4F-A902-4153-A00C-89D71A8D15AC}"/>
          </ac:inkMkLst>
        </pc:inkChg>
        <pc:inkChg chg="add del">
          <ac:chgData name="Viet Anh Nguyen" userId="b95f61ff061388d5" providerId="LiveId" clId="{746B24EA-7A43-4D3D-A68A-B9BD11066FA8}" dt="2022-02-09T06:29:19.517" v="3347"/>
          <ac:inkMkLst>
            <pc:docMk/>
            <pc:sldMk cId="1727332487" sldId="341"/>
            <ac:inkMk id="218" creationId="{F5E0A167-13AB-4A3F-A73F-60546E94F8C9}"/>
          </ac:inkMkLst>
        </pc:inkChg>
        <pc:inkChg chg="add del">
          <ac:chgData name="Viet Anh Nguyen" userId="b95f61ff061388d5" providerId="LiveId" clId="{746B24EA-7A43-4D3D-A68A-B9BD11066FA8}" dt="2022-02-09T06:29:19.517" v="3347"/>
          <ac:inkMkLst>
            <pc:docMk/>
            <pc:sldMk cId="1727332487" sldId="341"/>
            <ac:inkMk id="219" creationId="{908181A7-53BA-49A4-B45B-E36C992E093B}"/>
          </ac:inkMkLst>
        </pc:inkChg>
        <pc:inkChg chg="add del">
          <ac:chgData name="Viet Anh Nguyen" userId="b95f61ff061388d5" providerId="LiveId" clId="{746B24EA-7A43-4D3D-A68A-B9BD11066FA8}" dt="2022-02-09T06:29:19.517" v="3347"/>
          <ac:inkMkLst>
            <pc:docMk/>
            <pc:sldMk cId="1727332487" sldId="341"/>
            <ac:inkMk id="220" creationId="{C0F10670-0B13-4D94-A671-CCAED02E00F9}"/>
          </ac:inkMkLst>
        </pc:inkChg>
        <pc:inkChg chg="add del">
          <ac:chgData name="Viet Anh Nguyen" userId="b95f61ff061388d5" providerId="LiveId" clId="{746B24EA-7A43-4D3D-A68A-B9BD11066FA8}" dt="2022-02-09T06:29:19.517" v="3347"/>
          <ac:inkMkLst>
            <pc:docMk/>
            <pc:sldMk cId="1727332487" sldId="341"/>
            <ac:inkMk id="221" creationId="{DC045F60-D656-419D-B091-0422C832EE35}"/>
          </ac:inkMkLst>
        </pc:inkChg>
        <pc:inkChg chg="add del">
          <ac:chgData name="Viet Anh Nguyen" userId="b95f61ff061388d5" providerId="LiveId" clId="{746B24EA-7A43-4D3D-A68A-B9BD11066FA8}" dt="2022-02-09T06:29:19.517" v="3347"/>
          <ac:inkMkLst>
            <pc:docMk/>
            <pc:sldMk cId="1727332487" sldId="341"/>
            <ac:inkMk id="222" creationId="{EFE2645D-F447-47F6-ABAC-099076F963A7}"/>
          </ac:inkMkLst>
        </pc:inkChg>
        <pc:inkChg chg="add del">
          <ac:chgData name="Viet Anh Nguyen" userId="b95f61ff061388d5" providerId="LiveId" clId="{746B24EA-7A43-4D3D-A68A-B9BD11066FA8}" dt="2022-02-09T06:29:19.517" v="3347"/>
          <ac:inkMkLst>
            <pc:docMk/>
            <pc:sldMk cId="1727332487" sldId="341"/>
            <ac:inkMk id="223" creationId="{4EA7C61C-CC35-4990-B9BA-26D4E94E2513}"/>
          </ac:inkMkLst>
        </pc:inkChg>
        <pc:inkChg chg="add del">
          <ac:chgData name="Viet Anh Nguyen" userId="b95f61ff061388d5" providerId="LiveId" clId="{746B24EA-7A43-4D3D-A68A-B9BD11066FA8}" dt="2022-02-09T06:29:19.517" v="3347"/>
          <ac:inkMkLst>
            <pc:docMk/>
            <pc:sldMk cId="1727332487" sldId="341"/>
            <ac:inkMk id="224" creationId="{94362A2B-7B81-404B-9FAF-97744DD2F2C3}"/>
          </ac:inkMkLst>
        </pc:inkChg>
        <pc:inkChg chg="add del">
          <ac:chgData name="Viet Anh Nguyen" userId="b95f61ff061388d5" providerId="LiveId" clId="{746B24EA-7A43-4D3D-A68A-B9BD11066FA8}" dt="2022-02-09T06:29:19.517" v="3347"/>
          <ac:inkMkLst>
            <pc:docMk/>
            <pc:sldMk cId="1727332487" sldId="341"/>
            <ac:inkMk id="225" creationId="{EC6B8DC3-4E33-4D4D-B105-2A9095D8DEBA}"/>
          </ac:inkMkLst>
        </pc:inkChg>
        <pc:inkChg chg="add del">
          <ac:chgData name="Viet Anh Nguyen" userId="b95f61ff061388d5" providerId="LiveId" clId="{746B24EA-7A43-4D3D-A68A-B9BD11066FA8}" dt="2022-02-09T06:29:19.517" v="3347"/>
          <ac:inkMkLst>
            <pc:docMk/>
            <pc:sldMk cId="1727332487" sldId="341"/>
            <ac:inkMk id="226" creationId="{176BF16F-BC85-4BD1-AA15-148A6BFF9755}"/>
          </ac:inkMkLst>
        </pc:inkChg>
        <pc:inkChg chg="add">
          <ac:chgData name="Viet Anh Nguyen" userId="b95f61ff061388d5" providerId="LiveId" clId="{746B24EA-7A43-4D3D-A68A-B9BD11066FA8}" dt="2022-02-09T06:29:19.517" v="3347"/>
          <ac:inkMkLst>
            <pc:docMk/>
            <pc:sldMk cId="1727332487" sldId="341"/>
            <ac:inkMk id="227" creationId="{DD423CE0-434E-4C8F-860C-316D715C9C35}"/>
          </ac:inkMkLst>
        </pc:inkChg>
        <pc:inkChg chg="add del">
          <ac:chgData name="Viet Anh Nguyen" userId="b95f61ff061388d5" providerId="LiveId" clId="{746B24EA-7A43-4D3D-A68A-B9BD11066FA8}" dt="2022-02-09T06:30:28.167" v="3355"/>
          <ac:inkMkLst>
            <pc:docMk/>
            <pc:sldMk cId="1727332487" sldId="341"/>
            <ac:inkMk id="228" creationId="{160F72F7-D483-4844-86E7-ADF07F28BC6A}"/>
          </ac:inkMkLst>
        </pc:inkChg>
        <pc:inkChg chg="add del">
          <ac:chgData name="Viet Anh Nguyen" userId="b95f61ff061388d5" providerId="LiveId" clId="{746B24EA-7A43-4D3D-A68A-B9BD11066FA8}" dt="2022-02-09T06:30:28.167" v="3355"/>
          <ac:inkMkLst>
            <pc:docMk/>
            <pc:sldMk cId="1727332487" sldId="341"/>
            <ac:inkMk id="229" creationId="{CDC65AA6-A6F7-4A76-A5DE-03724A476A55}"/>
          </ac:inkMkLst>
        </pc:inkChg>
        <pc:inkChg chg="add del">
          <ac:chgData name="Viet Anh Nguyen" userId="b95f61ff061388d5" providerId="LiveId" clId="{746B24EA-7A43-4D3D-A68A-B9BD11066FA8}" dt="2022-02-09T06:30:28.167" v="3355"/>
          <ac:inkMkLst>
            <pc:docMk/>
            <pc:sldMk cId="1727332487" sldId="341"/>
            <ac:inkMk id="230" creationId="{D3B84377-D69B-45BA-801F-BE5F20A14E9B}"/>
          </ac:inkMkLst>
        </pc:inkChg>
        <pc:inkChg chg="add del">
          <ac:chgData name="Viet Anh Nguyen" userId="b95f61ff061388d5" providerId="LiveId" clId="{746B24EA-7A43-4D3D-A68A-B9BD11066FA8}" dt="2022-02-09T06:30:28.167" v="3355"/>
          <ac:inkMkLst>
            <pc:docMk/>
            <pc:sldMk cId="1727332487" sldId="341"/>
            <ac:inkMk id="231" creationId="{1BD504CF-88E8-4371-828F-F94B1D88D4B6}"/>
          </ac:inkMkLst>
        </pc:inkChg>
        <pc:inkChg chg="add del">
          <ac:chgData name="Viet Anh Nguyen" userId="b95f61ff061388d5" providerId="LiveId" clId="{746B24EA-7A43-4D3D-A68A-B9BD11066FA8}" dt="2022-02-09T06:30:28.167" v="3355"/>
          <ac:inkMkLst>
            <pc:docMk/>
            <pc:sldMk cId="1727332487" sldId="341"/>
            <ac:inkMk id="232" creationId="{22A88779-55C3-4785-BA57-A4DD6A4C9274}"/>
          </ac:inkMkLst>
        </pc:inkChg>
        <pc:inkChg chg="add del">
          <ac:chgData name="Viet Anh Nguyen" userId="b95f61ff061388d5" providerId="LiveId" clId="{746B24EA-7A43-4D3D-A68A-B9BD11066FA8}" dt="2022-02-09T06:30:28.167" v="3355"/>
          <ac:inkMkLst>
            <pc:docMk/>
            <pc:sldMk cId="1727332487" sldId="341"/>
            <ac:inkMk id="233" creationId="{A10BDC0B-8726-4E46-9A09-6A676B7AB494}"/>
          </ac:inkMkLst>
        </pc:inkChg>
        <pc:inkChg chg="add del">
          <ac:chgData name="Viet Anh Nguyen" userId="b95f61ff061388d5" providerId="LiveId" clId="{746B24EA-7A43-4D3D-A68A-B9BD11066FA8}" dt="2022-02-09T06:30:28.167" v="3355"/>
          <ac:inkMkLst>
            <pc:docMk/>
            <pc:sldMk cId="1727332487" sldId="341"/>
            <ac:inkMk id="234" creationId="{4AD96A88-7D93-4DFF-AACB-97D3F6F22F03}"/>
          </ac:inkMkLst>
        </pc:inkChg>
        <pc:inkChg chg="add del">
          <ac:chgData name="Viet Anh Nguyen" userId="b95f61ff061388d5" providerId="LiveId" clId="{746B24EA-7A43-4D3D-A68A-B9BD11066FA8}" dt="2022-02-09T06:30:31.653" v="3366"/>
          <ac:inkMkLst>
            <pc:docMk/>
            <pc:sldMk cId="1727332487" sldId="341"/>
            <ac:inkMk id="235" creationId="{A0875905-A6CB-45C7-AC0C-B3FF7C283E4C}"/>
          </ac:inkMkLst>
        </pc:inkChg>
        <pc:inkChg chg="add del">
          <ac:chgData name="Viet Anh Nguyen" userId="b95f61ff061388d5" providerId="LiveId" clId="{746B24EA-7A43-4D3D-A68A-B9BD11066FA8}" dt="2022-02-09T06:30:31.653" v="3366"/>
          <ac:inkMkLst>
            <pc:docMk/>
            <pc:sldMk cId="1727332487" sldId="341"/>
            <ac:inkMk id="236" creationId="{FC8E0588-3CCD-4F0C-9277-51A628798001}"/>
          </ac:inkMkLst>
        </pc:inkChg>
        <pc:inkChg chg="add del">
          <ac:chgData name="Viet Anh Nguyen" userId="b95f61ff061388d5" providerId="LiveId" clId="{746B24EA-7A43-4D3D-A68A-B9BD11066FA8}" dt="2022-02-09T06:30:31.653" v="3366"/>
          <ac:inkMkLst>
            <pc:docMk/>
            <pc:sldMk cId="1727332487" sldId="341"/>
            <ac:inkMk id="237" creationId="{5F1A5A72-5859-4A93-96CE-F58DF7078DB7}"/>
          </ac:inkMkLst>
        </pc:inkChg>
        <pc:inkChg chg="add del">
          <ac:chgData name="Viet Anh Nguyen" userId="b95f61ff061388d5" providerId="LiveId" clId="{746B24EA-7A43-4D3D-A68A-B9BD11066FA8}" dt="2022-02-09T06:30:31.653" v="3366"/>
          <ac:inkMkLst>
            <pc:docMk/>
            <pc:sldMk cId="1727332487" sldId="341"/>
            <ac:inkMk id="238" creationId="{FE1596F5-1E82-4394-807D-B6D9E383C402}"/>
          </ac:inkMkLst>
        </pc:inkChg>
        <pc:inkChg chg="add del">
          <ac:chgData name="Viet Anh Nguyen" userId="b95f61ff061388d5" providerId="LiveId" clId="{746B24EA-7A43-4D3D-A68A-B9BD11066FA8}" dt="2022-02-09T06:30:31.653" v="3366"/>
          <ac:inkMkLst>
            <pc:docMk/>
            <pc:sldMk cId="1727332487" sldId="341"/>
            <ac:inkMk id="239" creationId="{3CA2D7C9-8E19-4CB9-B03A-A93965AD6007}"/>
          </ac:inkMkLst>
        </pc:inkChg>
        <pc:inkChg chg="add del">
          <ac:chgData name="Viet Anh Nguyen" userId="b95f61ff061388d5" providerId="LiveId" clId="{746B24EA-7A43-4D3D-A68A-B9BD11066FA8}" dt="2022-02-09T06:30:31.653" v="3366"/>
          <ac:inkMkLst>
            <pc:docMk/>
            <pc:sldMk cId="1727332487" sldId="341"/>
            <ac:inkMk id="240" creationId="{76942CF0-4AAC-4917-9A12-B5200A24BCC9}"/>
          </ac:inkMkLst>
        </pc:inkChg>
        <pc:inkChg chg="add del">
          <ac:chgData name="Viet Anh Nguyen" userId="b95f61ff061388d5" providerId="LiveId" clId="{746B24EA-7A43-4D3D-A68A-B9BD11066FA8}" dt="2022-02-09T06:30:31.653" v="3366"/>
          <ac:inkMkLst>
            <pc:docMk/>
            <pc:sldMk cId="1727332487" sldId="341"/>
            <ac:inkMk id="241" creationId="{B6B81B69-F6D3-4472-BAEE-A9AF04297733}"/>
          </ac:inkMkLst>
        </pc:inkChg>
        <pc:inkChg chg="add del">
          <ac:chgData name="Viet Anh Nguyen" userId="b95f61ff061388d5" providerId="LiveId" clId="{746B24EA-7A43-4D3D-A68A-B9BD11066FA8}" dt="2022-02-09T06:30:31.653" v="3366"/>
          <ac:inkMkLst>
            <pc:docMk/>
            <pc:sldMk cId="1727332487" sldId="341"/>
            <ac:inkMk id="242" creationId="{7B6DE1E5-9AF5-40F7-944D-6278CCDAFD95}"/>
          </ac:inkMkLst>
        </pc:inkChg>
        <pc:inkChg chg="add del">
          <ac:chgData name="Viet Anh Nguyen" userId="b95f61ff061388d5" providerId="LiveId" clId="{746B24EA-7A43-4D3D-A68A-B9BD11066FA8}" dt="2022-02-09T06:30:31.653" v="3366"/>
          <ac:inkMkLst>
            <pc:docMk/>
            <pc:sldMk cId="1727332487" sldId="341"/>
            <ac:inkMk id="243" creationId="{82ACE8E7-BFB7-48E8-8E8D-79F6AF0CAC3A}"/>
          </ac:inkMkLst>
        </pc:inkChg>
        <pc:inkChg chg="add del">
          <ac:chgData name="Viet Anh Nguyen" userId="b95f61ff061388d5" providerId="LiveId" clId="{746B24EA-7A43-4D3D-A68A-B9BD11066FA8}" dt="2022-02-09T06:30:31.653" v="3366"/>
          <ac:inkMkLst>
            <pc:docMk/>
            <pc:sldMk cId="1727332487" sldId="341"/>
            <ac:inkMk id="244" creationId="{15C05956-2F09-4279-8651-A24735E19CBB}"/>
          </ac:inkMkLst>
        </pc:inkChg>
        <pc:inkChg chg="add del">
          <ac:chgData name="Viet Anh Nguyen" userId="b95f61ff061388d5" providerId="LiveId" clId="{746B24EA-7A43-4D3D-A68A-B9BD11066FA8}" dt="2022-02-09T06:30:31.653" v="3366"/>
          <ac:inkMkLst>
            <pc:docMk/>
            <pc:sldMk cId="1727332487" sldId="341"/>
            <ac:inkMk id="245" creationId="{B496A965-9D08-4A90-8CCB-2839B2CFFF8E}"/>
          </ac:inkMkLst>
        </pc:inkChg>
        <pc:inkChg chg="add del">
          <ac:chgData name="Viet Anh Nguyen" userId="b95f61ff061388d5" providerId="LiveId" clId="{746B24EA-7A43-4D3D-A68A-B9BD11066FA8}" dt="2022-02-09T06:31:43.617" v="3381"/>
          <ac:inkMkLst>
            <pc:docMk/>
            <pc:sldMk cId="1727332487" sldId="341"/>
            <ac:inkMk id="246" creationId="{58D764A5-0853-497F-B17B-73BD79515EB7}"/>
          </ac:inkMkLst>
        </pc:inkChg>
        <pc:inkChg chg="add del">
          <ac:chgData name="Viet Anh Nguyen" userId="b95f61ff061388d5" providerId="LiveId" clId="{746B24EA-7A43-4D3D-A68A-B9BD11066FA8}" dt="2022-02-09T06:30:44.778" v="3369"/>
          <ac:inkMkLst>
            <pc:docMk/>
            <pc:sldMk cId="1727332487" sldId="341"/>
            <ac:inkMk id="247" creationId="{9691AF99-BCA1-4D8C-82DB-DC2CEE85D992}"/>
          </ac:inkMkLst>
        </pc:inkChg>
        <pc:inkChg chg="add del">
          <ac:chgData name="Viet Anh Nguyen" userId="b95f61ff061388d5" providerId="LiveId" clId="{746B24EA-7A43-4D3D-A68A-B9BD11066FA8}" dt="2022-02-09T06:30:44.778" v="3369"/>
          <ac:inkMkLst>
            <pc:docMk/>
            <pc:sldMk cId="1727332487" sldId="341"/>
            <ac:inkMk id="248" creationId="{E9A6EF0E-6D30-4D78-92C4-554062CD1349}"/>
          </ac:inkMkLst>
        </pc:inkChg>
        <pc:inkChg chg="add">
          <ac:chgData name="Viet Anh Nguyen" userId="b95f61ff061388d5" providerId="LiveId" clId="{746B24EA-7A43-4D3D-A68A-B9BD11066FA8}" dt="2022-02-09T06:30:44.778" v="3369"/>
          <ac:inkMkLst>
            <pc:docMk/>
            <pc:sldMk cId="1727332487" sldId="341"/>
            <ac:inkMk id="249" creationId="{91BD9089-D45C-4935-B932-32BDA4E08441}"/>
          </ac:inkMkLst>
        </pc:inkChg>
        <pc:inkChg chg="add del">
          <ac:chgData name="Viet Anh Nguyen" userId="b95f61ff061388d5" providerId="LiveId" clId="{746B24EA-7A43-4D3D-A68A-B9BD11066FA8}" dt="2022-02-09T06:31:42.780" v="3379"/>
          <ac:inkMkLst>
            <pc:docMk/>
            <pc:sldMk cId="1727332487" sldId="341"/>
            <ac:inkMk id="250" creationId="{D7720534-04CE-4ACA-B954-3EC9BC180054}"/>
          </ac:inkMkLst>
        </pc:inkChg>
        <pc:inkChg chg="add del">
          <ac:chgData name="Viet Anh Nguyen" userId="b95f61ff061388d5" providerId="LiveId" clId="{746B24EA-7A43-4D3D-A68A-B9BD11066FA8}" dt="2022-02-09T06:31:42.780" v="3379"/>
          <ac:inkMkLst>
            <pc:docMk/>
            <pc:sldMk cId="1727332487" sldId="341"/>
            <ac:inkMk id="251" creationId="{C79BD12A-025D-41E4-B093-BD82EB5820B5}"/>
          </ac:inkMkLst>
        </pc:inkChg>
        <pc:inkChg chg="add del">
          <ac:chgData name="Viet Anh Nguyen" userId="b95f61ff061388d5" providerId="LiveId" clId="{746B24EA-7A43-4D3D-A68A-B9BD11066FA8}" dt="2022-02-09T06:31:42.780" v="3379"/>
          <ac:inkMkLst>
            <pc:docMk/>
            <pc:sldMk cId="1727332487" sldId="341"/>
            <ac:inkMk id="252" creationId="{A0349576-7E72-43E8-9DF4-395CE647E3A2}"/>
          </ac:inkMkLst>
        </pc:inkChg>
        <pc:inkChg chg="add del">
          <ac:chgData name="Viet Anh Nguyen" userId="b95f61ff061388d5" providerId="LiveId" clId="{746B24EA-7A43-4D3D-A68A-B9BD11066FA8}" dt="2022-02-09T06:31:42.780" v="3379"/>
          <ac:inkMkLst>
            <pc:docMk/>
            <pc:sldMk cId="1727332487" sldId="341"/>
            <ac:inkMk id="253" creationId="{064F22BF-E0E6-48DA-8022-8854C2CA5BEF}"/>
          </ac:inkMkLst>
        </pc:inkChg>
        <pc:inkChg chg="add del">
          <ac:chgData name="Viet Anh Nguyen" userId="b95f61ff061388d5" providerId="LiveId" clId="{746B24EA-7A43-4D3D-A68A-B9BD11066FA8}" dt="2022-02-09T06:31:42.780" v="3379"/>
          <ac:inkMkLst>
            <pc:docMk/>
            <pc:sldMk cId="1727332487" sldId="341"/>
            <ac:inkMk id="254" creationId="{3241BEDD-7C4C-41C4-A327-D364A67DFE25}"/>
          </ac:inkMkLst>
        </pc:inkChg>
        <pc:inkChg chg="add del">
          <ac:chgData name="Viet Anh Nguyen" userId="b95f61ff061388d5" providerId="LiveId" clId="{746B24EA-7A43-4D3D-A68A-B9BD11066FA8}" dt="2022-02-09T06:31:42.780" v="3379"/>
          <ac:inkMkLst>
            <pc:docMk/>
            <pc:sldMk cId="1727332487" sldId="341"/>
            <ac:inkMk id="255" creationId="{8A423A16-E74B-47DB-9988-3EF6B1BFDDB6}"/>
          </ac:inkMkLst>
        </pc:inkChg>
        <pc:inkChg chg="add del">
          <ac:chgData name="Viet Anh Nguyen" userId="b95f61ff061388d5" providerId="LiveId" clId="{746B24EA-7A43-4D3D-A68A-B9BD11066FA8}" dt="2022-02-09T06:31:42.780" v="3379"/>
          <ac:inkMkLst>
            <pc:docMk/>
            <pc:sldMk cId="1727332487" sldId="341"/>
            <ac:inkMk id="256" creationId="{141A3A37-104D-499D-BD82-2DE5B9CC9B3E}"/>
          </ac:inkMkLst>
        </pc:inkChg>
        <pc:inkChg chg="add del">
          <ac:chgData name="Viet Anh Nguyen" userId="b95f61ff061388d5" providerId="LiveId" clId="{746B24EA-7A43-4D3D-A68A-B9BD11066FA8}" dt="2022-02-09T06:31:43.617" v="3381"/>
          <ac:inkMkLst>
            <pc:docMk/>
            <pc:sldMk cId="1727332487" sldId="341"/>
            <ac:inkMk id="257" creationId="{86FD7E45-7D9C-4BD6-BCC8-8FD3094D32B9}"/>
          </ac:inkMkLst>
        </pc:inkChg>
        <pc:inkChg chg="add del">
          <ac:chgData name="Viet Anh Nguyen" userId="b95f61ff061388d5" providerId="LiveId" clId="{746B24EA-7A43-4D3D-A68A-B9BD11066FA8}" dt="2022-02-09T06:31:43.617" v="3381"/>
          <ac:inkMkLst>
            <pc:docMk/>
            <pc:sldMk cId="1727332487" sldId="341"/>
            <ac:inkMk id="258" creationId="{D8A32DF8-DD8A-4580-864A-7195C0215D1A}"/>
          </ac:inkMkLst>
        </pc:inkChg>
        <pc:inkChg chg="add">
          <ac:chgData name="Viet Anh Nguyen" userId="b95f61ff061388d5" providerId="LiveId" clId="{746B24EA-7A43-4D3D-A68A-B9BD11066FA8}" dt="2022-02-09T06:31:43.617" v="3381"/>
          <ac:inkMkLst>
            <pc:docMk/>
            <pc:sldMk cId="1727332487" sldId="341"/>
            <ac:inkMk id="259" creationId="{198E2D7B-E81E-4AE9-BF60-7339D3C6A853}"/>
          </ac:inkMkLst>
        </pc:inkChg>
      </pc:sldChg>
      <pc:sldChg chg="addSp delSp new mod modClrScheme chgLayout">
        <pc:chgData name="Viet Anh Nguyen" userId="b95f61ff061388d5" providerId="LiveId" clId="{746B24EA-7A43-4D3D-A68A-B9BD11066FA8}" dt="2022-02-09T06:32:36.191" v="3443"/>
        <pc:sldMkLst>
          <pc:docMk/>
          <pc:sldMk cId="3762175491" sldId="342"/>
        </pc:sldMkLst>
        <pc:spChg chg="del">
          <ac:chgData name="Viet Anh Nguyen" userId="b95f61ff061388d5" providerId="LiveId" clId="{746B24EA-7A43-4D3D-A68A-B9BD11066FA8}" dt="2022-02-09T06:31:10.568" v="3371" actId="700"/>
          <ac:spMkLst>
            <pc:docMk/>
            <pc:sldMk cId="3762175491" sldId="342"/>
            <ac:spMk id="2" creationId="{8B809FAF-16ED-425F-B3F1-3824D4405DF9}"/>
          </ac:spMkLst>
        </pc:spChg>
        <pc:spChg chg="del">
          <ac:chgData name="Viet Anh Nguyen" userId="b95f61ff061388d5" providerId="LiveId" clId="{746B24EA-7A43-4D3D-A68A-B9BD11066FA8}" dt="2022-02-09T06:31:10.568" v="3371" actId="700"/>
          <ac:spMkLst>
            <pc:docMk/>
            <pc:sldMk cId="3762175491" sldId="342"/>
            <ac:spMk id="3" creationId="{644B9BB0-403B-49FA-B935-1732047DCD61}"/>
          </ac:spMkLst>
        </pc:spChg>
        <pc:inkChg chg="add del">
          <ac:chgData name="Viet Anh Nguyen" userId="b95f61ff061388d5" providerId="LiveId" clId="{746B24EA-7A43-4D3D-A68A-B9BD11066FA8}" dt="2022-02-09T06:32:12.222" v="3388"/>
          <ac:inkMkLst>
            <pc:docMk/>
            <pc:sldMk cId="3762175491" sldId="342"/>
            <ac:inkMk id="4" creationId="{B1D87E1E-A228-4560-BC5C-49D424BF6664}"/>
          </ac:inkMkLst>
        </pc:inkChg>
        <pc:inkChg chg="add del">
          <ac:chgData name="Viet Anh Nguyen" userId="b95f61ff061388d5" providerId="LiveId" clId="{746B24EA-7A43-4D3D-A68A-B9BD11066FA8}" dt="2022-02-09T06:32:12.222" v="3388"/>
          <ac:inkMkLst>
            <pc:docMk/>
            <pc:sldMk cId="3762175491" sldId="342"/>
            <ac:inkMk id="5" creationId="{F339BBB1-A6E9-44F2-AE3F-C03F5259A8CF}"/>
          </ac:inkMkLst>
        </pc:inkChg>
        <pc:inkChg chg="add del">
          <ac:chgData name="Viet Anh Nguyen" userId="b95f61ff061388d5" providerId="LiveId" clId="{746B24EA-7A43-4D3D-A68A-B9BD11066FA8}" dt="2022-02-09T06:32:12.222" v="3388"/>
          <ac:inkMkLst>
            <pc:docMk/>
            <pc:sldMk cId="3762175491" sldId="342"/>
            <ac:inkMk id="6" creationId="{ACFFF829-A3A5-4B54-A42B-4C05997D1E1A}"/>
          </ac:inkMkLst>
        </pc:inkChg>
        <pc:inkChg chg="add">
          <ac:chgData name="Viet Anh Nguyen" userId="b95f61ff061388d5" providerId="LiveId" clId="{746B24EA-7A43-4D3D-A68A-B9BD11066FA8}" dt="2022-02-09T06:32:11.033" v="3385" actId="9405"/>
          <ac:inkMkLst>
            <pc:docMk/>
            <pc:sldMk cId="3762175491" sldId="342"/>
            <ac:inkMk id="7" creationId="{DBED5A34-AB99-4D97-9096-67D9B0A16D4D}"/>
          </ac:inkMkLst>
        </pc:inkChg>
        <pc:inkChg chg="add del">
          <ac:chgData name="Viet Anh Nguyen" userId="b95f61ff061388d5" providerId="LiveId" clId="{746B24EA-7A43-4D3D-A68A-B9BD11066FA8}" dt="2022-02-09T06:32:15.291" v="3395"/>
          <ac:inkMkLst>
            <pc:docMk/>
            <pc:sldMk cId="3762175491" sldId="342"/>
            <ac:inkMk id="8" creationId="{719BBB75-61EA-44AF-A168-DAA32AA58957}"/>
          </ac:inkMkLst>
        </pc:inkChg>
        <pc:inkChg chg="add del">
          <ac:chgData name="Viet Anh Nguyen" userId="b95f61ff061388d5" providerId="LiveId" clId="{746B24EA-7A43-4D3D-A68A-B9BD11066FA8}" dt="2022-02-09T06:32:15.291" v="3395"/>
          <ac:inkMkLst>
            <pc:docMk/>
            <pc:sldMk cId="3762175491" sldId="342"/>
            <ac:inkMk id="9" creationId="{F2FA7A3B-8369-43F7-9282-5B24E946A53A}"/>
          </ac:inkMkLst>
        </pc:inkChg>
        <pc:inkChg chg="add">
          <ac:chgData name="Viet Anh Nguyen" userId="b95f61ff061388d5" providerId="LiveId" clId="{746B24EA-7A43-4D3D-A68A-B9BD11066FA8}" dt="2022-02-09T06:32:12.222" v="3388"/>
          <ac:inkMkLst>
            <pc:docMk/>
            <pc:sldMk cId="3762175491" sldId="342"/>
            <ac:inkMk id="10" creationId="{0E124A0B-917E-44CD-815B-F61D646ADD16}"/>
          </ac:inkMkLst>
        </pc:inkChg>
        <pc:inkChg chg="add del">
          <ac:chgData name="Viet Anh Nguyen" userId="b95f61ff061388d5" providerId="LiveId" clId="{746B24EA-7A43-4D3D-A68A-B9BD11066FA8}" dt="2022-02-09T06:32:15.291" v="3395"/>
          <ac:inkMkLst>
            <pc:docMk/>
            <pc:sldMk cId="3762175491" sldId="342"/>
            <ac:inkMk id="11" creationId="{E61EAEF4-28EE-4CD3-AB8D-0ED66855C3C9}"/>
          </ac:inkMkLst>
        </pc:inkChg>
        <pc:inkChg chg="add del">
          <ac:chgData name="Viet Anh Nguyen" userId="b95f61ff061388d5" providerId="LiveId" clId="{746B24EA-7A43-4D3D-A68A-B9BD11066FA8}" dt="2022-02-09T06:32:15.291" v="3395"/>
          <ac:inkMkLst>
            <pc:docMk/>
            <pc:sldMk cId="3762175491" sldId="342"/>
            <ac:inkMk id="12" creationId="{67A7999A-A77B-4E36-876E-94067A7EABD4}"/>
          </ac:inkMkLst>
        </pc:inkChg>
        <pc:inkChg chg="add del">
          <ac:chgData name="Viet Anh Nguyen" userId="b95f61ff061388d5" providerId="LiveId" clId="{746B24EA-7A43-4D3D-A68A-B9BD11066FA8}" dt="2022-02-09T06:32:15.291" v="3395"/>
          <ac:inkMkLst>
            <pc:docMk/>
            <pc:sldMk cId="3762175491" sldId="342"/>
            <ac:inkMk id="13" creationId="{2FCB1870-E88C-436C-86DC-00BAF204100F}"/>
          </ac:inkMkLst>
        </pc:inkChg>
        <pc:inkChg chg="add del">
          <ac:chgData name="Viet Anh Nguyen" userId="b95f61ff061388d5" providerId="LiveId" clId="{746B24EA-7A43-4D3D-A68A-B9BD11066FA8}" dt="2022-02-09T06:32:15.291" v="3395"/>
          <ac:inkMkLst>
            <pc:docMk/>
            <pc:sldMk cId="3762175491" sldId="342"/>
            <ac:inkMk id="14" creationId="{9A39A353-9835-4161-989C-4895D65E91E4}"/>
          </ac:inkMkLst>
        </pc:inkChg>
        <pc:inkChg chg="add del">
          <ac:chgData name="Viet Anh Nguyen" userId="b95f61ff061388d5" providerId="LiveId" clId="{746B24EA-7A43-4D3D-A68A-B9BD11066FA8}" dt="2022-02-09T06:32:15.291" v="3395"/>
          <ac:inkMkLst>
            <pc:docMk/>
            <pc:sldMk cId="3762175491" sldId="342"/>
            <ac:inkMk id="15" creationId="{991B2389-6391-477D-A8A0-D3056CC93419}"/>
          </ac:inkMkLst>
        </pc:inkChg>
        <pc:inkChg chg="add del">
          <ac:chgData name="Viet Anh Nguyen" userId="b95f61ff061388d5" providerId="LiveId" clId="{746B24EA-7A43-4D3D-A68A-B9BD11066FA8}" dt="2022-02-09T06:32:15.291" v="3395"/>
          <ac:inkMkLst>
            <pc:docMk/>
            <pc:sldMk cId="3762175491" sldId="342"/>
            <ac:inkMk id="16" creationId="{F4ABF2F8-C709-4942-9A59-32A39EC89C90}"/>
          </ac:inkMkLst>
        </pc:inkChg>
        <pc:inkChg chg="add">
          <ac:chgData name="Viet Anh Nguyen" userId="b95f61ff061388d5" providerId="LiveId" clId="{746B24EA-7A43-4D3D-A68A-B9BD11066FA8}" dt="2022-02-09T06:32:15.291" v="3395"/>
          <ac:inkMkLst>
            <pc:docMk/>
            <pc:sldMk cId="3762175491" sldId="342"/>
            <ac:inkMk id="17" creationId="{E7DCD26B-5556-431D-8795-63019AC0B162}"/>
          </ac:inkMkLst>
        </pc:inkChg>
        <pc:inkChg chg="add">
          <ac:chgData name="Viet Anh Nguyen" userId="b95f61ff061388d5" providerId="LiveId" clId="{746B24EA-7A43-4D3D-A68A-B9BD11066FA8}" dt="2022-02-09T06:32:15.291" v="3395"/>
          <ac:inkMkLst>
            <pc:docMk/>
            <pc:sldMk cId="3762175491" sldId="342"/>
            <ac:inkMk id="18" creationId="{8FDA15F2-7E54-4FDC-933A-66AB49FAC400}"/>
          </ac:inkMkLst>
        </pc:inkChg>
        <pc:inkChg chg="add del">
          <ac:chgData name="Viet Anh Nguyen" userId="b95f61ff061388d5" providerId="LiveId" clId="{746B24EA-7A43-4D3D-A68A-B9BD11066FA8}" dt="2022-02-09T06:32:18.287" v="3404"/>
          <ac:inkMkLst>
            <pc:docMk/>
            <pc:sldMk cId="3762175491" sldId="342"/>
            <ac:inkMk id="19" creationId="{A41BCEC1-3A8C-4DA3-A515-0FC7ABE4889A}"/>
          </ac:inkMkLst>
        </pc:inkChg>
        <pc:inkChg chg="add del">
          <ac:chgData name="Viet Anh Nguyen" userId="b95f61ff061388d5" providerId="LiveId" clId="{746B24EA-7A43-4D3D-A68A-B9BD11066FA8}" dt="2022-02-09T06:32:18.287" v="3404"/>
          <ac:inkMkLst>
            <pc:docMk/>
            <pc:sldMk cId="3762175491" sldId="342"/>
            <ac:inkMk id="20" creationId="{CB44D2CE-E0DA-44FE-A691-5372649001C8}"/>
          </ac:inkMkLst>
        </pc:inkChg>
        <pc:inkChg chg="add del">
          <ac:chgData name="Viet Anh Nguyen" userId="b95f61ff061388d5" providerId="LiveId" clId="{746B24EA-7A43-4D3D-A68A-B9BD11066FA8}" dt="2022-02-09T06:32:18.287" v="3404"/>
          <ac:inkMkLst>
            <pc:docMk/>
            <pc:sldMk cId="3762175491" sldId="342"/>
            <ac:inkMk id="21" creationId="{5CB0E06F-CBA5-4E74-91A9-F61BCFDADFCA}"/>
          </ac:inkMkLst>
        </pc:inkChg>
        <pc:inkChg chg="add del">
          <ac:chgData name="Viet Anh Nguyen" userId="b95f61ff061388d5" providerId="LiveId" clId="{746B24EA-7A43-4D3D-A68A-B9BD11066FA8}" dt="2022-02-09T06:32:18.287" v="3404"/>
          <ac:inkMkLst>
            <pc:docMk/>
            <pc:sldMk cId="3762175491" sldId="342"/>
            <ac:inkMk id="22" creationId="{ECE85878-DDE7-4BEE-A988-5ECFC3C7BCD5}"/>
          </ac:inkMkLst>
        </pc:inkChg>
        <pc:inkChg chg="add del">
          <ac:chgData name="Viet Anh Nguyen" userId="b95f61ff061388d5" providerId="LiveId" clId="{746B24EA-7A43-4D3D-A68A-B9BD11066FA8}" dt="2022-02-09T06:32:18.287" v="3404"/>
          <ac:inkMkLst>
            <pc:docMk/>
            <pc:sldMk cId="3762175491" sldId="342"/>
            <ac:inkMk id="23" creationId="{8EF89581-BAA9-4A2A-96C9-72B6E7FBEFD9}"/>
          </ac:inkMkLst>
        </pc:inkChg>
        <pc:inkChg chg="add del">
          <ac:chgData name="Viet Anh Nguyen" userId="b95f61ff061388d5" providerId="LiveId" clId="{746B24EA-7A43-4D3D-A68A-B9BD11066FA8}" dt="2022-02-09T06:32:18.287" v="3404"/>
          <ac:inkMkLst>
            <pc:docMk/>
            <pc:sldMk cId="3762175491" sldId="342"/>
            <ac:inkMk id="24" creationId="{ADCFCE41-2DD2-434D-903A-DD73886C6EC4}"/>
          </ac:inkMkLst>
        </pc:inkChg>
        <pc:inkChg chg="add del">
          <ac:chgData name="Viet Anh Nguyen" userId="b95f61ff061388d5" providerId="LiveId" clId="{746B24EA-7A43-4D3D-A68A-B9BD11066FA8}" dt="2022-02-09T06:32:18.287" v="3404"/>
          <ac:inkMkLst>
            <pc:docMk/>
            <pc:sldMk cId="3762175491" sldId="342"/>
            <ac:inkMk id="25" creationId="{5A9E5D59-66A9-4864-9194-8CE872BB378A}"/>
          </ac:inkMkLst>
        </pc:inkChg>
        <pc:inkChg chg="add del">
          <ac:chgData name="Viet Anh Nguyen" userId="b95f61ff061388d5" providerId="LiveId" clId="{746B24EA-7A43-4D3D-A68A-B9BD11066FA8}" dt="2022-02-09T06:32:18.287" v="3404"/>
          <ac:inkMkLst>
            <pc:docMk/>
            <pc:sldMk cId="3762175491" sldId="342"/>
            <ac:inkMk id="26" creationId="{5C4EF2A1-AAB8-4DBA-8374-94EFD24C2F77}"/>
          </ac:inkMkLst>
        </pc:inkChg>
        <pc:inkChg chg="add del">
          <ac:chgData name="Viet Anh Nguyen" userId="b95f61ff061388d5" providerId="LiveId" clId="{746B24EA-7A43-4D3D-A68A-B9BD11066FA8}" dt="2022-02-09T06:32:19.305" v="3406"/>
          <ac:inkMkLst>
            <pc:docMk/>
            <pc:sldMk cId="3762175491" sldId="342"/>
            <ac:inkMk id="27" creationId="{01D79489-465E-4F68-BB82-66FE50AE6C5A}"/>
          </ac:inkMkLst>
        </pc:inkChg>
        <pc:inkChg chg="add del">
          <ac:chgData name="Viet Anh Nguyen" userId="b95f61ff061388d5" providerId="LiveId" clId="{746B24EA-7A43-4D3D-A68A-B9BD11066FA8}" dt="2022-02-09T06:32:19.305" v="3406"/>
          <ac:inkMkLst>
            <pc:docMk/>
            <pc:sldMk cId="3762175491" sldId="342"/>
            <ac:inkMk id="28" creationId="{E22B12E2-FD71-487C-96D4-78DC8E103FBA}"/>
          </ac:inkMkLst>
        </pc:inkChg>
        <pc:inkChg chg="add">
          <ac:chgData name="Viet Anh Nguyen" userId="b95f61ff061388d5" providerId="LiveId" clId="{746B24EA-7A43-4D3D-A68A-B9BD11066FA8}" dt="2022-02-09T06:32:19.305" v="3406"/>
          <ac:inkMkLst>
            <pc:docMk/>
            <pc:sldMk cId="3762175491" sldId="342"/>
            <ac:inkMk id="29" creationId="{598379BA-ED6E-4E22-8267-42D1E99F5D2F}"/>
          </ac:inkMkLst>
        </pc:inkChg>
        <pc:inkChg chg="add del">
          <ac:chgData name="Viet Anh Nguyen" userId="b95f61ff061388d5" providerId="LiveId" clId="{746B24EA-7A43-4D3D-A68A-B9BD11066FA8}" dt="2022-02-09T06:32:21.549" v="3413"/>
          <ac:inkMkLst>
            <pc:docMk/>
            <pc:sldMk cId="3762175491" sldId="342"/>
            <ac:inkMk id="30" creationId="{3A4B86F4-1C5A-46E1-9D1F-FDDF2C2DB268}"/>
          </ac:inkMkLst>
        </pc:inkChg>
        <pc:inkChg chg="add del">
          <ac:chgData name="Viet Anh Nguyen" userId="b95f61ff061388d5" providerId="LiveId" clId="{746B24EA-7A43-4D3D-A68A-B9BD11066FA8}" dt="2022-02-09T06:32:21.549" v="3413"/>
          <ac:inkMkLst>
            <pc:docMk/>
            <pc:sldMk cId="3762175491" sldId="342"/>
            <ac:inkMk id="31" creationId="{598839EE-68FD-4891-8D12-8596D766B1C7}"/>
          </ac:inkMkLst>
        </pc:inkChg>
        <pc:inkChg chg="add del">
          <ac:chgData name="Viet Anh Nguyen" userId="b95f61ff061388d5" providerId="LiveId" clId="{746B24EA-7A43-4D3D-A68A-B9BD11066FA8}" dt="2022-02-09T06:32:21.549" v="3413"/>
          <ac:inkMkLst>
            <pc:docMk/>
            <pc:sldMk cId="3762175491" sldId="342"/>
            <ac:inkMk id="32" creationId="{9CD160E4-A7E0-40C1-96D4-113326203F09}"/>
          </ac:inkMkLst>
        </pc:inkChg>
        <pc:inkChg chg="add del">
          <ac:chgData name="Viet Anh Nguyen" userId="b95f61ff061388d5" providerId="LiveId" clId="{746B24EA-7A43-4D3D-A68A-B9BD11066FA8}" dt="2022-02-09T06:32:21.549" v="3413"/>
          <ac:inkMkLst>
            <pc:docMk/>
            <pc:sldMk cId="3762175491" sldId="342"/>
            <ac:inkMk id="33" creationId="{9FE41E3B-BD72-401A-8218-2C1431C40CF1}"/>
          </ac:inkMkLst>
        </pc:inkChg>
        <pc:inkChg chg="add del">
          <ac:chgData name="Viet Anh Nguyen" userId="b95f61ff061388d5" providerId="LiveId" clId="{746B24EA-7A43-4D3D-A68A-B9BD11066FA8}" dt="2022-02-09T06:32:21.549" v="3413"/>
          <ac:inkMkLst>
            <pc:docMk/>
            <pc:sldMk cId="3762175491" sldId="342"/>
            <ac:inkMk id="34" creationId="{932CA5D8-6C76-48DE-ADBE-B9C513F943E0}"/>
          </ac:inkMkLst>
        </pc:inkChg>
        <pc:inkChg chg="add del">
          <ac:chgData name="Viet Anh Nguyen" userId="b95f61ff061388d5" providerId="LiveId" clId="{746B24EA-7A43-4D3D-A68A-B9BD11066FA8}" dt="2022-02-09T06:32:21.549" v="3413"/>
          <ac:inkMkLst>
            <pc:docMk/>
            <pc:sldMk cId="3762175491" sldId="342"/>
            <ac:inkMk id="35" creationId="{8C4CFBCE-A3DC-4E25-A74F-AE91E46AC139}"/>
          </ac:inkMkLst>
        </pc:inkChg>
        <pc:inkChg chg="add">
          <ac:chgData name="Viet Anh Nguyen" userId="b95f61ff061388d5" providerId="LiveId" clId="{746B24EA-7A43-4D3D-A68A-B9BD11066FA8}" dt="2022-02-09T06:32:21.549" v="3413"/>
          <ac:inkMkLst>
            <pc:docMk/>
            <pc:sldMk cId="3762175491" sldId="342"/>
            <ac:inkMk id="36" creationId="{E305EA14-2EF8-4FE9-8CF5-CFF4B854C4D3}"/>
          </ac:inkMkLst>
        </pc:inkChg>
        <pc:inkChg chg="add del">
          <ac:chgData name="Viet Anh Nguyen" userId="b95f61ff061388d5" providerId="LiveId" clId="{746B24EA-7A43-4D3D-A68A-B9BD11066FA8}" dt="2022-02-09T06:32:28.222" v="3433"/>
          <ac:inkMkLst>
            <pc:docMk/>
            <pc:sldMk cId="3762175491" sldId="342"/>
            <ac:inkMk id="37" creationId="{7D3A49B1-FC0B-49FF-AD1B-9007A6773CD6}"/>
          </ac:inkMkLst>
        </pc:inkChg>
        <pc:inkChg chg="add del">
          <ac:chgData name="Viet Anh Nguyen" userId="b95f61ff061388d5" providerId="LiveId" clId="{746B24EA-7A43-4D3D-A68A-B9BD11066FA8}" dt="2022-02-09T06:32:28.222" v="3433"/>
          <ac:inkMkLst>
            <pc:docMk/>
            <pc:sldMk cId="3762175491" sldId="342"/>
            <ac:inkMk id="38" creationId="{7B28A24A-2179-498B-A694-8249042DE533}"/>
          </ac:inkMkLst>
        </pc:inkChg>
        <pc:inkChg chg="add del">
          <ac:chgData name="Viet Anh Nguyen" userId="b95f61ff061388d5" providerId="LiveId" clId="{746B24EA-7A43-4D3D-A68A-B9BD11066FA8}" dt="2022-02-09T06:32:28.222" v="3433"/>
          <ac:inkMkLst>
            <pc:docMk/>
            <pc:sldMk cId="3762175491" sldId="342"/>
            <ac:inkMk id="39" creationId="{10AC8AAA-B129-4BE9-B8D7-C232150C7DEE}"/>
          </ac:inkMkLst>
        </pc:inkChg>
        <pc:inkChg chg="add del">
          <ac:chgData name="Viet Anh Nguyen" userId="b95f61ff061388d5" providerId="LiveId" clId="{746B24EA-7A43-4D3D-A68A-B9BD11066FA8}" dt="2022-02-09T06:32:28.222" v="3433"/>
          <ac:inkMkLst>
            <pc:docMk/>
            <pc:sldMk cId="3762175491" sldId="342"/>
            <ac:inkMk id="40" creationId="{C285F5BB-E083-4B17-8876-0F3EBF7A9E76}"/>
          </ac:inkMkLst>
        </pc:inkChg>
        <pc:inkChg chg="add del">
          <ac:chgData name="Viet Anh Nguyen" userId="b95f61ff061388d5" providerId="LiveId" clId="{746B24EA-7A43-4D3D-A68A-B9BD11066FA8}" dt="2022-02-09T06:32:28.222" v="3433"/>
          <ac:inkMkLst>
            <pc:docMk/>
            <pc:sldMk cId="3762175491" sldId="342"/>
            <ac:inkMk id="41" creationId="{C5D67ABC-55A3-497E-9EC8-0C963160D4FE}"/>
          </ac:inkMkLst>
        </pc:inkChg>
        <pc:inkChg chg="add del">
          <ac:chgData name="Viet Anh Nguyen" userId="b95f61ff061388d5" providerId="LiveId" clId="{746B24EA-7A43-4D3D-A68A-B9BD11066FA8}" dt="2022-02-09T06:32:28.222" v="3433"/>
          <ac:inkMkLst>
            <pc:docMk/>
            <pc:sldMk cId="3762175491" sldId="342"/>
            <ac:inkMk id="42" creationId="{2183D64B-D0DC-4C7C-9958-0DC8DB71800F}"/>
          </ac:inkMkLst>
        </pc:inkChg>
        <pc:inkChg chg="add del">
          <ac:chgData name="Viet Anh Nguyen" userId="b95f61ff061388d5" providerId="LiveId" clId="{746B24EA-7A43-4D3D-A68A-B9BD11066FA8}" dt="2022-02-09T06:32:28.222" v="3433"/>
          <ac:inkMkLst>
            <pc:docMk/>
            <pc:sldMk cId="3762175491" sldId="342"/>
            <ac:inkMk id="43" creationId="{3A7C5FD2-0221-4064-A742-9FFD553F9B2E}"/>
          </ac:inkMkLst>
        </pc:inkChg>
        <pc:inkChg chg="add del">
          <ac:chgData name="Viet Anh Nguyen" userId="b95f61ff061388d5" providerId="LiveId" clId="{746B24EA-7A43-4D3D-A68A-B9BD11066FA8}" dt="2022-02-09T06:32:28.222" v="3433"/>
          <ac:inkMkLst>
            <pc:docMk/>
            <pc:sldMk cId="3762175491" sldId="342"/>
            <ac:inkMk id="44" creationId="{CDD297AE-CED5-48A8-A5C9-D709BF6F4BD5}"/>
          </ac:inkMkLst>
        </pc:inkChg>
        <pc:inkChg chg="add del">
          <ac:chgData name="Viet Anh Nguyen" userId="b95f61ff061388d5" providerId="LiveId" clId="{746B24EA-7A43-4D3D-A68A-B9BD11066FA8}" dt="2022-02-09T06:32:28.222" v="3433"/>
          <ac:inkMkLst>
            <pc:docMk/>
            <pc:sldMk cId="3762175491" sldId="342"/>
            <ac:inkMk id="45" creationId="{5DB00B20-E996-4368-9712-FB645D4440AD}"/>
          </ac:inkMkLst>
        </pc:inkChg>
        <pc:inkChg chg="add del">
          <ac:chgData name="Viet Anh Nguyen" userId="b95f61ff061388d5" providerId="LiveId" clId="{746B24EA-7A43-4D3D-A68A-B9BD11066FA8}" dt="2022-02-09T06:32:28.222" v="3433"/>
          <ac:inkMkLst>
            <pc:docMk/>
            <pc:sldMk cId="3762175491" sldId="342"/>
            <ac:inkMk id="46" creationId="{1264B42F-0FDA-49E5-97C4-2FCABF528BF5}"/>
          </ac:inkMkLst>
        </pc:inkChg>
        <pc:inkChg chg="add del">
          <ac:chgData name="Viet Anh Nguyen" userId="b95f61ff061388d5" providerId="LiveId" clId="{746B24EA-7A43-4D3D-A68A-B9BD11066FA8}" dt="2022-02-09T06:32:28.222" v="3433"/>
          <ac:inkMkLst>
            <pc:docMk/>
            <pc:sldMk cId="3762175491" sldId="342"/>
            <ac:inkMk id="47" creationId="{DE6307C0-8E95-440E-8013-688E374443D7}"/>
          </ac:inkMkLst>
        </pc:inkChg>
        <pc:inkChg chg="add del">
          <ac:chgData name="Viet Anh Nguyen" userId="b95f61ff061388d5" providerId="LiveId" clId="{746B24EA-7A43-4D3D-A68A-B9BD11066FA8}" dt="2022-02-09T06:32:28.222" v="3433"/>
          <ac:inkMkLst>
            <pc:docMk/>
            <pc:sldMk cId="3762175491" sldId="342"/>
            <ac:inkMk id="48" creationId="{BF3E4F89-24E5-46DA-8459-12B443669444}"/>
          </ac:inkMkLst>
        </pc:inkChg>
        <pc:inkChg chg="add del">
          <ac:chgData name="Viet Anh Nguyen" userId="b95f61ff061388d5" providerId="LiveId" clId="{746B24EA-7A43-4D3D-A68A-B9BD11066FA8}" dt="2022-02-09T06:32:28.222" v="3433"/>
          <ac:inkMkLst>
            <pc:docMk/>
            <pc:sldMk cId="3762175491" sldId="342"/>
            <ac:inkMk id="49" creationId="{5C4FA42F-1B1D-4063-AA85-3F45B1B96DE4}"/>
          </ac:inkMkLst>
        </pc:inkChg>
        <pc:inkChg chg="add del">
          <ac:chgData name="Viet Anh Nguyen" userId="b95f61ff061388d5" providerId="LiveId" clId="{746B24EA-7A43-4D3D-A68A-B9BD11066FA8}" dt="2022-02-09T06:32:28.222" v="3433"/>
          <ac:inkMkLst>
            <pc:docMk/>
            <pc:sldMk cId="3762175491" sldId="342"/>
            <ac:inkMk id="50" creationId="{81D424E7-AE46-4C22-9846-BE43DFC44D88}"/>
          </ac:inkMkLst>
        </pc:inkChg>
        <pc:inkChg chg="add del">
          <ac:chgData name="Viet Anh Nguyen" userId="b95f61ff061388d5" providerId="LiveId" clId="{746B24EA-7A43-4D3D-A68A-B9BD11066FA8}" dt="2022-02-09T06:32:28.222" v="3433"/>
          <ac:inkMkLst>
            <pc:docMk/>
            <pc:sldMk cId="3762175491" sldId="342"/>
            <ac:inkMk id="51" creationId="{F6E01E7A-0B1A-4055-AB07-9FF7206FFD9D}"/>
          </ac:inkMkLst>
        </pc:inkChg>
        <pc:inkChg chg="add del">
          <ac:chgData name="Viet Anh Nguyen" userId="b95f61ff061388d5" providerId="LiveId" clId="{746B24EA-7A43-4D3D-A68A-B9BD11066FA8}" dt="2022-02-09T06:32:28.222" v="3433"/>
          <ac:inkMkLst>
            <pc:docMk/>
            <pc:sldMk cId="3762175491" sldId="342"/>
            <ac:inkMk id="52" creationId="{19FB7219-9231-495E-B5FA-536D5579154C}"/>
          </ac:inkMkLst>
        </pc:inkChg>
        <pc:inkChg chg="add del">
          <ac:chgData name="Viet Anh Nguyen" userId="b95f61ff061388d5" providerId="LiveId" clId="{746B24EA-7A43-4D3D-A68A-B9BD11066FA8}" dt="2022-02-09T06:32:28.222" v="3433"/>
          <ac:inkMkLst>
            <pc:docMk/>
            <pc:sldMk cId="3762175491" sldId="342"/>
            <ac:inkMk id="53" creationId="{F1951F89-7909-4BCB-9C74-B3CA09DE3DD7}"/>
          </ac:inkMkLst>
        </pc:inkChg>
        <pc:inkChg chg="add del">
          <ac:chgData name="Viet Anh Nguyen" userId="b95f61ff061388d5" providerId="LiveId" clId="{746B24EA-7A43-4D3D-A68A-B9BD11066FA8}" dt="2022-02-09T06:32:28.222" v="3433"/>
          <ac:inkMkLst>
            <pc:docMk/>
            <pc:sldMk cId="3762175491" sldId="342"/>
            <ac:inkMk id="54" creationId="{7FE23090-CAC3-4CEB-B2F4-9DFEF624D755}"/>
          </ac:inkMkLst>
        </pc:inkChg>
        <pc:inkChg chg="add del">
          <ac:chgData name="Viet Anh Nguyen" userId="b95f61ff061388d5" providerId="LiveId" clId="{746B24EA-7A43-4D3D-A68A-B9BD11066FA8}" dt="2022-02-09T06:32:28.222" v="3433"/>
          <ac:inkMkLst>
            <pc:docMk/>
            <pc:sldMk cId="3762175491" sldId="342"/>
            <ac:inkMk id="55" creationId="{30D2E306-8438-4504-B1DF-84BF42CAC3A1}"/>
          </ac:inkMkLst>
        </pc:inkChg>
        <pc:inkChg chg="add">
          <ac:chgData name="Viet Anh Nguyen" userId="b95f61ff061388d5" providerId="LiveId" clId="{746B24EA-7A43-4D3D-A68A-B9BD11066FA8}" dt="2022-02-09T06:32:28.222" v="3433"/>
          <ac:inkMkLst>
            <pc:docMk/>
            <pc:sldMk cId="3762175491" sldId="342"/>
            <ac:inkMk id="56" creationId="{F49B2FBE-0946-42F5-8C9C-CDA00810E830}"/>
          </ac:inkMkLst>
        </pc:inkChg>
        <pc:inkChg chg="add">
          <ac:chgData name="Viet Anh Nguyen" userId="b95f61ff061388d5" providerId="LiveId" clId="{746B24EA-7A43-4D3D-A68A-B9BD11066FA8}" dt="2022-02-09T06:32:28.222" v="3433"/>
          <ac:inkMkLst>
            <pc:docMk/>
            <pc:sldMk cId="3762175491" sldId="342"/>
            <ac:inkMk id="57" creationId="{CE9376E4-6781-4740-9E7D-55EF9B9A035F}"/>
          </ac:inkMkLst>
        </pc:inkChg>
        <pc:inkChg chg="add">
          <ac:chgData name="Viet Anh Nguyen" userId="b95f61ff061388d5" providerId="LiveId" clId="{746B24EA-7A43-4D3D-A68A-B9BD11066FA8}" dt="2022-02-09T06:32:28.222" v="3433"/>
          <ac:inkMkLst>
            <pc:docMk/>
            <pc:sldMk cId="3762175491" sldId="342"/>
            <ac:inkMk id="58" creationId="{AAFBE340-CA87-48D6-9B27-B1FBBE4A2451}"/>
          </ac:inkMkLst>
        </pc:inkChg>
        <pc:inkChg chg="add">
          <ac:chgData name="Viet Anh Nguyen" userId="b95f61ff061388d5" providerId="LiveId" clId="{746B24EA-7A43-4D3D-A68A-B9BD11066FA8}" dt="2022-02-09T06:32:31.056" v="3434" actId="9405"/>
          <ac:inkMkLst>
            <pc:docMk/>
            <pc:sldMk cId="3762175491" sldId="342"/>
            <ac:inkMk id="59" creationId="{270CA049-0F1B-4B70-99F6-082D36000A6E}"/>
          </ac:inkMkLst>
        </pc:inkChg>
        <pc:inkChg chg="add del">
          <ac:chgData name="Viet Anh Nguyen" userId="b95f61ff061388d5" providerId="LiveId" clId="{746B24EA-7A43-4D3D-A68A-B9BD11066FA8}" dt="2022-02-09T06:32:36.191" v="3443"/>
          <ac:inkMkLst>
            <pc:docMk/>
            <pc:sldMk cId="3762175491" sldId="342"/>
            <ac:inkMk id="60" creationId="{73CAA953-7503-4EBB-83A1-6EA63EFD68A3}"/>
          </ac:inkMkLst>
        </pc:inkChg>
        <pc:inkChg chg="add del">
          <ac:chgData name="Viet Anh Nguyen" userId="b95f61ff061388d5" providerId="LiveId" clId="{746B24EA-7A43-4D3D-A68A-B9BD11066FA8}" dt="2022-02-09T06:32:36.191" v="3443"/>
          <ac:inkMkLst>
            <pc:docMk/>
            <pc:sldMk cId="3762175491" sldId="342"/>
            <ac:inkMk id="61" creationId="{124A4B50-74EC-4E49-827A-3DF444E3E069}"/>
          </ac:inkMkLst>
        </pc:inkChg>
        <pc:inkChg chg="add del">
          <ac:chgData name="Viet Anh Nguyen" userId="b95f61ff061388d5" providerId="LiveId" clId="{746B24EA-7A43-4D3D-A68A-B9BD11066FA8}" dt="2022-02-09T06:32:36.191" v="3443"/>
          <ac:inkMkLst>
            <pc:docMk/>
            <pc:sldMk cId="3762175491" sldId="342"/>
            <ac:inkMk id="62" creationId="{DC65C029-538C-4CA8-AD7A-B96840EB05F6}"/>
          </ac:inkMkLst>
        </pc:inkChg>
        <pc:inkChg chg="add del">
          <ac:chgData name="Viet Anh Nguyen" userId="b95f61ff061388d5" providerId="LiveId" clId="{746B24EA-7A43-4D3D-A68A-B9BD11066FA8}" dt="2022-02-09T06:32:36.191" v="3443"/>
          <ac:inkMkLst>
            <pc:docMk/>
            <pc:sldMk cId="3762175491" sldId="342"/>
            <ac:inkMk id="63" creationId="{FDA4E39A-C7CB-41F9-8E7C-98906E1B06E4}"/>
          </ac:inkMkLst>
        </pc:inkChg>
        <pc:inkChg chg="add del">
          <ac:chgData name="Viet Anh Nguyen" userId="b95f61ff061388d5" providerId="LiveId" clId="{746B24EA-7A43-4D3D-A68A-B9BD11066FA8}" dt="2022-02-09T06:32:36.191" v="3443"/>
          <ac:inkMkLst>
            <pc:docMk/>
            <pc:sldMk cId="3762175491" sldId="342"/>
            <ac:inkMk id="64" creationId="{D51DE473-A65B-4197-965F-FBCE55210427}"/>
          </ac:inkMkLst>
        </pc:inkChg>
        <pc:inkChg chg="add del">
          <ac:chgData name="Viet Anh Nguyen" userId="b95f61ff061388d5" providerId="LiveId" clId="{746B24EA-7A43-4D3D-A68A-B9BD11066FA8}" dt="2022-02-09T06:32:36.191" v="3443"/>
          <ac:inkMkLst>
            <pc:docMk/>
            <pc:sldMk cId="3762175491" sldId="342"/>
            <ac:inkMk id="65" creationId="{EB58125E-2002-4946-B42F-586F17C56E5F}"/>
          </ac:inkMkLst>
        </pc:inkChg>
        <pc:inkChg chg="add del">
          <ac:chgData name="Viet Anh Nguyen" userId="b95f61ff061388d5" providerId="LiveId" clId="{746B24EA-7A43-4D3D-A68A-B9BD11066FA8}" dt="2022-02-09T06:32:36.191" v="3443"/>
          <ac:inkMkLst>
            <pc:docMk/>
            <pc:sldMk cId="3762175491" sldId="342"/>
            <ac:inkMk id="66" creationId="{7DA0B904-D518-4DB1-990E-D4E7336F601E}"/>
          </ac:inkMkLst>
        </pc:inkChg>
        <pc:inkChg chg="add del">
          <ac:chgData name="Viet Anh Nguyen" userId="b95f61ff061388d5" providerId="LiveId" clId="{746B24EA-7A43-4D3D-A68A-B9BD11066FA8}" dt="2022-02-09T06:32:36.191" v="3443"/>
          <ac:inkMkLst>
            <pc:docMk/>
            <pc:sldMk cId="3762175491" sldId="342"/>
            <ac:inkMk id="67" creationId="{4BB94AEC-8FE2-4ED1-BCD7-46B0FB6B5DB5}"/>
          </ac:inkMkLst>
        </pc:inkChg>
        <pc:inkChg chg="add">
          <ac:chgData name="Viet Anh Nguyen" userId="b95f61ff061388d5" providerId="LiveId" clId="{746B24EA-7A43-4D3D-A68A-B9BD11066FA8}" dt="2022-02-09T06:32:36.191" v="3443"/>
          <ac:inkMkLst>
            <pc:docMk/>
            <pc:sldMk cId="3762175491" sldId="342"/>
            <ac:inkMk id="68" creationId="{AC2FE8BB-8839-42FD-B046-085F9F7B545E}"/>
          </ac:inkMkLst>
        </pc:inkChg>
      </pc:sldChg>
      <pc:sldChg chg="addSp delSp new mod modClrScheme chgLayout">
        <pc:chgData name="Viet Anh Nguyen" userId="b95f61ff061388d5" providerId="LiveId" clId="{746B24EA-7A43-4D3D-A68A-B9BD11066FA8}" dt="2022-02-09T06:36:25.929" v="3621"/>
        <pc:sldMkLst>
          <pc:docMk/>
          <pc:sldMk cId="40492345" sldId="343"/>
        </pc:sldMkLst>
        <pc:spChg chg="del">
          <ac:chgData name="Viet Anh Nguyen" userId="b95f61ff061388d5" providerId="LiveId" clId="{746B24EA-7A43-4D3D-A68A-B9BD11066FA8}" dt="2022-02-09T06:32:53.575" v="3445" actId="700"/>
          <ac:spMkLst>
            <pc:docMk/>
            <pc:sldMk cId="40492345" sldId="343"/>
            <ac:spMk id="2" creationId="{06DB1AFF-6245-43A2-A653-9DCA2A4F3AE2}"/>
          </ac:spMkLst>
        </pc:spChg>
        <pc:spChg chg="del">
          <ac:chgData name="Viet Anh Nguyen" userId="b95f61ff061388d5" providerId="LiveId" clId="{746B24EA-7A43-4D3D-A68A-B9BD11066FA8}" dt="2022-02-09T06:32:53.575" v="3445" actId="700"/>
          <ac:spMkLst>
            <pc:docMk/>
            <pc:sldMk cId="40492345" sldId="343"/>
            <ac:spMk id="3" creationId="{68AA7680-E318-420B-AE61-54EE6A34D2B6}"/>
          </ac:spMkLst>
        </pc:spChg>
        <pc:inkChg chg="add del">
          <ac:chgData name="Viet Anh Nguyen" userId="b95f61ff061388d5" providerId="LiveId" clId="{746B24EA-7A43-4D3D-A68A-B9BD11066FA8}" dt="2022-02-09T06:32:59.144" v="3452"/>
          <ac:inkMkLst>
            <pc:docMk/>
            <pc:sldMk cId="40492345" sldId="343"/>
            <ac:inkMk id="4" creationId="{3AA9B324-FA86-40DF-89E1-BD392CADEA71}"/>
          </ac:inkMkLst>
        </pc:inkChg>
        <pc:inkChg chg="add del">
          <ac:chgData name="Viet Anh Nguyen" userId="b95f61ff061388d5" providerId="LiveId" clId="{746B24EA-7A43-4D3D-A68A-B9BD11066FA8}" dt="2022-02-09T06:32:59.144" v="3452"/>
          <ac:inkMkLst>
            <pc:docMk/>
            <pc:sldMk cId="40492345" sldId="343"/>
            <ac:inkMk id="5" creationId="{6B44AD69-98A0-4F21-8CF2-941FEC38AD0C}"/>
          </ac:inkMkLst>
        </pc:inkChg>
        <pc:inkChg chg="add del">
          <ac:chgData name="Viet Anh Nguyen" userId="b95f61ff061388d5" providerId="LiveId" clId="{746B24EA-7A43-4D3D-A68A-B9BD11066FA8}" dt="2022-02-09T06:32:59.144" v="3452"/>
          <ac:inkMkLst>
            <pc:docMk/>
            <pc:sldMk cId="40492345" sldId="343"/>
            <ac:inkMk id="6" creationId="{ABAAB51F-0C7B-4BC0-ABD9-9CA255D1FC82}"/>
          </ac:inkMkLst>
        </pc:inkChg>
        <pc:inkChg chg="add del">
          <ac:chgData name="Viet Anh Nguyen" userId="b95f61ff061388d5" providerId="LiveId" clId="{746B24EA-7A43-4D3D-A68A-B9BD11066FA8}" dt="2022-02-09T06:32:59.144" v="3452"/>
          <ac:inkMkLst>
            <pc:docMk/>
            <pc:sldMk cId="40492345" sldId="343"/>
            <ac:inkMk id="7" creationId="{C551BA16-9AAD-4409-A8F9-D0D5D0EADD72}"/>
          </ac:inkMkLst>
        </pc:inkChg>
        <pc:inkChg chg="add del">
          <ac:chgData name="Viet Anh Nguyen" userId="b95f61ff061388d5" providerId="LiveId" clId="{746B24EA-7A43-4D3D-A68A-B9BD11066FA8}" dt="2022-02-09T06:32:59.144" v="3452"/>
          <ac:inkMkLst>
            <pc:docMk/>
            <pc:sldMk cId="40492345" sldId="343"/>
            <ac:inkMk id="8" creationId="{1292A5D9-7E07-47B3-B751-99AB1E0F2AAE}"/>
          </ac:inkMkLst>
        </pc:inkChg>
        <pc:inkChg chg="add del">
          <ac:chgData name="Viet Anh Nguyen" userId="b95f61ff061388d5" providerId="LiveId" clId="{746B24EA-7A43-4D3D-A68A-B9BD11066FA8}" dt="2022-02-09T06:32:59.144" v="3452"/>
          <ac:inkMkLst>
            <pc:docMk/>
            <pc:sldMk cId="40492345" sldId="343"/>
            <ac:inkMk id="9" creationId="{10678488-8E4C-4866-AD7B-285632BB9045}"/>
          </ac:inkMkLst>
        </pc:inkChg>
        <pc:inkChg chg="add">
          <ac:chgData name="Viet Anh Nguyen" userId="b95f61ff061388d5" providerId="LiveId" clId="{746B24EA-7A43-4D3D-A68A-B9BD11066FA8}" dt="2022-02-09T06:32:59.144" v="3452"/>
          <ac:inkMkLst>
            <pc:docMk/>
            <pc:sldMk cId="40492345" sldId="343"/>
            <ac:inkMk id="10" creationId="{9C8D3401-AE2F-4083-B216-042973232CB4}"/>
          </ac:inkMkLst>
        </pc:inkChg>
        <pc:inkChg chg="add">
          <ac:chgData name="Viet Anh Nguyen" userId="b95f61ff061388d5" providerId="LiveId" clId="{746B24EA-7A43-4D3D-A68A-B9BD11066FA8}" dt="2022-02-09T06:32:59.144" v="3452"/>
          <ac:inkMkLst>
            <pc:docMk/>
            <pc:sldMk cId="40492345" sldId="343"/>
            <ac:inkMk id="11" creationId="{806AEC80-9F19-4E75-8ACF-27974F00AB0C}"/>
          </ac:inkMkLst>
        </pc:inkChg>
        <pc:inkChg chg="add del">
          <ac:chgData name="Viet Anh Nguyen" userId="b95f61ff061388d5" providerId="LiveId" clId="{746B24EA-7A43-4D3D-A68A-B9BD11066FA8}" dt="2022-02-09T06:33:00.976" v="3455"/>
          <ac:inkMkLst>
            <pc:docMk/>
            <pc:sldMk cId="40492345" sldId="343"/>
            <ac:inkMk id="12" creationId="{329A95AF-1F4E-4776-8315-7E2144C059A7}"/>
          </ac:inkMkLst>
        </pc:inkChg>
        <pc:inkChg chg="add del">
          <ac:chgData name="Viet Anh Nguyen" userId="b95f61ff061388d5" providerId="LiveId" clId="{746B24EA-7A43-4D3D-A68A-B9BD11066FA8}" dt="2022-02-09T06:33:00.976" v="3455"/>
          <ac:inkMkLst>
            <pc:docMk/>
            <pc:sldMk cId="40492345" sldId="343"/>
            <ac:inkMk id="13" creationId="{E49E973F-672B-4DA7-AEBC-12C579F349AA}"/>
          </ac:inkMkLst>
        </pc:inkChg>
        <pc:inkChg chg="add del">
          <ac:chgData name="Viet Anh Nguyen" userId="b95f61ff061388d5" providerId="LiveId" clId="{746B24EA-7A43-4D3D-A68A-B9BD11066FA8}" dt="2022-02-09T06:33:01.804" v="3457"/>
          <ac:inkMkLst>
            <pc:docMk/>
            <pc:sldMk cId="40492345" sldId="343"/>
            <ac:inkMk id="14" creationId="{C8E14909-732C-4153-8579-4D10D68DE27A}"/>
          </ac:inkMkLst>
        </pc:inkChg>
        <pc:inkChg chg="add del">
          <ac:chgData name="Viet Anh Nguyen" userId="b95f61ff061388d5" providerId="LiveId" clId="{746B24EA-7A43-4D3D-A68A-B9BD11066FA8}" dt="2022-02-09T06:33:01.804" v="3457"/>
          <ac:inkMkLst>
            <pc:docMk/>
            <pc:sldMk cId="40492345" sldId="343"/>
            <ac:inkMk id="15" creationId="{BE7A5693-3CAC-4B5F-A496-3FE9356A3B3D}"/>
          </ac:inkMkLst>
        </pc:inkChg>
        <pc:inkChg chg="add del">
          <ac:chgData name="Viet Anh Nguyen" userId="b95f61ff061388d5" providerId="LiveId" clId="{746B24EA-7A43-4D3D-A68A-B9BD11066FA8}" dt="2022-02-09T06:33:03.853" v="3462"/>
          <ac:inkMkLst>
            <pc:docMk/>
            <pc:sldMk cId="40492345" sldId="343"/>
            <ac:inkMk id="16" creationId="{C1DCF55E-EEC9-47C0-97F7-472A962FD71E}"/>
          </ac:inkMkLst>
        </pc:inkChg>
        <pc:inkChg chg="add del">
          <ac:chgData name="Viet Anh Nguyen" userId="b95f61ff061388d5" providerId="LiveId" clId="{746B24EA-7A43-4D3D-A68A-B9BD11066FA8}" dt="2022-02-09T06:33:03.853" v="3462"/>
          <ac:inkMkLst>
            <pc:docMk/>
            <pc:sldMk cId="40492345" sldId="343"/>
            <ac:inkMk id="17" creationId="{836B59A0-D87D-43B4-82AC-E47CCEF927B0}"/>
          </ac:inkMkLst>
        </pc:inkChg>
        <pc:inkChg chg="add del">
          <ac:chgData name="Viet Anh Nguyen" userId="b95f61ff061388d5" providerId="LiveId" clId="{746B24EA-7A43-4D3D-A68A-B9BD11066FA8}" dt="2022-02-09T06:33:03.853" v="3462"/>
          <ac:inkMkLst>
            <pc:docMk/>
            <pc:sldMk cId="40492345" sldId="343"/>
            <ac:inkMk id="18" creationId="{5946A408-F7AC-4608-ABE7-21EDB3C63118}"/>
          </ac:inkMkLst>
        </pc:inkChg>
        <pc:inkChg chg="add del">
          <ac:chgData name="Viet Anh Nguyen" userId="b95f61ff061388d5" providerId="LiveId" clId="{746B24EA-7A43-4D3D-A68A-B9BD11066FA8}" dt="2022-02-09T06:33:03.853" v="3462"/>
          <ac:inkMkLst>
            <pc:docMk/>
            <pc:sldMk cId="40492345" sldId="343"/>
            <ac:inkMk id="19" creationId="{F9E2C9CE-003F-43E6-BB63-400A8FF4DFAF}"/>
          </ac:inkMkLst>
        </pc:inkChg>
        <pc:inkChg chg="add del">
          <ac:chgData name="Viet Anh Nguyen" userId="b95f61ff061388d5" providerId="LiveId" clId="{746B24EA-7A43-4D3D-A68A-B9BD11066FA8}" dt="2022-02-09T06:33:03.853" v="3462"/>
          <ac:inkMkLst>
            <pc:docMk/>
            <pc:sldMk cId="40492345" sldId="343"/>
            <ac:inkMk id="20" creationId="{53CC9646-4762-490D-908B-C8A5D3A53DD9}"/>
          </ac:inkMkLst>
        </pc:inkChg>
        <pc:inkChg chg="add">
          <ac:chgData name="Viet Anh Nguyen" userId="b95f61ff061388d5" providerId="LiveId" clId="{746B24EA-7A43-4D3D-A68A-B9BD11066FA8}" dt="2022-02-09T06:33:03.853" v="3462"/>
          <ac:inkMkLst>
            <pc:docMk/>
            <pc:sldMk cId="40492345" sldId="343"/>
            <ac:inkMk id="21" creationId="{BB901A66-B6DB-43E1-BBFB-6DF0F9CB1F85}"/>
          </ac:inkMkLst>
        </pc:inkChg>
        <pc:inkChg chg="add del">
          <ac:chgData name="Viet Anh Nguyen" userId="b95f61ff061388d5" providerId="LiveId" clId="{746B24EA-7A43-4D3D-A68A-B9BD11066FA8}" dt="2022-02-09T06:33:07.323" v="3471"/>
          <ac:inkMkLst>
            <pc:docMk/>
            <pc:sldMk cId="40492345" sldId="343"/>
            <ac:inkMk id="22" creationId="{ADC1C969-0532-4E35-9893-F42F0BDAC71F}"/>
          </ac:inkMkLst>
        </pc:inkChg>
        <pc:inkChg chg="add del">
          <ac:chgData name="Viet Anh Nguyen" userId="b95f61ff061388d5" providerId="LiveId" clId="{746B24EA-7A43-4D3D-A68A-B9BD11066FA8}" dt="2022-02-09T06:33:07.323" v="3471"/>
          <ac:inkMkLst>
            <pc:docMk/>
            <pc:sldMk cId="40492345" sldId="343"/>
            <ac:inkMk id="23" creationId="{C19CB6F7-BB1F-45D4-8208-617730A15133}"/>
          </ac:inkMkLst>
        </pc:inkChg>
        <pc:inkChg chg="add del">
          <ac:chgData name="Viet Anh Nguyen" userId="b95f61ff061388d5" providerId="LiveId" clId="{746B24EA-7A43-4D3D-A68A-B9BD11066FA8}" dt="2022-02-09T06:33:07.323" v="3471"/>
          <ac:inkMkLst>
            <pc:docMk/>
            <pc:sldMk cId="40492345" sldId="343"/>
            <ac:inkMk id="24" creationId="{CE31127F-9172-4061-910B-C3715DB61A04}"/>
          </ac:inkMkLst>
        </pc:inkChg>
        <pc:inkChg chg="add del">
          <ac:chgData name="Viet Anh Nguyen" userId="b95f61ff061388d5" providerId="LiveId" clId="{746B24EA-7A43-4D3D-A68A-B9BD11066FA8}" dt="2022-02-09T06:33:07.323" v="3471"/>
          <ac:inkMkLst>
            <pc:docMk/>
            <pc:sldMk cId="40492345" sldId="343"/>
            <ac:inkMk id="25" creationId="{CE029840-D927-4BF6-A7D7-7F127343ED89}"/>
          </ac:inkMkLst>
        </pc:inkChg>
        <pc:inkChg chg="add del">
          <ac:chgData name="Viet Anh Nguyen" userId="b95f61ff061388d5" providerId="LiveId" clId="{746B24EA-7A43-4D3D-A68A-B9BD11066FA8}" dt="2022-02-09T06:33:07.323" v="3471"/>
          <ac:inkMkLst>
            <pc:docMk/>
            <pc:sldMk cId="40492345" sldId="343"/>
            <ac:inkMk id="26" creationId="{0D1233BA-A2E4-49C2-B6F4-7760B46A4935}"/>
          </ac:inkMkLst>
        </pc:inkChg>
        <pc:inkChg chg="add del">
          <ac:chgData name="Viet Anh Nguyen" userId="b95f61ff061388d5" providerId="LiveId" clId="{746B24EA-7A43-4D3D-A68A-B9BD11066FA8}" dt="2022-02-09T06:33:07.323" v="3471"/>
          <ac:inkMkLst>
            <pc:docMk/>
            <pc:sldMk cId="40492345" sldId="343"/>
            <ac:inkMk id="27" creationId="{D27CED75-C63C-4058-827B-534C429581A8}"/>
          </ac:inkMkLst>
        </pc:inkChg>
        <pc:inkChg chg="add del">
          <ac:chgData name="Viet Anh Nguyen" userId="b95f61ff061388d5" providerId="LiveId" clId="{746B24EA-7A43-4D3D-A68A-B9BD11066FA8}" dt="2022-02-09T06:33:07.323" v="3471"/>
          <ac:inkMkLst>
            <pc:docMk/>
            <pc:sldMk cId="40492345" sldId="343"/>
            <ac:inkMk id="28" creationId="{7CA2EB0D-0799-49E1-95E7-3613E689CDF2}"/>
          </ac:inkMkLst>
        </pc:inkChg>
        <pc:inkChg chg="add del">
          <ac:chgData name="Viet Anh Nguyen" userId="b95f61ff061388d5" providerId="LiveId" clId="{746B24EA-7A43-4D3D-A68A-B9BD11066FA8}" dt="2022-02-09T06:33:07.323" v="3471"/>
          <ac:inkMkLst>
            <pc:docMk/>
            <pc:sldMk cId="40492345" sldId="343"/>
            <ac:inkMk id="29" creationId="{5C72A26B-A920-4697-AFCA-CEF2984516D9}"/>
          </ac:inkMkLst>
        </pc:inkChg>
        <pc:inkChg chg="add del">
          <ac:chgData name="Viet Anh Nguyen" userId="b95f61ff061388d5" providerId="LiveId" clId="{746B24EA-7A43-4D3D-A68A-B9BD11066FA8}" dt="2022-02-09T06:33:08.971" v="3474"/>
          <ac:inkMkLst>
            <pc:docMk/>
            <pc:sldMk cId="40492345" sldId="343"/>
            <ac:inkMk id="30" creationId="{45808577-5FBA-464B-AC98-AB3B0713042C}"/>
          </ac:inkMkLst>
        </pc:inkChg>
        <pc:inkChg chg="add del">
          <ac:chgData name="Viet Anh Nguyen" userId="b95f61ff061388d5" providerId="LiveId" clId="{746B24EA-7A43-4D3D-A68A-B9BD11066FA8}" dt="2022-02-09T06:33:08.971" v="3474"/>
          <ac:inkMkLst>
            <pc:docMk/>
            <pc:sldMk cId="40492345" sldId="343"/>
            <ac:inkMk id="31" creationId="{D18CDB83-0A07-400D-9E70-110F52C88B20}"/>
          </ac:inkMkLst>
        </pc:inkChg>
        <pc:inkChg chg="add del">
          <ac:chgData name="Viet Anh Nguyen" userId="b95f61ff061388d5" providerId="LiveId" clId="{746B24EA-7A43-4D3D-A68A-B9BD11066FA8}" dt="2022-02-09T06:33:08.971" v="3474"/>
          <ac:inkMkLst>
            <pc:docMk/>
            <pc:sldMk cId="40492345" sldId="343"/>
            <ac:inkMk id="32" creationId="{B8BA4416-6905-4C86-879B-E2818382E7B1}"/>
          </ac:inkMkLst>
        </pc:inkChg>
        <pc:inkChg chg="add del">
          <ac:chgData name="Viet Anh Nguyen" userId="b95f61ff061388d5" providerId="LiveId" clId="{746B24EA-7A43-4D3D-A68A-B9BD11066FA8}" dt="2022-02-09T06:33:10.830" v="3478"/>
          <ac:inkMkLst>
            <pc:docMk/>
            <pc:sldMk cId="40492345" sldId="343"/>
            <ac:inkMk id="33" creationId="{0441480D-A79F-4E39-9A0D-BDC04866AB23}"/>
          </ac:inkMkLst>
        </pc:inkChg>
        <pc:inkChg chg="add del">
          <ac:chgData name="Viet Anh Nguyen" userId="b95f61ff061388d5" providerId="LiveId" clId="{746B24EA-7A43-4D3D-A68A-B9BD11066FA8}" dt="2022-02-09T06:33:10.830" v="3478"/>
          <ac:inkMkLst>
            <pc:docMk/>
            <pc:sldMk cId="40492345" sldId="343"/>
            <ac:inkMk id="34" creationId="{B4C05106-087A-4863-A7C9-CD33409AD1BB}"/>
          </ac:inkMkLst>
        </pc:inkChg>
        <pc:inkChg chg="add del">
          <ac:chgData name="Viet Anh Nguyen" userId="b95f61ff061388d5" providerId="LiveId" clId="{746B24EA-7A43-4D3D-A68A-B9BD11066FA8}" dt="2022-02-09T06:33:10.830" v="3478"/>
          <ac:inkMkLst>
            <pc:docMk/>
            <pc:sldMk cId="40492345" sldId="343"/>
            <ac:inkMk id="35" creationId="{43580792-73E0-4136-A3F5-E774D39F048E}"/>
          </ac:inkMkLst>
        </pc:inkChg>
        <pc:inkChg chg="add del">
          <ac:chgData name="Viet Anh Nguyen" userId="b95f61ff061388d5" providerId="LiveId" clId="{746B24EA-7A43-4D3D-A68A-B9BD11066FA8}" dt="2022-02-09T06:33:10.830" v="3478"/>
          <ac:inkMkLst>
            <pc:docMk/>
            <pc:sldMk cId="40492345" sldId="343"/>
            <ac:inkMk id="36" creationId="{853236DE-34AB-4352-B3FF-F5398F2A70BE}"/>
          </ac:inkMkLst>
        </pc:inkChg>
        <pc:inkChg chg="add del">
          <ac:chgData name="Viet Anh Nguyen" userId="b95f61ff061388d5" providerId="LiveId" clId="{746B24EA-7A43-4D3D-A68A-B9BD11066FA8}" dt="2022-02-09T06:33:12.244" v="3480"/>
          <ac:inkMkLst>
            <pc:docMk/>
            <pc:sldMk cId="40492345" sldId="343"/>
            <ac:inkMk id="37" creationId="{88AE97A1-CA4E-4DA3-835A-8134013FB5FD}"/>
          </ac:inkMkLst>
        </pc:inkChg>
        <pc:inkChg chg="add del">
          <ac:chgData name="Viet Anh Nguyen" userId="b95f61ff061388d5" providerId="LiveId" clId="{746B24EA-7A43-4D3D-A68A-B9BD11066FA8}" dt="2022-02-09T06:33:12.244" v="3480"/>
          <ac:inkMkLst>
            <pc:docMk/>
            <pc:sldMk cId="40492345" sldId="343"/>
            <ac:inkMk id="38" creationId="{224F54F5-02C3-4447-8314-458910A93792}"/>
          </ac:inkMkLst>
        </pc:inkChg>
        <pc:inkChg chg="add del">
          <ac:chgData name="Viet Anh Nguyen" userId="b95f61ff061388d5" providerId="LiveId" clId="{746B24EA-7A43-4D3D-A68A-B9BD11066FA8}" dt="2022-02-09T06:33:14.785" v="3486"/>
          <ac:inkMkLst>
            <pc:docMk/>
            <pc:sldMk cId="40492345" sldId="343"/>
            <ac:inkMk id="39" creationId="{15936DD8-BE5B-4F79-9E18-9F19A45A8DFD}"/>
          </ac:inkMkLst>
        </pc:inkChg>
        <pc:inkChg chg="add del">
          <ac:chgData name="Viet Anh Nguyen" userId="b95f61ff061388d5" providerId="LiveId" clId="{746B24EA-7A43-4D3D-A68A-B9BD11066FA8}" dt="2022-02-09T06:33:14.785" v="3486"/>
          <ac:inkMkLst>
            <pc:docMk/>
            <pc:sldMk cId="40492345" sldId="343"/>
            <ac:inkMk id="40" creationId="{8AA84CA6-7368-4443-952D-04EF86F7DEC8}"/>
          </ac:inkMkLst>
        </pc:inkChg>
        <pc:inkChg chg="add del">
          <ac:chgData name="Viet Anh Nguyen" userId="b95f61ff061388d5" providerId="LiveId" clId="{746B24EA-7A43-4D3D-A68A-B9BD11066FA8}" dt="2022-02-09T06:33:14.785" v="3486"/>
          <ac:inkMkLst>
            <pc:docMk/>
            <pc:sldMk cId="40492345" sldId="343"/>
            <ac:inkMk id="41" creationId="{FCC0B820-DE96-44B7-A4B0-69117ED3D475}"/>
          </ac:inkMkLst>
        </pc:inkChg>
        <pc:inkChg chg="add del">
          <ac:chgData name="Viet Anh Nguyen" userId="b95f61ff061388d5" providerId="LiveId" clId="{746B24EA-7A43-4D3D-A68A-B9BD11066FA8}" dt="2022-02-09T06:33:14.785" v="3486"/>
          <ac:inkMkLst>
            <pc:docMk/>
            <pc:sldMk cId="40492345" sldId="343"/>
            <ac:inkMk id="42" creationId="{53BC2C2B-0046-4566-8AD2-82D97093C833}"/>
          </ac:inkMkLst>
        </pc:inkChg>
        <pc:inkChg chg="add del">
          <ac:chgData name="Viet Anh Nguyen" userId="b95f61ff061388d5" providerId="LiveId" clId="{746B24EA-7A43-4D3D-A68A-B9BD11066FA8}" dt="2022-02-09T06:33:14.785" v="3486"/>
          <ac:inkMkLst>
            <pc:docMk/>
            <pc:sldMk cId="40492345" sldId="343"/>
            <ac:inkMk id="43" creationId="{33B84169-E4BC-443E-8E41-CA3D73DDBE2D}"/>
          </ac:inkMkLst>
        </pc:inkChg>
        <pc:inkChg chg="add del">
          <ac:chgData name="Viet Anh Nguyen" userId="b95f61ff061388d5" providerId="LiveId" clId="{746B24EA-7A43-4D3D-A68A-B9BD11066FA8}" dt="2022-02-09T06:33:14.785" v="3486"/>
          <ac:inkMkLst>
            <pc:docMk/>
            <pc:sldMk cId="40492345" sldId="343"/>
            <ac:inkMk id="44" creationId="{584FE936-695A-4400-92F6-AC1F900C09F8}"/>
          </ac:inkMkLst>
        </pc:inkChg>
        <pc:inkChg chg="add del">
          <ac:chgData name="Viet Anh Nguyen" userId="b95f61ff061388d5" providerId="LiveId" clId="{746B24EA-7A43-4D3D-A68A-B9BD11066FA8}" dt="2022-02-09T06:33:15.788" v="3488"/>
          <ac:inkMkLst>
            <pc:docMk/>
            <pc:sldMk cId="40492345" sldId="343"/>
            <ac:inkMk id="45" creationId="{61F62E48-35BE-426D-9CD1-980771FAF4B8}"/>
          </ac:inkMkLst>
        </pc:inkChg>
        <pc:inkChg chg="add del">
          <ac:chgData name="Viet Anh Nguyen" userId="b95f61ff061388d5" providerId="LiveId" clId="{746B24EA-7A43-4D3D-A68A-B9BD11066FA8}" dt="2022-02-09T06:33:15.788" v="3488"/>
          <ac:inkMkLst>
            <pc:docMk/>
            <pc:sldMk cId="40492345" sldId="343"/>
            <ac:inkMk id="46" creationId="{E03A54DA-CD4A-4809-B9FB-B9F001E4B01A}"/>
          </ac:inkMkLst>
        </pc:inkChg>
        <pc:inkChg chg="add">
          <ac:chgData name="Viet Anh Nguyen" userId="b95f61ff061388d5" providerId="LiveId" clId="{746B24EA-7A43-4D3D-A68A-B9BD11066FA8}" dt="2022-02-09T06:33:15.788" v="3488"/>
          <ac:inkMkLst>
            <pc:docMk/>
            <pc:sldMk cId="40492345" sldId="343"/>
            <ac:inkMk id="47" creationId="{70C819F5-D78C-4484-8F14-A9FD93374388}"/>
          </ac:inkMkLst>
        </pc:inkChg>
        <pc:inkChg chg="add del">
          <ac:chgData name="Viet Anh Nguyen" userId="b95f61ff061388d5" providerId="LiveId" clId="{746B24EA-7A43-4D3D-A68A-B9BD11066FA8}" dt="2022-02-09T06:33:19.805" v="3492"/>
          <ac:inkMkLst>
            <pc:docMk/>
            <pc:sldMk cId="40492345" sldId="343"/>
            <ac:inkMk id="48" creationId="{7A815F44-FBF5-4F66-A7A1-D71A498C62A3}"/>
          </ac:inkMkLst>
        </pc:inkChg>
        <pc:inkChg chg="add del">
          <ac:chgData name="Viet Anh Nguyen" userId="b95f61ff061388d5" providerId="LiveId" clId="{746B24EA-7A43-4D3D-A68A-B9BD11066FA8}" dt="2022-02-09T06:33:19.805" v="3492"/>
          <ac:inkMkLst>
            <pc:docMk/>
            <pc:sldMk cId="40492345" sldId="343"/>
            <ac:inkMk id="49" creationId="{C1227C40-1971-4C09-A580-188150B938F5}"/>
          </ac:inkMkLst>
        </pc:inkChg>
        <pc:inkChg chg="add del">
          <ac:chgData name="Viet Anh Nguyen" userId="b95f61ff061388d5" providerId="LiveId" clId="{746B24EA-7A43-4D3D-A68A-B9BD11066FA8}" dt="2022-02-09T06:33:19.805" v="3492"/>
          <ac:inkMkLst>
            <pc:docMk/>
            <pc:sldMk cId="40492345" sldId="343"/>
            <ac:inkMk id="50" creationId="{371A5928-8789-4F2C-8D4E-75D8E4CDEF04}"/>
          </ac:inkMkLst>
        </pc:inkChg>
        <pc:inkChg chg="add del">
          <ac:chgData name="Viet Anh Nguyen" userId="b95f61ff061388d5" providerId="LiveId" clId="{746B24EA-7A43-4D3D-A68A-B9BD11066FA8}" dt="2022-02-09T06:33:23.014" v="3498"/>
          <ac:inkMkLst>
            <pc:docMk/>
            <pc:sldMk cId="40492345" sldId="343"/>
            <ac:inkMk id="51" creationId="{DE3742FF-3737-45D6-A359-8B388DDAF30C}"/>
          </ac:inkMkLst>
        </pc:inkChg>
        <pc:inkChg chg="add del">
          <ac:chgData name="Viet Anh Nguyen" userId="b95f61ff061388d5" providerId="LiveId" clId="{746B24EA-7A43-4D3D-A68A-B9BD11066FA8}" dt="2022-02-09T06:33:23.014" v="3498"/>
          <ac:inkMkLst>
            <pc:docMk/>
            <pc:sldMk cId="40492345" sldId="343"/>
            <ac:inkMk id="52" creationId="{F78E7A7B-D9A2-4E13-A107-C69931386310}"/>
          </ac:inkMkLst>
        </pc:inkChg>
        <pc:inkChg chg="add del">
          <ac:chgData name="Viet Anh Nguyen" userId="b95f61ff061388d5" providerId="LiveId" clId="{746B24EA-7A43-4D3D-A68A-B9BD11066FA8}" dt="2022-02-09T06:33:23.014" v="3498"/>
          <ac:inkMkLst>
            <pc:docMk/>
            <pc:sldMk cId="40492345" sldId="343"/>
            <ac:inkMk id="53" creationId="{114943C5-AE5C-4D5B-9FD4-90854C8EED77}"/>
          </ac:inkMkLst>
        </pc:inkChg>
        <pc:inkChg chg="add del">
          <ac:chgData name="Viet Anh Nguyen" userId="b95f61ff061388d5" providerId="LiveId" clId="{746B24EA-7A43-4D3D-A68A-B9BD11066FA8}" dt="2022-02-09T06:33:23.014" v="3498"/>
          <ac:inkMkLst>
            <pc:docMk/>
            <pc:sldMk cId="40492345" sldId="343"/>
            <ac:inkMk id="54" creationId="{6A7FC98F-D8CB-4ABC-8977-368AFF2E144E}"/>
          </ac:inkMkLst>
        </pc:inkChg>
        <pc:inkChg chg="add del">
          <ac:chgData name="Viet Anh Nguyen" userId="b95f61ff061388d5" providerId="LiveId" clId="{746B24EA-7A43-4D3D-A68A-B9BD11066FA8}" dt="2022-02-09T06:33:23.014" v="3498"/>
          <ac:inkMkLst>
            <pc:docMk/>
            <pc:sldMk cId="40492345" sldId="343"/>
            <ac:inkMk id="55" creationId="{4EF21D85-6865-403D-885C-214D3C40DE50}"/>
          </ac:inkMkLst>
        </pc:inkChg>
        <pc:inkChg chg="add del">
          <ac:chgData name="Viet Anh Nguyen" userId="b95f61ff061388d5" providerId="LiveId" clId="{746B24EA-7A43-4D3D-A68A-B9BD11066FA8}" dt="2022-02-09T06:33:23.014" v="3498"/>
          <ac:inkMkLst>
            <pc:docMk/>
            <pc:sldMk cId="40492345" sldId="343"/>
            <ac:inkMk id="56" creationId="{E483154F-FC79-4DAA-8A5A-7E659992206B}"/>
          </ac:inkMkLst>
        </pc:inkChg>
        <pc:inkChg chg="add">
          <ac:chgData name="Viet Anh Nguyen" userId="b95f61ff061388d5" providerId="LiveId" clId="{746B24EA-7A43-4D3D-A68A-B9BD11066FA8}" dt="2022-02-09T06:33:23.014" v="3498"/>
          <ac:inkMkLst>
            <pc:docMk/>
            <pc:sldMk cId="40492345" sldId="343"/>
            <ac:inkMk id="57" creationId="{809893EC-2F55-49C8-AC9B-1B9746F8745B}"/>
          </ac:inkMkLst>
        </pc:inkChg>
        <pc:inkChg chg="add">
          <ac:chgData name="Viet Anh Nguyen" userId="b95f61ff061388d5" providerId="LiveId" clId="{746B24EA-7A43-4D3D-A68A-B9BD11066FA8}" dt="2022-02-09T06:33:23.615" v="3499" actId="9405"/>
          <ac:inkMkLst>
            <pc:docMk/>
            <pc:sldMk cId="40492345" sldId="343"/>
            <ac:inkMk id="58" creationId="{6708C470-6B32-4FB3-8111-6D26E9D61ACA}"/>
          </ac:inkMkLst>
        </pc:inkChg>
        <pc:inkChg chg="add">
          <ac:chgData name="Viet Anh Nguyen" userId="b95f61ff061388d5" providerId="LiveId" clId="{746B24EA-7A43-4D3D-A68A-B9BD11066FA8}" dt="2022-02-09T06:33:24.184" v="3500" actId="9405"/>
          <ac:inkMkLst>
            <pc:docMk/>
            <pc:sldMk cId="40492345" sldId="343"/>
            <ac:inkMk id="59" creationId="{43E725AE-FFD6-43AE-8155-64CFF88767C4}"/>
          </ac:inkMkLst>
        </pc:inkChg>
        <pc:inkChg chg="add del">
          <ac:chgData name="Viet Anh Nguyen" userId="b95f61ff061388d5" providerId="LiveId" clId="{746B24EA-7A43-4D3D-A68A-B9BD11066FA8}" dt="2022-02-09T06:33:25.560" v="3503"/>
          <ac:inkMkLst>
            <pc:docMk/>
            <pc:sldMk cId="40492345" sldId="343"/>
            <ac:inkMk id="60" creationId="{D2A7C2FF-9B22-4D7D-BEC0-2F7AB0A19DBB}"/>
          </ac:inkMkLst>
        </pc:inkChg>
        <pc:inkChg chg="add del">
          <ac:chgData name="Viet Anh Nguyen" userId="b95f61ff061388d5" providerId="LiveId" clId="{746B24EA-7A43-4D3D-A68A-B9BD11066FA8}" dt="2022-02-09T06:33:25.560" v="3503"/>
          <ac:inkMkLst>
            <pc:docMk/>
            <pc:sldMk cId="40492345" sldId="343"/>
            <ac:inkMk id="61" creationId="{8549C8EC-C347-4A27-B823-C6BD3A372768}"/>
          </ac:inkMkLst>
        </pc:inkChg>
        <pc:inkChg chg="add del">
          <ac:chgData name="Viet Anh Nguyen" userId="b95f61ff061388d5" providerId="LiveId" clId="{746B24EA-7A43-4D3D-A68A-B9BD11066FA8}" dt="2022-02-09T06:33:31.157" v="3517"/>
          <ac:inkMkLst>
            <pc:docMk/>
            <pc:sldMk cId="40492345" sldId="343"/>
            <ac:inkMk id="62" creationId="{55230864-6E5A-4BAE-B73A-AD3FF74ED62F}"/>
          </ac:inkMkLst>
        </pc:inkChg>
        <pc:inkChg chg="add del">
          <ac:chgData name="Viet Anh Nguyen" userId="b95f61ff061388d5" providerId="LiveId" clId="{746B24EA-7A43-4D3D-A68A-B9BD11066FA8}" dt="2022-02-09T06:33:31.157" v="3517"/>
          <ac:inkMkLst>
            <pc:docMk/>
            <pc:sldMk cId="40492345" sldId="343"/>
            <ac:inkMk id="63" creationId="{B45E205F-5929-43FB-A7FF-9E9C8D546F2F}"/>
          </ac:inkMkLst>
        </pc:inkChg>
        <pc:inkChg chg="add del">
          <ac:chgData name="Viet Anh Nguyen" userId="b95f61ff061388d5" providerId="LiveId" clId="{746B24EA-7A43-4D3D-A68A-B9BD11066FA8}" dt="2022-02-09T06:33:31.157" v="3517"/>
          <ac:inkMkLst>
            <pc:docMk/>
            <pc:sldMk cId="40492345" sldId="343"/>
            <ac:inkMk id="64" creationId="{92E1016F-E441-4BF2-BB34-36D9D7B0ED5B}"/>
          </ac:inkMkLst>
        </pc:inkChg>
        <pc:inkChg chg="add del">
          <ac:chgData name="Viet Anh Nguyen" userId="b95f61ff061388d5" providerId="LiveId" clId="{746B24EA-7A43-4D3D-A68A-B9BD11066FA8}" dt="2022-02-09T06:33:31.157" v="3517"/>
          <ac:inkMkLst>
            <pc:docMk/>
            <pc:sldMk cId="40492345" sldId="343"/>
            <ac:inkMk id="65" creationId="{B5A9B659-AE6C-4263-9CB6-378D7444B46F}"/>
          </ac:inkMkLst>
        </pc:inkChg>
        <pc:inkChg chg="add del">
          <ac:chgData name="Viet Anh Nguyen" userId="b95f61ff061388d5" providerId="LiveId" clId="{746B24EA-7A43-4D3D-A68A-B9BD11066FA8}" dt="2022-02-09T06:33:31.157" v="3517"/>
          <ac:inkMkLst>
            <pc:docMk/>
            <pc:sldMk cId="40492345" sldId="343"/>
            <ac:inkMk id="66" creationId="{56799A53-A0C9-4E4D-827B-8C5803EF9D50}"/>
          </ac:inkMkLst>
        </pc:inkChg>
        <pc:inkChg chg="add del">
          <ac:chgData name="Viet Anh Nguyen" userId="b95f61ff061388d5" providerId="LiveId" clId="{746B24EA-7A43-4D3D-A68A-B9BD11066FA8}" dt="2022-02-09T06:33:31.157" v="3517"/>
          <ac:inkMkLst>
            <pc:docMk/>
            <pc:sldMk cId="40492345" sldId="343"/>
            <ac:inkMk id="67" creationId="{3CE70027-245A-4287-ACEF-66DC9328CFB3}"/>
          </ac:inkMkLst>
        </pc:inkChg>
        <pc:inkChg chg="add del">
          <ac:chgData name="Viet Anh Nguyen" userId="b95f61ff061388d5" providerId="LiveId" clId="{746B24EA-7A43-4D3D-A68A-B9BD11066FA8}" dt="2022-02-09T06:33:31.157" v="3517"/>
          <ac:inkMkLst>
            <pc:docMk/>
            <pc:sldMk cId="40492345" sldId="343"/>
            <ac:inkMk id="68" creationId="{CCAFCC04-2467-4805-979A-E471834D1FCB}"/>
          </ac:inkMkLst>
        </pc:inkChg>
        <pc:inkChg chg="add del">
          <ac:chgData name="Viet Anh Nguyen" userId="b95f61ff061388d5" providerId="LiveId" clId="{746B24EA-7A43-4D3D-A68A-B9BD11066FA8}" dt="2022-02-09T06:33:31.157" v="3517"/>
          <ac:inkMkLst>
            <pc:docMk/>
            <pc:sldMk cId="40492345" sldId="343"/>
            <ac:inkMk id="69" creationId="{9D04132B-7409-43D2-B3AB-C105C42689B6}"/>
          </ac:inkMkLst>
        </pc:inkChg>
        <pc:inkChg chg="add del">
          <ac:chgData name="Viet Anh Nguyen" userId="b95f61ff061388d5" providerId="LiveId" clId="{746B24EA-7A43-4D3D-A68A-B9BD11066FA8}" dt="2022-02-09T06:33:31.157" v="3517"/>
          <ac:inkMkLst>
            <pc:docMk/>
            <pc:sldMk cId="40492345" sldId="343"/>
            <ac:inkMk id="70" creationId="{393BB078-C299-491F-A90F-D0860B3D8809}"/>
          </ac:inkMkLst>
        </pc:inkChg>
        <pc:inkChg chg="add del">
          <ac:chgData name="Viet Anh Nguyen" userId="b95f61ff061388d5" providerId="LiveId" clId="{746B24EA-7A43-4D3D-A68A-B9BD11066FA8}" dt="2022-02-09T06:33:31.157" v="3517"/>
          <ac:inkMkLst>
            <pc:docMk/>
            <pc:sldMk cId="40492345" sldId="343"/>
            <ac:inkMk id="71" creationId="{818D4AD5-EEC6-42A7-AA59-644E697D1971}"/>
          </ac:inkMkLst>
        </pc:inkChg>
        <pc:inkChg chg="add del">
          <ac:chgData name="Viet Anh Nguyen" userId="b95f61ff061388d5" providerId="LiveId" clId="{746B24EA-7A43-4D3D-A68A-B9BD11066FA8}" dt="2022-02-09T06:33:31.157" v="3517"/>
          <ac:inkMkLst>
            <pc:docMk/>
            <pc:sldMk cId="40492345" sldId="343"/>
            <ac:inkMk id="72" creationId="{CC3DCCE8-617E-43E9-86B9-4759A6D418EB}"/>
          </ac:inkMkLst>
        </pc:inkChg>
        <pc:inkChg chg="add del">
          <ac:chgData name="Viet Anh Nguyen" userId="b95f61ff061388d5" providerId="LiveId" clId="{746B24EA-7A43-4D3D-A68A-B9BD11066FA8}" dt="2022-02-09T06:33:31.157" v="3517"/>
          <ac:inkMkLst>
            <pc:docMk/>
            <pc:sldMk cId="40492345" sldId="343"/>
            <ac:inkMk id="73" creationId="{8EBBD6D8-D78F-4F6B-9B30-92BEE00A3663}"/>
          </ac:inkMkLst>
        </pc:inkChg>
        <pc:inkChg chg="add del">
          <ac:chgData name="Viet Anh Nguyen" userId="b95f61ff061388d5" providerId="LiveId" clId="{746B24EA-7A43-4D3D-A68A-B9BD11066FA8}" dt="2022-02-09T06:33:31.157" v="3517"/>
          <ac:inkMkLst>
            <pc:docMk/>
            <pc:sldMk cId="40492345" sldId="343"/>
            <ac:inkMk id="74" creationId="{91D3C39A-FE44-4D15-A276-C7A9E58A7EE8}"/>
          </ac:inkMkLst>
        </pc:inkChg>
        <pc:inkChg chg="add del">
          <ac:chgData name="Viet Anh Nguyen" userId="b95f61ff061388d5" providerId="LiveId" clId="{746B24EA-7A43-4D3D-A68A-B9BD11066FA8}" dt="2022-02-09T06:33:31.157" v="3517"/>
          <ac:inkMkLst>
            <pc:docMk/>
            <pc:sldMk cId="40492345" sldId="343"/>
            <ac:inkMk id="75" creationId="{03117F3B-2A4F-4854-84D5-817CDE36DA21}"/>
          </ac:inkMkLst>
        </pc:inkChg>
        <pc:inkChg chg="add">
          <ac:chgData name="Viet Anh Nguyen" userId="b95f61ff061388d5" providerId="LiveId" clId="{746B24EA-7A43-4D3D-A68A-B9BD11066FA8}" dt="2022-02-09T06:33:31.157" v="3517"/>
          <ac:inkMkLst>
            <pc:docMk/>
            <pc:sldMk cId="40492345" sldId="343"/>
            <ac:inkMk id="76" creationId="{287413BE-9B71-4A13-B593-619ECA3DA2D0}"/>
          </ac:inkMkLst>
        </pc:inkChg>
        <pc:inkChg chg="add del">
          <ac:chgData name="Viet Anh Nguyen" userId="b95f61ff061388d5" providerId="LiveId" clId="{746B24EA-7A43-4D3D-A68A-B9BD11066FA8}" dt="2022-02-09T06:33:33.962" v="3526"/>
          <ac:inkMkLst>
            <pc:docMk/>
            <pc:sldMk cId="40492345" sldId="343"/>
            <ac:inkMk id="77" creationId="{77084A6E-A379-4205-8AFF-A66ACDC90BD0}"/>
          </ac:inkMkLst>
        </pc:inkChg>
        <pc:inkChg chg="add del">
          <ac:chgData name="Viet Anh Nguyen" userId="b95f61ff061388d5" providerId="LiveId" clId="{746B24EA-7A43-4D3D-A68A-B9BD11066FA8}" dt="2022-02-09T06:33:33.962" v="3526"/>
          <ac:inkMkLst>
            <pc:docMk/>
            <pc:sldMk cId="40492345" sldId="343"/>
            <ac:inkMk id="78" creationId="{3BDCC801-9C7E-4E63-9FE5-E5489C3B55B0}"/>
          </ac:inkMkLst>
        </pc:inkChg>
        <pc:inkChg chg="add del">
          <ac:chgData name="Viet Anh Nguyen" userId="b95f61ff061388d5" providerId="LiveId" clId="{746B24EA-7A43-4D3D-A68A-B9BD11066FA8}" dt="2022-02-09T06:33:33.962" v="3526"/>
          <ac:inkMkLst>
            <pc:docMk/>
            <pc:sldMk cId="40492345" sldId="343"/>
            <ac:inkMk id="79" creationId="{B84CFCCC-2AA9-4079-9EDC-5DDC1F503386}"/>
          </ac:inkMkLst>
        </pc:inkChg>
        <pc:inkChg chg="add del">
          <ac:chgData name="Viet Anh Nguyen" userId="b95f61ff061388d5" providerId="LiveId" clId="{746B24EA-7A43-4D3D-A68A-B9BD11066FA8}" dt="2022-02-09T06:33:33.962" v="3526"/>
          <ac:inkMkLst>
            <pc:docMk/>
            <pc:sldMk cId="40492345" sldId="343"/>
            <ac:inkMk id="80" creationId="{4BAE7793-B53D-42ED-9C96-0D1FCA00FD62}"/>
          </ac:inkMkLst>
        </pc:inkChg>
        <pc:inkChg chg="add del">
          <ac:chgData name="Viet Anh Nguyen" userId="b95f61ff061388d5" providerId="LiveId" clId="{746B24EA-7A43-4D3D-A68A-B9BD11066FA8}" dt="2022-02-09T06:33:33.962" v="3526"/>
          <ac:inkMkLst>
            <pc:docMk/>
            <pc:sldMk cId="40492345" sldId="343"/>
            <ac:inkMk id="81" creationId="{345301A9-1EDD-46C1-A63A-3F032A8FC29A}"/>
          </ac:inkMkLst>
        </pc:inkChg>
        <pc:inkChg chg="add del">
          <ac:chgData name="Viet Anh Nguyen" userId="b95f61ff061388d5" providerId="LiveId" clId="{746B24EA-7A43-4D3D-A68A-B9BD11066FA8}" dt="2022-02-09T06:33:33.962" v="3526"/>
          <ac:inkMkLst>
            <pc:docMk/>
            <pc:sldMk cId="40492345" sldId="343"/>
            <ac:inkMk id="82" creationId="{0C866BA2-E907-4F53-8A76-C1FA9B79E63A}"/>
          </ac:inkMkLst>
        </pc:inkChg>
        <pc:inkChg chg="add del">
          <ac:chgData name="Viet Anh Nguyen" userId="b95f61ff061388d5" providerId="LiveId" clId="{746B24EA-7A43-4D3D-A68A-B9BD11066FA8}" dt="2022-02-09T06:33:33.962" v="3526"/>
          <ac:inkMkLst>
            <pc:docMk/>
            <pc:sldMk cId="40492345" sldId="343"/>
            <ac:inkMk id="83" creationId="{35D71562-506D-45CE-809D-2E43AE840A49}"/>
          </ac:inkMkLst>
        </pc:inkChg>
        <pc:inkChg chg="add del">
          <ac:chgData name="Viet Anh Nguyen" userId="b95f61ff061388d5" providerId="LiveId" clId="{746B24EA-7A43-4D3D-A68A-B9BD11066FA8}" dt="2022-02-09T06:33:33.962" v="3526"/>
          <ac:inkMkLst>
            <pc:docMk/>
            <pc:sldMk cId="40492345" sldId="343"/>
            <ac:inkMk id="84" creationId="{855274D1-7470-471D-ABE4-1A46DA18F1B9}"/>
          </ac:inkMkLst>
        </pc:inkChg>
        <pc:inkChg chg="add del">
          <ac:chgData name="Viet Anh Nguyen" userId="b95f61ff061388d5" providerId="LiveId" clId="{746B24EA-7A43-4D3D-A68A-B9BD11066FA8}" dt="2022-02-09T06:33:34.883" v="3528"/>
          <ac:inkMkLst>
            <pc:docMk/>
            <pc:sldMk cId="40492345" sldId="343"/>
            <ac:inkMk id="85" creationId="{8D00F40C-0776-43C2-8F84-D50635CED725}"/>
          </ac:inkMkLst>
        </pc:inkChg>
        <pc:inkChg chg="add del">
          <ac:chgData name="Viet Anh Nguyen" userId="b95f61ff061388d5" providerId="LiveId" clId="{746B24EA-7A43-4D3D-A68A-B9BD11066FA8}" dt="2022-02-09T06:33:34.883" v="3528"/>
          <ac:inkMkLst>
            <pc:docMk/>
            <pc:sldMk cId="40492345" sldId="343"/>
            <ac:inkMk id="86" creationId="{9652818A-2D7C-4133-8918-03175852D1A4}"/>
          </ac:inkMkLst>
        </pc:inkChg>
        <pc:inkChg chg="add del">
          <ac:chgData name="Viet Anh Nguyen" userId="b95f61ff061388d5" providerId="LiveId" clId="{746B24EA-7A43-4D3D-A68A-B9BD11066FA8}" dt="2022-02-09T06:33:36.689" v="3533"/>
          <ac:inkMkLst>
            <pc:docMk/>
            <pc:sldMk cId="40492345" sldId="343"/>
            <ac:inkMk id="87" creationId="{873E5B9C-2F76-402C-A54F-CE0EC28F1568}"/>
          </ac:inkMkLst>
        </pc:inkChg>
        <pc:inkChg chg="add del">
          <ac:chgData name="Viet Anh Nguyen" userId="b95f61ff061388d5" providerId="LiveId" clId="{746B24EA-7A43-4D3D-A68A-B9BD11066FA8}" dt="2022-02-09T06:33:36.689" v="3533"/>
          <ac:inkMkLst>
            <pc:docMk/>
            <pc:sldMk cId="40492345" sldId="343"/>
            <ac:inkMk id="88" creationId="{DB1BD1D2-DE12-4D5F-9072-4315BDB48B86}"/>
          </ac:inkMkLst>
        </pc:inkChg>
        <pc:inkChg chg="add del">
          <ac:chgData name="Viet Anh Nguyen" userId="b95f61ff061388d5" providerId="LiveId" clId="{746B24EA-7A43-4D3D-A68A-B9BD11066FA8}" dt="2022-02-09T06:33:36.689" v="3533"/>
          <ac:inkMkLst>
            <pc:docMk/>
            <pc:sldMk cId="40492345" sldId="343"/>
            <ac:inkMk id="89" creationId="{2E5100F4-CE7E-4A47-BADF-1D80DB4EB892}"/>
          </ac:inkMkLst>
        </pc:inkChg>
        <pc:inkChg chg="add del">
          <ac:chgData name="Viet Anh Nguyen" userId="b95f61ff061388d5" providerId="LiveId" clId="{746B24EA-7A43-4D3D-A68A-B9BD11066FA8}" dt="2022-02-09T06:33:36.689" v="3533"/>
          <ac:inkMkLst>
            <pc:docMk/>
            <pc:sldMk cId="40492345" sldId="343"/>
            <ac:inkMk id="90" creationId="{2EFA1D83-F293-4B27-BF4B-0A19C9784291}"/>
          </ac:inkMkLst>
        </pc:inkChg>
        <pc:inkChg chg="add del">
          <ac:chgData name="Viet Anh Nguyen" userId="b95f61ff061388d5" providerId="LiveId" clId="{746B24EA-7A43-4D3D-A68A-B9BD11066FA8}" dt="2022-02-09T06:33:36.689" v="3533"/>
          <ac:inkMkLst>
            <pc:docMk/>
            <pc:sldMk cId="40492345" sldId="343"/>
            <ac:inkMk id="91" creationId="{70A1BC83-DABF-4AA0-8AF8-2B0DE3A25048}"/>
          </ac:inkMkLst>
        </pc:inkChg>
        <pc:inkChg chg="add del">
          <ac:chgData name="Viet Anh Nguyen" userId="b95f61ff061388d5" providerId="LiveId" clId="{746B24EA-7A43-4D3D-A68A-B9BD11066FA8}" dt="2022-02-09T06:33:38.050" v="3537"/>
          <ac:inkMkLst>
            <pc:docMk/>
            <pc:sldMk cId="40492345" sldId="343"/>
            <ac:inkMk id="92" creationId="{860E803A-41E0-48F9-A1AF-5CD9846D4875}"/>
          </ac:inkMkLst>
        </pc:inkChg>
        <pc:inkChg chg="add del">
          <ac:chgData name="Viet Anh Nguyen" userId="b95f61ff061388d5" providerId="LiveId" clId="{746B24EA-7A43-4D3D-A68A-B9BD11066FA8}" dt="2022-02-09T06:33:38.050" v="3537"/>
          <ac:inkMkLst>
            <pc:docMk/>
            <pc:sldMk cId="40492345" sldId="343"/>
            <ac:inkMk id="93" creationId="{A10CB0FC-A759-46AF-BCFC-1CAA8FFB332B}"/>
          </ac:inkMkLst>
        </pc:inkChg>
        <pc:inkChg chg="add del">
          <ac:chgData name="Viet Anh Nguyen" userId="b95f61ff061388d5" providerId="LiveId" clId="{746B24EA-7A43-4D3D-A68A-B9BD11066FA8}" dt="2022-02-09T06:33:38.050" v="3537"/>
          <ac:inkMkLst>
            <pc:docMk/>
            <pc:sldMk cId="40492345" sldId="343"/>
            <ac:inkMk id="94" creationId="{9009300A-F42E-4DA1-A624-DF4DE7447656}"/>
          </ac:inkMkLst>
        </pc:inkChg>
        <pc:inkChg chg="add del">
          <ac:chgData name="Viet Anh Nguyen" userId="b95f61ff061388d5" providerId="LiveId" clId="{746B24EA-7A43-4D3D-A68A-B9BD11066FA8}" dt="2022-02-09T06:33:38.050" v="3537"/>
          <ac:inkMkLst>
            <pc:docMk/>
            <pc:sldMk cId="40492345" sldId="343"/>
            <ac:inkMk id="95" creationId="{2EE85149-6930-4F17-9389-E119D26B2E03}"/>
          </ac:inkMkLst>
        </pc:inkChg>
        <pc:inkChg chg="add del">
          <ac:chgData name="Viet Anh Nguyen" userId="b95f61ff061388d5" providerId="LiveId" clId="{746B24EA-7A43-4D3D-A68A-B9BD11066FA8}" dt="2022-02-09T06:33:39.644" v="3541"/>
          <ac:inkMkLst>
            <pc:docMk/>
            <pc:sldMk cId="40492345" sldId="343"/>
            <ac:inkMk id="96" creationId="{58C5088D-5DB5-4950-8579-E7B2B599E8A0}"/>
          </ac:inkMkLst>
        </pc:inkChg>
        <pc:inkChg chg="add del">
          <ac:chgData name="Viet Anh Nguyen" userId="b95f61ff061388d5" providerId="LiveId" clId="{746B24EA-7A43-4D3D-A68A-B9BD11066FA8}" dt="2022-02-09T06:33:39.644" v="3541"/>
          <ac:inkMkLst>
            <pc:docMk/>
            <pc:sldMk cId="40492345" sldId="343"/>
            <ac:inkMk id="97" creationId="{33BAE189-82BC-4501-B2B5-A82E22087414}"/>
          </ac:inkMkLst>
        </pc:inkChg>
        <pc:inkChg chg="add del">
          <ac:chgData name="Viet Anh Nguyen" userId="b95f61ff061388d5" providerId="LiveId" clId="{746B24EA-7A43-4D3D-A68A-B9BD11066FA8}" dt="2022-02-09T06:33:39.644" v="3541"/>
          <ac:inkMkLst>
            <pc:docMk/>
            <pc:sldMk cId="40492345" sldId="343"/>
            <ac:inkMk id="98" creationId="{358A5672-D0B0-4921-B504-043E92C1AA96}"/>
          </ac:inkMkLst>
        </pc:inkChg>
        <pc:inkChg chg="add del">
          <ac:chgData name="Viet Anh Nguyen" userId="b95f61ff061388d5" providerId="LiveId" clId="{746B24EA-7A43-4D3D-A68A-B9BD11066FA8}" dt="2022-02-09T06:33:39.644" v="3541"/>
          <ac:inkMkLst>
            <pc:docMk/>
            <pc:sldMk cId="40492345" sldId="343"/>
            <ac:inkMk id="99" creationId="{43B957F1-7A37-42C8-A189-EF9C183A4B0A}"/>
          </ac:inkMkLst>
        </pc:inkChg>
        <pc:inkChg chg="add del">
          <ac:chgData name="Viet Anh Nguyen" userId="b95f61ff061388d5" providerId="LiveId" clId="{746B24EA-7A43-4D3D-A68A-B9BD11066FA8}" dt="2022-02-09T06:33:41.144" v="3545"/>
          <ac:inkMkLst>
            <pc:docMk/>
            <pc:sldMk cId="40492345" sldId="343"/>
            <ac:inkMk id="100" creationId="{28829E0E-EAB6-45F5-9A3D-6AF6605EC024}"/>
          </ac:inkMkLst>
        </pc:inkChg>
        <pc:inkChg chg="add del">
          <ac:chgData name="Viet Anh Nguyen" userId="b95f61ff061388d5" providerId="LiveId" clId="{746B24EA-7A43-4D3D-A68A-B9BD11066FA8}" dt="2022-02-09T06:33:41.144" v="3545"/>
          <ac:inkMkLst>
            <pc:docMk/>
            <pc:sldMk cId="40492345" sldId="343"/>
            <ac:inkMk id="101" creationId="{3C6FF683-E7A2-4ABD-94F2-EB7C9DDF24D1}"/>
          </ac:inkMkLst>
        </pc:inkChg>
        <pc:inkChg chg="add del">
          <ac:chgData name="Viet Anh Nguyen" userId="b95f61ff061388d5" providerId="LiveId" clId="{746B24EA-7A43-4D3D-A68A-B9BD11066FA8}" dt="2022-02-09T06:33:41.144" v="3545"/>
          <ac:inkMkLst>
            <pc:docMk/>
            <pc:sldMk cId="40492345" sldId="343"/>
            <ac:inkMk id="102" creationId="{ABCF4914-5739-4DEA-8AD6-486F8CD77AC5}"/>
          </ac:inkMkLst>
        </pc:inkChg>
        <pc:inkChg chg="add del">
          <ac:chgData name="Viet Anh Nguyen" userId="b95f61ff061388d5" providerId="LiveId" clId="{746B24EA-7A43-4D3D-A68A-B9BD11066FA8}" dt="2022-02-09T06:33:41.144" v="3545"/>
          <ac:inkMkLst>
            <pc:docMk/>
            <pc:sldMk cId="40492345" sldId="343"/>
            <ac:inkMk id="103" creationId="{3A3BEB85-8149-47F1-A2AC-1BE3159D0331}"/>
          </ac:inkMkLst>
        </pc:inkChg>
        <pc:inkChg chg="add">
          <ac:chgData name="Viet Anh Nguyen" userId="b95f61ff061388d5" providerId="LiveId" clId="{746B24EA-7A43-4D3D-A68A-B9BD11066FA8}" dt="2022-02-09T06:33:41.144" v="3545"/>
          <ac:inkMkLst>
            <pc:docMk/>
            <pc:sldMk cId="40492345" sldId="343"/>
            <ac:inkMk id="104" creationId="{55AF0678-793F-41B1-8060-C6224B7C1803}"/>
          </ac:inkMkLst>
        </pc:inkChg>
        <pc:inkChg chg="add del">
          <ac:chgData name="Viet Anh Nguyen" userId="b95f61ff061388d5" providerId="LiveId" clId="{746B24EA-7A43-4D3D-A68A-B9BD11066FA8}" dt="2022-02-09T06:33:42.302" v="3549"/>
          <ac:inkMkLst>
            <pc:docMk/>
            <pc:sldMk cId="40492345" sldId="343"/>
            <ac:inkMk id="105" creationId="{91429013-3B29-47C4-A865-FFD34C2FFF63}"/>
          </ac:inkMkLst>
        </pc:inkChg>
        <pc:inkChg chg="add del">
          <ac:chgData name="Viet Anh Nguyen" userId="b95f61ff061388d5" providerId="LiveId" clId="{746B24EA-7A43-4D3D-A68A-B9BD11066FA8}" dt="2022-02-09T06:33:42.302" v="3549"/>
          <ac:inkMkLst>
            <pc:docMk/>
            <pc:sldMk cId="40492345" sldId="343"/>
            <ac:inkMk id="106" creationId="{F23A6875-ED5F-49B9-9477-7855B427F8EB}"/>
          </ac:inkMkLst>
        </pc:inkChg>
        <pc:inkChg chg="add del">
          <ac:chgData name="Viet Anh Nguyen" userId="b95f61ff061388d5" providerId="LiveId" clId="{746B24EA-7A43-4D3D-A68A-B9BD11066FA8}" dt="2022-02-09T06:33:42.302" v="3549"/>
          <ac:inkMkLst>
            <pc:docMk/>
            <pc:sldMk cId="40492345" sldId="343"/>
            <ac:inkMk id="107" creationId="{FED4A15B-6113-4E70-BA59-F6C291D1495F}"/>
          </ac:inkMkLst>
        </pc:inkChg>
        <pc:inkChg chg="add del">
          <ac:chgData name="Viet Anh Nguyen" userId="b95f61ff061388d5" providerId="LiveId" clId="{746B24EA-7A43-4D3D-A68A-B9BD11066FA8}" dt="2022-02-09T06:33:44.918" v="3553"/>
          <ac:inkMkLst>
            <pc:docMk/>
            <pc:sldMk cId="40492345" sldId="343"/>
            <ac:inkMk id="108" creationId="{AF7615A4-D395-4F4A-AC67-2182D13FDC7A}"/>
          </ac:inkMkLst>
        </pc:inkChg>
        <pc:inkChg chg="add del">
          <ac:chgData name="Viet Anh Nguyen" userId="b95f61ff061388d5" providerId="LiveId" clId="{746B24EA-7A43-4D3D-A68A-B9BD11066FA8}" dt="2022-02-09T06:33:44.918" v="3553"/>
          <ac:inkMkLst>
            <pc:docMk/>
            <pc:sldMk cId="40492345" sldId="343"/>
            <ac:inkMk id="109" creationId="{12EF11A0-3F64-49B4-AD86-274984775DF5}"/>
          </ac:inkMkLst>
        </pc:inkChg>
        <pc:inkChg chg="add del">
          <ac:chgData name="Viet Anh Nguyen" userId="b95f61ff061388d5" providerId="LiveId" clId="{746B24EA-7A43-4D3D-A68A-B9BD11066FA8}" dt="2022-02-09T06:33:44.918" v="3553"/>
          <ac:inkMkLst>
            <pc:docMk/>
            <pc:sldMk cId="40492345" sldId="343"/>
            <ac:inkMk id="110" creationId="{5C670011-C934-4657-B23B-B9406A4CA13A}"/>
          </ac:inkMkLst>
        </pc:inkChg>
        <pc:inkChg chg="add del">
          <ac:chgData name="Viet Anh Nguyen" userId="b95f61ff061388d5" providerId="LiveId" clId="{746B24EA-7A43-4D3D-A68A-B9BD11066FA8}" dt="2022-02-09T06:33:44.918" v="3553"/>
          <ac:inkMkLst>
            <pc:docMk/>
            <pc:sldMk cId="40492345" sldId="343"/>
            <ac:inkMk id="111" creationId="{3F0465F3-08DD-499C-B2EE-4C3F7E52BC7A}"/>
          </ac:inkMkLst>
        </pc:inkChg>
        <pc:inkChg chg="add del">
          <ac:chgData name="Viet Anh Nguyen" userId="b95f61ff061388d5" providerId="LiveId" clId="{746B24EA-7A43-4D3D-A68A-B9BD11066FA8}" dt="2022-02-09T06:33:47.473" v="3560"/>
          <ac:inkMkLst>
            <pc:docMk/>
            <pc:sldMk cId="40492345" sldId="343"/>
            <ac:inkMk id="112" creationId="{75D8AE45-003D-4A57-827E-5CF72B2112F5}"/>
          </ac:inkMkLst>
        </pc:inkChg>
        <pc:inkChg chg="add del">
          <ac:chgData name="Viet Anh Nguyen" userId="b95f61ff061388d5" providerId="LiveId" clId="{746B24EA-7A43-4D3D-A68A-B9BD11066FA8}" dt="2022-02-09T06:33:47.473" v="3560"/>
          <ac:inkMkLst>
            <pc:docMk/>
            <pc:sldMk cId="40492345" sldId="343"/>
            <ac:inkMk id="113" creationId="{26FD3E21-64AA-440D-A336-CAF1F998C9FF}"/>
          </ac:inkMkLst>
        </pc:inkChg>
        <pc:inkChg chg="add del">
          <ac:chgData name="Viet Anh Nguyen" userId="b95f61ff061388d5" providerId="LiveId" clId="{746B24EA-7A43-4D3D-A68A-B9BD11066FA8}" dt="2022-02-09T06:33:47.473" v="3560"/>
          <ac:inkMkLst>
            <pc:docMk/>
            <pc:sldMk cId="40492345" sldId="343"/>
            <ac:inkMk id="114" creationId="{ECFBDF4B-E940-42D6-9B71-FFAA5CB6BCFB}"/>
          </ac:inkMkLst>
        </pc:inkChg>
        <pc:inkChg chg="add del">
          <ac:chgData name="Viet Anh Nguyen" userId="b95f61ff061388d5" providerId="LiveId" clId="{746B24EA-7A43-4D3D-A68A-B9BD11066FA8}" dt="2022-02-09T06:33:47.473" v="3560"/>
          <ac:inkMkLst>
            <pc:docMk/>
            <pc:sldMk cId="40492345" sldId="343"/>
            <ac:inkMk id="115" creationId="{014E0993-892D-48F5-B46C-5AEF6C0BF70C}"/>
          </ac:inkMkLst>
        </pc:inkChg>
        <pc:inkChg chg="add del">
          <ac:chgData name="Viet Anh Nguyen" userId="b95f61ff061388d5" providerId="LiveId" clId="{746B24EA-7A43-4D3D-A68A-B9BD11066FA8}" dt="2022-02-09T06:33:47.473" v="3560"/>
          <ac:inkMkLst>
            <pc:docMk/>
            <pc:sldMk cId="40492345" sldId="343"/>
            <ac:inkMk id="116" creationId="{34F03A6D-BE1F-4D1A-9947-43F9C83EE636}"/>
          </ac:inkMkLst>
        </pc:inkChg>
        <pc:inkChg chg="add del">
          <ac:chgData name="Viet Anh Nguyen" userId="b95f61ff061388d5" providerId="LiveId" clId="{746B24EA-7A43-4D3D-A68A-B9BD11066FA8}" dt="2022-02-09T06:33:47.473" v="3560"/>
          <ac:inkMkLst>
            <pc:docMk/>
            <pc:sldMk cId="40492345" sldId="343"/>
            <ac:inkMk id="117" creationId="{F26DF265-2775-448E-AEA5-6E3985E3B221}"/>
          </ac:inkMkLst>
        </pc:inkChg>
        <pc:inkChg chg="add del">
          <ac:chgData name="Viet Anh Nguyen" userId="b95f61ff061388d5" providerId="LiveId" clId="{746B24EA-7A43-4D3D-A68A-B9BD11066FA8}" dt="2022-02-09T06:33:47.473" v="3560"/>
          <ac:inkMkLst>
            <pc:docMk/>
            <pc:sldMk cId="40492345" sldId="343"/>
            <ac:inkMk id="118" creationId="{F67547C3-9EB2-49F8-9748-3FF9867EC0E1}"/>
          </ac:inkMkLst>
        </pc:inkChg>
        <pc:inkChg chg="add del">
          <ac:chgData name="Viet Anh Nguyen" userId="b95f61ff061388d5" providerId="LiveId" clId="{746B24EA-7A43-4D3D-A68A-B9BD11066FA8}" dt="2022-02-09T06:33:50.340" v="3566"/>
          <ac:inkMkLst>
            <pc:docMk/>
            <pc:sldMk cId="40492345" sldId="343"/>
            <ac:inkMk id="119" creationId="{32DEBEAD-2177-4EF6-823B-C49D7213B362}"/>
          </ac:inkMkLst>
        </pc:inkChg>
        <pc:inkChg chg="add del">
          <ac:chgData name="Viet Anh Nguyen" userId="b95f61ff061388d5" providerId="LiveId" clId="{746B24EA-7A43-4D3D-A68A-B9BD11066FA8}" dt="2022-02-09T06:33:50.340" v="3566"/>
          <ac:inkMkLst>
            <pc:docMk/>
            <pc:sldMk cId="40492345" sldId="343"/>
            <ac:inkMk id="120" creationId="{2F192A52-F325-48D3-86C3-FA924FF3A9A1}"/>
          </ac:inkMkLst>
        </pc:inkChg>
        <pc:inkChg chg="add del">
          <ac:chgData name="Viet Anh Nguyen" userId="b95f61ff061388d5" providerId="LiveId" clId="{746B24EA-7A43-4D3D-A68A-B9BD11066FA8}" dt="2022-02-09T06:33:50.340" v="3566"/>
          <ac:inkMkLst>
            <pc:docMk/>
            <pc:sldMk cId="40492345" sldId="343"/>
            <ac:inkMk id="121" creationId="{F0DC14D4-FEDD-4A2E-BB22-38A65E6D6145}"/>
          </ac:inkMkLst>
        </pc:inkChg>
        <pc:inkChg chg="add del">
          <ac:chgData name="Viet Anh Nguyen" userId="b95f61ff061388d5" providerId="LiveId" clId="{746B24EA-7A43-4D3D-A68A-B9BD11066FA8}" dt="2022-02-09T06:33:50.340" v="3566"/>
          <ac:inkMkLst>
            <pc:docMk/>
            <pc:sldMk cId="40492345" sldId="343"/>
            <ac:inkMk id="122" creationId="{8FE773A5-4922-429A-A355-B4557AEDD85A}"/>
          </ac:inkMkLst>
        </pc:inkChg>
        <pc:inkChg chg="add del">
          <ac:chgData name="Viet Anh Nguyen" userId="b95f61ff061388d5" providerId="LiveId" clId="{746B24EA-7A43-4D3D-A68A-B9BD11066FA8}" dt="2022-02-09T06:33:50.340" v="3566"/>
          <ac:inkMkLst>
            <pc:docMk/>
            <pc:sldMk cId="40492345" sldId="343"/>
            <ac:inkMk id="123" creationId="{775779FF-7311-4BC7-A288-B6D341145856}"/>
          </ac:inkMkLst>
        </pc:inkChg>
        <pc:inkChg chg="add del">
          <ac:chgData name="Viet Anh Nguyen" userId="b95f61ff061388d5" providerId="LiveId" clId="{746B24EA-7A43-4D3D-A68A-B9BD11066FA8}" dt="2022-02-09T06:33:50.340" v="3566"/>
          <ac:inkMkLst>
            <pc:docMk/>
            <pc:sldMk cId="40492345" sldId="343"/>
            <ac:inkMk id="124" creationId="{6372E5B3-34A8-4B97-8925-4C14E5767914}"/>
          </ac:inkMkLst>
        </pc:inkChg>
        <pc:inkChg chg="add">
          <ac:chgData name="Viet Anh Nguyen" userId="b95f61ff061388d5" providerId="LiveId" clId="{746B24EA-7A43-4D3D-A68A-B9BD11066FA8}" dt="2022-02-09T06:33:50.340" v="3566"/>
          <ac:inkMkLst>
            <pc:docMk/>
            <pc:sldMk cId="40492345" sldId="343"/>
            <ac:inkMk id="125" creationId="{B7D5BDA2-F053-470B-AFEC-DC4291CCE3D8}"/>
          </ac:inkMkLst>
        </pc:inkChg>
        <pc:inkChg chg="add del">
          <ac:chgData name="Viet Anh Nguyen" userId="b95f61ff061388d5" providerId="LiveId" clId="{746B24EA-7A43-4D3D-A68A-B9BD11066FA8}" dt="2022-02-09T06:33:52.355" v="3570"/>
          <ac:inkMkLst>
            <pc:docMk/>
            <pc:sldMk cId="40492345" sldId="343"/>
            <ac:inkMk id="126" creationId="{24922189-5D9F-4FE3-8A48-A0D2C0A51D66}"/>
          </ac:inkMkLst>
        </pc:inkChg>
        <pc:inkChg chg="add del">
          <ac:chgData name="Viet Anh Nguyen" userId="b95f61ff061388d5" providerId="LiveId" clId="{746B24EA-7A43-4D3D-A68A-B9BD11066FA8}" dt="2022-02-09T06:33:52.355" v="3570"/>
          <ac:inkMkLst>
            <pc:docMk/>
            <pc:sldMk cId="40492345" sldId="343"/>
            <ac:inkMk id="127" creationId="{E35AB137-BDA9-4BFC-A002-CBCDC74DB52C}"/>
          </ac:inkMkLst>
        </pc:inkChg>
        <pc:inkChg chg="add del">
          <ac:chgData name="Viet Anh Nguyen" userId="b95f61ff061388d5" providerId="LiveId" clId="{746B24EA-7A43-4D3D-A68A-B9BD11066FA8}" dt="2022-02-09T06:33:52.355" v="3570"/>
          <ac:inkMkLst>
            <pc:docMk/>
            <pc:sldMk cId="40492345" sldId="343"/>
            <ac:inkMk id="128" creationId="{0682626A-199E-44D8-81DA-F531747E3320}"/>
          </ac:inkMkLst>
        </pc:inkChg>
        <pc:inkChg chg="add">
          <ac:chgData name="Viet Anh Nguyen" userId="b95f61ff061388d5" providerId="LiveId" clId="{746B24EA-7A43-4D3D-A68A-B9BD11066FA8}" dt="2022-02-09T06:33:52.355" v="3570"/>
          <ac:inkMkLst>
            <pc:docMk/>
            <pc:sldMk cId="40492345" sldId="343"/>
            <ac:inkMk id="129" creationId="{14932998-F64D-4775-BDA5-8ADA9BD7BEB0}"/>
          </ac:inkMkLst>
        </pc:inkChg>
        <pc:inkChg chg="add">
          <ac:chgData name="Viet Anh Nguyen" userId="b95f61ff061388d5" providerId="LiveId" clId="{746B24EA-7A43-4D3D-A68A-B9BD11066FA8}" dt="2022-02-09T06:33:53.758" v="3571" actId="9405"/>
          <ac:inkMkLst>
            <pc:docMk/>
            <pc:sldMk cId="40492345" sldId="343"/>
            <ac:inkMk id="130" creationId="{9CB23922-88EB-4FD2-88A2-8775F424ED38}"/>
          </ac:inkMkLst>
        </pc:inkChg>
        <pc:inkChg chg="add del">
          <ac:chgData name="Viet Anh Nguyen" userId="b95f61ff061388d5" providerId="LiveId" clId="{746B24EA-7A43-4D3D-A68A-B9BD11066FA8}" dt="2022-02-09T06:34:30.690" v="3576"/>
          <ac:inkMkLst>
            <pc:docMk/>
            <pc:sldMk cId="40492345" sldId="343"/>
            <ac:inkMk id="131" creationId="{79200E8C-4A62-4192-BC0F-27FFB4B85D3F}"/>
          </ac:inkMkLst>
        </pc:inkChg>
        <pc:inkChg chg="add del">
          <ac:chgData name="Viet Anh Nguyen" userId="b95f61ff061388d5" providerId="LiveId" clId="{746B24EA-7A43-4D3D-A68A-B9BD11066FA8}" dt="2022-02-09T06:34:30.690" v="3576"/>
          <ac:inkMkLst>
            <pc:docMk/>
            <pc:sldMk cId="40492345" sldId="343"/>
            <ac:inkMk id="132" creationId="{61A948F6-01B5-4B02-B1EA-F9EF2EB4B67A}"/>
          </ac:inkMkLst>
        </pc:inkChg>
        <pc:inkChg chg="add del">
          <ac:chgData name="Viet Anh Nguyen" userId="b95f61ff061388d5" providerId="LiveId" clId="{746B24EA-7A43-4D3D-A68A-B9BD11066FA8}" dt="2022-02-09T06:34:30.690" v="3576"/>
          <ac:inkMkLst>
            <pc:docMk/>
            <pc:sldMk cId="40492345" sldId="343"/>
            <ac:inkMk id="133" creationId="{0814E818-EEA8-4BE6-8DFE-4CE5D34BD8D5}"/>
          </ac:inkMkLst>
        </pc:inkChg>
        <pc:inkChg chg="add del">
          <ac:chgData name="Viet Anh Nguyen" userId="b95f61ff061388d5" providerId="LiveId" clId="{746B24EA-7A43-4D3D-A68A-B9BD11066FA8}" dt="2022-02-09T06:34:30.690" v="3576"/>
          <ac:inkMkLst>
            <pc:docMk/>
            <pc:sldMk cId="40492345" sldId="343"/>
            <ac:inkMk id="134" creationId="{DB412AA6-F73A-4D94-8059-6F7F077E64FA}"/>
          </ac:inkMkLst>
        </pc:inkChg>
        <pc:inkChg chg="add">
          <ac:chgData name="Viet Anh Nguyen" userId="b95f61ff061388d5" providerId="LiveId" clId="{746B24EA-7A43-4D3D-A68A-B9BD11066FA8}" dt="2022-02-09T06:34:30.690" v="3576"/>
          <ac:inkMkLst>
            <pc:docMk/>
            <pc:sldMk cId="40492345" sldId="343"/>
            <ac:inkMk id="135" creationId="{D14FBB66-0087-4E89-BB9F-166928357755}"/>
          </ac:inkMkLst>
        </pc:inkChg>
        <pc:inkChg chg="add">
          <ac:chgData name="Viet Anh Nguyen" userId="b95f61ff061388d5" providerId="LiveId" clId="{746B24EA-7A43-4D3D-A68A-B9BD11066FA8}" dt="2022-02-09T06:35:16.155" v="3577" actId="9405"/>
          <ac:inkMkLst>
            <pc:docMk/>
            <pc:sldMk cId="40492345" sldId="343"/>
            <ac:inkMk id="136" creationId="{03B21CFC-7455-47B5-9C89-C6EECACB6B9C}"/>
          </ac:inkMkLst>
        </pc:inkChg>
        <pc:inkChg chg="add del">
          <ac:chgData name="Viet Anh Nguyen" userId="b95f61ff061388d5" providerId="LiveId" clId="{746B24EA-7A43-4D3D-A68A-B9BD11066FA8}" dt="2022-02-09T06:35:23.562" v="3589"/>
          <ac:inkMkLst>
            <pc:docMk/>
            <pc:sldMk cId="40492345" sldId="343"/>
            <ac:inkMk id="137" creationId="{A0F3920B-7B55-487F-89E4-66C82F19E7EC}"/>
          </ac:inkMkLst>
        </pc:inkChg>
        <pc:inkChg chg="add del">
          <ac:chgData name="Viet Anh Nguyen" userId="b95f61ff061388d5" providerId="LiveId" clId="{746B24EA-7A43-4D3D-A68A-B9BD11066FA8}" dt="2022-02-09T06:35:23.562" v="3589"/>
          <ac:inkMkLst>
            <pc:docMk/>
            <pc:sldMk cId="40492345" sldId="343"/>
            <ac:inkMk id="138" creationId="{2695E838-216C-49B5-B64A-9F8BF01AA919}"/>
          </ac:inkMkLst>
        </pc:inkChg>
        <pc:inkChg chg="add del">
          <ac:chgData name="Viet Anh Nguyen" userId="b95f61ff061388d5" providerId="LiveId" clId="{746B24EA-7A43-4D3D-A68A-B9BD11066FA8}" dt="2022-02-09T06:35:23.562" v="3589"/>
          <ac:inkMkLst>
            <pc:docMk/>
            <pc:sldMk cId="40492345" sldId="343"/>
            <ac:inkMk id="139" creationId="{7FF61D0A-B50F-43DB-B39C-2F5DE2C5A108}"/>
          </ac:inkMkLst>
        </pc:inkChg>
        <pc:inkChg chg="add del">
          <ac:chgData name="Viet Anh Nguyen" userId="b95f61ff061388d5" providerId="LiveId" clId="{746B24EA-7A43-4D3D-A68A-B9BD11066FA8}" dt="2022-02-09T06:35:23.562" v="3589"/>
          <ac:inkMkLst>
            <pc:docMk/>
            <pc:sldMk cId="40492345" sldId="343"/>
            <ac:inkMk id="140" creationId="{CB38F2AE-A15D-49BC-BD15-C31FBD18F34F}"/>
          </ac:inkMkLst>
        </pc:inkChg>
        <pc:inkChg chg="add del">
          <ac:chgData name="Viet Anh Nguyen" userId="b95f61ff061388d5" providerId="LiveId" clId="{746B24EA-7A43-4D3D-A68A-B9BD11066FA8}" dt="2022-02-09T06:35:23.562" v="3589"/>
          <ac:inkMkLst>
            <pc:docMk/>
            <pc:sldMk cId="40492345" sldId="343"/>
            <ac:inkMk id="141" creationId="{1C435314-5F01-41C8-9F9C-007F8F23CB26}"/>
          </ac:inkMkLst>
        </pc:inkChg>
        <pc:inkChg chg="add del">
          <ac:chgData name="Viet Anh Nguyen" userId="b95f61ff061388d5" providerId="LiveId" clId="{746B24EA-7A43-4D3D-A68A-B9BD11066FA8}" dt="2022-02-09T06:35:23.562" v="3589"/>
          <ac:inkMkLst>
            <pc:docMk/>
            <pc:sldMk cId="40492345" sldId="343"/>
            <ac:inkMk id="142" creationId="{4B6F403E-DB95-4464-8F0E-06A3966735C1}"/>
          </ac:inkMkLst>
        </pc:inkChg>
        <pc:inkChg chg="add del">
          <ac:chgData name="Viet Anh Nguyen" userId="b95f61ff061388d5" providerId="LiveId" clId="{746B24EA-7A43-4D3D-A68A-B9BD11066FA8}" dt="2022-02-09T06:35:23.562" v="3589"/>
          <ac:inkMkLst>
            <pc:docMk/>
            <pc:sldMk cId="40492345" sldId="343"/>
            <ac:inkMk id="143" creationId="{D666C6A7-899F-41C2-8523-FC4FD19C2270}"/>
          </ac:inkMkLst>
        </pc:inkChg>
        <pc:inkChg chg="add del">
          <ac:chgData name="Viet Anh Nguyen" userId="b95f61ff061388d5" providerId="LiveId" clId="{746B24EA-7A43-4D3D-A68A-B9BD11066FA8}" dt="2022-02-09T06:35:23.562" v="3589"/>
          <ac:inkMkLst>
            <pc:docMk/>
            <pc:sldMk cId="40492345" sldId="343"/>
            <ac:inkMk id="144" creationId="{5ED21F79-C956-429F-95CC-5F8A2A04D95B}"/>
          </ac:inkMkLst>
        </pc:inkChg>
        <pc:inkChg chg="add del">
          <ac:chgData name="Viet Anh Nguyen" userId="b95f61ff061388d5" providerId="LiveId" clId="{746B24EA-7A43-4D3D-A68A-B9BD11066FA8}" dt="2022-02-09T06:35:23.562" v="3589"/>
          <ac:inkMkLst>
            <pc:docMk/>
            <pc:sldMk cId="40492345" sldId="343"/>
            <ac:inkMk id="145" creationId="{017FB451-450C-418F-8B63-E836950C5397}"/>
          </ac:inkMkLst>
        </pc:inkChg>
        <pc:inkChg chg="add del">
          <ac:chgData name="Viet Anh Nguyen" userId="b95f61ff061388d5" providerId="LiveId" clId="{746B24EA-7A43-4D3D-A68A-B9BD11066FA8}" dt="2022-02-09T06:35:23.562" v="3589"/>
          <ac:inkMkLst>
            <pc:docMk/>
            <pc:sldMk cId="40492345" sldId="343"/>
            <ac:inkMk id="146" creationId="{8FF764EA-7D2A-49D1-A050-A039805EF7FF}"/>
          </ac:inkMkLst>
        </pc:inkChg>
        <pc:inkChg chg="add del">
          <ac:chgData name="Viet Anh Nguyen" userId="b95f61ff061388d5" providerId="LiveId" clId="{746B24EA-7A43-4D3D-A68A-B9BD11066FA8}" dt="2022-02-09T06:35:23.562" v="3589"/>
          <ac:inkMkLst>
            <pc:docMk/>
            <pc:sldMk cId="40492345" sldId="343"/>
            <ac:inkMk id="147" creationId="{947377A8-5C36-4E1D-860E-73DE0D826DE2}"/>
          </ac:inkMkLst>
        </pc:inkChg>
        <pc:inkChg chg="add del">
          <ac:chgData name="Viet Anh Nguyen" userId="b95f61ff061388d5" providerId="LiveId" clId="{746B24EA-7A43-4D3D-A68A-B9BD11066FA8}" dt="2022-02-09T06:35:23.562" v="3589"/>
          <ac:inkMkLst>
            <pc:docMk/>
            <pc:sldMk cId="40492345" sldId="343"/>
            <ac:inkMk id="148" creationId="{886ACB66-1EAF-474D-B390-73CAB6E01A28}"/>
          </ac:inkMkLst>
        </pc:inkChg>
        <pc:inkChg chg="add">
          <ac:chgData name="Viet Anh Nguyen" userId="b95f61ff061388d5" providerId="LiveId" clId="{746B24EA-7A43-4D3D-A68A-B9BD11066FA8}" dt="2022-02-09T06:35:23.562" v="3589"/>
          <ac:inkMkLst>
            <pc:docMk/>
            <pc:sldMk cId="40492345" sldId="343"/>
            <ac:inkMk id="149" creationId="{191A6622-BEA2-4095-B201-A766533561C8}"/>
          </ac:inkMkLst>
        </pc:inkChg>
        <pc:inkChg chg="add del">
          <ac:chgData name="Viet Anh Nguyen" userId="b95f61ff061388d5" providerId="LiveId" clId="{746B24EA-7A43-4D3D-A68A-B9BD11066FA8}" dt="2022-02-09T06:35:31.572" v="3592"/>
          <ac:inkMkLst>
            <pc:docMk/>
            <pc:sldMk cId="40492345" sldId="343"/>
            <ac:inkMk id="150" creationId="{7F2EFA32-9107-49BB-849F-F895B7E80469}"/>
          </ac:inkMkLst>
        </pc:inkChg>
        <pc:inkChg chg="add del">
          <ac:chgData name="Viet Anh Nguyen" userId="b95f61ff061388d5" providerId="LiveId" clId="{746B24EA-7A43-4D3D-A68A-B9BD11066FA8}" dt="2022-02-09T06:35:31.572" v="3592"/>
          <ac:inkMkLst>
            <pc:docMk/>
            <pc:sldMk cId="40492345" sldId="343"/>
            <ac:inkMk id="151" creationId="{10948A1B-FA34-4E37-AD49-2E0E2CDC3397}"/>
          </ac:inkMkLst>
        </pc:inkChg>
        <pc:inkChg chg="add">
          <ac:chgData name="Viet Anh Nguyen" userId="b95f61ff061388d5" providerId="LiveId" clId="{746B24EA-7A43-4D3D-A68A-B9BD11066FA8}" dt="2022-02-09T06:35:31.572" v="3592"/>
          <ac:inkMkLst>
            <pc:docMk/>
            <pc:sldMk cId="40492345" sldId="343"/>
            <ac:inkMk id="152" creationId="{0D47647E-C465-4187-A731-E66E32719904}"/>
          </ac:inkMkLst>
        </pc:inkChg>
        <pc:inkChg chg="add">
          <ac:chgData name="Viet Anh Nguyen" userId="b95f61ff061388d5" providerId="LiveId" clId="{746B24EA-7A43-4D3D-A68A-B9BD11066FA8}" dt="2022-02-09T06:35:34.588" v="3593" actId="9405"/>
          <ac:inkMkLst>
            <pc:docMk/>
            <pc:sldMk cId="40492345" sldId="343"/>
            <ac:inkMk id="153" creationId="{80AA88DC-9EC7-45AE-8710-3F9BB5C607BC}"/>
          </ac:inkMkLst>
        </pc:inkChg>
        <pc:inkChg chg="add">
          <ac:chgData name="Viet Anh Nguyen" userId="b95f61ff061388d5" providerId="LiveId" clId="{746B24EA-7A43-4D3D-A68A-B9BD11066FA8}" dt="2022-02-09T06:35:36.025" v="3594" actId="9405"/>
          <ac:inkMkLst>
            <pc:docMk/>
            <pc:sldMk cId="40492345" sldId="343"/>
            <ac:inkMk id="154" creationId="{D35C5737-46B2-4AF5-9E0F-0665E2CB6668}"/>
          </ac:inkMkLst>
        </pc:inkChg>
        <pc:inkChg chg="add del">
          <ac:chgData name="Viet Anh Nguyen" userId="b95f61ff061388d5" providerId="LiveId" clId="{746B24EA-7A43-4D3D-A68A-B9BD11066FA8}" dt="2022-02-09T06:35:47.044" v="3608"/>
          <ac:inkMkLst>
            <pc:docMk/>
            <pc:sldMk cId="40492345" sldId="343"/>
            <ac:inkMk id="155" creationId="{CCD96AEF-9C72-4696-94B8-EAC752CEE176}"/>
          </ac:inkMkLst>
        </pc:inkChg>
        <pc:inkChg chg="add del">
          <ac:chgData name="Viet Anh Nguyen" userId="b95f61ff061388d5" providerId="LiveId" clId="{746B24EA-7A43-4D3D-A68A-B9BD11066FA8}" dt="2022-02-09T06:35:47.044" v="3608"/>
          <ac:inkMkLst>
            <pc:docMk/>
            <pc:sldMk cId="40492345" sldId="343"/>
            <ac:inkMk id="156" creationId="{ED452079-A9D7-4706-A92C-FCBB47FFAF8D}"/>
          </ac:inkMkLst>
        </pc:inkChg>
        <pc:inkChg chg="add del">
          <ac:chgData name="Viet Anh Nguyen" userId="b95f61ff061388d5" providerId="LiveId" clId="{746B24EA-7A43-4D3D-A68A-B9BD11066FA8}" dt="2022-02-09T06:35:47.044" v="3608"/>
          <ac:inkMkLst>
            <pc:docMk/>
            <pc:sldMk cId="40492345" sldId="343"/>
            <ac:inkMk id="157" creationId="{70FC8131-CBB0-482D-944F-78430FF5E563}"/>
          </ac:inkMkLst>
        </pc:inkChg>
        <pc:inkChg chg="add del">
          <ac:chgData name="Viet Anh Nguyen" userId="b95f61ff061388d5" providerId="LiveId" clId="{746B24EA-7A43-4D3D-A68A-B9BD11066FA8}" dt="2022-02-09T06:35:47.044" v="3608"/>
          <ac:inkMkLst>
            <pc:docMk/>
            <pc:sldMk cId="40492345" sldId="343"/>
            <ac:inkMk id="158" creationId="{C7EC477B-D531-4489-B54D-151572AB8701}"/>
          </ac:inkMkLst>
        </pc:inkChg>
        <pc:inkChg chg="add del">
          <ac:chgData name="Viet Anh Nguyen" userId="b95f61ff061388d5" providerId="LiveId" clId="{746B24EA-7A43-4D3D-A68A-B9BD11066FA8}" dt="2022-02-09T06:35:47.044" v="3608"/>
          <ac:inkMkLst>
            <pc:docMk/>
            <pc:sldMk cId="40492345" sldId="343"/>
            <ac:inkMk id="159" creationId="{8F4F4B78-A199-4AA7-B13F-A08588BCDA42}"/>
          </ac:inkMkLst>
        </pc:inkChg>
        <pc:inkChg chg="add del">
          <ac:chgData name="Viet Anh Nguyen" userId="b95f61ff061388d5" providerId="LiveId" clId="{746B24EA-7A43-4D3D-A68A-B9BD11066FA8}" dt="2022-02-09T06:35:47.044" v="3608"/>
          <ac:inkMkLst>
            <pc:docMk/>
            <pc:sldMk cId="40492345" sldId="343"/>
            <ac:inkMk id="160" creationId="{DE248A51-F640-48CC-808D-9984035325EA}"/>
          </ac:inkMkLst>
        </pc:inkChg>
        <pc:inkChg chg="add del">
          <ac:chgData name="Viet Anh Nguyen" userId="b95f61ff061388d5" providerId="LiveId" clId="{746B24EA-7A43-4D3D-A68A-B9BD11066FA8}" dt="2022-02-09T06:35:47.044" v="3608"/>
          <ac:inkMkLst>
            <pc:docMk/>
            <pc:sldMk cId="40492345" sldId="343"/>
            <ac:inkMk id="161" creationId="{C4639427-56BC-4261-B501-F5A5CDDAE4C0}"/>
          </ac:inkMkLst>
        </pc:inkChg>
        <pc:inkChg chg="add del">
          <ac:chgData name="Viet Anh Nguyen" userId="b95f61ff061388d5" providerId="LiveId" clId="{746B24EA-7A43-4D3D-A68A-B9BD11066FA8}" dt="2022-02-09T06:35:47.044" v="3608"/>
          <ac:inkMkLst>
            <pc:docMk/>
            <pc:sldMk cId="40492345" sldId="343"/>
            <ac:inkMk id="162" creationId="{1DFF2601-1FDA-4FD3-BD2B-5DDAAC343582}"/>
          </ac:inkMkLst>
        </pc:inkChg>
        <pc:inkChg chg="add del">
          <ac:chgData name="Viet Anh Nguyen" userId="b95f61ff061388d5" providerId="LiveId" clId="{746B24EA-7A43-4D3D-A68A-B9BD11066FA8}" dt="2022-02-09T06:35:47.044" v="3608"/>
          <ac:inkMkLst>
            <pc:docMk/>
            <pc:sldMk cId="40492345" sldId="343"/>
            <ac:inkMk id="163" creationId="{9E495D9C-22C0-4027-89B9-541DFFC1594B}"/>
          </ac:inkMkLst>
        </pc:inkChg>
        <pc:inkChg chg="add del">
          <ac:chgData name="Viet Anh Nguyen" userId="b95f61ff061388d5" providerId="LiveId" clId="{746B24EA-7A43-4D3D-A68A-B9BD11066FA8}" dt="2022-02-09T06:35:47.044" v="3608"/>
          <ac:inkMkLst>
            <pc:docMk/>
            <pc:sldMk cId="40492345" sldId="343"/>
            <ac:inkMk id="164" creationId="{C317D4A5-4EA2-4821-90D1-C2F181139646}"/>
          </ac:inkMkLst>
        </pc:inkChg>
        <pc:inkChg chg="add del">
          <ac:chgData name="Viet Anh Nguyen" userId="b95f61ff061388d5" providerId="LiveId" clId="{746B24EA-7A43-4D3D-A68A-B9BD11066FA8}" dt="2022-02-09T06:35:47.044" v="3608"/>
          <ac:inkMkLst>
            <pc:docMk/>
            <pc:sldMk cId="40492345" sldId="343"/>
            <ac:inkMk id="165" creationId="{A262E279-5E8E-4435-8A4D-EADB2F737945}"/>
          </ac:inkMkLst>
        </pc:inkChg>
        <pc:inkChg chg="add del">
          <ac:chgData name="Viet Anh Nguyen" userId="b95f61ff061388d5" providerId="LiveId" clId="{746B24EA-7A43-4D3D-A68A-B9BD11066FA8}" dt="2022-02-09T06:35:47.044" v="3608"/>
          <ac:inkMkLst>
            <pc:docMk/>
            <pc:sldMk cId="40492345" sldId="343"/>
            <ac:inkMk id="166" creationId="{D26D08E1-6506-414F-82F3-D38663FFCDEC}"/>
          </ac:inkMkLst>
        </pc:inkChg>
        <pc:inkChg chg="add del">
          <ac:chgData name="Viet Anh Nguyen" userId="b95f61ff061388d5" providerId="LiveId" clId="{746B24EA-7A43-4D3D-A68A-B9BD11066FA8}" dt="2022-02-09T06:35:47.044" v="3608"/>
          <ac:inkMkLst>
            <pc:docMk/>
            <pc:sldMk cId="40492345" sldId="343"/>
            <ac:inkMk id="167" creationId="{D57EC9C6-5721-4A1A-9A82-B90C81282C34}"/>
          </ac:inkMkLst>
        </pc:inkChg>
        <pc:inkChg chg="add del">
          <ac:chgData name="Viet Anh Nguyen" userId="b95f61ff061388d5" providerId="LiveId" clId="{746B24EA-7A43-4D3D-A68A-B9BD11066FA8}" dt="2022-02-09T06:35:47.957" v="3610"/>
          <ac:inkMkLst>
            <pc:docMk/>
            <pc:sldMk cId="40492345" sldId="343"/>
            <ac:inkMk id="168" creationId="{E9F35FCA-7D5A-41A1-A076-3DCECF779F41}"/>
          </ac:inkMkLst>
        </pc:inkChg>
        <pc:inkChg chg="add del">
          <ac:chgData name="Viet Anh Nguyen" userId="b95f61ff061388d5" providerId="LiveId" clId="{746B24EA-7A43-4D3D-A68A-B9BD11066FA8}" dt="2022-02-09T06:35:47.957" v="3610"/>
          <ac:inkMkLst>
            <pc:docMk/>
            <pc:sldMk cId="40492345" sldId="343"/>
            <ac:inkMk id="169" creationId="{CCAAB20C-BF1C-402D-8FED-29D7CAEDA42F}"/>
          </ac:inkMkLst>
        </pc:inkChg>
        <pc:inkChg chg="add">
          <ac:chgData name="Viet Anh Nguyen" userId="b95f61ff061388d5" providerId="LiveId" clId="{746B24EA-7A43-4D3D-A68A-B9BD11066FA8}" dt="2022-02-09T06:35:47.957" v="3610"/>
          <ac:inkMkLst>
            <pc:docMk/>
            <pc:sldMk cId="40492345" sldId="343"/>
            <ac:inkMk id="170" creationId="{FF8AD64A-D225-402D-8CED-55032CA2946F}"/>
          </ac:inkMkLst>
        </pc:inkChg>
        <pc:inkChg chg="add del">
          <ac:chgData name="Viet Anh Nguyen" userId="b95f61ff061388d5" providerId="LiveId" clId="{746B24EA-7A43-4D3D-A68A-B9BD11066FA8}" dt="2022-02-09T06:36:22.651" v="3618"/>
          <ac:inkMkLst>
            <pc:docMk/>
            <pc:sldMk cId="40492345" sldId="343"/>
            <ac:inkMk id="171" creationId="{D8A3BEA7-BD14-43BF-BAC5-B9079B3D99AD}"/>
          </ac:inkMkLst>
        </pc:inkChg>
        <pc:inkChg chg="add del">
          <ac:chgData name="Viet Anh Nguyen" userId="b95f61ff061388d5" providerId="LiveId" clId="{746B24EA-7A43-4D3D-A68A-B9BD11066FA8}" dt="2022-02-09T06:36:22.651" v="3618"/>
          <ac:inkMkLst>
            <pc:docMk/>
            <pc:sldMk cId="40492345" sldId="343"/>
            <ac:inkMk id="172" creationId="{9D0FBFC7-D206-4305-8B73-8DC9D236C299}"/>
          </ac:inkMkLst>
        </pc:inkChg>
        <pc:inkChg chg="add del">
          <ac:chgData name="Viet Anh Nguyen" userId="b95f61ff061388d5" providerId="LiveId" clId="{746B24EA-7A43-4D3D-A68A-B9BD11066FA8}" dt="2022-02-09T06:36:22.651" v="3618"/>
          <ac:inkMkLst>
            <pc:docMk/>
            <pc:sldMk cId="40492345" sldId="343"/>
            <ac:inkMk id="173" creationId="{0AC25ECC-4A96-492D-9819-D05DAA3A970D}"/>
          </ac:inkMkLst>
        </pc:inkChg>
        <pc:inkChg chg="add del">
          <ac:chgData name="Viet Anh Nguyen" userId="b95f61ff061388d5" providerId="LiveId" clId="{746B24EA-7A43-4D3D-A68A-B9BD11066FA8}" dt="2022-02-09T06:36:22.651" v="3618"/>
          <ac:inkMkLst>
            <pc:docMk/>
            <pc:sldMk cId="40492345" sldId="343"/>
            <ac:inkMk id="174" creationId="{4CE74FE8-9F98-4B11-8E6B-CB4452217F56}"/>
          </ac:inkMkLst>
        </pc:inkChg>
        <pc:inkChg chg="add del">
          <ac:chgData name="Viet Anh Nguyen" userId="b95f61ff061388d5" providerId="LiveId" clId="{746B24EA-7A43-4D3D-A68A-B9BD11066FA8}" dt="2022-02-09T06:36:22.651" v="3618"/>
          <ac:inkMkLst>
            <pc:docMk/>
            <pc:sldMk cId="40492345" sldId="343"/>
            <ac:inkMk id="175" creationId="{8C8ADE01-1570-4A59-9952-F7C438B85B67}"/>
          </ac:inkMkLst>
        </pc:inkChg>
        <pc:inkChg chg="add del">
          <ac:chgData name="Viet Anh Nguyen" userId="b95f61ff061388d5" providerId="LiveId" clId="{746B24EA-7A43-4D3D-A68A-B9BD11066FA8}" dt="2022-02-09T06:36:22.651" v="3618"/>
          <ac:inkMkLst>
            <pc:docMk/>
            <pc:sldMk cId="40492345" sldId="343"/>
            <ac:inkMk id="176" creationId="{C61D03D7-9AF8-41AE-87EF-2F8F4BB20D99}"/>
          </ac:inkMkLst>
        </pc:inkChg>
        <pc:inkChg chg="add del">
          <ac:chgData name="Viet Anh Nguyen" userId="b95f61ff061388d5" providerId="LiveId" clId="{746B24EA-7A43-4D3D-A68A-B9BD11066FA8}" dt="2022-02-09T06:36:22.651" v="3618"/>
          <ac:inkMkLst>
            <pc:docMk/>
            <pc:sldMk cId="40492345" sldId="343"/>
            <ac:inkMk id="177" creationId="{CEFF374E-BB54-4112-8175-28AD7AE652F5}"/>
          </ac:inkMkLst>
        </pc:inkChg>
        <pc:inkChg chg="add">
          <ac:chgData name="Viet Anh Nguyen" userId="b95f61ff061388d5" providerId="LiveId" clId="{746B24EA-7A43-4D3D-A68A-B9BD11066FA8}" dt="2022-02-09T06:36:22.651" v="3618"/>
          <ac:inkMkLst>
            <pc:docMk/>
            <pc:sldMk cId="40492345" sldId="343"/>
            <ac:inkMk id="178" creationId="{04794DE9-5D00-4F26-AC07-902EB8629859}"/>
          </ac:inkMkLst>
        </pc:inkChg>
        <pc:inkChg chg="add del">
          <ac:chgData name="Viet Anh Nguyen" userId="b95f61ff061388d5" providerId="LiveId" clId="{746B24EA-7A43-4D3D-A68A-B9BD11066FA8}" dt="2022-02-09T06:36:25.929" v="3621"/>
          <ac:inkMkLst>
            <pc:docMk/>
            <pc:sldMk cId="40492345" sldId="343"/>
            <ac:inkMk id="179" creationId="{C4C476D3-2A8B-4A3C-92B0-123564C45567}"/>
          </ac:inkMkLst>
        </pc:inkChg>
        <pc:inkChg chg="add del">
          <ac:chgData name="Viet Anh Nguyen" userId="b95f61ff061388d5" providerId="LiveId" clId="{746B24EA-7A43-4D3D-A68A-B9BD11066FA8}" dt="2022-02-09T06:36:25.929" v="3621"/>
          <ac:inkMkLst>
            <pc:docMk/>
            <pc:sldMk cId="40492345" sldId="343"/>
            <ac:inkMk id="180" creationId="{42CBF7BE-630C-40A4-A230-8F6E16ABBD11}"/>
          </ac:inkMkLst>
        </pc:inkChg>
        <pc:inkChg chg="add">
          <ac:chgData name="Viet Anh Nguyen" userId="b95f61ff061388d5" providerId="LiveId" clId="{746B24EA-7A43-4D3D-A68A-B9BD11066FA8}" dt="2022-02-09T06:36:25.929" v="3621"/>
          <ac:inkMkLst>
            <pc:docMk/>
            <pc:sldMk cId="40492345" sldId="343"/>
            <ac:inkMk id="181" creationId="{51455F34-829A-4D48-A9A1-1A7AAB319933}"/>
          </ac:inkMkLst>
        </pc:inkChg>
      </pc:sldChg>
      <pc:sldChg chg="addSp delSp modSp new mod modClrScheme chgLayout">
        <pc:chgData name="Viet Anh Nguyen" userId="b95f61ff061388d5" providerId="LiveId" clId="{746B24EA-7A43-4D3D-A68A-B9BD11066FA8}" dt="2022-02-09T06:39:14.520" v="3757"/>
        <pc:sldMkLst>
          <pc:docMk/>
          <pc:sldMk cId="1063823188" sldId="344"/>
        </pc:sldMkLst>
        <pc:spChg chg="del">
          <ac:chgData name="Viet Anh Nguyen" userId="b95f61ff061388d5" providerId="LiveId" clId="{746B24EA-7A43-4D3D-A68A-B9BD11066FA8}" dt="2022-02-09T06:36:45.313" v="3623" actId="700"/>
          <ac:spMkLst>
            <pc:docMk/>
            <pc:sldMk cId="1063823188" sldId="344"/>
            <ac:spMk id="2" creationId="{2C00D8CB-EB45-4592-B20D-1A84619144F6}"/>
          </ac:spMkLst>
        </pc:spChg>
        <pc:spChg chg="del">
          <ac:chgData name="Viet Anh Nguyen" userId="b95f61ff061388d5" providerId="LiveId" clId="{746B24EA-7A43-4D3D-A68A-B9BD11066FA8}" dt="2022-02-09T06:36:45.313" v="3623" actId="700"/>
          <ac:spMkLst>
            <pc:docMk/>
            <pc:sldMk cId="1063823188" sldId="344"/>
            <ac:spMk id="3" creationId="{F2449CE8-521C-4ABD-A64F-78B94EA2584E}"/>
          </ac:spMkLst>
        </pc:spChg>
        <pc:inkChg chg="add del">
          <ac:chgData name="Viet Anh Nguyen" userId="b95f61ff061388d5" providerId="LiveId" clId="{746B24EA-7A43-4D3D-A68A-B9BD11066FA8}" dt="2022-02-09T06:36:51.282" v="3632"/>
          <ac:inkMkLst>
            <pc:docMk/>
            <pc:sldMk cId="1063823188" sldId="344"/>
            <ac:inkMk id="4" creationId="{9DDE0FF8-7E0C-4E18-83E5-05789DA9A907}"/>
          </ac:inkMkLst>
        </pc:inkChg>
        <pc:inkChg chg="add del">
          <ac:chgData name="Viet Anh Nguyen" userId="b95f61ff061388d5" providerId="LiveId" clId="{746B24EA-7A43-4D3D-A68A-B9BD11066FA8}" dt="2022-02-09T06:36:51.282" v="3632"/>
          <ac:inkMkLst>
            <pc:docMk/>
            <pc:sldMk cId="1063823188" sldId="344"/>
            <ac:inkMk id="5" creationId="{0E4D2F4E-BCD6-4040-9C80-C0399248C5A1}"/>
          </ac:inkMkLst>
        </pc:inkChg>
        <pc:inkChg chg="add del">
          <ac:chgData name="Viet Anh Nguyen" userId="b95f61ff061388d5" providerId="LiveId" clId="{746B24EA-7A43-4D3D-A68A-B9BD11066FA8}" dt="2022-02-09T06:36:51.282" v="3632"/>
          <ac:inkMkLst>
            <pc:docMk/>
            <pc:sldMk cId="1063823188" sldId="344"/>
            <ac:inkMk id="6" creationId="{5B01D275-D73F-4048-B6E6-0D7636A06BC3}"/>
          </ac:inkMkLst>
        </pc:inkChg>
        <pc:inkChg chg="add del">
          <ac:chgData name="Viet Anh Nguyen" userId="b95f61ff061388d5" providerId="LiveId" clId="{746B24EA-7A43-4D3D-A68A-B9BD11066FA8}" dt="2022-02-09T06:36:51.282" v="3632"/>
          <ac:inkMkLst>
            <pc:docMk/>
            <pc:sldMk cId="1063823188" sldId="344"/>
            <ac:inkMk id="7" creationId="{570F894A-6D15-42EF-BDDE-F67A59E63093}"/>
          </ac:inkMkLst>
        </pc:inkChg>
        <pc:inkChg chg="add del">
          <ac:chgData name="Viet Anh Nguyen" userId="b95f61ff061388d5" providerId="LiveId" clId="{746B24EA-7A43-4D3D-A68A-B9BD11066FA8}" dt="2022-02-09T06:36:51.282" v="3632"/>
          <ac:inkMkLst>
            <pc:docMk/>
            <pc:sldMk cId="1063823188" sldId="344"/>
            <ac:inkMk id="8" creationId="{3463ECD4-07C7-432B-A10E-627D8C78A12B}"/>
          </ac:inkMkLst>
        </pc:inkChg>
        <pc:inkChg chg="add del">
          <ac:chgData name="Viet Anh Nguyen" userId="b95f61ff061388d5" providerId="LiveId" clId="{746B24EA-7A43-4D3D-A68A-B9BD11066FA8}" dt="2022-02-09T06:36:51.282" v="3632"/>
          <ac:inkMkLst>
            <pc:docMk/>
            <pc:sldMk cId="1063823188" sldId="344"/>
            <ac:inkMk id="9" creationId="{C4314C1D-911E-47F9-BB15-71A653DEF602}"/>
          </ac:inkMkLst>
        </pc:inkChg>
        <pc:inkChg chg="add">
          <ac:chgData name="Viet Anh Nguyen" userId="b95f61ff061388d5" providerId="LiveId" clId="{746B24EA-7A43-4D3D-A68A-B9BD11066FA8}" dt="2022-02-09T06:36:50.606" v="3630" actId="9405"/>
          <ac:inkMkLst>
            <pc:docMk/>
            <pc:sldMk cId="1063823188" sldId="344"/>
            <ac:inkMk id="10" creationId="{0CFBACBA-CC9C-49E4-ACF7-5234DC6254DD}"/>
          </ac:inkMkLst>
        </pc:inkChg>
        <pc:inkChg chg="add">
          <ac:chgData name="Viet Anh Nguyen" userId="b95f61ff061388d5" providerId="LiveId" clId="{746B24EA-7A43-4D3D-A68A-B9BD11066FA8}" dt="2022-02-09T06:36:50.733" v="3631" actId="9405"/>
          <ac:inkMkLst>
            <pc:docMk/>
            <pc:sldMk cId="1063823188" sldId="344"/>
            <ac:inkMk id="11" creationId="{E4B558AD-3F52-4EBD-BDD0-8B71CD87084D}"/>
          </ac:inkMkLst>
        </pc:inkChg>
        <pc:inkChg chg="add">
          <ac:chgData name="Viet Anh Nguyen" userId="b95f61ff061388d5" providerId="LiveId" clId="{746B24EA-7A43-4D3D-A68A-B9BD11066FA8}" dt="2022-02-09T06:36:51.282" v="3632"/>
          <ac:inkMkLst>
            <pc:docMk/>
            <pc:sldMk cId="1063823188" sldId="344"/>
            <ac:inkMk id="12" creationId="{BF042A29-5849-4D42-BDAB-B2C5CCEDF490}"/>
          </ac:inkMkLst>
        </pc:inkChg>
        <pc:inkChg chg="add">
          <ac:chgData name="Viet Anh Nguyen" userId="b95f61ff061388d5" providerId="LiveId" clId="{746B24EA-7A43-4D3D-A68A-B9BD11066FA8}" dt="2022-02-09T06:36:54.782" v="3633" actId="9405"/>
          <ac:inkMkLst>
            <pc:docMk/>
            <pc:sldMk cId="1063823188" sldId="344"/>
            <ac:inkMk id="13" creationId="{3052CE41-5CD3-4E58-AEBF-1FD2AEF0563D}"/>
          </ac:inkMkLst>
        </pc:inkChg>
        <pc:inkChg chg="add del">
          <ac:chgData name="Viet Anh Nguyen" userId="b95f61ff061388d5" providerId="LiveId" clId="{746B24EA-7A43-4D3D-A68A-B9BD11066FA8}" dt="2022-02-09T06:36:56.232" v="3636"/>
          <ac:inkMkLst>
            <pc:docMk/>
            <pc:sldMk cId="1063823188" sldId="344"/>
            <ac:inkMk id="14" creationId="{26413395-586E-4FDA-95BA-2CB313867665}"/>
          </ac:inkMkLst>
        </pc:inkChg>
        <pc:inkChg chg="add del">
          <ac:chgData name="Viet Anh Nguyen" userId="b95f61ff061388d5" providerId="LiveId" clId="{746B24EA-7A43-4D3D-A68A-B9BD11066FA8}" dt="2022-02-09T06:36:56.232" v="3636"/>
          <ac:inkMkLst>
            <pc:docMk/>
            <pc:sldMk cId="1063823188" sldId="344"/>
            <ac:inkMk id="15" creationId="{31979046-B943-4C02-A239-D621D7FE5F9A}"/>
          </ac:inkMkLst>
        </pc:inkChg>
        <pc:inkChg chg="add">
          <ac:chgData name="Viet Anh Nguyen" userId="b95f61ff061388d5" providerId="LiveId" clId="{746B24EA-7A43-4D3D-A68A-B9BD11066FA8}" dt="2022-02-09T06:36:56.232" v="3636"/>
          <ac:inkMkLst>
            <pc:docMk/>
            <pc:sldMk cId="1063823188" sldId="344"/>
            <ac:inkMk id="16" creationId="{BFCD9D13-F620-4546-8EF4-44642E1F1D15}"/>
          </ac:inkMkLst>
        </pc:inkChg>
        <pc:inkChg chg="add del">
          <ac:chgData name="Viet Anh Nguyen" userId="b95f61ff061388d5" providerId="LiveId" clId="{746B24EA-7A43-4D3D-A68A-B9BD11066FA8}" dt="2022-02-09T06:36:59.136" v="3640"/>
          <ac:inkMkLst>
            <pc:docMk/>
            <pc:sldMk cId="1063823188" sldId="344"/>
            <ac:inkMk id="17" creationId="{3FEEAB33-DAFE-4879-9CA1-807B094C5C76}"/>
          </ac:inkMkLst>
        </pc:inkChg>
        <pc:inkChg chg="add del">
          <ac:chgData name="Viet Anh Nguyen" userId="b95f61ff061388d5" providerId="LiveId" clId="{746B24EA-7A43-4D3D-A68A-B9BD11066FA8}" dt="2022-02-09T06:36:59.136" v="3640"/>
          <ac:inkMkLst>
            <pc:docMk/>
            <pc:sldMk cId="1063823188" sldId="344"/>
            <ac:inkMk id="18" creationId="{9509D912-6BAB-4450-8D16-26C90E7BEBB4}"/>
          </ac:inkMkLst>
        </pc:inkChg>
        <pc:inkChg chg="add del">
          <ac:chgData name="Viet Anh Nguyen" userId="b95f61ff061388d5" providerId="LiveId" clId="{746B24EA-7A43-4D3D-A68A-B9BD11066FA8}" dt="2022-02-09T06:36:59.136" v="3640"/>
          <ac:inkMkLst>
            <pc:docMk/>
            <pc:sldMk cId="1063823188" sldId="344"/>
            <ac:inkMk id="19" creationId="{2F28C580-432B-4B25-BFE4-E4DF7BA3C1CC}"/>
          </ac:inkMkLst>
        </pc:inkChg>
        <pc:inkChg chg="add">
          <ac:chgData name="Viet Anh Nguyen" userId="b95f61ff061388d5" providerId="LiveId" clId="{746B24EA-7A43-4D3D-A68A-B9BD11066FA8}" dt="2022-02-09T06:36:59.136" v="3640"/>
          <ac:inkMkLst>
            <pc:docMk/>
            <pc:sldMk cId="1063823188" sldId="344"/>
            <ac:inkMk id="20" creationId="{7090EC4D-73F8-4CAB-AFAF-996134E22C4C}"/>
          </ac:inkMkLst>
        </pc:inkChg>
        <pc:inkChg chg="add del">
          <ac:chgData name="Viet Anh Nguyen" userId="b95f61ff061388d5" providerId="LiveId" clId="{746B24EA-7A43-4D3D-A68A-B9BD11066FA8}" dt="2022-02-09T06:37:00.440" v="3643"/>
          <ac:inkMkLst>
            <pc:docMk/>
            <pc:sldMk cId="1063823188" sldId="344"/>
            <ac:inkMk id="21" creationId="{8BE29214-77F1-4621-9342-60E83B12D371}"/>
          </ac:inkMkLst>
        </pc:inkChg>
        <pc:inkChg chg="add del">
          <ac:chgData name="Viet Anh Nguyen" userId="b95f61ff061388d5" providerId="LiveId" clId="{746B24EA-7A43-4D3D-A68A-B9BD11066FA8}" dt="2022-02-09T06:37:00.440" v="3643"/>
          <ac:inkMkLst>
            <pc:docMk/>
            <pc:sldMk cId="1063823188" sldId="344"/>
            <ac:inkMk id="22" creationId="{488D7104-0C35-4429-953A-C29B3E3563E1}"/>
          </ac:inkMkLst>
        </pc:inkChg>
        <pc:inkChg chg="add">
          <ac:chgData name="Viet Anh Nguyen" userId="b95f61ff061388d5" providerId="LiveId" clId="{746B24EA-7A43-4D3D-A68A-B9BD11066FA8}" dt="2022-02-09T06:37:00.440" v="3643"/>
          <ac:inkMkLst>
            <pc:docMk/>
            <pc:sldMk cId="1063823188" sldId="344"/>
            <ac:inkMk id="23" creationId="{5D2B2A1F-B0AC-4EFF-B21E-746608F04D1D}"/>
          </ac:inkMkLst>
        </pc:inkChg>
        <pc:inkChg chg="add del">
          <ac:chgData name="Viet Anh Nguyen" userId="b95f61ff061388d5" providerId="LiveId" clId="{746B24EA-7A43-4D3D-A68A-B9BD11066FA8}" dt="2022-02-09T06:37:02.262" v="3646"/>
          <ac:inkMkLst>
            <pc:docMk/>
            <pc:sldMk cId="1063823188" sldId="344"/>
            <ac:inkMk id="24" creationId="{B4EA6CD2-FC33-40DC-A8B4-DD3082C6FEB8}"/>
          </ac:inkMkLst>
        </pc:inkChg>
        <pc:inkChg chg="add del">
          <ac:chgData name="Viet Anh Nguyen" userId="b95f61ff061388d5" providerId="LiveId" clId="{746B24EA-7A43-4D3D-A68A-B9BD11066FA8}" dt="2022-02-09T06:37:02.262" v="3646"/>
          <ac:inkMkLst>
            <pc:docMk/>
            <pc:sldMk cId="1063823188" sldId="344"/>
            <ac:inkMk id="25" creationId="{4F8C71B8-CE37-422D-8EB3-DF3E19B677E1}"/>
          </ac:inkMkLst>
        </pc:inkChg>
        <pc:inkChg chg="add del">
          <ac:chgData name="Viet Anh Nguyen" userId="b95f61ff061388d5" providerId="LiveId" clId="{746B24EA-7A43-4D3D-A68A-B9BD11066FA8}" dt="2022-02-09T06:37:04.302" v="3652"/>
          <ac:inkMkLst>
            <pc:docMk/>
            <pc:sldMk cId="1063823188" sldId="344"/>
            <ac:inkMk id="26" creationId="{04632C5F-EAB3-4F86-B750-8E3C923DD3F0}"/>
          </ac:inkMkLst>
        </pc:inkChg>
        <pc:inkChg chg="add del">
          <ac:chgData name="Viet Anh Nguyen" userId="b95f61ff061388d5" providerId="LiveId" clId="{746B24EA-7A43-4D3D-A68A-B9BD11066FA8}" dt="2022-02-09T06:37:04.302" v="3652"/>
          <ac:inkMkLst>
            <pc:docMk/>
            <pc:sldMk cId="1063823188" sldId="344"/>
            <ac:inkMk id="27" creationId="{0C7C256E-311A-4982-A853-7976BA0905A5}"/>
          </ac:inkMkLst>
        </pc:inkChg>
        <pc:inkChg chg="add del">
          <ac:chgData name="Viet Anh Nguyen" userId="b95f61ff061388d5" providerId="LiveId" clId="{746B24EA-7A43-4D3D-A68A-B9BD11066FA8}" dt="2022-02-09T06:37:04.302" v="3652"/>
          <ac:inkMkLst>
            <pc:docMk/>
            <pc:sldMk cId="1063823188" sldId="344"/>
            <ac:inkMk id="28" creationId="{60D880CB-5D12-4A8D-A374-B381D1A0F3FA}"/>
          </ac:inkMkLst>
        </pc:inkChg>
        <pc:inkChg chg="add del">
          <ac:chgData name="Viet Anh Nguyen" userId="b95f61ff061388d5" providerId="LiveId" clId="{746B24EA-7A43-4D3D-A68A-B9BD11066FA8}" dt="2022-02-09T06:37:04.302" v="3652"/>
          <ac:inkMkLst>
            <pc:docMk/>
            <pc:sldMk cId="1063823188" sldId="344"/>
            <ac:inkMk id="29" creationId="{55FEA08A-4D8A-4E68-B8D6-E65A285261E3}"/>
          </ac:inkMkLst>
        </pc:inkChg>
        <pc:inkChg chg="add del">
          <ac:chgData name="Viet Anh Nguyen" userId="b95f61ff061388d5" providerId="LiveId" clId="{746B24EA-7A43-4D3D-A68A-B9BD11066FA8}" dt="2022-02-09T06:37:04.302" v="3652"/>
          <ac:inkMkLst>
            <pc:docMk/>
            <pc:sldMk cId="1063823188" sldId="344"/>
            <ac:inkMk id="30" creationId="{F85BB2FF-BAB3-4520-8E85-589BD1FBF9E2}"/>
          </ac:inkMkLst>
        </pc:inkChg>
        <pc:inkChg chg="add del">
          <ac:chgData name="Viet Anh Nguyen" userId="b95f61ff061388d5" providerId="LiveId" clId="{746B24EA-7A43-4D3D-A68A-B9BD11066FA8}" dt="2022-02-09T06:37:04.302" v="3652"/>
          <ac:inkMkLst>
            <pc:docMk/>
            <pc:sldMk cId="1063823188" sldId="344"/>
            <ac:inkMk id="31" creationId="{8BBEC0E7-5514-4F11-B839-7DD74E678A9F}"/>
          </ac:inkMkLst>
        </pc:inkChg>
        <pc:inkChg chg="add">
          <ac:chgData name="Viet Anh Nguyen" userId="b95f61ff061388d5" providerId="LiveId" clId="{746B24EA-7A43-4D3D-A68A-B9BD11066FA8}" dt="2022-02-09T06:37:04.302" v="3652"/>
          <ac:inkMkLst>
            <pc:docMk/>
            <pc:sldMk cId="1063823188" sldId="344"/>
            <ac:inkMk id="32" creationId="{358D20F2-F1E5-46E2-88D3-6D1C0059FA02}"/>
          </ac:inkMkLst>
        </pc:inkChg>
        <pc:inkChg chg="add">
          <ac:chgData name="Viet Anh Nguyen" userId="b95f61ff061388d5" providerId="LiveId" clId="{746B24EA-7A43-4D3D-A68A-B9BD11066FA8}" dt="2022-02-09T06:37:05.061" v="3653" actId="9405"/>
          <ac:inkMkLst>
            <pc:docMk/>
            <pc:sldMk cId="1063823188" sldId="344"/>
            <ac:inkMk id="33" creationId="{F1B3C4BA-8E84-4F41-8E9A-37D75BC9072F}"/>
          </ac:inkMkLst>
        </pc:inkChg>
        <pc:inkChg chg="add">
          <ac:chgData name="Viet Anh Nguyen" userId="b95f61ff061388d5" providerId="LiveId" clId="{746B24EA-7A43-4D3D-A68A-B9BD11066FA8}" dt="2022-02-09T06:37:06.238" v="3654" actId="9405"/>
          <ac:inkMkLst>
            <pc:docMk/>
            <pc:sldMk cId="1063823188" sldId="344"/>
            <ac:inkMk id="34" creationId="{5976EDC7-871C-48C9-9734-A3BAAB346DC7}"/>
          </ac:inkMkLst>
        </pc:inkChg>
        <pc:inkChg chg="add del">
          <ac:chgData name="Viet Anh Nguyen" userId="b95f61ff061388d5" providerId="LiveId" clId="{746B24EA-7A43-4D3D-A68A-B9BD11066FA8}" dt="2022-02-09T06:37:08.305" v="3657"/>
          <ac:inkMkLst>
            <pc:docMk/>
            <pc:sldMk cId="1063823188" sldId="344"/>
            <ac:inkMk id="35" creationId="{5D739AC9-F458-4D62-AEAA-16CC507721F1}"/>
          </ac:inkMkLst>
        </pc:inkChg>
        <pc:inkChg chg="add del">
          <ac:chgData name="Viet Anh Nguyen" userId="b95f61ff061388d5" providerId="LiveId" clId="{746B24EA-7A43-4D3D-A68A-B9BD11066FA8}" dt="2022-02-09T06:37:08.305" v="3657"/>
          <ac:inkMkLst>
            <pc:docMk/>
            <pc:sldMk cId="1063823188" sldId="344"/>
            <ac:inkMk id="36" creationId="{D594C81A-9C3F-4F5F-A0BA-1D405795A23C}"/>
          </ac:inkMkLst>
        </pc:inkChg>
        <pc:inkChg chg="add del">
          <ac:chgData name="Viet Anh Nguyen" userId="b95f61ff061388d5" providerId="LiveId" clId="{746B24EA-7A43-4D3D-A68A-B9BD11066FA8}" dt="2022-02-09T06:37:10.047" v="3660"/>
          <ac:inkMkLst>
            <pc:docMk/>
            <pc:sldMk cId="1063823188" sldId="344"/>
            <ac:inkMk id="37" creationId="{E9E808D3-85F4-479D-A92D-9179D3E051A2}"/>
          </ac:inkMkLst>
        </pc:inkChg>
        <pc:inkChg chg="add del">
          <ac:chgData name="Viet Anh Nguyen" userId="b95f61ff061388d5" providerId="LiveId" clId="{746B24EA-7A43-4D3D-A68A-B9BD11066FA8}" dt="2022-02-09T06:37:10.047" v="3660"/>
          <ac:inkMkLst>
            <pc:docMk/>
            <pc:sldMk cId="1063823188" sldId="344"/>
            <ac:inkMk id="38" creationId="{BD1DB70B-0B11-4EFB-89A1-61F71A6C7479}"/>
          </ac:inkMkLst>
        </pc:inkChg>
        <pc:inkChg chg="add">
          <ac:chgData name="Viet Anh Nguyen" userId="b95f61ff061388d5" providerId="LiveId" clId="{746B24EA-7A43-4D3D-A68A-B9BD11066FA8}" dt="2022-02-09T06:37:09.075" v="3659" actId="9405"/>
          <ac:inkMkLst>
            <pc:docMk/>
            <pc:sldMk cId="1063823188" sldId="344"/>
            <ac:inkMk id="39" creationId="{3288DA65-3B1C-402E-80F7-6C0DA95B6088}"/>
          </ac:inkMkLst>
        </pc:inkChg>
        <pc:inkChg chg="add">
          <ac:chgData name="Viet Anh Nguyen" userId="b95f61ff061388d5" providerId="LiveId" clId="{746B24EA-7A43-4D3D-A68A-B9BD11066FA8}" dt="2022-02-09T06:37:10.047" v="3660"/>
          <ac:inkMkLst>
            <pc:docMk/>
            <pc:sldMk cId="1063823188" sldId="344"/>
            <ac:inkMk id="40" creationId="{B4BFE9F1-6D3C-4085-9169-6F3D2C82A475}"/>
          </ac:inkMkLst>
        </pc:inkChg>
        <pc:inkChg chg="add del">
          <ac:chgData name="Viet Anh Nguyen" userId="b95f61ff061388d5" providerId="LiveId" clId="{746B24EA-7A43-4D3D-A68A-B9BD11066FA8}" dt="2022-02-09T06:37:24.863" v="3665"/>
          <ac:inkMkLst>
            <pc:docMk/>
            <pc:sldMk cId="1063823188" sldId="344"/>
            <ac:inkMk id="41" creationId="{75B5894D-EF75-434C-B1AF-E1CB524C9B63}"/>
          </ac:inkMkLst>
        </pc:inkChg>
        <pc:inkChg chg="add del">
          <ac:chgData name="Viet Anh Nguyen" userId="b95f61ff061388d5" providerId="LiveId" clId="{746B24EA-7A43-4D3D-A68A-B9BD11066FA8}" dt="2022-02-09T06:37:24.863" v="3665"/>
          <ac:inkMkLst>
            <pc:docMk/>
            <pc:sldMk cId="1063823188" sldId="344"/>
            <ac:inkMk id="42" creationId="{17B6F4E8-F017-4560-ACD2-6226062A53B3}"/>
          </ac:inkMkLst>
        </pc:inkChg>
        <pc:inkChg chg="add del">
          <ac:chgData name="Viet Anh Nguyen" userId="b95f61ff061388d5" providerId="LiveId" clId="{746B24EA-7A43-4D3D-A68A-B9BD11066FA8}" dt="2022-02-09T06:37:24.863" v="3665"/>
          <ac:inkMkLst>
            <pc:docMk/>
            <pc:sldMk cId="1063823188" sldId="344"/>
            <ac:inkMk id="43" creationId="{228AAE63-BD57-4489-AB23-AD206F780AFD}"/>
          </ac:inkMkLst>
        </pc:inkChg>
        <pc:inkChg chg="add del">
          <ac:chgData name="Viet Anh Nguyen" userId="b95f61ff061388d5" providerId="LiveId" clId="{746B24EA-7A43-4D3D-A68A-B9BD11066FA8}" dt="2022-02-09T06:37:24.863" v="3665"/>
          <ac:inkMkLst>
            <pc:docMk/>
            <pc:sldMk cId="1063823188" sldId="344"/>
            <ac:inkMk id="44" creationId="{6D041479-4110-408D-AB1A-A7ADAC3B4684}"/>
          </ac:inkMkLst>
        </pc:inkChg>
        <pc:inkChg chg="add">
          <ac:chgData name="Viet Anh Nguyen" userId="b95f61ff061388d5" providerId="LiveId" clId="{746B24EA-7A43-4D3D-A68A-B9BD11066FA8}" dt="2022-02-09T06:37:24.863" v="3665"/>
          <ac:inkMkLst>
            <pc:docMk/>
            <pc:sldMk cId="1063823188" sldId="344"/>
            <ac:inkMk id="45" creationId="{CDB935D5-A0D1-49B8-B0D1-D2A982DB8424}"/>
          </ac:inkMkLst>
        </pc:inkChg>
        <pc:inkChg chg="add del">
          <ac:chgData name="Viet Anh Nguyen" userId="b95f61ff061388d5" providerId="LiveId" clId="{746B24EA-7A43-4D3D-A68A-B9BD11066FA8}" dt="2022-02-09T06:37:28.821" v="3668"/>
          <ac:inkMkLst>
            <pc:docMk/>
            <pc:sldMk cId="1063823188" sldId="344"/>
            <ac:inkMk id="46" creationId="{0E80B417-62E4-4B2A-A427-4AAF4C3325D7}"/>
          </ac:inkMkLst>
        </pc:inkChg>
        <pc:inkChg chg="add del">
          <ac:chgData name="Viet Anh Nguyen" userId="b95f61ff061388d5" providerId="LiveId" clId="{746B24EA-7A43-4D3D-A68A-B9BD11066FA8}" dt="2022-02-09T06:37:28.821" v="3668"/>
          <ac:inkMkLst>
            <pc:docMk/>
            <pc:sldMk cId="1063823188" sldId="344"/>
            <ac:inkMk id="47" creationId="{044FDAB3-602D-46AF-9F24-32C536DD1E17}"/>
          </ac:inkMkLst>
        </pc:inkChg>
        <pc:inkChg chg="add del">
          <ac:chgData name="Viet Anh Nguyen" userId="b95f61ff061388d5" providerId="LiveId" clId="{746B24EA-7A43-4D3D-A68A-B9BD11066FA8}" dt="2022-02-09T06:37:30.409" v="3671"/>
          <ac:inkMkLst>
            <pc:docMk/>
            <pc:sldMk cId="1063823188" sldId="344"/>
            <ac:inkMk id="48" creationId="{0835A4CC-3628-4CA9-91A2-2D17CB55ADD3}"/>
          </ac:inkMkLst>
        </pc:inkChg>
        <pc:inkChg chg="add del">
          <ac:chgData name="Viet Anh Nguyen" userId="b95f61ff061388d5" providerId="LiveId" clId="{746B24EA-7A43-4D3D-A68A-B9BD11066FA8}" dt="2022-02-09T06:37:30.409" v="3671"/>
          <ac:inkMkLst>
            <pc:docMk/>
            <pc:sldMk cId="1063823188" sldId="344"/>
            <ac:inkMk id="49" creationId="{96AB9D0C-385C-4342-951B-F36786873C32}"/>
          </ac:inkMkLst>
        </pc:inkChg>
        <pc:inkChg chg="add del">
          <ac:chgData name="Viet Anh Nguyen" userId="b95f61ff061388d5" providerId="LiveId" clId="{746B24EA-7A43-4D3D-A68A-B9BD11066FA8}" dt="2022-02-09T06:37:30.409" v="3671"/>
          <ac:inkMkLst>
            <pc:docMk/>
            <pc:sldMk cId="1063823188" sldId="344"/>
            <ac:inkMk id="50" creationId="{E3418376-F14A-4756-AA06-F7818DB2DBEE}"/>
          </ac:inkMkLst>
        </pc:inkChg>
        <pc:inkChg chg="add">
          <ac:chgData name="Viet Anh Nguyen" userId="b95f61ff061388d5" providerId="LiveId" clId="{746B24EA-7A43-4D3D-A68A-B9BD11066FA8}" dt="2022-02-09T06:37:30.409" v="3671"/>
          <ac:inkMkLst>
            <pc:docMk/>
            <pc:sldMk cId="1063823188" sldId="344"/>
            <ac:inkMk id="51" creationId="{2ED7005D-F9E8-43BE-BCA4-DD512192537C}"/>
          </ac:inkMkLst>
        </pc:inkChg>
        <pc:inkChg chg="add del">
          <ac:chgData name="Viet Anh Nguyen" userId="b95f61ff061388d5" providerId="LiveId" clId="{746B24EA-7A43-4D3D-A68A-B9BD11066FA8}" dt="2022-02-09T06:37:35.455" v="3673"/>
          <ac:inkMkLst>
            <pc:docMk/>
            <pc:sldMk cId="1063823188" sldId="344"/>
            <ac:inkMk id="52" creationId="{83DF7609-05F8-47E2-9CF3-BE01494CE191}"/>
          </ac:inkMkLst>
        </pc:inkChg>
        <pc:inkChg chg="add del">
          <ac:chgData name="Viet Anh Nguyen" userId="b95f61ff061388d5" providerId="LiveId" clId="{746B24EA-7A43-4D3D-A68A-B9BD11066FA8}" dt="2022-02-09T06:37:40.089" v="3678"/>
          <ac:inkMkLst>
            <pc:docMk/>
            <pc:sldMk cId="1063823188" sldId="344"/>
            <ac:inkMk id="53" creationId="{1139E64E-CBA6-489E-9E4C-E549D6FF2540}"/>
          </ac:inkMkLst>
        </pc:inkChg>
        <pc:inkChg chg="add del">
          <ac:chgData name="Viet Anh Nguyen" userId="b95f61ff061388d5" providerId="LiveId" clId="{746B24EA-7A43-4D3D-A68A-B9BD11066FA8}" dt="2022-02-09T06:37:40.089" v="3678"/>
          <ac:inkMkLst>
            <pc:docMk/>
            <pc:sldMk cId="1063823188" sldId="344"/>
            <ac:inkMk id="54" creationId="{C823AB51-E605-46C3-A093-77D29DBA2399}"/>
          </ac:inkMkLst>
        </pc:inkChg>
        <pc:inkChg chg="add del">
          <ac:chgData name="Viet Anh Nguyen" userId="b95f61ff061388d5" providerId="LiveId" clId="{746B24EA-7A43-4D3D-A68A-B9BD11066FA8}" dt="2022-02-09T06:37:40.089" v="3678"/>
          <ac:inkMkLst>
            <pc:docMk/>
            <pc:sldMk cId="1063823188" sldId="344"/>
            <ac:inkMk id="55" creationId="{B2A963EA-2612-4CA3-B700-C1BBBEAF2AD2}"/>
          </ac:inkMkLst>
        </pc:inkChg>
        <pc:inkChg chg="add del">
          <ac:chgData name="Viet Anh Nguyen" userId="b95f61ff061388d5" providerId="LiveId" clId="{746B24EA-7A43-4D3D-A68A-B9BD11066FA8}" dt="2022-02-09T06:37:40.089" v="3678"/>
          <ac:inkMkLst>
            <pc:docMk/>
            <pc:sldMk cId="1063823188" sldId="344"/>
            <ac:inkMk id="56" creationId="{B7C39118-F7E1-4B07-A7DA-5808A9050E9A}"/>
          </ac:inkMkLst>
        </pc:inkChg>
        <pc:inkChg chg="add del">
          <ac:chgData name="Viet Anh Nguyen" userId="b95f61ff061388d5" providerId="LiveId" clId="{746B24EA-7A43-4D3D-A68A-B9BD11066FA8}" dt="2022-02-09T06:37:41.284" v="3680"/>
          <ac:inkMkLst>
            <pc:docMk/>
            <pc:sldMk cId="1063823188" sldId="344"/>
            <ac:inkMk id="57" creationId="{57A66453-B0B7-4898-9886-9F9DD553264C}"/>
          </ac:inkMkLst>
        </pc:inkChg>
        <pc:inkChg chg="add del">
          <ac:chgData name="Viet Anh Nguyen" userId="b95f61ff061388d5" providerId="LiveId" clId="{746B24EA-7A43-4D3D-A68A-B9BD11066FA8}" dt="2022-02-09T06:37:41.284" v="3680"/>
          <ac:inkMkLst>
            <pc:docMk/>
            <pc:sldMk cId="1063823188" sldId="344"/>
            <ac:inkMk id="58" creationId="{88C68B4B-2E88-48C7-B806-FB1F2BE57DB1}"/>
          </ac:inkMkLst>
        </pc:inkChg>
        <pc:inkChg chg="add del">
          <ac:chgData name="Viet Anh Nguyen" userId="b95f61ff061388d5" providerId="LiveId" clId="{746B24EA-7A43-4D3D-A68A-B9BD11066FA8}" dt="2022-02-09T06:37:42.433" v="3682"/>
          <ac:inkMkLst>
            <pc:docMk/>
            <pc:sldMk cId="1063823188" sldId="344"/>
            <ac:inkMk id="59" creationId="{5A00FBCB-F17A-4FB2-957F-F45A509CCEF0}"/>
          </ac:inkMkLst>
        </pc:inkChg>
        <pc:inkChg chg="add del">
          <ac:chgData name="Viet Anh Nguyen" userId="b95f61ff061388d5" providerId="LiveId" clId="{746B24EA-7A43-4D3D-A68A-B9BD11066FA8}" dt="2022-02-09T06:37:42.433" v="3682"/>
          <ac:inkMkLst>
            <pc:docMk/>
            <pc:sldMk cId="1063823188" sldId="344"/>
            <ac:inkMk id="60" creationId="{BE14164D-C56E-47CB-B75B-941332C61CD7}"/>
          </ac:inkMkLst>
        </pc:inkChg>
        <pc:inkChg chg="add mod">
          <ac:chgData name="Viet Anh Nguyen" userId="b95f61ff061388d5" providerId="LiveId" clId="{746B24EA-7A43-4D3D-A68A-B9BD11066FA8}" dt="2022-02-09T06:38:15.152" v="3684"/>
          <ac:inkMkLst>
            <pc:docMk/>
            <pc:sldMk cId="1063823188" sldId="344"/>
            <ac:inkMk id="61" creationId="{D189D0F5-01CA-44FD-AE7D-880094D674F1}"/>
          </ac:inkMkLst>
        </pc:inkChg>
        <pc:inkChg chg="add">
          <ac:chgData name="Viet Anh Nguyen" userId="b95f61ff061388d5" providerId="LiveId" clId="{746B24EA-7A43-4D3D-A68A-B9BD11066FA8}" dt="2022-02-09T06:38:43.392" v="3704" actId="9405"/>
          <ac:inkMkLst>
            <pc:docMk/>
            <pc:sldMk cId="1063823188" sldId="344"/>
            <ac:inkMk id="62" creationId="{248E66A9-3C48-4C3E-9CE7-1BAC1012CAFD}"/>
          </ac:inkMkLst>
        </pc:inkChg>
        <pc:inkChg chg="add del">
          <ac:chgData name="Viet Anh Nguyen" userId="b95f61ff061388d5" providerId="LiveId" clId="{746B24EA-7A43-4D3D-A68A-B9BD11066FA8}" dt="2022-02-09T06:38:49.817" v="3707"/>
          <ac:inkMkLst>
            <pc:docMk/>
            <pc:sldMk cId="1063823188" sldId="344"/>
            <ac:inkMk id="63" creationId="{B16A7322-BC96-4BCB-B53D-87E2F24F1E9F}"/>
          </ac:inkMkLst>
        </pc:inkChg>
        <pc:inkChg chg="add del">
          <ac:chgData name="Viet Anh Nguyen" userId="b95f61ff061388d5" providerId="LiveId" clId="{746B24EA-7A43-4D3D-A68A-B9BD11066FA8}" dt="2022-02-09T06:38:49.817" v="3707"/>
          <ac:inkMkLst>
            <pc:docMk/>
            <pc:sldMk cId="1063823188" sldId="344"/>
            <ac:inkMk id="64" creationId="{527DAA58-7C2D-41B8-9A11-17ED6ABF095F}"/>
          </ac:inkMkLst>
        </pc:inkChg>
        <pc:inkChg chg="add">
          <ac:chgData name="Viet Anh Nguyen" userId="b95f61ff061388d5" providerId="LiveId" clId="{746B24EA-7A43-4D3D-A68A-B9BD11066FA8}" dt="2022-02-09T06:38:49.817" v="3707"/>
          <ac:inkMkLst>
            <pc:docMk/>
            <pc:sldMk cId="1063823188" sldId="344"/>
            <ac:inkMk id="65" creationId="{76D28724-06BF-42E1-B11A-B3D63B2B375B}"/>
          </ac:inkMkLst>
        </pc:inkChg>
        <pc:inkChg chg="add del">
          <ac:chgData name="Viet Anh Nguyen" userId="b95f61ff061388d5" providerId="LiveId" clId="{746B24EA-7A43-4D3D-A68A-B9BD11066FA8}" dt="2022-02-09T06:38:52.900" v="3712"/>
          <ac:inkMkLst>
            <pc:docMk/>
            <pc:sldMk cId="1063823188" sldId="344"/>
            <ac:inkMk id="66" creationId="{EE063D3C-603F-4E53-8125-2B104B570BE5}"/>
          </ac:inkMkLst>
        </pc:inkChg>
        <pc:inkChg chg="add del">
          <ac:chgData name="Viet Anh Nguyen" userId="b95f61ff061388d5" providerId="LiveId" clId="{746B24EA-7A43-4D3D-A68A-B9BD11066FA8}" dt="2022-02-09T06:38:52.900" v="3712"/>
          <ac:inkMkLst>
            <pc:docMk/>
            <pc:sldMk cId="1063823188" sldId="344"/>
            <ac:inkMk id="67" creationId="{73E16640-0267-4FCB-8788-30B0A007C570}"/>
          </ac:inkMkLst>
        </pc:inkChg>
        <pc:inkChg chg="add del">
          <ac:chgData name="Viet Anh Nguyen" userId="b95f61ff061388d5" providerId="LiveId" clId="{746B24EA-7A43-4D3D-A68A-B9BD11066FA8}" dt="2022-02-09T06:38:52.900" v="3712"/>
          <ac:inkMkLst>
            <pc:docMk/>
            <pc:sldMk cId="1063823188" sldId="344"/>
            <ac:inkMk id="68" creationId="{BCF6CC71-B302-4EFE-BE1C-A9BD5E02E1CC}"/>
          </ac:inkMkLst>
        </pc:inkChg>
        <pc:inkChg chg="add del">
          <ac:chgData name="Viet Anh Nguyen" userId="b95f61ff061388d5" providerId="LiveId" clId="{746B24EA-7A43-4D3D-A68A-B9BD11066FA8}" dt="2022-02-09T06:38:52.900" v="3712"/>
          <ac:inkMkLst>
            <pc:docMk/>
            <pc:sldMk cId="1063823188" sldId="344"/>
            <ac:inkMk id="69" creationId="{45A7721B-1F20-4F94-A247-21FFA4F48B0F}"/>
          </ac:inkMkLst>
        </pc:inkChg>
        <pc:inkChg chg="add">
          <ac:chgData name="Viet Anh Nguyen" userId="b95f61ff061388d5" providerId="LiveId" clId="{746B24EA-7A43-4D3D-A68A-B9BD11066FA8}" dt="2022-02-09T06:38:52.900" v="3712"/>
          <ac:inkMkLst>
            <pc:docMk/>
            <pc:sldMk cId="1063823188" sldId="344"/>
            <ac:inkMk id="70" creationId="{F2C22CC3-05AD-40E3-AF3C-440F9747DAD0}"/>
          </ac:inkMkLst>
        </pc:inkChg>
        <pc:inkChg chg="add del">
          <ac:chgData name="Viet Anh Nguyen" userId="b95f61ff061388d5" providerId="LiveId" clId="{746B24EA-7A43-4D3D-A68A-B9BD11066FA8}" dt="2022-02-09T06:39:02.780" v="3729"/>
          <ac:inkMkLst>
            <pc:docMk/>
            <pc:sldMk cId="1063823188" sldId="344"/>
            <ac:inkMk id="71" creationId="{348FF90F-2EBE-426E-8A1E-DBAAD63E2900}"/>
          </ac:inkMkLst>
        </pc:inkChg>
        <pc:inkChg chg="add del">
          <ac:chgData name="Viet Anh Nguyen" userId="b95f61ff061388d5" providerId="LiveId" clId="{746B24EA-7A43-4D3D-A68A-B9BD11066FA8}" dt="2022-02-09T06:39:02.780" v="3729"/>
          <ac:inkMkLst>
            <pc:docMk/>
            <pc:sldMk cId="1063823188" sldId="344"/>
            <ac:inkMk id="72" creationId="{8D4D9754-48CB-4755-A144-BDBB22BAEC9D}"/>
          </ac:inkMkLst>
        </pc:inkChg>
        <pc:inkChg chg="add del">
          <ac:chgData name="Viet Anh Nguyen" userId="b95f61ff061388d5" providerId="LiveId" clId="{746B24EA-7A43-4D3D-A68A-B9BD11066FA8}" dt="2022-02-09T06:39:02.780" v="3729"/>
          <ac:inkMkLst>
            <pc:docMk/>
            <pc:sldMk cId="1063823188" sldId="344"/>
            <ac:inkMk id="73" creationId="{BEE4105E-7511-467B-86F0-F891695A25F0}"/>
          </ac:inkMkLst>
        </pc:inkChg>
        <pc:inkChg chg="add del">
          <ac:chgData name="Viet Anh Nguyen" userId="b95f61ff061388d5" providerId="LiveId" clId="{746B24EA-7A43-4D3D-A68A-B9BD11066FA8}" dt="2022-02-09T06:39:02.780" v="3729"/>
          <ac:inkMkLst>
            <pc:docMk/>
            <pc:sldMk cId="1063823188" sldId="344"/>
            <ac:inkMk id="74" creationId="{6C76A735-F497-4497-AB3C-D48BFEE9CE75}"/>
          </ac:inkMkLst>
        </pc:inkChg>
        <pc:inkChg chg="add del">
          <ac:chgData name="Viet Anh Nguyen" userId="b95f61ff061388d5" providerId="LiveId" clId="{746B24EA-7A43-4D3D-A68A-B9BD11066FA8}" dt="2022-02-09T06:39:02.780" v="3729"/>
          <ac:inkMkLst>
            <pc:docMk/>
            <pc:sldMk cId="1063823188" sldId="344"/>
            <ac:inkMk id="75" creationId="{BEC8216F-30F1-427C-BFA9-3CFD4C58A8CC}"/>
          </ac:inkMkLst>
        </pc:inkChg>
        <pc:inkChg chg="add del">
          <ac:chgData name="Viet Anh Nguyen" userId="b95f61ff061388d5" providerId="LiveId" clId="{746B24EA-7A43-4D3D-A68A-B9BD11066FA8}" dt="2022-02-09T06:39:02.780" v="3729"/>
          <ac:inkMkLst>
            <pc:docMk/>
            <pc:sldMk cId="1063823188" sldId="344"/>
            <ac:inkMk id="76" creationId="{5B929F55-6185-488B-B466-5B391817C47B}"/>
          </ac:inkMkLst>
        </pc:inkChg>
        <pc:inkChg chg="add del">
          <ac:chgData name="Viet Anh Nguyen" userId="b95f61ff061388d5" providerId="LiveId" clId="{746B24EA-7A43-4D3D-A68A-B9BD11066FA8}" dt="2022-02-09T06:39:02.780" v="3729"/>
          <ac:inkMkLst>
            <pc:docMk/>
            <pc:sldMk cId="1063823188" sldId="344"/>
            <ac:inkMk id="77" creationId="{27D29EA4-C8E3-4207-8A8D-A5FD8367D9FC}"/>
          </ac:inkMkLst>
        </pc:inkChg>
        <pc:inkChg chg="add del">
          <ac:chgData name="Viet Anh Nguyen" userId="b95f61ff061388d5" providerId="LiveId" clId="{746B24EA-7A43-4D3D-A68A-B9BD11066FA8}" dt="2022-02-09T06:39:02.780" v="3729"/>
          <ac:inkMkLst>
            <pc:docMk/>
            <pc:sldMk cId="1063823188" sldId="344"/>
            <ac:inkMk id="78" creationId="{1F3A507C-B70A-4AD5-9198-60878EB64C90}"/>
          </ac:inkMkLst>
        </pc:inkChg>
        <pc:inkChg chg="add del">
          <ac:chgData name="Viet Anh Nguyen" userId="b95f61ff061388d5" providerId="LiveId" clId="{746B24EA-7A43-4D3D-A68A-B9BD11066FA8}" dt="2022-02-09T06:39:02.780" v="3729"/>
          <ac:inkMkLst>
            <pc:docMk/>
            <pc:sldMk cId="1063823188" sldId="344"/>
            <ac:inkMk id="79" creationId="{B3197BC8-105E-484A-94D5-F023F6E455B6}"/>
          </ac:inkMkLst>
        </pc:inkChg>
        <pc:inkChg chg="add del">
          <ac:chgData name="Viet Anh Nguyen" userId="b95f61ff061388d5" providerId="LiveId" clId="{746B24EA-7A43-4D3D-A68A-B9BD11066FA8}" dt="2022-02-09T06:39:02.780" v="3729"/>
          <ac:inkMkLst>
            <pc:docMk/>
            <pc:sldMk cId="1063823188" sldId="344"/>
            <ac:inkMk id="80" creationId="{639C8E00-177F-416C-B197-0522F390DD10}"/>
          </ac:inkMkLst>
        </pc:inkChg>
        <pc:inkChg chg="add del">
          <ac:chgData name="Viet Anh Nguyen" userId="b95f61ff061388d5" providerId="LiveId" clId="{746B24EA-7A43-4D3D-A68A-B9BD11066FA8}" dt="2022-02-09T06:39:02.780" v="3729"/>
          <ac:inkMkLst>
            <pc:docMk/>
            <pc:sldMk cId="1063823188" sldId="344"/>
            <ac:inkMk id="81" creationId="{C25C8F7B-434B-4E92-8C5C-F8CC249200C4}"/>
          </ac:inkMkLst>
        </pc:inkChg>
        <pc:inkChg chg="add del">
          <ac:chgData name="Viet Anh Nguyen" userId="b95f61ff061388d5" providerId="LiveId" clId="{746B24EA-7A43-4D3D-A68A-B9BD11066FA8}" dt="2022-02-09T06:39:02.780" v="3729"/>
          <ac:inkMkLst>
            <pc:docMk/>
            <pc:sldMk cId="1063823188" sldId="344"/>
            <ac:inkMk id="82" creationId="{C88FC6D3-AD38-42EB-8450-D4E33E25E2E3}"/>
          </ac:inkMkLst>
        </pc:inkChg>
        <pc:inkChg chg="add">
          <ac:chgData name="Viet Anh Nguyen" userId="b95f61ff061388d5" providerId="LiveId" clId="{746B24EA-7A43-4D3D-A68A-B9BD11066FA8}" dt="2022-02-09T06:39:00.983" v="3725" actId="9405"/>
          <ac:inkMkLst>
            <pc:docMk/>
            <pc:sldMk cId="1063823188" sldId="344"/>
            <ac:inkMk id="83" creationId="{F9C36E71-DF49-4DD5-9D8B-980892821CEC}"/>
          </ac:inkMkLst>
        </pc:inkChg>
        <pc:inkChg chg="add del">
          <ac:chgData name="Viet Anh Nguyen" userId="b95f61ff061388d5" providerId="LiveId" clId="{746B24EA-7A43-4D3D-A68A-B9BD11066FA8}" dt="2022-02-09T06:39:02.780" v="3729"/>
          <ac:inkMkLst>
            <pc:docMk/>
            <pc:sldMk cId="1063823188" sldId="344"/>
            <ac:inkMk id="84" creationId="{5EE96A58-ADA9-46B1-ADA2-AC64A0D619AF}"/>
          </ac:inkMkLst>
        </pc:inkChg>
        <pc:inkChg chg="add del">
          <ac:chgData name="Viet Anh Nguyen" userId="b95f61ff061388d5" providerId="LiveId" clId="{746B24EA-7A43-4D3D-A68A-B9BD11066FA8}" dt="2022-02-09T06:39:02.780" v="3729"/>
          <ac:inkMkLst>
            <pc:docMk/>
            <pc:sldMk cId="1063823188" sldId="344"/>
            <ac:inkMk id="85" creationId="{85BC06B4-D411-45D0-9BD5-9F0795B243D0}"/>
          </ac:inkMkLst>
        </pc:inkChg>
        <pc:inkChg chg="add del">
          <ac:chgData name="Viet Anh Nguyen" userId="b95f61ff061388d5" providerId="LiveId" clId="{746B24EA-7A43-4D3D-A68A-B9BD11066FA8}" dt="2022-02-09T06:39:02.780" v="3729"/>
          <ac:inkMkLst>
            <pc:docMk/>
            <pc:sldMk cId="1063823188" sldId="344"/>
            <ac:inkMk id="86" creationId="{5F6B917F-B1D0-4119-934A-3B73534D00F6}"/>
          </ac:inkMkLst>
        </pc:inkChg>
        <pc:inkChg chg="add">
          <ac:chgData name="Viet Anh Nguyen" userId="b95f61ff061388d5" providerId="LiveId" clId="{746B24EA-7A43-4D3D-A68A-B9BD11066FA8}" dt="2022-02-09T06:39:02.780" v="3729"/>
          <ac:inkMkLst>
            <pc:docMk/>
            <pc:sldMk cId="1063823188" sldId="344"/>
            <ac:inkMk id="87" creationId="{FC381F25-5E36-4826-9491-B58BB1617DC7}"/>
          </ac:inkMkLst>
        </pc:inkChg>
        <pc:inkChg chg="add">
          <ac:chgData name="Viet Anh Nguyen" userId="b95f61ff061388d5" providerId="LiveId" clId="{746B24EA-7A43-4D3D-A68A-B9BD11066FA8}" dt="2022-02-09T06:39:02.780" v="3729"/>
          <ac:inkMkLst>
            <pc:docMk/>
            <pc:sldMk cId="1063823188" sldId="344"/>
            <ac:inkMk id="88" creationId="{23365925-443C-4FAD-B3A7-D434F15CEA86}"/>
          </ac:inkMkLst>
        </pc:inkChg>
        <pc:inkChg chg="add">
          <ac:chgData name="Viet Anh Nguyen" userId="b95f61ff061388d5" providerId="LiveId" clId="{746B24EA-7A43-4D3D-A68A-B9BD11066FA8}" dt="2022-02-09T06:39:02.780" v="3729"/>
          <ac:inkMkLst>
            <pc:docMk/>
            <pc:sldMk cId="1063823188" sldId="344"/>
            <ac:inkMk id="89" creationId="{F1CE53BC-681B-40FE-AE31-E830FE2AA0DA}"/>
          </ac:inkMkLst>
        </pc:inkChg>
        <pc:inkChg chg="add del">
          <ac:chgData name="Viet Anh Nguyen" userId="b95f61ff061388d5" providerId="LiveId" clId="{746B24EA-7A43-4D3D-A68A-B9BD11066FA8}" dt="2022-02-09T06:39:07.885" v="3740"/>
          <ac:inkMkLst>
            <pc:docMk/>
            <pc:sldMk cId="1063823188" sldId="344"/>
            <ac:inkMk id="90" creationId="{5B5CB99E-252D-4807-9A71-5EDEF57D9AA8}"/>
          </ac:inkMkLst>
        </pc:inkChg>
        <pc:inkChg chg="add del">
          <ac:chgData name="Viet Anh Nguyen" userId="b95f61ff061388d5" providerId="LiveId" clId="{746B24EA-7A43-4D3D-A68A-B9BD11066FA8}" dt="2022-02-09T06:39:07.885" v="3740"/>
          <ac:inkMkLst>
            <pc:docMk/>
            <pc:sldMk cId="1063823188" sldId="344"/>
            <ac:inkMk id="91" creationId="{74E9D47D-E352-4FED-A6D3-C6EEAF7CDD9B}"/>
          </ac:inkMkLst>
        </pc:inkChg>
        <pc:inkChg chg="add del">
          <ac:chgData name="Viet Anh Nguyen" userId="b95f61ff061388d5" providerId="LiveId" clId="{746B24EA-7A43-4D3D-A68A-B9BD11066FA8}" dt="2022-02-09T06:39:07.885" v="3740"/>
          <ac:inkMkLst>
            <pc:docMk/>
            <pc:sldMk cId="1063823188" sldId="344"/>
            <ac:inkMk id="92" creationId="{E317EB62-512C-4925-AAAE-39D8DC5F153F}"/>
          </ac:inkMkLst>
        </pc:inkChg>
        <pc:inkChg chg="add del">
          <ac:chgData name="Viet Anh Nguyen" userId="b95f61ff061388d5" providerId="LiveId" clId="{746B24EA-7A43-4D3D-A68A-B9BD11066FA8}" dt="2022-02-09T06:39:07.885" v="3740"/>
          <ac:inkMkLst>
            <pc:docMk/>
            <pc:sldMk cId="1063823188" sldId="344"/>
            <ac:inkMk id="93" creationId="{B3A0A2D2-59DB-4C3D-B99B-B2ADC04E9072}"/>
          </ac:inkMkLst>
        </pc:inkChg>
        <pc:inkChg chg="add del">
          <ac:chgData name="Viet Anh Nguyen" userId="b95f61ff061388d5" providerId="LiveId" clId="{746B24EA-7A43-4D3D-A68A-B9BD11066FA8}" dt="2022-02-09T06:39:07.885" v="3740"/>
          <ac:inkMkLst>
            <pc:docMk/>
            <pc:sldMk cId="1063823188" sldId="344"/>
            <ac:inkMk id="94" creationId="{62EADB40-34BF-4A78-A44D-C364630501FC}"/>
          </ac:inkMkLst>
        </pc:inkChg>
        <pc:inkChg chg="add">
          <ac:chgData name="Viet Anh Nguyen" userId="b95f61ff061388d5" providerId="LiveId" clId="{746B24EA-7A43-4D3D-A68A-B9BD11066FA8}" dt="2022-02-09T06:39:05.501" v="3735" actId="9405"/>
          <ac:inkMkLst>
            <pc:docMk/>
            <pc:sldMk cId="1063823188" sldId="344"/>
            <ac:inkMk id="95" creationId="{BF6F3993-96EA-46CA-9539-1A25141054C9}"/>
          </ac:inkMkLst>
        </pc:inkChg>
        <pc:inkChg chg="add del">
          <ac:chgData name="Viet Anh Nguyen" userId="b95f61ff061388d5" providerId="LiveId" clId="{746B24EA-7A43-4D3D-A68A-B9BD11066FA8}" dt="2022-02-09T06:39:07.885" v="3740"/>
          <ac:inkMkLst>
            <pc:docMk/>
            <pc:sldMk cId="1063823188" sldId="344"/>
            <ac:inkMk id="96" creationId="{B260B902-97D2-4B03-95B6-2BAFA6F99E3D}"/>
          </ac:inkMkLst>
        </pc:inkChg>
        <pc:inkChg chg="add del">
          <ac:chgData name="Viet Anh Nguyen" userId="b95f61ff061388d5" providerId="LiveId" clId="{746B24EA-7A43-4D3D-A68A-B9BD11066FA8}" dt="2022-02-09T06:39:07.885" v="3740"/>
          <ac:inkMkLst>
            <pc:docMk/>
            <pc:sldMk cId="1063823188" sldId="344"/>
            <ac:inkMk id="97" creationId="{4CAB4AEF-44D5-4667-9DCF-3B1CD124D371}"/>
          </ac:inkMkLst>
        </pc:inkChg>
        <pc:inkChg chg="add del">
          <ac:chgData name="Viet Anh Nguyen" userId="b95f61ff061388d5" providerId="LiveId" clId="{746B24EA-7A43-4D3D-A68A-B9BD11066FA8}" dt="2022-02-09T06:39:07.885" v="3740"/>
          <ac:inkMkLst>
            <pc:docMk/>
            <pc:sldMk cId="1063823188" sldId="344"/>
            <ac:inkMk id="98" creationId="{666CD97A-1FA3-4314-83AA-D18C60987BE1}"/>
          </ac:inkMkLst>
        </pc:inkChg>
        <pc:inkChg chg="add del">
          <ac:chgData name="Viet Anh Nguyen" userId="b95f61ff061388d5" providerId="LiveId" clId="{746B24EA-7A43-4D3D-A68A-B9BD11066FA8}" dt="2022-02-09T06:39:07.885" v="3740"/>
          <ac:inkMkLst>
            <pc:docMk/>
            <pc:sldMk cId="1063823188" sldId="344"/>
            <ac:inkMk id="99" creationId="{1354DAB9-3EFB-4597-B642-0A6470B3EE97}"/>
          </ac:inkMkLst>
        </pc:inkChg>
        <pc:inkChg chg="add">
          <ac:chgData name="Viet Anh Nguyen" userId="b95f61ff061388d5" providerId="LiveId" clId="{746B24EA-7A43-4D3D-A68A-B9BD11066FA8}" dt="2022-02-09T06:39:07.885" v="3740"/>
          <ac:inkMkLst>
            <pc:docMk/>
            <pc:sldMk cId="1063823188" sldId="344"/>
            <ac:inkMk id="100" creationId="{B3A3D58F-8017-4B78-9A37-9998DFA5B1AD}"/>
          </ac:inkMkLst>
        </pc:inkChg>
        <pc:inkChg chg="add">
          <ac:chgData name="Viet Anh Nguyen" userId="b95f61ff061388d5" providerId="LiveId" clId="{746B24EA-7A43-4D3D-A68A-B9BD11066FA8}" dt="2022-02-09T06:39:07.885" v="3740"/>
          <ac:inkMkLst>
            <pc:docMk/>
            <pc:sldMk cId="1063823188" sldId="344"/>
            <ac:inkMk id="101" creationId="{9F3956E1-3E4D-490C-A356-579AA134252F}"/>
          </ac:inkMkLst>
        </pc:inkChg>
        <pc:inkChg chg="add">
          <ac:chgData name="Viet Anh Nguyen" userId="b95f61ff061388d5" providerId="LiveId" clId="{746B24EA-7A43-4D3D-A68A-B9BD11066FA8}" dt="2022-02-09T06:39:07.885" v="3740"/>
          <ac:inkMkLst>
            <pc:docMk/>
            <pc:sldMk cId="1063823188" sldId="344"/>
            <ac:inkMk id="102" creationId="{09508521-4AE6-4A41-9FD2-4B13999694A3}"/>
          </ac:inkMkLst>
        </pc:inkChg>
        <pc:inkChg chg="add del">
          <ac:chgData name="Viet Anh Nguyen" userId="b95f61ff061388d5" providerId="LiveId" clId="{746B24EA-7A43-4D3D-A68A-B9BD11066FA8}" dt="2022-02-09T06:39:14.520" v="3757"/>
          <ac:inkMkLst>
            <pc:docMk/>
            <pc:sldMk cId="1063823188" sldId="344"/>
            <ac:inkMk id="103" creationId="{9DCD7F5E-B510-4545-84B8-DAFF818F63F7}"/>
          </ac:inkMkLst>
        </pc:inkChg>
        <pc:inkChg chg="add del">
          <ac:chgData name="Viet Anh Nguyen" userId="b95f61ff061388d5" providerId="LiveId" clId="{746B24EA-7A43-4D3D-A68A-B9BD11066FA8}" dt="2022-02-09T06:39:14.520" v="3757"/>
          <ac:inkMkLst>
            <pc:docMk/>
            <pc:sldMk cId="1063823188" sldId="344"/>
            <ac:inkMk id="104" creationId="{1439ACFA-937F-4E1A-8D39-D024297A1567}"/>
          </ac:inkMkLst>
        </pc:inkChg>
        <pc:inkChg chg="add del">
          <ac:chgData name="Viet Anh Nguyen" userId="b95f61ff061388d5" providerId="LiveId" clId="{746B24EA-7A43-4D3D-A68A-B9BD11066FA8}" dt="2022-02-09T06:39:14.520" v="3757"/>
          <ac:inkMkLst>
            <pc:docMk/>
            <pc:sldMk cId="1063823188" sldId="344"/>
            <ac:inkMk id="105" creationId="{4AB84473-C359-47EF-BD20-A7A39E8BD4CC}"/>
          </ac:inkMkLst>
        </pc:inkChg>
        <pc:inkChg chg="add del">
          <ac:chgData name="Viet Anh Nguyen" userId="b95f61ff061388d5" providerId="LiveId" clId="{746B24EA-7A43-4D3D-A68A-B9BD11066FA8}" dt="2022-02-09T06:39:14.520" v="3757"/>
          <ac:inkMkLst>
            <pc:docMk/>
            <pc:sldMk cId="1063823188" sldId="344"/>
            <ac:inkMk id="106" creationId="{35B486D0-E62B-4F68-9348-61F06CE10F2A}"/>
          </ac:inkMkLst>
        </pc:inkChg>
        <pc:inkChg chg="add del">
          <ac:chgData name="Viet Anh Nguyen" userId="b95f61ff061388d5" providerId="LiveId" clId="{746B24EA-7A43-4D3D-A68A-B9BD11066FA8}" dt="2022-02-09T06:39:14.520" v="3757"/>
          <ac:inkMkLst>
            <pc:docMk/>
            <pc:sldMk cId="1063823188" sldId="344"/>
            <ac:inkMk id="107" creationId="{EA1DB3DA-6FD3-46B1-A33E-BD6FA2BB8D3A}"/>
          </ac:inkMkLst>
        </pc:inkChg>
        <pc:inkChg chg="add del">
          <ac:chgData name="Viet Anh Nguyen" userId="b95f61ff061388d5" providerId="LiveId" clId="{746B24EA-7A43-4D3D-A68A-B9BD11066FA8}" dt="2022-02-09T06:39:14.520" v="3757"/>
          <ac:inkMkLst>
            <pc:docMk/>
            <pc:sldMk cId="1063823188" sldId="344"/>
            <ac:inkMk id="108" creationId="{0752F78D-EFCA-4B4B-93EF-39EAAFCB4E44}"/>
          </ac:inkMkLst>
        </pc:inkChg>
        <pc:inkChg chg="add del">
          <ac:chgData name="Viet Anh Nguyen" userId="b95f61ff061388d5" providerId="LiveId" clId="{746B24EA-7A43-4D3D-A68A-B9BD11066FA8}" dt="2022-02-09T06:39:14.520" v="3757"/>
          <ac:inkMkLst>
            <pc:docMk/>
            <pc:sldMk cId="1063823188" sldId="344"/>
            <ac:inkMk id="109" creationId="{F060B21B-F71C-4035-B09B-FEAF75DAE7B6}"/>
          </ac:inkMkLst>
        </pc:inkChg>
        <pc:inkChg chg="add del">
          <ac:chgData name="Viet Anh Nguyen" userId="b95f61ff061388d5" providerId="LiveId" clId="{746B24EA-7A43-4D3D-A68A-B9BD11066FA8}" dt="2022-02-09T06:39:14.520" v="3757"/>
          <ac:inkMkLst>
            <pc:docMk/>
            <pc:sldMk cId="1063823188" sldId="344"/>
            <ac:inkMk id="110" creationId="{D1308C1A-C876-468C-B7AB-B3A8E3B4D02A}"/>
          </ac:inkMkLst>
        </pc:inkChg>
        <pc:inkChg chg="add del">
          <ac:chgData name="Viet Anh Nguyen" userId="b95f61ff061388d5" providerId="LiveId" clId="{746B24EA-7A43-4D3D-A68A-B9BD11066FA8}" dt="2022-02-09T06:39:14.520" v="3757"/>
          <ac:inkMkLst>
            <pc:docMk/>
            <pc:sldMk cId="1063823188" sldId="344"/>
            <ac:inkMk id="111" creationId="{51D68B64-E0C4-4869-A50E-E42C2648E9C1}"/>
          </ac:inkMkLst>
        </pc:inkChg>
        <pc:inkChg chg="add del">
          <ac:chgData name="Viet Anh Nguyen" userId="b95f61ff061388d5" providerId="LiveId" clId="{746B24EA-7A43-4D3D-A68A-B9BD11066FA8}" dt="2022-02-09T06:39:14.520" v="3757"/>
          <ac:inkMkLst>
            <pc:docMk/>
            <pc:sldMk cId="1063823188" sldId="344"/>
            <ac:inkMk id="112" creationId="{530186D1-EF76-4C2A-93F1-2E60891DEAF9}"/>
          </ac:inkMkLst>
        </pc:inkChg>
        <pc:inkChg chg="add del">
          <ac:chgData name="Viet Anh Nguyen" userId="b95f61ff061388d5" providerId="LiveId" clId="{746B24EA-7A43-4D3D-A68A-B9BD11066FA8}" dt="2022-02-09T06:39:14.520" v="3757"/>
          <ac:inkMkLst>
            <pc:docMk/>
            <pc:sldMk cId="1063823188" sldId="344"/>
            <ac:inkMk id="113" creationId="{CA79CED0-68E2-483F-AA3D-4958A8EEF2F7}"/>
          </ac:inkMkLst>
        </pc:inkChg>
        <pc:inkChg chg="add del">
          <ac:chgData name="Viet Anh Nguyen" userId="b95f61ff061388d5" providerId="LiveId" clId="{746B24EA-7A43-4D3D-A68A-B9BD11066FA8}" dt="2022-02-09T06:39:14.520" v="3757"/>
          <ac:inkMkLst>
            <pc:docMk/>
            <pc:sldMk cId="1063823188" sldId="344"/>
            <ac:inkMk id="114" creationId="{9FB6945B-C127-4136-A013-E969C46F8BC2}"/>
          </ac:inkMkLst>
        </pc:inkChg>
        <pc:inkChg chg="add del">
          <ac:chgData name="Viet Anh Nguyen" userId="b95f61ff061388d5" providerId="LiveId" clId="{746B24EA-7A43-4D3D-A68A-B9BD11066FA8}" dt="2022-02-09T06:39:14.520" v="3757"/>
          <ac:inkMkLst>
            <pc:docMk/>
            <pc:sldMk cId="1063823188" sldId="344"/>
            <ac:inkMk id="115" creationId="{4C14A902-12EF-4196-9ED8-42F6035BF8B2}"/>
          </ac:inkMkLst>
        </pc:inkChg>
        <pc:inkChg chg="add del">
          <ac:chgData name="Viet Anh Nguyen" userId="b95f61ff061388d5" providerId="LiveId" clId="{746B24EA-7A43-4D3D-A68A-B9BD11066FA8}" dt="2022-02-09T06:39:14.520" v="3757"/>
          <ac:inkMkLst>
            <pc:docMk/>
            <pc:sldMk cId="1063823188" sldId="344"/>
            <ac:inkMk id="116" creationId="{2014134D-C024-461F-9F99-0048E4C0D97E}"/>
          </ac:inkMkLst>
        </pc:inkChg>
        <pc:inkChg chg="add del">
          <ac:chgData name="Viet Anh Nguyen" userId="b95f61ff061388d5" providerId="LiveId" clId="{746B24EA-7A43-4D3D-A68A-B9BD11066FA8}" dt="2022-02-09T06:39:14.520" v="3757"/>
          <ac:inkMkLst>
            <pc:docMk/>
            <pc:sldMk cId="1063823188" sldId="344"/>
            <ac:inkMk id="117" creationId="{31703AFF-F64B-4A35-83BE-B22D8F95FD96}"/>
          </ac:inkMkLst>
        </pc:inkChg>
        <pc:inkChg chg="add del">
          <ac:chgData name="Viet Anh Nguyen" userId="b95f61ff061388d5" providerId="LiveId" clId="{746B24EA-7A43-4D3D-A68A-B9BD11066FA8}" dt="2022-02-09T06:39:14.520" v="3757"/>
          <ac:inkMkLst>
            <pc:docMk/>
            <pc:sldMk cId="1063823188" sldId="344"/>
            <ac:inkMk id="118" creationId="{A70D25C7-85C4-4D11-8F2E-39AC4C02F0E2}"/>
          </ac:inkMkLst>
        </pc:inkChg>
        <pc:inkChg chg="add">
          <ac:chgData name="Viet Anh Nguyen" userId="b95f61ff061388d5" providerId="LiveId" clId="{746B24EA-7A43-4D3D-A68A-B9BD11066FA8}" dt="2022-02-09T06:39:14.520" v="3757"/>
          <ac:inkMkLst>
            <pc:docMk/>
            <pc:sldMk cId="1063823188" sldId="344"/>
            <ac:inkMk id="119" creationId="{C83B0A3E-221D-4F36-9EBF-4954744FD08A}"/>
          </ac:inkMkLst>
        </pc:inkChg>
        <pc:inkChg chg="add">
          <ac:chgData name="Viet Anh Nguyen" userId="b95f61ff061388d5" providerId="LiveId" clId="{746B24EA-7A43-4D3D-A68A-B9BD11066FA8}" dt="2022-02-09T06:39:14.520" v="3757"/>
          <ac:inkMkLst>
            <pc:docMk/>
            <pc:sldMk cId="1063823188" sldId="344"/>
            <ac:inkMk id="120" creationId="{181E89CF-2842-4ECD-9DFB-D80303307500}"/>
          </ac:inkMkLst>
        </pc:inkChg>
        <pc:inkChg chg="add">
          <ac:chgData name="Viet Anh Nguyen" userId="b95f61ff061388d5" providerId="LiveId" clId="{746B24EA-7A43-4D3D-A68A-B9BD11066FA8}" dt="2022-02-09T06:39:14.520" v="3757"/>
          <ac:inkMkLst>
            <pc:docMk/>
            <pc:sldMk cId="1063823188" sldId="344"/>
            <ac:inkMk id="121" creationId="{C5639B07-D72B-4271-B9D2-94D37D4C0030}"/>
          </ac:inkMkLst>
        </pc:inkChg>
      </pc:sldChg>
      <pc:sldChg chg="addSp delSp new mod modClrScheme chgLayout">
        <pc:chgData name="Viet Anh Nguyen" userId="b95f61ff061388d5" providerId="LiveId" clId="{746B24EA-7A43-4D3D-A68A-B9BD11066FA8}" dt="2022-02-09T07:07:49.561" v="4779"/>
        <pc:sldMkLst>
          <pc:docMk/>
          <pc:sldMk cId="2661209212" sldId="345"/>
        </pc:sldMkLst>
        <pc:spChg chg="del">
          <ac:chgData name="Viet Anh Nguyen" userId="b95f61ff061388d5" providerId="LiveId" clId="{746B24EA-7A43-4D3D-A68A-B9BD11066FA8}" dt="2022-02-09T06:39:34.898" v="3759" actId="700"/>
          <ac:spMkLst>
            <pc:docMk/>
            <pc:sldMk cId="2661209212" sldId="345"/>
            <ac:spMk id="2" creationId="{DF2BAEF9-C6E7-4AA9-BFC7-F0BE3831BB29}"/>
          </ac:spMkLst>
        </pc:spChg>
        <pc:spChg chg="del">
          <ac:chgData name="Viet Anh Nguyen" userId="b95f61ff061388d5" providerId="LiveId" clId="{746B24EA-7A43-4D3D-A68A-B9BD11066FA8}" dt="2022-02-09T06:39:34.898" v="3759" actId="700"/>
          <ac:spMkLst>
            <pc:docMk/>
            <pc:sldMk cId="2661209212" sldId="345"/>
            <ac:spMk id="3" creationId="{3DE0D90A-B7CE-4E9E-B6BC-4843E1402C83}"/>
          </ac:spMkLst>
        </pc:spChg>
        <pc:inkChg chg="add del">
          <ac:chgData name="Viet Anh Nguyen" userId="b95f61ff061388d5" providerId="LiveId" clId="{746B24EA-7A43-4D3D-A68A-B9BD11066FA8}" dt="2022-02-09T06:39:39.390" v="3762"/>
          <ac:inkMkLst>
            <pc:docMk/>
            <pc:sldMk cId="2661209212" sldId="345"/>
            <ac:inkMk id="4" creationId="{11EE82A0-05CA-44AD-A6C0-00ACD05D02A9}"/>
          </ac:inkMkLst>
        </pc:inkChg>
        <pc:inkChg chg="add del">
          <ac:chgData name="Viet Anh Nguyen" userId="b95f61ff061388d5" providerId="LiveId" clId="{746B24EA-7A43-4D3D-A68A-B9BD11066FA8}" dt="2022-02-09T06:39:39.390" v="3762"/>
          <ac:inkMkLst>
            <pc:docMk/>
            <pc:sldMk cId="2661209212" sldId="345"/>
            <ac:inkMk id="5" creationId="{6393CBD9-F939-4468-9A5D-60DECB649A7A}"/>
          </ac:inkMkLst>
        </pc:inkChg>
        <pc:inkChg chg="add">
          <ac:chgData name="Viet Anh Nguyen" userId="b95f61ff061388d5" providerId="LiveId" clId="{746B24EA-7A43-4D3D-A68A-B9BD11066FA8}" dt="2022-02-09T06:39:39.390" v="3762"/>
          <ac:inkMkLst>
            <pc:docMk/>
            <pc:sldMk cId="2661209212" sldId="345"/>
            <ac:inkMk id="6" creationId="{15F5A631-E528-46AD-8DE0-608989A35AAC}"/>
          </ac:inkMkLst>
        </pc:inkChg>
        <pc:inkChg chg="add del">
          <ac:chgData name="Viet Anh Nguyen" userId="b95f61ff061388d5" providerId="LiveId" clId="{746B24EA-7A43-4D3D-A68A-B9BD11066FA8}" dt="2022-02-09T06:39:44.002" v="3774"/>
          <ac:inkMkLst>
            <pc:docMk/>
            <pc:sldMk cId="2661209212" sldId="345"/>
            <ac:inkMk id="7" creationId="{24AFDAA7-E260-4AFB-992B-5C6BFB1D8EA2}"/>
          </ac:inkMkLst>
        </pc:inkChg>
        <pc:inkChg chg="add del">
          <ac:chgData name="Viet Anh Nguyen" userId="b95f61ff061388d5" providerId="LiveId" clId="{746B24EA-7A43-4D3D-A68A-B9BD11066FA8}" dt="2022-02-09T06:39:44.002" v="3774"/>
          <ac:inkMkLst>
            <pc:docMk/>
            <pc:sldMk cId="2661209212" sldId="345"/>
            <ac:inkMk id="8" creationId="{E68A1E80-F127-4FEB-AA93-75A67A9EF365}"/>
          </ac:inkMkLst>
        </pc:inkChg>
        <pc:inkChg chg="add del">
          <ac:chgData name="Viet Anh Nguyen" userId="b95f61ff061388d5" providerId="LiveId" clId="{746B24EA-7A43-4D3D-A68A-B9BD11066FA8}" dt="2022-02-09T06:39:44.002" v="3774"/>
          <ac:inkMkLst>
            <pc:docMk/>
            <pc:sldMk cId="2661209212" sldId="345"/>
            <ac:inkMk id="9" creationId="{A975C7B8-FC5B-4793-A546-3CF4E060675B}"/>
          </ac:inkMkLst>
        </pc:inkChg>
        <pc:inkChg chg="add del">
          <ac:chgData name="Viet Anh Nguyen" userId="b95f61ff061388d5" providerId="LiveId" clId="{746B24EA-7A43-4D3D-A68A-B9BD11066FA8}" dt="2022-02-09T06:39:44.002" v="3774"/>
          <ac:inkMkLst>
            <pc:docMk/>
            <pc:sldMk cId="2661209212" sldId="345"/>
            <ac:inkMk id="10" creationId="{07E18395-CDA0-4200-A64E-F462FE2CCCAF}"/>
          </ac:inkMkLst>
        </pc:inkChg>
        <pc:inkChg chg="add del">
          <ac:chgData name="Viet Anh Nguyen" userId="b95f61ff061388d5" providerId="LiveId" clId="{746B24EA-7A43-4D3D-A68A-B9BD11066FA8}" dt="2022-02-09T06:39:44.002" v="3774"/>
          <ac:inkMkLst>
            <pc:docMk/>
            <pc:sldMk cId="2661209212" sldId="345"/>
            <ac:inkMk id="11" creationId="{0F634CA7-3153-4DA0-9A90-EB6B0D9ED275}"/>
          </ac:inkMkLst>
        </pc:inkChg>
        <pc:inkChg chg="add del">
          <ac:chgData name="Viet Anh Nguyen" userId="b95f61ff061388d5" providerId="LiveId" clId="{746B24EA-7A43-4D3D-A68A-B9BD11066FA8}" dt="2022-02-09T06:39:44.002" v="3774"/>
          <ac:inkMkLst>
            <pc:docMk/>
            <pc:sldMk cId="2661209212" sldId="345"/>
            <ac:inkMk id="12" creationId="{A9621788-503F-422D-82FA-BF47FBCFB618}"/>
          </ac:inkMkLst>
        </pc:inkChg>
        <pc:inkChg chg="add del">
          <ac:chgData name="Viet Anh Nguyen" userId="b95f61ff061388d5" providerId="LiveId" clId="{746B24EA-7A43-4D3D-A68A-B9BD11066FA8}" dt="2022-02-09T06:39:44.002" v="3774"/>
          <ac:inkMkLst>
            <pc:docMk/>
            <pc:sldMk cId="2661209212" sldId="345"/>
            <ac:inkMk id="13" creationId="{96435246-C788-432C-B64C-54149A905A0B}"/>
          </ac:inkMkLst>
        </pc:inkChg>
        <pc:inkChg chg="add del">
          <ac:chgData name="Viet Anh Nguyen" userId="b95f61ff061388d5" providerId="LiveId" clId="{746B24EA-7A43-4D3D-A68A-B9BD11066FA8}" dt="2022-02-09T06:39:44.002" v="3774"/>
          <ac:inkMkLst>
            <pc:docMk/>
            <pc:sldMk cId="2661209212" sldId="345"/>
            <ac:inkMk id="14" creationId="{7247A8FC-1942-45F8-B6A9-D90C352B6E4D}"/>
          </ac:inkMkLst>
        </pc:inkChg>
        <pc:inkChg chg="add del">
          <ac:chgData name="Viet Anh Nguyen" userId="b95f61ff061388d5" providerId="LiveId" clId="{746B24EA-7A43-4D3D-A68A-B9BD11066FA8}" dt="2022-02-09T06:39:44.002" v="3774"/>
          <ac:inkMkLst>
            <pc:docMk/>
            <pc:sldMk cId="2661209212" sldId="345"/>
            <ac:inkMk id="15" creationId="{33D35B13-DB44-4237-94C2-D516F0EEB300}"/>
          </ac:inkMkLst>
        </pc:inkChg>
        <pc:inkChg chg="add">
          <ac:chgData name="Viet Anh Nguyen" userId="b95f61ff061388d5" providerId="LiveId" clId="{746B24EA-7A43-4D3D-A68A-B9BD11066FA8}" dt="2022-02-09T06:39:42.995" v="3772" actId="9405"/>
          <ac:inkMkLst>
            <pc:docMk/>
            <pc:sldMk cId="2661209212" sldId="345"/>
            <ac:inkMk id="16" creationId="{4C20DEE5-D9C8-4390-81F1-D421A20F97C7}"/>
          </ac:inkMkLst>
        </pc:inkChg>
        <pc:inkChg chg="add">
          <ac:chgData name="Viet Anh Nguyen" userId="b95f61ff061388d5" providerId="LiveId" clId="{746B24EA-7A43-4D3D-A68A-B9BD11066FA8}" dt="2022-02-09T06:39:43.127" v="3773" actId="9405"/>
          <ac:inkMkLst>
            <pc:docMk/>
            <pc:sldMk cId="2661209212" sldId="345"/>
            <ac:inkMk id="17" creationId="{9F8D69D1-AD81-464A-9051-699C937F079E}"/>
          </ac:inkMkLst>
        </pc:inkChg>
        <pc:inkChg chg="add">
          <ac:chgData name="Viet Anh Nguyen" userId="b95f61ff061388d5" providerId="LiveId" clId="{746B24EA-7A43-4D3D-A68A-B9BD11066FA8}" dt="2022-02-09T06:39:44.002" v="3774"/>
          <ac:inkMkLst>
            <pc:docMk/>
            <pc:sldMk cId="2661209212" sldId="345"/>
            <ac:inkMk id="18" creationId="{B6021C6B-3705-41F8-84F8-249B1C463786}"/>
          </ac:inkMkLst>
        </pc:inkChg>
        <pc:inkChg chg="add">
          <ac:chgData name="Viet Anh Nguyen" userId="b95f61ff061388d5" providerId="LiveId" clId="{746B24EA-7A43-4D3D-A68A-B9BD11066FA8}" dt="2022-02-09T06:39:44.002" v="3774"/>
          <ac:inkMkLst>
            <pc:docMk/>
            <pc:sldMk cId="2661209212" sldId="345"/>
            <ac:inkMk id="19" creationId="{94E869E1-B95C-4F0A-9674-20F844E69A4C}"/>
          </ac:inkMkLst>
        </pc:inkChg>
        <pc:inkChg chg="add">
          <ac:chgData name="Viet Anh Nguyen" userId="b95f61ff061388d5" providerId="LiveId" clId="{746B24EA-7A43-4D3D-A68A-B9BD11066FA8}" dt="2022-02-09T06:39:44.419" v="3775" actId="9405"/>
          <ac:inkMkLst>
            <pc:docMk/>
            <pc:sldMk cId="2661209212" sldId="345"/>
            <ac:inkMk id="20" creationId="{02F9B481-6BE4-40C9-B65B-04418883D9F6}"/>
          </ac:inkMkLst>
        </pc:inkChg>
        <pc:inkChg chg="add del">
          <ac:chgData name="Viet Anh Nguyen" userId="b95f61ff061388d5" providerId="LiveId" clId="{746B24EA-7A43-4D3D-A68A-B9BD11066FA8}" dt="2022-02-09T06:39:50.244" v="3787"/>
          <ac:inkMkLst>
            <pc:docMk/>
            <pc:sldMk cId="2661209212" sldId="345"/>
            <ac:inkMk id="21" creationId="{E36B63AC-A4C1-4C06-9859-FD93FC826344}"/>
          </ac:inkMkLst>
        </pc:inkChg>
        <pc:inkChg chg="add del">
          <ac:chgData name="Viet Anh Nguyen" userId="b95f61ff061388d5" providerId="LiveId" clId="{746B24EA-7A43-4D3D-A68A-B9BD11066FA8}" dt="2022-02-09T06:39:50.244" v="3787"/>
          <ac:inkMkLst>
            <pc:docMk/>
            <pc:sldMk cId="2661209212" sldId="345"/>
            <ac:inkMk id="22" creationId="{EBC2AC27-7560-4896-9D73-04D9B757EA42}"/>
          </ac:inkMkLst>
        </pc:inkChg>
        <pc:inkChg chg="add del">
          <ac:chgData name="Viet Anh Nguyen" userId="b95f61ff061388d5" providerId="LiveId" clId="{746B24EA-7A43-4D3D-A68A-B9BD11066FA8}" dt="2022-02-09T06:39:50.244" v="3787"/>
          <ac:inkMkLst>
            <pc:docMk/>
            <pc:sldMk cId="2661209212" sldId="345"/>
            <ac:inkMk id="23" creationId="{C3D1198A-6DD2-472B-8D5C-53F691301737}"/>
          </ac:inkMkLst>
        </pc:inkChg>
        <pc:inkChg chg="add del">
          <ac:chgData name="Viet Anh Nguyen" userId="b95f61ff061388d5" providerId="LiveId" clId="{746B24EA-7A43-4D3D-A68A-B9BD11066FA8}" dt="2022-02-09T06:39:50.244" v="3787"/>
          <ac:inkMkLst>
            <pc:docMk/>
            <pc:sldMk cId="2661209212" sldId="345"/>
            <ac:inkMk id="24" creationId="{0DD9D844-E359-4B11-A799-76B60639E86E}"/>
          </ac:inkMkLst>
        </pc:inkChg>
        <pc:inkChg chg="add del">
          <ac:chgData name="Viet Anh Nguyen" userId="b95f61ff061388d5" providerId="LiveId" clId="{746B24EA-7A43-4D3D-A68A-B9BD11066FA8}" dt="2022-02-09T06:39:50.244" v="3787"/>
          <ac:inkMkLst>
            <pc:docMk/>
            <pc:sldMk cId="2661209212" sldId="345"/>
            <ac:inkMk id="25" creationId="{F93825C8-1D08-4B8C-A01A-65E0BC396621}"/>
          </ac:inkMkLst>
        </pc:inkChg>
        <pc:inkChg chg="add del">
          <ac:chgData name="Viet Anh Nguyen" userId="b95f61ff061388d5" providerId="LiveId" clId="{746B24EA-7A43-4D3D-A68A-B9BD11066FA8}" dt="2022-02-09T06:39:50.244" v="3787"/>
          <ac:inkMkLst>
            <pc:docMk/>
            <pc:sldMk cId="2661209212" sldId="345"/>
            <ac:inkMk id="26" creationId="{AA6A4712-AD52-495E-AA28-B923AFFBAFEE}"/>
          </ac:inkMkLst>
        </pc:inkChg>
        <pc:inkChg chg="add del">
          <ac:chgData name="Viet Anh Nguyen" userId="b95f61ff061388d5" providerId="LiveId" clId="{746B24EA-7A43-4D3D-A68A-B9BD11066FA8}" dt="2022-02-09T06:39:50.244" v="3787"/>
          <ac:inkMkLst>
            <pc:docMk/>
            <pc:sldMk cId="2661209212" sldId="345"/>
            <ac:inkMk id="27" creationId="{C2E49E1F-EA8A-49AA-8E88-17874D6A012B}"/>
          </ac:inkMkLst>
        </pc:inkChg>
        <pc:inkChg chg="add del">
          <ac:chgData name="Viet Anh Nguyen" userId="b95f61ff061388d5" providerId="LiveId" clId="{746B24EA-7A43-4D3D-A68A-B9BD11066FA8}" dt="2022-02-09T06:39:50.244" v="3787"/>
          <ac:inkMkLst>
            <pc:docMk/>
            <pc:sldMk cId="2661209212" sldId="345"/>
            <ac:inkMk id="28" creationId="{A02D4077-AD6A-49EF-AA95-837D9358FF7F}"/>
          </ac:inkMkLst>
        </pc:inkChg>
        <pc:inkChg chg="add del">
          <ac:chgData name="Viet Anh Nguyen" userId="b95f61ff061388d5" providerId="LiveId" clId="{746B24EA-7A43-4D3D-A68A-B9BD11066FA8}" dt="2022-02-09T06:39:50.244" v="3787"/>
          <ac:inkMkLst>
            <pc:docMk/>
            <pc:sldMk cId="2661209212" sldId="345"/>
            <ac:inkMk id="29" creationId="{F21DA894-0D28-4283-844A-020F926A5234}"/>
          </ac:inkMkLst>
        </pc:inkChg>
        <pc:inkChg chg="add del">
          <ac:chgData name="Viet Anh Nguyen" userId="b95f61ff061388d5" providerId="LiveId" clId="{746B24EA-7A43-4D3D-A68A-B9BD11066FA8}" dt="2022-02-09T06:39:50.244" v="3787"/>
          <ac:inkMkLst>
            <pc:docMk/>
            <pc:sldMk cId="2661209212" sldId="345"/>
            <ac:inkMk id="30" creationId="{76A92586-66D7-4F02-9595-43A5365C14CD}"/>
          </ac:inkMkLst>
        </pc:inkChg>
        <pc:inkChg chg="add">
          <ac:chgData name="Viet Anh Nguyen" userId="b95f61ff061388d5" providerId="LiveId" clId="{746B24EA-7A43-4D3D-A68A-B9BD11066FA8}" dt="2022-02-09T06:39:49.336" v="3786" actId="9405"/>
          <ac:inkMkLst>
            <pc:docMk/>
            <pc:sldMk cId="2661209212" sldId="345"/>
            <ac:inkMk id="31" creationId="{2279B89E-3599-484E-8AF6-F77E0A30591D}"/>
          </ac:inkMkLst>
        </pc:inkChg>
        <pc:inkChg chg="add">
          <ac:chgData name="Viet Anh Nguyen" userId="b95f61ff061388d5" providerId="LiveId" clId="{746B24EA-7A43-4D3D-A68A-B9BD11066FA8}" dt="2022-02-09T06:39:50.244" v="3787"/>
          <ac:inkMkLst>
            <pc:docMk/>
            <pc:sldMk cId="2661209212" sldId="345"/>
            <ac:inkMk id="32" creationId="{FF447C31-2A8A-4A4A-82F1-D970AECBCA30}"/>
          </ac:inkMkLst>
        </pc:inkChg>
        <pc:inkChg chg="add">
          <ac:chgData name="Viet Anh Nguyen" userId="b95f61ff061388d5" providerId="LiveId" clId="{746B24EA-7A43-4D3D-A68A-B9BD11066FA8}" dt="2022-02-09T06:39:50.244" v="3787"/>
          <ac:inkMkLst>
            <pc:docMk/>
            <pc:sldMk cId="2661209212" sldId="345"/>
            <ac:inkMk id="33" creationId="{78A967F1-5CC1-49C5-9F01-B7939680DCCB}"/>
          </ac:inkMkLst>
        </pc:inkChg>
        <pc:inkChg chg="add">
          <ac:chgData name="Viet Anh Nguyen" userId="b95f61ff061388d5" providerId="LiveId" clId="{746B24EA-7A43-4D3D-A68A-B9BD11066FA8}" dt="2022-02-09T06:39:50.244" v="3787"/>
          <ac:inkMkLst>
            <pc:docMk/>
            <pc:sldMk cId="2661209212" sldId="345"/>
            <ac:inkMk id="34" creationId="{A9EBD096-5E47-48D5-BF0E-47D3B3D68901}"/>
          </ac:inkMkLst>
        </pc:inkChg>
        <pc:inkChg chg="add del">
          <ac:chgData name="Viet Anh Nguyen" userId="b95f61ff061388d5" providerId="LiveId" clId="{746B24EA-7A43-4D3D-A68A-B9BD11066FA8}" dt="2022-02-09T06:39:53.382" v="3794"/>
          <ac:inkMkLst>
            <pc:docMk/>
            <pc:sldMk cId="2661209212" sldId="345"/>
            <ac:inkMk id="35" creationId="{6D0C4A15-D836-44E8-A0FD-B109A7B508EE}"/>
          </ac:inkMkLst>
        </pc:inkChg>
        <pc:inkChg chg="add del">
          <ac:chgData name="Viet Anh Nguyen" userId="b95f61ff061388d5" providerId="LiveId" clId="{746B24EA-7A43-4D3D-A68A-B9BD11066FA8}" dt="2022-02-09T06:39:53.382" v="3794"/>
          <ac:inkMkLst>
            <pc:docMk/>
            <pc:sldMk cId="2661209212" sldId="345"/>
            <ac:inkMk id="36" creationId="{D3C06A02-6557-49D8-994E-975D962B4B3F}"/>
          </ac:inkMkLst>
        </pc:inkChg>
        <pc:inkChg chg="add del">
          <ac:chgData name="Viet Anh Nguyen" userId="b95f61ff061388d5" providerId="LiveId" clId="{746B24EA-7A43-4D3D-A68A-B9BD11066FA8}" dt="2022-02-09T06:39:53.382" v="3794"/>
          <ac:inkMkLst>
            <pc:docMk/>
            <pc:sldMk cId="2661209212" sldId="345"/>
            <ac:inkMk id="37" creationId="{3FB9F853-F7A4-41B3-9BC4-591F4D93C7FF}"/>
          </ac:inkMkLst>
        </pc:inkChg>
        <pc:inkChg chg="add del">
          <ac:chgData name="Viet Anh Nguyen" userId="b95f61ff061388d5" providerId="LiveId" clId="{746B24EA-7A43-4D3D-A68A-B9BD11066FA8}" dt="2022-02-09T06:39:53.382" v="3794"/>
          <ac:inkMkLst>
            <pc:docMk/>
            <pc:sldMk cId="2661209212" sldId="345"/>
            <ac:inkMk id="38" creationId="{4ED8433E-4003-4DC3-AD89-200816CE26EA}"/>
          </ac:inkMkLst>
        </pc:inkChg>
        <pc:inkChg chg="add del">
          <ac:chgData name="Viet Anh Nguyen" userId="b95f61ff061388d5" providerId="LiveId" clId="{746B24EA-7A43-4D3D-A68A-B9BD11066FA8}" dt="2022-02-09T06:39:53.382" v="3794"/>
          <ac:inkMkLst>
            <pc:docMk/>
            <pc:sldMk cId="2661209212" sldId="345"/>
            <ac:inkMk id="39" creationId="{A11732FA-84FC-418E-887B-A418C0E47C4E}"/>
          </ac:inkMkLst>
        </pc:inkChg>
        <pc:inkChg chg="add del">
          <ac:chgData name="Viet Anh Nguyen" userId="b95f61ff061388d5" providerId="LiveId" clId="{746B24EA-7A43-4D3D-A68A-B9BD11066FA8}" dt="2022-02-09T06:39:53.382" v="3794"/>
          <ac:inkMkLst>
            <pc:docMk/>
            <pc:sldMk cId="2661209212" sldId="345"/>
            <ac:inkMk id="40" creationId="{9FFD506F-569A-410B-8A7B-448CA1653A8A}"/>
          </ac:inkMkLst>
        </pc:inkChg>
        <pc:inkChg chg="add">
          <ac:chgData name="Viet Anh Nguyen" userId="b95f61ff061388d5" providerId="LiveId" clId="{746B24EA-7A43-4D3D-A68A-B9BD11066FA8}" dt="2022-02-09T06:39:53.382" v="3794"/>
          <ac:inkMkLst>
            <pc:docMk/>
            <pc:sldMk cId="2661209212" sldId="345"/>
            <ac:inkMk id="41" creationId="{CD0EF749-8092-4DA9-9F5E-A575DC3330CF}"/>
          </ac:inkMkLst>
        </pc:inkChg>
        <pc:inkChg chg="add del">
          <ac:chgData name="Viet Anh Nguyen" userId="b95f61ff061388d5" providerId="LiveId" clId="{746B24EA-7A43-4D3D-A68A-B9BD11066FA8}" dt="2022-02-09T06:39:55.303" v="3797"/>
          <ac:inkMkLst>
            <pc:docMk/>
            <pc:sldMk cId="2661209212" sldId="345"/>
            <ac:inkMk id="42" creationId="{866C60F6-ABCA-4EF9-861E-D8BFED5C8064}"/>
          </ac:inkMkLst>
        </pc:inkChg>
        <pc:inkChg chg="add del">
          <ac:chgData name="Viet Anh Nguyen" userId="b95f61ff061388d5" providerId="LiveId" clId="{746B24EA-7A43-4D3D-A68A-B9BD11066FA8}" dt="2022-02-09T06:39:55.303" v="3797"/>
          <ac:inkMkLst>
            <pc:docMk/>
            <pc:sldMk cId="2661209212" sldId="345"/>
            <ac:inkMk id="43" creationId="{A477AB70-2D22-4235-82AC-E32EDF9CA18F}"/>
          </ac:inkMkLst>
        </pc:inkChg>
        <pc:inkChg chg="add del">
          <ac:chgData name="Viet Anh Nguyen" userId="b95f61ff061388d5" providerId="LiveId" clId="{746B24EA-7A43-4D3D-A68A-B9BD11066FA8}" dt="2022-02-09T06:39:57.065" v="3800"/>
          <ac:inkMkLst>
            <pc:docMk/>
            <pc:sldMk cId="2661209212" sldId="345"/>
            <ac:inkMk id="44" creationId="{1310CDA9-F359-4BB4-9057-6D2185747D52}"/>
          </ac:inkMkLst>
        </pc:inkChg>
        <pc:inkChg chg="add del">
          <ac:chgData name="Viet Anh Nguyen" userId="b95f61ff061388d5" providerId="LiveId" clId="{746B24EA-7A43-4D3D-A68A-B9BD11066FA8}" dt="2022-02-09T06:39:57.065" v="3800"/>
          <ac:inkMkLst>
            <pc:docMk/>
            <pc:sldMk cId="2661209212" sldId="345"/>
            <ac:inkMk id="45" creationId="{D4BD02F3-D4D5-4CCE-97A3-3C2DAF1D17EB}"/>
          </ac:inkMkLst>
        </pc:inkChg>
        <pc:inkChg chg="add del">
          <ac:chgData name="Viet Anh Nguyen" userId="b95f61ff061388d5" providerId="LiveId" clId="{746B24EA-7A43-4D3D-A68A-B9BD11066FA8}" dt="2022-02-09T06:39:57.065" v="3800"/>
          <ac:inkMkLst>
            <pc:docMk/>
            <pc:sldMk cId="2661209212" sldId="345"/>
            <ac:inkMk id="46" creationId="{144D6F90-4EE7-42CE-95A5-CC359516D290}"/>
          </ac:inkMkLst>
        </pc:inkChg>
        <pc:inkChg chg="add">
          <ac:chgData name="Viet Anh Nguyen" userId="b95f61ff061388d5" providerId="LiveId" clId="{746B24EA-7A43-4D3D-A68A-B9BD11066FA8}" dt="2022-02-09T06:39:57.065" v="3800"/>
          <ac:inkMkLst>
            <pc:docMk/>
            <pc:sldMk cId="2661209212" sldId="345"/>
            <ac:inkMk id="47" creationId="{17265EDB-8B6D-4A36-9D16-5951CB812F44}"/>
          </ac:inkMkLst>
        </pc:inkChg>
        <pc:inkChg chg="add">
          <ac:chgData name="Viet Anh Nguyen" userId="b95f61ff061388d5" providerId="LiveId" clId="{746B24EA-7A43-4D3D-A68A-B9BD11066FA8}" dt="2022-02-09T06:40:03.999" v="3801" actId="9405"/>
          <ac:inkMkLst>
            <pc:docMk/>
            <pc:sldMk cId="2661209212" sldId="345"/>
            <ac:inkMk id="48" creationId="{70C8C9B6-783C-49CB-BEFD-1467F8557AA9}"/>
          </ac:inkMkLst>
        </pc:inkChg>
        <pc:inkChg chg="add">
          <ac:chgData name="Viet Anh Nguyen" userId="b95f61ff061388d5" providerId="LiveId" clId="{746B24EA-7A43-4D3D-A68A-B9BD11066FA8}" dt="2022-02-09T06:40:04.185" v="3802" actId="9405"/>
          <ac:inkMkLst>
            <pc:docMk/>
            <pc:sldMk cId="2661209212" sldId="345"/>
            <ac:inkMk id="49" creationId="{B10E95C0-3685-4B45-A9BC-651762B4DB74}"/>
          </ac:inkMkLst>
        </pc:inkChg>
        <pc:inkChg chg="add del">
          <ac:chgData name="Viet Anh Nguyen" userId="b95f61ff061388d5" providerId="LiveId" clId="{746B24EA-7A43-4D3D-A68A-B9BD11066FA8}" dt="2022-02-09T06:40:07.973" v="3809"/>
          <ac:inkMkLst>
            <pc:docMk/>
            <pc:sldMk cId="2661209212" sldId="345"/>
            <ac:inkMk id="50" creationId="{C212D169-C059-49CF-B825-C1E71BC7F2A8}"/>
          </ac:inkMkLst>
        </pc:inkChg>
        <pc:inkChg chg="add del">
          <ac:chgData name="Viet Anh Nguyen" userId="b95f61ff061388d5" providerId="LiveId" clId="{746B24EA-7A43-4D3D-A68A-B9BD11066FA8}" dt="2022-02-09T06:40:07.973" v="3809"/>
          <ac:inkMkLst>
            <pc:docMk/>
            <pc:sldMk cId="2661209212" sldId="345"/>
            <ac:inkMk id="51" creationId="{743FF38E-203D-4619-8E20-6181065D5C07}"/>
          </ac:inkMkLst>
        </pc:inkChg>
        <pc:inkChg chg="add del">
          <ac:chgData name="Viet Anh Nguyen" userId="b95f61ff061388d5" providerId="LiveId" clId="{746B24EA-7A43-4D3D-A68A-B9BD11066FA8}" dt="2022-02-09T06:40:07.973" v="3809"/>
          <ac:inkMkLst>
            <pc:docMk/>
            <pc:sldMk cId="2661209212" sldId="345"/>
            <ac:inkMk id="52" creationId="{9B8C441C-D179-46C5-867C-629696B004DF}"/>
          </ac:inkMkLst>
        </pc:inkChg>
        <pc:inkChg chg="add del">
          <ac:chgData name="Viet Anh Nguyen" userId="b95f61ff061388d5" providerId="LiveId" clId="{746B24EA-7A43-4D3D-A68A-B9BD11066FA8}" dt="2022-02-09T06:40:07.973" v="3809"/>
          <ac:inkMkLst>
            <pc:docMk/>
            <pc:sldMk cId="2661209212" sldId="345"/>
            <ac:inkMk id="53" creationId="{CD175ED1-9030-47E8-918B-FBCB4EF79628}"/>
          </ac:inkMkLst>
        </pc:inkChg>
        <pc:inkChg chg="add del">
          <ac:chgData name="Viet Anh Nguyen" userId="b95f61ff061388d5" providerId="LiveId" clId="{746B24EA-7A43-4D3D-A68A-B9BD11066FA8}" dt="2022-02-09T06:40:07.973" v="3809"/>
          <ac:inkMkLst>
            <pc:docMk/>
            <pc:sldMk cId="2661209212" sldId="345"/>
            <ac:inkMk id="54" creationId="{612647E1-8C27-43AF-9151-F75EA9E2E64E}"/>
          </ac:inkMkLst>
        </pc:inkChg>
        <pc:inkChg chg="add del">
          <ac:chgData name="Viet Anh Nguyen" userId="b95f61ff061388d5" providerId="LiveId" clId="{746B24EA-7A43-4D3D-A68A-B9BD11066FA8}" dt="2022-02-09T06:40:07.973" v="3809"/>
          <ac:inkMkLst>
            <pc:docMk/>
            <pc:sldMk cId="2661209212" sldId="345"/>
            <ac:inkMk id="55" creationId="{AF031CB3-D515-4AD5-822F-6D89D46FC039}"/>
          </ac:inkMkLst>
        </pc:inkChg>
        <pc:inkChg chg="add">
          <ac:chgData name="Viet Anh Nguyen" userId="b95f61ff061388d5" providerId="LiveId" clId="{746B24EA-7A43-4D3D-A68A-B9BD11066FA8}" dt="2022-02-09T06:40:07.973" v="3809"/>
          <ac:inkMkLst>
            <pc:docMk/>
            <pc:sldMk cId="2661209212" sldId="345"/>
            <ac:inkMk id="56" creationId="{A50F5798-6593-4896-B1C3-FA477AEA69A0}"/>
          </ac:inkMkLst>
        </pc:inkChg>
        <pc:inkChg chg="add">
          <ac:chgData name="Viet Anh Nguyen" userId="b95f61ff061388d5" providerId="LiveId" clId="{746B24EA-7A43-4D3D-A68A-B9BD11066FA8}" dt="2022-02-09T06:40:07.973" v="3809"/>
          <ac:inkMkLst>
            <pc:docMk/>
            <pc:sldMk cId="2661209212" sldId="345"/>
            <ac:inkMk id="57" creationId="{BA4E5CBD-0B67-4D93-BBB6-13F38749EDD6}"/>
          </ac:inkMkLst>
        </pc:inkChg>
        <pc:inkChg chg="add del">
          <ac:chgData name="Viet Anh Nguyen" userId="b95f61ff061388d5" providerId="LiveId" clId="{746B24EA-7A43-4D3D-A68A-B9BD11066FA8}" dt="2022-02-09T06:40:12.203" v="3823"/>
          <ac:inkMkLst>
            <pc:docMk/>
            <pc:sldMk cId="2661209212" sldId="345"/>
            <ac:inkMk id="58" creationId="{E0045A7F-50E2-4487-B28E-B9448B3A6F78}"/>
          </ac:inkMkLst>
        </pc:inkChg>
        <pc:inkChg chg="add del">
          <ac:chgData name="Viet Anh Nguyen" userId="b95f61ff061388d5" providerId="LiveId" clId="{746B24EA-7A43-4D3D-A68A-B9BD11066FA8}" dt="2022-02-09T06:40:12.203" v="3823"/>
          <ac:inkMkLst>
            <pc:docMk/>
            <pc:sldMk cId="2661209212" sldId="345"/>
            <ac:inkMk id="59" creationId="{987BD092-E0D8-40A5-8179-A0D0746E4096}"/>
          </ac:inkMkLst>
        </pc:inkChg>
        <pc:inkChg chg="add del">
          <ac:chgData name="Viet Anh Nguyen" userId="b95f61ff061388d5" providerId="LiveId" clId="{746B24EA-7A43-4D3D-A68A-B9BD11066FA8}" dt="2022-02-09T06:40:12.203" v="3823"/>
          <ac:inkMkLst>
            <pc:docMk/>
            <pc:sldMk cId="2661209212" sldId="345"/>
            <ac:inkMk id="60" creationId="{8E484604-13C9-474C-A5B4-8E7A46BBE2CE}"/>
          </ac:inkMkLst>
        </pc:inkChg>
        <pc:inkChg chg="add del">
          <ac:chgData name="Viet Anh Nguyen" userId="b95f61ff061388d5" providerId="LiveId" clId="{746B24EA-7A43-4D3D-A68A-B9BD11066FA8}" dt="2022-02-09T06:40:12.203" v="3823"/>
          <ac:inkMkLst>
            <pc:docMk/>
            <pc:sldMk cId="2661209212" sldId="345"/>
            <ac:inkMk id="61" creationId="{0C7B8D0F-9050-4EC1-9E22-937AD2C84542}"/>
          </ac:inkMkLst>
        </pc:inkChg>
        <pc:inkChg chg="add del">
          <ac:chgData name="Viet Anh Nguyen" userId="b95f61ff061388d5" providerId="LiveId" clId="{746B24EA-7A43-4D3D-A68A-B9BD11066FA8}" dt="2022-02-09T06:40:12.203" v="3823"/>
          <ac:inkMkLst>
            <pc:docMk/>
            <pc:sldMk cId="2661209212" sldId="345"/>
            <ac:inkMk id="62" creationId="{21ABAEEF-D360-4BB9-9212-A1CF6F193E41}"/>
          </ac:inkMkLst>
        </pc:inkChg>
        <pc:inkChg chg="add del">
          <ac:chgData name="Viet Anh Nguyen" userId="b95f61ff061388d5" providerId="LiveId" clId="{746B24EA-7A43-4D3D-A68A-B9BD11066FA8}" dt="2022-02-09T06:40:12.203" v="3823"/>
          <ac:inkMkLst>
            <pc:docMk/>
            <pc:sldMk cId="2661209212" sldId="345"/>
            <ac:inkMk id="63" creationId="{81C3B46B-C42A-465E-BB74-B2B1CF74BCD7}"/>
          </ac:inkMkLst>
        </pc:inkChg>
        <pc:inkChg chg="add del">
          <ac:chgData name="Viet Anh Nguyen" userId="b95f61ff061388d5" providerId="LiveId" clId="{746B24EA-7A43-4D3D-A68A-B9BD11066FA8}" dt="2022-02-09T06:40:12.203" v="3823"/>
          <ac:inkMkLst>
            <pc:docMk/>
            <pc:sldMk cId="2661209212" sldId="345"/>
            <ac:inkMk id="64" creationId="{9454981F-C912-4F5E-8523-0B3F36BF1BB3}"/>
          </ac:inkMkLst>
        </pc:inkChg>
        <pc:inkChg chg="add del">
          <ac:chgData name="Viet Anh Nguyen" userId="b95f61ff061388d5" providerId="LiveId" clId="{746B24EA-7A43-4D3D-A68A-B9BD11066FA8}" dt="2022-02-09T06:40:12.203" v="3823"/>
          <ac:inkMkLst>
            <pc:docMk/>
            <pc:sldMk cId="2661209212" sldId="345"/>
            <ac:inkMk id="65" creationId="{DA3FAC03-8C2D-43ED-97CA-425040DF6380}"/>
          </ac:inkMkLst>
        </pc:inkChg>
        <pc:inkChg chg="add del">
          <ac:chgData name="Viet Anh Nguyen" userId="b95f61ff061388d5" providerId="LiveId" clId="{746B24EA-7A43-4D3D-A68A-B9BD11066FA8}" dt="2022-02-09T06:40:12.203" v="3823"/>
          <ac:inkMkLst>
            <pc:docMk/>
            <pc:sldMk cId="2661209212" sldId="345"/>
            <ac:inkMk id="66" creationId="{22EC11B1-1A77-4FCC-B554-7E2810323285}"/>
          </ac:inkMkLst>
        </pc:inkChg>
        <pc:inkChg chg="add del">
          <ac:chgData name="Viet Anh Nguyen" userId="b95f61ff061388d5" providerId="LiveId" clId="{746B24EA-7A43-4D3D-A68A-B9BD11066FA8}" dt="2022-02-09T06:40:12.203" v="3823"/>
          <ac:inkMkLst>
            <pc:docMk/>
            <pc:sldMk cId="2661209212" sldId="345"/>
            <ac:inkMk id="67" creationId="{D922E8B6-B125-4269-9BDE-1F1AF755FF13}"/>
          </ac:inkMkLst>
        </pc:inkChg>
        <pc:inkChg chg="add del">
          <ac:chgData name="Viet Anh Nguyen" userId="b95f61ff061388d5" providerId="LiveId" clId="{746B24EA-7A43-4D3D-A68A-B9BD11066FA8}" dt="2022-02-09T06:40:12.203" v="3823"/>
          <ac:inkMkLst>
            <pc:docMk/>
            <pc:sldMk cId="2661209212" sldId="345"/>
            <ac:inkMk id="68" creationId="{B66D7BC6-CF39-47A0-80A7-9A53776F0740}"/>
          </ac:inkMkLst>
        </pc:inkChg>
        <pc:inkChg chg="add del">
          <ac:chgData name="Viet Anh Nguyen" userId="b95f61ff061388d5" providerId="LiveId" clId="{746B24EA-7A43-4D3D-A68A-B9BD11066FA8}" dt="2022-02-09T06:40:12.203" v="3823"/>
          <ac:inkMkLst>
            <pc:docMk/>
            <pc:sldMk cId="2661209212" sldId="345"/>
            <ac:inkMk id="69" creationId="{B8EB1255-43C7-4E2B-A612-F56A926331EE}"/>
          </ac:inkMkLst>
        </pc:inkChg>
        <pc:inkChg chg="add del">
          <ac:chgData name="Viet Anh Nguyen" userId="b95f61ff061388d5" providerId="LiveId" clId="{746B24EA-7A43-4D3D-A68A-B9BD11066FA8}" dt="2022-02-09T06:40:12.203" v="3823"/>
          <ac:inkMkLst>
            <pc:docMk/>
            <pc:sldMk cId="2661209212" sldId="345"/>
            <ac:inkMk id="70" creationId="{CA11C677-41E6-4585-8EFE-9669BCB596C8}"/>
          </ac:inkMkLst>
        </pc:inkChg>
        <pc:inkChg chg="add">
          <ac:chgData name="Viet Anh Nguyen" userId="b95f61ff061388d5" providerId="LiveId" clId="{746B24EA-7A43-4D3D-A68A-B9BD11066FA8}" dt="2022-02-09T06:40:12.203" v="3823"/>
          <ac:inkMkLst>
            <pc:docMk/>
            <pc:sldMk cId="2661209212" sldId="345"/>
            <ac:inkMk id="71" creationId="{C60C58A7-440C-4E30-B3D7-85D5F25E3DD2}"/>
          </ac:inkMkLst>
        </pc:inkChg>
        <pc:inkChg chg="add">
          <ac:chgData name="Viet Anh Nguyen" userId="b95f61ff061388d5" providerId="LiveId" clId="{746B24EA-7A43-4D3D-A68A-B9BD11066FA8}" dt="2022-02-09T06:40:12.203" v="3823"/>
          <ac:inkMkLst>
            <pc:docMk/>
            <pc:sldMk cId="2661209212" sldId="345"/>
            <ac:inkMk id="72" creationId="{1A6D0A82-B4E1-4C65-BA1B-1AF81B2EA51B}"/>
          </ac:inkMkLst>
        </pc:inkChg>
        <pc:inkChg chg="add del">
          <ac:chgData name="Viet Anh Nguyen" userId="b95f61ff061388d5" providerId="LiveId" clId="{746B24EA-7A43-4D3D-A68A-B9BD11066FA8}" dt="2022-02-09T06:40:18.625" v="3832"/>
          <ac:inkMkLst>
            <pc:docMk/>
            <pc:sldMk cId="2661209212" sldId="345"/>
            <ac:inkMk id="73" creationId="{AA581463-7B48-4870-80F0-DFFACF584786}"/>
          </ac:inkMkLst>
        </pc:inkChg>
        <pc:inkChg chg="add del">
          <ac:chgData name="Viet Anh Nguyen" userId="b95f61ff061388d5" providerId="LiveId" clId="{746B24EA-7A43-4D3D-A68A-B9BD11066FA8}" dt="2022-02-09T06:40:18.625" v="3832"/>
          <ac:inkMkLst>
            <pc:docMk/>
            <pc:sldMk cId="2661209212" sldId="345"/>
            <ac:inkMk id="74" creationId="{7EA93C48-7129-4796-8BBA-F6BDCA1FC231}"/>
          </ac:inkMkLst>
        </pc:inkChg>
        <pc:inkChg chg="add del">
          <ac:chgData name="Viet Anh Nguyen" userId="b95f61ff061388d5" providerId="LiveId" clId="{746B24EA-7A43-4D3D-A68A-B9BD11066FA8}" dt="2022-02-09T06:40:18.625" v="3832"/>
          <ac:inkMkLst>
            <pc:docMk/>
            <pc:sldMk cId="2661209212" sldId="345"/>
            <ac:inkMk id="75" creationId="{4C921FC6-A142-46C3-8FE3-CF6F378A9EB8}"/>
          </ac:inkMkLst>
        </pc:inkChg>
        <pc:inkChg chg="add del">
          <ac:chgData name="Viet Anh Nguyen" userId="b95f61ff061388d5" providerId="LiveId" clId="{746B24EA-7A43-4D3D-A68A-B9BD11066FA8}" dt="2022-02-09T06:40:18.625" v="3832"/>
          <ac:inkMkLst>
            <pc:docMk/>
            <pc:sldMk cId="2661209212" sldId="345"/>
            <ac:inkMk id="76" creationId="{4477D8E9-739B-45E9-AC08-F336CCD02991}"/>
          </ac:inkMkLst>
        </pc:inkChg>
        <pc:inkChg chg="add del">
          <ac:chgData name="Viet Anh Nguyen" userId="b95f61ff061388d5" providerId="LiveId" clId="{746B24EA-7A43-4D3D-A68A-B9BD11066FA8}" dt="2022-02-09T06:40:18.625" v="3832"/>
          <ac:inkMkLst>
            <pc:docMk/>
            <pc:sldMk cId="2661209212" sldId="345"/>
            <ac:inkMk id="77" creationId="{F3155AD5-495F-4852-91C2-6D0E0A39DA1B}"/>
          </ac:inkMkLst>
        </pc:inkChg>
        <pc:inkChg chg="add del">
          <ac:chgData name="Viet Anh Nguyen" userId="b95f61ff061388d5" providerId="LiveId" clId="{746B24EA-7A43-4D3D-A68A-B9BD11066FA8}" dt="2022-02-09T06:40:18.625" v="3832"/>
          <ac:inkMkLst>
            <pc:docMk/>
            <pc:sldMk cId="2661209212" sldId="345"/>
            <ac:inkMk id="78" creationId="{9F262746-027B-4D91-A2E1-63B845D8CAAE}"/>
          </ac:inkMkLst>
        </pc:inkChg>
        <pc:inkChg chg="add del">
          <ac:chgData name="Viet Anh Nguyen" userId="b95f61ff061388d5" providerId="LiveId" clId="{746B24EA-7A43-4D3D-A68A-B9BD11066FA8}" dt="2022-02-09T06:40:18.625" v="3832"/>
          <ac:inkMkLst>
            <pc:docMk/>
            <pc:sldMk cId="2661209212" sldId="345"/>
            <ac:inkMk id="79" creationId="{FB2FA5F7-8762-47B9-AF31-4550E0247743}"/>
          </ac:inkMkLst>
        </pc:inkChg>
        <pc:inkChg chg="add del">
          <ac:chgData name="Viet Anh Nguyen" userId="b95f61ff061388d5" providerId="LiveId" clId="{746B24EA-7A43-4D3D-A68A-B9BD11066FA8}" dt="2022-02-09T06:40:18.625" v="3832"/>
          <ac:inkMkLst>
            <pc:docMk/>
            <pc:sldMk cId="2661209212" sldId="345"/>
            <ac:inkMk id="80" creationId="{CDDBF825-1E33-4D97-9D1B-225A780DFFBF}"/>
          </ac:inkMkLst>
        </pc:inkChg>
        <pc:inkChg chg="add">
          <ac:chgData name="Viet Anh Nguyen" userId="b95f61ff061388d5" providerId="LiveId" clId="{746B24EA-7A43-4D3D-A68A-B9BD11066FA8}" dt="2022-02-09T06:40:18.625" v="3832"/>
          <ac:inkMkLst>
            <pc:docMk/>
            <pc:sldMk cId="2661209212" sldId="345"/>
            <ac:inkMk id="81" creationId="{D9E786FA-96CC-412B-987A-6EEB32D211A3}"/>
          </ac:inkMkLst>
        </pc:inkChg>
        <pc:inkChg chg="add del">
          <ac:chgData name="Viet Anh Nguyen" userId="b95f61ff061388d5" providerId="LiveId" clId="{746B24EA-7A43-4D3D-A68A-B9BD11066FA8}" dt="2022-02-09T06:40:23.832" v="3837"/>
          <ac:inkMkLst>
            <pc:docMk/>
            <pc:sldMk cId="2661209212" sldId="345"/>
            <ac:inkMk id="82" creationId="{D88741E3-E916-4855-8800-78F9FC1C7006}"/>
          </ac:inkMkLst>
        </pc:inkChg>
        <pc:inkChg chg="add del">
          <ac:chgData name="Viet Anh Nguyen" userId="b95f61ff061388d5" providerId="LiveId" clId="{746B24EA-7A43-4D3D-A68A-B9BD11066FA8}" dt="2022-02-09T06:40:23.832" v="3837"/>
          <ac:inkMkLst>
            <pc:docMk/>
            <pc:sldMk cId="2661209212" sldId="345"/>
            <ac:inkMk id="83" creationId="{73782485-0C7B-49BC-96BC-E858FAB0AA6F}"/>
          </ac:inkMkLst>
        </pc:inkChg>
        <pc:inkChg chg="add del">
          <ac:chgData name="Viet Anh Nguyen" userId="b95f61ff061388d5" providerId="LiveId" clId="{746B24EA-7A43-4D3D-A68A-B9BD11066FA8}" dt="2022-02-09T06:40:23.832" v="3837"/>
          <ac:inkMkLst>
            <pc:docMk/>
            <pc:sldMk cId="2661209212" sldId="345"/>
            <ac:inkMk id="84" creationId="{0F2685BF-FCD6-4644-840C-680F2E7B30C7}"/>
          </ac:inkMkLst>
        </pc:inkChg>
        <pc:inkChg chg="add del">
          <ac:chgData name="Viet Anh Nguyen" userId="b95f61ff061388d5" providerId="LiveId" clId="{746B24EA-7A43-4D3D-A68A-B9BD11066FA8}" dt="2022-02-09T06:40:23.832" v="3837"/>
          <ac:inkMkLst>
            <pc:docMk/>
            <pc:sldMk cId="2661209212" sldId="345"/>
            <ac:inkMk id="85" creationId="{12311BD6-FCEF-4F32-9FE3-377D03D6B5D5}"/>
          </ac:inkMkLst>
        </pc:inkChg>
        <pc:inkChg chg="add del">
          <ac:chgData name="Viet Anh Nguyen" userId="b95f61ff061388d5" providerId="LiveId" clId="{746B24EA-7A43-4D3D-A68A-B9BD11066FA8}" dt="2022-02-09T06:40:29.198" v="3850"/>
          <ac:inkMkLst>
            <pc:docMk/>
            <pc:sldMk cId="2661209212" sldId="345"/>
            <ac:inkMk id="86" creationId="{A793507F-BDCB-41B6-A93D-5B61D95CF212}"/>
          </ac:inkMkLst>
        </pc:inkChg>
        <pc:inkChg chg="add">
          <ac:chgData name="Viet Anh Nguyen" userId="b95f61ff061388d5" providerId="LiveId" clId="{746B24EA-7A43-4D3D-A68A-B9BD11066FA8}" dt="2022-02-09T06:40:23.832" v="3837"/>
          <ac:inkMkLst>
            <pc:docMk/>
            <pc:sldMk cId="2661209212" sldId="345"/>
            <ac:inkMk id="87" creationId="{7424AEDA-87AB-4552-9463-7C8349C26C55}"/>
          </ac:inkMkLst>
        </pc:inkChg>
        <pc:inkChg chg="add del">
          <ac:chgData name="Viet Anh Nguyen" userId="b95f61ff061388d5" providerId="LiveId" clId="{746B24EA-7A43-4D3D-A68A-B9BD11066FA8}" dt="2022-02-09T06:40:29.198" v="3850"/>
          <ac:inkMkLst>
            <pc:docMk/>
            <pc:sldMk cId="2661209212" sldId="345"/>
            <ac:inkMk id="88" creationId="{9AAA4A05-EC17-44D5-8929-AD6791B2E6D2}"/>
          </ac:inkMkLst>
        </pc:inkChg>
        <pc:inkChg chg="add del">
          <ac:chgData name="Viet Anh Nguyen" userId="b95f61ff061388d5" providerId="LiveId" clId="{746B24EA-7A43-4D3D-A68A-B9BD11066FA8}" dt="2022-02-09T06:40:29.198" v="3850"/>
          <ac:inkMkLst>
            <pc:docMk/>
            <pc:sldMk cId="2661209212" sldId="345"/>
            <ac:inkMk id="89" creationId="{2F60ADE0-FE41-4D53-837A-23A71C892701}"/>
          </ac:inkMkLst>
        </pc:inkChg>
        <pc:inkChg chg="add del">
          <ac:chgData name="Viet Anh Nguyen" userId="b95f61ff061388d5" providerId="LiveId" clId="{746B24EA-7A43-4D3D-A68A-B9BD11066FA8}" dt="2022-02-09T06:40:29.198" v="3850"/>
          <ac:inkMkLst>
            <pc:docMk/>
            <pc:sldMk cId="2661209212" sldId="345"/>
            <ac:inkMk id="90" creationId="{9E2665B9-6007-40BF-B0A8-D99742D31E3C}"/>
          </ac:inkMkLst>
        </pc:inkChg>
        <pc:inkChg chg="add del">
          <ac:chgData name="Viet Anh Nguyen" userId="b95f61ff061388d5" providerId="LiveId" clId="{746B24EA-7A43-4D3D-A68A-B9BD11066FA8}" dt="2022-02-09T06:40:29.198" v="3850"/>
          <ac:inkMkLst>
            <pc:docMk/>
            <pc:sldMk cId="2661209212" sldId="345"/>
            <ac:inkMk id="91" creationId="{FA11ABBE-EE64-4E23-8B68-7B5FEF350E8C}"/>
          </ac:inkMkLst>
        </pc:inkChg>
        <pc:inkChg chg="add del">
          <ac:chgData name="Viet Anh Nguyen" userId="b95f61ff061388d5" providerId="LiveId" clId="{746B24EA-7A43-4D3D-A68A-B9BD11066FA8}" dt="2022-02-09T06:40:29.198" v="3850"/>
          <ac:inkMkLst>
            <pc:docMk/>
            <pc:sldMk cId="2661209212" sldId="345"/>
            <ac:inkMk id="92" creationId="{AA0612D6-B833-40C6-A2C1-0843A40688E0}"/>
          </ac:inkMkLst>
        </pc:inkChg>
        <pc:inkChg chg="add del">
          <ac:chgData name="Viet Anh Nguyen" userId="b95f61ff061388d5" providerId="LiveId" clId="{746B24EA-7A43-4D3D-A68A-B9BD11066FA8}" dt="2022-02-09T06:40:29.198" v="3850"/>
          <ac:inkMkLst>
            <pc:docMk/>
            <pc:sldMk cId="2661209212" sldId="345"/>
            <ac:inkMk id="93" creationId="{9C71EFF7-8FBE-46F2-9B9D-F546F60B8A67}"/>
          </ac:inkMkLst>
        </pc:inkChg>
        <pc:inkChg chg="add del">
          <ac:chgData name="Viet Anh Nguyen" userId="b95f61ff061388d5" providerId="LiveId" clId="{746B24EA-7A43-4D3D-A68A-B9BD11066FA8}" dt="2022-02-09T06:40:29.198" v="3850"/>
          <ac:inkMkLst>
            <pc:docMk/>
            <pc:sldMk cId="2661209212" sldId="345"/>
            <ac:inkMk id="94" creationId="{C9FAFF6F-8A2B-4520-AE6F-4C793914C7B0}"/>
          </ac:inkMkLst>
        </pc:inkChg>
        <pc:inkChg chg="add del">
          <ac:chgData name="Viet Anh Nguyen" userId="b95f61ff061388d5" providerId="LiveId" clId="{746B24EA-7A43-4D3D-A68A-B9BD11066FA8}" dt="2022-02-09T06:40:29.198" v="3850"/>
          <ac:inkMkLst>
            <pc:docMk/>
            <pc:sldMk cId="2661209212" sldId="345"/>
            <ac:inkMk id="95" creationId="{2FDE38EE-6E20-49FB-8FFA-85448B8B9837}"/>
          </ac:inkMkLst>
        </pc:inkChg>
        <pc:inkChg chg="add del">
          <ac:chgData name="Viet Anh Nguyen" userId="b95f61ff061388d5" providerId="LiveId" clId="{746B24EA-7A43-4D3D-A68A-B9BD11066FA8}" dt="2022-02-09T06:40:29.198" v="3850"/>
          <ac:inkMkLst>
            <pc:docMk/>
            <pc:sldMk cId="2661209212" sldId="345"/>
            <ac:inkMk id="96" creationId="{72230E69-7EBD-4F04-97D8-C8A8869DEA10}"/>
          </ac:inkMkLst>
        </pc:inkChg>
        <pc:inkChg chg="add del">
          <ac:chgData name="Viet Anh Nguyen" userId="b95f61ff061388d5" providerId="LiveId" clId="{746B24EA-7A43-4D3D-A68A-B9BD11066FA8}" dt="2022-02-09T06:40:29.198" v="3850"/>
          <ac:inkMkLst>
            <pc:docMk/>
            <pc:sldMk cId="2661209212" sldId="345"/>
            <ac:inkMk id="97" creationId="{0EF0F587-0F8C-4109-A1A5-60533CF317B1}"/>
          </ac:inkMkLst>
        </pc:inkChg>
        <pc:inkChg chg="add del">
          <ac:chgData name="Viet Anh Nguyen" userId="b95f61ff061388d5" providerId="LiveId" clId="{746B24EA-7A43-4D3D-A68A-B9BD11066FA8}" dt="2022-02-09T06:40:29.198" v="3850"/>
          <ac:inkMkLst>
            <pc:docMk/>
            <pc:sldMk cId="2661209212" sldId="345"/>
            <ac:inkMk id="98" creationId="{61D63CAF-4E6E-4EEB-A5DB-00616072EF2D}"/>
          </ac:inkMkLst>
        </pc:inkChg>
        <pc:inkChg chg="add del">
          <ac:chgData name="Viet Anh Nguyen" userId="b95f61ff061388d5" providerId="LiveId" clId="{746B24EA-7A43-4D3D-A68A-B9BD11066FA8}" dt="2022-02-09T06:40:29.198" v="3850"/>
          <ac:inkMkLst>
            <pc:docMk/>
            <pc:sldMk cId="2661209212" sldId="345"/>
            <ac:inkMk id="99" creationId="{881D0736-7DAC-4365-BB02-DB61A601125A}"/>
          </ac:inkMkLst>
        </pc:inkChg>
        <pc:inkChg chg="add">
          <ac:chgData name="Viet Anh Nguyen" userId="b95f61ff061388d5" providerId="LiveId" clId="{746B24EA-7A43-4D3D-A68A-B9BD11066FA8}" dt="2022-02-09T06:40:29.198" v="3850"/>
          <ac:inkMkLst>
            <pc:docMk/>
            <pc:sldMk cId="2661209212" sldId="345"/>
            <ac:inkMk id="100" creationId="{ED0A7840-809D-49D0-8494-7C126B293016}"/>
          </ac:inkMkLst>
        </pc:inkChg>
        <pc:inkChg chg="add">
          <ac:chgData name="Viet Anh Nguyen" userId="b95f61ff061388d5" providerId="LiveId" clId="{746B24EA-7A43-4D3D-A68A-B9BD11066FA8}" dt="2022-02-09T06:40:29.198" v="3850"/>
          <ac:inkMkLst>
            <pc:docMk/>
            <pc:sldMk cId="2661209212" sldId="345"/>
            <ac:inkMk id="101" creationId="{A5802855-6B9E-4E99-91B8-6A76CDFD536B}"/>
          </ac:inkMkLst>
        </pc:inkChg>
        <pc:inkChg chg="add">
          <ac:chgData name="Viet Anh Nguyen" userId="b95f61ff061388d5" providerId="LiveId" clId="{746B24EA-7A43-4D3D-A68A-B9BD11066FA8}" dt="2022-02-09T06:40:29.198" v="3850"/>
          <ac:inkMkLst>
            <pc:docMk/>
            <pc:sldMk cId="2661209212" sldId="345"/>
            <ac:inkMk id="102" creationId="{04746626-179F-46DF-BC19-54FF70F9596F}"/>
          </ac:inkMkLst>
        </pc:inkChg>
        <pc:inkChg chg="add del">
          <ac:chgData name="Viet Anh Nguyen" userId="b95f61ff061388d5" providerId="LiveId" clId="{746B24EA-7A43-4D3D-A68A-B9BD11066FA8}" dt="2022-02-09T06:40:48.481" v="3859"/>
          <ac:inkMkLst>
            <pc:docMk/>
            <pc:sldMk cId="2661209212" sldId="345"/>
            <ac:inkMk id="103" creationId="{5BC3519A-742D-417D-9D85-FC50A1EA1267}"/>
          </ac:inkMkLst>
        </pc:inkChg>
        <pc:inkChg chg="add del">
          <ac:chgData name="Viet Anh Nguyen" userId="b95f61ff061388d5" providerId="LiveId" clId="{746B24EA-7A43-4D3D-A68A-B9BD11066FA8}" dt="2022-02-09T06:40:48.481" v="3859"/>
          <ac:inkMkLst>
            <pc:docMk/>
            <pc:sldMk cId="2661209212" sldId="345"/>
            <ac:inkMk id="104" creationId="{2B7879CD-5260-4705-9DE8-70630109E0E8}"/>
          </ac:inkMkLst>
        </pc:inkChg>
        <pc:inkChg chg="add del">
          <ac:chgData name="Viet Anh Nguyen" userId="b95f61ff061388d5" providerId="LiveId" clId="{746B24EA-7A43-4D3D-A68A-B9BD11066FA8}" dt="2022-02-09T06:40:48.481" v="3859"/>
          <ac:inkMkLst>
            <pc:docMk/>
            <pc:sldMk cId="2661209212" sldId="345"/>
            <ac:inkMk id="105" creationId="{DF34E230-A0EC-47AD-BC0C-829AD3CC4FB2}"/>
          </ac:inkMkLst>
        </pc:inkChg>
        <pc:inkChg chg="add del">
          <ac:chgData name="Viet Anh Nguyen" userId="b95f61ff061388d5" providerId="LiveId" clId="{746B24EA-7A43-4D3D-A68A-B9BD11066FA8}" dt="2022-02-09T06:40:48.481" v="3859"/>
          <ac:inkMkLst>
            <pc:docMk/>
            <pc:sldMk cId="2661209212" sldId="345"/>
            <ac:inkMk id="106" creationId="{52B225FE-210B-4696-9F44-984F8070F576}"/>
          </ac:inkMkLst>
        </pc:inkChg>
        <pc:inkChg chg="add del">
          <ac:chgData name="Viet Anh Nguyen" userId="b95f61ff061388d5" providerId="LiveId" clId="{746B24EA-7A43-4D3D-A68A-B9BD11066FA8}" dt="2022-02-09T06:40:48.481" v="3859"/>
          <ac:inkMkLst>
            <pc:docMk/>
            <pc:sldMk cId="2661209212" sldId="345"/>
            <ac:inkMk id="107" creationId="{966ED8A8-92D6-4A2D-964F-AAB9E819A08D}"/>
          </ac:inkMkLst>
        </pc:inkChg>
        <pc:inkChg chg="add del">
          <ac:chgData name="Viet Anh Nguyen" userId="b95f61ff061388d5" providerId="LiveId" clId="{746B24EA-7A43-4D3D-A68A-B9BD11066FA8}" dt="2022-02-09T06:40:48.481" v="3859"/>
          <ac:inkMkLst>
            <pc:docMk/>
            <pc:sldMk cId="2661209212" sldId="345"/>
            <ac:inkMk id="108" creationId="{E098BF9B-1367-437D-AEAF-4F0B129F537F}"/>
          </ac:inkMkLst>
        </pc:inkChg>
        <pc:inkChg chg="add del">
          <ac:chgData name="Viet Anh Nguyen" userId="b95f61ff061388d5" providerId="LiveId" clId="{746B24EA-7A43-4D3D-A68A-B9BD11066FA8}" dt="2022-02-09T06:40:48.481" v="3859"/>
          <ac:inkMkLst>
            <pc:docMk/>
            <pc:sldMk cId="2661209212" sldId="345"/>
            <ac:inkMk id="109" creationId="{BE1F75FB-604A-4BF7-B130-3A60D170B08D}"/>
          </ac:inkMkLst>
        </pc:inkChg>
        <pc:inkChg chg="add del">
          <ac:chgData name="Viet Anh Nguyen" userId="b95f61ff061388d5" providerId="LiveId" clId="{746B24EA-7A43-4D3D-A68A-B9BD11066FA8}" dt="2022-02-09T06:40:48.481" v="3859"/>
          <ac:inkMkLst>
            <pc:docMk/>
            <pc:sldMk cId="2661209212" sldId="345"/>
            <ac:inkMk id="110" creationId="{84A939F4-9979-4423-ABDD-88A20B990436}"/>
          </ac:inkMkLst>
        </pc:inkChg>
        <pc:inkChg chg="add">
          <ac:chgData name="Viet Anh Nguyen" userId="b95f61ff061388d5" providerId="LiveId" clId="{746B24EA-7A43-4D3D-A68A-B9BD11066FA8}" dt="2022-02-09T06:40:48.481" v="3859"/>
          <ac:inkMkLst>
            <pc:docMk/>
            <pc:sldMk cId="2661209212" sldId="345"/>
            <ac:inkMk id="111" creationId="{0110B9CD-E163-4882-816B-3E4E4F4B0249}"/>
          </ac:inkMkLst>
        </pc:inkChg>
        <pc:inkChg chg="add">
          <ac:chgData name="Viet Anh Nguyen" userId="b95f61ff061388d5" providerId="LiveId" clId="{746B24EA-7A43-4D3D-A68A-B9BD11066FA8}" dt="2022-02-09T06:40:48.481" v="3859"/>
          <ac:inkMkLst>
            <pc:docMk/>
            <pc:sldMk cId="2661209212" sldId="345"/>
            <ac:inkMk id="112" creationId="{61F1A046-9459-4C72-8782-03F5CE443D17}"/>
          </ac:inkMkLst>
        </pc:inkChg>
        <pc:inkChg chg="add del">
          <ac:chgData name="Viet Anh Nguyen" userId="b95f61ff061388d5" providerId="LiveId" clId="{746B24EA-7A43-4D3D-A68A-B9BD11066FA8}" dt="2022-02-09T06:40:52.591" v="3870"/>
          <ac:inkMkLst>
            <pc:docMk/>
            <pc:sldMk cId="2661209212" sldId="345"/>
            <ac:inkMk id="113" creationId="{1EE40D18-227A-48CB-BE24-E0508E13BEFE}"/>
          </ac:inkMkLst>
        </pc:inkChg>
        <pc:inkChg chg="add del">
          <ac:chgData name="Viet Anh Nguyen" userId="b95f61ff061388d5" providerId="LiveId" clId="{746B24EA-7A43-4D3D-A68A-B9BD11066FA8}" dt="2022-02-09T06:40:52.591" v="3870"/>
          <ac:inkMkLst>
            <pc:docMk/>
            <pc:sldMk cId="2661209212" sldId="345"/>
            <ac:inkMk id="114" creationId="{8DA839F8-A39D-47B5-AF46-D3985E19743E}"/>
          </ac:inkMkLst>
        </pc:inkChg>
        <pc:inkChg chg="add del">
          <ac:chgData name="Viet Anh Nguyen" userId="b95f61ff061388d5" providerId="LiveId" clId="{746B24EA-7A43-4D3D-A68A-B9BD11066FA8}" dt="2022-02-09T06:40:52.591" v="3870"/>
          <ac:inkMkLst>
            <pc:docMk/>
            <pc:sldMk cId="2661209212" sldId="345"/>
            <ac:inkMk id="115" creationId="{0DEE6293-DA09-4646-8607-AF290A14DDDF}"/>
          </ac:inkMkLst>
        </pc:inkChg>
        <pc:inkChg chg="add del">
          <ac:chgData name="Viet Anh Nguyen" userId="b95f61ff061388d5" providerId="LiveId" clId="{746B24EA-7A43-4D3D-A68A-B9BD11066FA8}" dt="2022-02-09T06:40:52.591" v="3870"/>
          <ac:inkMkLst>
            <pc:docMk/>
            <pc:sldMk cId="2661209212" sldId="345"/>
            <ac:inkMk id="116" creationId="{AFDF935D-7639-4922-9731-5B68F7222A3D}"/>
          </ac:inkMkLst>
        </pc:inkChg>
        <pc:inkChg chg="add del">
          <ac:chgData name="Viet Anh Nguyen" userId="b95f61ff061388d5" providerId="LiveId" clId="{746B24EA-7A43-4D3D-A68A-B9BD11066FA8}" dt="2022-02-09T06:40:52.591" v="3870"/>
          <ac:inkMkLst>
            <pc:docMk/>
            <pc:sldMk cId="2661209212" sldId="345"/>
            <ac:inkMk id="117" creationId="{F2A448F0-689F-4EE3-859B-E185EEEEF530}"/>
          </ac:inkMkLst>
        </pc:inkChg>
        <pc:inkChg chg="add del">
          <ac:chgData name="Viet Anh Nguyen" userId="b95f61ff061388d5" providerId="LiveId" clId="{746B24EA-7A43-4D3D-A68A-B9BD11066FA8}" dt="2022-02-09T06:40:52.591" v="3870"/>
          <ac:inkMkLst>
            <pc:docMk/>
            <pc:sldMk cId="2661209212" sldId="345"/>
            <ac:inkMk id="118" creationId="{53B9DFA3-74DD-4B13-9213-7A975BF0870B}"/>
          </ac:inkMkLst>
        </pc:inkChg>
        <pc:inkChg chg="add">
          <ac:chgData name="Viet Anh Nguyen" userId="b95f61ff061388d5" providerId="LiveId" clId="{746B24EA-7A43-4D3D-A68A-B9BD11066FA8}" dt="2022-02-09T06:40:50.598" v="3866" actId="9405"/>
          <ac:inkMkLst>
            <pc:docMk/>
            <pc:sldMk cId="2661209212" sldId="345"/>
            <ac:inkMk id="119" creationId="{744E2554-D6A7-49CA-88DF-0A0AA2D2AC0D}"/>
          </ac:inkMkLst>
        </pc:inkChg>
        <pc:inkChg chg="add">
          <ac:chgData name="Viet Anh Nguyen" userId="b95f61ff061388d5" providerId="LiveId" clId="{746B24EA-7A43-4D3D-A68A-B9BD11066FA8}" dt="2022-02-09T06:40:50.763" v="3867" actId="9405"/>
          <ac:inkMkLst>
            <pc:docMk/>
            <pc:sldMk cId="2661209212" sldId="345"/>
            <ac:inkMk id="120" creationId="{D79F6A2D-8588-4AF2-8774-5B0EA24721F2}"/>
          </ac:inkMkLst>
        </pc:inkChg>
        <pc:inkChg chg="add del">
          <ac:chgData name="Viet Anh Nguyen" userId="b95f61ff061388d5" providerId="LiveId" clId="{746B24EA-7A43-4D3D-A68A-B9BD11066FA8}" dt="2022-02-09T06:40:52.591" v="3870"/>
          <ac:inkMkLst>
            <pc:docMk/>
            <pc:sldMk cId="2661209212" sldId="345"/>
            <ac:inkMk id="121" creationId="{44E5A860-C977-4965-8E2F-436E4EE1421B}"/>
          </ac:inkMkLst>
        </pc:inkChg>
        <pc:inkChg chg="add del">
          <ac:chgData name="Viet Anh Nguyen" userId="b95f61ff061388d5" providerId="LiveId" clId="{746B24EA-7A43-4D3D-A68A-B9BD11066FA8}" dt="2022-02-09T06:40:52.591" v="3870"/>
          <ac:inkMkLst>
            <pc:docMk/>
            <pc:sldMk cId="2661209212" sldId="345"/>
            <ac:inkMk id="122" creationId="{3C093491-6311-4FA6-9B04-051D19BD6787}"/>
          </ac:inkMkLst>
        </pc:inkChg>
        <pc:inkChg chg="add">
          <ac:chgData name="Viet Anh Nguyen" userId="b95f61ff061388d5" providerId="LiveId" clId="{746B24EA-7A43-4D3D-A68A-B9BD11066FA8}" dt="2022-02-09T06:40:52.591" v="3870"/>
          <ac:inkMkLst>
            <pc:docMk/>
            <pc:sldMk cId="2661209212" sldId="345"/>
            <ac:inkMk id="123" creationId="{C258405E-8D55-4AF3-8C7A-BC011704D481}"/>
          </ac:inkMkLst>
        </pc:inkChg>
        <pc:inkChg chg="add">
          <ac:chgData name="Viet Anh Nguyen" userId="b95f61ff061388d5" providerId="LiveId" clId="{746B24EA-7A43-4D3D-A68A-B9BD11066FA8}" dt="2022-02-09T06:40:52.591" v="3870"/>
          <ac:inkMkLst>
            <pc:docMk/>
            <pc:sldMk cId="2661209212" sldId="345"/>
            <ac:inkMk id="124" creationId="{F3C58AAB-B3E9-4C67-BC46-F437F3BC16B9}"/>
          </ac:inkMkLst>
        </pc:inkChg>
        <pc:inkChg chg="add del">
          <ac:chgData name="Viet Anh Nguyen" userId="b95f61ff061388d5" providerId="LiveId" clId="{746B24EA-7A43-4D3D-A68A-B9BD11066FA8}" dt="2022-02-09T07:07:49.561" v="4779"/>
          <ac:inkMkLst>
            <pc:docMk/>
            <pc:sldMk cId="2661209212" sldId="345"/>
            <ac:inkMk id="125" creationId="{E18596A3-45DA-4B55-8C45-844EF5798A85}"/>
          </ac:inkMkLst>
        </pc:inkChg>
        <pc:inkChg chg="add del">
          <ac:chgData name="Viet Anh Nguyen" userId="b95f61ff061388d5" providerId="LiveId" clId="{746B24EA-7A43-4D3D-A68A-B9BD11066FA8}" dt="2022-02-09T07:06:06.982" v="4707"/>
          <ac:inkMkLst>
            <pc:docMk/>
            <pc:sldMk cId="2661209212" sldId="345"/>
            <ac:inkMk id="126" creationId="{BBE16368-73F2-4D97-B274-5960591FE74A}"/>
          </ac:inkMkLst>
        </pc:inkChg>
        <pc:inkChg chg="add del">
          <ac:chgData name="Viet Anh Nguyen" userId="b95f61ff061388d5" providerId="LiveId" clId="{746B24EA-7A43-4D3D-A68A-B9BD11066FA8}" dt="2022-02-09T07:06:06.982" v="4707"/>
          <ac:inkMkLst>
            <pc:docMk/>
            <pc:sldMk cId="2661209212" sldId="345"/>
            <ac:inkMk id="127" creationId="{22B78543-F55A-4AB4-9577-323EEC21DA43}"/>
          </ac:inkMkLst>
        </pc:inkChg>
        <pc:inkChg chg="add del">
          <ac:chgData name="Viet Anh Nguyen" userId="b95f61ff061388d5" providerId="LiveId" clId="{746B24EA-7A43-4D3D-A68A-B9BD11066FA8}" dt="2022-02-09T07:06:06.982" v="4707"/>
          <ac:inkMkLst>
            <pc:docMk/>
            <pc:sldMk cId="2661209212" sldId="345"/>
            <ac:inkMk id="128" creationId="{11198682-96DE-41B4-901B-8F4C3F92FB8D}"/>
          </ac:inkMkLst>
        </pc:inkChg>
        <pc:inkChg chg="add del">
          <ac:chgData name="Viet Anh Nguyen" userId="b95f61ff061388d5" providerId="LiveId" clId="{746B24EA-7A43-4D3D-A68A-B9BD11066FA8}" dt="2022-02-09T07:06:06.982" v="4707"/>
          <ac:inkMkLst>
            <pc:docMk/>
            <pc:sldMk cId="2661209212" sldId="345"/>
            <ac:inkMk id="129" creationId="{C5474352-786D-45AD-BE11-DCE676A82573}"/>
          </ac:inkMkLst>
        </pc:inkChg>
        <pc:inkChg chg="add del">
          <ac:chgData name="Viet Anh Nguyen" userId="b95f61ff061388d5" providerId="LiveId" clId="{746B24EA-7A43-4D3D-A68A-B9BD11066FA8}" dt="2022-02-09T07:06:06.982" v="4707"/>
          <ac:inkMkLst>
            <pc:docMk/>
            <pc:sldMk cId="2661209212" sldId="345"/>
            <ac:inkMk id="130" creationId="{B87836AF-CA44-412D-B0D0-92358ADFE606}"/>
          </ac:inkMkLst>
        </pc:inkChg>
        <pc:inkChg chg="add del">
          <ac:chgData name="Viet Anh Nguyen" userId="b95f61ff061388d5" providerId="LiveId" clId="{746B24EA-7A43-4D3D-A68A-B9BD11066FA8}" dt="2022-02-09T07:06:06.982" v="4707"/>
          <ac:inkMkLst>
            <pc:docMk/>
            <pc:sldMk cId="2661209212" sldId="345"/>
            <ac:inkMk id="131" creationId="{7617BAB0-C126-48D0-92B1-1B8FB701A00A}"/>
          </ac:inkMkLst>
        </pc:inkChg>
        <pc:inkChg chg="add del">
          <ac:chgData name="Viet Anh Nguyen" userId="b95f61ff061388d5" providerId="LiveId" clId="{746B24EA-7A43-4D3D-A68A-B9BD11066FA8}" dt="2022-02-09T07:06:06.982" v="4707"/>
          <ac:inkMkLst>
            <pc:docMk/>
            <pc:sldMk cId="2661209212" sldId="345"/>
            <ac:inkMk id="132" creationId="{A2DA7E9B-377B-4220-8E03-E607BFA2A3E9}"/>
          </ac:inkMkLst>
        </pc:inkChg>
        <pc:inkChg chg="add del">
          <ac:chgData name="Viet Anh Nguyen" userId="b95f61ff061388d5" providerId="LiveId" clId="{746B24EA-7A43-4D3D-A68A-B9BD11066FA8}" dt="2022-02-09T07:06:06.982" v="4707"/>
          <ac:inkMkLst>
            <pc:docMk/>
            <pc:sldMk cId="2661209212" sldId="345"/>
            <ac:inkMk id="133" creationId="{18F339ED-6E7D-4B63-B651-A28177CD3F3C}"/>
          </ac:inkMkLst>
        </pc:inkChg>
        <pc:inkChg chg="add del">
          <ac:chgData name="Viet Anh Nguyen" userId="b95f61ff061388d5" providerId="LiveId" clId="{746B24EA-7A43-4D3D-A68A-B9BD11066FA8}" dt="2022-02-09T07:07:49.561" v="4779"/>
          <ac:inkMkLst>
            <pc:docMk/>
            <pc:sldMk cId="2661209212" sldId="345"/>
            <ac:inkMk id="134" creationId="{CD350733-0C87-4015-A093-E7AD2ED80C34}"/>
          </ac:inkMkLst>
        </pc:inkChg>
        <pc:inkChg chg="add del">
          <ac:chgData name="Viet Anh Nguyen" userId="b95f61ff061388d5" providerId="LiveId" clId="{746B24EA-7A43-4D3D-A68A-B9BD11066FA8}" dt="2022-02-09T07:07:49.561" v="4779"/>
          <ac:inkMkLst>
            <pc:docMk/>
            <pc:sldMk cId="2661209212" sldId="345"/>
            <ac:inkMk id="135" creationId="{19952689-2AC1-43A8-8504-A0D9F112B946}"/>
          </ac:inkMkLst>
        </pc:inkChg>
        <pc:inkChg chg="add del">
          <ac:chgData name="Viet Anh Nguyen" userId="b95f61ff061388d5" providerId="LiveId" clId="{746B24EA-7A43-4D3D-A68A-B9BD11066FA8}" dt="2022-02-09T07:06:08.573" v="4711"/>
          <ac:inkMkLst>
            <pc:docMk/>
            <pc:sldMk cId="2661209212" sldId="345"/>
            <ac:inkMk id="136" creationId="{F081FF84-BAE9-443F-86F0-D558F0D38E99}"/>
          </ac:inkMkLst>
        </pc:inkChg>
        <pc:inkChg chg="add del">
          <ac:chgData name="Viet Anh Nguyen" userId="b95f61ff061388d5" providerId="LiveId" clId="{746B24EA-7A43-4D3D-A68A-B9BD11066FA8}" dt="2022-02-09T07:06:08.573" v="4711"/>
          <ac:inkMkLst>
            <pc:docMk/>
            <pc:sldMk cId="2661209212" sldId="345"/>
            <ac:inkMk id="137" creationId="{9614B086-B0DE-4C9D-A234-D67748B249FB}"/>
          </ac:inkMkLst>
        </pc:inkChg>
        <pc:inkChg chg="add del">
          <ac:chgData name="Viet Anh Nguyen" userId="b95f61ff061388d5" providerId="LiveId" clId="{746B24EA-7A43-4D3D-A68A-B9BD11066FA8}" dt="2022-02-09T07:06:08.573" v="4711"/>
          <ac:inkMkLst>
            <pc:docMk/>
            <pc:sldMk cId="2661209212" sldId="345"/>
            <ac:inkMk id="138" creationId="{9B862859-B078-43C7-B939-005F3CD6E980}"/>
          </ac:inkMkLst>
        </pc:inkChg>
        <pc:inkChg chg="add">
          <ac:chgData name="Viet Anh Nguyen" userId="b95f61ff061388d5" providerId="LiveId" clId="{746B24EA-7A43-4D3D-A68A-B9BD11066FA8}" dt="2022-02-09T07:06:08.573" v="4711"/>
          <ac:inkMkLst>
            <pc:docMk/>
            <pc:sldMk cId="2661209212" sldId="345"/>
            <ac:inkMk id="139" creationId="{FECC7A8B-9A03-4A0F-B303-AC868AA0ACD5}"/>
          </ac:inkMkLst>
        </pc:inkChg>
        <pc:inkChg chg="add del">
          <ac:chgData name="Viet Anh Nguyen" userId="b95f61ff061388d5" providerId="LiveId" clId="{746B24EA-7A43-4D3D-A68A-B9BD11066FA8}" dt="2022-02-09T07:07:49.561" v="4779"/>
          <ac:inkMkLst>
            <pc:docMk/>
            <pc:sldMk cId="2661209212" sldId="345"/>
            <ac:inkMk id="140" creationId="{0895E454-097F-4A1A-ABE1-ADE0CFB0A623}"/>
          </ac:inkMkLst>
        </pc:inkChg>
        <pc:inkChg chg="add del">
          <ac:chgData name="Viet Anh Nguyen" userId="b95f61ff061388d5" providerId="LiveId" clId="{746B24EA-7A43-4D3D-A68A-B9BD11066FA8}" dt="2022-02-09T07:07:49.561" v="4779"/>
          <ac:inkMkLst>
            <pc:docMk/>
            <pc:sldMk cId="2661209212" sldId="345"/>
            <ac:inkMk id="141" creationId="{80EB5C00-EA57-4584-8722-A265A0DDDB33}"/>
          </ac:inkMkLst>
        </pc:inkChg>
        <pc:inkChg chg="add del">
          <ac:chgData name="Viet Anh Nguyen" userId="b95f61ff061388d5" providerId="LiveId" clId="{746B24EA-7A43-4D3D-A68A-B9BD11066FA8}" dt="2022-02-09T07:07:49.561" v="4779"/>
          <ac:inkMkLst>
            <pc:docMk/>
            <pc:sldMk cId="2661209212" sldId="345"/>
            <ac:inkMk id="142" creationId="{B4F683DC-4D96-4F38-8C5B-BC27FE8E5138}"/>
          </ac:inkMkLst>
        </pc:inkChg>
        <pc:inkChg chg="add del">
          <ac:chgData name="Viet Anh Nguyen" userId="b95f61ff061388d5" providerId="LiveId" clId="{746B24EA-7A43-4D3D-A68A-B9BD11066FA8}" dt="2022-02-09T07:07:49.561" v="4779"/>
          <ac:inkMkLst>
            <pc:docMk/>
            <pc:sldMk cId="2661209212" sldId="345"/>
            <ac:inkMk id="143" creationId="{FD2512B4-4562-4C5F-9C47-4D6C27A285B0}"/>
          </ac:inkMkLst>
        </pc:inkChg>
        <pc:inkChg chg="add">
          <ac:chgData name="Viet Anh Nguyen" userId="b95f61ff061388d5" providerId="LiveId" clId="{746B24EA-7A43-4D3D-A68A-B9BD11066FA8}" dt="2022-02-09T07:07:49.561" v="4779"/>
          <ac:inkMkLst>
            <pc:docMk/>
            <pc:sldMk cId="2661209212" sldId="345"/>
            <ac:inkMk id="144" creationId="{C00F076D-CEF9-4896-A5FF-1112619D2B3D}"/>
          </ac:inkMkLst>
        </pc:inkChg>
      </pc:sldChg>
      <pc:sldChg chg="addSp delSp new mod modClrScheme chgLayout">
        <pc:chgData name="Viet Anh Nguyen" userId="b95f61ff061388d5" providerId="LiveId" clId="{746B24EA-7A43-4D3D-A68A-B9BD11066FA8}" dt="2022-02-09T06:45:40.761" v="3966"/>
        <pc:sldMkLst>
          <pc:docMk/>
          <pc:sldMk cId="3457258421" sldId="346"/>
        </pc:sldMkLst>
        <pc:spChg chg="del">
          <ac:chgData name="Viet Anh Nguyen" userId="b95f61ff061388d5" providerId="LiveId" clId="{746B24EA-7A43-4D3D-A68A-B9BD11066FA8}" dt="2022-02-09T06:43:56.652" v="3872" actId="700"/>
          <ac:spMkLst>
            <pc:docMk/>
            <pc:sldMk cId="3457258421" sldId="346"/>
            <ac:spMk id="2" creationId="{F785D5DB-C395-488A-8BDE-217415E7A76D}"/>
          </ac:spMkLst>
        </pc:spChg>
        <pc:spChg chg="del">
          <ac:chgData name="Viet Anh Nguyen" userId="b95f61ff061388d5" providerId="LiveId" clId="{746B24EA-7A43-4D3D-A68A-B9BD11066FA8}" dt="2022-02-09T06:43:56.652" v="3872" actId="700"/>
          <ac:spMkLst>
            <pc:docMk/>
            <pc:sldMk cId="3457258421" sldId="346"/>
            <ac:spMk id="3" creationId="{E2DC40CA-5C99-49DC-939E-14C7F97097DE}"/>
          </ac:spMkLst>
        </pc:spChg>
        <pc:inkChg chg="add del">
          <ac:chgData name="Viet Anh Nguyen" userId="b95f61ff061388d5" providerId="LiveId" clId="{746B24EA-7A43-4D3D-A68A-B9BD11066FA8}" dt="2022-02-09T06:44:09.920" v="3875"/>
          <ac:inkMkLst>
            <pc:docMk/>
            <pc:sldMk cId="3457258421" sldId="346"/>
            <ac:inkMk id="4" creationId="{5BBEB149-1FFD-4ED1-8BB6-FC7D2B6FE256}"/>
          </ac:inkMkLst>
        </pc:inkChg>
        <pc:inkChg chg="add del">
          <ac:chgData name="Viet Anh Nguyen" userId="b95f61ff061388d5" providerId="LiveId" clId="{746B24EA-7A43-4D3D-A68A-B9BD11066FA8}" dt="2022-02-09T06:44:09.920" v="3875"/>
          <ac:inkMkLst>
            <pc:docMk/>
            <pc:sldMk cId="3457258421" sldId="346"/>
            <ac:inkMk id="5" creationId="{C396E821-A2C5-4D82-B92C-A68B9E3E7732}"/>
          </ac:inkMkLst>
        </pc:inkChg>
        <pc:inkChg chg="add del">
          <ac:chgData name="Viet Anh Nguyen" userId="b95f61ff061388d5" providerId="LiveId" clId="{746B24EA-7A43-4D3D-A68A-B9BD11066FA8}" dt="2022-02-09T06:44:13.791" v="3885"/>
          <ac:inkMkLst>
            <pc:docMk/>
            <pc:sldMk cId="3457258421" sldId="346"/>
            <ac:inkMk id="6" creationId="{4C76F849-888C-4FC6-AC56-3366F2559E9B}"/>
          </ac:inkMkLst>
        </pc:inkChg>
        <pc:inkChg chg="add del">
          <ac:chgData name="Viet Anh Nguyen" userId="b95f61ff061388d5" providerId="LiveId" clId="{746B24EA-7A43-4D3D-A68A-B9BD11066FA8}" dt="2022-02-09T06:44:13.791" v="3885"/>
          <ac:inkMkLst>
            <pc:docMk/>
            <pc:sldMk cId="3457258421" sldId="346"/>
            <ac:inkMk id="7" creationId="{D1F74E94-2CAC-4716-B29F-3C68FF889BE9}"/>
          </ac:inkMkLst>
        </pc:inkChg>
        <pc:inkChg chg="add del">
          <ac:chgData name="Viet Anh Nguyen" userId="b95f61ff061388d5" providerId="LiveId" clId="{746B24EA-7A43-4D3D-A68A-B9BD11066FA8}" dt="2022-02-09T06:44:13.791" v="3885"/>
          <ac:inkMkLst>
            <pc:docMk/>
            <pc:sldMk cId="3457258421" sldId="346"/>
            <ac:inkMk id="8" creationId="{A3CEE8C5-8C74-4F40-B34A-80206363E2A3}"/>
          </ac:inkMkLst>
        </pc:inkChg>
        <pc:inkChg chg="add del">
          <ac:chgData name="Viet Anh Nguyen" userId="b95f61ff061388d5" providerId="LiveId" clId="{746B24EA-7A43-4D3D-A68A-B9BD11066FA8}" dt="2022-02-09T06:44:13.791" v="3885"/>
          <ac:inkMkLst>
            <pc:docMk/>
            <pc:sldMk cId="3457258421" sldId="346"/>
            <ac:inkMk id="9" creationId="{DF3C4EEA-6A96-4DC5-9A90-033F29225B77}"/>
          </ac:inkMkLst>
        </pc:inkChg>
        <pc:inkChg chg="add del">
          <ac:chgData name="Viet Anh Nguyen" userId="b95f61ff061388d5" providerId="LiveId" clId="{746B24EA-7A43-4D3D-A68A-B9BD11066FA8}" dt="2022-02-09T06:44:13.791" v="3885"/>
          <ac:inkMkLst>
            <pc:docMk/>
            <pc:sldMk cId="3457258421" sldId="346"/>
            <ac:inkMk id="10" creationId="{9BE91991-4178-4664-9DD3-82B93317A270}"/>
          </ac:inkMkLst>
        </pc:inkChg>
        <pc:inkChg chg="add del">
          <ac:chgData name="Viet Anh Nguyen" userId="b95f61ff061388d5" providerId="LiveId" clId="{746B24EA-7A43-4D3D-A68A-B9BD11066FA8}" dt="2022-02-09T06:44:13.791" v="3885"/>
          <ac:inkMkLst>
            <pc:docMk/>
            <pc:sldMk cId="3457258421" sldId="346"/>
            <ac:inkMk id="11" creationId="{B94EA3B9-57B4-49FC-9726-CA620735995E}"/>
          </ac:inkMkLst>
        </pc:inkChg>
        <pc:inkChg chg="add del">
          <ac:chgData name="Viet Anh Nguyen" userId="b95f61ff061388d5" providerId="LiveId" clId="{746B24EA-7A43-4D3D-A68A-B9BD11066FA8}" dt="2022-02-09T06:44:13.791" v="3885"/>
          <ac:inkMkLst>
            <pc:docMk/>
            <pc:sldMk cId="3457258421" sldId="346"/>
            <ac:inkMk id="12" creationId="{461ED55B-3B14-4068-9FBE-8FA0EC823BBE}"/>
          </ac:inkMkLst>
        </pc:inkChg>
        <pc:inkChg chg="add del">
          <ac:chgData name="Viet Anh Nguyen" userId="b95f61ff061388d5" providerId="LiveId" clId="{746B24EA-7A43-4D3D-A68A-B9BD11066FA8}" dt="2022-02-09T06:44:13.791" v="3885"/>
          <ac:inkMkLst>
            <pc:docMk/>
            <pc:sldMk cId="3457258421" sldId="346"/>
            <ac:inkMk id="13" creationId="{3E4A14EC-0D22-4F3C-A11F-C2B0FBB5A396}"/>
          </ac:inkMkLst>
        </pc:inkChg>
        <pc:inkChg chg="add del">
          <ac:chgData name="Viet Anh Nguyen" userId="b95f61ff061388d5" providerId="LiveId" clId="{746B24EA-7A43-4D3D-A68A-B9BD11066FA8}" dt="2022-02-09T06:44:13.791" v="3885"/>
          <ac:inkMkLst>
            <pc:docMk/>
            <pc:sldMk cId="3457258421" sldId="346"/>
            <ac:inkMk id="14" creationId="{94D64860-5E35-4476-929E-73F6E2CBAA93}"/>
          </ac:inkMkLst>
        </pc:inkChg>
        <pc:inkChg chg="add del">
          <ac:chgData name="Viet Anh Nguyen" userId="b95f61ff061388d5" providerId="LiveId" clId="{746B24EA-7A43-4D3D-A68A-B9BD11066FA8}" dt="2022-02-09T06:44:13.791" v="3885"/>
          <ac:inkMkLst>
            <pc:docMk/>
            <pc:sldMk cId="3457258421" sldId="346"/>
            <ac:inkMk id="15" creationId="{A977B722-7812-45C6-B404-9DA016E64AA9}"/>
          </ac:inkMkLst>
        </pc:inkChg>
        <pc:inkChg chg="add del">
          <ac:chgData name="Viet Anh Nguyen" userId="b95f61ff061388d5" providerId="LiveId" clId="{746B24EA-7A43-4D3D-A68A-B9BD11066FA8}" dt="2022-02-09T06:44:29.397" v="3891"/>
          <ac:inkMkLst>
            <pc:docMk/>
            <pc:sldMk cId="3457258421" sldId="346"/>
            <ac:inkMk id="16" creationId="{C5019821-2DA5-4356-A0AD-1C63D7E8B036}"/>
          </ac:inkMkLst>
        </pc:inkChg>
        <pc:inkChg chg="add del">
          <ac:chgData name="Viet Anh Nguyen" userId="b95f61ff061388d5" providerId="LiveId" clId="{746B24EA-7A43-4D3D-A68A-B9BD11066FA8}" dt="2022-02-09T06:44:29.397" v="3891"/>
          <ac:inkMkLst>
            <pc:docMk/>
            <pc:sldMk cId="3457258421" sldId="346"/>
            <ac:inkMk id="17" creationId="{B2335273-D92E-4F5C-97C8-D18E6DD4A1A5}"/>
          </ac:inkMkLst>
        </pc:inkChg>
        <pc:inkChg chg="add del">
          <ac:chgData name="Viet Anh Nguyen" userId="b95f61ff061388d5" providerId="LiveId" clId="{746B24EA-7A43-4D3D-A68A-B9BD11066FA8}" dt="2022-02-09T06:44:29.397" v="3891"/>
          <ac:inkMkLst>
            <pc:docMk/>
            <pc:sldMk cId="3457258421" sldId="346"/>
            <ac:inkMk id="18" creationId="{A2B43240-A6E7-4E23-BB5E-F8F5DFA1108C}"/>
          </ac:inkMkLst>
        </pc:inkChg>
        <pc:inkChg chg="add del">
          <ac:chgData name="Viet Anh Nguyen" userId="b95f61ff061388d5" providerId="LiveId" clId="{746B24EA-7A43-4D3D-A68A-B9BD11066FA8}" dt="2022-02-09T06:44:29.397" v="3891"/>
          <ac:inkMkLst>
            <pc:docMk/>
            <pc:sldMk cId="3457258421" sldId="346"/>
            <ac:inkMk id="19" creationId="{6400B8C6-9DAF-472D-8F88-E01C1B7BB35C}"/>
          </ac:inkMkLst>
        </pc:inkChg>
        <pc:inkChg chg="add del">
          <ac:chgData name="Viet Anh Nguyen" userId="b95f61ff061388d5" providerId="LiveId" clId="{746B24EA-7A43-4D3D-A68A-B9BD11066FA8}" dt="2022-02-09T06:44:29.397" v="3891"/>
          <ac:inkMkLst>
            <pc:docMk/>
            <pc:sldMk cId="3457258421" sldId="346"/>
            <ac:inkMk id="20" creationId="{C79B8DBC-0C88-4F78-A0CE-38BB17361680}"/>
          </ac:inkMkLst>
        </pc:inkChg>
        <pc:inkChg chg="add del">
          <ac:chgData name="Viet Anh Nguyen" userId="b95f61ff061388d5" providerId="LiveId" clId="{746B24EA-7A43-4D3D-A68A-B9BD11066FA8}" dt="2022-02-09T06:44:29.397" v="3891"/>
          <ac:inkMkLst>
            <pc:docMk/>
            <pc:sldMk cId="3457258421" sldId="346"/>
            <ac:inkMk id="21" creationId="{BEDEA101-4AC7-49AC-BC29-1B4DD2D0C531}"/>
          </ac:inkMkLst>
        </pc:inkChg>
        <pc:inkChg chg="add del">
          <ac:chgData name="Viet Anh Nguyen" userId="b95f61ff061388d5" providerId="LiveId" clId="{746B24EA-7A43-4D3D-A68A-B9BD11066FA8}" dt="2022-02-09T06:44:29.397" v="3891"/>
          <ac:inkMkLst>
            <pc:docMk/>
            <pc:sldMk cId="3457258421" sldId="346"/>
            <ac:inkMk id="22" creationId="{79EA34EB-9CFE-4BF8-8F9A-5D8D45540CB9}"/>
          </ac:inkMkLst>
        </pc:inkChg>
        <pc:inkChg chg="add">
          <ac:chgData name="Viet Anh Nguyen" userId="b95f61ff061388d5" providerId="LiveId" clId="{746B24EA-7A43-4D3D-A68A-B9BD11066FA8}" dt="2022-02-09T06:44:29.397" v="3891"/>
          <ac:inkMkLst>
            <pc:docMk/>
            <pc:sldMk cId="3457258421" sldId="346"/>
            <ac:inkMk id="23" creationId="{250B3C2B-A6E3-4F73-87DA-47F491B02746}"/>
          </ac:inkMkLst>
        </pc:inkChg>
        <pc:inkChg chg="add">
          <ac:chgData name="Viet Anh Nguyen" userId="b95f61ff061388d5" providerId="LiveId" clId="{746B24EA-7A43-4D3D-A68A-B9BD11066FA8}" dt="2022-02-09T06:44:29.397" v="3891"/>
          <ac:inkMkLst>
            <pc:docMk/>
            <pc:sldMk cId="3457258421" sldId="346"/>
            <ac:inkMk id="24" creationId="{2A4BE708-3613-4C00-8105-FCB58544E05E}"/>
          </ac:inkMkLst>
        </pc:inkChg>
        <pc:inkChg chg="add del">
          <ac:chgData name="Viet Anh Nguyen" userId="b95f61ff061388d5" providerId="LiveId" clId="{746B24EA-7A43-4D3D-A68A-B9BD11066FA8}" dt="2022-02-09T06:44:31.033" v="3894"/>
          <ac:inkMkLst>
            <pc:docMk/>
            <pc:sldMk cId="3457258421" sldId="346"/>
            <ac:inkMk id="25" creationId="{B6AEB572-322B-4723-A5B2-172C90E6E7BB}"/>
          </ac:inkMkLst>
        </pc:inkChg>
        <pc:inkChg chg="add del">
          <ac:chgData name="Viet Anh Nguyen" userId="b95f61ff061388d5" providerId="LiveId" clId="{746B24EA-7A43-4D3D-A68A-B9BD11066FA8}" dt="2022-02-09T06:44:31.033" v="3894"/>
          <ac:inkMkLst>
            <pc:docMk/>
            <pc:sldMk cId="3457258421" sldId="346"/>
            <ac:inkMk id="26" creationId="{FEEE2637-F04E-4237-8884-372A38B15F5E}"/>
          </ac:inkMkLst>
        </pc:inkChg>
        <pc:inkChg chg="add del">
          <ac:chgData name="Viet Anh Nguyen" userId="b95f61ff061388d5" providerId="LiveId" clId="{746B24EA-7A43-4D3D-A68A-B9BD11066FA8}" dt="2022-02-09T06:44:33.402" v="3901"/>
          <ac:inkMkLst>
            <pc:docMk/>
            <pc:sldMk cId="3457258421" sldId="346"/>
            <ac:inkMk id="27" creationId="{D3A8472E-DA47-41DF-B6E8-377D53B9703F}"/>
          </ac:inkMkLst>
        </pc:inkChg>
        <pc:inkChg chg="add del">
          <ac:chgData name="Viet Anh Nguyen" userId="b95f61ff061388d5" providerId="LiveId" clId="{746B24EA-7A43-4D3D-A68A-B9BD11066FA8}" dt="2022-02-09T06:44:33.402" v="3901"/>
          <ac:inkMkLst>
            <pc:docMk/>
            <pc:sldMk cId="3457258421" sldId="346"/>
            <ac:inkMk id="28" creationId="{C79177EB-61E2-4172-ABBD-F6E693E25323}"/>
          </ac:inkMkLst>
        </pc:inkChg>
        <pc:inkChg chg="add del">
          <ac:chgData name="Viet Anh Nguyen" userId="b95f61ff061388d5" providerId="LiveId" clId="{746B24EA-7A43-4D3D-A68A-B9BD11066FA8}" dt="2022-02-09T06:44:33.402" v="3901"/>
          <ac:inkMkLst>
            <pc:docMk/>
            <pc:sldMk cId="3457258421" sldId="346"/>
            <ac:inkMk id="29" creationId="{00A9317E-219D-4DF0-A7BF-ADD4378341C4}"/>
          </ac:inkMkLst>
        </pc:inkChg>
        <pc:inkChg chg="add del">
          <ac:chgData name="Viet Anh Nguyen" userId="b95f61ff061388d5" providerId="LiveId" clId="{746B24EA-7A43-4D3D-A68A-B9BD11066FA8}" dt="2022-02-09T06:44:33.402" v="3901"/>
          <ac:inkMkLst>
            <pc:docMk/>
            <pc:sldMk cId="3457258421" sldId="346"/>
            <ac:inkMk id="30" creationId="{037016E3-F50B-4512-B748-096556337D7A}"/>
          </ac:inkMkLst>
        </pc:inkChg>
        <pc:inkChg chg="add del">
          <ac:chgData name="Viet Anh Nguyen" userId="b95f61ff061388d5" providerId="LiveId" clId="{746B24EA-7A43-4D3D-A68A-B9BD11066FA8}" dt="2022-02-09T06:44:33.402" v="3901"/>
          <ac:inkMkLst>
            <pc:docMk/>
            <pc:sldMk cId="3457258421" sldId="346"/>
            <ac:inkMk id="31" creationId="{4C5185E5-5BE7-4B5F-A01F-58E2117515F4}"/>
          </ac:inkMkLst>
        </pc:inkChg>
        <pc:inkChg chg="add del">
          <ac:chgData name="Viet Anh Nguyen" userId="b95f61ff061388d5" providerId="LiveId" clId="{746B24EA-7A43-4D3D-A68A-B9BD11066FA8}" dt="2022-02-09T06:44:33.402" v="3901"/>
          <ac:inkMkLst>
            <pc:docMk/>
            <pc:sldMk cId="3457258421" sldId="346"/>
            <ac:inkMk id="32" creationId="{C2EEEC26-8EB2-4FEB-AD8D-A4D5070A7C4B}"/>
          </ac:inkMkLst>
        </pc:inkChg>
        <pc:inkChg chg="add del">
          <ac:chgData name="Viet Anh Nguyen" userId="b95f61ff061388d5" providerId="LiveId" clId="{746B24EA-7A43-4D3D-A68A-B9BD11066FA8}" dt="2022-02-09T06:44:33.402" v="3901"/>
          <ac:inkMkLst>
            <pc:docMk/>
            <pc:sldMk cId="3457258421" sldId="346"/>
            <ac:inkMk id="33" creationId="{E256B751-8E4E-4EEF-AD0E-B1297F1F2CE9}"/>
          </ac:inkMkLst>
        </pc:inkChg>
        <pc:inkChg chg="add del">
          <ac:chgData name="Viet Anh Nguyen" userId="b95f61ff061388d5" providerId="LiveId" clId="{746B24EA-7A43-4D3D-A68A-B9BD11066FA8}" dt="2022-02-09T06:44:39.481" v="3902"/>
          <ac:inkMkLst>
            <pc:docMk/>
            <pc:sldMk cId="3457258421" sldId="346"/>
            <ac:inkMk id="34" creationId="{9E982229-C2EF-4EB0-AD40-F7BCC7821B5D}"/>
          </ac:inkMkLst>
        </pc:inkChg>
        <pc:inkChg chg="add del">
          <ac:chgData name="Viet Anh Nguyen" userId="b95f61ff061388d5" providerId="LiveId" clId="{746B24EA-7A43-4D3D-A68A-B9BD11066FA8}" dt="2022-02-09T06:44:44.203" v="3908"/>
          <ac:inkMkLst>
            <pc:docMk/>
            <pc:sldMk cId="3457258421" sldId="346"/>
            <ac:inkMk id="35" creationId="{4116B32E-46AF-4167-B475-754C6C7651AE}"/>
          </ac:inkMkLst>
        </pc:inkChg>
        <pc:inkChg chg="add del">
          <ac:chgData name="Viet Anh Nguyen" userId="b95f61ff061388d5" providerId="LiveId" clId="{746B24EA-7A43-4D3D-A68A-B9BD11066FA8}" dt="2022-02-09T06:44:44.203" v="3908"/>
          <ac:inkMkLst>
            <pc:docMk/>
            <pc:sldMk cId="3457258421" sldId="346"/>
            <ac:inkMk id="36" creationId="{58B07639-F7C4-41F4-AB03-0EDABC3340BE}"/>
          </ac:inkMkLst>
        </pc:inkChg>
        <pc:inkChg chg="add del">
          <ac:chgData name="Viet Anh Nguyen" userId="b95f61ff061388d5" providerId="LiveId" clId="{746B24EA-7A43-4D3D-A68A-B9BD11066FA8}" dt="2022-02-09T06:44:44.203" v="3908"/>
          <ac:inkMkLst>
            <pc:docMk/>
            <pc:sldMk cId="3457258421" sldId="346"/>
            <ac:inkMk id="37" creationId="{E884525A-4999-46A8-A29F-87D3819BB5A3}"/>
          </ac:inkMkLst>
        </pc:inkChg>
        <pc:inkChg chg="add del">
          <ac:chgData name="Viet Anh Nguyen" userId="b95f61ff061388d5" providerId="LiveId" clId="{746B24EA-7A43-4D3D-A68A-B9BD11066FA8}" dt="2022-02-09T06:44:44.203" v="3908"/>
          <ac:inkMkLst>
            <pc:docMk/>
            <pc:sldMk cId="3457258421" sldId="346"/>
            <ac:inkMk id="38" creationId="{2ADCA09C-40A8-4844-BA2A-A08619765031}"/>
          </ac:inkMkLst>
        </pc:inkChg>
        <pc:inkChg chg="add del">
          <ac:chgData name="Viet Anh Nguyen" userId="b95f61ff061388d5" providerId="LiveId" clId="{746B24EA-7A43-4D3D-A68A-B9BD11066FA8}" dt="2022-02-09T06:44:44.203" v="3908"/>
          <ac:inkMkLst>
            <pc:docMk/>
            <pc:sldMk cId="3457258421" sldId="346"/>
            <ac:inkMk id="39" creationId="{0CACF1D8-FC13-47A6-91E7-7FA7EE66AB11}"/>
          </ac:inkMkLst>
        </pc:inkChg>
        <pc:inkChg chg="add">
          <ac:chgData name="Viet Anh Nguyen" userId="b95f61ff061388d5" providerId="LiveId" clId="{746B24EA-7A43-4D3D-A68A-B9BD11066FA8}" dt="2022-02-09T06:44:44.203" v="3908"/>
          <ac:inkMkLst>
            <pc:docMk/>
            <pc:sldMk cId="3457258421" sldId="346"/>
            <ac:inkMk id="40" creationId="{C1A31F1A-A1EB-40F6-88BD-BCBF47677B2A}"/>
          </ac:inkMkLst>
        </pc:inkChg>
        <pc:inkChg chg="add del">
          <ac:chgData name="Viet Anh Nguyen" userId="b95f61ff061388d5" providerId="LiveId" clId="{746B24EA-7A43-4D3D-A68A-B9BD11066FA8}" dt="2022-02-09T06:44:47.369" v="3913"/>
          <ac:inkMkLst>
            <pc:docMk/>
            <pc:sldMk cId="3457258421" sldId="346"/>
            <ac:inkMk id="41" creationId="{07EB8745-6FE5-455F-BF5C-48B5BBF7E431}"/>
          </ac:inkMkLst>
        </pc:inkChg>
        <pc:inkChg chg="add del">
          <ac:chgData name="Viet Anh Nguyen" userId="b95f61ff061388d5" providerId="LiveId" clId="{746B24EA-7A43-4D3D-A68A-B9BD11066FA8}" dt="2022-02-09T06:44:47.369" v="3913"/>
          <ac:inkMkLst>
            <pc:docMk/>
            <pc:sldMk cId="3457258421" sldId="346"/>
            <ac:inkMk id="42" creationId="{F2E99C92-D097-4FA3-A98E-DE823E5AB6C1}"/>
          </ac:inkMkLst>
        </pc:inkChg>
        <pc:inkChg chg="add del">
          <ac:chgData name="Viet Anh Nguyen" userId="b95f61ff061388d5" providerId="LiveId" clId="{746B24EA-7A43-4D3D-A68A-B9BD11066FA8}" dt="2022-02-09T06:44:47.369" v="3913"/>
          <ac:inkMkLst>
            <pc:docMk/>
            <pc:sldMk cId="3457258421" sldId="346"/>
            <ac:inkMk id="43" creationId="{75B68004-E09F-4B36-9621-94F28C65474F}"/>
          </ac:inkMkLst>
        </pc:inkChg>
        <pc:inkChg chg="add del">
          <ac:chgData name="Viet Anh Nguyen" userId="b95f61ff061388d5" providerId="LiveId" clId="{746B24EA-7A43-4D3D-A68A-B9BD11066FA8}" dt="2022-02-09T06:44:47.369" v="3913"/>
          <ac:inkMkLst>
            <pc:docMk/>
            <pc:sldMk cId="3457258421" sldId="346"/>
            <ac:inkMk id="44" creationId="{19141B28-06C4-4CEF-AECD-0FFC8F45131A}"/>
          </ac:inkMkLst>
        </pc:inkChg>
        <pc:inkChg chg="add">
          <ac:chgData name="Viet Anh Nguyen" userId="b95f61ff061388d5" providerId="LiveId" clId="{746B24EA-7A43-4D3D-A68A-B9BD11066FA8}" dt="2022-02-09T06:44:47.369" v="3913"/>
          <ac:inkMkLst>
            <pc:docMk/>
            <pc:sldMk cId="3457258421" sldId="346"/>
            <ac:inkMk id="45" creationId="{43318F63-6424-4232-B418-73EB8956F998}"/>
          </ac:inkMkLst>
        </pc:inkChg>
        <pc:inkChg chg="add del">
          <ac:chgData name="Viet Anh Nguyen" userId="b95f61ff061388d5" providerId="LiveId" clId="{746B24EA-7A43-4D3D-A68A-B9BD11066FA8}" dt="2022-02-09T06:45:05.679" v="3920"/>
          <ac:inkMkLst>
            <pc:docMk/>
            <pc:sldMk cId="3457258421" sldId="346"/>
            <ac:inkMk id="46" creationId="{A1E8602D-6739-46BE-A9FA-415AEE5C61B6}"/>
          </ac:inkMkLst>
        </pc:inkChg>
        <pc:inkChg chg="add del">
          <ac:chgData name="Viet Anh Nguyen" userId="b95f61ff061388d5" providerId="LiveId" clId="{746B24EA-7A43-4D3D-A68A-B9BD11066FA8}" dt="2022-02-09T06:45:05.679" v="3920"/>
          <ac:inkMkLst>
            <pc:docMk/>
            <pc:sldMk cId="3457258421" sldId="346"/>
            <ac:inkMk id="47" creationId="{6E635E1F-5B1E-47B3-80A5-814D9ED58533}"/>
          </ac:inkMkLst>
        </pc:inkChg>
        <pc:inkChg chg="add del">
          <ac:chgData name="Viet Anh Nguyen" userId="b95f61ff061388d5" providerId="LiveId" clId="{746B24EA-7A43-4D3D-A68A-B9BD11066FA8}" dt="2022-02-09T06:45:05.679" v="3920"/>
          <ac:inkMkLst>
            <pc:docMk/>
            <pc:sldMk cId="3457258421" sldId="346"/>
            <ac:inkMk id="48" creationId="{77D4B235-297A-490F-9A31-7514AC3F576D}"/>
          </ac:inkMkLst>
        </pc:inkChg>
        <pc:inkChg chg="add del">
          <ac:chgData name="Viet Anh Nguyen" userId="b95f61ff061388d5" providerId="LiveId" clId="{746B24EA-7A43-4D3D-A68A-B9BD11066FA8}" dt="2022-02-09T06:45:05.679" v="3920"/>
          <ac:inkMkLst>
            <pc:docMk/>
            <pc:sldMk cId="3457258421" sldId="346"/>
            <ac:inkMk id="49" creationId="{EBABC959-6BD1-403C-8E2B-430C6B4521F0}"/>
          </ac:inkMkLst>
        </pc:inkChg>
        <pc:inkChg chg="add del">
          <ac:chgData name="Viet Anh Nguyen" userId="b95f61ff061388d5" providerId="LiveId" clId="{746B24EA-7A43-4D3D-A68A-B9BD11066FA8}" dt="2022-02-09T06:45:05.679" v="3920"/>
          <ac:inkMkLst>
            <pc:docMk/>
            <pc:sldMk cId="3457258421" sldId="346"/>
            <ac:inkMk id="50" creationId="{5E1334BA-1D4C-4D0F-959A-C078D62FD48A}"/>
          </ac:inkMkLst>
        </pc:inkChg>
        <pc:inkChg chg="add del">
          <ac:chgData name="Viet Anh Nguyen" userId="b95f61ff061388d5" providerId="LiveId" clId="{746B24EA-7A43-4D3D-A68A-B9BD11066FA8}" dt="2022-02-09T06:45:05.679" v="3920"/>
          <ac:inkMkLst>
            <pc:docMk/>
            <pc:sldMk cId="3457258421" sldId="346"/>
            <ac:inkMk id="51" creationId="{B8228D8F-95B9-411F-8195-961DB55927C5}"/>
          </ac:inkMkLst>
        </pc:inkChg>
        <pc:inkChg chg="add">
          <ac:chgData name="Viet Anh Nguyen" userId="b95f61ff061388d5" providerId="LiveId" clId="{746B24EA-7A43-4D3D-A68A-B9BD11066FA8}" dt="2022-02-09T06:45:05.679" v="3920"/>
          <ac:inkMkLst>
            <pc:docMk/>
            <pc:sldMk cId="3457258421" sldId="346"/>
            <ac:inkMk id="52" creationId="{70572F37-E27D-4B2F-88A9-10079952559F}"/>
          </ac:inkMkLst>
        </pc:inkChg>
        <pc:inkChg chg="add">
          <ac:chgData name="Viet Anh Nguyen" userId="b95f61ff061388d5" providerId="LiveId" clId="{746B24EA-7A43-4D3D-A68A-B9BD11066FA8}" dt="2022-02-09T06:45:05.679" v="3920"/>
          <ac:inkMkLst>
            <pc:docMk/>
            <pc:sldMk cId="3457258421" sldId="346"/>
            <ac:inkMk id="53" creationId="{C7B7F371-4F87-48DE-962A-E93AB1193B02}"/>
          </ac:inkMkLst>
        </pc:inkChg>
        <pc:inkChg chg="add">
          <ac:chgData name="Viet Anh Nguyen" userId="b95f61ff061388d5" providerId="LiveId" clId="{746B24EA-7A43-4D3D-A68A-B9BD11066FA8}" dt="2022-02-09T06:45:14.297" v="3921" actId="9405"/>
          <ac:inkMkLst>
            <pc:docMk/>
            <pc:sldMk cId="3457258421" sldId="346"/>
            <ac:inkMk id="54" creationId="{BD708DCA-2A9E-40D6-9BFA-667A77661B74}"/>
          </ac:inkMkLst>
        </pc:inkChg>
        <pc:inkChg chg="add del">
          <ac:chgData name="Viet Anh Nguyen" userId="b95f61ff061388d5" providerId="LiveId" clId="{746B24EA-7A43-4D3D-A68A-B9BD11066FA8}" dt="2022-02-09T06:45:20.982" v="3935"/>
          <ac:inkMkLst>
            <pc:docMk/>
            <pc:sldMk cId="3457258421" sldId="346"/>
            <ac:inkMk id="55" creationId="{4AAA9809-DB4C-4EF3-BBE5-83C263CE1B35}"/>
          </ac:inkMkLst>
        </pc:inkChg>
        <pc:inkChg chg="add del">
          <ac:chgData name="Viet Anh Nguyen" userId="b95f61ff061388d5" providerId="LiveId" clId="{746B24EA-7A43-4D3D-A68A-B9BD11066FA8}" dt="2022-02-09T06:45:20.982" v="3935"/>
          <ac:inkMkLst>
            <pc:docMk/>
            <pc:sldMk cId="3457258421" sldId="346"/>
            <ac:inkMk id="56" creationId="{75EFFA9F-0E51-4680-A519-AC7A70D10D9D}"/>
          </ac:inkMkLst>
        </pc:inkChg>
        <pc:inkChg chg="add del">
          <ac:chgData name="Viet Anh Nguyen" userId="b95f61ff061388d5" providerId="LiveId" clId="{746B24EA-7A43-4D3D-A68A-B9BD11066FA8}" dt="2022-02-09T06:45:20.982" v="3935"/>
          <ac:inkMkLst>
            <pc:docMk/>
            <pc:sldMk cId="3457258421" sldId="346"/>
            <ac:inkMk id="57" creationId="{8C502FD0-2D89-47E8-BF9E-6F9C11A13484}"/>
          </ac:inkMkLst>
        </pc:inkChg>
        <pc:inkChg chg="add del">
          <ac:chgData name="Viet Anh Nguyen" userId="b95f61ff061388d5" providerId="LiveId" clId="{746B24EA-7A43-4D3D-A68A-B9BD11066FA8}" dt="2022-02-09T06:45:20.982" v="3935"/>
          <ac:inkMkLst>
            <pc:docMk/>
            <pc:sldMk cId="3457258421" sldId="346"/>
            <ac:inkMk id="58" creationId="{3EE9CCA3-59A7-4302-867E-D7F45408295F}"/>
          </ac:inkMkLst>
        </pc:inkChg>
        <pc:inkChg chg="add del">
          <ac:chgData name="Viet Anh Nguyen" userId="b95f61ff061388d5" providerId="LiveId" clId="{746B24EA-7A43-4D3D-A68A-B9BD11066FA8}" dt="2022-02-09T06:45:20.982" v="3935"/>
          <ac:inkMkLst>
            <pc:docMk/>
            <pc:sldMk cId="3457258421" sldId="346"/>
            <ac:inkMk id="59" creationId="{8540A01E-05EA-47EF-A572-8CEAAB37F5AF}"/>
          </ac:inkMkLst>
        </pc:inkChg>
        <pc:inkChg chg="add del">
          <ac:chgData name="Viet Anh Nguyen" userId="b95f61ff061388d5" providerId="LiveId" clId="{746B24EA-7A43-4D3D-A68A-B9BD11066FA8}" dt="2022-02-09T06:45:20.982" v="3935"/>
          <ac:inkMkLst>
            <pc:docMk/>
            <pc:sldMk cId="3457258421" sldId="346"/>
            <ac:inkMk id="60" creationId="{8691D4FB-8DEF-47FC-8BD6-18011014D4B2}"/>
          </ac:inkMkLst>
        </pc:inkChg>
        <pc:inkChg chg="add del">
          <ac:chgData name="Viet Anh Nguyen" userId="b95f61ff061388d5" providerId="LiveId" clId="{746B24EA-7A43-4D3D-A68A-B9BD11066FA8}" dt="2022-02-09T06:45:20.982" v="3935"/>
          <ac:inkMkLst>
            <pc:docMk/>
            <pc:sldMk cId="3457258421" sldId="346"/>
            <ac:inkMk id="61" creationId="{BB88C155-2E2D-4076-AEC3-4539045D4108}"/>
          </ac:inkMkLst>
        </pc:inkChg>
        <pc:inkChg chg="add del">
          <ac:chgData name="Viet Anh Nguyen" userId="b95f61ff061388d5" providerId="LiveId" clId="{746B24EA-7A43-4D3D-A68A-B9BD11066FA8}" dt="2022-02-09T06:45:20.982" v="3935"/>
          <ac:inkMkLst>
            <pc:docMk/>
            <pc:sldMk cId="3457258421" sldId="346"/>
            <ac:inkMk id="62" creationId="{A4026C0F-4B7C-496A-8F45-537020ACE20D}"/>
          </ac:inkMkLst>
        </pc:inkChg>
        <pc:inkChg chg="add del">
          <ac:chgData name="Viet Anh Nguyen" userId="b95f61ff061388d5" providerId="LiveId" clId="{746B24EA-7A43-4D3D-A68A-B9BD11066FA8}" dt="2022-02-09T06:45:20.982" v="3935"/>
          <ac:inkMkLst>
            <pc:docMk/>
            <pc:sldMk cId="3457258421" sldId="346"/>
            <ac:inkMk id="63" creationId="{FEEB3A2F-4085-4B61-A238-37ADE1078A6D}"/>
          </ac:inkMkLst>
        </pc:inkChg>
        <pc:inkChg chg="add del">
          <ac:chgData name="Viet Anh Nguyen" userId="b95f61ff061388d5" providerId="LiveId" clId="{746B24EA-7A43-4D3D-A68A-B9BD11066FA8}" dt="2022-02-09T06:45:20.982" v="3935"/>
          <ac:inkMkLst>
            <pc:docMk/>
            <pc:sldMk cId="3457258421" sldId="346"/>
            <ac:inkMk id="64" creationId="{E7A9E301-4394-4D11-A214-F60AEBC4A571}"/>
          </ac:inkMkLst>
        </pc:inkChg>
        <pc:inkChg chg="add del">
          <ac:chgData name="Viet Anh Nguyen" userId="b95f61ff061388d5" providerId="LiveId" clId="{746B24EA-7A43-4D3D-A68A-B9BD11066FA8}" dt="2022-02-09T06:45:20.982" v="3935"/>
          <ac:inkMkLst>
            <pc:docMk/>
            <pc:sldMk cId="3457258421" sldId="346"/>
            <ac:inkMk id="65" creationId="{55ABF482-CD9D-48C9-A312-25AA72290BCD}"/>
          </ac:inkMkLst>
        </pc:inkChg>
        <pc:inkChg chg="add del">
          <ac:chgData name="Viet Anh Nguyen" userId="b95f61ff061388d5" providerId="LiveId" clId="{746B24EA-7A43-4D3D-A68A-B9BD11066FA8}" dt="2022-02-09T06:45:20.982" v="3935"/>
          <ac:inkMkLst>
            <pc:docMk/>
            <pc:sldMk cId="3457258421" sldId="346"/>
            <ac:inkMk id="66" creationId="{1072FB3D-98B9-4F09-BEAB-C9BF815CC424}"/>
          </ac:inkMkLst>
        </pc:inkChg>
        <pc:inkChg chg="add del">
          <ac:chgData name="Viet Anh Nguyen" userId="b95f61ff061388d5" providerId="LiveId" clId="{746B24EA-7A43-4D3D-A68A-B9BD11066FA8}" dt="2022-02-09T06:45:20.982" v="3935"/>
          <ac:inkMkLst>
            <pc:docMk/>
            <pc:sldMk cId="3457258421" sldId="346"/>
            <ac:inkMk id="67" creationId="{776C2A0B-BB5C-41CA-A3A0-3F621E5790D0}"/>
          </ac:inkMkLst>
        </pc:inkChg>
        <pc:inkChg chg="add">
          <ac:chgData name="Viet Anh Nguyen" userId="b95f61ff061388d5" providerId="LiveId" clId="{746B24EA-7A43-4D3D-A68A-B9BD11066FA8}" dt="2022-02-09T06:45:20.982" v="3935"/>
          <ac:inkMkLst>
            <pc:docMk/>
            <pc:sldMk cId="3457258421" sldId="346"/>
            <ac:inkMk id="68" creationId="{34371E94-A7A9-4A7D-A525-41993917C5BC}"/>
          </ac:inkMkLst>
        </pc:inkChg>
        <pc:inkChg chg="add">
          <ac:chgData name="Viet Anh Nguyen" userId="b95f61ff061388d5" providerId="LiveId" clId="{746B24EA-7A43-4D3D-A68A-B9BD11066FA8}" dt="2022-02-09T06:45:20.982" v="3935"/>
          <ac:inkMkLst>
            <pc:docMk/>
            <pc:sldMk cId="3457258421" sldId="346"/>
            <ac:inkMk id="69" creationId="{5C592A1E-C607-4E13-90D8-47C3EAB9409F}"/>
          </ac:inkMkLst>
        </pc:inkChg>
        <pc:inkChg chg="add">
          <ac:chgData name="Viet Anh Nguyen" userId="b95f61ff061388d5" providerId="LiveId" clId="{746B24EA-7A43-4D3D-A68A-B9BD11066FA8}" dt="2022-02-09T06:45:21.094" v="3936" actId="9405"/>
          <ac:inkMkLst>
            <pc:docMk/>
            <pc:sldMk cId="3457258421" sldId="346"/>
            <ac:inkMk id="70" creationId="{3C5224EF-315E-4E5D-A3D0-744E42F21BFD}"/>
          </ac:inkMkLst>
        </pc:inkChg>
        <pc:inkChg chg="add">
          <ac:chgData name="Viet Anh Nguyen" userId="b95f61ff061388d5" providerId="LiveId" clId="{746B24EA-7A43-4D3D-A68A-B9BD11066FA8}" dt="2022-02-09T06:45:21.290" v="3937" actId="9405"/>
          <ac:inkMkLst>
            <pc:docMk/>
            <pc:sldMk cId="3457258421" sldId="346"/>
            <ac:inkMk id="71" creationId="{F4EBEBE8-D206-412F-BF91-E401BB706F48}"/>
          </ac:inkMkLst>
        </pc:inkChg>
        <pc:inkChg chg="add del">
          <ac:chgData name="Viet Anh Nguyen" userId="b95f61ff061388d5" providerId="LiveId" clId="{746B24EA-7A43-4D3D-A68A-B9BD11066FA8}" dt="2022-02-09T06:45:23.554" v="3943"/>
          <ac:inkMkLst>
            <pc:docMk/>
            <pc:sldMk cId="3457258421" sldId="346"/>
            <ac:inkMk id="72" creationId="{4CD677B3-6A23-4F14-AC5B-CAD2071CC88D}"/>
          </ac:inkMkLst>
        </pc:inkChg>
        <pc:inkChg chg="add del">
          <ac:chgData name="Viet Anh Nguyen" userId="b95f61ff061388d5" providerId="LiveId" clId="{746B24EA-7A43-4D3D-A68A-B9BD11066FA8}" dt="2022-02-09T06:45:23.554" v="3943"/>
          <ac:inkMkLst>
            <pc:docMk/>
            <pc:sldMk cId="3457258421" sldId="346"/>
            <ac:inkMk id="73" creationId="{FCB619BE-0839-4B43-B513-C63075A3145A}"/>
          </ac:inkMkLst>
        </pc:inkChg>
        <pc:inkChg chg="add del">
          <ac:chgData name="Viet Anh Nguyen" userId="b95f61ff061388d5" providerId="LiveId" clId="{746B24EA-7A43-4D3D-A68A-B9BD11066FA8}" dt="2022-02-09T06:45:23.554" v="3943"/>
          <ac:inkMkLst>
            <pc:docMk/>
            <pc:sldMk cId="3457258421" sldId="346"/>
            <ac:inkMk id="74" creationId="{3C21F1D7-5A33-432F-869C-1D6E2E9A1BE2}"/>
          </ac:inkMkLst>
        </pc:inkChg>
        <pc:inkChg chg="add del">
          <ac:chgData name="Viet Anh Nguyen" userId="b95f61ff061388d5" providerId="LiveId" clId="{746B24EA-7A43-4D3D-A68A-B9BD11066FA8}" dt="2022-02-09T06:45:23.554" v="3943"/>
          <ac:inkMkLst>
            <pc:docMk/>
            <pc:sldMk cId="3457258421" sldId="346"/>
            <ac:inkMk id="75" creationId="{8B4CCB98-A113-4DCB-A7B9-403766A34B01}"/>
          </ac:inkMkLst>
        </pc:inkChg>
        <pc:inkChg chg="add del">
          <ac:chgData name="Viet Anh Nguyen" userId="b95f61ff061388d5" providerId="LiveId" clId="{746B24EA-7A43-4D3D-A68A-B9BD11066FA8}" dt="2022-02-09T06:45:23.554" v="3943"/>
          <ac:inkMkLst>
            <pc:docMk/>
            <pc:sldMk cId="3457258421" sldId="346"/>
            <ac:inkMk id="76" creationId="{22E6EEE8-0596-4D02-9E23-95288708C8A2}"/>
          </ac:inkMkLst>
        </pc:inkChg>
        <pc:inkChg chg="add">
          <ac:chgData name="Viet Anh Nguyen" userId="b95f61ff061388d5" providerId="LiveId" clId="{746B24EA-7A43-4D3D-A68A-B9BD11066FA8}" dt="2022-02-09T06:45:23.554" v="3943"/>
          <ac:inkMkLst>
            <pc:docMk/>
            <pc:sldMk cId="3457258421" sldId="346"/>
            <ac:inkMk id="77" creationId="{B7B98B04-0B21-4E82-86E2-85C570538E00}"/>
          </ac:inkMkLst>
        </pc:inkChg>
        <pc:inkChg chg="add del">
          <ac:chgData name="Viet Anh Nguyen" userId="b95f61ff061388d5" providerId="LiveId" clId="{746B24EA-7A43-4D3D-A68A-B9BD11066FA8}" dt="2022-02-09T06:45:25.105" v="3948"/>
          <ac:inkMkLst>
            <pc:docMk/>
            <pc:sldMk cId="3457258421" sldId="346"/>
            <ac:inkMk id="78" creationId="{DC4BF559-2631-4DC0-BE23-721C716A6114}"/>
          </ac:inkMkLst>
        </pc:inkChg>
        <pc:inkChg chg="add del">
          <ac:chgData name="Viet Anh Nguyen" userId="b95f61ff061388d5" providerId="LiveId" clId="{746B24EA-7A43-4D3D-A68A-B9BD11066FA8}" dt="2022-02-09T06:45:25.105" v="3948"/>
          <ac:inkMkLst>
            <pc:docMk/>
            <pc:sldMk cId="3457258421" sldId="346"/>
            <ac:inkMk id="79" creationId="{0041AFEA-9769-42E9-9708-23FC38D73410}"/>
          </ac:inkMkLst>
        </pc:inkChg>
        <pc:inkChg chg="add del">
          <ac:chgData name="Viet Anh Nguyen" userId="b95f61ff061388d5" providerId="LiveId" clId="{746B24EA-7A43-4D3D-A68A-B9BD11066FA8}" dt="2022-02-09T06:45:25.105" v="3948"/>
          <ac:inkMkLst>
            <pc:docMk/>
            <pc:sldMk cId="3457258421" sldId="346"/>
            <ac:inkMk id="80" creationId="{50158F82-AD38-44FB-A3DD-AFF8F9075514}"/>
          </ac:inkMkLst>
        </pc:inkChg>
        <pc:inkChg chg="add del">
          <ac:chgData name="Viet Anh Nguyen" userId="b95f61ff061388d5" providerId="LiveId" clId="{746B24EA-7A43-4D3D-A68A-B9BD11066FA8}" dt="2022-02-09T06:45:25.105" v="3948"/>
          <ac:inkMkLst>
            <pc:docMk/>
            <pc:sldMk cId="3457258421" sldId="346"/>
            <ac:inkMk id="81" creationId="{A864B4F4-BAAF-4178-98FD-6D0CC96A48BB}"/>
          </ac:inkMkLst>
        </pc:inkChg>
        <pc:inkChg chg="add">
          <ac:chgData name="Viet Anh Nguyen" userId="b95f61ff061388d5" providerId="LiveId" clId="{746B24EA-7A43-4D3D-A68A-B9BD11066FA8}" dt="2022-02-09T06:45:25.105" v="3948"/>
          <ac:inkMkLst>
            <pc:docMk/>
            <pc:sldMk cId="3457258421" sldId="346"/>
            <ac:inkMk id="82" creationId="{7FA1DF9D-F4ED-438A-9D9A-500F011008D7}"/>
          </ac:inkMkLst>
        </pc:inkChg>
        <pc:inkChg chg="add del">
          <ac:chgData name="Viet Anh Nguyen" userId="b95f61ff061388d5" providerId="LiveId" clId="{746B24EA-7A43-4D3D-A68A-B9BD11066FA8}" dt="2022-02-09T06:45:37.823" v="3959"/>
          <ac:inkMkLst>
            <pc:docMk/>
            <pc:sldMk cId="3457258421" sldId="346"/>
            <ac:inkMk id="83" creationId="{EC01DF48-1F5D-4B5E-AE78-577A5A26DA81}"/>
          </ac:inkMkLst>
        </pc:inkChg>
        <pc:inkChg chg="add del">
          <ac:chgData name="Viet Anh Nguyen" userId="b95f61ff061388d5" providerId="LiveId" clId="{746B24EA-7A43-4D3D-A68A-B9BD11066FA8}" dt="2022-02-09T06:45:37.823" v="3959"/>
          <ac:inkMkLst>
            <pc:docMk/>
            <pc:sldMk cId="3457258421" sldId="346"/>
            <ac:inkMk id="84" creationId="{163F2C59-239F-4AA6-9D20-26EE7BF68F4B}"/>
          </ac:inkMkLst>
        </pc:inkChg>
        <pc:inkChg chg="add del">
          <ac:chgData name="Viet Anh Nguyen" userId="b95f61ff061388d5" providerId="LiveId" clId="{746B24EA-7A43-4D3D-A68A-B9BD11066FA8}" dt="2022-02-09T06:45:37.823" v="3959"/>
          <ac:inkMkLst>
            <pc:docMk/>
            <pc:sldMk cId="3457258421" sldId="346"/>
            <ac:inkMk id="85" creationId="{08DFB6AF-267C-42BE-B14B-2EEA22F4342D}"/>
          </ac:inkMkLst>
        </pc:inkChg>
        <pc:inkChg chg="add del">
          <ac:chgData name="Viet Anh Nguyen" userId="b95f61ff061388d5" providerId="LiveId" clId="{746B24EA-7A43-4D3D-A68A-B9BD11066FA8}" dt="2022-02-09T06:45:37.823" v="3959"/>
          <ac:inkMkLst>
            <pc:docMk/>
            <pc:sldMk cId="3457258421" sldId="346"/>
            <ac:inkMk id="86" creationId="{2E6AF8A2-3D83-4E51-83C8-BA2FB3670D74}"/>
          </ac:inkMkLst>
        </pc:inkChg>
        <pc:inkChg chg="add del">
          <ac:chgData name="Viet Anh Nguyen" userId="b95f61ff061388d5" providerId="LiveId" clId="{746B24EA-7A43-4D3D-A68A-B9BD11066FA8}" dt="2022-02-09T06:45:37.823" v="3959"/>
          <ac:inkMkLst>
            <pc:docMk/>
            <pc:sldMk cId="3457258421" sldId="346"/>
            <ac:inkMk id="87" creationId="{FEBE1F3C-7D6E-4548-8B87-C71F4F2E49AE}"/>
          </ac:inkMkLst>
        </pc:inkChg>
        <pc:inkChg chg="add del">
          <ac:chgData name="Viet Anh Nguyen" userId="b95f61ff061388d5" providerId="LiveId" clId="{746B24EA-7A43-4D3D-A68A-B9BD11066FA8}" dt="2022-02-09T06:45:37.823" v="3959"/>
          <ac:inkMkLst>
            <pc:docMk/>
            <pc:sldMk cId="3457258421" sldId="346"/>
            <ac:inkMk id="88" creationId="{CFD61252-497F-44AF-AC60-DA3571C2A1AA}"/>
          </ac:inkMkLst>
        </pc:inkChg>
        <pc:inkChg chg="add del">
          <ac:chgData name="Viet Anh Nguyen" userId="b95f61ff061388d5" providerId="LiveId" clId="{746B24EA-7A43-4D3D-A68A-B9BD11066FA8}" dt="2022-02-09T06:45:37.823" v="3959"/>
          <ac:inkMkLst>
            <pc:docMk/>
            <pc:sldMk cId="3457258421" sldId="346"/>
            <ac:inkMk id="89" creationId="{0589CD75-8A85-4499-8252-A4B5BCEF147C}"/>
          </ac:inkMkLst>
        </pc:inkChg>
        <pc:inkChg chg="add del">
          <ac:chgData name="Viet Anh Nguyen" userId="b95f61ff061388d5" providerId="LiveId" clId="{746B24EA-7A43-4D3D-A68A-B9BD11066FA8}" dt="2022-02-09T06:45:37.823" v="3959"/>
          <ac:inkMkLst>
            <pc:docMk/>
            <pc:sldMk cId="3457258421" sldId="346"/>
            <ac:inkMk id="90" creationId="{7AA087E6-F83B-4287-9034-066DFBFC4ABE}"/>
          </ac:inkMkLst>
        </pc:inkChg>
        <pc:inkChg chg="add del">
          <ac:chgData name="Viet Anh Nguyen" userId="b95f61ff061388d5" providerId="LiveId" clId="{746B24EA-7A43-4D3D-A68A-B9BD11066FA8}" dt="2022-02-09T06:45:37.823" v="3959"/>
          <ac:inkMkLst>
            <pc:docMk/>
            <pc:sldMk cId="3457258421" sldId="346"/>
            <ac:inkMk id="91" creationId="{A2142F14-0EDE-4A53-8C1C-B4BBA6975FF8}"/>
          </ac:inkMkLst>
        </pc:inkChg>
        <pc:inkChg chg="add">
          <ac:chgData name="Viet Anh Nguyen" userId="b95f61ff061388d5" providerId="LiveId" clId="{746B24EA-7A43-4D3D-A68A-B9BD11066FA8}" dt="2022-02-09T06:45:37.217" v="3958" actId="9405"/>
          <ac:inkMkLst>
            <pc:docMk/>
            <pc:sldMk cId="3457258421" sldId="346"/>
            <ac:inkMk id="92" creationId="{C855C5C6-16DB-463E-A543-2A4F511B5D9A}"/>
          </ac:inkMkLst>
        </pc:inkChg>
        <pc:inkChg chg="add">
          <ac:chgData name="Viet Anh Nguyen" userId="b95f61ff061388d5" providerId="LiveId" clId="{746B24EA-7A43-4D3D-A68A-B9BD11066FA8}" dt="2022-02-09T06:45:37.823" v="3959"/>
          <ac:inkMkLst>
            <pc:docMk/>
            <pc:sldMk cId="3457258421" sldId="346"/>
            <ac:inkMk id="93" creationId="{C232EDFF-01B0-4223-9DE9-4C78C5018030}"/>
          </ac:inkMkLst>
        </pc:inkChg>
        <pc:inkChg chg="add">
          <ac:chgData name="Viet Anh Nguyen" userId="b95f61ff061388d5" providerId="LiveId" clId="{746B24EA-7A43-4D3D-A68A-B9BD11066FA8}" dt="2022-02-09T06:45:37.823" v="3959"/>
          <ac:inkMkLst>
            <pc:docMk/>
            <pc:sldMk cId="3457258421" sldId="346"/>
            <ac:inkMk id="94" creationId="{63B16923-C5CA-47EC-9597-7FA5CF708CEE}"/>
          </ac:inkMkLst>
        </pc:inkChg>
        <pc:inkChg chg="add del">
          <ac:chgData name="Viet Anh Nguyen" userId="b95f61ff061388d5" providerId="LiveId" clId="{746B24EA-7A43-4D3D-A68A-B9BD11066FA8}" dt="2022-02-09T06:45:40.761" v="3966"/>
          <ac:inkMkLst>
            <pc:docMk/>
            <pc:sldMk cId="3457258421" sldId="346"/>
            <ac:inkMk id="95" creationId="{C77A255E-5B90-4DB4-8F8A-CBDC0352CAC0}"/>
          </ac:inkMkLst>
        </pc:inkChg>
        <pc:inkChg chg="add del">
          <ac:chgData name="Viet Anh Nguyen" userId="b95f61ff061388d5" providerId="LiveId" clId="{746B24EA-7A43-4D3D-A68A-B9BD11066FA8}" dt="2022-02-09T06:45:40.761" v="3966"/>
          <ac:inkMkLst>
            <pc:docMk/>
            <pc:sldMk cId="3457258421" sldId="346"/>
            <ac:inkMk id="96" creationId="{63BB9309-EE20-4AE5-B624-70BBB64741DC}"/>
          </ac:inkMkLst>
        </pc:inkChg>
        <pc:inkChg chg="add del">
          <ac:chgData name="Viet Anh Nguyen" userId="b95f61ff061388d5" providerId="LiveId" clId="{746B24EA-7A43-4D3D-A68A-B9BD11066FA8}" dt="2022-02-09T06:45:40.761" v="3966"/>
          <ac:inkMkLst>
            <pc:docMk/>
            <pc:sldMk cId="3457258421" sldId="346"/>
            <ac:inkMk id="97" creationId="{24BD9D79-AA7F-4EAC-B317-187A93EB8C02}"/>
          </ac:inkMkLst>
        </pc:inkChg>
        <pc:inkChg chg="add del">
          <ac:chgData name="Viet Anh Nguyen" userId="b95f61ff061388d5" providerId="LiveId" clId="{746B24EA-7A43-4D3D-A68A-B9BD11066FA8}" dt="2022-02-09T06:45:40.761" v="3966"/>
          <ac:inkMkLst>
            <pc:docMk/>
            <pc:sldMk cId="3457258421" sldId="346"/>
            <ac:inkMk id="98" creationId="{89209DDD-1936-403A-9AAC-F144AE4E9C6F}"/>
          </ac:inkMkLst>
        </pc:inkChg>
        <pc:inkChg chg="add del">
          <ac:chgData name="Viet Anh Nguyen" userId="b95f61ff061388d5" providerId="LiveId" clId="{746B24EA-7A43-4D3D-A68A-B9BD11066FA8}" dt="2022-02-09T06:45:40.761" v="3966"/>
          <ac:inkMkLst>
            <pc:docMk/>
            <pc:sldMk cId="3457258421" sldId="346"/>
            <ac:inkMk id="99" creationId="{E478FAD0-B27C-43C0-9533-6D127D805046}"/>
          </ac:inkMkLst>
        </pc:inkChg>
        <pc:inkChg chg="add del">
          <ac:chgData name="Viet Anh Nguyen" userId="b95f61ff061388d5" providerId="LiveId" clId="{746B24EA-7A43-4D3D-A68A-B9BD11066FA8}" dt="2022-02-09T06:45:40.761" v="3966"/>
          <ac:inkMkLst>
            <pc:docMk/>
            <pc:sldMk cId="3457258421" sldId="346"/>
            <ac:inkMk id="100" creationId="{1D0F8DD4-B80D-482F-9C04-449EC0C94C3B}"/>
          </ac:inkMkLst>
        </pc:inkChg>
        <pc:inkChg chg="add">
          <ac:chgData name="Viet Anh Nguyen" userId="b95f61ff061388d5" providerId="LiveId" clId="{746B24EA-7A43-4D3D-A68A-B9BD11066FA8}" dt="2022-02-09T06:45:40.761" v="3966"/>
          <ac:inkMkLst>
            <pc:docMk/>
            <pc:sldMk cId="3457258421" sldId="346"/>
            <ac:inkMk id="101" creationId="{32829163-EFA5-444A-A271-C9C5151217E5}"/>
          </ac:inkMkLst>
        </pc:inkChg>
        <pc:inkChg chg="add">
          <ac:chgData name="Viet Anh Nguyen" userId="b95f61ff061388d5" providerId="LiveId" clId="{746B24EA-7A43-4D3D-A68A-B9BD11066FA8}" dt="2022-02-09T06:45:40.761" v="3966"/>
          <ac:inkMkLst>
            <pc:docMk/>
            <pc:sldMk cId="3457258421" sldId="346"/>
            <ac:inkMk id="102" creationId="{E47FC378-7A4D-4941-9076-AB7317A70E87}"/>
          </ac:inkMkLst>
        </pc:inkChg>
      </pc:sldChg>
      <pc:sldChg chg="addSp delSp modSp new mod modClrScheme chgLayout">
        <pc:chgData name="Viet Anh Nguyen" userId="b95f61ff061388d5" providerId="LiveId" clId="{746B24EA-7A43-4D3D-A68A-B9BD11066FA8}" dt="2022-02-09T06:47:48.679" v="4112"/>
        <pc:sldMkLst>
          <pc:docMk/>
          <pc:sldMk cId="25345249" sldId="347"/>
        </pc:sldMkLst>
        <pc:spChg chg="del">
          <ac:chgData name="Viet Anh Nguyen" userId="b95f61ff061388d5" providerId="LiveId" clId="{746B24EA-7A43-4D3D-A68A-B9BD11066FA8}" dt="2022-02-09T06:45:45.517" v="3968" actId="700"/>
          <ac:spMkLst>
            <pc:docMk/>
            <pc:sldMk cId="25345249" sldId="347"/>
            <ac:spMk id="2" creationId="{B51F71A4-CA79-40F9-A954-A85A91A996F0}"/>
          </ac:spMkLst>
        </pc:spChg>
        <pc:spChg chg="del">
          <ac:chgData name="Viet Anh Nguyen" userId="b95f61ff061388d5" providerId="LiveId" clId="{746B24EA-7A43-4D3D-A68A-B9BD11066FA8}" dt="2022-02-09T06:45:45.517" v="3968" actId="700"/>
          <ac:spMkLst>
            <pc:docMk/>
            <pc:sldMk cId="25345249" sldId="347"/>
            <ac:spMk id="3" creationId="{6C507F09-71FB-49FD-83B9-4BC4C4263871}"/>
          </ac:spMkLst>
        </pc:spChg>
        <pc:inkChg chg="add del">
          <ac:chgData name="Viet Anh Nguyen" userId="b95f61ff061388d5" providerId="LiveId" clId="{746B24EA-7A43-4D3D-A68A-B9BD11066FA8}" dt="2022-02-09T06:45:51.988" v="3977"/>
          <ac:inkMkLst>
            <pc:docMk/>
            <pc:sldMk cId="25345249" sldId="347"/>
            <ac:inkMk id="4" creationId="{0EB61936-2AD4-499F-97EB-C56F4066F5FA}"/>
          </ac:inkMkLst>
        </pc:inkChg>
        <pc:inkChg chg="add del">
          <ac:chgData name="Viet Anh Nguyen" userId="b95f61ff061388d5" providerId="LiveId" clId="{746B24EA-7A43-4D3D-A68A-B9BD11066FA8}" dt="2022-02-09T06:45:51.988" v="3977"/>
          <ac:inkMkLst>
            <pc:docMk/>
            <pc:sldMk cId="25345249" sldId="347"/>
            <ac:inkMk id="5" creationId="{EE2B65CA-663E-4F22-AE0F-DECD0EBA93F9}"/>
          </ac:inkMkLst>
        </pc:inkChg>
        <pc:inkChg chg="add del">
          <ac:chgData name="Viet Anh Nguyen" userId="b95f61ff061388d5" providerId="LiveId" clId="{746B24EA-7A43-4D3D-A68A-B9BD11066FA8}" dt="2022-02-09T06:45:51.988" v="3977"/>
          <ac:inkMkLst>
            <pc:docMk/>
            <pc:sldMk cId="25345249" sldId="347"/>
            <ac:inkMk id="6" creationId="{DADC0A93-AA85-4CF2-AEA1-8FE27A289197}"/>
          </ac:inkMkLst>
        </pc:inkChg>
        <pc:inkChg chg="add del">
          <ac:chgData name="Viet Anh Nguyen" userId="b95f61ff061388d5" providerId="LiveId" clId="{746B24EA-7A43-4D3D-A68A-B9BD11066FA8}" dt="2022-02-09T06:45:51.988" v="3977"/>
          <ac:inkMkLst>
            <pc:docMk/>
            <pc:sldMk cId="25345249" sldId="347"/>
            <ac:inkMk id="7" creationId="{242F4CE6-6324-42F4-9CAB-1CBFBC57538F}"/>
          </ac:inkMkLst>
        </pc:inkChg>
        <pc:inkChg chg="add del">
          <ac:chgData name="Viet Anh Nguyen" userId="b95f61ff061388d5" providerId="LiveId" clId="{746B24EA-7A43-4D3D-A68A-B9BD11066FA8}" dt="2022-02-09T06:45:51.988" v="3977"/>
          <ac:inkMkLst>
            <pc:docMk/>
            <pc:sldMk cId="25345249" sldId="347"/>
            <ac:inkMk id="8" creationId="{24BD9A2E-74E3-4EFC-BD25-1068AF49E5D9}"/>
          </ac:inkMkLst>
        </pc:inkChg>
        <pc:inkChg chg="add del">
          <ac:chgData name="Viet Anh Nguyen" userId="b95f61ff061388d5" providerId="LiveId" clId="{746B24EA-7A43-4D3D-A68A-B9BD11066FA8}" dt="2022-02-09T06:45:51.988" v="3977"/>
          <ac:inkMkLst>
            <pc:docMk/>
            <pc:sldMk cId="25345249" sldId="347"/>
            <ac:inkMk id="9" creationId="{46433E4D-B052-4D52-8F14-5C2A5D414C55}"/>
          </ac:inkMkLst>
        </pc:inkChg>
        <pc:inkChg chg="add del">
          <ac:chgData name="Viet Anh Nguyen" userId="b95f61ff061388d5" providerId="LiveId" clId="{746B24EA-7A43-4D3D-A68A-B9BD11066FA8}" dt="2022-02-09T06:45:51.988" v="3977"/>
          <ac:inkMkLst>
            <pc:docMk/>
            <pc:sldMk cId="25345249" sldId="347"/>
            <ac:inkMk id="10" creationId="{0E634109-B0E9-46BA-BEB2-89F97F321BD8}"/>
          </ac:inkMkLst>
        </pc:inkChg>
        <pc:inkChg chg="add del">
          <ac:chgData name="Viet Anh Nguyen" userId="b95f61ff061388d5" providerId="LiveId" clId="{746B24EA-7A43-4D3D-A68A-B9BD11066FA8}" dt="2022-02-09T06:45:51.988" v="3977"/>
          <ac:inkMkLst>
            <pc:docMk/>
            <pc:sldMk cId="25345249" sldId="347"/>
            <ac:inkMk id="11" creationId="{C1636C7A-0E00-4A14-AEBD-C93610CCD61C}"/>
          </ac:inkMkLst>
        </pc:inkChg>
        <pc:inkChg chg="add">
          <ac:chgData name="Viet Anh Nguyen" userId="b95f61ff061388d5" providerId="LiveId" clId="{746B24EA-7A43-4D3D-A68A-B9BD11066FA8}" dt="2022-02-09T06:45:51.988" v="3977"/>
          <ac:inkMkLst>
            <pc:docMk/>
            <pc:sldMk cId="25345249" sldId="347"/>
            <ac:inkMk id="12" creationId="{3E5309C9-18CA-426F-B3CB-8ABC8256ECEE}"/>
          </ac:inkMkLst>
        </pc:inkChg>
        <pc:inkChg chg="add">
          <ac:chgData name="Viet Anh Nguyen" userId="b95f61ff061388d5" providerId="LiveId" clId="{746B24EA-7A43-4D3D-A68A-B9BD11066FA8}" dt="2022-02-09T06:45:51.988" v="3977"/>
          <ac:inkMkLst>
            <pc:docMk/>
            <pc:sldMk cId="25345249" sldId="347"/>
            <ac:inkMk id="13" creationId="{B2D22C50-0930-4623-AA14-7331DE9F349D}"/>
          </ac:inkMkLst>
        </pc:inkChg>
        <pc:inkChg chg="add del">
          <ac:chgData name="Viet Anh Nguyen" userId="b95f61ff061388d5" providerId="LiveId" clId="{746B24EA-7A43-4D3D-A68A-B9BD11066FA8}" dt="2022-02-09T06:46:01.103" v="3984"/>
          <ac:inkMkLst>
            <pc:docMk/>
            <pc:sldMk cId="25345249" sldId="347"/>
            <ac:inkMk id="14" creationId="{6B6A6258-8621-48D5-9356-BE21BD7D1371}"/>
          </ac:inkMkLst>
        </pc:inkChg>
        <pc:inkChg chg="add del">
          <ac:chgData name="Viet Anh Nguyen" userId="b95f61ff061388d5" providerId="LiveId" clId="{746B24EA-7A43-4D3D-A68A-B9BD11066FA8}" dt="2022-02-09T06:46:01.103" v="3984"/>
          <ac:inkMkLst>
            <pc:docMk/>
            <pc:sldMk cId="25345249" sldId="347"/>
            <ac:inkMk id="15" creationId="{6F9936EE-C28D-4A62-A7B1-42424C9514F5}"/>
          </ac:inkMkLst>
        </pc:inkChg>
        <pc:inkChg chg="add del">
          <ac:chgData name="Viet Anh Nguyen" userId="b95f61ff061388d5" providerId="LiveId" clId="{746B24EA-7A43-4D3D-A68A-B9BD11066FA8}" dt="2022-02-09T06:46:01.103" v="3984"/>
          <ac:inkMkLst>
            <pc:docMk/>
            <pc:sldMk cId="25345249" sldId="347"/>
            <ac:inkMk id="16" creationId="{4938F91C-AD32-4B16-97CC-649179B3660C}"/>
          </ac:inkMkLst>
        </pc:inkChg>
        <pc:inkChg chg="add del">
          <ac:chgData name="Viet Anh Nguyen" userId="b95f61ff061388d5" providerId="LiveId" clId="{746B24EA-7A43-4D3D-A68A-B9BD11066FA8}" dt="2022-02-09T06:46:01.103" v="3984"/>
          <ac:inkMkLst>
            <pc:docMk/>
            <pc:sldMk cId="25345249" sldId="347"/>
            <ac:inkMk id="17" creationId="{2D2416A8-BFEE-4321-B0D0-29F721743474}"/>
          </ac:inkMkLst>
        </pc:inkChg>
        <pc:inkChg chg="add del">
          <ac:chgData name="Viet Anh Nguyen" userId="b95f61ff061388d5" providerId="LiveId" clId="{746B24EA-7A43-4D3D-A68A-B9BD11066FA8}" dt="2022-02-09T06:46:01.103" v="3984"/>
          <ac:inkMkLst>
            <pc:docMk/>
            <pc:sldMk cId="25345249" sldId="347"/>
            <ac:inkMk id="18" creationId="{DCD7DBA5-D16D-478C-A792-4FD8AA6DF784}"/>
          </ac:inkMkLst>
        </pc:inkChg>
        <pc:inkChg chg="add del">
          <ac:chgData name="Viet Anh Nguyen" userId="b95f61ff061388d5" providerId="LiveId" clId="{746B24EA-7A43-4D3D-A68A-B9BD11066FA8}" dt="2022-02-09T06:46:04.260" v="3993"/>
          <ac:inkMkLst>
            <pc:docMk/>
            <pc:sldMk cId="25345249" sldId="347"/>
            <ac:inkMk id="19" creationId="{6BC90884-2457-472C-98B7-6696514A451A}"/>
          </ac:inkMkLst>
        </pc:inkChg>
        <pc:inkChg chg="add del">
          <ac:chgData name="Viet Anh Nguyen" userId="b95f61ff061388d5" providerId="LiveId" clId="{746B24EA-7A43-4D3D-A68A-B9BD11066FA8}" dt="2022-02-09T06:46:04.260" v="3993"/>
          <ac:inkMkLst>
            <pc:docMk/>
            <pc:sldMk cId="25345249" sldId="347"/>
            <ac:inkMk id="20" creationId="{F3182DFD-1CDD-40A7-A355-49490E167882}"/>
          </ac:inkMkLst>
        </pc:inkChg>
        <pc:inkChg chg="add del">
          <ac:chgData name="Viet Anh Nguyen" userId="b95f61ff061388d5" providerId="LiveId" clId="{746B24EA-7A43-4D3D-A68A-B9BD11066FA8}" dt="2022-02-09T06:46:04.260" v="3993"/>
          <ac:inkMkLst>
            <pc:docMk/>
            <pc:sldMk cId="25345249" sldId="347"/>
            <ac:inkMk id="21" creationId="{92184D6F-8B39-4FE7-BB55-5E62B28C1E36}"/>
          </ac:inkMkLst>
        </pc:inkChg>
        <pc:inkChg chg="add del">
          <ac:chgData name="Viet Anh Nguyen" userId="b95f61ff061388d5" providerId="LiveId" clId="{746B24EA-7A43-4D3D-A68A-B9BD11066FA8}" dt="2022-02-09T06:46:04.260" v="3993"/>
          <ac:inkMkLst>
            <pc:docMk/>
            <pc:sldMk cId="25345249" sldId="347"/>
            <ac:inkMk id="22" creationId="{20BD1E22-1876-4179-A5E4-FFC47619D321}"/>
          </ac:inkMkLst>
        </pc:inkChg>
        <pc:inkChg chg="add del">
          <ac:chgData name="Viet Anh Nguyen" userId="b95f61ff061388d5" providerId="LiveId" clId="{746B24EA-7A43-4D3D-A68A-B9BD11066FA8}" dt="2022-02-09T06:46:04.260" v="3993"/>
          <ac:inkMkLst>
            <pc:docMk/>
            <pc:sldMk cId="25345249" sldId="347"/>
            <ac:inkMk id="23" creationId="{1247A73D-C094-4B6C-A048-9E35CB502AAD}"/>
          </ac:inkMkLst>
        </pc:inkChg>
        <pc:inkChg chg="add del">
          <ac:chgData name="Viet Anh Nguyen" userId="b95f61ff061388d5" providerId="LiveId" clId="{746B24EA-7A43-4D3D-A68A-B9BD11066FA8}" dt="2022-02-09T06:46:04.260" v="3993"/>
          <ac:inkMkLst>
            <pc:docMk/>
            <pc:sldMk cId="25345249" sldId="347"/>
            <ac:inkMk id="24" creationId="{EC75A13A-46AA-42C6-8FBD-C759EBEA5A95}"/>
          </ac:inkMkLst>
        </pc:inkChg>
        <pc:inkChg chg="add del">
          <ac:chgData name="Viet Anh Nguyen" userId="b95f61ff061388d5" providerId="LiveId" clId="{746B24EA-7A43-4D3D-A68A-B9BD11066FA8}" dt="2022-02-09T06:46:04.260" v="3993"/>
          <ac:inkMkLst>
            <pc:docMk/>
            <pc:sldMk cId="25345249" sldId="347"/>
            <ac:inkMk id="25" creationId="{F9CACD5D-1FBE-4BD0-8D7D-AC10E3B874D6}"/>
          </ac:inkMkLst>
        </pc:inkChg>
        <pc:inkChg chg="add del">
          <ac:chgData name="Viet Anh Nguyen" userId="b95f61ff061388d5" providerId="LiveId" clId="{746B24EA-7A43-4D3D-A68A-B9BD11066FA8}" dt="2022-02-09T06:46:04.260" v="3993"/>
          <ac:inkMkLst>
            <pc:docMk/>
            <pc:sldMk cId="25345249" sldId="347"/>
            <ac:inkMk id="26" creationId="{0ADFA317-FDB0-4820-A591-CA9BBE3741E5}"/>
          </ac:inkMkLst>
        </pc:inkChg>
        <pc:inkChg chg="add del">
          <ac:chgData name="Viet Anh Nguyen" userId="b95f61ff061388d5" providerId="LiveId" clId="{746B24EA-7A43-4D3D-A68A-B9BD11066FA8}" dt="2022-02-09T06:46:04.260" v="3993"/>
          <ac:inkMkLst>
            <pc:docMk/>
            <pc:sldMk cId="25345249" sldId="347"/>
            <ac:inkMk id="27" creationId="{75CF066A-30BB-4452-992E-441D2D8D165E}"/>
          </ac:inkMkLst>
        </pc:inkChg>
        <pc:inkChg chg="add del">
          <ac:chgData name="Viet Anh Nguyen" userId="b95f61ff061388d5" providerId="LiveId" clId="{746B24EA-7A43-4D3D-A68A-B9BD11066FA8}" dt="2022-02-09T06:46:04.260" v="3993"/>
          <ac:inkMkLst>
            <pc:docMk/>
            <pc:sldMk cId="25345249" sldId="347"/>
            <ac:inkMk id="28" creationId="{F2AFA4E6-ACF5-4107-BFC8-4DD72AE32F02}"/>
          </ac:inkMkLst>
        </pc:inkChg>
        <pc:inkChg chg="add del">
          <ac:chgData name="Viet Anh Nguyen" userId="b95f61ff061388d5" providerId="LiveId" clId="{746B24EA-7A43-4D3D-A68A-B9BD11066FA8}" dt="2022-02-09T06:46:04.260" v="3993"/>
          <ac:inkMkLst>
            <pc:docMk/>
            <pc:sldMk cId="25345249" sldId="347"/>
            <ac:inkMk id="29" creationId="{FC44F95E-CE0E-47E8-94E2-7F59AFBBB6DB}"/>
          </ac:inkMkLst>
        </pc:inkChg>
        <pc:inkChg chg="add">
          <ac:chgData name="Viet Anh Nguyen" userId="b95f61ff061388d5" providerId="LiveId" clId="{746B24EA-7A43-4D3D-A68A-B9BD11066FA8}" dt="2022-02-09T06:46:04.260" v="3993"/>
          <ac:inkMkLst>
            <pc:docMk/>
            <pc:sldMk cId="25345249" sldId="347"/>
            <ac:inkMk id="30" creationId="{C9E13996-B34F-4271-8917-25C39D87C6EC}"/>
          </ac:inkMkLst>
        </pc:inkChg>
        <pc:inkChg chg="add del">
          <ac:chgData name="Viet Anh Nguyen" userId="b95f61ff061388d5" providerId="LiveId" clId="{746B24EA-7A43-4D3D-A68A-B9BD11066FA8}" dt="2022-02-09T06:46:07.042" v="4002"/>
          <ac:inkMkLst>
            <pc:docMk/>
            <pc:sldMk cId="25345249" sldId="347"/>
            <ac:inkMk id="31" creationId="{B433BCCC-2B02-41DF-9288-3A9DEFDDA966}"/>
          </ac:inkMkLst>
        </pc:inkChg>
        <pc:inkChg chg="add del">
          <ac:chgData name="Viet Anh Nguyen" userId="b95f61ff061388d5" providerId="LiveId" clId="{746B24EA-7A43-4D3D-A68A-B9BD11066FA8}" dt="2022-02-09T06:46:07.042" v="4002"/>
          <ac:inkMkLst>
            <pc:docMk/>
            <pc:sldMk cId="25345249" sldId="347"/>
            <ac:inkMk id="32" creationId="{CB8F98EB-BEE7-4E95-8C5E-3C0C2447809E}"/>
          </ac:inkMkLst>
        </pc:inkChg>
        <pc:inkChg chg="add del">
          <ac:chgData name="Viet Anh Nguyen" userId="b95f61ff061388d5" providerId="LiveId" clId="{746B24EA-7A43-4D3D-A68A-B9BD11066FA8}" dt="2022-02-09T06:46:07.042" v="4002"/>
          <ac:inkMkLst>
            <pc:docMk/>
            <pc:sldMk cId="25345249" sldId="347"/>
            <ac:inkMk id="33" creationId="{8A5F4483-C7D6-41C6-9544-E49051518DDE}"/>
          </ac:inkMkLst>
        </pc:inkChg>
        <pc:inkChg chg="add del">
          <ac:chgData name="Viet Anh Nguyen" userId="b95f61ff061388d5" providerId="LiveId" clId="{746B24EA-7A43-4D3D-A68A-B9BD11066FA8}" dt="2022-02-09T06:46:07.042" v="4002"/>
          <ac:inkMkLst>
            <pc:docMk/>
            <pc:sldMk cId="25345249" sldId="347"/>
            <ac:inkMk id="34" creationId="{5F9A3D29-D096-4964-9CCE-DD6C2AD67D1D}"/>
          </ac:inkMkLst>
        </pc:inkChg>
        <pc:inkChg chg="add del">
          <ac:chgData name="Viet Anh Nguyen" userId="b95f61ff061388d5" providerId="LiveId" clId="{746B24EA-7A43-4D3D-A68A-B9BD11066FA8}" dt="2022-02-09T06:46:07.042" v="4002"/>
          <ac:inkMkLst>
            <pc:docMk/>
            <pc:sldMk cId="25345249" sldId="347"/>
            <ac:inkMk id="35" creationId="{46989507-1692-4488-8BE2-41B4F7C6879E}"/>
          </ac:inkMkLst>
        </pc:inkChg>
        <pc:inkChg chg="add del">
          <ac:chgData name="Viet Anh Nguyen" userId="b95f61ff061388d5" providerId="LiveId" clId="{746B24EA-7A43-4D3D-A68A-B9BD11066FA8}" dt="2022-02-09T06:46:07.042" v="4002"/>
          <ac:inkMkLst>
            <pc:docMk/>
            <pc:sldMk cId="25345249" sldId="347"/>
            <ac:inkMk id="36" creationId="{C7ABF181-F5A4-4ECD-B92F-3DB528F34E03}"/>
          </ac:inkMkLst>
        </pc:inkChg>
        <pc:inkChg chg="add del">
          <ac:chgData name="Viet Anh Nguyen" userId="b95f61ff061388d5" providerId="LiveId" clId="{746B24EA-7A43-4D3D-A68A-B9BD11066FA8}" dt="2022-02-09T06:46:07.042" v="4002"/>
          <ac:inkMkLst>
            <pc:docMk/>
            <pc:sldMk cId="25345249" sldId="347"/>
            <ac:inkMk id="37" creationId="{B5AFB203-E855-4205-8D19-4F0A39BA9123}"/>
          </ac:inkMkLst>
        </pc:inkChg>
        <pc:inkChg chg="add del">
          <ac:chgData name="Viet Anh Nguyen" userId="b95f61ff061388d5" providerId="LiveId" clId="{746B24EA-7A43-4D3D-A68A-B9BD11066FA8}" dt="2022-02-09T06:46:07.042" v="4002"/>
          <ac:inkMkLst>
            <pc:docMk/>
            <pc:sldMk cId="25345249" sldId="347"/>
            <ac:inkMk id="38" creationId="{B179B951-7FCB-4609-8EB0-833217F9375C}"/>
          </ac:inkMkLst>
        </pc:inkChg>
        <pc:inkChg chg="add del">
          <ac:chgData name="Viet Anh Nguyen" userId="b95f61ff061388d5" providerId="LiveId" clId="{746B24EA-7A43-4D3D-A68A-B9BD11066FA8}" dt="2022-02-09T06:46:07.953" v="4004"/>
          <ac:inkMkLst>
            <pc:docMk/>
            <pc:sldMk cId="25345249" sldId="347"/>
            <ac:inkMk id="39" creationId="{964B8516-C2C4-4587-8BA2-1BE497DB6CDE}"/>
          </ac:inkMkLst>
        </pc:inkChg>
        <pc:inkChg chg="add del">
          <ac:chgData name="Viet Anh Nguyen" userId="b95f61ff061388d5" providerId="LiveId" clId="{746B24EA-7A43-4D3D-A68A-B9BD11066FA8}" dt="2022-02-09T06:46:07.953" v="4004"/>
          <ac:inkMkLst>
            <pc:docMk/>
            <pc:sldMk cId="25345249" sldId="347"/>
            <ac:inkMk id="40" creationId="{FECA5399-683B-451C-A058-9F9F2C8E1F0B}"/>
          </ac:inkMkLst>
        </pc:inkChg>
        <pc:inkChg chg="add">
          <ac:chgData name="Viet Anh Nguyen" userId="b95f61ff061388d5" providerId="LiveId" clId="{746B24EA-7A43-4D3D-A68A-B9BD11066FA8}" dt="2022-02-09T06:46:07.953" v="4004"/>
          <ac:inkMkLst>
            <pc:docMk/>
            <pc:sldMk cId="25345249" sldId="347"/>
            <ac:inkMk id="41" creationId="{B91D5BC7-6948-42B4-92B1-E81D53EBDA23}"/>
          </ac:inkMkLst>
        </pc:inkChg>
        <pc:inkChg chg="add">
          <ac:chgData name="Viet Anh Nguyen" userId="b95f61ff061388d5" providerId="LiveId" clId="{746B24EA-7A43-4D3D-A68A-B9BD11066FA8}" dt="2022-02-09T06:46:15.096" v="4005" actId="9405"/>
          <ac:inkMkLst>
            <pc:docMk/>
            <pc:sldMk cId="25345249" sldId="347"/>
            <ac:inkMk id="42" creationId="{AAE5D166-0B42-435C-84A1-D82B2D685E75}"/>
          </ac:inkMkLst>
        </pc:inkChg>
        <pc:inkChg chg="add del">
          <ac:chgData name="Viet Anh Nguyen" userId="b95f61ff061388d5" providerId="LiveId" clId="{746B24EA-7A43-4D3D-A68A-B9BD11066FA8}" dt="2022-02-09T06:46:17.850" v="4010"/>
          <ac:inkMkLst>
            <pc:docMk/>
            <pc:sldMk cId="25345249" sldId="347"/>
            <ac:inkMk id="43" creationId="{143643BD-B78C-4FD1-8F25-02766F58893D}"/>
          </ac:inkMkLst>
        </pc:inkChg>
        <pc:inkChg chg="add del">
          <ac:chgData name="Viet Anh Nguyen" userId="b95f61ff061388d5" providerId="LiveId" clId="{746B24EA-7A43-4D3D-A68A-B9BD11066FA8}" dt="2022-02-09T06:46:17.850" v="4010"/>
          <ac:inkMkLst>
            <pc:docMk/>
            <pc:sldMk cId="25345249" sldId="347"/>
            <ac:inkMk id="44" creationId="{9244DA5C-C284-4BA7-A9B0-708E9178C5C3}"/>
          </ac:inkMkLst>
        </pc:inkChg>
        <pc:inkChg chg="add del">
          <ac:chgData name="Viet Anh Nguyen" userId="b95f61ff061388d5" providerId="LiveId" clId="{746B24EA-7A43-4D3D-A68A-B9BD11066FA8}" dt="2022-02-09T06:46:17.850" v="4010"/>
          <ac:inkMkLst>
            <pc:docMk/>
            <pc:sldMk cId="25345249" sldId="347"/>
            <ac:inkMk id="45" creationId="{1EEC4BD9-DEA2-416F-B841-4349ABA59E0E}"/>
          </ac:inkMkLst>
        </pc:inkChg>
        <pc:inkChg chg="add">
          <ac:chgData name="Viet Anh Nguyen" userId="b95f61ff061388d5" providerId="LiveId" clId="{746B24EA-7A43-4D3D-A68A-B9BD11066FA8}" dt="2022-02-09T06:46:17.245" v="4009" actId="9405"/>
          <ac:inkMkLst>
            <pc:docMk/>
            <pc:sldMk cId="25345249" sldId="347"/>
            <ac:inkMk id="46" creationId="{7178FC7D-528B-4F51-8ED0-818222871E22}"/>
          </ac:inkMkLst>
        </pc:inkChg>
        <pc:inkChg chg="add">
          <ac:chgData name="Viet Anh Nguyen" userId="b95f61ff061388d5" providerId="LiveId" clId="{746B24EA-7A43-4D3D-A68A-B9BD11066FA8}" dt="2022-02-09T06:46:17.850" v="4010"/>
          <ac:inkMkLst>
            <pc:docMk/>
            <pc:sldMk cId="25345249" sldId="347"/>
            <ac:inkMk id="47" creationId="{2884FF6A-F7FA-48DA-942C-05D8D492871C}"/>
          </ac:inkMkLst>
        </pc:inkChg>
        <pc:inkChg chg="add del">
          <ac:chgData name="Viet Anh Nguyen" userId="b95f61ff061388d5" providerId="LiveId" clId="{746B24EA-7A43-4D3D-A68A-B9BD11066FA8}" dt="2022-02-09T06:46:21.602" v="4018"/>
          <ac:inkMkLst>
            <pc:docMk/>
            <pc:sldMk cId="25345249" sldId="347"/>
            <ac:inkMk id="48" creationId="{65FB002F-E001-4A59-A72E-B9689BC5DF46}"/>
          </ac:inkMkLst>
        </pc:inkChg>
        <pc:inkChg chg="add del">
          <ac:chgData name="Viet Anh Nguyen" userId="b95f61ff061388d5" providerId="LiveId" clId="{746B24EA-7A43-4D3D-A68A-B9BD11066FA8}" dt="2022-02-09T06:46:21.602" v="4018"/>
          <ac:inkMkLst>
            <pc:docMk/>
            <pc:sldMk cId="25345249" sldId="347"/>
            <ac:inkMk id="49" creationId="{0F3A9DAF-634B-42BF-8C73-C94DDF4B16EA}"/>
          </ac:inkMkLst>
        </pc:inkChg>
        <pc:inkChg chg="add del">
          <ac:chgData name="Viet Anh Nguyen" userId="b95f61ff061388d5" providerId="LiveId" clId="{746B24EA-7A43-4D3D-A68A-B9BD11066FA8}" dt="2022-02-09T06:46:21.602" v="4018"/>
          <ac:inkMkLst>
            <pc:docMk/>
            <pc:sldMk cId="25345249" sldId="347"/>
            <ac:inkMk id="50" creationId="{7A259C5E-56CD-41DC-8BD9-FA929EC6DB05}"/>
          </ac:inkMkLst>
        </pc:inkChg>
        <pc:inkChg chg="add del">
          <ac:chgData name="Viet Anh Nguyen" userId="b95f61ff061388d5" providerId="LiveId" clId="{746B24EA-7A43-4D3D-A68A-B9BD11066FA8}" dt="2022-02-09T06:46:21.602" v="4018"/>
          <ac:inkMkLst>
            <pc:docMk/>
            <pc:sldMk cId="25345249" sldId="347"/>
            <ac:inkMk id="51" creationId="{3159D552-345F-4F30-86D5-3615A98D2D3A}"/>
          </ac:inkMkLst>
        </pc:inkChg>
        <pc:inkChg chg="add del">
          <ac:chgData name="Viet Anh Nguyen" userId="b95f61ff061388d5" providerId="LiveId" clId="{746B24EA-7A43-4D3D-A68A-B9BD11066FA8}" dt="2022-02-09T06:46:21.602" v="4018"/>
          <ac:inkMkLst>
            <pc:docMk/>
            <pc:sldMk cId="25345249" sldId="347"/>
            <ac:inkMk id="52" creationId="{C994D974-0B87-4BD4-B493-1CB9310F4CA6}"/>
          </ac:inkMkLst>
        </pc:inkChg>
        <pc:inkChg chg="add del">
          <ac:chgData name="Viet Anh Nguyen" userId="b95f61ff061388d5" providerId="LiveId" clId="{746B24EA-7A43-4D3D-A68A-B9BD11066FA8}" dt="2022-02-09T06:46:21.602" v="4018"/>
          <ac:inkMkLst>
            <pc:docMk/>
            <pc:sldMk cId="25345249" sldId="347"/>
            <ac:inkMk id="53" creationId="{8515794D-0622-47CD-8658-2CB34E63428E}"/>
          </ac:inkMkLst>
        </pc:inkChg>
        <pc:inkChg chg="add del">
          <ac:chgData name="Viet Anh Nguyen" userId="b95f61ff061388d5" providerId="LiveId" clId="{746B24EA-7A43-4D3D-A68A-B9BD11066FA8}" dt="2022-02-09T06:46:21.602" v="4018"/>
          <ac:inkMkLst>
            <pc:docMk/>
            <pc:sldMk cId="25345249" sldId="347"/>
            <ac:inkMk id="54" creationId="{9FC2F499-7B80-4442-9DED-2B5192966EEB}"/>
          </ac:inkMkLst>
        </pc:inkChg>
        <pc:inkChg chg="add del">
          <ac:chgData name="Viet Anh Nguyen" userId="b95f61ff061388d5" providerId="LiveId" clId="{746B24EA-7A43-4D3D-A68A-B9BD11066FA8}" dt="2022-02-09T06:46:25.221" v="4024"/>
          <ac:inkMkLst>
            <pc:docMk/>
            <pc:sldMk cId="25345249" sldId="347"/>
            <ac:inkMk id="55" creationId="{315ED67A-7362-465B-9927-E5D52DB5D232}"/>
          </ac:inkMkLst>
        </pc:inkChg>
        <pc:inkChg chg="add del">
          <ac:chgData name="Viet Anh Nguyen" userId="b95f61ff061388d5" providerId="LiveId" clId="{746B24EA-7A43-4D3D-A68A-B9BD11066FA8}" dt="2022-02-09T06:46:25.221" v="4024"/>
          <ac:inkMkLst>
            <pc:docMk/>
            <pc:sldMk cId="25345249" sldId="347"/>
            <ac:inkMk id="56" creationId="{AC3B4A9E-1E56-489C-93B8-070B391239BE}"/>
          </ac:inkMkLst>
        </pc:inkChg>
        <pc:inkChg chg="add del">
          <ac:chgData name="Viet Anh Nguyen" userId="b95f61ff061388d5" providerId="LiveId" clId="{746B24EA-7A43-4D3D-A68A-B9BD11066FA8}" dt="2022-02-09T06:46:25.221" v="4024"/>
          <ac:inkMkLst>
            <pc:docMk/>
            <pc:sldMk cId="25345249" sldId="347"/>
            <ac:inkMk id="57" creationId="{A9C9BF9F-E68A-4DAC-A08C-3CD1E77C210B}"/>
          </ac:inkMkLst>
        </pc:inkChg>
        <pc:inkChg chg="add del">
          <ac:chgData name="Viet Anh Nguyen" userId="b95f61ff061388d5" providerId="LiveId" clId="{746B24EA-7A43-4D3D-A68A-B9BD11066FA8}" dt="2022-02-09T06:46:25.221" v="4024"/>
          <ac:inkMkLst>
            <pc:docMk/>
            <pc:sldMk cId="25345249" sldId="347"/>
            <ac:inkMk id="58" creationId="{E36991BB-2F44-4B1A-99FD-AC91A578412A}"/>
          </ac:inkMkLst>
        </pc:inkChg>
        <pc:inkChg chg="add del">
          <ac:chgData name="Viet Anh Nguyen" userId="b95f61ff061388d5" providerId="LiveId" clId="{746B24EA-7A43-4D3D-A68A-B9BD11066FA8}" dt="2022-02-09T06:46:25.221" v="4024"/>
          <ac:inkMkLst>
            <pc:docMk/>
            <pc:sldMk cId="25345249" sldId="347"/>
            <ac:inkMk id="59" creationId="{C94A877A-4D39-4873-BDBF-4175EDF2AD44}"/>
          </ac:inkMkLst>
        </pc:inkChg>
        <pc:inkChg chg="add del">
          <ac:chgData name="Viet Anh Nguyen" userId="b95f61ff061388d5" providerId="LiveId" clId="{746B24EA-7A43-4D3D-A68A-B9BD11066FA8}" dt="2022-02-09T06:46:25.221" v="4024"/>
          <ac:inkMkLst>
            <pc:docMk/>
            <pc:sldMk cId="25345249" sldId="347"/>
            <ac:inkMk id="60" creationId="{9F10345D-3780-40B0-BEB0-62A8E5AFA390}"/>
          </ac:inkMkLst>
        </pc:inkChg>
        <pc:inkChg chg="add">
          <ac:chgData name="Viet Anh Nguyen" userId="b95f61ff061388d5" providerId="LiveId" clId="{746B24EA-7A43-4D3D-A68A-B9BD11066FA8}" dt="2022-02-09T06:46:25.221" v="4024"/>
          <ac:inkMkLst>
            <pc:docMk/>
            <pc:sldMk cId="25345249" sldId="347"/>
            <ac:inkMk id="61" creationId="{4C95C0AF-5F9F-4ACF-9D16-4C6787BECBD5}"/>
          </ac:inkMkLst>
        </pc:inkChg>
        <pc:inkChg chg="add del">
          <ac:chgData name="Viet Anh Nguyen" userId="b95f61ff061388d5" providerId="LiveId" clId="{746B24EA-7A43-4D3D-A68A-B9BD11066FA8}" dt="2022-02-09T06:46:28.269" v="4032"/>
          <ac:inkMkLst>
            <pc:docMk/>
            <pc:sldMk cId="25345249" sldId="347"/>
            <ac:inkMk id="62" creationId="{0F4907FB-970F-4A5E-A297-FAEA97C32E38}"/>
          </ac:inkMkLst>
        </pc:inkChg>
        <pc:inkChg chg="add del">
          <ac:chgData name="Viet Anh Nguyen" userId="b95f61ff061388d5" providerId="LiveId" clId="{746B24EA-7A43-4D3D-A68A-B9BD11066FA8}" dt="2022-02-09T06:46:28.269" v="4032"/>
          <ac:inkMkLst>
            <pc:docMk/>
            <pc:sldMk cId="25345249" sldId="347"/>
            <ac:inkMk id="63" creationId="{425772D8-0FD4-4B31-B9AF-3B811DDA35B1}"/>
          </ac:inkMkLst>
        </pc:inkChg>
        <pc:inkChg chg="add del">
          <ac:chgData name="Viet Anh Nguyen" userId="b95f61ff061388d5" providerId="LiveId" clId="{746B24EA-7A43-4D3D-A68A-B9BD11066FA8}" dt="2022-02-09T06:46:28.269" v="4032"/>
          <ac:inkMkLst>
            <pc:docMk/>
            <pc:sldMk cId="25345249" sldId="347"/>
            <ac:inkMk id="64" creationId="{45AEBBF6-2FCA-426E-B527-108F439973B0}"/>
          </ac:inkMkLst>
        </pc:inkChg>
        <pc:inkChg chg="add del">
          <ac:chgData name="Viet Anh Nguyen" userId="b95f61ff061388d5" providerId="LiveId" clId="{746B24EA-7A43-4D3D-A68A-B9BD11066FA8}" dt="2022-02-09T06:46:28.269" v="4032"/>
          <ac:inkMkLst>
            <pc:docMk/>
            <pc:sldMk cId="25345249" sldId="347"/>
            <ac:inkMk id="65" creationId="{9ACC7E70-0D12-4E28-86F8-A445E69F51F7}"/>
          </ac:inkMkLst>
        </pc:inkChg>
        <pc:inkChg chg="add del">
          <ac:chgData name="Viet Anh Nguyen" userId="b95f61ff061388d5" providerId="LiveId" clId="{746B24EA-7A43-4D3D-A68A-B9BD11066FA8}" dt="2022-02-09T06:46:28.269" v="4032"/>
          <ac:inkMkLst>
            <pc:docMk/>
            <pc:sldMk cId="25345249" sldId="347"/>
            <ac:inkMk id="66" creationId="{E4AEE33E-FEF6-46C1-B483-8E64063EFC85}"/>
          </ac:inkMkLst>
        </pc:inkChg>
        <pc:inkChg chg="add del">
          <ac:chgData name="Viet Anh Nguyen" userId="b95f61ff061388d5" providerId="LiveId" clId="{746B24EA-7A43-4D3D-A68A-B9BD11066FA8}" dt="2022-02-09T06:46:28.269" v="4032"/>
          <ac:inkMkLst>
            <pc:docMk/>
            <pc:sldMk cId="25345249" sldId="347"/>
            <ac:inkMk id="67" creationId="{327BD60A-B0F6-4884-8EDA-3B1AE5FFE534}"/>
          </ac:inkMkLst>
        </pc:inkChg>
        <pc:inkChg chg="add del">
          <ac:chgData name="Viet Anh Nguyen" userId="b95f61ff061388d5" providerId="LiveId" clId="{746B24EA-7A43-4D3D-A68A-B9BD11066FA8}" dt="2022-02-09T06:46:28.269" v="4032"/>
          <ac:inkMkLst>
            <pc:docMk/>
            <pc:sldMk cId="25345249" sldId="347"/>
            <ac:inkMk id="68" creationId="{8C64800C-1A29-4CA9-B50A-9F1286D5F9DB}"/>
          </ac:inkMkLst>
        </pc:inkChg>
        <pc:inkChg chg="add mod">
          <ac:chgData name="Viet Anh Nguyen" userId="b95f61ff061388d5" providerId="LiveId" clId="{746B24EA-7A43-4D3D-A68A-B9BD11066FA8}" dt="2022-02-09T06:46:33.653" v="4035"/>
          <ac:inkMkLst>
            <pc:docMk/>
            <pc:sldMk cId="25345249" sldId="347"/>
            <ac:inkMk id="69" creationId="{0286C332-D82E-41CE-A7C1-90679E826EFE}"/>
          </ac:inkMkLst>
        </pc:inkChg>
        <pc:inkChg chg="add">
          <ac:chgData name="Viet Anh Nguyen" userId="b95f61ff061388d5" providerId="LiveId" clId="{746B24EA-7A43-4D3D-A68A-B9BD11066FA8}" dt="2022-02-09T06:46:28.541" v="4033" actId="9405"/>
          <ac:inkMkLst>
            <pc:docMk/>
            <pc:sldMk cId="25345249" sldId="347"/>
            <ac:inkMk id="70" creationId="{33A56E81-8B44-4091-AAC0-7CB2F01C13A8}"/>
          </ac:inkMkLst>
        </pc:inkChg>
        <pc:inkChg chg="add del">
          <ac:chgData name="Viet Anh Nguyen" userId="b95f61ff061388d5" providerId="LiveId" clId="{746B24EA-7A43-4D3D-A68A-B9BD11066FA8}" dt="2022-02-09T06:46:38.481" v="4038"/>
          <ac:inkMkLst>
            <pc:docMk/>
            <pc:sldMk cId="25345249" sldId="347"/>
            <ac:inkMk id="71" creationId="{75FC0A0E-0DD3-4124-905A-7E93C6890F91}"/>
          </ac:inkMkLst>
        </pc:inkChg>
        <pc:inkChg chg="add del">
          <ac:chgData name="Viet Anh Nguyen" userId="b95f61ff061388d5" providerId="LiveId" clId="{746B24EA-7A43-4D3D-A68A-B9BD11066FA8}" dt="2022-02-09T06:46:38.481" v="4038"/>
          <ac:inkMkLst>
            <pc:docMk/>
            <pc:sldMk cId="25345249" sldId="347"/>
            <ac:inkMk id="72" creationId="{55C69EB5-4E2B-4E97-9657-6FC7E1A56D14}"/>
          </ac:inkMkLst>
        </pc:inkChg>
        <pc:inkChg chg="add">
          <ac:chgData name="Viet Anh Nguyen" userId="b95f61ff061388d5" providerId="LiveId" clId="{746B24EA-7A43-4D3D-A68A-B9BD11066FA8}" dt="2022-02-09T06:46:38.481" v="4038"/>
          <ac:inkMkLst>
            <pc:docMk/>
            <pc:sldMk cId="25345249" sldId="347"/>
            <ac:inkMk id="73" creationId="{F55D6A10-4EDD-48AE-AECF-238286D498E9}"/>
          </ac:inkMkLst>
        </pc:inkChg>
        <pc:inkChg chg="add del">
          <ac:chgData name="Viet Anh Nguyen" userId="b95f61ff061388d5" providerId="LiveId" clId="{746B24EA-7A43-4D3D-A68A-B9BD11066FA8}" dt="2022-02-09T06:46:40.946" v="4043"/>
          <ac:inkMkLst>
            <pc:docMk/>
            <pc:sldMk cId="25345249" sldId="347"/>
            <ac:inkMk id="74" creationId="{21D49452-3B34-423E-AE32-1C98619A2C23}"/>
          </ac:inkMkLst>
        </pc:inkChg>
        <pc:inkChg chg="add del">
          <ac:chgData name="Viet Anh Nguyen" userId="b95f61ff061388d5" providerId="LiveId" clId="{746B24EA-7A43-4D3D-A68A-B9BD11066FA8}" dt="2022-02-09T06:46:40.946" v="4043"/>
          <ac:inkMkLst>
            <pc:docMk/>
            <pc:sldMk cId="25345249" sldId="347"/>
            <ac:inkMk id="75" creationId="{B471C7AF-18CE-4E84-83A8-59B276C3450D}"/>
          </ac:inkMkLst>
        </pc:inkChg>
        <pc:inkChg chg="add del">
          <ac:chgData name="Viet Anh Nguyen" userId="b95f61ff061388d5" providerId="LiveId" clId="{746B24EA-7A43-4D3D-A68A-B9BD11066FA8}" dt="2022-02-09T06:46:40.946" v="4043"/>
          <ac:inkMkLst>
            <pc:docMk/>
            <pc:sldMk cId="25345249" sldId="347"/>
            <ac:inkMk id="76" creationId="{56ED004F-F9E1-4C94-9890-B42539D00BAB}"/>
          </ac:inkMkLst>
        </pc:inkChg>
        <pc:inkChg chg="add del">
          <ac:chgData name="Viet Anh Nguyen" userId="b95f61ff061388d5" providerId="LiveId" clId="{746B24EA-7A43-4D3D-A68A-B9BD11066FA8}" dt="2022-02-09T06:46:40.946" v="4043"/>
          <ac:inkMkLst>
            <pc:docMk/>
            <pc:sldMk cId="25345249" sldId="347"/>
            <ac:inkMk id="77" creationId="{754CD7F0-0A21-45B5-8662-A14F89308E6B}"/>
          </ac:inkMkLst>
        </pc:inkChg>
        <pc:inkChg chg="add">
          <ac:chgData name="Viet Anh Nguyen" userId="b95f61ff061388d5" providerId="LiveId" clId="{746B24EA-7A43-4D3D-A68A-B9BD11066FA8}" dt="2022-02-09T06:46:40.946" v="4043"/>
          <ac:inkMkLst>
            <pc:docMk/>
            <pc:sldMk cId="25345249" sldId="347"/>
            <ac:inkMk id="78" creationId="{D9FD85DB-3954-4140-922A-C6E65AF9E66C}"/>
          </ac:inkMkLst>
        </pc:inkChg>
        <pc:inkChg chg="add del">
          <ac:chgData name="Viet Anh Nguyen" userId="b95f61ff061388d5" providerId="LiveId" clId="{746B24EA-7A43-4D3D-A68A-B9BD11066FA8}" dt="2022-02-09T06:46:44.720" v="4048"/>
          <ac:inkMkLst>
            <pc:docMk/>
            <pc:sldMk cId="25345249" sldId="347"/>
            <ac:inkMk id="79" creationId="{9D99E2C5-4594-4439-8F3D-C0B79E8FF7C1}"/>
          </ac:inkMkLst>
        </pc:inkChg>
        <pc:inkChg chg="add del">
          <ac:chgData name="Viet Anh Nguyen" userId="b95f61ff061388d5" providerId="LiveId" clId="{746B24EA-7A43-4D3D-A68A-B9BD11066FA8}" dt="2022-02-09T06:46:44.720" v="4048"/>
          <ac:inkMkLst>
            <pc:docMk/>
            <pc:sldMk cId="25345249" sldId="347"/>
            <ac:inkMk id="80" creationId="{28E782DC-3B26-4825-97EB-AAFBB7B9ABBA}"/>
          </ac:inkMkLst>
        </pc:inkChg>
        <pc:inkChg chg="add del">
          <ac:chgData name="Viet Anh Nguyen" userId="b95f61ff061388d5" providerId="LiveId" clId="{746B24EA-7A43-4D3D-A68A-B9BD11066FA8}" dt="2022-02-09T06:46:44.720" v="4048"/>
          <ac:inkMkLst>
            <pc:docMk/>
            <pc:sldMk cId="25345249" sldId="347"/>
            <ac:inkMk id="81" creationId="{E24189A8-FFEA-4058-B9AA-ED05223DF26A}"/>
          </ac:inkMkLst>
        </pc:inkChg>
        <pc:inkChg chg="add del">
          <ac:chgData name="Viet Anh Nguyen" userId="b95f61ff061388d5" providerId="LiveId" clId="{746B24EA-7A43-4D3D-A68A-B9BD11066FA8}" dt="2022-02-09T06:46:44.720" v="4048"/>
          <ac:inkMkLst>
            <pc:docMk/>
            <pc:sldMk cId="25345249" sldId="347"/>
            <ac:inkMk id="82" creationId="{87AE5ED4-69A8-4A5D-8BC6-BAE29EDA3015}"/>
          </ac:inkMkLst>
        </pc:inkChg>
        <pc:inkChg chg="add">
          <ac:chgData name="Viet Anh Nguyen" userId="b95f61ff061388d5" providerId="LiveId" clId="{746B24EA-7A43-4D3D-A68A-B9BD11066FA8}" dt="2022-02-09T06:46:44.720" v="4048"/>
          <ac:inkMkLst>
            <pc:docMk/>
            <pc:sldMk cId="25345249" sldId="347"/>
            <ac:inkMk id="83" creationId="{A8D576F4-9A42-4F05-81DF-9CFF13603622}"/>
          </ac:inkMkLst>
        </pc:inkChg>
        <pc:inkChg chg="add del">
          <ac:chgData name="Viet Anh Nguyen" userId="b95f61ff061388d5" providerId="LiveId" clId="{746B24EA-7A43-4D3D-A68A-B9BD11066FA8}" dt="2022-02-09T06:47:09.874" v="4059"/>
          <ac:inkMkLst>
            <pc:docMk/>
            <pc:sldMk cId="25345249" sldId="347"/>
            <ac:inkMk id="84" creationId="{3F2CF30E-9C86-4B52-9EFD-88C3D6E70FED}"/>
          </ac:inkMkLst>
        </pc:inkChg>
        <pc:inkChg chg="add del">
          <ac:chgData name="Viet Anh Nguyen" userId="b95f61ff061388d5" providerId="LiveId" clId="{746B24EA-7A43-4D3D-A68A-B9BD11066FA8}" dt="2022-02-09T06:47:09.874" v="4059"/>
          <ac:inkMkLst>
            <pc:docMk/>
            <pc:sldMk cId="25345249" sldId="347"/>
            <ac:inkMk id="85" creationId="{2EBFF8CA-6670-41C1-962A-30DA5DA75EFD}"/>
          </ac:inkMkLst>
        </pc:inkChg>
        <pc:inkChg chg="add del">
          <ac:chgData name="Viet Anh Nguyen" userId="b95f61ff061388d5" providerId="LiveId" clId="{746B24EA-7A43-4D3D-A68A-B9BD11066FA8}" dt="2022-02-09T06:47:09.874" v="4059"/>
          <ac:inkMkLst>
            <pc:docMk/>
            <pc:sldMk cId="25345249" sldId="347"/>
            <ac:inkMk id="86" creationId="{5B6D7E9D-8273-460B-9C5B-738CF6185C4C}"/>
          </ac:inkMkLst>
        </pc:inkChg>
        <pc:inkChg chg="add del">
          <ac:chgData name="Viet Anh Nguyen" userId="b95f61ff061388d5" providerId="LiveId" clId="{746B24EA-7A43-4D3D-A68A-B9BD11066FA8}" dt="2022-02-09T06:47:09.874" v="4059"/>
          <ac:inkMkLst>
            <pc:docMk/>
            <pc:sldMk cId="25345249" sldId="347"/>
            <ac:inkMk id="87" creationId="{B8455C9D-BD73-4FF3-A129-FE2E1A0AD4D5}"/>
          </ac:inkMkLst>
        </pc:inkChg>
        <pc:inkChg chg="add del">
          <ac:chgData name="Viet Anh Nguyen" userId="b95f61ff061388d5" providerId="LiveId" clId="{746B24EA-7A43-4D3D-A68A-B9BD11066FA8}" dt="2022-02-09T06:47:09.874" v="4059"/>
          <ac:inkMkLst>
            <pc:docMk/>
            <pc:sldMk cId="25345249" sldId="347"/>
            <ac:inkMk id="88" creationId="{FB67CBC2-8BB8-4D40-BEEC-5F73297A5819}"/>
          </ac:inkMkLst>
        </pc:inkChg>
        <pc:inkChg chg="add del">
          <ac:chgData name="Viet Anh Nguyen" userId="b95f61ff061388d5" providerId="LiveId" clId="{746B24EA-7A43-4D3D-A68A-B9BD11066FA8}" dt="2022-02-09T06:47:09.874" v="4059"/>
          <ac:inkMkLst>
            <pc:docMk/>
            <pc:sldMk cId="25345249" sldId="347"/>
            <ac:inkMk id="89" creationId="{0896B5F8-4461-429D-894A-C3147244CD4C}"/>
          </ac:inkMkLst>
        </pc:inkChg>
        <pc:inkChg chg="add del">
          <ac:chgData name="Viet Anh Nguyen" userId="b95f61ff061388d5" providerId="LiveId" clId="{746B24EA-7A43-4D3D-A68A-B9BD11066FA8}" dt="2022-02-09T06:47:09.874" v="4059"/>
          <ac:inkMkLst>
            <pc:docMk/>
            <pc:sldMk cId="25345249" sldId="347"/>
            <ac:inkMk id="90" creationId="{77F22E5C-FDBD-4FE7-9EB0-AECBAB24C9DD}"/>
          </ac:inkMkLst>
        </pc:inkChg>
        <pc:inkChg chg="add del">
          <ac:chgData name="Viet Anh Nguyen" userId="b95f61ff061388d5" providerId="LiveId" clId="{746B24EA-7A43-4D3D-A68A-B9BD11066FA8}" dt="2022-02-09T06:47:09.874" v="4059"/>
          <ac:inkMkLst>
            <pc:docMk/>
            <pc:sldMk cId="25345249" sldId="347"/>
            <ac:inkMk id="91" creationId="{9F829698-F617-4980-9389-82C085941833}"/>
          </ac:inkMkLst>
        </pc:inkChg>
        <pc:inkChg chg="add del">
          <ac:chgData name="Viet Anh Nguyen" userId="b95f61ff061388d5" providerId="LiveId" clId="{746B24EA-7A43-4D3D-A68A-B9BD11066FA8}" dt="2022-02-09T06:47:09.874" v="4059"/>
          <ac:inkMkLst>
            <pc:docMk/>
            <pc:sldMk cId="25345249" sldId="347"/>
            <ac:inkMk id="92" creationId="{6B3DE7CC-612D-4A61-BFBA-51EC00DA3A39}"/>
          </ac:inkMkLst>
        </pc:inkChg>
        <pc:inkChg chg="add del">
          <ac:chgData name="Viet Anh Nguyen" userId="b95f61ff061388d5" providerId="LiveId" clId="{746B24EA-7A43-4D3D-A68A-B9BD11066FA8}" dt="2022-02-09T06:47:09.874" v="4059"/>
          <ac:inkMkLst>
            <pc:docMk/>
            <pc:sldMk cId="25345249" sldId="347"/>
            <ac:inkMk id="93" creationId="{97473094-411C-4532-A0AE-7D426DD22A00}"/>
          </ac:inkMkLst>
        </pc:inkChg>
        <pc:inkChg chg="add del">
          <ac:chgData name="Viet Anh Nguyen" userId="b95f61ff061388d5" providerId="LiveId" clId="{746B24EA-7A43-4D3D-A68A-B9BD11066FA8}" dt="2022-02-09T06:47:13.869" v="4069"/>
          <ac:inkMkLst>
            <pc:docMk/>
            <pc:sldMk cId="25345249" sldId="347"/>
            <ac:inkMk id="94" creationId="{CD7255A2-66B5-4B71-BE4A-D1B6C3E6B793}"/>
          </ac:inkMkLst>
        </pc:inkChg>
        <pc:inkChg chg="add">
          <ac:chgData name="Viet Anh Nguyen" userId="b95f61ff061388d5" providerId="LiveId" clId="{746B24EA-7A43-4D3D-A68A-B9BD11066FA8}" dt="2022-02-09T06:47:09.874" v="4059"/>
          <ac:inkMkLst>
            <pc:docMk/>
            <pc:sldMk cId="25345249" sldId="347"/>
            <ac:inkMk id="95" creationId="{791E567D-3884-415F-9890-A7F91839A17C}"/>
          </ac:inkMkLst>
        </pc:inkChg>
        <pc:inkChg chg="add">
          <ac:chgData name="Viet Anh Nguyen" userId="b95f61ff061388d5" providerId="LiveId" clId="{746B24EA-7A43-4D3D-A68A-B9BD11066FA8}" dt="2022-02-09T06:47:09.874" v="4059"/>
          <ac:inkMkLst>
            <pc:docMk/>
            <pc:sldMk cId="25345249" sldId="347"/>
            <ac:inkMk id="96" creationId="{7B1CFF4B-657E-4C6E-B82E-13B3D3C2D053}"/>
          </ac:inkMkLst>
        </pc:inkChg>
        <pc:inkChg chg="add del">
          <ac:chgData name="Viet Anh Nguyen" userId="b95f61ff061388d5" providerId="LiveId" clId="{746B24EA-7A43-4D3D-A68A-B9BD11066FA8}" dt="2022-02-09T06:47:13.869" v="4069"/>
          <ac:inkMkLst>
            <pc:docMk/>
            <pc:sldMk cId="25345249" sldId="347"/>
            <ac:inkMk id="97" creationId="{716B0B20-300B-45F4-8C87-DB454C485C67}"/>
          </ac:inkMkLst>
        </pc:inkChg>
        <pc:inkChg chg="add del">
          <ac:chgData name="Viet Anh Nguyen" userId="b95f61ff061388d5" providerId="LiveId" clId="{746B24EA-7A43-4D3D-A68A-B9BD11066FA8}" dt="2022-02-09T06:47:13.869" v="4069"/>
          <ac:inkMkLst>
            <pc:docMk/>
            <pc:sldMk cId="25345249" sldId="347"/>
            <ac:inkMk id="98" creationId="{4A7D3F7B-EEED-4874-8BD4-F360829A9232}"/>
          </ac:inkMkLst>
        </pc:inkChg>
        <pc:inkChg chg="add del">
          <ac:chgData name="Viet Anh Nguyen" userId="b95f61ff061388d5" providerId="LiveId" clId="{746B24EA-7A43-4D3D-A68A-B9BD11066FA8}" dt="2022-02-09T06:47:13.869" v="4069"/>
          <ac:inkMkLst>
            <pc:docMk/>
            <pc:sldMk cId="25345249" sldId="347"/>
            <ac:inkMk id="99" creationId="{74072AA8-FADA-42AF-97B4-8890BD8D6D22}"/>
          </ac:inkMkLst>
        </pc:inkChg>
        <pc:inkChg chg="add del">
          <ac:chgData name="Viet Anh Nguyen" userId="b95f61ff061388d5" providerId="LiveId" clId="{746B24EA-7A43-4D3D-A68A-B9BD11066FA8}" dt="2022-02-09T06:47:13.869" v="4069"/>
          <ac:inkMkLst>
            <pc:docMk/>
            <pc:sldMk cId="25345249" sldId="347"/>
            <ac:inkMk id="100" creationId="{4B7ABD1B-56E0-4C60-8156-6AF7DAE60234}"/>
          </ac:inkMkLst>
        </pc:inkChg>
        <pc:inkChg chg="add del">
          <ac:chgData name="Viet Anh Nguyen" userId="b95f61ff061388d5" providerId="LiveId" clId="{746B24EA-7A43-4D3D-A68A-B9BD11066FA8}" dt="2022-02-09T06:47:13.869" v="4069"/>
          <ac:inkMkLst>
            <pc:docMk/>
            <pc:sldMk cId="25345249" sldId="347"/>
            <ac:inkMk id="101" creationId="{0ABF5B53-5AA4-4A3A-8CE6-BD4900770087}"/>
          </ac:inkMkLst>
        </pc:inkChg>
        <pc:inkChg chg="add del">
          <ac:chgData name="Viet Anh Nguyen" userId="b95f61ff061388d5" providerId="LiveId" clId="{746B24EA-7A43-4D3D-A68A-B9BD11066FA8}" dt="2022-02-09T06:47:13.869" v="4069"/>
          <ac:inkMkLst>
            <pc:docMk/>
            <pc:sldMk cId="25345249" sldId="347"/>
            <ac:inkMk id="102" creationId="{A428649F-81C7-4397-9629-EA1CFA3851F7}"/>
          </ac:inkMkLst>
        </pc:inkChg>
        <pc:inkChg chg="add del">
          <ac:chgData name="Viet Anh Nguyen" userId="b95f61ff061388d5" providerId="LiveId" clId="{746B24EA-7A43-4D3D-A68A-B9BD11066FA8}" dt="2022-02-09T06:47:13.869" v="4069"/>
          <ac:inkMkLst>
            <pc:docMk/>
            <pc:sldMk cId="25345249" sldId="347"/>
            <ac:inkMk id="103" creationId="{80E7CEEA-05A4-4B97-9A34-B9B16BAFC9AB}"/>
          </ac:inkMkLst>
        </pc:inkChg>
        <pc:inkChg chg="add del">
          <ac:chgData name="Viet Anh Nguyen" userId="b95f61ff061388d5" providerId="LiveId" clId="{746B24EA-7A43-4D3D-A68A-B9BD11066FA8}" dt="2022-02-09T06:47:13.869" v="4069"/>
          <ac:inkMkLst>
            <pc:docMk/>
            <pc:sldMk cId="25345249" sldId="347"/>
            <ac:inkMk id="104" creationId="{FB6ECF58-2E15-487D-B318-5E70E6F17ED2}"/>
          </ac:inkMkLst>
        </pc:inkChg>
        <pc:inkChg chg="add del">
          <ac:chgData name="Viet Anh Nguyen" userId="b95f61ff061388d5" providerId="LiveId" clId="{746B24EA-7A43-4D3D-A68A-B9BD11066FA8}" dt="2022-02-09T06:47:13.869" v="4069"/>
          <ac:inkMkLst>
            <pc:docMk/>
            <pc:sldMk cId="25345249" sldId="347"/>
            <ac:inkMk id="105" creationId="{BE902FBE-E954-4991-A853-8B0B38519488}"/>
          </ac:inkMkLst>
        </pc:inkChg>
        <pc:inkChg chg="add del">
          <ac:chgData name="Viet Anh Nguyen" userId="b95f61ff061388d5" providerId="LiveId" clId="{746B24EA-7A43-4D3D-A68A-B9BD11066FA8}" dt="2022-02-09T06:47:15.435" v="4072"/>
          <ac:inkMkLst>
            <pc:docMk/>
            <pc:sldMk cId="25345249" sldId="347"/>
            <ac:inkMk id="106" creationId="{D2741042-C1D6-4C5A-8AE4-654ED0792317}"/>
          </ac:inkMkLst>
        </pc:inkChg>
        <pc:inkChg chg="add">
          <ac:chgData name="Viet Anh Nguyen" userId="b95f61ff061388d5" providerId="LiveId" clId="{746B24EA-7A43-4D3D-A68A-B9BD11066FA8}" dt="2022-02-09T06:47:13.869" v="4069"/>
          <ac:inkMkLst>
            <pc:docMk/>
            <pc:sldMk cId="25345249" sldId="347"/>
            <ac:inkMk id="107" creationId="{A1904099-C0AD-4A32-BD84-E822F295D777}"/>
          </ac:inkMkLst>
        </pc:inkChg>
        <pc:inkChg chg="add del">
          <ac:chgData name="Viet Anh Nguyen" userId="b95f61ff061388d5" providerId="LiveId" clId="{746B24EA-7A43-4D3D-A68A-B9BD11066FA8}" dt="2022-02-09T06:47:15.435" v="4072"/>
          <ac:inkMkLst>
            <pc:docMk/>
            <pc:sldMk cId="25345249" sldId="347"/>
            <ac:inkMk id="108" creationId="{0421EF33-C7B4-44ED-84A1-F0EB31C832FE}"/>
          </ac:inkMkLst>
        </pc:inkChg>
        <pc:inkChg chg="add del">
          <ac:chgData name="Viet Anh Nguyen" userId="b95f61ff061388d5" providerId="LiveId" clId="{746B24EA-7A43-4D3D-A68A-B9BD11066FA8}" dt="2022-02-09T06:47:15.435" v="4072"/>
          <ac:inkMkLst>
            <pc:docMk/>
            <pc:sldMk cId="25345249" sldId="347"/>
            <ac:inkMk id="109" creationId="{1D0D6537-F3FC-417F-BBDB-66D3E5682748}"/>
          </ac:inkMkLst>
        </pc:inkChg>
        <pc:inkChg chg="add">
          <ac:chgData name="Viet Anh Nguyen" userId="b95f61ff061388d5" providerId="LiveId" clId="{746B24EA-7A43-4D3D-A68A-B9BD11066FA8}" dt="2022-02-09T06:47:15.435" v="4072"/>
          <ac:inkMkLst>
            <pc:docMk/>
            <pc:sldMk cId="25345249" sldId="347"/>
            <ac:inkMk id="110" creationId="{5CF784D6-E7C2-45EA-863F-514E4A863727}"/>
          </ac:inkMkLst>
        </pc:inkChg>
        <pc:inkChg chg="add del">
          <ac:chgData name="Viet Anh Nguyen" userId="b95f61ff061388d5" providerId="LiveId" clId="{746B24EA-7A43-4D3D-A68A-B9BD11066FA8}" dt="2022-02-09T06:47:22.231" v="4083"/>
          <ac:inkMkLst>
            <pc:docMk/>
            <pc:sldMk cId="25345249" sldId="347"/>
            <ac:inkMk id="111" creationId="{F905E990-BBB5-4FC5-8AEA-B558E11E175F}"/>
          </ac:inkMkLst>
        </pc:inkChg>
        <pc:inkChg chg="add del">
          <ac:chgData name="Viet Anh Nguyen" userId="b95f61ff061388d5" providerId="LiveId" clId="{746B24EA-7A43-4D3D-A68A-B9BD11066FA8}" dt="2022-02-09T06:47:22.231" v="4083"/>
          <ac:inkMkLst>
            <pc:docMk/>
            <pc:sldMk cId="25345249" sldId="347"/>
            <ac:inkMk id="112" creationId="{037A398E-0359-4FA8-87B1-AEE8A8C5D8AF}"/>
          </ac:inkMkLst>
        </pc:inkChg>
        <pc:inkChg chg="add del">
          <ac:chgData name="Viet Anh Nguyen" userId="b95f61ff061388d5" providerId="LiveId" clId="{746B24EA-7A43-4D3D-A68A-B9BD11066FA8}" dt="2022-02-09T06:47:22.231" v="4083"/>
          <ac:inkMkLst>
            <pc:docMk/>
            <pc:sldMk cId="25345249" sldId="347"/>
            <ac:inkMk id="113" creationId="{4E6EDA59-96F5-4016-ABF1-AC0BB28B58BB}"/>
          </ac:inkMkLst>
        </pc:inkChg>
        <pc:inkChg chg="add del">
          <ac:chgData name="Viet Anh Nguyen" userId="b95f61ff061388d5" providerId="LiveId" clId="{746B24EA-7A43-4D3D-A68A-B9BD11066FA8}" dt="2022-02-09T06:47:22.231" v="4083"/>
          <ac:inkMkLst>
            <pc:docMk/>
            <pc:sldMk cId="25345249" sldId="347"/>
            <ac:inkMk id="114" creationId="{5D6D4F8B-E568-4201-8A20-24A2047234E1}"/>
          </ac:inkMkLst>
        </pc:inkChg>
        <pc:inkChg chg="add del">
          <ac:chgData name="Viet Anh Nguyen" userId="b95f61ff061388d5" providerId="LiveId" clId="{746B24EA-7A43-4D3D-A68A-B9BD11066FA8}" dt="2022-02-09T06:47:22.231" v="4083"/>
          <ac:inkMkLst>
            <pc:docMk/>
            <pc:sldMk cId="25345249" sldId="347"/>
            <ac:inkMk id="115" creationId="{4FB0B691-6064-45D4-8114-E3D7BC77C1F9}"/>
          </ac:inkMkLst>
        </pc:inkChg>
        <pc:inkChg chg="add del">
          <ac:chgData name="Viet Anh Nguyen" userId="b95f61ff061388d5" providerId="LiveId" clId="{746B24EA-7A43-4D3D-A68A-B9BD11066FA8}" dt="2022-02-09T06:47:22.231" v="4083"/>
          <ac:inkMkLst>
            <pc:docMk/>
            <pc:sldMk cId="25345249" sldId="347"/>
            <ac:inkMk id="116" creationId="{B6C372E8-2189-4DFA-BB9C-2FE311BE485A}"/>
          </ac:inkMkLst>
        </pc:inkChg>
        <pc:inkChg chg="add del">
          <ac:chgData name="Viet Anh Nguyen" userId="b95f61ff061388d5" providerId="LiveId" clId="{746B24EA-7A43-4D3D-A68A-B9BD11066FA8}" dt="2022-02-09T06:47:22.231" v="4083"/>
          <ac:inkMkLst>
            <pc:docMk/>
            <pc:sldMk cId="25345249" sldId="347"/>
            <ac:inkMk id="117" creationId="{8FA2D228-21CC-4F6C-93C0-CB5CDF0F38BF}"/>
          </ac:inkMkLst>
        </pc:inkChg>
        <pc:inkChg chg="add del">
          <ac:chgData name="Viet Anh Nguyen" userId="b95f61ff061388d5" providerId="LiveId" clId="{746B24EA-7A43-4D3D-A68A-B9BD11066FA8}" dt="2022-02-09T06:47:22.231" v="4083"/>
          <ac:inkMkLst>
            <pc:docMk/>
            <pc:sldMk cId="25345249" sldId="347"/>
            <ac:inkMk id="118" creationId="{8234E7ED-EB4B-4E5F-AE6E-35C6CAA47F0C}"/>
          </ac:inkMkLst>
        </pc:inkChg>
        <pc:inkChg chg="add del">
          <ac:chgData name="Viet Anh Nguyen" userId="b95f61ff061388d5" providerId="LiveId" clId="{746B24EA-7A43-4D3D-A68A-B9BD11066FA8}" dt="2022-02-09T06:47:22.231" v="4083"/>
          <ac:inkMkLst>
            <pc:docMk/>
            <pc:sldMk cId="25345249" sldId="347"/>
            <ac:inkMk id="119" creationId="{A90C92B6-E16F-45B9-94E2-5A6BC95DDA03}"/>
          </ac:inkMkLst>
        </pc:inkChg>
        <pc:inkChg chg="add del">
          <ac:chgData name="Viet Anh Nguyen" userId="b95f61ff061388d5" providerId="LiveId" clId="{746B24EA-7A43-4D3D-A68A-B9BD11066FA8}" dt="2022-02-09T06:47:22.231" v="4083"/>
          <ac:inkMkLst>
            <pc:docMk/>
            <pc:sldMk cId="25345249" sldId="347"/>
            <ac:inkMk id="120" creationId="{DBE3BD83-D904-43EB-8011-CE0E886501C9}"/>
          </ac:inkMkLst>
        </pc:inkChg>
        <pc:inkChg chg="add">
          <ac:chgData name="Viet Anh Nguyen" userId="b95f61ff061388d5" providerId="LiveId" clId="{746B24EA-7A43-4D3D-A68A-B9BD11066FA8}" dt="2022-02-09T06:47:22.231" v="4083"/>
          <ac:inkMkLst>
            <pc:docMk/>
            <pc:sldMk cId="25345249" sldId="347"/>
            <ac:inkMk id="121" creationId="{6463E275-BF9D-4598-ADFF-0DD0DAF30575}"/>
          </ac:inkMkLst>
        </pc:inkChg>
        <pc:inkChg chg="add">
          <ac:chgData name="Viet Anh Nguyen" userId="b95f61ff061388d5" providerId="LiveId" clId="{746B24EA-7A43-4D3D-A68A-B9BD11066FA8}" dt="2022-02-09T06:47:22.231" v="4083"/>
          <ac:inkMkLst>
            <pc:docMk/>
            <pc:sldMk cId="25345249" sldId="347"/>
            <ac:inkMk id="122" creationId="{F78958F3-CB69-4307-AC46-0B75BF0E2E60}"/>
          </ac:inkMkLst>
        </pc:inkChg>
        <pc:inkChg chg="add">
          <ac:chgData name="Viet Anh Nguyen" userId="b95f61ff061388d5" providerId="LiveId" clId="{746B24EA-7A43-4D3D-A68A-B9BD11066FA8}" dt="2022-02-09T06:47:22.388" v="4084" actId="9405"/>
          <ac:inkMkLst>
            <pc:docMk/>
            <pc:sldMk cId="25345249" sldId="347"/>
            <ac:inkMk id="123" creationId="{8103835F-71E4-4D9E-A4F6-C01D9A7FDE0C}"/>
          </ac:inkMkLst>
        </pc:inkChg>
        <pc:inkChg chg="add">
          <ac:chgData name="Viet Anh Nguyen" userId="b95f61ff061388d5" providerId="LiveId" clId="{746B24EA-7A43-4D3D-A68A-B9BD11066FA8}" dt="2022-02-09T06:47:22.521" v="4085" actId="9405"/>
          <ac:inkMkLst>
            <pc:docMk/>
            <pc:sldMk cId="25345249" sldId="347"/>
            <ac:inkMk id="124" creationId="{ECEE1DA4-5FCD-48F8-A1A8-7126DE5FC408}"/>
          </ac:inkMkLst>
        </pc:inkChg>
        <pc:inkChg chg="add del">
          <ac:chgData name="Viet Anh Nguyen" userId="b95f61ff061388d5" providerId="LiveId" clId="{746B24EA-7A43-4D3D-A68A-B9BD11066FA8}" dt="2022-02-09T06:47:27.039" v="4095"/>
          <ac:inkMkLst>
            <pc:docMk/>
            <pc:sldMk cId="25345249" sldId="347"/>
            <ac:inkMk id="125" creationId="{E9BC27C6-93E0-442E-ABAA-B9A23C5DA519}"/>
          </ac:inkMkLst>
        </pc:inkChg>
        <pc:inkChg chg="add del">
          <ac:chgData name="Viet Anh Nguyen" userId="b95f61ff061388d5" providerId="LiveId" clId="{746B24EA-7A43-4D3D-A68A-B9BD11066FA8}" dt="2022-02-09T06:47:27.039" v="4095"/>
          <ac:inkMkLst>
            <pc:docMk/>
            <pc:sldMk cId="25345249" sldId="347"/>
            <ac:inkMk id="126" creationId="{7C89F6E3-CC26-4183-A2A9-075D61E766EC}"/>
          </ac:inkMkLst>
        </pc:inkChg>
        <pc:inkChg chg="add del">
          <ac:chgData name="Viet Anh Nguyen" userId="b95f61ff061388d5" providerId="LiveId" clId="{746B24EA-7A43-4D3D-A68A-B9BD11066FA8}" dt="2022-02-09T06:47:27.039" v="4095"/>
          <ac:inkMkLst>
            <pc:docMk/>
            <pc:sldMk cId="25345249" sldId="347"/>
            <ac:inkMk id="127" creationId="{C479C25D-6E98-4748-9796-A3962FF00775}"/>
          </ac:inkMkLst>
        </pc:inkChg>
        <pc:inkChg chg="add del">
          <ac:chgData name="Viet Anh Nguyen" userId="b95f61ff061388d5" providerId="LiveId" clId="{746B24EA-7A43-4D3D-A68A-B9BD11066FA8}" dt="2022-02-09T06:47:27.039" v="4095"/>
          <ac:inkMkLst>
            <pc:docMk/>
            <pc:sldMk cId="25345249" sldId="347"/>
            <ac:inkMk id="128" creationId="{DB1A2762-7455-452E-998A-18AA8EA4BB01}"/>
          </ac:inkMkLst>
        </pc:inkChg>
        <pc:inkChg chg="add del">
          <ac:chgData name="Viet Anh Nguyen" userId="b95f61ff061388d5" providerId="LiveId" clId="{746B24EA-7A43-4D3D-A68A-B9BD11066FA8}" dt="2022-02-09T06:47:27.039" v="4095"/>
          <ac:inkMkLst>
            <pc:docMk/>
            <pc:sldMk cId="25345249" sldId="347"/>
            <ac:inkMk id="129" creationId="{297EF25D-8E5E-4A71-9490-6A666DABFD72}"/>
          </ac:inkMkLst>
        </pc:inkChg>
        <pc:inkChg chg="add del">
          <ac:chgData name="Viet Anh Nguyen" userId="b95f61ff061388d5" providerId="LiveId" clId="{746B24EA-7A43-4D3D-A68A-B9BD11066FA8}" dt="2022-02-09T06:47:27.039" v="4095"/>
          <ac:inkMkLst>
            <pc:docMk/>
            <pc:sldMk cId="25345249" sldId="347"/>
            <ac:inkMk id="130" creationId="{3DF27827-5B31-4B4C-8783-E2D3259B8396}"/>
          </ac:inkMkLst>
        </pc:inkChg>
        <pc:inkChg chg="add del">
          <ac:chgData name="Viet Anh Nguyen" userId="b95f61ff061388d5" providerId="LiveId" clId="{746B24EA-7A43-4D3D-A68A-B9BD11066FA8}" dt="2022-02-09T06:47:27.039" v="4095"/>
          <ac:inkMkLst>
            <pc:docMk/>
            <pc:sldMk cId="25345249" sldId="347"/>
            <ac:inkMk id="131" creationId="{8506936D-A93E-4AF6-A313-22AC552D716C}"/>
          </ac:inkMkLst>
        </pc:inkChg>
        <pc:inkChg chg="add del">
          <ac:chgData name="Viet Anh Nguyen" userId="b95f61ff061388d5" providerId="LiveId" clId="{746B24EA-7A43-4D3D-A68A-B9BD11066FA8}" dt="2022-02-09T06:47:27.039" v="4095"/>
          <ac:inkMkLst>
            <pc:docMk/>
            <pc:sldMk cId="25345249" sldId="347"/>
            <ac:inkMk id="132" creationId="{3B57E936-FB21-4AD9-B7B5-46E7659C58C3}"/>
          </ac:inkMkLst>
        </pc:inkChg>
        <pc:inkChg chg="add del">
          <ac:chgData name="Viet Anh Nguyen" userId="b95f61ff061388d5" providerId="LiveId" clId="{746B24EA-7A43-4D3D-A68A-B9BD11066FA8}" dt="2022-02-09T06:47:27.039" v="4095"/>
          <ac:inkMkLst>
            <pc:docMk/>
            <pc:sldMk cId="25345249" sldId="347"/>
            <ac:inkMk id="133" creationId="{0C8D2908-945E-4263-81B2-2E375933F1F7}"/>
          </ac:inkMkLst>
        </pc:inkChg>
        <pc:inkChg chg="add">
          <ac:chgData name="Viet Anh Nguyen" userId="b95f61ff061388d5" providerId="LiveId" clId="{746B24EA-7A43-4D3D-A68A-B9BD11066FA8}" dt="2022-02-09T06:47:27.039" v="4095"/>
          <ac:inkMkLst>
            <pc:docMk/>
            <pc:sldMk cId="25345249" sldId="347"/>
            <ac:inkMk id="134" creationId="{B925587B-C173-4BC4-ACA6-CB1669FEAC8B}"/>
          </ac:inkMkLst>
        </pc:inkChg>
        <pc:inkChg chg="add">
          <ac:chgData name="Viet Anh Nguyen" userId="b95f61ff061388d5" providerId="LiveId" clId="{746B24EA-7A43-4D3D-A68A-B9BD11066FA8}" dt="2022-02-09T06:47:27.039" v="4095"/>
          <ac:inkMkLst>
            <pc:docMk/>
            <pc:sldMk cId="25345249" sldId="347"/>
            <ac:inkMk id="135" creationId="{6F6AFE18-F4B6-41DC-B378-F57BFA68A15A}"/>
          </ac:inkMkLst>
        </pc:inkChg>
        <pc:inkChg chg="add del">
          <ac:chgData name="Viet Anh Nguyen" userId="b95f61ff061388d5" providerId="LiveId" clId="{746B24EA-7A43-4D3D-A68A-B9BD11066FA8}" dt="2022-02-09T06:47:33.721" v="4098"/>
          <ac:inkMkLst>
            <pc:docMk/>
            <pc:sldMk cId="25345249" sldId="347"/>
            <ac:inkMk id="136" creationId="{721ACB33-139E-4359-9EAA-5F6F8892D184}"/>
          </ac:inkMkLst>
        </pc:inkChg>
        <pc:inkChg chg="add del">
          <ac:chgData name="Viet Anh Nguyen" userId="b95f61ff061388d5" providerId="LiveId" clId="{746B24EA-7A43-4D3D-A68A-B9BD11066FA8}" dt="2022-02-09T06:47:33.721" v="4098"/>
          <ac:inkMkLst>
            <pc:docMk/>
            <pc:sldMk cId="25345249" sldId="347"/>
            <ac:inkMk id="137" creationId="{CFE684CE-1DFC-4B7A-BC79-044E94F65927}"/>
          </ac:inkMkLst>
        </pc:inkChg>
        <pc:inkChg chg="add del">
          <ac:chgData name="Viet Anh Nguyen" userId="b95f61ff061388d5" providerId="LiveId" clId="{746B24EA-7A43-4D3D-A68A-B9BD11066FA8}" dt="2022-02-09T06:47:38.989" v="4105"/>
          <ac:inkMkLst>
            <pc:docMk/>
            <pc:sldMk cId="25345249" sldId="347"/>
            <ac:inkMk id="138" creationId="{99EA9AEE-A950-4901-A6BD-04F6811F047F}"/>
          </ac:inkMkLst>
        </pc:inkChg>
        <pc:inkChg chg="add del">
          <ac:chgData name="Viet Anh Nguyen" userId="b95f61ff061388d5" providerId="LiveId" clId="{746B24EA-7A43-4D3D-A68A-B9BD11066FA8}" dt="2022-02-09T06:47:38.989" v="4105"/>
          <ac:inkMkLst>
            <pc:docMk/>
            <pc:sldMk cId="25345249" sldId="347"/>
            <ac:inkMk id="139" creationId="{D6BF7447-2017-494D-872C-64FEB3BB21DA}"/>
          </ac:inkMkLst>
        </pc:inkChg>
        <pc:inkChg chg="add del">
          <ac:chgData name="Viet Anh Nguyen" userId="b95f61ff061388d5" providerId="LiveId" clId="{746B24EA-7A43-4D3D-A68A-B9BD11066FA8}" dt="2022-02-09T06:47:38.989" v="4105"/>
          <ac:inkMkLst>
            <pc:docMk/>
            <pc:sldMk cId="25345249" sldId="347"/>
            <ac:inkMk id="140" creationId="{BDC94F2E-C9C3-40E5-BD3B-5F807B7649A8}"/>
          </ac:inkMkLst>
        </pc:inkChg>
        <pc:inkChg chg="add del">
          <ac:chgData name="Viet Anh Nguyen" userId="b95f61ff061388d5" providerId="LiveId" clId="{746B24EA-7A43-4D3D-A68A-B9BD11066FA8}" dt="2022-02-09T06:47:38.989" v="4105"/>
          <ac:inkMkLst>
            <pc:docMk/>
            <pc:sldMk cId="25345249" sldId="347"/>
            <ac:inkMk id="141" creationId="{A60A421F-297E-4792-87FD-D7E1DAE27D72}"/>
          </ac:inkMkLst>
        </pc:inkChg>
        <pc:inkChg chg="add">
          <ac:chgData name="Viet Anh Nguyen" userId="b95f61ff061388d5" providerId="LiveId" clId="{746B24EA-7A43-4D3D-A68A-B9BD11066FA8}" dt="2022-02-09T06:47:37.025" v="4102" actId="9405"/>
          <ac:inkMkLst>
            <pc:docMk/>
            <pc:sldMk cId="25345249" sldId="347"/>
            <ac:inkMk id="142" creationId="{65D9B181-7436-44E4-B8A4-FD9576E9E80C}"/>
          </ac:inkMkLst>
        </pc:inkChg>
        <pc:inkChg chg="add del">
          <ac:chgData name="Viet Anh Nguyen" userId="b95f61ff061388d5" providerId="LiveId" clId="{746B24EA-7A43-4D3D-A68A-B9BD11066FA8}" dt="2022-02-09T06:47:38.989" v="4105"/>
          <ac:inkMkLst>
            <pc:docMk/>
            <pc:sldMk cId="25345249" sldId="347"/>
            <ac:inkMk id="143" creationId="{3C48BD58-46F1-4C40-A7BC-DFF05A46EA11}"/>
          </ac:inkMkLst>
        </pc:inkChg>
        <pc:inkChg chg="add del">
          <ac:chgData name="Viet Anh Nguyen" userId="b95f61ff061388d5" providerId="LiveId" clId="{746B24EA-7A43-4D3D-A68A-B9BD11066FA8}" dt="2022-02-09T06:47:38.989" v="4105"/>
          <ac:inkMkLst>
            <pc:docMk/>
            <pc:sldMk cId="25345249" sldId="347"/>
            <ac:inkMk id="144" creationId="{1A8B9339-C508-4CAC-BB2C-A3D3D65E2F11}"/>
          </ac:inkMkLst>
        </pc:inkChg>
        <pc:inkChg chg="add">
          <ac:chgData name="Viet Anh Nguyen" userId="b95f61ff061388d5" providerId="LiveId" clId="{746B24EA-7A43-4D3D-A68A-B9BD11066FA8}" dt="2022-02-09T06:47:38.989" v="4105"/>
          <ac:inkMkLst>
            <pc:docMk/>
            <pc:sldMk cId="25345249" sldId="347"/>
            <ac:inkMk id="145" creationId="{1DD74399-E9C9-4A67-8646-6487F86C693D}"/>
          </ac:inkMkLst>
        </pc:inkChg>
        <pc:inkChg chg="add">
          <ac:chgData name="Viet Anh Nguyen" userId="b95f61ff061388d5" providerId="LiveId" clId="{746B24EA-7A43-4D3D-A68A-B9BD11066FA8}" dt="2022-02-09T06:47:38.989" v="4105"/>
          <ac:inkMkLst>
            <pc:docMk/>
            <pc:sldMk cId="25345249" sldId="347"/>
            <ac:inkMk id="146" creationId="{2099DD12-F3F7-449D-8A78-4B915F65BD8F}"/>
          </ac:inkMkLst>
        </pc:inkChg>
        <pc:inkChg chg="add">
          <ac:chgData name="Viet Anh Nguyen" userId="b95f61ff061388d5" providerId="LiveId" clId="{746B24EA-7A43-4D3D-A68A-B9BD11066FA8}" dt="2022-02-09T06:47:38.989" v="4105"/>
          <ac:inkMkLst>
            <pc:docMk/>
            <pc:sldMk cId="25345249" sldId="347"/>
            <ac:inkMk id="147" creationId="{D53BA489-26AF-4196-B017-40C8C27C82E3}"/>
          </ac:inkMkLst>
        </pc:inkChg>
        <pc:inkChg chg="add del">
          <ac:chgData name="Viet Anh Nguyen" userId="b95f61ff061388d5" providerId="LiveId" clId="{746B24EA-7A43-4D3D-A68A-B9BD11066FA8}" dt="2022-02-09T06:47:48.679" v="4112"/>
          <ac:inkMkLst>
            <pc:docMk/>
            <pc:sldMk cId="25345249" sldId="347"/>
            <ac:inkMk id="148" creationId="{4E075602-2A4A-45AD-926B-85BB21BB60A6}"/>
          </ac:inkMkLst>
        </pc:inkChg>
        <pc:inkChg chg="add del">
          <ac:chgData name="Viet Anh Nguyen" userId="b95f61ff061388d5" providerId="LiveId" clId="{746B24EA-7A43-4D3D-A68A-B9BD11066FA8}" dt="2022-02-09T06:47:48.679" v="4112"/>
          <ac:inkMkLst>
            <pc:docMk/>
            <pc:sldMk cId="25345249" sldId="347"/>
            <ac:inkMk id="149" creationId="{458D5AE5-DC9A-4ED0-816E-6B7F88B6D22B}"/>
          </ac:inkMkLst>
        </pc:inkChg>
        <pc:inkChg chg="add del">
          <ac:chgData name="Viet Anh Nguyen" userId="b95f61ff061388d5" providerId="LiveId" clId="{746B24EA-7A43-4D3D-A68A-B9BD11066FA8}" dt="2022-02-09T06:47:48.679" v="4112"/>
          <ac:inkMkLst>
            <pc:docMk/>
            <pc:sldMk cId="25345249" sldId="347"/>
            <ac:inkMk id="150" creationId="{E21CD702-0D8C-44EB-A998-40333C534135}"/>
          </ac:inkMkLst>
        </pc:inkChg>
        <pc:inkChg chg="add del">
          <ac:chgData name="Viet Anh Nguyen" userId="b95f61ff061388d5" providerId="LiveId" clId="{746B24EA-7A43-4D3D-A68A-B9BD11066FA8}" dt="2022-02-09T06:47:48.679" v="4112"/>
          <ac:inkMkLst>
            <pc:docMk/>
            <pc:sldMk cId="25345249" sldId="347"/>
            <ac:inkMk id="151" creationId="{1A8B73D6-5B6D-4F4F-A293-3580308B88F4}"/>
          </ac:inkMkLst>
        </pc:inkChg>
        <pc:inkChg chg="add del">
          <ac:chgData name="Viet Anh Nguyen" userId="b95f61ff061388d5" providerId="LiveId" clId="{746B24EA-7A43-4D3D-A68A-B9BD11066FA8}" dt="2022-02-09T06:47:48.679" v="4112"/>
          <ac:inkMkLst>
            <pc:docMk/>
            <pc:sldMk cId="25345249" sldId="347"/>
            <ac:inkMk id="152" creationId="{AF7A5884-8E53-4456-8A2E-605C67D74B09}"/>
          </ac:inkMkLst>
        </pc:inkChg>
        <pc:inkChg chg="add del">
          <ac:chgData name="Viet Anh Nguyen" userId="b95f61ff061388d5" providerId="LiveId" clId="{746B24EA-7A43-4D3D-A68A-B9BD11066FA8}" dt="2022-02-09T06:47:48.679" v="4112"/>
          <ac:inkMkLst>
            <pc:docMk/>
            <pc:sldMk cId="25345249" sldId="347"/>
            <ac:inkMk id="153" creationId="{E0E8E541-4AC4-47F1-85A9-D1553AA3CBB1}"/>
          </ac:inkMkLst>
        </pc:inkChg>
        <pc:inkChg chg="add">
          <ac:chgData name="Viet Anh Nguyen" userId="b95f61ff061388d5" providerId="LiveId" clId="{746B24EA-7A43-4D3D-A68A-B9BD11066FA8}" dt="2022-02-09T06:47:48.679" v="4112"/>
          <ac:inkMkLst>
            <pc:docMk/>
            <pc:sldMk cId="25345249" sldId="347"/>
            <ac:inkMk id="154" creationId="{A29095EA-B5CB-428C-9293-06FE04B26C26}"/>
          </ac:inkMkLst>
        </pc:inkChg>
      </pc:sldChg>
      <pc:sldChg chg="addSp delSp modSp new mod modClrScheme chgLayout">
        <pc:chgData name="Viet Anh Nguyen" userId="b95f61ff061388d5" providerId="LiveId" clId="{746B24EA-7A43-4D3D-A68A-B9BD11066FA8}" dt="2022-02-09T06:51:15.526" v="4212"/>
        <pc:sldMkLst>
          <pc:docMk/>
          <pc:sldMk cId="1105555988" sldId="348"/>
        </pc:sldMkLst>
        <pc:spChg chg="del">
          <ac:chgData name="Viet Anh Nguyen" userId="b95f61ff061388d5" providerId="LiveId" clId="{746B24EA-7A43-4D3D-A68A-B9BD11066FA8}" dt="2022-02-09T06:47:53.762" v="4114" actId="700"/>
          <ac:spMkLst>
            <pc:docMk/>
            <pc:sldMk cId="1105555988" sldId="348"/>
            <ac:spMk id="2" creationId="{5D8CAE08-8A77-4CEE-A9C0-23EF699CFC10}"/>
          </ac:spMkLst>
        </pc:spChg>
        <pc:spChg chg="del">
          <ac:chgData name="Viet Anh Nguyen" userId="b95f61ff061388d5" providerId="LiveId" clId="{746B24EA-7A43-4D3D-A68A-B9BD11066FA8}" dt="2022-02-09T06:47:53.762" v="4114" actId="700"/>
          <ac:spMkLst>
            <pc:docMk/>
            <pc:sldMk cId="1105555988" sldId="348"/>
            <ac:spMk id="3" creationId="{37702B8F-2647-4749-A409-CE28FF0110FF}"/>
          </ac:spMkLst>
        </pc:spChg>
        <pc:inkChg chg="add del">
          <ac:chgData name="Viet Anh Nguyen" userId="b95f61ff061388d5" providerId="LiveId" clId="{746B24EA-7A43-4D3D-A68A-B9BD11066FA8}" dt="2022-02-09T06:49:08.924" v="4121"/>
          <ac:inkMkLst>
            <pc:docMk/>
            <pc:sldMk cId="1105555988" sldId="348"/>
            <ac:inkMk id="4" creationId="{A6B662B2-FBBB-40C4-A29B-1F16A69E59B0}"/>
          </ac:inkMkLst>
        </pc:inkChg>
        <pc:inkChg chg="add del">
          <ac:chgData name="Viet Anh Nguyen" userId="b95f61ff061388d5" providerId="LiveId" clId="{746B24EA-7A43-4D3D-A68A-B9BD11066FA8}" dt="2022-02-09T06:49:08.924" v="4121"/>
          <ac:inkMkLst>
            <pc:docMk/>
            <pc:sldMk cId="1105555988" sldId="348"/>
            <ac:inkMk id="5" creationId="{9BD366B2-266A-466A-AB52-CB1E83A3F0EE}"/>
          </ac:inkMkLst>
        </pc:inkChg>
        <pc:inkChg chg="add del">
          <ac:chgData name="Viet Anh Nguyen" userId="b95f61ff061388d5" providerId="LiveId" clId="{746B24EA-7A43-4D3D-A68A-B9BD11066FA8}" dt="2022-02-09T06:49:08.924" v="4121"/>
          <ac:inkMkLst>
            <pc:docMk/>
            <pc:sldMk cId="1105555988" sldId="348"/>
            <ac:inkMk id="6" creationId="{CC449A74-F25D-413A-BADE-8AB860DE89A5}"/>
          </ac:inkMkLst>
        </pc:inkChg>
        <pc:inkChg chg="add del">
          <ac:chgData name="Viet Anh Nguyen" userId="b95f61ff061388d5" providerId="LiveId" clId="{746B24EA-7A43-4D3D-A68A-B9BD11066FA8}" dt="2022-02-09T06:49:08.924" v="4121"/>
          <ac:inkMkLst>
            <pc:docMk/>
            <pc:sldMk cId="1105555988" sldId="348"/>
            <ac:inkMk id="7" creationId="{CA3C0B7C-EE47-44B5-BFD6-40B2B9973E62}"/>
          </ac:inkMkLst>
        </pc:inkChg>
        <pc:inkChg chg="add del">
          <ac:chgData name="Viet Anh Nguyen" userId="b95f61ff061388d5" providerId="LiveId" clId="{746B24EA-7A43-4D3D-A68A-B9BD11066FA8}" dt="2022-02-09T06:49:08.924" v="4121"/>
          <ac:inkMkLst>
            <pc:docMk/>
            <pc:sldMk cId="1105555988" sldId="348"/>
            <ac:inkMk id="8" creationId="{6DF56E21-F29F-48FE-9080-08160E516164}"/>
          </ac:inkMkLst>
        </pc:inkChg>
        <pc:inkChg chg="add del">
          <ac:chgData name="Viet Anh Nguyen" userId="b95f61ff061388d5" providerId="LiveId" clId="{746B24EA-7A43-4D3D-A68A-B9BD11066FA8}" dt="2022-02-09T06:49:08.924" v="4121"/>
          <ac:inkMkLst>
            <pc:docMk/>
            <pc:sldMk cId="1105555988" sldId="348"/>
            <ac:inkMk id="9" creationId="{DEF4BA02-63DF-4508-BE4E-83F2AEE1CAC6}"/>
          </ac:inkMkLst>
        </pc:inkChg>
        <pc:inkChg chg="add">
          <ac:chgData name="Viet Anh Nguyen" userId="b95f61ff061388d5" providerId="LiveId" clId="{746B24EA-7A43-4D3D-A68A-B9BD11066FA8}" dt="2022-02-09T06:49:08.924" v="4121"/>
          <ac:inkMkLst>
            <pc:docMk/>
            <pc:sldMk cId="1105555988" sldId="348"/>
            <ac:inkMk id="10" creationId="{BBBB3F55-7CF1-4FFF-BB85-5DACE771CC36}"/>
          </ac:inkMkLst>
        </pc:inkChg>
        <pc:inkChg chg="add del">
          <ac:chgData name="Viet Anh Nguyen" userId="b95f61ff061388d5" providerId="LiveId" clId="{746B24EA-7A43-4D3D-A68A-B9BD11066FA8}" dt="2022-02-09T06:49:11.480" v="4128"/>
          <ac:inkMkLst>
            <pc:docMk/>
            <pc:sldMk cId="1105555988" sldId="348"/>
            <ac:inkMk id="11" creationId="{82A577E1-82E2-4F7F-BDB4-9FE8D1F8A2E7}"/>
          </ac:inkMkLst>
        </pc:inkChg>
        <pc:inkChg chg="add del">
          <ac:chgData name="Viet Anh Nguyen" userId="b95f61ff061388d5" providerId="LiveId" clId="{746B24EA-7A43-4D3D-A68A-B9BD11066FA8}" dt="2022-02-09T06:49:11.480" v="4128"/>
          <ac:inkMkLst>
            <pc:docMk/>
            <pc:sldMk cId="1105555988" sldId="348"/>
            <ac:inkMk id="12" creationId="{E2567054-323A-4EE5-812E-95A849F652D4}"/>
          </ac:inkMkLst>
        </pc:inkChg>
        <pc:inkChg chg="add del">
          <ac:chgData name="Viet Anh Nguyen" userId="b95f61ff061388d5" providerId="LiveId" clId="{746B24EA-7A43-4D3D-A68A-B9BD11066FA8}" dt="2022-02-09T06:49:11.480" v="4128"/>
          <ac:inkMkLst>
            <pc:docMk/>
            <pc:sldMk cId="1105555988" sldId="348"/>
            <ac:inkMk id="13" creationId="{5D1EAAF2-23BF-4DEE-8A14-5E08A3B47188}"/>
          </ac:inkMkLst>
        </pc:inkChg>
        <pc:inkChg chg="add del">
          <ac:chgData name="Viet Anh Nguyen" userId="b95f61ff061388d5" providerId="LiveId" clId="{746B24EA-7A43-4D3D-A68A-B9BD11066FA8}" dt="2022-02-09T06:49:11.480" v="4128"/>
          <ac:inkMkLst>
            <pc:docMk/>
            <pc:sldMk cId="1105555988" sldId="348"/>
            <ac:inkMk id="14" creationId="{9D9B64B9-587D-4F2F-974E-C583644FB052}"/>
          </ac:inkMkLst>
        </pc:inkChg>
        <pc:inkChg chg="add">
          <ac:chgData name="Viet Anh Nguyen" userId="b95f61ff061388d5" providerId="LiveId" clId="{746B24EA-7A43-4D3D-A68A-B9BD11066FA8}" dt="2022-02-09T06:49:10.401" v="4126" actId="9405"/>
          <ac:inkMkLst>
            <pc:docMk/>
            <pc:sldMk cId="1105555988" sldId="348"/>
            <ac:inkMk id="15" creationId="{C6DA0F0A-0926-4FDF-B00B-E05557CE850E}"/>
          </ac:inkMkLst>
        </pc:inkChg>
        <pc:inkChg chg="add">
          <ac:chgData name="Viet Anh Nguyen" userId="b95f61ff061388d5" providerId="LiveId" clId="{746B24EA-7A43-4D3D-A68A-B9BD11066FA8}" dt="2022-02-09T06:49:10.538" v="4127" actId="9405"/>
          <ac:inkMkLst>
            <pc:docMk/>
            <pc:sldMk cId="1105555988" sldId="348"/>
            <ac:inkMk id="16" creationId="{9F95FF81-42AF-4C48-BD1C-00CA69C9A323}"/>
          </ac:inkMkLst>
        </pc:inkChg>
        <pc:inkChg chg="add">
          <ac:chgData name="Viet Anh Nguyen" userId="b95f61ff061388d5" providerId="LiveId" clId="{746B24EA-7A43-4D3D-A68A-B9BD11066FA8}" dt="2022-02-09T06:49:11.480" v="4128"/>
          <ac:inkMkLst>
            <pc:docMk/>
            <pc:sldMk cId="1105555988" sldId="348"/>
            <ac:inkMk id="17" creationId="{141194F1-DFAB-47F7-ABC7-F1D061378234}"/>
          </ac:inkMkLst>
        </pc:inkChg>
        <pc:inkChg chg="add">
          <ac:chgData name="Viet Anh Nguyen" userId="b95f61ff061388d5" providerId="LiveId" clId="{746B24EA-7A43-4D3D-A68A-B9BD11066FA8}" dt="2022-02-09T06:49:17.037" v="4129" actId="9405"/>
          <ac:inkMkLst>
            <pc:docMk/>
            <pc:sldMk cId="1105555988" sldId="348"/>
            <ac:inkMk id="18" creationId="{2B2E93B9-2604-46CA-BED1-928F8E657E57}"/>
          </ac:inkMkLst>
        </pc:inkChg>
        <pc:inkChg chg="add">
          <ac:chgData name="Viet Anh Nguyen" userId="b95f61ff061388d5" providerId="LiveId" clId="{746B24EA-7A43-4D3D-A68A-B9BD11066FA8}" dt="2022-02-09T06:49:17.494" v="4130" actId="9405"/>
          <ac:inkMkLst>
            <pc:docMk/>
            <pc:sldMk cId="1105555988" sldId="348"/>
            <ac:inkMk id="19" creationId="{0072F7BD-4BCB-48D6-82CC-439F8E3A41F6}"/>
          </ac:inkMkLst>
        </pc:inkChg>
        <pc:inkChg chg="add del">
          <ac:chgData name="Viet Anh Nguyen" userId="b95f61ff061388d5" providerId="LiveId" clId="{746B24EA-7A43-4D3D-A68A-B9BD11066FA8}" dt="2022-02-09T06:49:29.288" v="4149"/>
          <ac:inkMkLst>
            <pc:docMk/>
            <pc:sldMk cId="1105555988" sldId="348"/>
            <ac:inkMk id="20" creationId="{E72D9253-3318-4669-AAFC-59D08B8E8CFD}"/>
          </ac:inkMkLst>
        </pc:inkChg>
        <pc:inkChg chg="add del">
          <ac:chgData name="Viet Anh Nguyen" userId="b95f61ff061388d5" providerId="LiveId" clId="{746B24EA-7A43-4D3D-A68A-B9BD11066FA8}" dt="2022-02-09T06:49:29.288" v="4149"/>
          <ac:inkMkLst>
            <pc:docMk/>
            <pc:sldMk cId="1105555988" sldId="348"/>
            <ac:inkMk id="21" creationId="{FA9A779E-A043-4785-AD34-E15DC8C2C94E}"/>
          </ac:inkMkLst>
        </pc:inkChg>
        <pc:inkChg chg="add del">
          <ac:chgData name="Viet Anh Nguyen" userId="b95f61ff061388d5" providerId="LiveId" clId="{746B24EA-7A43-4D3D-A68A-B9BD11066FA8}" dt="2022-02-09T06:49:29.288" v="4149"/>
          <ac:inkMkLst>
            <pc:docMk/>
            <pc:sldMk cId="1105555988" sldId="348"/>
            <ac:inkMk id="22" creationId="{0A75947C-F3BE-424A-A291-0EEC8F70700F}"/>
          </ac:inkMkLst>
        </pc:inkChg>
        <pc:inkChg chg="add del">
          <ac:chgData name="Viet Anh Nguyen" userId="b95f61ff061388d5" providerId="LiveId" clId="{746B24EA-7A43-4D3D-A68A-B9BD11066FA8}" dt="2022-02-09T06:49:29.288" v="4149"/>
          <ac:inkMkLst>
            <pc:docMk/>
            <pc:sldMk cId="1105555988" sldId="348"/>
            <ac:inkMk id="23" creationId="{5CF855C9-B188-4E35-8043-7DB76875F872}"/>
          </ac:inkMkLst>
        </pc:inkChg>
        <pc:inkChg chg="add del">
          <ac:chgData name="Viet Anh Nguyen" userId="b95f61ff061388d5" providerId="LiveId" clId="{746B24EA-7A43-4D3D-A68A-B9BD11066FA8}" dt="2022-02-09T06:49:29.288" v="4149"/>
          <ac:inkMkLst>
            <pc:docMk/>
            <pc:sldMk cId="1105555988" sldId="348"/>
            <ac:inkMk id="24" creationId="{65D7C066-4B3F-47DB-BA3B-3B1E4291558F}"/>
          </ac:inkMkLst>
        </pc:inkChg>
        <pc:inkChg chg="add del">
          <ac:chgData name="Viet Anh Nguyen" userId="b95f61ff061388d5" providerId="LiveId" clId="{746B24EA-7A43-4D3D-A68A-B9BD11066FA8}" dt="2022-02-09T06:49:29.288" v="4149"/>
          <ac:inkMkLst>
            <pc:docMk/>
            <pc:sldMk cId="1105555988" sldId="348"/>
            <ac:inkMk id="25" creationId="{0F7C71EE-CFC4-43D0-9A79-3C964CCD1D72}"/>
          </ac:inkMkLst>
        </pc:inkChg>
        <pc:inkChg chg="add del">
          <ac:chgData name="Viet Anh Nguyen" userId="b95f61ff061388d5" providerId="LiveId" clId="{746B24EA-7A43-4D3D-A68A-B9BD11066FA8}" dt="2022-02-09T06:49:29.288" v="4149"/>
          <ac:inkMkLst>
            <pc:docMk/>
            <pc:sldMk cId="1105555988" sldId="348"/>
            <ac:inkMk id="26" creationId="{E7101892-F028-429A-91D8-4595B0319458}"/>
          </ac:inkMkLst>
        </pc:inkChg>
        <pc:inkChg chg="add del">
          <ac:chgData name="Viet Anh Nguyen" userId="b95f61ff061388d5" providerId="LiveId" clId="{746B24EA-7A43-4D3D-A68A-B9BD11066FA8}" dt="2022-02-09T06:49:29.288" v="4149"/>
          <ac:inkMkLst>
            <pc:docMk/>
            <pc:sldMk cId="1105555988" sldId="348"/>
            <ac:inkMk id="27" creationId="{52DB7741-EB2A-49D8-8FFF-6478174D5CF7}"/>
          </ac:inkMkLst>
        </pc:inkChg>
        <pc:inkChg chg="add del">
          <ac:chgData name="Viet Anh Nguyen" userId="b95f61ff061388d5" providerId="LiveId" clId="{746B24EA-7A43-4D3D-A68A-B9BD11066FA8}" dt="2022-02-09T06:49:29.288" v="4149"/>
          <ac:inkMkLst>
            <pc:docMk/>
            <pc:sldMk cId="1105555988" sldId="348"/>
            <ac:inkMk id="28" creationId="{D3807CB4-950A-4D5A-B304-E2993EDDDC78}"/>
          </ac:inkMkLst>
        </pc:inkChg>
        <pc:inkChg chg="add del">
          <ac:chgData name="Viet Anh Nguyen" userId="b95f61ff061388d5" providerId="LiveId" clId="{746B24EA-7A43-4D3D-A68A-B9BD11066FA8}" dt="2022-02-09T06:49:29.288" v="4149"/>
          <ac:inkMkLst>
            <pc:docMk/>
            <pc:sldMk cId="1105555988" sldId="348"/>
            <ac:inkMk id="29" creationId="{19AECF4F-F973-4E08-9382-F97F190FAD73}"/>
          </ac:inkMkLst>
        </pc:inkChg>
        <pc:inkChg chg="add del">
          <ac:chgData name="Viet Anh Nguyen" userId="b95f61ff061388d5" providerId="LiveId" clId="{746B24EA-7A43-4D3D-A68A-B9BD11066FA8}" dt="2022-02-09T06:49:29.288" v="4149"/>
          <ac:inkMkLst>
            <pc:docMk/>
            <pc:sldMk cId="1105555988" sldId="348"/>
            <ac:inkMk id="30" creationId="{35EB7554-3910-4B11-BB19-BA2E599B788E}"/>
          </ac:inkMkLst>
        </pc:inkChg>
        <pc:inkChg chg="add del">
          <ac:chgData name="Viet Anh Nguyen" userId="b95f61ff061388d5" providerId="LiveId" clId="{746B24EA-7A43-4D3D-A68A-B9BD11066FA8}" dt="2022-02-09T06:49:29.288" v="4149"/>
          <ac:inkMkLst>
            <pc:docMk/>
            <pc:sldMk cId="1105555988" sldId="348"/>
            <ac:inkMk id="31" creationId="{D0BF7542-FD32-45A2-878A-B0A5854E7753}"/>
          </ac:inkMkLst>
        </pc:inkChg>
        <pc:inkChg chg="add del">
          <ac:chgData name="Viet Anh Nguyen" userId="b95f61ff061388d5" providerId="LiveId" clId="{746B24EA-7A43-4D3D-A68A-B9BD11066FA8}" dt="2022-02-09T06:49:29.288" v="4149"/>
          <ac:inkMkLst>
            <pc:docMk/>
            <pc:sldMk cId="1105555988" sldId="348"/>
            <ac:inkMk id="32" creationId="{24EA6BF3-748E-45FC-9F25-1A000015AB6C}"/>
          </ac:inkMkLst>
        </pc:inkChg>
        <pc:inkChg chg="add del">
          <ac:chgData name="Viet Anh Nguyen" userId="b95f61ff061388d5" providerId="LiveId" clId="{746B24EA-7A43-4D3D-A68A-B9BD11066FA8}" dt="2022-02-09T06:49:29.288" v="4149"/>
          <ac:inkMkLst>
            <pc:docMk/>
            <pc:sldMk cId="1105555988" sldId="348"/>
            <ac:inkMk id="33" creationId="{603ECDD7-A13A-4B8C-A903-AAF88C57CFF3}"/>
          </ac:inkMkLst>
        </pc:inkChg>
        <pc:inkChg chg="add del">
          <ac:chgData name="Viet Anh Nguyen" userId="b95f61ff061388d5" providerId="LiveId" clId="{746B24EA-7A43-4D3D-A68A-B9BD11066FA8}" dt="2022-02-09T06:49:29.288" v="4149"/>
          <ac:inkMkLst>
            <pc:docMk/>
            <pc:sldMk cId="1105555988" sldId="348"/>
            <ac:inkMk id="34" creationId="{05202259-3605-424F-8D80-6EFA4ED96D2D}"/>
          </ac:inkMkLst>
        </pc:inkChg>
        <pc:inkChg chg="add">
          <ac:chgData name="Viet Anh Nguyen" userId="b95f61ff061388d5" providerId="LiveId" clId="{746B24EA-7A43-4D3D-A68A-B9BD11066FA8}" dt="2022-02-09T06:49:27.821" v="4146" actId="9405"/>
          <ac:inkMkLst>
            <pc:docMk/>
            <pc:sldMk cId="1105555988" sldId="348"/>
            <ac:inkMk id="35" creationId="{C20FC5D0-E6F5-4E72-BE5B-377028AE8850}"/>
          </ac:inkMkLst>
        </pc:inkChg>
        <pc:inkChg chg="add">
          <ac:chgData name="Viet Anh Nguyen" userId="b95f61ff061388d5" providerId="LiveId" clId="{746B24EA-7A43-4D3D-A68A-B9BD11066FA8}" dt="2022-02-09T06:49:28.031" v="4147" actId="9405"/>
          <ac:inkMkLst>
            <pc:docMk/>
            <pc:sldMk cId="1105555988" sldId="348"/>
            <ac:inkMk id="36" creationId="{F3814932-9D7C-4479-BB01-11B0EA8FDEE2}"/>
          </ac:inkMkLst>
        </pc:inkChg>
        <pc:inkChg chg="add">
          <ac:chgData name="Viet Anh Nguyen" userId="b95f61ff061388d5" providerId="LiveId" clId="{746B24EA-7A43-4D3D-A68A-B9BD11066FA8}" dt="2022-02-09T06:49:28.758" v="4148" actId="9405"/>
          <ac:inkMkLst>
            <pc:docMk/>
            <pc:sldMk cId="1105555988" sldId="348"/>
            <ac:inkMk id="37" creationId="{7F5C42FB-EA6E-4660-9F2D-BC2B2BA7E349}"/>
          </ac:inkMkLst>
        </pc:inkChg>
        <pc:inkChg chg="add">
          <ac:chgData name="Viet Anh Nguyen" userId="b95f61ff061388d5" providerId="LiveId" clId="{746B24EA-7A43-4D3D-A68A-B9BD11066FA8}" dt="2022-02-09T06:49:29.288" v="4149"/>
          <ac:inkMkLst>
            <pc:docMk/>
            <pc:sldMk cId="1105555988" sldId="348"/>
            <ac:inkMk id="38" creationId="{736642CE-01F1-49E0-AF65-4FB2DBDC1F84}"/>
          </ac:inkMkLst>
        </pc:inkChg>
        <pc:inkChg chg="add">
          <ac:chgData name="Viet Anh Nguyen" userId="b95f61ff061388d5" providerId="LiveId" clId="{746B24EA-7A43-4D3D-A68A-B9BD11066FA8}" dt="2022-02-09T06:49:29.288" v="4149"/>
          <ac:inkMkLst>
            <pc:docMk/>
            <pc:sldMk cId="1105555988" sldId="348"/>
            <ac:inkMk id="39" creationId="{ADCC2763-04F2-44F3-8304-5460774BFF70}"/>
          </ac:inkMkLst>
        </pc:inkChg>
        <pc:inkChg chg="add">
          <ac:chgData name="Viet Anh Nguyen" userId="b95f61ff061388d5" providerId="LiveId" clId="{746B24EA-7A43-4D3D-A68A-B9BD11066FA8}" dt="2022-02-09T06:49:29.288" v="4149"/>
          <ac:inkMkLst>
            <pc:docMk/>
            <pc:sldMk cId="1105555988" sldId="348"/>
            <ac:inkMk id="40" creationId="{24E18B72-9F3B-4701-8CC3-5CD14FBC3DB8}"/>
          </ac:inkMkLst>
        </pc:inkChg>
        <pc:inkChg chg="add del">
          <ac:chgData name="Viet Anh Nguyen" userId="b95f61ff061388d5" providerId="LiveId" clId="{746B24EA-7A43-4D3D-A68A-B9BD11066FA8}" dt="2022-02-09T06:49:33.542" v="4154"/>
          <ac:inkMkLst>
            <pc:docMk/>
            <pc:sldMk cId="1105555988" sldId="348"/>
            <ac:inkMk id="41" creationId="{6E861A22-FF36-4751-BDC4-1971E9F484AA}"/>
          </ac:inkMkLst>
        </pc:inkChg>
        <pc:inkChg chg="add del">
          <ac:chgData name="Viet Anh Nguyen" userId="b95f61ff061388d5" providerId="LiveId" clId="{746B24EA-7A43-4D3D-A68A-B9BD11066FA8}" dt="2022-02-09T06:49:33.542" v="4154"/>
          <ac:inkMkLst>
            <pc:docMk/>
            <pc:sldMk cId="1105555988" sldId="348"/>
            <ac:inkMk id="42" creationId="{14EBEB18-92CD-46BD-9DD6-BB22D2FA3038}"/>
          </ac:inkMkLst>
        </pc:inkChg>
        <pc:inkChg chg="add del">
          <ac:chgData name="Viet Anh Nguyen" userId="b95f61ff061388d5" providerId="LiveId" clId="{746B24EA-7A43-4D3D-A68A-B9BD11066FA8}" dt="2022-02-09T06:49:33.542" v="4154"/>
          <ac:inkMkLst>
            <pc:docMk/>
            <pc:sldMk cId="1105555988" sldId="348"/>
            <ac:inkMk id="43" creationId="{3737E765-68F4-4876-A58B-C54A22760CF6}"/>
          </ac:inkMkLst>
        </pc:inkChg>
        <pc:inkChg chg="add del">
          <ac:chgData name="Viet Anh Nguyen" userId="b95f61ff061388d5" providerId="LiveId" clId="{746B24EA-7A43-4D3D-A68A-B9BD11066FA8}" dt="2022-02-09T06:49:33.542" v="4154"/>
          <ac:inkMkLst>
            <pc:docMk/>
            <pc:sldMk cId="1105555988" sldId="348"/>
            <ac:inkMk id="44" creationId="{8C464339-5D27-4B25-8BBF-2E11C9BE9A6B}"/>
          </ac:inkMkLst>
        </pc:inkChg>
        <pc:inkChg chg="add del">
          <ac:chgData name="Viet Anh Nguyen" userId="b95f61ff061388d5" providerId="LiveId" clId="{746B24EA-7A43-4D3D-A68A-B9BD11066FA8}" dt="2022-02-09T06:49:35.491" v="4157"/>
          <ac:inkMkLst>
            <pc:docMk/>
            <pc:sldMk cId="1105555988" sldId="348"/>
            <ac:inkMk id="45" creationId="{F5A20CC5-6CED-4884-9177-6056A1C5332F}"/>
          </ac:inkMkLst>
        </pc:inkChg>
        <pc:inkChg chg="add del">
          <ac:chgData name="Viet Anh Nguyen" userId="b95f61ff061388d5" providerId="LiveId" clId="{746B24EA-7A43-4D3D-A68A-B9BD11066FA8}" dt="2022-02-09T06:49:35.491" v="4157"/>
          <ac:inkMkLst>
            <pc:docMk/>
            <pc:sldMk cId="1105555988" sldId="348"/>
            <ac:inkMk id="46" creationId="{9576FA8C-9345-4301-90D1-22BDE9B31700}"/>
          </ac:inkMkLst>
        </pc:inkChg>
        <pc:inkChg chg="add del">
          <ac:chgData name="Viet Anh Nguyen" userId="b95f61ff061388d5" providerId="LiveId" clId="{746B24EA-7A43-4D3D-A68A-B9BD11066FA8}" dt="2022-02-09T06:49:35.491" v="4157"/>
          <ac:inkMkLst>
            <pc:docMk/>
            <pc:sldMk cId="1105555988" sldId="348"/>
            <ac:inkMk id="47" creationId="{45FE8C35-B825-4962-B34F-6A657DE7F3CF}"/>
          </ac:inkMkLst>
        </pc:inkChg>
        <pc:inkChg chg="add">
          <ac:chgData name="Viet Anh Nguyen" userId="b95f61ff061388d5" providerId="LiveId" clId="{746B24EA-7A43-4D3D-A68A-B9BD11066FA8}" dt="2022-02-09T06:49:35.491" v="4157"/>
          <ac:inkMkLst>
            <pc:docMk/>
            <pc:sldMk cId="1105555988" sldId="348"/>
            <ac:inkMk id="48" creationId="{35C016B2-1812-4D59-942B-B0617A694970}"/>
          </ac:inkMkLst>
        </pc:inkChg>
        <pc:inkChg chg="add del">
          <ac:chgData name="Viet Anh Nguyen" userId="b95f61ff061388d5" providerId="LiveId" clId="{746B24EA-7A43-4D3D-A68A-B9BD11066FA8}" dt="2022-02-09T06:49:47.854" v="4163"/>
          <ac:inkMkLst>
            <pc:docMk/>
            <pc:sldMk cId="1105555988" sldId="348"/>
            <ac:inkMk id="49" creationId="{196564F3-13E0-4C64-BC08-DA0EFB690C84}"/>
          </ac:inkMkLst>
        </pc:inkChg>
        <pc:inkChg chg="add del">
          <ac:chgData name="Viet Anh Nguyen" userId="b95f61ff061388d5" providerId="LiveId" clId="{746B24EA-7A43-4D3D-A68A-B9BD11066FA8}" dt="2022-02-09T06:49:47.854" v="4163"/>
          <ac:inkMkLst>
            <pc:docMk/>
            <pc:sldMk cId="1105555988" sldId="348"/>
            <ac:inkMk id="50" creationId="{F3B4402D-CE25-4FD5-8A08-511B0269AF77}"/>
          </ac:inkMkLst>
        </pc:inkChg>
        <pc:inkChg chg="add">
          <ac:chgData name="Viet Anh Nguyen" userId="b95f61ff061388d5" providerId="LiveId" clId="{746B24EA-7A43-4D3D-A68A-B9BD11066FA8}" dt="2022-02-09T06:49:46.221" v="4160" actId="9405"/>
          <ac:inkMkLst>
            <pc:docMk/>
            <pc:sldMk cId="1105555988" sldId="348"/>
            <ac:inkMk id="51" creationId="{B5BF1A6A-1C72-4BC3-9AC8-4815C785CA9B}"/>
          </ac:inkMkLst>
        </pc:inkChg>
        <pc:inkChg chg="add del">
          <ac:chgData name="Viet Anh Nguyen" userId="b95f61ff061388d5" providerId="LiveId" clId="{746B24EA-7A43-4D3D-A68A-B9BD11066FA8}" dt="2022-02-09T06:49:47.854" v="4163"/>
          <ac:inkMkLst>
            <pc:docMk/>
            <pc:sldMk cId="1105555988" sldId="348"/>
            <ac:inkMk id="52" creationId="{F3CAC027-3F73-42FC-8510-1737A51963EE}"/>
          </ac:inkMkLst>
        </pc:inkChg>
        <pc:inkChg chg="add del">
          <ac:chgData name="Viet Anh Nguyen" userId="b95f61ff061388d5" providerId="LiveId" clId="{746B24EA-7A43-4D3D-A68A-B9BD11066FA8}" dt="2022-02-09T06:49:47.854" v="4163"/>
          <ac:inkMkLst>
            <pc:docMk/>
            <pc:sldMk cId="1105555988" sldId="348"/>
            <ac:inkMk id="53" creationId="{C0D2B5A4-3A22-4B78-B72F-C625B86124F8}"/>
          </ac:inkMkLst>
        </pc:inkChg>
        <pc:inkChg chg="add del">
          <ac:chgData name="Viet Anh Nguyen" userId="b95f61ff061388d5" providerId="LiveId" clId="{746B24EA-7A43-4D3D-A68A-B9BD11066FA8}" dt="2022-02-09T06:49:49.633" v="4165"/>
          <ac:inkMkLst>
            <pc:docMk/>
            <pc:sldMk cId="1105555988" sldId="348"/>
            <ac:inkMk id="54" creationId="{D819A19B-EFCB-4F6F-86C9-2719771DC777}"/>
          </ac:inkMkLst>
        </pc:inkChg>
        <pc:inkChg chg="add">
          <ac:chgData name="Viet Anh Nguyen" userId="b95f61ff061388d5" providerId="LiveId" clId="{746B24EA-7A43-4D3D-A68A-B9BD11066FA8}" dt="2022-02-09T06:49:47.854" v="4163"/>
          <ac:inkMkLst>
            <pc:docMk/>
            <pc:sldMk cId="1105555988" sldId="348"/>
            <ac:inkMk id="55" creationId="{8D0BB920-4DCF-45C7-B2D7-F07288D1E285}"/>
          </ac:inkMkLst>
        </pc:inkChg>
        <pc:inkChg chg="add del">
          <ac:chgData name="Viet Anh Nguyen" userId="b95f61ff061388d5" providerId="LiveId" clId="{746B24EA-7A43-4D3D-A68A-B9BD11066FA8}" dt="2022-02-09T06:49:49.633" v="4165"/>
          <ac:inkMkLst>
            <pc:docMk/>
            <pc:sldMk cId="1105555988" sldId="348"/>
            <ac:inkMk id="56" creationId="{67F50DCF-4772-4FB7-ABC1-F37AD9F5429F}"/>
          </ac:inkMkLst>
        </pc:inkChg>
        <pc:inkChg chg="add">
          <ac:chgData name="Viet Anh Nguyen" userId="b95f61ff061388d5" providerId="LiveId" clId="{746B24EA-7A43-4D3D-A68A-B9BD11066FA8}" dt="2022-02-09T06:49:49.633" v="4165"/>
          <ac:inkMkLst>
            <pc:docMk/>
            <pc:sldMk cId="1105555988" sldId="348"/>
            <ac:inkMk id="57" creationId="{5AFA8A72-8D1E-439D-82A4-E41FEE8F7494}"/>
          </ac:inkMkLst>
        </pc:inkChg>
        <pc:inkChg chg="add">
          <ac:chgData name="Viet Anh Nguyen" userId="b95f61ff061388d5" providerId="LiveId" clId="{746B24EA-7A43-4D3D-A68A-B9BD11066FA8}" dt="2022-02-09T06:49:54.256" v="4166" actId="9405"/>
          <ac:inkMkLst>
            <pc:docMk/>
            <pc:sldMk cId="1105555988" sldId="348"/>
            <ac:inkMk id="58" creationId="{77F5169F-4074-45C9-863C-24AEB1084CE3}"/>
          </ac:inkMkLst>
        </pc:inkChg>
        <pc:inkChg chg="add del">
          <ac:chgData name="Viet Anh Nguyen" userId="b95f61ff061388d5" providerId="LiveId" clId="{746B24EA-7A43-4D3D-A68A-B9BD11066FA8}" dt="2022-02-09T06:50:00.071" v="4169"/>
          <ac:inkMkLst>
            <pc:docMk/>
            <pc:sldMk cId="1105555988" sldId="348"/>
            <ac:inkMk id="59" creationId="{7B186414-2990-4E4B-AB3A-EBF1CA8C9E8E}"/>
          </ac:inkMkLst>
        </pc:inkChg>
        <pc:inkChg chg="add del">
          <ac:chgData name="Viet Anh Nguyen" userId="b95f61ff061388d5" providerId="LiveId" clId="{746B24EA-7A43-4D3D-A68A-B9BD11066FA8}" dt="2022-02-09T06:50:00.071" v="4169"/>
          <ac:inkMkLst>
            <pc:docMk/>
            <pc:sldMk cId="1105555988" sldId="348"/>
            <ac:inkMk id="60" creationId="{8A943C32-8B55-491B-9742-C661DC8CBE56}"/>
          </ac:inkMkLst>
        </pc:inkChg>
        <pc:inkChg chg="add">
          <ac:chgData name="Viet Anh Nguyen" userId="b95f61ff061388d5" providerId="LiveId" clId="{746B24EA-7A43-4D3D-A68A-B9BD11066FA8}" dt="2022-02-09T06:50:00.071" v="4169"/>
          <ac:inkMkLst>
            <pc:docMk/>
            <pc:sldMk cId="1105555988" sldId="348"/>
            <ac:inkMk id="61" creationId="{933208A4-0E3E-4838-B75C-66833DBBAD14}"/>
          </ac:inkMkLst>
        </pc:inkChg>
        <pc:inkChg chg="add del">
          <ac:chgData name="Viet Anh Nguyen" userId="b95f61ff061388d5" providerId="LiveId" clId="{746B24EA-7A43-4D3D-A68A-B9BD11066FA8}" dt="2022-02-09T06:50:31.293" v="4174"/>
          <ac:inkMkLst>
            <pc:docMk/>
            <pc:sldMk cId="1105555988" sldId="348"/>
            <ac:inkMk id="62" creationId="{59C7F7FF-065A-4EB9-BD01-0600C0CE31C4}"/>
          </ac:inkMkLst>
        </pc:inkChg>
        <pc:inkChg chg="add del">
          <ac:chgData name="Viet Anh Nguyen" userId="b95f61ff061388d5" providerId="LiveId" clId="{746B24EA-7A43-4D3D-A68A-B9BD11066FA8}" dt="2022-02-09T06:50:31.293" v="4174"/>
          <ac:inkMkLst>
            <pc:docMk/>
            <pc:sldMk cId="1105555988" sldId="348"/>
            <ac:inkMk id="63" creationId="{1134F419-8582-486C-84DE-0B9D5704409A}"/>
          </ac:inkMkLst>
        </pc:inkChg>
        <pc:inkChg chg="add del">
          <ac:chgData name="Viet Anh Nguyen" userId="b95f61ff061388d5" providerId="LiveId" clId="{746B24EA-7A43-4D3D-A68A-B9BD11066FA8}" dt="2022-02-09T06:50:31.293" v="4174"/>
          <ac:inkMkLst>
            <pc:docMk/>
            <pc:sldMk cId="1105555988" sldId="348"/>
            <ac:inkMk id="64" creationId="{825FEDD8-BD9F-44D0-A975-9ECDA4113540}"/>
          </ac:inkMkLst>
        </pc:inkChg>
        <pc:inkChg chg="add del">
          <ac:chgData name="Viet Anh Nguyen" userId="b95f61ff061388d5" providerId="LiveId" clId="{746B24EA-7A43-4D3D-A68A-B9BD11066FA8}" dt="2022-02-09T06:50:31.293" v="4174"/>
          <ac:inkMkLst>
            <pc:docMk/>
            <pc:sldMk cId="1105555988" sldId="348"/>
            <ac:inkMk id="65" creationId="{B20A027B-3651-4B48-AF28-FEFAA8BDC1F6}"/>
          </ac:inkMkLst>
        </pc:inkChg>
        <pc:inkChg chg="add">
          <ac:chgData name="Viet Anh Nguyen" userId="b95f61ff061388d5" providerId="LiveId" clId="{746B24EA-7A43-4D3D-A68A-B9BD11066FA8}" dt="2022-02-09T06:50:31.293" v="4174"/>
          <ac:inkMkLst>
            <pc:docMk/>
            <pc:sldMk cId="1105555988" sldId="348"/>
            <ac:inkMk id="66" creationId="{08594FB9-6513-4470-BE50-60B4E84B629F}"/>
          </ac:inkMkLst>
        </pc:inkChg>
        <pc:inkChg chg="add del">
          <ac:chgData name="Viet Anh Nguyen" userId="b95f61ff061388d5" providerId="LiveId" clId="{746B24EA-7A43-4D3D-A68A-B9BD11066FA8}" dt="2022-02-09T06:50:34.839" v="4181"/>
          <ac:inkMkLst>
            <pc:docMk/>
            <pc:sldMk cId="1105555988" sldId="348"/>
            <ac:inkMk id="67" creationId="{3F68B810-B846-4372-9BF3-DB9385299EAF}"/>
          </ac:inkMkLst>
        </pc:inkChg>
        <pc:inkChg chg="add del">
          <ac:chgData name="Viet Anh Nguyen" userId="b95f61ff061388d5" providerId="LiveId" clId="{746B24EA-7A43-4D3D-A68A-B9BD11066FA8}" dt="2022-02-09T06:50:34.839" v="4181"/>
          <ac:inkMkLst>
            <pc:docMk/>
            <pc:sldMk cId="1105555988" sldId="348"/>
            <ac:inkMk id="68" creationId="{09638FAD-533D-493E-B4FC-3A8703C3BFC3}"/>
          </ac:inkMkLst>
        </pc:inkChg>
        <pc:inkChg chg="add del">
          <ac:chgData name="Viet Anh Nguyen" userId="b95f61ff061388d5" providerId="LiveId" clId="{746B24EA-7A43-4D3D-A68A-B9BD11066FA8}" dt="2022-02-09T06:50:34.839" v="4181"/>
          <ac:inkMkLst>
            <pc:docMk/>
            <pc:sldMk cId="1105555988" sldId="348"/>
            <ac:inkMk id="69" creationId="{8270EFC1-EA42-43B2-911E-6AF741270479}"/>
          </ac:inkMkLst>
        </pc:inkChg>
        <pc:inkChg chg="add del">
          <ac:chgData name="Viet Anh Nguyen" userId="b95f61ff061388d5" providerId="LiveId" clId="{746B24EA-7A43-4D3D-A68A-B9BD11066FA8}" dt="2022-02-09T06:50:34.839" v="4181"/>
          <ac:inkMkLst>
            <pc:docMk/>
            <pc:sldMk cId="1105555988" sldId="348"/>
            <ac:inkMk id="70" creationId="{18920234-4CD0-4C46-AFFB-02EA57F9346A}"/>
          </ac:inkMkLst>
        </pc:inkChg>
        <pc:inkChg chg="add del">
          <ac:chgData name="Viet Anh Nguyen" userId="b95f61ff061388d5" providerId="LiveId" clId="{746B24EA-7A43-4D3D-A68A-B9BD11066FA8}" dt="2022-02-09T06:50:34.839" v="4181"/>
          <ac:inkMkLst>
            <pc:docMk/>
            <pc:sldMk cId="1105555988" sldId="348"/>
            <ac:inkMk id="71" creationId="{4FB9C06A-B217-4786-98B3-7E63895D1524}"/>
          </ac:inkMkLst>
        </pc:inkChg>
        <pc:inkChg chg="add del">
          <ac:chgData name="Viet Anh Nguyen" userId="b95f61ff061388d5" providerId="LiveId" clId="{746B24EA-7A43-4D3D-A68A-B9BD11066FA8}" dt="2022-02-09T06:50:34.839" v="4181"/>
          <ac:inkMkLst>
            <pc:docMk/>
            <pc:sldMk cId="1105555988" sldId="348"/>
            <ac:inkMk id="72" creationId="{FC6C536B-7E04-4923-A6A5-421B16B493CD}"/>
          </ac:inkMkLst>
        </pc:inkChg>
        <pc:inkChg chg="add del">
          <ac:chgData name="Viet Anh Nguyen" userId="b95f61ff061388d5" providerId="LiveId" clId="{746B24EA-7A43-4D3D-A68A-B9BD11066FA8}" dt="2022-02-09T06:50:47.878" v="4197"/>
          <ac:inkMkLst>
            <pc:docMk/>
            <pc:sldMk cId="1105555988" sldId="348"/>
            <ac:inkMk id="73" creationId="{A5A1E210-CA9C-4F71-95E2-401492A12449}"/>
          </ac:inkMkLst>
        </pc:inkChg>
        <pc:inkChg chg="add">
          <ac:chgData name="Viet Anh Nguyen" userId="b95f61ff061388d5" providerId="LiveId" clId="{746B24EA-7A43-4D3D-A68A-B9BD11066FA8}" dt="2022-02-09T06:50:35.800" v="4182" actId="9405"/>
          <ac:inkMkLst>
            <pc:docMk/>
            <pc:sldMk cId="1105555988" sldId="348"/>
            <ac:inkMk id="74" creationId="{1D4D96D0-19A3-4AA9-8942-D547B292ED18}"/>
          </ac:inkMkLst>
        </pc:inkChg>
        <pc:inkChg chg="add del">
          <ac:chgData name="Viet Anh Nguyen" userId="b95f61ff061388d5" providerId="LiveId" clId="{746B24EA-7A43-4D3D-A68A-B9BD11066FA8}" dt="2022-02-09T06:50:39.995" v="4186"/>
          <ac:inkMkLst>
            <pc:docMk/>
            <pc:sldMk cId="1105555988" sldId="348"/>
            <ac:inkMk id="75" creationId="{C340286B-C77A-4FA6-85CF-3ADDFE25027C}"/>
          </ac:inkMkLst>
        </pc:inkChg>
        <pc:inkChg chg="add del">
          <ac:chgData name="Viet Anh Nguyen" userId="b95f61ff061388d5" providerId="LiveId" clId="{746B24EA-7A43-4D3D-A68A-B9BD11066FA8}" dt="2022-02-09T06:50:39.995" v="4186"/>
          <ac:inkMkLst>
            <pc:docMk/>
            <pc:sldMk cId="1105555988" sldId="348"/>
            <ac:inkMk id="76" creationId="{DDA85CD6-C051-4D49-A25C-4679E160EE61}"/>
          </ac:inkMkLst>
        </pc:inkChg>
        <pc:inkChg chg="add del">
          <ac:chgData name="Viet Anh Nguyen" userId="b95f61ff061388d5" providerId="LiveId" clId="{746B24EA-7A43-4D3D-A68A-B9BD11066FA8}" dt="2022-02-09T06:50:39.995" v="4186"/>
          <ac:inkMkLst>
            <pc:docMk/>
            <pc:sldMk cId="1105555988" sldId="348"/>
            <ac:inkMk id="77" creationId="{428AD7DE-1287-4B70-B8A8-8D5E20E87DE5}"/>
          </ac:inkMkLst>
        </pc:inkChg>
        <pc:inkChg chg="add">
          <ac:chgData name="Viet Anh Nguyen" userId="b95f61ff061388d5" providerId="LiveId" clId="{746B24EA-7A43-4D3D-A68A-B9BD11066FA8}" dt="2022-02-09T06:50:39.995" v="4186"/>
          <ac:inkMkLst>
            <pc:docMk/>
            <pc:sldMk cId="1105555988" sldId="348"/>
            <ac:inkMk id="78" creationId="{3E668B9F-81CF-445C-AA55-20280587F468}"/>
          </ac:inkMkLst>
        </pc:inkChg>
        <pc:inkChg chg="add del">
          <ac:chgData name="Viet Anh Nguyen" userId="b95f61ff061388d5" providerId="LiveId" clId="{746B24EA-7A43-4D3D-A68A-B9BD11066FA8}" dt="2022-02-09T06:50:43.880" v="4192"/>
          <ac:inkMkLst>
            <pc:docMk/>
            <pc:sldMk cId="1105555988" sldId="348"/>
            <ac:inkMk id="79" creationId="{3ADA52C1-B9A9-46E8-8E67-82185AA281BC}"/>
          </ac:inkMkLst>
        </pc:inkChg>
        <pc:inkChg chg="add del">
          <ac:chgData name="Viet Anh Nguyen" userId="b95f61ff061388d5" providerId="LiveId" clId="{746B24EA-7A43-4D3D-A68A-B9BD11066FA8}" dt="2022-02-09T06:50:43.880" v="4192"/>
          <ac:inkMkLst>
            <pc:docMk/>
            <pc:sldMk cId="1105555988" sldId="348"/>
            <ac:inkMk id="80" creationId="{625ADB94-131F-4A12-B1A5-ABEA6C60BBFF}"/>
          </ac:inkMkLst>
        </pc:inkChg>
        <pc:inkChg chg="add del">
          <ac:chgData name="Viet Anh Nguyen" userId="b95f61ff061388d5" providerId="LiveId" clId="{746B24EA-7A43-4D3D-A68A-B9BD11066FA8}" dt="2022-02-09T06:50:43.880" v="4192"/>
          <ac:inkMkLst>
            <pc:docMk/>
            <pc:sldMk cId="1105555988" sldId="348"/>
            <ac:inkMk id="81" creationId="{79AA986E-3ACA-419C-9B76-D3FD6AD1544E}"/>
          </ac:inkMkLst>
        </pc:inkChg>
        <pc:inkChg chg="add del">
          <ac:chgData name="Viet Anh Nguyen" userId="b95f61ff061388d5" providerId="LiveId" clId="{746B24EA-7A43-4D3D-A68A-B9BD11066FA8}" dt="2022-02-09T06:50:43.880" v="4192"/>
          <ac:inkMkLst>
            <pc:docMk/>
            <pc:sldMk cId="1105555988" sldId="348"/>
            <ac:inkMk id="82" creationId="{CC451D1D-7871-4F1A-BA3A-9B5D404A760C}"/>
          </ac:inkMkLst>
        </pc:inkChg>
        <pc:inkChg chg="add del">
          <ac:chgData name="Viet Anh Nguyen" userId="b95f61ff061388d5" providerId="LiveId" clId="{746B24EA-7A43-4D3D-A68A-B9BD11066FA8}" dt="2022-02-09T06:50:43.880" v="4192"/>
          <ac:inkMkLst>
            <pc:docMk/>
            <pc:sldMk cId="1105555988" sldId="348"/>
            <ac:inkMk id="83" creationId="{8E8EF6E7-04AC-4EA8-99F1-43FD0462F2FD}"/>
          </ac:inkMkLst>
        </pc:inkChg>
        <pc:inkChg chg="add">
          <ac:chgData name="Viet Anh Nguyen" userId="b95f61ff061388d5" providerId="LiveId" clId="{746B24EA-7A43-4D3D-A68A-B9BD11066FA8}" dt="2022-02-09T06:50:43.880" v="4192"/>
          <ac:inkMkLst>
            <pc:docMk/>
            <pc:sldMk cId="1105555988" sldId="348"/>
            <ac:inkMk id="84" creationId="{D2427E41-C65C-4513-94A9-987EEB19E083}"/>
          </ac:inkMkLst>
        </pc:inkChg>
        <pc:inkChg chg="add del">
          <ac:chgData name="Viet Anh Nguyen" userId="b95f61ff061388d5" providerId="LiveId" clId="{746B24EA-7A43-4D3D-A68A-B9BD11066FA8}" dt="2022-02-09T06:50:46.837" v="4195"/>
          <ac:inkMkLst>
            <pc:docMk/>
            <pc:sldMk cId="1105555988" sldId="348"/>
            <ac:inkMk id="85" creationId="{D3B21CAC-3847-45CE-8565-6EC6EE8A6734}"/>
          </ac:inkMkLst>
        </pc:inkChg>
        <pc:inkChg chg="add del">
          <ac:chgData name="Viet Anh Nguyen" userId="b95f61ff061388d5" providerId="LiveId" clId="{746B24EA-7A43-4D3D-A68A-B9BD11066FA8}" dt="2022-02-09T06:50:46.837" v="4195"/>
          <ac:inkMkLst>
            <pc:docMk/>
            <pc:sldMk cId="1105555988" sldId="348"/>
            <ac:inkMk id="86" creationId="{3F3018A8-0B9D-493B-977D-AF11374A044E}"/>
          </ac:inkMkLst>
        </pc:inkChg>
        <pc:inkChg chg="add del">
          <ac:chgData name="Viet Anh Nguyen" userId="b95f61ff061388d5" providerId="LiveId" clId="{746B24EA-7A43-4D3D-A68A-B9BD11066FA8}" dt="2022-02-09T06:50:47.878" v="4197"/>
          <ac:inkMkLst>
            <pc:docMk/>
            <pc:sldMk cId="1105555988" sldId="348"/>
            <ac:inkMk id="87" creationId="{0258D65F-F27F-4FAB-AFAF-7B22572CF5C9}"/>
          </ac:inkMkLst>
        </pc:inkChg>
        <pc:inkChg chg="add del">
          <ac:chgData name="Viet Anh Nguyen" userId="b95f61ff061388d5" providerId="LiveId" clId="{746B24EA-7A43-4D3D-A68A-B9BD11066FA8}" dt="2022-02-09T06:50:47.878" v="4197"/>
          <ac:inkMkLst>
            <pc:docMk/>
            <pc:sldMk cId="1105555988" sldId="348"/>
            <ac:inkMk id="88" creationId="{15BCAAB2-E5CA-4B11-93D1-92DE980ADF09}"/>
          </ac:inkMkLst>
        </pc:inkChg>
        <pc:inkChg chg="add del">
          <ac:chgData name="Viet Anh Nguyen" userId="b95f61ff061388d5" providerId="LiveId" clId="{746B24EA-7A43-4D3D-A68A-B9BD11066FA8}" dt="2022-02-09T06:50:49.656" v="4199"/>
          <ac:inkMkLst>
            <pc:docMk/>
            <pc:sldMk cId="1105555988" sldId="348"/>
            <ac:inkMk id="89" creationId="{17494064-ADB7-4475-B6D5-C86861359B99}"/>
          </ac:inkMkLst>
        </pc:inkChg>
        <pc:inkChg chg="add del">
          <ac:chgData name="Viet Anh Nguyen" userId="b95f61ff061388d5" providerId="LiveId" clId="{746B24EA-7A43-4D3D-A68A-B9BD11066FA8}" dt="2022-02-09T06:50:49.656" v="4199"/>
          <ac:inkMkLst>
            <pc:docMk/>
            <pc:sldMk cId="1105555988" sldId="348"/>
            <ac:inkMk id="90" creationId="{02A8F260-868A-495C-9CD6-B839ED82606B}"/>
          </ac:inkMkLst>
        </pc:inkChg>
        <pc:inkChg chg="add mod">
          <ac:chgData name="Viet Anh Nguyen" userId="b95f61ff061388d5" providerId="LiveId" clId="{746B24EA-7A43-4D3D-A68A-B9BD11066FA8}" dt="2022-02-09T06:50:52.980" v="4202"/>
          <ac:inkMkLst>
            <pc:docMk/>
            <pc:sldMk cId="1105555988" sldId="348"/>
            <ac:inkMk id="91" creationId="{D12261DB-BA51-43CA-BE67-9A79E5DFF82E}"/>
          </ac:inkMkLst>
        </pc:inkChg>
        <pc:inkChg chg="add del">
          <ac:chgData name="Viet Anh Nguyen" userId="b95f61ff061388d5" providerId="LiveId" clId="{746B24EA-7A43-4D3D-A68A-B9BD11066FA8}" dt="2022-02-09T06:50:57.684" v="4205"/>
          <ac:inkMkLst>
            <pc:docMk/>
            <pc:sldMk cId="1105555988" sldId="348"/>
            <ac:inkMk id="92" creationId="{ECAD8478-4D9C-4627-874E-D78785ECA157}"/>
          </ac:inkMkLst>
        </pc:inkChg>
        <pc:inkChg chg="add del">
          <ac:chgData name="Viet Anh Nguyen" userId="b95f61ff061388d5" providerId="LiveId" clId="{746B24EA-7A43-4D3D-A68A-B9BD11066FA8}" dt="2022-02-09T06:50:57.684" v="4205"/>
          <ac:inkMkLst>
            <pc:docMk/>
            <pc:sldMk cId="1105555988" sldId="348"/>
            <ac:inkMk id="93" creationId="{842E93B8-E696-400D-8212-BE4E8EDF6ADB}"/>
          </ac:inkMkLst>
        </pc:inkChg>
        <pc:inkChg chg="add">
          <ac:chgData name="Viet Anh Nguyen" userId="b95f61ff061388d5" providerId="LiveId" clId="{746B24EA-7A43-4D3D-A68A-B9BD11066FA8}" dt="2022-02-09T06:50:57.684" v="4205"/>
          <ac:inkMkLst>
            <pc:docMk/>
            <pc:sldMk cId="1105555988" sldId="348"/>
            <ac:inkMk id="94" creationId="{E096FDDC-6605-4DC6-A837-49BE17978F87}"/>
          </ac:inkMkLst>
        </pc:inkChg>
        <pc:inkChg chg="add del">
          <ac:chgData name="Viet Anh Nguyen" userId="b95f61ff061388d5" providerId="LiveId" clId="{746B24EA-7A43-4D3D-A68A-B9BD11066FA8}" dt="2022-02-09T06:51:15.526" v="4212"/>
          <ac:inkMkLst>
            <pc:docMk/>
            <pc:sldMk cId="1105555988" sldId="348"/>
            <ac:inkMk id="95" creationId="{0D74E176-14D8-4C85-87F0-CB06C27D93B9}"/>
          </ac:inkMkLst>
        </pc:inkChg>
        <pc:inkChg chg="add del">
          <ac:chgData name="Viet Anh Nguyen" userId="b95f61ff061388d5" providerId="LiveId" clId="{746B24EA-7A43-4D3D-A68A-B9BD11066FA8}" dt="2022-02-09T06:51:15.526" v="4212"/>
          <ac:inkMkLst>
            <pc:docMk/>
            <pc:sldMk cId="1105555988" sldId="348"/>
            <ac:inkMk id="96" creationId="{13738C1C-38E1-4F6B-80C6-04082749664A}"/>
          </ac:inkMkLst>
        </pc:inkChg>
        <pc:inkChg chg="add del">
          <ac:chgData name="Viet Anh Nguyen" userId="b95f61ff061388d5" providerId="LiveId" clId="{746B24EA-7A43-4D3D-A68A-B9BD11066FA8}" dt="2022-02-09T06:51:15.526" v="4212"/>
          <ac:inkMkLst>
            <pc:docMk/>
            <pc:sldMk cId="1105555988" sldId="348"/>
            <ac:inkMk id="97" creationId="{5EF4C31B-9EE5-4F9D-8524-1455223540B3}"/>
          </ac:inkMkLst>
        </pc:inkChg>
        <pc:inkChg chg="add del">
          <ac:chgData name="Viet Anh Nguyen" userId="b95f61ff061388d5" providerId="LiveId" clId="{746B24EA-7A43-4D3D-A68A-B9BD11066FA8}" dt="2022-02-09T06:51:15.526" v="4212"/>
          <ac:inkMkLst>
            <pc:docMk/>
            <pc:sldMk cId="1105555988" sldId="348"/>
            <ac:inkMk id="98" creationId="{5AA4803F-FDAD-4CB0-B384-B7C99A7BC80B}"/>
          </ac:inkMkLst>
        </pc:inkChg>
        <pc:inkChg chg="add del">
          <ac:chgData name="Viet Anh Nguyen" userId="b95f61ff061388d5" providerId="LiveId" clId="{746B24EA-7A43-4D3D-A68A-B9BD11066FA8}" dt="2022-02-09T06:51:15.526" v="4212"/>
          <ac:inkMkLst>
            <pc:docMk/>
            <pc:sldMk cId="1105555988" sldId="348"/>
            <ac:inkMk id="99" creationId="{9D8F8B70-6E1C-41E2-BD50-92648C6DB997}"/>
          </ac:inkMkLst>
        </pc:inkChg>
        <pc:inkChg chg="add del">
          <ac:chgData name="Viet Anh Nguyen" userId="b95f61ff061388d5" providerId="LiveId" clId="{746B24EA-7A43-4D3D-A68A-B9BD11066FA8}" dt="2022-02-09T06:51:15.526" v="4212"/>
          <ac:inkMkLst>
            <pc:docMk/>
            <pc:sldMk cId="1105555988" sldId="348"/>
            <ac:inkMk id="100" creationId="{7F8D528D-C840-4426-A825-D1F9F58EAF44}"/>
          </ac:inkMkLst>
        </pc:inkChg>
        <pc:inkChg chg="add">
          <ac:chgData name="Viet Anh Nguyen" userId="b95f61ff061388d5" providerId="LiveId" clId="{746B24EA-7A43-4D3D-A68A-B9BD11066FA8}" dt="2022-02-09T06:51:15.526" v="4212"/>
          <ac:inkMkLst>
            <pc:docMk/>
            <pc:sldMk cId="1105555988" sldId="348"/>
            <ac:inkMk id="101" creationId="{4652B01E-61BA-4F07-BDEE-E9617BE9A9FD}"/>
          </ac:inkMkLst>
        </pc:inkChg>
      </pc:sldChg>
      <pc:sldChg chg="addSp delSp modSp new mod modClrScheme chgLayout">
        <pc:chgData name="Viet Anh Nguyen" userId="b95f61ff061388d5" providerId="LiveId" clId="{746B24EA-7A43-4D3D-A68A-B9BD11066FA8}" dt="2022-02-09T07:00:11.363" v="4416"/>
        <pc:sldMkLst>
          <pc:docMk/>
          <pc:sldMk cId="3435245649" sldId="349"/>
        </pc:sldMkLst>
        <pc:spChg chg="del">
          <ac:chgData name="Viet Anh Nguyen" userId="b95f61ff061388d5" providerId="LiveId" clId="{746B24EA-7A43-4D3D-A68A-B9BD11066FA8}" dt="2022-02-09T06:52:41.055" v="4214" actId="700"/>
          <ac:spMkLst>
            <pc:docMk/>
            <pc:sldMk cId="3435245649" sldId="349"/>
            <ac:spMk id="2" creationId="{33D683D3-C729-42F4-9678-C242F9847AE9}"/>
          </ac:spMkLst>
        </pc:spChg>
        <pc:spChg chg="del">
          <ac:chgData name="Viet Anh Nguyen" userId="b95f61ff061388d5" providerId="LiveId" clId="{746B24EA-7A43-4D3D-A68A-B9BD11066FA8}" dt="2022-02-09T06:52:41.055" v="4214" actId="700"/>
          <ac:spMkLst>
            <pc:docMk/>
            <pc:sldMk cId="3435245649" sldId="349"/>
            <ac:spMk id="3" creationId="{AB112EFE-B81B-4EE1-9CA1-CD19829A0EB3}"/>
          </ac:spMkLst>
        </pc:spChg>
        <pc:inkChg chg="add del">
          <ac:chgData name="Viet Anh Nguyen" userId="b95f61ff061388d5" providerId="LiveId" clId="{746B24EA-7A43-4D3D-A68A-B9BD11066FA8}" dt="2022-02-09T06:52:47.443" v="4223"/>
          <ac:inkMkLst>
            <pc:docMk/>
            <pc:sldMk cId="3435245649" sldId="349"/>
            <ac:inkMk id="4" creationId="{1673B481-B1BF-47C9-BADD-3F87154E3031}"/>
          </ac:inkMkLst>
        </pc:inkChg>
        <pc:inkChg chg="add del">
          <ac:chgData name="Viet Anh Nguyen" userId="b95f61ff061388d5" providerId="LiveId" clId="{746B24EA-7A43-4D3D-A68A-B9BD11066FA8}" dt="2022-02-09T06:52:47.443" v="4223"/>
          <ac:inkMkLst>
            <pc:docMk/>
            <pc:sldMk cId="3435245649" sldId="349"/>
            <ac:inkMk id="5" creationId="{3F0C91A9-EB41-456D-841D-606797C2DFCD}"/>
          </ac:inkMkLst>
        </pc:inkChg>
        <pc:inkChg chg="add del">
          <ac:chgData name="Viet Anh Nguyen" userId="b95f61ff061388d5" providerId="LiveId" clId="{746B24EA-7A43-4D3D-A68A-B9BD11066FA8}" dt="2022-02-09T06:52:47.443" v="4223"/>
          <ac:inkMkLst>
            <pc:docMk/>
            <pc:sldMk cId="3435245649" sldId="349"/>
            <ac:inkMk id="6" creationId="{8C0FDB7F-A1DF-4D3E-86EC-83F6D89F631B}"/>
          </ac:inkMkLst>
        </pc:inkChg>
        <pc:inkChg chg="add del">
          <ac:chgData name="Viet Anh Nguyen" userId="b95f61ff061388d5" providerId="LiveId" clId="{746B24EA-7A43-4D3D-A68A-B9BD11066FA8}" dt="2022-02-09T06:52:47.443" v="4223"/>
          <ac:inkMkLst>
            <pc:docMk/>
            <pc:sldMk cId="3435245649" sldId="349"/>
            <ac:inkMk id="7" creationId="{3EC7B325-BC7E-48E3-A8C7-3AA219699283}"/>
          </ac:inkMkLst>
        </pc:inkChg>
        <pc:inkChg chg="add del">
          <ac:chgData name="Viet Anh Nguyen" userId="b95f61ff061388d5" providerId="LiveId" clId="{746B24EA-7A43-4D3D-A68A-B9BD11066FA8}" dt="2022-02-09T06:52:47.443" v="4223"/>
          <ac:inkMkLst>
            <pc:docMk/>
            <pc:sldMk cId="3435245649" sldId="349"/>
            <ac:inkMk id="8" creationId="{A4526E32-F9C5-4411-BC2D-EF62C7A3AD22}"/>
          </ac:inkMkLst>
        </pc:inkChg>
        <pc:inkChg chg="add del">
          <ac:chgData name="Viet Anh Nguyen" userId="b95f61ff061388d5" providerId="LiveId" clId="{746B24EA-7A43-4D3D-A68A-B9BD11066FA8}" dt="2022-02-09T06:52:47.443" v="4223"/>
          <ac:inkMkLst>
            <pc:docMk/>
            <pc:sldMk cId="3435245649" sldId="349"/>
            <ac:inkMk id="9" creationId="{B30DAE8A-C4EA-40EA-A5E8-5E6F27FC4AE9}"/>
          </ac:inkMkLst>
        </pc:inkChg>
        <pc:inkChg chg="add">
          <ac:chgData name="Viet Anh Nguyen" userId="b95f61ff061388d5" providerId="LiveId" clId="{746B24EA-7A43-4D3D-A68A-B9BD11066FA8}" dt="2022-02-09T06:52:46.542" v="4221" actId="9405"/>
          <ac:inkMkLst>
            <pc:docMk/>
            <pc:sldMk cId="3435245649" sldId="349"/>
            <ac:inkMk id="10" creationId="{97E50B17-C232-427F-824A-F8818A06B12A}"/>
          </ac:inkMkLst>
        </pc:inkChg>
        <pc:inkChg chg="add">
          <ac:chgData name="Viet Anh Nguyen" userId="b95f61ff061388d5" providerId="LiveId" clId="{746B24EA-7A43-4D3D-A68A-B9BD11066FA8}" dt="2022-02-09T06:52:46.665" v="4222" actId="9405"/>
          <ac:inkMkLst>
            <pc:docMk/>
            <pc:sldMk cId="3435245649" sldId="349"/>
            <ac:inkMk id="11" creationId="{FA8F31B3-6DCE-4C6E-AD7B-AE6D6468C84E}"/>
          </ac:inkMkLst>
        </pc:inkChg>
        <pc:inkChg chg="add">
          <ac:chgData name="Viet Anh Nguyen" userId="b95f61ff061388d5" providerId="LiveId" clId="{746B24EA-7A43-4D3D-A68A-B9BD11066FA8}" dt="2022-02-09T06:52:47.443" v="4223"/>
          <ac:inkMkLst>
            <pc:docMk/>
            <pc:sldMk cId="3435245649" sldId="349"/>
            <ac:inkMk id="12" creationId="{2CBBA5FA-6D9A-4D0A-81FD-EF889FDFBDA5}"/>
          </ac:inkMkLst>
        </pc:inkChg>
        <pc:inkChg chg="add del">
          <ac:chgData name="Viet Anh Nguyen" userId="b95f61ff061388d5" providerId="LiveId" clId="{746B24EA-7A43-4D3D-A68A-B9BD11066FA8}" dt="2022-02-09T06:52:51.267" v="4232"/>
          <ac:inkMkLst>
            <pc:docMk/>
            <pc:sldMk cId="3435245649" sldId="349"/>
            <ac:inkMk id="13" creationId="{254CE295-1B40-4FB9-A5CF-C758D12A45E1}"/>
          </ac:inkMkLst>
        </pc:inkChg>
        <pc:inkChg chg="add del">
          <ac:chgData name="Viet Anh Nguyen" userId="b95f61ff061388d5" providerId="LiveId" clId="{746B24EA-7A43-4D3D-A68A-B9BD11066FA8}" dt="2022-02-09T06:52:51.267" v="4232"/>
          <ac:inkMkLst>
            <pc:docMk/>
            <pc:sldMk cId="3435245649" sldId="349"/>
            <ac:inkMk id="14" creationId="{5EF66C45-E868-42C5-A3FA-1B7DD54C8A97}"/>
          </ac:inkMkLst>
        </pc:inkChg>
        <pc:inkChg chg="add del">
          <ac:chgData name="Viet Anh Nguyen" userId="b95f61ff061388d5" providerId="LiveId" clId="{746B24EA-7A43-4D3D-A68A-B9BD11066FA8}" dt="2022-02-09T06:52:51.267" v="4232"/>
          <ac:inkMkLst>
            <pc:docMk/>
            <pc:sldMk cId="3435245649" sldId="349"/>
            <ac:inkMk id="15" creationId="{8DAEB00B-3504-4D03-A304-5D4201DA9886}"/>
          </ac:inkMkLst>
        </pc:inkChg>
        <pc:inkChg chg="add del">
          <ac:chgData name="Viet Anh Nguyen" userId="b95f61ff061388d5" providerId="LiveId" clId="{746B24EA-7A43-4D3D-A68A-B9BD11066FA8}" dt="2022-02-09T06:52:51.267" v="4232"/>
          <ac:inkMkLst>
            <pc:docMk/>
            <pc:sldMk cId="3435245649" sldId="349"/>
            <ac:inkMk id="16" creationId="{29D65CBD-BD71-4B6F-9DCE-11DC717F6871}"/>
          </ac:inkMkLst>
        </pc:inkChg>
        <pc:inkChg chg="add del">
          <ac:chgData name="Viet Anh Nguyen" userId="b95f61ff061388d5" providerId="LiveId" clId="{746B24EA-7A43-4D3D-A68A-B9BD11066FA8}" dt="2022-02-09T06:52:51.267" v="4232"/>
          <ac:inkMkLst>
            <pc:docMk/>
            <pc:sldMk cId="3435245649" sldId="349"/>
            <ac:inkMk id="17" creationId="{5149EC4C-B8CF-4719-BF9A-011FDDFADA44}"/>
          </ac:inkMkLst>
        </pc:inkChg>
        <pc:inkChg chg="add del">
          <ac:chgData name="Viet Anh Nguyen" userId="b95f61ff061388d5" providerId="LiveId" clId="{746B24EA-7A43-4D3D-A68A-B9BD11066FA8}" dt="2022-02-09T06:52:51.267" v="4232"/>
          <ac:inkMkLst>
            <pc:docMk/>
            <pc:sldMk cId="3435245649" sldId="349"/>
            <ac:inkMk id="18" creationId="{F59154AE-5FEE-4E86-AB3C-263E3F795969}"/>
          </ac:inkMkLst>
        </pc:inkChg>
        <pc:inkChg chg="add">
          <ac:chgData name="Viet Anh Nguyen" userId="b95f61ff061388d5" providerId="LiveId" clId="{746B24EA-7A43-4D3D-A68A-B9BD11066FA8}" dt="2022-02-09T06:52:50.425" v="4230" actId="9405"/>
          <ac:inkMkLst>
            <pc:docMk/>
            <pc:sldMk cId="3435245649" sldId="349"/>
            <ac:inkMk id="19" creationId="{2AE6999C-7A70-4BEF-9C27-EC2D10D97428}"/>
          </ac:inkMkLst>
        </pc:inkChg>
        <pc:inkChg chg="add">
          <ac:chgData name="Viet Anh Nguyen" userId="b95f61ff061388d5" providerId="LiveId" clId="{746B24EA-7A43-4D3D-A68A-B9BD11066FA8}" dt="2022-02-09T06:52:50.612" v="4231" actId="9405"/>
          <ac:inkMkLst>
            <pc:docMk/>
            <pc:sldMk cId="3435245649" sldId="349"/>
            <ac:inkMk id="20" creationId="{64DF9FC1-0946-4F2A-B62E-10548AE76A20}"/>
          </ac:inkMkLst>
        </pc:inkChg>
        <pc:inkChg chg="add">
          <ac:chgData name="Viet Anh Nguyen" userId="b95f61ff061388d5" providerId="LiveId" clId="{746B24EA-7A43-4D3D-A68A-B9BD11066FA8}" dt="2022-02-09T06:52:51.267" v="4232"/>
          <ac:inkMkLst>
            <pc:docMk/>
            <pc:sldMk cId="3435245649" sldId="349"/>
            <ac:inkMk id="21" creationId="{9C023227-98F8-4816-862D-248C26D97798}"/>
          </ac:inkMkLst>
        </pc:inkChg>
        <pc:inkChg chg="add">
          <ac:chgData name="Viet Anh Nguyen" userId="b95f61ff061388d5" providerId="LiveId" clId="{746B24EA-7A43-4D3D-A68A-B9BD11066FA8}" dt="2022-02-09T06:52:52.321" v="4233" actId="9405"/>
          <ac:inkMkLst>
            <pc:docMk/>
            <pc:sldMk cId="3435245649" sldId="349"/>
            <ac:inkMk id="22" creationId="{FB3E318E-B29E-4DA2-9E0D-D90151B1106F}"/>
          </ac:inkMkLst>
        </pc:inkChg>
        <pc:inkChg chg="add del">
          <ac:chgData name="Viet Anh Nguyen" userId="b95f61ff061388d5" providerId="LiveId" clId="{746B24EA-7A43-4D3D-A68A-B9BD11066FA8}" dt="2022-02-09T06:52:58.073" v="4237"/>
          <ac:inkMkLst>
            <pc:docMk/>
            <pc:sldMk cId="3435245649" sldId="349"/>
            <ac:inkMk id="23" creationId="{62290540-0F4B-4D78-9748-D3EBD8AA1AE8}"/>
          </ac:inkMkLst>
        </pc:inkChg>
        <pc:inkChg chg="add del">
          <ac:chgData name="Viet Anh Nguyen" userId="b95f61ff061388d5" providerId="LiveId" clId="{746B24EA-7A43-4D3D-A68A-B9BD11066FA8}" dt="2022-02-09T06:52:58.073" v="4237"/>
          <ac:inkMkLst>
            <pc:docMk/>
            <pc:sldMk cId="3435245649" sldId="349"/>
            <ac:inkMk id="24" creationId="{E891E8C3-C354-471A-A1A0-ACDA8DAEE5F8}"/>
          </ac:inkMkLst>
        </pc:inkChg>
        <pc:inkChg chg="add del">
          <ac:chgData name="Viet Anh Nguyen" userId="b95f61ff061388d5" providerId="LiveId" clId="{746B24EA-7A43-4D3D-A68A-B9BD11066FA8}" dt="2022-02-09T06:52:58.073" v="4237"/>
          <ac:inkMkLst>
            <pc:docMk/>
            <pc:sldMk cId="3435245649" sldId="349"/>
            <ac:inkMk id="25" creationId="{3A79583F-49C4-4907-83A7-33F47F712BB3}"/>
          </ac:inkMkLst>
        </pc:inkChg>
        <pc:inkChg chg="add del">
          <ac:chgData name="Viet Anh Nguyen" userId="b95f61ff061388d5" providerId="LiveId" clId="{746B24EA-7A43-4D3D-A68A-B9BD11066FA8}" dt="2022-02-09T06:52:59.344" v="4239"/>
          <ac:inkMkLst>
            <pc:docMk/>
            <pc:sldMk cId="3435245649" sldId="349"/>
            <ac:inkMk id="26" creationId="{4166DFFB-7EAC-4BD5-95B5-9026EBA9B686}"/>
          </ac:inkMkLst>
        </pc:inkChg>
        <pc:inkChg chg="add del">
          <ac:chgData name="Viet Anh Nguyen" userId="b95f61ff061388d5" providerId="LiveId" clId="{746B24EA-7A43-4D3D-A68A-B9BD11066FA8}" dt="2022-02-09T06:52:59.344" v="4239"/>
          <ac:inkMkLst>
            <pc:docMk/>
            <pc:sldMk cId="3435245649" sldId="349"/>
            <ac:inkMk id="27" creationId="{F07C2AB6-FE0A-402E-BE94-CA4F4CB8FDB9}"/>
          </ac:inkMkLst>
        </pc:inkChg>
        <pc:inkChg chg="add">
          <ac:chgData name="Viet Anh Nguyen" userId="b95f61ff061388d5" providerId="LiveId" clId="{746B24EA-7A43-4D3D-A68A-B9BD11066FA8}" dt="2022-02-09T06:52:59.344" v="4239"/>
          <ac:inkMkLst>
            <pc:docMk/>
            <pc:sldMk cId="3435245649" sldId="349"/>
            <ac:inkMk id="28" creationId="{A356E6D7-A3E9-46F7-A5F1-D3B6740E2B9B}"/>
          </ac:inkMkLst>
        </pc:inkChg>
        <pc:inkChg chg="add del">
          <ac:chgData name="Viet Anh Nguyen" userId="b95f61ff061388d5" providerId="LiveId" clId="{746B24EA-7A43-4D3D-A68A-B9BD11066FA8}" dt="2022-02-09T06:53:09.177" v="4243"/>
          <ac:inkMkLst>
            <pc:docMk/>
            <pc:sldMk cId="3435245649" sldId="349"/>
            <ac:inkMk id="29" creationId="{78C7737B-EF97-470C-BBA3-AB42F6773893}"/>
          </ac:inkMkLst>
        </pc:inkChg>
        <pc:inkChg chg="add del">
          <ac:chgData name="Viet Anh Nguyen" userId="b95f61ff061388d5" providerId="LiveId" clId="{746B24EA-7A43-4D3D-A68A-B9BD11066FA8}" dt="2022-02-09T06:53:09.177" v="4243"/>
          <ac:inkMkLst>
            <pc:docMk/>
            <pc:sldMk cId="3435245649" sldId="349"/>
            <ac:inkMk id="30" creationId="{A5636FCF-55B8-41E2-B6C8-4B94F0F2876D}"/>
          </ac:inkMkLst>
        </pc:inkChg>
        <pc:inkChg chg="add del">
          <ac:chgData name="Viet Anh Nguyen" userId="b95f61ff061388d5" providerId="LiveId" clId="{746B24EA-7A43-4D3D-A68A-B9BD11066FA8}" dt="2022-02-09T06:53:09.177" v="4243"/>
          <ac:inkMkLst>
            <pc:docMk/>
            <pc:sldMk cId="3435245649" sldId="349"/>
            <ac:inkMk id="31" creationId="{D38B7DB0-A634-4925-92C1-3735B104AC8F}"/>
          </ac:inkMkLst>
        </pc:inkChg>
        <pc:inkChg chg="add mod">
          <ac:chgData name="Viet Anh Nguyen" userId="b95f61ff061388d5" providerId="LiveId" clId="{746B24EA-7A43-4D3D-A68A-B9BD11066FA8}" dt="2022-02-09T06:58:48.611" v="4385"/>
          <ac:inkMkLst>
            <pc:docMk/>
            <pc:sldMk cId="3435245649" sldId="349"/>
            <ac:inkMk id="32" creationId="{926ADEA0-0420-416F-8346-00C143FB2B5A}"/>
          </ac:inkMkLst>
        </pc:inkChg>
        <pc:inkChg chg="add">
          <ac:chgData name="Viet Anh Nguyen" userId="b95f61ff061388d5" providerId="LiveId" clId="{746B24EA-7A43-4D3D-A68A-B9BD11066FA8}" dt="2022-02-09T06:53:53.877" v="4244" actId="9405"/>
          <ac:inkMkLst>
            <pc:docMk/>
            <pc:sldMk cId="3435245649" sldId="349"/>
            <ac:inkMk id="33" creationId="{699FBE94-3C5E-4929-A9BB-5FA07D95253E}"/>
          </ac:inkMkLst>
        </pc:inkChg>
        <pc:inkChg chg="add del">
          <ac:chgData name="Viet Anh Nguyen" userId="b95f61ff061388d5" providerId="LiveId" clId="{746B24EA-7A43-4D3D-A68A-B9BD11066FA8}" dt="2022-02-09T06:54:16.555" v="4248"/>
          <ac:inkMkLst>
            <pc:docMk/>
            <pc:sldMk cId="3435245649" sldId="349"/>
            <ac:inkMk id="34" creationId="{A6612895-127D-4AC6-9432-953A9127E289}"/>
          </ac:inkMkLst>
        </pc:inkChg>
        <pc:inkChg chg="add del">
          <ac:chgData name="Viet Anh Nguyen" userId="b95f61ff061388d5" providerId="LiveId" clId="{746B24EA-7A43-4D3D-A68A-B9BD11066FA8}" dt="2022-02-09T06:54:16.555" v="4248"/>
          <ac:inkMkLst>
            <pc:docMk/>
            <pc:sldMk cId="3435245649" sldId="349"/>
            <ac:inkMk id="35" creationId="{68E86AC4-079E-404F-86C0-43ED6EEE2826}"/>
          </ac:inkMkLst>
        </pc:inkChg>
        <pc:inkChg chg="add del">
          <ac:chgData name="Viet Anh Nguyen" userId="b95f61ff061388d5" providerId="LiveId" clId="{746B24EA-7A43-4D3D-A68A-B9BD11066FA8}" dt="2022-02-09T06:54:16.555" v="4248"/>
          <ac:inkMkLst>
            <pc:docMk/>
            <pc:sldMk cId="3435245649" sldId="349"/>
            <ac:inkMk id="36" creationId="{0F16C4B1-57A9-4613-97B7-DBB1F15FDD9C}"/>
          </ac:inkMkLst>
        </pc:inkChg>
        <pc:inkChg chg="add mod">
          <ac:chgData name="Viet Anh Nguyen" userId="b95f61ff061388d5" providerId="LiveId" clId="{746B24EA-7A43-4D3D-A68A-B9BD11066FA8}" dt="2022-02-09T06:55:06.931" v="4303"/>
          <ac:inkMkLst>
            <pc:docMk/>
            <pc:sldMk cId="3435245649" sldId="349"/>
            <ac:inkMk id="37" creationId="{49FDC7E1-7908-4565-9093-2F3445C4F249}"/>
          </ac:inkMkLst>
        </pc:inkChg>
        <pc:inkChg chg="add">
          <ac:chgData name="Viet Anh Nguyen" userId="b95f61ff061388d5" providerId="LiveId" clId="{746B24EA-7A43-4D3D-A68A-B9BD11066FA8}" dt="2022-02-09T06:54:20.038" v="4249" actId="9405"/>
          <ac:inkMkLst>
            <pc:docMk/>
            <pc:sldMk cId="3435245649" sldId="349"/>
            <ac:inkMk id="38" creationId="{39C3AEAC-88E8-48DC-9B2B-843848AEEF0D}"/>
          </ac:inkMkLst>
        </pc:inkChg>
        <pc:inkChg chg="add del">
          <ac:chgData name="Viet Anh Nguyen" userId="b95f61ff061388d5" providerId="LiveId" clId="{746B24EA-7A43-4D3D-A68A-B9BD11066FA8}" dt="2022-02-09T06:54:25.886" v="4253"/>
          <ac:inkMkLst>
            <pc:docMk/>
            <pc:sldMk cId="3435245649" sldId="349"/>
            <ac:inkMk id="39" creationId="{5AFA1BAD-64DC-4A58-8960-FDFC46004200}"/>
          </ac:inkMkLst>
        </pc:inkChg>
        <pc:inkChg chg="add del">
          <ac:chgData name="Viet Anh Nguyen" userId="b95f61ff061388d5" providerId="LiveId" clId="{746B24EA-7A43-4D3D-A68A-B9BD11066FA8}" dt="2022-02-09T06:54:25.886" v="4253"/>
          <ac:inkMkLst>
            <pc:docMk/>
            <pc:sldMk cId="3435245649" sldId="349"/>
            <ac:inkMk id="40" creationId="{9C123239-36AA-429C-B847-1E36EAE58F6E}"/>
          </ac:inkMkLst>
        </pc:inkChg>
        <pc:inkChg chg="add del">
          <ac:chgData name="Viet Anh Nguyen" userId="b95f61ff061388d5" providerId="LiveId" clId="{746B24EA-7A43-4D3D-A68A-B9BD11066FA8}" dt="2022-02-09T06:54:25.886" v="4253"/>
          <ac:inkMkLst>
            <pc:docMk/>
            <pc:sldMk cId="3435245649" sldId="349"/>
            <ac:inkMk id="41" creationId="{03CA971D-2A89-44AB-8CA3-EDE012642519}"/>
          </ac:inkMkLst>
        </pc:inkChg>
        <pc:inkChg chg="add del">
          <ac:chgData name="Viet Anh Nguyen" userId="b95f61ff061388d5" providerId="LiveId" clId="{746B24EA-7A43-4D3D-A68A-B9BD11066FA8}" dt="2022-02-09T06:54:26.685" v="4255"/>
          <ac:inkMkLst>
            <pc:docMk/>
            <pc:sldMk cId="3435245649" sldId="349"/>
            <ac:inkMk id="42" creationId="{0FC71F75-7EAA-47D2-991E-844D9B49E159}"/>
          </ac:inkMkLst>
        </pc:inkChg>
        <pc:inkChg chg="add del">
          <ac:chgData name="Viet Anh Nguyen" userId="b95f61ff061388d5" providerId="LiveId" clId="{746B24EA-7A43-4D3D-A68A-B9BD11066FA8}" dt="2022-02-09T06:54:26.685" v="4255"/>
          <ac:inkMkLst>
            <pc:docMk/>
            <pc:sldMk cId="3435245649" sldId="349"/>
            <ac:inkMk id="43" creationId="{7E1CF9E5-EAA5-4D5D-8B17-30EB511B3146}"/>
          </ac:inkMkLst>
        </pc:inkChg>
        <pc:inkChg chg="add del mod">
          <ac:chgData name="Viet Anh Nguyen" userId="b95f61ff061388d5" providerId="LiveId" clId="{746B24EA-7A43-4D3D-A68A-B9BD11066FA8}" dt="2022-02-09T06:59:04.398" v="4391"/>
          <ac:inkMkLst>
            <pc:docMk/>
            <pc:sldMk cId="3435245649" sldId="349"/>
            <ac:inkMk id="44" creationId="{830B16FF-8298-47E2-B62A-AFF749A34DB6}"/>
          </ac:inkMkLst>
        </pc:inkChg>
        <pc:inkChg chg="add del">
          <ac:chgData name="Viet Anh Nguyen" userId="b95f61ff061388d5" providerId="LiveId" clId="{746B24EA-7A43-4D3D-A68A-B9BD11066FA8}" dt="2022-02-09T06:54:30.980" v="4258"/>
          <ac:inkMkLst>
            <pc:docMk/>
            <pc:sldMk cId="3435245649" sldId="349"/>
            <ac:inkMk id="45" creationId="{03D4309A-A1F1-45AE-A6EA-127BE449F1E0}"/>
          </ac:inkMkLst>
        </pc:inkChg>
        <pc:inkChg chg="add del">
          <ac:chgData name="Viet Anh Nguyen" userId="b95f61ff061388d5" providerId="LiveId" clId="{746B24EA-7A43-4D3D-A68A-B9BD11066FA8}" dt="2022-02-09T06:54:30.980" v="4258"/>
          <ac:inkMkLst>
            <pc:docMk/>
            <pc:sldMk cId="3435245649" sldId="349"/>
            <ac:inkMk id="46" creationId="{83D5CE9C-4852-4D46-BFE7-C785A4947130}"/>
          </ac:inkMkLst>
        </pc:inkChg>
        <pc:inkChg chg="add del">
          <ac:chgData name="Viet Anh Nguyen" userId="b95f61ff061388d5" providerId="LiveId" clId="{746B24EA-7A43-4D3D-A68A-B9BD11066FA8}" dt="2022-02-09T06:54:34.170" v="4260"/>
          <ac:inkMkLst>
            <pc:docMk/>
            <pc:sldMk cId="3435245649" sldId="349"/>
            <ac:inkMk id="47" creationId="{82076EB6-D070-4BA0-A8D6-F5FC2755F84B}"/>
          </ac:inkMkLst>
        </pc:inkChg>
        <pc:inkChg chg="add del">
          <ac:chgData name="Viet Anh Nguyen" userId="b95f61ff061388d5" providerId="LiveId" clId="{746B24EA-7A43-4D3D-A68A-B9BD11066FA8}" dt="2022-02-09T06:54:34.170" v="4260"/>
          <ac:inkMkLst>
            <pc:docMk/>
            <pc:sldMk cId="3435245649" sldId="349"/>
            <ac:inkMk id="48" creationId="{D42673D0-9FF1-4030-B171-44467E5D56F9}"/>
          </ac:inkMkLst>
        </pc:inkChg>
        <pc:inkChg chg="add mod">
          <ac:chgData name="Viet Anh Nguyen" userId="b95f61ff061388d5" providerId="LiveId" clId="{746B24EA-7A43-4D3D-A68A-B9BD11066FA8}" dt="2022-02-09T06:58:59.067" v="4389"/>
          <ac:inkMkLst>
            <pc:docMk/>
            <pc:sldMk cId="3435245649" sldId="349"/>
            <ac:inkMk id="49" creationId="{F2F38BA1-E1BC-44F9-A16B-F165F7EAE8FA}"/>
          </ac:inkMkLst>
        </pc:inkChg>
        <pc:inkChg chg="add del">
          <ac:chgData name="Viet Anh Nguyen" userId="b95f61ff061388d5" providerId="LiveId" clId="{746B24EA-7A43-4D3D-A68A-B9BD11066FA8}" dt="2022-02-09T06:54:37.859" v="4263"/>
          <ac:inkMkLst>
            <pc:docMk/>
            <pc:sldMk cId="3435245649" sldId="349"/>
            <ac:inkMk id="50" creationId="{5B2F152A-FAF8-47F4-89E6-19C1ABEC2D8D}"/>
          </ac:inkMkLst>
        </pc:inkChg>
        <pc:inkChg chg="add del">
          <ac:chgData name="Viet Anh Nguyen" userId="b95f61ff061388d5" providerId="LiveId" clId="{746B24EA-7A43-4D3D-A68A-B9BD11066FA8}" dt="2022-02-09T06:54:37.859" v="4263"/>
          <ac:inkMkLst>
            <pc:docMk/>
            <pc:sldMk cId="3435245649" sldId="349"/>
            <ac:inkMk id="51" creationId="{ED8471B7-973B-437C-89F7-5B5C6D2040A7}"/>
          </ac:inkMkLst>
        </pc:inkChg>
        <pc:inkChg chg="add">
          <ac:chgData name="Viet Anh Nguyen" userId="b95f61ff061388d5" providerId="LiveId" clId="{746B24EA-7A43-4D3D-A68A-B9BD11066FA8}" dt="2022-02-09T06:54:37.859" v="4263"/>
          <ac:inkMkLst>
            <pc:docMk/>
            <pc:sldMk cId="3435245649" sldId="349"/>
            <ac:inkMk id="52" creationId="{53C8BDC4-C10E-4710-8D64-115CB5A3093C}"/>
          </ac:inkMkLst>
        </pc:inkChg>
        <pc:inkChg chg="add del">
          <ac:chgData name="Viet Anh Nguyen" userId="b95f61ff061388d5" providerId="LiveId" clId="{746B24EA-7A43-4D3D-A68A-B9BD11066FA8}" dt="2022-02-09T07:00:07.339" v="4414"/>
          <ac:inkMkLst>
            <pc:docMk/>
            <pc:sldMk cId="3435245649" sldId="349"/>
            <ac:inkMk id="53" creationId="{C0BC0B96-8226-463C-8F91-1CEF1BC3D8CA}"/>
          </ac:inkMkLst>
        </pc:inkChg>
        <pc:inkChg chg="add del">
          <ac:chgData name="Viet Anh Nguyen" userId="b95f61ff061388d5" providerId="LiveId" clId="{746B24EA-7A43-4D3D-A68A-B9BD11066FA8}" dt="2022-02-09T06:54:40.626" v="4267"/>
          <ac:inkMkLst>
            <pc:docMk/>
            <pc:sldMk cId="3435245649" sldId="349"/>
            <ac:inkMk id="54" creationId="{05647D4B-7208-47B0-98BE-5F9BCB30FE5E}"/>
          </ac:inkMkLst>
        </pc:inkChg>
        <pc:inkChg chg="add del">
          <ac:chgData name="Viet Anh Nguyen" userId="b95f61ff061388d5" providerId="LiveId" clId="{746B24EA-7A43-4D3D-A68A-B9BD11066FA8}" dt="2022-02-09T06:54:40.626" v="4267"/>
          <ac:inkMkLst>
            <pc:docMk/>
            <pc:sldMk cId="3435245649" sldId="349"/>
            <ac:inkMk id="55" creationId="{0F151F44-91EA-4864-B9BD-7E9331F93E8D}"/>
          </ac:inkMkLst>
        </pc:inkChg>
        <pc:inkChg chg="add del">
          <ac:chgData name="Viet Anh Nguyen" userId="b95f61ff061388d5" providerId="LiveId" clId="{746B24EA-7A43-4D3D-A68A-B9BD11066FA8}" dt="2022-02-09T07:00:11.363" v="4416"/>
          <ac:inkMkLst>
            <pc:docMk/>
            <pc:sldMk cId="3435245649" sldId="349"/>
            <ac:inkMk id="56" creationId="{74301532-C3AB-4BA7-BE36-732C5A88DEDA}"/>
          </ac:inkMkLst>
        </pc:inkChg>
        <pc:inkChg chg="add del">
          <ac:chgData name="Viet Anh Nguyen" userId="b95f61ff061388d5" providerId="LiveId" clId="{746B24EA-7A43-4D3D-A68A-B9BD11066FA8}" dt="2022-02-09T06:54:49.225" v="4274"/>
          <ac:inkMkLst>
            <pc:docMk/>
            <pc:sldMk cId="3435245649" sldId="349"/>
            <ac:inkMk id="57" creationId="{CB327509-1B82-42DA-97DE-551165299DF3}"/>
          </ac:inkMkLst>
        </pc:inkChg>
        <pc:inkChg chg="add del">
          <ac:chgData name="Viet Anh Nguyen" userId="b95f61ff061388d5" providerId="LiveId" clId="{746B24EA-7A43-4D3D-A68A-B9BD11066FA8}" dt="2022-02-09T06:54:49.225" v="4274"/>
          <ac:inkMkLst>
            <pc:docMk/>
            <pc:sldMk cId="3435245649" sldId="349"/>
            <ac:inkMk id="58" creationId="{F9280D10-C967-4595-8303-56FC1465F874}"/>
          </ac:inkMkLst>
        </pc:inkChg>
        <pc:inkChg chg="add del">
          <ac:chgData name="Viet Anh Nguyen" userId="b95f61ff061388d5" providerId="LiveId" clId="{746B24EA-7A43-4D3D-A68A-B9BD11066FA8}" dt="2022-02-09T06:54:49.225" v="4274"/>
          <ac:inkMkLst>
            <pc:docMk/>
            <pc:sldMk cId="3435245649" sldId="349"/>
            <ac:inkMk id="59" creationId="{14B5F125-F845-41F4-A1D8-0E045FB00793}"/>
          </ac:inkMkLst>
        </pc:inkChg>
        <pc:inkChg chg="add del">
          <ac:chgData name="Viet Anh Nguyen" userId="b95f61ff061388d5" providerId="LiveId" clId="{746B24EA-7A43-4D3D-A68A-B9BD11066FA8}" dt="2022-02-09T06:54:49.225" v="4274"/>
          <ac:inkMkLst>
            <pc:docMk/>
            <pc:sldMk cId="3435245649" sldId="349"/>
            <ac:inkMk id="60" creationId="{21E38518-9FDA-42F2-80B7-781AA3EAA704}"/>
          </ac:inkMkLst>
        </pc:inkChg>
        <pc:inkChg chg="add del">
          <ac:chgData name="Viet Anh Nguyen" userId="b95f61ff061388d5" providerId="LiveId" clId="{746B24EA-7A43-4D3D-A68A-B9BD11066FA8}" dt="2022-02-09T06:54:49.225" v="4274"/>
          <ac:inkMkLst>
            <pc:docMk/>
            <pc:sldMk cId="3435245649" sldId="349"/>
            <ac:inkMk id="61" creationId="{B1C51B72-4A29-4201-8E56-A3FD8BC47D14}"/>
          </ac:inkMkLst>
        </pc:inkChg>
        <pc:inkChg chg="add del">
          <ac:chgData name="Viet Anh Nguyen" userId="b95f61ff061388d5" providerId="LiveId" clId="{746B24EA-7A43-4D3D-A68A-B9BD11066FA8}" dt="2022-02-09T06:54:49.225" v="4274"/>
          <ac:inkMkLst>
            <pc:docMk/>
            <pc:sldMk cId="3435245649" sldId="349"/>
            <ac:inkMk id="62" creationId="{C1D4CBC8-EF01-4DAE-B03D-8A57AED66F43}"/>
          </ac:inkMkLst>
        </pc:inkChg>
        <pc:inkChg chg="add del">
          <ac:chgData name="Viet Anh Nguyen" userId="b95f61ff061388d5" providerId="LiveId" clId="{746B24EA-7A43-4D3D-A68A-B9BD11066FA8}" dt="2022-02-09T06:54:51.042" v="4279"/>
          <ac:inkMkLst>
            <pc:docMk/>
            <pc:sldMk cId="3435245649" sldId="349"/>
            <ac:inkMk id="63" creationId="{955D2A71-B6B3-44E2-8EE2-BFA75505F201}"/>
          </ac:inkMkLst>
        </pc:inkChg>
        <pc:inkChg chg="add del">
          <ac:chgData name="Viet Anh Nguyen" userId="b95f61ff061388d5" providerId="LiveId" clId="{746B24EA-7A43-4D3D-A68A-B9BD11066FA8}" dt="2022-02-09T06:54:51.042" v="4279"/>
          <ac:inkMkLst>
            <pc:docMk/>
            <pc:sldMk cId="3435245649" sldId="349"/>
            <ac:inkMk id="64" creationId="{836E3416-7E00-47CE-8EE8-BF5F7692A79A}"/>
          </ac:inkMkLst>
        </pc:inkChg>
        <pc:inkChg chg="add del">
          <ac:chgData name="Viet Anh Nguyen" userId="b95f61ff061388d5" providerId="LiveId" clId="{746B24EA-7A43-4D3D-A68A-B9BD11066FA8}" dt="2022-02-09T06:54:51.042" v="4279"/>
          <ac:inkMkLst>
            <pc:docMk/>
            <pc:sldMk cId="3435245649" sldId="349"/>
            <ac:inkMk id="65" creationId="{A0B96C44-87C9-4D37-8714-0B69746B4931}"/>
          </ac:inkMkLst>
        </pc:inkChg>
        <pc:inkChg chg="add del">
          <ac:chgData name="Viet Anh Nguyen" userId="b95f61ff061388d5" providerId="LiveId" clId="{746B24EA-7A43-4D3D-A68A-B9BD11066FA8}" dt="2022-02-09T06:54:51.042" v="4279"/>
          <ac:inkMkLst>
            <pc:docMk/>
            <pc:sldMk cId="3435245649" sldId="349"/>
            <ac:inkMk id="66" creationId="{C5B88A00-7115-42E1-9F46-2B5854463BE0}"/>
          </ac:inkMkLst>
        </pc:inkChg>
        <pc:inkChg chg="add del">
          <ac:chgData name="Viet Anh Nguyen" userId="b95f61ff061388d5" providerId="LiveId" clId="{746B24EA-7A43-4D3D-A68A-B9BD11066FA8}" dt="2022-02-09T06:54:51.042" v="4279"/>
          <ac:inkMkLst>
            <pc:docMk/>
            <pc:sldMk cId="3435245649" sldId="349"/>
            <ac:inkMk id="67" creationId="{F2AEEA8F-A8E3-4E25-84B7-0090C3C31F3F}"/>
          </ac:inkMkLst>
        </pc:inkChg>
        <pc:inkChg chg="add">
          <ac:chgData name="Viet Anh Nguyen" userId="b95f61ff061388d5" providerId="LiveId" clId="{746B24EA-7A43-4D3D-A68A-B9BD11066FA8}" dt="2022-02-09T06:54:51.042" v="4279"/>
          <ac:inkMkLst>
            <pc:docMk/>
            <pc:sldMk cId="3435245649" sldId="349"/>
            <ac:inkMk id="68" creationId="{E3E04AB9-4249-435C-B060-14D5984533A9}"/>
          </ac:inkMkLst>
        </pc:inkChg>
        <pc:inkChg chg="add">
          <ac:chgData name="Viet Anh Nguyen" userId="b95f61ff061388d5" providerId="LiveId" clId="{746B24EA-7A43-4D3D-A68A-B9BD11066FA8}" dt="2022-02-09T06:54:51.524" v="4280" actId="9405"/>
          <ac:inkMkLst>
            <pc:docMk/>
            <pc:sldMk cId="3435245649" sldId="349"/>
            <ac:inkMk id="69" creationId="{B5DEDF1A-D8D3-4C9F-86C4-FFBB0F1FC172}"/>
          </ac:inkMkLst>
        </pc:inkChg>
        <pc:inkChg chg="add del">
          <ac:chgData name="Viet Anh Nguyen" userId="b95f61ff061388d5" providerId="LiveId" clId="{746B24EA-7A43-4D3D-A68A-B9BD11066FA8}" dt="2022-02-09T06:54:53.477" v="4284"/>
          <ac:inkMkLst>
            <pc:docMk/>
            <pc:sldMk cId="3435245649" sldId="349"/>
            <ac:inkMk id="70" creationId="{10B90872-F232-4338-852A-C003A475BA46}"/>
          </ac:inkMkLst>
        </pc:inkChg>
        <pc:inkChg chg="add del">
          <ac:chgData name="Viet Anh Nguyen" userId="b95f61ff061388d5" providerId="LiveId" clId="{746B24EA-7A43-4D3D-A68A-B9BD11066FA8}" dt="2022-02-09T06:54:53.477" v="4284"/>
          <ac:inkMkLst>
            <pc:docMk/>
            <pc:sldMk cId="3435245649" sldId="349"/>
            <ac:inkMk id="71" creationId="{784E9E15-55E0-4E58-83A5-68EF0585B3EC}"/>
          </ac:inkMkLst>
        </pc:inkChg>
        <pc:inkChg chg="add del">
          <ac:chgData name="Viet Anh Nguyen" userId="b95f61ff061388d5" providerId="LiveId" clId="{746B24EA-7A43-4D3D-A68A-B9BD11066FA8}" dt="2022-02-09T06:54:53.477" v="4284"/>
          <ac:inkMkLst>
            <pc:docMk/>
            <pc:sldMk cId="3435245649" sldId="349"/>
            <ac:inkMk id="72" creationId="{FFAB313E-7DD4-4468-86EB-CE625169E895}"/>
          </ac:inkMkLst>
        </pc:inkChg>
        <pc:inkChg chg="add">
          <ac:chgData name="Viet Anh Nguyen" userId="b95f61ff061388d5" providerId="LiveId" clId="{746B24EA-7A43-4D3D-A68A-B9BD11066FA8}" dt="2022-02-09T06:54:53.477" v="4284"/>
          <ac:inkMkLst>
            <pc:docMk/>
            <pc:sldMk cId="3435245649" sldId="349"/>
            <ac:inkMk id="73" creationId="{05AF7D1E-487C-4511-88FC-A70B1073E85F}"/>
          </ac:inkMkLst>
        </pc:inkChg>
        <pc:inkChg chg="add del">
          <ac:chgData name="Viet Anh Nguyen" userId="b95f61ff061388d5" providerId="LiveId" clId="{746B24EA-7A43-4D3D-A68A-B9BD11066FA8}" dt="2022-02-09T06:54:58.369" v="4295"/>
          <ac:inkMkLst>
            <pc:docMk/>
            <pc:sldMk cId="3435245649" sldId="349"/>
            <ac:inkMk id="74" creationId="{4B0ACE50-8CF9-453A-9955-3C90EA1406F9}"/>
          </ac:inkMkLst>
        </pc:inkChg>
        <pc:inkChg chg="add del">
          <ac:chgData name="Viet Anh Nguyen" userId="b95f61ff061388d5" providerId="LiveId" clId="{746B24EA-7A43-4D3D-A68A-B9BD11066FA8}" dt="2022-02-09T06:54:58.369" v="4295"/>
          <ac:inkMkLst>
            <pc:docMk/>
            <pc:sldMk cId="3435245649" sldId="349"/>
            <ac:inkMk id="75" creationId="{60758EA3-ABE4-4F48-9DB2-8A6A2DC16397}"/>
          </ac:inkMkLst>
        </pc:inkChg>
        <pc:inkChg chg="add del">
          <ac:chgData name="Viet Anh Nguyen" userId="b95f61ff061388d5" providerId="LiveId" clId="{746B24EA-7A43-4D3D-A68A-B9BD11066FA8}" dt="2022-02-09T06:54:58.369" v="4295"/>
          <ac:inkMkLst>
            <pc:docMk/>
            <pc:sldMk cId="3435245649" sldId="349"/>
            <ac:inkMk id="76" creationId="{7D6B14B5-8CE2-4BCD-8994-E6541FD532D2}"/>
          </ac:inkMkLst>
        </pc:inkChg>
        <pc:inkChg chg="add del">
          <ac:chgData name="Viet Anh Nguyen" userId="b95f61ff061388d5" providerId="LiveId" clId="{746B24EA-7A43-4D3D-A68A-B9BD11066FA8}" dt="2022-02-09T06:54:58.369" v="4295"/>
          <ac:inkMkLst>
            <pc:docMk/>
            <pc:sldMk cId="3435245649" sldId="349"/>
            <ac:inkMk id="77" creationId="{6A083F18-F2C2-42CF-A8A3-81167A868D76}"/>
          </ac:inkMkLst>
        </pc:inkChg>
        <pc:inkChg chg="add del">
          <ac:chgData name="Viet Anh Nguyen" userId="b95f61ff061388d5" providerId="LiveId" clId="{746B24EA-7A43-4D3D-A68A-B9BD11066FA8}" dt="2022-02-09T06:54:58.369" v="4295"/>
          <ac:inkMkLst>
            <pc:docMk/>
            <pc:sldMk cId="3435245649" sldId="349"/>
            <ac:inkMk id="78" creationId="{D424262E-A0CF-414C-9177-B3E6BCA8B7A0}"/>
          </ac:inkMkLst>
        </pc:inkChg>
        <pc:inkChg chg="add">
          <ac:chgData name="Viet Anh Nguyen" userId="b95f61ff061388d5" providerId="LiveId" clId="{746B24EA-7A43-4D3D-A68A-B9BD11066FA8}" dt="2022-02-09T06:54:55.902" v="4290" actId="9405"/>
          <ac:inkMkLst>
            <pc:docMk/>
            <pc:sldMk cId="3435245649" sldId="349"/>
            <ac:inkMk id="79" creationId="{E7802EE7-276C-4658-902D-CB52E91E4335}"/>
          </ac:inkMkLst>
        </pc:inkChg>
        <pc:inkChg chg="add del">
          <ac:chgData name="Viet Anh Nguyen" userId="b95f61ff061388d5" providerId="LiveId" clId="{746B24EA-7A43-4D3D-A68A-B9BD11066FA8}" dt="2022-02-09T06:54:58.369" v="4295"/>
          <ac:inkMkLst>
            <pc:docMk/>
            <pc:sldMk cId="3435245649" sldId="349"/>
            <ac:inkMk id="80" creationId="{B123D333-01E8-47B3-8301-D0D022E2DE1B}"/>
          </ac:inkMkLst>
        </pc:inkChg>
        <pc:inkChg chg="add del">
          <ac:chgData name="Viet Anh Nguyen" userId="b95f61ff061388d5" providerId="LiveId" clId="{746B24EA-7A43-4D3D-A68A-B9BD11066FA8}" dt="2022-02-09T06:54:58.369" v="4295"/>
          <ac:inkMkLst>
            <pc:docMk/>
            <pc:sldMk cId="3435245649" sldId="349"/>
            <ac:inkMk id="81" creationId="{20781FE5-A5BE-43A3-BBFE-34A490037FD2}"/>
          </ac:inkMkLst>
        </pc:inkChg>
        <pc:inkChg chg="add del">
          <ac:chgData name="Viet Anh Nguyen" userId="b95f61ff061388d5" providerId="LiveId" clId="{746B24EA-7A43-4D3D-A68A-B9BD11066FA8}" dt="2022-02-09T06:54:58.369" v="4295"/>
          <ac:inkMkLst>
            <pc:docMk/>
            <pc:sldMk cId="3435245649" sldId="349"/>
            <ac:inkMk id="82" creationId="{CD212B2D-9944-4944-A8C4-91E0EE0780DC}"/>
          </ac:inkMkLst>
        </pc:inkChg>
        <pc:inkChg chg="add del">
          <ac:chgData name="Viet Anh Nguyen" userId="b95f61ff061388d5" providerId="LiveId" clId="{746B24EA-7A43-4D3D-A68A-B9BD11066FA8}" dt="2022-02-09T06:54:58.369" v="4295"/>
          <ac:inkMkLst>
            <pc:docMk/>
            <pc:sldMk cId="3435245649" sldId="349"/>
            <ac:inkMk id="83" creationId="{028E29DD-EA82-47AC-A0FD-437DDE6B22A9}"/>
          </ac:inkMkLst>
        </pc:inkChg>
        <pc:inkChg chg="add">
          <ac:chgData name="Viet Anh Nguyen" userId="b95f61ff061388d5" providerId="LiveId" clId="{746B24EA-7A43-4D3D-A68A-B9BD11066FA8}" dt="2022-02-09T06:54:58.369" v="4295"/>
          <ac:inkMkLst>
            <pc:docMk/>
            <pc:sldMk cId="3435245649" sldId="349"/>
            <ac:inkMk id="84" creationId="{1881E32D-5EFA-4412-A749-5D6FB658CB02}"/>
          </ac:inkMkLst>
        </pc:inkChg>
        <pc:inkChg chg="add">
          <ac:chgData name="Viet Anh Nguyen" userId="b95f61ff061388d5" providerId="LiveId" clId="{746B24EA-7A43-4D3D-A68A-B9BD11066FA8}" dt="2022-02-09T06:54:58.369" v="4295"/>
          <ac:inkMkLst>
            <pc:docMk/>
            <pc:sldMk cId="3435245649" sldId="349"/>
            <ac:inkMk id="85" creationId="{D7904EA6-6E62-4012-B831-0D70DECA6366}"/>
          </ac:inkMkLst>
        </pc:inkChg>
        <pc:inkChg chg="add">
          <ac:chgData name="Viet Anh Nguyen" userId="b95f61ff061388d5" providerId="LiveId" clId="{746B24EA-7A43-4D3D-A68A-B9BD11066FA8}" dt="2022-02-09T06:54:58.369" v="4295"/>
          <ac:inkMkLst>
            <pc:docMk/>
            <pc:sldMk cId="3435245649" sldId="349"/>
            <ac:inkMk id="86" creationId="{9739AFBE-34E1-474A-BF53-DEEDC70BAF79}"/>
          </ac:inkMkLst>
        </pc:inkChg>
        <pc:inkChg chg="add del">
          <ac:chgData name="Viet Anh Nguyen" userId="b95f61ff061388d5" providerId="LiveId" clId="{746B24EA-7A43-4D3D-A68A-B9BD11066FA8}" dt="2022-02-09T06:55:02.250" v="4302"/>
          <ac:inkMkLst>
            <pc:docMk/>
            <pc:sldMk cId="3435245649" sldId="349"/>
            <ac:inkMk id="87" creationId="{F4E67D2D-6EEE-4496-819A-115019F0498C}"/>
          </ac:inkMkLst>
        </pc:inkChg>
        <pc:inkChg chg="add del">
          <ac:chgData name="Viet Anh Nguyen" userId="b95f61ff061388d5" providerId="LiveId" clId="{746B24EA-7A43-4D3D-A68A-B9BD11066FA8}" dt="2022-02-09T06:55:02.250" v="4302"/>
          <ac:inkMkLst>
            <pc:docMk/>
            <pc:sldMk cId="3435245649" sldId="349"/>
            <ac:inkMk id="88" creationId="{EC1DF9BA-DE49-4E52-B82D-1247F42970BC}"/>
          </ac:inkMkLst>
        </pc:inkChg>
        <pc:inkChg chg="add del">
          <ac:chgData name="Viet Anh Nguyen" userId="b95f61ff061388d5" providerId="LiveId" clId="{746B24EA-7A43-4D3D-A68A-B9BD11066FA8}" dt="2022-02-09T06:55:02.250" v="4302"/>
          <ac:inkMkLst>
            <pc:docMk/>
            <pc:sldMk cId="3435245649" sldId="349"/>
            <ac:inkMk id="89" creationId="{29CAB598-454F-4C4A-B890-CECCFD903742}"/>
          </ac:inkMkLst>
        </pc:inkChg>
        <pc:inkChg chg="add del">
          <ac:chgData name="Viet Anh Nguyen" userId="b95f61ff061388d5" providerId="LiveId" clId="{746B24EA-7A43-4D3D-A68A-B9BD11066FA8}" dt="2022-02-09T06:55:02.250" v="4302"/>
          <ac:inkMkLst>
            <pc:docMk/>
            <pc:sldMk cId="3435245649" sldId="349"/>
            <ac:inkMk id="90" creationId="{9634BE8C-709A-4CB9-BD1E-9202937CCEB2}"/>
          </ac:inkMkLst>
        </pc:inkChg>
        <pc:inkChg chg="add del">
          <ac:chgData name="Viet Anh Nguyen" userId="b95f61ff061388d5" providerId="LiveId" clId="{746B24EA-7A43-4D3D-A68A-B9BD11066FA8}" dt="2022-02-09T06:55:02.250" v="4302"/>
          <ac:inkMkLst>
            <pc:docMk/>
            <pc:sldMk cId="3435245649" sldId="349"/>
            <ac:inkMk id="91" creationId="{17D5F1D5-BBB8-4394-865A-42233FA75D1E}"/>
          </ac:inkMkLst>
        </pc:inkChg>
        <pc:inkChg chg="add del">
          <ac:chgData name="Viet Anh Nguyen" userId="b95f61ff061388d5" providerId="LiveId" clId="{746B24EA-7A43-4D3D-A68A-B9BD11066FA8}" dt="2022-02-09T06:55:02.250" v="4302"/>
          <ac:inkMkLst>
            <pc:docMk/>
            <pc:sldMk cId="3435245649" sldId="349"/>
            <ac:inkMk id="92" creationId="{B8785EF9-6CAF-431C-9ED9-7F345364A080}"/>
          </ac:inkMkLst>
        </pc:inkChg>
        <pc:inkChg chg="add">
          <ac:chgData name="Viet Anh Nguyen" userId="b95f61ff061388d5" providerId="LiveId" clId="{746B24EA-7A43-4D3D-A68A-B9BD11066FA8}" dt="2022-02-09T06:55:02.250" v="4302"/>
          <ac:inkMkLst>
            <pc:docMk/>
            <pc:sldMk cId="3435245649" sldId="349"/>
            <ac:inkMk id="93" creationId="{49503F9D-74A8-48F6-B496-5EC9344616E2}"/>
          </ac:inkMkLst>
        </pc:inkChg>
        <pc:inkChg chg="add del">
          <ac:chgData name="Viet Anh Nguyen" userId="b95f61ff061388d5" providerId="LiveId" clId="{746B24EA-7A43-4D3D-A68A-B9BD11066FA8}" dt="2022-02-09T06:55:14.143" v="4310"/>
          <ac:inkMkLst>
            <pc:docMk/>
            <pc:sldMk cId="3435245649" sldId="349"/>
            <ac:inkMk id="94" creationId="{FA2A8740-F613-4D85-8464-167EA1413EF6}"/>
          </ac:inkMkLst>
        </pc:inkChg>
        <pc:inkChg chg="add del">
          <ac:chgData name="Viet Anh Nguyen" userId="b95f61ff061388d5" providerId="LiveId" clId="{746B24EA-7A43-4D3D-A68A-B9BD11066FA8}" dt="2022-02-09T06:55:14.143" v="4310"/>
          <ac:inkMkLst>
            <pc:docMk/>
            <pc:sldMk cId="3435245649" sldId="349"/>
            <ac:inkMk id="95" creationId="{3B5AFD2E-FF52-4B0A-B089-C5244F51E11D}"/>
          </ac:inkMkLst>
        </pc:inkChg>
        <pc:inkChg chg="add del">
          <ac:chgData name="Viet Anh Nguyen" userId="b95f61ff061388d5" providerId="LiveId" clId="{746B24EA-7A43-4D3D-A68A-B9BD11066FA8}" dt="2022-02-09T06:55:14.143" v="4310"/>
          <ac:inkMkLst>
            <pc:docMk/>
            <pc:sldMk cId="3435245649" sldId="349"/>
            <ac:inkMk id="96" creationId="{00F6B4EB-40E0-4B8A-8F75-BEB48A8A19E1}"/>
          </ac:inkMkLst>
        </pc:inkChg>
        <pc:inkChg chg="add del">
          <ac:chgData name="Viet Anh Nguyen" userId="b95f61ff061388d5" providerId="LiveId" clId="{746B24EA-7A43-4D3D-A68A-B9BD11066FA8}" dt="2022-02-09T06:55:14.143" v="4310"/>
          <ac:inkMkLst>
            <pc:docMk/>
            <pc:sldMk cId="3435245649" sldId="349"/>
            <ac:inkMk id="97" creationId="{6211C0B1-B50B-449A-980C-8E2051FB8F0D}"/>
          </ac:inkMkLst>
        </pc:inkChg>
        <pc:inkChg chg="add del">
          <ac:chgData name="Viet Anh Nguyen" userId="b95f61ff061388d5" providerId="LiveId" clId="{746B24EA-7A43-4D3D-A68A-B9BD11066FA8}" dt="2022-02-09T06:55:14.143" v="4310"/>
          <ac:inkMkLst>
            <pc:docMk/>
            <pc:sldMk cId="3435245649" sldId="349"/>
            <ac:inkMk id="98" creationId="{A9EF254E-EA7C-47B9-BAC4-DFD924E4DB5E}"/>
          </ac:inkMkLst>
        </pc:inkChg>
        <pc:inkChg chg="add del">
          <ac:chgData name="Viet Anh Nguyen" userId="b95f61ff061388d5" providerId="LiveId" clId="{746B24EA-7A43-4D3D-A68A-B9BD11066FA8}" dt="2022-02-09T06:55:14.143" v="4310"/>
          <ac:inkMkLst>
            <pc:docMk/>
            <pc:sldMk cId="3435245649" sldId="349"/>
            <ac:inkMk id="99" creationId="{79908B13-1109-437B-BCA9-53F9AA827316}"/>
          </ac:inkMkLst>
        </pc:inkChg>
        <pc:inkChg chg="add">
          <ac:chgData name="Viet Anh Nguyen" userId="b95f61ff061388d5" providerId="LiveId" clId="{746B24EA-7A43-4D3D-A68A-B9BD11066FA8}" dt="2022-02-09T06:55:14.143" v="4310"/>
          <ac:inkMkLst>
            <pc:docMk/>
            <pc:sldMk cId="3435245649" sldId="349"/>
            <ac:inkMk id="100" creationId="{B25A7653-8A44-4532-86F4-725D4833AEA3}"/>
          </ac:inkMkLst>
        </pc:inkChg>
        <pc:inkChg chg="add del">
          <ac:chgData name="Viet Anh Nguyen" userId="b95f61ff061388d5" providerId="LiveId" clId="{746B24EA-7A43-4D3D-A68A-B9BD11066FA8}" dt="2022-02-09T06:55:16.189" v="4315"/>
          <ac:inkMkLst>
            <pc:docMk/>
            <pc:sldMk cId="3435245649" sldId="349"/>
            <ac:inkMk id="101" creationId="{9AF36E1F-BD88-4F15-A3FD-408430BFDFE1}"/>
          </ac:inkMkLst>
        </pc:inkChg>
        <pc:inkChg chg="add del">
          <ac:chgData name="Viet Anh Nguyen" userId="b95f61ff061388d5" providerId="LiveId" clId="{746B24EA-7A43-4D3D-A68A-B9BD11066FA8}" dt="2022-02-09T06:55:16.189" v="4315"/>
          <ac:inkMkLst>
            <pc:docMk/>
            <pc:sldMk cId="3435245649" sldId="349"/>
            <ac:inkMk id="102" creationId="{FCD90778-573B-4243-A174-307C0BA2C55F}"/>
          </ac:inkMkLst>
        </pc:inkChg>
        <pc:inkChg chg="add del">
          <ac:chgData name="Viet Anh Nguyen" userId="b95f61ff061388d5" providerId="LiveId" clId="{746B24EA-7A43-4D3D-A68A-B9BD11066FA8}" dt="2022-02-09T06:55:16.189" v="4315"/>
          <ac:inkMkLst>
            <pc:docMk/>
            <pc:sldMk cId="3435245649" sldId="349"/>
            <ac:inkMk id="103" creationId="{7CA81B22-576E-49DC-A9A4-1045F0DCD14A}"/>
          </ac:inkMkLst>
        </pc:inkChg>
        <pc:inkChg chg="add del">
          <ac:chgData name="Viet Anh Nguyen" userId="b95f61ff061388d5" providerId="LiveId" clId="{746B24EA-7A43-4D3D-A68A-B9BD11066FA8}" dt="2022-02-09T06:55:16.189" v="4315"/>
          <ac:inkMkLst>
            <pc:docMk/>
            <pc:sldMk cId="3435245649" sldId="349"/>
            <ac:inkMk id="104" creationId="{9FF8AD24-84FC-467F-A3C4-13C81678E933}"/>
          </ac:inkMkLst>
        </pc:inkChg>
        <pc:inkChg chg="add">
          <ac:chgData name="Viet Anh Nguyen" userId="b95f61ff061388d5" providerId="LiveId" clId="{746B24EA-7A43-4D3D-A68A-B9BD11066FA8}" dt="2022-02-09T06:55:16.189" v="4315"/>
          <ac:inkMkLst>
            <pc:docMk/>
            <pc:sldMk cId="3435245649" sldId="349"/>
            <ac:inkMk id="105" creationId="{2B0864F0-E342-472E-8C8C-B50F4BA0A4A9}"/>
          </ac:inkMkLst>
        </pc:inkChg>
        <pc:inkChg chg="add del">
          <ac:chgData name="Viet Anh Nguyen" userId="b95f61ff061388d5" providerId="LiveId" clId="{746B24EA-7A43-4D3D-A68A-B9BD11066FA8}" dt="2022-02-09T06:57:36.256" v="4320"/>
          <ac:inkMkLst>
            <pc:docMk/>
            <pc:sldMk cId="3435245649" sldId="349"/>
            <ac:inkMk id="106" creationId="{2803AAA0-F05A-42EE-93D3-696030E9335B}"/>
          </ac:inkMkLst>
        </pc:inkChg>
        <pc:inkChg chg="add del">
          <ac:chgData name="Viet Anh Nguyen" userId="b95f61ff061388d5" providerId="LiveId" clId="{746B24EA-7A43-4D3D-A68A-B9BD11066FA8}" dt="2022-02-09T06:57:36.256" v="4320"/>
          <ac:inkMkLst>
            <pc:docMk/>
            <pc:sldMk cId="3435245649" sldId="349"/>
            <ac:inkMk id="107" creationId="{C9159F7C-9EDD-4213-8032-D4AA31C46F93}"/>
          </ac:inkMkLst>
        </pc:inkChg>
        <pc:inkChg chg="add del">
          <ac:chgData name="Viet Anh Nguyen" userId="b95f61ff061388d5" providerId="LiveId" clId="{746B24EA-7A43-4D3D-A68A-B9BD11066FA8}" dt="2022-02-09T06:58:52.463" v="4387"/>
          <ac:inkMkLst>
            <pc:docMk/>
            <pc:sldMk cId="3435245649" sldId="349"/>
            <ac:inkMk id="108" creationId="{8C7FF577-1637-43D3-97E9-DEE98A5A8426}"/>
          </ac:inkMkLst>
        </pc:inkChg>
        <pc:inkChg chg="add">
          <ac:chgData name="Viet Anh Nguyen" userId="b95f61ff061388d5" providerId="LiveId" clId="{746B24EA-7A43-4D3D-A68A-B9BD11066FA8}" dt="2022-02-09T06:58:56.080" v="4388" actId="9405"/>
          <ac:inkMkLst>
            <pc:docMk/>
            <pc:sldMk cId="3435245649" sldId="349"/>
            <ac:inkMk id="109" creationId="{CB59CEE7-2CFB-4BDB-91E1-E525659F7F5A}"/>
          </ac:inkMkLst>
        </pc:inkChg>
        <pc:inkChg chg="add del">
          <ac:chgData name="Viet Anh Nguyen" userId="b95f61ff061388d5" providerId="LiveId" clId="{746B24EA-7A43-4D3D-A68A-B9BD11066FA8}" dt="2022-02-09T06:59:04.398" v="4391"/>
          <ac:inkMkLst>
            <pc:docMk/>
            <pc:sldMk cId="3435245649" sldId="349"/>
            <ac:inkMk id="110" creationId="{823C8EEC-3594-4C16-9554-492B842C923F}"/>
          </ac:inkMkLst>
        </pc:inkChg>
        <pc:inkChg chg="add">
          <ac:chgData name="Viet Anh Nguyen" userId="b95f61ff061388d5" providerId="LiveId" clId="{746B24EA-7A43-4D3D-A68A-B9BD11066FA8}" dt="2022-02-09T06:59:04.398" v="4391"/>
          <ac:inkMkLst>
            <pc:docMk/>
            <pc:sldMk cId="3435245649" sldId="349"/>
            <ac:inkMk id="111" creationId="{B6A4333D-B0DB-4172-9CA1-C41ED2C26070}"/>
          </ac:inkMkLst>
        </pc:inkChg>
        <pc:inkChg chg="add">
          <ac:chgData name="Viet Anh Nguyen" userId="b95f61ff061388d5" providerId="LiveId" clId="{746B24EA-7A43-4D3D-A68A-B9BD11066FA8}" dt="2022-02-09T06:59:12.990" v="4392" actId="9405"/>
          <ac:inkMkLst>
            <pc:docMk/>
            <pc:sldMk cId="3435245649" sldId="349"/>
            <ac:inkMk id="112" creationId="{4A0B8939-F6C1-4CC4-84E7-2137D1A1B9A3}"/>
          </ac:inkMkLst>
        </pc:inkChg>
        <pc:inkChg chg="add del">
          <ac:chgData name="Viet Anh Nguyen" userId="b95f61ff061388d5" providerId="LiveId" clId="{746B24EA-7A43-4D3D-A68A-B9BD11066FA8}" dt="2022-02-09T06:59:31.159" v="4396"/>
          <ac:inkMkLst>
            <pc:docMk/>
            <pc:sldMk cId="3435245649" sldId="349"/>
            <ac:inkMk id="113" creationId="{1ED74D6F-32E3-485C-B209-0F94E950FBE3}"/>
          </ac:inkMkLst>
        </pc:inkChg>
        <pc:inkChg chg="add del">
          <ac:chgData name="Viet Anh Nguyen" userId="b95f61ff061388d5" providerId="LiveId" clId="{746B24EA-7A43-4D3D-A68A-B9BD11066FA8}" dt="2022-02-09T06:59:31.159" v="4396"/>
          <ac:inkMkLst>
            <pc:docMk/>
            <pc:sldMk cId="3435245649" sldId="349"/>
            <ac:inkMk id="114" creationId="{B674615B-0251-49E8-B274-B360AC74196B}"/>
          </ac:inkMkLst>
        </pc:inkChg>
        <pc:inkChg chg="add del">
          <ac:chgData name="Viet Anh Nguyen" userId="b95f61ff061388d5" providerId="LiveId" clId="{746B24EA-7A43-4D3D-A68A-B9BD11066FA8}" dt="2022-02-09T06:59:31.159" v="4396"/>
          <ac:inkMkLst>
            <pc:docMk/>
            <pc:sldMk cId="3435245649" sldId="349"/>
            <ac:inkMk id="115" creationId="{368AA033-0D90-4059-9820-E40739373DAA}"/>
          </ac:inkMkLst>
        </pc:inkChg>
        <pc:inkChg chg="add">
          <ac:chgData name="Viet Anh Nguyen" userId="b95f61ff061388d5" providerId="LiveId" clId="{746B24EA-7A43-4D3D-A68A-B9BD11066FA8}" dt="2022-02-09T06:59:31.159" v="4396"/>
          <ac:inkMkLst>
            <pc:docMk/>
            <pc:sldMk cId="3435245649" sldId="349"/>
            <ac:inkMk id="116" creationId="{391D8F13-C28D-4DE1-B020-1F85F74625C4}"/>
          </ac:inkMkLst>
        </pc:inkChg>
        <pc:inkChg chg="add del">
          <ac:chgData name="Viet Anh Nguyen" userId="b95f61ff061388d5" providerId="LiveId" clId="{746B24EA-7A43-4D3D-A68A-B9BD11066FA8}" dt="2022-02-09T06:59:38.200" v="4399"/>
          <ac:inkMkLst>
            <pc:docMk/>
            <pc:sldMk cId="3435245649" sldId="349"/>
            <ac:inkMk id="117" creationId="{58FD9882-0CE3-4BEF-858A-E55BB91F586D}"/>
          </ac:inkMkLst>
        </pc:inkChg>
        <pc:inkChg chg="add del">
          <ac:chgData name="Viet Anh Nguyen" userId="b95f61ff061388d5" providerId="LiveId" clId="{746B24EA-7A43-4D3D-A68A-B9BD11066FA8}" dt="2022-02-09T06:59:38.200" v="4399"/>
          <ac:inkMkLst>
            <pc:docMk/>
            <pc:sldMk cId="3435245649" sldId="349"/>
            <ac:inkMk id="118" creationId="{467DF86B-D591-4A75-A429-2CA875B6A37C}"/>
          </ac:inkMkLst>
        </pc:inkChg>
        <pc:inkChg chg="add del">
          <ac:chgData name="Viet Anh Nguyen" userId="b95f61ff061388d5" providerId="LiveId" clId="{746B24EA-7A43-4D3D-A68A-B9BD11066FA8}" dt="2022-02-09T06:59:40.601" v="4403"/>
          <ac:inkMkLst>
            <pc:docMk/>
            <pc:sldMk cId="3435245649" sldId="349"/>
            <ac:inkMk id="119" creationId="{CAD5E044-5626-4B4C-98D3-DAEDC9D81245}"/>
          </ac:inkMkLst>
        </pc:inkChg>
        <pc:inkChg chg="add del">
          <ac:chgData name="Viet Anh Nguyen" userId="b95f61ff061388d5" providerId="LiveId" clId="{746B24EA-7A43-4D3D-A68A-B9BD11066FA8}" dt="2022-02-09T06:59:40.601" v="4403"/>
          <ac:inkMkLst>
            <pc:docMk/>
            <pc:sldMk cId="3435245649" sldId="349"/>
            <ac:inkMk id="120" creationId="{9DEF6009-5857-46DE-ADAE-F181A514470B}"/>
          </ac:inkMkLst>
        </pc:inkChg>
        <pc:inkChg chg="add del">
          <ac:chgData name="Viet Anh Nguyen" userId="b95f61ff061388d5" providerId="LiveId" clId="{746B24EA-7A43-4D3D-A68A-B9BD11066FA8}" dt="2022-02-09T06:59:40.601" v="4403"/>
          <ac:inkMkLst>
            <pc:docMk/>
            <pc:sldMk cId="3435245649" sldId="349"/>
            <ac:inkMk id="121" creationId="{8419D9DB-3921-459B-89AB-53684182FB61}"/>
          </ac:inkMkLst>
        </pc:inkChg>
        <pc:inkChg chg="add del">
          <ac:chgData name="Viet Anh Nguyen" userId="b95f61ff061388d5" providerId="LiveId" clId="{746B24EA-7A43-4D3D-A68A-B9BD11066FA8}" dt="2022-02-09T06:59:40.601" v="4403"/>
          <ac:inkMkLst>
            <pc:docMk/>
            <pc:sldMk cId="3435245649" sldId="349"/>
            <ac:inkMk id="122" creationId="{000958E8-989E-4275-AD0F-E085AAC7077B}"/>
          </ac:inkMkLst>
        </pc:inkChg>
        <pc:inkChg chg="add">
          <ac:chgData name="Viet Anh Nguyen" userId="b95f61ff061388d5" providerId="LiveId" clId="{746B24EA-7A43-4D3D-A68A-B9BD11066FA8}" dt="2022-02-09T06:59:40.601" v="4403"/>
          <ac:inkMkLst>
            <pc:docMk/>
            <pc:sldMk cId="3435245649" sldId="349"/>
            <ac:inkMk id="123" creationId="{48B4497E-A168-41FF-9C5D-6E8C2BCE2460}"/>
          </ac:inkMkLst>
        </pc:inkChg>
        <pc:inkChg chg="add del">
          <ac:chgData name="Viet Anh Nguyen" userId="b95f61ff061388d5" providerId="LiveId" clId="{746B24EA-7A43-4D3D-A68A-B9BD11066FA8}" dt="2022-02-09T07:00:11.363" v="4416"/>
          <ac:inkMkLst>
            <pc:docMk/>
            <pc:sldMk cId="3435245649" sldId="349"/>
            <ac:inkMk id="124" creationId="{7F750F75-11DB-499B-A686-BE0EEEBDDAD8}"/>
          </ac:inkMkLst>
        </pc:inkChg>
        <pc:inkChg chg="add">
          <ac:chgData name="Viet Anh Nguyen" userId="b95f61ff061388d5" providerId="LiveId" clId="{746B24EA-7A43-4D3D-A68A-B9BD11066FA8}" dt="2022-02-09T07:00:11.363" v="4416"/>
          <ac:inkMkLst>
            <pc:docMk/>
            <pc:sldMk cId="3435245649" sldId="349"/>
            <ac:inkMk id="125" creationId="{012030BA-306A-4394-A242-3702270DE9EE}"/>
          </ac:inkMkLst>
        </pc:inkChg>
      </pc:sldChg>
      <pc:sldChg chg="addSp delSp modSp new mod modClrScheme chgLayout">
        <pc:chgData name="Viet Anh Nguyen" userId="b95f61ff061388d5" providerId="LiveId" clId="{746B24EA-7A43-4D3D-A68A-B9BD11066FA8}" dt="2022-02-09T07:03:13.571" v="4513"/>
        <pc:sldMkLst>
          <pc:docMk/>
          <pc:sldMk cId="2984068561" sldId="350"/>
        </pc:sldMkLst>
        <pc:spChg chg="del">
          <ac:chgData name="Viet Anh Nguyen" userId="b95f61ff061388d5" providerId="LiveId" clId="{746B24EA-7A43-4D3D-A68A-B9BD11066FA8}" dt="2022-02-09T06:55:34.249" v="4317" actId="700"/>
          <ac:spMkLst>
            <pc:docMk/>
            <pc:sldMk cId="2984068561" sldId="350"/>
            <ac:spMk id="2" creationId="{8E829E41-EC68-4416-BC35-96EB405E7092}"/>
          </ac:spMkLst>
        </pc:spChg>
        <pc:spChg chg="del">
          <ac:chgData name="Viet Anh Nguyen" userId="b95f61ff061388d5" providerId="LiveId" clId="{746B24EA-7A43-4D3D-A68A-B9BD11066FA8}" dt="2022-02-09T06:55:34.249" v="4317" actId="700"/>
          <ac:spMkLst>
            <pc:docMk/>
            <pc:sldMk cId="2984068561" sldId="350"/>
            <ac:spMk id="3" creationId="{2CB3182C-3E4E-4D47-8F03-3F05B05AC948}"/>
          </ac:spMkLst>
        </pc:spChg>
        <pc:inkChg chg="add del">
          <ac:chgData name="Viet Anh Nguyen" userId="b95f61ff061388d5" providerId="LiveId" clId="{746B24EA-7A43-4D3D-A68A-B9BD11066FA8}" dt="2022-02-09T06:57:52.650" v="4325"/>
          <ac:inkMkLst>
            <pc:docMk/>
            <pc:sldMk cId="2984068561" sldId="350"/>
            <ac:inkMk id="4" creationId="{EEE07013-C97B-4AFB-B587-6EF7E2C3D244}"/>
          </ac:inkMkLst>
        </pc:inkChg>
        <pc:inkChg chg="add del">
          <ac:chgData name="Viet Anh Nguyen" userId="b95f61ff061388d5" providerId="LiveId" clId="{746B24EA-7A43-4D3D-A68A-B9BD11066FA8}" dt="2022-02-09T06:57:52.650" v="4325"/>
          <ac:inkMkLst>
            <pc:docMk/>
            <pc:sldMk cId="2984068561" sldId="350"/>
            <ac:inkMk id="5" creationId="{22D0E67E-8D6E-4250-90AD-DE26392D3414}"/>
          </ac:inkMkLst>
        </pc:inkChg>
        <pc:inkChg chg="add">
          <ac:chgData name="Viet Anh Nguyen" userId="b95f61ff061388d5" providerId="LiveId" clId="{746B24EA-7A43-4D3D-A68A-B9BD11066FA8}" dt="2022-02-09T06:57:51.488" v="4323" actId="9405"/>
          <ac:inkMkLst>
            <pc:docMk/>
            <pc:sldMk cId="2984068561" sldId="350"/>
            <ac:inkMk id="6" creationId="{899D6259-F74A-44E8-AAF2-96FC23796C90}"/>
          </ac:inkMkLst>
        </pc:inkChg>
        <pc:inkChg chg="add del">
          <ac:chgData name="Viet Anh Nguyen" userId="b95f61ff061388d5" providerId="LiveId" clId="{746B24EA-7A43-4D3D-A68A-B9BD11066FA8}" dt="2022-02-09T06:57:52.650" v="4325"/>
          <ac:inkMkLst>
            <pc:docMk/>
            <pc:sldMk cId="2984068561" sldId="350"/>
            <ac:inkMk id="7" creationId="{6E997264-A439-4BC7-BB8B-3052270405E1}"/>
          </ac:inkMkLst>
        </pc:inkChg>
        <pc:inkChg chg="add">
          <ac:chgData name="Viet Anh Nguyen" userId="b95f61ff061388d5" providerId="LiveId" clId="{746B24EA-7A43-4D3D-A68A-B9BD11066FA8}" dt="2022-02-09T06:57:52.650" v="4325"/>
          <ac:inkMkLst>
            <pc:docMk/>
            <pc:sldMk cId="2984068561" sldId="350"/>
            <ac:inkMk id="8" creationId="{1EEA1320-F54D-4C26-9717-B5B7FF8B243F}"/>
          </ac:inkMkLst>
        </pc:inkChg>
        <pc:inkChg chg="add del">
          <ac:chgData name="Viet Anh Nguyen" userId="b95f61ff061388d5" providerId="LiveId" clId="{746B24EA-7A43-4D3D-A68A-B9BD11066FA8}" dt="2022-02-09T06:57:58.126" v="4328"/>
          <ac:inkMkLst>
            <pc:docMk/>
            <pc:sldMk cId="2984068561" sldId="350"/>
            <ac:inkMk id="9" creationId="{1CDB1607-1199-49CE-9720-53AD9E6D6A85}"/>
          </ac:inkMkLst>
        </pc:inkChg>
        <pc:inkChg chg="add del">
          <ac:chgData name="Viet Anh Nguyen" userId="b95f61ff061388d5" providerId="LiveId" clId="{746B24EA-7A43-4D3D-A68A-B9BD11066FA8}" dt="2022-02-09T06:57:58.126" v="4328"/>
          <ac:inkMkLst>
            <pc:docMk/>
            <pc:sldMk cId="2984068561" sldId="350"/>
            <ac:inkMk id="10" creationId="{47A57EE0-50A8-4A29-99E2-99E6B7897129}"/>
          </ac:inkMkLst>
        </pc:inkChg>
        <pc:inkChg chg="add del">
          <ac:chgData name="Viet Anh Nguyen" userId="b95f61ff061388d5" providerId="LiveId" clId="{746B24EA-7A43-4D3D-A68A-B9BD11066FA8}" dt="2022-02-09T06:58:00.726" v="4336"/>
          <ac:inkMkLst>
            <pc:docMk/>
            <pc:sldMk cId="2984068561" sldId="350"/>
            <ac:inkMk id="11" creationId="{04A3BF2D-00B6-4BBA-8E84-BA1D16CD8C59}"/>
          </ac:inkMkLst>
        </pc:inkChg>
        <pc:inkChg chg="add del">
          <ac:chgData name="Viet Anh Nguyen" userId="b95f61ff061388d5" providerId="LiveId" clId="{746B24EA-7A43-4D3D-A68A-B9BD11066FA8}" dt="2022-02-09T06:58:00.726" v="4336"/>
          <ac:inkMkLst>
            <pc:docMk/>
            <pc:sldMk cId="2984068561" sldId="350"/>
            <ac:inkMk id="12" creationId="{85D56F9A-F8E2-4CF9-BC70-E4C3EAC5ABBB}"/>
          </ac:inkMkLst>
        </pc:inkChg>
        <pc:inkChg chg="add del">
          <ac:chgData name="Viet Anh Nguyen" userId="b95f61ff061388d5" providerId="LiveId" clId="{746B24EA-7A43-4D3D-A68A-B9BD11066FA8}" dt="2022-02-09T06:58:00.726" v="4336"/>
          <ac:inkMkLst>
            <pc:docMk/>
            <pc:sldMk cId="2984068561" sldId="350"/>
            <ac:inkMk id="13" creationId="{258577BD-05D6-43CA-8545-59A0433AEA99}"/>
          </ac:inkMkLst>
        </pc:inkChg>
        <pc:inkChg chg="add del">
          <ac:chgData name="Viet Anh Nguyen" userId="b95f61ff061388d5" providerId="LiveId" clId="{746B24EA-7A43-4D3D-A68A-B9BD11066FA8}" dt="2022-02-09T06:58:00.726" v="4336"/>
          <ac:inkMkLst>
            <pc:docMk/>
            <pc:sldMk cId="2984068561" sldId="350"/>
            <ac:inkMk id="14" creationId="{8F2AC5D1-8E0E-4087-9532-D8BAE184F4C8}"/>
          </ac:inkMkLst>
        </pc:inkChg>
        <pc:inkChg chg="add del">
          <ac:chgData name="Viet Anh Nguyen" userId="b95f61ff061388d5" providerId="LiveId" clId="{746B24EA-7A43-4D3D-A68A-B9BD11066FA8}" dt="2022-02-09T06:58:00.726" v="4336"/>
          <ac:inkMkLst>
            <pc:docMk/>
            <pc:sldMk cId="2984068561" sldId="350"/>
            <ac:inkMk id="15" creationId="{4D1073F3-320A-48B1-9E88-58DBD2644787}"/>
          </ac:inkMkLst>
        </pc:inkChg>
        <pc:inkChg chg="add del">
          <ac:chgData name="Viet Anh Nguyen" userId="b95f61ff061388d5" providerId="LiveId" clId="{746B24EA-7A43-4D3D-A68A-B9BD11066FA8}" dt="2022-02-09T06:58:00.726" v="4336"/>
          <ac:inkMkLst>
            <pc:docMk/>
            <pc:sldMk cId="2984068561" sldId="350"/>
            <ac:inkMk id="16" creationId="{097177A5-F26F-4641-B3B3-925BACD6338B}"/>
          </ac:inkMkLst>
        </pc:inkChg>
        <pc:inkChg chg="add del">
          <ac:chgData name="Viet Anh Nguyen" userId="b95f61ff061388d5" providerId="LiveId" clId="{746B24EA-7A43-4D3D-A68A-B9BD11066FA8}" dt="2022-02-09T06:58:00.726" v="4336"/>
          <ac:inkMkLst>
            <pc:docMk/>
            <pc:sldMk cId="2984068561" sldId="350"/>
            <ac:inkMk id="17" creationId="{4F3DF1B6-9ECC-4981-8E44-6ECF664110B5}"/>
          </ac:inkMkLst>
        </pc:inkChg>
        <pc:inkChg chg="add del">
          <ac:chgData name="Viet Anh Nguyen" userId="b95f61ff061388d5" providerId="LiveId" clId="{746B24EA-7A43-4D3D-A68A-B9BD11066FA8}" dt="2022-02-09T06:58:00.726" v="4336"/>
          <ac:inkMkLst>
            <pc:docMk/>
            <pc:sldMk cId="2984068561" sldId="350"/>
            <ac:inkMk id="18" creationId="{263C8B05-A528-408B-98AC-6014E5A229BE}"/>
          </ac:inkMkLst>
        </pc:inkChg>
        <pc:inkChg chg="add">
          <ac:chgData name="Viet Anh Nguyen" userId="b95f61ff061388d5" providerId="LiveId" clId="{746B24EA-7A43-4D3D-A68A-B9BD11066FA8}" dt="2022-02-09T06:58:00.726" v="4336"/>
          <ac:inkMkLst>
            <pc:docMk/>
            <pc:sldMk cId="2984068561" sldId="350"/>
            <ac:inkMk id="19" creationId="{50D8B266-BF07-475D-816A-69720A142203}"/>
          </ac:inkMkLst>
        </pc:inkChg>
        <pc:inkChg chg="add">
          <ac:chgData name="Viet Anh Nguyen" userId="b95f61ff061388d5" providerId="LiveId" clId="{746B24EA-7A43-4D3D-A68A-B9BD11066FA8}" dt="2022-02-09T06:58:00.726" v="4336"/>
          <ac:inkMkLst>
            <pc:docMk/>
            <pc:sldMk cId="2984068561" sldId="350"/>
            <ac:inkMk id="20" creationId="{039262BA-98A9-4758-9DF3-3CA1050C62AF}"/>
          </ac:inkMkLst>
        </pc:inkChg>
        <pc:inkChg chg="add del">
          <ac:chgData name="Viet Anh Nguyen" userId="b95f61ff061388d5" providerId="LiveId" clId="{746B24EA-7A43-4D3D-A68A-B9BD11066FA8}" dt="2022-02-09T06:58:03.587" v="4344"/>
          <ac:inkMkLst>
            <pc:docMk/>
            <pc:sldMk cId="2984068561" sldId="350"/>
            <ac:inkMk id="21" creationId="{BB1CD1AF-0721-465D-AD8E-F20BF50A9B27}"/>
          </ac:inkMkLst>
        </pc:inkChg>
        <pc:inkChg chg="add del">
          <ac:chgData name="Viet Anh Nguyen" userId="b95f61ff061388d5" providerId="LiveId" clId="{746B24EA-7A43-4D3D-A68A-B9BD11066FA8}" dt="2022-02-09T06:58:03.587" v="4344"/>
          <ac:inkMkLst>
            <pc:docMk/>
            <pc:sldMk cId="2984068561" sldId="350"/>
            <ac:inkMk id="22" creationId="{6D8FC099-2620-4131-BF8A-E8C1075B1E72}"/>
          </ac:inkMkLst>
        </pc:inkChg>
        <pc:inkChg chg="add del">
          <ac:chgData name="Viet Anh Nguyen" userId="b95f61ff061388d5" providerId="LiveId" clId="{746B24EA-7A43-4D3D-A68A-B9BD11066FA8}" dt="2022-02-09T06:58:03.587" v="4344"/>
          <ac:inkMkLst>
            <pc:docMk/>
            <pc:sldMk cId="2984068561" sldId="350"/>
            <ac:inkMk id="23" creationId="{A12ADC1E-5E07-4028-9530-62F560B17580}"/>
          </ac:inkMkLst>
        </pc:inkChg>
        <pc:inkChg chg="add del">
          <ac:chgData name="Viet Anh Nguyen" userId="b95f61ff061388d5" providerId="LiveId" clId="{746B24EA-7A43-4D3D-A68A-B9BD11066FA8}" dt="2022-02-09T06:58:03.587" v="4344"/>
          <ac:inkMkLst>
            <pc:docMk/>
            <pc:sldMk cId="2984068561" sldId="350"/>
            <ac:inkMk id="24" creationId="{3E2E6AE1-2D47-47DE-8050-A4E6CF860B20}"/>
          </ac:inkMkLst>
        </pc:inkChg>
        <pc:inkChg chg="add del">
          <ac:chgData name="Viet Anh Nguyen" userId="b95f61ff061388d5" providerId="LiveId" clId="{746B24EA-7A43-4D3D-A68A-B9BD11066FA8}" dt="2022-02-09T06:58:03.587" v="4344"/>
          <ac:inkMkLst>
            <pc:docMk/>
            <pc:sldMk cId="2984068561" sldId="350"/>
            <ac:inkMk id="25" creationId="{DF02A89C-206B-483E-B29F-533CDF7CD2FB}"/>
          </ac:inkMkLst>
        </pc:inkChg>
        <pc:inkChg chg="add del">
          <ac:chgData name="Viet Anh Nguyen" userId="b95f61ff061388d5" providerId="LiveId" clId="{746B24EA-7A43-4D3D-A68A-B9BD11066FA8}" dt="2022-02-09T06:58:03.587" v="4344"/>
          <ac:inkMkLst>
            <pc:docMk/>
            <pc:sldMk cId="2984068561" sldId="350"/>
            <ac:inkMk id="26" creationId="{A94F837B-7DF5-4476-8AFA-EF64719CF40D}"/>
          </ac:inkMkLst>
        </pc:inkChg>
        <pc:inkChg chg="add">
          <ac:chgData name="Viet Anh Nguyen" userId="b95f61ff061388d5" providerId="LiveId" clId="{746B24EA-7A43-4D3D-A68A-B9BD11066FA8}" dt="2022-02-09T06:58:02.898" v="4343" actId="9405"/>
          <ac:inkMkLst>
            <pc:docMk/>
            <pc:sldMk cId="2984068561" sldId="350"/>
            <ac:inkMk id="27" creationId="{F81F233B-DC17-4EA6-A31B-32DAD149222E}"/>
          </ac:inkMkLst>
        </pc:inkChg>
        <pc:inkChg chg="add">
          <ac:chgData name="Viet Anh Nguyen" userId="b95f61ff061388d5" providerId="LiveId" clId="{746B24EA-7A43-4D3D-A68A-B9BD11066FA8}" dt="2022-02-09T06:58:03.587" v="4344"/>
          <ac:inkMkLst>
            <pc:docMk/>
            <pc:sldMk cId="2984068561" sldId="350"/>
            <ac:inkMk id="28" creationId="{9BD76459-B3FE-46E4-BFD1-2B39DFD6D876}"/>
          </ac:inkMkLst>
        </pc:inkChg>
        <pc:inkChg chg="add">
          <ac:chgData name="Viet Anh Nguyen" userId="b95f61ff061388d5" providerId="LiveId" clId="{746B24EA-7A43-4D3D-A68A-B9BD11066FA8}" dt="2022-02-09T06:58:03.587" v="4344"/>
          <ac:inkMkLst>
            <pc:docMk/>
            <pc:sldMk cId="2984068561" sldId="350"/>
            <ac:inkMk id="29" creationId="{9BBB51E5-F2CA-4685-A213-86E2850D1032}"/>
          </ac:inkMkLst>
        </pc:inkChg>
        <pc:inkChg chg="add del">
          <ac:chgData name="Viet Anh Nguyen" userId="b95f61ff061388d5" providerId="LiveId" clId="{746B24EA-7A43-4D3D-A68A-B9BD11066FA8}" dt="2022-02-09T06:58:07.775" v="4353"/>
          <ac:inkMkLst>
            <pc:docMk/>
            <pc:sldMk cId="2984068561" sldId="350"/>
            <ac:inkMk id="30" creationId="{C492AF75-E5A5-4371-B538-B2E2A893088C}"/>
          </ac:inkMkLst>
        </pc:inkChg>
        <pc:inkChg chg="add del">
          <ac:chgData name="Viet Anh Nguyen" userId="b95f61ff061388d5" providerId="LiveId" clId="{746B24EA-7A43-4D3D-A68A-B9BD11066FA8}" dt="2022-02-09T06:58:07.775" v="4353"/>
          <ac:inkMkLst>
            <pc:docMk/>
            <pc:sldMk cId="2984068561" sldId="350"/>
            <ac:inkMk id="31" creationId="{8E87A256-C5CE-458B-813D-34A136808731}"/>
          </ac:inkMkLst>
        </pc:inkChg>
        <pc:inkChg chg="add del">
          <ac:chgData name="Viet Anh Nguyen" userId="b95f61ff061388d5" providerId="LiveId" clId="{746B24EA-7A43-4D3D-A68A-B9BD11066FA8}" dt="2022-02-09T06:58:07.775" v="4353"/>
          <ac:inkMkLst>
            <pc:docMk/>
            <pc:sldMk cId="2984068561" sldId="350"/>
            <ac:inkMk id="32" creationId="{16A3329B-AFC5-4C3B-BC06-C49C13CFEF85}"/>
          </ac:inkMkLst>
        </pc:inkChg>
        <pc:inkChg chg="add del">
          <ac:chgData name="Viet Anh Nguyen" userId="b95f61ff061388d5" providerId="LiveId" clId="{746B24EA-7A43-4D3D-A68A-B9BD11066FA8}" dt="2022-02-09T06:58:07.775" v="4353"/>
          <ac:inkMkLst>
            <pc:docMk/>
            <pc:sldMk cId="2984068561" sldId="350"/>
            <ac:inkMk id="33" creationId="{4F3F0903-A63F-4B6B-B783-221B6D8ACCAB}"/>
          </ac:inkMkLst>
        </pc:inkChg>
        <pc:inkChg chg="add del">
          <ac:chgData name="Viet Anh Nguyen" userId="b95f61ff061388d5" providerId="LiveId" clId="{746B24EA-7A43-4D3D-A68A-B9BD11066FA8}" dt="2022-02-09T06:58:07.775" v="4353"/>
          <ac:inkMkLst>
            <pc:docMk/>
            <pc:sldMk cId="2984068561" sldId="350"/>
            <ac:inkMk id="34" creationId="{4C3DE96D-3DA5-41B2-9B11-7D6E63238E80}"/>
          </ac:inkMkLst>
        </pc:inkChg>
        <pc:inkChg chg="add del">
          <ac:chgData name="Viet Anh Nguyen" userId="b95f61ff061388d5" providerId="LiveId" clId="{746B24EA-7A43-4D3D-A68A-B9BD11066FA8}" dt="2022-02-09T06:58:07.775" v="4353"/>
          <ac:inkMkLst>
            <pc:docMk/>
            <pc:sldMk cId="2984068561" sldId="350"/>
            <ac:inkMk id="35" creationId="{3A21749B-4831-47A5-B4E9-F175997C9B1C}"/>
          </ac:inkMkLst>
        </pc:inkChg>
        <pc:inkChg chg="add del">
          <ac:chgData name="Viet Anh Nguyen" userId="b95f61ff061388d5" providerId="LiveId" clId="{746B24EA-7A43-4D3D-A68A-B9BD11066FA8}" dt="2022-02-09T06:58:07.775" v="4353"/>
          <ac:inkMkLst>
            <pc:docMk/>
            <pc:sldMk cId="2984068561" sldId="350"/>
            <ac:inkMk id="36" creationId="{92A9B145-8B94-4A84-86A4-A5FC8BDB929D}"/>
          </ac:inkMkLst>
        </pc:inkChg>
        <pc:inkChg chg="add del">
          <ac:chgData name="Viet Anh Nguyen" userId="b95f61ff061388d5" providerId="LiveId" clId="{746B24EA-7A43-4D3D-A68A-B9BD11066FA8}" dt="2022-02-09T06:58:07.775" v="4353"/>
          <ac:inkMkLst>
            <pc:docMk/>
            <pc:sldMk cId="2984068561" sldId="350"/>
            <ac:inkMk id="37" creationId="{1CFE2EE9-34A7-4A1A-8670-B1CE51962B36}"/>
          </ac:inkMkLst>
        </pc:inkChg>
        <pc:inkChg chg="add del">
          <ac:chgData name="Viet Anh Nguyen" userId="b95f61ff061388d5" providerId="LiveId" clId="{746B24EA-7A43-4D3D-A68A-B9BD11066FA8}" dt="2022-02-09T06:58:09.987" v="4359"/>
          <ac:inkMkLst>
            <pc:docMk/>
            <pc:sldMk cId="2984068561" sldId="350"/>
            <ac:inkMk id="38" creationId="{2E06E7BD-789B-43F9-BAF3-A3E5D4A44DD6}"/>
          </ac:inkMkLst>
        </pc:inkChg>
        <pc:inkChg chg="add del">
          <ac:chgData name="Viet Anh Nguyen" userId="b95f61ff061388d5" providerId="LiveId" clId="{746B24EA-7A43-4D3D-A68A-B9BD11066FA8}" dt="2022-02-09T06:58:09.987" v="4359"/>
          <ac:inkMkLst>
            <pc:docMk/>
            <pc:sldMk cId="2984068561" sldId="350"/>
            <ac:inkMk id="39" creationId="{18CF2965-3DFB-4698-B900-DCDB412884DB}"/>
          </ac:inkMkLst>
        </pc:inkChg>
        <pc:inkChg chg="add del">
          <ac:chgData name="Viet Anh Nguyen" userId="b95f61ff061388d5" providerId="LiveId" clId="{746B24EA-7A43-4D3D-A68A-B9BD11066FA8}" dt="2022-02-09T06:58:09.987" v="4359"/>
          <ac:inkMkLst>
            <pc:docMk/>
            <pc:sldMk cId="2984068561" sldId="350"/>
            <ac:inkMk id="40" creationId="{8A66D6F9-4621-40D5-99A6-E153AA18E17B}"/>
          </ac:inkMkLst>
        </pc:inkChg>
        <pc:inkChg chg="add del">
          <ac:chgData name="Viet Anh Nguyen" userId="b95f61ff061388d5" providerId="LiveId" clId="{746B24EA-7A43-4D3D-A68A-B9BD11066FA8}" dt="2022-02-09T06:58:09.987" v="4359"/>
          <ac:inkMkLst>
            <pc:docMk/>
            <pc:sldMk cId="2984068561" sldId="350"/>
            <ac:inkMk id="41" creationId="{9F6D1610-28FB-40C9-87CB-D808B3281BE6}"/>
          </ac:inkMkLst>
        </pc:inkChg>
        <pc:inkChg chg="add del">
          <ac:chgData name="Viet Anh Nguyen" userId="b95f61ff061388d5" providerId="LiveId" clId="{746B24EA-7A43-4D3D-A68A-B9BD11066FA8}" dt="2022-02-09T06:58:09.987" v="4359"/>
          <ac:inkMkLst>
            <pc:docMk/>
            <pc:sldMk cId="2984068561" sldId="350"/>
            <ac:inkMk id="42" creationId="{0DE6D0E4-A16D-49CF-9109-BA88404FCCBB}"/>
          </ac:inkMkLst>
        </pc:inkChg>
        <pc:inkChg chg="add del">
          <ac:chgData name="Viet Anh Nguyen" userId="b95f61ff061388d5" providerId="LiveId" clId="{746B24EA-7A43-4D3D-A68A-B9BD11066FA8}" dt="2022-02-09T06:58:09.987" v="4359"/>
          <ac:inkMkLst>
            <pc:docMk/>
            <pc:sldMk cId="2984068561" sldId="350"/>
            <ac:inkMk id="43" creationId="{EBE735F3-4B92-4BCB-8FD7-B0D115C6296D}"/>
          </ac:inkMkLst>
        </pc:inkChg>
        <pc:inkChg chg="add del">
          <ac:chgData name="Viet Anh Nguyen" userId="b95f61ff061388d5" providerId="LiveId" clId="{746B24EA-7A43-4D3D-A68A-B9BD11066FA8}" dt="2022-02-09T06:58:09.987" v="4359"/>
          <ac:inkMkLst>
            <pc:docMk/>
            <pc:sldMk cId="2984068561" sldId="350"/>
            <ac:inkMk id="44" creationId="{E726D12C-8637-4532-A0EE-1825303A6FAA}"/>
          </ac:inkMkLst>
        </pc:inkChg>
        <pc:inkChg chg="add mod">
          <ac:chgData name="Viet Anh Nguyen" userId="b95f61ff061388d5" providerId="LiveId" clId="{746B24EA-7A43-4D3D-A68A-B9BD11066FA8}" dt="2022-02-09T06:59:48.553" v="4404"/>
          <ac:inkMkLst>
            <pc:docMk/>
            <pc:sldMk cId="2984068561" sldId="350"/>
            <ac:inkMk id="45" creationId="{D1DB80AA-48DD-4D17-9C0D-18CA8CA878E8}"/>
          </ac:inkMkLst>
        </pc:inkChg>
        <pc:inkChg chg="add del">
          <ac:chgData name="Viet Anh Nguyen" userId="b95f61ff061388d5" providerId="LiveId" clId="{746B24EA-7A43-4D3D-A68A-B9BD11066FA8}" dt="2022-02-09T06:58:12.769" v="4362"/>
          <ac:inkMkLst>
            <pc:docMk/>
            <pc:sldMk cId="2984068561" sldId="350"/>
            <ac:inkMk id="46" creationId="{5D144FD9-596D-447C-AFC5-2EA84B378A93}"/>
          </ac:inkMkLst>
        </pc:inkChg>
        <pc:inkChg chg="add del">
          <ac:chgData name="Viet Anh Nguyen" userId="b95f61ff061388d5" providerId="LiveId" clId="{746B24EA-7A43-4D3D-A68A-B9BD11066FA8}" dt="2022-02-09T06:58:12.769" v="4362"/>
          <ac:inkMkLst>
            <pc:docMk/>
            <pc:sldMk cId="2984068561" sldId="350"/>
            <ac:inkMk id="47" creationId="{E8196C1F-C33A-4522-9C20-08BAE6239E98}"/>
          </ac:inkMkLst>
        </pc:inkChg>
        <pc:inkChg chg="add">
          <ac:chgData name="Viet Anh Nguyen" userId="b95f61ff061388d5" providerId="LiveId" clId="{746B24EA-7A43-4D3D-A68A-B9BD11066FA8}" dt="2022-02-09T06:58:12.769" v="4362"/>
          <ac:inkMkLst>
            <pc:docMk/>
            <pc:sldMk cId="2984068561" sldId="350"/>
            <ac:inkMk id="48" creationId="{0DB375EF-13DA-466B-B980-3AFBA4B41C93}"/>
          </ac:inkMkLst>
        </pc:inkChg>
        <pc:inkChg chg="add del">
          <ac:chgData name="Viet Anh Nguyen" userId="b95f61ff061388d5" providerId="LiveId" clId="{746B24EA-7A43-4D3D-A68A-B9BD11066FA8}" dt="2022-02-09T06:58:19.587" v="4380"/>
          <ac:inkMkLst>
            <pc:docMk/>
            <pc:sldMk cId="2984068561" sldId="350"/>
            <ac:inkMk id="49" creationId="{08F11084-0E04-4E7F-867C-2ED9EDE75FD8}"/>
          </ac:inkMkLst>
        </pc:inkChg>
        <pc:inkChg chg="add del">
          <ac:chgData name="Viet Anh Nguyen" userId="b95f61ff061388d5" providerId="LiveId" clId="{746B24EA-7A43-4D3D-A68A-B9BD11066FA8}" dt="2022-02-09T06:58:19.587" v="4380"/>
          <ac:inkMkLst>
            <pc:docMk/>
            <pc:sldMk cId="2984068561" sldId="350"/>
            <ac:inkMk id="50" creationId="{FDE3506B-1B8C-4C62-9F02-0C72A42F6276}"/>
          </ac:inkMkLst>
        </pc:inkChg>
        <pc:inkChg chg="add del">
          <ac:chgData name="Viet Anh Nguyen" userId="b95f61ff061388d5" providerId="LiveId" clId="{746B24EA-7A43-4D3D-A68A-B9BD11066FA8}" dt="2022-02-09T06:58:19.587" v="4380"/>
          <ac:inkMkLst>
            <pc:docMk/>
            <pc:sldMk cId="2984068561" sldId="350"/>
            <ac:inkMk id="51" creationId="{D79EA66A-5A05-4CC8-8EF1-9070E4CDBBEF}"/>
          </ac:inkMkLst>
        </pc:inkChg>
        <pc:inkChg chg="add del">
          <ac:chgData name="Viet Anh Nguyen" userId="b95f61ff061388d5" providerId="LiveId" clId="{746B24EA-7A43-4D3D-A68A-B9BD11066FA8}" dt="2022-02-09T06:58:19.587" v="4380"/>
          <ac:inkMkLst>
            <pc:docMk/>
            <pc:sldMk cId="2984068561" sldId="350"/>
            <ac:inkMk id="52" creationId="{7C33829C-33B1-42FE-9FFC-C9D6CA4C6E87}"/>
          </ac:inkMkLst>
        </pc:inkChg>
        <pc:inkChg chg="add del">
          <ac:chgData name="Viet Anh Nguyen" userId="b95f61ff061388d5" providerId="LiveId" clId="{746B24EA-7A43-4D3D-A68A-B9BD11066FA8}" dt="2022-02-09T06:58:19.587" v="4380"/>
          <ac:inkMkLst>
            <pc:docMk/>
            <pc:sldMk cId="2984068561" sldId="350"/>
            <ac:inkMk id="53" creationId="{B129FD9F-5193-44AB-AED2-C24DA08C30CC}"/>
          </ac:inkMkLst>
        </pc:inkChg>
        <pc:inkChg chg="add del">
          <ac:chgData name="Viet Anh Nguyen" userId="b95f61ff061388d5" providerId="LiveId" clId="{746B24EA-7A43-4D3D-A68A-B9BD11066FA8}" dt="2022-02-09T06:58:19.587" v="4380"/>
          <ac:inkMkLst>
            <pc:docMk/>
            <pc:sldMk cId="2984068561" sldId="350"/>
            <ac:inkMk id="54" creationId="{7814BB7C-E585-4158-9D4E-8118E3ECD524}"/>
          </ac:inkMkLst>
        </pc:inkChg>
        <pc:inkChg chg="add del">
          <ac:chgData name="Viet Anh Nguyen" userId="b95f61ff061388d5" providerId="LiveId" clId="{746B24EA-7A43-4D3D-A68A-B9BD11066FA8}" dt="2022-02-09T06:58:19.587" v="4380"/>
          <ac:inkMkLst>
            <pc:docMk/>
            <pc:sldMk cId="2984068561" sldId="350"/>
            <ac:inkMk id="55" creationId="{CCA60BD9-47FB-4F90-8007-976A546FECC2}"/>
          </ac:inkMkLst>
        </pc:inkChg>
        <pc:inkChg chg="add del">
          <ac:chgData name="Viet Anh Nguyen" userId="b95f61ff061388d5" providerId="LiveId" clId="{746B24EA-7A43-4D3D-A68A-B9BD11066FA8}" dt="2022-02-09T06:58:19.587" v="4380"/>
          <ac:inkMkLst>
            <pc:docMk/>
            <pc:sldMk cId="2984068561" sldId="350"/>
            <ac:inkMk id="56" creationId="{35E37300-B83F-48BF-B5E5-05BD2111CFDA}"/>
          </ac:inkMkLst>
        </pc:inkChg>
        <pc:inkChg chg="add del">
          <ac:chgData name="Viet Anh Nguyen" userId="b95f61ff061388d5" providerId="LiveId" clId="{746B24EA-7A43-4D3D-A68A-B9BD11066FA8}" dt="2022-02-09T06:58:19.587" v="4380"/>
          <ac:inkMkLst>
            <pc:docMk/>
            <pc:sldMk cId="2984068561" sldId="350"/>
            <ac:inkMk id="57" creationId="{A729B3FC-E934-4ACA-8254-7B213F51CC03}"/>
          </ac:inkMkLst>
        </pc:inkChg>
        <pc:inkChg chg="add del">
          <ac:chgData name="Viet Anh Nguyen" userId="b95f61ff061388d5" providerId="LiveId" clId="{746B24EA-7A43-4D3D-A68A-B9BD11066FA8}" dt="2022-02-09T06:58:19.587" v="4380"/>
          <ac:inkMkLst>
            <pc:docMk/>
            <pc:sldMk cId="2984068561" sldId="350"/>
            <ac:inkMk id="58" creationId="{CBE89D96-ACB2-4E95-A5C1-6C6C9F37C054}"/>
          </ac:inkMkLst>
        </pc:inkChg>
        <pc:inkChg chg="add del">
          <ac:chgData name="Viet Anh Nguyen" userId="b95f61ff061388d5" providerId="LiveId" clId="{746B24EA-7A43-4D3D-A68A-B9BD11066FA8}" dt="2022-02-09T06:58:19.587" v="4380"/>
          <ac:inkMkLst>
            <pc:docMk/>
            <pc:sldMk cId="2984068561" sldId="350"/>
            <ac:inkMk id="59" creationId="{EECAD17F-FDFC-49F1-864B-68F91CEE112F}"/>
          </ac:inkMkLst>
        </pc:inkChg>
        <pc:inkChg chg="add del">
          <ac:chgData name="Viet Anh Nguyen" userId="b95f61ff061388d5" providerId="LiveId" clId="{746B24EA-7A43-4D3D-A68A-B9BD11066FA8}" dt="2022-02-09T06:58:19.587" v="4380"/>
          <ac:inkMkLst>
            <pc:docMk/>
            <pc:sldMk cId="2984068561" sldId="350"/>
            <ac:inkMk id="60" creationId="{5221454E-8003-4D9C-80C3-EF6B6BB3F8E6}"/>
          </ac:inkMkLst>
        </pc:inkChg>
        <pc:inkChg chg="add del">
          <ac:chgData name="Viet Anh Nguyen" userId="b95f61ff061388d5" providerId="LiveId" clId="{746B24EA-7A43-4D3D-A68A-B9BD11066FA8}" dt="2022-02-09T06:58:19.587" v="4380"/>
          <ac:inkMkLst>
            <pc:docMk/>
            <pc:sldMk cId="2984068561" sldId="350"/>
            <ac:inkMk id="61" creationId="{8B3D6B37-42D3-4BE7-A12C-233AF7E53A6B}"/>
          </ac:inkMkLst>
        </pc:inkChg>
        <pc:inkChg chg="add del">
          <ac:chgData name="Viet Anh Nguyen" userId="b95f61ff061388d5" providerId="LiveId" clId="{746B24EA-7A43-4D3D-A68A-B9BD11066FA8}" dt="2022-02-09T06:58:19.587" v="4380"/>
          <ac:inkMkLst>
            <pc:docMk/>
            <pc:sldMk cId="2984068561" sldId="350"/>
            <ac:inkMk id="62" creationId="{DFE1A2EC-7B89-4EA5-876C-4272921E7468}"/>
          </ac:inkMkLst>
        </pc:inkChg>
        <pc:inkChg chg="add del">
          <ac:chgData name="Viet Anh Nguyen" userId="b95f61ff061388d5" providerId="LiveId" clId="{746B24EA-7A43-4D3D-A68A-B9BD11066FA8}" dt="2022-02-09T06:58:19.587" v="4380"/>
          <ac:inkMkLst>
            <pc:docMk/>
            <pc:sldMk cId="2984068561" sldId="350"/>
            <ac:inkMk id="63" creationId="{7F8FA11B-936A-4DC3-801D-0618C6364736}"/>
          </ac:inkMkLst>
        </pc:inkChg>
        <pc:inkChg chg="add del">
          <ac:chgData name="Viet Anh Nguyen" userId="b95f61ff061388d5" providerId="LiveId" clId="{746B24EA-7A43-4D3D-A68A-B9BD11066FA8}" dt="2022-02-09T06:58:19.587" v="4380"/>
          <ac:inkMkLst>
            <pc:docMk/>
            <pc:sldMk cId="2984068561" sldId="350"/>
            <ac:inkMk id="64" creationId="{2E0BACFA-5AD6-4F34-A039-A5EAE0DFC03A}"/>
          </ac:inkMkLst>
        </pc:inkChg>
        <pc:inkChg chg="add del">
          <ac:chgData name="Viet Anh Nguyen" userId="b95f61ff061388d5" providerId="LiveId" clId="{746B24EA-7A43-4D3D-A68A-B9BD11066FA8}" dt="2022-02-09T06:58:19.587" v="4380"/>
          <ac:inkMkLst>
            <pc:docMk/>
            <pc:sldMk cId="2984068561" sldId="350"/>
            <ac:inkMk id="65" creationId="{DA169AD0-C1A6-49DA-870E-E862CFF9413C}"/>
          </ac:inkMkLst>
        </pc:inkChg>
        <pc:inkChg chg="add del">
          <ac:chgData name="Viet Anh Nguyen" userId="b95f61ff061388d5" providerId="LiveId" clId="{746B24EA-7A43-4D3D-A68A-B9BD11066FA8}" dt="2022-02-09T06:58:20.567" v="4382"/>
          <ac:inkMkLst>
            <pc:docMk/>
            <pc:sldMk cId="2984068561" sldId="350"/>
            <ac:inkMk id="66" creationId="{EE56C740-50DE-427F-B526-E99B86B9FF52}"/>
          </ac:inkMkLst>
        </pc:inkChg>
        <pc:inkChg chg="add">
          <ac:chgData name="Viet Anh Nguyen" userId="b95f61ff061388d5" providerId="LiveId" clId="{746B24EA-7A43-4D3D-A68A-B9BD11066FA8}" dt="2022-02-09T06:58:19.587" v="4380"/>
          <ac:inkMkLst>
            <pc:docMk/>
            <pc:sldMk cId="2984068561" sldId="350"/>
            <ac:inkMk id="67" creationId="{8B97B2B3-7341-476E-A37C-4CA0DDF721A5}"/>
          </ac:inkMkLst>
        </pc:inkChg>
        <pc:inkChg chg="add mod">
          <ac:chgData name="Viet Anh Nguyen" userId="b95f61ff061388d5" providerId="LiveId" clId="{746B24EA-7A43-4D3D-A68A-B9BD11066FA8}" dt="2022-02-09T06:59:49.661" v="4405"/>
          <ac:inkMkLst>
            <pc:docMk/>
            <pc:sldMk cId="2984068561" sldId="350"/>
            <ac:inkMk id="68" creationId="{CAFAD449-2ADC-4A3B-B8C9-F793688E6980}"/>
          </ac:inkMkLst>
        </pc:inkChg>
        <pc:inkChg chg="add">
          <ac:chgData name="Viet Anh Nguyen" userId="b95f61ff061388d5" providerId="LiveId" clId="{746B24EA-7A43-4D3D-A68A-B9BD11066FA8}" dt="2022-02-09T06:58:19.587" v="4380"/>
          <ac:inkMkLst>
            <pc:docMk/>
            <pc:sldMk cId="2984068561" sldId="350"/>
            <ac:inkMk id="69" creationId="{FC5F7B8D-36D6-4BD9-8CD7-CDA502A11EC4}"/>
          </ac:inkMkLst>
        </pc:inkChg>
        <pc:inkChg chg="add">
          <ac:chgData name="Viet Anh Nguyen" userId="b95f61ff061388d5" providerId="LiveId" clId="{746B24EA-7A43-4D3D-A68A-B9BD11066FA8}" dt="2022-02-09T06:58:19.587" v="4380"/>
          <ac:inkMkLst>
            <pc:docMk/>
            <pc:sldMk cId="2984068561" sldId="350"/>
            <ac:inkMk id="70" creationId="{183AF91A-389D-4E7C-BBCF-E444AC8DBE39}"/>
          </ac:inkMkLst>
        </pc:inkChg>
        <pc:inkChg chg="add del">
          <ac:chgData name="Viet Anh Nguyen" userId="b95f61ff061388d5" providerId="LiveId" clId="{746B24EA-7A43-4D3D-A68A-B9BD11066FA8}" dt="2022-02-09T06:58:20.567" v="4382"/>
          <ac:inkMkLst>
            <pc:docMk/>
            <pc:sldMk cId="2984068561" sldId="350"/>
            <ac:inkMk id="71" creationId="{A858D2E7-AF90-476A-83C2-FD25760512FC}"/>
          </ac:inkMkLst>
        </pc:inkChg>
        <pc:inkChg chg="add del">
          <ac:chgData name="Viet Anh Nguyen" userId="b95f61ff061388d5" providerId="LiveId" clId="{746B24EA-7A43-4D3D-A68A-B9BD11066FA8}" dt="2022-02-09T06:58:21.697" v="4384"/>
          <ac:inkMkLst>
            <pc:docMk/>
            <pc:sldMk cId="2984068561" sldId="350"/>
            <ac:inkMk id="72" creationId="{944CDE97-62ED-49CC-9A76-60A3A664E707}"/>
          </ac:inkMkLst>
        </pc:inkChg>
        <pc:inkChg chg="add del">
          <ac:chgData name="Viet Anh Nguyen" userId="b95f61ff061388d5" providerId="LiveId" clId="{746B24EA-7A43-4D3D-A68A-B9BD11066FA8}" dt="2022-02-09T06:58:21.697" v="4384"/>
          <ac:inkMkLst>
            <pc:docMk/>
            <pc:sldMk cId="2984068561" sldId="350"/>
            <ac:inkMk id="73" creationId="{AD3F7860-3FE7-4274-A8C6-2AF7182D3F8E}"/>
          </ac:inkMkLst>
        </pc:inkChg>
        <pc:inkChg chg="add mod">
          <ac:chgData name="Viet Anh Nguyen" userId="b95f61ff061388d5" providerId="LiveId" clId="{746B24EA-7A43-4D3D-A68A-B9BD11066FA8}" dt="2022-02-09T06:59:50.707" v="4406"/>
          <ac:inkMkLst>
            <pc:docMk/>
            <pc:sldMk cId="2984068561" sldId="350"/>
            <ac:inkMk id="74" creationId="{175B71AC-98D4-4DBA-A5F8-23FAF18990E7}"/>
          </ac:inkMkLst>
        </pc:inkChg>
        <pc:inkChg chg="add del">
          <ac:chgData name="Viet Anh Nguyen" userId="b95f61ff061388d5" providerId="LiveId" clId="{746B24EA-7A43-4D3D-A68A-B9BD11066FA8}" dt="2022-02-09T07:00:00.681" v="4410"/>
          <ac:inkMkLst>
            <pc:docMk/>
            <pc:sldMk cId="2984068561" sldId="350"/>
            <ac:inkMk id="75" creationId="{6D1E925C-4721-49E0-A194-D24D4D8231FE}"/>
          </ac:inkMkLst>
        </pc:inkChg>
        <pc:inkChg chg="add del">
          <ac:chgData name="Viet Anh Nguyen" userId="b95f61ff061388d5" providerId="LiveId" clId="{746B24EA-7A43-4D3D-A68A-B9BD11066FA8}" dt="2022-02-09T07:00:00.681" v="4410"/>
          <ac:inkMkLst>
            <pc:docMk/>
            <pc:sldMk cId="2984068561" sldId="350"/>
            <ac:inkMk id="76" creationId="{67D2A6C7-B7EE-4FAB-84C6-BEE60C603FCE}"/>
          </ac:inkMkLst>
        </pc:inkChg>
        <pc:inkChg chg="add del">
          <ac:chgData name="Viet Anh Nguyen" userId="b95f61ff061388d5" providerId="LiveId" clId="{746B24EA-7A43-4D3D-A68A-B9BD11066FA8}" dt="2022-02-09T07:00:00.681" v="4410"/>
          <ac:inkMkLst>
            <pc:docMk/>
            <pc:sldMk cId="2984068561" sldId="350"/>
            <ac:inkMk id="77" creationId="{9E330E55-7D48-4FF5-B058-D4127DA3BA4C}"/>
          </ac:inkMkLst>
        </pc:inkChg>
        <pc:inkChg chg="add">
          <ac:chgData name="Viet Anh Nguyen" userId="b95f61ff061388d5" providerId="LiveId" clId="{746B24EA-7A43-4D3D-A68A-B9BD11066FA8}" dt="2022-02-09T07:00:00.681" v="4410"/>
          <ac:inkMkLst>
            <pc:docMk/>
            <pc:sldMk cId="2984068561" sldId="350"/>
            <ac:inkMk id="78" creationId="{9DB56FDB-8E35-4E84-ABD8-1EEDFEC1161F}"/>
          </ac:inkMkLst>
        </pc:inkChg>
        <pc:inkChg chg="add del">
          <ac:chgData name="Viet Anh Nguyen" userId="b95f61ff061388d5" providerId="LiveId" clId="{746B24EA-7A43-4D3D-A68A-B9BD11066FA8}" dt="2022-02-09T07:00:02.714" v="4413"/>
          <ac:inkMkLst>
            <pc:docMk/>
            <pc:sldMk cId="2984068561" sldId="350"/>
            <ac:inkMk id="79" creationId="{BF9B4975-3781-4CCC-B223-2D62D54628D2}"/>
          </ac:inkMkLst>
        </pc:inkChg>
        <pc:inkChg chg="add del">
          <ac:chgData name="Viet Anh Nguyen" userId="b95f61ff061388d5" providerId="LiveId" clId="{746B24EA-7A43-4D3D-A68A-B9BD11066FA8}" dt="2022-02-09T07:00:02.714" v="4413"/>
          <ac:inkMkLst>
            <pc:docMk/>
            <pc:sldMk cId="2984068561" sldId="350"/>
            <ac:inkMk id="80" creationId="{75C209B7-97D6-4F28-A654-B9682E833F99}"/>
          </ac:inkMkLst>
        </pc:inkChg>
        <pc:inkChg chg="add">
          <ac:chgData name="Viet Anh Nguyen" userId="b95f61ff061388d5" providerId="LiveId" clId="{746B24EA-7A43-4D3D-A68A-B9BD11066FA8}" dt="2022-02-09T07:00:02.714" v="4413"/>
          <ac:inkMkLst>
            <pc:docMk/>
            <pc:sldMk cId="2984068561" sldId="350"/>
            <ac:inkMk id="81" creationId="{549A3B77-DC1A-4E29-BCF8-4C21EF61A102}"/>
          </ac:inkMkLst>
        </pc:inkChg>
        <pc:inkChg chg="add del">
          <ac:chgData name="Viet Anh Nguyen" userId="b95f61ff061388d5" providerId="LiveId" clId="{746B24EA-7A43-4D3D-A68A-B9BD11066FA8}" dt="2022-02-09T07:01:44.228" v="4419"/>
          <ac:inkMkLst>
            <pc:docMk/>
            <pc:sldMk cId="2984068561" sldId="350"/>
            <ac:inkMk id="82" creationId="{61F7F165-A6A7-4E5C-AFAF-F0E1BE88FD80}"/>
          </ac:inkMkLst>
        </pc:inkChg>
        <pc:inkChg chg="add del">
          <ac:chgData name="Viet Anh Nguyen" userId="b95f61ff061388d5" providerId="LiveId" clId="{746B24EA-7A43-4D3D-A68A-B9BD11066FA8}" dt="2022-02-09T07:01:44.228" v="4419"/>
          <ac:inkMkLst>
            <pc:docMk/>
            <pc:sldMk cId="2984068561" sldId="350"/>
            <ac:inkMk id="83" creationId="{AEA7AB70-5C81-45E7-835D-3C0BAFFAA4AF}"/>
          </ac:inkMkLst>
        </pc:inkChg>
        <pc:inkChg chg="add">
          <ac:chgData name="Viet Anh Nguyen" userId="b95f61ff061388d5" providerId="LiveId" clId="{746B24EA-7A43-4D3D-A68A-B9BD11066FA8}" dt="2022-02-09T07:01:44.228" v="4419"/>
          <ac:inkMkLst>
            <pc:docMk/>
            <pc:sldMk cId="2984068561" sldId="350"/>
            <ac:inkMk id="84" creationId="{40B77B36-58A9-41E0-BAEB-4E8D3351B190}"/>
          </ac:inkMkLst>
        </pc:inkChg>
        <pc:inkChg chg="add del">
          <ac:chgData name="Viet Anh Nguyen" userId="b95f61ff061388d5" providerId="LiveId" clId="{746B24EA-7A43-4D3D-A68A-B9BD11066FA8}" dt="2022-02-09T07:02:05.013" v="4426"/>
          <ac:inkMkLst>
            <pc:docMk/>
            <pc:sldMk cId="2984068561" sldId="350"/>
            <ac:inkMk id="85" creationId="{037AA836-BCE9-4B46-A2B8-B6C0FCFE010F}"/>
          </ac:inkMkLst>
        </pc:inkChg>
        <pc:inkChg chg="add del">
          <ac:chgData name="Viet Anh Nguyen" userId="b95f61ff061388d5" providerId="LiveId" clId="{746B24EA-7A43-4D3D-A68A-B9BD11066FA8}" dt="2022-02-09T07:02:05.013" v="4426"/>
          <ac:inkMkLst>
            <pc:docMk/>
            <pc:sldMk cId="2984068561" sldId="350"/>
            <ac:inkMk id="86" creationId="{AD7984FD-F138-4B37-AC32-D875DE911018}"/>
          </ac:inkMkLst>
        </pc:inkChg>
        <pc:inkChg chg="add del">
          <ac:chgData name="Viet Anh Nguyen" userId="b95f61ff061388d5" providerId="LiveId" clId="{746B24EA-7A43-4D3D-A68A-B9BD11066FA8}" dt="2022-02-09T07:02:05.013" v="4426"/>
          <ac:inkMkLst>
            <pc:docMk/>
            <pc:sldMk cId="2984068561" sldId="350"/>
            <ac:inkMk id="87" creationId="{5B335519-C24A-45D7-B764-BAB139809AAB}"/>
          </ac:inkMkLst>
        </pc:inkChg>
        <pc:inkChg chg="add">
          <ac:chgData name="Viet Anh Nguyen" userId="b95f61ff061388d5" providerId="LiveId" clId="{746B24EA-7A43-4D3D-A68A-B9BD11066FA8}" dt="2022-02-09T07:02:03.740" v="4423" actId="9405"/>
          <ac:inkMkLst>
            <pc:docMk/>
            <pc:sldMk cId="2984068561" sldId="350"/>
            <ac:inkMk id="88" creationId="{ED9F98D9-246C-4F9B-993C-E9E08F800C5E}"/>
          </ac:inkMkLst>
        </pc:inkChg>
        <pc:inkChg chg="add del">
          <ac:chgData name="Viet Anh Nguyen" userId="b95f61ff061388d5" providerId="LiveId" clId="{746B24EA-7A43-4D3D-A68A-B9BD11066FA8}" dt="2022-02-09T07:02:05.013" v="4426"/>
          <ac:inkMkLst>
            <pc:docMk/>
            <pc:sldMk cId="2984068561" sldId="350"/>
            <ac:inkMk id="89" creationId="{12B571DA-1ADE-443F-83EF-EE9073D18CBD}"/>
          </ac:inkMkLst>
        </pc:inkChg>
        <pc:inkChg chg="add del">
          <ac:chgData name="Viet Anh Nguyen" userId="b95f61ff061388d5" providerId="LiveId" clId="{746B24EA-7A43-4D3D-A68A-B9BD11066FA8}" dt="2022-02-09T07:02:05.013" v="4426"/>
          <ac:inkMkLst>
            <pc:docMk/>
            <pc:sldMk cId="2984068561" sldId="350"/>
            <ac:inkMk id="90" creationId="{F4E62C3E-9B3E-4DD7-B6AE-9BC8A905FEDE}"/>
          </ac:inkMkLst>
        </pc:inkChg>
        <pc:inkChg chg="add">
          <ac:chgData name="Viet Anh Nguyen" userId="b95f61ff061388d5" providerId="LiveId" clId="{746B24EA-7A43-4D3D-A68A-B9BD11066FA8}" dt="2022-02-09T07:02:05.013" v="4426"/>
          <ac:inkMkLst>
            <pc:docMk/>
            <pc:sldMk cId="2984068561" sldId="350"/>
            <ac:inkMk id="91" creationId="{12DE3CA7-21B0-48AF-96D4-45154D2A64D6}"/>
          </ac:inkMkLst>
        </pc:inkChg>
        <pc:inkChg chg="add del">
          <ac:chgData name="Viet Anh Nguyen" userId="b95f61ff061388d5" providerId="LiveId" clId="{746B24EA-7A43-4D3D-A68A-B9BD11066FA8}" dt="2022-02-09T07:02:05.013" v="4426"/>
          <ac:inkMkLst>
            <pc:docMk/>
            <pc:sldMk cId="2984068561" sldId="350"/>
            <ac:inkMk id="92" creationId="{0A22452C-B21A-46EC-9BA2-841D4043F4C5}"/>
          </ac:inkMkLst>
        </pc:inkChg>
        <pc:inkChg chg="add">
          <ac:chgData name="Viet Anh Nguyen" userId="b95f61ff061388d5" providerId="LiveId" clId="{746B24EA-7A43-4D3D-A68A-B9BD11066FA8}" dt="2022-02-09T07:02:05.013" v="4426"/>
          <ac:inkMkLst>
            <pc:docMk/>
            <pc:sldMk cId="2984068561" sldId="350"/>
            <ac:inkMk id="93" creationId="{AE607BEF-6753-4C4C-924D-7E8ADE80FCD3}"/>
          </ac:inkMkLst>
        </pc:inkChg>
        <pc:inkChg chg="add">
          <ac:chgData name="Viet Anh Nguyen" userId="b95f61ff061388d5" providerId="LiveId" clId="{746B24EA-7A43-4D3D-A68A-B9BD11066FA8}" dt="2022-02-09T07:02:15.867" v="4427" actId="9405"/>
          <ac:inkMkLst>
            <pc:docMk/>
            <pc:sldMk cId="2984068561" sldId="350"/>
            <ac:inkMk id="94" creationId="{704AFC3B-BC6E-4A2C-B549-167E40F6CAD9}"/>
          </ac:inkMkLst>
        </pc:inkChg>
        <pc:inkChg chg="add">
          <ac:chgData name="Viet Anh Nguyen" userId="b95f61ff061388d5" providerId="LiveId" clId="{746B24EA-7A43-4D3D-A68A-B9BD11066FA8}" dt="2022-02-09T07:02:16.161" v="4428" actId="9405"/>
          <ac:inkMkLst>
            <pc:docMk/>
            <pc:sldMk cId="2984068561" sldId="350"/>
            <ac:inkMk id="95" creationId="{FC994DFF-2C9C-4F89-B2D9-51D422D1D5E2}"/>
          </ac:inkMkLst>
        </pc:inkChg>
        <pc:inkChg chg="add del">
          <ac:chgData name="Viet Anh Nguyen" userId="b95f61ff061388d5" providerId="LiveId" clId="{746B24EA-7A43-4D3D-A68A-B9BD11066FA8}" dt="2022-02-09T07:02:20.865" v="4433"/>
          <ac:inkMkLst>
            <pc:docMk/>
            <pc:sldMk cId="2984068561" sldId="350"/>
            <ac:inkMk id="96" creationId="{83867889-4DE7-496A-B003-6AC7CAF9E284}"/>
          </ac:inkMkLst>
        </pc:inkChg>
        <pc:inkChg chg="add del">
          <ac:chgData name="Viet Anh Nguyen" userId="b95f61ff061388d5" providerId="LiveId" clId="{746B24EA-7A43-4D3D-A68A-B9BD11066FA8}" dt="2022-02-09T07:02:20.865" v="4433"/>
          <ac:inkMkLst>
            <pc:docMk/>
            <pc:sldMk cId="2984068561" sldId="350"/>
            <ac:inkMk id="97" creationId="{59224CFB-A794-4668-8CF8-9148139AB7B2}"/>
          </ac:inkMkLst>
        </pc:inkChg>
        <pc:inkChg chg="add del">
          <ac:chgData name="Viet Anh Nguyen" userId="b95f61ff061388d5" providerId="LiveId" clId="{746B24EA-7A43-4D3D-A68A-B9BD11066FA8}" dt="2022-02-09T07:02:20.865" v="4433"/>
          <ac:inkMkLst>
            <pc:docMk/>
            <pc:sldMk cId="2984068561" sldId="350"/>
            <ac:inkMk id="98" creationId="{7F8B84B6-DF6F-4608-A821-4659FADD0E76}"/>
          </ac:inkMkLst>
        </pc:inkChg>
        <pc:inkChg chg="add del">
          <ac:chgData name="Viet Anh Nguyen" userId="b95f61ff061388d5" providerId="LiveId" clId="{746B24EA-7A43-4D3D-A68A-B9BD11066FA8}" dt="2022-02-09T07:02:20.865" v="4433"/>
          <ac:inkMkLst>
            <pc:docMk/>
            <pc:sldMk cId="2984068561" sldId="350"/>
            <ac:inkMk id="99" creationId="{335EAB04-66F9-49AB-8C9D-6478067749B6}"/>
          </ac:inkMkLst>
        </pc:inkChg>
        <pc:inkChg chg="add del">
          <ac:chgData name="Viet Anh Nguyen" userId="b95f61ff061388d5" providerId="LiveId" clId="{746B24EA-7A43-4D3D-A68A-B9BD11066FA8}" dt="2022-02-09T07:02:23.573" v="4441"/>
          <ac:inkMkLst>
            <pc:docMk/>
            <pc:sldMk cId="2984068561" sldId="350"/>
            <ac:inkMk id="100" creationId="{4A1ED3DB-06F9-4B82-86A4-BC4973D9FE5B}"/>
          </ac:inkMkLst>
        </pc:inkChg>
        <pc:inkChg chg="add del">
          <ac:chgData name="Viet Anh Nguyen" userId="b95f61ff061388d5" providerId="LiveId" clId="{746B24EA-7A43-4D3D-A68A-B9BD11066FA8}" dt="2022-02-09T07:02:23.573" v="4441"/>
          <ac:inkMkLst>
            <pc:docMk/>
            <pc:sldMk cId="2984068561" sldId="350"/>
            <ac:inkMk id="101" creationId="{DF9E95C9-7E0C-4377-91C9-F98CD6469D97}"/>
          </ac:inkMkLst>
        </pc:inkChg>
        <pc:inkChg chg="add del">
          <ac:chgData name="Viet Anh Nguyen" userId="b95f61ff061388d5" providerId="LiveId" clId="{746B24EA-7A43-4D3D-A68A-B9BD11066FA8}" dt="2022-02-09T07:02:23.573" v="4441"/>
          <ac:inkMkLst>
            <pc:docMk/>
            <pc:sldMk cId="2984068561" sldId="350"/>
            <ac:inkMk id="102" creationId="{77A41916-D2DC-41BB-9367-B4D30DD402D7}"/>
          </ac:inkMkLst>
        </pc:inkChg>
        <pc:inkChg chg="add del">
          <ac:chgData name="Viet Anh Nguyen" userId="b95f61ff061388d5" providerId="LiveId" clId="{746B24EA-7A43-4D3D-A68A-B9BD11066FA8}" dt="2022-02-09T07:02:23.573" v="4441"/>
          <ac:inkMkLst>
            <pc:docMk/>
            <pc:sldMk cId="2984068561" sldId="350"/>
            <ac:inkMk id="103" creationId="{5D79F9D4-26AC-4E3B-85B4-C12F1AD426E9}"/>
          </ac:inkMkLst>
        </pc:inkChg>
        <pc:inkChg chg="add del">
          <ac:chgData name="Viet Anh Nguyen" userId="b95f61ff061388d5" providerId="LiveId" clId="{746B24EA-7A43-4D3D-A68A-B9BD11066FA8}" dt="2022-02-09T07:02:23.573" v="4441"/>
          <ac:inkMkLst>
            <pc:docMk/>
            <pc:sldMk cId="2984068561" sldId="350"/>
            <ac:inkMk id="104" creationId="{02EE4292-949B-4790-924B-F3FC3632C568}"/>
          </ac:inkMkLst>
        </pc:inkChg>
        <pc:inkChg chg="add del">
          <ac:chgData name="Viet Anh Nguyen" userId="b95f61ff061388d5" providerId="LiveId" clId="{746B24EA-7A43-4D3D-A68A-B9BD11066FA8}" dt="2022-02-09T07:02:23.573" v="4441"/>
          <ac:inkMkLst>
            <pc:docMk/>
            <pc:sldMk cId="2984068561" sldId="350"/>
            <ac:inkMk id="105" creationId="{70309BCD-F948-4A45-84E5-959B564166A1}"/>
          </ac:inkMkLst>
        </pc:inkChg>
        <pc:inkChg chg="add del">
          <ac:chgData name="Viet Anh Nguyen" userId="b95f61ff061388d5" providerId="LiveId" clId="{746B24EA-7A43-4D3D-A68A-B9BD11066FA8}" dt="2022-02-09T07:02:23.573" v="4441"/>
          <ac:inkMkLst>
            <pc:docMk/>
            <pc:sldMk cId="2984068561" sldId="350"/>
            <ac:inkMk id="106" creationId="{43E09D2D-FA30-4A0D-B33F-A04397DF0CB8}"/>
          </ac:inkMkLst>
        </pc:inkChg>
        <pc:inkChg chg="add del">
          <ac:chgData name="Viet Anh Nguyen" userId="b95f61ff061388d5" providerId="LiveId" clId="{746B24EA-7A43-4D3D-A68A-B9BD11066FA8}" dt="2022-02-09T07:02:23.573" v="4441"/>
          <ac:inkMkLst>
            <pc:docMk/>
            <pc:sldMk cId="2984068561" sldId="350"/>
            <ac:inkMk id="107" creationId="{9653B10E-012C-477B-BDD0-3D7C2444EF2F}"/>
          </ac:inkMkLst>
        </pc:inkChg>
        <pc:inkChg chg="add">
          <ac:chgData name="Viet Anh Nguyen" userId="b95f61ff061388d5" providerId="LiveId" clId="{746B24EA-7A43-4D3D-A68A-B9BD11066FA8}" dt="2022-02-09T07:02:23.573" v="4441"/>
          <ac:inkMkLst>
            <pc:docMk/>
            <pc:sldMk cId="2984068561" sldId="350"/>
            <ac:inkMk id="108" creationId="{50D5C7FC-F310-491E-96B3-1E28DDFB4351}"/>
          </ac:inkMkLst>
        </pc:inkChg>
        <pc:inkChg chg="add del">
          <ac:chgData name="Viet Anh Nguyen" userId="b95f61ff061388d5" providerId="LiveId" clId="{746B24EA-7A43-4D3D-A68A-B9BD11066FA8}" dt="2022-02-09T07:02:24.746" v="4445"/>
          <ac:inkMkLst>
            <pc:docMk/>
            <pc:sldMk cId="2984068561" sldId="350"/>
            <ac:inkMk id="109" creationId="{494E8DB4-8DE3-47DF-8E1F-3DF4A2797D07}"/>
          </ac:inkMkLst>
        </pc:inkChg>
        <pc:inkChg chg="add del">
          <ac:chgData name="Viet Anh Nguyen" userId="b95f61ff061388d5" providerId="LiveId" clId="{746B24EA-7A43-4D3D-A68A-B9BD11066FA8}" dt="2022-02-09T07:02:24.746" v="4445"/>
          <ac:inkMkLst>
            <pc:docMk/>
            <pc:sldMk cId="2984068561" sldId="350"/>
            <ac:inkMk id="110" creationId="{341A9FE3-1BC0-4693-AD84-8EEB871E0B46}"/>
          </ac:inkMkLst>
        </pc:inkChg>
        <pc:inkChg chg="add del">
          <ac:chgData name="Viet Anh Nguyen" userId="b95f61ff061388d5" providerId="LiveId" clId="{746B24EA-7A43-4D3D-A68A-B9BD11066FA8}" dt="2022-02-09T07:02:24.746" v="4445"/>
          <ac:inkMkLst>
            <pc:docMk/>
            <pc:sldMk cId="2984068561" sldId="350"/>
            <ac:inkMk id="111" creationId="{84DC20F7-C3F7-4CF2-AEC1-75E54FD66D31}"/>
          </ac:inkMkLst>
        </pc:inkChg>
        <pc:inkChg chg="add del">
          <ac:chgData name="Viet Anh Nguyen" userId="b95f61ff061388d5" providerId="LiveId" clId="{746B24EA-7A43-4D3D-A68A-B9BD11066FA8}" dt="2022-02-09T07:02:26.197" v="4447"/>
          <ac:inkMkLst>
            <pc:docMk/>
            <pc:sldMk cId="2984068561" sldId="350"/>
            <ac:inkMk id="112" creationId="{A6A33DF3-A69F-4FB2-9C7C-EAFCA0C2E064}"/>
          </ac:inkMkLst>
        </pc:inkChg>
        <pc:inkChg chg="add del">
          <ac:chgData name="Viet Anh Nguyen" userId="b95f61ff061388d5" providerId="LiveId" clId="{746B24EA-7A43-4D3D-A68A-B9BD11066FA8}" dt="2022-02-09T07:02:26.197" v="4447"/>
          <ac:inkMkLst>
            <pc:docMk/>
            <pc:sldMk cId="2984068561" sldId="350"/>
            <ac:inkMk id="113" creationId="{83C07D29-8110-4EE0-B019-B504751D9A04}"/>
          </ac:inkMkLst>
        </pc:inkChg>
        <pc:inkChg chg="add">
          <ac:chgData name="Viet Anh Nguyen" userId="b95f61ff061388d5" providerId="LiveId" clId="{746B24EA-7A43-4D3D-A68A-B9BD11066FA8}" dt="2022-02-09T07:02:26.197" v="4447"/>
          <ac:inkMkLst>
            <pc:docMk/>
            <pc:sldMk cId="2984068561" sldId="350"/>
            <ac:inkMk id="114" creationId="{E3EBDDCE-F28E-417E-925C-80ADB3F15AEF}"/>
          </ac:inkMkLst>
        </pc:inkChg>
        <pc:inkChg chg="add del">
          <ac:chgData name="Viet Anh Nguyen" userId="b95f61ff061388d5" providerId="LiveId" clId="{746B24EA-7A43-4D3D-A68A-B9BD11066FA8}" dt="2022-02-09T07:02:35.929" v="4456"/>
          <ac:inkMkLst>
            <pc:docMk/>
            <pc:sldMk cId="2984068561" sldId="350"/>
            <ac:inkMk id="115" creationId="{792B3861-7509-4947-8D87-5AE7BACB2DCF}"/>
          </ac:inkMkLst>
        </pc:inkChg>
        <pc:inkChg chg="add del">
          <ac:chgData name="Viet Anh Nguyen" userId="b95f61ff061388d5" providerId="LiveId" clId="{746B24EA-7A43-4D3D-A68A-B9BD11066FA8}" dt="2022-02-09T07:02:35.929" v="4456"/>
          <ac:inkMkLst>
            <pc:docMk/>
            <pc:sldMk cId="2984068561" sldId="350"/>
            <ac:inkMk id="116" creationId="{E6365C03-CE67-4F71-BF0E-00EEBA5AF146}"/>
          </ac:inkMkLst>
        </pc:inkChg>
        <pc:inkChg chg="add del">
          <ac:chgData name="Viet Anh Nguyen" userId="b95f61ff061388d5" providerId="LiveId" clId="{746B24EA-7A43-4D3D-A68A-B9BD11066FA8}" dt="2022-02-09T07:02:35.929" v="4456"/>
          <ac:inkMkLst>
            <pc:docMk/>
            <pc:sldMk cId="2984068561" sldId="350"/>
            <ac:inkMk id="117" creationId="{4E3A8A99-0A18-428D-95A3-FFACDF1E3082}"/>
          </ac:inkMkLst>
        </pc:inkChg>
        <pc:inkChg chg="add del">
          <ac:chgData name="Viet Anh Nguyen" userId="b95f61ff061388d5" providerId="LiveId" clId="{746B24EA-7A43-4D3D-A68A-B9BD11066FA8}" dt="2022-02-09T07:02:35.929" v="4456"/>
          <ac:inkMkLst>
            <pc:docMk/>
            <pc:sldMk cId="2984068561" sldId="350"/>
            <ac:inkMk id="118" creationId="{E9370E16-B413-4EF6-B5CF-591B72852981}"/>
          </ac:inkMkLst>
        </pc:inkChg>
        <pc:inkChg chg="add del">
          <ac:chgData name="Viet Anh Nguyen" userId="b95f61ff061388d5" providerId="LiveId" clId="{746B24EA-7A43-4D3D-A68A-B9BD11066FA8}" dt="2022-02-09T07:02:35.929" v="4456"/>
          <ac:inkMkLst>
            <pc:docMk/>
            <pc:sldMk cId="2984068561" sldId="350"/>
            <ac:inkMk id="119" creationId="{C9D85BBA-0A6C-4C8C-A3E8-4AD83D5FF2EF}"/>
          </ac:inkMkLst>
        </pc:inkChg>
        <pc:inkChg chg="add del">
          <ac:chgData name="Viet Anh Nguyen" userId="b95f61ff061388d5" providerId="LiveId" clId="{746B24EA-7A43-4D3D-A68A-B9BD11066FA8}" dt="2022-02-09T07:02:35.929" v="4456"/>
          <ac:inkMkLst>
            <pc:docMk/>
            <pc:sldMk cId="2984068561" sldId="350"/>
            <ac:inkMk id="120" creationId="{D81BCDD8-639A-4C1B-83D1-9B0AAD9F2D80}"/>
          </ac:inkMkLst>
        </pc:inkChg>
        <pc:inkChg chg="add del">
          <ac:chgData name="Viet Anh Nguyen" userId="b95f61ff061388d5" providerId="LiveId" clId="{746B24EA-7A43-4D3D-A68A-B9BD11066FA8}" dt="2022-02-09T07:02:35.929" v="4456"/>
          <ac:inkMkLst>
            <pc:docMk/>
            <pc:sldMk cId="2984068561" sldId="350"/>
            <ac:inkMk id="121" creationId="{C2F7F57C-CB1A-4ACF-96F3-C8D343C20D53}"/>
          </ac:inkMkLst>
        </pc:inkChg>
        <pc:inkChg chg="add del">
          <ac:chgData name="Viet Anh Nguyen" userId="b95f61ff061388d5" providerId="LiveId" clId="{746B24EA-7A43-4D3D-A68A-B9BD11066FA8}" dt="2022-02-09T07:02:35.929" v="4456"/>
          <ac:inkMkLst>
            <pc:docMk/>
            <pc:sldMk cId="2984068561" sldId="350"/>
            <ac:inkMk id="122" creationId="{9EADA528-1A3A-4481-AA9A-0EAE4158464C}"/>
          </ac:inkMkLst>
        </pc:inkChg>
        <pc:inkChg chg="add">
          <ac:chgData name="Viet Anh Nguyen" userId="b95f61ff061388d5" providerId="LiveId" clId="{746B24EA-7A43-4D3D-A68A-B9BD11066FA8}" dt="2022-02-09T07:02:35.929" v="4456"/>
          <ac:inkMkLst>
            <pc:docMk/>
            <pc:sldMk cId="2984068561" sldId="350"/>
            <ac:inkMk id="123" creationId="{2A6C1628-9DEE-4F8E-9089-2DD0433C56B6}"/>
          </ac:inkMkLst>
        </pc:inkChg>
        <pc:inkChg chg="add">
          <ac:chgData name="Viet Anh Nguyen" userId="b95f61ff061388d5" providerId="LiveId" clId="{746B24EA-7A43-4D3D-A68A-B9BD11066FA8}" dt="2022-02-09T07:02:35.929" v="4456"/>
          <ac:inkMkLst>
            <pc:docMk/>
            <pc:sldMk cId="2984068561" sldId="350"/>
            <ac:inkMk id="124" creationId="{512AEF51-90FA-4885-9AD2-A9A28AB56ED5}"/>
          </ac:inkMkLst>
        </pc:inkChg>
        <pc:inkChg chg="add del">
          <ac:chgData name="Viet Anh Nguyen" userId="b95f61ff061388d5" providerId="LiveId" clId="{746B24EA-7A43-4D3D-A68A-B9BD11066FA8}" dt="2022-02-09T07:02:39.894" v="4466"/>
          <ac:inkMkLst>
            <pc:docMk/>
            <pc:sldMk cId="2984068561" sldId="350"/>
            <ac:inkMk id="125" creationId="{048DA310-86B7-4468-B714-CC236BE7A8B9}"/>
          </ac:inkMkLst>
        </pc:inkChg>
        <pc:inkChg chg="add del">
          <ac:chgData name="Viet Anh Nguyen" userId="b95f61ff061388d5" providerId="LiveId" clId="{746B24EA-7A43-4D3D-A68A-B9BD11066FA8}" dt="2022-02-09T07:02:39.894" v="4466"/>
          <ac:inkMkLst>
            <pc:docMk/>
            <pc:sldMk cId="2984068561" sldId="350"/>
            <ac:inkMk id="126" creationId="{C3BF25B9-5585-4E7D-845F-DB07953D662B}"/>
          </ac:inkMkLst>
        </pc:inkChg>
        <pc:inkChg chg="add del">
          <ac:chgData name="Viet Anh Nguyen" userId="b95f61ff061388d5" providerId="LiveId" clId="{746B24EA-7A43-4D3D-A68A-B9BD11066FA8}" dt="2022-02-09T07:02:39.894" v="4466"/>
          <ac:inkMkLst>
            <pc:docMk/>
            <pc:sldMk cId="2984068561" sldId="350"/>
            <ac:inkMk id="127" creationId="{A7C3A8BB-9238-4346-BD7D-4645DFF87884}"/>
          </ac:inkMkLst>
        </pc:inkChg>
        <pc:inkChg chg="add del">
          <ac:chgData name="Viet Anh Nguyen" userId="b95f61ff061388d5" providerId="LiveId" clId="{746B24EA-7A43-4D3D-A68A-B9BD11066FA8}" dt="2022-02-09T07:02:39.894" v="4466"/>
          <ac:inkMkLst>
            <pc:docMk/>
            <pc:sldMk cId="2984068561" sldId="350"/>
            <ac:inkMk id="128" creationId="{CCCD34EB-FAAC-4BDF-864C-EEC0EC906C47}"/>
          </ac:inkMkLst>
        </pc:inkChg>
        <pc:inkChg chg="add del">
          <ac:chgData name="Viet Anh Nguyen" userId="b95f61ff061388d5" providerId="LiveId" clId="{746B24EA-7A43-4D3D-A68A-B9BD11066FA8}" dt="2022-02-09T07:02:39.894" v="4466"/>
          <ac:inkMkLst>
            <pc:docMk/>
            <pc:sldMk cId="2984068561" sldId="350"/>
            <ac:inkMk id="129" creationId="{AD631D2C-4733-4B40-96B8-A5BBA898C33D}"/>
          </ac:inkMkLst>
        </pc:inkChg>
        <pc:inkChg chg="add del">
          <ac:chgData name="Viet Anh Nguyen" userId="b95f61ff061388d5" providerId="LiveId" clId="{746B24EA-7A43-4D3D-A68A-B9BD11066FA8}" dt="2022-02-09T07:02:39.894" v="4466"/>
          <ac:inkMkLst>
            <pc:docMk/>
            <pc:sldMk cId="2984068561" sldId="350"/>
            <ac:inkMk id="130" creationId="{513DC929-A01E-4932-A407-C7FE532C2249}"/>
          </ac:inkMkLst>
        </pc:inkChg>
        <pc:inkChg chg="add del">
          <ac:chgData name="Viet Anh Nguyen" userId="b95f61ff061388d5" providerId="LiveId" clId="{746B24EA-7A43-4D3D-A68A-B9BD11066FA8}" dt="2022-02-09T07:02:39.894" v="4466"/>
          <ac:inkMkLst>
            <pc:docMk/>
            <pc:sldMk cId="2984068561" sldId="350"/>
            <ac:inkMk id="131" creationId="{F73B3C42-918A-4AB4-969B-1670EF211AD1}"/>
          </ac:inkMkLst>
        </pc:inkChg>
        <pc:inkChg chg="add del">
          <ac:chgData name="Viet Anh Nguyen" userId="b95f61ff061388d5" providerId="LiveId" clId="{746B24EA-7A43-4D3D-A68A-B9BD11066FA8}" dt="2022-02-09T07:02:39.894" v="4466"/>
          <ac:inkMkLst>
            <pc:docMk/>
            <pc:sldMk cId="2984068561" sldId="350"/>
            <ac:inkMk id="132" creationId="{05AA3724-B4CF-48FA-BB22-E7BAF473F634}"/>
          </ac:inkMkLst>
        </pc:inkChg>
        <pc:inkChg chg="add del">
          <ac:chgData name="Viet Anh Nguyen" userId="b95f61ff061388d5" providerId="LiveId" clId="{746B24EA-7A43-4D3D-A68A-B9BD11066FA8}" dt="2022-02-09T07:02:39.894" v="4466"/>
          <ac:inkMkLst>
            <pc:docMk/>
            <pc:sldMk cId="2984068561" sldId="350"/>
            <ac:inkMk id="133" creationId="{C7EC7BB0-8CCE-4046-A446-185BC657A302}"/>
          </ac:inkMkLst>
        </pc:inkChg>
        <pc:inkChg chg="add mod">
          <ac:chgData name="Viet Anh Nguyen" userId="b95f61ff061388d5" providerId="LiveId" clId="{746B24EA-7A43-4D3D-A68A-B9BD11066FA8}" dt="2022-02-09T07:02:43.098" v="4467"/>
          <ac:inkMkLst>
            <pc:docMk/>
            <pc:sldMk cId="2984068561" sldId="350"/>
            <ac:inkMk id="134" creationId="{6B737E67-0AA0-4E11-8C77-9128A9EB7FE9}"/>
          </ac:inkMkLst>
        </pc:inkChg>
        <pc:inkChg chg="add del">
          <ac:chgData name="Viet Anh Nguyen" userId="b95f61ff061388d5" providerId="LiveId" clId="{746B24EA-7A43-4D3D-A68A-B9BD11066FA8}" dt="2022-02-09T07:02:52.244" v="4483"/>
          <ac:inkMkLst>
            <pc:docMk/>
            <pc:sldMk cId="2984068561" sldId="350"/>
            <ac:inkMk id="135" creationId="{CB7B18DD-9448-4236-9976-5BA4DF03FB79}"/>
          </ac:inkMkLst>
        </pc:inkChg>
        <pc:inkChg chg="add del">
          <ac:chgData name="Viet Anh Nguyen" userId="b95f61ff061388d5" providerId="LiveId" clId="{746B24EA-7A43-4D3D-A68A-B9BD11066FA8}" dt="2022-02-09T07:02:52.244" v="4483"/>
          <ac:inkMkLst>
            <pc:docMk/>
            <pc:sldMk cId="2984068561" sldId="350"/>
            <ac:inkMk id="136" creationId="{E8E8E6FA-4778-47A8-B820-5B20625A2131}"/>
          </ac:inkMkLst>
        </pc:inkChg>
        <pc:inkChg chg="add del">
          <ac:chgData name="Viet Anh Nguyen" userId="b95f61ff061388d5" providerId="LiveId" clId="{746B24EA-7A43-4D3D-A68A-B9BD11066FA8}" dt="2022-02-09T07:02:52.244" v="4483"/>
          <ac:inkMkLst>
            <pc:docMk/>
            <pc:sldMk cId="2984068561" sldId="350"/>
            <ac:inkMk id="137" creationId="{48A59FEC-2201-4D89-8AE5-5A734FBA3F67}"/>
          </ac:inkMkLst>
        </pc:inkChg>
        <pc:inkChg chg="add del">
          <ac:chgData name="Viet Anh Nguyen" userId="b95f61ff061388d5" providerId="LiveId" clId="{746B24EA-7A43-4D3D-A68A-B9BD11066FA8}" dt="2022-02-09T07:02:52.244" v="4483"/>
          <ac:inkMkLst>
            <pc:docMk/>
            <pc:sldMk cId="2984068561" sldId="350"/>
            <ac:inkMk id="138" creationId="{BA35429C-A098-4902-93B8-865E23ACD919}"/>
          </ac:inkMkLst>
        </pc:inkChg>
        <pc:inkChg chg="add del">
          <ac:chgData name="Viet Anh Nguyen" userId="b95f61ff061388d5" providerId="LiveId" clId="{746B24EA-7A43-4D3D-A68A-B9BD11066FA8}" dt="2022-02-09T07:02:52.244" v="4483"/>
          <ac:inkMkLst>
            <pc:docMk/>
            <pc:sldMk cId="2984068561" sldId="350"/>
            <ac:inkMk id="139" creationId="{A82DCD76-DA0A-4A25-B532-1078B582594C}"/>
          </ac:inkMkLst>
        </pc:inkChg>
        <pc:inkChg chg="add del">
          <ac:chgData name="Viet Anh Nguyen" userId="b95f61ff061388d5" providerId="LiveId" clId="{746B24EA-7A43-4D3D-A68A-B9BD11066FA8}" dt="2022-02-09T07:02:52.244" v="4483"/>
          <ac:inkMkLst>
            <pc:docMk/>
            <pc:sldMk cId="2984068561" sldId="350"/>
            <ac:inkMk id="140" creationId="{87150C95-4D19-4536-BCEA-310B7500C03E}"/>
          </ac:inkMkLst>
        </pc:inkChg>
        <pc:inkChg chg="add del">
          <ac:chgData name="Viet Anh Nguyen" userId="b95f61ff061388d5" providerId="LiveId" clId="{746B24EA-7A43-4D3D-A68A-B9BD11066FA8}" dt="2022-02-09T07:02:52.244" v="4483"/>
          <ac:inkMkLst>
            <pc:docMk/>
            <pc:sldMk cId="2984068561" sldId="350"/>
            <ac:inkMk id="141" creationId="{404A4BCB-B38F-4D2A-9743-C85D4B9BE73B}"/>
          </ac:inkMkLst>
        </pc:inkChg>
        <pc:inkChg chg="add del">
          <ac:chgData name="Viet Anh Nguyen" userId="b95f61ff061388d5" providerId="LiveId" clId="{746B24EA-7A43-4D3D-A68A-B9BD11066FA8}" dt="2022-02-09T07:02:52.244" v="4483"/>
          <ac:inkMkLst>
            <pc:docMk/>
            <pc:sldMk cId="2984068561" sldId="350"/>
            <ac:inkMk id="142" creationId="{B50D373A-29EC-46B3-9F34-C52916E2E17B}"/>
          </ac:inkMkLst>
        </pc:inkChg>
        <pc:inkChg chg="add del">
          <ac:chgData name="Viet Anh Nguyen" userId="b95f61ff061388d5" providerId="LiveId" clId="{746B24EA-7A43-4D3D-A68A-B9BD11066FA8}" dt="2022-02-09T07:02:52.244" v="4483"/>
          <ac:inkMkLst>
            <pc:docMk/>
            <pc:sldMk cId="2984068561" sldId="350"/>
            <ac:inkMk id="143" creationId="{4AEDA844-41F3-4869-8435-AEA0B2C59766}"/>
          </ac:inkMkLst>
        </pc:inkChg>
        <pc:inkChg chg="add del">
          <ac:chgData name="Viet Anh Nguyen" userId="b95f61ff061388d5" providerId="LiveId" clId="{746B24EA-7A43-4D3D-A68A-B9BD11066FA8}" dt="2022-02-09T07:02:52.244" v="4483"/>
          <ac:inkMkLst>
            <pc:docMk/>
            <pc:sldMk cId="2984068561" sldId="350"/>
            <ac:inkMk id="144" creationId="{028D862D-026F-4758-A750-FC9693F4A888}"/>
          </ac:inkMkLst>
        </pc:inkChg>
        <pc:inkChg chg="add del">
          <ac:chgData name="Viet Anh Nguyen" userId="b95f61ff061388d5" providerId="LiveId" clId="{746B24EA-7A43-4D3D-A68A-B9BD11066FA8}" dt="2022-02-09T07:02:52.244" v="4483"/>
          <ac:inkMkLst>
            <pc:docMk/>
            <pc:sldMk cId="2984068561" sldId="350"/>
            <ac:inkMk id="145" creationId="{4B4F687E-AFC5-4FB5-BA30-1051AAC60669}"/>
          </ac:inkMkLst>
        </pc:inkChg>
        <pc:inkChg chg="add del">
          <ac:chgData name="Viet Anh Nguyen" userId="b95f61ff061388d5" providerId="LiveId" clId="{746B24EA-7A43-4D3D-A68A-B9BD11066FA8}" dt="2022-02-09T07:02:52.244" v="4483"/>
          <ac:inkMkLst>
            <pc:docMk/>
            <pc:sldMk cId="2984068561" sldId="350"/>
            <ac:inkMk id="146" creationId="{EA9C87ED-6464-4BFA-98C5-E215BCBEB9B2}"/>
          </ac:inkMkLst>
        </pc:inkChg>
        <pc:inkChg chg="add del">
          <ac:chgData name="Viet Anh Nguyen" userId="b95f61ff061388d5" providerId="LiveId" clId="{746B24EA-7A43-4D3D-A68A-B9BD11066FA8}" dt="2022-02-09T07:02:52.244" v="4483"/>
          <ac:inkMkLst>
            <pc:docMk/>
            <pc:sldMk cId="2984068561" sldId="350"/>
            <ac:inkMk id="147" creationId="{9031665A-FCEC-4B4E-A654-E8B0C21A8E7F}"/>
          </ac:inkMkLst>
        </pc:inkChg>
        <pc:inkChg chg="add">
          <ac:chgData name="Viet Anh Nguyen" userId="b95f61ff061388d5" providerId="LiveId" clId="{746B24EA-7A43-4D3D-A68A-B9BD11066FA8}" dt="2022-02-09T07:02:51.333" v="4481" actId="9405"/>
          <ac:inkMkLst>
            <pc:docMk/>
            <pc:sldMk cId="2984068561" sldId="350"/>
            <ac:inkMk id="148" creationId="{01AE1454-7763-47E9-B889-2127FE6A3E79}"/>
          </ac:inkMkLst>
        </pc:inkChg>
        <pc:inkChg chg="add">
          <ac:chgData name="Viet Anh Nguyen" userId="b95f61ff061388d5" providerId="LiveId" clId="{746B24EA-7A43-4D3D-A68A-B9BD11066FA8}" dt="2022-02-09T07:02:51.475" v="4482" actId="9405"/>
          <ac:inkMkLst>
            <pc:docMk/>
            <pc:sldMk cId="2984068561" sldId="350"/>
            <ac:inkMk id="149" creationId="{3C74312D-1E8F-403C-ADF0-03420B45A243}"/>
          </ac:inkMkLst>
        </pc:inkChg>
        <pc:inkChg chg="add">
          <ac:chgData name="Viet Anh Nguyen" userId="b95f61ff061388d5" providerId="LiveId" clId="{746B24EA-7A43-4D3D-A68A-B9BD11066FA8}" dt="2022-02-09T07:02:52.244" v="4483"/>
          <ac:inkMkLst>
            <pc:docMk/>
            <pc:sldMk cId="2984068561" sldId="350"/>
            <ac:inkMk id="150" creationId="{4C0F51FD-43DD-4648-91C9-51DC21C08F19}"/>
          </ac:inkMkLst>
        </pc:inkChg>
        <pc:inkChg chg="add">
          <ac:chgData name="Viet Anh Nguyen" userId="b95f61ff061388d5" providerId="LiveId" clId="{746B24EA-7A43-4D3D-A68A-B9BD11066FA8}" dt="2022-02-09T07:02:52.244" v="4483"/>
          <ac:inkMkLst>
            <pc:docMk/>
            <pc:sldMk cId="2984068561" sldId="350"/>
            <ac:inkMk id="151" creationId="{EC72BCBF-012E-4E7F-99A4-BC241AA5B35D}"/>
          </ac:inkMkLst>
        </pc:inkChg>
        <pc:inkChg chg="add">
          <ac:chgData name="Viet Anh Nguyen" userId="b95f61ff061388d5" providerId="LiveId" clId="{746B24EA-7A43-4D3D-A68A-B9BD11066FA8}" dt="2022-02-09T07:02:52.244" v="4483"/>
          <ac:inkMkLst>
            <pc:docMk/>
            <pc:sldMk cId="2984068561" sldId="350"/>
            <ac:inkMk id="152" creationId="{E129925D-3182-4091-A9E0-56001AD2393F}"/>
          </ac:inkMkLst>
        </pc:inkChg>
        <pc:inkChg chg="add del">
          <ac:chgData name="Viet Anh Nguyen" userId="b95f61ff061388d5" providerId="LiveId" clId="{746B24EA-7A43-4D3D-A68A-B9BD11066FA8}" dt="2022-02-09T07:02:54.961" v="4489"/>
          <ac:inkMkLst>
            <pc:docMk/>
            <pc:sldMk cId="2984068561" sldId="350"/>
            <ac:inkMk id="153" creationId="{EDF4D277-35FD-4C9F-B3BB-B20BEC24D4C1}"/>
          </ac:inkMkLst>
        </pc:inkChg>
        <pc:inkChg chg="add del">
          <ac:chgData name="Viet Anh Nguyen" userId="b95f61ff061388d5" providerId="LiveId" clId="{746B24EA-7A43-4D3D-A68A-B9BD11066FA8}" dt="2022-02-09T07:02:54.961" v="4489"/>
          <ac:inkMkLst>
            <pc:docMk/>
            <pc:sldMk cId="2984068561" sldId="350"/>
            <ac:inkMk id="154" creationId="{A882C2F3-A1F7-4510-B5B8-594C3F458AF9}"/>
          </ac:inkMkLst>
        </pc:inkChg>
        <pc:inkChg chg="add del">
          <ac:chgData name="Viet Anh Nguyen" userId="b95f61ff061388d5" providerId="LiveId" clId="{746B24EA-7A43-4D3D-A68A-B9BD11066FA8}" dt="2022-02-09T07:02:54.961" v="4489"/>
          <ac:inkMkLst>
            <pc:docMk/>
            <pc:sldMk cId="2984068561" sldId="350"/>
            <ac:inkMk id="155" creationId="{655B30F7-0263-4745-B851-919DB38DEF8D}"/>
          </ac:inkMkLst>
        </pc:inkChg>
        <pc:inkChg chg="add del">
          <ac:chgData name="Viet Anh Nguyen" userId="b95f61ff061388d5" providerId="LiveId" clId="{746B24EA-7A43-4D3D-A68A-B9BD11066FA8}" dt="2022-02-09T07:02:54.961" v="4489"/>
          <ac:inkMkLst>
            <pc:docMk/>
            <pc:sldMk cId="2984068561" sldId="350"/>
            <ac:inkMk id="156" creationId="{4B5A9AEE-1E70-46FC-A3EA-28A3BE93D0D4}"/>
          </ac:inkMkLst>
        </pc:inkChg>
        <pc:inkChg chg="add del">
          <ac:chgData name="Viet Anh Nguyen" userId="b95f61ff061388d5" providerId="LiveId" clId="{746B24EA-7A43-4D3D-A68A-B9BD11066FA8}" dt="2022-02-09T07:02:54.961" v="4489"/>
          <ac:inkMkLst>
            <pc:docMk/>
            <pc:sldMk cId="2984068561" sldId="350"/>
            <ac:inkMk id="157" creationId="{51EBCC05-27B5-499B-8336-FF7FC6143C75}"/>
          </ac:inkMkLst>
        </pc:inkChg>
        <pc:inkChg chg="add">
          <ac:chgData name="Viet Anh Nguyen" userId="b95f61ff061388d5" providerId="LiveId" clId="{746B24EA-7A43-4D3D-A68A-B9BD11066FA8}" dt="2022-02-09T07:02:54.961" v="4489"/>
          <ac:inkMkLst>
            <pc:docMk/>
            <pc:sldMk cId="2984068561" sldId="350"/>
            <ac:inkMk id="158" creationId="{901A70C6-2B5E-49C2-9B6E-9AF81040F84C}"/>
          </ac:inkMkLst>
        </pc:inkChg>
        <pc:inkChg chg="add del">
          <ac:chgData name="Viet Anh Nguyen" userId="b95f61ff061388d5" providerId="LiveId" clId="{746B24EA-7A43-4D3D-A68A-B9BD11066FA8}" dt="2022-02-09T07:03:05.386" v="4498"/>
          <ac:inkMkLst>
            <pc:docMk/>
            <pc:sldMk cId="2984068561" sldId="350"/>
            <ac:inkMk id="159" creationId="{123F1A8E-C66E-4BAB-8B55-A778B91D7EA7}"/>
          </ac:inkMkLst>
        </pc:inkChg>
        <pc:inkChg chg="add del">
          <ac:chgData name="Viet Anh Nguyen" userId="b95f61ff061388d5" providerId="LiveId" clId="{746B24EA-7A43-4D3D-A68A-B9BD11066FA8}" dt="2022-02-09T07:03:05.386" v="4498"/>
          <ac:inkMkLst>
            <pc:docMk/>
            <pc:sldMk cId="2984068561" sldId="350"/>
            <ac:inkMk id="160" creationId="{B7FA8AC7-E3E9-42F2-95E8-1ACBA57788A2}"/>
          </ac:inkMkLst>
        </pc:inkChg>
        <pc:inkChg chg="add del">
          <ac:chgData name="Viet Anh Nguyen" userId="b95f61ff061388d5" providerId="LiveId" clId="{746B24EA-7A43-4D3D-A68A-B9BD11066FA8}" dt="2022-02-09T07:03:05.386" v="4498"/>
          <ac:inkMkLst>
            <pc:docMk/>
            <pc:sldMk cId="2984068561" sldId="350"/>
            <ac:inkMk id="161" creationId="{73D285AA-0F87-4E2B-B257-E139D0A799B1}"/>
          </ac:inkMkLst>
        </pc:inkChg>
        <pc:inkChg chg="add del">
          <ac:chgData name="Viet Anh Nguyen" userId="b95f61ff061388d5" providerId="LiveId" clId="{746B24EA-7A43-4D3D-A68A-B9BD11066FA8}" dt="2022-02-09T07:03:05.386" v="4498"/>
          <ac:inkMkLst>
            <pc:docMk/>
            <pc:sldMk cId="2984068561" sldId="350"/>
            <ac:inkMk id="162" creationId="{0AB161A3-4C11-4707-B256-C28D04B45F49}"/>
          </ac:inkMkLst>
        </pc:inkChg>
        <pc:inkChg chg="add del">
          <ac:chgData name="Viet Anh Nguyen" userId="b95f61ff061388d5" providerId="LiveId" clId="{746B24EA-7A43-4D3D-A68A-B9BD11066FA8}" dt="2022-02-09T07:03:05.386" v="4498"/>
          <ac:inkMkLst>
            <pc:docMk/>
            <pc:sldMk cId="2984068561" sldId="350"/>
            <ac:inkMk id="163" creationId="{07133727-9AF9-460C-A1D5-11CC0BA7DAA2}"/>
          </ac:inkMkLst>
        </pc:inkChg>
        <pc:inkChg chg="add del">
          <ac:chgData name="Viet Anh Nguyen" userId="b95f61ff061388d5" providerId="LiveId" clId="{746B24EA-7A43-4D3D-A68A-B9BD11066FA8}" dt="2022-02-09T07:03:05.386" v="4498"/>
          <ac:inkMkLst>
            <pc:docMk/>
            <pc:sldMk cId="2984068561" sldId="350"/>
            <ac:inkMk id="164" creationId="{C8F5F844-286B-421A-9AFD-07A1C41BEA2C}"/>
          </ac:inkMkLst>
        </pc:inkChg>
        <pc:inkChg chg="add del">
          <ac:chgData name="Viet Anh Nguyen" userId="b95f61ff061388d5" providerId="LiveId" clId="{746B24EA-7A43-4D3D-A68A-B9BD11066FA8}" dt="2022-02-09T07:03:05.386" v="4498"/>
          <ac:inkMkLst>
            <pc:docMk/>
            <pc:sldMk cId="2984068561" sldId="350"/>
            <ac:inkMk id="165" creationId="{EE915F0C-6A2A-4B4C-B449-487CC05FF800}"/>
          </ac:inkMkLst>
        </pc:inkChg>
        <pc:inkChg chg="add del">
          <ac:chgData name="Viet Anh Nguyen" userId="b95f61ff061388d5" providerId="LiveId" clId="{746B24EA-7A43-4D3D-A68A-B9BD11066FA8}" dt="2022-02-09T07:03:05.386" v="4498"/>
          <ac:inkMkLst>
            <pc:docMk/>
            <pc:sldMk cId="2984068561" sldId="350"/>
            <ac:inkMk id="166" creationId="{90C43823-0F8C-4685-94C0-31680F298536}"/>
          </ac:inkMkLst>
        </pc:inkChg>
        <pc:inkChg chg="add">
          <ac:chgData name="Viet Anh Nguyen" userId="b95f61ff061388d5" providerId="LiveId" clId="{746B24EA-7A43-4D3D-A68A-B9BD11066FA8}" dt="2022-02-09T07:03:05.386" v="4498"/>
          <ac:inkMkLst>
            <pc:docMk/>
            <pc:sldMk cId="2984068561" sldId="350"/>
            <ac:inkMk id="167" creationId="{705FAEE5-F41C-4D0B-9356-B13A3E97BBFE}"/>
          </ac:inkMkLst>
        </pc:inkChg>
        <pc:inkChg chg="add">
          <ac:chgData name="Viet Anh Nguyen" userId="b95f61ff061388d5" providerId="LiveId" clId="{746B24EA-7A43-4D3D-A68A-B9BD11066FA8}" dt="2022-02-09T07:03:05.386" v="4498"/>
          <ac:inkMkLst>
            <pc:docMk/>
            <pc:sldMk cId="2984068561" sldId="350"/>
            <ac:inkMk id="168" creationId="{B9EDBC6F-1D28-44C4-A981-28895B557EA9}"/>
          </ac:inkMkLst>
        </pc:inkChg>
        <pc:inkChg chg="add del">
          <ac:chgData name="Viet Anh Nguyen" userId="b95f61ff061388d5" providerId="LiveId" clId="{746B24EA-7A43-4D3D-A68A-B9BD11066FA8}" dt="2022-02-09T07:03:07.870" v="4501"/>
          <ac:inkMkLst>
            <pc:docMk/>
            <pc:sldMk cId="2984068561" sldId="350"/>
            <ac:inkMk id="169" creationId="{FEF4E5A4-678F-44A3-AA0B-43EF27F92CFA}"/>
          </ac:inkMkLst>
        </pc:inkChg>
        <pc:inkChg chg="add del">
          <ac:chgData name="Viet Anh Nguyen" userId="b95f61ff061388d5" providerId="LiveId" clId="{746B24EA-7A43-4D3D-A68A-B9BD11066FA8}" dt="2022-02-09T07:03:07.870" v="4501"/>
          <ac:inkMkLst>
            <pc:docMk/>
            <pc:sldMk cId="2984068561" sldId="350"/>
            <ac:inkMk id="170" creationId="{589C135B-EB5A-4C0F-BC9D-CB12C279B2C1}"/>
          </ac:inkMkLst>
        </pc:inkChg>
        <pc:inkChg chg="add del">
          <ac:chgData name="Viet Anh Nguyen" userId="b95f61ff061388d5" providerId="LiveId" clId="{746B24EA-7A43-4D3D-A68A-B9BD11066FA8}" dt="2022-02-09T07:03:10.390" v="4507"/>
          <ac:inkMkLst>
            <pc:docMk/>
            <pc:sldMk cId="2984068561" sldId="350"/>
            <ac:inkMk id="171" creationId="{870157BC-955F-441A-8220-9DD047C32C80}"/>
          </ac:inkMkLst>
        </pc:inkChg>
        <pc:inkChg chg="add del">
          <ac:chgData name="Viet Anh Nguyen" userId="b95f61ff061388d5" providerId="LiveId" clId="{746B24EA-7A43-4D3D-A68A-B9BD11066FA8}" dt="2022-02-09T07:03:10.390" v="4507"/>
          <ac:inkMkLst>
            <pc:docMk/>
            <pc:sldMk cId="2984068561" sldId="350"/>
            <ac:inkMk id="172" creationId="{1B479ADE-23D6-4A5E-82D3-388DFFFB623A}"/>
          </ac:inkMkLst>
        </pc:inkChg>
        <pc:inkChg chg="add del">
          <ac:chgData name="Viet Anh Nguyen" userId="b95f61ff061388d5" providerId="LiveId" clId="{746B24EA-7A43-4D3D-A68A-B9BD11066FA8}" dt="2022-02-09T07:03:10.390" v="4507"/>
          <ac:inkMkLst>
            <pc:docMk/>
            <pc:sldMk cId="2984068561" sldId="350"/>
            <ac:inkMk id="173" creationId="{8A8B6519-353D-422A-95AE-873579D13418}"/>
          </ac:inkMkLst>
        </pc:inkChg>
        <pc:inkChg chg="add del">
          <ac:chgData name="Viet Anh Nguyen" userId="b95f61ff061388d5" providerId="LiveId" clId="{746B24EA-7A43-4D3D-A68A-B9BD11066FA8}" dt="2022-02-09T07:03:10.390" v="4507"/>
          <ac:inkMkLst>
            <pc:docMk/>
            <pc:sldMk cId="2984068561" sldId="350"/>
            <ac:inkMk id="174" creationId="{8C443BCD-370F-4F5B-B4F6-C6B4D1E534A3}"/>
          </ac:inkMkLst>
        </pc:inkChg>
        <pc:inkChg chg="add del">
          <ac:chgData name="Viet Anh Nguyen" userId="b95f61ff061388d5" providerId="LiveId" clId="{746B24EA-7A43-4D3D-A68A-B9BD11066FA8}" dt="2022-02-09T07:03:10.390" v="4507"/>
          <ac:inkMkLst>
            <pc:docMk/>
            <pc:sldMk cId="2984068561" sldId="350"/>
            <ac:inkMk id="175" creationId="{10F70E7B-D176-4A2D-AEBE-1F55D7E5B4BE}"/>
          </ac:inkMkLst>
        </pc:inkChg>
        <pc:inkChg chg="add del">
          <ac:chgData name="Viet Anh Nguyen" userId="b95f61ff061388d5" providerId="LiveId" clId="{746B24EA-7A43-4D3D-A68A-B9BD11066FA8}" dt="2022-02-09T07:03:10.390" v="4507"/>
          <ac:inkMkLst>
            <pc:docMk/>
            <pc:sldMk cId="2984068561" sldId="350"/>
            <ac:inkMk id="176" creationId="{53C0175A-28E8-4BE6-86A9-4B1B184C9AC7}"/>
          </ac:inkMkLst>
        </pc:inkChg>
        <pc:inkChg chg="add">
          <ac:chgData name="Viet Anh Nguyen" userId="b95f61ff061388d5" providerId="LiveId" clId="{746B24EA-7A43-4D3D-A68A-B9BD11066FA8}" dt="2022-02-09T07:03:10.390" v="4507"/>
          <ac:inkMkLst>
            <pc:docMk/>
            <pc:sldMk cId="2984068561" sldId="350"/>
            <ac:inkMk id="177" creationId="{0F8944D3-0D5B-43BE-9E8D-0CC362A8CE1C}"/>
          </ac:inkMkLst>
        </pc:inkChg>
        <pc:inkChg chg="add">
          <ac:chgData name="Viet Anh Nguyen" userId="b95f61ff061388d5" providerId="LiveId" clId="{746B24EA-7A43-4D3D-A68A-B9BD11066FA8}" dt="2022-02-09T07:03:10.390" v="4507"/>
          <ac:inkMkLst>
            <pc:docMk/>
            <pc:sldMk cId="2984068561" sldId="350"/>
            <ac:inkMk id="178" creationId="{BD62B600-D38C-4B5D-B8A9-B7B8C32E8FD0}"/>
          </ac:inkMkLst>
        </pc:inkChg>
        <pc:inkChg chg="add del">
          <ac:chgData name="Viet Anh Nguyen" userId="b95f61ff061388d5" providerId="LiveId" clId="{746B24EA-7A43-4D3D-A68A-B9BD11066FA8}" dt="2022-02-09T07:03:12.597" v="4511"/>
          <ac:inkMkLst>
            <pc:docMk/>
            <pc:sldMk cId="2984068561" sldId="350"/>
            <ac:inkMk id="179" creationId="{32528FE5-8142-4194-98E8-9299272BAA6F}"/>
          </ac:inkMkLst>
        </pc:inkChg>
        <pc:inkChg chg="add del">
          <ac:chgData name="Viet Anh Nguyen" userId="b95f61ff061388d5" providerId="LiveId" clId="{746B24EA-7A43-4D3D-A68A-B9BD11066FA8}" dt="2022-02-09T07:03:12.597" v="4511"/>
          <ac:inkMkLst>
            <pc:docMk/>
            <pc:sldMk cId="2984068561" sldId="350"/>
            <ac:inkMk id="180" creationId="{E29DC927-4F0F-476A-9724-2932671B4562}"/>
          </ac:inkMkLst>
        </pc:inkChg>
        <pc:inkChg chg="add del">
          <ac:chgData name="Viet Anh Nguyen" userId="b95f61ff061388d5" providerId="LiveId" clId="{746B24EA-7A43-4D3D-A68A-B9BD11066FA8}" dt="2022-02-09T07:03:12.597" v="4511"/>
          <ac:inkMkLst>
            <pc:docMk/>
            <pc:sldMk cId="2984068561" sldId="350"/>
            <ac:inkMk id="181" creationId="{7E59C63E-DC9D-4105-B9ED-5F4F5B73B8C5}"/>
          </ac:inkMkLst>
        </pc:inkChg>
        <pc:inkChg chg="add del">
          <ac:chgData name="Viet Anh Nguyen" userId="b95f61ff061388d5" providerId="LiveId" clId="{746B24EA-7A43-4D3D-A68A-B9BD11066FA8}" dt="2022-02-09T07:03:13.571" v="4513"/>
          <ac:inkMkLst>
            <pc:docMk/>
            <pc:sldMk cId="2984068561" sldId="350"/>
            <ac:inkMk id="182" creationId="{8D618023-4FEA-494A-A96B-7732ACAC70F9}"/>
          </ac:inkMkLst>
        </pc:inkChg>
        <pc:inkChg chg="add del">
          <ac:chgData name="Viet Anh Nguyen" userId="b95f61ff061388d5" providerId="LiveId" clId="{746B24EA-7A43-4D3D-A68A-B9BD11066FA8}" dt="2022-02-09T07:03:13.571" v="4513"/>
          <ac:inkMkLst>
            <pc:docMk/>
            <pc:sldMk cId="2984068561" sldId="350"/>
            <ac:inkMk id="183" creationId="{D8FD8698-D59F-46C6-A1CF-B9B4A86EA32E}"/>
          </ac:inkMkLst>
        </pc:inkChg>
        <pc:inkChg chg="add">
          <ac:chgData name="Viet Anh Nguyen" userId="b95f61ff061388d5" providerId="LiveId" clId="{746B24EA-7A43-4D3D-A68A-B9BD11066FA8}" dt="2022-02-09T07:03:13.571" v="4513"/>
          <ac:inkMkLst>
            <pc:docMk/>
            <pc:sldMk cId="2984068561" sldId="350"/>
            <ac:inkMk id="184" creationId="{B0DFDA90-4A45-402C-9A58-0DE202AF8C94}"/>
          </ac:inkMkLst>
        </pc:inkChg>
      </pc:sldChg>
      <pc:sldChg chg="addSp delSp new mod modClrScheme chgLayout">
        <pc:chgData name="Viet Anh Nguyen" userId="b95f61ff061388d5" providerId="LiveId" clId="{746B24EA-7A43-4D3D-A68A-B9BD11066FA8}" dt="2022-02-09T07:04:43.234" v="4619"/>
        <pc:sldMkLst>
          <pc:docMk/>
          <pc:sldMk cId="717200725" sldId="351"/>
        </pc:sldMkLst>
        <pc:spChg chg="del">
          <ac:chgData name="Viet Anh Nguyen" userId="b95f61ff061388d5" providerId="LiveId" clId="{746B24EA-7A43-4D3D-A68A-B9BD11066FA8}" dt="2022-02-09T07:03:21.665" v="4515" actId="700"/>
          <ac:spMkLst>
            <pc:docMk/>
            <pc:sldMk cId="717200725" sldId="351"/>
            <ac:spMk id="2" creationId="{5301D908-0EF9-452E-9D86-0A405CBB6738}"/>
          </ac:spMkLst>
        </pc:spChg>
        <pc:spChg chg="del">
          <ac:chgData name="Viet Anh Nguyen" userId="b95f61ff061388d5" providerId="LiveId" clId="{746B24EA-7A43-4D3D-A68A-B9BD11066FA8}" dt="2022-02-09T07:03:21.665" v="4515" actId="700"/>
          <ac:spMkLst>
            <pc:docMk/>
            <pc:sldMk cId="717200725" sldId="351"/>
            <ac:spMk id="3" creationId="{239ADC13-98ED-4D45-BD78-43BB37CACD4E}"/>
          </ac:spMkLst>
        </pc:spChg>
        <pc:inkChg chg="add del">
          <ac:chgData name="Viet Anh Nguyen" userId="b95f61ff061388d5" providerId="LiveId" clId="{746B24EA-7A43-4D3D-A68A-B9BD11066FA8}" dt="2022-02-09T07:03:25.725" v="4519"/>
          <ac:inkMkLst>
            <pc:docMk/>
            <pc:sldMk cId="717200725" sldId="351"/>
            <ac:inkMk id="4" creationId="{F5E5738B-1806-41BA-80D7-6B39AC10F008}"/>
          </ac:inkMkLst>
        </pc:inkChg>
        <pc:inkChg chg="add del">
          <ac:chgData name="Viet Anh Nguyen" userId="b95f61ff061388d5" providerId="LiveId" clId="{746B24EA-7A43-4D3D-A68A-B9BD11066FA8}" dt="2022-02-09T07:03:25.725" v="4519"/>
          <ac:inkMkLst>
            <pc:docMk/>
            <pc:sldMk cId="717200725" sldId="351"/>
            <ac:inkMk id="5" creationId="{2FA55E39-4B85-46AE-948F-E15A56E22B74}"/>
          </ac:inkMkLst>
        </pc:inkChg>
        <pc:inkChg chg="add del">
          <ac:chgData name="Viet Anh Nguyen" userId="b95f61ff061388d5" providerId="LiveId" clId="{746B24EA-7A43-4D3D-A68A-B9BD11066FA8}" dt="2022-02-09T07:03:25.725" v="4519"/>
          <ac:inkMkLst>
            <pc:docMk/>
            <pc:sldMk cId="717200725" sldId="351"/>
            <ac:inkMk id="6" creationId="{E2278128-14A8-41A9-9B85-C33CA6A5B90A}"/>
          </ac:inkMkLst>
        </pc:inkChg>
        <pc:inkChg chg="add">
          <ac:chgData name="Viet Anh Nguyen" userId="b95f61ff061388d5" providerId="LiveId" clId="{746B24EA-7A43-4D3D-A68A-B9BD11066FA8}" dt="2022-02-09T07:03:25.725" v="4519"/>
          <ac:inkMkLst>
            <pc:docMk/>
            <pc:sldMk cId="717200725" sldId="351"/>
            <ac:inkMk id="7" creationId="{8053E218-5A22-446D-BDEB-C0F68B7B2F16}"/>
          </ac:inkMkLst>
        </pc:inkChg>
        <pc:inkChg chg="add">
          <ac:chgData name="Viet Anh Nguyen" userId="b95f61ff061388d5" providerId="LiveId" clId="{746B24EA-7A43-4D3D-A68A-B9BD11066FA8}" dt="2022-02-09T07:03:25.795" v="4520" actId="9405"/>
          <ac:inkMkLst>
            <pc:docMk/>
            <pc:sldMk cId="717200725" sldId="351"/>
            <ac:inkMk id="8" creationId="{64B68854-5B35-4EF4-9B38-BB24E2ED2968}"/>
          </ac:inkMkLst>
        </pc:inkChg>
        <pc:inkChg chg="add">
          <ac:chgData name="Viet Anh Nguyen" userId="b95f61ff061388d5" providerId="LiveId" clId="{746B24EA-7A43-4D3D-A68A-B9BD11066FA8}" dt="2022-02-09T07:03:26.091" v="4521" actId="9405"/>
          <ac:inkMkLst>
            <pc:docMk/>
            <pc:sldMk cId="717200725" sldId="351"/>
            <ac:inkMk id="9" creationId="{E8182B97-22A6-4750-8CAB-8CD53C3F20D5}"/>
          </ac:inkMkLst>
        </pc:inkChg>
        <pc:inkChg chg="add">
          <ac:chgData name="Viet Anh Nguyen" userId="b95f61ff061388d5" providerId="LiveId" clId="{746B24EA-7A43-4D3D-A68A-B9BD11066FA8}" dt="2022-02-09T07:03:26.278" v="4522" actId="9405"/>
          <ac:inkMkLst>
            <pc:docMk/>
            <pc:sldMk cId="717200725" sldId="351"/>
            <ac:inkMk id="10" creationId="{A5956CF8-F22B-4DDA-BD1F-CABA4014F142}"/>
          </ac:inkMkLst>
        </pc:inkChg>
        <pc:inkChg chg="add del">
          <ac:chgData name="Viet Anh Nguyen" userId="b95f61ff061388d5" providerId="LiveId" clId="{746B24EA-7A43-4D3D-A68A-B9BD11066FA8}" dt="2022-02-09T07:03:39.631" v="4526"/>
          <ac:inkMkLst>
            <pc:docMk/>
            <pc:sldMk cId="717200725" sldId="351"/>
            <ac:inkMk id="11" creationId="{C7BFC8CD-3E76-44E4-AB6D-037B78476308}"/>
          </ac:inkMkLst>
        </pc:inkChg>
        <pc:inkChg chg="add del">
          <ac:chgData name="Viet Anh Nguyen" userId="b95f61ff061388d5" providerId="LiveId" clId="{746B24EA-7A43-4D3D-A68A-B9BD11066FA8}" dt="2022-02-09T07:03:39.631" v="4526"/>
          <ac:inkMkLst>
            <pc:docMk/>
            <pc:sldMk cId="717200725" sldId="351"/>
            <ac:inkMk id="12" creationId="{57674D04-D05E-4CF3-92B6-BF145E328592}"/>
          </ac:inkMkLst>
        </pc:inkChg>
        <pc:inkChg chg="add">
          <ac:chgData name="Viet Anh Nguyen" userId="b95f61ff061388d5" providerId="LiveId" clId="{746B24EA-7A43-4D3D-A68A-B9BD11066FA8}" dt="2022-02-09T07:03:39.095" v="4525" actId="9405"/>
          <ac:inkMkLst>
            <pc:docMk/>
            <pc:sldMk cId="717200725" sldId="351"/>
            <ac:inkMk id="13" creationId="{6725EE37-5EA0-43A7-9191-BA077194190A}"/>
          </ac:inkMkLst>
        </pc:inkChg>
        <pc:inkChg chg="add">
          <ac:chgData name="Viet Anh Nguyen" userId="b95f61ff061388d5" providerId="LiveId" clId="{746B24EA-7A43-4D3D-A68A-B9BD11066FA8}" dt="2022-02-09T07:03:39.631" v="4526"/>
          <ac:inkMkLst>
            <pc:docMk/>
            <pc:sldMk cId="717200725" sldId="351"/>
            <ac:inkMk id="14" creationId="{86EDD83F-7CFA-42F7-8C7E-6D7D6C6E5650}"/>
          </ac:inkMkLst>
        </pc:inkChg>
        <pc:inkChg chg="add del">
          <ac:chgData name="Viet Anh Nguyen" userId="b95f61ff061388d5" providerId="LiveId" clId="{746B24EA-7A43-4D3D-A68A-B9BD11066FA8}" dt="2022-02-09T07:03:40.648" v="4529"/>
          <ac:inkMkLst>
            <pc:docMk/>
            <pc:sldMk cId="717200725" sldId="351"/>
            <ac:inkMk id="15" creationId="{10C68B78-F0FD-4B32-8A9B-D2F780E18CFD}"/>
          </ac:inkMkLst>
        </pc:inkChg>
        <pc:inkChg chg="add del">
          <ac:chgData name="Viet Anh Nguyen" userId="b95f61ff061388d5" providerId="LiveId" clId="{746B24EA-7A43-4D3D-A68A-B9BD11066FA8}" dt="2022-02-09T07:03:40.648" v="4529"/>
          <ac:inkMkLst>
            <pc:docMk/>
            <pc:sldMk cId="717200725" sldId="351"/>
            <ac:inkMk id="16" creationId="{3A3BAC44-B77A-4FBC-BD8E-A866CBC3D32A}"/>
          </ac:inkMkLst>
        </pc:inkChg>
        <pc:inkChg chg="add">
          <ac:chgData name="Viet Anh Nguyen" userId="b95f61ff061388d5" providerId="LiveId" clId="{746B24EA-7A43-4D3D-A68A-B9BD11066FA8}" dt="2022-02-09T07:03:40.648" v="4529"/>
          <ac:inkMkLst>
            <pc:docMk/>
            <pc:sldMk cId="717200725" sldId="351"/>
            <ac:inkMk id="17" creationId="{73DB2738-972B-4B31-AB9C-AB02ABB3D1A8}"/>
          </ac:inkMkLst>
        </pc:inkChg>
        <pc:inkChg chg="add del">
          <ac:chgData name="Viet Anh Nguyen" userId="b95f61ff061388d5" providerId="LiveId" clId="{746B24EA-7A43-4D3D-A68A-B9BD11066FA8}" dt="2022-02-09T07:03:44.982" v="4538"/>
          <ac:inkMkLst>
            <pc:docMk/>
            <pc:sldMk cId="717200725" sldId="351"/>
            <ac:inkMk id="18" creationId="{E16483B7-7F25-4CAA-9A43-025E021F58DC}"/>
          </ac:inkMkLst>
        </pc:inkChg>
        <pc:inkChg chg="add del">
          <ac:chgData name="Viet Anh Nguyen" userId="b95f61ff061388d5" providerId="LiveId" clId="{746B24EA-7A43-4D3D-A68A-B9BD11066FA8}" dt="2022-02-09T07:03:44.982" v="4538"/>
          <ac:inkMkLst>
            <pc:docMk/>
            <pc:sldMk cId="717200725" sldId="351"/>
            <ac:inkMk id="19" creationId="{DC871D6F-6D75-4549-8631-E44F855218B5}"/>
          </ac:inkMkLst>
        </pc:inkChg>
        <pc:inkChg chg="add del">
          <ac:chgData name="Viet Anh Nguyen" userId="b95f61ff061388d5" providerId="LiveId" clId="{746B24EA-7A43-4D3D-A68A-B9BD11066FA8}" dt="2022-02-09T07:03:44.982" v="4538"/>
          <ac:inkMkLst>
            <pc:docMk/>
            <pc:sldMk cId="717200725" sldId="351"/>
            <ac:inkMk id="20" creationId="{C22A2B3B-6A3C-41FE-BDA2-A771AB947652}"/>
          </ac:inkMkLst>
        </pc:inkChg>
        <pc:inkChg chg="add del">
          <ac:chgData name="Viet Anh Nguyen" userId="b95f61ff061388d5" providerId="LiveId" clId="{746B24EA-7A43-4D3D-A68A-B9BD11066FA8}" dt="2022-02-09T07:03:44.982" v="4538"/>
          <ac:inkMkLst>
            <pc:docMk/>
            <pc:sldMk cId="717200725" sldId="351"/>
            <ac:inkMk id="21" creationId="{EFE6311D-23B6-48AF-8B9F-AC35192009D9}"/>
          </ac:inkMkLst>
        </pc:inkChg>
        <pc:inkChg chg="add del">
          <ac:chgData name="Viet Anh Nguyen" userId="b95f61ff061388d5" providerId="LiveId" clId="{746B24EA-7A43-4D3D-A68A-B9BD11066FA8}" dt="2022-02-09T07:03:44.982" v="4538"/>
          <ac:inkMkLst>
            <pc:docMk/>
            <pc:sldMk cId="717200725" sldId="351"/>
            <ac:inkMk id="22" creationId="{11AF9551-51DF-4DD0-9EB8-9D8273EFFD0C}"/>
          </ac:inkMkLst>
        </pc:inkChg>
        <pc:inkChg chg="add del">
          <ac:chgData name="Viet Anh Nguyen" userId="b95f61ff061388d5" providerId="LiveId" clId="{746B24EA-7A43-4D3D-A68A-B9BD11066FA8}" dt="2022-02-09T07:03:44.982" v="4538"/>
          <ac:inkMkLst>
            <pc:docMk/>
            <pc:sldMk cId="717200725" sldId="351"/>
            <ac:inkMk id="23" creationId="{64970410-DB4D-4631-BE8C-A277C9AD9482}"/>
          </ac:inkMkLst>
        </pc:inkChg>
        <pc:inkChg chg="add del">
          <ac:chgData name="Viet Anh Nguyen" userId="b95f61ff061388d5" providerId="LiveId" clId="{746B24EA-7A43-4D3D-A68A-B9BD11066FA8}" dt="2022-02-09T07:03:44.982" v="4538"/>
          <ac:inkMkLst>
            <pc:docMk/>
            <pc:sldMk cId="717200725" sldId="351"/>
            <ac:inkMk id="24" creationId="{26BB326B-CD31-4A4F-B7EF-078AA8648617}"/>
          </ac:inkMkLst>
        </pc:inkChg>
        <pc:inkChg chg="add del">
          <ac:chgData name="Viet Anh Nguyen" userId="b95f61ff061388d5" providerId="LiveId" clId="{746B24EA-7A43-4D3D-A68A-B9BD11066FA8}" dt="2022-02-09T07:03:44.982" v="4538"/>
          <ac:inkMkLst>
            <pc:docMk/>
            <pc:sldMk cId="717200725" sldId="351"/>
            <ac:inkMk id="25" creationId="{ADF8DF45-F4F4-4C5A-BC4E-43EF51111287}"/>
          </ac:inkMkLst>
        </pc:inkChg>
        <pc:inkChg chg="add del">
          <ac:chgData name="Viet Anh Nguyen" userId="b95f61ff061388d5" providerId="LiveId" clId="{746B24EA-7A43-4D3D-A68A-B9BD11066FA8}" dt="2022-02-09T07:03:49.076" v="4546"/>
          <ac:inkMkLst>
            <pc:docMk/>
            <pc:sldMk cId="717200725" sldId="351"/>
            <ac:inkMk id="26" creationId="{D4C44437-3F23-49DB-A62D-D23F905F4FD4}"/>
          </ac:inkMkLst>
        </pc:inkChg>
        <pc:inkChg chg="add del">
          <ac:chgData name="Viet Anh Nguyen" userId="b95f61ff061388d5" providerId="LiveId" clId="{746B24EA-7A43-4D3D-A68A-B9BD11066FA8}" dt="2022-02-09T07:03:49.076" v="4546"/>
          <ac:inkMkLst>
            <pc:docMk/>
            <pc:sldMk cId="717200725" sldId="351"/>
            <ac:inkMk id="27" creationId="{3F7F7C01-50EB-4997-BD10-AC99E1907855}"/>
          </ac:inkMkLst>
        </pc:inkChg>
        <pc:inkChg chg="add del">
          <ac:chgData name="Viet Anh Nguyen" userId="b95f61ff061388d5" providerId="LiveId" clId="{746B24EA-7A43-4D3D-A68A-B9BD11066FA8}" dt="2022-02-09T07:03:49.076" v="4546"/>
          <ac:inkMkLst>
            <pc:docMk/>
            <pc:sldMk cId="717200725" sldId="351"/>
            <ac:inkMk id="28" creationId="{566E19D8-1CA2-47D4-9631-A459939711D6}"/>
          </ac:inkMkLst>
        </pc:inkChg>
        <pc:inkChg chg="add del">
          <ac:chgData name="Viet Anh Nguyen" userId="b95f61ff061388d5" providerId="LiveId" clId="{746B24EA-7A43-4D3D-A68A-B9BD11066FA8}" dt="2022-02-09T07:03:49.076" v="4546"/>
          <ac:inkMkLst>
            <pc:docMk/>
            <pc:sldMk cId="717200725" sldId="351"/>
            <ac:inkMk id="29" creationId="{AD15E1A0-5E02-405F-9DAB-18F256501AF6}"/>
          </ac:inkMkLst>
        </pc:inkChg>
        <pc:inkChg chg="add del">
          <ac:chgData name="Viet Anh Nguyen" userId="b95f61ff061388d5" providerId="LiveId" clId="{746B24EA-7A43-4D3D-A68A-B9BD11066FA8}" dt="2022-02-09T07:03:49.076" v="4546"/>
          <ac:inkMkLst>
            <pc:docMk/>
            <pc:sldMk cId="717200725" sldId="351"/>
            <ac:inkMk id="30" creationId="{25186EDB-865E-4BB0-AF05-E0142125F0F8}"/>
          </ac:inkMkLst>
        </pc:inkChg>
        <pc:inkChg chg="add del">
          <ac:chgData name="Viet Anh Nguyen" userId="b95f61ff061388d5" providerId="LiveId" clId="{746B24EA-7A43-4D3D-A68A-B9BD11066FA8}" dt="2022-02-09T07:03:49.076" v="4546"/>
          <ac:inkMkLst>
            <pc:docMk/>
            <pc:sldMk cId="717200725" sldId="351"/>
            <ac:inkMk id="31" creationId="{F1D19121-61AE-413B-AB4A-E3D6465F1687}"/>
          </ac:inkMkLst>
        </pc:inkChg>
        <pc:inkChg chg="add del">
          <ac:chgData name="Viet Anh Nguyen" userId="b95f61ff061388d5" providerId="LiveId" clId="{746B24EA-7A43-4D3D-A68A-B9BD11066FA8}" dt="2022-02-09T07:03:49.076" v="4546"/>
          <ac:inkMkLst>
            <pc:docMk/>
            <pc:sldMk cId="717200725" sldId="351"/>
            <ac:inkMk id="32" creationId="{CC468BB7-0A48-4EDA-96C9-AB5A74C2C6B6}"/>
          </ac:inkMkLst>
        </pc:inkChg>
        <pc:inkChg chg="add del">
          <ac:chgData name="Viet Anh Nguyen" userId="b95f61ff061388d5" providerId="LiveId" clId="{746B24EA-7A43-4D3D-A68A-B9BD11066FA8}" dt="2022-02-09T07:03:49.076" v="4546"/>
          <ac:inkMkLst>
            <pc:docMk/>
            <pc:sldMk cId="717200725" sldId="351"/>
            <ac:inkMk id="33" creationId="{13D4ED9C-3526-4129-9476-F7E3A9466DCC}"/>
          </ac:inkMkLst>
        </pc:inkChg>
        <pc:inkChg chg="add del">
          <ac:chgData name="Viet Anh Nguyen" userId="b95f61ff061388d5" providerId="LiveId" clId="{746B24EA-7A43-4D3D-A68A-B9BD11066FA8}" dt="2022-02-09T07:03:50.904" v="4548"/>
          <ac:inkMkLst>
            <pc:docMk/>
            <pc:sldMk cId="717200725" sldId="351"/>
            <ac:inkMk id="34" creationId="{97038BBD-041B-431A-B640-17B881571AB9}"/>
          </ac:inkMkLst>
        </pc:inkChg>
        <pc:inkChg chg="add">
          <ac:chgData name="Viet Anh Nguyen" userId="b95f61ff061388d5" providerId="LiveId" clId="{746B24EA-7A43-4D3D-A68A-B9BD11066FA8}" dt="2022-02-09T07:03:49.076" v="4546"/>
          <ac:inkMkLst>
            <pc:docMk/>
            <pc:sldMk cId="717200725" sldId="351"/>
            <ac:inkMk id="35" creationId="{1A456C74-CEE0-445A-9750-30C562B8655C}"/>
          </ac:inkMkLst>
        </pc:inkChg>
        <pc:inkChg chg="add del">
          <ac:chgData name="Viet Anh Nguyen" userId="b95f61ff061388d5" providerId="LiveId" clId="{746B24EA-7A43-4D3D-A68A-B9BD11066FA8}" dt="2022-02-09T07:03:50.904" v="4548"/>
          <ac:inkMkLst>
            <pc:docMk/>
            <pc:sldMk cId="717200725" sldId="351"/>
            <ac:inkMk id="36" creationId="{068C2842-9367-45A9-84FE-813682780DBA}"/>
          </ac:inkMkLst>
        </pc:inkChg>
        <pc:inkChg chg="add">
          <ac:chgData name="Viet Anh Nguyen" userId="b95f61ff061388d5" providerId="LiveId" clId="{746B24EA-7A43-4D3D-A68A-B9BD11066FA8}" dt="2022-02-09T07:03:50.904" v="4548"/>
          <ac:inkMkLst>
            <pc:docMk/>
            <pc:sldMk cId="717200725" sldId="351"/>
            <ac:inkMk id="37" creationId="{71F4346E-4B13-48EA-BC73-FC64FF184EE7}"/>
          </ac:inkMkLst>
        </pc:inkChg>
        <pc:inkChg chg="add del">
          <ac:chgData name="Viet Anh Nguyen" userId="b95f61ff061388d5" providerId="LiveId" clId="{746B24EA-7A43-4D3D-A68A-B9BD11066FA8}" dt="2022-02-09T07:03:52.675" v="4552"/>
          <ac:inkMkLst>
            <pc:docMk/>
            <pc:sldMk cId="717200725" sldId="351"/>
            <ac:inkMk id="38" creationId="{52D16E7C-13D3-4BB0-939B-1588570CB63A}"/>
          </ac:inkMkLst>
        </pc:inkChg>
        <pc:inkChg chg="add del">
          <ac:chgData name="Viet Anh Nguyen" userId="b95f61ff061388d5" providerId="LiveId" clId="{746B24EA-7A43-4D3D-A68A-B9BD11066FA8}" dt="2022-02-09T07:03:52.675" v="4552"/>
          <ac:inkMkLst>
            <pc:docMk/>
            <pc:sldMk cId="717200725" sldId="351"/>
            <ac:inkMk id="39" creationId="{78C560A7-61E1-4D60-8705-123F34D58112}"/>
          </ac:inkMkLst>
        </pc:inkChg>
        <pc:inkChg chg="add del">
          <ac:chgData name="Viet Anh Nguyen" userId="b95f61ff061388d5" providerId="LiveId" clId="{746B24EA-7A43-4D3D-A68A-B9BD11066FA8}" dt="2022-02-09T07:03:52.675" v="4552"/>
          <ac:inkMkLst>
            <pc:docMk/>
            <pc:sldMk cId="717200725" sldId="351"/>
            <ac:inkMk id="40" creationId="{43968CC6-0271-4F8B-853F-ABFF63B0E3EF}"/>
          </ac:inkMkLst>
        </pc:inkChg>
        <pc:inkChg chg="add">
          <ac:chgData name="Viet Anh Nguyen" userId="b95f61ff061388d5" providerId="LiveId" clId="{746B24EA-7A43-4D3D-A68A-B9BD11066FA8}" dt="2022-02-09T07:03:52.675" v="4552"/>
          <ac:inkMkLst>
            <pc:docMk/>
            <pc:sldMk cId="717200725" sldId="351"/>
            <ac:inkMk id="41" creationId="{DAB7D058-9841-413B-8F4E-6D72A981723E}"/>
          </ac:inkMkLst>
        </pc:inkChg>
        <pc:inkChg chg="add del">
          <ac:chgData name="Viet Anh Nguyen" userId="b95f61ff061388d5" providerId="LiveId" clId="{746B24EA-7A43-4D3D-A68A-B9BD11066FA8}" dt="2022-02-09T07:04:05.353" v="4561"/>
          <ac:inkMkLst>
            <pc:docMk/>
            <pc:sldMk cId="717200725" sldId="351"/>
            <ac:inkMk id="42" creationId="{273B90A2-448C-43E3-87D6-4DAD72A3152C}"/>
          </ac:inkMkLst>
        </pc:inkChg>
        <pc:inkChg chg="add del">
          <ac:chgData name="Viet Anh Nguyen" userId="b95f61ff061388d5" providerId="LiveId" clId="{746B24EA-7A43-4D3D-A68A-B9BD11066FA8}" dt="2022-02-09T07:04:05.353" v="4561"/>
          <ac:inkMkLst>
            <pc:docMk/>
            <pc:sldMk cId="717200725" sldId="351"/>
            <ac:inkMk id="43" creationId="{4E0B0C77-7129-4A41-8560-F585A75A1306}"/>
          </ac:inkMkLst>
        </pc:inkChg>
        <pc:inkChg chg="add del">
          <ac:chgData name="Viet Anh Nguyen" userId="b95f61ff061388d5" providerId="LiveId" clId="{746B24EA-7A43-4D3D-A68A-B9BD11066FA8}" dt="2022-02-09T07:04:05.353" v="4561"/>
          <ac:inkMkLst>
            <pc:docMk/>
            <pc:sldMk cId="717200725" sldId="351"/>
            <ac:inkMk id="44" creationId="{DE998D3D-99FB-49A8-9C90-0D63D33ABC2F}"/>
          </ac:inkMkLst>
        </pc:inkChg>
        <pc:inkChg chg="add del">
          <ac:chgData name="Viet Anh Nguyen" userId="b95f61ff061388d5" providerId="LiveId" clId="{746B24EA-7A43-4D3D-A68A-B9BD11066FA8}" dt="2022-02-09T07:04:05.353" v="4561"/>
          <ac:inkMkLst>
            <pc:docMk/>
            <pc:sldMk cId="717200725" sldId="351"/>
            <ac:inkMk id="45" creationId="{B1F08FDB-DF40-4F7D-A8E8-961AEEF1404E}"/>
          </ac:inkMkLst>
        </pc:inkChg>
        <pc:inkChg chg="add del">
          <ac:chgData name="Viet Anh Nguyen" userId="b95f61ff061388d5" providerId="LiveId" clId="{746B24EA-7A43-4D3D-A68A-B9BD11066FA8}" dt="2022-02-09T07:04:05.353" v="4561"/>
          <ac:inkMkLst>
            <pc:docMk/>
            <pc:sldMk cId="717200725" sldId="351"/>
            <ac:inkMk id="46" creationId="{94A34F82-5A3B-4DC1-9E79-21DEA612EBBB}"/>
          </ac:inkMkLst>
        </pc:inkChg>
        <pc:inkChg chg="add del">
          <ac:chgData name="Viet Anh Nguyen" userId="b95f61ff061388d5" providerId="LiveId" clId="{746B24EA-7A43-4D3D-A68A-B9BD11066FA8}" dt="2022-02-09T07:04:05.353" v="4561"/>
          <ac:inkMkLst>
            <pc:docMk/>
            <pc:sldMk cId="717200725" sldId="351"/>
            <ac:inkMk id="47" creationId="{69F2E6BF-900E-4F21-9827-9DBF328CC91F}"/>
          </ac:inkMkLst>
        </pc:inkChg>
        <pc:inkChg chg="add del">
          <ac:chgData name="Viet Anh Nguyen" userId="b95f61ff061388d5" providerId="LiveId" clId="{746B24EA-7A43-4D3D-A68A-B9BD11066FA8}" dt="2022-02-09T07:04:05.353" v="4561"/>
          <ac:inkMkLst>
            <pc:docMk/>
            <pc:sldMk cId="717200725" sldId="351"/>
            <ac:inkMk id="48" creationId="{848B17C3-35FE-44B3-A1D0-8D9E4A561431}"/>
          </ac:inkMkLst>
        </pc:inkChg>
        <pc:inkChg chg="add del">
          <ac:chgData name="Viet Anh Nguyen" userId="b95f61ff061388d5" providerId="LiveId" clId="{746B24EA-7A43-4D3D-A68A-B9BD11066FA8}" dt="2022-02-09T07:04:05.353" v="4561"/>
          <ac:inkMkLst>
            <pc:docMk/>
            <pc:sldMk cId="717200725" sldId="351"/>
            <ac:inkMk id="49" creationId="{714CD159-9F93-4039-8308-646DDF370DC5}"/>
          </ac:inkMkLst>
        </pc:inkChg>
        <pc:inkChg chg="add">
          <ac:chgData name="Viet Anh Nguyen" userId="b95f61ff061388d5" providerId="LiveId" clId="{746B24EA-7A43-4D3D-A68A-B9BD11066FA8}" dt="2022-02-09T07:04:05.353" v="4561"/>
          <ac:inkMkLst>
            <pc:docMk/>
            <pc:sldMk cId="717200725" sldId="351"/>
            <ac:inkMk id="50" creationId="{AD5834BF-7EB2-446F-BF13-8EAF07411F92}"/>
          </ac:inkMkLst>
        </pc:inkChg>
        <pc:inkChg chg="add del">
          <ac:chgData name="Viet Anh Nguyen" userId="b95f61ff061388d5" providerId="LiveId" clId="{746B24EA-7A43-4D3D-A68A-B9BD11066FA8}" dt="2022-02-09T07:04:08.028" v="4569"/>
          <ac:inkMkLst>
            <pc:docMk/>
            <pc:sldMk cId="717200725" sldId="351"/>
            <ac:inkMk id="51" creationId="{85E3BA37-02D7-4B5F-8A01-5804A0596BD4}"/>
          </ac:inkMkLst>
        </pc:inkChg>
        <pc:inkChg chg="add del">
          <ac:chgData name="Viet Anh Nguyen" userId="b95f61ff061388d5" providerId="LiveId" clId="{746B24EA-7A43-4D3D-A68A-B9BD11066FA8}" dt="2022-02-09T07:04:08.028" v="4569"/>
          <ac:inkMkLst>
            <pc:docMk/>
            <pc:sldMk cId="717200725" sldId="351"/>
            <ac:inkMk id="52" creationId="{4D826B8F-1646-49C0-AF57-5BB03E1B7DA1}"/>
          </ac:inkMkLst>
        </pc:inkChg>
        <pc:inkChg chg="add del">
          <ac:chgData name="Viet Anh Nguyen" userId="b95f61ff061388d5" providerId="LiveId" clId="{746B24EA-7A43-4D3D-A68A-B9BD11066FA8}" dt="2022-02-09T07:04:08.028" v="4569"/>
          <ac:inkMkLst>
            <pc:docMk/>
            <pc:sldMk cId="717200725" sldId="351"/>
            <ac:inkMk id="53" creationId="{30E301A2-28C0-47F4-ACB0-2F3B7976DBD9}"/>
          </ac:inkMkLst>
        </pc:inkChg>
        <pc:inkChg chg="add del">
          <ac:chgData name="Viet Anh Nguyen" userId="b95f61ff061388d5" providerId="LiveId" clId="{746B24EA-7A43-4D3D-A68A-B9BD11066FA8}" dt="2022-02-09T07:04:08.028" v="4569"/>
          <ac:inkMkLst>
            <pc:docMk/>
            <pc:sldMk cId="717200725" sldId="351"/>
            <ac:inkMk id="54" creationId="{A5C09078-9AAB-4B95-A1A7-AFB3F6BB1BA1}"/>
          </ac:inkMkLst>
        </pc:inkChg>
        <pc:inkChg chg="add del">
          <ac:chgData name="Viet Anh Nguyen" userId="b95f61ff061388d5" providerId="LiveId" clId="{746B24EA-7A43-4D3D-A68A-B9BD11066FA8}" dt="2022-02-09T07:04:08.028" v="4569"/>
          <ac:inkMkLst>
            <pc:docMk/>
            <pc:sldMk cId="717200725" sldId="351"/>
            <ac:inkMk id="55" creationId="{BA35D9EA-E4DD-4408-BE8E-BAE186C31DAE}"/>
          </ac:inkMkLst>
        </pc:inkChg>
        <pc:inkChg chg="add del">
          <ac:chgData name="Viet Anh Nguyen" userId="b95f61ff061388d5" providerId="LiveId" clId="{746B24EA-7A43-4D3D-A68A-B9BD11066FA8}" dt="2022-02-09T07:04:08.028" v="4569"/>
          <ac:inkMkLst>
            <pc:docMk/>
            <pc:sldMk cId="717200725" sldId="351"/>
            <ac:inkMk id="56" creationId="{9E8D4536-5E56-4A72-98A1-7FCB04006D79}"/>
          </ac:inkMkLst>
        </pc:inkChg>
        <pc:inkChg chg="add del">
          <ac:chgData name="Viet Anh Nguyen" userId="b95f61ff061388d5" providerId="LiveId" clId="{746B24EA-7A43-4D3D-A68A-B9BD11066FA8}" dt="2022-02-09T07:04:08.028" v="4569"/>
          <ac:inkMkLst>
            <pc:docMk/>
            <pc:sldMk cId="717200725" sldId="351"/>
            <ac:inkMk id="57" creationId="{0BBAC3C5-FEC1-4D3E-9952-C9D5A59BBE27}"/>
          </ac:inkMkLst>
        </pc:inkChg>
        <pc:inkChg chg="add">
          <ac:chgData name="Viet Anh Nguyen" userId="b95f61ff061388d5" providerId="LiveId" clId="{746B24EA-7A43-4D3D-A68A-B9BD11066FA8}" dt="2022-02-09T07:04:08.028" v="4569"/>
          <ac:inkMkLst>
            <pc:docMk/>
            <pc:sldMk cId="717200725" sldId="351"/>
            <ac:inkMk id="58" creationId="{ABF23E78-50A6-4759-B2BD-46C37E729823}"/>
          </ac:inkMkLst>
        </pc:inkChg>
        <pc:inkChg chg="add del">
          <ac:chgData name="Viet Anh Nguyen" userId="b95f61ff061388d5" providerId="LiveId" clId="{746B24EA-7A43-4D3D-A68A-B9BD11066FA8}" dt="2022-02-09T07:04:09.326" v="4572"/>
          <ac:inkMkLst>
            <pc:docMk/>
            <pc:sldMk cId="717200725" sldId="351"/>
            <ac:inkMk id="59" creationId="{39A61685-A17C-4FE0-BAB4-631593B9A35B}"/>
          </ac:inkMkLst>
        </pc:inkChg>
        <pc:inkChg chg="add del">
          <ac:chgData name="Viet Anh Nguyen" userId="b95f61ff061388d5" providerId="LiveId" clId="{746B24EA-7A43-4D3D-A68A-B9BD11066FA8}" dt="2022-02-09T07:04:09.326" v="4572"/>
          <ac:inkMkLst>
            <pc:docMk/>
            <pc:sldMk cId="717200725" sldId="351"/>
            <ac:inkMk id="60" creationId="{B0D6C6A0-DBD9-4821-99F0-25F5040B57B3}"/>
          </ac:inkMkLst>
        </pc:inkChg>
        <pc:inkChg chg="add">
          <ac:chgData name="Viet Anh Nguyen" userId="b95f61ff061388d5" providerId="LiveId" clId="{746B24EA-7A43-4D3D-A68A-B9BD11066FA8}" dt="2022-02-09T07:04:09.326" v="4572"/>
          <ac:inkMkLst>
            <pc:docMk/>
            <pc:sldMk cId="717200725" sldId="351"/>
            <ac:inkMk id="61" creationId="{1DF0046F-EC69-4167-8951-70459FB08BCF}"/>
          </ac:inkMkLst>
        </pc:inkChg>
        <pc:inkChg chg="add del">
          <ac:chgData name="Viet Anh Nguyen" userId="b95f61ff061388d5" providerId="LiveId" clId="{746B24EA-7A43-4D3D-A68A-B9BD11066FA8}" dt="2022-02-09T07:04:11.053" v="4576"/>
          <ac:inkMkLst>
            <pc:docMk/>
            <pc:sldMk cId="717200725" sldId="351"/>
            <ac:inkMk id="62" creationId="{A4BCD2AA-ACA4-4CD2-8171-EAB5795FD24E}"/>
          </ac:inkMkLst>
        </pc:inkChg>
        <pc:inkChg chg="add del">
          <ac:chgData name="Viet Anh Nguyen" userId="b95f61ff061388d5" providerId="LiveId" clId="{746B24EA-7A43-4D3D-A68A-B9BD11066FA8}" dt="2022-02-09T07:04:11.053" v="4576"/>
          <ac:inkMkLst>
            <pc:docMk/>
            <pc:sldMk cId="717200725" sldId="351"/>
            <ac:inkMk id="63" creationId="{9FD797D6-98A2-4A13-BC57-FB6FA0D3C678}"/>
          </ac:inkMkLst>
        </pc:inkChg>
        <pc:inkChg chg="add del">
          <ac:chgData name="Viet Anh Nguyen" userId="b95f61ff061388d5" providerId="LiveId" clId="{746B24EA-7A43-4D3D-A68A-B9BD11066FA8}" dt="2022-02-09T07:04:11.053" v="4576"/>
          <ac:inkMkLst>
            <pc:docMk/>
            <pc:sldMk cId="717200725" sldId="351"/>
            <ac:inkMk id="64" creationId="{7A04783C-FBBF-434C-8CDC-5DA8A8073A72}"/>
          </ac:inkMkLst>
        </pc:inkChg>
        <pc:inkChg chg="add">
          <ac:chgData name="Viet Anh Nguyen" userId="b95f61ff061388d5" providerId="LiveId" clId="{746B24EA-7A43-4D3D-A68A-B9BD11066FA8}" dt="2022-02-09T07:04:11.053" v="4576"/>
          <ac:inkMkLst>
            <pc:docMk/>
            <pc:sldMk cId="717200725" sldId="351"/>
            <ac:inkMk id="65" creationId="{17DF18E1-336A-43A2-A7EA-6157EAD69933}"/>
          </ac:inkMkLst>
        </pc:inkChg>
        <pc:inkChg chg="add del">
          <ac:chgData name="Viet Anh Nguyen" userId="b95f61ff061388d5" providerId="LiveId" clId="{746B24EA-7A43-4D3D-A68A-B9BD11066FA8}" dt="2022-02-09T07:04:20.530" v="4594"/>
          <ac:inkMkLst>
            <pc:docMk/>
            <pc:sldMk cId="717200725" sldId="351"/>
            <ac:inkMk id="66" creationId="{13B084CF-0761-46DF-B749-3022AD706183}"/>
          </ac:inkMkLst>
        </pc:inkChg>
        <pc:inkChg chg="add del">
          <ac:chgData name="Viet Anh Nguyen" userId="b95f61ff061388d5" providerId="LiveId" clId="{746B24EA-7A43-4D3D-A68A-B9BD11066FA8}" dt="2022-02-09T07:04:20.530" v="4594"/>
          <ac:inkMkLst>
            <pc:docMk/>
            <pc:sldMk cId="717200725" sldId="351"/>
            <ac:inkMk id="67" creationId="{B5DF7CB9-5B77-43F8-81B2-F50E5B350CC1}"/>
          </ac:inkMkLst>
        </pc:inkChg>
        <pc:inkChg chg="add del">
          <ac:chgData name="Viet Anh Nguyen" userId="b95f61ff061388d5" providerId="LiveId" clId="{746B24EA-7A43-4D3D-A68A-B9BD11066FA8}" dt="2022-02-09T07:04:20.530" v="4594"/>
          <ac:inkMkLst>
            <pc:docMk/>
            <pc:sldMk cId="717200725" sldId="351"/>
            <ac:inkMk id="68" creationId="{BA96EC74-63DA-4B43-B773-2980770CC14F}"/>
          </ac:inkMkLst>
        </pc:inkChg>
        <pc:inkChg chg="add del">
          <ac:chgData name="Viet Anh Nguyen" userId="b95f61ff061388d5" providerId="LiveId" clId="{746B24EA-7A43-4D3D-A68A-B9BD11066FA8}" dt="2022-02-09T07:04:20.530" v="4594"/>
          <ac:inkMkLst>
            <pc:docMk/>
            <pc:sldMk cId="717200725" sldId="351"/>
            <ac:inkMk id="69" creationId="{8B7DFC67-224C-4F15-9612-656DE2730DB9}"/>
          </ac:inkMkLst>
        </pc:inkChg>
        <pc:inkChg chg="add del">
          <ac:chgData name="Viet Anh Nguyen" userId="b95f61ff061388d5" providerId="LiveId" clId="{746B24EA-7A43-4D3D-A68A-B9BD11066FA8}" dt="2022-02-09T07:04:20.530" v="4594"/>
          <ac:inkMkLst>
            <pc:docMk/>
            <pc:sldMk cId="717200725" sldId="351"/>
            <ac:inkMk id="70" creationId="{142C15C1-C232-49BF-A708-A8B18E40B9DE}"/>
          </ac:inkMkLst>
        </pc:inkChg>
        <pc:inkChg chg="add del">
          <ac:chgData name="Viet Anh Nguyen" userId="b95f61ff061388d5" providerId="LiveId" clId="{746B24EA-7A43-4D3D-A68A-B9BD11066FA8}" dt="2022-02-09T07:04:20.530" v="4594"/>
          <ac:inkMkLst>
            <pc:docMk/>
            <pc:sldMk cId="717200725" sldId="351"/>
            <ac:inkMk id="71" creationId="{CE073356-86B5-4BDF-8C03-5FAAF11655A8}"/>
          </ac:inkMkLst>
        </pc:inkChg>
        <pc:inkChg chg="add del">
          <ac:chgData name="Viet Anh Nguyen" userId="b95f61ff061388d5" providerId="LiveId" clId="{746B24EA-7A43-4D3D-A68A-B9BD11066FA8}" dt="2022-02-09T07:04:20.530" v="4594"/>
          <ac:inkMkLst>
            <pc:docMk/>
            <pc:sldMk cId="717200725" sldId="351"/>
            <ac:inkMk id="72" creationId="{EFBC34B9-2D5D-492F-9815-E8E133F552AD}"/>
          </ac:inkMkLst>
        </pc:inkChg>
        <pc:inkChg chg="add del">
          <ac:chgData name="Viet Anh Nguyen" userId="b95f61ff061388d5" providerId="LiveId" clId="{746B24EA-7A43-4D3D-A68A-B9BD11066FA8}" dt="2022-02-09T07:04:20.530" v="4594"/>
          <ac:inkMkLst>
            <pc:docMk/>
            <pc:sldMk cId="717200725" sldId="351"/>
            <ac:inkMk id="73" creationId="{39235CAD-E782-4C98-98FE-DD005E205AC4}"/>
          </ac:inkMkLst>
        </pc:inkChg>
        <pc:inkChg chg="add del">
          <ac:chgData name="Viet Anh Nguyen" userId="b95f61ff061388d5" providerId="LiveId" clId="{746B24EA-7A43-4D3D-A68A-B9BD11066FA8}" dt="2022-02-09T07:04:20.530" v="4594"/>
          <ac:inkMkLst>
            <pc:docMk/>
            <pc:sldMk cId="717200725" sldId="351"/>
            <ac:inkMk id="74" creationId="{67C91620-C967-4815-82A2-5A4EFBD07A16}"/>
          </ac:inkMkLst>
        </pc:inkChg>
        <pc:inkChg chg="add del">
          <ac:chgData name="Viet Anh Nguyen" userId="b95f61ff061388d5" providerId="LiveId" clId="{746B24EA-7A43-4D3D-A68A-B9BD11066FA8}" dt="2022-02-09T07:04:20.530" v="4594"/>
          <ac:inkMkLst>
            <pc:docMk/>
            <pc:sldMk cId="717200725" sldId="351"/>
            <ac:inkMk id="75" creationId="{D8AE8762-F484-4AA5-8A37-6CE6ECFFF830}"/>
          </ac:inkMkLst>
        </pc:inkChg>
        <pc:inkChg chg="add del">
          <ac:chgData name="Viet Anh Nguyen" userId="b95f61ff061388d5" providerId="LiveId" clId="{746B24EA-7A43-4D3D-A68A-B9BD11066FA8}" dt="2022-02-09T07:04:20.530" v="4594"/>
          <ac:inkMkLst>
            <pc:docMk/>
            <pc:sldMk cId="717200725" sldId="351"/>
            <ac:inkMk id="76" creationId="{4A706DE2-394C-416D-A905-D857E82FF896}"/>
          </ac:inkMkLst>
        </pc:inkChg>
        <pc:inkChg chg="add del">
          <ac:chgData name="Viet Anh Nguyen" userId="b95f61ff061388d5" providerId="LiveId" clId="{746B24EA-7A43-4D3D-A68A-B9BD11066FA8}" dt="2022-02-09T07:04:20.530" v="4594"/>
          <ac:inkMkLst>
            <pc:docMk/>
            <pc:sldMk cId="717200725" sldId="351"/>
            <ac:inkMk id="77" creationId="{83768056-A64D-493F-87A1-CDACC574FFBD}"/>
          </ac:inkMkLst>
        </pc:inkChg>
        <pc:inkChg chg="add del">
          <ac:chgData name="Viet Anh Nguyen" userId="b95f61ff061388d5" providerId="LiveId" clId="{746B24EA-7A43-4D3D-A68A-B9BD11066FA8}" dt="2022-02-09T07:04:20.530" v="4594"/>
          <ac:inkMkLst>
            <pc:docMk/>
            <pc:sldMk cId="717200725" sldId="351"/>
            <ac:inkMk id="78" creationId="{F335B65B-588D-4FF2-B215-DA13293B1BE5}"/>
          </ac:inkMkLst>
        </pc:inkChg>
        <pc:inkChg chg="add del">
          <ac:chgData name="Viet Anh Nguyen" userId="b95f61ff061388d5" providerId="LiveId" clId="{746B24EA-7A43-4D3D-A68A-B9BD11066FA8}" dt="2022-02-09T07:04:20.530" v="4594"/>
          <ac:inkMkLst>
            <pc:docMk/>
            <pc:sldMk cId="717200725" sldId="351"/>
            <ac:inkMk id="79" creationId="{8328FC7E-0DD9-4F95-8BDB-C60FEA1B53D6}"/>
          </ac:inkMkLst>
        </pc:inkChg>
        <pc:inkChg chg="add del">
          <ac:chgData name="Viet Anh Nguyen" userId="b95f61ff061388d5" providerId="LiveId" clId="{746B24EA-7A43-4D3D-A68A-B9BD11066FA8}" dt="2022-02-09T07:04:20.530" v="4594"/>
          <ac:inkMkLst>
            <pc:docMk/>
            <pc:sldMk cId="717200725" sldId="351"/>
            <ac:inkMk id="80" creationId="{3E7DF09D-A3D3-48F3-BBC9-A51D57037225}"/>
          </ac:inkMkLst>
        </pc:inkChg>
        <pc:inkChg chg="add del">
          <ac:chgData name="Viet Anh Nguyen" userId="b95f61ff061388d5" providerId="LiveId" clId="{746B24EA-7A43-4D3D-A68A-B9BD11066FA8}" dt="2022-02-09T07:04:20.530" v="4594"/>
          <ac:inkMkLst>
            <pc:docMk/>
            <pc:sldMk cId="717200725" sldId="351"/>
            <ac:inkMk id="81" creationId="{71655544-569D-4DDF-8BDA-EC39890D2AD9}"/>
          </ac:inkMkLst>
        </pc:inkChg>
        <pc:inkChg chg="add del">
          <ac:chgData name="Viet Anh Nguyen" userId="b95f61ff061388d5" providerId="LiveId" clId="{746B24EA-7A43-4D3D-A68A-B9BD11066FA8}" dt="2022-02-09T07:04:20.530" v="4594"/>
          <ac:inkMkLst>
            <pc:docMk/>
            <pc:sldMk cId="717200725" sldId="351"/>
            <ac:inkMk id="82" creationId="{C96B0F6B-7AFE-4897-8E9B-6657131ED2F1}"/>
          </ac:inkMkLst>
        </pc:inkChg>
        <pc:inkChg chg="add">
          <ac:chgData name="Viet Anh Nguyen" userId="b95f61ff061388d5" providerId="LiveId" clId="{746B24EA-7A43-4D3D-A68A-B9BD11066FA8}" dt="2022-02-09T07:04:20.530" v="4594"/>
          <ac:inkMkLst>
            <pc:docMk/>
            <pc:sldMk cId="717200725" sldId="351"/>
            <ac:inkMk id="83" creationId="{119CA428-B293-49EE-8669-AEBE410A7363}"/>
          </ac:inkMkLst>
        </pc:inkChg>
        <pc:inkChg chg="add">
          <ac:chgData name="Viet Anh Nguyen" userId="b95f61ff061388d5" providerId="LiveId" clId="{746B24EA-7A43-4D3D-A68A-B9BD11066FA8}" dt="2022-02-09T07:04:20.530" v="4594"/>
          <ac:inkMkLst>
            <pc:docMk/>
            <pc:sldMk cId="717200725" sldId="351"/>
            <ac:inkMk id="84" creationId="{C6DBAD83-5408-4E44-890D-DC35A4652E0F}"/>
          </ac:inkMkLst>
        </pc:inkChg>
        <pc:inkChg chg="add">
          <ac:chgData name="Viet Anh Nguyen" userId="b95f61ff061388d5" providerId="LiveId" clId="{746B24EA-7A43-4D3D-A68A-B9BD11066FA8}" dt="2022-02-09T07:04:20.530" v="4594"/>
          <ac:inkMkLst>
            <pc:docMk/>
            <pc:sldMk cId="717200725" sldId="351"/>
            <ac:inkMk id="85" creationId="{202FCB31-A5D2-4AE1-AD9F-6C9EEB217B8D}"/>
          </ac:inkMkLst>
        </pc:inkChg>
        <pc:inkChg chg="add">
          <ac:chgData name="Viet Anh Nguyen" userId="b95f61ff061388d5" providerId="LiveId" clId="{746B24EA-7A43-4D3D-A68A-B9BD11066FA8}" dt="2022-02-09T07:04:20.530" v="4594"/>
          <ac:inkMkLst>
            <pc:docMk/>
            <pc:sldMk cId="717200725" sldId="351"/>
            <ac:inkMk id="86" creationId="{9DD6F362-CCF4-4563-8408-BCA5E39C13F5}"/>
          </ac:inkMkLst>
        </pc:inkChg>
        <pc:inkChg chg="add del">
          <ac:chgData name="Viet Anh Nguyen" userId="b95f61ff061388d5" providerId="LiveId" clId="{746B24EA-7A43-4D3D-A68A-B9BD11066FA8}" dt="2022-02-09T07:04:34.688" v="4597"/>
          <ac:inkMkLst>
            <pc:docMk/>
            <pc:sldMk cId="717200725" sldId="351"/>
            <ac:inkMk id="87" creationId="{6DDC7502-B825-481F-A647-4A52F11B6A60}"/>
          </ac:inkMkLst>
        </pc:inkChg>
        <pc:inkChg chg="add del">
          <ac:chgData name="Viet Anh Nguyen" userId="b95f61ff061388d5" providerId="LiveId" clId="{746B24EA-7A43-4D3D-A68A-B9BD11066FA8}" dt="2022-02-09T07:04:34.688" v="4597"/>
          <ac:inkMkLst>
            <pc:docMk/>
            <pc:sldMk cId="717200725" sldId="351"/>
            <ac:inkMk id="88" creationId="{454285D7-15B8-4FB2-BB24-8740E439797C}"/>
          </ac:inkMkLst>
        </pc:inkChg>
        <pc:inkChg chg="add del">
          <ac:chgData name="Viet Anh Nguyen" userId="b95f61ff061388d5" providerId="LiveId" clId="{746B24EA-7A43-4D3D-A68A-B9BD11066FA8}" dt="2022-02-09T07:04:35.680" v="4601"/>
          <ac:inkMkLst>
            <pc:docMk/>
            <pc:sldMk cId="717200725" sldId="351"/>
            <ac:inkMk id="89" creationId="{355B1384-5715-47C6-A6BB-2963A228B8B3}"/>
          </ac:inkMkLst>
        </pc:inkChg>
        <pc:inkChg chg="add del">
          <ac:chgData name="Viet Anh Nguyen" userId="b95f61ff061388d5" providerId="LiveId" clId="{746B24EA-7A43-4D3D-A68A-B9BD11066FA8}" dt="2022-02-09T07:04:35.680" v="4601"/>
          <ac:inkMkLst>
            <pc:docMk/>
            <pc:sldMk cId="717200725" sldId="351"/>
            <ac:inkMk id="90" creationId="{58E354F7-29C3-45DC-BAD8-0C159C9B21A8}"/>
          </ac:inkMkLst>
        </pc:inkChg>
        <pc:inkChg chg="add del">
          <ac:chgData name="Viet Anh Nguyen" userId="b95f61ff061388d5" providerId="LiveId" clId="{746B24EA-7A43-4D3D-A68A-B9BD11066FA8}" dt="2022-02-09T07:04:35.680" v="4601"/>
          <ac:inkMkLst>
            <pc:docMk/>
            <pc:sldMk cId="717200725" sldId="351"/>
            <ac:inkMk id="91" creationId="{34F3E530-14BA-4278-9DE4-18C2177C47C2}"/>
          </ac:inkMkLst>
        </pc:inkChg>
        <pc:inkChg chg="add del">
          <ac:chgData name="Viet Anh Nguyen" userId="b95f61ff061388d5" providerId="LiveId" clId="{746B24EA-7A43-4D3D-A68A-B9BD11066FA8}" dt="2022-02-09T07:04:35.680" v="4601"/>
          <ac:inkMkLst>
            <pc:docMk/>
            <pc:sldMk cId="717200725" sldId="351"/>
            <ac:inkMk id="92" creationId="{5B1DDE3D-1B86-4201-B9A0-2429DEC3BCD6}"/>
          </ac:inkMkLst>
        </pc:inkChg>
        <pc:inkChg chg="add">
          <ac:chgData name="Viet Anh Nguyen" userId="b95f61ff061388d5" providerId="LiveId" clId="{746B24EA-7A43-4D3D-A68A-B9BD11066FA8}" dt="2022-02-09T07:04:35.680" v="4601"/>
          <ac:inkMkLst>
            <pc:docMk/>
            <pc:sldMk cId="717200725" sldId="351"/>
            <ac:inkMk id="93" creationId="{33E708E3-1EC7-41E1-8B62-47F949044BE4}"/>
          </ac:inkMkLst>
        </pc:inkChg>
        <pc:inkChg chg="add del">
          <ac:chgData name="Viet Anh Nguyen" userId="b95f61ff061388d5" providerId="LiveId" clId="{746B24EA-7A43-4D3D-A68A-B9BD11066FA8}" dt="2022-02-09T07:04:39.563" v="4610"/>
          <ac:inkMkLst>
            <pc:docMk/>
            <pc:sldMk cId="717200725" sldId="351"/>
            <ac:inkMk id="94" creationId="{F25C2C6F-D27C-428E-BCAD-EE4103222B23}"/>
          </ac:inkMkLst>
        </pc:inkChg>
        <pc:inkChg chg="add del">
          <ac:chgData name="Viet Anh Nguyen" userId="b95f61ff061388d5" providerId="LiveId" clId="{746B24EA-7A43-4D3D-A68A-B9BD11066FA8}" dt="2022-02-09T07:04:39.563" v="4610"/>
          <ac:inkMkLst>
            <pc:docMk/>
            <pc:sldMk cId="717200725" sldId="351"/>
            <ac:inkMk id="95" creationId="{7B5C7034-D7D9-411F-9EDE-83C146AA7A0E}"/>
          </ac:inkMkLst>
        </pc:inkChg>
        <pc:inkChg chg="add del">
          <ac:chgData name="Viet Anh Nguyen" userId="b95f61ff061388d5" providerId="LiveId" clId="{746B24EA-7A43-4D3D-A68A-B9BD11066FA8}" dt="2022-02-09T07:04:39.563" v="4610"/>
          <ac:inkMkLst>
            <pc:docMk/>
            <pc:sldMk cId="717200725" sldId="351"/>
            <ac:inkMk id="96" creationId="{EE1D3185-51AD-4394-B2C2-DBB488DC150F}"/>
          </ac:inkMkLst>
        </pc:inkChg>
        <pc:inkChg chg="add del">
          <ac:chgData name="Viet Anh Nguyen" userId="b95f61ff061388d5" providerId="LiveId" clId="{746B24EA-7A43-4D3D-A68A-B9BD11066FA8}" dt="2022-02-09T07:04:39.563" v="4610"/>
          <ac:inkMkLst>
            <pc:docMk/>
            <pc:sldMk cId="717200725" sldId="351"/>
            <ac:inkMk id="97" creationId="{B76D7E89-DB45-41CA-B52A-19D96D92D407}"/>
          </ac:inkMkLst>
        </pc:inkChg>
        <pc:inkChg chg="add del">
          <ac:chgData name="Viet Anh Nguyen" userId="b95f61ff061388d5" providerId="LiveId" clId="{746B24EA-7A43-4D3D-A68A-B9BD11066FA8}" dt="2022-02-09T07:04:39.563" v="4610"/>
          <ac:inkMkLst>
            <pc:docMk/>
            <pc:sldMk cId="717200725" sldId="351"/>
            <ac:inkMk id="98" creationId="{EF6F215D-4904-4F81-872F-B5052A581AE6}"/>
          </ac:inkMkLst>
        </pc:inkChg>
        <pc:inkChg chg="add">
          <ac:chgData name="Viet Anh Nguyen" userId="b95f61ff061388d5" providerId="LiveId" clId="{746B24EA-7A43-4D3D-A68A-B9BD11066FA8}" dt="2022-02-09T07:04:38.192" v="4607" actId="9405"/>
          <ac:inkMkLst>
            <pc:docMk/>
            <pc:sldMk cId="717200725" sldId="351"/>
            <ac:inkMk id="99" creationId="{5BB4DE0B-0F40-4B29-ACDB-BDB78DC488A4}"/>
          </ac:inkMkLst>
        </pc:inkChg>
        <pc:inkChg chg="add del">
          <ac:chgData name="Viet Anh Nguyen" userId="b95f61ff061388d5" providerId="LiveId" clId="{746B24EA-7A43-4D3D-A68A-B9BD11066FA8}" dt="2022-02-09T07:04:39.563" v="4610"/>
          <ac:inkMkLst>
            <pc:docMk/>
            <pc:sldMk cId="717200725" sldId="351"/>
            <ac:inkMk id="100" creationId="{6189B108-58FC-45F0-A825-B75D7EDF26FF}"/>
          </ac:inkMkLst>
        </pc:inkChg>
        <pc:inkChg chg="add del">
          <ac:chgData name="Viet Anh Nguyen" userId="b95f61ff061388d5" providerId="LiveId" clId="{746B24EA-7A43-4D3D-A68A-B9BD11066FA8}" dt="2022-02-09T07:04:39.563" v="4610"/>
          <ac:inkMkLst>
            <pc:docMk/>
            <pc:sldMk cId="717200725" sldId="351"/>
            <ac:inkMk id="101" creationId="{6A6C1A36-3559-43EB-931A-EF4CC1A62171}"/>
          </ac:inkMkLst>
        </pc:inkChg>
        <pc:inkChg chg="add del">
          <ac:chgData name="Viet Anh Nguyen" userId="b95f61ff061388d5" providerId="LiveId" clId="{746B24EA-7A43-4D3D-A68A-B9BD11066FA8}" dt="2022-02-09T07:04:43.234" v="4619"/>
          <ac:inkMkLst>
            <pc:docMk/>
            <pc:sldMk cId="717200725" sldId="351"/>
            <ac:inkMk id="102" creationId="{1A1DC83C-9A68-4298-AD23-216A99B88291}"/>
          </ac:inkMkLst>
        </pc:inkChg>
        <pc:inkChg chg="add">
          <ac:chgData name="Viet Anh Nguyen" userId="b95f61ff061388d5" providerId="LiveId" clId="{746B24EA-7A43-4D3D-A68A-B9BD11066FA8}" dt="2022-02-09T07:04:39.563" v="4610"/>
          <ac:inkMkLst>
            <pc:docMk/>
            <pc:sldMk cId="717200725" sldId="351"/>
            <ac:inkMk id="103" creationId="{3946E08E-5851-48DB-97F4-90D11E4E5B02}"/>
          </ac:inkMkLst>
        </pc:inkChg>
        <pc:inkChg chg="add del">
          <ac:chgData name="Viet Anh Nguyen" userId="b95f61ff061388d5" providerId="LiveId" clId="{746B24EA-7A43-4D3D-A68A-B9BD11066FA8}" dt="2022-02-09T07:04:43.234" v="4619"/>
          <ac:inkMkLst>
            <pc:docMk/>
            <pc:sldMk cId="717200725" sldId="351"/>
            <ac:inkMk id="104" creationId="{29B5703C-6988-445F-B380-D93D183CC6F5}"/>
          </ac:inkMkLst>
        </pc:inkChg>
        <pc:inkChg chg="add del">
          <ac:chgData name="Viet Anh Nguyen" userId="b95f61ff061388d5" providerId="LiveId" clId="{746B24EA-7A43-4D3D-A68A-B9BD11066FA8}" dt="2022-02-09T07:04:43.234" v="4619"/>
          <ac:inkMkLst>
            <pc:docMk/>
            <pc:sldMk cId="717200725" sldId="351"/>
            <ac:inkMk id="105" creationId="{5834966D-D3B0-4254-B971-EF1101F20788}"/>
          </ac:inkMkLst>
        </pc:inkChg>
        <pc:inkChg chg="add del">
          <ac:chgData name="Viet Anh Nguyen" userId="b95f61ff061388d5" providerId="LiveId" clId="{746B24EA-7A43-4D3D-A68A-B9BD11066FA8}" dt="2022-02-09T07:04:43.234" v="4619"/>
          <ac:inkMkLst>
            <pc:docMk/>
            <pc:sldMk cId="717200725" sldId="351"/>
            <ac:inkMk id="106" creationId="{716DB821-9ADD-4E9F-869E-2E12C957FB79}"/>
          </ac:inkMkLst>
        </pc:inkChg>
        <pc:inkChg chg="add del">
          <ac:chgData name="Viet Anh Nguyen" userId="b95f61ff061388d5" providerId="LiveId" clId="{746B24EA-7A43-4D3D-A68A-B9BD11066FA8}" dt="2022-02-09T07:04:43.234" v="4619"/>
          <ac:inkMkLst>
            <pc:docMk/>
            <pc:sldMk cId="717200725" sldId="351"/>
            <ac:inkMk id="107" creationId="{6E349854-E9B6-45A3-86BB-4E5A6425642B}"/>
          </ac:inkMkLst>
        </pc:inkChg>
        <pc:inkChg chg="add del">
          <ac:chgData name="Viet Anh Nguyen" userId="b95f61ff061388d5" providerId="LiveId" clId="{746B24EA-7A43-4D3D-A68A-B9BD11066FA8}" dt="2022-02-09T07:04:43.234" v="4619"/>
          <ac:inkMkLst>
            <pc:docMk/>
            <pc:sldMk cId="717200725" sldId="351"/>
            <ac:inkMk id="108" creationId="{66717DBE-AE06-4727-8AF4-F4F4BF505690}"/>
          </ac:inkMkLst>
        </pc:inkChg>
        <pc:inkChg chg="add del">
          <ac:chgData name="Viet Anh Nguyen" userId="b95f61ff061388d5" providerId="LiveId" clId="{746B24EA-7A43-4D3D-A68A-B9BD11066FA8}" dt="2022-02-09T07:04:43.234" v="4619"/>
          <ac:inkMkLst>
            <pc:docMk/>
            <pc:sldMk cId="717200725" sldId="351"/>
            <ac:inkMk id="109" creationId="{CE5D3DE7-32EA-4242-BEBB-DCFD499ED56E}"/>
          </ac:inkMkLst>
        </pc:inkChg>
        <pc:inkChg chg="add del">
          <ac:chgData name="Viet Anh Nguyen" userId="b95f61ff061388d5" providerId="LiveId" clId="{746B24EA-7A43-4D3D-A68A-B9BD11066FA8}" dt="2022-02-09T07:04:43.234" v="4619"/>
          <ac:inkMkLst>
            <pc:docMk/>
            <pc:sldMk cId="717200725" sldId="351"/>
            <ac:inkMk id="110" creationId="{D48B5139-808C-4C2C-A3F7-E88E3F34006C}"/>
          </ac:inkMkLst>
        </pc:inkChg>
        <pc:inkChg chg="add del">
          <ac:chgData name="Viet Anh Nguyen" userId="b95f61ff061388d5" providerId="LiveId" clId="{746B24EA-7A43-4D3D-A68A-B9BD11066FA8}" dt="2022-02-09T07:04:43.234" v="4619"/>
          <ac:inkMkLst>
            <pc:docMk/>
            <pc:sldMk cId="717200725" sldId="351"/>
            <ac:inkMk id="111" creationId="{856EFA08-359A-43A7-A6AA-48DB5779F445}"/>
          </ac:inkMkLst>
        </pc:inkChg>
        <pc:inkChg chg="add">
          <ac:chgData name="Viet Anh Nguyen" userId="b95f61ff061388d5" providerId="LiveId" clId="{746B24EA-7A43-4D3D-A68A-B9BD11066FA8}" dt="2022-02-09T07:04:43.234" v="4619"/>
          <ac:inkMkLst>
            <pc:docMk/>
            <pc:sldMk cId="717200725" sldId="351"/>
            <ac:inkMk id="112" creationId="{756F4F48-AFB8-4AE9-A485-5D553DACD71A}"/>
          </ac:inkMkLst>
        </pc:inkChg>
        <pc:inkChg chg="add">
          <ac:chgData name="Viet Anh Nguyen" userId="b95f61ff061388d5" providerId="LiveId" clId="{746B24EA-7A43-4D3D-A68A-B9BD11066FA8}" dt="2022-02-09T07:04:43.234" v="4619"/>
          <ac:inkMkLst>
            <pc:docMk/>
            <pc:sldMk cId="717200725" sldId="351"/>
            <ac:inkMk id="113" creationId="{2E29F88A-705A-4B4A-AA15-FC74E0D78D03}"/>
          </ac:inkMkLst>
        </pc:inkChg>
        <pc:inkChg chg="add">
          <ac:chgData name="Viet Anh Nguyen" userId="b95f61ff061388d5" providerId="LiveId" clId="{746B24EA-7A43-4D3D-A68A-B9BD11066FA8}" dt="2022-02-09T07:04:43.234" v="4619"/>
          <ac:inkMkLst>
            <pc:docMk/>
            <pc:sldMk cId="717200725" sldId="351"/>
            <ac:inkMk id="114" creationId="{9F09EA3E-7401-473B-9C53-DEAC3BDEF3DF}"/>
          </ac:inkMkLst>
        </pc:inkChg>
      </pc:sldChg>
      <pc:sldChg chg="addSp delSp new mod modClrScheme chgLayout">
        <pc:chgData name="Viet Anh Nguyen" userId="b95f61ff061388d5" providerId="LiveId" clId="{746B24EA-7A43-4D3D-A68A-B9BD11066FA8}" dt="2022-02-09T07:05:52.065" v="4696" actId="9405"/>
        <pc:sldMkLst>
          <pc:docMk/>
          <pc:sldMk cId="103589391" sldId="352"/>
        </pc:sldMkLst>
        <pc:spChg chg="del">
          <ac:chgData name="Viet Anh Nguyen" userId="b95f61ff061388d5" providerId="LiveId" clId="{746B24EA-7A43-4D3D-A68A-B9BD11066FA8}" dt="2022-02-09T07:04:50.072" v="4621" actId="700"/>
          <ac:spMkLst>
            <pc:docMk/>
            <pc:sldMk cId="103589391" sldId="352"/>
            <ac:spMk id="2" creationId="{35105E69-0900-45AE-9A93-0017BBD376DC}"/>
          </ac:spMkLst>
        </pc:spChg>
        <pc:spChg chg="del">
          <ac:chgData name="Viet Anh Nguyen" userId="b95f61ff061388d5" providerId="LiveId" clId="{746B24EA-7A43-4D3D-A68A-B9BD11066FA8}" dt="2022-02-09T07:04:50.072" v="4621" actId="700"/>
          <ac:spMkLst>
            <pc:docMk/>
            <pc:sldMk cId="103589391" sldId="352"/>
            <ac:spMk id="3" creationId="{1E90860F-F613-4007-BEB0-2E104066AEA8}"/>
          </ac:spMkLst>
        </pc:spChg>
        <pc:inkChg chg="add del">
          <ac:chgData name="Viet Anh Nguyen" userId="b95f61ff061388d5" providerId="LiveId" clId="{746B24EA-7A43-4D3D-A68A-B9BD11066FA8}" dt="2022-02-09T07:04:56.064" v="4631"/>
          <ac:inkMkLst>
            <pc:docMk/>
            <pc:sldMk cId="103589391" sldId="352"/>
            <ac:inkMk id="4" creationId="{E36DBF48-BA9A-47D9-A2FC-C0E086303EE8}"/>
          </ac:inkMkLst>
        </pc:inkChg>
        <pc:inkChg chg="add del">
          <ac:chgData name="Viet Anh Nguyen" userId="b95f61ff061388d5" providerId="LiveId" clId="{746B24EA-7A43-4D3D-A68A-B9BD11066FA8}" dt="2022-02-09T07:04:56.064" v="4631"/>
          <ac:inkMkLst>
            <pc:docMk/>
            <pc:sldMk cId="103589391" sldId="352"/>
            <ac:inkMk id="5" creationId="{E7F634E2-B894-41E2-B42D-9972FFA89A8D}"/>
          </ac:inkMkLst>
        </pc:inkChg>
        <pc:inkChg chg="add del">
          <ac:chgData name="Viet Anh Nguyen" userId="b95f61ff061388d5" providerId="LiveId" clId="{746B24EA-7A43-4D3D-A68A-B9BD11066FA8}" dt="2022-02-09T07:04:56.064" v="4631"/>
          <ac:inkMkLst>
            <pc:docMk/>
            <pc:sldMk cId="103589391" sldId="352"/>
            <ac:inkMk id="6" creationId="{A236D85D-96AC-49CD-A167-80B006460A9E}"/>
          </ac:inkMkLst>
        </pc:inkChg>
        <pc:inkChg chg="add del">
          <ac:chgData name="Viet Anh Nguyen" userId="b95f61ff061388d5" providerId="LiveId" clId="{746B24EA-7A43-4D3D-A68A-B9BD11066FA8}" dt="2022-02-09T07:04:56.064" v="4631"/>
          <ac:inkMkLst>
            <pc:docMk/>
            <pc:sldMk cId="103589391" sldId="352"/>
            <ac:inkMk id="7" creationId="{1A176AAA-F9A7-4B5C-ADF2-0DD2113F5A30}"/>
          </ac:inkMkLst>
        </pc:inkChg>
        <pc:inkChg chg="add del">
          <ac:chgData name="Viet Anh Nguyen" userId="b95f61ff061388d5" providerId="LiveId" clId="{746B24EA-7A43-4D3D-A68A-B9BD11066FA8}" dt="2022-02-09T07:04:56.064" v="4631"/>
          <ac:inkMkLst>
            <pc:docMk/>
            <pc:sldMk cId="103589391" sldId="352"/>
            <ac:inkMk id="8" creationId="{9DE6D256-3C8D-42A5-8696-53423D5E585E}"/>
          </ac:inkMkLst>
        </pc:inkChg>
        <pc:inkChg chg="add del">
          <ac:chgData name="Viet Anh Nguyen" userId="b95f61ff061388d5" providerId="LiveId" clId="{746B24EA-7A43-4D3D-A68A-B9BD11066FA8}" dt="2022-02-09T07:04:56.064" v="4631"/>
          <ac:inkMkLst>
            <pc:docMk/>
            <pc:sldMk cId="103589391" sldId="352"/>
            <ac:inkMk id="9" creationId="{A73804E9-1F89-4343-9C6A-DE4C707032EA}"/>
          </ac:inkMkLst>
        </pc:inkChg>
        <pc:inkChg chg="add del">
          <ac:chgData name="Viet Anh Nguyen" userId="b95f61ff061388d5" providerId="LiveId" clId="{746B24EA-7A43-4D3D-A68A-B9BD11066FA8}" dt="2022-02-09T07:04:56.064" v="4631"/>
          <ac:inkMkLst>
            <pc:docMk/>
            <pc:sldMk cId="103589391" sldId="352"/>
            <ac:inkMk id="10" creationId="{405A6AE3-2F99-45F9-9624-3BDF9584952D}"/>
          </ac:inkMkLst>
        </pc:inkChg>
        <pc:inkChg chg="add">
          <ac:chgData name="Viet Anh Nguyen" userId="b95f61ff061388d5" providerId="LiveId" clId="{746B24EA-7A43-4D3D-A68A-B9BD11066FA8}" dt="2022-02-09T07:04:55.316" v="4629" actId="9405"/>
          <ac:inkMkLst>
            <pc:docMk/>
            <pc:sldMk cId="103589391" sldId="352"/>
            <ac:inkMk id="11" creationId="{6A58F3CE-4802-4C80-AA1D-E50B0E2761AB}"/>
          </ac:inkMkLst>
        </pc:inkChg>
        <pc:inkChg chg="add">
          <ac:chgData name="Viet Anh Nguyen" userId="b95f61ff061388d5" providerId="LiveId" clId="{746B24EA-7A43-4D3D-A68A-B9BD11066FA8}" dt="2022-02-09T07:04:55.474" v="4630" actId="9405"/>
          <ac:inkMkLst>
            <pc:docMk/>
            <pc:sldMk cId="103589391" sldId="352"/>
            <ac:inkMk id="12" creationId="{47E71CA0-27A9-49CA-BEF7-100C051126CA}"/>
          </ac:inkMkLst>
        </pc:inkChg>
        <pc:inkChg chg="add">
          <ac:chgData name="Viet Anh Nguyen" userId="b95f61ff061388d5" providerId="LiveId" clId="{746B24EA-7A43-4D3D-A68A-B9BD11066FA8}" dt="2022-02-09T07:04:56.064" v="4631"/>
          <ac:inkMkLst>
            <pc:docMk/>
            <pc:sldMk cId="103589391" sldId="352"/>
            <ac:inkMk id="13" creationId="{CDFE913C-B841-41C1-B4FF-1ECBEA71F62B}"/>
          </ac:inkMkLst>
        </pc:inkChg>
        <pc:inkChg chg="add">
          <ac:chgData name="Viet Anh Nguyen" userId="b95f61ff061388d5" providerId="LiveId" clId="{746B24EA-7A43-4D3D-A68A-B9BD11066FA8}" dt="2022-02-09T07:05:01.196" v="4632" actId="9405"/>
          <ac:inkMkLst>
            <pc:docMk/>
            <pc:sldMk cId="103589391" sldId="352"/>
            <ac:inkMk id="14" creationId="{9DE860E8-C8FA-4E21-85D9-DB763CB3A0F6}"/>
          </ac:inkMkLst>
        </pc:inkChg>
        <pc:inkChg chg="add del">
          <ac:chgData name="Viet Anh Nguyen" userId="b95f61ff061388d5" providerId="LiveId" clId="{746B24EA-7A43-4D3D-A68A-B9BD11066FA8}" dt="2022-02-09T07:05:03.653" v="4637"/>
          <ac:inkMkLst>
            <pc:docMk/>
            <pc:sldMk cId="103589391" sldId="352"/>
            <ac:inkMk id="15" creationId="{40D5BA7B-C5AD-464F-AA31-C17730712509}"/>
          </ac:inkMkLst>
        </pc:inkChg>
        <pc:inkChg chg="add del">
          <ac:chgData name="Viet Anh Nguyen" userId="b95f61ff061388d5" providerId="LiveId" clId="{746B24EA-7A43-4D3D-A68A-B9BD11066FA8}" dt="2022-02-09T07:05:03.653" v="4637"/>
          <ac:inkMkLst>
            <pc:docMk/>
            <pc:sldMk cId="103589391" sldId="352"/>
            <ac:inkMk id="16" creationId="{91A91C63-5537-420C-B79F-CE7E7F120A83}"/>
          </ac:inkMkLst>
        </pc:inkChg>
        <pc:inkChg chg="add del">
          <ac:chgData name="Viet Anh Nguyen" userId="b95f61ff061388d5" providerId="LiveId" clId="{746B24EA-7A43-4D3D-A68A-B9BD11066FA8}" dt="2022-02-09T07:05:03.653" v="4637"/>
          <ac:inkMkLst>
            <pc:docMk/>
            <pc:sldMk cId="103589391" sldId="352"/>
            <ac:inkMk id="17" creationId="{8EAC2CC0-1F6E-48F6-8726-572D5D28C1D2}"/>
          </ac:inkMkLst>
        </pc:inkChg>
        <pc:inkChg chg="add del">
          <ac:chgData name="Viet Anh Nguyen" userId="b95f61ff061388d5" providerId="LiveId" clId="{746B24EA-7A43-4D3D-A68A-B9BD11066FA8}" dt="2022-02-09T07:05:03.653" v="4637"/>
          <ac:inkMkLst>
            <pc:docMk/>
            <pc:sldMk cId="103589391" sldId="352"/>
            <ac:inkMk id="18" creationId="{18B47FDD-1F91-4920-B770-F675656431B5}"/>
          </ac:inkMkLst>
        </pc:inkChg>
        <pc:inkChg chg="add">
          <ac:chgData name="Viet Anh Nguyen" userId="b95f61ff061388d5" providerId="LiveId" clId="{746B24EA-7A43-4D3D-A68A-B9BD11066FA8}" dt="2022-02-09T07:05:03.653" v="4637"/>
          <ac:inkMkLst>
            <pc:docMk/>
            <pc:sldMk cId="103589391" sldId="352"/>
            <ac:inkMk id="19" creationId="{B40B2C52-A670-4DA8-8C76-ED1715B3B038}"/>
          </ac:inkMkLst>
        </pc:inkChg>
        <pc:inkChg chg="add del">
          <ac:chgData name="Viet Anh Nguyen" userId="b95f61ff061388d5" providerId="LiveId" clId="{746B24EA-7A43-4D3D-A68A-B9BD11066FA8}" dt="2022-02-09T07:05:05.235" v="4640"/>
          <ac:inkMkLst>
            <pc:docMk/>
            <pc:sldMk cId="103589391" sldId="352"/>
            <ac:inkMk id="20" creationId="{C1C4E06C-A4AF-4E05-849A-763D025F0572}"/>
          </ac:inkMkLst>
        </pc:inkChg>
        <pc:inkChg chg="add del">
          <ac:chgData name="Viet Anh Nguyen" userId="b95f61ff061388d5" providerId="LiveId" clId="{746B24EA-7A43-4D3D-A68A-B9BD11066FA8}" dt="2022-02-09T07:05:05.235" v="4640"/>
          <ac:inkMkLst>
            <pc:docMk/>
            <pc:sldMk cId="103589391" sldId="352"/>
            <ac:inkMk id="21" creationId="{973FB16D-14A5-48B9-A51D-69747AB59532}"/>
          </ac:inkMkLst>
        </pc:inkChg>
        <pc:inkChg chg="add del">
          <ac:chgData name="Viet Anh Nguyen" userId="b95f61ff061388d5" providerId="LiveId" clId="{746B24EA-7A43-4D3D-A68A-B9BD11066FA8}" dt="2022-02-09T07:05:05.235" v="4640"/>
          <ac:inkMkLst>
            <pc:docMk/>
            <pc:sldMk cId="103589391" sldId="352"/>
            <ac:inkMk id="22" creationId="{4A92A351-C543-4680-9CB3-C32FE907CDB3}"/>
          </ac:inkMkLst>
        </pc:inkChg>
        <pc:inkChg chg="add">
          <ac:chgData name="Viet Anh Nguyen" userId="b95f61ff061388d5" providerId="LiveId" clId="{746B24EA-7A43-4D3D-A68A-B9BD11066FA8}" dt="2022-02-09T07:05:05.235" v="4640"/>
          <ac:inkMkLst>
            <pc:docMk/>
            <pc:sldMk cId="103589391" sldId="352"/>
            <ac:inkMk id="23" creationId="{13C5AE9E-2553-4406-A49B-FAD968A14816}"/>
          </ac:inkMkLst>
        </pc:inkChg>
        <pc:inkChg chg="add del">
          <ac:chgData name="Viet Anh Nguyen" userId="b95f61ff061388d5" providerId="LiveId" clId="{746B24EA-7A43-4D3D-A68A-B9BD11066FA8}" dt="2022-02-09T07:05:09.678" v="4643"/>
          <ac:inkMkLst>
            <pc:docMk/>
            <pc:sldMk cId="103589391" sldId="352"/>
            <ac:inkMk id="24" creationId="{A50D29C9-9B04-49B9-A163-0E2AD241F747}"/>
          </ac:inkMkLst>
        </pc:inkChg>
        <pc:inkChg chg="add del">
          <ac:chgData name="Viet Anh Nguyen" userId="b95f61ff061388d5" providerId="LiveId" clId="{746B24EA-7A43-4D3D-A68A-B9BD11066FA8}" dt="2022-02-09T07:05:09.678" v="4643"/>
          <ac:inkMkLst>
            <pc:docMk/>
            <pc:sldMk cId="103589391" sldId="352"/>
            <ac:inkMk id="25" creationId="{723414CD-4445-482A-A8A4-2C706DB35EE0}"/>
          </ac:inkMkLst>
        </pc:inkChg>
        <pc:inkChg chg="add">
          <ac:chgData name="Viet Anh Nguyen" userId="b95f61ff061388d5" providerId="LiveId" clId="{746B24EA-7A43-4D3D-A68A-B9BD11066FA8}" dt="2022-02-09T07:05:09.678" v="4643"/>
          <ac:inkMkLst>
            <pc:docMk/>
            <pc:sldMk cId="103589391" sldId="352"/>
            <ac:inkMk id="26" creationId="{286E80BE-885B-426E-831E-4436BC572D9E}"/>
          </ac:inkMkLst>
        </pc:inkChg>
        <pc:inkChg chg="add del">
          <ac:chgData name="Viet Anh Nguyen" userId="b95f61ff061388d5" providerId="LiveId" clId="{746B24EA-7A43-4D3D-A68A-B9BD11066FA8}" dt="2022-02-09T07:05:12.255" v="4649"/>
          <ac:inkMkLst>
            <pc:docMk/>
            <pc:sldMk cId="103589391" sldId="352"/>
            <ac:inkMk id="27" creationId="{7ED7BA0E-D626-4A79-84AC-5AE4C8597F3B}"/>
          </ac:inkMkLst>
        </pc:inkChg>
        <pc:inkChg chg="add del">
          <ac:chgData name="Viet Anh Nguyen" userId="b95f61ff061388d5" providerId="LiveId" clId="{746B24EA-7A43-4D3D-A68A-B9BD11066FA8}" dt="2022-02-09T07:05:12.255" v="4649"/>
          <ac:inkMkLst>
            <pc:docMk/>
            <pc:sldMk cId="103589391" sldId="352"/>
            <ac:inkMk id="28" creationId="{6B0D556B-A610-47BF-B215-3892CB4F35BB}"/>
          </ac:inkMkLst>
        </pc:inkChg>
        <pc:inkChg chg="add del">
          <ac:chgData name="Viet Anh Nguyen" userId="b95f61ff061388d5" providerId="LiveId" clId="{746B24EA-7A43-4D3D-A68A-B9BD11066FA8}" dt="2022-02-09T07:05:12.255" v="4649"/>
          <ac:inkMkLst>
            <pc:docMk/>
            <pc:sldMk cId="103589391" sldId="352"/>
            <ac:inkMk id="29" creationId="{E167FE93-C9F1-4175-AB4B-8E7EA053D3A7}"/>
          </ac:inkMkLst>
        </pc:inkChg>
        <pc:inkChg chg="add del">
          <ac:chgData name="Viet Anh Nguyen" userId="b95f61ff061388d5" providerId="LiveId" clId="{746B24EA-7A43-4D3D-A68A-B9BD11066FA8}" dt="2022-02-09T07:05:12.255" v="4649"/>
          <ac:inkMkLst>
            <pc:docMk/>
            <pc:sldMk cId="103589391" sldId="352"/>
            <ac:inkMk id="30" creationId="{A1E4C7BC-5B82-4232-A775-9E22F2712096}"/>
          </ac:inkMkLst>
        </pc:inkChg>
        <pc:inkChg chg="add del">
          <ac:chgData name="Viet Anh Nguyen" userId="b95f61ff061388d5" providerId="LiveId" clId="{746B24EA-7A43-4D3D-A68A-B9BD11066FA8}" dt="2022-02-09T07:05:12.255" v="4649"/>
          <ac:inkMkLst>
            <pc:docMk/>
            <pc:sldMk cId="103589391" sldId="352"/>
            <ac:inkMk id="31" creationId="{8DA09BF7-D782-411F-9B21-00EF9717719D}"/>
          </ac:inkMkLst>
        </pc:inkChg>
        <pc:inkChg chg="add del">
          <ac:chgData name="Viet Anh Nguyen" userId="b95f61ff061388d5" providerId="LiveId" clId="{746B24EA-7A43-4D3D-A68A-B9BD11066FA8}" dt="2022-02-09T07:05:16.115" v="4658"/>
          <ac:inkMkLst>
            <pc:docMk/>
            <pc:sldMk cId="103589391" sldId="352"/>
            <ac:inkMk id="32" creationId="{54244A90-192B-4CD9-8F38-21254474C3CB}"/>
          </ac:inkMkLst>
        </pc:inkChg>
        <pc:inkChg chg="add">
          <ac:chgData name="Viet Anh Nguyen" userId="b95f61ff061388d5" providerId="LiveId" clId="{746B24EA-7A43-4D3D-A68A-B9BD11066FA8}" dt="2022-02-09T07:05:12.255" v="4649"/>
          <ac:inkMkLst>
            <pc:docMk/>
            <pc:sldMk cId="103589391" sldId="352"/>
            <ac:inkMk id="33" creationId="{3881ABE4-D0A3-4E81-A768-20503B98F20C}"/>
          </ac:inkMkLst>
        </pc:inkChg>
        <pc:inkChg chg="add del">
          <ac:chgData name="Viet Anh Nguyen" userId="b95f61ff061388d5" providerId="LiveId" clId="{746B24EA-7A43-4D3D-A68A-B9BD11066FA8}" dt="2022-02-09T07:05:16.115" v="4658"/>
          <ac:inkMkLst>
            <pc:docMk/>
            <pc:sldMk cId="103589391" sldId="352"/>
            <ac:inkMk id="34" creationId="{2501E347-F918-4DDC-9A2E-844A7AA24B7A}"/>
          </ac:inkMkLst>
        </pc:inkChg>
        <pc:inkChg chg="add del">
          <ac:chgData name="Viet Anh Nguyen" userId="b95f61ff061388d5" providerId="LiveId" clId="{746B24EA-7A43-4D3D-A68A-B9BD11066FA8}" dt="2022-02-09T07:05:16.115" v="4658"/>
          <ac:inkMkLst>
            <pc:docMk/>
            <pc:sldMk cId="103589391" sldId="352"/>
            <ac:inkMk id="35" creationId="{D889573A-3B0B-44B9-B8BB-047F05194638}"/>
          </ac:inkMkLst>
        </pc:inkChg>
        <pc:inkChg chg="add del">
          <ac:chgData name="Viet Anh Nguyen" userId="b95f61ff061388d5" providerId="LiveId" clId="{746B24EA-7A43-4D3D-A68A-B9BD11066FA8}" dt="2022-02-09T07:05:16.115" v="4658"/>
          <ac:inkMkLst>
            <pc:docMk/>
            <pc:sldMk cId="103589391" sldId="352"/>
            <ac:inkMk id="36" creationId="{33BD2FE3-FB84-47B2-8D67-C4DE9D6B1B76}"/>
          </ac:inkMkLst>
        </pc:inkChg>
        <pc:inkChg chg="add del">
          <ac:chgData name="Viet Anh Nguyen" userId="b95f61ff061388d5" providerId="LiveId" clId="{746B24EA-7A43-4D3D-A68A-B9BD11066FA8}" dt="2022-02-09T07:05:16.115" v="4658"/>
          <ac:inkMkLst>
            <pc:docMk/>
            <pc:sldMk cId="103589391" sldId="352"/>
            <ac:inkMk id="37" creationId="{A4088EFA-6B2F-439F-8EE4-DB9FE6096D12}"/>
          </ac:inkMkLst>
        </pc:inkChg>
        <pc:inkChg chg="add del">
          <ac:chgData name="Viet Anh Nguyen" userId="b95f61ff061388d5" providerId="LiveId" clId="{746B24EA-7A43-4D3D-A68A-B9BD11066FA8}" dt="2022-02-09T07:05:16.115" v="4658"/>
          <ac:inkMkLst>
            <pc:docMk/>
            <pc:sldMk cId="103589391" sldId="352"/>
            <ac:inkMk id="38" creationId="{63264C20-C636-4045-8E41-FE921D94CF16}"/>
          </ac:inkMkLst>
        </pc:inkChg>
        <pc:inkChg chg="add del">
          <ac:chgData name="Viet Anh Nguyen" userId="b95f61ff061388d5" providerId="LiveId" clId="{746B24EA-7A43-4D3D-A68A-B9BD11066FA8}" dt="2022-02-09T07:05:16.115" v="4658"/>
          <ac:inkMkLst>
            <pc:docMk/>
            <pc:sldMk cId="103589391" sldId="352"/>
            <ac:inkMk id="39" creationId="{D2E1A404-089D-42BF-8E1D-DF59A9A37134}"/>
          </ac:inkMkLst>
        </pc:inkChg>
        <pc:inkChg chg="add del">
          <ac:chgData name="Viet Anh Nguyen" userId="b95f61ff061388d5" providerId="LiveId" clId="{746B24EA-7A43-4D3D-A68A-B9BD11066FA8}" dt="2022-02-09T07:05:16.115" v="4658"/>
          <ac:inkMkLst>
            <pc:docMk/>
            <pc:sldMk cId="103589391" sldId="352"/>
            <ac:inkMk id="40" creationId="{78855206-9BF2-4869-BA11-D513DE7FE4C0}"/>
          </ac:inkMkLst>
        </pc:inkChg>
        <pc:inkChg chg="add del">
          <ac:chgData name="Viet Anh Nguyen" userId="b95f61ff061388d5" providerId="LiveId" clId="{746B24EA-7A43-4D3D-A68A-B9BD11066FA8}" dt="2022-02-09T07:05:16.115" v="4658"/>
          <ac:inkMkLst>
            <pc:docMk/>
            <pc:sldMk cId="103589391" sldId="352"/>
            <ac:inkMk id="41" creationId="{425263CE-7601-4A36-9D5D-F896307579EE}"/>
          </ac:inkMkLst>
        </pc:inkChg>
        <pc:inkChg chg="add del">
          <ac:chgData name="Viet Anh Nguyen" userId="b95f61ff061388d5" providerId="LiveId" clId="{746B24EA-7A43-4D3D-A68A-B9BD11066FA8}" dt="2022-02-09T07:05:18.199" v="4663"/>
          <ac:inkMkLst>
            <pc:docMk/>
            <pc:sldMk cId="103589391" sldId="352"/>
            <ac:inkMk id="42" creationId="{A52EC66A-0BF6-4226-8D7B-4FFE24A89252}"/>
          </ac:inkMkLst>
        </pc:inkChg>
        <pc:inkChg chg="add">
          <ac:chgData name="Viet Anh Nguyen" userId="b95f61ff061388d5" providerId="LiveId" clId="{746B24EA-7A43-4D3D-A68A-B9BD11066FA8}" dt="2022-02-09T07:05:16.115" v="4658"/>
          <ac:inkMkLst>
            <pc:docMk/>
            <pc:sldMk cId="103589391" sldId="352"/>
            <ac:inkMk id="43" creationId="{1BABD1BF-0A74-4A04-8F89-C2CEDDBD9270}"/>
          </ac:inkMkLst>
        </pc:inkChg>
        <pc:inkChg chg="add">
          <ac:chgData name="Viet Anh Nguyen" userId="b95f61ff061388d5" providerId="LiveId" clId="{746B24EA-7A43-4D3D-A68A-B9BD11066FA8}" dt="2022-02-09T07:05:16.115" v="4658"/>
          <ac:inkMkLst>
            <pc:docMk/>
            <pc:sldMk cId="103589391" sldId="352"/>
            <ac:inkMk id="44" creationId="{D0149C90-2C14-4777-9532-4F3A6FCCF072}"/>
          </ac:inkMkLst>
        </pc:inkChg>
        <pc:inkChg chg="add del">
          <ac:chgData name="Viet Anh Nguyen" userId="b95f61ff061388d5" providerId="LiveId" clId="{746B24EA-7A43-4D3D-A68A-B9BD11066FA8}" dt="2022-02-09T07:05:18.199" v="4663"/>
          <ac:inkMkLst>
            <pc:docMk/>
            <pc:sldMk cId="103589391" sldId="352"/>
            <ac:inkMk id="45" creationId="{77D8F1F1-2BC4-4656-8793-767DAF6CB93A}"/>
          </ac:inkMkLst>
        </pc:inkChg>
        <pc:inkChg chg="add del">
          <ac:chgData name="Viet Anh Nguyen" userId="b95f61ff061388d5" providerId="LiveId" clId="{746B24EA-7A43-4D3D-A68A-B9BD11066FA8}" dt="2022-02-09T07:05:18.199" v="4663"/>
          <ac:inkMkLst>
            <pc:docMk/>
            <pc:sldMk cId="103589391" sldId="352"/>
            <ac:inkMk id="46" creationId="{8E87BC4F-6FE3-4792-8CA5-932E689DDD97}"/>
          </ac:inkMkLst>
        </pc:inkChg>
        <pc:inkChg chg="add del">
          <ac:chgData name="Viet Anh Nguyen" userId="b95f61ff061388d5" providerId="LiveId" clId="{746B24EA-7A43-4D3D-A68A-B9BD11066FA8}" dt="2022-02-09T07:05:18.199" v="4663"/>
          <ac:inkMkLst>
            <pc:docMk/>
            <pc:sldMk cId="103589391" sldId="352"/>
            <ac:inkMk id="47" creationId="{A076301A-1D27-4D20-8F7B-6F88717CE6CE}"/>
          </ac:inkMkLst>
        </pc:inkChg>
        <pc:inkChg chg="add del">
          <ac:chgData name="Viet Anh Nguyen" userId="b95f61ff061388d5" providerId="LiveId" clId="{746B24EA-7A43-4D3D-A68A-B9BD11066FA8}" dt="2022-02-09T07:05:18.199" v="4663"/>
          <ac:inkMkLst>
            <pc:docMk/>
            <pc:sldMk cId="103589391" sldId="352"/>
            <ac:inkMk id="48" creationId="{7A4D4BE3-F0BB-4228-977E-6F2388ACA853}"/>
          </ac:inkMkLst>
        </pc:inkChg>
        <pc:inkChg chg="add">
          <ac:chgData name="Viet Anh Nguyen" userId="b95f61ff061388d5" providerId="LiveId" clId="{746B24EA-7A43-4D3D-A68A-B9BD11066FA8}" dt="2022-02-09T07:05:18.199" v="4663"/>
          <ac:inkMkLst>
            <pc:docMk/>
            <pc:sldMk cId="103589391" sldId="352"/>
            <ac:inkMk id="49" creationId="{48B64445-14AA-4160-B7BF-E2C9ACD63D89}"/>
          </ac:inkMkLst>
        </pc:inkChg>
        <pc:inkChg chg="add del">
          <ac:chgData name="Viet Anh Nguyen" userId="b95f61ff061388d5" providerId="LiveId" clId="{746B24EA-7A43-4D3D-A68A-B9BD11066FA8}" dt="2022-02-09T07:05:28.706" v="4673"/>
          <ac:inkMkLst>
            <pc:docMk/>
            <pc:sldMk cId="103589391" sldId="352"/>
            <ac:inkMk id="50" creationId="{E193BF38-16CD-4A00-9E6C-5B8D9473C431}"/>
          </ac:inkMkLst>
        </pc:inkChg>
        <pc:inkChg chg="add del">
          <ac:chgData name="Viet Anh Nguyen" userId="b95f61ff061388d5" providerId="LiveId" clId="{746B24EA-7A43-4D3D-A68A-B9BD11066FA8}" dt="2022-02-09T07:05:28.706" v="4673"/>
          <ac:inkMkLst>
            <pc:docMk/>
            <pc:sldMk cId="103589391" sldId="352"/>
            <ac:inkMk id="51" creationId="{D3FC9BF3-1E14-4232-AAAD-49F256DC0CF8}"/>
          </ac:inkMkLst>
        </pc:inkChg>
        <pc:inkChg chg="add del">
          <ac:chgData name="Viet Anh Nguyen" userId="b95f61ff061388d5" providerId="LiveId" clId="{746B24EA-7A43-4D3D-A68A-B9BD11066FA8}" dt="2022-02-09T07:05:28.706" v="4673"/>
          <ac:inkMkLst>
            <pc:docMk/>
            <pc:sldMk cId="103589391" sldId="352"/>
            <ac:inkMk id="52" creationId="{4C35AF92-51C7-4A7B-90C4-94B0B398DD7D}"/>
          </ac:inkMkLst>
        </pc:inkChg>
        <pc:inkChg chg="add del">
          <ac:chgData name="Viet Anh Nguyen" userId="b95f61ff061388d5" providerId="LiveId" clId="{746B24EA-7A43-4D3D-A68A-B9BD11066FA8}" dt="2022-02-09T07:05:28.706" v="4673"/>
          <ac:inkMkLst>
            <pc:docMk/>
            <pc:sldMk cId="103589391" sldId="352"/>
            <ac:inkMk id="53" creationId="{350C652B-75A0-4C5B-A660-F0B84EF0AAB2}"/>
          </ac:inkMkLst>
        </pc:inkChg>
        <pc:inkChg chg="add del">
          <ac:chgData name="Viet Anh Nguyen" userId="b95f61ff061388d5" providerId="LiveId" clId="{746B24EA-7A43-4D3D-A68A-B9BD11066FA8}" dt="2022-02-09T07:05:28.706" v="4673"/>
          <ac:inkMkLst>
            <pc:docMk/>
            <pc:sldMk cId="103589391" sldId="352"/>
            <ac:inkMk id="54" creationId="{C57E0BC9-F30C-4EA8-8FBB-FFEC1F83F1A6}"/>
          </ac:inkMkLst>
        </pc:inkChg>
        <pc:inkChg chg="add del">
          <ac:chgData name="Viet Anh Nguyen" userId="b95f61ff061388d5" providerId="LiveId" clId="{746B24EA-7A43-4D3D-A68A-B9BD11066FA8}" dt="2022-02-09T07:05:28.706" v="4673"/>
          <ac:inkMkLst>
            <pc:docMk/>
            <pc:sldMk cId="103589391" sldId="352"/>
            <ac:inkMk id="55" creationId="{66CC50D4-14CA-44D7-BC17-5B2B2461199F}"/>
          </ac:inkMkLst>
        </pc:inkChg>
        <pc:inkChg chg="add del">
          <ac:chgData name="Viet Anh Nguyen" userId="b95f61ff061388d5" providerId="LiveId" clId="{746B24EA-7A43-4D3D-A68A-B9BD11066FA8}" dt="2022-02-09T07:05:28.706" v="4673"/>
          <ac:inkMkLst>
            <pc:docMk/>
            <pc:sldMk cId="103589391" sldId="352"/>
            <ac:inkMk id="56" creationId="{61637B9B-47E2-4714-97B9-761F9118CC7B}"/>
          </ac:inkMkLst>
        </pc:inkChg>
        <pc:inkChg chg="add del">
          <ac:chgData name="Viet Anh Nguyen" userId="b95f61ff061388d5" providerId="LiveId" clId="{746B24EA-7A43-4D3D-A68A-B9BD11066FA8}" dt="2022-02-09T07:05:28.706" v="4673"/>
          <ac:inkMkLst>
            <pc:docMk/>
            <pc:sldMk cId="103589391" sldId="352"/>
            <ac:inkMk id="57" creationId="{6B772534-E2C5-4EBA-868D-6611DD146F75}"/>
          </ac:inkMkLst>
        </pc:inkChg>
        <pc:inkChg chg="add del">
          <ac:chgData name="Viet Anh Nguyen" userId="b95f61ff061388d5" providerId="LiveId" clId="{746B24EA-7A43-4D3D-A68A-B9BD11066FA8}" dt="2022-02-09T07:05:28.706" v="4673"/>
          <ac:inkMkLst>
            <pc:docMk/>
            <pc:sldMk cId="103589391" sldId="352"/>
            <ac:inkMk id="58" creationId="{D7794D5F-E6E4-4227-BF34-457287629828}"/>
          </ac:inkMkLst>
        </pc:inkChg>
        <pc:inkChg chg="add">
          <ac:chgData name="Viet Anh Nguyen" userId="b95f61ff061388d5" providerId="LiveId" clId="{746B24EA-7A43-4D3D-A68A-B9BD11066FA8}" dt="2022-02-09T07:05:28.706" v="4673"/>
          <ac:inkMkLst>
            <pc:docMk/>
            <pc:sldMk cId="103589391" sldId="352"/>
            <ac:inkMk id="59" creationId="{0807A0FF-0DB9-4B6F-A368-9DEDDB11CE1A}"/>
          </ac:inkMkLst>
        </pc:inkChg>
        <pc:inkChg chg="add">
          <ac:chgData name="Viet Anh Nguyen" userId="b95f61ff061388d5" providerId="LiveId" clId="{746B24EA-7A43-4D3D-A68A-B9BD11066FA8}" dt="2022-02-09T07:05:28.706" v="4673"/>
          <ac:inkMkLst>
            <pc:docMk/>
            <pc:sldMk cId="103589391" sldId="352"/>
            <ac:inkMk id="60" creationId="{B2B4700F-95BE-456B-93CF-E9F3828E947C}"/>
          </ac:inkMkLst>
        </pc:inkChg>
        <pc:inkChg chg="add del">
          <ac:chgData name="Viet Anh Nguyen" userId="b95f61ff061388d5" providerId="LiveId" clId="{746B24EA-7A43-4D3D-A68A-B9BD11066FA8}" dt="2022-02-09T07:05:31.367" v="4680"/>
          <ac:inkMkLst>
            <pc:docMk/>
            <pc:sldMk cId="103589391" sldId="352"/>
            <ac:inkMk id="61" creationId="{3BA8993F-0877-43F3-BE1F-A380ABC1F0F1}"/>
          </ac:inkMkLst>
        </pc:inkChg>
        <pc:inkChg chg="add del">
          <ac:chgData name="Viet Anh Nguyen" userId="b95f61ff061388d5" providerId="LiveId" clId="{746B24EA-7A43-4D3D-A68A-B9BD11066FA8}" dt="2022-02-09T07:05:31.367" v="4680"/>
          <ac:inkMkLst>
            <pc:docMk/>
            <pc:sldMk cId="103589391" sldId="352"/>
            <ac:inkMk id="62" creationId="{F8F5585B-1B40-4D8C-9F51-92745874F536}"/>
          </ac:inkMkLst>
        </pc:inkChg>
        <pc:inkChg chg="add del">
          <ac:chgData name="Viet Anh Nguyen" userId="b95f61ff061388d5" providerId="LiveId" clId="{746B24EA-7A43-4D3D-A68A-B9BD11066FA8}" dt="2022-02-09T07:05:31.367" v="4680"/>
          <ac:inkMkLst>
            <pc:docMk/>
            <pc:sldMk cId="103589391" sldId="352"/>
            <ac:inkMk id="63" creationId="{A1C7CBF8-8F84-4BF7-BA90-BCE0936001AA}"/>
          </ac:inkMkLst>
        </pc:inkChg>
        <pc:inkChg chg="add del">
          <ac:chgData name="Viet Anh Nguyen" userId="b95f61ff061388d5" providerId="LiveId" clId="{746B24EA-7A43-4D3D-A68A-B9BD11066FA8}" dt="2022-02-09T07:05:31.367" v="4680"/>
          <ac:inkMkLst>
            <pc:docMk/>
            <pc:sldMk cId="103589391" sldId="352"/>
            <ac:inkMk id="64" creationId="{10C9846F-5238-4E93-A444-051DB2792650}"/>
          </ac:inkMkLst>
        </pc:inkChg>
        <pc:inkChg chg="add del">
          <ac:chgData name="Viet Anh Nguyen" userId="b95f61ff061388d5" providerId="LiveId" clId="{746B24EA-7A43-4D3D-A68A-B9BD11066FA8}" dt="2022-02-09T07:05:31.367" v="4680"/>
          <ac:inkMkLst>
            <pc:docMk/>
            <pc:sldMk cId="103589391" sldId="352"/>
            <ac:inkMk id="65" creationId="{5D14FE70-A9CC-493E-A745-E6DB48A01921}"/>
          </ac:inkMkLst>
        </pc:inkChg>
        <pc:inkChg chg="add del">
          <ac:chgData name="Viet Anh Nguyen" userId="b95f61ff061388d5" providerId="LiveId" clId="{746B24EA-7A43-4D3D-A68A-B9BD11066FA8}" dt="2022-02-09T07:05:31.367" v="4680"/>
          <ac:inkMkLst>
            <pc:docMk/>
            <pc:sldMk cId="103589391" sldId="352"/>
            <ac:inkMk id="66" creationId="{2143083B-F665-48BB-9CFF-4A5F5015C4A1}"/>
          </ac:inkMkLst>
        </pc:inkChg>
        <pc:inkChg chg="add">
          <ac:chgData name="Viet Anh Nguyen" userId="b95f61ff061388d5" providerId="LiveId" clId="{746B24EA-7A43-4D3D-A68A-B9BD11066FA8}" dt="2022-02-09T07:05:31.367" v="4680"/>
          <ac:inkMkLst>
            <pc:docMk/>
            <pc:sldMk cId="103589391" sldId="352"/>
            <ac:inkMk id="67" creationId="{5D472356-9885-407F-B871-088C0CA2E50C}"/>
          </ac:inkMkLst>
        </pc:inkChg>
        <pc:inkChg chg="add">
          <ac:chgData name="Viet Anh Nguyen" userId="b95f61ff061388d5" providerId="LiveId" clId="{746B24EA-7A43-4D3D-A68A-B9BD11066FA8}" dt="2022-02-09T07:05:31.367" v="4680"/>
          <ac:inkMkLst>
            <pc:docMk/>
            <pc:sldMk cId="103589391" sldId="352"/>
            <ac:inkMk id="68" creationId="{18623B24-ACB1-4878-A505-B4019AAFE9C8}"/>
          </ac:inkMkLst>
        </pc:inkChg>
        <pc:inkChg chg="add del">
          <ac:chgData name="Viet Anh Nguyen" userId="b95f61ff061388d5" providerId="LiveId" clId="{746B24EA-7A43-4D3D-A68A-B9BD11066FA8}" dt="2022-02-09T07:05:48.708" v="4689"/>
          <ac:inkMkLst>
            <pc:docMk/>
            <pc:sldMk cId="103589391" sldId="352"/>
            <ac:inkMk id="69" creationId="{D55B2AFB-1BB5-41F8-A5EB-900DCE28CEC0}"/>
          </ac:inkMkLst>
        </pc:inkChg>
        <pc:inkChg chg="add del">
          <ac:chgData name="Viet Anh Nguyen" userId="b95f61ff061388d5" providerId="LiveId" clId="{746B24EA-7A43-4D3D-A68A-B9BD11066FA8}" dt="2022-02-09T07:05:48.708" v="4689"/>
          <ac:inkMkLst>
            <pc:docMk/>
            <pc:sldMk cId="103589391" sldId="352"/>
            <ac:inkMk id="70" creationId="{21B52CE6-DD1E-4BB5-86F9-5A9D0699578B}"/>
          </ac:inkMkLst>
        </pc:inkChg>
        <pc:inkChg chg="add del">
          <ac:chgData name="Viet Anh Nguyen" userId="b95f61ff061388d5" providerId="LiveId" clId="{746B24EA-7A43-4D3D-A68A-B9BD11066FA8}" dt="2022-02-09T07:05:48.708" v="4689"/>
          <ac:inkMkLst>
            <pc:docMk/>
            <pc:sldMk cId="103589391" sldId="352"/>
            <ac:inkMk id="71" creationId="{0430ADB7-FFC2-4786-B479-155B1CB62377}"/>
          </ac:inkMkLst>
        </pc:inkChg>
        <pc:inkChg chg="add del">
          <ac:chgData name="Viet Anh Nguyen" userId="b95f61ff061388d5" providerId="LiveId" clId="{746B24EA-7A43-4D3D-A68A-B9BD11066FA8}" dt="2022-02-09T07:05:48.708" v="4689"/>
          <ac:inkMkLst>
            <pc:docMk/>
            <pc:sldMk cId="103589391" sldId="352"/>
            <ac:inkMk id="72" creationId="{B8EA5137-1818-4A60-AB55-9831040F102B}"/>
          </ac:inkMkLst>
        </pc:inkChg>
        <pc:inkChg chg="add del">
          <ac:chgData name="Viet Anh Nguyen" userId="b95f61ff061388d5" providerId="LiveId" clId="{746B24EA-7A43-4D3D-A68A-B9BD11066FA8}" dt="2022-02-09T07:05:48.708" v="4689"/>
          <ac:inkMkLst>
            <pc:docMk/>
            <pc:sldMk cId="103589391" sldId="352"/>
            <ac:inkMk id="73" creationId="{385381DB-69EC-4893-95B9-359B031DCAF7}"/>
          </ac:inkMkLst>
        </pc:inkChg>
        <pc:inkChg chg="add del">
          <ac:chgData name="Viet Anh Nguyen" userId="b95f61ff061388d5" providerId="LiveId" clId="{746B24EA-7A43-4D3D-A68A-B9BD11066FA8}" dt="2022-02-09T07:05:48.708" v="4689"/>
          <ac:inkMkLst>
            <pc:docMk/>
            <pc:sldMk cId="103589391" sldId="352"/>
            <ac:inkMk id="74" creationId="{C264067A-EE18-4EB1-A90A-DC269557C0BF}"/>
          </ac:inkMkLst>
        </pc:inkChg>
        <pc:inkChg chg="add del">
          <ac:chgData name="Viet Anh Nguyen" userId="b95f61ff061388d5" providerId="LiveId" clId="{746B24EA-7A43-4D3D-A68A-B9BD11066FA8}" dt="2022-02-09T07:05:48.708" v="4689"/>
          <ac:inkMkLst>
            <pc:docMk/>
            <pc:sldMk cId="103589391" sldId="352"/>
            <ac:inkMk id="75" creationId="{2D9ED62E-2478-485F-B8D9-0E4C1B711146}"/>
          </ac:inkMkLst>
        </pc:inkChg>
        <pc:inkChg chg="add del">
          <ac:chgData name="Viet Anh Nguyen" userId="b95f61ff061388d5" providerId="LiveId" clId="{746B24EA-7A43-4D3D-A68A-B9BD11066FA8}" dt="2022-02-09T07:05:48.708" v="4689"/>
          <ac:inkMkLst>
            <pc:docMk/>
            <pc:sldMk cId="103589391" sldId="352"/>
            <ac:inkMk id="76" creationId="{77D73489-6EE9-4B61-8033-296E29410AC1}"/>
          </ac:inkMkLst>
        </pc:inkChg>
        <pc:inkChg chg="add del">
          <ac:chgData name="Viet Anh Nguyen" userId="b95f61ff061388d5" providerId="LiveId" clId="{746B24EA-7A43-4D3D-A68A-B9BD11066FA8}" dt="2022-02-09T07:05:49.721" v="4692"/>
          <ac:inkMkLst>
            <pc:docMk/>
            <pc:sldMk cId="103589391" sldId="352"/>
            <ac:inkMk id="77" creationId="{E3100E36-124D-48AA-AAEA-A8B0F79196C1}"/>
          </ac:inkMkLst>
        </pc:inkChg>
        <pc:inkChg chg="add">
          <ac:chgData name="Viet Anh Nguyen" userId="b95f61ff061388d5" providerId="LiveId" clId="{746B24EA-7A43-4D3D-A68A-B9BD11066FA8}" dt="2022-02-09T07:05:48.708" v="4689"/>
          <ac:inkMkLst>
            <pc:docMk/>
            <pc:sldMk cId="103589391" sldId="352"/>
            <ac:inkMk id="78" creationId="{47927F03-B474-402B-BE9D-E15AD21EEB0B}"/>
          </ac:inkMkLst>
        </pc:inkChg>
        <pc:inkChg chg="add">
          <ac:chgData name="Viet Anh Nguyen" userId="b95f61ff061388d5" providerId="LiveId" clId="{746B24EA-7A43-4D3D-A68A-B9BD11066FA8}" dt="2022-02-09T07:05:48.708" v="4689"/>
          <ac:inkMkLst>
            <pc:docMk/>
            <pc:sldMk cId="103589391" sldId="352"/>
            <ac:inkMk id="79" creationId="{670E8870-0788-4A6C-98C5-25C0D7291A79}"/>
          </ac:inkMkLst>
        </pc:inkChg>
        <pc:inkChg chg="add del">
          <ac:chgData name="Viet Anh Nguyen" userId="b95f61ff061388d5" providerId="LiveId" clId="{746B24EA-7A43-4D3D-A68A-B9BD11066FA8}" dt="2022-02-09T07:05:49.721" v="4692"/>
          <ac:inkMkLst>
            <pc:docMk/>
            <pc:sldMk cId="103589391" sldId="352"/>
            <ac:inkMk id="80" creationId="{757126CB-C8BF-4C0F-8CD4-7478B91C0061}"/>
          </ac:inkMkLst>
        </pc:inkChg>
        <pc:inkChg chg="add del">
          <ac:chgData name="Viet Anh Nguyen" userId="b95f61ff061388d5" providerId="LiveId" clId="{746B24EA-7A43-4D3D-A68A-B9BD11066FA8}" dt="2022-02-09T07:05:49.721" v="4692"/>
          <ac:inkMkLst>
            <pc:docMk/>
            <pc:sldMk cId="103589391" sldId="352"/>
            <ac:inkMk id="81" creationId="{829CE0FE-DFC4-4743-A6F9-645093794CA5}"/>
          </ac:inkMkLst>
        </pc:inkChg>
        <pc:inkChg chg="add del">
          <ac:chgData name="Viet Anh Nguyen" userId="b95f61ff061388d5" providerId="LiveId" clId="{746B24EA-7A43-4D3D-A68A-B9BD11066FA8}" dt="2022-02-09T07:05:50.933" v="4695"/>
          <ac:inkMkLst>
            <pc:docMk/>
            <pc:sldMk cId="103589391" sldId="352"/>
            <ac:inkMk id="82" creationId="{CCCF12F8-E39E-43C5-A1BC-3D5CAF1672AB}"/>
          </ac:inkMkLst>
        </pc:inkChg>
        <pc:inkChg chg="add del">
          <ac:chgData name="Viet Anh Nguyen" userId="b95f61ff061388d5" providerId="LiveId" clId="{746B24EA-7A43-4D3D-A68A-B9BD11066FA8}" dt="2022-02-09T07:05:50.933" v="4695"/>
          <ac:inkMkLst>
            <pc:docMk/>
            <pc:sldMk cId="103589391" sldId="352"/>
            <ac:inkMk id="83" creationId="{BE6C4BAC-68BC-4BA1-BACD-458E7578FDFC}"/>
          </ac:inkMkLst>
        </pc:inkChg>
        <pc:inkChg chg="add del">
          <ac:chgData name="Viet Anh Nguyen" userId="b95f61ff061388d5" providerId="LiveId" clId="{746B24EA-7A43-4D3D-A68A-B9BD11066FA8}" dt="2022-02-09T07:05:50.933" v="4695"/>
          <ac:inkMkLst>
            <pc:docMk/>
            <pc:sldMk cId="103589391" sldId="352"/>
            <ac:inkMk id="84" creationId="{D7E0281F-0D36-4EA4-A83D-2C1438214831}"/>
          </ac:inkMkLst>
        </pc:inkChg>
        <pc:inkChg chg="add">
          <ac:chgData name="Viet Anh Nguyen" userId="b95f61ff061388d5" providerId="LiveId" clId="{746B24EA-7A43-4D3D-A68A-B9BD11066FA8}" dt="2022-02-09T07:05:50.933" v="4695"/>
          <ac:inkMkLst>
            <pc:docMk/>
            <pc:sldMk cId="103589391" sldId="352"/>
            <ac:inkMk id="85" creationId="{4D3560D9-9CFF-4A9A-B0C3-B933A5F70395}"/>
          </ac:inkMkLst>
        </pc:inkChg>
        <pc:inkChg chg="add">
          <ac:chgData name="Viet Anh Nguyen" userId="b95f61ff061388d5" providerId="LiveId" clId="{746B24EA-7A43-4D3D-A68A-B9BD11066FA8}" dt="2022-02-09T07:05:52.065" v="4696" actId="9405"/>
          <ac:inkMkLst>
            <pc:docMk/>
            <pc:sldMk cId="103589391" sldId="352"/>
            <ac:inkMk id="86" creationId="{A905B29F-D865-45E6-BF51-F7ED22C5408F}"/>
          </ac:inkMkLst>
        </pc:inkChg>
      </pc:sldChg>
      <pc:sldChg chg="addSp delSp new mod modClrScheme chgLayout">
        <pc:chgData name="Viet Anh Nguyen" userId="b95f61ff061388d5" providerId="LiveId" clId="{746B24EA-7A43-4D3D-A68A-B9BD11066FA8}" dt="2022-02-09T07:07:01.064" v="4774"/>
        <pc:sldMkLst>
          <pc:docMk/>
          <pc:sldMk cId="918389782" sldId="353"/>
        </pc:sldMkLst>
        <pc:spChg chg="del">
          <ac:chgData name="Viet Anh Nguyen" userId="b95f61ff061388d5" providerId="LiveId" clId="{746B24EA-7A43-4D3D-A68A-B9BD11066FA8}" dt="2022-02-09T07:06:34.720" v="4713" actId="700"/>
          <ac:spMkLst>
            <pc:docMk/>
            <pc:sldMk cId="918389782" sldId="353"/>
            <ac:spMk id="2" creationId="{1BC21037-EAE2-4A02-87A9-2AEA1BEB2629}"/>
          </ac:spMkLst>
        </pc:spChg>
        <pc:spChg chg="del">
          <ac:chgData name="Viet Anh Nguyen" userId="b95f61ff061388d5" providerId="LiveId" clId="{746B24EA-7A43-4D3D-A68A-B9BD11066FA8}" dt="2022-02-09T07:06:34.720" v="4713" actId="700"/>
          <ac:spMkLst>
            <pc:docMk/>
            <pc:sldMk cId="918389782" sldId="353"/>
            <ac:spMk id="3" creationId="{8771F2E2-1A99-4088-A422-7232E8CB2C9A}"/>
          </ac:spMkLst>
        </pc:spChg>
        <pc:inkChg chg="add del">
          <ac:chgData name="Viet Anh Nguyen" userId="b95f61ff061388d5" providerId="LiveId" clId="{746B24EA-7A43-4D3D-A68A-B9BD11066FA8}" dt="2022-02-09T07:06:39.536" v="4718"/>
          <ac:inkMkLst>
            <pc:docMk/>
            <pc:sldMk cId="918389782" sldId="353"/>
            <ac:inkMk id="4" creationId="{7DAB3A43-A641-40FA-9739-A0D6434C1FBE}"/>
          </ac:inkMkLst>
        </pc:inkChg>
        <pc:inkChg chg="add del">
          <ac:chgData name="Viet Anh Nguyen" userId="b95f61ff061388d5" providerId="LiveId" clId="{746B24EA-7A43-4D3D-A68A-B9BD11066FA8}" dt="2022-02-09T07:06:39.536" v="4718"/>
          <ac:inkMkLst>
            <pc:docMk/>
            <pc:sldMk cId="918389782" sldId="353"/>
            <ac:inkMk id="5" creationId="{91AE0EBE-5DF9-4CFB-BE12-4905CD427366}"/>
          </ac:inkMkLst>
        </pc:inkChg>
        <pc:inkChg chg="add del">
          <ac:chgData name="Viet Anh Nguyen" userId="b95f61ff061388d5" providerId="LiveId" clId="{746B24EA-7A43-4D3D-A68A-B9BD11066FA8}" dt="2022-02-09T07:06:39.536" v="4718"/>
          <ac:inkMkLst>
            <pc:docMk/>
            <pc:sldMk cId="918389782" sldId="353"/>
            <ac:inkMk id="6" creationId="{99EAFDFF-918C-447A-B4AE-49C3455F49FB}"/>
          </ac:inkMkLst>
        </pc:inkChg>
        <pc:inkChg chg="add del">
          <ac:chgData name="Viet Anh Nguyen" userId="b95f61ff061388d5" providerId="LiveId" clId="{746B24EA-7A43-4D3D-A68A-B9BD11066FA8}" dt="2022-02-09T07:06:39.536" v="4718"/>
          <ac:inkMkLst>
            <pc:docMk/>
            <pc:sldMk cId="918389782" sldId="353"/>
            <ac:inkMk id="7" creationId="{96885F4F-A8FD-4550-9040-1B7F6CA4AD08}"/>
          </ac:inkMkLst>
        </pc:inkChg>
        <pc:inkChg chg="add">
          <ac:chgData name="Viet Anh Nguyen" userId="b95f61ff061388d5" providerId="LiveId" clId="{746B24EA-7A43-4D3D-A68A-B9BD11066FA8}" dt="2022-02-09T07:06:39.536" v="4718"/>
          <ac:inkMkLst>
            <pc:docMk/>
            <pc:sldMk cId="918389782" sldId="353"/>
            <ac:inkMk id="8" creationId="{EF350B92-1C07-4B36-AA11-2060C35D9008}"/>
          </ac:inkMkLst>
        </pc:inkChg>
        <pc:inkChg chg="add del">
          <ac:chgData name="Viet Anh Nguyen" userId="b95f61ff061388d5" providerId="LiveId" clId="{746B24EA-7A43-4D3D-A68A-B9BD11066FA8}" dt="2022-02-09T07:06:41.983" v="4721"/>
          <ac:inkMkLst>
            <pc:docMk/>
            <pc:sldMk cId="918389782" sldId="353"/>
            <ac:inkMk id="9" creationId="{EF512BFA-9468-4AB7-B9C9-9BF32B486347}"/>
          </ac:inkMkLst>
        </pc:inkChg>
        <pc:inkChg chg="add del">
          <ac:chgData name="Viet Anh Nguyen" userId="b95f61ff061388d5" providerId="LiveId" clId="{746B24EA-7A43-4D3D-A68A-B9BD11066FA8}" dt="2022-02-09T07:06:41.983" v="4721"/>
          <ac:inkMkLst>
            <pc:docMk/>
            <pc:sldMk cId="918389782" sldId="353"/>
            <ac:inkMk id="10" creationId="{58069EB2-B74E-448E-BBB5-0D6B291C9D7B}"/>
          </ac:inkMkLst>
        </pc:inkChg>
        <pc:inkChg chg="add del">
          <ac:chgData name="Viet Anh Nguyen" userId="b95f61ff061388d5" providerId="LiveId" clId="{746B24EA-7A43-4D3D-A68A-B9BD11066FA8}" dt="2022-02-09T07:06:44.016" v="4726"/>
          <ac:inkMkLst>
            <pc:docMk/>
            <pc:sldMk cId="918389782" sldId="353"/>
            <ac:inkMk id="11" creationId="{5B0133DC-ECC3-416F-B069-D17FA157CA2A}"/>
          </ac:inkMkLst>
        </pc:inkChg>
        <pc:inkChg chg="add del">
          <ac:chgData name="Viet Anh Nguyen" userId="b95f61ff061388d5" providerId="LiveId" clId="{746B24EA-7A43-4D3D-A68A-B9BD11066FA8}" dt="2022-02-09T07:06:44.016" v="4726"/>
          <ac:inkMkLst>
            <pc:docMk/>
            <pc:sldMk cId="918389782" sldId="353"/>
            <ac:inkMk id="12" creationId="{E0E36A39-C2D0-48CB-8865-609B5567682A}"/>
          </ac:inkMkLst>
        </pc:inkChg>
        <pc:inkChg chg="add del">
          <ac:chgData name="Viet Anh Nguyen" userId="b95f61ff061388d5" providerId="LiveId" clId="{746B24EA-7A43-4D3D-A68A-B9BD11066FA8}" dt="2022-02-09T07:06:44.016" v="4726"/>
          <ac:inkMkLst>
            <pc:docMk/>
            <pc:sldMk cId="918389782" sldId="353"/>
            <ac:inkMk id="13" creationId="{29931EFA-1BA8-4ACA-B1F5-8BC7D8A7E7D3}"/>
          </ac:inkMkLst>
        </pc:inkChg>
        <pc:inkChg chg="add del">
          <ac:chgData name="Viet Anh Nguyen" userId="b95f61ff061388d5" providerId="LiveId" clId="{746B24EA-7A43-4D3D-A68A-B9BD11066FA8}" dt="2022-02-09T07:06:44.016" v="4726"/>
          <ac:inkMkLst>
            <pc:docMk/>
            <pc:sldMk cId="918389782" sldId="353"/>
            <ac:inkMk id="14" creationId="{66B31A80-9315-4063-981F-978AB0783E2C}"/>
          </ac:inkMkLst>
        </pc:inkChg>
        <pc:inkChg chg="add del">
          <ac:chgData name="Viet Anh Nguyen" userId="b95f61ff061388d5" providerId="LiveId" clId="{746B24EA-7A43-4D3D-A68A-B9BD11066FA8}" dt="2022-02-09T07:06:44.016" v="4726"/>
          <ac:inkMkLst>
            <pc:docMk/>
            <pc:sldMk cId="918389782" sldId="353"/>
            <ac:inkMk id="15" creationId="{0564A44D-698D-4689-90D8-03E4C7AEC477}"/>
          </ac:inkMkLst>
        </pc:inkChg>
        <pc:inkChg chg="add">
          <ac:chgData name="Viet Anh Nguyen" userId="b95f61ff061388d5" providerId="LiveId" clId="{746B24EA-7A43-4D3D-A68A-B9BD11066FA8}" dt="2022-02-09T07:06:44.016" v="4726"/>
          <ac:inkMkLst>
            <pc:docMk/>
            <pc:sldMk cId="918389782" sldId="353"/>
            <ac:inkMk id="16" creationId="{00262B42-DE09-452D-B636-A1CFFAEEE3DE}"/>
          </ac:inkMkLst>
        </pc:inkChg>
        <pc:inkChg chg="add del">
          <ac:chgData name="Viet Anh Nguyen" userId="b95f61ff061388d5" providerId="LiveId" clId="{746B24EA-7A43-4D3D-A68A-B9BD11066FA8}" dt="2022-02-09T07:06:45.897" v="4731"/>
          <ac:inkMkLst>
            <pc:docMk/>
            <pc:sldMk cId="918389782" sldId="353"/>
            <ac:inkMk id="17" creationId="{8802EB61-9BB7-4C30-B7B7-70BE5DCCD933}"/>
          </ac:inkMkLst>
        </pc:inkChg>
        <pc:inkChg chg="add del">
          <ac:chgData name="Viet Anh Nguyen" userId="b95f61ff061388d5" providerId="LiveId" clId="{746B24EA-7A43-4D3D-A68A-B9BD11066FA8}" dt="2022-02-09T07:06:45.897" v="4731"/>
          <ac:inkMkLst>
            <pc:docMk/>
            <pc:sldMk cId="918389782" sldId="353"/>
            <ac:inkMk id="18" creationId="{E464763D-3886-4D03-9579-4A9F439A1EF8}"/>
          </ac:inkMkLst>
        </pc:inkChg>
        <pc:inkChg chg="add del">
          <ac:chgData name="Viet Anh Nguyen" userId="b95f61ff061388d5" providerId="LiveId" clId="{746B24EA-7A43-4D3D-A68A-B9BD11066FA8}" dt="2022-02-09T07:06:45.897" v="4731"/>
          <ac:inkMkLst>
            <pc:docMk/>
            <pc:sldMk cId="918389782" sldId="353"/>
            <ac:inkMk id="19" creationId="{93F39023-E0E7-4ED0-9456-46D77DF7E67C}"/>
          </ac:inkMkLst>
        </pc:inkChg>
        <pc:inkChg chg="add del">
          <ac:chgData name="Viet Anh Nguyen" userId="b95f61ff061388d5" providerId="LiveId" clId="{746B24EA-7A43-4D3D-A68A-B9BD11066FA8}" dt="2022-02-09T07:06:45.897" v="4731"/>
          <ac:inkMkLst>
            <pc:docMk/>
            <pc:sldMk cId="918389782" sldId="353"/>
            <ac:inkMk id="20" creationId="{143FD9BF-9C88-47EF-8279-D5D738E9C457}"/>
          </ac:inkMkLst>
        </pc:inkChg>
        <pc:inkChg chg="add del">
          <ac:chgData name="Viet Anh Nguyen" userId="b95f61ff061388d5" providerId="LiveId" clId="{746B24EA-7A43-4D3D-A68A-B9BD11066FA8}" dt="2022-02-09T07:06:47.276" v="4735"/>
          <ac:inkMkLst>
            <pc:docMk/>
            <pc:sldMk cId="918389782" sldId="353"/>
            <ac:inkMk id="21" creationId="{C9D65DAB-E12C-453E-9B3E-FA781F62949E}"/>
          </ac:inkMkLst>
        </pc:inkChg>
        <pc:inkChg chg="add">
          <ac:chgData name="Viet Anh Nguyen" userId="b95f61ff061388d5" providerId="LiveId" clId="{746B24EA-7A43-4D3D-A68A-B9BD11066FA8}" dt="2022-02-09T07:06:46.314" v="4732" actId="9405"/>
          <ac:inkMkLst>
            <pc:docMk/>
            <pc:sldMk cId="918389782" sldId="353"/>
            <ac:inkMk id="22" creationId="{BD9F7404-F72D-4F0E-BA4D-497DD4559F3E}"/>
          </ac:inkMkLst>
        </pc:inkChg>
        <pc:inkChg chg="add del">
          <ac:chgData name="Viet Anh Nguyen" userId="b95f61ff061388d5" providerId="LiveId" clId="{746B24EA-7A43-4D3D-A68A-B9BD11066FA8}" dt="2022-02-09T07:06:47.276" v="4735"/>
          <ac:inkMkLst>
            <pc:docMk/>
            <pc:sldMk cId="918389782" sldId="353"/>
            <ac:inkMk id="23" creationId="{BC9C8648-59DF-41A2-B3B2-40AEB914F62A}"/>
          </ac:inkMkLst>
        </pc:inkChg>
        <pc:inkChg chg="add del">
          <ac:chgData name="Viet Anh Nguyen" userId="b95f61ff061388d5" providerId="LiveId" clId="{746B24EA-7A43-4D3D-A68A-B9BD11066FA8}" dt="2022-02-09T07:06:47.276" v="4735"/>
          <ac:inkMkLst>
            <pc:docMk/>
            <pc:sldMk cId="918389782" sldId="353"/>
            <ac:inkMk id="24" creationId="{21CC2EFC-97E9-4864-B277-DB55A459B470}"/>
          </ac:inkMkLst>
        </pc:inkChg>
        <pc:inkChg chg="add">
          <ac:chgData name="Viet Anh Nguyen" userId="b95f61ff061388d5" providerId="LiveId" clId="{746B24EA-7A43-4D3D-A68A-B9BD11066FA8}" dt="2022-02-09T07:06:47.276" v="4735"/>
          <ac:inkMkLst>
            <pc:docMk/>
            <pc:sldMk cId="918389782" sldId="353"/>
            <ac:inkMk id="25" creationId="{04178E38-DE0C-4BAA-A425-FEFFCC2FABAA}"/>
          </ac:inkMkLst>
        </pc:inkChg>
        <pc:inkChg chg="add del">
          <ac:chgData name="Viet Anh Nguyen" userId="b95f61ff061388d5" providerId="LiveId" clId="{746B24EA-7A43-4D3D-A68A-B9BD11066FA8}" dt="2022-02-09T07:06:48.488" v="4739"/>
          <ac:inkMkLst>
            <pc:docMk/>
            <pc:sldMk cId="918389782" sldId="353"/>
            <ac:inkMk id="26" creationId="{1589E909-A243-4660-A008-3832A7F6AFA7}"/>
          </ac:inkMkLst>
        </pc:inkChg>
        <pc:inkChg chg="add del">
          <ac:chgData name="Viet Anh Nguyen" userId="b95f61ff061388d5" providerId="LiveId" clId="{746B24EA-7A43-4D3D-A68A-B9BD11066FA8}" dt="2022-02-09T07:06:48.488" v="4739"/>
          <ac:inkMkLst>
            <pc:docMk/>
            <pc:sldMk cId="918389782" sldId="353"/>
            <ac:inkMk id="27" creationId="{DE35B234-E26F-4498-84DB-2D8105690C2F}"/>
          </ac:inkMkLst>
        </pc:inkChg>
        <pc:inkChg chg="add del">
          <ac:chgData name="Viet Anh Nguyen" userId="b95f61ff061388d5" providerId="LiveId" clId="{746B24EA-7A43-4D3D-A68A-B9BD11066FA8}" dt="2022-02-09T07:06:48.488" v="4739"/>
          <ac:inkMkLst>
            <pc:docMk/>
            <pc:sldMk cId="918389782" sldId="353"/>
            <ac:inkMk id="28" creationId="{6695F084-030B-402C-883F-59D11EB2E21C}"/>
          </ac:inkMkLst>
        </pc:inkChg>
        <pc:inkChg chg="add del">
          <ac:chgData name="Viet Anh Nguyen" userId="b95f61ff061388d5" providerId="LiveId" clId="{746B24EA-7A43-4D3D-A68A-B9BD11066FA8}" dt="2022-02-09T07:06:52.020" v="4750"/>
          <ac:inkMkLst>
            <pc:docMk/>
            <pc:sldMk cId="918389782" sldId="353"/>
            <ac:inkMk id="29" creationId="{B264E788-8867-4F8D-A972-781761BB70D5}"/>
          </ac:inkMkLst>
        </pc:inkChg>
        <pc:inkChg chg="add del">
          <ac:chgData name="Viet Anh Nguyen" userId="b95f61ff061388d5" providerId="LiveId" clId="{746B24EA-7A43-4D3D-A68A-B9BD11066FA8}" dt="2022-02-09T07:06:52.020" v="4750"/>
          <ac:inkMkLst>
            <pc:docMk/>
            <pc:sldMk cId="918389782" sldId="353"/>
            <ac:inkMk id="30" creationId="{46B468FE-BE65-46C5-B07C-34E72A13D598}"/>
          </ac:inkMkLst>
        </pc:inkChg>
        <pc:inkChg chg="add del">
          <ac:chgData name="Viet Anh Nguyen" userId="b95f61ff061388d5" providerId="LiveId" clId="{746B24EA-7A43-4D3D-A68A-B9BD11066FA8}" dt="2022-02-09T07:06:52.020" v="4750"/>
          <ac:inkMkLst>
            <pc:docMk/>
            <pc:sldMk cId="918389782" sldId="353"/>
            <ac:inkMk id="31" creationId="{6FB7CE1A-93D1-452A-8C36-79E4C12DF5C5}"/>
          </ac:inkMkLst>
        </pc:inkChg>
        <pc:inkChg chg="add del">
          <ac:chgData name="Viet Anh Nguyen" userId="b95f61ff061388d5" providerId="LiveId" clId="{746B24EA-7A43-4D3D-A68A-B9BD11066FA8}" dt="2022-02-09T07:06:52.020" v="4750"/>
          <ac:inkMkLst>
            <pc:docMk/>
            <pc:sldMk cId="918389782" sldId="353"/>
            <ac:inkMk id="32" creationId="{486A0A0D-5F1C-4F51-A854-773367CAE27F}"/>
          </ac:inkMkLst>
        </pc:inkChg>
        <pc:inkChg chg="add del">
          <ac:chgData name="Viet Anh Nguyen" userId="b95f61ff061388d5" providerId="LiveId" clId="{746B24EA-7A43-4D3D-A68A-B9BD11066FA8}" dt="2022-02-09T07:06:52.020" v="4750"/>
          <ac:inkMkLst>
            <pc:docMk/>
            <pc:sldMk cId="918389782" sldId="353"/>
            <ac:inkMk id="33" creationId="{8694C00B-97D6-4451-8C88-12C12F5CEAD8}"/>
          </ac:inkMkLst>
        </pc:inkChg>
        <pc:inkChg chg="add del">
          <ac:chgData name="Viet Anh Nguyen" userId="b95f61ff061388d5" providerId="LiveId" clId="{746B24EA-7A43-4D3D-A68A-B9BD11066FA8}" dt="2022-02-09T07:06:52.020" v="4750"/>
          <ac:inkMkLst>
            <pc:docMk/>
            <pc:sldMk cId="918389782" sldId="353"/>
            <ac:inkMk id="34" creationId="{60EA9D1E-3C2E-4ACA-9302-AE1E3094362B}"/>
          </ac:inkMkLst>
        </pc:inkChg>
        <pc:inkChg chg="add del">
          <ac:chgData name="Viet Anh Nguyen" userId="b95f61ff061388d5" providerId="LiveId" clId="{746B24EA-7A43-4D3D-A68A-B9BD11066FA8}" dt="2022-02-09T07:06:52.020" v="4750"/>
          <ac:inkMkLst>
            <pc:docMk/>
            <pc:sldMk cId="918389782" sldId="353"/>
            <ac:inkMk id="35" creationId="{6F824964-7C1B-4C55-A2A2-A7B590D62EBE}"/>
          </ac:inkMkLst>
        </pc:inkChg>
        <pc:inkChg chg="add del">
          <ac:chgData name="Viet Anh Nguyen" userId="b95f61ff061388d5" providerId="LiveId" clId="{746B24EA-7A43-4D3D-A68A-B9BD11066FA8}" dt="2022-02-09T07:06:52.020" v="4750"/>
          <ac:inkMkLst>
            <pc:docMk/>
            <pc:sldMk cId="918389782" sldId="353"/>
            <ac:inkMk id="36" creationId="{981B3C21-BB84-4E44-B4DB-BEC0D7467B3C}"/>
          </ac:inkMkLst>
        </pc:inkChg>
        <pc:inkChg chg="add del">
          <ac:chgData name="Viet Anh Nguyen" userId="b95f61ff061388d5" providerId="LiveId" clId="{746B24EA-7A43-4D3D-A68A-B9BD11066FA8}" dt="2022-02-09T07:06:52.020" v="4750"/>
          <ac:inkMkLst>
            <pc:docMk/>
            <pc:sldMk cId="918389782" sldId="353"/>
            <ac:inkMk id="37" creationId="{CF91FFD5-864D-48CB-AAD6-A280B162F425}"/>
          </ac:inkMkLst>
        </pc:inkChg>
        <pc:inkChg chg="add del">
          <ac:chgData name="Viet Anh Nguyen" userId="b95f61ff061388d5" providerId="LiveId" clId="{746B24EA-7A43-4D3D-A68A-B9BD11066FA8}" dt="2022-02-09T07:06:52.020" v="4750"/>
          <ac:inkMkLst>
            <pc:docMk/>
            <pc:sldMk cId="918389782" sldId="353"/>
            <ac:inkMk id="38" creationId="{62FFE389-3795-4FCF-B7E5-16FD61807C1D}"/>
          </ac:inkMkLst>
        </pc:inkChg>
        <pc:inkChg chg="add del">
          <ac:chgData name="Viet Anh Nguyen" userId="b95f61ff061388d5" providerId="LiveId" clId="{746B24EA-7A43-4D3D-A68A-B9BD11066FA8}" dt="2022-02-09T07:06:52.020" v="4750"/>
          <ac:inkMkLst>
            <pc:docMk/>
            <pc:sldMk cId="918389782" sldId="353"/>
            <ac:inkMk id="39" creationId="{A12A1FD6-FA1B-45C7-9E83-0E0C32D9CC51}"/>
          </ac:inkMkLst>
        </pc:inkChg>
        <pc:inkChg chg="add del">
          <ac:chgData name="Viet Anh Nguyen" userId="b95f61ff061388d5" providerId="LiveId" clId="{746B24EA-7A43-4D3D-A68A-B9BD11066FA8}" dt="2022-02-09T07:06:52.020" v="4750"/>
          <ac:inkMkLst>
            <pc:docMk/>
            <pc:sldMk cId="918389782" sldId="353"/>
            <ac:inkMk id="40" creationId="{88D124A8-380F-4923-8820-FF146E6FC54B}"/>
          </ac:inkMkLst>
        </pc:inkChg>
        <pc:inkChg chg="add">
          <ac:chgData name="Viet Anh Nguyen" userId="b95f61ff061388d5" providerId="LiveId" clId="{746B24EA-7A43-4D3D-A68A-B9BD11066FA8}" dt="2022-02-09T07:06:52.020" v="4750"/>
          <ac:inkMkLst>
            <pc:docMk/>
            <pc:sldMk cId="918389782" sldId="353"/>
            <ac:inkMk id="41" creationId="{3A7A3E19-C524-4AB4-A470-BA5A00F5B922}"/>
          </ac:inkMkLst>
        </pc:inkChg>
        <pc:inkChg chg="add del">
          <ac:chgData name="Viet Anh Nguyen" userId="b95f61ff061388d5" providerId="LiveId" clId="{746B24EA-7A43-4D3D-A68A-B9BD11066FA8}" dt="2022-02-09T07:06:54.755" v="4759"/>
          <ac:inkMkLst>
            <pc:docMk/>
            <pc:sldMk cId="918389782" sldId="353"/>
            <ac:inkMk id="42" creationId="{F7FFA0F7-D346-4F1C-8B48-46F663DAB6C8}"/>
          </ac:inkMkLst>
        </pc:inkChg>
        <pc:inkChg chg="add del">
          <ac:chgData name="Viet Anh Nguyen" userId="b95f61ff061388d5" providerId="LiveId" clId="{746B24EA-7A43-4D3D-A68A-B9BD11066FA8}" dt="2022-02-09T07:06:54.755" v="4759"/>
          <ac:inkMkLst>
            <pc:docMk/>
            <pc:sldMk cId="918389782" sldId="353"/>
            <ac:inkMk id="43" creationId="{A6DCB70B-48FD-43F9-A6EF-7957671D0FE7}"/>
          </ac:inkMkLst>
        </pc:inkChg>
        <pc:inkChg chg="add del">
          <ac:chgData name="Viet Anh Nguyen" userId="b95f61ff061388d5" providerId="LiveId" clId="{746B24EA-7A43-4D3D-A68A-B9BD11066FA8}" dt="2022-02-09T07:06:54.755" v="4759"/>
          <ac:inkMkLst>
            <pc:docMk/>
            <pc:sldMk cId="918389782" sldId="353"/>
            <ac:inkMk id="44" creationId="{555A7585-A71A-41B1-AB53-FAA4F851C9F1}"/>
          </ac:inkMkLst>
        </pc:inkChg>
        <pc:inkChg chg="add del">
          <ac:chgData name="Viet Anh Nguyen" userId="b95f61ff061388d5" providerId="LiveId" clId="{746B24EA-7A43-4D3D-A68A-B9BD11066FA8}" dt="2022-02-09T07:06:54.755" v="4759"/>
          <ac:inkMkLst>
            <pc:docMk/>
            <pc:sldMk cId="918389782" sldId="353"/>
            <ac:inkMk id="45" creationId="{BCBEF5FC-F4D2-402E-B9B4-CE7AFCBBF112}"/>
          </ac:inkMkLst>
        </pc:inkChg>
        <pc:inkChg chg="add del">
          <ac:chgData name="Viet Anh Nguyen" userId="b95f61ff061388d5" providerId="LiveId" clId="{746B24EA-7A43-4D3D-A68A-B9BD11066FA8}" dt="2022-02-09T07:06:54.755" v="4759"/>
          <ac:inkMkLst>
            <pc:docMk/>
            <pc:sldMk cId="918389782" sldId="353"/>
            <ac:inkMk id="46" creationId="{96F4B55B-4550-4CF0-BA5E-4B4D0126D25B}"/>
          </ac:inkMkLst>
        </pc:inkChg>
        <pc:inkChg chg="add del">
          <ac:chgData name="Viet Anh Nguyen" userId="b95f61ff061388d5" providerId="LiveId" clId="{746B24EA-7A43-4D3D-A68A-B9BD11066FA8}" dt="2022-02-09T07:06:54.755" v="4759"/>
          <ac:inkMkLst>
            <pc:docMk/>
            <pc:sldMk cId="918389782" sldId="353"/>
            <ac:inkMk id="47" creationId="{8FD4AC22-F93A-4E26-955D-422B705332F9}"/>
          </ac:inkMkLst>
        </pc:inkChg>
        <pc:inkChg chg="add del">
          <ac:chgData name="Viet Anh Nguyen" userId="b95f61ff061388d5" providerId="LiveId" clId="{746B24EA-7A43-4D3D-A68A-B9BD11066FA8}" dt="2022-02-09T07:06:54.755" v="4759"/>
          <ac:inkMkLst>
            <pc:docMk/>
            <pc:sldMk cId="918389782" sldId="353"/>
            <ac:inkMk id="48" creationId="{232723E1-5754-4DB1-8DBD-E71B2FEDBBC6}"/>
          </ac:inkMkLst>
        </pc:inkChg>
        <pc:inkChg chg="add del">
          <ac:chgData name="Viet Anh Nguyen" userId="b95f61ff061388d5" providerId="LiveId" clId="{746B24EA-7A43-4D3D-A68A-B9BD11066FA8}" dt="2022-02-09T07:06:54.755" v="4759"/>
          <ac:inkMkLst>
            <pc:docMk/>
            <pc:sldMk cId="918389782" sldId="353"/>
            <ac:inkMk id="49" creationId="{7C0E1224-192C-480F-8EAA-1C8D652D9862}"/>
          </ac:inkMkLst>
        </pc:inkChg>
        <pc:inkChg chg="add">
          <ac:chgData name="Viet Anh Nguyen" userId="b95f61ff061388d5" providerId="LiveId" clId="{746B24EA-7A43-4D3D-A68A-B9BD11066FA8}" dt="2022-02-09T07:06:54.755" v="4759"/>
          <ac:inkMkLst>
            <pc:docMk/>
            <pc:sldMk cId="918389782" sldId="353"/>
            <ac:inkMk id="50" creationId="{58802244-D5EB-4B23-A719-2BCA3183359F}"/>
          </ac:inkMkLst>
        </pc:inkChg>
        <pc:inkChg chg="add">
          <ac:chgData name="Viet Anh Nguyen" userId="b95f61ff061388d5" providerId="LiveId" clId="{746B24EA-7A43-4D3D-A68A-B9BD11066FA8}" dt="2022-02-09T07:06:54.755" v="4759"/>
          <ac:inkMkLst>
            <pc:docMk/>
            <pc:sldMk cId="918389782" sldId="353"/>
            <ac:inkMk id="51" creationId="{8FC8215A-4604-4B34-AD38-321D933A45ED}"/>
          </ac:inkMkLst>
        </pc:inkChg>
        <pc:inkChg chg="add del">
          <ac:chgData name="Viet Anh Nguyen" userId="b95f61ff061388d5" providerId="LiveId" clId="{746B24EA-7A43-4D3D-A68A-B9BD11066FA8}" dt="2022-02-09T07:07:01.064" v="4774"/>
          <ac:inkMkLst>
            <pc:docMk/>
            <pc:sldMk cId="918389782" sldId="353"/>
            <ac:inkMk id="52" creationId="{FAD4F1D1-EC89-4971-8E2A-F8B5BF06714E}"/>
          </ac:inkMkLst>
        </pc:inkChg>
        <pc:inkChg chg="add del">
          <ac:chgData name="Viet Anh Nguyen" userId="b95f61ff061388d5" providerId="LiveId" clId="{746B24EA-7A43-4D3D-A68A-B9BD11066FA8}" dt="2022-02-09T07:07:01.064" v="4774"/>
          <ac:inkMkLst>
            <pc:docMk/>
            <pc:sldMk cId="918389782" sldId="353"/>
            <ac:inkMk id="53" creationId="{F76F9BF8-6636-442A-9530-404E02EE1BC1}"/>
          </ac:inkMkLst>
        </pc:inkChg>
        <pc:inkChg chg="add del">
          <ac:chgData name="Viet Anh Nguyen" userId="b95f61ff061388d5" providerId="LiveId" clId="{746B24EA-7A43-4D3D-A68A-B9BD11066FA8}" dt="2022-02-09T07:07:01.064" v="4774"/>
          <ac:inkMkLst>
            <pc:docMk/>
            <pc:sldMk cId="918389782" sldId="353"/>
            <ac:inkMk id="54" creationId="{A1260B06-6A93-4CC0-8786-6CBE9867BDD5}"/>
          </ac:inkMkLst>
        </pc:inkChg>
        <pc:inkChg chg="add del">
          <ac:chgData name="Viet Anh Nguyen" userId="b95f61ff061388d5" providerId="LiveId" clId="{746B24EA-7A43-4D3D-A68A-B9BD11066FA8}" dt="2022-02-09T07:07:01.064" v="4774"/>
          <ac:inkMkLst>
            <pc:docMk/>
            <pc:sldMk cId="918389782" sldId="353"/>
            <ac:inkMk id="55" creationId="{F0529740-C1EF-4245-A52A-7EB5781CA534}"/>
          </ac:inkMkLst>
        </pc:inkChg>
        <pc:inkChg chg="add del">
          <ac:chgData name="Viet Anh Nguyen" userId="b95f61ff061388d5" providerId="LiveId" clId="{746B24EA-7A43-4D3D-A68A-B9BD11066FA8}" dt="2022-02-09T07:07:01.064" v="4774"/>
          <ac:inkMkLst>
            <pc:docMk/>
            <pc:sldMk cId="918389782" sldId="353"/>
            <ac:inkMk id="56" creationId="{C6C63144-7B70-43A0-A3F7-ADB3537F4308}"/>
          </ac:inkMkLst>
        </pc:inkChg>
        <pc:inkChg chg="add del">
          <ac:chgData name="Viet Anh Nguyen" userId="b95f61ff061388d5" providerId="LiveId" clId="{746B24EA-7A43-4D3D-A68A-B9BD11066FA8}" dt="2022-02-09T07:07:01.064" v="4774"/>
          <ac:inkMkLst>
            <pc:docMk/>
            <pc:sldMk cId="918389782" sldId="353"/>
            <ac:inkMk id="57" creationId="{CAA00535-8D60-4122-A3B3-012D8B79A719}"/>
          </ac:inkMkLst>
        </pc:inkChg>
        <pc:inkChg chg="add del">
          <ac:chgData name="Viet Anh Nguyen" userId="b95f61ff061388d5" providerId="LiveId" clId="{746B24EA-7A43-4D3D-A68A-B9BD11066FA8}" dt="2022-02-09T07:07:01.064" v="4774"/>
          <ac:inkMkLst>
            <pc:docMk/>
            <pc:sldMk cId="918389782" sldId="353"/>
            <ac:inkMk id="58" creationId="{28B96931-CF4F-4C3A-BC4F-E5D67701837E}"/>
          </ac:inkMkLst>
        </pc:inkChg>
        <pc:inkChg chg="add del">
          <ac:chgData name="Viet Anh Nguyen" userId="b95f61ff061388d5" providerId="LiveId" clId="{746B24EA-7A43-4D3D-A68A-B9BD11066FA8}" dt="2022-02-09T07:07:01.064" v="4774"/>
          <ac:inkMkLst>
            <pc:docMk/>
            <pc:sldMk cId="918389782" sldId="353"/>
            <ac:inkMk id="59" creationId="{AA11900F-23CF-47BF-85E3-CD803F25FE87}"/>
          </ac:inkMkLst>
        </pc:inkChg>
        <pc:inkChg chg="add del">
          <ac:chgData name="Viet Anh Nguyen" userId="b95f61ff061388d5" providerId="LiveId" clId="{746B24EA-7A43-4D3D-A68A-B9BD11066FA8}" dt="2022-02-09T07:07:01.064" v="4774"/>
          <ac:inkMkLst>
            <pc:docMk/>
            <pc:sldMk cId="918389782" sldId="353"/>
            <ac:inkMk id="60" creationId="{388468D1-A64F-4321-8643-2B47800936DA}"/>
          </ac:inkMkLst>
        </pc:inkChg>
        <pc:inkChg chg="add del">
          <ac:chgData name="Viet Anh Nguyen" userId="b95f61ff061388d5" providerId="LiveId" clId="{746B24EA-7A43-4D3D-A68A-B9BD11066FA8}" dt="2022-02-09T07:07:01.064" v="4774"/>
          <ac:inkMkLst>
            <pc:docMk/>
            <pc:sldMk cId="918389782" sldId="353"/>
            <ac:inkMk id="61" creationId="{F247B59A-BD9B-4D66-9F59-E8036A63EA4D}"/>
          </ac:inkMkLst>
        </pc:inkChg>
        <pc:inkChg chg="add del">
          <ac:chgData name="Viet Anh Nguyen" userId="b95f61ff061388d5" providerId="LiveId" clId="{746B24EA-7A43-4D3D-A68A-B9BD11066FA8}" dt="2022-02-09T07:07:01.064" v="4774"/>
          <ac:inkMkLst>
            <pc:docMk/>
            <pc:sldMk cId="918389782" sldId="353"/>
            <ac:inkMk id="62" creationId="{20972E66-92BC-4D6C-B39F-D36E85D13731}"/>
          </ac:inkMkLst>
        </pc:inkChg>
        <pc:inkChg chg="add del">
          <ac:chgData name="Viet Anh Nguyen" userId="b95f61ff061388d5" providerId="LiveId" clId="{746B24EA-7A43-4D3D-A68A-B9BD11066FA8}" dt="2022-02-09T07:07:01.064" v="4774"/>
          <ac:inkMkLst>
            <pc:docMk/>
            <pc:sldMk cId="918389782" sldId="353"/>
            <ac:inkMk id="63" creationId="{A21FBBB0-AE00-4B74-B23C-2C8F6EBE8397}"/>
          </ac:inkMkLst>
        </pc:inkChg>
        <pc:inkChg chg="add del">
          <ac:chgData name="Viet Anh Nguyen" userId="b95f61ff061388d5" providerId="LiveId" clId="{746B24EA-7A43-4D3D-A68A-B9BD11066FA8}" dt="2022-02-09T07:07:01.064" v="4774"/>
          <ac:inkMkLst>
            <pc:docMk/>
            <pc:sldMk cId="918389782" sldId="353"/>
            <ac:inkMk id="64" creationId="{8AE70651-C77C-4C38-B097-B7E753A695D2}"/>
          </ac:inkMkLst>
        </pc:inkChg>
        <pc:inkChg chg="add del">
          <ac:chgData name="Viet Anh Nguyen" userId="b95f61ff061388d5" providerId="LiveId" clId="{746B24EA-7A43-4D3D-A68A-B9BD11066FA8}" dt="2022-02-09T07:07:01.064" v="4774"/>
          <ac:inkMkLst>
            <pc:docMk/>
            <pc:sldMk cId="918389782" sldId="353"/>
            <ac:inkMk id="65" creationId="{2F774E74-C258-4ABA-9041-8632C981489B}"/>
          </ac:inkMkLst>
        </pc:inkChg>
        <pc:inkChg chg="add">
          <ac:chgData name="Viet Anh Nguyen" userId="b95f61ff061388d5" providerId="LiveId" clId="{746B24EA-7A43-4D3D-A68A-B9BD11066FA8}" dt="2022-02-09T07:07:01.064" v="4774"/>
          <ac:inkMkLst>
            <pc:docMk/>
            <pc:sldMk cId="918389782" sldId="353"/>
            <ac:inkMk id="66" creationId="{B37D6343-F3F5-4A2E-8E0E-767AA07287CF}"/>
          </ac:inkMkLst>
        </pc:inkChg>
        <pc:inkChg chg="add">
          <ac:chgData name="Viet Anh Nguyen" userId="b95f61ff061388d5" providerId="LiveId" clId="{746B24EA-7A43-4D3D-A68A-B9BD11066FA8}" dt="2022-02-09T07:07:01.064" v="4774"/>
          <ac:inkMkLst>
            <pc:docMk/>
            <pc:sldMk cId="918389782" sldId="353"/>
            <ac:inkMk id="67" creationId="{9A6020D1-BC00-4AE2-AEC0-164EA14875B3}"/>
          </ac:inkMkLst>
        </pc:inkChg>
        <pc:inkChg chg="add">
          <ac:chgData name="Viet Anh Nguyen" userId="b95f61ff061388d5" providerId="LiveId" clId="{746B24EA-7A43-4D3D-A68A-B9BD11066FA8}" dt="2022-02-09T07:07:01.064" v="4774"/>
          <ac:inkMkLst>
            <pc:docMk/>
            <pc:sldMk cId="918389782" sldId="353"/>
            <ac:inkMk id="68" creationId="{36BB9BE4-C943-4927-8254-D02C15F51A38}"/>
          </ac:inkMkLst>
        </pc:inkChg>
        <pc:inkChg chg="add">
          <ac:chgData name="Viet Anh Nguyen" userId="b95f61ff061388d5" providerId="LiveId" clId="{746B24EA-7A43-4D3D-A68A-B9BD11066FA8}" dt="2022-02-09T07:07:01.064" v="4774"/>
          <ac:inkMkLst>
            <pc:docMk/>
            <pc:sldMk cId="918389782" sldId="353"/>
            <ac:inkMk id="69" creationId="{389FEDAD-02FA-4FBA-B650-3FB22FEF7E7D}"/>
          </ac:inkMkLst>
        </pc:inkChg>
        <pc:inkChg chg="add">
          <ac:chgData name="Viet Anh Nguyen" userId="b95f61ff061388d5" providerId="LiveId" clId="{746B24EA-7A43-4D3D-A68A-B9BD11066FA8}" dt="2022-02-09T07:07:01.064" v="4774"/>
          <ac:inkMkLst>
            <pc:docMk/>
            <pc:sldMk cId="918389782" sldId="353"/>
            <ac:inkMk id="70" creationId="{F4C7CEB3-C2D3-43E6-88DF-AC8C3757FEF8}"/>
          </ac:inkMkLst>
        </pc:inkChg>
      </pc:sldChg>
      <pc:sldChg chg="addSp delSp new mod modClrScheme chgLayout">
        <pc:chgData name="Viet Anh Nguyen" userId="b95f61ff061388d5" providerId="LiveId" clId="{746B24EA-7A43-4D3D-A68A-B9BD11066FA8}" dt="2022-02-09T07:12:47.556" v="4872"/>
        <pc:sldMkLst>
          <pc:docMk/>
          <pc:sldMk cId="2060436971" sldId="354"/>
        </pc:sldMkLst>
        <pc:spChg chg="del">
          <ac:chgData name="Viet Anh Nguyen" userId="b95f61ff061388d5" providerId="LiveId" clId="{746B24EA-7A43-4D3D-A68A-B9BD11066FA8}" dt="2022-02-09T07:11:40.157" v="4781" actId="700"/>
          <ac:spMkLst>
            <pc:docMk/>
            <pc:sldMk cId="2060436971" sldId="354"/>
            <ac:spMk id="2" creationId="{1E02CD97-8F7A-4DD9-B39C-B5C03C2EB117}"/>
          </ac:spMkLst>
        </pc:spChg>
        <pc:spChg chg="del">
          <ac:chgData name="Viet Anh Nguyen" userId="b95f61ff061388d5" providerId="LiveId" clId="{746B24EA-7A43-4D3D-A68A-B9BD11066FA8}" dt="2022-02-09T07:11:40.157" v="4781" actId="700"/>
          <ac:spMkLst>
            <pc:docMk/>
            <pc:sldMk cId="2060436971" sldId="354"/>
            <ac:spMk id="3" creationId="{5A7DD1A9-4604-49D7-864C-EF872E098F24}"/>
          </ac:spMkLst>
        </pc:spChg>
        <pc:inkChg chg="add del">
          <ac:chgData name="Viet Anh Nguyen" userId="b95f61ff061388d5" providerId="LiveId" clId="{746B24EA-7A43-4D3D-A68A-B9BD11066FA8}" dt="2022-02-09T07:11:48.517" v="4787"/>
          <ac:inkMkLst>
            <pc:docMk/>
            <pc:sldMk cId="2060436971" sldId="354"/>
            <ac:inkMk id="4" creationId="{6C194D95-EEAA-42BB-9620-FAF42D4DFC8C}"/>
          </ac:inkMkLst>
        </pc:inkChg>
        <pc:inkChg chg="add del">
          <ac:chgData name="Viet Anh Nguyen" userId="b95f61ff061388d5" providerId="LiveId" clId="{746B24EA-7A43-4D3D-A68A-B9BD11066FA8}" dt="2022-02-09T07:11:48.517" v="4787"/>
          <ac:inkMkLst>
            <pc:docMk/>
            <pc:sldMk cId="2060436971" sldId="354"/>
            <ac:inkMk id="5" creationId="{D6062DF5-F5D8-47EA-A006-B640C5B95141}"/>
          </ac:inkMkLst>
        </pc:inkChg>
        <pc:inkChg chg="add del">
          <ac:chgData name="Viet Anh Nguyen" userId="b95f61ff061388d5" providerId="LiveId" clId="{746B24EA-7A43-4D3D-A68A-B9BD11066FA8}" dt="2022-02-09T07:11:48.517" v="4787"/>
          <ac:inkMkLst>
            <pc:docMk/>
            <pc:sldMk cId="2060436971" sldId="354"/>
            <ac:inkMk id="6" creationId="{15DA84B2-AC0A-486A-99A6-7F931667E25F}"/>
          </ac:inkMkLst>
        </pc:inkChg>
        <pc:inkChg chg="add">
          <ac:chgData name="Viet Anh Nguyen" userId="b95f61ff061388d5" providerId="LiveId" clId="{746B24EA-7A43-4D3D-A68A-B9BD11066FA8}" dt="2022-02-09T07:11:47.495" v="4785" actId="9405"/>
          <ac:inkMkLst>
            <pc:docMk/>
            <pc:sldMk cId="2060436971" sldId="354"/>
            <ac:inkMk id="7" creationId="{FDF85800-8135-45F7-A921-62710574220D}"/>
          </ac:inkMkLst>
        </pc:inkChg>
        <pc:inkChg chg="add">
          <ac:chgData name="Viet Anh Nguyen" userId="b95f61ff061388d5" providerId="LiveId" clId="{746B24EA-7A43-4D3D-A68A-B9BD11066FA8}" dt="2022-02-09T07:11:47.635" v="4786" actId="9405"/>
          <ac:inkMkLst>
            <pc:docMk/>
            <pc:sldMk cId="2060436971" sldId="354"/>
            <ac:inkMk id="8" creationId="{FC24CE88-3496-4A83-9436-BAE6FF533DCE}"/>
          </ac:inkMkLst>
        </pc:inkChg>
        <pc:inkChg chg="add">
          <ac:chgData name="Viet Anh Nguyen" userId="b95f61ff061388d5" providerId="LiveId" clId="{746B24EA-7A43-4D3D-A68A-B9BD11066FA8}" dt="2022-02-09T07:11:48.517" v="4787"/>
          <ac:inkMkLst>
            <pc:docMk/>
            <pc:sldMk cId="2060436971" sldId="354"/>
            <ac:inkMk id="9" creationId="{6A13DD1D-F2C9-4DDA-A684-EF15686C1EB2}"/>
          </ac:inkMkLst>
        </pc:inkChg>
        <pc:inkChg chg="add del">
          <ac:chgData name="Viet Anh Nguyen" userId="b95f61ff061388d5" providerId="LiveId" clId="{746B24EA-7A43-4D3D-A68A-B9BD11066FA8}" dt="2022-02-09T07:11:53.045" v="4796"/>
          <ac:inkMkLst>
            <pc:docMk/>
            <pc:sldMk cId="2060436971" sldId="354"/>
            <ac:inkMk id="10" creationId="{C16A6332-D731-4ACC-A766-729DDEAFB89A}"/>
          </ac:inkMkLst>
        </pc:inkChg>
        <pc:inkChg chg="add del">
          <ac:chgData name="Viet Anh Nguyen" userId="b95f61ff061388d5" providerId="LiveId" clId="{746B24EA-7A43-4D3D-A68A-B9BD11066FA8}" dt="2022-02-09T07:11:53.045" v="4796"/>
          <ac:inkMkLst>
            <pc:docMk/>
            <pc:sldMk cId="2060436971" sldId="354"/>
            <ac:inkMk id="11" creationId="{49856165-B3AA-4ADF-B783-AF73B3842916}"/>
          </ac:inkMkLst>
        </pc:inkChg>
        <pc:inkChg chg="add del">
          <ac:chgData name="Viet Anh Nguyen" userId="b95f61ff061388d5" providerId="LiveId" clId="{746B24EA-7A43-4D3D-A68A-B9BD11066FA8}" dt="2022-02-09T07:11:53.045" v="4796"/>
          <ac:inkMkLst>
            <pc:docMk/>
            <pc:sldMk cId="2060436971" sldId="354"/>
            <ac:inkMk id="12" creationId="{775BD2F8-A62F-4BDB-8F4E-DBC84EADAE4F}"/>
          </ac:inkMkLst>
        </pc:inkChg>
        <pc:inkChg chg="add del">
          <ac:chgData name="Viet Anh Nguyen" userId="b95f61ff061388d5" providerId="LiveId" clId="{746B24EA-7A43-4D3D-A68A-B9BD11066FA8}" dt="2022-02-09T07:11:53.045" v="4796"/>
          <ac:inkMkLst>
            <pc:docMk/>
            <pc:sldMk cId="2060436971" sldId="354"/>
            <ac:inkMk id="13" creationId="{3F6C6499-F36F-433B-859D-4148852BC439}"/>
          </ac:inkMkLst>
        </pc:inkChg>
        <pc:inkChg chg="add del">
          <ac:chgData name="Viet Anh Nguyen" userId="b95f61ff061388d5" providerId="LiveId" clId="{746B24EA-7A43-4D3D-A68A-B9BD11066FA8}" dt="2022-02-09T07:11:53.045" v="4796"/>
          <ac:inkMkLst>
            <pc:docMk/>
            <pc:sldMk cId="2060436971" sldId="354"/>
            <ac:inkMk id="14" creationId="{2395FCAD-5855-4A30-9240-0DD8D856B42B}"/>
          </ac:inkMkLst>
        </pc:inkChg>
        <pc:inkChg chg="add del">
          <ac:chgData name="Viet Anh Nguyen" userId="b95f61ff061388d5" providerId="LiveId" clId="{746B24EA-7A43-4D3D-A68A-B9BD11066FA8}" dt="2022-02-09T07:11:53.045" v="4796"/>
          <ac:inkMkLst>
            <pc:docMk/>
            <pc:sldMk cId="2060436971" sldId="354"/>
            <ac:inkMk id="15" creationId="{75C821A3-5B59-430E-BB40-99DF179AAC89}"/>
          </ac:inkMkLst>
        </pc:inkChg>
        <pc:inkChg chg="add del">
          <ac:chgData name="Viet Anh Nguyen" userId="b95f61ff061388d5" providerId="LiveId" clId="{746B24EA-7A43-4D3D-A68A-B9BD11066FA8}" dt="2022-02-09T07:11:53.045" v="4796"/>
          <ac:inkMkLst>
            <pc:docMk/>
            <pc:sldMk cId="2060436971" sldId="354"/>
            <ac:inkMk id="16" creationId="{7B4AF7CA-854C-4003-93D5-8632BC83CC66}"/>
          </ac:inkMkLst>
        </pc:inkChg>
        <pc:inkChg chg="add del">
          <ac:chgData name="Viet Anh Nguyen" userId="b95f61ff061388d5" providerId="LiveId" clId="{746B24EA-7A43-4D3D-A68A-B9BD11066FA8}" dt="2022-02-09T07:11:53.045" v="4796"/>
          <ac:inkMkLst>
            <pc:docMk/>
            <pc:sldMk cId="2060436971" sldId="354"/>
            <ac:inkMk id="17" creationId="{893BF420-6CA6-46A7-94BD-7C4AD914D9DE}"/>
          </ac:inkMkLst>
        </pc:inkChg>
        <pc:inkChg chg="add del">
          <ac:chgData name="Viet Anh Nguyen" userId="b95f61ff061388d5" providerId="LiveId" clId="{746B24EA-7A43-4D3D-A68A-B9BD11066FA8}" dt="2022-02-09T07:11:54.127" v="4798"/>
          <ac:inkMkLst>
            <pc:docMk/>
            <pc:sldMk cId="2060436971" sldId="354"/>
            <ac:inkMk id="18" creationId="{BD2E9A11-5398-44C0-8562-DED7C758B034}"/>
          </ac:inkMkLst>
        </pc:inkChg>
        <pc:inkChg chg="add del">
          <ac:chgData name="Viet Anh Nguyen" userId="b95f61ff061388d5" providerId="LiveId" clId="{746B24EA-7A43-4D3D-A68A-B9BD11066FA8}" dt="2022-02-09T07:11:54.127" v="4798"/>
          <ac:inkMkLst>
            <pc:docMk/>
            <pc:sldMk cId="2060436971" sldId="354"/>
            <ac:inkMk id="19" creationId="{3092F753-57D3-45A1-BCFD-3BE0A32E1D6E}"/>
          </ac:inkMkLst>
        </pc:inkChg>
        <pc:inkChg chg="add del">
          <ac:chgData name="Viet Anh Nguyen" userId="b95f61ff061388d5" providerId="LiveId" clId="{746B24EA-7A43-4D3D-A68A-B9BD11066FA8}" dt="2022-02-09T07:12:10.787" v="4813"/>
          <ac:inkMkLst>
            <pc:docMk/>
            <pc:sldMk cId="2060436971" sldId="354"/>
            <ac:inkMk id="20" creationId="{F1C1209A-854C-4AAB-90C8-540BDC1814BE}"/>
          </ac:inkMkLst>
        </pc:inkChg>
        <pc:inkChg chg="add del">
          <ac:chgData name="Viet Anh Nguyen" userId="b95f61ff061388d5" providerId="LiveId" clId="{746B24EA-7A43-4D3D-A68A-B9BD11066FA8}" dt="2022-02-09T07:12:10.787" v="4813"/>
          <ac:inkMkLst>
            <pc:docMk/>
            <pc:sldMk cId="2060436971" sldId="354"/>
            <ac:inkMk id="21" creationId="{17DA10E6-F091-44DA-94A8-9511A8515754}"/>
          </ac:inkMkLst>
        </pc:inkChg>
        <pc:inkChg chg="add del">
          <ac:chgData name="Viet Anh Nguyen" userId="b95f61ff061388d5" providerId="LiveId" clId="{746B24EA-7A43-4D3D-A68A-B9BD11066FA8}" dt="2022-02-09T07:11:59.401" v="4803"/>
          <ac:inkMkLst>
            <pc:docMk/>
            <pc:sldMk cId="2060436971" sldId="354"/>
            <ac:inkMk id="22" creationId="{86A91D26-0377-4884-B02C-99F81B5E568B}"/>
          </ac:inkMkLst>
        </pc:inkChg>
        <pc:inkChg chg="add del">
          <ac:chgData name="Viet Anh Nguyen" userId="b95f61ff061388d5" providerId="LiveId" clId="{746B24EA-7A43-4D3D-A68A-B9BD11066FA8}" dt="2022-02-09T07:11:59.401" v="4803"/>
          <ac:inkMkLst>
            <pc:docMk/>
            <pc:sldMk cId="2060436971" sldId="354"/>
            <ac:inkMk id="23" creationId="{A54266DE-6F79-43C0-A376-B1E493DBBC53}"/>
          </ac:inkMkLst>
        </pc:inkChg>
        <pc:inkChg chg="add del">
          <ac:chgData name="Viet Anh Nguyen" userId="b95f61ff061388d5" providerId="LiveId" clId="{746B24EA-7A43-4D3D-A68A-B9BD11066FA8}" dt="2022-02-09T07:11:59.401" v="4803"/>
          <ac:inkMkLst>
            <pc:docMk/>
            <pc:sldMk cId="2060436971" sldId="354"/>
            <ac:inkMk id="24" creationId="{45FD4FCC-95D0-4BDE-ADE7-60887ED0F5F4}"/>
          </ac:inkMkLst>
        </pc:inkChg>
        <pc:inkChg chg="add">
          <ac:chgData name="Viet Anh Nguyen" userId="b95f61ff061388d5" providerId="LiveId" clId="{746B24EA-7A43-4D3D-A68A-B9BD11066FA8}" dt="2022-02-09T07:11:59.401" v="4803"/>
          <ac:inkMkLst>
            <pc:docMk/>
            <pc:sldMk cId="2060436971" sldId="354"/>
            <ac:inkMk id="25" creationId="{951C5587-7FA4-42A9-9913-30677F6C8172}"/>
          </ac:inkMkLst>
        </pc:inkChg>
        <pc:inkChg chg="add">
          <ac:chgData name="Viet Anh Nguyen" userId="b95f61ff061388d5" providerId="LiveId" clId="{746B24EA-7A43-4D3D-A68A-B9BD11066FA8}" dt="2022-02-09T07:11:59.679" v="4804" actId="9405"/>
          <ac:inkMkLst>
            <pc:docMk/>
            <pc:sldMk cId="2060436971" sldId="354"/>
            <ac:inkMk id="26" creationId="{E494ED2D-8EB1-4658-A369-F2039882DA2F}"/>
          </ac:inkMkLst>
        </pc:inkChg>
        <pc:inkChg chg="add del">
          <ac:chgData name="Viet Anh Nguyen" userId="b95f61ff061388d5" providerId="LiveId" clId="{746B24EA-7A43-4D3D-A68A-B9BD11066FA8}" dt="2022-02-09T07:12:06.199" v="4810"/>
          <ac:inkMkLst>
            <pc:docMk/>
            <pc:sldMk cId="2060436971" sldId="354"/>
            <ac:inkMk id="27" creationId="{C1BAF4B7-7874-461B-8FF5-9F4C5B2825A0}"/>
          </ac:inkMkLst>
        </pc:inkChg>
        <pc:inkChg chg="add del">
          <ac:chgData name="Viet Anh Nguyen" userId="b95f61ff061388d5" providerId="LiveId" clId="{746B24EA-7A43-4D3D-A68A-B9BD11066FA8}" dt="2022-02-09T07:12:06.199" v="4810"/>
          <ac:inkMkLst>
            <pc:docMk/>
            <pc:sldMk cId="2060436971" sldId="354"/>
            <ac:inkMk id="28" creationId="{B21367E5-0E8E-4CB5-B790-1B581F3525E9}"/>
          </ac:inkMkLst>
        </pc:inkChg>
        <pc:inkChg chg="add del">
          <ac:chgData name="Viet Anh Nguyen" userId="b95f61ff061388d5" providerId="LiveId" clId="{746B24EA-7A43-4D3D-A68A-B9BD11066FA8}" dt="2022-02-09T07:12:06.199" v="4810"/>
          <ac:inkMkLst>
            <pc:docMk/>
            <pc:sldMk cId="2060436971" sldId="354"/>
            <ac:inkMk id="29" creationId="{19573F40-0BF3-45CD-ABB9-24B5E8421CBA}"/>
          </ac:inkMkLst>
        </pc:inkChg>
        <pc:inkChg chg="add del">
          <ac:chgData name="Viet Anh Nguyen" userId="b95f61ff061388d5" providerId="LiveId" clId="{746B24EA-7A43-4D3D-A68A-B9BD11066FA8}" dt="2022-02-09T07:12:06.199" v="4810"/>
          <ac:inkMkLst>
            <pc:docMk/>
            <pc:sldMk cId="2060436971" sldId="354"/>
            <ac:inkMk id="30" creationId="{3C1D50F0-D198-47E1-8564-7E41D2577A16}"/>
          </ac:inkMkLst>
        </pc:inkChg>
        <pc:inkChg chg="add del">
          <ac:chgData name="Viet Anh Nguyen" userId="b95f61ff061388d5" providerId="LiveId" clId="{746B24EA-7A43-4D3D-A68A-B9BD11066FA8}" dt="2022-02-09T07:12:06.199" v="4810"/>
          <ac:inkMkLst>
            <pc:docMk/>
            <pc:sldMk cId="2060436971" sldId="354"/>
            <ac:inkMk id="31" creationId="{86C08E0E-9980-4773-BEAC-5B6E6876E2CF}"/>
          </ac:inkMkLst>
        </pc:inkChg>
        <pc:inkChg chg="add del">
          <ac:chgData name="Viet Anh Nguyen" userId="b95f61ff061388d5" providerId="LiveId" clId="{746B24EA-7A43-4D3D-A68A-B9BD11066FA8}" dt="2022-02-09T07:12:10.787" v="4813"/>
          <ac:inkMkLst>
            <pc:docMk/>
            <pc:sldMk cId="2060436971" sldId="354"/>
            <ac:inkMk id="32" creationId="{3060C114-D561-4C75-A79C-37A4AFED74F9}"/>
          </ac:inkMkLst>
        </pc:inkChg>
        <pc:inkChg chg="add del">
          <ac:chgData name="Viet Anh Nguyen" userId="b95f61ff061388d5" providerId="LiveId" clId="{746B24EA-7A43-4D3D-A68A-B9BD11066FA8}" dt="2022-02-09T07:12:10.787" v="4813"/>
          <ac:inkMkLst>
            <pc:docMk/>
            <pc:sldMk cId="2060436971" sldId="354"/>
            <ac:inkMk id="33" creationId="{792D7075-BCC2-4479-9E34-914CD2A80EA7}"/>
          </ac:inkMkLst>
        </pc:inkChg>
        <pc:inkChg chg="add del">
          <ac:chgData name="Viet Anh Nguyen" userId="b95f61ff061388d5" providerId="LiveId" clId="{746B24EA-7A43-4D3D-A68A-B9BD11066FA8}" dt="2022-02-09T07:12:10.787" v="4813"/>
          <ac:inkMkLst>
            <pc:docMk/>
            <pc:sldMk cId="2060436971" sldId="354"/>
            <ac:inkMk id="34" creationId="{0D4544B3-0AF3-400C-A3E2-B84DBFBA6E94}"/>
          </ac:inkMkLst>
        </pc:inkChg>
        <pc:inkChg chg="add del">
          <ac:chgData name="Viet Anh Nguyen" userId="b95f61ff061388d5" providerId="LiveId" clId="{746B24EA-7A43-4D3D-A68A-B9BD11066FA8}" dt="2022-02-09T07:12:26.177" v="4830"/>
          <ac:inkMkLst>
            <pc:docMk/>
            <pc:sldMk cId="2060436971" sldId="354"/>
            <ac:inkMk id="35" creationId="{50DC374F-4A21-4CEE-8B0E-E01809C4B5F1}"/>
          </ac:inkMkLst>
        </pc:inkChg>
        <pc:inkChg chg="add del">
          <ac:chgData name="Viet Anh Nguyen" userId="b95f61ff061388d5" providerId="LiveId" clId="{746B24EA-7A43-4D3D-A68A-B9BD11066FA8}" dt="2022-02-09T07:12:14.099" v="4820"/>
          <ac:inkMkLst>
            <pc:docMk/>
            <pc:sldMk cId="2060436971" sldId="354"/>
            <ac:inkMk id="36" creationId="{41EF7232-B4D1-41C8-8568-F39D2B257BBA}"/>
          </ac:inkMkLst>
        </pc:inkChg>
        <pc:inkChg chg="add del">
          <ac:chgData name="Viet Anh Nguyen" userId="b95f61ff061388d5" providerId="LiveId" clId="{746B24EA-7A43-4D3D-A68A-B9BD11066FA8}" dt="2022-02-09T07:12:14.099" v="4820"/>
          <ac:inkMkLst>
            <pc:docMk/>
            <pc:sldMk cId="2060436971" sldId="354"/>
            <ac:inkMk id="37" creationId="{B7DCA007-0964-41A4-A832-52B65A0E49FB}"/>
          </ac:inkMkLst>
        </pc:inkChg>
        <pc:inkChg chg="add del">
          <ac:chgData name="Viet Anh Nguyen" userId="b95f61ff061388d5" providerId="LiveId" clId="{746B24EA-7A43-4D3D-A68A-B9BD11066FA8}" dt="2022-02-09T07:12:14.099" v="4820"/>
          <ac:inkMkLst>
            <pc:docMk/>
            <pc:sldMk cId="2060436971" sldId="354"/>
            <ac:inkMk id="38" creationId="{EA41ED35-B759-436C-BD15-17769776CB52}"/>
          </ac:inkMkLst>
        </pc:inkChg>
        <pc:inkChg chg="add del">
          <ac:chgData name="Viet Anh Nguyen" userId="b95f61ff061388d5" providerId="LiveId" clId="{746B24EA-7A43-4D3D-A68A-B9BD11066FA8}" dt="2022-02-09T07:12:14.099" v="4820"/>
          <ac:inkMkLst>
            <pc:docMk/>
            <pc:sldMk cId="2060436971" sldId="354"/>
            <ac:inkMk id="39" creationId="{603E9178-AAB9-407E-A02E-E11503BB462E}"/>
          </ac:inkMkLst>
        </pc:inkChg>
        <pc:inkChg chg="add del">
          <ac:chgData name="Viet Anh Nguyen" userId="b95f61ff061388d5" providerId="LiveId" clId="{746B24EA-7A43-4D3D-A68A-B9BD11066FA8}" dt="2022-02-09T07:12:14.099" v="4820"/>
          <ac:inkMkLst>
            <pc:docMk/>
            <pc:sldMk cId="2060436971" sldId="354"/>
            <ac:inkMk id="40" creationId="{3386B1C5-006E-47BA-BD6C-CE5B3C3A904D}"/>
          </ac:inkMkLst>
        </pc:inkChg>
        <pc:inkChg chg="add del">
          <ac:chgData name="Viet Anh Nguyen" userId="b95f61ff061388d5" providerId="LiveId" clId="{746B24EA-7A43-4D3D-A68A-B9BD11066FA8}" dt="2022-02-09T07:12:14.099" v="4820"/>
          <ac:inkMkLst>
            <pc:docMk/>
            <pc:sldMk cId="2060436971" sldId="354"/>
            <ac:inkMk id="41" creationId="{16786638-3A84-42F9-9AAA-09F8F42A684A}"/>
          </ac:inkMkLst>
        </pc:inkChg>
        <pc:inkChg chg="add del">
          <ac:chgData name="Viet Anh Nguyen" userId="b95f61ff061388d5" providerId="LiveId" clId="{746B24EA-7A43-4D3D-A68A-B9BD11066FA8}" dt="2022-02-09T07:12:14.099" v="4820"/>
          <ac:inkMkLst>
            <pc:docMk/>
            <pc:sldMk cId="2060436971" sldId="354"/>
            <ac:inkMk id="42" creationId="{6734A414-7517-422A-BE5C-1FF13EF84C01}"/>
          </ac:inkMkLst>
        </pc:inkChg>
        <pc:inkChg chg="add del">
          <ac:chgData name="Viet Anh Nguyen" userId="b95f61ff061388d5" providerId="LiveId" clId="{746B24EA-7A43-4D3D-A68A-B9BD11066FA8}" dt="2022-02-09T07:12:15.193" v="4822"/>
          <ac:inkMkLst>
            <pc:docMk/>
            <pc:sldMk cId="2060436971" sldId="354"/>
            <ac:inkMk id="43" creationId="{984C6D54-E0E9-4E83-BADF-7560DB60432E}"/>
          </ac:inkMkLst>
        </pc:inkChg>
        <pc:inkChg chg="add del">
          <ac:chgData name="Viet Anh Nguyen" userId="b95f61ff061388d5" providerId="LiveId" clId="{746B24EA-7A43-4D3D-A68A-B9BD11066FA8}" dt="2022-02-09T07:12:15.193" v="4822"/>
          <ac:inkMkLst>
            <pc:docMk/>
            <pc:sldMk cId="2060436971" sldId="354"/>
            <ac:inkMk id="44" creationId="{2E3A2B88-A709-4047-8DE2-3F3168DE09F2}"/>
          </ac:inkMkLst>
        </pc:inkChg>
        <pc:inkChg chg="add">
          <ac:chgData name="Viet Anh Nguyen" userId="b95f61ff061388d5" providerId="LiveId" clId="{746B24EA-7A43-4D3D-A68A-B9BD11066FA8}" dt="2022-02-09T07:12:15.193" v="4822"/>
          <ac:inkMkLst>
            <pc:docMk/>
            <pc:sldMk cId="2060436971" sldId="354"/>
            <ac:inkMk id="45" creationId="{B2B8154C-8952-4A34-A2A8-C26F39183B08}"/>
          </ac:inkMkLst>
        </pc:inkChg>
        <pc:inkChg chg="add del">
          <ac:chgData name="Viet Anh Nguyen" userId="b95f61ff061388d5" providerId="LiveId" clId="{746B24EA-7A43-4D3D-A68A-B9BD11066FA8}" dt="2022-02-09T07:12:23.502" v="4825"/>
          <ac:inkMkLst>
            <pc:docMk/>
            <pc:sldMk cId="2060436971" sldId="354"/>
            <ac:inkMk id="46" creationId="{A077A158-A207-40F3-8860-DA63F544C61D}"/>
          </ac:inkMkLst>
        </pc:inkChg>
        <pc:inkChg chg="add del">
          <ac:chgData name="Viet Anh Nguyen" userId="b95f61ff061388d5" providerId="LiveId" clId="{746B24EA-7A43-4D3D-A68A-B9BD11066FA8}" dt="2022-02-09T07:12:23.502" v="4825"/>
          <ac:inkMkLst>
            <pc:docMk/>
            <pc:sldMk cId="2060436971" sldId="354"/>
            <ac:inkMk id="47" creationId="{88F3FBA1-8FC0-4E01-80B7-BEEEB7D0BCC4}"/>
          </ac:inkMkLst>
        </pc:inkChg>
        <pc:inkChg chg="add del">
          <ac:chgData name="Viet Anh Nguyen" userId="b95f61ff061388d5" providerId="LiveId" clId="{746B24EA-7A43-4D3D-A68A-B9BD11066FA8}" dt="2022-02-09T07:12:26.177" v="4830"/>
          <ac:inkMkLst>
            <pc:docMk/>
            <pc:sldMk cId="2060436971" sldId="354"/>
            <ac:inkMk id="48" creationId="{E4FE2FD1-6811-4245-AB1F-CF2F1396182B}"/>
          </ac:inkMkLst>
        </pc:inkChg>
        <pc:inkChg chg="add del">
          <ac:chgData name="Viet Anh Nguyen" userId="b95f61ff061388d5" providerId="LiveId" clId="{746B24EA-7A43-4D3D-A68A-B9BD11066FA8}" dt="2022-02-09T07:12:26.177" v="4830"/>
          <ac:inkMkLst>
            <pc:docMk/>
            <pc:sldMk cId="2060436971" sldId="354"/>
            <ac:inkMk id="49" creationId="{36D1C477-8B5F-43A6-9775-7A6222F36689}"/>
          </ac:inkMkLst>
        </pc:inkChg>
        <pc:inkChg chg="add del">
          <ac:chgData name="Viet Anh Nguyen" userId="b95f61ff061388d5" providerId="LiveId" clId="{746B24EA-7A43-4D3D-A68A-B9BD11066FA8}" dt="2022-02-09T07:12:26.177" v="4830"/>
          <ac:inkMkLst>
            <pc:docMk/>
            <pc:sldMk cId="2060436971" sldId="354"/>
            <ac:inkMk id="50" creationId="{B1F83DBD-7FA1-487B-8136-9671FE4CA6CA}"/>
          </ac:inkMkLst>
        </pc:inkChg>
        <pc:inkChg chg="add del">
          <ac:chgData name="Viet Anh Nguyen" userId="b95f61ff061388d5" providerId="LiveId" clId="{746B24EA-7A43-4D3D-A68A-B9BD11066FA8}" dt="2022-02-09T07:12:26.177" v="4830"/>
          <ac:inkMkLst>
            <pc:docMk/>
            <pc:sldMk cId="2060436971" sldId="354"/>
            <ac:inkMk id="51" creationId="{A2F3C34A-144B-494F-B60D-E0F9FAA9A64F}"/>
          </ac:inkMkLst>
        </pc:inkChg>
        <pc:inkChg chg="add del">
          <ac:chgData name="Viet Anh Nguyen" userId="b95f61ff061388d5" providerId="LiveId" clId="{746B24EA-7A43-4D3D-A68A-B9BD11066FA8}" dt="2022-02-09T07:12:26.177" v="4830"/>
          <ac:inkMkLst>
            <pc:docMk/>
            <pc:sldMk cId="2060436971" sldId="354"/>
            <ac:inkMk id="52" creationId="{47E36121-0B70-4DFD-AEFA-A596D881482D}"/>
          </ac:inkMkLst>
        </pc:inkChg>
        <pc:inkChg chg="add">
          <ac:chgData name="Viet Anh Nguyen" userId="b95f61ff061388d5" providerId="LiveId" clId="{746B24EA-7A43-4D3D-A68A-B9BD11066FA8}" dt="2022-02-09T07:12:26.177" v="4830"/>
          <ac:inkMkLst>
            <pc:docMk/>
            <pc:sldMk cId="2060436971" sldId="354"/>
            <ac:inkMk id="53" creationId="{CC6B8F90-523B-4212-B3A8-FEE126473C6A}"/>
          </ac:inkMkLst>
        </pc:inkChg>
        <pc:inkChg chg="add del">
          <ac:chgData name="Viet Anh Nguyen" userId="b95f61ff061388d5" providerId="LiveId" clId="{746B24EA-7A43-4D3D-A68A-B9BD11066FA8}" dt="2022-02-09T07:12:28.173" v="4834"/>
          <ac:inkMkLst>
            <pc:docMk/>
            <pc:sldMk cId="2060436971" sldId="354"/>
            <ac:inkMk id="54" creationId="{6F8A4F51-362A-4C68-A571-655CC55881D2}"/>
          </ac:inkMkLst>
        </pc:inkChg>
        <pc:inkChg chg="add del">
          <ac:chgData name="Viet Anh Nguyen" userId="b95f61ff061388d5" providerId="LiveId" clId="{746B24EA-7A43-4D3D-A68A-B9BD11066FA8}" dt="2022-02-09T07:12:28.173" v="4834"/>
          <ac:inkMkLst>
            <pc:docMk/>
            <pc:sldMk cId="2060436971" sldId="354"/>
            <ac:inkMk id="55" creationId="{134C6004-6646-407B-92BE-15C95F4C804C}"/>
          </ac:inkMkLst>
        </pc:inkChg>
        <pc:inkChg chg="add del">
          <ac:chgData name="Viet Anh Nguyen" userId="b95f61ff061388d5" providerId="LiveId" clId="{746B24EA-7A43-4D3D-A68A-B9BD11066FA8}" dt="2022-02-09T07:12:28.173" v="4834"/>
          <ac:inkMkLst>
            <pc:docMk/>
            <pc:sldMk cId="2060436971" sldId="354"/>
            <ac:inkMk id="56" creationId="{AB9FFB04-3823-4785-B8EE-D542687F9045}"/>
          </ac:inkMkLst>
        </pc:inkChg>
        <pc:inkChg chg="add del">
          <ac:chgData name="Viet Anh Nguyen" userId="b95f61ff061388d5" providerId="LiveId" clId="{746B24EA-7A43-4D3D-A68A-B9BD11066FA8}" dt="2022-02-09T07:12:30.496" v="4839"/>
          <ac:inkMkLst>
            <pc:docMk/>
            <pc:sldMk cId="2060436971" sldId="354"/>
            <ac:inkMk id="57" creationId="{824C432B-C1AF-4108-8E43-D4F1C92EFF56}"/>
          </ac:inkMkLst>
        </pc:inkChg>
        <pc:inkChg chg="add del">
          <ac:chgData name="Viet Anh Nguyen" userId="b95f61ff061388d5" providerId="LiveId" clId="{746B24EA-7A43-4D3D-A68A-B9BD11066FA8}" dt="2022-02-09T07:12:30.496" v="4839"/>
          <ac:inkMkLst>
            <pc:docMk/>
            <pc:sldMk cId="2060436971" sldId="354"/>
            <ac:inkMk id="58" creationId="{921CD9D4-C41F-443B-89DA-53CF92B4D3D3}"/>
          </ac:inkMkLst>
        </pc:inkChg>
        <pc:inkChg chg="add del">
          <ac:chgData name="Viet Anh Nguyen" userId="b95f61ff061388d5" providerId="LiveId" clId="{746B24EA-7A43-4D3D-A68A-B9BD11066FA8}" dt="2022-02-09T07:12:30.496" v="4839"/>
          <ac:inkMkLst>
            <pc:docMk/>
            <pc:sldMk cId="2060436971" sldId="354"/>
            <ac:inkMk id="59" creationId="{B2C93E63-D776-4F17-8F5D-38C278104E4C}"/>
          </ac:inkMkLst>
        </pc:inkChg>
        <pc:inkChg chg="add del">
          <ac:chgData name="Viet Anh Nguyen" userId="b95f61ff061388d5" providerId="LiveId" clId="{746B24EA-7A43-4D3D-A68A-B9BD11066FA8}" dt="2022-02-09T07:12:30.496" v="4839"/>
          <ac:inkMkLst>
            <pc:docMk/>
            <pc:sldMk cId="2060436971" sldId="354"/>
            <ac:inkMk id="60" creationId="{37B8C3F5-652E-4861-8AA2-461DF21864CE}"/>
          </ac:inkMkLst>
        </pc:inkChg>
        <pc:inkChg chg="add del">
          <ac:chgData name="Viet Anh Nguyen" userId="b95f61ff061388d5" providerId="LiveId" clId="{746B24EA-7A43-4D3D-A68A-B9BD11066FA8}" dt="2022-02-09T07:12:30.496" v="4839"/>
          <ac:inkMkLst>
            <pc:docMk/>
            <pc:sldMk cId="2060436971" sldId="354"/>
            <ac:inkMk id="61" creationId="{C9C6EA99-3829-4A0B-88C3-8EBDF563D4D3}"/>
          </ac:inkMkLst>
        </pc:inkChg>
        <pc:inkChg chg="add">
          <ac:chgData name="Viet Anh Nguyen" userId="b95f61ff061388d5" providerId="LiveId" clId="{746B24EA-7A43-4D3D-A68A-B9BD11066FA8}" dt="2022-02-09T07:12:30.496" v="4839"/>
          <ac:inkMkLst>
            <pc:docMk/>
            <pc:sldMk cId="2060436971" sldId="354"/>
            <ac:inkMk id="62" creationId="{00B1125E-BADA-4C6B-A7D4-007B938AF2C2}"/>
          </ac:inkMkLst>
        </pc:inkChg>
        <pc:inkChg chg="add del">
          <ac:chgData name="Viet Anh Nguyen" userId="b95f61ff061388d5" providerId="LiveId" clId="{746B24EA-7A43-4D3D-A68A-B9BD11066FA8}" dt="2022-02-09T07:12:32.308" v="4842"/>
          <ac:inkMkLst>
            <pc:docMk/>
            <pc:sldMk cId="2060436971" sldId="354"/>
            <ac:inkMk id="63" creationId="{6C40E48E-E10C-4A5E-9E39-9A83E7124CE6}"/>
          </ac:inkMkLst>
        </pc:inkChg>
        <pc:inkChg chg="add del">
          <ac:chgData name="Viet Anh Nguyen" userId="b95f61ff061388d5" providerId="LiveId" clId="{746B24EA-7A43-4D3D-A68A-B9BD11066FA8}" dt="2022-02-09T07:12:32.308" v="4842"/>
          <ac:inkMkLst>
            <pc:docMk/>
            <pc:sldMk cId="2060436971" sldId="354"/>
            <ac:inkMk id="64" creationId="{A18BB814-BFC6-4551-A225-325D22C4F68A}"/>
          </ac:inkMkLst>
        </pc:inkChg>
        <pc:inkChg chg="add">
          <ac:chgData name="Viet Anh Nguyen" userId="b95f61ff061388d5" providerId="LiveId" clId="{746B24EA-7A43-4D3D-A68A-B9BD11066FA8}" dt="2022-02-09T07:12:32.308" v="4842"/>
          <ac:inkMkLst>
            <pc:docMk/>
            <pc:sldMk cId="2060436971" sldId="354"/>
            <ac:inkMk id="65" creationId="{74B3B4A4-D039-4CDB-8A62-05D312D84B7E}"/>
          </ac:inkMkLst>
        </pc:inkChg>
        <pc:inkChg chg="add del">
          <ac:chgData name="Viet Anh Nguyen" userId="b95f61ff061388d5" providerId="LiveId" clId="{746B24EA-7A43-4D3D-A68A-B9BD11066FA8}" dt="2022-02-09T07:12:35.743" v="4846"/>
          <ac:inkMkLst>
            <pc:docMk/>
            <pc:sldMk cId="2060436971" sldId="354"/>
            <ac:inkMk id="66" creationId="{6937C740-A2D4-43EB-8EF2-F83AFBB064B6}"/>
          </ac:inkMkLst>
        </pc:inkChg>
        <pc:inkChg chg="add del">
          <ac:chgData name="Viet Anh Nguyen" userId="b95f61ff061388d5" providerId="LiveId" clId="{746B24EA-7A43-4D3D-A68A-B9BD11066FA8}" dt="2022-02-09T07:12:35.743" v="4846"/>
          <ac:inkMkLst>
            <pc:docMk/>
            <pc:sldMk cId="2060436971" sldId="354"/>
            <ac:inkMk id="67" creationId="{F30B57F2-D858-433C-BB64-C190026D03AD}"/>
          </ac:inkMkLst>
        </pc:inkChg>
        <pc:inkChg chg="add del">
          <ac:chgData name="Viet Anh Nguyen" userId="b95f61ff061388d5" providerId="LiveId" clId="{746B24EA-7A43-4D3D-A68A-B9BD11066FA8}" dt="2022-02-09T07:12:35.743" v="4846"/>
          <ac:inkMkLst>
            <pc:docMk/>
            <pc:sldMk cId="2060436971" sldId="354"/>
            <ac:inkMk id="68" creationId="{0A1C8323-EE15-4651-AB8B-FC665045F9AB}"/>
          </ac:inkMkLst>
        </pc:inkChg>
        <pc:inkChg chg="add">
          <ac:chgData name="Viet Anh Nguyen" userId="b95f61ff061388d5" providerId="LiveId" clId="{746B24EA-7A43-4D3D-A68A-B9BD11066FA8}" dt="2022-02-09T07:12:35.743" v="4846"/>
          <ac:inkMkLst>
            <pc:docMk/>
            <pc:sldMk cId="2060436971" sldId="354"/>
            <ac:inkMk id="69" creationId="{623EEDCF-4E92-4B1D-B454-F3E182FE93E9}"/>
          </ac:inkMkLst>
        </pc:inkChg>
        <pc:inkChg chg="add del">
          <ac:chgData name="Viet Anh Nguyen" userId="b95f61ff061388d5" providerId="LiveId" clId="{746B24EA-7A43-4D3D-A68A-B9BD11066FA8}" dt="2022-02-09T07:12:43.293" v="4861"/>
          <ac:inkMkLst>
            <pc:docMk/>
            <pc:sldMk cId="2060436971" sldId="354"/>
            <ac:inkMk id="70" creationId="{76FDD153-FE3B-4E4E-9838-300C249E77CE}"/>
          </ac:inkMkLst>
        </pc:inkChg>
        <pc:inkChg chg="add del">
          <ac:chgData name="Viet Anh Nguyen" userId="b95f61ff061388d5" providerId="LiveId" clId="{746B24EA-7A43-4D3D-A68A-B9BD11066FA8}" dt="2022-02-09T07:12:43.293" v="4861"/>
          <ac:inkMkLst>
            <pc:docMk/>
            <pc:sldMk cId="2060436971" sldId="354"/>
            <ac:inkMk id="71" creationId="{A8095333-A719-4562-AC91-66BB2F074A46}"/>
          </ac:inkMkLst>
        </pc:inkChg>
        <pc:inkChg chg="add del">
          <ac:chgData name="Viet Anh Nguyen" userId="b95f61ff061388d5" providerId="LiveId" clId="{746B24EA-7A43-4D3D-A68A-B9BD11066FA8}" dt="2022-02-09T07:12:43.293" v="4861"/>
          <ac:inkMkLst>
            <pc:docMk/>
            <pc:sldMk cId="2060436971" sldId="354"/>
            <ac:inkMk id="72" creationId="{1ACD63E9-350E-440F-AB12-ACB3C7CBF000}"/>
          </ac:inkMkLst>
        </pc:inkChg>
        <pc:inkChg chg="add del">
          <ac:chgData name="Viet Anh Nguyen" userId="b95f61ff061388d5" providerId="LiveId" clId="{746B24EA-7A43-4D3D-A68A-B9BD11066FA8}" dt="2022-02-09T07:12:43.293" v="4861"/>
          <ac:inkMkLst>
            <pc:docMk/>
            <pc:sldMk cId="2060436971" sldId="354"/>
            <ac:inkMk id="73" creationId="{F71A94D9-5E83-4686-A29C-B34E74C59A0C}"/>
          </ac:inkMkLst>
        </pc:inkChg>
        <pc:inkChg chg="add del">
          <ac:chgData name="Viet Anh Nguyen" userId="b95f61ff061388d5" providerId="LiveId" clId="{746B24EA-7A43-4D3D-A68A-B9BD11066FA8}" dt="2022-02-09T07:12:43.293" v="4861"/>
          <ac:inkMkLst>
            <pc:docMk/>
            <pc:sldMk cId="2060436971" sldId="354"/>
            <ac:inkMk id="74" creationId="{FB61E608-B122-4646-BE93-E9B54023D0D9}"/>
          </ac:inkMkLst>
        </pc:inkChg>
        <pc:inkChg chg="add del">
          <ac:chgData name="Viet Anh Nguyen" userId="b95f61ff061388d5" providerId="LiveId" clId="{746B24EA-7A43-4D3D-A68A-B9BD11066FA8}" dt="2022-02-09T07:12:43.293" v="4861"/>
          <ac:inkMkLst>
            <pc:docMk/>
            <pc:sldMk cId="2060436971" sldId="354"/>
            <ac:inkMk id="75" creationId="{F0DE8777-4FB7-48AF-9E15-EE779CC485E5}"/>
          </ac:inkMkLst>
        </pc:inkChg>
        <pc:inkChg chg="add del">
          <ac:chgData name="Viet Anh Nguyen" userId="b95f61ff061388d5" providerId="LiveId" clId="{746B24EA-7A43-4D3D-A68A-B9BD11066FA8}" dt="2022-02-09T07:12:43.293" v="4861"/>
          <ac:inkMkLst>
            <pc:docMk/>
            <pc:sldMk cId="2060436971" sldId="354"/>
            <ac:inkMk id="76" creationId="{94FB2126-0FC8-4085-B68B-502983A36EFB}"/>
          </ac:inkMkLst>
        </pc:inkChg>
        <pc:inkChg chg="add del">
          <ac:chgData name="Viet Anh Nguyen" userId="b95f61ff061388d5" providerId="LiveId" clId="{746B24EA-7A43-4D3D-A68A-B9BD11066FA8}" dt="2022-02-09T07:12:43.293" v="4861"/>
          <ac:inkMkLst>
            <pc:docMk/>
            <pc:sldMk cId="2060436971" sldId="354"/>
            <ac:inkMk id="77" creationId="{6C5ECDF0-79AD-47E5-B012-885F1372A949}"/>
          </ac:inkMkLst>
        </pc:inkChg>
        <pc:inkChg chg="add del">
          <ac:chgData name="Viet Anh Nguyen" userId="b95f61ff061388d5" providerId="LiveId" clId="{746B24EA-7A43-4D3D-A68A-B9BD11066FA8}" dt="2022-02-09T07:12:43.293" v="4861"/>
          <ac:inkMkLst>
            <pc:docMk/>
            <pc:sldMk cId="2060436971" sldId="354"/>
            <ac:inkMk id="78" creationId="{9271D21A-B13C-4F2D-AFEC-4F31A785F9AE}"/>
          </ac:inkMkLst>
        </pc:inkChg>
        <pc:inkChg chg="add del">
          <ac:chgData name="Viet Anh Nguyen" userId="b95f61ff061388d5" providerId="LiveId" clId="{746B24EA-7A43-4D3D-A68A-B9BD11066FA8}" dt="2022-02-09T07:12:43.293" v="4861"/>
          <ac:inkMkLst>
            <pc:docMk/>
            <pc:sldMk cId="2060436971" sldId="354"/>
            <ac:inkMk id="79" creationId="{CD23D199-9EC4-4819-B280-AD6C8472FDAA}"/>
          </ac:inkMkLst>
        </pc:inkChg>
        <pc:inkChg chg="add del">
          <ac:chgData name="Viet Anh Nguyen" userId="b95f61ff061388d5" providerId="LiveId" clId="{746B24EA-7A43-4D3D-A68A-B9BD11066FA8}" dt="2022-02-09T07:12:43.293" v="4861"/>
          <ac:inkMkLst>
            <pc:docMk/>
            <pc:sldMk cId="2060436971" sldId="354"/>
            <ac:inkMk id="80" creationId="{490801A4-BE77-4EB7-9C91-761DD70CFD58}"/>
          </ac:inkMkLst>
        </pc:inkChg>
        <pc:inkChg chg="add del">
          <ac:chgData name="Viet Anh Nguyen" userId="b95f61ff061388d5" providerId="LiveId" clId="{746B24EA-7A43-4D3D-A68A-B9BD11066FA8}" dt="2022-02-09T07:12:43.293" v="4861"/>
          <ac:inkMkLst>
            <pc:docMk/>
            <pc:sldMk cId="2060436971" sldId="354"/>
            <ac:inkMk id="81" creationId="{725FCBD3-9B77-488C-936D-5D83FA2ECB05}"/>
          </ac:inkMkLst>
        </pc:inkChg>
        <pc:inkChg chg="add del">
          <ac:chgData name="Viet Anh Nguyen" userId="b95f61ff061388d5" providerId="LiveId" clId="{746B24EA-7A43-4D3D-A68A-B9BD11066FA8}" dt="2022-02-09T07:12:43.293" v="4861"/>
          <ac:inkMkLst>
            <pc:docMk/>
            <pc:sldMk cId="2060436971" sldId="354"/>
            <ac:inkMk id="82" creationId="{A554E276-B56E-481B-9D41-5FA6968151B8}"/>
          </ac:inkMkLst>
        </pc:inkChg>
        <pc:inkChg chg="add del">
          <ac:chgData name="Viet Anh Nguyen" userId="b95f61ff061388d5" providerId="LiveId" clId="{746B24EA-7A43-4D3D-A68A-B9BD11066FA8}" dt="2022-02-09T07:12:43.293" v="4861"/>
          <ac:inkMkLst>
            <pc:docMk/>
            <pc:sldMk cId="2060436971" sldId="354"/>
            <ac:inkMk id="83" creationId="{A0BF075F-F2DE-472E-9B75-7A9379D69A91}"/>
          </ac:inkMkLst>
        </pc:inkChg>
        <pc:inkChg chg="add">
          <ac:chgData name="Viet Anh Nguyen" userId="b95f61ff061388d5" providerId="LiveId" clId="{746B24EA-7A43-4D3D-A68A-B9BD11066FA8}" dt="2022-02-09T07:12:43.293" v="4861"/>
          <ac:inkMkLst>
            <pc:docMk/>
            <pc:sldMk cId="2060436971" sldId="354"/>
            <ac:inkMk id="84" creationId="{8DE57A77-C903-4B56-8397-D96F67397F34}"/>
          </ac:inkMkLst>
        </pc:inkChg>
        <pc:inkChg chg="add">
          <ac:chgData name="Viet Anh Nguyen" userId="b95f61ff061388d5" providerId="LiveId" clId="{746B24EA-7A43-4D3D-A68A-B9BD11066FA8}" dt="2022-02-09T07:12:43.293" v="4861"/>
          <ac:inkMkLst>
            <pc:docMk/>
            <pc:sldMk cId="2060436971" sldId="354"/>
            <ac:inkMk id="85" creationId="{96FB8078-D4C0-4D0D-8433-66FEB4372585}"/>
          </ac:inkMkLst>
        </pc:inkChg>
        <pc:inkChg chg="add">
          <ac:chgData name="Viet Anh Nguyen" userId="b95f61ff061388d5" providerId="LiveId" clId="{746B24EA-7A43-4D3D-A68A-B9BD11066FA8}" dt="2022-02-09T07:12:43.293" v="4861"/>
          <ac:inkMkLst>
            <pc:docMk/>
            <pc:sldMk cId="2060436971" sldId="354"/>
            <ac:inkMk id="86" creationId="{A4824674-AFC8-4377-B808-C332ECEC3019}"/>
          </ac:inkMkLst>
        </pc:inkChg>
        <pc:inkChg chg="add del">
          <ac:chgData name="Viet Anh Nguyen" userId="b95f61ff061388d5" providerId="LiveId" clId="{746B24EA-7A43-4D3D-A68A-B9BD11066FA8}" dt="2022-02-09T07:12:47.556" v="4872"/>
          <ac:inkMkLst>
            <pc:docMk/>
            <pc:sldMk cId="2060436971" sldId="354"/>
            <ac:inkMk id="87" creationId="{D446A81B-93E9-4310-BCD8-F2BA2E422680}"/>
          </ac:inkMkLst>
        </pc:inkChg>
        <pc:inkChg chg="add del">
          <ac:chgData name="Viet Anh Nguyen" userId="b95f61ff061388d5" providerId="LiveId" clId="{746B24EA-7A43-4D3D-A68A-B9BD11066FA8}" dt="2022-02-09T07:12:47.556" v="4872"/>
          <ac:inkMkLst>
            <pc:docMk/>
            <pc:sldMk cId="2060436971" sldId="354"/>
            <ac:inkMk id="88" creationId="{EC2E6F86-1480-4C9D-95A1-C722997662A3}"/>
          </ac:inkMkLst>
        </pc:inkChg>
        <pc:inkChg chg="add del">
          <ac:chgData name="Viet Anh Nguyen" userId="b95f61ff061388d5" providerId="LiveId" clId="{746B24EA-7A43-4D3D-A68A-B9BD11066FA8}" dt="2022-02-09T07:12:47.556" v="4872"/>
          <ac:inkMkLst>
            <pc:docMk/>
            <pc:sldMk cId="2060436971" sldId="354"/>
            <ac:inkMk id="89" creationId="{C5BAD25A-6ADA-48D6-8338-1477580E7781}"/>
          </ac:inkMkLst>
        </pc:inkChg>
        <pc:inkChg chg="add del">
          <ac:chgData name="Viet Anh Nguyen" userId="b95f61ff061388d5" providerId="LiveId" clId="{746B24EA-7A43-4D3D-A68A-B9BD11066FA8}" dt="2022-02-09T07:12:47.556" v="4872"/>
          <ac:inkMkLst>
            <pc:docMk/>
            <pc:sldMk cId="2060436971" sldId="354"/>
            <ac:inkMk id="90" creationId="{493025BF-98AC-4986-BB11-9124D091046F}"/>
          </ac:inkMkLst>
        </pc:inkChg>
        <pc:inkChg chg="add del">
          <ac:chgData name="Viet Anh Nguyen" userId="b95f61ff061388d5" providerId="LiveId" clId="{746B24EA-7A43-4D3D-A68A-B9BD11066FA8}" dt="2022-02-09T07:12:47.556" v="4872"/>
          <ac:inkMkLst>
            <pc:docMk/>
            <pc:sldMk cId="2060436971" sldId="354"/>
            <ac:inkMk id="91" creationId="{4D69B816-801E-421A-AD0D-9213DB9017EC}"/>
          </ac:inkMkLst>
        </pc:inkChg>
        <pc:inkChg chg="add">
          <ac:chgData name="Viet Anh Nguyen" userId="b95f61ff061388d5" providerId="LiveId" clId="{746B24EA-7A43-4D3D-A68A-B9BD11066FA8}" dt="2022-02-09T07:12:44.990" v="4867" actId="9405"/>
          <ac:inkMkLst>
            <pc:docMk/>
            <pc:sldMk cId="2060436971" sldId="354"/>
            <ac:inkMk id="92" creationId="{CF5BF837-EF12-4FED-938D-0E096980093E}"/>
          </ac:inkMkLst>
        </pc:inkChg>
        <pc:inkChg chg="add del">
          <ac:chgData name="Viet Anh Nguyen" userId="b95f61ff061388d5" providerId="LiveId" clId="{746B24EA-7A43-4D3D-A68A-B9BD11066FA8}" dt="2022-02-09T07:12:47.556" v="4872"/>
          <ac:inkMkLst>
            <pc:docMk/>
            <pc:sldMk cId="2060436971" sldId="354"/>
            <ac:inkMk id="93" creationId="{572B5EB7-B643-4060-8B4C-C062F607D2F3}"/>
          </ac:inkMkLst>
        </pc:inkChg>
        <pc:inkChg chg="add del">
          <ac:chgData name="Viet Anh Nguyen" userId="b95f61ff061388d5" providerId="LiveId" clId="{746B24EA-7A43-4D3D-A68A-B9BD11066FA8}" dt="2022-02-09T07:12:47.556" v="4872"/>
          <ac:inkMkLst>
            <pc:docMk/>
            <pc:sldMk cId="2060436971" sldId="354"/>
            <ac:inkMk id="94" creationId="{774786FB-B616-4852-B238-FD1CCFB250A5}"/>
          </ac:inkMkLst>
        </pc:inkChg>
        <pc:inkChg chg="add del">
          <ac:chgData name="Viet Anh Nguyen" userId="b95f61ff061388d5" providerId="LiveId" clId="{746B24EA-7A43-4D3D-A68A-B9BD11066FA8}" dt="2022-02-09T07:12:47.556" v="4872"/>
          <ac:inkMkLst>
            <pc:docMk/>
            <pc:sldMk cId="2060436971" sldId="354"/>
            <ac:inkMk id="95" creationId="{9B1BF227-05D6-41D9-9B8B-080482D82C39}"/>
          </ac:inkMkLst>
        </pc:inkChg>
        <pc:inkChg chg="add del">
          <ac:chgData name="Viet Anh Nguyen" userId="b95f61ff061388d5" providerId="LiveId" clId="{746B24EA-7A43-4D3D-A68A-B9BD11066FA8}" dt="2022-02-09T07:12:47.556" v="4872"/>
          <ac:inkMkLst>
            <pc:docMk/>
            <pc:sldMk cId="2060436971" sldId="354"/>
            <ac:inkMk id="96" creationId="{5CB75A7A-0A78-4637-AE96-3E800597A815}"/>
          </ac:inkMkLst>
        </pc:inkChg>
        <pc:inkChg chg="add">
          <ac:chgData name="Viet Anh Nguyen" userId="b95f61ff061388d5" providerId="LiveId" clId="{746B24EA-7A43-4D3D-A68A-B9BD11066FA8}" dt="2022-02-09T07:12:47.556" v="4872"/>
          <ac:inkMkLst>
            <pc:docMk/>
            <pc:sldMk cId="2060436971" sldId="354"/>
            <ac:inkMk id="97" creationId="{EFB9F982-7D57-41CD-A22B-CA6F5251FF61}"/>
          </ac:inkMkLst>
        </pc:inkChg>
        <pc:inkChg chg="add">
          <ac:chgData name="Viet Anh Nguyen" userId="b95f61ff061388d5" providerId="LiveId" clId="{746B24EA-7A43-4D3D-A68A-B9BD11066FA8}" dt="2022-02-09T07:12:47.556" v="4872"/>
          <ac:inkMkLst>
            <pc:docMk/>
            <pc:sldMk cId="2060436971" sldId="354"/>
            <ac:inkMk id="98" creationId="{E0231956-A3AF-4BB0-8A0E-97613C5AF47B}"/>
          </ac:inkMkLst>
        </pc:inkChg>
        <pc:inkChg chg="add">
          <ac:chgData name="Viet Anh Nguyen" userId="b95f61ff061388d5" providerId="LiveId" clId="{746B24EA-7A43-4D3D-A68A-B9BD11066FA8}" dt="2022-02-09T07:12:47.556" v="4872"/>
          <ac:inkMkLst>
            <pc:docMk/>
            <pc:sldMk cId="2060436971" sldId="354"/>
            <ac:inkMk id="99" creationId="{62382226-A981-4D13-9BE3-384E5F0D28A3}"/>
          </ac:inkMkLst>
        </pc:inkChg>
      </pc:sldChg>
      <pc:sldChg chg="addSp delSp new mod modClrScheme chgLayout">
        <pc:chgData name="Viet Anh Nguyen" userId="b95f61ff061388d5" providerId="LiveId" clId="{746B24EA-7A43-4D3D-A68A-B9BD11066FA8}" dt="2022-02-09T07:42:56.435" v="5112"/>
        <pc:sldMkLst>
          <pc:docMk/>
          <pc:sldMk cId="2025121718" sldId="355"/>
        </pc:sldMkLst>
        <pc:spChg chg="del">
          <ac:chgData name="Viet Anh Nguyen" userId="b95f61ff061388d5" providerId="LiveId" clId="{746B24EA-7A43-4D3D-A68A-B9BD11066FA8}" dt="2022-02-09T07:40:52.303" v="4902" actId="700"/>
          <ac:spMkLst>
            <pc:docMk/>
            <pc:sldMk cId="2025121718" sldId="355"/>
            <ac:spMk id="2" creationId="{1A64070C-99D3-4D97-8EAA-5E25E55BF0EE}"/>
          </ac:spMkLst>
        </pc:spChg>
        <pc:spChg chg="del">
          <ac:chgData name="Viet Anh Nguyen" userId="b95f61ff061388d5" providerId="LiveId" clId="{746B24EA-7A43-4D3D-A68A-B9BD11066FA8}" dt="2022-02-09T07:40:52.303" v="4902" actId="700"/>
          <ac:spMkLst>
            <pc:docMk/>
            <pc:sldMk cId="2025121718" sldId="355"/>
            <ac:spMk id="3" creationId="{495FA128-899A-4E9B-B777-3ED582E9FBDE}"/>
          </ac:spMkLst>
        </pc:spChg>
        <pc:inkChg chg="add del">
          <ac:chgData name="Viet Anh Nguyen" userId="b95f61ff061388d5" providerId="LiveId" clId="{746B24EA-7A43-4D3D-A68A-B9BD11066FA8}" dt="2022-02-09T07:40:59.661" v="4910"/>
          <ac:inkMkLst>
            <pc:docMk/>
            <pc:sldMk cId="2025121718" sldId="355"/>
            <ac:inkMk id="4" creationId="{D83551FD-2C4E-4FBC-9701-898B6590285F}"/>
          </ac:inkMkLst>
        </pc:inkChg>
        <pc:inkChg chg="add del">
          <ac:chgData name="Viet Anh Nguyen" userId="b95f61ff061388d5" providerId="LiveId" clId="{746B24EA-7A43-4D3D-A68A-B9BD11066FA8}" dt="2022-02-09T07:40:59.661" v="4910"/>
          <ac:inkMkLst>
            <pc:docMk/>
            <pc:sldMk cId="2025121718" sldId="355"/>
            <ac:inkMk id="5" creationId="{A744198A-5C7B-4AE8-947A-B6BB35C19246}"/>
          </ac:inkMkLst>
        </pc:inkChg>
        <pc:inkChg chg="add del">
          <ac:chgData name="Viet Anh Nguyen" userId="b95f61ff061388d5" providerId="LiveId" clId="{746B24EA-7A43-4D3D-A68A-B9BD11066FA8}" dt="2022-02-09T07:40:59.661" v="4910"/>
          <ac:inkMkLst>
            <pc:docMk/>
            <pc:sldMk cId="2025121718" sldId="355"/>
            <ac:inkMk id="6" creationId="{A7B6290C-AD26-486F-89E6-C91A90B46B01}"/>
          </ac:inkMkLst>
        </pc:inkChg>
        <pc:inkChg chg="add del">
          <ac:chgData name="Viet Anh Nguyen" userId="b95f61ff061388d5" providerId="LiveId" clId="{746B24EA-7A43-4D3D-A68A-B9BD11066FA8}" dt="2022-02-09T07:40:59.661" v="4910"/>
          <ac:inkMkLst>
            <pc:docMk/>
            <pc:sldMk cId="2025121718" sldId="355"/>
            <ac:inkMk id="7" creationId="{7A304D93-6D38-49F4-A05F-EA8242C887F7}"/>
          </ac:inkMkLst>
        </pc:inkChg>
        <pc:inkChg chg="add del">
          <ac:chgData name="Viet Anh Nguyen" userId="b95f61ff061388d5" providerId="LiveId" clId="{746B24EA-7A43-4D3D-A68A-B9BD11066FA8}" dt="2022-02-09T07:40:59.661" v="4910"/>
          <ac:inkMkLst>
            <pc:docMk/>
            <pc:sldMk cId="2025121718" sldId="355"/>
            <ac:inkMk id="8" creationId="{D7BEC66A-8F41-436E-9DB3-1CBEB7BDB405}"/>
          </ac:inkMkLst>
        </pc:inkChg>
        <pc:inkChg chg="add del">
          <ac:chgData name="Viet Anh Nguyen" userId="b95f61ff061388d5" providerId="LiveId" clId="{746B24EA-7A43-4D3D-A68A-B9BD11066FA8}" dt="2022-02-09T07:40:59.661" v="4910"/>
          <ac:inkMkLst>
            <pc:docMk/>
            <pc:sldMk cId="2025121718" sldId="355"/>
            <ac:inkMk id="9" creationId="{097828D6-9581-46D1-A4ED-0ECF79001CE4}"/>
          </ac:inkMkLst>
        </pc:inkChg>
        <pc:inkChg chg="add del">
          <ac:chgData name="Viet Anh Nguyen" userId="b95f61ff061388d5" providerId="LiveId" clId="{746B24EA-7A43-4D3D-A68A-B9BD11066FA8}" dt="2022-02-09T07:40:59.661" v="4910"/>
          <ac:inkMkLst>
            <pc:docMk/>
            <pc:sldMk cId="2025121718" sldId="355"/>
            <ac:inkMk id="10" creationId="{F619618B-4922-4840-B74F-A10360C8C7AF}"/>
          </ac:inkMkLst>
        </pc:inkChg>
        <pc:inkChg chg="add del">
          <ac:chgData name="Viet Anh Nguyen" userId="b95f61ff061388d5" providerId="LiveId" clId="{746B24EA-7A43-4D3D-A68A-B9BD11066FA8}" dt="2022-02-09T07:41:00.868" v="4913"/>
          <ac:inkMkLst>
            <pc:docMk/>
            <pc:sldMk cId="2025121718" sldId="355"/>
            <ac:inkMk id="11" creationId="{9266B6DB-6920-4C76-AEBD-FE69C112A6A3}"/>
          </ac:inkMkLst>
        </pc:inkChg>
        <pc:inkChg chg="add">
          <ac:chgData name="Viet Anh Nguyen" userId="b95f61ff061388d5" providerId="LiveId" clId="{746B24EA-7A43-4D3D-A68A-B9BD11066FA8}" dt="2022-02-09T07:40:59.661" v="4910"/>
          <ac:inkMkLst>
            <pc:docMk/>
            <pc:sldMk cId="2025121718" sldId="355"/>
            <ac:inkMk id="12" creationId="{8F76CAB2-6D2F-43F6-92A9-18898E5A2D21}"/>
          </ac:inkMkLst>
        </pc:inkChg>
        <pc:inkChg chg="add del">
          <ac:chgData name="Viet Anh Nguyen" userId="b95f61ff061388d5" providerId="LiveId" clId="{746B24EA-7A43-4D3D-A68A-B9BD11066FA8}" dt="2022-02-09T07:41:00.868" v="4913"/>
          <ac:inkMkLst>
            <pc:docMk/>
            <pc:sldMk cId="2025121718" sldId="355"/>
            <ac:inkMk id="13" creationId="{632205F1-B4C6-4EAE-9D22-0D9B3F8F2209}"/>
          </ac:inkMkLst>
        </pc:inkChg>
        <pc:inkChg chg="add del">
          <ac:chgData name="Viet Anh Nguyen" userId="b95f61ff061388d5" providerId="LiveId" clId="{746B24EA-7A43-4D3D-A68A-B9BD11066FA8}" dt="2022-02-09T07:41:00.868" v="4913"/>
          <ac:inkMkLst>
            <pc:docMk/>
            <pc:sldMk cId="2025121718" sldId="355"/>
            <ac:inkMk id="14" creationId="{CC26436B-655D-48E9-BE0A-E4CCE56128C0}"/>
          </ac:inkMkLst>
        </pc:inkChg>
        <pc:inkChg chg="add">
          <ac:chgData name="Viet Anh Nguyen" userId="b95f61ff061388d5" providerId="LiveId" clId="{746B24EA-7A43-4D3D-A68A-B9BD11066FA8}" dt="2022-02-09T07:41:00.868" v="4913"/>
          <ac:inkMkLst>
            <pc:docMk/>
            <pc:sldMk cId="2025121718" sldId="355"/>
            <ac:inkMk id="15" creationId="{1E54955A-C3CA-4958-877E-DCAC758D78F0}"/>
          </ac:inkMkLst>
        </pc:inkChg>
        <pc:inkChg chg="add del">
          <ac:chgData name="Viet Anh Nguyen" userId="b95f61ff061388d5" providerId="LiveId" clId="{746B24EA-7A43-4D3D-A68A-B9BD11066FA8}" dt="2022-02-09T07:41:05.649" v="4926"/>
          <ac:inkMkLst>
            <pc:docMk/>
            <pc:sldMk cId="2025121718" sldId="355"/>
            <ac:inkMk id="16" creationId="{031B4297-3171-41D5-9B78-FB7265A3B226}"/>
          </ac:inkMkLst>
        </pc:inkChg>
        <pc:inkChg chg="add del">
          <ac:chgData name="Viet Anh Nguyen" userId="b95f61ff061388d5" providerId="LiveId" clId="{746B24EA-7A43-4D3D-A68A-B9BD11066FA8}" dt="2022-02-09T07:41:05.649" v="4926"/>
          <ac:inkMkLst>
            <pc:docMk/>
            <pc:sldMk cId="2025121718" sldId="355"/>
            <ac:inkMk id="17" creationId="{A363ED42-AC0F-4B95-A4F6-10BFF25439D5}"/>
          </ac:inkMkLst>
        </pc:inkChg>
        <pc:inkChg chg="add del">
          <ac:chgData name="Viet Anh Nguyen" userId="b95f61ff061388d5" providerId="LiveId" clId="{746B24EA-7A43-4D3D-A68A-B9BD11066FA8}" dt="2022-02-09T07:41:05.649" v="4926"/>
          <ac:inkMkLst>
            <pc:docMk/>
            <pc:sldMk cId="2025121718" sldId="355"/>
            <ac:inkMk id="18" creationId="{90091B3F-EC5E-4FE9-B977-F8E68FDDF7D0}"/>
          </ac:inkMkLst>
        </pc:inkChg>
        <pc:inkChg chg="add del">
          <ac:chgData name="Viet Anh Nguyen" userId="b95f61ff061388d5" providerId="LiveId" clId="{746B24EA-7A43-4D3D-A68A-B9BD11066FA8}" dt="2022-02-09T07:41:05.649" v="4926"/>
          <ac:inkMkLst>
            <pc:docMk/>
            <pc:sldMk cId="2025121718" sldId="355"/>
            <ac:inkMk id="19" creationId="{3539A7C7-91DE-42FC-A1D3-1B3B21566201}"/>
          </ac:inkMkLst>
        </pc:inkChg>
        <pc:inkChg chg="add del">
          <ac:chgData name="Viet Anh Nguyen" userId="b95f61ff061388d5" providerId="LiveId" clId="{746B24EA-7A43-4D3D-A68A-B9BD11066FA8}" dt="2022-02-09T07:41:05.649" v="4926"/>
          <ac:inkMkLst>
            <pc:docMk/>
            <pc:sldMk cId="2025121718" sldId="355"/>
            <ac:inkMk id="20" creationId="{84B9D33C-20A4-46F2-850B-B70C07441BD5}"/>
          </ac:inkMkLst>
        </pc:inkChg>
        <pc:inkChg chg="add del">
          <ac:chgData name="Viet Anh Nguyen" userId="b95f61ff061388d5" providerId="LiveId" clId="{746B24EA-7A43-4D3D-A68A-B9BD11066FA8}" dt="2022-02-09T07:41:05.649" v="4926"/>
          <ac:inkMkLst>
            <pc:docMk/>
            <pc:sldMk cId="2025121718" sldId="355"/>
            <ac:inkMk id="21" creationId="{E86333C1-DD14-4222-B547-68A2068CF222}"/>
          </ac:inkMkLst>
        </pc:inkChg>
        <pc:inkChg chg="add del">
          <ac:chgData name="Viet Anh Nguyen" userId="b95f61ff061388d5" providerId="LiveId" clId="{746B24EA-7A43-4D3D-A68A-B9BD11066FA8}" dt="2022-02-09T07:41:05.649" v="4926"/>
          <ac:inkMkLst>
            <pc:docMk/>
            <pc:sldMk cId="2025121718" sldId="355"/>
            <ac:inkMk id="22" creationId="{9496046F-DF9D-4726-B688-37A2D81648CC}"/>
          </ac:inkMkLst>
        </pc:inkChg>
        <pc:inkChg chg="add del">
          <ac:chgData name="Viet Anh Nguyen" userId="b95f61ff061388d5" providerId="LiveId" clId="{746B24EA-7A43-4D3D-A68A-B9BD11066FA8}" dt="2022-02-09T07:41:05.649" v="4926"/>
          <ac:inkMkLst>
            <pc:docMk/>
            <pc:sldMk cId="2025121718" sldId="355"/>
            <ac:inkMk id="23" creationId="{5DEFB762-38F2-450C-8C0C-7C6D05E2C6FE}"/>
          </ac:inkMkLst>
        </pc:inkChg>
        <pc:inkChg chg="add del">
          <ac:chgData name="Viet Anh Nguyen" userId="b95f61ff061388d5" providerId="LiveId" clId="{746B24EA-7A43-4D3D-A68A-B9BD11066FA8}" dt="2022-02-09T07:41:05.649" v="4926"/>
          <ac:inkMkLst>
            <pc:docMk/>
            <pc:sldMk cId="2025121718" sldId="355"/>
            <ac:inkMk id="24" creationId="{7E9CF2D2-80EE-4B5B-93F8-A0D6598BEE97}"/>
          </ac:inkMkLst>
        </pc:inkChg>
        <pc:inkChg chg="add del">
          <ac:chgData name="Viet Anh Nguyen" userId="b95f61ff061388d5" providerId="LiveId" clId="{746B24EA-7A43-4D3D-A68A-B9BD11066FA8}" dt="2022-02-09T07:41:05.649" v="4926"/>
          <ac:inkMkLst>
            <pc:docMk/>
            <pc:sldMk cId="2025121718" sldId="355"/>
            <ac:inkMk id="25" creationId="{EC637FC7-5DFD-4DB7-A396-FFDE72C6213A}"/>
          </ac:inkMkLst>
        </pc:inkChg>
        <pc:inkChg chg="add del">
          <ac:chgData name="Viet Anh Nguyen" userId="b95f61ff061388d5" providerId="LiveId" clId="{746B24EA-7A43-4D3D-A68A-B9BD11066FA8}" dt="2022-02-09T07:41:05.649" v="4926"/>
          <ac:inkMkLst>
            <pc:docMk/>
            <pc:sldMk cId="2025121718" sldId="355"/>
            <ac:inkMk id="26" creationId="{316DA430-C235-4428-B4FE-2111121A42F1}"/>
          </ac:inkMkLst>
        </pc:inkChg>
        <pc:inkChg chg="add del">
          <ac:chgData name="Viet Anh Nguyen" userId="b95f61ff061388d5" providerId="LiveId" clId="{746B24EA-7A43-4D3D-A68A-B9BD11066FA8}" dt="2022-02-09T07:41:05.649" v="4926"/>
          <ac:inkMkLst>
            <pc:docMk/>
            <pc:sldMk cId="2025121718" sldId="355"/>
            <ac:inkMk id="27" creationId="{59B1227B-E4F0-48B5-9395-64C5C4B3CA86}"/>
          </ac:inkMkLst>
        </pc:inkChg>
        <pc:inkChg chg="add">
          <ac:chgData name="Viet Anh Nguyen" userId="b95f61ff061388d5" providerId="LiveId" clId="{746B24EA-7A43-4D3D-A68A-B9BD11066FA8}" dt="2022-02-09T07:41:05.649" v="4926"/>
          <ac:inkMkLst>
            <pc:docMk/>
            <pc:sldMk cId="2025121718" sldId="355"/>
            <ac:inkMk id="28" creationId="{61386FC6-7FDA-4589-8A30-0662A4C973CC}"/>
          </ac:inkMkLst>
        </pc:inkChg>
        <pc:inkChg chg="add">
          <ac:chgData name="Viet Anh Nguyen" userId="b95f61ff061388d5" providerId="LiveId" clId="{746B24EA-7A43-4D3D-A68A-B9BD11066FA8}" dt="2022-02-09T07:41:05.649" v="4926"/>
          <ac:inkMkLst>
            <pc:docMk/>
            <pc:sldMk cId="2025121718" sldId="355"/>
            <ac:inkMk id="29" creationId="{F40ABAE2-4AE7-4A8F-8EC5-2E533DB1F985}"/>
          </ac:inkMkLst>
        </pc:inkChg>
        <pc:inkChg chg="add">
          <ac:chgData name="Viet Anh Nguyen" userId="b95f61ff061388d5" providerId="LiveId" clId="{746B24EA-7A43-4D3D-A68A-B9BD11066FA8}" dt="2022-02-09T07:41:05.649" v="4926"/>
          <ac:inkMkLst>
            <pc:docMk/>
            <pc:sldMk cId="2025121718" sldId="355"/>
            <ac:inkMk id="30" creationId="{A86CE4E0-B7CF-4B70-AB46-EE7A55C32619}"/>
          </ac:inkMkLst>
        </pc:inkChg>
        <pc:inkChg chg="add del">
          <ac:chgData name="Viet Anh Nguyen" userId="b95f61ff061388d5" providerId="LiveId" clId="{746B24EA-7A43-4D3D-A68A-B9BD11066FA8}" dt="2022-02-09T07:41:07.195" v="4931"/>
          <ac:inkMkLst>
            <pc:docMk/>
            <pc:sldMk cId="2025121718" sldId="355"/>
            <ac:inkMk id="31" creationId="{BE9911A3-E3CD-4E0C-9DC6-68FDC532AFBF}"/>
          </ac:inkMkLst>
        </pc:inkChg>
        <pc:inkChg chg="add del">
          <ac:chgData name="Viet Anh Nguyen" userId="b95f61ff061388d5" providerId="LiveId" clId="{746B24EA-7A43-4D3D-A68A-B9BD11066FA8}" dt="2022-02-09T07:41:07.195" v="4931"/>
          <ac:inkMkLst>
            <pc:docMk/>
            <pc:sldMk cId="2025121718" sldId="355"/>
            <ac:inkMk id="32" creationId="{9E58C10A-EEA7-42C9-B8C9-1C66344B3FD4}"/>
          </ac:inkMkLst>
        </pc:inkChg>
        <pc:inkChg chg="add del">
          <ac:chgData name="Viet Anh Nguyen" userId="b95f61ff061388d5" providerId="LiveId" clId="{746B24EA-7A43-4D3D-A68A-B9BD11066FA8}" dt="2022-02-09T07:41:07.195" v="4931"/>
          <ac:inkMkLst>
            <pc:docMk/>
            <pc:sldMk cId="2025121718" sldId="355"/>
            <ac:inkMk id="33" creationId="{370E53E8-EFA8-4D35-B0E8-30405EAED0FC}"/>
          </ac:inkMkLst>
        </pc:inkChg>
        <pc:inkChg chg="add del">
          <ac:chgData name="Viet Anh Nguyen" userId="b95f61ff061388d5" providerId="LiveId" clId="{746B24EA-7A43-4D3D-A68A-B9BD11066FA8}" dt="2022-02-09T07:41:07.195" v="4931"/>
          <ac:inkMkLst>
            <pc:docMk/>
            <pc:sldMk cId="2025121718" sldId="355"/>
            <ac:inkMk id="34" creationId="{60D7CE8D-247E-4383-90EA-D8B62AF09F52}"/>
          </ac:inkMkLst>
        </pc:inkChg>
        <pc:inkChg chg="add">
          <ac:chgData name="Viet Anh Nguyen" userId="b95f61ff061388d5" providerId="LiveId" clId="{746B24EA-7A43-4D3D-A68A-B9BD11066FA8}" dt="2022-02-09T07:41:07.195" v="4931"/>
          <ac:inkMkLst>
            <pc:docMk/>
            <pc:sldMk cId="2025121718" sldId="355"/>
            <ac:inkMk id="35" creationId="{9F1C8F49-91C5-4A40-BA3F-811F283E2CD3}"/>
          </ac:inkMkLst>
        </pc:inkChg>
        <pc:inkChg chg="add">
          <ac:chgData name="Viet Anh Nguyen" userId="b95f61ff061388d5" providerId="LiveId" clId="{746B24EA-7A43-4D3D-A68A-B9BD11066FA8}" dt="2022-02-09T07:41:07.289" v="4932" actId="9405"/>
          <ac:inkMkLst>
            <pc:docMk/>
            <pc:sldMk cId="2025121718" sldId="355"/>
            <ac:inkMk id="36" creationId="{8BACA26E-6C64-4112-B72D-AABDC5A95345}"/>
          </ac:inkMkLst>
        </pc:inkChg>
        <pc:inkChg chg="add del">
          <ac:chgData name="Viet Anh Nguyen" userId="b95f61ff061388d5" providerId="LiveId" clId="{746B24EA-7A43-4D3D-A68A-B9BD11066FA8}" dt="2022-02-09T07:41:11.328" v="4944"/>
          <ac:inkMkLst>
            <pc:docMk/>
            <pc:sldMk cId="2025121718" sldId="355"/>
            <ac:inkMk id="37" creationId="{DDD9B9C7-4279-4DD5-B2C1-745883D0851D}"/>
          </ac:inkMkLst>
        </pc:inkChg>
        <pc:inkChg chg="add del">
          <ac:chgData name="Viet Anh Nguyen" userId="b95f61ff061388d5" providerId="LiveId" clId="{746B24EA-7A43-4D3D-A68A-B9BD11066FA8}" dt="2022-02-09T07:41:11.328" v="4944"/>
          <ac:inkMkLst>
            <pc:docMk/>
            <pc:sldMk cId="2025121718" sldId="355"/>
            <ac:inkMk id="38" creationId="{041A2167-97B0-443E-8409-5CF3CB776860}"/>
          </ac:inkMkLst>
        </pc:inkChg>
        <pc:inkChg chg="add del">
          <ac:chgData name="Viet Anh Nguyen" userId="b95f61ff061388d5" providerId="LiveId" clId="{746B24EA-7A43-4D3D-A68A-B9BD11066FA8}" dt="2022-02-09T07:41:11.328" v="4944"/>
          <ac:inkMkLst>
            <pc:docMk/>
            <pc:sldMk cId="2025121718" sldId="355"/>
            <ac:inkMk id="39" creationId="{E72F0AA8-0240-416A-9769-29028C86D14D}"/>
          </ac:inkMkLst>
        </pc:inkChg>
        <pc:inkChg chg="add del">
          <ac:chgData name="Viet Anh Nguyen" userId="b95f61ff061388d5" providerId="LiveId" clId="{746B24EA-7A43-4D3D-A68A-B9BD11066FA8}" dt="2022-02-09T07:41:11.328" v="4944"/>
          <ac:inkMkLst>
            <pc:docMk/>
            <pc:sldMk cId="2025121718" sldId="355"/>
            <ac:inkMk id="40" creationId="{F063BC90-59AA-4F93-A171-0451EF52754E}"/>
          </ac:inkMkLst>
        </pc:inkChg>
        <pc:inkChg chg="add del">
          <ac:chgData name="Viet Anh Nguyen" userId="b95f61ff061388d5" providerId="LiveId" clId="{746B24EA-7A43-4D3D-A68A-B9BD11066FA8}" dt="2022-02-09T07:41:11.328" v="4944"/>
          <ac:inkMkLst>
            <pc:docMk/>
            <pc:sldMk cId="2025121718" sldId="355"/>
            <ac:inkMk id="41" creationId="{A26DDF9E-B839-472F-9AD1-F6178D6A3263}"/>
          </ac:inkMkLst>
        </pc:inkChg>
        <pc:inkChg chg="add del">
          <ac:chgData name="Viet Anh Nguyen" userId="b95f61ff061388d5" providerId="LiveId" clId="{746B24EA-7A43-4D3D-A68A-B9BD11066FA8}" dt="2022-02-09T07:41:11.328" v="4944"/>
          <ac:inkMkLst>
            <pc:docMk/>
            <pc:sldMk cId="2025121718" sldId="355"/>
            <ac:inkMk id="42" creationId="{58E98F5D-4BF2-43C9-B662-02E4EB6F8B1D}"/>
          </ac:inkMkLst>
        </pc:inkChg>
        <pc:inkChg chg="add del">
          <ac:chgData name="Viet Anh Nguyen" userId="b95f61ff061388d5" providerId="LiveId" clId="{746B24EA-7A43-4D3D-A68A-B9BD11066FA8}" dt="2022-02-09T07:41:11.328" v="4944"/>
          <ac:inkMkLst>
            <pc:docMk/>
            <pc:sldMk cId="2025121718" sldId="355"/>
            <ac:inkMk id="43" creationId="{E05195FD-247C-4689-BD32-2DFF0461475B}"/>
          </ac:inkMkLst>
        </pc:inkChg>
        <pc:inkChg chg="add del">
          <ac:chgData name="Viet Anh Nguyen" userId="b95f61ff061388d5" providerId="LiveId" clId="{746B24EA-7A43-4D3D-A68A-B9BD11066FA8}" dt="2022-02-09T07:41:11.328" v="4944"/>
          <ac:inkMkLst>
            <pc:docMk/>
            <pc:sldMk cId="2025121718" sldId="355"/>
            <ac:inkMk id="44" creationId="{C3CC36FC-8FD4-4EF1-AE2C-1CDCDD9FD36C}"/>
          </ac:inkMkLst>
        </pc:inkChg>
        <pc:inkChg chg="add del">
          <ac:chgData name="Viet Anh Nguyen" userId="b95f61ff061388d5" providerId="LiveId" clId="{746B24EA-7A43-4D3D-A68A-B9BD11066FA8}" dt="2022-02-09T07:41:11.328" v="4944"/>
          <ac:inkMkLst>
            <pc:docMk/>
            <pc:sldMk cId="2025121718" sldId="355"/>
            <ac:inkMk id="45" creationId="{93B6551D-00E2-44E8-ABD5-03122C6B9843}"/>
          </ac:inkMkLst>
        </pc:inkChg>
        <pc:inkChg chg="add del">
          <ac:chgData name="Viet Anh Nguyen" userId="b95f61ff061388d5" providerId="LiveId" clId="{746B24EA-7A43-4D3D-A68A-B9BD11066FA8}" dt="2022-02-09T07:41:11.328" v="4944"/>
          <ac:inkMkLst>
            <pc:docMk/>
            <pc:sldMk cId="2025121718" sldId="355"/>
            <ac:inkMk id="46" creationId="{A4007597-474A-42B7-9534-A21BE2DD0C92}"/>
          </ac:inkMkLst>
        </pc:inkChg>
        <pc:inkChg chg="add">
          <ac:chgData name="Viet Anh Nguyen" userId="b95f61ff061388d5" providerId="LiveId" clId="{746B24EA-7A43-4D3D-A68A-B9BD11066FA8}" dt="2022-02-09T07:41:10.477" v="4943" actId="9405"/>
          <ac:inkMkLst>
            <pc:docMk/>
            <pc:sldMk cId="2025121718" sldId="355"/>
            <ac:inkMk id="47" creationId="{DAC6FF42-DABB-46DF-B3D8-D2B9F1D55359}"/>
          </ac:inkMkLst>
        </pc:inkChg>
        <pc:inkChg chg="add">
          <ac:chgData name="Viet Anh Nguyen" userId="b95f61ff061388d5" providerId="LiveId" clId="{746B24EA-7A43-4D3D-A68A-B9BD11066FA8}" dt="2022-02-09T07:41:11.328" v="4944"/>
          <ac:inkMkLst>
            <pc:docMk/>
            <pc:sldMk cId="2025121718" sldId="355"/>
            <ac:inkMk id="48" creationId="{DD66CA40-CB05-4E42-8231-CF217B4E284B}"/>
          </ac:inkMkLst>
        </pc:inkChg>
        <pc:inkChg chg="add">
          <ac:chgData name="Viet Anh Nguyen" userId="b95f61ff061388d5" providerId="LiveId" clId="{746B24EA-7A43-4D3D-A68A-B9BD11066FA8}" dt="2022-02-09T07:41:11.328" v="4944"/>
          <ac:inkMkLst>
            <pc:docMk/>
            <pc:sldMk cId="2025121718" sldId="355"/>
            <ac:inkMk id="49" creationId="{5A627AFA-A88D-456E-A4E9-6F7AAE9BA715}"/>
          </ac:inkMkLst>
        </pc:inkChg>
        <pc:inkChg chg="add del">
          <ac:chgData name="Viet Anh Nguyen" userId="b95f61ff061388d5" providerId="LiveId" clId="{746B24EA-7A43-4D3D-A68A-B9BD11066FA8}" dt="2022-02-09T07:41:24.274" v="4947"/>
          <ac:inkMkLst>
            <pc:docMk/>
            <pc:sldMk cId="2025121718" sldId="355"/>
            <ac:inkMk id="50" creationId="{36E99510-D3B0-4A0E-BB66-31A6BB80DCD1}"/>
          </ac:inkMkLst>
        </pc:inkChg>
        <pc:inkChg chg="add del">
          <ac:chgData name="Viet Anh Nguyen" userId="b95f61ff061388d5" providerId="LiveId" clId="{746B24EA-7A43-4D3D-A68A-B9BD11066FA8}" dt="2022-02-09T07:41:24.274" v="4947"/>
          <ac:inkMkLst>
            <pc:docMk/>
            <pc:sldMk cId="2025121718" sldId="355"/>
            <ac:inkMk id="51" creationId="{44385594-35AD-45D0-8CC7-DDAB8424DB78}"/>
          </ac:inkMkLst>
        </pc:inkChg>
        <pc:inkChg chg="add">
          <ac:chgData name="Viet Anh Nguyen" userId="b95f61ff061388d5" providerId="LiveId" clId="{746B24EA-7A43-4D3D-A68A-B9BD11066FA8}" dt="2022-02-09T07:41:24.274" v="4947"/>
          <ac:inkMkLst>
            <pc:docMk/>
            <pc:sldMk cId="2025121718" sldId="355"/>
            <ac:inkMk id="52" creationId="{CB20CD4B-6389-48F3-8F22-045F5095974E}"/>
          </ac:inkMkLst>
        </pc:inkChg>
        <pc:inkChg chg="add">
          <ac:chgData name="Viet Anh Nguyen" userId="b95f61ff061388d5" providerId="LiveId" clId="{746B24EA-7A43-4D3D-A68A-B9BD11066FA8}" dt="2022-02-09T07:41:24.336" v="4948" actId="9405"/>
          <ac:inkMkLst>
            <pc:docMk/>
            <pc:sldMk cId="2025121718" sldId="355"/>
            <ac:inkMk id="53" creationId="{2C698920-A9A1-4FC3-8BDB-3E6327E1E724}"/>
          </ac:inkMkLst>
        </pc:inkChg>
        <pc:inkChg chg="add del">
          <ac:chgData name="Viet Anh Nguyen" userId="b95f61ff061388d5" providerId="LiveId" clId="{746B24EA-7A43-4D3D-A68A-B9BD11066FA8}" dt="2022-02-09T07:41:28.525" v="4955"/>
          <ac:inkMkLst>
            <pc:docMk/>
            <pc:sldMk cId="2025121718" sldId="355"/>
            <ac:inkMk id="54" creationId="{A36266F3-0484-4315-A9AA-CE762D15FF9A}"/>
          </ac:inkMkLst>
        </pc:inkChg>
        <pc:inkChg chg="add del">
          <ac:chgData name="Viet Anh Nguyen" userId="b95f61ff061388d5" providerId="LiveId" clId="{746B24EA-7A43-4D3D-A68A-B9BD11066FA8}" dt="2022-02-09T07:41:28.525" v="4955"/>
          <ac:inkMkLst>
            <pc:docMk/>
            <pc:sldMk cId="2025121718" sldId="355"/>
            <ac:inkMk id="55" creationId="{9618B8D2-E079-4D9B-A816-28C765172747}"/>
          </ac:inkMkLst>
        </pc:inkChg>
        <pc:inkChg chg="add del">
          <ac:chgData name="Viet Anh Nguyen" userId="b95f61ff061388d5" providerId="LiveId" clId="{746B24EA-7A43-4D3D-A68A-B9BD11066FA8}" dt="2022-02-09T07:41:28.525" v="4955"/>
          <ac:inkMkLst>
            <pc:docMk/>
            <pc:sldMk cId="2025121718" sldId="355"/>
            <ac:inkMk id="56" creationId="{6B293EE6-0C79-4F24-BEAF-0CDA40AE313B}"/>
          </ac:inkMkLst>
        </pc:inkChg>
        <pc:inkChg chg="add del">
          <ac:chgData name="Viet Anh Nguyen" userId="b95f61ff061388d5" providerId="LiveId" clId="{746B24EA-7A43-4D3D-A68A-B9BD11066FA8}" dt="2022-02-09T07:41:28.525" v="4955"/>
          <ac:inkMkLst>
            <pc:docMk/>
            <pc:sldMk cId="2025121718" sldId="355"/>
            <ac:inkMk id="57" creationId="{A26A8DED-F26B-49E9-9DFB-65F33BCCE714}"/>
          </ac:inkMkLst>
        </pc:inkChg>
        <pc:inkChg chg="add del">
          <ac:chgData name="Viet Anh Nguyen" userId="b95f61ff061388d5" providerId="LiveId" clId="{746B24EA-7A43-4D3D-A68A-B9BD11066FA8}" dt="2022-02-09T07:41:28.525" v="4955"/>
          <ac:inkMkLst>
            <pc:docMk/>
            <pc:sldMk cId="2025121718" sldId="355"/>
            <ac:inkMk id="58" creationId="{A531BF6B-AE59-4907-B084-45E6EF22175F}"/>
          </ac:inkMkLst>
        </pc:inkChg>
        <pc:inkChg chg="add del">
          <ac:chgData name="Viet Anh Nguyen" userId="b95f61ff061388d5" providerId="LiveId" clId="{746B24EA-7A43-4D3D-A68A-B9BD11066FA8}" dt="2022-02-09T07:41:28.525" v="4955"/>
          <ac:inkMkLst>
            <pc:docMk/>
            <pc:sldMk cId="2025121718" sldId="355"/>
            <ac:inkMk id="59" creationId="{7F4D4523-E93F-4F49-85A6-EB7D490BF55F}"/>
          </ac:inkMkLst>
        </pc:inkChg>
        <pc:inkChg chg="add">
          <ac:chgData name="Viet Anh Nguyen" userId="b95f61ff061388d5" providerId="LiveId" clId="{746B24EA-7A43-4D3D-A68A-B9BD11066FA8}" dt="2022-02-09T07:41:28.525" v="4955"/>
          <ac:inkMkLst>
            <pc:docMk/>
            <pc:sldMk cId="2025121718" sldId="355"/>
            <ac:inkMk id="60" creationId="{40EE8F87-F6D1-40DC-ADF9-A9C186DB96C4}"/>
          </ac:inkMkLst>
        </pc:inkChg>
        <pc:inkChg chg="add del">
          <ac:chgData name="Viet Anh Nguyen" userId="b95f61ff061388d5" providerId="LiveId" clId="{746B24EA-7A43-4D3D-A68A-B9BD11066FA8}" dt="2022-02-09T07:41:29.766" v="4958"/>
          <ac:inkMkLst>
            <pc:docMk/>
            <pc:sldMk cId="2025121718" sldId="355"/>
            <ac:inkMk id="61" creationId="{8AADDEB1-30FA-44F8-A0F5-72EF4397D674}"/>
          </ac:inkMkLst>
        </pc:inkChg>
        <pc:inkChg chg="add del">
          <ac:chgData name="Viet Anh Nguyen" userId="b95f61ff061388d5" providerId="LiveId" clId="{746B24EA-7A43-4D3D-A68A-B9BD11066FA8}" dt="2022-02-09T07:41:29.766" v="4958"/>
          <ac:inkMkLst>
            <pc:docMk/>
            <pc:sldMk cId="2025121718" sldId="355"/>
            <ac:inkMk id="62" creationId="{87A26190-D8EE-49A5-BBF1-7256432253C9}"/>
          </ac:inkMkLst>
        </pc:inkChg>
        <pc:inkChg chg="add">
          <ac:chgData name="Viet Anh Nguyen" userId="b95f61ff061388d5" providerId="LiveId" clId="{746B24EA-7A43-4D3D-A68A-B9BD11066FA8}" dt="2022-02-09T07:41:29.766" v="4958"/>
          <ac:inkMkLst>
            <pc:docMk/>
            <pc:sldMk cId="2025121718" sldId="355"/>
            <ac:inkMk id="63" creationId="{970C6397-7351-4D98-97BA-8E938732ACD9}"/>
          </ac:inkMkLst>
        </pc:inkChg>
        <pc:inkChg chg="add del">
          <ac:chgData name="Viet Anh Nguyen" userId="b95f61ff061388d5" providerId="LiveId" clId="{746B24EA-7A43-4D3D-A68A-B9BD11066FA8}" dt="2022-02-09T07:41:33.585" v="4968"/>
          <ac:inkMkLst>
            <pc:docMk/>
            <pc:sldMk cId="2025121718" sldId="355"/>
            <ac:inkMk id="64" creationId="{8E7136F1-22EA-4F42-B20B-BAA783C999F1}"/>
          </ac:inkMkLst>
        </pc:inkChg>
        <pc:inkChg chg="add del">
          <ac:chgData name="Viet Anh Nguyen" userId="b95f61ff061388d5" providerId="LiveId" clId="{746B24EA-7A43-4D3D-A68A-B9BD11066FA8}" dt="2022-02-09T07:41:33.585" v="4968"/>
          <ac:inkMkLst>
            <pc:docMk/>
            <pc:sldMk cId="2025121718" sldId="355"/>
            <ac:inkMk id="65" creationId="{37C35140-B002-42AA-BAFB-3AAAF4FD09CC}"/>
          </ac:inkMkLst>
        </pc:inkChg>
        <pc:inkChg chg="add del">
          <ac:chgData name="Viet Anh Nguyen" userId="b95f61ff061388d5" providerId="LiveId" clId="{746B24EA-7A43-4D3D-A68A-B9BD11066FA8}" dt="2022-02-09T07:41:33.585" v="4968"/>
          <ac:inkMkLst>
            <pc:docMk/>
            <pc:sldMk cId="2025121718" sldId="355"/>
            <ac:inkMk id="66" creationId="{F73B8D22-184C-4ACF-AD21-1B6C50FDFFEF}"/>
          </ac:inkMkLst>
        </pc:inkChg>
        <pc:inkChg chg="add del">
          <ac:chgData name="Viet Anh Nguyen" userId="b95f61ff061388d5" providerId="LiveId" clId="{746B24EA-7A43-4D3D-A68A-B9BD11066FA8}" dt="2022-02-09T07:41:33.585" v="4968"/>
          <ac:inkMkLst>
            <pc:docMk/>
            <pc:sldMk cId="2025121718" sldId="355"/>
            <ac:inkMk id="67" creationId="{C2B88447-F77C-4ADB-AACE-6F9D03698BEB}"/>
          </ac:inkMkLst>
        </pc:inkChg>
        <pc:inkChg chg="add del">
          <ac:chgData name="Viet Anh Nguyen" userId="b95f61ff061388d5" providerId="LiveId" clId="{746B24EA-7A43-4D3D-A68A-B9BD11066FA8}" dt="2022-02-09T07:41:33.585" v="4968"/>
          <ac:inkMkLst>
            <pc:docMk/>
            <pc:sldMk cId="2025121718" sldId="355"/>
            <ac:inkMk id="68" creationId="{63A3715F-1E41-4012-ABCC-47F3315FC63E}"/>
          </ac:inkMkLst>
        </pc:inkChg>
        <pc:inkChg chg="add del">
          <ac:chgData name="Viet Anh Nguyen" userId="b95f61ff061388d5" providerId="LiveId" clId="{746B24EA-7A43-4D3D-A68A-B9BD11066FA8}" dt="2022-02-09T07:41:33.585" v="4968"/>
          <ac:inkMkLst>
            <pc:docMk/>
            <pc:sldMk cId="2025121718" sldId="355"/>
            <ac:inkMk id="69" creationId="{AE574D48-779F-46DF-9998-659B7E70F31B}"/>
          </ac:inkMkLst>
        </pc:inkChg>
        <pc:inkChg chg="add del">
          <ac:chgData name="Viet Anh Nguyen" userId="b95f61ff061388d5" providerId="LiveId" clId="{746B24EA-7A43-4D3D-A68A-B9BD11066FA8}" dt="2022-02-09T07:41:33.585" v="4968"/>
          <ac:inkMkLst>
            <pc:docMk/>
            <pc:sldMk cId="2025121718" sldId="355"/>
            <ac:inkMk id="70" creationId="{7E168075-F969-466D-8620-54FF078A37DC}"/>
          </ac:inkMkLst>
        </pc:inkChg>
        <pc:inkChg chg="add del">
          <ac:chgData name="Viet Anh Nguyen" userId="b95f61ff061388d5" providerId="LiveId" clId="{746B24EA-7A43-4D3D-A68A-B9BD11066FA8}" dt="2022-02-09T07:41:33.585" v="4968"/>
          <ac:inkMkLst>
            <pc:docMk/>
            <pc:sldMk cId="2025121718" sldId="355"/>
            <ac:inkMk id="71" creationId="{E25A57D5-A48D-47C7-9B27-9F0A099F8C81}"/>
          </ac:inkMkLst>
        </pc:inkChg>
        <pc:inkChg chg="add">
          <ac:chgData name="Viet Anh Nguyen" userId="b95f61ff061388d5" providerId="LiveId" clId="{746B24EA-7A43-4D3D-A68A-B9BD11066FA8}" dt="2022-02-09T07:41:32.915" v="4967" actId="9405"/>
          <ac:inkMkLst>
            <pc:docMk/>
            <pc:sldMk cId="2025121718" sldId="355"/>
            <ac:inkMk id="72" creationId="{F50E2648-5CEA-474B-8144-48F8910ECE5B}"/>
          </ac:inkMkLst>
        </pc:inkChg>
        <pc:inkChg chg="add">
          <ac:chgData name="Viet Anh Nguyen" userId="b95f61ff061388d5" providerId="LiveId" clId="{746B24EA-7A43-4D3D-A68A-B9BD11066FA8}" dt="2022-02-09T07:41:33.585" v="4968"/>
          <ac:inkMkLst>
            <pc:docMk/>
            <pc:sldMk cId="2025121718" sldId="355"/>
            <ac:inkMk id="73" creationId="{287FD098-1529-472E-B8E2-5236EC39CD12}"/>
          </ac:inkMkLst>
        </pc:inkChg>
        <pc:inkChg chg="add">
          <ac:chgData name="Viet Anh Nguyen" userId="b95f61ff061388d5" providerId="LiveId" clId="{746B24EA-7A43-4D3D-A68A-B9BD11066FA8}" dt="2022-02-09T07:41:33.585" v="4968"/>
          <ac:inkMkLst>
            <pc:docMk/>
            <pc:sldMk cId="2025121718" sldId="355"/>
            <ac:inkMk id="74" creationId="{2B5BA1CB-BF80-40CF-89F3-2A202B6AC5FA}"/>
          </ac:inkMkLst>
        </pc:inkChg>
        <pc:inkChg chg="add del">
          <ac:chgData name="Viet Anh Nguyen" userId="b95f61ff061388d5" providerId="LiveId" clId="{746B24EA-7A43-4D3D-A68A-B9BD11066FA8}" dt="2022-02-09T07:41:40.034" v="4983"/>
          <ac:inkMkLst>
            <pc:docMk/>
            <pc:sldMk cId="2025121718" sldId="355"/>
            <ac:inkMk id="75" creationId="{726E47E9-FB33-430E-9F05-3BE70D7D52A3}"/>
          </ac:inkMkLst>
        </pc:inkChg>
        <pc:inkChg chg="add del">
          <ac:chgData name="Viet Anh Nguyen" userId="b95f61ff061388d5" providerId="LiveId" clId="{746B24EA-7A43-4D3D-A68A-B9BD11066FA8}" dt="2022-02-09T07:41:40.034" v="4983"/>
          <ac:inkMkLst>
            <pc:docMk/>
            <pc:sldMk cId="2025121718" sldId="355"/>
            <ac:inkMk id="76" creationId="{28A1564D-D0F8-4675-BD40-092E51F31B88}"/>
          </ac:inkMkLst>
        </pc:inkChg>
        <pc:inkChg chg="add del">
          <ac:chgData name="Viet Anh Nguyen" userId="b95f61ff061388d5" providerId="LiveId" clId="{746B24EA-7A43-4D3D-A68A-B9BD11066FA8}" dt="2022-02-09T07:41:40.034" v="4983"/>
          <ac:inkMkLst>
            <pc:docMk/>
            <pc:sldMk cId="2025121718" sldId="355"/>
            <ac:inkMk id="77" creationId="{90F7C6C3-60E4-4B33-87E5-69A24A45A6D3}"/>
          </ac:inkMkLst>
        </pc:inkChg>
        <pc:inkChg chg="add del">
          <ac:chgData name="Viet Anh Nguyen" userId="b95f61ff061388d5" providerId="LiveId" clId="{746B24EA-7A43-4D3D-A68A-B9BD11066FA8}" dt="2022-02-09T07:41:40.034" v="4983"/>
          <ac:inkMkLst>
            <pc:docMk/>
            <pc:sldMk cId="2025121718" sldId="355"/>
            <ac:inkMk id="78" creationId="{44816D19-3D31-4712-AEA5-1A10D454FBE2}"/>
          </ac:inkMkLst>
        </pc:inkChg>
        <pc:inkChg chg="add del">
          <ac:chgData name="Viet Anh Nguyen" userId="b95f61ff061388d5" providerId="LiveId" clId="{746B24EA-7A43-4D3D-A68A-B9BD11066FA8}" dt="2022-02-09T07:41:40.034" v="4983"/>
          <ac:inkMkLst>
            <pc:docMk/>
            <pc:sldMk cId="2025121718" sldId="355"/>
            <ac:inkMk id="79" creationId="{4F139480-FAD1-4930-8210-02A321DA5F41}"/>
          </ac:inkMkLst>
        </pc:inkChg>
        <pc:inkChg chg="add del">
          <ac:chgData name="Viet Anh Nguyen" userId="b95f61ff061388d5" providerId="LiveId" clId="{746B24EA-7A43-4D3D-A68A-B9BD11066FA8}" dt="2022-02-09T07:41:40.034" v="4983"/>
          <ac:inkMkLst>
            <pc:docMk/>
            <pc:sldMk cId="2025121718" sldId="355"/>
            <ac:inkMk id="80" creationId="{030B265C-CB6B-41E7-9087-38F6E8C1E552}"/>
          </ac:inkMkLst>
        </pc:inkChg>
        <pc:inkChg chg="add del">
          <ac:chgData name="Viet Anh Nguyen" userId="b95f61ff061388d5" providerId="LiveId" clId="{746B24EA-7A43-4D3D-A68A-B9BD11066FA8}" dt="2022-02-09T07:41:40.034" v="4983"/>
          <ac:inkMkLst>
            <pc:docMk/>
            <pc:sldMk cId="2025121718" sldId="355"/>
            <ac:inkMk id="81" creationId="{8B3FFF17-7BAD-4CFB-B754-301EDBFD1259}"/>
          </ac:inkMkLst>
        </pc:inkChg>
        <pc:inkChg chg="add del">
          <ac:chgData name="Viet Anh Nguyen" userId="b95f61ff061388d5" providerId="LiveId" clId="{746B24EA-7A43-4D3D-A68A-B9BD11066FA8}" dt="2022-02-09T07:41:40.034" v="4983"/>
          <ac:inkMkLst>
            <pc:docMk/>
            <pc:sldMk cId="2025121718" sldId="355"/>
            <ac:inkMk id="82" creationId="{9AFDD6DD-EE18-422E-9546-04EE852A4E99}"/>
          </ac:inkMkLst>
        </pc:inkChg>
        <pc:inkChg chg="add del">
          <ac:chgData name="Viet Anh Nguyen" userId="b95f61ff061388d5" providerId="LiveId" clId="{746B24EA-7A43-4D3D-A68A-B9BD11066FA8}" dt="2022-02-09T07:41:40.034" v="4983"/>
          <ac:inkMkLst>
            <pc:docMk/>
            <pc:sldMk cId="2025121718" sldId="355"/>
            <ac:inkMk id="83" creationId="{C6CD1F68-C7AA-4B69-AA1E-7DA0DC4341C0}"/>
          </ac:inkMkLst>
        </pc:inkChg>
        <pc:inkChg chg="add del">
          <ac:chgData name="Viet Anh Nguyen" userId="b95f61ff061388d5" providerId="LiveId" clId="{746B24EA-7A43-4D3D-A68A-B9BD11066FA8}" dt="2022-02-09T07:41:40.034" v="4983"/>
          <ac:inkMkLst>
            <pc:docMk/>
            <pc:sldMk cId="2025121718" sldId="355"/>
            <ac:inkMk id="84" creationId="{5B025386-A9DF-4607-BDAF-5D8F197FD0F0}"/>
          </ac:inkMkLst>
        </pc:inkChg>
        <pc:inkChg chg="add del">
          <ac:chgData name="Viet Anh Nguyen" userId="b95f61ff061388d5" providerId="LiveId" clId="{746B24EA-7A43-4D3D-A68A-B9BD11066FA8}" dt="2022-02-09T07:41:40.034" v="4983"/>
          <ac:inkMkLst>
            <pc:docMk/>
            <pc:sldMk cId="2025121718" sldId="355"/>
            <ac:inkMk id="85" creationId="{3A5EE62B-3CAD-402C-BFAC-FEA790C8A9B3}"/>
          </ac:inkMkLst>
        </pc:inkChg>
        <pc:inkChg chg="add del">
          <ac:chgData name="Viet Anh Nguyen" userId="b95f61ff061388d5" providerId="LiveId" clId="{746B24EA-7A43-4D3D-A68A-B9BD11066FA8}" dt="2022-02-09T07:41:40.034" v="4983"/>
          <ac:inkMkLst>
            <pc:docMk/>
            <pc:sldMk cId="2025121718" sldId="355"/>
            <ac:inkMk id="86" creationId="{EE951244-F3F0-4AA7-A06E-63BD0E18FC50}"/>
          </ac:inkMkLst>
        </pc:inkChg>
        <pc:inkChg chg="add">
          <ac:chgData name="Viet Anh Nguyen" userId="b95f61ff061388d5" providerId="LiveId" clId="{746B24EA-7A43-4D3D-A68A-B9BD11066FA8}" dt="2022-02-09T07:41:39.341" v="4981" actId="9405"/>
          <ac:inkMkLst>
            <pc:docMk/>
            <pc:sldMk cId="2025121718" sldId="355"/>
            <ac:inkMk id="87" creationId="{24A35C29-373C-4FF6-BB16-28A9E8A585BD}"/>
          </ac:inkMkLst>
        </pc:inkChg>
        <pc:inkChg chg="add">
          <ac:chgData name="Viet Anh Nguyen" userId="b95f61ff061388d5" providerId="LiveId" clId="{746B24EA-7A43-4D3D-A68A-B9BD11066FA8}" dt="2022-02-09T07:41:39.467" v="4982" actId="9405"/>
          <ac:inkMkLst>
            <pc:docMk/>
            <pc:sldMk cId="2025121718" sldId="355"/>
            <ac:inkMk id="88" creationId="{BEA24F94-8994-476D-9F9C-CA49C38036B2}"/>
          </ac:inkMkLst>
        </pc:inkChg>
        <pc:inkChg chg="add">
          <ac:chgData name="Viet Anh Nguyen" userId="b95f61ff061388d5" providerId="LiveId" clId="{746B24EA-7A43-4D3D-A68A-B9BD11066FA8}" dt="2022-02-09T07:41:40.034" v="4983"/>
          <ac:inkMkLst>
            <pc:docMk/>
            <pc:sldMk cId="2025121718" sldId="355"/>
            <ac:inkMk id="89" creationId="{ED9AFFF3-808D-4CF5-9FB3-6BCB6F144C91}"/>
          </ac:inkMkLst>
        </pc:inkChg>
        <pc:inkChg chg="add">
          <ac:chgData name="Viet Anh Nguyen" userId="b95f61ff061388d5" providerId="LiveId" clId="{746B24EA-7A43-4D3D-A68A-B9BD11066FA8}" dt="2022-02-09T07:41:40.034" v="4983"/>
          <ac:inkMkLst>
            <pc:docMk/>
            <pc:sldMk cId="2025121718" sldId="355"/>
            <ac:inkMk id="90" creationId="{37C0DE27-E8FF-45C6-8F40-7BB7CA8046A9}"/>
          </ac:inkMkLst>
        </pc:inkChg>
        <pc:inkChg chg="add">
          <ac:chgData name="Viet Anh Nguyen" userId="b95f61ff061388d5" providerId="LiveId" clId="{746B24EA-7A43-4D3D-A68A-B9BD11066FA8}" dt="2022-02-09T07:41:40.034" v="4983"/>
          <ac:inkMkLst>
            <pc:docMk/>
            <pc:sldMk cId="2025121718" sldId="355"/>
            <ac:inkMk id="91" creationId="{0F890851-8F11-4216-97D1-ABA097BEF949}"/>
          </ac:inkMkLst>
        </pc:inkChg>
        <pc:inkChg chg="add del">
          <ac:chgData name="Viet Anh Nguyen" userId="b95f61ff061388d5" providerId="LiveId" clId="{746B24EA-7A43-4D3D-A68A-B9BD11066FA8}" dt="2022-02-09T07:41:45.231" v="4989"/>
          <ac:inkMkLst>
            <pc:docMk/>
            <pc:sldMk cId="2025121718" sldId="355"/>
            <ac:inkMk id="92" creationId="{35A2778C-4914-4B8A-A143-2AF0D42EC97D}"/>
          </ac:inkMkLst>
        </pc:inkChg>
        <pc:inkChg chg="add del">
          <ac:chgData name="Viet Anh Nguyen" userId="b95f61ff061388d5" providerId="LiveId" clId="{746B24EA-7A43-4D3D-A68A-B9BD11066FA8}" dt="2022-02-09T07:41:45.231" v="4989"/>
          <ac:inkMkLst>
            <pc:docMk/>
            <pc:sldMk cId="2025121718" sldId="355"/>
            <ac:inkMk id="93" creationId="{B34F99F2-73C8-4F40-9BB4-48750DABBE23}"/>
          </ac:inkMkLst>
        </pc:inkChg>
        <pc:inkChg chg="add del">
          <ac:chgData name="Viet Anh Nguyen" userId="b95f61ff061388d5" providerId="LiveId" clId="{746B24EA-7A43-4D3D-A68A-B9BD11066FA8}" dt="2022-02-09T07:41:45.231" v="4989"/>
          <ac:inkMkLst>
            <pc:docMk/>
            <pc:sldMk cId="2025121718" sldId="355"/>
            <ac:inkMk id="94" creationId="{EE771C33-5812-4C76-B7AA-20FDCA955F33}"/>
          </ac:inkMkLst>
        </pc:inkChg>
        <pc:inkChg chg="add del">
          <ac:chgData name="Viet Anh Nguyen" userId="b95f61ff061388d5" providerId="LiveId" clId="{746B24EA-7A43-4D3D-A68A-B9BD11066FA8}" dt="2022-02-09T07:41:45.231" v="4989"/>
          <ac:inkMkLst>
            <pc:docMk/>
            <pc:sldMk cId="2025121718" sldId="355"/>
            <ac:inkMk id="95" creationId="{8BC94123-DC55-4700-871B-1EEA133042EE}"/>
          </ac:inkMkLst>
        </pc:inkChg>
        <pc:inkChg chg="add del">
          <ac:chgData name="Viet Anh Nguyen" userId="b95f61ff061388d5" providerId="LiveId" clId="{746B24EA-7A43-4D3D-A68A-B9BD11066FA8}" dt="2022-02-09T07:41:45.231" v="4989"/>
          <ac:inkMkLst>
            <pc:docMk/>
            <pc:sldMk cId="2025121718" sldId="355"/>
            <ac:inkMk id="96" creationId="{DA7CAA6F-CD7D-4979-B386-5C4D87409587}"/>
          </ac:inkMkLst>
        </pc:inkChg>
        <pc:inkChg chg="add">
          <ac:chgData name="Viet Anh Nguyen" userId="b95f61ff061388d5" providerId="LiveId" clId="{746B24EA-7A43-4D3D-A68A-B9BD11066FA8}" dt="2022-02-09T07:41:45.231" v="4989"/>
          <ac:inkMkLst>
            <pc:docMk/>
            <pc:sldMk cId="2025121718" sldId="355"/>
            <ac:inkMk id="97" creationId="{D9DFB44B-0A85-474A-81D9-999EBA646FD3}"/>
          </ac:inkMkLst>
        </pc:inkChg>
        <pc:inkChg chg="add">
          <ac:chgData name="Viet Anh Nguyen" userId="b95f61ff061388d5" providerId="LiveId" clId="{746B24EA-7A43-4D3D-A68A-B9BD11066FA8}" dt="2022-02-09T07:41:45.231" v="4989"/>
          <ac:inkMkLst>
            <pc:docMk/>
            <pc:sldMk cId="2025121718" sldId="355"/>
            <ac:inkMk id="98" creationId="{C1E5C5EC-4879-404A-893B-827ACDEBE7B9}"/>
          </ac:inkMkLst>
        </pc:inkChg>
        <pc:inkChg chg="add del">
          <ac:chgData name="Viet Anh Nguyen" userId="b95f61ff061388d5" providerId="LiveId" clId="{746B24EA-7A43-4D3D-A68A-B9BD11066FA8}" dt="2022-02-09T07:41:48.356" v="4998"/>
          <ac:inkMkLst>
            <pc:docMk/>
            <pc:sldMk cId="2025121718" sldId="355"/>
            <ac:inkMk id="99" creationId="{A4F45DBA-A45F-4FC6-999F-6F80757B8F7F}"/>
          </ac:inkMkLst>
        </pc:inkChg>
        <pc:inkChg chg="add del">
          <ac:chgData name="Viet Anh Nguyen" userId="b95f61ff061388d5" providerId="LiveId" clId="{746B24EA-7A43-4D3D-A68A-B9BD11066FA8}" dt="2022-02-09T07:41:48.356" v="4998"/>
          <ac:inkMkLst>
            <pc:docMk/>
            <pc:sldMk cId="2025121718" sldId="355"/>
            <ac:inkMk id="100" creationId="{F9D47019-EC29-4BE4-A6C2-82B0A417AB4C}"/>
          </ac:inkMkLst>
        </pc:inkChg>
        <pc:inkChg chg="add del">
          <ac:chgData name="Viet Anh Nguyen" userId="b95f61ff061388d5" providerId="LiveId" clId="{746B24EA-7A43-4D3D-A68A-B9BD11066FA8}" dt="2022-02-09T07:41:48.356" v="4998"/>
          <ac:inkMkLst>
            <pc:docMk/>
            <pc:sldMk cId="2025121718" sldId="355"/>
            <ac:inkMk id="101" creationId="{5659C0CA-41EF-4D1B-A45A-8AD256B06F2E}"/>
          </ac:inkMkLst>
        </pc:inkChg>
        <pc:inkChg chg="add del">
          <ac:chgData name="Viet Anh Nguyen" userId="b95f61ff061388d5" providerId="LiveId" clId="{746B24EA-7A43-4D3D-A68A-B9BD11066FA8}" dt="2022-02-09T07:41:48.356" v="4998"/>
          <ac:inkMkLst>
            <pc:docMk/>
            <pc:sldMk cId="2025121718" sldId="355"/>
            <ac:inkMk id="102" creationId="{386C3180-563D-4F97-B357-C86E6A1E55A7}"/>
          </ac:inkMkLst>
        </pc:inkChg>
        <pc:inkChg chg="add del">
          <ac:chgData name="Viet Anh Nguyen" userId="b95f61ff061388d5" providerId="LiveId" clId="{746B24EA-7A43-4D3D-A68A-B9BD11066FA8}" dt="2022-02-09T07:41:48.356" v="4998"/>
          <ac:inkMkLst>
            <pc:docMk/>
            <pc:sldMk cId="2025121718" sldId="355"/>
            <ac:inkMk id="103" creationId="{15531280-D1F3-45D5-9056-87B2BD9806E9}"/>
          </ac:inkMkLst>
        </pc:inkChg>
        <pc:inkChg chg="add del">
          <ac:chgData name="Viet Anh Nguyen" userId="b95f61ff061388d5" providerId="LiveId" clId="{746B24EA-7A43-4D3D-A68A-B9BD11066FA8}" dt="2022-02-09T07:41:48.356" v="4998"/>
          <ac:inkMkLst>
            <pc:docMk/>
            <pc:sldMk cId="2025121718" sldId="355"/>
            <ac:inkMk id="104" creationId="{ECC1A66A-BB49-43CA-B7E1-F9D268962934}"/>
          </ac:inkMkLst>
        </pc:inkChg>
        <pc:inkChg chg="add del">
          <ac:chgData name="Viet Anh Nguyen" userId="b95f61ff061388d5" providerId="LiveId" clId="{746B24EA-7A43-4D3D-A68A-B9BD11066FA8}" dt="2022-02-09T07:41:48.356" v="4998"/>
          <ac:inkMkLst>
            <pc:docMk/>
            <pc:sldMk cId="2025121718" sldId="355"/>
            <ac:inkMk id="105" creationId="{DA089491-2983-4658-A0DE-F037303EB07B}"/>
          </ac:inkMkLst>
        </pc:inkChg>
        <pc:inkChg chg="add del">
          <ac:chgData name="Viet Anh Nguyen" userId="b95f61ff061388d5" providerId="LiveId" clId="{746B24EA-7A43-4D3D-A68A-B9BD11066FA8}" dt="2022-02-09T07:41:48.356" v="4998"/>
          <ac:inkMkLst>
            <pc:docMk/>
            <pc:sldMk cId="2025121718" sldId="355"/>
            <ac:inkMk id="106" creationId="{CF94939F-BA22-443B-9CA4-07A714B17915}"/>
          </ac:inkMkLst>
        </pc:inkChg>
        <pc:inkChg chg="add">
          <ac:chgData name="Viet Anh Nguyen" userId="b95f61ff061388d5" providerId="LiveId" clId="{746B24EA-7A43-4D3D-A68A-B9BD11066FA8}" dt="2022-02-09T07:41:48.356" v="4998"/>
          <ac:inkMkLst>
            <pc:docMk/>
            <pc:sldMk cId="2025121718" sldId="355"/>
            <ac:inkMk id="107" creationId="{12FC5633-3FCD-410B-8CC9-756AE59381AB}"/>
          </ac:inkMkLst>
        </pc:inkChg>
        <pc:inkChg chg="add del">
          <ac:chgData name="Viet Anh Nguyen" userId="b95f61ff061388d5" providerId="LiveId" clId="{746B24EA-7A43-4D3D-A68A-B9BD11066FA8}" dt="2022-02-09T07:41:50.344" v="5004"/>
          <ac:inkMkLst>
            <pc:docMk/>
            <pc:sldMk cId="2025121718" sldId="355"/>
            <ac:inkMk id="108" creationId="{F254459D-A944-4E90-A3BC-7653833F6CD9}"/>
          </ac:inkMkLst>
        </pc:inkChg>
        <pc:inkChg chg="add del">
          <ac:chgData name="Viet Anh Nguyen" userId="b95f61ff061388d5" providerId="LiveId" clId="{746B24EA-7A43-4D3D-A68A-B9BD11066FA8}" dt="2022-02-09T07:41:50.344" v="5004"/>
          <ac:inkMkLst>
            <pc:docMk/>
            <pc:sldMk cId="2025121718" sldId="355"/>
            <ac:inkMk id="109" creationId="{ADC256DD-E6BA-4473-8C4D-3149D2A2B933}"/>
          </ac:inkMkLst>
        </pc:inkChg>
        <pc:inkChg chg="add del">
          <ac:chgData name="Viet Anh Nguyen" userId="b95f61ff061388d5" providerId="LiveId" clId="{746B24EA-7A43-4D3D-A68A-B9BD11066FA8}" dt="2022-02-09T07:41:50.344" v="5004"/>
          <ac:inkMkLst>
            <pc:docMk/>
            <pc:sldMk cId="2025121718" sldId="355"/>
            <ac:inkMk id="110" creationId="{8A1CC67E-4723-45A9-BBDD-25AD2D506A7B}"/>
          </ac:inkMkLst>
        </pc:inkChg>
        <pc:inkChg chg="add del">
          <ac:chgData name="Viet Anh Nguyen" userId="b95f61ff061388d5" providerId="LiveId" clId="{746B24EA-7A43-4D3D-A68A-B9BD11066FA8}" dt="2022-02-09T07:41:50.344" v="5004"/>
          <ac:inkMkLst>
            <pc:docMk/>
            <pc:sldMk cId="2025121718" sldId="355"/>
            <ac:inkMk id="111" creationId="{41B1C9D3-73C5-4FF6-A28A-A32004E1C0E0}"/>
          </ac:inkMkLst>
        </pc:inkChg>
        <pc:inkChg chg="add del">
          <ac:chgData name="Viet Anh Nguyen" userId="b95f61ff061388d5" providerId="LiveId" clId="{746B24EA-7A43-4D3D-A68A-B9BD11066FA8}" dt="2022-02-09T07:41:50.344" v="5004"/>
          <ac:inkMkLst>
            <pc:docMk/>
            <pc:sldMk cId="2025121718" sldId="355"/>
            <ac:inkMk id="112" creationId="{91CFB23A-924F-44C6-BC5E-40B6D2FC6FAE}"/>
          </ac:inkMkLst>
        </pc:inkChg>
        <pc:inkChg chg="add">
          <ac:chgData name="Viet Anh Nguyen" userId="b95f61ff061388d5" providerId="LiveId" clId="{746B24EA-7A43-4D3D-A68A-B9BD11066FA8}" dt="2022-02-09T07:41:50.344" v="5004"/>
          <ac:inkMkLst>
            <pc:docMk/>
            <pc:sldMk cId="2025121718" sldId="355"/>
            <ac:inkMk id="113" creationId="{3EB4E907-F50C-456E-9507-FF87CC233FD6}"/>
          </ac:inkMkLst>
        </pc:inkChg>
        <pc:inkChg chg="add del">
          <ac:chgData name="Viet Anh Nguyen" userId="b95f61ff061388d5" providerId="LiveId" clId="{746B24EA-7A43-4D3D-A68A-B9BD11066FA8}" dt="2022-02-09T07:41:55.202" v="5017"/>
          <ac:inkMkLst>
            <pc:docMk/>
            <pc:sldMk cId="2025121718" sldId="355"/>
            <ac:inkMk id="114" creationId="{6A16EBAA-1443-4078-8A3D-BE23ECAFD38C}"/>
          </ac:inkMkLst>
        </pc:inkChg>
        <pc:inkChg chg="add del">
          <ac:chgData name="Viet Anh Nguyen" userId="b95f61ff061388d5" providerId="LiveId" clId="{746B24EA-7A43-4D3D-A68A-B9BD11066FA8}" dt="2022-02-09T07:41:55.202" v="5017"/>
          <ac:inkMkLst>
            <pc:docMk/>
            <pc:sldMk cId="2025121718" sldId="355"/>
            <ac:inkMk id="115" creationId="{5A7BF6DB-D1FB-49A0-9F64-57D855571F8E}"/>
          </ac:inkMkLst>
        </pc:inkChg>
        <pc:inkChg chg="add del">
          <ac:chgData name="Viet Anh Nguyen" userId="b95f61ff061388d5" providerId="LiveId" clId="{746B24EA-7A43-4D3D-A68A-B9BD11066FA8}" dt="2022-02-09T07:41:55.202" v="5017"/>
          <ac:inkMkLst>
            <pc:docMk/>
            <pc:sldMk cId="2025121718" sldId="355"/>
            <ac:inkMk id="116" creationId="{98BFAA30-431B-4499-AD2A-EFC335226462}"/>
          </ac:inkMkLst>
        </pc:inkChg>
        <pc:inkChg chg="add del">
          <ac:chgData name="Viet Anh Nguyen" userId="b95f61ff061388d5" providerId="LiveId" clId="{746B24EA-7A43-4D3D-A68A-B9BD11066FA8}" dt="2022-02-09T07:41:55.202" v="5017"/>
          <ac:inkMkLst>
            <pc:docMk/>
            <pc:sldMk cId="2025121718" sldId="355"/>
            <ac:inkMk id="117" creationId="{4A153636-C3C0-41C8-9DC7-DB382018FD79}"/>
          </ac:inkMkLst>
        </pc:inkChg>
        <pc:inkChg chg="add del">
          <ac:chgData name="Viet Anh Nguyen" userId="b95f61ff061388d5" providerId="LiveId" clId="{746B24EA-7A43-4D3D-A68A-B9BD11066FA8}" dt="2022-02-09T07:41:55.202" v="5017"/>
          <ac:inkMkLst>
            <pc:docMk/>
            <pc:sldMk cId="2025121718" sldId="355"/>
            <ac:inkMk id="118" creationId="{AF653685-67EC-4E28-B92B-F2D83BCA6655}"/>
          </ac:inkMkLst>
        </pc:inkChg>
        <pc:inkChg chg="add del">
          <ac:chgData name="Viet Anh Nguyen" userId="b95f61ff061388d5" providerId="LiveId" clId="{746B24EA-7A43-4D3D-A68A-B9BD11066FA8}" dt="2022-02-09T07:41:55.202" v="5017"/>
          <ac:inkMkLst>
            <pc:docMk/>
            <pc:sldMk cId="2025121718" sldId="355"/>
            <ac:inkMk id="119" creationId="{D8C2A46C-1EC7-4812-95D1-F0EB7B2A2B5B}"/>
          </ac:inkMkLst>
        </pc:inkChg>
        <pc:inkChg chg="add del">
          <ac:chgData name="Viet Anh Nguyen" userId="b95f61ff061388d5" providerId="LiveId" clId="{746B24EA-7A43-4D3D-A68A-B9BD11066FA8}" dt="2022-02-09T07:41:55.202" v="5017"/>
          <ac:inkMkLst>
            <pc:docMk/>
            <pc:sldMk cId="2025121718" sldId="355"/>
            <ac:inkMk id="120" creationId="{DEB6CD18-0885-48EA-A958-115B999BF349}"/>
          </ac:inkMkLst>
        </pc:inkChg>
        <pc:inkChg chg="add del">
          <ac:chgData name="Viet Anh Nguyen" userId="b95f61ff061388d5" providerId="LiveId" clId="{746B24EA-7A43-4D3D-A68A-B9BD11066FA8}" dt="2022-02-09T07:41:55.202" v="5017"/>
          <ac:inkMkLst>
            <pc:docMk/>
            <pc:sldMk cId="2025121718" sldId="355"/>
            <ac:inkMk id="121" creationId="{C6412325-7AEE-4DFC-9FBB-F79B768A9510}"/>
          </ac:inkMkLst>
        </pc:inkChg>
        <pc:inkChg chg="add del">
          <ac:chgData name="Viet Anh Nguyen" userId="b95f61ff061388d5" providerId="LiveId" clId="{746B24EA-7A43-4D3D-A68A-B9BD11066FA8}" dt="2022-02-09T07:41:55.202" v="5017"/>
          <ac:inkMkLst>
            <pc:docMk/>
            <pc:sldMk cId="2025121718" sldId="355"/>
            <ac:inkMk id="122" creationId="{837E9971-D8E7-4EB2-A142-080C2AC09946}"/>
          </ac:inkMkLst>
        </pc:inkChg>
        <pc:inkChg chg="add del">
          <ac:chgData name="Viet Anh Nguyen" userId="b95f61ff061388d5" providerId="LiveId" clId="{746B24EA-7A43-4D3D-A68A-B9BD11066FA8}" dt="2022-02-09T07:41:55.202" v="5017"/>
          <ac:inkMkLst>
            <pc:docMk/>
            <pc:sldMk cId="2025121718" sldId="355"/>
            <ac:inkMk id="123" creationId="{32D8B74F-273D-4F81-9241-76EA3A96B638}"/>
          </ac:inkMkLst>
        </pc:inkChg>
        <pc:inkChg chg="add">
          <ac:chgData name="Viet Anh Nguyen" userId="b95f61ff061388d5" providerId="LiveId" clId="{746B24EA-7A43-4D3D-A68A-B9BD11066FA8}" dt="2022-02-09T07:41:54.540" v="5015" actId="9405"/>
          <ac:inkMkLst>
            <pc:docMk/>
            <pc:sldMk cId="2025121718" sldId="355"/>
            <ac:inkMk id="124" creationId="{8A7AE7BC-0A52-441E-9B91-AC7EB1C5DD61}"/>
          </ac:inkMkLst>
        </pc:inkChg>
        <pc:inkChg chg="add">
          <ac:chgData name="Viet Anh Nguyen" userId="b95f61ff061388d5" providerId="LiveId" clId="{746B24EA-7A43-4D3D-A68A-B9BD11066FA8}" dt="2022-02-09T07:41:54.637" v="5016" actId="9405"/>
          <ac:inkMkLst>
            <pc:docMk/>
            <pc:sldMk cId="2025121718" sldId="355"/>
            <ac:inkMk id="125" creationId="{DC99195C-AABF-43A9-B298-64C4B03071A4}"/>
          </ac:inkMkLst>
        </pc:inkChg>
        <pc:inkChg chg="add">
          <ac:chgData name="Viet Anh Nguyen" userId="b95f61ff061388d5" providerId="LiveId" clId="{746B24EA-7A43-4D3D-A68A-B9BD11066FA8}" dt="2022-02-09T07:41:55.202" v="5017"/>
          <ac:inkMkLst>
            <pc:docMk/>
            <pc:sldMk cId="2025121718" sldId="355"/>
            <ac:inkMk id="126" creationId="{DEC5CFC2-613C-41E2-9946-B7DB40761EF3}"/>
          </ac:inkMkLst>
        </pc:inkChg>
        <pc:inkChg chg="add del">
          <ac:chgData name="Viet Anh Nguyen" userId="b95f61ff061388d5" providerId="LiveId" clId="{746B24EA-7A43-4D3D-A68A-B9BD11066FA8}" dt="2022-02-09T07:41:58.509" v="5026"/>
          <ac:inkMkLst>
            <pc:docMk/>
            <pc:sldMk cId="2025121718" sldId="355"/>
            <ac:inkMk id="127" creationId="{D46F08E1-B6C4-4A9D-A600-81B27CF7A504}"/>
          </ac:inkMkLst>
        </pc:inkChg>
        <pc:inkChg chg="add del">
          <ac:chgData name="Viet Anh Nguyen" userId="b95f61ff061388d5" providerId="LiveId" clId="{746B24EA-7A43-4D3D-A68A-B9BD11066FA8}" dt="2022-02-09T07:41:58.509" v="5026"/>
          <ac:inkMkLst>
            <pc:docMk/>
            <pc:sldMk cId="2025121718" sldId="355"/>
            <ac:inkMk id="128" creationId="{23FF7F37-6381-403D-B3C1-CEE0C2F33E9E}"/>
          </ac:inkMkLst>
        </pc:inkChg>
        <pc:inkChg chg="add del">
          <ac:chgData name="Viet Anh Nguyen" userId="b95f61ff061388d5" providerId="LiveId" clId="{746B24EA-7A43-4D3D-A68A-B9BD11066FA8}" dt="2022-02-09T07:41:58.509" v="5026"/>
          <ac:inkMkLst>
            <pc:docMk/>
            <pc:sldMk cId="2025121718" sldId="355"/>
            <ac:inkMk id="129" creationId="{52B2E7D2-5DF4-47BE-B67A-C9B099A712CB}"/>
          </ac:inkMkLst>
        </pc:inkChg>
        <pc:inkChg chg="add del">
          <ac:chgData name="Viet Anh Nguyen" userId="b95f61ff061388d5" providerId="LiveId" clId="{746B24EA-7A43-4D3D-A68A-B9BD11066FA8}" dt="2022-02-09T07:41:58.509" v="5026"/>
          <ac:inkMkLst>
            <pc:docMk/>
            <pc:sldMk cId="2025121718" sldId="355"/>
            <ac:inkMk id="130" creationId="{B012EDA9-4507-4532-A7E3-61FF17348156}"/>
          </ac:inkMkLst>
        </pc:inkChg>
        <pc:inkChg chg="add del">
          <ac:chgData name="Viet Anh Nguyen" userId="b95f61ff061388d5" providerId="LiveId" clId="{746B24EA-7A43-4D3D-A68A-B9BD11066FA8}" dt="2022-02-09T07:41:58.509" v="5026"/>
          <ac:inkMkLst>
            <pc:docMk/>
            <pc:sldMk cId="2025121718" sldId="355"/>
            <ac:inkMk id="131" creationId="{9488E328-F5F5-4A12-972C-DEC673323247}"/>
          </ac:inkMkLst>
        </pc:inkChg>
        <pc:inkChg chg="add del">
          <ac:chgData name="Viet Anh Nguyen" userId="b95f61ff061388d5" providerId="LiveId" clId="{746B24EA-7A43-4D3D-A68A-B9BD11066FA8}" dt="2022-02-09T07:41:58.509" v="5026"/>
          <ac:inkMkLst>
            <pc:docMk/>
            <pc:sldMk cId="2025121718" sldId="355"/>
            <ac:inkMk id="132" creationId="{00AD4CFD-40BB-4F61-9396-82A00BD1E2A9}"/>
          </ac:inkMkLst>
        </pc:inkChg>
        <pc:inkChg chg="add del">
          <ac:chgData name="Viet Anh Nguyen" userId="b95f61ff061388d5" providerId="LiveId" clId="{746B24EA-7A43-4D3D-A68A-B9BD11066FA8}" dt="2022-02-09T07:41:58.509" v="5026"/>
          <ac:inkMkLst>
            <pc:docMk/>
            <pc:sldMk cId="2025121718" sldId="355"/>
            <ac:inkMk id="133" creationId="{294B2F31-AA72-483B-9E1F-D5C60FE28B0F}"/>
          </ac:inkMkLst>
        </pc:inkChg>
        <pc:inkChg chg="add del">
          <ac:chgData name="Viet Anh Nguyen" userId="b95f61ff061388d5" providerId="LiveId" clId="{746B24EA-7A43-4D3D-A68A-B9BD11066FA8}" dt="2022-02-09T07:41:58.509" v="5026"/>
          <ac:inkMkLst>
            <pc:docMk/>
            <pc:sldMk cId="2025121718" sldId="355"/>
            <ac:inkMk id="134" creationId="{6A4AC72E-3D66-4BE9-881A-D1A38A4E7B32}"/>
          </ac:inkMkLst>
        </pc:inkChg>
        <pc:inkChg chg="add">
          <ac:chgData name="Viet Anh Nguyen" userId="b95f61ff061388d5" providerId="LiveId" clId="{746B24EA-7A43-4D3D-A68A-B9BD11066FA8}" dt="2022-02-09T07:41:58.509" v="5026"/>
          <ac:inkMkLst>
            <pc:docMk/>
            <pc:sldMk cId="2025121718" sldId="355"/>
            <ac:inkMk id="135" creationId="{91C63F47-DFF4-472E-BBCD-E76220AADB78}"/>
          </ac:inkMkLst>
        </pc:inkChg>
        <pc:inkChg chg="add del">
          <ac:chgData name="Viet Anh Nguyen" userId="b95f61ff061388d5" providerId="LiveId" clId="{746B24EA-7A43-4D3D-A68A-B9BD11066FA8}" dt="2022-02-09T07:42:03.206" v="5037"/>
          <ac:inkMkLst>
            <pc:docMk/>
            <pc:sldMk cId="2025121718" sldId="355"/>
            <ac:inkMk id="136" creationId="{6BD936DB-15BD-418F-933C-3238452B6035}"/>
          </ac:inkMkLst>
        </pc:inkChg>
        <pc:inkChg chg="add del">
          <ac:chgData name="Viet Anh Nguyen" userId="b95f61ff061388d5" providerId="LiveId" clId="{746B24EA-7A43-4D3D-A68A-B9BD11066FA8}" dt="2022-02-09T07:42:03.206" v="5037"/>
          <ac:inkMkLst>
            <pc:docMk/>
            <pc:sldMk cId="2025121718" sldId="355"/>
            <ac:inkMk id="137" creationId="{1D0BEA1B-825B-4F67-92B7-463B4E4F075B}"/>
          </ac:inkMkLst>
        </pc:inkChg>
        <pc:inkChg chg="add del">
          <ac:chgData name="Viet Anh Nguyen" userId="b95f61ff061388d5" providerId="LiveId" clId="{746B24EA-7A43-4D3D-A68A-B9BD11066FA8}" dt="2022-02-09T07:42:03.206" v="5037"/>
          <ac:inkMkLst>
            <pc:docMk/>
            <pc:sldMk cId="2025121718" sldId="355"/>
            <ac:inkMk id="138" creationId="{F8C5C7B0-2BAF-4CB4-8362-07D81B1C01B8}"/>
          </ac:inkMkLst>
        </pc:inkChg>
        <pc:inkChg chg="add del">
          <ac:chgData name="Viet Anh Nguyen" userId="b95f61ff061388d5" providerId="LiveId" clId="{746B24EA-7A43-4D3D-A68A-B9BD11066FA8}" dt="2022-02-09T07:42:03.206" v="5037"/>
          <ac:inkMkLst>
            <pc:docMk/>
            <pc:sldMk cId="2025121718" sldId="355"/>
            <ac:inkMk id="139" creationId="{39004602-6E66-49FF-9C8B-7F7BAE2EF33E}"/>
          </ac:inkMkLst>
        </pc:inkChg>
        <pc:inkChg chg="add del">
          <ac:chgData name="Viet Anh Nguyen" userId="b95f61ff061388d5" providerId="LiveId" clId="{746B24EA-7A43-4D3D-A68A-B9BD11066FA8}" dt="2022-02-09T07:42:03.206" v="5037"/>
          <ac:inkMkLst>
            <pc:docMk/>
            <pc:sldMk cId="2025121718" sldId="355"/>
            <ac:inkMk id="140" creationId="{6ED45807-AE4D-4D33-BDF9-CEAE8E41B874}"/>
          </ac:inkMkLst>
        </pc:inkChg>
        <pc:inkChg chg="add del">
          <ac:chgData name="Viet Anh Nguyen" userId="b95f61ff061388d5" providerId="LiveId" clId="{746B24EA-7A43-4D3D-A68A-B9BD11066FA8}" dt="2022-02-09T07:42:03.206" v="5037"/>
          <ac:inkMkLst>
            <pc:docMk/>
            <pc:sldMk cId="2025121718" sldId="355"/>
            <ac:inkMk id="141" creationId="{CB3A42AE-A176-446C-AE3F-3F5845B72198}"/>
          </ac:inkMkLst>
        </pc:inkChg>
        <pc:inkChg chg="add del">
          <ac:chgData name="Viet Anh Nguyen" userId="b95f61ff061388d5" providerId="LiveId" clId="{746B24EA-7A43-4D3D-A68A-B9BD11066FA8}" dt="2022-02-09T07:42:03.206" v="5037"/>
          <ac:inkMkLst>
            <pc:docMk/>
            <pc:sldMk cId="2025121718" sldId="355"/>
            <ac:inkMk id="142" creationId="{384CCF17-53AE-475F-A8E5-C96A58BCB4C1}"/>
          </ac:inkMkLst>
        </pc:inkChg>
        <pc:inkChg chg="add del">
          <ac:chgData name="Viet Anh Nguyen" userId="b95f61ff061388d5" providerId="LiveId" clId="{746B24EA-7A43-4D3D-A68A-B9BD11066FA8}" dt="2022-02-09T07:42:03.206" v="5037"/>
          <ac:inkMkLst>
            <pc:docMk/>
            <pc:sldMk cId="2025121718" sldId="355"/>
            <ac:inkMk id="143" creationId="{C82FDD50-8E70-4A56-8B91-D5B52E5A471D}"/>
          </ac:inkMkLst>
        </pc:inkChg>
        <pc:inkChg chg="add del">
          <ac:chgData name="Viet Anh Nguyen" userId="b95f61ff061388d5" providerId="LiveId" clId="{746B24EA-7A43-4D3D-A68A-B9BD11066FA8}" dt="2022-02-09T07:42:03.206" v="5037"/>
          <ac:inkMkLst>
            <pc:docMk/>
            <pc:sldMk cId="2025121718" sldId="355"/>
            <ac:inkMk id="144" creationId="{410D6811-2D5E-4E51-B432-81CBAACC2A4C}"/>
          </ac:inkMkLst>
        </pc:inkChg>
        <pc:inkChg chg="add del">
          <ac:chgData name="Viet Anh Nguyen" userId="b95f61ff061388d5" providerId="LiveId" clId="{746B24EA-7A43-4D3D-A68A-B9BD11066FA8}" dt="2022-02-09T07:42:03.206" v="5037"/>
          <ac:inkMkLst>
            <pc:docMk/>
            <pc:sldMk cId="2025121718" sldId="355"/>
            <ac:inkMk id="145" creationId="{B7EB9809-CA46-47A6-96A6-8965E48F4CF2}"/>
          </ac:inkMkLst>
        </pc:inkChg>
        <pc:inkChg chg="add">
          <ac:chgData name="Viet Anh Nguyen" userId="b95f61ff061388d5" providerId="LiveId" clId="{746B24EA-7A43-4D3D-A68A-B9BD11066FA8}" dt="2022-02-09T07:42:03.206" v="5037"/>
          <ac:inkMkLst>
            <pc:docMk/>
            <pc:sldMk cId="2025121718" sldId="355"/>
            <ac:inkMk id="146" creationId="{BA8E7EB3-6380-4BB8-B861-B52C9CC4B475}"/>
          </ac:inkMkLst>
        </pc:inkChg>
        <pc:inkChg chg="add">
          <ac:chgData name="Viet Anh Nguyen" userId="b95f61ff061388d5" providerId="LiveId" clId="{746B24EA-7A43-4D3D-A68A-B9BD11066FA8}" dt="2022-02-09T07:42:03.206" v="5037"/>
          <ac:inkMkLst>
            <pc:docMk/>
            <pc:sldMk cId="2025121718" sldId="355"/>
            <ac:inkMk id="147" creationId="{B41F0A84-F185-4667-BCA9-FA84C0F617A7}"/>
          </ac:inkMkLst>
        </pc:inkChg>
        <pc:inkChg chg="add del">
          <ac:chgData name="Viet Anh Nguyen" userId="b95f61ff061388d5" providerId="LiveId" clId="{746B24EA-7A43-4D3D-A68A-B9BD11066FA8}" dt="2022-02-09T07:42:06.586" v="5041"/>
          <ac:inkMkLst>
            <pc:docMk/>
            <pc:sldMk cId="2025121718" sldId="355"/>
            <ac:inkMk id="148" creationId="{AFADDCE4-43A8-42E3-AECF-8ABFC0794086}"/>
          </ac:inkMkLst>
        </pc:inkChg>
        <pc:inkChg chg="add del">
          <ac:chgData name="Viet Anh Nguyen" userId="b95f61ff061388d5" providerId="LiveId" clId="{746B24EA-7A43-4D3D-A68A-B9BD11066FA8}" dt="2022-02-09T07:42:06.586" v="5041"/>
          <ac:inkMkLst>
            <pc:docMk/>
            <pc:sldMk cId="2025121718" sldId="355"/>
            <ac:inkMk id="149" creationId="{D89C2803-A789-463C-A158-3F76FD3318CB}"/>
          </ac:inkMkLst>
        </pc:inkChg>
        <pc:inkChg chg="add del">
          <ac:chgData name="Viet Anh Nguyen" userId="b95f61ff061388d5" providerId="LiveId" clId="{746B24EA-7A43-4D3D-A68A-B9BD11066FA8}" dt="2022-02-09T07:42:10.237" v="5045"/>
          <ac:inkMkLst>
            <pc:docMk/>
            <pc:sldMk cId="2025121718" sldId="355"/>
            <ac:inkMk id="150" creationId="{17D406AA-E572-4B54-85DC-4A8233B8E0E5}"/>
          </ac:inkMkLst>
        </pc:inkChg>
        <pc:inkChg chg="add del">
          <ac:chgData name="Viet Anh Nguyen" userId="b95f61ff061388d5" providerId="LiveId" clId="{746B24EA-7A43-4D3D-A68A-B9BD11066FA8}" dt="2022-02-09T07:42:07.682" v="5043"/>
          <ac:inkMkLst>
            <pc:docMk/>
            <pc:sldMk cId="2025121718" sldId="355"/>
            <ac:inkMk id="151" creationId="{5E2C342B-6B8D-4974-85EA-B9CC563ABAD4}"/>
          </ac:inkMkLst>
        </pc:inkChg>
        <pc:inkChg chg="add del">
          <ac:chgData name="Viet Anh Nguyen" userId="b95f61ff061388d5" providerId="LiveId" clId="{746B24EA-7A43-4D3D-A68A-B9BD11066FA8}" dt="2022-02-09T07:42:07.682" v="5043"/>
          <ac:inkMkLst>
            <pc:docMk/>
            <pc:sldMk cId="2025121718" sldId="355"/>
            <ac:inkMk id="152" creationId="{F1885F68-0AB4-4489-886C-43DEC5820A3F}"/>
          </ac:inkMkLst>
        </pc:inkChg>
        <pc:inkChg chg="add del">
          <ac:chgData name="Viet Anh Nguyen" userId="b95f61ff061388d5" providerId="LiveId" clId="{746B24EA-7A43-4D3D-A68A-B9BD11066FA8}" dt="2022-02-09T07:42:10.237" v="5045"/>
          <ac:inkMkLst>
            <pc:docMk/>
            <pc:sldMk cId="2025121718" sldId="355"/>
            <ac:inkMk id="153" creationId="{267F5AF2-3644-42D0-BE2F-3DD9EE5DDF56}"/>
          </ac:inkMkLst>
        </pc:inkChg>
        <pc:inkChg chg="add del">
          <ac:chgData name="Viet Anh Nguyen" userId="b95f61ff061388d5" providerId="LiveId" clId="{746B24EA-7A43-4D3D-A68A-B9BD11066FA8}" dt="2022-02-09T07:42:10.237" v="5045"/>
          <ac:inkMkLst>
            <pc:docMk/>
            <pc:sldMk cId="2025121718" sldId="355"/>
            <ac:inkMk id="154" creationId="{6BB2E38A-584B-4C2E-B84E-647049523C8D}"/>
          </ac:inkMkLst>
        </pc:inkChg>
        <pc:inkChg chg="add del">
          <ac:chgData name="Viet Anh Nguyen" userId="b95f61ff061388d5" providerId="LiveId" clId="{746B24EA-7A43-4D3D-A68A-B9BD11066FA8}" dt="2022-02-09T07:42:13.547" v="5056"/>
          <ac:inkMkLst>
            <pc:docMk/>
            <pc:sldMk cId="2025121718" sldId="355"/>
            <ac:inkMk id="155" creationId="{78DBBC67-7D06-4C05-8DB6-41611110F552}"/>
          </ac:inkMkLst>
        </pc:inkChg>
        <pc:inkChg chg="add del">
          <ac:chgData name="Viet Anh Nguyen" userId="b95f61ff061388d5" providerId="LiveId" clId="{746B24EA-7A43-4D3D-A68A-B9BD11066FA8}" dt="2022-02-09T07:42:13.547" v="5056"/>
          <ac:inkMkLst>
            <pc:docMk/>
            <pc:sldMk cId="2025121718" sldId="355"/>
            <ac:inkMk id="156" creationId="{63072089-6513-40EB-88F1-17E9224B540F}"/>
          </ac:inkMkLst>
        </pc:inkChg>
        <pc:inkChg chg="add del">
          <ac:chgData name="Viet Anh Nguyen" userId="b95f61ff061388d5" providerId="LiveId" clId="{746B24EA-7A43-4D3D-A68A-B9BD11066FA8}" dt="2022-02-09T07:42:13.547" v="5056"/>
          <ac:inkMkLst>
            <pc:docMk/>
            <pc:sldMk cId="2025121718" sldId="355"/>
            <ac:inkMk id="157" creationId="{5723BBFA-DD7E-4CB0-A76B-41EF0305EB74}"/>
          </ac:inkMkLst>
        </pc:inkChg>
        <pc:inkChg chg="add del">
          <ac:chgData name="Viet Anh Nguyen" userId="b95f61ff061388d5" providerId="LiveId" clId="{746B24EA-7A43-4D3D-A68A-B9BD11066FA8}" dt="2022-02-09T07:42:13.547" v="5056"/>
          <ac:inkMkLst>
            <pc:docMk/>
            <pc:sldMk cId="2025121718" sldId="355"/>
            <ac:inkMk id="158" creationId="{F50C839F-30FA-4319-8542-E6F35EDCEE15}"/>
          </ac:inkMkLst>
        </pc:inkChg>
        <pc:inkChg chg="add del">
          <ac:chgData name="Viet Anh Nguyen" userId="b95f61ff061388d5" providerId="LiveId" clId="{746B24EA-7A43-4D3D-A68A-B9BD11066FA8}" dt="2022-02-09T07:42:13.547" v="5056"/>
          <ac:inkMkLst>
            <pc:docMk/>
            <pc:sldMk cId="2025121718" sldId="355"/>
            <ac:inkMk id="159" creationId="{16FC37D5-BB4A-4BEA-82B8-79B867C8BF29}"/>
          </ac:inkMkLst>
        </pc:inkChg>
        <pc:inkChg chg="add del">
          <ac:chgData name="Viet Anh Nguyen" userId="b95f61ff061388d5" providerId="LiveId" clId="{746B24EA-7A43-4D3D-A68A-B9BD11066FA8}" dt="2022-02-09T07:42:13.547" v="5056"/>
          <ac:inkMkLst>
            <pc:docMk/>
            <pc:sldMk cId="2025121718" sldId="355"/>
            <ac:inkMk id="160" creationId="{BD7EC446-2CE4-44AB-8843-48E1D66288C9}"/>
          </ac:inkMkLst>
        </pc:inkChg>
        <pc:inkChg chg="add del">
          <ac:chgData name="Viet Anh Nguyen" userId="b95f61ff061388d5" providerId="LiveId" clId="{746B24EA-7A43-4D3D-A68A-B9BD11066FA8}" dt="2022-02-09T07:42:13.547" v="5056"/>
          <ac:inkMkLst>
            <pc:docMk/>
            <pc:sldMk cId="2025121718" sldId="355"/>
            <ac:inkMk id="161" creationId="{500EBAD2-69A5-4029-BD6D-40CDCE6DD583}"/>
          </ac:inkMkLst>
        </pc:inkChg>
        <pc:inkChg chg="add del">
          <ac:chgData name="Viet Anh Nguyen" userId="b95f61ff061388d5" providerId="LiveId" clId="{746B24EA-7A43-4D3D-A68A-B9BD11066FA8}" dt="2022-02-09T07:42:13.547" v="5056"/>
          <ac:inkMkLst>
            <pc:docMk/>
            <pc:sldMk cId="2025121718" sldId="355"/>
            <ac:inkMk id="162" creationId="{E364EF64-8395-47C5-A1B6-E887D6F2F5AC}"/>
          </ac:inkMkLst>
        </pc:inkChg>
        <pc:inkChg chg="add del">
          <ac:chgData name="Viet Anh Nguyen" userId="b95f61ff061388d5" providerId="LiveId" clId="{746B24EA-7A43-4D3D-A68A-B9BD11066FA8}" dt="2022-02-09T07:42:13.547" v="5056"/>
          <ac:inkMkLst>
            <pc:docMk/>
            <pc:sldMk cId="2025121718" sldId="355"/>
            <ac:inkMk id="163" creationId="{4CD6C1F0-8A8D-4D41-A267-2DA97655D538}"/>
          </ac:inkMkLst>
        </pc:inkChg>
        <pc:inkChg chg="add del">
          <ac:chgData name="Viet Anh Nguyen" userId="b95f61ff061388d5" providerId="LiveId" clId="{746B24EA-7A43-4D3D-A68A-B9BD11066FA8}" dt="2022-02-09T07:42:13.547" v="5056"/>
          <ac:inkMkLst>
            <pc:docMk/>
            <pc:sldMk cId="2025121718" sldId="355"/>
            <ac:inkMk id="164" creationId="{45326843-9FDA-4025-947A-C37C7FD0E668}"/>
          </ac:inkMkLst>
        </pc:inkChg>
        <pc:inkChg chg="add del">
          <ac:chgData name="Viet Anh Nguyen" userId="b95f61ff061388d5" providerId="LiveId" clId="{746B24EA-7A43-4D3D-A68A-B9BD11066FA8}" dt="2022-02-09T07:42:13.547" v="5056"/>
          <ac:inkMkLst>
            <pc:docMk/>
            <pc:sldMk cId="2025121718" sldId="355"/>
            <ac:inkMk id="165" creationId="{6F646818-2637-4048-8656-7D4E512E913B}"/>
          </ac:inkMkLst>
        </pc:inkChg>
        <pc:inkChg chg="add">
          <ac:chgData name="Viet Anh Nguyen" userId="b95f61ff061388d5" providerId="LiveId" clId="{746B24EA-7A43-4D3D-A68A-B9BD11066FA8}" dt="2022-02-09T07:42:13.547" v="5056"/>
          <ac:inkMkLst>
            <pc:docMk/>
            <pc:sldMk cId="2025121718" sldId="355"/>
            <ac:inkMk id="166" creationId="{C0D61810-FAEF-429E-ABF7-318071951543}"/>
          </ac:inkMkLst>
        </pc:inkChg>
        <pc:inkChg chg="add del">
          <ac:chgData name="Viet Anh Nguyen" userId="b95f61ff061388d5" providerId="LiveId" clId="{746B24EA-7A43-4D3D-A68A-B9BD11066FA8}" dt="2022-02-09T07:42:23.669" v="5070"/>
          <ac:inkMkLst>
            <pc:docMk/>
            <pc:sldMk cId="2025121718" sldId="355"/>
            <ac:inkMk id="167" creationId="{CA8EBA31-4B12-4311-9B10-8EC9F1598C79}"/>
          </ac:inkMkLst>
        </pc:inkChg>
        <pc:inkChg chg="add del">
          <ac:chgData name="Viet Anh Nguyen" userId="b95f61ff061388d5" providerId="LiveId" clId="{746B24EA-7A43-4D3D-A68A-B9BD11066FA8}" dt="2022-02-09T07:42:23.669" v="5070"/>
          <ac:inkMkLst>
            <pc:docMk/>
            <pc:sldMk cId="2025121718" sldId="355"/>
            <ac:inkMk id="168" creationId="{370DC4CF-B609-485E-AE2D-B73FF9B3FA05}"/>
          </ac:inkMkLst>
        </pc:inkChg>
        <pc:inkChg chg="add del">
          <ac:chgData name="Viet Anh Nguyen" userId="b95f61ff061388d5" providerId="LiveId" clId="{746B24EA-7A43-4D3D-A68A-B9BD11066FA8}" dt="2022-02-09T07:42:23.669" v="5070"/>
          <ac:inkMkLst>
            <pc:docMk/>
            <pc:sldMk cId="2025121718" sldId="355"/>
            <ac:inkMk id="169" creationId="{52C0B2C6-93EB-40CE-8A60-7028D9161016}"/>
          </ac:inkMkLst>
        </pc:inkChg>
        <pc:inkChg chg="add del">
          <ac:chgData name="Viet Anh Nguyen" userId="b95f61ff061388d5" providerId="LiveId" clId="{746B24EA-7A43-4D3D-A68A-B9BD11066FA8}" dt="2022-02-09T07:42:23.669" v="5070"/>
          <ac:inkMkLst>
            <pc:docMk/>
            <pc:sldMk cId="2025121718" sldId="355"/>
            <ac:inkMk id="170" creationId="{59C99BEF-C424-428E-BCD0-1619185217EE}"/>
          </ac:inkMkLst>
        </pc:inkChg>
        <pc:inkChg chg="add del">
          <ac:chgData name="Viet Anh Nguyen" userId="b95f61ff061388d5" providerId="LiveId" clId="{746B24EA-7A43-4D3D-A68A-B9BD11066FA8}" dt="2022-02-09T07:42:23.669" v="5070"/>
          <ac:inkMkLst>
            <pc:docMk/>
            <pc:sldMk cId="2025121718" sldId="355"/>
            <ac:inkMk id="171" creationId="{9A9B3680-CD75-488D-A81E-F21FEE315E1E}"/>
          </ac:inkMkLst>
        </pc:inkChg>
        <pc:inkChg chg="add del">
          <ac:chgData name="Viet Anh Nguyen" userId="b95f61ff061388d5" providerId="LiveId" clId="{746B24EA-7A43-4D3D-A68A-B9BD11066FA8}" dt="2022-02-09T07:42:23.669" v="5070"/>
          <ac:inkMkLst>
            <pc:docMk/>
            <pc:sldMk cId="2025121718" sldId="355"/>
            <ac:inkMk id="172" creationId="{276B9302-E1B0-4729-BF66-5BB6CC6565A1}"/>
          </ac:inkMkLst>
        </pc:inkChg>
        <pc:inkChg chg="add del">
          <ac:chgData name="Viet Anh Nguyen" userId="b95f61ff061388d5" providerId="LiveId" clId="{746B24EA-7A43-4D3D-A68A-B9BD11066FA8}" dt="2022-02-09T07:42:23.669" v="5070"/>
          <ac:inkMkLst>
            <pc:docMk/>
            <pc:sldMk cId="2025121718" sldId="355"/>
            <ac:inkMk id="173" creationId="{99F4C9C6-F035-4F80-864B-83FD9072A60C}"/>
          </ac:inkMkLst>
        </pc:inkChg>
        <pc:inkChg chg="add del">
          <ac:chgData name="Viet Anh Nguyen" userId="b95f61ff061388d5" providerId="LiveId" clId="{746B24EA-7A43-4D3D-A68A-B9BD11066FA8}" dt="2022-02-09T07:42:23.669" v="5070"/>
          <ac:inkMkLst>
            <pc:docMk/>
            <pc:sldMk cId="2025121718" sldId="355"/>
            <ac:inkMk id="174" creationId="{FFFD7920-9FB3-42E4-89DC-5203CCEC96F5}"/>
          </ac:inkMkLst>
        </pc:inkChg>
        <pc:inkChg chg="add del">
          <ac:chgData name="Viet Anh Nguyen" userId="b95f61ff061388d5" providerId="LiveId" clId="{746B24EA-7A43-4D3D-A68A-B9BD11066FA8}" dt="2022-02-09T07:42:23.669" v="5070"/>
          <ac:inkMkLst>
            <pc:docMk/>
            <pc:sldMk cId="2025121718" sldId="355"/>
            <ac:inkMk id="175" creationId="{C870B5D3-9BBD-42C2-B979-1E921AF2B3F5}"/>
          </ac:inkMkLst>
        </pc:inkChg>
        <pc:inkChg chg="add del">
          <ac:chgData name="Viet Anh Nguyen" userId="b95f61ff061388d5" providerId="LiveId" clId="{746B24EA-7A43-4D3D-A68A-B9BD11066FA8}" dt="2022-02-09T07:42:23.669" v="5070"/>
          <ac:inkMkLst>
            <pc:docMk/>
            <pc:sldMk cId="2025121718" sldId="355"/>
            <ac:inkMk id="176" creationId="{FA15D6E6-60A2-43E8-BC64-0BD039D9B0B2}"/>
          </ac:inkMkLst>
        </pc:inkChg>
        <pc:inkChg chg="add del">
          <ac:chgData name="Viet Anh Nguyen" userId="b95f61ff061388d5" providerId="LiveId" clId="{746B24EA-7A43-4D3D-A68A-B9BD11066FA8}" dt="2022-02-09T07:42:23.669" v="5070"/>
          <ac:inkMkLst>
            <pc:docMk/>
            <pc:sldMk cId="2025121718" sldId="355"/>
            <ac:inkMk id="177" creationId="{977B720F-06C8-418D-B00B-CFD2E23F9B1F}"/>
          </ac:inkMkLst>
        </pc:inkChg>
        <pc:inkChg chg="add del">
          <ac:chgData name="Viet Anh Nguyen" userId="b95f61ff061388d5" providerId="LiveId" clId="{746B24EA-7A43-4D3D-A68A-B9BD11066FA8}" dt="2022-02-09T07:42:23.669" v="5070"/>
          <ac:inkMkLst>
            <pc:docMk/>
            <pc:sldMk cId="2025121718" sldId="355"/>
            <ac:inkMk id="178" creationId="{1F1CA844-B825-436A-91BC-5D880723BB24}"/>
          </ac:inkMkLst>
        </pc:inkChg>
        <pc:inkChg chg="add del">
          <ac:chgData name="Viet Anh Nguyen" userId="b95f61ff061388d5" providerId="LiveId" clId="{746B24EA-7A43-4D3D-A68A-B9BD11066FA8}" dt="2022-02-09T07:42:23.669" v="5070"/>
          <ac:inkMkLst>
            <pc:docMk/>
            <pc:sldMk cId="2025121718" sldId="355"/>
            <ac:inkMk id="179" creationId="{7A378749-4D81-4FD5-A99C-00FDF8AA0C9E}"/>
          </ac:inkMkLst>
        </pc:inkChg>
        <pc:inkChg chg="add">
          <ac:chgData name="Viet Anh Nguyen" userId="b95f61ff061388d5" providerId="LiveId" clId="{746B24EA-7A43-4D3D-A68A-B9BD11066FA8}" dt="2022-02-09T07:42:23.669" v="5070"/>
          <ac:inkMkLst>
            <pc:docMk/>
            <pc:sldMk cId="2025121718" sldId="355"/>
            <ac:inkMk id="180" creationId="{2AD11079-B1C0-4D37-B3E9-6D99DBD4DEF5}"/>
          </ac:inkMkLst>
        </pc:inkChg>
        <pc:inkChg chg="add">
          <ac:chgData name="Viet Anh Nguyen" userId="b95f61ff061388d5" providerId="LiveId" clId="{746B24EA-7A43-4D3D-A68A-B9BD11066FA8}" dt="2022-02-09T07:42:23.669" v="5070"/>
          <ac:inkMkLst>
            <pc:docMk/>
            <pc:sldMk cId="2025121718" sldId="355"/>
            <ac:inkMk id="181" creationId="{A62A12E9-C5BB-4142-9C64-CD9ADF09CB08}"/>
          </ac:inkMkLst>
        </pc:inkChg>
        <pc:inkChg chg="add">
          <ac:chgData name="Viet Anh Nguyen" userId="b95f61ff061388d5" providerId="LiveId" clId="{746B24EA-7A43-4D3D-A68A-B9BD11066FA8}" dt="2022-02-09T07:42:23.669" v="5070"/>
          <ac:inkMkLst>
            <pc:docMk/>
            <pc:sldMk cId="2025121718" sldId="355"/>
            <ac:inkMk id="182" creationId="{4179A51D-FEED-4E99-9628-9F2E115F62C1}"/>
          </ac:inkMkLst>
        </pc:inkChg>
        <pc:inkChg chg="add">
          <ac:chgData name="Viet Anh Nguyen" userId="b95f61ff061388d5" providerId="LiveId" clId="{746B24EA-7A43-4D3D-A68A-B9BD11066FA8}" dt="2022-02-09T07:42:23.669" v="5070"/>
          <ac:inkMkLst>
            <pc:docMk/>
            <pc:sldMk cId="2025121718" sldId="355"/>
            <ac:inkMk id="183" creationId="{158B55EC-0051-4369-B62C-C3FFC9687EB9}"/>
          </ac:inkMkLst>
        </pc:inkChg>
        <pc:inkChg chg="add del">
          <ac:chgData name="Viet Anh Nguyen" userId="b95f61ff061388d5" providerId="LiveId" clId="{746B24EA-7A43-4D3D-A68A-B9BD11066FA8}" dt="2022-02-09T07:42:36.680" v="5074"/>
          <ac:inkMkLst>
            <pc:docMk/>
            <pc:sldMk cId="2025121718" sldId="355"/>
            <ac:inkMk id="184" creationId="{AEA9BED1-C101-4E51-859A-3944C37B4D08}"/>
          </ac:inkMkLst>
        </pc:inkChg>
        <pc:inkChg chg="add del">
          <ac:chgData name="Viet Anh Nguyen" userId="b95f61ff061388d5" providerId="LiveId" clId="{746B24EA-7A43-4D3D-A68A-B9BD11066FA8}" dt="2022-02-09T07:42:36.680" v="5074"/>
          <ac:inkMkLst>
            <pc:docMk/>
            <pc:sldMk cId="2025121718" sldId="355"/>
            <ac:inkMk id="185" creationId="{82E0C973-7724-474F-AD68-1D1F3A73A953}"/>
          </ac:inkMkLst>
        </pc:inkChg>
        <pc:inkChg chg="add del">
          <ac:chgData name="Viet Anh Nguyen" userId="b95f61ff061388d5" providerId="LiveId" clId="{746B24EA-7A43-4D3D-A68A-B9BD11066FA8}" dt="2022-02-09T07:42:36.680" v="5074"/>
          <ac:inkMkLst>
            <pc:docMk/>
            <pc:sldMk cId="2025121718" sldId="355"/>
            <ac:inkMk id="186" creationId="{F3F3991E-51C4-405F-8653-3E5C96A3A7CC}"/>
          </ac:inkMkLst>
        </pc:inkChg>
        <pc:inkChg chg="add del">
          <ac:chgData name="Viet Anh Nguyen" userId="b95f61ff061388d5" providerId="LiveId" clId="{746B24EA-7A43-4D3D-A68A-B9BD11066FA8}" dt="2022-02-09T07:42:38.097" v="5076"/>
          <ac:inkMkLst>
            <pc:docMk/>
            <pc:sldMk cId="2025121718" sldId="355"/>
            <ac:inkMk id="187" creationId="{CF095156-B97F-4F44-A433-B00ED0649C68}"/>
          </ac:inkMkLst>
        </pc:inkChg>
        <pc:inkChg chg="add del">
          <ac:chgData name="Viet Anh Nguyen" userId="b95f61ff061388d5" providerId="LiveId" clId="{746B24EA-7A43-4D3D-A68A-B9BD11066FA8}" dt="2022-02-09T07:42:38.097" v="5076"/>
          <ac:inkMkLst>
            <pc:docMk/>
            <pc:sldMk cId="2025121718" sldId="355"/>
            <ac:inkMk id="188" creationId="{F85EA377-526B-4B47-915F-129896814521}"/>
          </ac:inkMkLst>
        </pc:inkChg>
        <pc:inkChg chg="add">
          <ac:chgData name="Viet Anh Nguyen" userId="b95f61ff061388d5" providerId="LiveId" clId="{746B24EA-7A43-4D3D-A68A-B9BD11066FA8}" dt="2022-02-09T07:42:38.097" v="5076"/>
          <ac:inkMkLst>
            <pc:docMk/>
            <pc:sldMk cId="2025121718" sldId="355"/>
            <ac:inkMk id="189" creationId="{EC37E7B7-4E3E-45A7-86F8-32AF0FE9960A}"/>
          </ac:inkMkLst>
        </pc:inkChg>
        <pc:inkChg chg="add del">
          <ac:chgData name="Viet Anh Nguyen" userId="b95f61ff061388d5" providerId="LiveId" clId="{746B24EA-7A43-4D3D-A68A-B9BD11066FA8}" dt="2022-02-09T07:42:45.741" v="5088"/>
          <ac:inkMkLst>
            <pc:docMk/>
            <pc:sldMk cId="2025121718" sldId="355"/>
            <ac:inkMk id="190" creationId="{D281F00E-F4D5-4332-A452-6D3988728044}"/>
          </ac:inkMkLst>
        </pc:inkChg>
        <pc:inkChg chg="add del">
          <ac:chgData name="Viet Anh Nguyen" userId="b95f61ff061388d5" providerId="LiveId" clId="{746B24EA-7A43-4D3D-A68A-B9BD11066FA8}" dt="2022-02-09T07:42:45.741" v="5088"/>
          <ac:inkMkLst>
            <pc:docMk/>
            <pc:sldMk cId="2025121718" sldId="355"/>
            <ac:inkMk id="191" creationId="{B1FF882C-B18B-4967-9AAE-549CFC07204A}"/>
          </ac:inkMkLst>
        </pc:inkChg>
        <pc:inkChg chg="add del">
          <ac:chgData name="Viet Anh Nguyen" userId="b95f61ff061388d5" providerId="LiveId" clId="{746B24EA-7A43-4D3D-A68A-B9BD11066FA8}" dt="2022-02-09T07:42:45.741" v="5088"/>
          <ac:inkMkLst>
            <pc:docMk/>
            <pc:sldMk cId="2025121718" sldId="355"/>
            <ac:inkMk id="192" creationId="{641E2E3E-A28B-410E-97CE-686CAC176509}"/>
          </ac:inkMkLst>
        </pc:inkChg>
        <pc:inkChg chg="add del">
          <ac:chgData name="Viet Anh Nguyen" userId="b95f61ff061388d5" providerId="LiveId" clId="{746B24EA-7A43-4D3D-A68A-B9BD11066FA8}" dt="2022-02-09T07:42:45.741" v="5088"/>
          <ac:inkMkLst>
            <pc:docMk/>
            <pc:sldMk cId="2025121718" sldId="355"/>
            <ac:inkMk id="193" creationId="{7DFD8574-8C56-4EE6-A5FF-705971066089}"/>
          </ac:inkMkLst>
        </pc:inkChg>
        <pc:inkChg chg="add del">
          <ac:chgData name="Viet Anh Nguyen" userId="b95f61ff061388d5" providerId="LiveId" clId="{746B24EA-7A43-4D3D-A68A-B9BD11066FA8}" dt="2022-02-09T07:42:45.741" v="5088"/>
          <ac:inkMkLst>
            <pc:docMk/>
            <pc:sldMk cId="2025121718" sldId="355"/>
            <ac:inkMk id="194" creationId="{0BE17C31-7D4C-4E6C-A135-03783D2A2C4D}"/>
          </ac:inkMkLst>
        </pc:inkChg>
        <pc:inkChg chg="add del">
          <ac:chgData name="Viet Anh Nguyen" userId="b95f61ff061388d5" providerId="LiveId" clId="{746B24EA-7A43-4D3D-A68A-B9BD11066FA8}" dt="2022-02-09T07:42:45.741" v="5088"/>
          <ac:inkMkLst>
            <pc:docMk/>
            <pc:sldMk cId="2025121718" sldId="355"/>
            <ac:inkMk id="195" creationId="{A4E31B2D-58A0-4814-9226-1171DFC013FC}"/>
          </ac:inkMkLst>
        </pc:inkChg>
        <pc:inkChg chg="add del">
          <ac:chgData name="Viet Anh Nguyen" userId="b95f61ff061388d5" providerId="LiveId" clId="{746B24EA-7A43-4D3D-A68A-B9BD11066FA8}" dt="2022-02-09T07:42:45.741" v="5088"/>
          <ac:inkMkLst>
            <pc:docMk/>
            <pc:sldMk cId="2025121718" sldId="355"/>
            <ac:inkMk id="196" creationId="{1F9AEA01-A979-4165-95E2-2DC764E03CA6}"/>
          </ac:inkMkLst>
        </pc:inkChg>
        <pc:inkChg chg="add del">
          <ac:chgData name="Viet Anh Nguyen" userId="b95f61ff061388d5" providerId="LiveId" clId="{746B24EA-7A43-4D3D-A68A-B9BD11066FA8}" dt="2022-02-09T07:42:45.741" v="5088"/>
          <ac:inkMkLst>
            <pc:docMk/>
            <pc:sldMk cId="2025121718" sldId="355"/>
            <ac:inkMk id="197" creationId="{23667905-A4E7-498D-808A-AE8FB84FA64D}"/>
          </ac:inkMkLst>
        </pc:inkChg>
        <pc:inkChg chg="add del">
          <ac:chgData name="Viet Anh Nguyen" userId="b95f61ff061388d5" providerId="LiveId" clId="{746B24EA-7A43-4D3D-A68A-B9BD11066FA8}" dt="2022-02-09T07:42:45.741" v="5088"/>
          <ac:inkMkLst>
            <pc:docMk/>
            <pc:sldMk cId="2025121718" sldId="355"/>
            <ac:inkMk id="198" creationId="{FA2CA481-2A90-460D-9546-2A8A9CD9BD65}"/>
          </ac:inkMkLst>
        </pc:inkChg>
        <pc:inkChg chg="add del">
          <ac:chgData name="Viet Anh Nguyen" userId="b95f61ff061388d5" providerId="LiveId" clId="{746B24EA-7A43-4D3D-A68A-B9BD11066FA8}" dt="2022-02-09T07:42:45.741" v="5088"/>
          <ac:inkMkLst>
            <pc:docMk/>
            <pc:sldMk cId="2025121718" sldId="355"/>
            <ac:inkMk id="199" creationId="{3F454016-ACF5-41A9-9A9A-0AD6BB4E2161}"/>
          </ac:inkMkLst>
        </pc:inkChg>
        <pc:inkChg chg="add del">
          <ac:chgData name="Viet Anh Nguyen" userId="b95f61ff061388d5" providerId="LiveId" clId="{746B24EA-7A43-4D3D-A68A-B9BD11066FA8}" dt="2022-02-09T07:42:45.741" v="5088"/>
          <ac:inkMkLst>
            <pc:docMk/>
            <pc:sldMk cId="2025121718" sldId="355"/>
            <ac:inkMk id="200" creationId="{952DD15E-C559-44D2-A63B-9991E96F58D7}"/>
          </ac:inkMkLst>
        </pc:inkChg>
        <pc:inkChg chg="add del">
          <ac:chgData name="Viet Anh Nguyen" userId="b95f61ff061388d5" providerId="LiveId" clId="{746B24EA-7A43-4D3D-A68A-B9BD11066FA8}" dt="2022-02-09T07:42:46.722" v="5090"/>
          <ac:inkMkLst>
            <pc:docMk/>
            <pc:sldMk cId="2025121718" sldId="355"/>
            <ac:inkMk id="201" creationId="{361F4386-5659-4636-9CAD-AE0DF82B0AA3}"/>
          </ac:inkMkLst>
        </pc:inkChg>
        <pc:inkChg chg="add">
          <ac:chgData name="Viet Anh Nguyen" userId="b95f61ff061388d5" providerId="LiveId" clId="{746B24EA-7A43-4D3D-A68A-B9BD11066FA8}" dt="2022-02-09T07:42:45.741" v="5088"/>
          <ac:inkMkLst>
            <pc:docMk/>
            <pc:sldMk cId="2025121718" sldId="355"/>
            <ac:inkMk id="202" creationId="{9663D806-C0CA-44E2-8D0B-E54FA44CAE58}"/>
          </ac:inkMkLst>
        </pc:inkChg>
        <pc:inkChg chg="add">
          <ac:chgData name="Viet Anh Nguyen" userId="b95f61ff061388d5" providerId="LiveId" clId="{746B24EA-7A43-4D3D-A68A-B9BD11066FA8}" dt="2022-02-09T07:42:45.741" v="5088"/>
          <ac:inkMkLst>
            <pc:docMk/>
            <pc:sldMk cId="2025121718" sldId="355"/>
            <ac:inkMk id="203" creationId="{6411618B-B8DB-43FC-8554-02F4DAD4B288}"/>
          </ac:inkMkLst>
        </pc:inkChg>
        <pc:inkChg chg="add del">
          <ac:chgData name="Viet Anh Nguyen" userId="b95f61ff061388d5" providerId="LiveId" clId="{746B24EA-7A43-4D3D-A68A-B9BD11066FA8}" dt="2022-02-09T07:42:46.722" v="5090"/>
          <ac:inkMkLst>
            <pc:docMk/>
            <pc:sldMk cId="2025121718" sldId="355"/>
            <ac:inkMk id="204" creationId="{CC5EF03F-35ED-47DB-8A9B-C639E5481DF9}"/>
          </ac:inkMkLst>
        </pc:inkChg>
        <pc:inkChg chg="add">
          <ac:chgData name="Viet Anh Nguyen" userId="b95f61ff061388d5" providerId="LiveId" clId="{746B24EA-7A43-4D3D-A68A-B9BD11066FA8}" dt="2022-02-09T07:42:46.722" v="5090"/>
          <ac:inkMkLst>
            <pc:docMk/>
            <pc:sldMk cId="2025121718" sldId="355"/>
            <ac:inkMk id="205" creationId="{F4C85433-C2F7-4FBB-BEFD-00F792BD9DBC}"/>
          </ac:inkMkLst>
        </pc:inkChg>
        <pc:inkChg chg="add del">
          <ac:chgData name="Viet Anh Nguyen" userId="b95f61ff061388d5" providerId="LiveId" clId="{746B24EA-7A43-4D3D-A68A-B9BD11066FA8}" dt="2022-02-09T07:42:49.521" v="5094"/>
          <ac:inkMkLst>
            <pc:docMk/>
            <pc:sldMk cId="2025121718" sldId="355"/>
            <ac:inkMk id="206" creationId="{12EF6A3C-95FF-4C86-8821-F610B5A249C7}"/>
          </ac:inkMkLst>
        </pc:inkChg>
        <pc:inkChg chg="add del">
          <ac:chgData name="Viet Anh Nguyen" userId="b95f61ff061388d5" providerId="LiveId" clId="{746B24EA-7A43-4D3D-A68A-B9BD11066FA8}" dt="2022-02-09T07:42:49.521" v="5094"/>
          <ac:inkMkLst>
            <pc:docMk/>
            <pc:sldMk cId="2025121718" sldId="355"/>
            <ac:inkMk id="207" creationId="{7D624106-CA51-4DCD-9653-5C309D7676AB}"/>
          </ac:inkMkLst>
        </pc:inkChg>
        <pc:inkChg chg="add del">
          <ac:chgData name="Viet Anh Nguyen" userId="b95f61ff061388d5" providerId="LiveId" clId="{746B24EA-7A43-4D3D-A68A-B9BD11066FA8}" dt="2022-02-09T07:42:49.521" v="5094"/>
          <ac:inkMkLst>
            <pc:docMk/>
            <pc:sldMk cId="2025121718" sldId="355"/>
            <ac:inkMk id="208" creationId="{FA89A8F2-CE0D-4879-AEAF-52A504363284}"/>
          </ac:inkMkLst>
        </pc:inkChg>
        <pc:inkChg chg="add">
          <ac:chgData name="Viet Anh Nguyen" userId="b95f61ff061388d5" providerId="LiveId" clId="{746B24EA-7A43-4D3D-A68A-B9BD11066FA8}" dt="2022-02-09T07:42:49.521" v="5094"/>
          <ac:inkMkLst>
            <pc:docMk/>
            <pc:sldMk cId="2025121718" sldId="355"/>
            <ac:inkMk id="209" creationId="{DB1C8E11-F4FC-48B8-B50C-37582386463F}"/>
          </ac:inkMkLst>
        </pc:inkChg>
        <pc:inkChg chg="add del">
          <ac:chgData name="Viet Anh Nguyen" userId="b95f61ff061388d5" providerId="LiveId" clId="{746B24EA-7A43-4D3D-A68A-B9BD11066FA8}" dt="2022-02-09T07:42:53.311" v="5102"/>
          <ac:inkMkLst>
            <pc:docMk/>
            <pc:sldMk cId="2025121718" sldId="355"/>
            <ac:inkMk id="210" creationId="{F1B7C181-4C9E-4A17-A82D-C9DCACB8AE38}"/>
          </ac:inkMkLst>
        </pc:inkChg>
        <pc:inkChg chg="add del">
          <ac:chgData name="Viet Anh Nguyen" userId="b95f61ff061388d5" providerId="LiveId" clId="{746B24EA-7A43-4D3D-A68A-B9BD11066FA8}" dt="2022-02-09T07:42:53.311" v="5102"/>
          <ac:inkMkLst>
            <pc:docMk/>
            <pc:sldMk cId="2025121718" sldId="355"/>
            <ac:inkMk id="211" creationId="{CB0BEB31-7494-41AD-88AC-D3842C9FE4D5}"/>
          </ac:inkMkLst>
        </pc:inkChg>
        <pc:inkChg chg="add del">
          <ac:chgData name="Viet Anh Nguyen" userId="b95f61ff061388d5" providerId="LiveId" clId="{746B24EA-7A43-4D3D-A68A-B9BD11066FA8}" dt="2022-02-09T07:42:53.311" v="5102"/>
          <ac:inkMkLst>
            <pc:docMk/>
            <pc:sldMk cId="2025121718" sldId="355"/>
            <ac:inkMk id="212" creationId="{B9E0D80B-E1F1-44A7-974D-77506CD998A7}"/>
          </ac:inkMkLst>
        </pc:inkChg>
        <pc:inkChg chg="add del">
          <ac:chgData name="Viet Anh Nguyen" userId="b95f61ff061388d5" providerId="LiveId" clId="{746B24EA-7A43-4D3D-A68A-B9BD11066FA8}" dt="2022-02-09T07:42:53.311" v="5102"/>
          <ac:inkMkLst>
            <pc:docMk/>
            <pc:sldMk cId="2025121718" sldId="355"/>
            <ac:inkMk id="213" creationId="{D469B81E-64D6-41F9-8E0D-8607C0607842}"/>
          </ac:inkMkLst>
        </pc:inkChg>
        <pc:inkChg chg="add del">
          <ac:chgData name="Viet Anh Nguyen" userId="b95f61ff061388d5" providerId="LiveId" clId="{746B24EA-7A43-4D3D-A68A-B9BD11066FA8}" dt="2022-02-09T07:42:53.311" v="5102"/>
          <ac:inkMkLst>
            <pc:docMk/>
            <pc:sldMk cId="2025121718" sldId="355"/>
            <ac:inkMk id="214" creationId="{DF7E2208-1312-425B-891F-86A675BE56E9}"/>
          </ac:inkMkLst>
        </pc:inkChg>
        <pc:inkChg chg="add del">
          <ac:chgData name="Viet Anh Nguyen" userId="b95f61ff061388d5" providerId="LiveId" clId="{746B24EA-7A43-4D3D-A68A-B9BD11066FA8}" dt="2022-02-09T07:42:53.311" v="5102"/>
          <ac:inkMkLst>
            <pc:docMk/>
            <pc:sldMk cId="2025121718" sldId="355"/>
            <ac:inkMk id="215" creationId="{AB3B8A36-A215-4496-AAAA-2DF76A81C029}"/>
          </ac:inkMkLst>
        </pc:inkChg>
        <pc:inkChg chg="add del">
          <ac:chgData name="Viet Anh Nguyen" userId="b95f61ff061388d5" providerId="LiveId" clId="{746B24EA-7A43-4D3D-A68A-B9BD11066FA8}" dt="2022-02-09T07:42:53.311" v="5102"/>
          <ac:inkMkLst>
            <pc:docMk/>
            <pc:sldMk cId="2025121718" sldId="355"/>
            <ac:inkMk id="216" creationId="{0DB80E80-87D6-4E6D-A126-9AC282B660AB}"/>
          </ac:inkMkLst>
        </pc:inkChg>
        <pc:inkChg chg="add del">
          <ac:chgData name="Viet Anh Nguyen" userId="b95f61ff061388d5" providerId="LiveId" clId="{746B24EA-7A43-4D3D-A68A-B9BD11066FA8}" dt="2022-02-09T07:42:56.435" v="5112"/>
          <ac:inkMkLst>
            <pc:docMk/>
            <pc:sldMk cId="2025121718" sldId="355"/>
            <ac:inkMk id="217" creationId="{09E87173-408D-4313-B517-85CE5616D568}"/>
          </ac:inkMkLst>
        </pc:inkChg>
        <pc:inkChg chg="add del">
          <ac:chgData name="Viet Anh Nguyen" userId="b95f61ff061388d5" providerId="LiveId" clId="{746B24EA-7A43-4D3D-A68A-B9BD11066FA8}" dt="2022-02-09T07:42:56.435" v="5112"/>
          <ac:inkMkLst>
            <pc:docMk/>
            <pc:sldMk cId="2025121718" sldId="355"/>
            <ac:inkMk id="218" creationId="{30342728-565E-4525-A80D-5BCBCBA7DF1E}"/>
          </ac:inkMkLst>
        </pc:inkChg>
        <pc:inkChg chg="add del">
          <ac:chgData name="Viet Anh Nguyen" userId="b95f61ff061388d5" providerId="LiveId" clId="{746B24EA-7A43-4D3D-A68A-B9BD11066FA8}" dt="2022-02-09T07:42:56.435" v="5112"/>
          <ac:inkMkLst>
            <pc:docMk/>
            <pc:sldMk cId="2025121718" sldId="355"/>
            <ac:inkMk id="219" creationId="{707CDE11-7C35-4AC8-8ED3-9356BD1C1EE2}"/>
          </ac:inkMkLst>
        </pc:inkChg>
        <pc:inkChg chg="add del">
          <ac:chgData name="Viet Anh Nguyen" userId="b95f61ff061388d5" providerId="LiveId" clId="{746B24EA-7A43-4D3D-A68A-B9BD11066FA8}" dt="2022-02-09T07:42:56.435" v="5112"/>
          <ac:inkMkLst>
            <pc:docMk/>
            <pc:sldMk cId="2025121718" sldId="355"/>
            <ac:inkMk id="220" creationId="{CB8EEF00-A211-42D8-9F55-969959F45D84}"/>
          </ac:inkMkLst>
        </pc:inkChg>
        <pc:inkChg chg="add del">
          <ac:chgData name="Viet Anh Nguyen" userId="b95f61ff061388d5" providerId="LiveId" clId="{746B24EA-7A43-4D3D-A68A-B9BD11066FA8}" dt="2022-02-09T07:42:56.435" v="5112"/>
          <ac:inkMkLst>
            <pc:docMk/>
            <pc:sldMk cId="2025121718" sldId="355"/>
            <ac:inkMk id="221" creationId="{220268F1-FE1F-4608-833C-66EDA9A65EF3}"/>
          </ac:inkMkLst>
        </pc:inkChg>
        <pc:inkChg chg="add del">
          <ac:chgData name="Viet Anh Nguyen" userId="b95f61ff061388d5" providerId="LiveId" clId="{746B24EA-7A43-4D3D-A68A-B9BD11066FA8}" dt="2022-02-09T07:42:56.435" v="5112"/>
          <ac:inkMkLst>
            <pc:docMk/>
            <pc:sldMk cId="2025121718" sldId="355"/>
            <ac:inkMk id="222" creationId="{37C531E9-C4B8-4793-AD95-16BFAEB3C6E8}"/>
          </ac:inkMkLst>
        </pc:inkChg>
        <pc:inkChg chg="add del">
          <ac:chgData name="Viet Anh Nguyen" userId="b95f61ff061388d5" providerId="LiveId" clId="{746B24EA-7A43-4D3D-A68A-B9BD11066FA8}" dt="2022-02-09T07:42:56.435" v="5112"/>
          <ac:inkMkLst>
            <pc:docMk/>
            <pc:sldMk cId="2025121718" sldId="355"/>
            <ac:inkMk id="223" creationId="{D03EC185-B2C4-46AE-BC47-01B9B373B5FE}"/>
          </ac:inkMkLst>
        </pc:inkChg>
        <pc:inkChg chg="add del">
          <ac:chgData name="Viet Anh Nguyen" userId="b95f61ff061388d5" providerId="LiveId" clId="{746B24EA-7A43-4D3D-A68A-B9BD11066FA8}" dt="2022-02-09T07:42:56.435" v="5112"/>
          <ac:inkMkLst>
            <pc:docMk/>
            <pc:sldMk cId="2025121718" sldId="355"/>
            <ac:inkMk id="224" creationId="{0010CE08-339B-48E8-9F9E-B99E067806FB}"/>
          </ac:inkMkLst>
        </pc:inkChg>
        <pc:inkChg chg="add del">
          <ac:chgData name="Viet Anh Nguyen" userId="b95f61ff061388d5" providerId="LiveId" clId="{746B24EA-7A43-4D3D-A68A-B9BD11066FA8}" dt="2022-02-09T07:42:56.435" v="5112"/>
          <ac:inkMkLst>
            <pc:docMk/>
            <pc:sldMk cId="2025121718" sldId="355"/>
            <ac:inkMk id="225" creationId="{4E4EDA4E-A21E-47FD-A6BF-C6451E128C8F}"/>
          </ac:inkMkLst>
        </pc:inkChg>
        <pc:inkChg chg="add del">
          <ac:chgData name="Viet Anh Nguyen" userId="b95f61ff061388d5" providerId="LiveId" clId="{746B24EA-7A43-4D3D-A68A-B9BD11066FA8}" dt="2022-02-09T07:42:56.435" v="5112"/>
          <ac:inkMkLst>
            <pc:docMk/>
            <pc:sldMk cId="2025121718" sldId="355"/>
            <ac:inkMk id="226" creationId="{B4202843-266C-4D79-B7E3-E766F7481484}"/>
          </ac:inkMkLst>
        </pc:inkChg>
        <pc:inkChg chg="add">
          <ac:chgData name="Viet Anh Nguyen" userId="b95f61ff061388d5" providerId="LiveId" clId="{746B24EA-7A43-4D3D-A68A-B9BD11066FA8}" dt="2022-02-09T07:42:56.435" v="5112"/>
          <ac:inkMkLst>
            <pc:docMk/>
            <pc:sldMk cId="2025121718" sldId="355"/>
            <ac:inkMk id="227" creationId="{45645129-C20D-489A-AF41-30E45BDFFBCF}"/>
          </ac:inkMkLst>
        </pc:inkChg>
      </pc:sldChg>
      <pc:sldChg chg="addSp delSp new mod modClrScheme chgLayout">
        <pc:chgData name="Viet Anh Nguyen" userId="b95f61ff061388d5" providerId="LiveId" clId="{746B24EA-7A43-4D3D-A68A-B9BD11066FA8}" dt="2022-02-09T07:47:18.819" v="5262"/>
        <pc:sldMkLst>
          <pc:docMk/>
          <pc:sldMk cId="696913737" sldId="356"/>
        </pc:sldMkLst>
        <pc:spChg chg="del">
          <ac:chgData name="Viet Anh Nguyen" userId="b95f61ff061388d5" providerId="LiveId" clId="{746B24EA-7A43-4D3D-A68A-B9BD11066FA8}" dt="2022-02-09T07:45:23.992" v="5114" actId="700"/>
          <ac:spMkLst>
            <pc:docMk/>
            <pc:sldMk cId="696913737" sldId="356"/>
            <ac:spMk id="2" creationId="{4F7481A2-8CAD-4C5A-A03F-7FAD8589C762}"/>
          </ac:spMkLst>
        </pc:spChg>
        <pc:spChg chg="del">
          <ac:chgData name="Viet Anh Nguyen" userId="b95f61ff061388d5" providerId="LiveId" clId="{746B24EA-7A43-4D3D-A68A-B9BD11066FA8}" dt="2022-02-09T07:45:23.992" v="5114" actId="700"/>
          <ac:spMkLst>
            <pc:docMk/>
            <pc:sldMk cId="696913737" sldId="356"/>
            <ac:spMk id="3" creationId="{1844A7D1-E6B1-466F-814A-88ABD68680B1}"/>
          </ac:spMkLst>
        </pc:spChg>
        <pc:inkChg chg="add del">
          <ac:chgData name="Viet Anh Nguyen" userId="b95f61ff061388d5" providerId="LiveId" clId="{746B24EA-7A43-4D3D-A68A-B9BD11066FA8}" dt="2022-02-09T07:46:06.334" v="5130"/>
          <ac:inkMkLst>
            <pc:docMk/>
            <pc:sldMk cId="696913737" sldId="356"/>
            <ac:inkMk id="4" creationId="{2C59110A-6913-48BF-81BE-9D86457839AA}"/>
          </ac:inkMkLst>
        </pc:inkChg>
        <pc:inkChg chg="add del">
          <ac:chgData name="Viet Anh Nguyen" userId="b95f61ff061388d5" providerId="LiveId" clId="{746B24EA-7A43-4D3D-A68A-B9BD11066FA8}" dt="2022-02-09T07:46:06.334" v="5130"/>
          <ac:inkMkLst>
            <pc:docMk/>
            <pc:sldMk cId="696913737" sldId="356"/>
            <ac:inkMk id="5" creationId="{4746FD2D-EEC5-47B0-BEAD-0346D0B3CB0C}"/>
          </ac:inkMkLst>
        </pc:inkChg>
        <pc:inkChg chg="add del">
          <ac:chgData name="Viet Anh Nguyen" userId="b95f61ff061388d5" providerId="LiveId" clId="{746B24EA-7A43-4D3D-A68A-B9BD11066FA8}" dt="2022-02-09T07:46:06.334" v="5130"/>
          <ac:inkMkLst>
            <pc:docMk/>
            <pc:sldMk cId="696913737" sldId="356"/>
            <ac:inkMk id="6" creationId="{3ABD573F-94C0-4921-9E0C-2669E1FF4CCD}"/>
          </ac:inkMkLst>
        </pc:inkChg>
        <pc:inkChg chg="add del">
          <ac:chgData name="Viet Anh Nguyen" userId="b95f61ff061388d5" providerId="LiveId" clId="{746B24EA-7A43-4D3D-A68A-B9BD11066FA8}" dt="2022-02-09T07:46:06.334" v="5130"/>
          <ac:inkMkLst>
            <pc:docMk/>
            <pc:sldMk cId="696913737" sldId="356"/>
            <ac:inkMk id="7" creationId="{C0106643-381A-4B6A-95AD-E7336F09F7F4}"/>
          </ac:inkMkLst>
        </pc:inkChg>
        <pc:inkChg chg="add del">
          <ac:chgData name="Viet Anh Nguyen" userId="b95f61ff061388d5" providerId="LiveId" clId="{746B24EA-7A43-4D3D-A68A-B9BD11066FA8}" dt="2022-02-09T07:46:06.334" v="5130"/>
          <ac:inkMkLst>
            <pc:docMk/>
            <pc:sldMk cId="696913737" sldId="356"/>
            <ac:inkMk id="8" creationId="{78E1072C-25AC-412F-826A-603FED7CB141}"/>
          </ac:inkMkLst>
        </pc:inkChg>
        <pc:inkChg chg="add del">
          <ac:chgData name="Viet Anh Nguyen" userId="b95f61ff061388d5" providerId="LiveId" clId="{746B24EA-7A43-4D3D-A68A-B9BD11066FA8}" dt="2022-02-09T07:46:06.334" v="5130"/>
          <ac:inkMkLst>
            <pc:docMk/>
            <pc:sldMk cId="696913737" sldId="356"/>
            <ac:inkMk id="9" creationId="{458BC136-F8D1-4265-9A1B-8702065A8D02}"/>
          </ac:inkMkLst>
        </pc:inkChg>
        <pc:inkChg chg="add del">
          <ac:chgData name="Viet Anh Nguyen" userId="b95f61ff061388d5" providerId="LiveId" clId="{746B24EA-7A43-4D3D-A68A-B9BD11066FA8}" dt="2022-02-09T07:46:06.334" v="5130"/>
          <ac:inkMkLst>
            <pc:docMk/>
            <pc:sldMk cId="696913737" sldId="356"/>
            <ac:inkMk id="10" creationId="{A0EEA4C7-BD85-46C2-AD62-079EC892B6DE}"/>
          </ac:inkMkLst>
        </pc:inkChg>
        <pc:inkChg chg="add del">
          <ac:chgData name="Viet Anh Nguyen" userId="b95f61ff061388d5" providerId="LiveId" clId="{746B24EA-7A43-4D3D-A68A-B9BD11066FA8}" dt="2022-02-09T07:46:06.334" v="5130"/>
          <ac:inkMkLst>
            <pc:docMk/>
            <pc:sldMk cId="696913737" sldId="356"/>
            <ac:inkMk id="11" creationId="{36F84559-F4AB-4BF5-8FAC-6A0E85CC35BD}"/>
          </ac:inkMkLst>
        </pc:inkChg>
        <pc:inkChg chg="add">
          <ac:chgData name="Viet Anh Nguyen" userId="b95f61ff061388d5" providerId="LiveId" clId="{746B24EA-7A43-4D3D-A68A-B9BD11066FA8}" dt="2022-02-09T07:46:06.334" v="5130"/>
          <ac:inkMkLst>
            <pc:docMk/>
            <pc:sldMk cId="696913737" sldId="356"/>
            <ac:inkMk id="12" creationId="{2C36A043-0FC3-484D-AEB9-AE854C6E55EE}"/>
          </ac:inkMkLst>
        </pc:inkChg>
        <pc:inkChg chg="add del">
          <ac:chgData name="Viet Anh Nguyen" userId="b95f61ff061388d5" providerId="LiveId" clId="{746B24EA-7A43-4D3D-A68A-B9BD11066FA8}" dt="2022-02-09T07:46:09.758" v="5139"/>
          <ac:inkMkLst>
            <pc:docMk/>
            <pc:sldMk cId="696913737" sldId="356"/>
            <ac:inkMk id="13" creationId="{480496C6-D9C6-434A-98B7-86C1CC1F2C48}"/>
          </ac:inkMkLst>
        </pc:inkChg>
        <pc:inkChg chg="add del">
          <ac:chgData name="Viet Anh Nguyen" userId="b95f61ff061388d5" providerId="LiveId" clId="{746B24EA-7A43-4D3D-A68A-B9BD11066FA8}" dt="2022-02-09T07:46:09.758" v="5139"/>
          <ac:inkMkLst>
            <pc:docMk/>
            <pc:sldMk cId="696913737" sldId="356"/>
            <ac:inkMk id="14" creationId="{EEF8DD45-C06B-4009-B459-33546CE642D0}"/>
          </ac:inkMkLst>
        </pc:inkChg>
        <pc:inkChg chg="add del">
          <ac:chgData name="Viet Anh Nguyen" userId="b95f61ff061388d5" providerId="LiveId" clId="{746B24EA-7A43-4D3D-A68A-B9BD11066FA8}" dt="2022-02-09T07:46:09.758" v="5139"/>
          <ac:inkMkLst>
            <pc:docMk/>
            <pc:sldMk cId="696913737" sldId="356"/>
            <ac:inkMk id="15" creationId="{17B5B302-837B-4E74-8249-9323714AA350}"/>
          </ac:inkMkLst>
        </pc:inkChg>
        <pc:inkChg chg="add del">
          <ac:chgData name="Viet Anh Nguyen" userId="b95f61ff061388d5" providerId="LiveId" clId="{746B24EA-7A43-4D3D-A68A-B9BD11066FA8}" dt="2022-02-09T07:46:09.758" v="5139"/>
          <ac:inkMkLst>
            <pc:docMk/>
            <pc:sldMk cId="696913737" sldId="356"/>
            <ac:inkMk id="16" creationId="{BB88BC7E-C58F-4AAE-84DC-231B04E4D74A}"/>
          </ac:inkMkLst>
        </pc:inkChg>
        <pc:inkChg chg="add del">
          <ac:chgData name="Viet Anh Nguyen" userId="b95f61ff061388d5" providerId="LiveId" clId="{746B24EA-7A43-4D3D-A68A-B9BD11066FA8}" dt="2022-02-09T07:46:09.758" v="5139"/>
          <ac:inkMkLst>
            <pc:docMk/>
            <pc:sldMk cId="696913737" sldId="356"/>
            <ac:inkMk id="17" creationId="{D881CB57-C68F-4648-8BCC-6412F404B012}"/>
          </ac:inkMkLst>
        </pc:inkChg>
        <pc:inkChg chg="add del">
          <ac:chgData name="Viet Anh Nguyen" userId="b95f61ff061388d5" providerId="LiveId" clId="{746B24EA-7A43-4D3D-A68A-B9BD11066FA8}" dt="2022-02-09T07:46:09.758" v="5139"/>
          <ac:inkMkLst>
            <pc:docMk/>
            <pc:sldMk cId="696913737" sldId="356"/>
            <ac:inkMk id="18" creationId="{72088E6F-7209-4591-B356-7F92086DBDC6}"/>
          </ac:inkMkLst>
        </pc:inkChg>
        <pc:inkChg chg="add del">
          <ac:chgData name="Viet Anh Nguyen" userId="b95f61ff061388d5" providerId="LiveId" clId="{746B24EA-7A43-4D3D-A68A-B9BD11066FA8}" dt="2022-02-09T07:46:09.758" v="5139"/>
          <ac:inkMkLst>
            <pc:docMk/>
            <pc:sldMk cId="696913737" sldId="356"/>
            <ac:inkMk id="19" creationId="{B55232CA-EDFF-46F9-A423-B7554D46A907}"/>
          </ac:inkMkLst>
        </pc:inkChg>
        <pc:inkChg chg="add del">
          <ac:chgData name="Viet Anh Nguyen" userId="b95f61ff061388d5" providerId="LiveId" clId="{746B24EA-7A43-4D3D-A68A-B9BD11066FA8}" dt="2022-02-09T07:46:09.758" v="5139"/>
          <ac:inkMkLst>
            <pc:docMk/>
            <pc:sldMk cId="696913737" sldId="356"/>
            <ac:inkMk id="20" creationId="{CBF9AD5A-F4D3-4A24-A55D-D506C613C39D}"/>
          </ac:inkMkLst>
        </pc:inkChg>
        <pc:inkChg chg="add">
          <ac:chgData name="Viet Anh Nguyen" userId="b95f61ff061388d5" providerId="LiveId" clId="{746B24EA-7A43-4D3D-A68A-B9BD11066FA8}" dt="2022-02-09T07:46:09.758" v="5139"/>
          <ac:inkMkLst>
            <pc:docMk/>
            <pc:sldMk cId="696913737" sldId="356"/>
            <ac:inkMk id="21" creationId="{37A0A42B-F2E8-4284-89FD-C58438AD67BC}"/>
          </ac:inkMkLst>
        </pc:inkChg>
        <pc:inkChg chg="add">
          <ac:chgData name="Viet Anh Nguyen" userId="b95f61ff061388d5" providerId="LiveId" clId="{746B24EA-7A43-4D3D-A68A-B9BD11066FA8}" dt="2022-02-09T07:46:10.863" v="5140" actId="9405"/>
          <ac:inkMkLst>
            <pc:docMk/>
            <pc:sldMk cId="696913737" sldId="356"/>
            <ac:inkMk id="22" creationId="{4E4BEA67-EE3F-4732-9785-1C11D17AEE3A}"/>
          </ac:inkMkLst>
        </pc:inkChg>
        <pc:inkChg chg="add del">
          <ac:chgData name="Viet Anh Nguyen" userId="b95f61ff061388d5" providerId="LiveId" clId="{746B24EA-7A43-4D3D-A68A-B9BD11066FA8}" dt="2022-02-09T07:46:21.329" v="5146"/>
          <ac:inkMkLst>
            <pc:docMk/>
            <pc:sldMk cId="696913737" sldId="356"/>
            <ac:inkMk id="23" creationId="{7EF63065-023C-4516-A7CA-C168436F7D16}"/>
          </ac:inkMkLst>
        </pc:inkChg>
        <pc:inkChg chg="add del">
          <ac:chgData name="Viet Anh Nguyen" userId="b95f61ff061388d5" providerId="LiveId" clId="{746B24EA-7A43-4D3D-A68A-B9BD11066FA8}" dt="2022-02-09T07:46:21.329" v="5146"/>
          <ac:inkMkLst>
            <pc:docMk/>
            <pc:sldMk cId="696913737" sldId="356"/>
            <ac:inkMk id="24" creationId="{A8A011B1-3763-46EB-989D-19383F838BD3}"/>
          </ac:inkMkLst>
        </pc:inkChg>
        <pc:inkChg chg="add del">
          <ac:chgData name="Viet Anh Nguyen" userId="b95f61ff061388d5" providerId="LiveId" clId="{746B24EA-7A43-4D3D-A68A-B9BD11066FA8}" dt="2022-02-09T07:46:21.329" v="5146"/>
          <ac:inkMkLst>
            <pc:docMk/>
            <pc:sldMk cId="696913737" sldId="356"/>
            <ac:inkMk id="25" creationId="{F73C382E-5D93-424B-94E3-34F4589EA3BD}"/>
          </ac:inkMkLst>
        </pc:inkChg>
        <pc:inkChg chg="add del">
          <ac:chgData name="Viet Anh Nguyen" userId="b95f61ff061388d5" providerId="LiveId" clId="{746B24EA-7A43-4D3D-A68A-B9BD11066FA8}" dt="2022-02-09T07:46:21.329" v="5146"/>
          <ac:inkMkLst>
            <pc:docMk/>
            <pc:sldMk cId="696913737" sldId="356"/>
            <ac:inkMk id="26" creationId="{32CDA0A2-CF53-424E-9936-C5CD871EA47C}"/>
          </ac:inkMkLst>
        </pc:inkChg>
        <pc:inkChg chg="add del">
          <ac:chgData name="Viet Anh Nguyen" userId="b95f61ff061388d5" providerId="LiveId" clId="{746B24EA-7A43-4D3D-A68A-B9BD11066FA8}" dt="2022-02-09T07:46:21.329" v="5146"/>
          <ac:inkMkLst>
            <pc:docMk/>
            <pc:sldMk cId="696913737" sldId="356"/>
            <ac:inkMk id="27" creationId="{405EFDDB-CD73-4416-B3D9-88868789BA0E}"/>
          </ac:inkMkLst>
        </pc:inkChg>
        <pc:inkChg chg="add del">
          <ac:chgData name="Viet Anh Nguyen" userId="b95f61ff061388d5" providerId="LiveId" clId="{746B24EA-7A43-4D3D-A68A-B9BD11066FA8}" dt="2022-02-09T07:46:22.965" v="5150"/>
          <ac:inkMkLst>
            <pc:docMk/>
            <pc:sldMk cId="696913737" sldId="356"/>
            <ac:inkMk id="28" creationId="{4B0C5ECC-BBEE-45E4-85C0-AAAC3F91C86F}"/>
          </ac:inkMkLst>
        </pc:inkChg>
        <pc:inkChg chg="add del">
          <ac:chgData name="Viet Anh Nguyen" userId="b95f61ff061388d5" providerId="LiveId" clId="{746B24EA-7A43-4D3D-A68A-B9BD11066FA8}" dt="2022-02-09T07:46:22.965" v="5150"/>
          <ac:inkMkLst>
            <pc:docMk/>
            <pc:sldMk cId="696913737" sldId="356"/>
            <ac:inkMk id="29" creationId="{A0FE6157-9DB3-4C41-A644-B020594FC38A}"/>
          </ac:inkMkLst>
        </pc:inkChg>
        <pc:inkChg chg="add del">
          <ac:chgData name="Viet Anh Nguyen" userId="b95f61ff061388d5" providerId="LiveId" clId="{746B24EA-7A43-4D3D-A68A-B9BD11066FA8}" dt="2022-02-09T07:46:22.965" v="5150"/>
          <ac:inkMkLst>
            <pc:docMk/>
            <pc:sldMk cId="696913737" sldId="356"/>
            <ac:inkMk id="30" creationId="{84AFC199-2F83-4391-B20B-335961EF2093}"/>
          </ac:inkMkLst>
        </pc:inkChg>
        <pc:inkChg chg="add del">
          <ac:chgData name="Viet Anh Nguyen" userId="b95f61ff061388d5" providerId="LiveId" clId="{746B24EA-7A43-4D3D-A68A-B9BD11066FA8}" dt="2022-02-09T07:46:22.965" v="5150"/>
          <ac:inkMkLst>
            <pc:docMk/>
            <pc:sldMk cId="696913737" sldId="356"/>
            <ac:inkMk id="31" creationId="{5FCB97AA-A31A-498E-AF6D-C09371D9B292}"/>
          </ac:inkMkLst>
        </pc:inkChg>
        <pc:inkChg chg="add del">
          <ac:chgData name="Viet Anh Nguyen" userId="b95f61ff061388d5" providerId="LiveId" clId="{746B24EA-7A43-4D3D-A68A-B9BD11066FA8}" dt="2022-02-09T07:46:36.890" v="5178"/>
          <ac:inkMkLst>
            <pc:docMk/>
            <pc:sldMk cId="696913737" sldId="356"/>
            <ac:inkMk id="32" creationId="{83BAB558-04B8-4691-A0B3-E4A267495A88}"/>
          </ac:inkMkLst>
        </pc:inkChg>
        <pc:inkChg chg="add del">
          <ac:chgData name="Viet Anh Nguyen" userId="b95f61ff061388d5" providerId="LiveId" clId="{746B24EA-7A43-4D3D-A68A-B9BD11066FA8}" dt="2022-02-09T07:46:23.945" v="5154"/>
          <ac:inkMkLst>
            <pc:docMk/>
            <pc:sldMk cId="696913737" sldId="356"/>
            <ac:inkMk id="33" creationId="{BE5115CF-612F-4D5B-A4AC-4F9DB91D233A}"/>
          </ac:inkMkLst>
        </pc:inkChg>
        <pc:inkChg chg="add del">
          <ac:chgData name="Viet Anh Nguyen" userId="b95f61ff061388d5" providerId="LiveId" clId="{746B24EA-7A43-4D3D-A68A-B9BD11066FA8}" dt="2022-02-09T07:46:23.945" v="5154"/>
          <ac:inkMkLst>
            <pc:docMk/>
            <pc:sldMk cId="696913737" sldId="356"/>
            <ac:inkMk id="34" creationId="{46869F61-E4E8-4363-844F-7CA876963DCB}"/>
          </ac:inkMkLst>
        </pc:inkChg>
        <pc:inkChg chg="add del">
          <ac:chgData name="Viet Anh Nguyen" userId="b95f61ff061388d5" providerId="LiveId" clId="{746B24EA-7A43-4D3D-A68A-B9BD11066FA8}" dt="2022-02-09T07:46:23.945" v="5154"/>
          <ac:inkMkLst>
            <pc:docMk/>
            <pc:sldMk cId="696913737" sldId="356"/>
            <ac:inkMk id="35" creationId="{53B700DE-D45C-490C-940E-19C23745BA53}"/>
          </ac:inkMkLst>
        </pc:inkChg>
        <pc:inkChg chg="add del">
          <ac:chgData name="Viet Anh Nguyen" userId="b95f61ff061388d5" providerId="LiveId" clId="{746B24EA-7A43-4D3D-A68A-B9BD11066FA8}" dt="2022-02-09T07:46:28.859" v="5164"/>
          <ac:inkMkLst>
            <pc:docMk/>
            <pc:sldMk cId="696913737" sldId="356"/>
            <ac:inkMk id="36" creationId="{04B2FDF1-0C4E-452A-A4D6-8F9849F05BCC}"/>
          </ac:inkMkLst>
        </pc:inkChg>
        <pc:inkChg chg="add del">
          <ac:chgData name="Viet Anh Nguyen" userId="b95f61ff061388d5" providerId="LiveId" clId="{746B24EA-7A43-4D3D-A68A-B9BD11066FA8}" dt="2022-02-09T07:46:28.859" v="5164"/>
          <ac:inkMkLst>
            <pc:docMk/>
            <pc:sldMk cId="696913737" sldId="356"/>
            <ac:inkMk id="37" creationId="{8B7652E4-F40C-4061-A2BB-48F67DEC2332}"/>
          </ac:inkMkLst>
        </pc:inkChg>
        <pc:inkChg chg="add del">
          <ac:chgData name="Viet Anh Nguyen" userId="b95f61ff061388d5" providerId="LiveId" clId="{746B24EA-7A43-4D3D-A68A-B9BD11066FA8}" dt="2022-02-09T07:46:28.859" v="5164"/>
          <ac:inkMkLst>
            <pc:docMk/>
            <pc:sldMk cId="696913737" sldId="356"/>
            <ac:inkMk id="38" creationId="{38EAE9F3-A738-4C01-99EC-47E93CD8B258}"/>
          </ac:inkMkLst>
        </pc:inkChg>
        <pc:inkChg chg="add del">
          <ac:chgData name="Viet Anh Nguyen" userId="b95f61ff061388d5" providerId="LiveId" clId="{746B24EA-7A43-4D3D-A68A-B9BD11066FA8}" dt="2022-02-09T07:46:28.859" v="5164"/>
          <ac:inkMkLst>
            <pc:docMk/>
            <pc:sldMk cId="696913737" sldId="356"/>
            <ac:inkMk id="39" creationId="{0FF58488-3882-42AC-AB8A-B00006C9F708}"/>
          </ac:inkMkLst>
        </pc:inkChg>
        <pc:inkChg chg="add del">
          <ac:chgData name="Viet Anh Nguyen" userId="b95f61ff061388d5" providerId="LiveId" clId="{746B24EA-7A43-4D3D-A68A-B9BD11066FA8}" dt="2022-02-09T07:46:28.859" v="5164"/>
          <ac:inkMkLst>
            <pc:docMk/>
            <pc:sldMk cId="696913737" sldId="356"/>
            <ac:inkMk id="40" creationId="{CC0CFB73-19A3-4522-A87F-9467730F9139}"/>
          </ac:inkMkLst>
        </pc:inkChg>
        <pc:inkChg chg="add del">
          <ac:chgData name="Viet Anh Nguyen" userId="b95f61ff061388d5" providerId="LiveId" clId="{746B24EA-7A43-4D3D-A68A-B9BD11066FA8}" dt="2022-02-09T07:46:28.859" v="5164"/>
          <ac:inkMkLst>
            <pc:docMk/>
            <pc:sldMk cId="696913737" sldId="356"/>
            <ac:inkMk id="41" creationId="{7763BC91-7F2E-42BF-8E6B-5890796117E1}"/>
          </ac:inkMkLst>
        </pc:inkChg>
        <pc:inkChg chg="add del">
          <ac:chgData name="Viet Anh Nguyen" userId="b95f61ff061388d5" providerId="LiveId" clId="{746B24EA-7A43-4D3D-A68A-B9BD11066FA8}" dt="2022-02-09T07:46:28.859" v="5164"/>
          <ac:inkMkLst>
            <pc:docMk/>
            <pc:sldMk cId="696913737" sldId="356"/>
            <ac:inkMk id="42" creationId="{274B9E8D-E6CB-4295-BA11-26796A3E1161}"/>
          </ac:inkMkLst>
        </pc:inkChg>
        <pc:inkChg chg="add del">
          <ac:chgData name="Viet Anh Nguyen" userId="b95f61ff061388d5" providerId="LiveId" clId="{746B24EA-7A43-4D3D-A68A-B9BD11066FA8}" dt="2022-02-09T07:46:28.859" v="5164"/>
          <ac:inkMkLst>
            <pc:docMk/>
            <pc:sldMk cId="696913737" sldId="356"/>
            <ac:inkMk id="43" creationId="{084462D3-6F7A-4DD4-88EA-D916999EB350}"/>
          </ac:inkMkLst>
        </pc:inkChg>
        <pc:inkChg chg="add del">
          <ac:chgData name="Viet Anh Nguyen" userId="b95f61ff061388d5" providerId="LiveId" clId="{746B24EA-7A43-4D3D-A68A-B9BD11066FA8}" dt="2022-02-09T07:46:28.859" v="5164"/>
          <ac:inkMkLst>
            <pc:docMk/>
            <pc:sldMk cId="696913737" sldId="356"/>
            <ac:inkMk id="44" creationId="{54F16BBE-FAAA-46DE-99F4-2BF08243A008}"/>
          </ac:inkMkLst>
        </pc:inkChg>
        <pc:inkChg chg="add del">
          <ac:chgData name="Viet Anh Nguyen" userId="b95f61ff061388d5" providerId="LiveId" clId="{746B24EA-7A43-4D3D-A68A-B9BD11066FA8}" dt="2022-02-09T07:46:28.859" v="5164"/>
          <ac:inkMkLst>
            <pc:docMk/>
            <pc:sldMk cId="696913737" sldId="356"/>
            <ac:inkMk id="45" creationId="{D7221077-6007-4EFF-947F-E073E747408D}"/>
          </ac:inkMkLst>
        </pc:inkChg>
        <pc:inkChg chg="add">
          <ac:chgData name="Viet Anh Nguyen" userId="b95f61ff061388d5" providerId="LiveId" clId="{746B24EA-7A43-4D3D-A68A-B9BD11066FA8}" dt="2022-02-09T07:46:28.859" v="5164"/>
          <ac:inkMkLst>
            <pc:docMk/>
            <pc:sldMk cId="696913737" sldId="356"/>
            <ac:inkMk id="46" creationId="{7FAA2087-1965-49EE-8F95-1722A816F4E3}"/>
          </ac:inkMkLst>
        </pc:inkChg>
        <pc:inkChg chg="add">
          <ac:chgData name="Viet Anh Nguyen" userId="b95f61ff061388d5" providerId="LiveId" clId="{746B24EA-7A43-4D3D-A68A-B9BD11066FA8}" dt="2022-02-09T07:46:28.859" v="5164"/>
          <ac:inkMkLst>
            <pc:docMk/>
            <pc:sldMk cId="696913737" sldId="356"/>
            <ac:inkMk id="47" creationId="{732C2079-6EAD-4156-AA15-090FB5DFEFA7}"/>
          </ac:inkMkLst>
        </pc:inkChg>
        <pc:inkChg chg="add del">
          <ac:chgData name="Viet Anh Nguyen" userId="b95f61ff061388d5" providerId="LiveId" clId="{746B24EA-7A43-4D3D-A68A-B9BD11066FA8}" dt="2022-02-09T07:46:36.890" v="5178"/>
          <ac:inkMkLst>
            <pc:docMk/>
            <pc:sldMk cId="696913737" sldId="356"/>
            <ac:inkMk id="48" creationId="{03D257B8-B3AC-498C-AD4A-F6035FDD575B}"/>
          </ac:inkMkLst>
        </pc:inkChg>
        <pc:inkChg chg="add del">
          <ac:chgData name="Viet Anh Nguyen" userId="b95f61ff061388d5" providerId="LiveId" clId="{746B24EA-7A43-4D3D-A68A-B9BD11066FA8}" dt="2022-02-09T07:46:30.830" v="5167"/>
          <ac:inkMkLst>
            <pc:docMk/>
            <pc:sldMk cId="696913737" sldId="356"/>
            <ac:inkMk id="49" creationId="{457FE4E8-C76D-416F-929C-DF67E0516E88}"/>
          </ac:inkMkLst>
        </pc:inkChg>
        <pc:inkChg chg="add del">
          <ac:chgData name="Viet Anh Nguyen" userId="b95f61ff061388d5" providerId="LiveId" clId="{746B24EA-7A43-4D3D-A68A-B9BD11066FA8}" dt="2022-02-09T07:46:30.830" v="5167"/>
          <ac:inkMkLst>
            <pc:docMk/>
            <pc:sldMk cId="696913737" sldId="356"/>
            <ac:inkMk id="50" creationId="{EF902D52-F740-45AF-A069-20C2558D919E}"/>
          </ac:inkMkLst>
        </pc:inkChg>
        <pc:inkChg chg="add">
          <ac:chgData name="Viet Anh Nguyen" userId="b95f61ff061388d5" providerId="LiveId" clId="{746B24EA-7A43-4D3D-A68A-B9BD11066FA8}" dt="2022-02-09T07:46:30.830" v="5167"/>
          <ac:inkMkLst>
            <pc:docMk/>
            <pc:sldMk cId="696913737" sldId="356"/>
            <ac:inkMk id="51" creationId="{57D8D991-0BAD-4D6C-9ABB-C8412C2B87F7}"/>
          </ac:inkMkLst>
        </pc:inkChg>
        <pc:inkChg chg="add del">
          <ac:chgData name="Viet Anh Nguyen" userId="b95f61ff061388d5" providerId="LiveId" clId="{746B24EA-7A43-4D3D-A68A-B9BD11066FA8}" dt="2022-02-09T07:46:36.890" v="5178"/>
          <ac:inkMkLst>
            <pc:docMk/>
            <pc:sldMk cId="696913737" sldId="356"/>
            <ac:inkMk id="52" creationId="{342B6095-1BD6-498A-B6BC-FD1CA4815DFF}"/>
          </ac:inkMkLst>
        </pc:inkChg>
        <pc:inkChg chg="add del">
          <ac:chgData name="Viet Anh Nguyen" userId="b95f61ff061388d5" providerId="LiveId" clId="{746B24EA-7A43-4D3D-A68A-B9BD11066FA8}" dt="2022-02-09T07:46:36.890" v="5178"/>
          <ac:inkMkLst>
            <pc:docMk/>
            <pc:sldMk cId="696913737" sldId="356"/>
            <ac:inkMk id="53" creationId="{52BC0CDE-549B-4E06-A561-4177B5945630}"/>
          </ac:inkMkLst>
        </pc:inkChg>
        <pc:inkChg chg="add del">
          <ac:chgData name="Viet Anh Nguyen" userId="b95f61ff061388d5" providerId="LiveId" clId="{746B24EA-7A43-4D3D-A68A-B9BD11066FA8}" dt="2022-02-09T07:46:36.890" v="5178"/>
          <ac:inkMkLst>
            <pc:docMk/>
            <pc:sldMk cId="696913737" sldId="356"/>
            <ac:inkMk id="54" creationId="{C8B56DEA-B65B-4A7C-8CD2-CF1D9F0DA3AD}"/>
          </ac:inkMkLst>
        </pc:inkChg>
        <pc:inkChg chg="add del">
          <ac:chgData name="Viet Anh Nguyen" userId="b95f61ff061388d5" providerId="LiveId" clId="{746B24EA-7A43-4D3D-A68A-B9BD11066FA8}" dt="2022-02-09T07:46:36.890" v="5178"/>
          <ac:inkMkLst>
            <pc:docMk/>
            <pc:sldMk cId="696913737" sldId="356"/>
            <ac:inkMk id="55" creationId="{2EC6E236-2CFE-451E-B0AD-167414C627FF}"/>
          </ac:inkMkLst>
        </pc:inkChg>
        <pc:inkChg chg="add del">
          <ac:chgData name="Viet Anh Nguyen" userId="b95f61ff061388d5" providerId="LiveId" clId="{746B24EA-7A43-4D3D-A68A-B9BD11066FA8}" dt="2022-02-09T07:46:36.890" v="5178"/>
          <ac:inkMkLst>
            <pc:docMk/>
            <pc:sldMk cId="696913737" sldId="356"/>
            <ac:inkMk id="56" creationId="{D4828C73-DDB9-4CA0-9D17-8777632D3A19}"/>
          </ac:inkMkLst>
        </pc:inkChg>
        <pc:inkChg chg="add del">
          <ac:chgData name="Viet Anh Nguyen" userId="b95f61ff061388d5" providerId="LiveId" clId="{746B24EA-7A43-4D3D-A68A-B9BD11066FA8}" dt="2022-02-09T07:46:36.890" v="5178"/>
          <ac:inkMkLst>
            <pc:docMk/>
            <pc:sldMk cId="696913737" sldId="356"/>
            <ac:inkMk id="57" creationId="{3C2386FC-6C17-42C5-8B79-E25BC61CC164}"/>
          </ac:inkMkLst>
        </pc:inkChg>
        <pc:inkChg chg="add del">
          <ac:chgData name="Viet Anh Nguyen" userId="b95f61ff061388d5" providerId="LiveId" clId="{746B24EA-7A43-4D3D-A68A-B9BD11066FA8}" dt="2022-02-09T07:46:36.890" v="5178"/>
          <ac:inkMkLst>
            <pc:docMk/>
            <pc:sldMk cId="696913737" sldId="356"/>
            <ac:inkMk id="58" creationId="{907928BE-D4AF-4A3F-943A-3FAD93C6F65D}"/>
          </ac:inkMkLst>
        </pc:inkChg>
        <pc:inkChg chg="add del">
          <ac:chgData name="Viet Anh Nguyen" userId="b95f61ff061388d5" providerId="LiveId" clId="{746B24EA-7A43-4D3D-A68A-B9BD11066FA8}" dt="2022-02-09T07:46:36.890" v="5178"/>
          <ac:inkMkLst>
            <pc:docMk/>
            <pc:sldMk cId="696913737" sldId="356"/>
            <ac:inkMk id="59" creationId="{78A4E97E-8FBD-488C-865E-303982F46C0E}"/>
          </ac:inkMkLst>
        </pc:inkChg>
        <pc:inkChg chg="add del">
          <ac:chgData name="Viet Anh Nguyen" userId="b95f61ff061388d5" providerId="LiveId" clId="{746B24EA-7A43-4D3D-A68A-B9BD11066FA8}" dt="2022-02-09T07:46:36.890" v="5178"/>
          <ac:inkMkLst>
            <pc:docMk/>
            <pc:sldMk cId="696913737" sldId="356"/>
            <ac:inkMk id="60" creationId="{0898D28B-1B3B-47E8-BC68-DE994518A75D}"/>
          </ac:inkMkLst>
        </pc:inkChg>
        <pc:inkChg chg="add del">
          <ac:chgData name="Viet Anh Nguyen" userId="b95f61ff061388d5" providerId="LiveId" clId="{746B24EA-7A43-4D3D-A68A-B9BD11066FA8}" dt="2022-02-09T07:46:36.890" v="5178"/>
          <ac:inkMkLst>
            <pc:docMk/>
            <pc:sldMk cId="696913737" sldId="356"/>
            <ac:inkMk id="61" creationId="{F615FAA0-431E-44D9-9B0C-CD2E4A8027CA}"/>
          </ac:inkMkLst>
        </pc:inkChg>
        <pc:inkChg chg="add">
          <ac:chgData name="Viet Anh Nguyen" userId="b95f61ff061388d5" providerId="LiveId" clId="{746B24EA-7A43-4D3D-A68A-B9BD11066FA8}" dt="2022-02-09T07:46:36.890" v="5178"/>
          <ac:inkMkLst>
            <pc:docMk/>
            <pc:sldMk cId="696913737" sldId="356"/>
            <ac:inkMk id="62" creationId="{F087589C-315D-43D6-8684-E59067FAD44A}"/>
          </ac:inkMkLst>
        </pc:inkChg>
        <pc:inkChg chg="add del">
          <ac:chgData name="Viet Anh Nguyen" userId="b95f61ff061388d5" providerId="LiveId" clId="{746B24EA-7A43-4D3D-A68A-B9BD11066FA8}" dt="2022-02-09T07:46:38.023" v="5182"/>
          <ac:inkMkLst>
            <pc:docMk/>
            <pc:sldMk cId="696913737" sldId="356"/>
            <ac:inkMk id="63" creationId="{88C0C9AC-7DDD-4676-971C-A88D50A7EFBA}"/>
          </ac:inkMkLst>
        </pc:inkChg>
        <pc:inkChg chg="add del">
          <ac:chgData name="Viet Anh Nguyen" userId="b95f61ff061388d5" providerId="LiveId" clId="{746B24EA-7A43-4D3D-A68A-B9BD11066FA8}" dt="2022-02-09T07:46:38.023" v="5182"/>
          <ac:inkMkLst>
            <pc:docMk/>
            <pc:sldMk cId="696913737" sldId="356"/>
            <ac:inkMk id="64" creationId="{0AC8A100-0DAC-4233-8476-AE5A8778E642}"/>
          </ac:inkMkLst>
        </pc:inkChg>
        <pc:inkChg chg="add del">
          <ac:chgData name="Viet Anh Nguyen" userId="b95f61ff061388d5" providerId="LiveId" clId="{746B24EA-7A43-4D3D-A68A-B9BD11066FA8}" dt="2022-02-09T07:46:38.023" v="5182"/>
          <ac:inkMkLst>
            <pc:docMk/>
            <pc:sldMk cId="696913737" sldId="356"/>
            <ac:inkMk id="65" creationId="{F24316B3-1805-416D-9EFF-E464D75A254D}"/>
          </ac:inkMkLst>
        </pc:inkChg>
        <pc:inkChg chg="add">
          <ac:chgData name="Viet Anh Nguyen" userId="b95f61ff061388d5" providerId="LiveId" clId="{746B24EA-7A43-4D3D-A68A-B9BD11066FA8}" dt="2022-02-09T07:46:38.023" v="5182"/>
          <ac:inkMkLst>
            <pc:docMk/>
            <pc:sldMk cId="696913737" sldId="356"/>
            <ac:inkMk id="66" creationId="{BDBAE252-87AB-4BDE-93E0-496698652EE1}"/>
          </ac:inkMkLst>
        </pc:inkChg>
        <pc:inkChg chg="add del">
          <ac:chgData name="Viet Anh Nguyen" userId="b95f61ff061388d5" providerId="LiveId" clId="{746B24EA-7A43-4D3D-A68A-B9BD11066FA8}" dt="2022-02-09T07:46:44.987" v="5194"/>
          <ac:inkMkLst>
            <pc:docMk/>
            <pc:sldMk cId="696913737" sldId="356"/>
            <ac:inkMk id="67" creationId="{879473E1-0FB3-4858-A6B1-90B792653055}"/>
          </ac:inkMkLst>
        </pc:inkChg>
        <pc:inkChg chg="add del">
          <ac:chgData name="Viet Anh Nguyen" userId="b95f61ff061388d5" providerId="LiveId" clId="{746B24EA-7A43-4D3D-A68A-B9BD11066FA8}" dt="2022-02-09T07:46:44.987" v="5194"/>
          <ac:inkMkLst>
            <pc:docMk/>
            <pc:sldMk cId="696913737" sldId="356"/>
            <ac:inkMk id="68" creationId="{50E02166-9A06-4CE3-BCDD-9DBFE32521CE}"/>
          </ac:inkMkLst>
        </pc:inkChg>
        <pc:inkChg chg="add del">
          <ac:chgData name="Viet Anh Nguyen" userId="b95f61ff061388d5" providerId="LiveId" clId="{746B24EA-7A43-4D3D-A68A-B9BD11066FA8}" dt="2022-02-09T07:46:44.987" v="5194"/>
          <ac:inkMkLst>
            <pc:docMk/>
            <pc:sldMk cId="696913737" sldId="356"/>
            <ac:inkMk id="69" creationId="{10F1015D-8AD3-421A-99A4-21879FFB081A}"/>
          </ac:inkMkLst>
        </pc:inkChg>
        <pc:inkChg chg="add del">
          <ac:chgData name="Viet Anh Nguyen" userId="b95f61ff061388d5" providerId="LiveId" clId="{746B24EA-7A43-4D3D-A68A-B9BD11066FA8}" dt="2022-02-09T07:46:44.987" v="5194"/>
          <ac:inkMkLst>
            <pc:docMk/>
            <pc:sldMk cId="696913737" sldId="356"/>
            <ac:inkMk id="70" creationId="{E2163131-3EBE-46C4-B9C0-42BA7A994BD3}"/>
          </ac:inkMkLst>
        </pc:inkChg>
        <pc:inkChg chg="add del">
          <ac:chgData name="Viet Anh Nguyen" userId="b95f61ff061388d5" providerId="LiveId" clId="{746B24EA-7A43-4D3D-A68A-B9BD11066FA8}" dt="2022-02-09T07:46:44.987" v="5194"/>
          <ac:inkMkLst>
            <pc:docMk/>
            <pc:sldMk cId="696913737" sldId="356"/>
            <ac:inkMk id="71" creationId="{3C711AF8-7B93-4FAF-A100-F34F0B1BCE8F}"/>
          </ac:inkMkLst>
        </pc:inkChg>
        <pc:inkChg chg="add del">
          <ac:chgData name="Viet Anh Nguyen" userId="b95f61ff061388d5" providerId="LiveId" clId="{746B24EA-7A43-4D3D-A68A-B9BD11066FA8}" dt="2022-02-09T07:46:44.987" v="5194"/>
          <ac:inkMkLst>
            <pc:docMk/>
            <pc:sldMk cId="696913737" sldId="356"/>
            <ac:inkMk id="72" creationId="{6FF0A5C8-AAD3-4452-BCF0-A1D10949B9E8}"/>
          </ac:inkMkLst>
        </pc:inkChg>
        <pc:inkChg chg="add del">
          <ac:chgData name="Viet Anh Nguyen" userId="b95f61ff061388d5" providerId="LiveId" clId="{746B24EA-7A43-4D3D-A68A-B9BD11066FA8}" dt="2022-02-09T07:46:44.987" v="5194"/>
          <ac:inkMkLst>
            <pc:docMk/>
            <pc:sldMk cId="696913737" sldId="356"/>
            <ac:inkMk id="73" creationId="{81A8E006-91DB-4069-B8FF-1B62E2C31C37}"/>
          </ac:inkMkLst>
        </pc:inkChg>
        <pc:inkChg chg="add del">
          <ac:chgData name="Viet Anh Nguyen" userId="b95f61ff061388d5" providerId="LiveId" clId="{746B24EA-7A43-4D3D-A68A-B9BD11066FA8}" dt="2022-02-09T07:46:44.987" v="5194"/>
          <ac:inkMkLst>
            <pc:docMk/>
            <pc:sldMk cId="696913737" sldId="356"/>
            <ac:inkMk id="74" creationId="{8C4C554A-12EB-4912-A052-A43E3493A8BD}"/>
          </ac:inkMkLst>
        </pc:inkChg>
        <pc:inkChg chg="add del">
          <ac:chgData name="Viet Anh Nguyen" userId="b95f61ff061388d5" providerId="LiveId" clId="{746B24EA-7A43-4D3D-A68A-B9BD11066FA8}" dt="2022-02-09T07:46:44.987" v="5194"/>
          <ac:inkMkLst>
            <pc:docMk/>
            <pc:sldMk cId="696913737" sldId="356"/>
            <ac:inkMk id="75" creationId="{0351ADF7-39F3-441A-AA87-CCE072D85499}"/>
          </ac:inkMkLst>
        </pc:inkChg>
        <pc:inkChg chg="add del">
          <ac:chgData name="Viet Anh Nguyen" userId="b95f61ff061388d5" providerId="LiveId" clId="{746B24EA-7A43-4D3D-A68A-B9BD11066FA8}" dt="2022-02-09T07:46:44.987" v="5194"/>
          <ac:inkMkLst>
            <pc:docMk/>
            <pc:sldMk cId="696913737" sldId="356"/>
            <ac:inkMk id="76" creationId="{156EC50D-388B-493E-846E-07989E2F01E9}"/>
          </ac:inkMkLst>
        </pc:inkChg>
        <pc:inkChg chg="add del">
          <ac:chgData name="Viet Anh Nguyen" userId="b95f61ff061388d5" providerId="LiveId" clId="{746B24EA-7A43-4D3D-A68A-B9BD11066FA8}" dt="2022-02-09T07:46:44.987" v="5194"/>
          <ac:inkMkLst>
            <pc:docMk/>
            <pc:sldMk cId="696913737" sldId="356"/>
            <ac:inkMk id="77" creationId="{4516058F-1369-409F-8D24-DB2833F25767}"/>
          </ac:inkMkLst>
        </pc:inkChg>
        <pc:inkChg chg="add">
          <ac:chgData name="Viet Anh Nguyen" userId="b95f61ff061388d5" providerId="LiveId" clId="{746B24EA-7A43-4D3D-A68A-B9BD11066FA8}" dt="2022-02-09T07:46:44.987" v="5194"/>
          <ac:inkMkLst>
            <pc:docMk/>
            <pc:sldMk cId="696913737" sldId="356"/>
            <ac:inkMk id="78" creationId="{E7E9337E-C75A-4D8A-9E7D-57FD5BD697CD}"/>
          </ac:inkMkLst>
        </pc:inkChg>
        <pc:inkChg chg="add del">
          <ac:chgData name="Viet Anh Nguyen" userId="b95f61ff061388d5" providerId="LiveId" clId="{746B24EA-7A43-4D3D-A68A-B9BD11066FA8}" dt="2022-02-09T07:46:45.945" v="5197"/>
          <ac:inkMkLst>
            <pc:docMk/>
            <pc:sldMk cId="696913737" sldId="356"/>
            <ac:inkMk id="79" creationId="{9F4F693E-9470-4431-B4E9-BE5ABF0E180B}"/>
          </ac:inkMkLst>
        </pc:inkChg>
        <pc:inkChg chg="add del">
          <ac:chgData name="Viet Anh Nguyen" userId="b95f61ff061388d5" providerId="LiveId" clId="{746B24EA-7A43-4D3D-A68A-B9BD11066FA8}" dt="2022-02-09T07:46:45.945" v="5197"/>
          <ac:inkMkLst>
            <pc:docMk/>
            <pc:sldMk cId="696913737" sldId="356"/>
            <ac:inkMk id="80" creationId="{70A43A70-D41B-4B12-B019-0A2D5A5FA18C}"/>
          </ac:inkMkLst>
        </pc:inkChg>
        <pc:inkChg chg="add del">
          <ac:chgData name="Viet Anh Nguyen" userId="b95f61ff061388d5" providerId="LiveId" clId="{746B24EA-7A43-4D3D-A68A-B9BD11066FA8}" dt="2022-02-09T07:46:48.979" v="5208"/>
          <ac:inkMkLst>
            <pc:docMk/>
            <pc:sldMk cId="696913737" sldId="356"/>
            <ac:inkMk id="81" creationId="{826E90D4-D89E-4B8B-A775-7494927BDC08}"/>
          </ac:inkMkLst>
        </pc:inkChg>
        <pc:inkChg chg="add del">
          <ac:chgData name="Viet Anh Nguyen" userId="b95f61ff061388d5" providerId="LiveId" clId="{746B24EA-7A43-4D3D-A68A-B9BD11066FA8}" dt="2022-02-09T07:46:48.979" v="5208"/>
          <ac:inkMkLst>
            <pc:docMk/>
            <pc:sldMk cId="696913737" sldId="356"/>
            <ac:inkMk id="82" creationId="{AC5C48D1-8E23-4281-AF0E-97E92C25FC25}"/>
          </ac:inkMkLst>
        </pc:inkChg>
        <pc:inkChg chg="add del">
          <ac:chgData name="Viet Anh Nguyen" userId="b95f61ff061388d5" providerId="LiveId" clId="{746B24EA-7A43-4D3D-A68A-B9BD11066FA8}" dt="2022-02-09T07:46:48.979" v="5208"/>
          <ac:inkMkLst>
            <pc:docMk/>
            <pc:sldMk cId="696913737" sldId="356"/>
            <ac:inkMk id="83" creationId="{84647C94-F79D-4D13-AD41-45ADD4BFE844}"/>
          </ac:inkMkLst>
        </pc:inkChg>
        <pc:inkChg chg="add del">
          <ac:chgData name="Viet Anh Nguyen" userId="b95f61ff061388d5" providerId="LiveId" clId="{746B24EA-7A43-4D3D-A68A-B9BD11066FA8}" dt="2022-02-09T07:46:48.979" v="5208"/>
          <ac:inkMkLst>
            <pc:docMk/>
            <pc:sldMk cId="696913737" sldId="356"/>
            <ac:inkMk id="84" creationId="{7F4D72B3-23C0-474C-BB53-F85849B44F25}"/>
          </ac:inkMkLst>
        </pc:inkChg>
        <pc:inkChg chg="add del">
          <ac:chgData name="Viet Anh Nguyen" userId="b95f61ff061388d5" providerId="LiveId" clId="{746B24EA-7A43-4D3D-A68A-B9BD11066FA8}" dt="2022-02-09T07:46:48.979" v="5208"/>
          <ac:inkMkLst>
            <pc:docMk/>
            <pc:sldMk cId="696913737" sldId="356"/>
            <ac:inkMk id="85" creationId="{CF5DA5ED-8BBA-4EE1-9A13-B1C58B4DB39C}"/>
          </ac:inkMkLst>
        </pc:inkChg>
        <pc:inkChg chg="add del">
          <ac:chgData name="Viet Anh Nguyen" userId="b95f61ff061388d5" providerId="LiveId" clId="{746B24EA-7A43-4D3D-A68A-B9BD11066FA8}" dt="2022-02-09T07:46:48.979" v="5208"/>
          <ac:inkMkLst>
            <pc:docMk/>
            <pc:sldMk cId="696913737" sldId="356"/>
            <ac:inkMk id="86" creationId="{94F0D1E9-B221-4348-BF45-CDB657D597C1}"/>
          </ac:inkMkLst>
        </pc:inkChg>
        <pc:inkChg chg="add del">
          <ac:chgData name="Viet Anh Nguyen" userId="b95f61ff061388d5" providerId="LiveId" clId="{746B24EA-7A43-4D3D-A68A-B9BD11066FA8}" dt="2022-02-09T07:46:48.979" v="5208"/>
          <ac:inkMkLst>
            <pc:docMk/>
            <pc:sldMk cId="696913737" sldId="356"/>
            <ac:inkMk id="87" creationId="{26E24AFA-F6E1-4BA6-8422-14D0DCC6F6BE}"/>
          </ac:inkMkLst>
        </pc:inkChg>
        <pc:inkChg chg="add del">
          <ac:chgData name="Viet Anh Nguyen" userId="b95f61ff061388d5" providerId="LiveId" clId="{746B24EA-7A43-4D3D-A68A-B9BD11066FA8}" dt="2022-02-09T07:46:48.979" v="5208"/>
          <ac:inkMkLst>
            <pc:docMk/>
            <pc:sldMk cId="696913737" sldId="356"/>
            <ac:inkMk id="88" creationId="{FA0537C5-C48D-4D68-AB8E-D4F4BD925D6C}"/>
          </ac:inkMkLst>
        </pc:inkChg>
        <pc:inkChg chg="add del">
          <ac:chgData name="Viet Anh Nguyen" userId="b95f61ff061388d5" providerId="LiveId" clId="{746B24EA-7A43-4D3D-A68A-B9BD11066FA8}" dt="2022-02-09T07:46:48.979" v="5208"/>
          <ac:inkMkLst>
            <pc:docMk/>
            <pc:sldMk cId="696913737" sldId="356"/>
            <ac:inkMk id="89" creationId="{049A7BCE-79C0-4BAA-95AB-5E6BC8C36FCD}"/>
          </ac:inkMkLst>
        </pc:inkChg>
        <pc:inkChg chg="add del">
          <ac:chgData name="Viet Anh Nguyen" userId="b95f61ff061388d5" providerId="LiveId" clId="{746B24EA-7A43-4D3D-A68A-B9BD11066FA8}" dt="2022-02-09T07:46:48.979" v="5208"/>
          <ac:inkMkLst>
            <pc:docMk/>
            <pc:sldMk cId="696913737" sldId="356"/>
            <ac:inkMk id="90" creationId="{46368B65-1244-47B1-8468-8830AA73A5A1}"/>
          </ac:inkMkLst>
        </pc:inkChg>
        <pc:inkChg chg="add del">
          <ac:chgData name="Viet Anh Nguyen" userId="b95f61ff061388d5" providerId="LiveId" clId="{746B24EA-7A43-4D3D-A68A-B9BD11066FA8}" dt="2022-02-09T07:46:48.979" v="5208"/>
          <ac:inkMkLst>
            <pc:docMk/>
            <pc:sldMk cId="696913737" sldId="356"/>
            <ac:inkMk id="91" creationId="{0673521B-0898-4932-BF39-53B4BA8B102E}"/>
          </ac:inkMkLst>
        </pc:inkChg>
        <pc:inkChg chg="add">
          <ac:chgData name="Viet Anh Nguyen" userId="b95f61ff061388d5" providerId="LiveId" clId="{746B24EA-7A43-4D3D-A68A-B9BD11066FA8}" dt="2022-02-09T07:46:48.979" v="5208"/>
          <ac:inkMkLst>
            <pc:docMk/>
            <pc:sldMk cId="696913737" sldId="356"/>
            <ac:inkMk id="92" creationId="{F38DCF15-79BB-4E05-9B03-3928B5AABFE0}"/>
          </ac:inkMkLst>
        </pc:inkChg>
        <pc:inkChg chg="add del">
          <ac:chgData name="Viet Anh Nguyen" userId="b95f61ff061388d5" providerId="LiveId" clId="{746B24EA-7A43-4D3D-A68A-B9BD11066FA8}" dt="2022-02-09T07:46:52.883" v="5211"/>
          <ac:inkMkLst>
            <pc:docMk/>
            <pc:sldMk cId="696913737" sldId="356"/>
            <ac:inkMk id="93" creationId="{34B23F09-E4B1-45CE-BD48-92B954897524}"/>
          </ac:inkMkLst>
        </pc:inkChg>
        <pc:inkChg chg="add del">
          <ac:chgData name="Viet Anh Nguyen" userId="b95f61ff061388d5" providerId="LiveId" clId="{746B24EA-7A43-4D3D-A68A-B9BD11066FA8}" dt="2022-02-09T07:46:52.883" v="5211"/>
          <ac:inkMkLst>
            <pc:docMk/>
            <pc:sldMk cId="696913737" sldId="356"/>
            <ac:inkMk id="94" creationId="{05701A63-81FE-48E0-B031-505F4FE0E360}"/>
          </ac:inkMkLst>
        </pc:inkChg>
        <pc:inkChg chg="add del">
          <ac:chgData name="Viet Anh Nguyen" userId="b95f61ff061388d5" providerId="LiveId" clId="{746B24EA-7A43-4D3D-A68A-B9BD11066FA8}" dt="2022-02-09T07:46:54.670" v="5213"/>
          <ac:inkMkLst>
            <pc:docMk/>
            <pc:sldMk cId="696913737" sldId="356"/>
            <ac:inkMk id="95" creationId="{B46E4B3C-DD04-484B-B2E8-5F413E24D8F0}"/>
          </ac:inkMkLst>
        </pc:inkChg>
        <pc:inkChg chg="add del">
          <ac:chgData name="Viet Anh Nguyen" userId="b95f61ff061388d5" providerId="LiveId" clId="{746B24EA-7A43-4D3D-A68A-B9BD11066FA8}" dt="2022-02-09T07:46:54.670" v="5213"/>
          <ac:inkMkLst>
            <pc:docMk/>
            <pc:sldMk cId="696913737" sldId="356"/>
            <ac:inkMk id="96" creationId="{20275A1E-FE22-4315-A7FA-92D136AC189C}"/>
          </ac:inkMkLst>
        </pc:inkChg>
        <pc:inkChg chg="add del">
          <ac:chgData name="Viet Anh Nguyen" userId="b95f61ff061388d5" providerId="LiveId" clId="{746B24EA-7A43-4D3D-A68A-B9BD11066FA8}" dt="2022-02-09T07:46:55.829" v="5216"/>
          <ac:inkMkLst>
            <pc:docMk/>
            <pc:sldMk cId="696913737" sldId="356"/>
            <ac:inkMk id="97" creationId="{FD9EA74E-A3CE-4940-B3BF-E1FA78D9CD25}"/>
          </ac:inkMkLst>
        </pc:inkChg>
        <pc:inkChg chg="add del">
          <ac:chgData name="Viet Anh Nguyen" userId="b95f61ff061388d5" providerId="LiveId" clId="{746B24EA-7A43-4D3D-A68A-B9BD11066FA8}" dt="2022-02-09T07:46:55.829" v="5216"/>
          <ac:inkMkLst>
            <pc:docMk/>
            <pc:sldMk cId="696913737" sldId="356"/>
            <ac:inkMk id="98" creationId="{571590ED-2CCD-4392-9A20-9868993F9737}"/>
          </ac:inkMkLst>
        </pc:inkChg>
        <pc:inkChg chg="add del">
          <ac:chgData name="Viet Anh Nguyen" userId="b95f61ff061388d5" providerId="LiveId" clId="{746B24EA-7A43-4D3D-A68A-B9BD11066FA8}" dt="2022-02-09T07:46:55.829" v="5216"/>
          <ac:inkMkLst>
            <pc:docMk/>
            <pc:sldMk cId="696913737" sldId="356"/>
            <ac:inkMk id="99" creationId="{134B9916-CF2C-4253-B650-BBF7B2E000E1}"/>
          </ac:inkMkLst>
        </pc:inkChg>
        <pc:inkChg chg="add">
          <ac:chgData name="Viet Anh Nguyen" userId="b95f61ff061388d5" providerId="LiveId" clId="{746B24EA-7A43-4D3D-A68A-B9BD11066FA8}" dt="2022-02-09T07:46:55.829" v="5216"/>
          <ac:inkMkLst>
            <pc:docMk/>
            <pc:sldMk cId="696913737" sldId="356"/>
            <ac:inkMk id="100" creationId="{DC409FFC-DBAD-467E-901D-CD5E66DCBF40}"/>
          </ac:inkMkLst>
        </pc:inkChg>
        <pc:inkChg chg="add del">
          <ac:chgData name="Viet Anh Nguyen" userId="b95f61ff061388d5" providerId="LiveId" clId="{746B24EA-7A43-4D3D-A68A-B9BD11066FA8}" dt="2022-02-09T07:46:57.622" v="5220"/>
          <ac:inkMkLst>
            <pc:docMk/>
            <pc:sldMk cId="696913737" sldId="356"/>
            <ac:inkMk id="101" creationId="{21BA86DD-F108-4127-806C-79A922D706F5}"/>
          </ac:inkMkLst>
        </pc:inkChg>
        <pc:inkChg chg="add del">
          <ac:chgData name="Viet Anh Nguyen" userId="b95f61ff061388d5" providerId="LiveId" clId="{746B24EA-7A43-4D3D-A68A-B9BD11066FA8}" dt="2022-02-09T07:46:57.622" v="5220"/>
          <ac:inkMkLst>
            <pc:docMk/>
            <pc:sldMk cId="696913737" sldId="356"/>
            <ac:inkMk id="102" creationId="{1443CB68-B498-49CF-9D9B-D5AE0EC44689}"/>
          </ac:inkMkLst>
        </pc:inkChg>
        <pc:inkChg chg="add del">
          <ac:chgData name="Viet Anh Nguyen" userId="b95f61ff061388d5" providerId="LiveId" clId="{746B24EA-7A43-4D3D-A68A-B9BD11066FA8}" dt="2022-02-09T07:47:00.927" v="5226"/>
          <ac:inkMkLst>
            <pc:docMk/>
            <pc:sldMk cId="696913737" sldId="356"/>
            <ac:inkMk id="103" creationId="{0B993264-02A1-44D1-91A3-021B6CD0B40C}"/>
          </ac:inkMkLst>
        </pc:inkChg>
        <pc:inkChg chg="add">
          <ac:chgData name="Viet Anh Nguyen" userId="b95f61ff061388d5" providerId="LiveId" clId="{746B24EA-7A43-4D3D-A68A-B9BD11066FA8}" dt="2022-02-09T07:46:57.622" v="5220"/>
          <ac:inkMkLst>
            <pc:docMk/>
            <pc:sldMk cId="696913737" sldId="356"/>
            <ac:inkMk id="104" creationId="{67F12002-1B89-4D8A-866A-6B11F08A6EAB}"/>
          </ac:inkMkLst>
        </pc:inkChg>
        <pc:inkChg chg="add del">
          <ac:chgData name="Viet Anh Nguyen" userId="b95f61ff061388d5" providerId="LiveId" clId="{746B24EA-7A43-4D3D-A68A-B9BD11066FA8}" dt="2022-02-09T07:47:00.927" v="5226"/>
          <ac:inkMkLst>
            <pc:docMk/>
            <pc:sldMk cId="696913737" sldId="356"/>
            <ac:inkMk id="105" creationId="{E1CD63B7-5A40-486F-836C-F0D31E8D461D}"/>
          </ac:inkMkLst>
        </pc:inkChg>
        <pc:inkChg chg="add del">
          <ac:chgData name="Viet Anh Nguyen" userId="b95f61ff061388d5" providerId="LiveId" clId="{746B24EA-7A43-4D3D-A68A-B9BD11066FA8}" dt="2022-02-09T07:47:00.927" v="5226"/>
          <ac:inkMkLst>
            <pc:docMk/>
            <pc:sldMk cId="696913737" sldId="356"/>
            <ac:inkMk id="106" creationId="{C6A9C18C-3F0B-43C7-87E4-84FEDDCE8E63}"/>
          </ac:inkMkLst>
        </pc:inkChg>
        <pc:inkChg chg="add del">
          <ac:chgData name="Viet Anh Nguyen" userId="b95f61ff061388d5" providerId="LiveId" clId="{746B24EA-7A43-4D3D-A68A-B9BD11066FA8}" dt="2022-02-09T07:47:00.927" v="5226"/>
          <ac:inkMkLst>
            <pc:docMk/>
            <pc:sldMk cId="696913737" sldId="356"/>
            <ac:inkMk id="107" creationId="{C37DCD7F-75F2-4312-8D54-D9C4DE649343}"/>
          </ac:inkMkLst>
        </pc:inkChg>
        <pc:inkChg chg="add del">
          <ac:chgData name="Viet Anh Nguyen" userId="b95f61ff061388d5" providerId="LiveId" clId="{746B24EA-7A43-4D3D-A68A-B9BD11066FA8}" dt="2022-02-09T07:47:00.927" v="5226"/>
          <ac:inkMkLst>
            <pc:docMk/>
            <pc:sldMk cId="696913737" sldId="356"/>
            <ac:inkMk id="108" creationId="{2D30C993-768F-4F25-A509-FBE47D5DBAE5}"/>
          </ac:inkMkLst>
        </pc:inkChg>
        <pc:inkChg chg="add del">
          <ac:chgData name="Viet Anh Nguyen" userId="b95f61ff061388d5" providerId="LiveId" clId="{746B24EA-7A43-4D3D-A68A-B9BD11066FA8}" dt="2022-02-09T07:47:00.927" v="5226"/>
          <ac:inkMkLst>
            <pc:docMk/>
            <pc:sldMk cId="696913737" sldId="356"/>
            <ac:inkMk id="109" creationId="{7ED57B84-5348-4FAB-9F3F-E193550171C0}"/>
          </ac:inkMkLst>
        </pc:inkChg>
        <pc:inkChg chg="add">
          <ac:chgData name="Viet Anh Nguyen" userId="b95f61ff061388d5" providerId="LiveId" clId="{746B24EA-7A43-4D3D-A68A-B9BD11066FA8}" dt="2022-02-09T07:47:00.927" v="5226"/>
          <ac:inkMkLst>
            <pc:docMk/>
            <pc:sldMk cId="696913737" sldId="356"/>
            <ac:inkMk id="110" creationId="{3488351A-A2A5-496E-9640-EB923CBC5689}"/>
          </ac:inkMkLst>
        </pc:inkChg>
        <pc:inkChg chg="add">
          <ac:chgData name="Viet Anh Nguyen" userId="b95f61ff061388d5" providerId="LiveId" clId="{746B24EA-7A43-4D3D-A68A-B9BD11066FA8}" dt="2022-02-09T07:47:00.927" v="5226"/>
          <ac:inkMkLst>
            <pc:docMk/>
            <pc:sldMk cId="696913737" sldId="356"/>
            <ac:inkMk id="111" creationId="{250985F4-0DD8-4272-AB13-6F270DC5410E}"/>
          </ac:inkMkLst>
        </pc:inkChg>
        <pc:inkChg chg="add">
          <ac:chgData name="Viet Anh Nguyen" userId="b95f61ff061388d5" providerId="LiveId" clId="{746B24EA-7A43-4D3D-A68A-B9BD11066FA8}" dt="2022-02-09T07:47:04.869" v="5227" actId="9405"/>
          <ac:inkMkLst>
            <pc:docMk/>
            <pc:sldMk cId="696913737" sldId="356"/>
            <ac:inkMk id="112" creationId="{8185DB8F-60AF-42FF-8EBA-BC17F07BDBEE}"/>
          </ac:inkMkLst>
        </pc:inkChg>
        <pc:inkChg chg="add del">
          <ac:chgData name="Viet Anh Nguyen" userId="b95f61ff061388d5" providerId="LiveId" clId="{746B24EA-7A43-4D3D-A68A-B9BD11066FA8}" dt="2022-02-09T07:47:07.903" v="5234"/>
          <ac:inkMkLst>
            <pc:docMk/>
            <pc:sldMk cId="696913737" sldId="356"/>
            <ac:inkMk id="113" creationId="{9EFA88CD-EC53-4904-BDA9-225745D15505}"/>
          </ac:inkMkLst>
        </pc:inkChg>
        <pc:inkChg chg="add del">
          <ac:chgData name="Viet Anh Nguyen" userId="b95f61ff061388d5" providerId="LiveId" clId="{746B24EA-7A43-4D3D-A68A-B9BD11066FA8}" dt="2022-02-09T07:47:07.903" v="5234"/>
          <ac:inkMkLst>
            <pc:docMk/>
            <pc:sldMk cId="696913737" sldId="356"/>
            <ac:inkMk id="114" creationId="{150A6ADE-63B8-4C0B-A14B-20583B3BDAD3}"/>
          </ac:inkMkLst>
        </pc:inkChg>
        <pc:inkChg chg="add del">
          <ac:chgData name="Viet Anh Nguyen" userId="b95f61ff061388d5" providerId="LiveId" clId="{746B24EA-7A43-4D3D-A68A-B9BD11066FA8}" dt="2022-02-09T07:47:07.903" v="5234"/>
          <ac:inkMkLst>
            <pc:docMk/>
            <pc:sldMk cId="696913737" sldId="356"/>
            <ac:inkMk id="115" creationId="{28952F7C-AB6C-4C59-A770-D6103E0BD0F4}"/>
          </ac:inkMkLst>
        </pc:inkChg>
        <pc:inkChg chg="add del">
          <ac:chgData name="Viet Anh Nguyen" userId="b95f61ff061388d5" providerId="LiveId" clId="{746B24EA-7A43-4D3D-A68A-B9BD11066FA8}" dt="2022-02-09T07:47:07.903" v="5234"/>
          <ac:inkMkLst>
            <pc:docMk/>
            <pc:sldMk cId="696913737" sldId="356"/>
            <ac:inkMk id="116" creationId="{BF0B8596-75A2-4183-9E19-80386DF2D4B9}"/>
          </ac:inkMkLst>
        </pc:inkChg>
        <pc:inkChg chg="add del">
          <ac:chgData name="Viet Anh Nguyen" userId="b95f61ff061388d5" providerId="LiveId" clId="{746B24EA-7A43-4D3D-A68A-B9BD11066FA8}" dt="2022-02-09T07:47:07.903" v="5234"/>
          <ac:inkMkLst>
            <pc:docMk/>
            <pc:sldMk cId="696913737" sldId="356"/>
            <ac:inkMk id="117" creationId="{6E7E112F-35E8-40DA-BC9D-ED8A66AA428D}"/>
          </ac:inkMkLst>
        </pc:inkChg>
        <pc:inkChg chg="add del">
          <ac:chgData name="Viet Anh Nguyen" userId="b95f61ff061388d5" providerId="LiveId" clId="{746B24EA-7A43-4D3D-A68A-B9BD11066FA8}" dt="2022-02-09T07:47:07.903" v="5234"/>
          <ac:inkMkLst>
            <pc:docMk/>
            <pc:sldMk cId="696913737" sldId="356"/>
            <ac:inkMk id="118" creationId="{AAE6919F-0762-4D7A-A027-D9CFE293E840}"/>
          </ac:inkMkLst>
        </pc:inkChg>
        <pc:inkChg chg="add">
          <ac:chgData name="Viet Anh Nguyen" userId="b95f61ff061388d5" providerId="LiveId" clId="{746B24EA-7A43-4D3D-A68A-B9BD11066FA8}" dt="2022-02-09T07:47:07.903" v="5234"/>
          <ac:inkMkLst>
            <pc:docMk/>
            <pc:sldMk cId="696913737" sldId="356"/>
            <ac:inkMk id="119" creationId="{6ED863A1-1012-40B0-9888-0980DC826DD3}"/>
          </ac:inkMkLst>
        </pc:inkChg>
        <pc:inkChg chg="add del">
          <ac:chgData name="Viet Anh Nguyen" userId="b95f61ff061388d5" providerId="LiveId" clId="{746B24EA-7A43-4D3D-A68A-B9BD11066FA8}" dt="2022-02-09T07:47:09.384" v="5239"/>
          <ac:inkMkLst>
            <pc:docMk/>
            <pc:sldMk cId="696913737" sldId="356"/>
            <ac:inkMk id="120" creationId="{3A3472EC-3695-4131-9745-6B771B295D69}"/>
          </ac:inkMkLst>
        </pc:inkChg>
        <pc:inkChg chg="add del">
          <ac:chgData name="Viet Anh Nguyen" userId="b95f61ff061388d5" providerId="LiveId" clId="{746B24EA-7A43-4D3D-A68A-B9BD11066FA8}" dt="2022-02-09T07:47:09.384" v="5239"/>
          <ac:inkMkLst>
            <pc:docMk/>
            <pc:sldMk cId="696913737" sldId="356"/>
            <ac:inkMk id="121" creationId="{577BCE06-0558-4986-B2A5-6E099B523F26}"/>
          </ac:inkMkLst>
        </pc:inkChg>
        <pc:inkChg chg="add del">
          <ac:chgData name="Viet Anh Nguyen" userId="b95f61ff061388d5" providerId="LiveId" clId="{746B24EA-7A43-4D3D-A68A-B9BD11066FA8}" dt="2022-02-09T07:47:09.384" v="5239"/>
          <ac:inkMkLst>
            <pc:docMk/>
            <pc:sldMk cId="696913737" sldId="356"/>
            <ac:inkMk id="122" creationId="{DEDCA495-E487-4448-833D-3D8F9F057E4F}"/>
          </ac:inkMkLst>
        </pc:inkChg>
        <pc:inkChg chg="add del">
          <ac:chgData name="Viet Anh Nguyen" userId="b95f61ff061388d5" providerId="LiveId" clId="{746B24EA-7A43-4D3D-A68A-B9BD11066FA8}" dt="2022-02-09T07:47:09.384" v="5239"/>
          <ac:inkMkLst>
            <pc:docMk/>
            <pc:sldMk cId="696913737" sldId="356"/>
            <ac:inkMk id="123" creationId="{796FCEB3-B9A4-49ED-B685-9142D1679705}"/>
          </ac:inkMkLst>
        </pc:inkChg>
        <pc:inkChg chg="add">
          <ac:chgData name="Viet Anh Nguyen" userId="b95f61ff061388d5" providerId="LiveId" clId="{746B24EA-7A43-4D3D-A68A-B9BD11066FA8}" dt="2022-02-09T07:47:09.384" v="5239"/>
          <ac:inkMkLst>
            <pc:docMk/>
            <pc:sldMk cId="696913737" sldId="356"/>
            <ac:inkMk id="124" creationId="{5879D0F2-F586-43C6-B24F-1D3E79B7666E}"/>
          </ac:inkMkLst>
        </pc:inkChg>
        <pc:inkChg chg="add del">
          <ac:chgData name="Viet Anh Nguyen" userId="b95f61ff061388d5" providerId="LiveId" clId="{746B24EA-7A43-4D3D-A68A-B9BD11066FA8}" dt="2022-02-09T07:47:11.474" v="5243"/>
          <ac:inkMkLst>
            <pc:docMk/>
            <pc:sldMk cId="696913737" sldId="356"/>
            <ac:inkMk id="125" creationId="{DD381431-7874-4BA1-9B54-86D520F1F33C}"/>
          </ac:inkMkLst>
        </pc:inkChg>
        <pc:inkChg chg="add del">
          <ac:chgData name="Viet Anh Nguyen" userId="b95f61ff061388d5" providerId="LiveId" clId="{746B24EA-7A43-4D3D-A68A-B9BD11066FA8}" dt="2022-02-09T07:47:11.474" v="5243"/>
          <ac:inkMkLst>
            <pc:docMk/>
            <pc:sldMk cId="696913737" sldId="356"/>
            <ac:inkMk id="126" creationId="{454D390F-11C4-45AB-8C80-2DCA99591005}"/>
          </ac:inkMkLst>
        </pc:inkChg>
        <pc:inkChg chg="add del">
          <ac:chgData name="Viet Anh Nguyen" userId="b95f61ff061388d5" providerId="LiveId" clId="{746B24EA-7A43-4D3D-A68A-B9BD11066FA8}" dt="2022-02-09T07:47:11.474" v="5243"/>
          <ac:inkMkLst>
            <pc:docMk/>
            <pc:sldMk cId="696913737" sldId="356"/>
            <ac:inkMk id="127" creationId="{85227525-9308-45F8-AF9C-356E73E3024D}"/>
          </ac:inkMkLst>
        </pc:inkChg>
        <pc:inkChg chg="add">
          <ac:chgData name="Viet Anh Nguyen" userId="b95f61ff061388d5" providerId="LiveId" clId="{746B24EA-7A43-4D3D-A68A-B9BD11066FA8}" dt="2022-02-09T07:47:11.474" v="5243"/>
          <ac:inkMkLst>
            <pc:docMk/>
            <pc:sldMk cId="696913737" sldId="356"/>
            <ac:inkMk id="128" creationId="{AD09EE84-3BD1-4BB6-BDC3-0C7ABB5270E8}"/>
          </ac:inkMkLst>
        </pc:inkChg>
        <pc:inkChg chg="add del">
          <ac:chgData name="Viet Anh Nguyen" userId="b95f61ff061388d5" providerId="LiveId" clId="{746B24EA-7A43-4D3D-A68A-B9BD11066FA8}" dt="2022-02-09T07:47:16.704" v="5257"/>
          <ac:inkMkLst>
            <pc:docMk/>
            <pc:sldMk cId="696913737" sldId="356"/>
            <ac:inkMk id="129" creationId="{696C0960-FB77-4C6A-BE79-827449697135}"/>
          </ac:inkMkLst>
        </pc:inkChg>
        <pc:inkChg chg="add del">
          <ac:chgData name="Viet Anh Nguyen" userId="b95f61ff061388d5" providerId="LiveId" clId="{746B24EA-7A43-4D3D-A68A-B9BD11066FA8}" dt="2022-02-09T07:47:16.704" v="5257"/>
          <ac:inkMkLst>
            <pc:docMk/>
            <pc:sldMk cId="696913737" sldId="356"/>
            <ac:inkMk id="130" creationId="{11692785-F3AB-46B1-BD1A-E0BB62DDD70A}"/>
          </ac:inkMkLst>
        </pc:inkChg>
        <pc:inkChg chg="add del">
          <ac:chgData name="Viet Anh Nguyen" userId="b95f61ff061388d5" providerId="LiveId" clId="{746B24EA-7A43-4D3D-A68A-B9BD11066FA8}" dt="2022-02-09T07:47:16.704" v="5257"/>
          <ac:inkMkLst>
            <pc:docMk/>
            <pc:sldMk cId="696913737" sldId="356"/>
            <ac:inkMk id="131" creationId="{088F1721-5E01-4912-BEAA-F303BDC24079}"/>
          </ac:inkMkLst>
        </pc:inkChg>
        <pc:inkChg chg="add del">
          <ac:chgData name="Viet Anh Nguyen" userId="b95f61ff061388d5" providerId="LiveId" clId="{746B24EA-7A43-4D3D-A68A-B9BD11066FA8}" dt="2022-02-09T07:47:16.704" v="5257"/>
          <ac:inkMkLst>
            <pc:docMk/>
            <pc:sldMk cId="696913737" sldId="356"/>
            <ac:inkMk id="132" creationId="{B626B288-9A18-4F0D-B214-6C59988D0C59}"/>
          </ac:inkMkLst>
        </pc:inkChg>
        <pc:inkChg chg="add del">
          <ac:chgData name="Viet Anh Nguyen" userId="b95f61ff061388d5" providerId="LiveId" clId="{746B24EA-7A43-4D3D-A68A-B9BD11066FA8}" dt="2022-02-09T07:47:16.704" v="5257"/>
          <ac:inkMkLst>
            <pc:docMk/>
            <pc:sldMk cId="696913737" sldId="356"/>
            <ac:inkMk id="133" creationId="{D9BB5151-2B3F-488A-A45B-7138F061F43F}"/>
          </ac:inkMkLst>
        </pc:inkChg>
        <pc:inkChg chg="add del">
          <ac:chgData name="Viet Anh Nguyen" userId="b95f61ff061388d5" providerId="LiveId" clId="{746B24EA-7A43-4D3D-A68A-B9BD11066FA8}" dt="2022-02-09T07:47:16.704" v="5257"/>
          <ac:inkMkLst>
            <pc:docMk/>
            <pc:sldMk cId="696913737" sldId="356"/>
            <ac:inkMk id="134" creationId="{338041E4-D76E-4079-BD20-8A276952088E}"/>
          </ac:inkMkLst>
        </pc:inkChg>
        <pc:inkChg chg="add del">
          <ac:chgData name="Viet Anh Nguyen" userId="b95f61ff061388d5" providerId="LiveId" clId="{746B24EA-7A43-4D3D-A68A-B9BD11066FA8}" dt="2022-02-09T07:47:16.704" v="5257"/>
          <ac:inkMkLst>
            <pc:docMk/>
            <pc:sldMk cId="696913737" sldId="356"/>
            <ac:inkMk id="135" creationId="{7B13DEDE-F06D-449D-A696-E23194E4C022}"/>
          </ac:inkMkLst>
        </pc:inkChg>
        <pc:inkChg chg="add del">
          <ac:chgData name="Viet Anh Nguyen" userId="b95f61ff061388d5" providerId="LiveId" clId="{746B24EA-7A43-4D3D-A68A-B9BD11066FA8}" dt="2022-02-09T07:47:16.704" v="5257"/>
          <ac:inkMkLst>
            <pc:docMk/>
            <pc:sldMk cId="696913737" sldId="356"/>
            <ac:inkMk id="136" creationId="{FE2E0F7C-B172-46F3-B953-6A28EB4973B1}"/>
          </ac:inkMkLst>
        </pc:inkChg>
        <pc:inkChg chg="add del">
          <ac:chgData name="Viet Anh Nguyen" userId="b95f61ff061388d5" providerId="LiveId" clId="{746B24EA-7A43-4D3D-A68A-B9BD11066FA8}" dt="2022-02-09T07:47:16.704" v="5257"/>
          <ac:inkMkLst>
            <pc:docMk/>
            <pc:sldMk cId="696913737" sldId="356"/>
            <ac:inkMk id="137" creationId="{F65F2C24-2832-41BE-8F7F-AEEBDED6B20B}"/>
          </ac:inkMkLst>
        </pc:inkChg>
        <pc:inkChg chg="add del">
          <ac:chgData name="Viet Anh Nguyen" userId="b95f61ff061388d5" providerId="LiveId" clId="{746B24EA-7A43-4D3D-A68A-B9BD11066FA8}" dt="2022-02-09T07:47:16.704" v="5257"/>
          <ac:inkMkLst>
            <pc:docMk/>
            <pc:sldMk cId="696913737" sldId="356"/>
            <ac:inkMk id="138" creationId="{17E2B390-6EC1-4221-9246-9E00D2618D0D}"/>
          </ac:inkMkLst>
        </pc:inkChg>
        <pc:inkChg chg="add del">
          <ac:chgData name="Viet Anh Nguyen" userId="b95f61ff061388d5" providerId="LiveId" clId="{746B24EA-7A43-4D3D-A68A-B9BD11066FA8}" dt="2022-02-09T07:47:16.704" v="5257"/>
          <ac:inkMkLst>
            <pc:docMk/>
            <pc:sldMk cId="696913737" sldId="356"/>
            <ac:inkMk id="139" creationId="{26AD511D-0F9A-4459-95D6-52D56444C339}"/>
          </ac:inkMkLst>
        </pc:inkChg>
        <pc:inkChg chg="add del">
          <ac:chgData name="Viet Anh Nguyen" userId="b95f61ff061388d5" providerId="LiveId" clId="{746B24EA-7A43-4D3D-A68A-B9BD11066FA8}" dt="2022-02-09T07:47:16.704" v="5257"/>
          <ac:inkMkLst>
            <pc:docMk/>
            <pc:sldMk cId="696913737" sldId="356"/>
            <ac:inkMk id="140" creationId="{E15F74A4-FBFE-4AF7-8262-A6CA1EDDC88A}"/>
          </ac:inkMkLst>
        </pc:inkChg>
        <pc:inkChg chg="add">
          <ac:chgData name="Viet Anh Nguyen" userId="b95f61ff061388d5" providerId="LiveId" clId="{746B24EA-7A43-4D3D-A68A-B9BD11066FA8}" dt="2022-02-09T07:47:16.091" v="5256" actId="9405"/>
          <ac:inkMkLst>
            <pc:docMk/>
            <pc:sldMk cId="696913737" sldId="356"/>
            <ac:inkMk id="141" creationId="{AB851B18-AF04-4CD2-849E-FB06D51E8E9C}"/>
          </ac:inkMkLst>
        </pc:inkChg>
        <pc:inkChg chg="add">
          <ac:chgData name="Viet Anh Nguyen" userId="b95f61ff061388d5" providerId="LiveId" clId="{746B24EA-7A43-4D3D-A68A-B9BD11066FA8}" dt="2022-02-09T07:47:16.704" v="5257"/>
          <ac:inkMkLst>
            <pc:docMk/>
            <pc:sldMk cId="696913737" sldId="356"/>
            <ac:inkMk id="142" creationId="{B752E12D-E4A6-4B42-80A1-E938FBB428B8}"/>
          </ac:inkMkLst>
        </pc:inkChg>
        <pc:inkChg chg="add">
          <ac:chgData name="Viet Anh Nguyen" userId="b95f61ff061388d5" providerId="LiveId" clId="{746B24EA-7A43-4D3D-A68A-B9BD11066FA8}" dt="2022-02-09T07:47:16.704" v="5257"/>
          <ac:inkMkLst>
            <pc:docMk/>
            <pc:sldMk cId="696913737" sldId="356"/>
            <ac:inkMk id="143" creationId="{E87D4852-80B7-4318-BEEC-3449E787D142}"/>
          </ac:inkMkLst>
        </pc:inkChg>
        <pc:inkChg chg="add">
          <ac:chgData name="Viet Anh Nguyen" userId="b95f61ff061388d5" providerId="LiveId" clId="{746B24EA-7A43-4D3D-A68A-B9BD11066FA8}" dt="2022-02-09T07:47:16.704" v="5257"/>
          <ac:inkMkLst>
            <pc:docMk/>
            <pc:sldMk cId="696913737" sldId="356"/>
            <ac:inkMk id="144" creationId="{38784446-F928-4661-9CA2-A82C392D07B1}"/>
          </ac:inkMkLst>
        </pc:inkChg>
        <pc:inkChg chg="add">
          <ac:chgData name="Viet Anh Nguyen" userId="b95f61ff061388d5" providerId="LiveId" clId="{746B24EA-7A43-4D3D-A68A-B9BD11066FA8}" dt="2022-02-09T07:47:16.704" v="5257"/>
          <ac:inkMkLst>
            <pc:docMk/>
            <pc:sldMk cId="696913737" sldId="356"/>
            <ac:inkMk id="145" creationId="{E47B2318-352E-4EE7-9E8B-8F7670442067}"/>
          </ac:inkMkLst>
        </pc:inkChg>
        <pc:inkChg chg="add del">
          <ac:chgData name="Viet Anh Nguyen" userId="b95f61ff061388d5" providerId="LiveId" clId="{746B24EA-7A43-4D3D-A68A-B9BD11066FA8}" dt="2022-02-09T07:47:18.819" v="5262"/>
          <ac:inkMkLst>
            <pc:docMk/>
            <pc:sldMk cId="696913737" sldId="356"/>
            <ac:inkMk id="146" creationId="{2892454A-746F-4B7F-A180-62324F00CDDD}"/>
          </ac:inkMkLst>
        </pc:inkChg>
        <pc:inkChg chg="add del">
          <ac:chgData name="Viet Anh Nguyen" userId="b95f61ff061388d5" providerId="LiveId" clId="{746B24EA-7A43-4D3D-A68A-B9BD11066FA8}" dt="2022-02-09T07:47:18.819" v="5262"/>
          <ac:inkMkLst>
            <pc:docMk/>
            <pc:sldMk cId="696913737" sldId="356"/>
            <ac:inkMk id="147" creationId="{5384DB18-EED3-483B-9E9E-B7D9C5AB1F7E}"/>
          </ac:inkMkLst>
        </pc:inkChg>
        <pc:inkChg chg="add del">
          <ac:chgData name="Viet Anh Nguyen" userId="b95f61ff061388d5" providerId="LiveId" clId="{746B24EA-7A43-4D3D-A68A-B9BD11066FA8}" dt="2022-02-09T07:47:18.819" v="5262"/>
          <ac:inkMkLst>
            <pc:docMk/>
            <pc:sldMk cId="696913737" sldId="356"/>
            <ac:inkMk id="148" creationId="{E0B8CBFB-9DDF-4122-9265-9007E16FB21C}"/>
          </ac:inkMkLst>
        </pc:inkChg>
        <pc:inkChg chg="add del">
          <ac:chgData name="Viet Anh Nguyen" userId="b95f61ff061388d5" providerId="LiveId" clId="{746B24EA-7A43-4D3D-A68A-B9BD11066FA8}" dt="2022-02-09T07:47:18.819" v="5262"/>
          <ac:inkMkLst>
            <pc:docMk/>
            <pc:sldMk cId="696913737" sldId="356"/>
            <ac:inkMk id="149" creationId="{F83A8F64-6CC1-4D37-8BBC-A346B0ED6E0C}"/>
          </ac:inkMkLst>
        </pc:inkChg>
        <pc:inkChg chg="add">
          <ac:chgData name="Viet Anh Nguyen" userId="b95f61ff061388d5" providerId="LiveId" clId="{746B24EA-7A43-4D3D-A68A-B9BD11066FA8}" dt="2022-02-09T07:47:18.819" v="5262"/>
          <ac:inkMkLst>
            <pc:docMk/>
            <pc:sldMk cId="696913737" sldId="356"/>
            <ac:inkMk id="150" creationId="{1AB43B97-767B-452B-B422-1E081EDDD0CF}"/>
          </ac:inkMkLst>
        </pc:inkChg>
      </pc:sldChg>
      <pc:sldChg chg="addSp delSp add mod">
        <pc:chgData name="Viet Anh Nguyen" userId="b95f61ff061388d5" providerId="LiveId" clId="{746B24EA-7A43-4D3D-A68A-B9BD11066FA8}" dt="2022-02-09T07:48:48.386" v="5375"/>
        <pc:sldMkLst>
          <pc:docMk/>
          <pc:sldMk cId="2603133657" sldId="357"/>
        </pc:sldMkLst>
        <pc:inkChg chg="add del">
          <ac:chgData name="Viet Anh Nguyen" userId="b95f61ff061388d5" providerId="LiveId" clId="{746B24EA-7A43-4D3D-A68A-B9BD11066FA8}" dt="2022-02-09T07:47:31.622" v="5265"/>
          <ac:inkMkLst>
            <pc:docMk/>
            <pc:sldMk cId="2603133657" sldId="357"/>
            <ac:inkMk id="2" creationId="{7EA00598-EF6D-4757-ACB2-BD31C9FF07C9}"/>
          </ac:inkMkLst>
        </pc:inkChg>
        <pc:inkChg chg="add del">
          <ac:chgData name="Viet Anh Nguyen" userId="b95f61ff061388d5" providerId="LiveId" clId="{746B24EA-7A43-4D3D-A68A-B9BD11066FA8}" dt="2022-02-09T07:47:31.622" v="5265"/>
          <ac:inkMkLst>
            <pc:docMk/>
            <pc:sldMk cId="2603133657" sldId="357"/>
            <ac:inkMk id="3" creationId="{C74AE691-E43F-492E-9698-34009819C6D4}"/>
          </ac:inkMkLst>
        </pc:inkChg>
        <pc:inkChg chg="add del">
          <ac:chgData name="Viet Anh Nguyen" userId="b95f61ff061388d5" providerId="LiveId" clId="{746B24EA-7A43-4D3D-A68A-B9BD11066FA8}" dt="2022-02-09T07:47:35.179" v="5274"/>
          <ac:inkMkLst>
            <pc:docMk/>
            <pc:sldMk cId="2603133657" sldId="357"/>
            <ac:inkMk id="4" creationId="{6B2C6BBC-CC80-4EFF-9BF6-40C350A19F8E}"/>
          </ac:inkMkLst>
        </pc:inkChg>
        <pc:inkChg chg="add del">
          <ac:chgData name="Viet Anh Nguyen" userId="b95f61ff061388d5" providerId="LiveId" clId="{746B24EA-7A43-4D3D-A68A-B9BD11066FA8}" dt="2022-02-09T07:47:35.179" v="5274"/>
          <ac:inkMkLst>
            <pc:docMk/>
            <pc:sldMk cId="2603133657" sldId="357"/>
            <ac:inkMk id="5" creationId="{2F2F290E-DDCA-4DE4-B4C6-214E1B1BAAF8}"/>
          </ac:inkMkLst>
        </pc:inkChg>
        <pc:inkChg chg="add del">
          <ac:chgData name="Viet Anh Nguyen" userId="b95f61ff061388d5" providerId="LiveId" clId="{746B24EA-7A43-4D3D-A68A-B9BD11066FA8}" dt="2022-02-09T07:47:35.179" v="5274"/>
          <ac:inkMkLst>
            <pc:docMk/>
            <pc:sldMk cId="2603133657" sldId="357"/>
            <ac:inkMk id="6" creationId="{109BDBAE-EFB0-4A5E-9650-1C559BD08DFE}"/>
          </ac:inkMkLst>
        </pc:inkChg>
        <pc:inkChg chg="add del">
          <ac:chgData name="Viet Anh Nguyen" userId="b95f61ff061388d5" providerId="LiveId" clId="{746B24EA-7A43-4D3D-A68A-B9BD11066FA8}" dt="2022-02-09T07:47:35.179" v="5274"/>
          <ac:inkMkLst>
            <pc:docMk/>
            <pc:sldMk cId="2603133657" sldId="357"/>
            <ac:inkMk id="7" creationId="{AB4970CD-D247-44AB-B9F2-D6F33905C84F}"/>
          </ac:inkMkLst>
        </pc:inkChg>
        <pc:inkChg chg="add del">
          <ac:chgData name="Viet Anh Nguyen" userId="b95f61ff061388d5" providerId="LiveId" clId="{746B24EA-7A43-4D3D-A68A-B9BD11066FA8}" dt="2022-02-09T07:47:35.179" v="5274"/>
          <ac:inkMkLst>
            <pc:docMk/>
            <pc:sldMk cId="2603133657" sldId="357"/>
            <ac:inkMk id="8" creationId="{CC313FB1-2DAF-43A3-9D85-BEF4D0F32B6E}"/>
          </ac:inkMkLst>
        </pc:inkChg>
        <pc:inkChg chg="add del">
          <ac:chgData name="Viet Anh Nguyen" userId="b95f61ff061388d5" providerId="LiveId" clId="{746B24EA-7A43-4D3D-A68A-B9BD11066FA8}" dt="2022-02-09T07:47:35.179" v="5274"/>
          <ac:inkMkLst>
            <pc:docMk/>
            <pc:sldMk cId="2603133657" sldId="357"/>
            <ac:inkMk id="9" creationId="{68C434D8-2611-4A97-9ACA-2D3E36FABDA7}"/>
          </ac:inkMkLst>
        </pc:inkChg>
        <pc:inkChg chg="add del">
          <ac:chgData name="Viet Anh Nguyen" userId="b95f61ff061388d5" providerId="LiveId" clId="{746B24EA-7A43-4D3D-A68A-B9BD11066FA8}" dt="2022-02-09T07:47:35.179" v="5274"/>
          <ac:inkMkLst>
            <pc:docMk/>
            <pc:sldMk cId="2603133657" sldId="357"/>
            <ac:inkMk id="10" creationId="{6B1C214D-470D-4CDD-A9A2-24599F53177A}"/>
          </ac:inkMkLst>
        </pc:inkChg>
        <pc:inkChg chg="add">
          <ac:chgData name="Viet Anh Nguyen" userId="b95f61ff061388d5" providerId="LiveId" clId="{746B24EA-7A43-4D3D-A68A-B9BD11066FA8}" dt="2022-02-09T07:47:34.237" v="5272" actId="9405"/>
          <ac:inkMkLst>
            <pc:docMk/>
            <pc:sldMk cId="2603133657" sldId="357"/>
            <ac:inkMk id="11" creationId="{E2E32256-4BFF-46F2-8ACC-F717CC6A6CAD}"/>
          </ac:inkMkLst>
        </pc:inkChg>
        <pc:inkChg chg="add">
          <ac:chgData name="Viet Anh Nguyen" userId="b95f61ff061388d5" providerId="LiveId" clId="{746B24EA-7A43-4D3D-A68A-B9BD11066FA8}" dt="2022-02-09T07:47:34.339" v="5273" actId="9405"/>
          <ac:inkMkLst>
            <pc:docMk/>
            <pc:sldMk cId="2603133657" sldId="357"/>
            <ac:inkMk id="12" creationId="{9D471866-9033-435E-A1A8-BA4B0F132DD4}"/>
          </ac:inkMkLst>
        </pc:inkChg>
        <pc:inkChg chg="add">
          <ac:chgData name="Viet Anh Nguyen" userId="b95f61ff061388d5" providerId="LiveId" clId="{746B24EA-7A43-4D3D-A68A-B9BD11066FA8}" dt="2022-02-09T07:47:35.179" v="5274"/>
          <ac:inkMkLst>
            <pc:docMk/>
            <pc:sldMk cId="2603133657" sldId="357"/>
            <ac:inkMk id="13" creationId="{526BA686-7145-42EC-B776-B2FBA11D948B}"/>
          </ac:inkMkLst>
        </pc:inkChg>
        <pc:inkChg chg="add del">
          <ac:chgData name="Viet Anh Nguyen" userId="b95f61ff061388d5" providerId="LiveId" clId="{746B24EA-7A43-4D3D-A68A-B9BD11066FA8}" dt="2022-02-09T07:47:40.132" v="5288"/>
          <ac:inkMkLst>
            <pc:docMk/>
            <pc:sldMk cId="2603133657" sldId="357"/>
            <ac:inkMk id="14" creationId="{D12FEDA6-62CC-4EC8-8907-6187E7C5D666}"/>
          </ac:inkMkLst>
        </pc:inkChg>
        <pc:inkChg chg="add del">
          <ac:chgData name="Viet Anh Nguyen" userId="b95f61ff061388d5" providerId="LiveId" clId="{746B24EA-7A43-4D3D-A68A-B9BD11066FA8}" dt="2022-02-09T07:47:40.132" v="5288"/>
          <ac:inkMkLst>
            <pc:docMk/>
            <pc:sldMk cId="2603133657" sldId="357"/>
            <ac:inkMk id="15" creationId="{E416B658-D759-4D84-BBBB-DD7D31BBA920}"/>
          </ac:inkMkLst>
        </pc:inkChg>
        <pc:inkChg chg="add del">
          <ac:chgData name="Viet Anh Nguyen" userId="b95f61ff061388d5" providerId="LiveId" clId="{746B24EA-7A43-4D3D-A68A-B9BD11066FA8}" dt="2022-02-09T07:47:40.132" v="5288"/>
          <ac:inkMkLst>
            <pc:docMk/>
            <pc:sldMk cId="2603133657" sldId="357"/>
            <ac:inkMk id="16" creationId="{793CCE69-82F2-4513-9F5F-D22AD9DD049E}"/>
          </ac:inkMkLst>
        </pc:inkChg>
        <pc:inkChg chg="add del">
          <ac:chgData name="Viet Anh Nguyen" userId="b95f61ff061388d5" providerId="LiveId" clId="{746B24EA-7A43-4D3D-A68A-B9BD11066FA8}" dt="2022-02-09T07:47:40.132" v="5288"/>
          <ac:inkMkLst>
            <pc:docMk/>
            <pc:sldMk cId="2603133657" sldId="357"/>
            <ac:inkMk id="17" creationId="{36DF4806-7A44-4249-BA28-3DFF3A66346C}"/>
          </ac:inkMkLst>
        </pc:inkChg>
        <pc:inkChg chg="add del">
          <ac:chgData name="Viet Anh Nguyen" userId="b95f61ff061388d5" providerId="LiveId" clId="{746B24EA-7A43-4D3D-A68A-B9BD11066FA8}" dt="2022-02-09T07:47:40.132" v="5288"/>
          <ac:inkMkLst>
            <pc:docMk/>
            <pc:sldMk cId="2603133657" sldId="357"/>
            <ac:inkMk id="18" creationId="{E06D6EB6-99BC-4F0E-BBBD-2F649778CC7C}"/>
          </ac:inkMkLst>
        </pc:inkChg>
        <pc:inkChg chg="add del">
          <ac:chgData name="Viet Anh Nguyen" userId="b95f61ff061388d5" providerId="LiveId" clId="{746B24EA-7A43-4D3D-A68A-B9BD11066FA8}" dt="2022-02-09T07:47:40.132" v="5288"/>
          <ac:inkMkLst>
            <pc:docMk/>
            <pc:sldMk cId="2603133657" sldId="357"/>
            <ac:inkMk id="19" creationId="{EDBB543B-6752-4AC2-BD0E-D9CD53F949F9}"/>
          </ac:inkMkLst>
        </pc:inkChg>
        <pc:inkChg chg="add del">
          <ac:chgData name="Viet Anh Nguyen" userId="b95f61ff061388d5" providerId="LiveId" clId="{746B24EA-7A43-4D3D-A68A-B9BD11066FA8}" dt="2022-02-09T07:47:40.132" v="5288"/>
          <ac:inkMkLst>
            <pc:docMk/>
            <pc:sldMk cId="2603133657" sldId="357"/>
            <ac:inkMk id="20" creationId="{C3E73E2C-C7A7-41FB-842E-8091C51819A1}"/>
          </ac:inkMkLst>
        </pc:inkChg>
        <pc:inkChg chg="add del">
          <ac:chgData name="Viet Anh Nguyen" userId="b95f61ff061388d5" providerId="LiveId" clId="{746B24EA-7A43-4D3D-A68A-B9BD11066FA8}" dt="2022-02-09T07:47:40.132" v="5288"/>
          <ac:inkMkLst>
            <pc:docMk/>
            <pc:sldMk cId="2603133657" sldId="357"/>
            <ac:inkMk id="21" creationId="{3FA0CB83-E077-4BC8-A536-2B1452F68632}"/>
          </ac:inkMkLst>
        </pc:inkChg>
        <pc:inkChg chg="add del">
          <ac:chgData name="Viet Anh Nguyen" userId="b95f61ff061388d5" providerId="LiveId" clId="{746B24EA-7A43-4D3D-A68A-B9BD11066FA8}" dt="2022-02-09T07:47:40.132" v="5288"/>
          <ac:inkMkLst>
            <pc:docMk/>
            <pc:sldMk cId="2603133657" sldId="357"/>
            <ac:inkMk id="22" creationId="{EF9D7681-B003-46BD-B139-1AEABEBF6C17}"/>
          </ac:inkMkLst>
        </pc:inkChg>
        <pc:inkChg chg="add del">
          <ac:chgData name="Viet Anh Nguyen" userId="b95f61ff061388d5" providerId="LiveId" clId="{746B24EA-7A43-4D3D-A68A-B9BD11066FA8}" dt="2022-02-09T07:47:40.132" v="5288"/>
          <ac:inkMkLst>
            <pc:docMk/>
            <pc:sldMk cId="2603133657" sldId="357"/>
            <ac:inkMk id="23" creationId="{1C7E7053-74FC-4484-9F74-997DB92A3D1C}"/>
          </ac:inkMkLst>
        </pc:inkChg>
        <pc:inkChg chg="add del">
          <ac:chgData name="Viet Anh Nguyen" userId="b95f61ff061388d5" providerId="LiveId" clId="{746B24EA-7A43-4D3D-A68A-B9BD11066FA8}" dt="2022-02-09T07:47:40.132" v="5288"/>
          <ac:inkMkLst>
            <pc:docMk/>
            <pc:sldMk cId="2603133657" sldId="357"/>
            <ac:inkMk id="24" creationId="{8D5C3E56-4985-4165-A7E0-2BD1FBEA342A}"/>
          </ac:inkMkLst>
        </pc:inkChg>
        <pc:inkChg chg="add del">
          <ac:chgData name="Viet Anh Nguyen" userId="b95f61ff061388d5" providerId="LiveId" clId="{746B24EA-7A43-4D3D-A68A-B9BD11066FA8}" dt="2022-02-09T07:47:40.132" v="5288"/>
          <ac:inkMkLst>
            <pc:docMk/>
            <pc:sldMk cId="2603133657" sldId="357"/>
            <ac:inkMk id="25" creationId="{1FEFFAC6-0553-448C-82EE-260448DDB470}"/>
          </ac:inkMkLst>
        </pc:inkChg>
        <pc:inkChg chg="add del">
          <ac:chgData name="Viet Anh Nguyen" userId="b95f61ff061388d5" providerId="LiveId" clId="{746B24EA-7A43-4D3D-A68A-B9BD11066FA8}" dt="2022-02-09T07:47:40.132" v="5288"/>
          <ac:inkMkLst>
            <pc:docMk/>
            <pc:sldMk cId="2603133657" sldId="357"/>
            <ac:inkMk id="26" creationId="{730434B3-6E90-4874-A1BD-92A7390ACFAB}"/>
          </ac:inkMkLst>
        </pc:inkChg>
        <pc:inkChg chg="add">
          <ac:chgData name="Viet Anh Nguyen" userId="b95f61ff061388d5" providerId="LiveId" clId="{746B24EA-7A43-4D3D-A68A-B9BD11066FA8}" dt="2022-02-09T07:47:40.132" v="5288"/>
          <ac:inkMkLst>
            <pc:docMk/>
            <pc:sldMk cId="2603133657" sldId="357"/>
            <ac:inkMk id="27" creationId="{280825CD-BAA0-4DD9-890B-E92521ED9110}"/>
          </ac:inkMkLst>
        </pc:inkChg>
        <pc:inkChg chg="add">
          <ac:chgData name="Viet Anh Nguyen" userId="b95f61ff061388d5" providerId="LiveId" clId="{746B24EA-7A43-4D3D-A68A-B9BD11066FA8}" dt="2022-02-09T07:47:40.132" v="5288"/>
          <ac:inkMkLst>
            <pc:docMk/>
            <pc:sldMk cId="2603133657" sldId="357"/>
            <ac:inkMk id="28" creationId="{4215591E-1D27-4279-9978-B4BDDBF7DC88}"/>
          </ac:inkMkLst>
        </pc:inkChg>
        <pc:inkChg chg="add del">
          <ac:chgData name="Viet Anh Nguyen" userId="b95f61ff061388d5" providerId="LiveId" clId="{746B24EA-7A43-4D3D-A68A-B9BD11066FA8}" dt="2022-02-09T07:47:41.787" v="5292"/>
          <ac:inkMkLst>
            <pc:docMk/>
            <pc:sldMk cId="2603133657" sldId="357"/>
            <ac:inkMk id="29" creationId="{82A3EE62-07C2-48B1-9A25-8F06764273C2}"/>
          </ac:inkMkLst>
        </pc:inkChg>
        <pc:inkChg chg="add del">
          <ac:chgData name="Viet Anh Nguyen" userId="b95f61ff061388d5" providerId="LiveId" clId="{746B24EA-7A43-4D3D-A68A-B9BD11066FA8}" dt="2022-02-09T07:47:41.787" v="5292"/>
          <ac:inkMkLst>
            <pc:docMk/>
            <pc:sldMk cId="2603133657" sldId="357"/>
            <ac:inkMk id="30" creationId="{F656FC52-3931-4FEA-B398-935CFC991671}"/>
          </ac:inkMkLst>
        </pc:inkChg>
        <pc:inkChg chg="add">
          <ac:chgData name="Viet Anh Nguyen" userId="b95f61ff061388d5" providerId="LiveId" clId="{746B24EA-7A43-4D3D-A68A-B9BD11066FA8}" dt="2022-02-09T07:47:40.989" v="5291" actId="9405"/>
          <ac:inkMkLst>
            <pc:docMk/>
            <pc:sldMk cId="2603133657" sldId="357"/>
            <ac:inkMk id="31" creationId="{EA3B2F9C-D0E1-489B-AFF2-F38FDBA12F58}"/>
          </ac:inkMkLst>
        </pc:inkChg>
        <pc:inkChg chg="add">
          <ac:chgData name="Viet Anh Nguyen" userId="b95f61ff061388d5" providerId="LiveId" clId="{746B24EA-7A43-4D3D-A68A-B9BD11066FA8}" dt="2022-02-09T07:47:41.787" v="5292"/>
          <ac:inkMkLst>
            <pc:docMk/>
            <pc:sldMk cId="2603133657" sldId="357"/>
            <ac:inkMk id="32" creationId="{CCAA0031-03E7-4138-B899-CA8EFE206E75}"/>
          </ac:inkMkLst>
        </pc:inkChg>
        <pc:inkChg chg="add del">
          <ac:chgData name="Viet Anh Nguyen" userId="b95f61ff061388d5" providerId="LiveId" clId="{746B24EA-7A43-4D3D-A68A-B9BD11066FA8}" dt="2022-02-09T07:47:44.115" v="5299"/>
          <ac:inkMkLst>
            <pc:docMk/>
            <pc:sldMk cId="2603133657" sldId="357"/>
            <ac:inkMk id="33" creationId="{ECE9FDC2-6271-47BC-B385-F7B54306EC06}"/>
          </ac:inkMkLst>
        </pc:inkChg>
        <pc:inkChg chg="add del">
          <ac:chgData name="Viet Anh Nguyen" userId="b95f61ff061388d5" providerId="LiveId" clId="{746B24EA-7A43-4D3D-A68A-B9BD11066FA8}" dt="2022-02-09T07:47:44.115" v="5299"/>
          <ac:inkMkLst>
            <pc:docMk/>
            <pc:sldMk cId="2603133657" sldId="357"/>
            <ac:inkMk id="34" creationId="{89258B89-4192-47D1-9597-9EC8F80767EF}"/>
          </ac:inkMkLst>
        </pc:inkChg>
        <pc:inkChg chg="add del">
          <ac:chgData name="Viet Anh Nguyen" userId="b95f61ff061388d5" providerId="LiveId" clId="{746B24EA-7A43-4D3D-A68A-B9BD11066FA8}" dt="2022-02-09T07:47:44.115" v="5299"/>
          <ac:inkMkLst>
            <pc:docMk/>
            <pc:sldMk cId="2603133657" sldId="357"/>
            <ac:inkMk id="35" creationId="{6541CD1F-33F2-4133-ABA9-127A0C4DE32F}"/>
          </ac:inkMkLst>
        </pc:inkChg>
        <pc:inkChg chg="add del">
          <ac:chgData name="Viet Anh Nguyen" userId="b95f61ff061388d5" providerId="LiveId" clId="{746B24EA-7A43-4D3D-A68A-B9BD11066FA8}" dt="2022-02-09T07:47:44.115" v="5299"/>
          <ac:inkMkLst>
            <pc:docMk/>
            <pc:sldMk cId="2603133657" sldId="357"/>
            <ac:inkMk id="36" creationId="{4549690C-BBAD-4E23-84EC-F71DC1E6BDDC}"/>
          </ac:inkMkLst>
        </pc:inkChg>
        <pc:inkChg chg="add del">
          <ac:chgData name="Viet Anh Nguyen" userId="b95f61ff061388d5" providerId="LiveId" clId="{746B24EA-7A43-4D3D-A68A-B9BD11066FA8}" dt="2022-02-09T07:47:44.115" v="5299"/>
          <ac:inkMkLst>
            <pc:docMk/>
            <pc:sldMk cId="2603133657" sldId="357"/>
            <ac:inkMk id="37" creationId="{C030371E-D6EA-418B-AF2E-3BC39CA789DE}"/>
          </ac:inkMkLst>
        </pc:inkChg>
        <pc:inkChg chg="add del">
          <ac:chgData name="Viet Anh Nguyen" userId="b95f61ff061388d5" providerId="LiveId" clId="{746B24EA-7A43-4D3D-A68A-B9BD11066FA8}" dt="2022-02-09T07:47:44.115" v="5299"/>
          <ac:inkMkLst>
            <pc:docMk/>
            <pc:sldMk cId="2603133657" sldId="357"/>
            <ac:inkMk id="38" creationId="{D589586C-8F7D-41A0-8EF2-C4E35BEC0761}"/>
          </ac:inkMkLst>
        </pc:inkChg>
        <pc:inkChg chg="add del">
          <ac:chgData name="Viet Anh Nguyen" userId="b95f61ff061388d5" providerId="LiveId" clId="{746B24EA-7A43-4D3D-A68A-B9BD11066FA8}" dt="2022-02-09T07:47:46.015" v="5303"/>
          <ac:inkMkLst>
            <pc:docMk/>
            <pc:sldMk cId="2603133657" sldId="357"/>
            <ac:inkMk id="39" creationId="{4C3D92BD-A2DD-40B3-A0ED-64734BA31C6E}"/>
          </ac:inkMkLst>
        </pc:inkChg>
        <pc:inkChg chg="add del">
          <ac:chgData name="Viet Anh Nguyen" userId="b95f61ff061388d5" providerId="LiveId" clId="{746B24EA-7A43-4D3D-A68A-B9BD11066FA8}" dt="2022-02-09T07:47:46.015" v="5303"/>
          <ac:inkMkLst>
            <pc:docMk/>
            <pc:sldMk cId="2603133657" sldId="357"/>
            <ac:inkMk id="40" creationId="{B28D5230-620B-4F6E-B207-BEA007F9BD69}"/>
          </ac:inkMkLst>
        </pc:inkChg>
        <pc:inkChg chg="add del">
          <ac:chgData name="Viet Anh Nguyen" userId="b95f61ff061388d5" providerId="LiveId" clId="{746B24EA-7A43-4D3D-A68A-B9BD11066FA8}" dt="2022-02-09T07:47:46.015" v="5303"/>
          <ac:inkMkLst>
            <pc:docMk/>
            <pc:sldMk cId="2603133657" sldId="357"/>
            <ac:inkMk id="41" creationId="{5A956072-6668-47C6-83F8-1E8A76E9AB65}"/>
          </ac:inkMkLst>
        </pc:inkChg>
        <pc:inkChg chg="add del">
          <ac:chgData name="Viet Anh Nguyen" userId="b95f61ff061388d5" providerId="LiveId" clId="{746B24EA-7A43-4D3D-A68A-B9BD11066FA8}" dt="2022-02-09T07:47:46.015" v="5303"/>
          <ac:inkMkLst>
            <pc:docMk/>
            <pc:sldMk cId="2603133657" sldId="357"/>
            <ac:inkMk id="42" creationId="{F0251178-021F-4211-9F7A-FE45D65CE177}"/>
          </ac:inkMkLst>
        </pc:inkChg>
        <pc:inkChg chg="add del">
          <ac:chgData name="Viet Anh Nguyen" userId="b95f61ff061388d5" providerId="LiveId" clId="{746B24EA-7A43-4D3D-A68A-B9BD11066FA8}" dt="2022-02-09T07:47:51.238" v="5318"/>
          <ac:inkMkLst>
            <pc:docMk/>
            <pc:sldMk cId="2603133657" sldId="357"/>
            <ac:inkMk id="43" creationId="{040302D1-C5BB-4E4A-BB85-E8695A3A3968}"/>
          </ac:inkMkLst>
        </pc:inkChg>
        <pc:inkChg chg="add del">
          <ac:chgData name="Viet Anh Nguyen" userId="b95f61ff061388d5" providerId="LiveId" clId="{746B24EA-7A43-4D3D-A68A-B9BD11066FA8}" dt="2022-02-09T07:47:51.238" v="5318"/>
          <ac:inkMkLst>
            <pc:docMk/>
            <pc:sldMk cId="2603133657" sldId="357"/>
            <ac:inkMk id="44" creationId="{02BF17E8-71AF-475A-9D9B-EC35CD289B7E}"/>
          </ac:inkMkLst>
        </pc:inkChg>
        <pc:inkChg chg="add del">
          <ac:chgData name="Viet Anh Nguyen" userId="b95f61ff061388d5" providerId="LiveId" clId="{746B24EA-7A43-4D3D-A68A-B9BD11066FA8}" dt="2022-02-09T07:47:51.238" v="5318"/>
          <ac:inkMkLst>
            <pc:docMk/>
            <pc:sldMk cId="2603133657" sldId="357"/>
            <ac:inkMk id="45" creationId="{51A5DA3D-4CBC-4BED-ABF1-B7AF29E454CC}"/>
          </ac:inkMkLst>
        </pc:inkChg>
        <pc:inkChg chg="add del">
          <ac:chgData name="Viet Anh Nguyen" userId="b95f61ff061388d5" providerId="LiveId" clId="{746B24EA-7A43-4D3D-A68A-B9BD11066FA8}" dt="2022-02-09T07:47:51.238" v="5318"/>
          <ac:inkMkLst>
            <pc:docMk/>
            <pc:sldMk cId="2603133657" sldId="357"/>
            <ac:inkMk id="46" creationId="{EFF12C5B-E4FC-4163-B4E5-0F093726059E}"/>
          </ac:inkMkLst>
        </pc:inkChg>
        <pc:inkChg chg="add del">
          <ac:chgData name="Viet Anh Nguyen" userId="b95f61ff061388d5" providerId="LiveId" clId="{746B24EA-7A43-4D3D-A68A-B9BD11066FA8}" dt="2022-02-09T07:47:51.238" v="5318"/>
          <ac:inkMkLst>
            <pc:docMk/>
            <pc:sldMk cId="2603133657" sldId="357"/>
            <ac:inkMk id="47" creationId="{3BDCA464-4191-43E4-90FA-DC552DFFCA54}"/>
          </ac:inkMkLst>
        </pc:inkChg>
        <pc:inkChg chg="add del">
          <ac:chgData name="Viet Anh Nguyen" userId="b95f61ff061388d5" providerId="LiveId" clId="{746B24EA-7A43-4D3D-A68A-B9BD11066FA8}" dt="2022-02-09T07:47:51.238" v="5318"/>
          <ac:inkMkLst>
            <pc:docMk/>
            <pc:sldMk cId="2603133657" sldId="357"/>
            <ac:inkMk id="48" creationId="{F2E3C57E-B7DB-493D-815B-9392B60D99BB}"/>
          </ac:inkMkLst>
        </pc:inkChg>
        <pc:inkChg chg="add del">
          <ac:chgData name="Viet Anh Nguyen" userId="b95f61ff061388d5" providerId="LiveId" clId="{746B24EA-7A43-4D3D-A68A-B9BD11066FA8}" dt="2022-02-09T07:47:51.238" v="5318"/>
          <ac:inkMkLst>
            <pc:docMk/>
            <pc:sldMk cId="2603133657" sldId="357"/>
            <ac:inkMk id="49" creationId="{83436744-99E3-4849-8BD7-5B1F02E46E27}"/>
          </ac:inkMkLst>
        </pc:inkChg>
        <pc:inkChg chg="add del">
          <ac:chgData name="Viet Anh Nguyen" userId="b95f61ff061388d5" providerId="LiveId" clId="{746B24EA-7A43-4D3D-A68A-B9BD11066FA8}" dt="2022-02-09T07:47:51.238" v="5318"/>
          <ac:inkMkLst>
            <pc:docMk/>
            <pc:sldMk cId="2603133657" sldId="357"/>
            <ac:inkMk id="50" creationId="{15E7BC47-D40E-4110-9B08-AEF54DC5D263}"/>
          </ac:inkMkLst>
        </pc:inkChg>
        <pc:inkChg chg="add del">
          <ac:chgData name="Viet Anh Nguyen" userId="b95f61ff061388d5" providerId="LiveId" clId="{746B24EA-7A43-4D3D-A68A-B9BD11066FA8}" dt="2022-02-09T07:47:51.238" v="5318"/>
          <ac:inkMkLst>
            <pc:docMk/>
            <pc:sldMk cId="2603133657" sldId="357"/>
            <ac:inkMk id="51" creationId="{D764977C-4DDE-43CD-A940-744483BE640B}"/>
          </ac:inkMkLst>
        </pc:inkChg>
        <pc:inkChg chg="add del">
          <ac:chgData name="Viet Anh Nguyen" userId="b95f61ff061388d5" providerId="LiveId" clId="{746B24EA-7A43-4D3D-A68A-B9BD11066FA8}" dt="2022-02-09T07:47:51.238" v="5318"/>
          <ac:inkMkLst>
            <pc:docMk/>
            <pc:sldMk cId="2603133657" sldId="357"/>
            <ac:inkMk id="52" creationId="{8941580D-E53A-4223-BF8B-09D14784033F}"/>
          </ac:inkMkLst>
        </pc:inkChg>
        <pc:inkChg chg="add del">
          <ac:chgData name="Viet Anh Nguyen" userId="b95f61ff061388d5" providerId="LiveId" clId="{746B24EA-7A43-4D3D-A68A-B9BD11066FA8}" dt="2022-02-09T07:47:51.238" v="5318"/>
          <ac:inkMkLst>
            <pc:docMk/>
            <pc:sldMk cId="2603133657" sldId="357"/>
            <ac:inkMk id="53" creationId="{40532C35-A16A-4DA4-A33D-D20AEBF3ECE8}"/>
          </ac:inkMkLst>
        </pc:inkChg>
        <pc:inkChg chg="add del">
          <ac:chgData name="Viet Anh Nguyen" userId="b95f61ff061388d5" providerId="LiveId" clId="{746B24EA-7A43-4D3D-A68A-B9BD11066FA8}" dt="2022-02-09T07:47:51.238" v="5318"/>
          <ac:inkMkLst>
            <pc:docMk/>
            <pc:sldMk cId="2603133657" sldId="357"/>
            <ac:inkMk id="54" creationId="{008BE320-2E90-4F2F-9A58-64CDC27DF44C}"/>
          </ac:inkMkLst>
        </pc:inkChg>
        <pc:inkChg chg="add del">
          <ac:chgData name="Viet Anh Nguyen" userId="b95f61ff061388d5" providerId="LiveId" clId="{746B24EA-7A43-4D3D-A68A-B9BD11066FA8}" dt="2022-02-09T07:47:51.238" v="5318"/>
          <ac:inkMkLst>
            <pc:docMk/>
            <pc:sldMk cId="2603133657" sldId="357"/>
            <ac:inkMk id="55" creationId="{29423BC5-8B65-4D6A-83C1-E99B7F9D7348}"/>
          </ac:inkMkLst>
        </pc:inkChg>
        <pc:inkChg chg="add del">
          <ac:chgData name="Viet Anh Nguyen" userId="b95f61ff061388d5" providerId="LiveId" clId="{746B24EA-7A43-4D3D-A68A-B9BD11066FA8}" dt="2022-02-09T07:47:51.238" v="5318"/>
          <ac:inkMkLst>
            <pc:docMk/>
            <pc:sldMk cId="2603133657" sldId="357"/>
            <ac:inkMk id="56" creationId="{D27766CE-0E28-4080-8658-25ED3143B352}"/>
          </ac:inkMkLst>
        </pc:inkChg>
        <pc:inkChg chg="add del">
          <ac:chgData name="Viet Anh Nguyen" userId="b95f61ff061388d5" providerId="LiveId" clId="{746B24EA-7A43-4D3D-A68A-B9BD11066FA8}" dt="2022-02-09T07:47:51.238" v="5318"/>
          <ac:inkMkLst>
            <pc:docMk/>
            <pc:sldMk cId="2603133657" sldId="357"/>
            <ac:inkMk id="57" creationId="{16907B00-030F-45A8-84B0-3DC92BBA8C35}"/>
          </ac:inkMkLst>
        </pc:inkChg>
        <pc:inkChg chg="add">
          <ac:chgData name="Viet Anh Nguyen" userId="b95f61ff061388d5" providerId="LiveId" clId="{746B24EA-7A43-4D3D-A68A-B9BD11066FA8}" dt="2022-02-09T07:47:51.238" v="5318"/>
          <ac:inkMkLst>
            <pc:docMk/>
            <pc:sldMk cId="2603133657" sldId="357"/>
            <ac:inkMk id="58" creationId="{25F571A8-0AAC-4532-A78D-CAE2747688C0}"/>
          </ac:inkMkLst>
        </pc:inkChg>
        <pc:inkChg chg="add">
          <ac:chgData name="Viet Anh Nguyen" userId="b95f61ff061388d5" providerId="LiveId" clId="{746B24EA-7A43-4D3D-A68A-B9BD11066FA8}" dt="2022-02-09T07:47:51.238" v="5318"/>
          <ac:inkMkLst>
            <pc:docMk/>
            <pc:sldMk cId="2603133657" sldId="357"/>
            <ac:inkMk id="59" creationId="{7114F397-B628-4C6A-96F9-2AB2EEB8EE05}"/>
          </ac:inkMkLst>
        </pc:inkChg>
        <pc:inkChg chg="add">
          <ac:chgData name="Viet Anh Nguyen" userId="b95f61ff061388d5" providerId="LiveId" clId="{746B24EA-7A43-4D3D-A68A-B9BD11066FA8}" dt="2022-02-09T07:47:51.238" v="5318"/>
          <ac:inkMkLst>
            <pc:docMk/>
            <pc:sldMk cId="2603133657" sldId="357"/>
            <ac:inkMk id="60" creationId="{3ED59B26-B5D5-41C7-BD34-2F221FE9CE21}"/>
          </ac:inkMkLst>
        </pc:inkChg>
        <pc:inkChg chg="add">
          <ac:chgData name="Viet Anh Nguyen" userId="b95f61ff061388d5" providerId="LiveId" clId="{746B24EA-7A43-4D3D-A68A-B9BD11066FA8}" dt="2022-02-09T07:47:51.238" v="5318"/>
          <ac:inkMkLst>
            <pc:docMk/>
            <pc:sldMk cId="2603133657" sldId="357"/>
            <ac:inkMk id="61" creationId="{6263A0E8-AF14-4331-8ED5-BFFC32DC92B0}"/>
          </ac:inkMkLst>
        </pc:inkChg>
        <pc:inkChg chg="add del">
          <ac:chgData name="Viet Anh Nguyen" userId="b95f61ff061388d5" providerId="LiveId" clId="{746B24EA-7A43-4D3D-A68A-B9BD11066FA8}" dt="2022-02-09T07:48:03.575" v="5324"/>
          <ac:inkMkLst>
            <pc:docMk/>
            <pc:sldMk cId="2603133657" sldId="357"/>
            <ac:inkMk id="62" creationId="{8F2F5EF2-B938-4648-ABD1-4A685F1512A6}"/>
          </ac:inkMkLst>
        </pc:inkChg>
        <pc:inkChg chg="add del">
          <ac:chgData name="Viet Anh Nguyen" userId="b95f61ff061388d5" providerId="LiveId" clId="{746B24EA-7A43-4D3D-A68A-B9BD11066FA8}" dt="2022-02-09T07:48:03.575" v="5324"/>
          <ac:inkMkLst>
            <pc:docMk/>
            <pc:sldMk cId="2603133657" sldId="357"/>
            <ac:inkMk id="63" creationId="{4458505F-0193-41A9-B6E9-F7B22A65E1F8}"/>
          </ac:inkMkLst>
        </pc:inkChg>
        <pc:inkChg chg="add del">
          <ac:chgData name="Viet Anh Nguyen" userId="b95f61ff061388d5" providerId="LiveId" clId="{746B24EA-7A43-4D3D-A68A-B9BD11066FA8}" dt="2022-02-09T07:48:03.575" v="5324"/>
          <ac:inkMkLst>
            <pc:docMk/>
            <pc:sldMk cId="2603133657" sldId="357"/>
            <ac:inkMk id="64" creationId="{5E0B19F9-1D35-4570-81C9-82921D52F410}"/>
          </ac:inkMkLst>
        </pc:inkChg>
        <pc:inkChg chg="add">
          <ac:chgData name="Viet Anh Nguyen" userId="b95f61ff061388d5" providerId="LiveId" clId="{746B24EA-7A43-4D3D-A68A-B9BD11066FA8}" dt="2022-02-09T07:48:02.853" v="5322" actId="9405"/>
          <ac:inkMkLst>
            <pc:docMk/>
            <pc:sldMk cId="2603133657" sldId="357"/>
            <ac:inkMk id="65" creationId="{0AC6C7CB-071E-4802-942D-96950902B536}"/>
          </ac:inkMkLst>
        </pc:inkChg>
        <pc:inkChg chg="add">
          <ac:chgData name="Viet Anh Nguyen" userId="b95f61ff061388d5" providerId="LiveId" clId="{746B24EA-7A43-4D3D-A68A-B9BD11066FA8}" dt="2022-02-09T07:48:02.993" v="5323" actId="9405"/>
          <ac:inkMkLst>
            <pc:docMk/>
            <pc:sldMk cId="2603133657" sldId="357"/>
            <ac:inkMk id="66" creationId="{7C032C71-AA96-4C1F-B0ED-8C514C5B57A5}"/>
          </ac:inkMkLst>
        </pc:inkChg>
        <pc:inkChg chg="add">
          <ac:chgData name="Viet Anh Nguyen" userId="b95f61ff061388d5" providerId="LiveId" clId="{746B24EA-7A43-4D3D-A68A-B9BD11066FA8}" dt="2022-02-09T07:48:03.575" v="5324"/>
          <ac:inkMkLst>
            <pc:docMk/>
            <pc:sldMk cId="2603133657" sldId="357"/>
            <ac:inkMk id="67" creationId="{319DD3C0-DF82-4B4F-B370-534BF2A98381}"/>
          </ac:inkMkLst>
        </pc:inkChg>
        <pc:inkChg chg="add del">
          <ac:chgData name="Viet Anh Nguyen" userId="b95f61ff061388d5" providerId="LiveId" clId="{746B24EA-7A43-4D3D-A68A-B9BD11066FA8}" dt="2022-02-09T07:48:05.980" v="5327"/>
          <ac:inkMkLst>
            <pc:docMk/>
            <pc:sldMk cId="2603133657" sldId="357"/>
            <ac:inkMk id="68" creationId="{53C77947-831C-449D-9D70-49D6AE8E2FA2}"/>
          </ac:inkMkLst>
        </pc:inkChg>
        <pc:inkChg chg="add del">
          <ac:chgData name="Viet Anh Nguyen" userId="b95f61ff061388d5" providerId="LiveId" clId="{746B24EA-7A43-4D3D-A68A-B9BD11066FA8}" dt="2022-02-09T07:48:05.980" v="5327"/>
          <ac:inkMkLst>
            <pc:docMk/>
            <pc:sldMk cId="2603133657" sldId="357"/>
            <ac:inkMk id="69" creationId="{A2B468FE-01D6-4B5C-A619-C3B6A3887E82}"/>
          </ac:inkMkLst>
        </pc:inkChg>
        <pc:inkChg chg="add">
          <ac:chgData name="Viet Anh Nguyen" userId="b95f61ff061388d5" providerId="LiveId" clId="{746B24EA-7A43-4D3D-A68A-B9BD11066FA8}" dt="2022-02-09T07:48:05.980" v="5327"/>
          <ac:inkMkLst>
            <pc:docMk/>
            <pc:sldMk cId="2603133657" sldId="357"/>
            <ac:inkMk id="70" creationId="{F4B9CA39-E630-46CC-B212-8060F6CFB5A9}"/>
          </ac:inkMkLst>
        </pc:inkChg>
        <pc:inkChg chg="add del">
          <ac:chgData name="Viet Anh Nguyen" userId="b95f61ff061388d5" providerId="LiveId" clId="{746B24EA-7A43-4D3D-A68A-B9BD11066FA8}" dt="2022-02-09T07:48:08.959" v="5331"/>
          <ac:inkMkLst>
            <pc:docMk/>
            <pc:sldMk cId="2603133657" sldId="357"/>
            <ac:inkMk id="71" creationId="{38B2A122-7FB1-48D1-8617-B04A789AA1DC}"/>
          </ac:inkMkLst>
        </pc:inkChg>
        <pc:inkChg chg="add del">
          <ac:chgData name="Viet Anh Nguyen" userId="b95f61ff061388d5" providerId="LiveId" clId="{746B24EA-7A43-4D3D-A68A-B9BD11066FA8}" dt="2022-02-09T07:48:08.959" v="5331"/>
          <ac:inkMkLst>
            <pc:docMk/>
            <pc:sldMk cId="2603133657" sldId="357"/>
            <ac:inkMk id="72" creationId="{A217C816-3161-4EC8-906A-2AD4055339D2}"/>
          </ac:inkMkLst>
        </pc:inkChg>
        <pc:inkChg chg="add del">
          <ac:chgData name="Viet Anh Nguyen" userId="b95f61ff061388d5" providerId="LiveId" clId="{746B24EA-7A43-4D3D-A68A-B9BD11066FA8}" dt="2022-02-09T07:48:08.959" v="5331"/>
          <ac:inkMkLst>
            <pc:docMk/>
            <pc:sldMk cId="2603133657" sldId="357"/>
            <ac:inkMk id="73" creationId="{11A1F37A-3CE7-42F3-9247-9C7225D0193A}"/>
          </ac:inkMkLst>
        </pc:inkChg>
        <pc:inkChg chg="add">
          <ac:chgData name="Viet Anh Nguyen" userId="b95f61ff061388d5" providerId="LiveId" clId="{746B24EA-7A43-4D3D-A68A-B9BD11066FA8}" dt="2022-02-09T07:48:08.959" v="5331"/>
          <ac:inkMkLst>
            <pc:docMk/>
            <pc:sldMk cId="2603133657" sldId="357"/>
            <ac:inkMk id="74" creationId="{29674440-314F-4EB6-A97C-F40127EBD50B}"/>
          </ac:inkMkLst>
        </pc:inkChg>
        <pc:inkChg chg="add del">
          <ac:chgData name="Viet Anh Nguyen" userId="b95f61ff061388d5" providerId="LiveId" clId="{746B24EA-7A43-4D3D-A68A-B9BD11066FA8}" dt="2022-02-09T07:48:11.235" v="5335"/>
          <ac:inkMkLst>
            <pc:docMk/>
            <pc:sldMk cId="2603133657" sldId="357"/>
            <ac:inkMk id="75" creationId="{8DC07406-110F-42B8-8BF6-F70D197A1836}"/>
          </ac:inkMkLst>
        </pc:inkChg>
        <pc:inkChg chg="add del">
          <ac:chgData name="Viet Anh Nguyen" userId="b95f61ff061388d5" providerId="LiveId" clId="{746B24EA-7A43-4D3D-A68A-B9BD11066FA8}" dt="2022-02-09T07:48:11.235" v="5335"/>
          <ac:inkMkLst>
            <pc:docMk/>
            <pc:sldMk cId="2603133657" sldId="357"/>
            <ac:inkMk id="76" creationId="{41EA0CC3-091A-491B-A980-D8A2A7842D4C}"/>
          </ac:inkMkLst>
        </pc:inkChg>
        <pc:inkChg chg="add del">
          <ac:chgData name="Viet Anh Nguyen" userId="b95f61ff061388d5" providerId="LiveId" clId="{746B24EA-7A43-4D3D-A68A-B9BD11066FA8}" dt="2022-02-09T07:48:11.235" v="5335"/>
          <ac:inkMkLst>
            <pc:docMk/>
            <pc:sldMk cId="2603133657" sldId="357"/>
            <ac:inkMk id="77" creationId="{1CE0F18C-7777-4E82-8DC3-9303822D2CD8}"/>
          </ac:inkMkLst>
        </pc:inkChg>
        <pc:inkChg chg="add">
          <ac:chgData name="Viet Anh Nguyen" userId="b95f61ff061388d5" providerId="LiveId" clId="{746B24EA-7A43-4D3D-A68A-B9BD11066FA8}" dt="2022-02-09T07:48:11.235" v="5335"/>
          <ac:inkMkLst>
            <pc:docMk/>
            <pc:sldMk cId="2603133657" sldId="357"/>
            <ac:inkMk id="78" creationId="{087882F8-9C8B-4622-803D-9741B175A481}"/>
          </ac:inkMkLst>
        </pc:inkChg>
        <pc:inkChg chg="add del">
          <ac:chgData name="Viet Anh Nguyen" userId="b95f61ff061388d5" providerId="LiveId" clId="{746B24EA-7A43-4D3D-A68A-B9BD11066FA8}" dt="2022-02-09T07:48:13.986" v="5344"/>
          <ac:inkMkLst>
            <pc:docMk/>
            <pc:sldMk cId="2603133657" sldId="357"/>
            <ac:inkMk id="79" creationId="{74751DF2-F7E3-4039-8C6A-CFA2A562A684}"/>
          </ac:inkMkLst>
        </pc:inkChg>
        <pc:inkChg chg="add del">
          <ac:chgData name="Viet Anh Nguyen" userId="b95f61ff061388d5" providerId="LiveId" clId="{746B24EA-7A43-4D3D-A68A-B9BD11066FA8}" dt="2022-02-09T07:48:13.986" v="5344"/>
          <ac:inkMkLst>
            <pc:docMk/>
            <pc:sldMk cId="2603133657" sldId="357"/>
            <ac:inkMk id="80" creationId="{3CE51C3B-82FB-4EAC-9210-F89CE8B28C89}"/>
          </ac:inkMkLst>
        </pc:inkChg>
        <pc:inkChg chg="add del">
          <ac:chgData name="Viet Anh Nguyen" userId="b95f61ff061388d5" providerId="LiveId" clId="{746B24EA-7A43-4D3D-A68A-B9BD11066FA8}" dt="2022-02-09T07:48:13.986" v="5344"/>
          <ac:inkMkLst>
            <pc:docMk/>
            <pc:sldMk cId="2603133657" sldId="357"/>
            <ac:inkMk id="81" creationId="{942D020C-7501-48AF-AE19-06EEE0EC09F1}"/>
          </ac:inkMkLst>
        </pc:inkChg>
        <pc:inkChg chg="add del">
          <ac:chgData name="Viet Anh Nguyen" userId="b95f61ff061388d5" providerId="LiveId" clId="{746B24EA-7A43-4D3D-A68A-B9BD11066FA8}" dt="2022-02-09T07:48:13.986" v="5344"/>
          <ac:inkMkLst>
            <pc:docMk/>
            <pc:sldMk cId="2603133657" sldId="357"/>
            <ac:inkMk id="82" creationId="{3D046D80-9F31-468F-9BB6-0EF0FCC01E1C}"/>
          </ac:inkMkLst>
        </pc:inkChg>
        <pc:inkChg chg="add del">
          <ac:chgData name="Viet Anh Nguyen" userId="b95f61ff061388d5" providerId="LiveId" clId="{746B24EA-7A43-4D3D-A68A-B9BD11066FA8}" dt="2022-02-09T07:48:13.986" v="5344"/>
          <ac:inkMkLst>
            <pc:docMk/>
            <pc:sldMk cId="2603133657" sldId="357"/>
            <ac:inkMk id="83" creationId="{D053D652-D75B-44BC-B93C-8CFD08894DE2}"/>
          </ac:inkMkLst>
        </pc:inkChg>
        <pc:inkChg chg="add del">
          <ac:chgData name="Viet Anh Nguyen" userId="b95f61ff061388d5" providerId="LiveId" clId="{746B24EA-7A43-4D3D-A68A-B9BD11066FA8}" dt="2022-02-09T07:48:13.986" v="5344"/>
          <ac:inkMkLst>
            <pc:docMk/>
            <pc:sldMk cId="2603133657" sldId="357"/>
            <ac:inkMk id="84" creationId="{0D02DFB8-B1E2-40B1-BCD2-94CFFBA43066}"/>
          </ac:inkMkLst>
        </pc:inkChg>
        <pc:inkChg chg="add">
          <ac:chgData name="Viet Anh Nguyen" userId="b95f61ff061388d5" providerId="LiveId" clId="{746B24EA-7A43-4D3D-A68A-B9BD11066FA8}" dt="2022-02-09T07:48:13.296" v="5342" actId="9405"/>
          <ac:inkMkLst>
            <pc:docMk/>
            <pc:sldMk cId="2603133657" sldId="357"/>
            <ac:inkMk id="85" creationId="{05AF2AB5-F948-4444-BD73-EFB36B5394FE}"/>
          </ac:inkMkLst>
        </pc:inkChg>
        <pc:inkChg chg="add">
          <ac:chgData name="Viet Anh Nguyen" userId="b95f61ff061388d5" providerId="LiveId" clId="{746B24EA-7A43-4D3D-A68A-B9BD11066FA8}" dt="2022-02-09T07:48:13.473" v="5343" actId="9405"/>
          <ac:inkMkLst>
            <pc:docMk/>
            <pc:sldMk cId="2603133657" sldId="357"/>
            <ac:inkMk id="86" creationId="{D019BA32-7484-45AB-94BA-61035DA31390}"/>
          </ac:inkMkLst>
        </pc:inkChg>
        <pc:inkChg chg="add">
          <ac:chgData name="Viet Anh Nguyen" userId="b95f61ff061388d5" providerId="LiveId" clId="{746B24EA-7A43-4D3D-A68A-B9BD11066FA8}" dt="2022-02-09T07:48:13.986" v="5344"/>
          <ac:inkMkLst>
            <pc:docMk/>
            <pc:sldMk cId="2603133657" sldId="357"/>
            <ac:inkMk id="87" creationId="{C82249FE-EB56-4EAA-B5B6-B2E45086F0E4}"/>
          </ac:inkMkLst>
        </pc:inkChg>
        <pc:inkChg chg="add">
          <ac:chgData name="Viet Anh Nguyen" userId="b95f61ff061388d5" providerId="LiveId" clId="{746B24EA-7A43-4D3D-A68A-B9BD11066FA8}" dt="2022-02-09T07:48:16.222" v="5345" actId="9405"/>
          <ac:inkMkLst>
            <pc:docMk/>
            <pc:sldMk cId="2603133657" sldId="357"/>
            <ac:inkMk id="88" creationId="{050C8D65-13A0-4848-ADDC-D5E3C727A3E2}"/>
          </ac:inkMkLst>
        </pc:inkChg>
        <pc:inkChg chg="add del">
          <ac:chgData name="Viet Anh Nguyen" userId="b95f61ff061388d5" providerId="LiveId" clId="{746B24EA-7A43-4D3D-A68A-B9BD11066FA8}" dt="2022-02-09T07:48:23.824" v="5349"/>
          <ac:inkMkLst>
            <pc:docMk/>
            <pc:sldMk cId="2603133657" sldId="357"/>
            <ac:inkMk id="89" creationId="{06B5B452-31F9-432E-A166-1A9D63F135AF}"/>
          </ac:inkMkLst>
        </pc:inkChg>
        <pc:inkChg chg="add del">
          <ac:chgData name="Viet Anh Nguyen" userId="b95f61ff061388d5" providerId="LiveId" clId="{746B24EA-7A43-4D3D-A68A-B9BD11066FA8}" dt="2022-02-09T07:48:23.824" v="5349"/>
          <ac:inkMkLst>
            <pc:docMk/>
            <pc:sldMk cId="2603133657" sldId="357"/>
            <ac:inkMk id="90" creationId="{20094937-D1D2-48EB-95AF-D7CC7C841553}"/>
          </ac:inkMkLst>
        </pc:inkChg>
        <pc:inkChg chg="add del">
          <ac:chgData name="Viet Anh Nguyen" userId="b95f61ff061388d5" providerId="LiveId" clId="{746B24EA-7A43-4D3D-A68A-B9BD11066FA8}" dt="2022-02-09T07:48:23.824" v="5349"/>
          <ac:inkMkLst>
            <pc:docMk/>
            <pc:sldMk cId="2603133657" sldId="357"/>
            <ac:inkMk id="91" creationId="{5F633130-7ACF-4B1E-9458-AF32C46DBEC8}"/>
          </ac:inkMkLst>
        </pc:inkChg>
        <pc:inkChg chg="add">
          <ac:chgData name="Viet Anh Nguyen" userId="b95f61ff061388d5" providerId="LiveId" clId="{746B24EA-7A43-4D3D-A68A-B9BD11066FA8}" dt="2022-02-09T07:48:23.824" v="5349"/>
          <ac:inkMkLst>
            <pc:docMk/>
            <pc:sldMk cId="2603133657" sldId="357"/>
            <ac:inkMk id="92" creationId="{4A1F6308-0F28-49BA-901E-A2F76632FCFA}"/>
          </ac:inkMkLst>
        </pc:inkChg>
        <pc:inkChg chg="add del">
          <ac:chgData name="Viet Anh Nguyen" userId="b95f61ff061388d5" providerId="LiveId" clId="{746B24EA-7A43-4D3D-A68A-B9BD11066FA8}" dt="2022-02-09T07:48:27.555" v="5352"/>
          <ac:inkMkLst>
            <pc:docMk/>
            <pc:sldMk cId="2603133657" sldId="357"/>
            <ac:inkMk id="93" creationId="{2EE4AB1E-24DC-43A3-89CD-D913B8868250}"/>
          </ac:inkMkLst>
        </pc:inkChg>
        <pc:inkChg chg="add del">
          <ac:chgData name="Viet Anh Nguyen" userId="b95f61ff061388d5" providerId="LiveId" clId="{746B24EA-7A43-4D3D-A68A-B9BD11066FA8}" dt="2022-02-09T07:48:27.555" v="5352"/>
          <ac:inkMkLst>
            <pc:docMk/>
            <pc:sldMk cId="2603133657" sldId="357"/>
            <ac:inkMk id="94" creationId="{A2F2E9A7-BDE0-4122-8F82-B7EF1D8A4899}"/>
          </ac:inkMkLst>
        </pc:inkChg>
        <pc:inkChg chg="add">
          <ac:chgData name="Viet Anh Nguyen" userId="b95f61ff061388d5" providerId="LiveId" clId="{746B24EA-7A43-4D3D-A68A-B9BD11066FA8}" dt="2022-02-09T07:48:27.555" v="5352"/>
          <ac:inkMkLst>
            <pc:docMk/>
            <pc:sldMk cId="2603133657" sldId="357"/>
            <ac:inkMk id="95" creationId="{AE728969-18F8-4E34-AF7A-27D1E0E8FA78}"/>
          </ac:inkMkLst>
        </pc:inkChg>
        <pc:inkChg chg="add">
          <ac:chgData name="Viet Anh Nguyen" userId="b95f61ff061388d5" providerId="LiveId" clId="{746B24EA-7A43-4D3D-A68A-B9BD11066FA8}" dt="2022-02-09T07:48:30.349" v="5353" actId="9405"/>
          <ac:inkMkLst>
            <pc:docMk/>
            <pc:sldMk cId="2603133657" sldId="357"/>
            <ac:inkMk id="96" creationId="{92417098-3FF2-4CCC-98DE-ADFCFAF097CB}"/>
          </ac:inkMkLst>
        </pc:inkChg>
        <pc:inkChg chg="add">
          <ac:chgData name="Viet Anh Nguyen" userId="b95f61ff061388d5" providerId="LiveId" clId="{746B24EA-7A43-4D3D-A68A-B9BD11066FA8}" dt="2022-02-09T07:48:34.532" v="5354" actId="9405"/>
          <ac:inkMkLst>
            <pc:docMk/>
            <pc:sldMk cId="2603133657" sldId="357"/>
            <ac:inkMk id="97" creationId="{E4A4FD6F-57D1-4E0B-AAEA-45E2FCF24A5C}"/>
          </ac:inkMkLst>
        </pc:inkChg>
        <pc:inkChg chg="add del">
          <ac:chgData name="Viet Anh Nguyen" userId="b95f61ff061388d5" providerId="LiveId" clId="{746B24EA-7A43-4D3D-A68A-B9BD11066FA8}" dt="2022-02-09T07:48:37.233" v="5357"/>
          <ac:inkMkLst>
            <pc:docMk/>
            <pc:sldMk cId="2603133657" sldId="357"/>
            <ac:inkMk id="98" creationId="{D71F24B5-D6EC-4F63-AE1A-F65F5E989899}"/>
          </ac:inkMkLst>
        </pc:inkChg>
        <pc:inkChg chg="add del">
          <ac:chgData name="Viet Anh Nguyen" userId="b95f61ff061388d5" providerId="LiveId" clId="{746B24EA-7A43-4D3D-A68A-B9BD11066FA8}" dt="2022-02-09T07:48:37.233" v="5357"/>
          <ac:inkMkLst>
            <pc:docMk/>
            <pc:sldMk cId="2603133657" sldId="357"/>
            <ac:inkMk id="99" creationId="{8BE80FFE-F7BC-49D4-9873-3555D7BB14DB}"/>
          </ac:inkMkLst>
        </pc:inkChg>
        <pc:inkChg chg="add del">
          <ac:chgData name="Viet Anh Nguyen" userId="b95f61ff061388d5" providerId="LiveId" clId="{746B24EA-7A43-4D3D-A68A-B9BD11066FA8}" dt="2022-02-09T07:48:38.395" v="5359"/>
          <ac:inkMkLst>
            <pc:docMk/>
            <pc:sldMk cId="2603133657" sldId="357"/>
            <ac:inkMk id="100" creationId="{E827A018-7313-4F4D-B014-93EE4BD12A0E}"/>
          </ac:inkMkLst>
        </pc:inkChg>
        <pc:inkChg chg="add del">
          <ac:chgData name="Viet Anh Nguyen" userId="b95f61ff061388d5" providerId="LiveId" clId="{746B24EA-7A43-4D3D-A68A-B9BD11066FA8}" dt="2022-02-09T07:48:38.395" v="5359"/>
          <ac:inkMkLst>
            <pc:docMk/>
            <pc:sldMk cId="2603133657" sldId="357"/>
            <ac:inkMk id="101" creationId="{E62DBFAA-10FE-4AD8-8A68-520A997E5AFE}"/>
          </ac:inkMkLst>
        </pc:inkChg>
        <pc:inkChg chg="add del">
          <ac:chgData name="Viet Anh Nguyen" userId="b95f61ff061388d5" providerId="LiveId" clId="{746B24EA-7A43-4D3D-A68A-B9BD11066FA8}" dt="2022-02-09T07:48:40.178" v="5362"/>
          <ac:inkMkLst>
            <pc:docMk/>
            <pc:sldMk cId="2603133657" sldId="357"/>
            <ac:inkMk id="102" creationId="{B1203FC9-1202-4E5F-BE7A-10536C34CDDE}"/>
          </ac:inkMkLst>
        </pc:inkChg>
        <pc:inkChg chg="add del">
          <ac:chgData name="Viet Anh Nguyen" userId="b95f61ff061388d5" providerId="LiveId" clId="{746B24EA-7A43-4D3D-A68A-B9BD11066FA8}" dt="2022-02-09T07:48:40.178" v="5362"/>
          <ac:inkMkLst>
            <pc:docMk/>
            <pc:sldMk cId="2603133657" sldId="357"/>
            <ac:inkMk id="103" creationId="{BC08F3D9-E7B7-4B95-867D-8334A547FB2F}"/>
          </ac:inkMkLst>
        </pc:inkChg>
        <pc:inkChg chg="add del">
          <ac:chgData name="Viet Anh Nguyen" userId="b95f61ff061388d5" providerId="LiveId" clId="{746B24EA-7A43-4D3D-A68A-B9BD11066FA8}" dt="2022-02-09T07:48:40.178" v="5362"/>
          <ac:inkMkLst>
            <pc:docMk/>
            <pc:sldMk cId="2603133657" sldId="357"/>
            <ac:inkMk id="104" creationId="{72BD38D5-D577-4F74-8C00-CE1802E90201}"/>
          </ac:inkMkLst>
        </pc:inkChg>
        <pc:inkChg chg="add del">
          <ac:chgData name="Viet Anh Nguyen" userId="b95f61ff061388d5" providerId="LiveId" clId="{746B24EA-7A43-4D3D-A68A-B9BD11066FA8}" dt="2022-02-09T07:48:41.406" v="5365"/>
          <ac:inkMkLst>
            <pc:docMk/>
            <pc:sldMk cId="2603133657" sldId="357"/>
            <ac:inkMk id="105" creationId="{7621CE63-DB2B-4806-82FD-CBA8B0B68B96}"/>
          </ac:inkMkLst>
        </pc:inkChg>
        <pc:inkChg chg="add del">
          <ac:chgData name="Viet Anh Nguyen" userId="b95f61ff061388d5" providerId="LiveId" clId="{746B24EA-7A43-4D3D-A68A-B9BD11066FA8}" dt="2022-02-09T07:48:41.406" v="5365"/>
          <ac:inkMkLst>
            <pc:docMk/>
            <pc:sldMk cId="2603133657" sldId="357"/>
            <ac:inkMk id="106" creationId="{9F91FF03-661D-4D47-9078-33A723E05FE8}"/>
          </ac:inkMkLst>
        </pc:inkChg>
        <pc:inkChg chg="add del">
          <ac:chgData name="Viet Anh Nguyen" userId="b95f61ff061388d5" providerId="LiveId" clId="{746B24EA-7A43-4D3D-A68A-B9BD11066FA8}" dt="2022-02-09T07:48:41.406" v="5365"/>
          <ac:inkMkLst>
            <pc:docMk/>
            <pc:sldMk cId="2603133657" sldId="357"/>
            <ac:inkMk id="107" creationId="{1DB019E5-8DD4-4839-B25B-BE7836B10631}"/>
          </ac:inkMkLst>
        </pc:inkChg>
        <pc:inkChg chg="add">
          <ac:chgData name="Viet Anh Nguyen" userId="b95f61ff061388d5" providerId="LiveId" clId="{746B24EA-7A43-4D3D-A68A-B9BD11066FA8}" dt="2022-02-09T07:48:41.406" v="5365"/>
          <ac:inkMkLst>
            <pc:docMk/>
            <pc:sldMk cId="2603133657" sldId="357"/>
            <ac:inkMk id="108" creationId="{5D968EE3-F9CA-4D0A-AAE8-A69423F211C3}"/>
          </ac:inkMkLst>
        </pc:inkChg>
        <pc:inkChg chg="add">
          <ac:chgData name="Viet Anh Nguyen" userId="b95f61ff061388d5" providerId="LiveId" clId="{746B24EA-7A43-4D3D-A68A-B9BD11066FA8}" dt="2022-02-09T07:48:43.193" v="5366" actId="9405"/>
          <ac:inkMkLst>
            <pc:docMk/>
            <pc:sldMk cId="2603133657" sldId="357"/>
            <ac:inkMk id="109" creationId="{81EEAB1F-5FB1-452D-8F59-017402D382B6}"/>
          </ac:inkMkLst>
        </pc:inkChg>
        <pc:inkChg chg="add del">
          <ac:chgData name="Viet Anh Nguyen" userId="b95f61ff061388d5" providerId="LiveId" clId="{746B24EA-7A43-4D3D-A68A-B9BD11066FA8}" dt="2022-02-09T07:48:48.386" v="5375"/>
          <ac:inkMkLst>
            <pc:docMk/>
            <pc:sldMk cId="2603133657" sldId="357"/>
            <ac:inkMk id="110" creationId="{B2594384-E618-4E6A-A17B-E0F8EF3F62AE}"/>
          </ac:inkMkLst>
        </pc:inkChg>
        <pc:inkChg chg="add del">
          <ac:chgData name="Viet Anh Nguyen" userId="b95f61ff061388d5" providerId="LiveId" clId="{746B24EA-7A43-4D3D-A68A-B9BD11066FA8}" dt="2022-02-09T07:48:48.386" v="5375"/>
          <ac:inkMkLst>
            <pc:docMk/>
            <pc:sldMk cId="2603133657" sldId="357"/>
            <ac:inkMk id="111" creationId="{0FB8880A-C3EC-4C34-B323-2BDDE98AFDA9}"/>
          </ac:inkMkLst>
        </pc:inkChg>
        <pc:inkChg chg="add del">
          <ac:chgData name="Viet Anh Nguyen" userId="b95f61ff061388d5" providerId="LiveId" clId="{746B24EA-7A43-4D3D-A68A-B9BD11066FA8}" dt="2022-02-09T07:48:48.386" v="5375"/>
          <ac:inkMkLst>
            <pc:docMk/>
            <pc:sldMk cId="2603133657" sldId="357"/>
            <ac:inkMk id="112" creationId="{A5DB2DC4-5BD3-45D2-807B-4935FFD23464}"/>
          </ac:inkMkLst>
        </pc:inkChg>
        <pc:inkChg chg="add del">
          <ac:chgData name="Viet Anh Nguyen" userId="b95f61ff061388d5" providerId="LiveId" clId="{746B24EA-7A43-4D3D-A68A-B9BD11066FA8}" dt="2022-02-09T07:48:48.386" v="5375"/>
          <ac:inkMkLst>
            <pc:docMk/>
            <pc:sldMk cId="2603133657" sldId="357"/>
            <ac:inkMk id="113" creationId="{026736C5-DD5F-45B4-9781-CAB49A13A0DC}"/>
          </ac:inkMkLst>
        </pc:inkChg>
        <pc:inkChg chg="add del">
          <ac:chgData name="Viet Anh Nguyen" userId="b95f61ff061388d5" providerId="LiveId" clId="{746B24EA-7A43-4D3D-A68A-B9BD11066FA8}" dt="2022-02-09T07:48:48.386" v="5375"/>
          <ac:inkMkLst>
            <pc:docMk/>
            <pc:sldMk cId="2603133657" sldId="357"/>
            <ac:inkMk id="114" creationId="{F0BDB621-886D-4123-8BEB-683DC11F6BBE}"/>
          </ac:inkMkLst>
        </pc:inkChg>
        <pc:inkChg chg="add del">
          <ac:chgData name="Viet Anh Nguyen" userId="b95f61ff061388d5" providerId="LiveId" clId="{746B24EA-7A43-4D3D-A68A-B9BD11066FA8}" dt="2022-02-09T07:48:48.386" v="5375"/>
          <ac:inkMkLst>
            <pc:docMk/>
            <pc:sldMk cId="2603133657" sldId="357"/>
            <ac:inkMk id="115" creationId="{B6E887BE-0E28-4AD4-B5B6-18DA7CE1A0EA}"/>
          </ac:inkMkLst>
        </pc:inkChg>
        <pc:inkChg chg="add del">
          <ac:chgData name="Viet Anh Nguyen" userId="b95f61ff061388d5" providerId="LiveId" clId="{746B24EA-7A43-4D3D-A68A-B9BD11066FA8}" dt="2022-02-09T07:48:48.386" v="5375"/>
          <ac:inkMkLst>
            <pc:docMk/>
            <pc:sldMk cId="2603133657" sldId="357"/>
            <ac:inkMk id="116" creationId="{779B50C0-9743-4698-91FA-8BBF19476C8B}"/>
          </ac:inkMkLst>
        </pc:inkChg>
        <pc:inkChg chg="add del">
          <ac:chgData name="Viet Anh Nguyen" userId="b95f61ff061388d5" providerId="LiveId" clId="{746B24EA-7A43-4D3D-A68A-B9BD11066FA8}" dt="2022-02-09T07:48:48.386" v="5375"/>
          <ac:inkMkLst>
            <pc:docMk/>
            <pc:sldMk cId="2603133657" sldId="357"/>
            <ac:inkMk id="117" creationId="{24D8BC5D-AE71-4050-AF65-FAB87CEE71C2}"/>
          </ac:inkMkLst>
        </pc:inkChg>
        <pc:inkChg chg="add">
          <ac:chgData name="Viet Anh Nguyen" userId="b95f61ff061388d5" providerId="LiveId" clId="{746B24EA-7A43-4D3D-A68A-B9BD11066FA8}" dt="2022-02-09T07:48:48.386" v="5375"/>
          <ac:inkMkLst>
            <pc:docMk/>
            <pc:sldMk cId="2603133657" sldId="357"/>
            <ac:inkMk id="118" creationId="{92D087DA-3580-4339-A32F-B2DCCC1F4BB1}"/>
          </ac:inkMkLst>
        </pc:inkChg>
      </pc:sldChg>
      <pc:sldChg chg="addSp delSp add mod">
        <pc:chgData name="Viet Anh Nguyen" userId="b95f61ff061388d5" providerId="LiveId" clId="{746B24EA-7A43-4D3D-A68A-B9BD11066FA8}" dt="2022-02-09T07:52:15.593" v="5532"/>
        <pc:sldMkLst>
          <pc:docMk/>
          <pc:sldMk cId="3165332551" sldId="358"/>
        </pc:sldMkLst>
        <pc:inkChg chg="add del">
          <ac:chgData name="Viet Anh Nguyen" userId="b95f61ff061388d5" providerId="LiveId" clId="{746B24EA-7A43-4D3D-A68A-B9BD11066FA8}" dt="2022-02-09T07:48:54.971" v="5382"/>
          <ac:inkMkLst>
            <pc:docMk/>
            <pc:sldMk cId="3165332551" sldId="358"/>
            <ac:inkMk id="2" creationId="{8B9B1F63-4E0D-4841-9EB7-2E5FEB3B841E}"/>
          </ac:inkMkLst>
        </pc:inkChg>
        <pc:inkChg chg="add del">
          <ac:chgData name="Viet Anh Nguyen" userId="b95f61ff061388d5" providerId="LiveId" clId="{746B24EA-7A43-4D3D-A68A-B9BD11066FA8}" dt="2022-02-09T07:48:54.971" v="5382"/>
          <ac:inkMkLst>
            <pc:docMk/>
            <pc:sldMk cId="3165332551" sldId="358"/>
            <ac:inkMk id="3" creationId="{B99D2ED0-FF30-46F8-95D0-C4052A7F12D2}"/>
          </ac:inkMkLst>
        </pc:inkChg>
        <pc:inkChg chg="add del">
          <ac:chgData name="Viet Anh Nguyen" userId="b95f61ff061388d5" providerId="LiveId" clId="{746B24EA-7A43-4D3D-A68A-B9BD11066FA8}" dt="2022-02-09T07:48:54.971" v="5382"/>
          <ac:inkMkLst>
            <pc:docMk/>
            <pc:sldMk cId="3165332551" sldId="358"/>
            <ac:inkMk id="4" creationId="{F5CD2CBB-6A08-4620-8BE3-86BDFF6B5A7B}"/>
          </ac:inkMkLst>
        </pc:inkChg>
        <pc:inkChg chg="add del">
          <ac:chgData name="Viet Anh Nguyen" userId="b95f61ff061388d5" providerId="LiveId" clId="{746B24EA-7A43-4D3D-A68A-B9BD11066FA8}" dt="2022-02-09T07:48:54.971" v="5382"/>
          <ac:inkMkLst>
            <pc:docMk/>
            <pc:sldMk cId="3165332551" sldId="358"/>
            <ac:inkMk id="5" creationId="{76429482-4813-4507-B564-407429871D76}"/>
          </ac:inkMkLst>
        </pc:inkChg>
        <pc:inkChg chg="add del">
          <ac:chgData name="Viet Anh Nguyen" userId="b95f61ff061388d5" providerId="LiveId" clId="{746B24EA-7A43-4D3D-A68A-B9BD11066FA8}" dt="2022-02-09T07:48:54.971" v="5382"/>
          <ac:inkMkLst>
            <pc:docMk/>
            <pc:sldMk cId="3165332551" sldId="358"/>
            <ac:inkMk id="6" creationId="{AEDCCFAE-CB27-4A7B-9881-A6629FB6E6C4}"/>
          </ac:inkMkLst>
        </pc:inkChg>
        <pc:inkChg chg="add del">
          <ac:chgData name="Viet Anh Nguyen" userId="b95f61ff061388d5" providerId="LiveId" clId="{746B24EA-7A43-4D3D-A68A-B9BD11066FA8}" dt="2022-02-09T07:48:54.971" v="5382"/>
          <ac:inkMkLst>
            <pc:docMk/>
            <pc:sldMk cId="3165332551" sldId="358"/>
            <ac:inkMk id="7" creationId="{0D393F30-8FE8-4290-B304-CB367C6726EA}"/>
          </ac:inkMkLst>
        </pc:inkChg>
        <pc:inkChg chg="add">
          <ac:chgData name="Viet Anh Nguyen" userId="b95f61ff061388d5" providerId="LiveId" clId="{746B24EA-7A43-4D3D-A68A-B9BD11066FA8}" dt="2022-02-09T07:48:54.971" v="5382"/>
          <ac:inkMkLst>
            <pc:docMk/>
            <pc:sldMk cId="3165332551" sldId="358"/>
            <ac:inkMk id="8" creationId="{7D12C657-7E68-4964-9E94-EC1C85901484}"/>
          </ac:inkMkLst>
        </pc:inkChg>
        <pc:inkChg chg="add">
          <ac:chgData name="Viet Anh Nguyen" userId="b95f61ff061388d5" providerId="LiveId" clId="{746B24EA-7A43-4D3D-A68A-B9BD11066FA8}" dt="2022-02-09T07:48:55.008" v="5383" actId="9405"/>
          <ac:inkMkLst>
            <pc:docMk/>
            <pc:sldMk cId="3165332551" sldId="358"/>
            <ac:inkMk id="9" creationId="{D760FF81-4B81-4177-ADAD-407C8B45D330}"/>
          </ac:inkMkLst>
        </pc:inkChg>
        <pc:inkChg chg="add del">
          <ac:chgData name="Viet Anh Nguyen" userId="b95f61ff061388d5" providerId="LiveId" clId="{746B24EA-7A43-4D3D-A68A-B9BD11066FA8}" dt="2022-02-09T07:48:56.956" v="5387"/>
          <ac:inkMkLst>
            <pc:docMk/>
            <pc:sldMk cId="3165332551" sldId="358"/>
            <ac:inkMk id="10" creationId="{B3641FFA-E3CF-44DD-8F20-25708CB39853}"/>
          </ac:inkMkLst>
        </pc:inkChg>
        <pc:inkChg chg="add del">
          <ac:chgData name="Viet Anh Nguyen" userId="b95f61ff061388d5" providerId="LiveId" clId="{746B24EA-7A43-4D3D-A68A-B9BD11066FA8}" dt="2022-02-09T07:48:56.956" v="5387"/>
          <ac:inkMkLst>
            <pc:docMk/>
            <pc:sldMk cId="3165332551" sldId="358"/>
            <ac:inkMk id="11" creationId="{A60331F5-064D-4914-A838-FB0BCA23C246}"/>
          </ac:inkMkLst>
        </pc:inkChg>
        <pc:inkChg chg="add del">
          <ac:chgData name="Viet Anh Nguyen" userId="b95f61ff061388d5" providerId="LiveId" clId="{746B24EA-7A43-4D3D-A68A-B9BD11066FA8}" dt="2022-02-09T07:48:56.956" v="5387"/>
          <ac:inkMkLst>
            <pc:docMk/>
            <pc:sldMk cId="3165332551" sldId="358"/>
            <ac:inkMk id="12" creationId="{F86E95CA-9E86-4EB7-AA53-473E0EE5C8E3}"/>
          </ac:inkMkLst>
        </pc:inkChg>
        <pc:inkChg chg="add">
          <ac:chgData name="Viet Anh Nguyen" userId="b95f61ff061388d5" providerId="LiveId" clId="{746B24EA-7A43-4D3D-A68A-B9BD11066FA8}" dt="2022-02-09T07:48:56.956" v="5387"/>
          <ac:inkMkLst>
            <pc:docMk/>
            <pc:sldMk cId="3165332551" sldId="358"/>
            <ac:inkMk id="13" creationId="{DE80D443-6797-479C-AFB5-C51D4C12854D}"/>
          </ac:inkMkLst>
        </pc:inkChg>
        <pc:inkChg chg="add del">
          <ac:chgData name="Viet Anh Nguyen" userId="b95f61ff061388d5" providerId="LiveId" clId="{746B24EA-7A43-4D3D-A68A-B9BD11066FA8}" dt="2022-02-09T07:49:06.199" v="5398"/>
          <ac:inkMkLst>
            <pc:docMk/>
            <pc:sldMk cId="3165332551" sldId="358"/>
            <ac:inkMk id="14" creationId="{E7F894FC-0E5A-48BE-9F75-E5635C2B6498}"/>
          </ac:inkMkLst>
        </pc:inkChg>
        <pc:inkChg chg="add del">
          <ac:chgData name="Viet Anh Nguyen" userId="b95f61ff061388d5" providerId="LiveId" clId="{746B24EA-7A43-4D3D-A68A-B9BD11066FA8}" dt="2022-02-09T07:49:06.199" v="5398"/>
          <ac:inkMkLst>
            <pc:docMk/>
            <pc:sldMk cId="3165332551" sldId="358"/>
            <ac:inkMk id="15" creationId="{C49D33EF-EDAC-4B9C-A70E-67AF7E09FC2E}"/>
          </ac:inkMkLst>
        </pc:inkChg>
        <pc:inkChg chg="add del">
          <ac:chgData name="Viet Anh Nguyen" userId="b95f61ff061388d5" providerId="LiveId" clId="{746B24EA-7A43-4D3D-A68A-B9BD11066FA8}" dt="2022-02-09T07:49:06.199" v="5398"/>
          <ac:inkMkLst>
            <pc:docMk/>
            <pc:sldMk cId="3165332551" sldId="358"/>
            <ac:inkMk id="16" creationId="{C21A0E5D-071C-4FD6-8F5D-E1E2E0BF081C}"/>
          </ac:inkMkLst>
        </pc:inkChg>
        <pc:inkChg chg="add del">
          <ac:chgData name="Viet Anh Nguyen" userId="b95f61ff061388d5" providerId="LiveId" clId="{746B24EA-7A43-4D3D-A68A-B9BD11066FA8}" dt="2022-02-09T07:49:06.199" v="5398"/>
          <ac:inkMkLst>
            <pc:docMk/>
            <pc:sldMk cId="3165332551" sldId="358"/>
            <ac:inkMk id="17" creationId="{3BAED97C-DB96-434A-A8A3-4966F5C281B2}"/>
          </ac:inkMkLst>
        </pc:inkChg>
        <pc:inkChg chg="add del">
          <ac:chgData name="Viet Anh Nguyen" userId="b95f61ff061388d5" providerId="LiveId" clId="{746B24EA-7A43-4D3D-A68A-B9BD11066FA8}" dt="2022-02-09T07:49:06.199" v="5398"/>
          <ac:inkMkLst>
            <pc:docMk/>
            <pc:sldMk cId="3165332551" sldId="358"/>
            <ac:inkMk id="18" creationId="{5848DAE7-A5B4-47F3-8944-C2BBC76481C2}"/>
          </ac:inkMkLst>
        </pc:inkChg>
        <pc:inkChg chg="add">
          <ac:chgData name="Viet Anh Nguyen" userId="b95f61ff061388d5" providerId="LiveId" clId="{746B24EA-7A43-4D3D-A68A-B9BD11066FA8}" dt="2022-02-09T07:49:03.754" v="5393" actId="9405"/>
          <ac:inkMkLst>
            <pc:docMk/>
            <pc:sldMk cId="3165332551" sldId="358"/>
            <ac:inkMk id="19" creationId="{C5A568AA-02DB-4D4D-B0D9-0842C0E322B7}"/>
          </ac:inkMkLst>
        </pc:inkChg>
        <pc:inkChg chg="add del">
          <ac:chgData name="Viet Anh Nguyen" userId="b95f61ff061388d5" providerId="LiveId" clId="{746B24EA-7A43-4D3D-A68A-B9BD11066FA8}" dt="2022-02-09T07:49:06.199" v="5398"/>
          <ac:inkMkLst>
            <pc:docMk/>
            <pc:sldMk cId="3165332551" sldId="358"/>
            <ac:inkMk id="20" creationId="{0B884B74-6AA8-4E9B-A605-DF5E3E8900AF}"/>
          </ac:inkMkLst>
        </pc:inkChg>
        <pc:inkChg chg="add del">
          <ac:chgData name="Viet Anh Nguyen" userId="b95f61ff061388d5" providerId="LiveId" clId="{746B24EA-7A43-4D3D-A68A-B9BD11066FA8}" dt="2022-02-09T07:49:06.199" v="5398"/>
          <ac:inkMkLst>
            <pc:docMk/>
            <pc:sldMk cId="3165332551" sldId="358"/>
            <ac:inkMk id="21" creationId="{6A1BB71C-A482-4846-B171-EA401FCB2A50}"/>
          </ac:inkMkLst>
        </pc:inkChg>
        <pc:inkChg chg="add del">
          <ac:chgData name="Viet Anh Nguyen" userId="b95f61ff061388d5" providerId="LiveId" clId="{746B24EA-7A43-4D3D-A68A-B9BD11066FA8}" dt="2022-02-09T07:49:06.199" v="5398"/>
          <ac:inkMkLst>
            <pc:docMk/>
            <pc:sldMk cId="3165332551" sldId="358"/>
            <ac:inkMk id="22" creationId="{24469F8B-FB90-4100-9145-04D8B3AEEFE7}"/>
          </ac:inkMkLst>
        </pc:inkChg>
        <pc:inkChg chg="add del">
          <ac:chgData name="Viet Anh Nguyen" userId="b95f61ff061388d5" providerId="LiveId" clId="{746B24EA-7A43-4D3D-A68A-B9BD11066FA8}" dt="2022-02-09T07:49:06.199" v="5398"/>
          <ac:inkMkLst>
            <pc:docMk/>
            <pc:sldMk cId="3165332551" sldId="358"/>
            <ac:inkMk id="23" creationId="{F4FB2465-A89F-41F3-A3C5-9E31F841849A}"/>
          </ac:inkMkLst>
        </pc:inkChg>
        <pc:inkChg chg="add">
          <ac:chgData name="Viet Anh Nguyen" userId="b95f61ff061388d5" providerId="LiveId" clId="{746B24EA-7A43-4D3D-A68A-B9BD11066FA8}" dt="2022-02-09T07:49:06.199" v="5398"/>
          <ac:inkMkLst>
            <pc:docMk/>
            <pc:sldMk cId="3165332551" sldId="358"/>
            <ac:inkMk id="24" creationId="{F69ED92A-9007-4690-B998-CE525682C214}"/>
          </ac:inkMkLst>
        </pc:inkChg>
        <pc:inkChg chg="add">
          <ac:chgData name="Viet Anh Nguyen" userId="b95f61ff061388d5" providerId="LiveId" clId="{746B24EA-7A43-4D3D-A68A-B9BD11066FA8}" dt="2022-02-09T07:49:06.199" v="5398"/>
          <ac:inkMkLst>
            <pc:docMk/>
            <pc:sldMk cId="3165332551" sldId="358"/>
            <ac:inkMk id="25" creationId="{94CA53CC-FC27-40D1-9895-E55902574315}"/>
          </ac:inkMkLst>
        </pc:inkChg>
        <pc:inkChg chg="add">
          <ac:chgData name="Viet Anh Nguyen" userId="b95f61ff061388d5" providerId="LiveId" clId="{746B24EA-7A43-4D3D-A68A-B9BD11066FA8}" dt="2022-02-09T07:49:06.199" v="5398"/>
          <ac:inkMkLst>
            <pc:docMk/>
            <pc:sldMk cId="3165332551" sldId="358"/>
            <ac:inkMk id="26" creationId="{AF9FD216-5D9D-4443-9889-E447600AC9BF}"/>
          </ac:inkMkLst>
        </pc:inkChg>
        <pc:inkChg chg="add del">
          <ac:chgData name="Viet Anh Nguyen" userId="b95f61ff061388d5" providerId="LiveId" clId="{746B24EA-7A43-4D3D-A68A-B9BD11066FA8}" dt="2022-02-09T07:50:39.320" v="5404"/>
          <ac:inkMkLst>
            <pc:docMk/>
            <pc:sldMk cId="3165332551" sldId="358"/>
            <ac:inkMk id="27" creationId="{6AE8B6EC-36D8-4E57-A8D3-E0A6D04FF4CC}"/>
          </ac:inkMkLst>
        </pc:inkChg>
        <pc:inkChg chg="add del">
          <ac:chgData name="Viet Anh Nguyen" userId="b95f61ff061388d5" providerId="LiveId" clId="{746B24EA-7A43-4D3D-A68A-B9BD11066FA8}" dt="2022-02-09T07:50:39.320" v="5404"/>
          <ac:inkMkLst>
            <pc:docMk/>
            <pc:sldMk cId="3165332551" sldId="358"/>
            <ac:inkMk id="28" creationId="{8DEA0383-8FF1-45D7-84F3-A06CD6812BCA}"/>
          </ac:inkMkLst>
        </pc:inkChg>
        <pc:inkChg chg="add del">
          <ac:chgData name="Viet Anh Nguyen" userId="b95f61ff061388d5" providerId="LiveId" clId="{746B24EA-7A43-4D3D-A68A-B9BD11066FA8}" dt="2022-02-09T07:50:39.320" v="5404"/>
          <ac:inkMkLst>
            <pc:docMk/>
            <pc:sldMk cId="3165332551" sldId="358"/>
            <ac:inkMk id="29" creationId="{B3335F3A-02D4-44B2-BE11-C5524943AE40}"/>
          </ac:inkMkLst>
        </pc:inkChg>
        <pc:inkChg chg="add">
          <ac:chgData name="Viet Anh Nguyen" userId="b95f61ff061388d5" providerId="LiveId" clId="{746B24EA-7A43-4D3D-A68A-B9BD11066FA8}" dt="2022-02-09T07:50:38.589" v="5402" actId="9405"/>
          <ac:inkMkLst>
            <pc:docMk/>
            <pc:sldMk cId="3165332551" sldId="358"/>
            <ac:inkMk id="30" creationId="{3029374E-F440-44D6-94EB-9207D28EB7E1}"/>
          </ac:inkMkLst>
        </pc:inkChg>
        <pc:inkChg chg="add">
          <ac:chgData name="Viet Anh Nguyen" userId="b95f61ff061388d5" providerId="LiveId" clId="{746B24EA-7A43-4D3D-A68A-B9BD11066FA8}" dt="2022-02-09T07:50:38.702" v="5403" actId="9405"/>
          <ac:inkMkLst>
            <pc:docMk/>
            <pc:sldMk cId="3165332551" sldId="358"/>
            <ac:inkMk id="31" creationId="{C8847D29-092F-4266-BBF9-F0513DA51F50}"/>
          </ac:inkMkLst>
        </pc:inkChg>
        <pc:inkChg chg="add">
          <ac:chgData name="Viet Anh Nguyen" userId="b95f61ff061388d5" providerId="LiveId" clId="{746B24EA-7A43-4D3D-A68A-B9BD11066FA8}" dt="2022-02-09T07:50:39.320" v="5404"/>
          <ac:inkMkLst>
            <pc:docMk/>
            <pc:sldMk cId="3165332551" sldId="358"/>
            <ac:inkMk id="32" creationId="{F2D5E839-0401-4DE1-A87A-02AB3393FBE9}"/>
          </ac:inkMkLst>
        </pc:inkChg>
        <pc:inkChg chg="add del">
          <ac:chgData name="Viet Anh Nguyen" userId="b95f61ff061388d5" providerId="LiveId" clId="{746B24EA-7A43-4D3D-A68A-B9BD11066FA8}" dt="2022-02-09T07:50:42.597" v="5409"/>
          <ac:inkMkLst>
            <pc:docMk/>
            <pc:sldMk cId="3165332551" sldId="358"/>
            <ac:inkMk id="33" creationId="{2A2C69AD-68CB-452B-AA39-ADD018D4923D}"/>
          </ac:inkMkLst>
        </pc:inkChg>
        <pc:inkChg chg="add del">
          <ac:chgData name="Viet Anh Nguyen" userId="b95f61ff061388d5" providerId="LiveId" clId="{746B24EA-7A43-4D3D-A68A-B9BD11066FA8}" dt="2022-02-09T07:50:42.597" v="5409"/>
          <ac:inkMkLst>
            <pc:docMk/>
            <pc:sldMk cId="3165332551" sldId="358"/>
            <ac:inkMk id="34" creationId="{9A44008C-E2E9-41C7-9300-C54AB11B3651}"/>
          </ac:inkMkLst>
        </pc:inkChg>
        <pc:inkChg chg="add del">
          <ac:chgData name="Viet Anh Nguyen" userId="b95f61ff061388d5" providerId="LiveId" clId="{746B24EA-7A43-4D3D-A68A-B9BD11066FA8}" dt="2022-02-09T07:50:42.597" v="5409"/>
          <ac:inkMkLst>
            <pc:docMk/>
            <pc:sldMk cId="3165332551" sldId="358"/>
            <ac:inkMk id="35" creationId="{23F43641-810B-403B-B6C5-2F1ED5604BF0}"/>
          </ac:inkMkLst>
        </pc:inkChg>
        <pc:inkChg chg="add del">
          <ac:chgData name="Viet Anh Nguyen" userId="b95f61ff061388d5" providerId="LiveId" clId="{746B24EA-7A43-4D3D-A68A-B9BD11066FA8}" dt="2022-02-09T07:50:42.597" v="5409"/>
          <ac:inkMkLst>
            <pc:docMk/>
            <pc:sldMk cId="3165332551" sldId="358"/>
            <ac:inkMk id="36" creationId="{F3F5D11A-D466-496D-BAA4-88A78C44A421}"/>
          </ac:inkMkLst>
        </pc:inkChg>
        <pc:inkChg chg="add">
          <ac:chgData name="Viet Anh Nguyen" userId="b95f61ff061388d5" providerId="LiveId" clId="{746B24EA-7A43-4D3D-A68A-B9BD11066FA8}" dt="2022-02-09T07:50:42.597" v="5409"/>
          <ac:inkMkLst>
            <pc:docMk/>
            <pc:sldMk cId="3165332551" sldId="358"/>
            <ac:inkMk id="37" creationId="{1EDC4DDF-3AA6-4E4B-8BAF-1CD94F43757E}"/>
          </ac:inkMkLst>
        </pc:inkChg>
        <pc:inkChg chg="add">
          <ac:chgData name="Viet Anh Nguyen" userId="b95f61ff061388d5" providerId="LiveId" clId="{746B24EA-7A43-4D3D-A68A-B9BD11066FA8}" dt="2022-02-09T07:50:42.597" v="5409"/>
          <ac:inkMkLst>
            <pc:docMk/>
            <pc:sldMk cId="3165332551" sldId="358"/>
            <ac:inkMk id="38" creationId="{27C38855-7309-4A07-85FB-0A3F42A6B202}"/>
          </ac:inkMkLst>
        </pc:inkChg>
        <pc:inkChg chg="add del">
          <ac:chgData name="Viet Anh Nguyen" userId="b95f61ff061388d5" providerId="LiveId" clId="{746B24EA-7A43-4D3D-A68A-B9BD11066FA8}" dt="2022-02-09T07:50:45.466" v="5413"/>
          <ac:inkMkLst>
            <pc:docMk/>
            <pc:sldMk cId="3165332551" sldId="358"/>
            <ac:inkMk id="39" creationId="{75C8EF28-464B-45B2-8D2B-8D15A2102769}"/>
          </ac:inkMkLst>
        </pc:inkChg>
        <pc:inkChg chg="add del">
          <ac:chgData name="Viet Anh Nguyen" userId="b95f61ff061388d5" providerId="LiveId" clId="{746B24EA-7A43-4D3D-A68A-B9BD11066FA8}" dt="2022-02-09T07:50:45.466" v="5413"/>
          <ac:inkMkLst>
            <pc:docMk/>
            <pc:sldMk cId="3165332551" sldId="358"/>
            <ac:inkMk id="40" creationId="{5EBC7940-378E-435B-8573-9605BED2F0F2}"/>
          </ac:inkMkLst>
        </pc:inkChg>
        <pc:inkChg chg="add del">
          <ac:chgData name="Viet Anh Nguyen" userId="b95f61ff061388d5" providerId="LiveId" clId="{746B24EA-7A43-4D3D-A68A-B9BD11066FA8}" dt="2022-02-09T07:50:45.466" v="5413"/>
          <ac:inkMkLst>
            <pc:docMk/>
            <pc:sldMk cId="3165332551" sldId="358"/>
            <ac:inkMk id="41" creationId="{F0C3A22D-2301-4E09-81FD-AB40921831E6}"/>
          </ac:inkMkLst>
        </pc:inkChg>
        <pc:inkChg chg="add del">
          <ac:chgData name="Viet Anh Nguyen" userId="b95f61ff061388d5" providerId="LiveId" clId="{746B24EA-7A43-4D3D-A68A-B9BD11066FA8}" dt="2022-02-09T07:50:48.595" v="5423"/>
          <ac:inkMkLst>
            <pc:docMk/>
            <pc:sldMk cId="3165332551" sldId="358"/>
            <ac:inkMk id="42" creationId="{922339D1-9875-4F8B-90BF-D3BC6A57E4A1}"/>
          </ac:inkMkLst>
        </pc:inkChg>
        <pc:inkChg chg="add del">
          <ac:chgData name="Viet Anh Nguyen" userId="b95f61ff061388d5" providerId="LiveId" clId="{746B24EA-7A43-4D3D-A68A-B9BD11066FA8}" dt="2022-02-09T07:50:48.595" v="5423"/>
          <ac:inkMkLst>
            <pc:docMk/>
            <pc:sldMk cId="3165332551" sldId="358"/>
            <ac:inkMk id="43" creationId="{1EB3BB2B-9827-4458-AB4B-DA8995D05EB9}"/>
          </ac:inkMkLst>
        </pc:inkChg>
        <pc:inkChg chg="add del">
          <ac:chgData name="Viet Anh Nguyen" userId="b95f61ff061388d5" providerId="LiveId" clId="{746B24EA-7A43-4D3D-A68A-B9BD11066FA8}" dt="2022-02-09T07:50:48.595" v="5423"/>
          <ac:inkMkLst>
            <pc:docMk/>
            <pc:sldMk cId="3165332551" sldId="358"/>
            <ac:inkMk id="44" creationId="{677156B0-18DC-41C6-9318-1D2F04A0B3EA}"/>
          </ac:inkMkLst>
        </pc:inkChg>
        <pc:inkChg chg="add del">
          <ac:chgData name="Viet Anh Nguyen" userId="b95f61ff061388d5" providerId="LiveId" clId="{746B24EA-7A43-4D3D-A68A-B9BD11066FA8}" dt="2022-02-09T07:50:48.595" v="5423"/>
          <ac:inkMkLst>
            <pc:docMk/>
            <pc:sldMk cId="3165332551" sldId="358"/>
            <ac:inkMk id="45" creationId="{E4CF41FD-10C5-4229-A96F-EAFEE7206A8B}"/>
          </ac:inkMkLst>
        </pc:inkChg>
        <pc:inkChg chg="add del">
          <ac:chgData name="Viet Anh Nguyen" userId="b95f61ff061388d5" providerId="LiveId" clId="{746B24EA-7A43-4D3D-A68A-B9BD11066FA8}" dt="2022-02-09T07:50:48.595" v="5423"/>
          <ac:inkMkLst>
            <pc:docMk/>
            <pc:sldMk cId="3165332551" sldId="358"/>
            <ac:inkMk id="46" creationId="{10F10223-154E-4DF6-B338-79758EFCDC4C}"/>
          </ac:inkMkLst>
        </pc:inkChg>
        <pc:inkChg chg="add del">
          <ac:chgData name="Viet Anh Nguyen" userId="b95f61ff061388d5" providerId="LiveId" clId="{746B24EA-7A43-4D3D-A68A-B9BD11066FA8}" dt="2022-02-09T07:50:48.595" v="5423"/>
          <ac:inkMkLst>
            <pc:docMk/>
            <pc:sldMk cId="3165332551" sldId="358"/>
            <ac:inkMk id="47" creationId="{8EFFBABC-283F-4B13-909C-5AA3CF8AF6F1}"/>
          </ac:inkMkLst>
        </pc:inkChg>
        <pc:inkChg chg="add del">
          <ac:chgData name="Viet Anh Nguyen" userId="b95f61ff061388d5" providerId="LiveId" clId="{746B24EA-7A43-4D3D-A68A-B9BD11066FA8}" dt="2022-02-09T07:50:48.595" v="5423"/>
          <ac:inkMkLst>
            <pc:docMk/>
            <pc:sldMk cId="3165332551" sldId="358"/>
            <ac:inkMk id="48" creationId="{374A8A93-171A-4E72-9082-211BA6A89509}"/>
          </ac:inkMkLst>
        </pc:inkChg>
        <pc:inkChg chg="add del">
          <ac:chgData name="Viet Anh Nguyen" userId="b95f61ff061388d5" providerId="LiveId" clId="{746B24EA-7A43-4D3D-A68A-B9BD11066FA8}" dt="2022-02-09T07:50:48.595" v="5423"/>
          <ac:inkMkLst>
            <pc:docMk/>
            <pc:sldMk cId="3165332551" sldId="358"/>
            <ac:inkMk id="49" creationId="{61B85927-CA6F-4DDB-8F8A-5E00EBA7DD39}"/>
          </ac:inkMkLst>
        </pc:inkChg>
        <pc:inkChg chg="add del">
          <ac:chgData name="Viet Anh Nguyen" userId="b95f61ff061388d5" providerId="LiveId" clId="{746B24EA-7A43-4D3D-A68A-B9BD11066FA8}" dt="2022-02-09T07:50:48.595" v="5423"/>
          <ac:inkMkLst>
            <pc:docMk/>
            <pc:sldMk cId="3165332551" sldId="358"/>
            <ac:inkMk id="50" creationId="{359010A8-5177-4F1C-BE01-B31E779B23ED}"/>
          </ac:inkMkLst>
        </pc:inkChg>
        <pc:inkChg chg="add del">
          <ac:chgData name="Viet Anh Nguyen" userId="b95f61ff061388d5" providerId="LiveId" clId="{746B24EA-7A43-4D3D-A68A-B9BD11066FA8}" dt="2022-02-09T07:50:48.595" v="5423"/>
          <ac:inkMkLst>
            <pc:docMk/>
            <pc:sldMk cId="3165332551" sldId="358"/>
            <ac:inkMk id="51" creationId="{73A6332A-24C4-4599-90EF-60E9C83612DC}"/>
          </ac:inkMkLst>
        </pc:inkChg>
        <pc:inkChg chg="add del">
          <ac:chgData name="Viet Anh Nguyen" userId="b95f61ff061388d5" providerId="LiveId" clId="{746B24EA-7A43-4D3D-A68A-B9BD11066FA8}" dt="2022-02-09T07:50:49.757" v="5427"/>
          <ac:inkMkLst>
            <pc:docMk/>
            <pc:sldMk cId="3165332551" sldId="358"/>
            <ac:inkMk id="52" creationId="{A19BB29D-94C9-4144-9E60-A8382FCA5BE6}"/>
          </ac:inkMkLst>
        </pc:inkChg>
        <pc:inkChg chg="add del">
          <ac:chgData name="Viet Anh Nguyen" userId="b95f61ff061388d5" providerId="LiveId" clId="{746B24EA-7A43-4D3D-A68A-B9BD11066FA8}" dt="2022-02-09T07:50:49.757" v="5427"/>
          <ac:inkMkLst>
            <pc:docMk/>
            <pc:sldMk cId="3165332551" sldId="358"/>
            <ac:inkMk id="53" creationId="{859E5648-0211-4E31-9932-A22B5758D53C}"/>
          </ac:inkMkLst>
        </pc:inkChg>
        <pc:inkChg chg="add del">
          <ac:chgData name="Viet Anh Nguyen" userId="b95f61ff061388d5" providerId="LiveId" clId="{746B24EA-7A43-4D3D-A68A-B9BD11066FA8}" dt="2022-02-09T07:50:49.757" v="5427"/>
          <ac:inkMkLst>
            <pc:docMk/>
            <pc:sldMk cId="3165332551" sldId="358"/>
            <ac:inkMk id="54" creationId="{72AA408E-CEB8-4D1C-A2E4-6A277637E5C7}"/>
          </ac:inkMkLst>
        </pc:inkChg>
        <pc:inkChg chg="add del">
          <ac:chgData name="Viet Anh Nguyen" userId="b95f61ff061388d5" providerId="LiveId" clId="{746B24EA-7A43-4D3D-A68A-B9BD11066FA8}" dt="2022-02-09T07:50:49.757" v="5427"/>
          <ac:inkMkLst>
            <pc:docMk/>
            <pc:sldMk cId="3165332551" sldId="358"/>
            <ac:inkMk id="55" creationId="{3D55433D-100D-464C-95B2-4ADDFB8FFED5}"/>
          </ac:inkMkLst>
        </pc:inkChg>
        <pc:inkChg chg="add">
          <ac:chgData name="Viet Anh Nguyen" userId="b95f61ff061388d5" providerId="LiveId" clId="{746B24EA-7A43-4D3D-A68A-B9BD11066FA8}" dt="2022-02-09T07:50:49.757" v="5427"/>
          <ac:inkMkLst>
            <pc:docMk/>
            <pc:sldMk cId="3165332551" sldId="358"/>
            <ac:inkMk id="56" creationId="{A60E3248-0B12-48B2-B89E-57334966EEB5}"/>
          </ac:inkMkLst>
        </pc:inkChg>
        <pc:inkChg chg="add del">
          <ac:chgData name="Viet Anh Nguyen" userId="b95f61ff061388d5" providerId="LiveId" clId="{746B24EA-7A43-4D3D-A68A-B9BD11066FA8}" dt="2022-02-09T07:50:53.364" v="5431"/>
          <ac:inkMkLst>
            <pc:docMk/>
            <pc:sldMk cId="3165332551" sldId="358"/>
            <ac:inkMk id="57" creationId="{BDF12652-DBBA-4C8B-B64A-173710AC0F54}"/>
          </ac:inkMkLst>
        </pc:inkChg>
        <pc:inkChg chg="add del">
          <ac:chgData name="Viet Anh Nguyen" userId="b95f61ff061388d5" providerId="LiveId" clId="{746B24EA-7A43-4D3D-A68A-B9BD11066FA8}" dt="2022-02-09T07:50:53.364" v="5431"/>
          <ac:inkMkLst>
            <pc:docMk/>
            <pc:sldMk cId="3165332551" sldId="358"/>
            <ac:inkMk id="58" creationId="{05A647A1-358B-49B7-A654-33562CF45FB6}"/>
          </ac:inkMkLst>
        </pc:inkChg>
        <pc:inkChg chg="add del">
          <ac:chgData name="Viet Anh Nguyen" userId="b95f61ff061388d5" providerId="LiveId" clId="{746B24EA-7A43-4D3D-A68A-B9BD11066FA8}" dt="2022-02-09T07:50:53.364" v="5431"/>
          <ac:inkMkLst>
            <pc:docMk/>
            <pc:sldMk cId="3165332551" sldId="358"/>
            <ac:inkMk id="59" creationId="{E5E353E0-2995-487F-BE28-3C2C397071B2}"/>
          </ac:inkMkLst>
        </pc:inkChg>
        <pc:inkChg chg="add del">
          <ac:chgData name="Viet Anh Nguyen" userId="b95f61ff061388d5" providerId="LiveId" clId="{746B24EA-7A43-4D3D-A68A-B9BD11066FA8}" dt="2022-02-09T07:50:56.716" v="5437"/>
          <ac:inkMkLst>
            <pc:docMk/>
            <pc:sldMk cId="3165332551" sldId="358"/>
            <ac:inkMk id="60" creationId="{C01DE95A-F22A-48A4-B28D-9C3340B52973}"/>
          </ac:inkMkLst>
        </pc:inkChg>
        <pc:inkChg chg="add del">
          <ac:chgData name="Viet Anh Nguyen" userId="b95f61ff061388d5" providerId="LiveId" clId="{746B24EA-7A43-4D3D-A68A-B9BD11066FA8}" dt="2022-02-09T07:50:56.716" v="5437"/>
          <ac:inkMkLst>
            <pc:docMk/>
            <pc:sldMk cId="3165332551" sldId="358"/>
            <ac:inkMk id="61" creationId="{DBE767DB-D72E-433A-ACBB-C8DDC317E983}"/>
          </ac:inkMkLst>
        </pc:inkChg>
        <pc:inkChg chg="add del">
          <ac:chgData name="Viet Anh Nguyen" userId="b95f61ff061388d5" providerId="LiveId" clId="{746B24EA-7A43-4D3D-A68A-B9BD11066FA8}" dt="2022-02-09T07:50:56.716" v="5437"/>
          <ac:inkMkLst>
            <pc:docMk/>
            <pc:sldMk cId="3165332551" sldId="358"/>
            <ac:inkMk id="62" creationId="{FF8A0429-682F-4643-8054-3804CDC217EE}"/>
          </ac:inkMkLst>
        </pc:inkChg>
        <pc:inkChg chg="add del">
          <ac:chgData name="Viet Anh Nguyen" userId="b95f61ff061388d5" providerId="LiveId" clId="{746B24EA-7A43-4D3D-A68A-B9BD11066FA8}" dt="2022-02-09T07:50:56.716" v="5437"/>
          <ac:inkMkLst>
            <pc:docMk/>
            <pc:sldMk cId="3165332551" sldId="358"/>
            <ac:inkMk id="63" creationId="{584D4097-7CC8-4B10-B33F-34BAC8D65F11}"/>
          </ac:inkMkLst>
        </pc:inkChg>
        <pc:inkChg chg="add del">
          <ac:chgData name="Viet Anh Nguyen" userId="b95f61ff061388d5" providerId="LiveId" clId="{746B24EA-7A43-4D3D-A68A-B9BD11066FA8}" dt="2022-02-09T07:50:56.716" v="5437"/>
          <ac:inkMkLst>
            <pc:docMk/>
            <pc:sldMk cId="3165332551" sldId="358"/>
            <ac:inkMk id="64" creationId="{5F4356A6-301C-4FE7-B355-F96C6BD5049F}"/>
          </ac:inkMkLst>
        </pc:inkChg>
        <pc:inkChg chg="add del">
          <ac:chgData name="Viet Anh Nguyen" userId="b95f61ff061388d5" providerId="LiveId" clId="{746B24EA-7A43-4D3D-A68A-B9BD11066FA8}" dt="2022-02-09T07:50:56.716" v="5437"/>
          <ac:inkMkLst>
            <pc:docMk/>
            <pc:sldMk cId="3165332551" sldId="358"/>
            <ac:inkMk id="65" creationId="{D484EAE3-AACE-415A-8C0B-1551DA212F6A}"/>
          </ac:inkMkLst>
        </pc:inkChg>
        <pc:inkChg chg="add del">
          <ac:chgData name="Viet Anh Nguyen" userId="b95f61ff061388d5" providerId="LiveId" clId="{746B24EA-7A43-4D3D-A68A-B9BD11066FA8}" dt="2022-02-09T07:51:23.605" v="5489"/>
          <ac:inkMkLst>
            <pc:docMk/>
            <pc:sldMk cId="3165332551" sldId="358"/>
            <ac:inkMk id="66" creationId="{1AAF3186-FA67-41A8-B198-D48C0ADDB823}"/>
          </ac:inkMkLst>
        </pc:inkChg>
        <pc:inkChg chg="add del">
          <ac:chgData name="Viet Anh Nguyen" userId="b95f61ff061388d5" providerId="LiveId" clId="{746B24EA-7A43-4D3D-A68A-B9BD11066FA8}" dt="2022-02-09T07:50:58.255" v="5440"/>
          <ac:inkMkLst>
            <pc:docMk/>
            <pc:sldMk cId="3165332551" sldId="358"/>
            <ac:inkMk id="67" creationId="{5C7B0FCB-DD16-4FBA-9697-BC26EA61EECB}"/>
          </ac:inkMkLst>
        </pc:inkChg>
        <pc:inkChg chg="add del">
          <ac:chgData name="Viet Anh Nguyen" userId="b95f61ff061388d5" providerId="LiveId" clId="{746B24EA-7A43-4D3D-A68A-B9BD11066FA8}" dt="2022-02-09T07:50:58.255" v="5440"/>
          <ac:inkMkLst>
            <pc:docMk/>
            <pc:sldMk cId="3165332551" sldId="358"/>
            <ac:inkMk id="68" creationId="{F66434E1-A7EA-484F-B047-4EBE94F122A3}"/>
          </ac:inkMkLst>
        </pc:inkChg>
        <pc:inkChg chg="add del">
          <ac:chgData name="Viet Anh Nguyen" userId="b95f61ff061388d5" providerId="LiveId" clId="{746B24EA-7A43-4D3D-A68A-B9BD11066FA8}" dt="2022-02-09T07:51:23.605" v="5489"/>
          <ac:inkMkLst>
            <pc:docMk/>
            <pc:sldMk cId="3165332551" sldId="358"/>
            <ac:inkMk id="69" creationId="{D22BE40D-7C17-4331-B04A-81EA71991C67}"/>
          </ac:inkMkLst>
        </pc:inkChg>
        <pc:inkChg chg="add del">
          <ac:chgData name="Viet Anh Nguyen" userId="b95f61ff061388d5" providerId="LiveId" clId="{746B24EA-7A43-4D3D-A68A-B9BD11066FA8}" dt="2022-02-09T07:50:59.561" v="5443"/>
          <ac:inkMkLst>
            <pc:docMk/>
            <pc:sldMk cId="3165332551" sldId="358"/>
            <ac:inkMk id="70" creationId="{E4CED4B3-11FF-482D-A804-0D64888E6E7F}"/>
          </ac:inkMkLst>
        </pc:inkChg>
        <pc:inkChg chg="add del">
          <ac:chgData name="Viet Anh Nguyen" userId="b95f61ff061388d5" providerId="LiveId" clId="{746B24EA-7A43-4D3D-A68A-B9BD11066FA8}" dt="2022-02-09T07:50:59.561" v="5443"/>
          <ac:inkMkLst>
            <pc:docMk/>
            <pc:sldMk cId="3165332551" sldId="358"/>
            <ac:inkMk id="71" creationId="{A9485104-9DB2-4F9C-8CB5-018B2B33CDAA}"/>
          </ac:inkMkLst>
        </pc:inkChg>
        <pc:inkChg chg="add del">
          <ac:chgData name="Viet Anh Nguyen" userId="b95f61ff061388d5" providerId="LiveId" clId="{746B24EA-7A43-4D3D-A68A-B9BD11066FA8}" dt="2022-02-09T07:51:02.193" v="5448"/>
          <ac:inkMkLst>
            <pc:docMk/>
            <pc:sldMk cId="3165332551" sldId="358"/>
            <ac:inkMk id="72" creationId="{00430D91-ADD6-41C8-873C-995A0B252216}"/>
          </ac:inkMkLst>
        </pc:inkChg>
        <pc:inkChg chg="add del">
          <ac:chgData name="Viet Anh Nguyen" userId="b95f61ff061388d5" providerId="LiveId" clId="{746B24EA-7A43-4D3D-A68A-B9BD11066FA8}" dt="2022-02-09T07:51:02.193" v="5448"/>
          <ac:inkMkLst>
            <pc:docMk/>
            <pc:sldMk cId="3165332551" sldId="358"/>
            <ac:inkMk id="73" creationId="{E4E8AD36-8D48-4B1A-8529-0251221DFA0E}"/>
          </ac:inkMkLst>
        </pc:inkChg>
        <pc:inkChg chg="add del">
          <ac:chgData name="Viet Anh Nguyen" userId="b95f61ff061388d5" providerId="LiveId" clId="{746B24EA-7A43-4D3D-A68A-B9BD11066FA8}" dt="2022-02-09T07:51:02.193" v="5448"/>
          <ac:inkMkLst>
            <pc:docMk/>
            <pc:sldMk cId="3165332551" sldId="358"/>
            <ac:inkMk id="74" creationId="{4D8656F0-24D5-4884-8328-7E137A437E24}"/>
          </ac:inkMkLst>
        </pc:inkChg>
        <pc:inkChg chg="add del">
          <ac:chgData name="Viet Anh Nguyen" userId="b95f61ff061388d5" providerId="LiveId" clId="{746B24EA-7A43-4D3D-A68A-B9BD11066FA8}" dt="2022-02-09T07:51:02.193" v="5448"/>
          <ac:inkMkLst>
            <pc:docMk/>
            <pc:sldMk cId="3165332551" sldId="358"/>
            <ac:inkMk id="75" creationId="{3B07CA6F-427C-4C1F-A49D-11CA09402188}"/>
          </ac:inkMkLst>
        </pc:inkChg>
        <pc:inkChg chg="add del">
          <ac:chgData name="Viet Anh Nguyen" userId="b95f61ff061388d5" providerId="LiveId" clId="{746B24EA-7A43-4D3D-A68A-B9BD11066FA8}" dt="2022-02-09T07:51:02.193" v="5448"/>
          <ac:inkMkLst>
            <pc:docMk/>
            <pc:sldMk cId="3165332551" sldId="358"/>
            <ac:inkMk id="76" creationId="{5DC18D34-F4B6-4637-8801-DEF9EAE28124}"/>
          </ac:inkMkLst>
        </pc:inkChg>
        <pc:inkChg chg="add del">
          <ac:chgData name="Viet Anh Nguyen" userId="b95f61ff061388d5" providerId="LiveId" clId="{746B24EA-7A43-4D3D-A68A-B9BD11066FA8}" dt="2022-02-09T07:51:05.227" v="5456"/>
          <ac:inkMkLst>
            <pc:docMk/>
            <pc:sldMk cId="3165332551" sldId="358"/>
            <ac:inkMk id="77" creationId="{373A733C-ECB1-497F-A75A-66F97280CE35}"/>
          </ac:inkMkLst>
        </pc:inkChg>
        <pc:inkChg chg="add del">
          <ac:chgData name="Viet Anh Nguyen" userId="b95f61ff061388d5" providerId="LiveId" clId="{746B24EA-7A43-4D3D-A68A-B9BD11066FA8}" dt="2022-02-09T07:51:05.227" v="5456"/>
          <ac:inkMkLst>
            <pc:docMk/>
            <pc:sldMk cId="3165332551" sldId="358"/>
            <ac:inkMk id="78" creationId="{F98238D6-FAAE-4505-8776-F6C3DAA9FBE8}"/>
          </ac:inkMkLst>
        </pc:inkChg>
        <pc:inkChg chg="add del">
          <ac:chgData name="Viet Anh Nguyen" userId="b95f61ff061388d5" providerId="LiveId" clId="{746B24EA-7A43-4D3D-A68A-B9BD11066FA8}" dt="2022-02-09T07:51:05.227" v="5456"/>
          <ac:inkMkLst>
            <pc:docMk/>
            <pc:sldMk cId="3165332551" sldId="358"/>
            <ac:inkMk id="79" creationId="{AD8615CF-95E7-4E91-9E30-32353DFAA5DA}"/>
          </ac:inkMkLst>
        </pc:inkChg>
        <pc:inkChg chg="add del">
          <ac:chgData name="Viet Anh Nguyen" userId="b95f61ff061388d5" providerId="LiveId" clId="{746B24EA-7A43-4D3D-A68A-B9BD11066FA8}" dt="2022-02-09T07:51:05.227" v="5456"/>
          <ac:inkMkLst>
            <pc:docMk/>
            <pc:sldMk cId="3165332551" sldId="358"/>
            <ac:inkMk id="80" creationId="{88904D56-1140-483D-A3E8-1319A5B903C5}"/>
          </ac:inkMkLst>
        </pc:inkChg>
        <pc:inkChg chg="add del">
          <ac:chgData name="Viet Anh Nguyen" userId="b95f61ff061388d5" providerId="LiveId" clId="{746B24EA-7A43-4D3D-A68A-B9BD11066FA8}" dt="2022-02-09T07:51:05.227" v="5456"/>
          <ac:inkMkLst>
            <pc:docMk/>
            <pc:sldMk cId="3165332551" sldId="358"/>
            <ac:inkMk id="81" creationId="{52025DC5-C1FF-4CC2-8FF4-A48336180AB0}"/>
          </ac:inkMkLst>
        </pc:inkChg>
        <pc:inkChg chg="add del">
          <ac:chgData name="Viet Anh Nguyen" userId="b95f61ff061388d5" providerId="LiveId" clId="{746B24EA-7A43-4D3D-A68A-B9BD11066FA8}" dt="2022-02-09T07:51:05.227" v="5456"/>
          <ac:inkMkLst>
            <pc:docMk/>
            <pc:sldMk cId="3165332551" sldId="358"/>
            <ac:inkMk id="82" creationId="{9D5F29AD-7CA4-4003-97F8-09A1950F69FA}"/>
          </ac:inkMkLst>
        </pc:inkChg>
        <pc:inkChg chg="add del">
          <ac:chgData name="Viet Anh Nguyen" userId="b95f61ff061388d5" providerId="LiveId" clId="{746B24EA-7A43-4D3D-A68A-B9BD11066FA8}" dt="2022-02-09T07:51:05.227" v="5456"/>
          <ac:inkMkLst>
            <pc:docMk/>
            <pc:sldMk cId="3165332551" sldId="358"/>
            <ac:inkMk id="83" creationId="{10041C5B-8C05-4371-A499-C312E71E15E5}"/>
          </ac:inkMkLst>
        </pc:inkChg>
        <pc:inkChg chg="add del">
          <ac:chgData name="Viet Anh Nguyen" userId="b95f61ff061388d5" providerId="LiveId" clId="{746B24EA-7A43-4D3D-A68A-B9BD11066FA8}" dt="2022-02-09T07:51:05.227" v="5456"/>
          <ac:inkMkLst>
            <pc:docMk/>
            <pc:sldMk cId="3165332551" sldId="358"/>
            <ac:inkMk id="84" creationId="{AAB6772B-61E8-47AD-AAB9-60A8003FD583}"/>
          </ac:inkMkLst>
        </pc:inkChg>
        <pc:inkChg chg="add">
          <ac:chgData name="Viet Anh Nguyen" userId="b95f61ff061388d5" providerId="LiveId" clId="{746B24EA-7A43-4D3D-A68A-B9BD11066FA8}" dt="2022-02-09T07:51:05.227" v="5456"/>
          <ac:inkMkLst>
            <pc:docMk/>
            <pc:sldMk cId="3165332551" sldId="358"/>
            <ac:inkMk id="85" creationId="{4B8BF444-F548-4FD4-B724-73494C89EFD8}"/>
          </ac:inkMkLst>
        </pc:inkChg>
        <pc:inkChg chg="add del">
          <ac:chgData name="Viet Anh Nguyen" userId="b95f61ff061388d5" providerId="LiveId" clId="{746B24EA-7A43-4D3D-A68A-B9BD11066FA8}" dt="2022-02-09T07:51:08.427" v="5465"/>
          <ac:inkMkLst>
            <pc:docMk/>
            <pc:sldMk cId="3165332551" sldId="358"/>
            <ac:inkMk id="86" creationId="{909E8137-3802-4098-9E27-E8F28E6D3E10}"/>
          </ac:inkMkLst>
        </pc:inkChg>
        <pc:inkChg chg="add del">
          <ac:chgData name="Viet Anh Nguyen" userId="b95f61ff061388d5" providerId="LiveId" clId="{746B24EA-7A43-4D3D-A68A-B9BD11066FA8}" dt="2022-02-09T07:51:08.427" v="5465"/>
          <ac:inkMkLst>
            <pc:docMk/>
            <pc:sldMk cId="3165332551" sldId="358"/>
            <ac:inkMk id="87" creationId="{7E05C833-9631-4A8A-BD6C-5FE973C5C09D}"/>
          </ac:inkMkLst>
        </pc:inkChg>
        <pc:inkChg chg="add del">
          <ac:chgData name="Viet Anh Nguyen" userId="b95f61ff061388d5" providerId="LiveId" clId="{746B24EA-7A43-4D3D-A68A-B9BD11066FA8}" dt="2022-02-09T07:51:08.427" v="5465"/>
          <ac:inkMkLst>
            <pc:docMk/>
            <pc:sldMk cId="3165332551" sldId="358"/>
            <ac:inkMk id="88" creationId="{F3827508-DBD9-4D48-B438-969E15B3B52E}"/>
          </ac:inkMkLst>
        </pc:inkChg>
        <pc:inkChg chg="add del">
          <ac:chgData name="Viet Anh Nguyen" userId="b95f61ff061388d5" providerId="LiveId" clId="{746B24EA-7A43-4D3D-A68A-B9BD11066FA8}" dt="2022-02-09T07:51:08.427" v="5465"/>
          <ac:inkMkLst>
            <pc:docMk/>
            <pc:sldMk cId="3165332551" sldId="358"/>
            <ac:inkMk id="89" creationId="{ADE8E77D-A8A6-4E6F-B29A-7A6B888ED822}"/>
          </ac:inkMkLst>
        </pc:inkChg>
        <pc:inkChg chg="add del">
          <ac:chgData name="Viet Anh Nguyen" userId="b95f61ff061388d5" providerId="LiveId" clId="{746B24EA-7A43-4D3D-A68A-B9BD11066FA8}" dt="2022-02-09T07:51:08.427" v="5465"/>
          <ac:inkMkLst>
            <pc:docMk/>
            <pc:sldMk cId="3165332551" sldId="358"/>
            <ac:inkMk id="90" creationId="{5CD8A544-FA08-4979-BC2B-29FCA73EC90B}"/>
          </ac:inkMkLst>
        </pc:inkChg>
        <pc:inkChg chg="add del">
          <ac:chgData name="Viet Anh Nguyen" userId="b95f61ff061388d5" providerId="LiveId" clId="{746B24EA-7A43-4D3D-A68A-B9BD11066FA8}" dt="2022-02-09T07:51:08.427" v="5465"/>
          <ac:inkMkLst>
            <pc:docMk/>
            <pc:sldMk cId="3165332551" sldId="358"/>
            <ac:inkMk id="91" creationId="{DF0E5F1D-6EAA-4BA4-9E6E-BF7D58C09C56}"/>
          </ac:inkMkLst>
        </pc:inkChg>
        <pc:inkChg chg="add del">
          <ac:chgData name="Viet Anh Nguyen" userId="b95f61ff061388d5" providerId="LiveId" clId="{746B24EA-7A43-4D3D-A68A-B9BD11066FA8}" dt="2022-02-09T07:51:08.427" v="5465"/>
          <ac:inkMkLst>
            <pc:docMk/>
            <pc:sldMk cId="3165332551" sldId="358"/>
            <ac:inkMk id="92" creationId="{4CE9C50A-03C1-47C0-9E2E-1F54BA48D45D}"/>
          </ac:inkMkLst>
        </pc:inkChg>
        <pc:inkChg chg="add del">
          <ac:chgData name="Viet Anh Nguyen" userId="b95f61ff061388d5" providerId="LiveId" clId="{746B24EA-7A43-4D3D-A68A-B9BD11066FA8}" dt="2022-02-09T07:51:08.427" v="5465"/>
          <ac:inkMkLst>
            <pc:docMk/>
            <pc:sldMk cId="3165332551" sldId="358"/>
            <ac:inkMk id="93" creationId="{285FA997-B7F9-48C7-A642-7341D2A22A09}"/>
          </ac:inkMkLst>
        </pc:inkChg>
        <pc:inkChg chg="add del">
          <ac:chgData name="Viet Anh Nguyen" userId="b95f61ff061388d5" providerId="LiveId" clId="{746B24EA-7A43-4D3D-A68A-B9BD11066FA8}" dt="2022-02-09T07:51:10.202" v="5470"/>
          <ac:inkMkLst>
            <pc:docMk/>
            <pc:sldMk cId="3165332551" sldId="358"/>
            <ac:inkMk id="94" creationId="{3684010E-852F-48ED-A4CD-8BDDE4A175F8}"/>
          </ac:inkMkLst>
        </pc:inkChg>
        <pc:inkChg chg="add del">
          <ac:chgData name="Viet Anh Nguyen" userId="b95f61ff061388d5" providerId="LiveId" clId="{746B24EA-7A43-4D3D-A68A-B9BD11066FA8}" dt="2022-02-09T07:51:10.202" v="5470"/>
          <ac:inkMkLst>
            <pc:docMk/>
            <pc:sldMk cId="3165332551" sldId="358"/>
            <ac:inkMk id="95" creationId="{959320C3-D697-47F8-878B-B9B90B6173D3}"/>
          </ac:inkMkLst>
        </pc:inkChg>
        <pc:inkChg chg="add del">
          <ac:chgData name="Viet Anh Nguyen" userId="b95f61ff061388d5" providerId="LiveId" clId="{746B24EA-7A43-4D3D-A68A-B9BD11066FA8}" dt="2022-02-09T07:51:10.202" v="5470"/>
          <ac:inkMkLst>
            <pc:docMk/>
            <pc:sldMk cId="3165332551" sldId="358"/>
            <ac:inkMk id="96" creationId="{6E50A138-A104-4CF0-BA61-C1E0840B277B}"/>
          </ac:inkMkLst>
        </pc:inkChg>
        <pc:inkChg chg="add del">
          <ac:chgData name="Viet Anh Nguyen" userId="b95f61ff061388d5" providerId="LiveId" clId="{746B24EA-7A43-4D3D-A68A-B9BD11066FA8}" dt="2022-02-09T07:51:10.202" v="5470"/>
          <ac:inkMkLst>
            <pc:docMk/>
            <pc:sldMk cId="3165332551" sldId="358"/>
            <ac:inkMk id="97" creationId="{3CC9F8E3-6CBB-4230-A053-3378D78B8B7A}"/>
          </ac:inkMkLst>
        </pc:inkChg>
        <pc:inkChg chg="add del">
          <ac:chgData name="Viet Anh Nguyen" userId="b95f61ff061388d5" providerId="LiveId" clId="{746B24EA-7A43-4D3D-A68A-B9BD11066FA8}" dt="2022-02-09T07:51:10.202" v="5470"/>
          <ac:inkMkLst>
            <pc:docMk/>
            <pc:sldMk cId="3165332551" sldId="358"/>
            <ac:inkMk id="98" creationId="{E998844F-C742-4E80-8D30-D84E35F7EC6C}"/>
          </ac:inkMkLst>
        </pc:inkChg>
        <pc:inkChg chg="add">
          <ac:chgData name="Viet Anh Nguyen" userId="b95f61ff061388d5" providerId="LiveId" clId="{746B24EA-7A43-4D3D-A68A-B9BD11066FA8}" dt="2022-02-09T07:51:10.202" v="5470"/>
          <ac:inkMkLst>
            <pc:docMk/>
            <pc:sldMk cId="3165332551" sldId="358"/>
            <ac:inkMk id="99" creationId="{C9C48ADB-1931-410F-B542-C3EADBA10FC8}"/>
          </ac:inkMkLst>
        </pc:inkChg>
        <pc:inkChg chg="add del">
          <ac:chgData name="Viet Anh Nguyen" userId="b95f61ff061388d5" providerId="LiveId" clId="{746B24EA-7A43-4D3D-A68A-B9BD11066FA8}" dt="2022-02-09T07:51:12.191" v="5475"/>
          <ac:inkMkLst>
            <pc:docMk/>
            <pc:sldMk cId="3165332551" sldId="358"/>
            <ac:inkMk id="100" creationId="{BC3B3621-38F9-4CCB-8B82-7D1F335CF55A}"/>
          </ac:inkMkLst>
        </pc:inkChg>
        <pc:inkChg chg="add del">
          <ac:chgData name="Viet Anh Nguyen" userId="b95f61ff061388d5" providerId="LiveId" clId="{746B24EA-7A43-4D3D-A68A-B9BD11066FA8}" dt="2022-02-09T07:51:12.191" v="5475"/>
          <ac:inkMkLst>
            <pc:docMk/>
            <pc:sldMk cId="3165332551" sldId="358"/>
            <ac:inkMk id="101" creationId="{FFE72D88-9087-4671-9E1D-D6D1A9BBEE8A}"/>
          </ac:inkMkLst>
        </pc:inkChg>
        <pc:inkChg chg="add del">
          <ac:chgData name="Viet Anh Nguyen" userId="b95f61ff061388d5" providerId="LiveId" clId="{746B24EA-7A43-4D3D-A68A-B9BD11066FA8}" dt="2022-02-09T07:51:12.191" v="5475"/>
          <ac:inkMkLst>
            <pc:docMk/>
            <pc:sldMk cId="3165332551" sldId="358"/>
            <ac:inkMk id="102" creationId="{C0AE998C-34DC-45A1-96CF-96D7B7582BCD}"/>
          </ac:inkMkLst>
        </pc:inkChg>
        <pc:inkChg chg="add del">
          <ac:chgData name="Viet Anh Nguyen" userId="b95f61ff061388d5" providerId="LiveId" clId="{746B24EA-7A43-4D3D-A68A-B9BD11066FA8}" dt="2022-02-09T07:51:12.191" v="5475"/>
          <ac:inkMkLst>
            <pc:docMk/>
            <pc:sldMk cId="3165332551" sldId="358"/>
            <ac:inkMk id="103" creationId="{33C064F0-C310-4F50-98D5-607399C07288}"/>
          </ac:inkMkLst>
        </pc:inkChg>
        <pc:inkChg chg="add del">
          <ac:chgData name="Viet Anh Nguyen" userId="b95f61ff061388d5" providerId="LiveId" clId="{746B24EA-7A43-4D3D-A68A-B9BD11066FA8}" dt="2022-02-09T07:51:14.679" v="5481"/>
          <ac:inkMkLst>
            <pc:docMk/>
            <pc:sldMk cId="3165332551" sldId="358"/>
            <ac:inkMk id="104" creationId="{AB1EE4E6-0F5E-4A34-A603-3ABE3F20C725}"/>
          </ac:inkMkLst>
        </pc:inkChg>
        <pc:inkChg chg="add del">
          <ac:chgData name="Viet Anh Nguyen" userId="b95f61ff061388d5" providerId="LiveId" clId="{746B24EA-7A43-4D3D-A68A-B9BD11066FA8}" dt="2022-02-09T07:51:14.679" v="5481"/>
          <ac:inkMkLst>
            <pc:docMk/>
            <pc:sldMk cId="3165332551" sldId="358"/>
            <ac:inkMk id="105" creationId="{6A6A9A99-6F99-4A95-8C0B-78845D350C7C}"/>
          </ac:inkMkLst>
        </pc:inkChg>
        <pc:inkChg chg="add del">
          <ac:chgData name="Viet Anh Nguyen" userId="b95f61ff061388d5" providerId="LiveId" clId="{746B24EA-7A43-4D3D-A68A-B9BD11066FA8}" dt="2022-02-09T07:51:14.679" v="5481"/>
          <ac:inkMkLst>
            <pc:docMk/>
            <pc:sldMk cId="3165332551" sldId="358"/>
            <ac:inkMk id="106" creationId="{B6A8870C-DBFE-4E35-BBBD-ABC69EBF5B49}"/>
          </ac:inkMkLst>
        </pc:inkChg>
        <pc:inkChg chg="add del">
          <ac:chgData name="Viet Anh Nguyen" userId="b95f61ff061388d5" providerId="LiveId" clId="{746B24EA-7A43-4D3D-A68A-B9BD11066FA8}" dt="2022-02-09T07:51:14.679" v="5481"/>
          <ac:inkMkLst>
            <pc:docMk/>
            <pc:sldMk cId="3165332551" sldId="358"/>
            <ac:inkMk id="107" creationId="{FDB6FAC1-51E4-4181-950B-EB935AA8ADA4}"/>
          </ac:inkMkLst>
        </pc:inkChg>
        <pc:inkChg chg="add del">
          <ac:chgData name="Viet Anh Nguyen" userId="b95f61ff061388d5" providerId="LiveId" clId="{746B24EA-7A43-4D3D-A68A-B9BD11066FA8}" dt="2022-02-09T07:51:14.679" v="5481"/>
          <ac:inkMkLst>
            <pc:docMk/>
            <pc:sldMk cId="3165332551" sldId="358"/>
            <ac:inkMk id="108" creationId="{64FBC2EB-FDF6-429C-A638-1DEB4EDDE4B2}"/>
          </ac:inkMkLst>
        </pc:inkChg>
        <pc:inkChg chg="add del">
          <ac:chgData name="Viet Anh Nguyen" userId="b95f61ff061388d5" providerId="LiveId" clId="{746B24EA-7A43-4D3D-A68A-B9BD11066FA8}" dt="2022-02-09T07:51:14.679" v="5481"/>
          <ac:inkMkLst>
            <pc:docMk/>
            <pc:sldMk cId="3165332551" sldId="358"/>
            <ac:inkMk id="109" creationId="{E2032AF9-61BE-43DB-B389-8096671B5C90}"/>
          </ac:inkMkLst>
        </pc:inkChg>
        <pc:inkChg chg="add">
          <ac:chgData name="Viet Anh Nguyen" userId="b95f61ff061388d5" providerId="LiveId" clId="{746B24EA-7A43-4D3D-A68A-B9BD11066FA8}" dt="2022-02-09T07:51:14.679" v="5481"/>
          <ac:inkMkLst>
            <pc:docMk/>
            <pc:sldMk cId="3165332551" sldId="358"/>
            <ac:inkMk id="110" creationId="{E69BF1BB-F3E7-47E7-AFF1-1E3FA82AD192}"/>
          </ac:inkMkLst>
        </pc:inkChg>
        <pc:inkChg chg="add del">
          <ac:chgData name="Viet Anh Nguyen" userId="b95f61ff061388d5" providerId="LiveId" clId="{746B24EA-7A43-4D3D-A68A-B9BD11066FA8}" dt="2022-02-09T07:51:16.686" v="5485"/>
          <ac:inkMkLst>
            <pc:docMk/>
            <pc:sldMk cId="3165332551" sldId="358"/>
            <ac:inkMk id="111" creationId="{C77D5387-41D1-48C5-A3B0-EC0B28C41E00}"/>
          </ac:inkMkLst>
        </pc:inkChg>
        <pc:inkChg chg="add del">
          <ac:chgData name="Viet Anh Nguyen" userId="b95f61ff061388d5" providerId="LiveId" clId="{746B24EA-7A43-4D3D-A68A-B9BD11066FA8}" dt="2022-02-09T07:51:16.686" v="5485"/>
          <ac:inkMkLst>
            <pc:docMk/>
            <pc:sldMk cId="3165332551" sldId="358"/>
            <ac:inkMk id="112" creationId="{30F1C4D5-A986-44A2-87C6-2C0BD0270740}"/>
          </ac:inkMkLst>
        </pc:inkChg>
        <pc:inkChg chg="add del">
          <ac:chgData name="Viet Anh Nguyen" userId="b95f61ff061388d5" providerId="LiveId" clId="{746B24EA-7A43-4D3D-A68A-B9BD11066FA8}" dt="2022-02-09T07:51:16.686" v="5485"/>
          <ac:inkMkLst>
            <pc:docMk/>
            <pc:sldMk cId="3165332551" sldId="358"/>
            <ac:inkMk id="113" creationId="{167CE636-E18A-43B7-BBB5-986A419445DE}"/>
          </ac:inkMkLst>
        </pc:inkChg>
        <pc:inkChg chg="add">
          <ac:chgData name="Viet Anh Nguyen" userId="b95f61ff061388d5" providerId="LiveId" clId="{746B24EA-7A43-4D3D-A68A-B9BD11066FA8}" dt="2022-02-09T07:51:16.686" v="5485"/>
          <ac:inkMkLst>
            <pc:docMk/>
            <pc:sldMk cId="3165332551" sldId="358"/>
            <ac:inkMk id="114" creationId="{936C6B81-C0D0-47F7-9DEB-AE01B304BB3B}"/>
          </ac:inkMkLst>
        </pc:inkChg>
        <pc:inkChg chg="add del">
          <ac:chgData name="Viet Anh Nguyen" userId="b95f61ff061388d5" providerId="LiveId" clId="{746B24EA-7A43-4D3D-A68A-B9BD11066FA8}" dt="2022-02-09T07:51:23.605" v="5489"/>
          <ac:inkMkLst>
            <pc:docMk/>
            <pc:sldMk cId="3165332551" sldId="358"/>
            <ac:inkMk id="115" creationId="{890599E0-869E-4509-9330-83E9E2737AD8}"/>
          </ac:inkMkLst>
        </pc:inkChg>
        <pc:inkChg chg="add del">
          <ac:chgData name="Viet Anh Nguyen" userId="b95f61ff061388d5" providerId="LiveId" clId="{746B24EA-7A43-4D3D-A68A-B9BD11066FA8}" dt="2022-02-09T07:51:23.605" v="5489"/>
          <ac:inkMkLst>
            <pc:docMk/>
            <pc:sldMk cId="3165332551" sldId="358"/>
            <ac:inkMk id="116" creationId="{8247DE8A-BF49-4500-B7E8-BE3D0C559393}"/>
          </ac:inkMkLst>
        </pc:inkChg>
        <pc:inkChg chg="add del">
          <ac:chgData name="Viet Anh Nguyen" userId="b95f61ff061388d5" providerId="LiveId" clId="{746B24EA-7A43-4D3D-A68A-B9BD11066FA8}" dt="2022-02-09T07:51:23.605" v="5489"/>
          <ac:inkMkLst>
            <pc:docMk/>
            <pc:sldMk cId="3165332551" sldId="358"/>
            <ac:inkMk id="117" creationId="{F9820E9D-2EC0-4293-9789-6E7DB928FEFA}"/>
          </ac:inkMkLst>
        </pc:inkChg>
        <pc:inkChg chg="add del">
          <ac:chgData name="Viet Anh Nguyen" userId="b95f61ff061388d5" providerId="LiveId" clId="{746B24EA-7A43-4D3D-A68A-B9BD11066FA8}" dt="2022-02-09T07:51:27.181" v="5499"/>
          <ac:inkMkLst>
            <pc:docMk/>
            <pc:sldMk cId="3165332551" sldId="358"/>
            <ac:inkMk id="118" creationId="{2545B155-4C1C-4474-9177-F7347AD2E20B}"/>
          </ac:inkMkLst>
        </pc:inkChg>
        <pc:inkChg chg="add del">
          <ac:chgData name="Viet Anh Nguyen" userId="b95f61ff061388d5" providerId="LiveId" clId="{746B24EA-7A43-4D3D-A68A-B9BD11066FA8}" dt="2022-02-09T07:51:27.181" v="5499"/>
          <ac:inkMkLst>
            <pc:docMk/>
            <pc:sldMk cId="3165332551" sldId="358"/>
            <ac:inkMk id="119" creationId="{D172FD95-6F2F-489F-87E0-16408D18571B}"/>
          </ac:inkMkLst>
        </pc:inkChg>
        <pc:inkChg chg="add del">
          <ac:chgData name="Viet Anh Nguyen" userId="b95f61ff061388d5" providerId="LiveId" clId="{746B24EA-7A43-4D3D-A68A-B9BD11066FA8}" dt="2022-02-09T07:51:27.181" v="5499"/>
          <ac:inkMkLst>
            <pc:docMk/>
            <pc:sldMk cId="3165332551" sldId="358"/>
            <ac:inkMk id="120" creationId="{DBDBCC4E-9EFF-4571-A5E8-4DB5091F564F}"/>
          </ac:inkMkLst>
        </pc:inkChg>
        <pc:inkChg chg="add del">
          <ac:chgData name="Viet Anh Nguyen" userId="b95f61ff061388d5" providerId="LiveId" clId="{746B24EA-7A43-4D3D-A68A-B9BD11066FA8}" dt="2022-02-09T07:51:27.181" v="5499"/>
          <ac:inkMkLst>
            <pc:docMk/>
            <pc:sldMk cId="3165332551" sldId="358"/>
            <ac:inkMk id="121" creationId="{AC33E225-9577-46F0-B61B-2EACD676291F}"/>
          </ac:inkMkLst>
        </pc:inkChg>
        <pc:inkChg chg="add del">
          <ac:chgData name="Viet Anh Nguyen" userId="b95f61ff061388d5" providerId="LiveId" clId="{746B24EA-7A43-4D3D-A68A-B9BD11066FA8}" dt="2022-02-09T07:51:27.181" v="5499"/>
          <ac:inkMkLst>
            <pc:docMk/>
            <pc:sldMk cId="3165332551" sldId="358"/>
            <ac:inkMk id="122" creationId="{721C0984-4AE2-4178-A0DD-978979B6E07F}"/>
          </ac:inkMkLst>
        </pc:inkChg>
        <pc:inkChg chg="add del">
          <ac:chgData name="Viet Anh Nguyen" userId="b95f61ff061388d5" providerId="LiveId" clId="{746B24EA-7A43-4D3D-A68A-B9BD11066FA8}" dt="2022-02-09T07:51:27.181" v="5499"/>
          <ac:inkMkLst>
            <pc:docMk/>
            <pc:sldMk cId="3165332551" sldId="358"/>
            <ac:inkMk id="123" creationId="{D651648D-811B-403B-9DCE-FC3744C8ABCF}"/>
          </ac:inkMkLst>
        </pc:inkChg>
        <pc:inkChg chg="add del">
          <ac:chgData name="Viet Anh Nguyen" userId="b95f61ff061388d5" providerId="LiveId" clId="{746B24EA-7A43-4D3D-A68A-B9BD11066FA8}" dt="2022-02-09T07:51:27.181" v="5499"/>
          <ac:inkMkLst>
            <pc:docMk/>
            <pc:sldMk cId="3165332551" sldId="358"/>
            <ac:inkMk id="124" creationId="{759454A8-7C41-4336-9FC1-CFF05FEA1C39}"/>
          </ac:inkMkLst>
        </pc:inkChg>
        <pc:inkChg chg="add del">
          <ac:chgData name="Viet Anh Nguyen" userId="b95f61ff061388d5" providerId="LiveId" clId="{746B24EA-7A43-4D3D-A68A-B9BD11066FA8}" dt="2022-02-09T07:51:27.181" v="5499"/>
          <ac:inkMkLst>
            <pc:docMk/>
            <pc:sldMk cId="3165332551" sldId="358"/>
            <ac:inkMk id="125" creationId="{F717FB69-2DD7-495A-B7B6-1B1ED8E7391F}"/>
          </ac:inkMkLst>
        </pc:inkChg>
        <pc:inkChg chg="add del">
          <ac:chgData name="Viet Anh Nguyen" userId="b95f61ff061388d5" providerId="LiveId" clId="{746B24EA-7A43-4D3D-A68A-B9BD11066FA8}" dt="2022-02-09T07:51:27.181" v="5499"/>
          <ac:inkMkLst>
            <pc:docMk/>
            <pc:sldMk cId="3165332551" sldId="358"/>
            <ac:inkMk id="126" creationId="{1940A62C-E473-4071-A551-094587C8C06E}"/>
          </ac:inkMkLst>
        </pc:inkChg>
        <pc:inkChg chg="add del">
          <ac:chgData name="Viet Anh Nguyen" userId="b95f61ff061388d5" providerId="LiveId" clId="{746B24EA-7A43-4D3D-A68A-B9BD11066FA8}" dt="2022-02-09T07:51:27.181" v="5499"/>
          <ac:inkMkLst>
            <pc:docMk/>
            <pc:sldMk cId="3165332551" sldId="358"/>
            <ac:inkMk id="127" creationId="{70DDA0AD-AF74-4D39-BCBB-ABB1D49C0159}"/>
          </ac:inkMkLst>
        </pc:inkChg>
        <pc:inkChg chg="add del">
          <ac:chgData name="Viet Anh Nguyen" userId="b95f61ff061388d5" providerId="LiveId" clId="{746B24EA-7A43-4D3D-A68A-B9BD11066FA8}" dt="2022-02-09T07:51:29.724" v="5504"/>
          <ac:inkMkLst>
            <pc:docMk/>
            <pc:sldMk cId="3165332551" sldId="358"/>
            <ac:inkMk id="128" creationId="{80C25F0B-A03E-45B3-AC58-C3161E3212A5}"/>
          </ac:inkMkLst>
        </pc:inkChg>
        <pc:inkChg chg="add del">
          <ac:chgData name="Viet Anh Nguyen" userId="b95f61ff061388d5" providerId="LiveId" clId="{746B24EA-7A43-4D3D-A68A-B9BD11066FA8}" dt="2022-02-09T07:51:29.724" v="5504"/>
          <ac:inkMkLst>
            <pc:docMk/>
            <pc:sldMk cId="3165332551" sldId="358"/>
            <ac:inkMk id="129" creationId="{60A2E091-B704-4763-B6EC-3F19CE2E91B5}"/>
          </ac:inkMkLst>
        </pc:inkChg>
        <pc:inkChg chg="add del">
          <ac:chgData name="Viet Anh Nguyen" userId="b95f61ff061388d5" providerId="LiveId" clId="{746B24EA-7A43-4D3D-A68A-B9BD11066FA8}" dt="2022-02-09T07:51:29.724" v="5504"/>
          <ac:inkMkLst>
            <pc:docMk/>
            <pc:sldMk cId="3165332551" sldId="358"/>
            <ac:inkMk id="130" creationId="{AD454286-DEDE-45F7-B9E3-D14B8E502336}"/>
          </ac:inkMkLst>
        </pc:inkChg>
        <pc:inkChg chg="add del">
          <ac:chgData name="Viet Anh Nguyen" userId="b95f61ff061388d5" providerId="LiveId" clId="{746B24EA-7A43-4D3D-A68A-B9BD11066FA8}" dt="2022-02-09T07:51:29.724" v="5504"/>
          <ac:inkMkLst>
            <pc:docMk/>
            <pc:sldMk cId="3165332551" sldId="358"/>
            <ac:inkMk id="131" creationId="{44F5577C-4C87-472B-9C59-CCB7E946D6DE}"/>
          </ac:inkMkLst>
        </pc:inkChg>
        <pc:inkChg chg="add del">
          <ac:chgData name="Viet Anh Nguyen" userId="b95f61ff061388d5" providerId="LiveId" clId="{746B24EA-7A43-4D3D-A68A-B9BD11066FA8}" dt="2022-02-09T07:51:29.724" v="5504"/>
          <ac:inkMkLst>
            <pc:docMk/>
            <pc:sldMk cId="3165332551" sldId="358"/>
            <ac:inkMk id="132" creationId="{12914438-6B26-4854-A0EA-FA4240FEDA8C}"/>
          </ac:inkMkLst>
        </pc:inkChg>
        <pc:inkChg chg="add">
          <ac:chgData name="Viet Anh Nguyen" userId="b95f61ff061388d5" providerId="LiveId" clId="{746B24EA-7A43-4D3D-A68A-B9BD11066FA8}" dt="2022-02-09T07:51:29.724" v="5504"/>
          <ac:inkMkLst>
            <pc:docMk/>
            <pc:sldMk cId="3165332551" sldId="358"/>
            <ac:inkMk id="133" creationId="{9BD1658A-B4FD-46C5-B46C-5E136F4E4030}"/>
          </ac:inkMkLst>
        </pc:inkChg>
        <pc:inkChg chg="add">
          <ac:chgData name="Viet Anh Nguyen" userId="b95f61ff061388d5" providerId="LiveId" clId="{746B24EA-7A43-4D3D-A68A-B9BD11066FA8}" dt="2022-02-09T07:51:29.724" v="5504"/>
          <ac:inkMkLst>
            <pc:docMk/>
            <pc:sldMk cId="3165332551" sldId="358"/>
            <ac:inkMk id="134" creationId="{3674B1F7-61CB-42AE-A637-8CB38E03F40D}"/>
          </ac:inkMkLst>
        </pc:inkChg>
        <pc:inkChg chg="add del">
          <ac:chgData name="Viet Anh Nguyen" userId="b95f61ff061388d5" providerId="LiveId" clId="{746B24EA-7A43-4D3D-A68A-B9BD11066FA8}" dt="2022-02-09T07:52:02.964" v="5516"/>
          <ac:inkMkLst>
            <pc:docMk/>
            <pc:sldMk cId="3165332551" sldId="358"/>
            <ac:inkMk id="135" creationId="{E105153E-96CA-46F0-969F-1C1D07F61A44}"/>
          </ac:inkMkLst>
        </pc:inkChg>
        <pc:inkChg chg="add del">
          <ac:chgData name="Viet Anh Nguyen" userId="b95f61ff061388d5" providerId="LiveId" clId="{746B24EA-7A43-4D3D-A68A-B9BD11066FA8}" dt="2022-02-09T07:52:02.964" v="5516"/>
          <ac:inkMkLst>
            <pc:docMk/>
            <pc:sldMk cId="3165332551" sldId="358"/>
            <ac:inkMk id="136" creationId="{7930563C-75ED-4078-BFE9-03F2234484B0}"/>
          </ac:inkMkLst>
        </pc:inkChg>
        <pc:inkChg chg="add del">
          <ac:chgData name="Viet Anh Nguyen" userId="b95f61ff061388d5" providerId="LiveId" clId="{746B24EA-7A43-4D3D-A68A-B9BD11066FA8}" dt="2022-02-09T07:52:02.964" v="5516"/>
          <ac:inkMkLst>
            <pc:docMk/>
            <pc:sldMk cId="3165332551" sldId="358"/>
            <ac:inkMk id="137" creationId="{A3A92442-449A-43C7-8BA0-8D449CB27D44}"/>
          </ac:inkMkLst>
        </pc:inkChg>
        <pc:inkChg chg="add del">
          <ac:chgData name="Viet Anh Nguyen" userId="b95f61ff061388d5" providerId="LiveId" clId="{746B24EA-7A43-4D3D-A68A-B9BD11066FA8}" dt="2022-02-09T07:52:02.964" v="5516"/>
          <ac:inkMkLst>
            <pc:docMk/>
            <pc:sldMk cId="3165332551" sldId="358"/>
            <ac:inkMk id="138" creationId="{084C221C-422E-4596-848E-AF6244185D92}"/>
          </ac:inkMkLst>
        </pc:inkChg>
        <pc:inkChg chg="add del">
          <ac:chgData name="Viet Anh Nguyen" userId="b95f61ff061388d5" providerId="LiveId" clId="{746B24EA-7A43-4D3D-A68A-B9BD11066FA8}" dt="2022-02-09T07:52:02.964" v="5516"/>
          <ac:inkMkLst>
            <pc:docMk/>
            <pc:sldMk cId="3165332551" sldId="358"/>
            <ac:inkMk id="139" creationId="{4C16B436-96BC-4684-947A-F069F6F8103B}"/>
          </ac:inkMkLst>
        </pc:inkChg>
        <pc:inkChg chg="add del">
          <ac:chgData name="Viet Anh Nguyen" userId="b95f61ff061388d5" providerId="LiveId" clId="{746B24EA-7A43-4D3D-A68A-B9BD11066FA8}" dt="2022-02-09T07:52:02.964" v="5516"/>
          <ac:inkMkLst>
            <pc:docMk/>
            <pc:sldMk cId="3165332551" sldId="358"/>
            <ac:inkMk id="140" creationId="{7F52C716-9623-4605-A047-9836CA0DF4F7}"/>
          </ac:inkMkLst>
        </pc:inkChg>
        <pc:inkChg chg="add del">
          <ac:chgData name="Viet Anh Nguyen" userId="b95f61ff061388d5" providerId="LiveId" clId="{746B24EA-7A43-4D3D-A68A-B9BD11066FA8}" dt="2022-02-09T07:52:02.964" v="5516"/>
          <ac:inkMkLst>
            <pc:docMk/>
            <pc:sldMk cId="3165332551" sldId="358"/>
            <ac:inkMk id="141" creationId="{25FFB908-0715-432E-BB69-31AC6BDF6256}"/>
          </ac:inkMkLst>
        </pc:inkChg>
        <pc:inkChg chg="add del">
          <ac:chgData name="Viet Anh Nguyen" userId="b95f61ff061388d5" providerId="LiveId" clId="{746B24EA-7A43-4D3D-A68A-B9BD11066FA8}" dt="2022-02-09T07:52:02.964" v="5516"/>
          <ac:inkMkLst>
            <pc:docMk/>
            <pc:sldMk cId="3165332551" sldId="358"/>
            <ac:inkMk id="142" creationId="{F213E719-4621-46E9-8B52-405704D7EFC4}"/>
          </ac:inkMkLst>
        </pc:inkChg>
        <pc:inkChg chg="add del">
          <ac:chgData name="Viet Anh Nguyen" userId="b95f61ff061388d5" providerId="LiveId" clId="{746B24EA-7A43-4D3D-A68A-B9BD11066FA8}" dt="2022-02-09T07:52:02.964" v="5516"/>
          <ac:inkMkLst>
            <pc:docMk/>
            <pc:sldMk cId="3165332551" sldId="358"/>
            <ac:inkMk id="143" creationId="{578389B4-2431-4879-AD36-A5FF22E4EDF6}"/>
          </ac:inkMkLst>
        </pc:inkChg>
        <pc:inkChg chg="add del">
          <ac:chgData name="Viet Anh Nguyen" userId="b95f61ff061388d5" providerId="LiveId" clId="{746B24EA-7A43-4D3D-A68A-B9BD11066FA8}" dt="2022-02-09T07:52:02.964" v="5516"/>
          <ac:inkMkLst>
            <pc:docMk/>
            <pc:sldMk cId="3165332551" sldId="358"/>
            <ac:inkMk id="144" creationId="{230EC212-9B48-4932-8CE3-3F378EA1B315}"/>
          </ac:inkMkLst>
        </pc:inkChg>
        <pc:inkChg chg="add del">
          <ac:chgData name="Viet Anh Nguyen" userId="b95f61ff061388d5" providerId="LiveId" clId="{746B24EA-7A43-4D3D-A68A-B9BD11066FA8}" dt="2022-02-09T07:52:02.964" v="5516"/>
          <ac:inkMkLst>
            <pc:docMk/>
            <pc:sldMk cId="3165332551" sldId="358"/>
            <ac:inkMk id="145" creationId="{899D483C-5661-4AFB-8EC2-C65763E1F7CF}"/>
          </ac:inkMkLst>
        </pc:inkChg>
        <pc:inkChg chg="add del">
          <ac:chgData name="Viet Anh Nguyen" userId="b95f61ff061388d5" providerId="LiveId" clId="{746B24EA-7A43-4D3D-A68A-B9BD11066FA8}" dt="2022-02-09T07:52:04.711" v="5519"/>
          <ac:inkMkLst>
            <pc:docMk/>
            <pc:sldMk cId="3165332551" sldId="358"/>
            <ac:inkMk id="146" creationId="{62DE534B-FC23-471E-A754-8D9076CAEE07}"/>
          </ac:inkMkLst>
        </pc:inkChg>
        <pc:inkChg chg="add del">
          <ac:chgData name="Viet Anh Nguyen" userId="b95f61ff061388d5" providerId="LiveId" clId="{746B24EA-7A43-4D3D-A68A-B9BD11066FA8}" dt="2022-02-09T07:52:04.711" v="5519"/>
          <ac:inkMkLst>
            <pc:docMk/>
            <pc:sldMk cId="3165332551" sldId="358"/>
            <ac:inkMk id="147" creationId="{092F2A2E-D872-488A-9B64-4B84A7687C24}"/>
          </ac:inkMkLst>
        </pc:inkChg>
        <pc:inkChg chg="add del">
          <ac:chgData name="Viet Anh Nguyen" userId="b95f61ff061388d5" providerId="LiveId" clId="{746B24EA-7A43-4D3D-A68A-B9BD11066FA8}" dt="2022-02-09T07:52:04.711" v="5519"/>
          <ac:inkMkLst>
            <pc:docMk/>
            <pc:sldMk cId="3165332551" sldId="358"/>
            <ac:inkMk id="148" creationId="{BCB720A2-5D38-4EE5-8A68-08CBC6A8BDC6}"/>
          </ac:inkMkLst>
        </pc:inkChg>
        <pc:inkChg chg="add">
          <ac:chgData name="Viet Anh Nguyen" userId="b95f61ff061388d5" providerId="LiveId" clId="{746B24EA-7A43-4D3D-A68A-B9BD11066FA8}" dt="2022-02-09T07:52:04.711" v="5519"/>
          <ac:inkMkLst>
            <pc:docMk/>
            <pc:sldMk cId="3165332551" sldId="358"/>
            <ac:inkMk id="149" creationId="{77EF040F-B880-4481-9D37-EE6FDD969A85}"/>
          </ac:inkMkLst>
        </pc:inkChg>
        <pc:inkChg chg="add del">
          <ac:chgData name="Viet Anh Nguyen" userId="b95f61ff061388d5" providerId="LiveId" clId="{746B24EA-7A43-4D3D-A68A-B9BD11066FA8}" dt="2022-02-09T07:52:06.144" v="5522"/>
          <ac:inkMkLst>
            <pc:docMk/>
            <pc:sldMk cId="3165332551" sldId="358"/>
            <ac:inkMk id="150" creationId="{26B63AEA-04E9-4E59-B4D9-65EC776CAB69}"/>
          </ac:inkMkLst>
        </pc:inkChg>
        <pc:inkChg chg="add del">
          <ac:chgData name="Viet Anh Nguyen" userId="b95f61ff061388d5" providerId="LiveId" clId="{746B24EA-7A43-4D3D-A68A-B9BD11066FA8}" dt="2022-02-09T07:52:06.144" v="5522"/>
          <ac:inkMkLst>
            <pc:docMk/>
            <pc:sldMk cId="3165332551" sldId="358"/>
            <ac:inkMk id="151" creationId="{BD5B975D-03DC-417E-AEFD-95924F68FE41}"/>
          </ac:inkMkLst>
        </pc:inkChg>
        <pc:inkChg chg="add">
          <ac:chgData name="Viet Anh Nguyen" userId="b95f61ff061388d5" providerId="LiveId" clId="{746B24EA-7A43-4D3D-A68A-B9BD11066FA8}" dt="2022-02-09T07:52:06.144" v="5522"/>
          <ac:inkMkLst>
            <pc:docMk/>
            <pc:sldMk cId="3165332551" sldId="358"/>
            <ac:inkMk id="152" creationId="{45AFCC10-F697-4E3F-AC26-D2158FF67157}"/>
          </ac:inkMkLst>
        </pc:inkChg>
        <pc:inkChg chg="add del">
          <ac:chgData name="Viet Anh Nguyen" userId="b95f61ff061388d5" providerId="LiveId" clId="{746B24EA-7A43-4D3D-A68A-B9BD11066FA8}" dt="2022-02-09T07:52:12.399" v="5527"/>
          <ac:inkMkLst>
            <pc:docMk/>
            <pc:sldMk cId="3165332551" sldId="358"/>
            <ac:inkMk id="153" creationId="{453B0E57-E9AA-4891-ACE6-7BBD952A74FA}"/>
          </ac:inkMkLst>
        </pc:inkChg>
        <pc:inkChg chg="add del">
          <ac:chgData name="Viet Anh Nguyen" userId="b95f61ff061388d5" providerId="LiveId" clId="{746B24EA-7A43-4D3D-A68A-B9BD11066FA8}" dt="2022-02-09T07:52:12.399" v="5527"/>
          <ac:inkMkLst>
            <pc:docMk/>
            <pc:sldMk cId="3165332551" sldId="358"/>
            <ac:inkMk id="154" creationId="{6505C322-07BC-453D-A800-D85B9E84929D}"/>
          </ac:inkMkLst>
        </pc:inkChg>
        <pc:inkChg chg="add del">
          <ac:chgData name="Viet Anh Nguyen" userId="b95f61ff061388d5" providerId="LiveId" clId="{746B24EA-7A43-4D3D-A68A-B9BD11066FA8}" dt="2022-02-09T07:52:12.399" v="5527"/>
          <ac:inkMkLst>
            <pc:docMk/>
            <pc:sldMk cId="3165332551" sldId="358"/>
            <ac:inkMk id="155" creationId="{A3C49AC9-7112-427C-9ED3-E5198B80CC8A}"/>
          </ac:inkMkLst>
        </pc:inkChg>
        <pc:inkChg chg="add del">
          <ac:chgData name="Viet Anh Nguyen" userId="b95f61ff061388d5" providerId="LiveId" clId="{746B24EA-7A43-4D3D-A68A-B9BD11066FA8}" dt="2022-02-09T07:52:12.399" v="5527"/>
          <ac:inkMkLst>
            <pc:docMk/>
            <pc:sldMk cId="3165332551" sldId="358"/>
            <ac:inkMk id="156" creationId="{C37A89C9-7EED-4F6E-B1E2-560DBF00129D}"/>
          </ac:inkMkLst>
        </pc:inkChg>
        <pc:inkChg chg="add">
          <ac:chgData name="Viet Anh Nguyen" userId="b95f61ff061388d5" providerId="LiveId" clId="{746B24EA-7A43-4D3D-A68A-B9BD11066FA8}" dt="2022-02-09T07:52:12.399" v="5527"/>
          <ac:inkMkLst>
            <pc:docMk/>
            <pc:sldMk cId="3165332551" sldId="358"/>
            <ac:inkMk id="157" creationId="{F65C8445-911C-41E6-8357-8FAAE387CFED}"/>
          </ac:inkMkLst>
        </pc:inkChg>
        <pc:inkChg chg="add del">
          <ac:chgData name="Viet Anh Nguyen" userId="b95f61ff061388d5" providerId="LiveId" clId="{746B24EA-7A43-4D3D-A68A-B9BD11066FA8}" dt="2022-02-09T07:52:15.593" v="5532"/>
          <ac:inkMkLst>
            <pc:docMk/>
            <pc:sldMk cId="3165332551" sldId="358"/>
            <ac:inkMk id="158" creationId="{56ADAA7B-F526-4997-8A5A-80AE80248526}"/>
          </ac:inkMkLst>
        </pc:inkChg>
        <pc:inkChg chg="add del">
          <ac:chgData name="Viet Anh Nguyen" userId="b95f61ff061388d5" providerId="LiveId" clId="{746B24EA-7A43-4D3D-A68A-B9BD11066FA8}" dt="2022-02-09T07:52:15.593" v="5532"/>
          <ac:inkMkLst>
            <pc:docMk/>
            <pc:sldMk cId="3165332551" sldId="358"/>
            <ac:inkMk id="159" creationId="{F9636988-A1AB-440A-B534-912F3133C4A2}"/>
          </ac:inkMkLst>
        </pc:inkChg>
        <pc:inkChg chg="add del">
          <ac:chgData name="Viet Anh Nguyen" userId="b95f61ff061388d5" providerId="LiveId" clId="{746B24EA-7A43-4D3D-A68A-B9BD11066FA8}" dt="2022-02-09T07:52:15.593" v="5532"/>
          <ac:inkMkLst>
            <pc:docMk/>
            <pc:sldMk cId="3165332551" sldId="358"/>
            <ac:inkMk id="160" creationId="{FC34774C-293E-4BD9-9215-DF1A45A82CC2}"/>
          </ac:inkMkLst>
        </pc:inkChg>
        <pc:inkChg chg="add del">
          <ac:chgData name="Viet Anh Nguyen" userId="b95f61ff061388d5" providerId="LiveId" clId="{746B24EA-7A43-4D3D-A68A-B9BD11066FA8}" dt="2022-02-09T07:52:15.593" v="5532"/>
          <ac:inkMkLst>
            <pc:docMk/>
            <pc:sldMk cId="3165332551" sldId="358"/>
            <ac:inkMk id="161" creationId="{DC9A998E-770B-4F80-A9E2-E8CF7D2F2ADD}"/>
          </ac:inkMkLst>
        </pc:inkChg>
        <pc:inkChg chg="add">
          <ac:chgData name="Viet Anh Nguyen" userId="b95f61ff061388d5" providerId="LiveId" clId="{746B24EA-7A43-4D3D-A68A-B9BD11066FA8}" dt="2022-02-09T07:52:15.593" v="5532"/>
          <ac:inkMkLst>
            <pc:docMk/>
            <pc:sldMk cId="3165332551" sldId="358"/>
            <ac:inkMk id="162" creationId="{720D88FF-2E28-471F-ACFF-607044D586C5}"/>
          </ac:inkMkLst>
        </pc:inkChg>
      </pc:sldChg>
      <pc:sldChg chg="addSp delSp add mod">
        <pc:chgData name="Viet Anh Nguyen" userId="b95f61ff061388d5" providerId="LiveId" clId="{746B24EA-7A43-4D3D-A68A-B9BD11066FA8}" dt="2022-02-09T07:55:02.294" v="5651"/>
        <pc:sldMkLst>
          <pc:docMk/>
          <pc:sldMk cId="2943599230" sldId="359"/>
        </pc:sldMkLst>
        <pc:inkChg chg="add del">
          <ac:chgData name="Viet Anh Nguyen" userId="b95f61ff061388d5" providerId="LiveId" clId="{746B24EA-7A43-4D3D-A68A-B9BD11066FA8}" dt="2022-02-09T07:52:25.271" v="5536"/>
          <ac:inkMkLst>
            <pc:docMk/>
            <pc:sldMk cId="2943599230" sldId="359"/>
            <ac:inkMk id="2" creationId="{652ADE44-DBFC-4808-B52A-A5C53F4290F2}"/>
          </ac:inkMkLst>
        </pc:inkChg>
        <pc:inkChg chg="add del">
          <ac:chgData name="Viet Anh Nguyen" userId="b95f61ff061388d5" providerId="LiveId" clId="{746B24EA-7A43-4D3D-A68A-B9BD11066FA8}" dt="2022-02-09T07:52:25.271" v="5536"/>
          <ac:inkMkLst>
            <pc:docMk/>
            <pc:sldMk cId="2943599230" sldId="359"/>
            <ac:inkMk id="3" creationId="{92B27AA0-C115-406C-AA05-8A9E4CE77C79}"/>
          </ac:inkMkLst>
        </pc:inkChg>
        <pc:inkChg chg="add del">
          <ac:chgData name="Viet Anh Nguyen" userId="b95f61ff061388d5" providerId="LiveId" clId="{746B24EA-7A43-4D3D-A68A-B9BD11066FA8}" dt="2022-02-09T07:52:25.271" v="5536"/>
          <ac:inkMkLst>
            <pc:docMk/>
            <pc:sldMk cId="2943599230" sldId="359"/>
            <ac:inkMk id="4" creationId="{76E3C25B-EC72-4B5C-A822-7F254B483B55}"/>
          </ac:inkMkLst>
        </pc:inkChg>
        <pc:inkChg chg="add">
          <ac:chgData name="Viet Anh Nguyen" userId="b95f61ff061388d5" providerId="LiveId" clId="{746B24EA-7A43-4D3D-A68A-B9BD11066FA8}" dt="2022-02-09T07:52:25.271" v="5536"/>
          <ac:inkMkLst>
            <pc:docMk/>
            <pc:sldMk cId="2943599230" sldId="359"/>
            <ac:inkMk id="5" creationId="{FAFF31E8-E229-4EE5-8156-044FBE7C3A7E}"/>
          </ac:inkMkLst>
        </pc:inkChg>
        <pc:inkChg chg="add del">
          <ac:chgData name="Viet Anh Nguyen" userId="b95f61ff061388d5" providerId="LiveId" clId="{746B24EA-7A43-4D3D-A68A-B9BD11066FA8}" dt="2022-02-09T07:52:26.947" v="5540"/>
          <ac:inkMkLst>
            <pc:docMk/>
            <pc:sldMk cId="2943599230" sldId="359"/>
            <ac:inkMk id="6" creationId="{1C6CD0DD-F80D-4F87-BD25-D7B57ADD24B1}"/>
          </ac:inkMkLst>
        </pc:inkChg>
        <pc:inkChg chg="add del">
          <ac:chgData name="Viet Anh Nguyen" userId="b95f61ff061388d5" providerId="LiveId" clId="{746B24EA-7A43-4D3D-A68A-B9BD11066FA8}" dt="2022-02-09T07:52:26.947" v="5540"/>
          <ac:inkMkLst>
            <pc:docMk/>
            <pc:sldMk cId="2943599230" sldId="359"/>
            <ac:inkMk id="7" creationId="{AF0B4B2E-790B-4148-8188-5D3FF17B508B}"/>
          </ac:inkMkLst>
        </pc:inkChg>
        <pc:inkChg chg="add del">
          <ac:chgData name="Viet Anh Nguyen" userId="b95f61ff061388d5" providerId="LiveId" clId="{746B24EA-7A43-4D3D-A68A-B9BD11066FA8}" dt="2022-02-09T07:52:26.947" v="5540"/>
          <ac:inkMkLst>
            <pc:docMk/>
            <pc:sldMk cId="2943599230" sldId="359"/>
            <ac:inkMk id="8" creationId="{81942E87-62BA-4FA1-AD1D-14978080430C}"/>
          </ac:inkMkLst>
        </pc:inkChg>
        <pc:inkChg chg="add del">
          <ac:chgData name="Viet Anh Nguyen" userId="b95f61ff061388d5" providerId="LiveId" clId="{746B24EA-7A43-4D3D-A68A-B9BD11066FA8}" dt="2022-02-09T07:52:28.947" v="5548"/>
          <ac:inkMkLst>
            <pc:docMk/>
            <pc:sldMk cId="2943599230" sldId="359"/>
            <ac:inkMk id="9" creationId="{385426A8-7A3C-4682-8DAD-5D21FEA5C8FD}"/>
          </ac:inkMkLst>
        </pc:inkChg>
        <pc:inkChg chg="add del">
          <ac:chgData name="Viet Anh Nguyen" userId="b95f61ff061388d5" providerId="LiveId" clId="{746B24EA-7A43-4D3D-A68A-B9BD11066FA8}" dt="2022-02-09T07:52:28.947" v="5548"/>
          <ac:inkMkLst>
            <pc:docMk/>
            <pc:sldMk cId="2943599230" sldId="359"/>
            <ac:inkMk id="10" creationId="{D55A5F6A-4CF4-4356-ABDE-49A61C07B76C}"/>
          </ac:inkMkLst>
        </pc:inkChg>
        <pc:inkChg chg="add del">
          <ac:chgData name="Viet Anh Nguyen" userId="b95f61ff061388d5" providerId="LiveId" clId="{746B24EA-7A43-4D3D-A68A-B9BD11066FA8}" dt="2022-02-09T07:52:28.947" v="5548"/>
          <ac:inkMkLst>
            <pc:docMk/>
            <pc:sldMk cId="2943599230" sldId="359"/>
            <ac:inkMk id="11" creationId="{636D28A1-A0FB-4EF0-92F9-E666EEBFD7A0}"/>
          </ac:inkMkLst>
        </pc:inkChg>
        <pc:inkChg chg="add del">
          <ac:chgData name="Viet Anh Nguyen" userId="b95f61ff061388d5" providerId="LiveId" clId="{746B24EA-7A43-4D3D-A68A-B9BD11066FA8}" dt="2022-02-09T07:52:28.947" v="5548"/>
          <ac:inkMkLst>
            <pc:docMk/>
            <pc:sldMk cId="2943599230" sldId="359"/>
            <ac:inkMk id="12" creationId="{7F41A0B4-90A9-4F98-A1A2-A62C6B3DD926}"/>
          </ac:inkMkLst>
        </pc:inkChg>
        <pc:inkChg chg="add del">
          <ac:chgData name="Viet Anh Nguyen" userId="b95f61ff061388d5" providerId="LiveId" clId="{746B24EA-7A43-4D3D-A68A-B9BD11066FA8}" dt="2022-02-09T07:52:28.947" v="5548"/>
          <ac:inkMkLst>
            <pc:docMk/>
            <pc:sldMk cId="2943599230" sldId="359"/>
            <ac:inkMk id="13" creationId="{34067B8D-6E30-4A8D-BBF6-0E0D4C125539}"/>
          </ac:inkMkLst>
        </pc:inkChg>
        <pc:inkChg chg="add del">
          <ac:chgData name="Viet Anh Nguyen" userId="b95f61ff061388d5" providerId="LiveId" clId="{746B24EA-7A43-4D3D-A68A-B9BD11066FA8}" dt="2022-02-09T07:52:28.947" v="5548"/>
          <ac:inkMkLst>
            <pc:docMk/>
            <pc:sldMk cId="2943599230" sldId="359"/>
            <ac:inkMk id="14" creationId="{23EB09AF-6EC4-4936-8AE6-789328A9BE13}"/>
          </ac:inkMkLst>
        </pc:inkChg>
        <pc:inkChg chg="add del">
          <ac:chgData name="Viet Anh Nguyen" userId="b95f61ff061388d5" providerId="LiveId" clId="{746B24EA-7A43-4D3D-A68A-B9BD11066FA8}" dt="2022-02-09T07:52:28.947" v="5548"/>
          <ac:inkMkLst>
            <pc:docMk/>
            <pc:sldMk cId="2943599230" sldId="359"/>
            <ac:inkMk id="15" creationId="{E7DCA7E8-1F35-4BD4-BD75-9E46F11FD7D6}"/>
          </ac:inkMkLst>
        </pc:inkChg>
        <pc:inkChg chg="add del">
          <ac:chgData name="Viet Anh Nguyen" userId="b95f61ff061388d5" providerId="LiveId" clId="{746B24EA-7A43-4D3D-A68A-B9BD11066FA8}" dt="2022-02-09T07:52:28.947" v="5548"/>
          <ac:inkMkLst>
            <pc:docMk/>
            <pc:sldMk cId="2943599230" sldId="359"/>
            <ac:inkMk id="16" creationId="{D7A357FD-8CDE-4B3A-A4F0-BDAD81FCB763}"/>
          </ac:inkMkLst>
        </pc:inkChg>
        <pc:inkChg chg="add">
          <ac:chgData name="Viet Anh Nguyen" userId="b95f61ff061388d5" providerId="LiveId" clId="{746B24EA-7A43-4D3D-A68A-B9BD11066FA8}" dt="2022-02-09T07:52:28.947" v="5548"/>
          <ac:inkMkLst>
            <pc:docMk/>
            <pc:sldMk cId="2943599230" sldId="359"/>
            <ac:inkMk id="17" creationId="{46F9F472-3050-4CD3-B0E2-950CA0088F21}"/>
          </ac:inkMkLst>
        </pc:inkChg>
        <pc:inkChg chg="add">
          <ac:chgData name="Viet Anh Nguyen" userId="b95f61ff061388d5" providerId="LiveId" clId="{746B24EA-7A43-4D3D-A68A-B9BD11066FA8}" dt="2022-02-09T07:52:28.947" v="5548"/>
          <ac:inkMkLst>
            <pc:docMk/>
            <pc:sldMk cId="2943599230" sldId="359"/>
            <ac:inkMk id="18" creationId="{743620A5-2746-41D7-9AF7-4591E80BBEED}"/>
          </ac:inkMkLst>
        </pc:inkChg>
        <pc:inkChg chg="add">
          <ac:chgData name="Viet Anh Nguyen" userId="b95f61ff061388d5" providerId="LiveId" clId="{746B24EA-7A43-4D3D-A68A-B9BD11066FA8}" dt="2022-02-09T07:52:29.137" v="5549" actId="9405"/>
          <ac:inkMkLst>
            <pc:docMk/>
            <pc:sldMk cId="2943599230" sldId="359"/>
            <ac:inkMk id="19" creationId="{A648897C-7508-4E61-807D-A8B1B08CA2AC}"/>
          </ac:inkMkLst>
        </pc:inkChg>
        <pc:inkChg chg="add">
          <ac:chgData name="Viet Anh Nguyen" userId="b95f61ff061388d5" providerId="LiveId" clId="{746B24EA-7A43-4D3D-A68A-B9BD11066FA8}" dt="2022-02-09T07:52:30.704" v="5550" actId="9405"/>
          <ac:inkMkLst>
            <pc:docMk/>
            <pc:sldMk cId="2943599230" sldId="359"/>
            <ac:inkMk id="20" creationId="{A4B90A98-659F-4171-9193-7C192BC6FB50}"/>
          </ac:inkMkLst>
        </pc:inkChg>
        <pc:inkChg chg="add">
          <ac:chgData name="Viet Anh Nguyen" userId="b95f61ff061388d5" providerId="LiveId" clId="{746B24EA-7A43-4D3D-A68A-B9BD11066FA8}" dt="2022-02-09T07:52:30.921" v="5551" actId="9405"/>
          <ac:inkMkLst>
            <pc:docMk/>
            <pc:sldMk cId="2943599230" sldId="359"/>
            <ac:inkMk id="21" creationId="{39BAA36D-B25F-4D07-ABF9-10581F1FB9E9}"/>
          </ac:inkMkLst>
        </pc:inkChg>
        <pc:inkChg chg="add">
          <ac:chgData name="Viet Anh Nguyen" userId="b95f61ff061388d5" providerId="LiveId" clId="{746B24EA-7A43-4D3D-A68A-B9BD11066FA8}" dt="2022-02-09T07:52:31.095" v="5552" actId="9405"/>
          <ac:inkMkLst>
            <pc:docMk/>
            <pc:sldMk cId="2943599230" sldId="359"/>
            <ac:inkMk id="22" creationId="{93FAC252-0594-4DB7-82F7-8F7E8C6BF1FC}"/>
          </ac:inkMkLst>
        </pc:inkChg>
        <pc:inkChg chg="add del">
          <ac:chgData name="Viet Anh Nguyen" userId="b95f61ff061388d5" providerId="LiveId" clId="{746B24EA-7A43-4D3D-A68A-B9BD11066FA8}" dt="2022-02-09T07:52:37.416" v="5565"/>
          <ac:inkMkLst>
            <pc:docMk/>
            <pc:sldMk cId="2943599230" sldId="359"/>
            <ac:inkMk id="23" creationId="{AFF14CB5-54EF-487E-A03F-20CEDC7822E5}"/>
          </ac:inkMkLst>
        </pc:inkChg>
        <pc:inkChg chg="add del">
          <ac:chgData name="Viet Anh Nguyen" userId="b95f61ff061388d5" providerId="LiveId" clId="{746B24EA-7A43-4D3D-A68A-B9BD11066FA8}" dt="2022-02-09T07:52:37.416" v="5565"/>
          <ac:inkMkLst>
            <pc:docMk/>
            <pc:sldMk cId="2943599230" sldId="359"/>
            <ac:inkMk id="24" creationId="{31318F31-52A7-4454-A26A-53B8B7527D50}"/>
          </ac:inkMkLst>
        </pc:inkChg>
        <pc:inkChg chg="add del">
          <ac:chgData name="Viet Anh Nguyen" userId="b95f61ff061388d5" providerId="LiveId" clId="{746B24EA-7A43-4D3D-A68A-B9BD11066FA8}" dt="2022-02-09T07:52:37.416" v="5565"/>
          <ac:inkMkLst>
            <pc:docMk/>
            <pc:sldMk cId="2943599230" sldId="359"/>
            <ac:inkMk id="25" creationId="{AC6435FC-55F9-4BC3-AD18-B3826C3CF16B}"/>
          </ac:inkMkLst>
        </pc:inkChg>
        <pc:inkChg chg="add del">
          <ac:chgData name="Viet Anh Nguyen" userId="b95f61ff061388d5" providerId="LiveId" clId="{746B24EA-7A43-4D3D-A68A-B9BD11066FA8}" dt="2022-02-09T07:52:37.416" v="5565"/>
          <ac:inkMkLst>
            <pc:docMk/>
            <pc:sldMk cId="2943599230" sldId="359"/>
            <ac:inkMk id="26" creationId="{56EE73E0-F1F6-4F12-9D53-C59FE622B642}"/>
          </ac:inkMkLst>
        </pc:inkChg>
        <pc:inkChg chg="add del">
          <ac:chgData name="Viet Anh Nguyen" userId="b95f61ff061388d5" providerId="LiveId" clId="{746B24EA-7A43-4D3D-A68A-B9BD11066FA8}" dt="2022-02-09T07:52:37.416" v="5565"/>
          <ac:inkMkLst>
            <pc:docMk/>
            <pc:sldMk cId="2943599230" sldId="359"/>
            <ac:inkMk id="27" creationId="{E892FCA2-3A9D-498E-8E29-467FECF38DA9}"/>
          </ac:inkMkLst>
        </pc:inkChg>
        <pc:inkChg chg="add del">
          <ac:chgData name="Viet Anh Nguyen" userId="b95f61ff061388d5" providerId="LiveId" clId="{746B24EA-7A43-4D3D-A68A-B9BD11066FA8}" dt="2022-02-09T07:52:37.416" v="5565"/>
          <ac:inkMkLst>
            <pc:docMk/>
            <pc:sldMk cId="2943599230" sldId="359"/>
            <ac:inkMk id="28" creationId="{0E8F80D8-80A2-49C0-BDFD-B387C6AE76AE}"/>
          </ac:inkMkLst>
        </pc:inkChg>
        <pc:inkChg chg="add del">
          <ac:chgData name="Viet Anh Nguyen" userId="b95f61ff061388d5" providerId="LiveId" clId="{746B24EA-7A43-4D3D-A68A-B9BD11066FA8}" dt="2022-02-09T07:52:37.416" v="5565"/>
          <ac:inkMkLst>
            <pc:docMk/>
            <pc:sldMk cId="2943599230" sldId="359"/>
            <ac:inkMk id="29" creationId="{8744CAA3-6386-427E-9157-A674CAA3A177}"/>
          </ac:inkMkLst>
        </pc:inkChg>
        <pc:inkChg chg="add del">
          <ac:chgData name="Viet Anh Nguyen" userId="b95f61ff061388d5" providerId="LiveId" clId="{746B24EA-7A43-4D3D-A68A-B9BD11066FA8}" dt="2022-02-09T07:52:37.416" v="5565"/>
          <ac:inkMkLst>
            <pc:docMk/>
            <pc:sldMk cId="2943599230" sldId="359"/>
            <ac:inkMk id="30" creationId="{9145BF56-9290-4514-BDDA-BE0130C4AD91}"/>
          </ac:inkMkLst>
        </pc:inkChg>
        <pc:inkChg chg="add del">
          <ac:chgData name="Viet Anh Nguyen" userId="b95f61ff061388d5" providerId="LiveId" clId="{746B24EA-7A43-4D3D-A68A-B9BD11066FA8}" dt="2022-02-09T07:52:37.416" v="5565"/>
          <ac:inkMkLst>
            <pc:docMk/>
            <pc:sldMk cId="2943599230" sldId="359"/>
            <ac:inkMk id="31" creationId="{5664FE15-BE72-41D3-BC29-A5D5028BDA8E}"/>
          </ac:inkMkLst>
        </pc:inkChg>
        <pc:inkChg chg="add del">
          <ac:chgData name="Viet Anh Nguyen" userId="b95f61ff061388d5" providerId="LiveId" clId="{746B24EA-7A43-4D3D-A68A-B9BD11066FA8}" dt="2022-02-09T07:52:37.416" v="5565"/>
          <ac:inkMkLst>
            <pc:docMk/>
            <pc:sldMk cId="2943599230" sldId="359"/>
            <ac:inkMk id="32" creationId="{6F05F7B0-CE8F-471B-9574-61CD856BD5E7}"/>
          </ac:inkMkLst>
        </pc:inkChg>
        <pc:inkChg chg="add del">
          <ac:chgData name="Viet Anh Nguyen" userId="b95f61ff061388d5" providerId="LiveId" clId="{746B24EA-7A43-4D3D-A68A-B9BD11066FA8}" dt="2022-02-09T07:52:37.416" v="5565"/>
          <ac:inkMkLst>
            <pc:docMk/>
            <pc:sldMk cId="2943599230" sldId="359"/>
            <ac:inkMk id="33" creationId="{C52ACDBB-73A1-4FF2-9E3D-9D0DFAC693DC}"/>
          </ac:inkMkLst>
        </pc:inkChg>
        <pc:inkChg chg="add del">
          <ac:chgData name="Viet Anh Nguyen" userId="b95f61ff061388d5" providerId="LiveId" clId="{746B24EA-7A43-4D3D-A68A-B9BD11066FA8}" dt="2022-02-09T07:52:37.416" v="5565"/>
          <ac:inkMkLst>
            <pc:docMk/>
            <pc:sldMk cId="2943599230" sldId="359"/>
            <ac:inkMk id="34" creationId="{DACCCE82-ABC5-4366-A95F-51D3F244CB95}"/>
          </ac:inkMkLst>
        </pc:inkChg>
        <pc:inkChg chg="add">
          <ac:chgData name="Viet Anh Nguyen" userId="b95f61ff061388d5" providerId="LiveId" clId="{746B24EA-7A43-4D3D-A68A-B9BD11066FA8}" dt="2022-02-09T07:52:37.416" v="5565"/>
          <ac:inkMkLst>
            <pc:docMk/>
            <pc:sldMk cId="2943599230" sldId="359"/>
            <ac:inkMk id="35" creationId="{171C95CE-E3AF-47C3-814C-272FC1DA9F6F}"/>
          </ac:inkMkLst>
        </pc:inkChg>
        <pc:inkChg chg="add">
          <ac:chgData name="Viet Anh Nguyen" userId="b95f61ff061388d5" providerId="LiveId" clId="{746B24EA-7A43-4D3D-A68A-B9BD11066FA8}" dt="2022-02-09T07:52:37.416" v="5565"/>
          <ac:inkMkLst>
            <pc:docMk/>
            <pc:sldMk cId="2943599230" sldId="359"/>
            <ac:inkMk id="36" creationId="{D4D0770A-B66D-4850-91AB-48324472FCBA}"/>
          </ac:inkMkLst>
        </pc:inkChg>
        <pc:inkChg chg="add">
          <ac:chgData name="Viet Anh Nguyen" userId="b95f61ff061388d5" providerId="LiveId" clId="{746B24EA-7A43-4D3D-A68A-B9BD11066FA8}" dt="2022-02-09T07:52:37.605" v="5566" actId="9405"/>
          <ac:inkMkLst>
            <pc:docMk/>
            <pc:sldMk cId="2943599230" sldId="359"/>
            <ac:inkMk id="37" creationId="{FEB91C76-6944-407B-8CA0-FEC0313A4257}"/>
          </ac:inkMkLst>
        </pc:inkChg>
        <pc:inkChg chg="add del">
          <ac:chgData name="Viet Anh Nguyen" userId="b95f61ff061388d5" providerId="LiveId" clId="{746B24EA-7A43-4D3D-A68A-B9BD11066FA8}" dt="2022-02-09T07:52:40.051" v="5571"/>
          <ac:inkMkLst>
            <pc:docMk/>
            <pc:sldMk cId="2943599230" sldId="359"/>
            <ac:inkMk id="38" creationId="{7C98B894-71D3-4B23-9629-2C0F1EAE5353}"/>
          </ac:inkMkLst>
        </pc:inkChg>
        <pc:inkChg chg="add del">
          <ac:chgData name="Viet Anh Nguyen" userId="b95f61ff061388d5" providerId="LiveId" clId="{746B24EA-7A43-4D3D-A68A-B9BD11066FA8}" dt="2022-02-09T07:52:40.051" v="5571"/>
          <ac:inkMkLst>
            <pc:docMk/>
            <pc:sldMk cId="2943599230" sldId="359"/>
            <ac:inkMk id="39" creationId="{B2AA0571-FE4D-4895-A8C6-EDDC6B3C720E}"/>
          </ac:inkMkLst>
        </pc:inkChg>
        <pc:inkChg chg="add del">
          <ac:chgData name="Viet Anh Nguyen" userId="b95f61ff061388d5" providerId="LiveId" clId="{746B24EA-7A43-4D3D-A68A-B9BD11066FA8}" dt="2022-02-09T07:52:40.051" v="5571"/>
          <ac:inkMkLst>
            <pc:docMk/>
            <pc:sldMk cId="2943599230" sldId="359"/>
            <ac:inkMk id="40" creationId="{CDA85FF4-906A-4CFF-BD9B-030E23485B0C}"/>
          </ac:inkMkLst>
        </pc:inkChg>
        <pc:inkChg chg="add del">
          <ac:chgData name="Viet Anh Nguyen" userId="b95f61ff061388d5" providerId="LiveId" clId="{746B24EA-7A43-4D3D-A68A-B9BD11066FA8}" dt="2022-02-09T07:52:40.051" v="5571"/>
          <ac:inkMkLst>
            <pc:docMk/>
            <pc:sldMk cId="2943599230" sldId="359"/>
            <ac:inkMk id="41" creationId="{0D7F9DCC-6C29-4431-B3A1-35DF06B7507C}"/>
          </ac:inkMkLst>
        </pc:inkChg>
        <pc:inkChg chg="add">
          <ac:chgData name="Viet Anh Nguyen" userId="b95f61ff061388d5" providerId="LiveId" clId="{746B24EA-7A43-4D3D-A68A-B9BD11066FA8}" dt="2022-02-09T07:52:40.051" v="5571"/>
          <ac:inkMkLst>
            <pc:docMk/>
            <pc:sldMk cId="2943599230" sldId="359"/>
            <ac:inkMk id="42" creationId="{AFA2707D-BAD0-44DE-B9CC-7D07B6D6D20A}"/>
          </ac:inkMkLst>
        </pc:inkChg>
        <pc:inkChg chg="add del">
          <ac:chgData name="Viet Anh Nguyen" userId="b95f61ff061388d5" providerId="LiveId" clId="{746B24EA-7A43-4D3D-A68A-B9BD11066FA8}" dt="2022-02-09T07:52:42.889" v="5577"/>
          <ac:inkMkLst>
            <pc:docMk/>
            <pc:sldMk cId="2943599230" sldId="359"/>
            <ac:inkMk id="43" creationId="{3DCAD82C-3873-4D12-B694-CBAB02F155E1}"/>
          </ac:inkMkLst>
        </pc:inkChg>
        <pc:inkChg chg="add del">
          <ac:chgData name="Viet Anh Nguyen" userId="b95f61ff061388d5" providerId="LiveId" clId="{746B24EA-7A43-4D3D-A68A-B9BD11066FA8}" dt="2022-02-09T07:52:42.889" v="5577"/>
          <ac:inkMkLst>
            <pc:docMk/>
            <pc:sldMk cId="2943599230" sldId="359"/>
            <ac:inkMk id="44" creationId="{999A9D99-0313-47C8-80CD-183B746327B4}"/>
          </ac:inkMkLst>
        </pc:inkChg>
        <pc:inkChg chg="add del">
          <ac:chgData name="Viet Anh Nguyen" userId="b95f61ff061388d5" providerId="LiveId" clId="{746B24EA-7A43-4D3D-A68A-B9BD11066FA8}" dt="2022-02-09T07:52:42.889" v="5577"/>
          <ac:inkMkLst>
            <pc:docMk/>
            <pc:sldMk cId="2943599230" sldId="359"/>
            <ac:inkMk id="45" creationId="{3993FCF7-5283-4199-9133-800556755D84}"/>
          </ac:inkMkLst>
        </pc:inkChg>
        <pc:inkChg chg="add del">
          <ac:chgData name="Viet Anh Nguyen" userId="b95f61ff061388d5" providerId="LiveId" clId="{746B24EA-7A43-4D3D-A68A-B9BD11066FA8}" dt="2022-02-09T07:52:42.889" v="5577"/>
          <ac:inkMkLst>
            <pc:docMk/>
            <pc:sldMk cId="2943599230" sldId="359"/>
            <ac:inkMk id="46" creationId="{D6FC87D1-D5BD-4BF1-9D2A-0979A2E0885A}"/>
          </ac:inkMkLst>
        </pc:inkChg>
        <pc:inkChg chg="add del">
          <ac:chgData name="Viet Anh Nguyen" userId="b95f61ff061388d5" providerId="LiveId" clId="{746B24EA-7A43-4D3D-A68A-B9BD11066FA8}" dt="2022-02-09T07:52:42.889" v="5577"/>
          <ac:inkMkLst>
            <pc:docMk/>
            <pc:sldMk cId="2943599230" sldId="359"/>
            <ac:inkMk id="47" creationId="{2FE63743-25C4-468B-88BD-25A5F4BD0CD8}"/>
          </ac:inkMkLst>
        </pc:inkChg>
        <pc:inkChg chg="add">
          <ac:chgData name="Viet Anh Nguyen" userId="b95f61ff061388d5" providerId="LiveId" clId="{746B24EA-7A43-4D3D-A68A-B9BD11066FA8}" dt="2022-02-09T07:52:42.889" v="5577"/>
          <ac:inkMkLst>
            <pc:docMk/>
            <pc:sldMk cId="2943599230" sldId="359"/>
            <ac:inkMk id="48" creationId="{74C6EBF3-B270-4277-9E17-94BEC8FB588A}"/>
          </ac:inkMkLst>
        </pc:inkChg>
        <pc:inkChg chg="add del">
          <ac:chgData name="Viet Anh Nguyen" userId="b95f61ff061388d5" providerId="LiveId" clId="{746B24EA-7A43-4D3D-A68A-B9BD11066FA8}" dt="2022-02-09T07:52:48.068" v="5581"/>
          <ac:inkMkLst>
            <pc:docMk/>
            <pc:sldMk cId="2943599230" sldId="359"/>
            <ac:inkMk id="49" creationId="{746AA290-0C5D-4276-999A-80F52F4300AF}"/>
          </ac:inkMkLst>
        </pc:inkChg>
        <pc:inkChg chg="add del">
          <ac:chgData name="Viet Anh Nguyen" userId="b95f61ff061388d5" providerId="LiveId" clId="{746B24EA-7A43-4D3D-A68A-B9BD11066FA8}" dt="2022-02-09T07:52:48.068" v="5581"/>
          <ac:inkMkLst>
            <pc:docMk/>
            <pc:sldMk cId="2943599230" sldId="359"/>
            <ac:inkMk id="50" creationId="{74547675-0AC6-4B35-865A-AE072C0DDC55}"/>
          </ac:inkMkLst>
        </pc:inkChg>
        <pc:inkChg chg="add del">
          <ac:chgData name="Viet Anh Nguyen" userId="b95f61ff061388d5" providerId="LiveId" clId="{746B24EA-7A43-4D3D-A68A-B9BD11066FA8}" dt="2022-02-09T07:52:48.068" v="5581"/>
          <ac:inkMkLst>
            <pc:docMk/>
            <pc:sldMk cId="2943599230" sldId="359"/>
            <ac:inkMk id="51" creationId="{8C3AC10C-256B-47D2-AFC3-1F779A60AB7F}"/>
          </ac:inkMkLst>
        </pc:inkChg>
        <pc:inkChg chg="add">
          <ac:chgData name="Viet Anh Nguyen" userId="b95f61ff061388d5" providerId="LiveId" clId="{746B24EA-7A43-4D3D-A68A-B9BD11066FA8}" dt="2022-02-09T07:52:48.068" v="5581"/>
          <ac:inkMkLst>
            <pc:docMk/>
            <pc:sldMk cId="2943599230" sldId="359"/>
            <ac:inkMk id="52" creationId="{79D71C4F-A972-4155-B3F5-45752C703CEE}"/>
          </ac:inkMkLst>
        </pc:inkChg>
        <pc:inkChg chg="add del">
          <ac:chgData name="Viet Anh Nguyen" userId="b95f61ff061388d5" providerId="LiveId" clId="{746B24EA-7A43-4D3D-A68A-B9BD11066FA8}" dt="2022-02-09T07:52:53.568" v="5587"/>
          <ac:inkMkLst>
            <pc:docMk/>
            <pc:sldMk cId="2943599230" sldId="359"/>
            <ac:inkMk id="53" creationId="{9B56C3C5-BDA7-478F-AFAA-B3D9768BA11C}"/>
          </ac:inkMkLst>
        </pc:inkChg>
        <pc:inkChg chg="add del">
          <ac:chgData name="Viet Anh Nguyen" userId="b95f61ff061388d5" providerId="LiveId" clId="{746B24EA-7A43-4D3D-A68A-B9BD11066FA8}" dt="2022-02-09T07:52:53.568" v="5587"/>
          <ac:inkMkLst>
            <pc:docMk/>
            <pc:sldMk cId="2943599230" sldId="359"/>
            <ac:inkMk id="54" creationId="{0F5443B5-CD3B-4CCA-BED9-FA77E497EB46}"/>
          </ac:inkMkLst>
        </pc:inkChg>
        <pc:inkChg chg="add del">
          <ac:chgData name="Viet Anh Nguyen" userId="b95f61ff061388d5" providerId="LiveId" clId="{746B24EA-7A43-4D3D-A68A-B9BD11066FA8}" dt="2022-02-09T07:52:53.568" v="5587"/>
          <ac:inkMkLst>
            <pc:docMk/>
            <pc:sldMk cId="2943599230" sldId="359"/>
            <ac:inkMk id="55" creationId="{CE20080E-FDB6-45E5-8FDC-04E080E33AD1}"/>
          </ac:inkMkLst>
        </pc:inkChg>
        <pc:inkChg chg="add del">
          <ac:chgData name="Viet Anh Nguyen" userId="b95f61ff061388d5" providerId="LiveId" clId="{746B24EA-7A43-4D3D-A68A-B9BD11066FA8}" dt="2022-02-09T07:52:53.568" v="5587"/>
          <ac:inkMkLst>
            <pc:docMk/>
            <pc:sldMk cId="2943599230" sldId="359"/>
            <ac:inkMk id="56" creationId="{85F4F0D9-570E-43D7-9C84-1D1AE41C2DEE}"/>
          </ac:inkMkLst>
        </pc:inkChg>
        <pc:inkChg chg="add del">
          <ac:chgData name="Viet Anh Nguyen" userId="b95f61ff061388d5" providerId="LiveId" clId="{746B24EA-7A43-4D3D-A68A-B9BD11066FA8}" dt="2022-02-09T07:52:53.568" v="5587"/>
          <ac:inkMkLst>
            <pc:docMk/>
            <pc:sldMk cId="2943599230" sldId="359"/>
            <ac:inkMk id="57" creationId="{A058F3A3-7846-4932-A8A3-FAA23F030FCB}"/>
          </ac:inkMkLst>
        </pc:inkChg>
        <pc:inkChg chg="add">
          <ac:chgData name="Viet Anh Nguyen" userId="b95f61ff061388d5" providerId="LiveId" clId="{746B24EA-7A43-4D3D-A68A-B9BD11066FA8}" dt="2022-02-09T07:52:53.568" v="5587"/>
          <ac:inkMkLst>
            <pc:docMk/>
            <pc:sldMk cId="2943599230" sldId="359"/>
            <ac:inkMk id="58" creationId="{7D411076-04CA-4384-9A1A-8BE31AE2CF5F}"/>
          </ac:inkMkLst>
        </pc:inkChg>
        <pc:inkChg chg="add">
          <ac:chgData name="Viet Anh Nguyen" userId="b95f61ff061388d5" providerId="LiveId" clId="{746B24EA-7A43-4D3D-A68A-B9BD11066FA8}" dt="2022-02-09T07:52:54.109" v="5588" actId="9405"/>
          <ac:inkMkLst>
            <pc:docMk/>
            <pc:sldMk cId="2943599230" sldId="359"/>
            <ac:inkMk id="59" creationId="{55734B9F-DA67-40C7-AAE8-8F2DE1D16DB2}"/>
          </ac:inkMkLst>
        </pc:inkChg>
        <pc:inkChg chg="add del">
          <ac:chgData name="Viet Anh Nguyen" userId="b95f61ff061388d5" providerId="LiveId" clId="{746B24EA-7A43-4D3D-A68A-B9BD11066FA8}" dt="2022-02-09T07:52:56.598" v="5591"/>
          <ac:inkMkLst>
            <pc:docMk/>
            <pc:sldMk cId="2943599230" sldId="359"/>
            <ac:inkMk id="60" creationId="{6F5D2641-141E-4BC7-91DA-A7127EC8D37C}"/>
          </ac:inkMkLst>
        </pc:inkChg>
        <pc:inkChg chg="add del">
          <ac:chgData name="Viet Anh Nguyen" userId="b95f61ff061388d5" providerId="LiveId" clId="{746B24EA-7A43-4D3D-A68A-B9BD11066FA8}" dt="2022-02-09T07:52:56.598" v="5591"/>
          <ac:inkMkLst>
            <pc:docMk/>
            <pc:sldMk cId="2943599230" sldId="359"/>
            <ac:inkMk id="61" creationId="{88C71FFD-F806-41E3-AF6B-45F376C081DA}"/>
          </ac:inkMkLst>
        </pc:inkChg>
        <pc:inkChg chg="add del">
          <ac:chgData name="Viet Anh Nguyen" userId="b95f61ff061388d5" providerId="LiveId" clId="{746B24EA-7A43-4D3D-A68A-B9BD11066FA8}" dt="2022-02-09T07:52:59.626" v="5598"/>
          <ac:inkMkLst>
            <pc:docMk/>
            <pc:sldMk cId="2943599230" sldId="359"/>
            <ac:inkMk id="62" creationId="{BF38F00C-3195-4CDA-B166-5D0594443285}"/>
          </ac:inkMkLst>
        </pc:inkChg>
        <pc:inkChg chg="add del">
          <ac:chgData name="Viet Anh Nguyen" userId="b95f61ff061388d5" providerId="LiveId" clId="{746B24EA-7A43-4D3D-A68A-B9BD11066FA8}" dt="2022-02-09T07:52:59.626" v="5598"/>
          <ac:inkMkLst>
            <pc:docMk/>
            <pc:sldMk cId="2943599230" sldId="359"/>
            <ac:inkMk id="63" creationId="{470E862D-C2C1-487E-8470-BA044691BFF2}"/>
          </ac:inkMkLst>
        </pc:inkChg>
        <pc:inkChg chg="add del">
          <ac:chgData name="Viet Anh Nguyen" userId="b95f61ff061388d5" providerId="LiveId" clId="{746B24EA-7A43-4D3D-A68A-B9BD11066FA8}" dt="2022-02-09T07:52:59.626" v="5598"/>
          <ac:inkMkLst>
            <pc:docMk/>
            <pc:sldMk cId="2943599230" sldId="359"/>
            <ac:inkMk id="64" creationId="{272CAB20-D6E8-4B85-9214-2C19A211CE76}"/>
          </ac:inkMkLst>
        </pc:inkChg>
        <pc:inkChg chg="add del">
          <ac:chgData name="Viet Anh Nguyen" userId="b95f61ff061388d5" providerId="LiveId" clId="{746B24EA-7A43-4D3D-A68A-B9BD11066FA8}" dt="2022-02-09T07:52:59.626" v="5598"/>
          <ac:inkMkLst>
            <pc:docMk/>
            <pc:sldMk cId="2943599230" sldId="359"/>
            <ac:inkMk id="65" creationId="{124805D7-093A-4BF7-BC0A-79FEFB6F44EE}"/>
          </ac:inkMkLst>
        </pc:inkChg>
        <pc:inkChg chg="add del">
          <ac:chgData name="Viet Anh Nguyen" userId="b95f61ff061388d5" providerId="LiveId" clId="{746B24EA-7A43-4D3D-A68A-B9BD11066FA8}" dt="2022-02-09T07:52:59.626" v="5598"/>
          <ac:inkMkLst>
            <pc:docMk/>
            <pc:sldMk cId="2943599230" sldId="359"/>
            <ac:inkMk id="66" creationId="{00F61A91-02A3-4CB1-A76F-91207E6922D9}"/>
          </ac:inkMkLst>
        </pc:inkChg>
        <pc:inkChg chg="add del">
          <ac:chgData name="Viet Anh Nguyen" userId="b95f61ff061388d5" providerId="LiveId" clId="{746B24EA-7A43-4D3D-A68A-B9BD11066FA8}" dt="2022-02-09T07:52:59.626" v="5598"/>
          <ac:inkMkLst>
            <pc:docMk/>
            <pc:sldMk cId="2943599230" sldId="359"/>
            <ac:inkMk id="67" creationId="{FB73FD6B-0A5A-4657-8308-CBEA1BCE5E37}"/>
          </ac:inkMkLst>
        </pc:inkChg>
        <pc:inkChg chg="add del">
          <ac:chgData name="Viet Anh Nguyen" userId="b95f61ff061388d5" providerId="LiveId" clId="{746B24EA-7A43-4D3D-A68A-B9BD11066FA8}" dt="2022-02-09T07:52:59.626" v="5598"/>
          <ac:inkMkLst>
            <pc:docMk/>
            <pc:sldMk cId="2943599230" sldId="359"/>
            <ac:inkMk id="68" creationId="{F54A227F-2C36-40DD-A864-A3B8B5F61721}"/>
          </ac:inkMkLst>
        </pc:inkChg>
        <pc:inkChg chg="add">
          <ac:chgData name="Viet Anh Nguyen" userId="b95f61ff061388d5" providerId="LiveId" clId="{746B24EA-7A43-4D3D-A68A-B9BD11066FA8}" dt="2022-02-09T07:52:59.626" v="5598"/>
          <ac:inkMkLst>
            <pc:docMk/>
            <pc:sldMk cId="2943599230" sldId="359"/>
            <ac:inkMk id="69" creationId="{31160865-59BC-416C-951A-142317A91C6E}"/>
          </ac:inkMkLst>
        </pc:inkChg>
        <pc:inkChg chg="add del">
          <ac:chgData name="Viet Anh Nguyen" userId="b95f61ff061388d5" providerId="LiveId" clId="{746B24EA-7A43-4D3D-A68A-B9BD11066FA8}" dt="2022-02-09T07:53:41.625" v="5603"/>
          <ac:inkMkLst>
            <pc:docMk/>
            <pc:sldMk cId="2943599230" sldId="359"/>
            <ac:inkMk id="70" creationId="{8FB544A5-F742-47DD-98D8-0736608653D7}"/>
          </ac:inkMkLst>
        </pc:inkChg>
        <pc:inkChg chg="add del">
          <ac:chgData name="Viet Anh Nguyen" userId="b95f61ff061388d5" providerId="LiveId" clId="{746B24EA-7A43-4D3D-A68A-B9BD11066FA8}" dt="2022-02-09T07:53:41.625" v="5603"/>
          <ac:inkMkLst>
            <pc:docMk/>
            <pc:sldMk cId="2943599230" sldId="359"/>
            <ac:inkMk id="71" creationId="{1EC658EE-26D2-4969-858A-C77F8D2BFC9E}"/>
          </ac:inkMkLst>
        </pc:inkChg>
        <pc:inkChg chg="add del">
          <ac:chgData name="Viet Anh Nguyen" userId="b95f61ff061388d5" providerId="LiveId" clId="{746B24EA-7A43-4D3D-A68A-B9BD11066FA8}" dt="2022-02-09T07:53:41.625" v="5603"/>
          <ac:inkMkLst>
            <pc:docMk/>
            <pc:sldMk cId="2943599230" sldId="359"/>
            <ac:inkMk id="72" creationId="{E1C544A5-BDAC-45D3-8F66-1F6D324143C0}"/>
          </ac:inkMkLst>
        </pc:inkChg>
        <pc:inkChg chg="add del">
          <ac:chgData name="Viet Anh Nguyen" userId="b95f61ff061388d5" providerId="LiveId" clId="{746B24EA-7A43-4D3D-A68A-B9BD11066FA8}" dt="2022-02-09T07:53:41.625" v="5603"/>
          <ac:inkMkLst>
            <pc:docMk/>
            <pc:sldMk cId="2943599230" sldId="359"/>
            <ac:inkMk id="73" creationId="{B98E2DAE-2810-45AD-BD6A-E6F365C85A3A}"/>
          </ac:inkMkLst>
        </pc:inkChg>
        <pc:inkChg chg="add">
          <ac:chgData name="Viet Anh Nguyen" userId="b95f61ff061388d5" providerId="LiveId" clId="{746B24EA-7A43-4D3D-A68A-B9BD11066FA8}" dt="2022-02-09T07:53:41.625" v="5603"/>
          <ac:inkMkLst>
            <pc:docMk/>
            <pc:sldMk cId="2943599230" sldId="359"/>
            <ac:inkMk id="74" creationId="{2A669B03-B347-4E67-87F6-8C5DB3C80EDA}"/>
          </ac:inkMkLst>
        </pc:inkChg>
        <pc:inkChg chg="add del">
          <ac:chgData name="Viet Anh Nguyen" userId="b95f61ff061388d5" providerId="LiveId" clId="{746B24EA-7A43-4D3D-A68A-B9BD11066FA8}" dt="2022-02-09T07:53:46.248" v="5618"/>
          <ac:inkMkLst>
            <pc:docMk/>
            <pc:sldMk cId="2943599230" sldId="359"/>
            <ac:inkMk id="75" creationId="{CDDBDDD3-9BE2-4B74-90AA-C3CF8E124E6C}"/>
          </ac:inkMkLst>
        </pc:inkChg>
        <pc:inkChg chg="add del">
          <ac:chgData name="Viet Anh Nguyen" userId="b95f61ff061388d5" providerId="LiveId" clId="{746B24EA-7A43-4D3D-A68A-B9BD11066FA8}" dt="2022-02-09T07:53:46.248" v="5618"/>
          <ac:inkMkLst>
            <pc:docMk/>
            <pc:sldMk cId="2943599230" sldId="359"/>
            <ac:inkMk id="76" creationId="{FD9C95E0-D59B-426D-BDA3-4F7D12552074}"/>
          </ac:inkMkLst>
        </pc:inkChg>
        <pc:inkChg chg="add del">
          <ac:chgData name="Viet Anh Nguyen" userId="b95f61ff061388d5" providerId="LiveId" clId="{746B24EA-7A43-4D3D-A68A-B9BD11066FA8}" dt="2022-02-09T07:53:46.248" v="5618"/>
          <ac:inkMkLst>
            <pc:docMk/>
            <pc:sldMk cId="2943599230" sldId="359"/>
            <ac:inkMk id="77" creationId="{C4240032-2EDC-4B20-B2E1-FA89A94AB1DE}"/>
          </ac:inkMkLst>
        </pc:inkChg>
        <pc:inkChg chg="add del">
          <ac:chgData name="Viet Anh Nguyen" userId="b95f61ff061388d5" providerId="LiveId" clId="{746B24EA-7A43-4D3D-A68A-B9BD11066FA8}" dt="2022-02-09T07:53:46.248" v="5618"/>
          <ac:inkMkLst>
            <pc:docMk/>
            <pc:sldMk cId="2943599230" sldId="359"/>
            <ac:inkMk id="78" creationId="{A1C1D05A-2E33-4F1A-9E69-D624A13F46A6}"/>
          </ac:inkMkLst>
        </pc:inkChg>
        <pc:inkChg chg="add del">
          <ac:chgData name="Viet Anh Nguyen" userId="b95f61ff061388d5" providerId="LiveId" clId="{746B24EA-7A43-4D3D-A68A-B9BD11066FA8}" dt="2022-02-09T07:53:46.248" v="5618"/>
          <ac:inkMkLst>
            <pc:docMk/>
            <pc:sldMk cId="2943599230" sldId="359"/>
            <ac:inkMk id="79" creationId="{3A482A29-A03D-4EE6-B4B0-2D1821A39251}"/>
          </ac:inkMkLst>
        </pc:inkChg>
        <pc:inkChg chg="add del">
          <ac:chgData name="Viet Anh Nguyen" userId="b95f61ff061388d5" providerId="LiveId" clId="{746B24EA-7A43-4D3D-A68A-B9BD11066FA8}" dt="2022-02-09T07:53:46.248" v="5618"/>
          <ac:inkMkLst>
            <pc:docMk/>
            <pc:sldMk cId="2943599230" sldId="359"/>
            <ac:inkMk id="80" creationId="{B5D8230B-9749-4D14-84F9-EA9881EF67D0}"/>
          </ac:inkMkLst>
        </pc:inkChg>
        <pc:inkChg chg="add del">
          <ac:chgData name="Viet Anh Nguyen" userId="b95f61ff061388d5" providerId="LiveId" clId="{746B24EA-7A43-4D3D-A68A-B9BD11066FA8}" dt="2022-02-09T07:53:46.248" v="5618"/>
          <ac:inkMkLst>
            <pc:docMk/>
            <pc:sldMk cId="2943599230" sldId="359"/>
            <ac:inkMk id="81" creationId="{5E5D9522-0554-4846-B0BB-2AEC62DAC622}"/>
          </ac:inkMkLst>
        </pc:inkChg>
        <pc:inkChg chg="add del">
          <ac:chgData name="Viet Anh Nguyen" userId="b95f61ff061388d5" providerId="LiveId" clId="{746B24EA-7A43-4D3D-A68A-B9BD11066FA8}" dt="2022-02-09T07:53:46.248" v="5618"/>
          <ac:inkMkLst>
            <pc:docMk/>
            <pc:sldMk cId="2943599230" sldId="359"/>
            <ac:inkMk id="82" creationId="{7D320C70-9998-45B6-AEA0-CB907481F2C8}"/>
          </ac:inkMkLst>
        </pc:inkChg>
        <pc:inkChg chg="add del">
          <ac:chgData name="Viet Anh Nguyen" userId="b95f61ff061388d5" providerId="LiveId" clId="{746B24EA-7A43-4D3D-A68A-B9BD11066FA8}" dt="2022-02-09T07:53:46.248" v="5618"/>
          <ac:inkMkLst>
            <pc:docMk/>
            <pc:sldMk cId="2943599230" sldId="359"/>
            <ac:inkMk id="83" creationId="{E2571335-A57C-465C-A18F-37AF7F2BF69E}"/>
          </ac:inkMkLst>
        </pc:inkChg>
        <pc:inkChg chg="add del">
          <ac:chgData name="Viet Anh Nguyen" userId="b95f61ff061388d5" providerId="LiveId" clId="{746B24EA-7A43-4D3D-A68A-B9BD11066FA8}" dt="2022-02-09T07:53:46.248" v="5618"/>
          <ac:inkMkLst>
            <pc:docMk/>
            <pc:sldMk cId="2943599230" sldId="359"/>
            <ac:inkMk id="84" creationId="{75117EE0-BFDF-4187-94E3-C59679086453}"/>
          </ac:inkMkLst>
        </pc:inkChg>
        <pc:inkChg chg="add del">
          <ac:chgData name="Viet Anh Nguyen" userId="b95f61ff061388d5" providerId="LiveId" clId="{746B24EA-7A43-4D3D-A68A-B9BD11066FA8}" dt="2022-02-09T07:53:46.248" v="5618"/>
          <ac:inkMkLst>
            <pc:docMk/>
            <pc:sldMk cId="2943599230" sldId="359"/>
            <ac:inkMk id="85" creationId="{FD898EDD-F71D-4906-8C10-3B23BE0D772E}"/>
          </ac:inkMkLst>
        </pc:inkChg>
        <pc:inkChg chg="add del">
          <ac:chgData name="Viet Anh Nguyen" userId="b95f61ff061388d5" providerId="LiveId" clId="{746B24EA-7A43-4D3D-A68A-B9BD11066FA8}" dt="2022-02-09T07:53:46.248" v="5618"/>
          <ac:inkMkLst>
            <pc:docMk/>
            <pc:sldMk cId="2943599230" sldId="359"/>
            <ac:inkMk id="86" creationId="{5C08F9EE-E405-404A-8DBF-CA0964FB9818}"/>
          </ac:inkMkLst>
        </pc:inkChg>
        <pc:inkChg chg="add del">
          <ac:chgData name="Viet Anh Nguyen" userId="b95f61ff061388d5" providerId="LiveId" clId="{746B24EA-7A43-4D3D-A68A-B9BD11066FA8}" dt="2022-02-09T07:53:46.248" v="5618"/>
          <ac:inkMkLst>
            <pc:docMk/>
            <pc:sldMk cId="2943599230" sldId="359"/>
            <ac:inkMk id="87" creationId="{0A240821-872B-4C8C-B869-D3780A78884C}"/>
          </ac:inkMkLst>
        </pc:inkChg>
        <pc:inkChg chg="add del">
          <ac:chgData name="Viet Anh Nguyen" userId="b95f61ff061388d5" providerId="LiveId" clId="{746B24EA-7A43-4D3D-A68A-B9BD11066FA8}" dt="2022-02-09T07:53:46.248" v="5618"/>
          <ac:inkMkLst>
            <pc:docMk/>
            <pc:sldMk cId="2943599230" sldId="359"/>
            <ac:inkMk id="88" creationId="{921BA06C-74D4-4466-B3ED-27B4A7AC2EE7}"/>
          </ac:inkMkLst>
        </pc:inkChg>
        <pc:inkChg chg="add">
          <ac:chgData name="Viet Anh Nguyen" userId="b95f61ff061388d5" providerId="LiveId" clId="{746B24EA-7A43-4D3D-A68A-B9BD11066FA8}" dt="2022-02-09T07:53:46.248" v="5618"/>
          <ac:inkMkLst>
            <pc:docMk/>
            <pc:sldMk cId="2943599230" sldId="359"/>
            <ac:inkMk id="89" creationId="{5304E219-349D-4A4A-A7C3-CEC28252ED88}"/>
          </ac:inkMkLst>
        </pc:inkChg>
        <pc:inkChg chg="add">
          <ac:chgData name="Viet Anh Nguyen" userId="b95f61ff061388d5" providerId="LiveId" clId="{746B24EA-7A43-4D3D-A68A-B9BD11066FA8}" dt="2022-02-09T07:53:46.248" v="5618"/>
          <ac:inkMkLst>
            <pc:docMk/>
            <pc:sldMk cId="2943599230" sldId="359"/>
            <ac:inkMk id="90" creationId="{9FC250DE-93C9-4838-8A8D-CC5A8162095B}"/>
          </ac:inkMkLst>
        </pc:inkChg>
        <pc:inkChg chg="add">
          <ac:chgData name="Viet Anh Nguyen" userId="b95f61ff061388d5" providerId="LiveId" clId="{746B24EA-7A43-4D3D-A68A-B9BD11066FA8}" dt="2022-02-09T07:53:46.248" v="5618"/>
          <ac:inkMkLst>
            <pc:docMk/>
            <pc:sldMk cId="2943599230" sldId="359"/>
            <ac:inkMk id="91" creationId="{F23B294D-553F-45FE-B72B-D19EB2FE975E}"/>
          </ac:inkMkLst>
        </pc:inkChg>
        <pc:inkChg chg="add del">
          <ac:chgData name="Viet Anh Nguyen" userId="b95f61ff061388d5" providerId="LiveId" clId="{746B24EA-7A43-4D3D-A68A-B9BD11066FA8}" dt="2022-02-09T07:54:13.593" v="5621"/>
          <ac:inkMkLst>
            <pc:docMk/>
            <pc:sldMk cId="2943599230" sldId="359"/>
            <ac:inkMk id="92" creationId="{B0A2F587-0B39-48DA-B483-D398239525D6}"/>
          </ac:inkMkLst>
        </pc:inkChg>
        <pc:inkChg chg="add del">
          <ac:chgData name="Viet Anh Nguyen" userId="b95f61ff061388d5" providerId="LiveId" clId="{746B24EA-7A43-4D3D-A68A-B9BD11066FA8}" dt="2022-02-09T07:54:13.593" v="5621"/>
          <ac:inkMkLst>
            <pc:docMk/>
            <pc:sldMk cId="2943599230" sldId="359"/>
            <ac:inkMk id="93" creationId="{E233D0C4-CD95-480C-B1F1-D97829D13A0E}"/>
          </ac:inkMkLst>
        </pc:inkChg>
        <pc:inkChg chg="add del">
          <ac:chgData name="Viet Anh Nguyen" userId="b95f61ff061388d5" providerId="LiveId" clId="{746B24EA-7A43-4D3D-A68A-B9BD11066FA8}" dt="2022-02-09T07:54:17.180" v="5624"/>
          <ac:inkMkLst>
            <pc:docMk/>
            <pc:sldMk cId="2943599230" sldId="359"/>
            <ac:inkMk id="94" creationId="{6A03B449-EA80-4580-8DC7-E1EFD330A47F}"/>
          </ac:inkMkLst>
        </pc:inkChg>
        <pc:inkChg chg="add del">
          <ac:chgData name="Viet Anh Nguyen" userId="b95f61ff061388d5" providerId="LiveId" clId="{746B24EA-7A43-4D3D-A68A-B9BD11066FA8}" dt="2022-02-09T07:54:17.180" v="5624"/>
          <ac:inkMkLst>
            <pc:docMk/>
            <pc:sldMk cId="2943599230" sldId="359"/>
            <ac:inkMk id="95" creationId="{65DC5DDD-AE53-4AC5-A5BA-12BE7B5DE720}"/>
          </ac:inkMkLst>
        </pc:inkChg>
        <pc:inkChg chg="add del">
          <ac:chgData name="Viet Anh Nguyen" userId="b95f61ff061388d5" providerId="LiveId" clId="{746B24EA-7A43-4D3D-A68A-B9BD11066FA8}" dt="2022-02-09T07:54:17.180" v="5624"/>
          <ac:inkMkLst>
            <pc:docMk/>
            <pc:sldMk cId="2943599230" sldId="359"/>
            <ac:inkMk id="96" creationId="{50995DC4-D46C-4ADF-AE83-AC3A212906E6}"/>
          </ac:inkMkLst>
        </pc:inkChg>
        <pc:inkChg chg="add del">
          <ac:chgData name="Viet Anh Nguyen" userId="b95f61ff061388d5" providerId="LiveId" clId="{746B24EA-7A43-4D3D-A68A-B9BD11066FA8}" dt="2022-02-09T07:54:20.185" v="5628"/>
          <ac:inkMkLst>
            <pc:docMk/>
            <pc:sldMk cId="2943599230" sldId="359"/>
            <ac:inkMk id="97" creationId="{65A26850-EB47-447A-924F-BC1252BC941F}"/>
          </ac:inkMkLst>
        </pc:inkChg>
        <pc:inkChg chg="add del">
          <ac:chgData name="Viet Anh Nguyen" userId="b95f61ff061388d5" providerId="LiveId" clId="{746B24EA-7A43-4D3D-A68A-B9BD11066FA8}" dt="2022-02-09T07:54:20.185" v="5628"/>
          <ac:inkMkLst>
            <pc:docMk/>
            <pc:sldMk cId="2943599230" sldId="359"/>
            <ac:inkMk id="98" creationId="{0EF79331-266F-45CB-8299-41F511A45A99}"/>
          </ac:inkMkLst>
        </pc:inkChg>
        <pc:inkChg chg="add del">
          <ac:chgData name="Viet Anh Nguyen" userId="b95f61ff061388d5" providerId="LiveId" clId="{746B24EA-7A43-4D3D-A68A-B9BD11066FA8}" dt="2022-02-09T07:54:20.185" v="5628"/>
          <ac:inkMkLst>
            <pc:docMk/>
            <pc:sldMk cId="2943599230" sldId="359"/>
            <ac:inkMk id="99" creationId="{2C267ABD-1592-4101-B91B-72860B534CB8}"/>
          </ac:inkMkLst>
        </pc:inkChg>
        <pc:inkChg chg="add del">
          <ac:chgData name="Viet Anh Nguyen" userId="b95f61ff061388d5" providerId="LiveId" clId="{746B24EA-7A43-4D3D-A68A-B9BD11066FA8}" dt="2022-02-09T07:54:20.185" v="5628"/>
          <ac:inkMkLst>
            <pc:docMk/>
            <pc:sldMk cId="2943599230" sldId="359"/>
            <ac:inkMk id="100" creationId="{C95D45A1-7998-4AB1-96EA-5410C4387D32}"/>
          </ac:inkMkLst>
        </pc:inkChg>
        <pc:inkChg chg="add">
          <ac:chgData name="Viet Anh Nguyen" userId="b95f61ff061388d5" providerId="LiveId" clId="{746B24EA-7A43-4D3D-A68A-B9BD11066FA8}" dt="2022-02-09T07:54:20.185" v="5628"/>
          <ac:inkMkLst>
            <pc:docMk/>
            <pc:sldMk cId="2943599230" sldId="359"/>
            <ac:inkMk id="101" creationId="{27AE0FA5-B0AA-499A-AE9F-88896ECDF3A1}"/>
          </ac:inkMkLst>
        </pc:inkChg>
        <pc:inkChg chg="add">
          <ac:chgData name="Viet Anh Nguyen" userId="b95f61ff061388d5" providerId="LiveId" clId="{746B24EA-7A43-4D3D-A68A-B9BD11066FA8}" dt="2022-02-09T07:54:20.185" v="5628"/>
          <ac:inkMkLst>
            <pc:docMk/>
            <pc:sldMk cId="2943599230" sldId="359"/>
            <ac:inkMk id="102" creationId="{81109884-9965-4028-9F6E-1022F8DBB874}"/>
          </ac:inkMkLst>
        </pc:inkChg>
        <pc:inkChg chg="add del">
          <ac:chgData name="Viet Anh Nguyen" userId="b95f61ff061388d5" providerId="LiveId" clId="{746B24EA-7A43-4D3D-A68A-B9BD11066FA8}" dt="2022-02-09T07:54:44.985" v="5631"/>
          <ac:inkMkLst>
            <pc:docMk/>
            <pc:sldMk cId="2943599230" sldId="359"/>
            <ac:inkMk id="103" creationId="{88439EB8-0362-403C-882D-7F18962D80B5}"/>
          </ac:inkMkLst>
        </pc:inkChg>
        <pc:inkChg chg="add del">
          <ac:chgData name="Viet Anh Nguyen" userId="b95f61ff061388d5" providerId="LiveId" clId="{746B24EA-7A43-4D3D-A68A-B9BD11066FA8}" dt="2022-02-09T07:54:44.985" v="5631"/>
          <ac:inkMkLst>
            <pc:docMk/>
            <pc:sldMk cId="2943599230" sldId="359"/>
            <ac:inkMk id="104" creationId="{4C9FDF12-5983-4E23-99B7-A1BE9D4DF9B2}"/>
          </ac:inkMkLst>
        </pc:inkChg>
        <pc:inkChg chg="add">
          <ac:chgData name="Viet Anh Nguyen" userId="b95f61ff061388d5" providerId="LiveId" clId="{746B24EA-7A43-4D3D-A68A-B9BD11066FA8}" dt="2022-02-09T07:54:44.985" v="5631"/>
          <ac:inkMkLst>
            <pc:docMk/>
            <pc:sldMk cId="2943599230" sldId="359"/>
            <ac:inkMk id="105" creationId="{698DA5F3-D948-41FC-9055-BF63DD37D49E}"/>
          </ac:inkMkLst>
        </pc:inkChg>
        <pc:inkChg chg="add del">
          <ac:chgData name="Viet Anh Nguyen" userId="b95f61ff061388d5" providerId="LiveId" clId="{746B24EA-7A43-4D3D-A68A-B9BD11066FA8}" dt="2022-02-09T07:54:46.247" v="5634"/>
          <ac:inkMkLst>
            <pc:docMk/>
            <pc:sldMk cId="2943599230" sldId="359"/>
            <ac:inkMk id="106" creationId="{7C3089CE-3DD6-4F31-B50A-E14106873F2B}"/>
          </ac:inkMkLst>
        </pc:inkChg>
        <pc:inkChg chg="add del">
          <ac:chgData name="Viet Anh Nguyen" userId="b95f61ff061388d5" providerId="LiveId" clId="{746B24EA-7A43-4D3D-A68A-B9BD11066FA8}" dt="2022-02-09T07:54:46.247" v="5634"/>
          <ac:inkMkLst>
            <pc:docMk/>
            <pc:sldMk cId="2943599230" sldId="359"/>
            <ac:inkMk id="107" creationId="{047B48E9-71B1-4E49-95D5-4155264F15D1}"/>
          </ac:inkMkLst>
        </pc:inkChg>
        <pc:inkChg chg="add del">
          <ac:chgData name="Viet Anh Nguyen" userId="b95f61ff061388d5" providerId="LiveId" clId="{746B24EA-7A43-4D3D-A68A-B9BD11066FA8}" dt="2022-02-09T07:54:47.677" v="5636"/>
          <ac:inkMkLst>
            <pc:docMk/>
            <pc:sldMk cId="2943599230" sldId="359"/>
            <ac:inkMk id="108" creationId="{77B09ECE-57BA-4BE5-9DCF-8DBC7FBAF891}"/>
          </ac:inkMkLst>
        </pc:inkChg>
        <pc:inkChg chg="add del">
          <ac:chgData name="Viet Anh Nguyen" userId="b95f61ff061388d5" providerId="LiveId" clId="{746B24EA-7A43-4D3D-A68A-B9BD11066FA8}" dt="2022-02-09T07:54:47.677" v="5636"/>
          <ac:inkMkLst>
            <pc:docMk/>
            <pc:sldMk cId="2943599230" sldId="359"/>
            <ac:inkMk id="109" creationId="{9C7EAAB1-C025-48C8-AC55-F8C3FEA484E0}"/>
          </ac:inkMkLst>
        </pc:inkChg>
        <pc:inkChg chg="add del">
          <ac:chgData name="Viet Anh Nguyen" userId="b95f61ff061388d5" providerId="LiveId" clId="{746B24EA-7A43-4D3D-A68A-B9BD11066FA8}" dt="2022-02-09T07:54:50.896" v="5640"/>
          <ac:inkMkLst>
            <pc:docMk/>
            <pc:sldMk cId="2943599230" sldId="359"/>
            <ac:inkMk id="110" creationId="{F69255B2-81B2-4B29-B457-FB2941BECC2D}"/>
          </ac:inkMkLst>
        </pc:inkChg>
        <pc:inkChg chg="add del">
          <ac:chgData name="Viet Anh Nguyen" userId="b95f61ff061388d5" providerId="LiveId" clId="{746B24EA-7A43-4D3D-A68A-B9BD11066FA8}" dt="2022-02-09T07:54:50.896" v="5640"/>
          <ac:inkMkLst>
            <pc:docMk/>
            <pc:sldMk cId="2943599230" sldId="359"/>
            <ac:inkMk id="111" creationId="{960ECA92-08AF-4C28-B0FB-75384B500CFB}"/>
          </ac:inkMkLst>
        </pc:inkChg>
        <pc:inkChg chg="add del">
          <ac:chgData name="Viet Anh Nguyen" userId="b95f61ff061388d5" providerId="LiveId" clId="{746B24EA-7A43-4D3D-A68A-B9BD11066FA8}" dt="2022-02-09T07:54:50.896" v="5640"/>
          <ac:inkMkLst>
            <pc:docMk/>
            <pc:sldMk cId="2943599230" sldId="359"/>
            <ac:inkMk id="112" creationId="{3CC85F4D-5D1F-49F8-A39C-2DCFA0AFA1A8}"/>
          </ac:inkMkLst>
        </pc:inkChg>
        <pc:inkChg chg="add del">
          <ac:chgData name="Viet Anh Nguyen" userId="b95f61ff061388d5" providerId="LiveId" clId="{746B24EA-7A43-4D3D-A68A-B9BD11066FA8}" dt="2022-02-09T07:54:50.896" v="5640"/>
          <ac:inkMkLst>
            <pc:docMk/>
            <pc:sldMk cId="2943599230" sldId="359"/>
            <ac:inkMk id="113" creationId="{47D81B6F-197D-4F0C-A698-3340A18C4252}"/>
          </ac:inkMkLst>
        </pc:inkChg>
        <pc:inkChg chg="add del">
          <ac:chgData name="Viet Anh Nguyen" userId="b95f61ff061388d5" providerId="LiveId" clId="{746B24EA-7A43-4D3D-A68A-B9BD11066FA8}" dt="2022-02-09T07:54:52.072" v="5643"/>
          <ac:inkMkLst>
            <pc:docMk/>
            <pc:sldMk cId="2943599230" sldId="359"/>
            <ac:inkMk id="114" creationId="{9A61D28E-3CEC-43F8-9BA4-9FB20094A9AF}"/>
          </ac:inkMkLst>
        </pc:inkChg>
        <pc:inkChg chg="add del">
          <ac:chgData name="Viet Anh Nguyen" userId="b95f61ff061388d5" providerId="LiveId" clId="{746B24EA-7A43-4D3D-A68A-B9BD11066FA8}" dt="2022-02-09T07:54:52.072" v="5643"/>
          <ac:inkMkLst>
            <pc:docMk/>
            <pc:sldMk cId="2943599230" sldId="359"/>
            <ac:inkMk id="115" creationId="{601FF3C9-4CBB-4511-B204-A66B5ADA3084}"/>
          </ac:inkMkLst>
        </pc:inkChg>
        <pc:inkChg chg="add del">
          <ac:chgData name="Viet Anh Nguyen" userId="b95f61ff061388d5" providerId="LiveId" clId="{746B24EA-7A43-4D3D-A68A-B9BD11066FA8}" dt="2022-02-09T07:54:52.072" v="5643"/>
          <ac:inkMkLst>
            <pc:docMk/>
            <pc:sldMk cId="2943599230" sldId="359"/>
            <ac:inkMk id="116" creationId="{8805FE24-66FC-4EF6-8C70-2852B02324F1}"/>
          </ac:inkMkLst>
        </pc:inkChg>
        <pc:inkChg chg="add">
          <ac:chgData name="Viet Anh Nguyen" userId="b95f61ff061388d5" providerId="LiveId" clId="{746B24EA-7A43-4D3D-A68A-B9BD11066FA8}" dt="2022-02-09T07:54:52.072" v="5643"/>
          <ac:inkMkLst>
            <pc:docMk/>
            <pc:sldMk cId="2943599230" sldId="359"/>
            <ac:inkMk id="117" creationId="{1594736E-75A3-46DB-9AA6-6009916C92A2}"/>
          </ac:inkMkLst>
        </pc:inkChg>
        <pc:inkChg chg="add del">
          <ac:chgData name="Viet Anh Nguyen" userId="b95f61ff061388d5" providerId="LiveId" clId="{746B24EA-7A43-4D3D-A68A-B9BD11066FA8}" dt="2022-02-09T07:55:00.446" v="5648"/>
          <ac:inkMkLst>
            <pc:docMk/>
            <pc:sldMk cId="2943599230" sldId="359"/>
            <ac:inkMk id="118" creationId="{2CD802A5-6C1B-4889-9C71-FA124F5C0BA6}"/>
          </ac:inkMkLst>
        </pc:inkChg>
        <pc:inkChg chg="add del">
          <ac:chgData name="Viet Anh Nguyen" userId="b95f61ff061388d5" providerId="LiveId" clId="{746B24EA-7A43-4D3D-A68A-B9BD11066FA8}" dt="2022-02-09T07:55:00.446" v="5648"/>
          <ac:inkMkLst>
            <pc:docMk/>
            <pc:sldMk cId="2943599230" sldId="359"/>
            <ac:inkMk id="119" creationId="{C97DC805-7A40-4701-9CFA-7F60BB1C9EE9}"/>
          </ac:inkMkLst>
        </pc:inkChg>
        <pc:inkChg chg="add del">
          <ac:chgData name="Viet Anh Nguyen" userId="b95f61ff061388d5" providerId="LiveId" clId="{746B24EA-7A43-4D3D-A68A-B9BD11066FA8}" dt="2022-02-09T07:55:00.446" v="5648"/>
          <ac:inkMkLst>
            <pc:docMk/>
            <pc:sldMk cId="2943599230" sldId="359"/>
            <ac:inkMk id="120" creationId="{6F4632CB-7303-436B-9F07-46FD4912D7EE}"/>
          </ac:inkMkLst>
        </pc:inkChg>
        <pc:inkChg chg="add del">
          <ac:chgData name="Viet Anh Nguyen" userId="b95f61ff061388d5" providerId="LiveId" clId="{746B24EA-7A43-4D3D-A68A-B9BD11066FA8}" dt="2022-02-09T07:55:00.446" v="5648"/>
          <ac:inkMkLst>
            <pc:docMk/>
            <pc:sldMk cId="2943599230" sldId="359"/>
            <ac:inkMk id="121" creationId="{DB78C3AF-D1DD-45C3-A670-C3F7081BE729}"/>
          </ac:inkMkLst>
        </pc:inkChg>
        <pc:inkChg chg="add">
          <ac:chgData name="Viet Anh Nguyen" userId="b95f61ff061388d5" providerId="LiveId" clId="{746B24EA-7A43-4D3D-A68A-B9BD11066FA8}" dt="2022-02-09T07:55:00.446" v="5648"/>
          <ac:inkMkLst>
            <pc:docMk/>
            <pc:sldMk cId="2943599230" sldId="359"/>
            <ac:inkMk id="122" creationId="{CBF27F73-673C-4ADF-BCBA-FB47AEF07D4C}"/>
          </ac:inkMkLst>
        </pc:inkChg>
        <pc:inkChg chg="add del">
          <ac:chgData name="Viet Anh Nguyen" userId="b95f61ff061388d5" providerId="LiveId" clId="{746B24EA-7A43-4D3D-A68A-B9BD11066FA8}" dt="2022-02-09T07:55:02.294" v="5651"/>
          <ac:inkMkLst>
            <pc:docMk/>
            <pc:sldMk cId="2943599230" sldId="359"/>
            <ac:inkMk id="123" creationId="{0C67A4B6-CCFB-4774-AB51-F5817F229B7F}"/>
          </ac:inkMkLst>
        </pc:inkChg>
        <pc:inkChg chg="add del">
          <ac:chgData name="Viet Anh Nguyen" userId="b95f61ff061388d5" providerId="LiveId" clId="{746B24EA-7A43-4D3D-A68A-B9BD11066FA8}" dt="2022-02-09T07:55:02.294" v="5651"/>
          <ac:inkMkLst>
            <pc:docMk/>
            <pc:sldMk cId="2943599230" sldId="359"/>
            <ac:inkMk id="124" creationId="{726DFF1C-A7D1-4B26-B317-77FABFBF2069}"/>
          </ac:inkMkLst>
        </pc:inkChg>
        <pc:inkChg chg="add">
          <ac:chgData name="Viet Anh Nguyen" userId="b95f61ff061388d5" providerId="LiveId" clId="{746B24EA-7A43-4D3D-A68A-B9BD11066FA8}" dt="2022-02-09T07:55:02.294" v="5651"/>
          <ac:inkMkLst>
            <pc:docMk/>
            <pc:sldMk cId="2943599230" sldId="359"/>
            <ac:inkMk id="125" creationId="{5E001D3C-6FB1-400E-91F1-93917B25E517}"/>
          </ac:inkMkLst>
        </pc:inkChg>
      </pc:sldChg>
      <pc:sldChg chg="addSp delSp add mod">
        <pc:chgData name="Viet Anh Nguyen" userId="b95f61ff061388d5" providerId="LiveId" clId="{746B24EA-7A43-4D3D-A68A-B9BD11066FA8}" dt="2022-02-09T07:56:10.773" v="5735"/>
        <pc:sldMkLst>
          <pc:docMk/>
          <pc:sldMk cId="619065358" sldId="360"/>
        </pc:sldMkLst>
        <pc:inkChg chg="add del">
          <ac:chgData name="Viet Anh Nguyen" userId="b95f61ff061388d5" providerId="LiveId" clId="{746B24EA-7A43-4D3D-A68A-B9BD11066FA8}" dt="2022-02-09T07:55:20.492" v="5667"/>
          <ac:inkMkLst>
            <pc:docMk/>
            <pc:sldMk cId="619065358" sldId="360"/>
            <ac:inkMk id="2" creationId="{AC869385-58DE-4669-947D-29943A3CE92B}"/>
          </ac:inkMkLst>
        </pc:inkChg>
        <pc:inkChg chg="add del">
          <ac:chgData name="Viet Anh Nguyen" userId="b95f61ff061388d5" providerId="LiveId" clId="{746B24EA-7A43-4D3D-A68A-B9BD11066FA8}" dt="2022-02-09T07:55:20.492" v="5667"/>
          <ac:inkMkLst>
            <pc:docMk/>
            <pc:sldMk cId="619065358" sldId="360"/>
            <ac:inkMk id="3" creationId="{3AD38566-4B51-4681-BA3E-0B6F10906F8D}"/>
          </ac:inkMkLst>
        </pc:inkChg>
        <pc:inkChg chg="add del">
          <ac:chgData name="Viet Anh Nguyen" userId="b95f61ff061388d5" providerId="LiveId" clId="{746B24EA-7A43-4D3D-A68A-B9BD11066FA8}" dt="2022-02-09T07:55:20.492" v="5667"/>
          <ac:inkMkLst>
            <pc:docMk/>
            <pc:sldMk cId="619065358" sldId="360"/>
            <ac:inkMk id="4" creationId="{0AEA44F4-6E85-4952-BE54-1CCF1BD16740}"/>
          </ac:inkMkLst>
        </pc:inkChg>
        <pc:inkChg chg="add del">
          <ac:chgData name="Viet Anh Nguyen" userId="b95f61ff061388d5" providerId="LiveId" clId="{746B24EA-7A43-4D3D-A68A-B9BD11066FA8}" dt="2022-02-09T07:55:20.492" v="5667"/>
          <ac:inkMkLst>
            <pc:docMk/>
            <pc:sldMk cId="619065358" sldId="360"/>
            <ac:inkMk id="5" creationId="{07D13009-EA32-4C2A-9275-23FAEF948252}"/>
          </ac:inkMkLst>
        </pc:inkChg>
        <pc:inkChg chg="add del">
          <ac:chgData name="Viet Anh Nguyen" userId="b95f61ff061388d5" providerId="LiveId" clId="{746B24EA-7A43-4D3D-A68A-B9BD11066FA8}" dt="2022-02-09T07:55:20.492" v="5667"/>
          <ac:inkMkLst>
            <pc:docMk/>
            <pc:sldMk cId="619065358" sldId="360"/>
            <ac:inkMk id="6" creationId="{56571B9D-3C9E-43D7-9869-27D7BCBA6FCF}"/>
          </ac:inkMkLst>
        </pc:inkChg>
        <pc:inkChg chg="add del">
          <ac:chgData name="Viet Anh Nguyen" userId="b95f61ff061388d5" providerId="LiveId" clId="{746B24EA-7A43-4D3D-A68A-B9BD11066FA8}" dt="2022-02-09T07:55:20.492" v="5667"/>
          <ac:inkMkLst>
            <pc:docMk/>
            <pc:sldMk cId="619065358" sldId="360"/>
            <ac:inkMk id="7" creationId="{68F0383D-4382-4B5C-8230-685DDC633CE5}"/>
          </ac:inkMkLst>
        </pc:inkChg>
        <pc:inkChg chg="add del">
          <ac:chgData name="Viet Anh Nguyen" userId="b95f61ff061388d5" providerId="LiveId" clId="{746B24EA-7A43-4D3D-A68A-B9BD11066FA8}" dt="2022-02-09T07:55:20.492" v="5667"/>
          <ac:inkMkLst>
            <pc:docMk/>
            <pc:sldMk cId="619065358" sldId="360"/>
            <ac:inkMk id="8" creationId="{C84C4D8C-3B06-4352-8B13-77478386A3C2}"/>
          </ac:inkMkLst>
        </pc:inkChg>
        <pc:inkChg chg="add del">
          <ac:chgData name="Viet Anh Nguyen" userId="b95f61ff061388d5" providerId="LiveId" clId="{746B24EA-7A43-4D3D-A68A-B9BD11066FA8}" dt="2022-02-09T07:55:20.492" v="5667"/>
          <ac:inkMkLst>
            <pc:docMk/>
            <pc:sldMk cId="619065358" sldId="360"/>
            <ac:inkMk id="9" creationId="{0A076E93-3E61-43FA-A966-DEC4E69BEDD0}"/>
          </ac:inkMkLst>
        </pc:inkChg>
        <pc:inkChg chg="add del">
          <ac:chgData name="Viet Anh Nguyen" userId="b95f61ff061388d5" providerId="LiveId" clId="{746B24EA-7A43-4D3D-A68A-B9BD11066FA8}" dt="2022-02-09T07:55:20.492" v="5667"/>
          <ac:inkMkLst>
            <pc:docMk/>
            <pc:sldMk cId="619065358" sldId="360"/>
            <ac:inkMk id="10" creationId="{2596D31D-F59C-4583-B3C3-D741DCF776EB}"/>
          </ac:inkMkLst>
        </pc:inkChg>
        <pc:inkChg chg="add del">
          <ac:chgData name="Viet Anh Nguyen" userId="b95f61ff061388d5" providerId="LiveId" clId="{746B24EA-7A43-4D3D-A68A-B9BD11066FA8}" dt="2022-02-09T07:55:20.492" v="5667"/>
          <ac:inkMkLst>
            <pc:docMk/>
            <pc:sldMk cId="619065358" sldId="360"/>
            <ac:inkMk id="11" creationId="{D7A4ECE2-0F07-4CB8-BBC7-2E3A7994D58E}"/>
          </ac:inkMkLst>
        </pc:inkChg>
        <pc:inkChg chg="add del">
          <ac:chgData name="Viet Anh Nguyen" userId="b95f61ff061388d5" providerId="LiveId" clId="{746B24EA-7A43-4D3D-A68A-B9BD11066FA8}" dt="2022-02-09T07:55:20.492" v="5667"/>
          <ac:inkMkLst>
            <pc:docMk/>
            <pc:sldMk cId="619065358" sldId="360"/>
            <ac:inkMk id="12" creationId="{D79C4E36-4ADD-453E-BBBB-AEF45DF30FA9}"/>
          </ac:inkMkLst>
        </pc:inkChg>
        <pc:inkChg chg="add del">
          <ac:chgData name="Viet Anh Nguyen" userId="b95f61ff061388d5" providerId="LiveId" clId="{746B24EA-7A43-4D3D-A68A-B9BD11066FA8}" dt="2022-02-09T07:55:20.492" v="5667"/>
          <ac:inkMkLst>
            <pc:docMk/>
            <pc:sldMk cId="619065358" sldId="360"/>
            <ac:inkMk id="13" creationId="{8D0B6B87-059F-4AD0-BFBC-553B3206AF32}"/>
          </ac:inkMkLst>
        </pc:inkChg>
        <pc:inkChg chg="add del">
          <ac:chgData name="Viet Anh Nguyen" userId="b95f61ff061388d5" providerId="LiveId" clId="{746B24EA-7A43-4D3D-A68A-B9BD11066FA8}" dt="2022-02-09T07:55:20.492" v="5667"/>
          <ac:inkMkLst>
            <pc:docMk/>
            <pc:sldMk cId="619065358" sldId="360"/>
            <ac:inkMk id="14" creationId="{54238F45-40E5-4E87-B250-A2D8FE2126C0}"/>
          </ac:inkMkLst>
        </pc:inkChg>
        <pc:inkChg chg="add del">
          <ac:chgData name="Viet Anh Nguyen" userId="b95f61ff061388d5" providerId="LiveId" clId="{746B24EA-7A43-4D3D-A68A-B9BD11066FA8}" dt="2022-02-09T07:55:20.492" v="5667"/>
          <ac:inkMkLst>
            <pc:docMk/>
            <pc:sldMk cId="619065358" sldId="360"/>
            <ac:inkMk id="15" creationId="{4CEC1CF9-C88A-41BC-B72E-4EF1D2FD8E29}"/>
          </ac:inkMkLst>
        </pc:inkChg>
        <pc:inkChg chg="add del">
          <ac:chgData name="Viet Anh Nguyen" userId="b95f61ff061388d5" providerId="LiveId" clId="{746B24EA-7A43-4D3D-A68A-B9BD11066FA8}" dt="2022-02-09T07:55:20.492" v="5667"/>
          <ac:inkMkLst>
            <pc:docMk/>
            <pc:sldMk cId="619065358" sldId="360"/>
            <ac:inkMk id="16" creationId="{D4C42693-AAA4-460D-84D6-15F348117B0E}"/>
          </ac:inkMkLst>
        </pc:inkChg>
        <pc:inkChg chg="add del">
          <ac:chgData name="Viet Anh Nguyen" userId="b95f61ff061388d5" providerId="LiveId" clId="{746B24EA-7A43-4D3D-A68A-B9BD11066FA8}" dt="2022-02-09T07:55:41.453" v="5705"/>
          <ac:inkMkLst>
            <pc:docMk/>
            <pc:sldMk cId="619065358" sldId="360"/>
            <ac:inkMk id="17" creationId="{6501F2DC-4915-4EBC-BD63-DB68D44CAC9D}"/>
          </ac:inkMkLst>
        </pc:inkChg>
        <pc:inkChg chg="add">
          <ac:chgData name="Viet Anh Nguyen" userId="b95f61ff061388d5" providerId="LiveId" clId="{746B24EA-7A43-4D3D-A68A-B9BD11066FA8}" dt="2022-02-09T07:55:20.492" v="5667"/>
          <ac:inkMkLst>
            <pc:docMk/>
            <pc:sldMk cId="619065358" sldId="360"/>
            <ac:inkMk id="18" creationId="{60C4640A-CEB8-4859-82F9-9C4467F14765}"/>
          </ac:inkMkLst>
        </pc:inkChg>
        <pc:inkChg chg="add">
          <ac:chgData name="Viet Anh Nguyen" userId="b95f61ff061388d5" providerId="LiveId" clId="{746B24EA-7A43-4D3D-A68A-B9BD11066FA8}" dt="2022-02-09T07:55:20.492" v="5667"/>
          <ac:inkMkLst>
            <pc:docMk/>
            <pc:sldMk cId="619065358" sldId="360"/>
            <ac:inkMk id="19" creationId="{B19C92DB-AF0F-4667-9B9D-9D16DFC8D917}"/>
          </ac:inkMkLst>
        </pc:inkChg>
        <pc:inkChg chg="add">
          <ac:chgData name="Viet Anh Nguyen" userId="b95f61ff061388d5" providerId="LiveId" clId="{746B24EA-7A43-4D3D-A68A-B9BD11066FA8}" dt="2022-02-09T07:55:20.492" v="5667"/>
          <ac:inkMkLst>
            <pc:docMk/>
            <pc:sldMk cId="619065358" sldId="360"/>
            <ac:inkMk id="20" creationId="{D425C94E-0B3C-4F1A-8B5D-D4618BB4E1D8}"/>
          </ac:inkMkLst>
        </pc:inkChg>
        <pc:inkChg chg="add del">
          <ac:chgData name="Viet Anh Nguyen" userId="b95f61ff061388d5" providerId="LiveId" clId="{746B24EA-7A43-4D3D-A68A-B9BD11066FA8}" dt="2022-02-09T07:55:23.646" v="5674"/>
          <ac:inkMkLst>
            <pc:docMk/>
            <pc:sldMk cId="619065358" sldId="360"/>
            <ac:inkMk id="21" creationId="{3A1622A1-27B9-4AD8-BD4A-46BFFBF0878B}"/>
          </ac:inkMkLst>
        </pc:inkChg>
        <pc:inkChg chg="add del">
          <ac:chgData name="Viet Anh Nguyen" userId="b95f61ff061388d5" providerId="LiveId" clId="{746B24EA-7A43-4D3D-A68A-B9BD11066FA8}" dt="2022-02-09T07:55:23.646" v="5674"/>
          <ac:inkMkLst>
            <pc:docMk/>
            <pc:sldMk cId="619065358" sldId="360"/>
            <ac:inkMk id="22" creationId="{8021AE1E-1FB6-4E2A-9BF8-B298027D8454}"/>
          </ac:inkMkLst>
        </pc:inkChg>
        <pc:inkChg chg="add del">
          <ac:chgData name="Viet Anh Nguyen" userId="b95f61ff061388d5" providerId="LiveId" clId="{746B24EA-7A43-4D3D-A68A-B9BD11066FA8}" dt="2022-02-09T07:55:23.646" v="5674"/>
          <ac:inkMkLst>
            <pc:docMk/>
            <pc:sldMk cId="619065358" sldId="360"/>
            <ac:inkMk id="23" creationId="{E721E165-396A-4355-868C-D2BC3BAEBD3E}"/>
          </ac:inkMkLst>
        </pc:inkChg>
        <pc:inkChg chg="add del">
          <ac:chgData name="Viet Anh Nguyen" userId="b95f61ff061388d5" providerId="LiveId" clId="{746B24EA-7A43-4D3D-A68A-B9BD11066FA8}" dt="2022-02-09T07:55:23.646" v="5674"/>
          <ac:inkMkLst>
            <pc:docMk/>
            <pc:sldMk cId="619065358" sldId="360"/>
            <ac:inkMk id="24" creationId="{48283798-94E6-431C-ADDA-43050CA07EB7}"/>
          </ac:inkMkLst>
        </pc:inkChg>
        <pc:inkChg chg="add del">
          <ac:chgData name="Viet Anh Nguyen" userId="b95f61ff061388d5" providerId="LiveId" clId="{746B24EA-7A43-4D3D-A68A-B9BD11066FA8}" dt="2022-02-09T07:55:23.646" v="5674"/>
          <ac:inkMkLst>
            <pc:docMk/>
            <pc:sldMk cId="619065358" sldId="360"/>
            <ac:inkMk id="25" creationId="{E79F82AD-C1FF-4426-B01D-892526D036AF}"/>
          </ac:inkMkLst>
        </pc:inkChg>
        <pc:inkChg chg="add del">
          <ac:chgData name="Viet Anh Nguyen" userId="b95f61ff061388d5" providerId="LiveId" clId="{746B24EA-7A43-4D3D-A68A-B9BD11066FA8}" dt="2022-02-09T07:55:23.646" v="5674"/>
          <ac:inkMkLst>
            <pc:docMk/>
            <pc:sldMk cId="619065358" sldId="360"/>
            <ac:inkMk id="26" creationId="{FDCADA86-B348-4310-B06A-69657DACA954}"/>
          </ac:inkMkLst>
        </pc:inkChg>
        <pc:inkChg chg="add del">
          <ac:chgData name="Viet Anh Nguyen" userId="b95f61ff061388d5" providerId="LiveId" clId="{746B24EA-7A43-4D3D-A68A-B9BD11066FA8}" dt="2022-02-09T07:55:26.058" v="5677"/>
          <ac:inkMkLst>
            <pc:docMk/>
            <pc:sldMk cId="619065358" sldId="360"/>
            <ac:inkMk id="27" creationId="{632A0A1B-7E85-4DA1-BC73-2D6689D5756B}"/>
          </ac:inkMkLst>
        </pc:inkChg>
        <pc:inkChg chg="add del">
          <ac:chgData name="Viet Anh Nguyen" userId="b95f61ff061388d5" providerId="LiveId" clId="{746B24EA-7A43-4D3D-A68A-B9BD11066FA8}" dt="2022-02-09T07:55:41.453" v="5705"/>
          <ac:inkMkLst>
            <pc:docMk/>
            <pc:sldMk cId="619065358" sldId="360"/>
            <ac:inkMk id="28" creationId="{1A3B73B2-EA16-4569-AB7B-C909E109F50F}"/>
          </ac:inkMkLst>
        </pc:inkChg>
        <pc:inkChg chg="add del">
          <ac:chgData name="Viet Anh Nguyen" userId="b95f61ff061388d5" providerId="LiveId" clId="{746B24EA-7A43-4D3D-A68A-B9BD11066FA8}" dt="2022-02-09T07:55:26.058" v="5677"/>
          <ac:inkMkLst>
            <pc:docMk/>
            <pc:sldMk cId="619065358" sldId="360"/>
            <ac:inkMk id="29" creationId="{5E52582A-3DD5-4542-BAD0-DF7CF7FBC905}"/>
          </ac:inkMkLst>
        </pc:inkChg>
        <pc:inkChg chg="add del">
          <ac:chgData name="Viet Anh Nguyen" userId="b95f61ff061388d5" providerId="LiveId" clId="{746B24EA-7A43-4D3D-A68A-B9BD11066FA8}" dt="2022-02-09T07:55:26.058" v="5677"/>
          <ac:inkMkLst>
            <pc:docMk/>
            <pc:sldMk cId="619065358" sldId="360"/>
            <ac:inkMk id="30" creationId="{10DE84C6-D6BC-4049-8A48-73EB51F4614C}"/>
          </ac:inkMkLst>
        </pc:inkChg>
        <pc:inkChg chg="add del">
          <ac:chgData name="Viet Anh Nguyen" userId="b95f61ff061388d5" providerId="LiveId" clId="{746B24EA-7A43-4D3D-A68A-B9BD11066FA8}" dt="2022-02-09T07:55:28.107" v="5683"/>
          <ac:inkMkLst>
            <pc:docMk/>
            <pc:sldMk cId="619065358" sldId="360"/>
            <ac:inkMk id="31" creationId="{AF4CB12C-BEFD-43B0-B047-A270C7C58FD0}"/>
          </ac:inkMkLst>
        </pc:inkChg>
        <pc:inkChg chg="add del">
          <ac:chgData name="Viet Anh Nguyen" userId="b95f61ff061388d5" providerId="LiveId" clId="{746B24EA-7A43-4D3D-A68A-B9BD11066FA8}" dt="2022-02-09T07:55:28.107" v="5683"/>
          <ac:inkMkLst>
            <pc:docMk/>
            <pc:sldMk cId="619065358" sldId="360"/>
            <ac:inkMk id="32" creationId="{0E84CAA5-10FC-495C-98FC-130B5ACAFC19}"/>
          </ac:inkMkLst>
        </pc:inkChg>
        <pc:inkChg chg="add del">
          <ac:chgData name="Viet Anh Nguyen" userId="b95f61ff061388d5" providerId="LiveId" clId="{746B24EA-7A43-4D3D-A68A-B9BD11066FA8}" dt="2022-02-09T07:55:28.107" v="5683"/>
          <ac:inkMkLst>
            <pc:docMk/>
            <pc:sldMk cId="619065358" sldId="360"/>
            <ac:inkMk id="33" creationId="{EF61195C-1BF9-4D55-9940-745A0D4A5A53}"/>
          </ac:inkMkLst>
        </pc:inkChg>
        <pc:inkChg chg="add del">
          <ac:chgData name="Viet Anh Nguyen" userId="b95f61ff061388d5" providerId="LiveId" clId="{746B24EA-7A43-4D3D-A68A-B9BD11066FA8}" dt="2022-02-09T07:55:28.107" v="5683"/>
          <ac:inkMkLst>
            <pc:docMk/>
            <pc:sldMk cId="619065358" sldId="360"/>
            <ac:inkMk id="34" creationId="{A81F837C-A2F8-40E2-A4AE-AC1D029DAD36}"/>
          </ac:inkMkLst>
        </pc:inkChg>
        <pc:inkChg chg="add del">
          <ac:chgData name="Viet Anh Nguyen" userId="b95f61ff061388d5" providerId="LiveId" clId="{746B24EA-7A43-4D3D-A68A-B9BD11066FA8}" dt="2022-02-09T07:55:28.107" v="5683"/>
          <ac:inkMkLst>
            <pc:docMk/>
            <pc:sldMk cId="619065358" sldId="360"/>
            <ac:inkMk id="35" creationId="{8E11D0A5-F1DB-4151-BB30-2467E11E0C3E}"/>
          </ac:inkMkLst>
        </pc:inkChg>
        <pc:inkChg chg="add del">
          <ac:chgData name="Viet Anh Nguyen" userId="b95f61ff061388d5" providerId="LiveId" clId="{746B24EA-7A43-4D3D-A68A-B9BD11066FA8}" dt="2022-02-09T07:55:28.107" v="5683"/>
          <ac:inkMkLst>
            <pc:docMk/>
            <pc:sldMk cId="619065358" sldId="360"/>
            <ac:inkMk id="36" creationId="{35CF7A9F-A5F0-4482-8F78-A9542EBE802D}"/>
          </ac:inkMkLst>
        </pc:inkChg>
        <pc:inkChg chg="add">
          <ac:chgData name="Viet Anh Nguyen" userId="b95f61ff061388d5" providerId="LiveId" clId="{746B24EA-7A43-4D3D-A68A-B9BD11066FA8}" dt="2022-02-09T07:55:28.107" v="5683"/>
          <ac:inkMkLst>
            <pc:docMk/>
            <pc:sldMk cId="619065358" sldId="360"/>
            <ac:inkMk id="37" creationId="{1B4547DE-AF9B-4A3B-99C4-CBE69369FAE3}"/>
          </ac:inkMkLst>
        </pc:inkChg>
        <pc:inkChg chg="add del">
          <ac:chgData name="Viet Anh Nguyen" userId="b95f61ff061388d5" providerId="LiveId" clId="{746B24EA-7A43-4D3D-A68A-B9BD11066FA8}" dt="2022-02-09T07:55:30.300" v="5689"/>
          <ac:inkMkLst>
            <pc:docMk/>
            <pc:sldMk cId="619065358" sldId="360"/>
            <ac:inkMk id="38" creationId="{9D98C4BA-63E3-40A1-ADCD-EDF1D41D9111}"/>
          </ac:inkMkLst>
        </pc:inkChg>
        <pc:inkChg chg="add del">
          <ac:chgData name="Viet Anh Nguyen" userId="b95f61ff061388d5" providerId="LiveId" clId="{746B24EA-7A43-4D3D-A68A-B9BD11066FA8}" dt="2022-02-09T07:55:30.300" v="5689"/>
          <ac:inkMkLst>
            <pc:docMk/>
            <pc:sldMk cId="619065358" sldId="360"/>
            <ac:inkMk id="39" creationId="{E837B1F9-BBFD-441F-ACC3-5655A3BCD3E4}"/>
          </ac:inkMkLst>
        </pc:inkChg>
        <pc:inkChg chg="add del">
          <ac:chgData name="Viet Anh Nguyen" userId="b95f61ff061388d5" providerId="LiveId" clId="{746B24EA-7A43-4D3D-A68A-B9BD11066FA8}" dt="2022-02-09T07:55:30.300" v="5689"/>
          <ac:inkMkLst>
            <pc:docMk/>
            <pc:sldMk cId="619065358" sldId="360"/>
            <ac:inkMk id="40" creationId="{1E8F25B8-9C52-4887-9E11-E5B587903C57}"/>
          </ac:inkMkLst>
        </pc:inkChg>
        <pc:inkChg chg="add del">
          <ac:chgData name="Viet Anh Nguyen" userId="b95f61ff061388d5" providerId="LiveId" clId="{746B24EA-7A43-4D3D-A68A-B9BD11066FA8}" dt="2022-02-09T07:55:30.300" v="5689"/>
          <ac:inkMkLst>
            <pc:docMk/>
            <pc:sldMk cId="619065358" sldId="360"/>
            <ac:inkMk id="41" creationId="{ECA208B4-3D36-40AF-B1EC-43FBE349F518}"/>
          </ac:inkMkLst>
        </pc:inkChg>
        <pc:inkChg chg="add del">
          <ac:chgData name="Viet Anh Nguyen" userId="b95f61ff061388d5" providerId="LiveId" clId="{746B24EA-7A43-4D3D-A68A-B9BD11066FA8}" dt="2022-02-09T07:55:30.300" v="5689"/>
          <ac:inkMkLst>
            <pc:docMk/>
            <pc:sldMk cId="619065358" sldId="360"/>
            <ac:inkMk id="42" creationId="{30135D1B-8980-417D-9EDD-0236A899572C}"/>
          </ac:inkMkLst>
        </pc:inkChg>
        <pc:inkChg chg="add del">
          <ac:chgData name="Viet Anh Nguyen" userId="b95f61ff061388d5" providerId="LiveId" clId="{746B24EA-7A43-4D3D-A68A-B9BD11066FA8}" dt="2022-02-09T07:55:35.851" v="5700"/>
          <ac:inkMkLst>
            <pc:docMk/>
            <pc:sldMk cId="619065358" sldId="360"/>
            <ac:inkMk id="43" creationId="{28CFD617-18B7-44D7-A0AB-4BB69A412CE4}"/>
          </ac:inkMkLst>
        </pc:inkChg>
        <pc:inkChg chg="add del">
          <ac:chgData name="Viet Anh Nguyen" userId="b95f61ff061388d5" providerId="LiveId" clId="{746B24EA-7A43-4D3D-A68A-B9BD11066FA8}" dt="2022-02-09T07:55:35.851" v="5700"/>
          <ac:inkMkLst>
            <pc:docMk/>
            <pc:sldMk cId="619065358" sldId="360"/>
            <ac:inkMk id="44" creationId="{D73704A3-424D-4C41-9C15-8CDFE4B697D6}"/>
          </ac:inkMkLst>
        </pc:inkChg>
        <pc:inkChg chg="add del">
          <ac:chgData name="Viet Anh Nguyen" userId="b95f61ff061388d5" providerId="LiveId" clId="{746B24EA-7A43-4D3D-A68A-B9BD11066FA8}" dt="2022-02-09T07:55:35.851" v="5700"/>
          <ac:inkMkLst>
            <pc:docMk/>
            <pc:sldMk cId="619065358" sldId="360"/>
            <ac:inkMk id="45" creationId="{A8B82A59-4E01-48D0-B9B2-E29C34C7BBE1}"/>
          </ac:inkMkLst>
        </pc:inkChg>
        <pc:inkChg chg="add del">
          <ac:chgData name="Viet Anh Nguyen" userId="b95f61ff061388d5" providerId="LiveId" clId="{746B24EA-7A43-4D3D-A68A-B9BD11066FA8}" dt="2022-02-09T07:55:35.851" v="5700"/>
          <ac:inkMkLst>
            <pc:docMk/>
            <pc:sldMk cId="619065358" sldId="360"/>
            <ac:inkMk id="46" creationId="{B425D498-2759-422E-8E94-A6D8828D8852}"/>
          </ac:inkMkLst>
        </pc:inkChg>
        <pc:inkChg chg="add del">
          <ac:chgData name="Viet Anh Nguyen" userId="b95f61ff061388d5" providerId="LiveId" clId="{746B24EA-7A43-4D3D-A68A-B9BD11066FA8}" dt="2022-02-09T07:55:35.851" v="5700"/>
          <ac:inkMkLst>
            <pc:docMk/>
            <pc:sldMk cId="619065358" sldId="360"/>
            <ac:inkMk id="47" creationId="{F42751FD-974E-4CA0-8715-99EE3E47377A}"/>
          </ac:inkMkLst>
        </pc:inkChg>
        <pc:inkChg chg="add del">
          <ac:chgData name="Viet Anh Nguyen" userId="b95f61ff061388d5" providerId="LiveId" clId="{746B24EA-7A43-4D3D-A68A-B9BD11066FA8}" dt="2022-02-09T07:55:35.851" v="5700"/>
          <ac:inkMkLst>
            <pc:docMk/>
            <pc:sldMk cId="619065358" sldId="360"/>
            <ac:inkMk id="48" creationId="{DC37D4C7-A551-4053-917B-89A8A5538B70}"/>
          </ac:inkMkLst>
        </pc:inkChg>
        <pc:inkChg chg="add del">
          <ac:chgData name="Viet Anh Nguyen" userId="b95f61ff061388d5" providerId="LiveId" clId="{746B24EA-7A43-4D3D-A68A-B9BD11066FA8}" dt="2022-02-09T07:55:35.851" v="5700"/>
          <ac:inkMkLst>
            <pc:docMk/>
            <pc:sldMk cId="619065358" sldId="360"/>
            <ac:inkMk id="49" creationId="{6E404A85-648D-4EAE-A8C3-9024731D283B}"/>
          </ac:inkMkLst>
        </pc:inkChg>
        <pc:inkChg chg="add del">
          <ac:chgData name="Viet Anh Nguyen" userId="b95f61ff061388d5" providerId="LiveId" clId="{746B24EA-7A43-4D3D-A68A-B9BD11066FA8}" dt="2022-02-09T07:55:35.851" v="5700"/>
          <ac:inkMkLst>
            <pc:docMk/>
            <pc:sldMk cId="619065358" sldId="360"/>
            <ac:inkMk id="50" creationId="{81C7C38D-E084-4C20-B82A-F62B9BE2548F}"/>
          </ac:inkMkLst>
        </pc:inkChg>
        <pc:inkChg chg="add del">
          <ac:chgData name="Viet Anh Nguyen" userId="b95f61ff061388d5" providerId="LiveId" clId="{746B24EA-7A43-4D3D-A68A-B9BD11066FA8}" dt="2022-02-09T07:55:35.851" v="5700"/>
          <ac:inkMkLst>
            <pc:docMk/>
            <pc:sldMk cId="619065358" sldId="360"/>
            <ac:inkMk id="51" creationId="{02E4C99B-A6F6-4F8E-8FF0-6C13814FEB51}"/>
          </ac:inkMkLst>
        </pc:inkChg>
        <pc:inkChg chg="add del">
          <ac:chgData name="Viet Anh Nguyen" userId="b95f61ff061388d5" providerId="LiveId" clId="{746B24EA-7A43-4D3D-A68A-B9BD11066FA8}" dt="2022-02-09T07:55:35.851" v="5700"/>
          <ac:inkMkLst>
            <pc:docMk/>
            <pc:sldMk cId="619065358" sldId="360"/>
            <ac:inkMk id="52" creationId="{42F7D252-0F84-4BE0-8146-E5579994522E}"/>
          </ac:inkMkLst>
        </pc:inkChg>
        <pc:inkChg chg="add del">
          <ac:chgData name="Viet Anh Nguyen" userId="b95f61ff061388d5" providerId="LiveId" clId="{746B24EA-7A43-4D3D-A68A-B9BD11066FA8}" dt="2022-02-09T07:55:35.851" v="5700"/>
          <ac:inkMkLst>
            <pc:docMk/>
            <pc:sldMk cId="619065358" sldId="360"/>
            <ac:inkMk id="53" creationId="{DCABDBFC-A519-484E-A55B-F5D2F47607B0}"/>
          </ac:inkMkLst>
        </pc:inkChg>
        <pc:inkChg chg="add">
          <ac:chgData name="Viet Anh Nguyen" userId="b95f61ff061388d5" providerId="LiveId" clId="{746B24EA-7A43-4D3D-A68A-B9BD11066FA8}" dt="2022-02-09T07:55:35.851" v="5700"/>
          <ac:inkMkLst>
            <pc:docMk/>
            <pc:sldMk cId="619065358" sldId="360"/>
            <ac:inkMk id="54" creationId="{5DD4E7DA-492E-4EE8-B389-AB4881F732E7}"/>
          </ac:inkMkLst>
        </pc:inkChg>
        <pc:inkChg chg="add del">
          <ac:chgData name="Viet Anh Nguyen" userId="b95f61ff061388d5" providerId="LiveId" clId="{746B24EA-7A43-4D3D-A68A-B9BD11066FA8}" dt="2022-02-09T07:55:35.851" v="5700"/>
          <ac:inkMkLst>
            <pc:docMk/>
            <pc:sldMk cId="619065358" sldId="360"/>
            <ac:inkMk id="55" creationId="{0DF82496-FBD3-4AF9-95C6-EB2A162BAF05}"/>
          </ac:inkMkLst>
        </pc:inkChg>
        <pc:inkChg chg="add">
          <ac:chgData name="Viet Anh Nguyen" userId="b95f61ff061388d5" providerId="LiveId" clId="{746B24EA-7A43-4D3D-A68A-B9BD11066FA8}" dt="2022-02-09T07:55:35.851" v="5700"/>
          <ac:inkMkLst>
            <pc:docMk/>
            <pc:sldMk cId="619065358" sldId="360"/>
            <ac:inkMk id="56" creationId="{9828E3EC-F15C-4505-8B0C-FC8864921C68}"/>
          </ac:inkMkLst>
        </pc:inkChg>
        <pc:inkChg chg="add">
          <ac:chgData name="Viet Anh Nguyen" userId="b95f61ff061388d5" providerId="LiveId" clId="{746B24EA-7A43-4D3D-A68A-B9BD11066FA8}" dt="2022-02-09T07:55:37.768" v="5701" actId="9405"/>
          <ac:inkMkLst>
            <pc:docMk/>
            <pc:sldMk cId="619065358" sldId="360"/>
            <ac:inkMk id="57" creationId="{3EF44F8E-7F0D-4D68-A63B-99A0ADB8DF57}"/>
          </ac:inkMkLst>
        </pc:inkChg>
        <pc:inkChg chg="add">
          <ac:chgData name="Viet Anh Nguyen" userId="b95f61ff061388d5" providerId="LiveId" clId="{746B24EA-7A43-4D3D-A68A-B9BD11066FA8}" dt="2022-02-09T07:55:38.728" v="5702" actId="9405"/>
          <ac:inkMkLst>
            <pc:docMk/>
            <pc:sldMk cId="619065358" sldId="360"/>
            <ac:inkMk id="58" creationId="{6C2C83D5-FD52-4ED3-A93F-854BB7AAC8BD}"/>
          </ac:inkMkLst>
        </pc:inkChg>
        <pc:inkChg chg="add del">
          <ac:chgData name="Viet Anh Nguyen" userId="b95f61ff061388d5" providerId="LiveId" clId="{746B24EA-7A43-4D3D-A68A-B9BD11066FA8}" dt="2022-02-09T07:55:41.453" v="5705"/>
          <ac:inkMkLst>
            <pc:docMk/>
            <pc:sldMk cId="619065358" sldId="360"/>
            <ac:inkMk id="59" creationId="{F6962697-16CD-4681-8031-D351AEA0AFFE}"/>
          </ac:inkMkLst>
        </pc:inkChg>
        <pc:inkChg chg="add del">
          <ac:chgData name="Viet Anh Nguyen" userId="b95f61ff061388d5" providerId="LiveId" clId="{746B24EA-7A43-4D3D-A68A-B9BD11066FA8}" dt="2022-02-09T07:55:41.453" v="5705"/>
          <ac:inkMkLst>
            <pc:docMk/>
            <pc:sldMk cId="619065358" sldId="360"/>
            <ac:inkMk id="60" creationId="{0CFD487D-D095-49F7-B5BC-A03888881000}"/>
          </ac:inkMkLst>
        </pc:inkChg>
        <pc:inkChg chg="add">
          <ac:chgData name="Viet Anh Nguyen" userId="b95f61ff061388d5" providerId="LiveId" clId="{746B24EA-7A43-4D3D-A68A-B9BD11066FA8}" dt="2022-02-09T07:55:41.453" v="5705"/>
          <ac:inkMkLst>
            <pc:docMk/>
            <pc:sldMk cId="619065358" sldId="360"/>
            <ac:inkMk id="61" creationId="{80B20773-7356-49E2-A2A3-AFA64BBD47A1}"/>
          </ac:inkMkLst>
        </pc:inkChg>
        <pc:inkChg chg="add del">
          <ac:chgData name="Viet Anh Nguyen" userId="b95f61ff061388d5" providerId="LiveId" clId="{746B24EA-7A43-4D3D-A68A-B9BD11066FA8}" dt="2022-02-09T07:56:00.055" v="5708"/>
          <ac:inkMkLst>
            <pc:docMk/>
            <pc:sldMk cId="619065358" sldId="360"/>
            <ac:inkMk id="62" creationId="{988149A4-EB0E-4827-B889-56256854E371}"/>
          </ac:inkMkLst>
        </pc:inkChg>
        <pc:inkChg chg="add del">
          <ac:chgData name="Viet Anh Nguyen" userId="b95f61ff061388d5" providerId="LiveId" clId="{746B24EA-7A43-4D3D-A68A-B9BD11066FA8}" dt="2022-02-09T07:56:00.055" v="5708"/>
          <ac:inkMkLst>
            <pc:docMk/>
            <pc:sldMk cId="619065358" sldId="360"/>
            <ac:inkMk id="63" creationId="{77988B92-22AD-400C-B82F-CB12C025C944}"/>
          </ac:inkMkLst>
        </pc:inkChg>
        <pc:inkChg chg="add del">
          <ac:chgData name="Viet Anh Nguyen" userId="b95f61ff061388d5" providerId="LiveId" clId="{746B24EA-7A43-4D3D-A68A-B9BD11066FA8}" dt="2022-02-09T07:56:02.211" v="5715"/>
          <ac:inkMkLst>
            <pc:docMk/>
            <pc:sldMk cId="619065358" sldId="360"/>
            <ac:inkMk id="64" creationId="{D5E27BAC-D566-41C4-BF5C-7C63CFF1D4DC}"/>
          </ac:inkMkLst>
        </pc:inkChg>
        <pc:inkChg chg="add del">
          <ac:chgData name="Viet Anh Nguyen" userId="b95f61ff061388d5" providerId="LiveId" clId="{746B24EA-7A43-4D3D-A68A-B9BD11066FA8}" dt="2022-02-09T07:56:02.211" v="5715"/>
          <ac:inkMkLst>
            <pc:docMk/>
            <pc:sldMk cId="619065358" sldId="360"/>
            <ac:inkMk id="65" creationId="{F3BA38EE-5EE3-41A2-A652-225399F0C8CC}"/>
          </ac:inkMkLst>
        </pc:inkChg>
        <pc:inkChg chg="add del">
          <ac:chgData name="Viet Anh Nguyen" userId="b95f61ff061388d5" providerId="LiveId" clId="{746B24EA-7A43-4D3D-A68A-B9BD11066FA8}" dt="2022-02-09T07:56:02.211" v="5715"/>
          <ac:inkMkLst>
            <pc:docMk/>
            <pc:sldMk cId="619065358" sldId="360"/>
            <ac:inkMk id="66" creationId="{07CD0462-9707-41EE-AED6-D5AF0A0CFEDD}"/>
          </ac:inkMkLst>
        </pc:inkChg>
        <pc:inkChg chg="add del">
          <ac:chgData name="Viet Anh Nguyen" userId="b95f61ff061388d5" providerId="LiveId" clId="{746B24EA-7A43-4D3D-A68A-B9BD11066FA8}" dt="2022-02-09T07:56:02.211" v="5715"/>
          <ac:inkMkLst>
            <pc:docMk/>
            <pc:sldMk cId="619065358" sldId="360"/>
            <ac:inkMk id="67" creationId="{D3CCE603-C5BD-448E-AC0D-D8004121CFBD}"/>
          </ac:inkMkLst>
        </pc:inkChg>
        <pc:inkChg chg="add del">
          <ac:chgData name="Viet Anh Nguyen" userId="b95f61ff061388d5" providerId="LiveId" clId="{746B24EA-7A43-4D3D-A68A-B9BD11066FA8}" dt="2022-02-09T07:56:02.211" v="5715"/>
          <ac:inkMkLst>
            <pc:docMk/>
            <pc:sldMk cId="619065358" sldId="360"/>
            <ac:inkMk id="68" creationId="{AF315B58-347A-42F2-B875-010F9E9D7E80}"/>
          </ac:inkMkLst>
        </pc:inkChg>
        <pc:inkChg chg="add">
          <ac:chgData name="Viet Anh Nguyen" userId="b95f61ff061388d5" providerId="LiveId" clId="{746B24EA-7A43-4D3D-A68A-B9BD11066FA8}" dt="2022-02-09T07:56:01.090" v="5713" actId="9405"/>
          <ac:inkMkLst>
            <pc:docMk/>
            <pc:sldMk cId="619065358" sldId="360"/>
            <ac:inkMk id="69" creationId="{6ABD62E1-B337-49F3-8DC5-4F41F287E8D0}"/>
          </ac:inkMkLst>
        </pc:inkChg>
        <pc:inkChg chg="add">
          <ac:chgData name="Viet Anh Nguyen" userId="b95f61ff061388d5" providerId="LiveId" clId="{746B24EA-7A43-4D3D-A68A-B9BD11066FA8}" dt="2022-02-09T07:56:01.209" v="5714" actId="9405"/>
          <ac:inkMkLst>
            <pc:docMk/>
            <pc:sldMk cId="619065358" sldId="360"/>
            <ac:inkMk id="70" creationId="{160FB2AD-92D4-457D-9E73-488D8819060F}"/>
          </ac:inkMkLst>
        </pc:inkChg>
        <pc:inkChg chg="add">
          <ac:chgData name="Viet Anh Nguyen" userId="b95f61ff061388d5" providerId="LiveId" clId="{746B24EA-7A43-4D3D-A68A-B9BD11066FA8}" dt="2022-02-09T07:56:02.211" v="5715"/>
          <ac:inkMkLst>
            <pc:docMk/>
            <pc:sldMk cId="619065358" sldId="360"/>
            <ac:inkMk id="71" creationId="{A81ED2B6-5CC2-4FC5-88B1-129C58415002}"/>
          </ac:inkMkLst>
        </pc:inkChg>
        <pc:inkChg chg="add">
          <ac:chgData name="Viet Anh Nguyen" userId="b95f61ff061388d5" providerId="LiveId" clId="{746B24EA-7A43-4D3D-A68A-B9BD11066FA8}" dt="2022-02-09T07:56:02.211" v="5715"/>
          <ac:inkMkLst>
            <pc:docMk/>
            <pc:sldMk cId="619065358" sldId="360"/>
            <ac:inkMk id="72" creationId="{C9BD8F4B-E768-4204-BE7A-53815C73297C}"/>
          </ac:inkMkLst>
        </pc:inkChg>
        <pc:inkChg chg="add del">
          <ac:chgData name="Viet Anh Nguyen" userId="b95f61ff061388d5" providerId="LiveId" clId="{746B24EA-7A43-4D3D-A68A-B9BD11066FA8}" dt="2022-02-09T07:56:03.194" v="5718"/>
          <ac:inkMkLst>
            <pc:docMk/>
            <pc:sldMk cId="619065358" sldId="360"/>
            <ac:inkMk id="73" creationId="{3438705C-6C6C-482F-986B-5A7E0074DACD}"/>
          </ac:inkMkLst>
        </pc:inkChg>
        <pc:inkChg chg="add del">
          <ac:chgData name="Viet Anh Nguyen" userId="b95f61ff061388d5" providerId="LiveId" clId="{746B24EA-7A43-4D3D-A68A-B9BD11066FA8}" dt="2022-02-09T07:56:03.194" v="5718"/>
          <ac:inkMkLst>
            <pc:docMk/>
            <pc:sldMk cId="619065358" sldId="360"/>
            <ac:inkMk id="74" creationId="{5CA9C4F2-1163-4AF4-AA75-40069F8BC794}"/>
          </ac:inkMkLst>
        </pc:inkChg>
        <pc:inkChg chg="add">
          <ac:chgData name="Viet Anh Nguyen" userId="b95f61ff061388d5" providerId="LiveId" clId="{746B24EA-7A43-4D3D-A68A-B9BD11066FA8}" dt="2022-02-09T07:56:03.194" v="5718"/>
          <ac:inkMkLst>
            <pc:docMk/>
            <pc:sldMk cId="619065358" sldId="360"/>
            <ac:inkMk id="75" creationId="{DE0A798D-15C0-418E-A5CD-704390E55E4E}"/>
          </ac:inkMkLst>
        </pc:inkChg>
        <pc:inkChg chg="add del">
          <ac:chgData name="Viet Anh Nguyen" userId="b95f61ff061388d5" providerId="LiveId" clId="{746B24EA-7A43-4D3D-A68A-B9BD11066FA8}" dt="2022-02-09T07:56:10.773" v="5735"/>
          <ac:inkMkLst>
            <pc:docMk/>
            <pc:sldMk cId="619065358" sldId="360"/>
            <ac:inkMk id="76" creationId="{CA8E7A67-4BC2-47F6-9964-79BFCD813130}"/>
          </ac:inkMkLst>
        </pc:inkChg>
        <pc:inkChg chg="add del">
          <ac:chgData name="Viet Anh Nguyen" userId="b95f61ff061388d5" providerId="LiveId" clId="{746B24EA-7A43-4D3D-A68A-B9BD11066FA8}" dt="2022-02-09T07:56:10.773" v="5735"/>
          <ac:inkMkLst>
            <pc:docMk/>
            <pc:sldMk cId="619065358" sldId="360"/>
            <ac:inkMk id="77" creationId="{2054DF8E-622A-4ABD-8693-EBE0B5529BC1}"/>
          </ac:inkMkLst>
        </pc:inkChg>
        <pc:inkChg chg="add">
          <ac:chgData name="Viet Anh Nguyen" userId="b95f61ff061388d5" providerId="LiveId" clId="{746B24EA-7A43-4D3D-A68A-B9BD11066FA8}" dt="2022-02-09T07:56:04.923" v="5721" actId="9405"/>
          <ac:inkMkLst>
            <pc:docMk/>
            <pc:sldMk cId="619065358" sldId="360"/>
            <ac:inkMk id="78" creationId="{CD757384-D18E-4A54-9728-B177CD853BE2}"/>
          </ac:inkMkLst>
        </pc:inkChg>
        <pc:inkChg chg="add del">
          <ac:chgData name="Viet Anh Nguyen" userId="b95f61ff061388d5" providerId="LiveId" clId="{746B24EA-7A43-4D3D-A68A-B9BD11066FA8}" dt="2022-02-09T07:56:10.773" v="5735"/>
          <ac:inkMkLst>
            <pc:docMk/>
            <pc:sldMk cId="619065358" sldId="360"/>
            <ac:inkMk id="79" creationId="{9A0632FA-1AAC-436C-B4B9-AD18031954D1}"/>
          </ac:inkMkLst>
        </pc:inkChg>
        <pc:inkChg chg="add del">
          <ac:chgData name="Viet Anh Nguyen" userId="b95f61ff061388d5" providerId="LiveId" clId="{746B24EA-7A43-4D3D-A68A-B9BD11066FA8}" dt="2022-02-09T07:56:10.773" v="5735"/>
          <ac:inkMkLst>
            <pc:docMk/>
            <pc:sldMk cId="619065358" sldId="360"/>
            <ac:inkMk id="80" creationId="{14255575-5327-4DC2-B7F7-D70C7ED517A3}"/>
          </ac:inkMkLst>
        </pc:inkChg>
        <pc:inkChg chg="add del">
          <ac:chgData name="Viet Anh Nguyen" userId="b95f61ff061388d5" providerId="LiveId" clId="{746B24EA-7A43-4D3D-A68A-B9BD11066FA8}" dt="2022-02-09T07:56:10.773" v="5735"/>
          <ac:inkMkLst>
            <pc:docMk/>
            <pc:sldMk cId="619065358" sldId="360"/>
            <ac:inkMk id="81" creationId="{99D5C6E7-37D2-4F4F-8252-FCF108B4041C}"/>
          </ac:inkMkLst>
        </pc:inkChg>
        <pc:inkChg chg="add del">
          <ac:chgData name="Viet Anh Nguyen" userId="b95f61ff061388d5" providerId="LiveId" clId="{746B24EA-7A43-4D3D-A68A-B9BD11066FA8}" dt="2022-02-09T07:56:10.773" v="5735"/>
          <ac:inkMkLst>
            <pc:docMk/>
            <pc:sldMk cId="619065358" sldId="360"/>
            <ac:inkMk id="82" creationId="{82FFE158-3A37-481F-8099-869B90D1C1A7}"/>
          </ac:inkMkLst>
        </pc:inkChg>
        <pc:inkChg chg="add del">
          <ac:chgData name="Viet Anh Nguyen" userId="b95f61ff061388d5" providerId="LiveId" clId="{746B24EA-7A43-4D3D-A68A-B9BD11066FA8}" dt="2022-02-09T07:56:10.773" v="5735"/>
          <ac:inkMkLst>
            <pc:docMk/>
            <pc:sldMk cId="619065358" sldId="360"/>
            <ac:inkMk id="83" creationId="{615673C1-1D49-480D-A545-7328DD8651D4}"/>
          </ac:inkMkLst>
        </pc:inkChg>
        <pc:inkChg chg="add del">
          <ac:chgData name="Viet Anh Nguyen" userId="b95f61ff061388d5" providerId="LiveId" clId="{746B24EA-7A43-4D3D-A68A-B9BD11066FA8}" dt="2022-02-09T07:56:10.773" v="5735"/>
          <ac:inkMkLst>
            <pc:docMk/>
            <pc:sldMk cId="619065358" sldId="360"/>
            <ac:inkMk id="84" creationId="{1539912E-9295-486C-BA1D-D373D48C8004}"/>
          </ac:inkMkLst>
        </pc:inkChg>
        <pc:inkChg chg="add del">
          <ac:chgData name="Viet Anh Nguyen" userId="b95f61ff061388d5" providerId="LiveId" clId="{746B24EA-7A43-4D3D-A68A-B9BD11066FA8}" dt="2022-02-09T07:56:10.773" v="5735"/>
          <ac:inkMkLst>
            <pc:docMk/>
            <pc:sldMk cId="619065358" sldId="360"/>
            <ac:inkMk id="85" creationId="{3729AAB9-5332-4652-BBFE-BBE1E5B87FCD}"/>
          </ac:inkMkLst>
        </pc:inkChg>
        <pc:inkChg chg="add del">
          <ac:chgData name="Viet Anh Nguyen" userId="b95f61ff061388d5" providerId="LiveId" clId="{746B24EA-7A43-4D3D-A68A-B9BD11066FA8}" dt="2022-02-09T07:56:10.773" v="5735"/>
          <ac:inkMkLst>
            <pc:docMk/>
            <pc:sldMk cId="619065358" sldId="360"/>
            <ac:inkMk id="86" creationId="{F29D1461-70A2-473D-8DE6-AE25E84415D1}"/>
          </ac:inkMkLst>
        </pc:inkChg>
        <pc:inkChg chg="add">
          <ac:chgData name="Viet Anh Nguyen" userId="b95f61ff061388d5" providerId="LiveId" clId="{746B24EA-7A43-4D3D-A68A-B9BD11066FA8}" dt="2022-02-09T07:56:08.336" v="5730" actId="9405"/>
          <ac:inkMkLst>
            <pc:docMk/>
            <pc:sldMk cId="619065358" sldId="360"/>
            <ac:inkMk id="87" creationId="{71694AE2-C586-44A5-ADB8-A479A180E63E}"/>
          </ac:inkMkLst>
        </pc:inkChg>
        <pc:inkChg chg="add del">
          <ac:chgData name="Viet Anh Nguyen" userId="b95f61ff061388d5" providerId="LiveId" clId="{746B24EA-7A43-4D3D-A68A-B9BD11066FA8}" dt="2022-02-09T07:56:10.773" v="5735"/>
          <ac:inkMkLst>
            <pc:docMk/>
            <pc:sldMk cId="619065358" sldId="360"/>
            <ac:inkMk id="88" creationId="{C1C0E8BB-6CED-4C7A-92FD-A4A91BA90CA3}"/>
          </ac:inkMkLst>
        </pc:inkChg>
        <pc:inkChg chg="add del">
          <ac:chgData name="Viet Anh Nguyen" userId="b95f61ff061388d5" providerId="LiveId" clId="{746B24EA-7A43-4D3D-A68A-B9BD11066FA8}" dt="2022-02-09T07:56:10.773" v="5735"/>
          <ac:inkMkLst>
            <pc:docMk/>
            <pc:sldMk cId="619065358" sldId="360"/>
            <ac:inkMk id="89" creationId="{71B56604-0751-437A-8E8D-32221500BA87}"/>
          </ac:inkMkLst>
        </pc:inkChg>
        <pc:inkChg chg="add del">
          <ac:chgData name="Viet Anh Nguyen" userId="b95f61ff061388d5" providerId="LiveId" clId="{746B24EA-7A43-4D3D-A68A-B9BD11066FA8}" dt="2022-02-09T07:56:10.773" v="5735"/>
          <ac:inkMkLst>
            <pc:docMk/>
            <pc:sldMk cId="619065358" sldId="360"/>
            <ac:inkMk id="90" creationId="{FA4DB653-C68F-4DFC-A977-332F701402FC}"/>
          </ac:inkMkLst>
        </pc:inkChg>
        <pc:inkChg chg="add del">
          <ac:chgData name="Viet Anh Nguyen" userId="b95f61ff061388d5" providerId="LiveId" clId="{746B24EA-7A43-4D3D-A68A-B9BD11066FA8}" dt="2022-02-09T07:56:10.773" v="5735"/>
          <ac:inkMkLst>
            <pc:docMk/>
            <pc:sldMk cId="619065358" sldId="360"/>
            <ac:inkMk id="91" creationId="{E92553FE-2DB2-478F-990C-9D759E380C33}"/>
          </ac:inkMkLst>
        </pc:inkChg>
        <pc:inkChg chg="add">
          <ac:chgData name="Viet Anh Nguyen" userId="b95f61ff061388d5" providerId="LiveId" clId="{746B24EA-7A43-4D3D-A68A-B9BD11066FA8}" dt="2022-02-09T07:56:10.773" v="5735"/>
          <ac:inkMkLst>
            <pc:docMk/>
            <pc:sldMk cId="619065358" sldId="360"/>
            <ac:inkMk id="92" creationId="{E2E8D2A9-CDAB-4A51-8E6F-BB8D45F7F582}"/>
          </ac:inkMkLst>
        </pc:inkChg>
        <pc:inkChg chg="add">
          <ac:chgData name="Viet Anh Nguyen" userId="b95f61ff061388d5" providerId="LiveId" clId="{746B24EA-7A43-4D3D-A68A-B9BD11066FA8}" dt="2022-02-09T07:56:10.773" v="5735"/>
          <ac:inkMkLst>
            <pc:docMk/>
            <pc:sldMk cId="619065358" sldId="360"/>
            <ac:inkMk id="93" creationId="{19B59B16-28A3-4447-92F5-D1CDB0EFE5A2}"/>
          </ac:inkMkLst>
        </pc:inkChg>
        <pc:inkChg chg="add">
          <ac:chgData name="Viet Anh Nguyen" userId="b95f61ff061388d5" providerId="LiveId" clId="{746B24EA-7A43-4D3D-A68A-B9BD11066FA8}" dt="2022-02-09T07:56:10.773" v="5735"/>
          <ac:inkMkLst>
            <pc:docMk/>
            <pc:sldMk cId="619065358" sldId="360"/>
            <ac:inkMk id="94" creationId="{3BD227E3-A15F-41F6-BD48-1524A9FC93F5}"/>
          </ac:inkMkLst>
        </pc:inkChg>
        <pc:inkChg chg="add">
          <ac:chgData name="Viet Anh Nguyen" userId="b95f61ff061388d5" providerId="LiveId" clId="{746B24EA-7A43-4D3D-A68A-B9BD11066FA8}" dt="2022-02-09T07:56:10.773" v="5735"/>
          <ac:inkMkLst>
            <pc:docMk/>
            <pc:sldMk cId="619065358" sldId="360"/>
            <ac:inkMk id="95" creationId="{0CC8F6D3-92C6-4FB9-9384-E08716671B55}"/>
          </ac:inkMkLst>
        </pc:inkChg>
        <pc:inkChg chg="add">
          <ac:chgData name="Viet Anh Nguyen" userId="b95f61ff061388d5" providerId="LiveId" clId="{746B24EA-7A43-4D3D-A68A-B9BD11066FA8}" dt="2022-02-09T07:56:10.773" v="5735"/>
          <ac:inkMkLst>
            <pc:docMk/>
            <pc:sldMk cId="619065358" sldId="360"/>
            <ac:inkMk id="96" creationId="{F7441800-660A-47B8-AD0A-5EFB570A5FD6}"/>
          </ac:inkMkLst>
        </pc:inkChg>
      </pc:sldChg>
      <pc:sldChg chg="addSp delSp modSp add mod">
        <pc:chgData name="Viet Anh Nguyen" userId="b95f61ff061388d5" providerId="LiveId" clId="{746B24EA-7A43-4D3D-A68A-B9BD11066FA8}" dt="2022-02-09T08:00:24.396" v="5872" actId="9405"/>
        <pc:sldMkLst>
          <pc:docMk/>
          <pc:sldMk cId="3379085843" sldId="361"/>
        </pc:sldMkLst>
        <pc:inkChg chg="add del">
          <ac:chgData name="Viet Anh Nguyen" userId="b95f61ff061388d5" providerId="LiveId" clId="{746B24EA-7A43-4D3D-A68A-B9BD11066FA8}" dt="2022-02-09T07:56:23.712" v="5741"/>
          <ac:inkMkLst>
            <pc:docMk/>
            <pc:sldMk cId="3379085843" sldId="361"/>
            <ac:inkMk id="2" creationId="{9D8FB512-D82A-44F6-A7F1-E7B9815D6B3C}"/>
          </ac:inkMkLst>
        </pc:inkChg>
        <pc:inkChg chg="add del">
          <ac:chgData name="Viet Anh Nguyen" userId="b95f61ff061388d5" providerId="LiveId" clId="{746B24EA-7A43-4D3D-A68A-B9BD11066FA8}" dt="2022-02-09T07:56:23.712" v="5741"/>
          <ac:inkMkLst>
            <pc:docMk/>
            <pc:sldMk cId="3379085843" sldId="361"/>
            <ac:inkMk id="3" creationId="{E07CAE53-4C51-4F78-B481-1362D2020494}"/>
          </ac:inkMkLst>
        </pc:inkChg>
        <pc:inkChg chg="add del">
          <ac:chgData name="Viet Anh Nguyen" userId="b95f61ff061388d5" providerId="LiveId" clId="{746B24EA-7A43-4D3D-A68A-B9BD11066FA8}" dt="2022-02-09T07:56:23.712" v="5741"/>
          <ac:inkMkLst>
            <pc:docMk/>
            <pc:sldMk cId="3379085843" sldId="361"/>
            <ac:inkMk id="4" creationId="{6BBE4EEF-8CC1-4884-BB65-3C1EE5CF413F}"/>
          </ac:inkMkLst>
        </pc:inkChg>
        <pc:inkChg chg="add">
          <ac:chgData name="Viet Anh Nguyen" userId="b95f61ff061388d5" providerId="LiveId" clId="{746B24EA-7A43-4D3D-A68A-B9BD11066FA8}" dt="2022-02-09T07:56:22.633" v="5739" actId="9405"/>
          <ac:inkMkLst>
            <pc:docMk/>
            <pc:sldMk cId="3379085843" sldId="361"/>
            <ac:inkMk id="5" creationId="{BA8A97FA-1568-427A-A2E7-517D71B8C56A}"/>
          </ac:inkMkLst>
        </pc:inkChg>
        <pc:inkChg chg="add">
          <ac:chgData name="Viet Anh Nguyen" userId="b95f61ff061388d5" providerId="LiveId" clId="{746B24EA-7A43-4D3D-A68A-B9BD11066FA8}" dt="2022-02-09T07:56:22.767" v="5740" actId="9405"/>
          <ac:inkMkLst>
            <pc:docMk/>
            <pc:sldMk cId="3379085843" sldId="361"/>
            <ac:inkMk id="6" creationId="{7CAFDD4B-8224-47A7-8D7B-A7E66B67BFD1}"/>
          </ac:inkMkLst>
        </pc:inkChg>
        <pc:inkChg chg="add">
          <ac:chgData name="Viet Anh Nguyen" userId="b95f61ff061388d5" providerId="LiveId" clId="{746B24EA-7A43-4D3D-A68A-B9BD11066FA8}" dt="2022-02-09T07:56:23.712" v="5741"/>
          <ac:inkMkLst>
            <pc:docMk/>
            <pc:sldMk cId="3379085843" sldId="361"/>
            <ac:inkMk id="7" creationId="{4CF3AB6C-0092-4483-8E8F-1C9F735590E0}"/>
          </ac:inkMkLst>
        </pc:inkChg>
        <pc:inkChg chg="add del">
          <ac:chgData name="Viet Anh Nguyen" userId="b95f61ff061388d5" providerId="LiveId" clId="{746B24EA-7A43-4D3D-A68A-B9BD11066FA8}" dt="2022-02-09T07:56:26.951" v="5750"/>
          <ac:inkMkLst>
            <pc:docMk/>
            <pc:sldMk cId="3379085843" sldId="361"/>
            <ac:inkMk id="8" creationId="{76C15EB7-5F3D-4EA0-B553-F0BD573ABE54}"/>
          </ac:inkMkLst>
        </pc:inkChg>
        <pc:inkChg chg="add del">
          <ac:chgData name="Viet Anh Nguyen" userId="b95f61ff061388d5" providerId="LiveId" clId="{746B24EA-7A43-4D3D-A68A-B9BD11066FA8}" dt="2022-02-09T07:56:26.951" v="5750"/>
          <ac:inkMkLst>
            <pc:docMk/>
            <pc:sldMk cId="3379085843" sldId="361"/>
            <ac:inkMk id="9" creationId="{6C2DF084-4E0A-44EA-86A8-5094371155C9}"/>
          </ac:inkMkLst>
        </pc:inkChg>
        <pc:inkChg chg="add del">
          <ac:chgData name="Viet Anh Nguyen" userId="b95f61ff061388d5" providerId="LiveId" clId="{746B24EA-7A43-4D3D-A68A-B9BD11066FA8}" dt="2022-02-09T07:56:26.951" v="5750"/>
          <ac:inkMkLst>
            <pc:docMk/>
            <pc:sldMk cId="3379085843" sldId="361"/>
            <ac:inkMk id="10" creationId="{A1F38493-E5C5-469D-AF7E-CF750B5B2956}"/>
          </ac:inkMkLst>
        </pc:inkChg>
        <pc:inkChg chg="add del">
          <ac:chgData name="Viet Anh Nguyen" userId="b95f61ff061388d5" providerId="LiveId" clId="{746B24EA-7A43-4D3D-A68A-B9BD11066FA8}" dt="2022-02-09T07:56:26.951" v="5750"/>
          <ac:inkMkLst>
            <pc:docMk/>
            <pc:sldMk cId="3379085843" sldId="361"/>
            <ac:inkMk id="11" creationId="{731B5ED2-65D4-4F8C-B93A-B8D0F5EBE947}"/>
          </ac:inkMkLst>
        </pc:inkChg>
        <pc:inkChg chg="add del">
          <ac:chgData name="Viet Anh Nguyen" userId="b95f61ff061388d5" providerId="LiveId" clId="{746B24EA-7A43-4D3D-A68A-B9BD11066FA8}" dt="2022-02-09T07:56:26.951" v="5750"/>
          <ac:inkMkLst>
            <pc:docMk/>
            <pc:sldMk cId="3379085843" sldId="361"/>
            <ac:inkMk id="12" creationId="{746FC5C3-D807-4718-BA19-FC6FAE1778F9}"/>
          </ac:inkMkLst>
        </pc:inkChg>
        <pc:inkChg chg="add del">
          <ac:chgData name="Viet Anh Nguyen" userId="b95f61ff061388d5" providerId="LiveId" clId="{746B24EA-7A43-4D3D-A68A-B9BD11066FA8}" dt="2022-02-09T07:56:26.951" v="5750"/>
          <ac:inkMkLst>
            <pc:docMk/>
            <pc:sldMk cId="3379085843" sldId="361"/>
            <ac:inkMk id="13" creationId="{CA225BFB-F189-4D11-8504-5C07A1300782}"/>
          </ac:inkMkLst>
        </pc:inkChg>
        <pc:inkChg chg="add del">
          <ac:chgData name="Viet Anh Nguyen" userId="b95f61ff061388d5" providerId="LiveId" clId="{746B24EA-7A43-4D3D-A68A-B9BD11066FA8}" dt="2022-02-09T07:56:26.951" v="5750"/>
          <ac:inkMkLst>
            <pc:docMk/>
            <pc:sldMk cId="3379085843" sldId="361"/>
            <ac:inkMk id="14" creationId="{486C55EA-CC92-48A2-901B-1D7A13FF0A65}"/>
          </ac:inkMkLst>
        </pc:inkChg>
        <pc:inkChg chg="add del">
          <ac:chgData name="Viet Anh Nguyen" userId="b95f61ff061388d5" providerId="LiveId" clId="{746B24EA-7A43-4D3D-A68A-B9BD11066FA8}" dt="2022-02-09T07:56:26.951" v="5750"/>
          <ac:inkMkLst>
            <pc:docMk/>
            <pc:sldMk cId="3379085843" sldId="361"/>
            <ac:inkMk id="15" creationId="{686B1802-49D5-4803-BBFD-5775F6D10F00}"/>
          </ac:inkMkLst>
        </pc:inkChg>
        <pc:inkChg chg="add">
          <ac:chgData name="Viet Anh Nguyen" userId="b95f61ff061388d5" providerId="LiveId" clId="{746B24EA-7A43-4D3D-A68A-B9BD11066FA8}" dt="2022-02-09T07:56:26.951" v="5750"/>
          <ac:inkMkLst>
            <pc:docMk/>
            <pc:sldMk cId="3379085843" sldId="361"/>
            <ac:inkMk id="16" creationId="{D40B2B8C-CD88-4E84-8844-2BDDD35889AD}"/>
          </ac:inkMkLst>
        </pc:inkChg>
        <pc:inkChg chg="add">
          <ac:chgData name="Viet Anh Nguyen" userId="b95f61ff061388d5" providerId="LiveId" clId="{746B24EA-7A43-4D3D-A68A-B9BD11066FA8}" dt="2022-02-09T07:56:27.088" v="5751" actId="9405"/>
          <ac:inkMkLst>
            <pc:docMk/>
            <pc:sldMk cId="3379085843" sldId="361"/>
            <ac:inkMk id="17" creationId="{78758DE0-D3D3-4710-BF6A-3C73ADA68EC7}"/>
          </ac:inkMkLst>
        </pc:inkChg>
        <pc:inkChg chg="add">
          <ac:chgData name="Viet Anh Nguyen" userId="b95f61ff061388d5" providerId="LiveId" clId="{746B24EA-7A43-4D3D-A68A-B9BD11066FA8}" dt="2022-02-09T07:56:34.358" v="5752" actId="9405"/>
          <ac:inkMkLst>
            <pc:docMk/>
            <pc:sldMk cId="3379085843" sldId="361"/>
            <ac:inkMk id="18" creationId="{125D196D-68B7-4FE0-A1FB-2EA321A0F47F}"/>
          </ac:inkMkLst>
        </pc:inkChg>
        <pc:inkChg chg="add del">
          <ac:chgData name="Viet Anh Nguyen" userId="b95f61ff061388d5" providerId="LiveId" clId="{746B24EA-7A43-4D3D-A68A-B9BD11066FA8}" dt="2022-02-09T07:56:38.016" v="5759"/>
          <ac:inkMkLst>
            <pc:docMk/>
            <pc:sldMk cId="3379085843" sldId="361"/>
            <ac:inkMk id="19" creationId="{1603223D-75BD-4DBA-9FD3-2C26E1C95DD6}"/>
          </ac:inkMkLst>
        </pc:inkChg>
        <pc:inkChg chg="add del">
          <ac:chgData name="Viet Anh Nguyen" userId="b95f61ff061388d5" providerId="LiveId" clId="{746B24EA-7A43-4D3D-A68A-B9BD11066FA8}" dt="2022-02-09T07:56:38.016" v="5759"/>
          <ac:inkMkLst>
            <pc:docMk/>
            <pc:sldMk cId="3379085843" sldId="361"/>
            <ac:inkMk id="20" creationId="{D955C4A0-2C1C-4320-92D4-50BCBA54B188}"/>
          </ac:inkMkLst>
        </pc:inkChg>
        <pc:inkChg chg="add del">
          <ac:chgData name="Viet Anh Nguyen" userId="b95f61ff061388d5" providerId="LiveId" clId="{746B24EA-7A43-4D3D-A68A-B9BD11066FA8}" dt="2022-02-09T07:56:38.016" v="5759"/>
          <ac:inkMkLst>
            <pc:docMk/>
            <pc:sldMk cId="3379085843" sldId="361"/>
            <ac:inkMk id="21" creationId="{EFFA66BA-3263-423F-92C0-AC5707A60542}"/>
          </ac:inkMkLst>
        </pc:inkChg>
        <pc:inkChg chg="add del">
          <ac:chgData name="Viet Anh Nguyen" userId="b95f61ff061388d5" providerId="LiveId" clId="{746B24EA-7A43-4D3D-A68A-B9BD11066FA8}" dt="2022-02-09T07:56:38.016" v="5759"/>
          <ac:inkMkLst>
            <pc:docMk/>
            <pc:sldMk cId="3379085843" sldId="361"/>
            <ac:inkMk id="22" creationId="{99F9FE61-C11D-47FF-B042-5111D706A32E}"/>
          </ac:inkMkLst>
        </pc:inkChg>
        <pc:inkChg chg="add del">
          <ac:chgData name="Viet Anh Nguyen" userId="b95f61ff061388d5" providerId="LiveId" clId="{746B24EA-7A43-4D3D-A68A-B9BD11066FA8}" dt="2022-02-09T07:56:38.016" v="5759"/>
          <ac:inkMkLst>
            <pc:docMk/>
            <pc:sldMk cId="3379085843" sldId="361"/>
            <ac:inkMk id="23" creationId="{751BA0CB-254E-4D73-9FE3-5689D05CFF58}"/>
          </ac:inkMkLst>
        </pc:inkChg>
        <pc:inkChg chg="add del">
          <ac:chgData name="Viet Anh Nguyen" userId="b95f61ff061388d5" providerId="LiveId" clId="{746B24EA-7A43-4D3D-A68A-B9BD11066FA8}" dt="2022-02-09T07:56:38.016" v="5759"/>
          <ac:inkMkLst>
            <pc:docMk/>
            <pc:sldMk cId="3379085843" sldId="361"/>
            <ac:inkMk id="24" creationId="{7BF27ED2-EAC5-4E19-B697-B6DE83488FE6}"/>
          </ac:inkMkLst>
        </pc:inkChg>
        <pc:inkChg chg="add">
          <ac:chgData name="Viet Anh Nguyen" userId="b95f61ff061388d5" providerId="LiveId" clId="{746B24EA-7A43-4D3D-A68A-B9BD11066FA8}" dt="2022-02-09T07:56:38.016" v="5759"/>
          <ac:inkMkLst>
            <pc:docMk/>
            <pc:sldMk cId="3379085843" sldId="361"/>
            <ac:inkMk id="25" creationId="{CFF5D963-502F-4B0B-BFB5-0CDB4CA3ECBB}"/>
          </ac:inkMkLst>
        </pc:inkChg>
        <pc:inkChg chg="add del">
          <ac:chgData name="Viet Anh Nguyen" userId="b95f61ff061388d5" providerId="LiveId" clId="{746B24EA-7A43-4D3D-A68A-B9BD11066FA8}" dt="2022-02-09T07:56:41.012" v="5763"/>
          <ac:inkMkLst>
            <pc:docMk/>
            <pc:sldMk cId="3379085843" sldId="361"/>
            <ac:inkMk id="26" creationId="{268F73D5-C85F-4FDF-B5EB-785FA3BBF969}"/>
          </ac:inkMkLst>
        </pc:inkChg>
        <pc:inkChg chg="add del">
          <ac:chgData name="Viet Anh Nguyen" userId="b95f61ff061388d5" providerId="LiveId" clId="{746B24EA-7A43-4D3D-A68A-B9BD11066FA8}" dt="2022-02-09T07:56:41.012" v="5763"/>
          <ac:inkMkLst>
            <pc:docMk/>
            <pc:sldMk cId="3379085843" sldId="361"/>
            <ac:inkMk id="27" creationId="{56699363-B622-4659-BBE9-9E49E56CACD4}"/>
          </ac:inkMkLst>
        </pc:inkChg>
        <pc:inkChg chg="add del">
          <ac:chgData name="Viet Anh Nguyen" userId="b95f61ff061388d5" providerId="LiveId" clId="{746B24EA-7A43-4D3D-A68A-B9BD11066FA8}" dt="2022-02-09T07:56:41.012" v="5763"/>
          <ac:inkMkLst>
            <pc:docMk/>
            <pc:sldMk cId="3379085843" sldId="361"/>
            <ac:inkMk id="28" creationId="{0FDC1046-F944-4F6E-9998-BCE72C8CC58B}"/>
          </ac:inkMkLst>
        </pc:inkChg>
        <pc:inkChg chg="add del">
          <ac:chgData name="Viet Anh Nguyen" userId="b95f61ff061388d5" providerId="LiveId" clId="{746B24EA-7A43-4D3D-A68A-B9BD11066FA8}" dt="2022-02-09T07:56:45.087" v="5774"/>
          <ac:inkMkLst>
            <pc:docMk/>
            <pc:sldMk cId="3379085843" sldId="361"/>
            <ac:inkMk id="29" creationId="{B1FD66E3-5E02-46E3-98A1-BCAE9D123606}"/>
          </ac:inkMkLst>
        </pc:inkChg>
        <pc:inkChg chg="add del">
          <ac:chgData name="Viet Anh Nguyen" userId="b95f61ff061388d5" providerId="LiveId" clId="{746B24EA-7A43-4D3D-A68A-B9BD11066FA8}" dt="2022-02-09T07:56:45.087" v="5774"/>
          <ac:inkMkLst>
            <pc:docMk/>
            <pc:sldMk cId="3379085843" sldId="361"/>
            <ac:inkMk id="30" creationId="{EFC026A6-E85D-4CDD-8338-2C2B50F9C2A6}"/>
          </ac:inkMkLst>
        </pc:inkChg>
        <pc:inkChg chg="add del">
          <ac:chgData name="Viet Anh Nguyen" userId="b95f61ff061388d5" providerId="LiveId" clId="{746B24EA-7A43-4D3D-A68A-B9BD11066FA8}" dt="2022-02-09T07:56:45.087" v="5774"/>
          <ac:inkMkLst>
            <pc:docMk/>
            <pc:sldMk cId="3379085843" sldId="361"/>
            <ac:inkMk id="31" creationId="{6869124C-527B-4A67-88A5-C4D372469AF5}"/>
          </ac:inkMkLst>
        </pc:inkChg>
        <pc:inkChg chg="add del">
          <ac:chgData name="Viet Anh Nguyen" userId="b95f61ff061388d5" providerId="LiveId" clId="{746B24EA-7A43-4D3D-A68A-B9BD11066FA8}" dt="2022-02-09T07:56:45.087" v="5774"/>
          <ac:inkMkLst>
            <pc:docMk/>
            <pc:sldMk cId="3379085843" sldId="361"/>
            <ac:inkMk id="32" creationId="{918ABB6E-0EA0-44BA-993F-C90943F3C7AB}"/>
          </ac:inkMkLst>
        </pc:inkChg>
        <pc:inkChg chg="add del">
          <ac:chgData name="Viet Anh Nguyen" userId="b95f61ff061388d5" providerId="LiveId" clId="{746B24EA-7A43-4D3D-A68A-B9BD11066FA8}" dt="2022-02-09T07:56:45.087" v="5774"/>
          <ac:inkMkLst>
            <pc:docMk/>
            <pc:sldMk cId="3379085843" sldId="361"/>
            <ac:inkMk id="33" creationId="{4C17AB77-CF4D-4C2B-8219-F7308F2298C2}"/>
          </ac:inkMkLst>
        </pc:inkChg>
        <pc:inkChg chg="add del">
          <ac:chgData name="Viet Anh Nguyen" userId="b95f61ff061388d5" providerId="LiveId" clId="{746B24EA-7A43-4D3D-A68A-B9BD11066FA8}" dt="2022-02-09T07:56:45.087" v="5774"/>
          <ac:inkMkLst>
            <pc:docMk/>
            <pc:sldMk cId="3379085843" sldId="361"/>
            <ac:inkMk id="34" creationId="{979DA9C0-94BF-4A3D-9F70-5A8B30E3AD66}"/>
          </ac:inkMkLst>
        </pc:inkChg>
        <pc:inkChg chg="add del">
          <ac:chgData name="Viet Anh Nguyen" userId="b95f61ff061388d5" providerId="LiveId" clId="{746B24EA-7A43-4D3D-A68A-B9BD11066FA8}" dt="2022-02-09T07:56:45.087" v="5774"/>
          <ac:inkMkLst>
            <pc:docMk/>
            <pc:sldMk cId="3379085843" sldId="361"/>
            <ac:inkMk id="35" creationId="{86181588-C043-45E0-9C30-B4C69E156529}"/>
          </ac:inkMkLst>
        </pc:inkChg>
        <pc:inkChg chg="add del">
          <ac:chgData name="Viet Anh Nguyen" userId="b95f61ff061388d5" providerId="LiveId" clId="{746B24EA-7A43-4D3D-A68A-B9BD11066FA8}" dt="2022-02-09T07:56:45.087" v="5774"/>
          <ac:inkMkLst>
            <pc:docMk/>
            <pc:sldMk cId="3379085843" sldId="361"/>
            <ac:inkMk id="36" creationId="{A3C8D551-4FDA-4EFC-B072-97C8105FC38B}"/>
          </ac:inkMkLst>
        </pc:inkChg>
        <pc:inkChg chg="add del">
          <ac:chgData name="Viet Anh Nguyen" userId="b95f61ff061388d5" providerId="LiveId" clId="{746B24EA-7A43-4D3D-A68A-B9BD11066FA8}" dt="2022-02-09T07:56:45.087" v="5774"/>
          <ac:inkMkLst>
            <pc:docMk/>
            <pc:sldMk cId="3379085843" sldId="361"/>
            <ac:inkMk id="37" creationId="{E722041D-3029-4831-93FC-5EFA0E2DF162}"/>
          </ac:inkMkLst>
        </pc:inkChg>
        <pc:inkChg chg="add del">
          <ac:chgData name="Viet Anh Nguyen" userId="b95f61ff061388d5" providerId="LiveId" clId="{746B24EA-7A43-4D3D-A68A-B9BD11066FA8}" dt="2022-02-09T07:56:45.087" v="5774"/>
          <ac:inkMkLst>
            <pc:docMk/>
            <pc:sldMk cId="3379085843" sldId="361"/>
            <ac:inkMk id="38" creationId="{A09D0469-3C52-4A8E-A7B0-C7EF1100B9F7}"/>
          </ac:inkMkLst>
        </pc:inkChg>
        <pc:inkChg chg="add del">
          <ac:chgData name="Viet Anh Nguyen" userId="b95f61ff061388d5" providerId="LiveId" clId="{746B24EA-7A43-4D3D-A68A-B9BD11066FA8}" dt="2022-02-09T07:56:45.087" v="5774"/>
          <ac:inkMkLst>
            <pc:docMk/>
            <pc:sldMk cId="3379085843" sldId="361"/>
            <ac:inkMk id="39" creationId="{95A267B5-638D-4C03-B691-BC076AC8F435}"/>
          </ac:inkMkLst>
        </pc:inkChg>
        <pc:inkChg chg="add">
          <ac:chgData name="Viet Anh Nguyen" userId="b95f61ff061388d5" providerId="LiveId" clId="{746B24EA-7A43-4D3D-A68A-B9BD11066FA8}" dt="2022-02-09T07:56:45.087" v="5774"/>
          <ac:inkMkLst>
            <pc:docMk/>
            <pc:sldMk cId="3379085843" sldId="361"/>
            <ac:inkMk id="40" creationId="{1A6FC46C-7AEA-49F3-A4C7-D76BD3715427}"/>
          </ac:inkMkLst>
        </pc:inkChg>
        <pc:inkChg chg="add">
          <ac:chgData name="Viet Anh Nguyen" userId="b95f61ff061388d5" providerId="LiveId" clId="{746B24EA-7A43-4D3D-A68A-B9BD11066FA8}" dt="2022-02-09T07:56:45.342" v="5775" actId="9405"/>
          <ac:inkMkLst>
            <pc:docMk/>
            <pc:sldMk cId="3379085843" sldId="361"/>
            <ac:inkMk id="41" creationId="{A980D508-F141-4344-8BA4-E098F5A4B207}"/>
          </ac:inkMkLst>
        </pc:inkChg>
        <pc:inkChg chg="add del">
          <ac:chgData name="Viet Anh Nguyen" userId="b95f61ff061388d5" providerId="LiveId" clId="{746B24EA-7A43-4D3D-A68A-B9BD11066FA8}" dt="2022-02-09T07:56:50.551" v="5784"/>
          <ac:inkMkLst>
            <pc:docMk/>
            <pc:sldMk cId="3379085843" sldId="361"/>
            <ac:inkMk id="42" creationId="{CC02C6D8-2CDA-458E-B04F-796CA4D11ABB}"/>
          </ac:inkMkLst>
        </pc:inkChg>
        <pc:inkChg chg="add del">
          <ac:chgData name="Viet Anh Nguyen" userId="b95f61ff061388d5" providerId="LiveId" clId="{746B24EA-7A43-4D3D-A68A-B9BD11066FA8}" dt="2022-02-09T07:56:50.551" v="5784"/>
          <ac:inkMkLst>
            <pc:docMk/>
            <pc:sldMk cId="3379085843" sldId="361"/>
            <ac:inkMk id="43" creationId="{21B208B3-73E3-4781-A8CB-7D4128130133}"/>
          </ac:inkMkLst>
        </pc:inkChg>
        <pc:inkChg chg="add del">
          <ac:chgData name="Viet Anh Nguyen" userId="b95f61ff061388d5" providerId="LiveId" clId="{746B24EA-7A43-4D3D-A68A-B9BD11066FA8}" dt="2022-02-09T07:56:50.551" v="5784"/>
          <ac:inkMkLst>
            <pc:docMk/>
            <pc:sldMk cId="3379085843" sldId="361"/>
            <ac:inkMk id="44" creationId="{20313D9E-423F-4E21-BFAE-0A5C7D5FB78A}"/>
          </ac:inkMkLst>
        </pc:inkChg>
        <pc:inkChg chg="add del">
          <ac:chgData name="Viet Anh Nguyen" userId="b95f61ff061388d5" providerId="LiveId" clId="{746B24EA-7A43-4D3D-A68A-B9BD11066FA8}" dt="2022-02-09T07:56:50.551" v="5784"/>
          <ac:inkMkLst>
            <pc:docMk/>
            <pc:sldMk cId="3379085843" sldId="361"/>
            <ac:inkMk id="45" creationId="{1B3EF31C-523F-4B6D-B47B-CE9866E59E70}"/>
          </ac:inkMkLst>
        </pc:inkChg>
        <pc:inkChg chg="add del">
          <ac:chgData name="Viet Anh Nguyen" userId="b95f61ff061388d5" providerId="LiveId" clId="{746B24EA-7A43-4D3D-A68A-B9BD11066FA8}" dt="2022-02-09T07:56:50.551" v="5784"/>
          <ac:inkMkLst>
            <pc:docMk/>
            <pc:sldMk cId="3379085843" sldId="361"/>
            <ac:inkMk id="46" creationId="{7C3395F9-8417-4E53-B5B7-4DF76A070A8B}"/>
          </ac:inkMkLst>
        </pc:inkChg>
        <pc:inkChg chg="add del">
          <ac:chgData name="Viet Anh Nguyen" userId="b95f61ff061388d5" providerId="LiveId" clId="{746B24EA-7A43-4D3D-A68A-B9BD11066FA8}" dt="2022-02-09T07:56:50.551" v="5784"/>
          <ac:inkMkLst>
            <pc:docMk/>
            <pc:sldMk cId="3379085843" sldId="361"/>
            <ac:inkMk id="47" creationId="{22ADE7CE-8AD7-48A7-A208-B0EC7696665A}"/>
          </ac:inkMkLst>
        </pc:inkChg>
        <pc:inkChg chg="add del">
          <ac:chgData name="Viet Anh Nguyen" userId="b95f61ff061388d5" providerId="LiveId" clId="{746B24EA-7A43-4D3D-A68A-B9BD11066FA8}" dt="2022-02-09T07:56:50.551" v="5784"/>
          <ac:inkMkLst>
            <pc:docMk/>
            <pc:sldMk cId="3379085843" sldId="361"/>
            <ac:inkMk id="48" creationId="{CFEF4AEE-F499-4858-8583-530071B02F9E}"/>
          </ac:inkMkLst>
        </pc:inkChg>
        <pc:inkChg chg="add del">
          <ac:chgData name="Viet Anh Nguyen" userId="b95f61ff061388d5" providerId="LiveId" clId="{746B24EA-7A43-4D3D-A68A-B9BD11066FA8}" dt="2022-02-09T07:56:50.551" v="5784"/>
          <ac:inkMkLst>
            <pc:docMk/>
            <pc:sldMk cId="3379085843" sldId="361"/>
            <ac:inkMk id="49" creationId="{A0282AF7-881B-45E8-A23A-6EC78789F766}"/>
          </ac:inkMkLst>
        </pc:inkChg>
        <pc:inkChg chg="add">
          <ac:chgData name="Viet Anh Nguyen" userId="b95f61ff061388d5" providerId="LiveId" clId="{746B24EA-7A43-4D3D-A68A-B9BD11066FA8}" dt="2022-02-09T07:56:50.551" v="5784"/>
          <ac:inkMkLst>
            <pc:docMk/>
            <pc:sldMk cId="3379085843" sldId="361"/>
            <ac:inkMk id="50" creationId="{FED77F1A-1D00-405E-BD10-2E0A3779EBEE}"/>
          </ac:inkMkLst>
        </pc:inkChg>
        <pc:inkChg chg="add del">
          <ac:chgData name="Viet Anh Nguyen" userId="b95f61ff061388d5" providerId="LiveId" clId="{746B24EA-7A43-4D3D-A68A-B9BD11066FA8}" dt="2022-02-09T07:56:55.851" v="5792"/>
          <ac:inkMkLst>
            <pc:docMk/>
            <pc:sldMk cId="3379085843" sldId="361"/>
            <ac:inkMk id="51" creationId="{F31998DE-E569-4EE7-AE89-850EEC338E73}"/>
          </ac:inkMkLst>
        </pc:inkChg>
        <pc:inkChg chg="add del">
          <ac:chgData name="Viet Anh Nguyen" userId="b95f61ff061388d5" providerId="LiveId" clId="{746B24EA-7A43-4D3D-A68A-B9BD11066FA8}" dt="2022-02-09T07:56:55.851" v="5792"/>
          <ac:inkMkLst>
            <pc:docMk/>
            <pc:sldMk cId="3379085843" sldId="361"/>
            <ac:inkMk id="52" creationId="{20773D9D-1E3E-4389-ADB5-0E5591F5595A}"/>
          </ac:inkMkLst>
        </pc:inkChg>
        <pc:inkChg chg="add del">
          <ac:chgData name="Viet Anh Nguyen" userId="b95f61ff061388d5" providerId="LiveId" clId="{746B24EA-7A43-4D3D-A68A-B9BD11066FA8}" dt="2022-02-09T07:56:55.851" v="5792"/>
          <ac:inkMkLst>
            <pc:docMk/>
            <pc:sldMk cId="3379085843" sldId="361"/>
            <ac:inkMk id="53" creationId="{2EE35FE6-FFEE-41C6-89A3-A3FC870BC6E6}"/>
          </ac:inkMkLst>
        </pc:inkChg>
        <pc:inkChg chg="add del">
          <ac:chgData name="Viet Anh Nguyen" userId="b95f61ff061388d5" providerId="LiveId" clId="{746B24EA-7A43-4D3D-A68A-B9BD11066FA8}" dt="2022-02-09T07:56:55.851" v="5792"/>
          <ac:inkMkLst>
            <pc:docMk/>
            <pc:sldMk cId="3379085843" sldId="361"/>
            <ac:inkMk id="54" creationId="{8CA52C33-896F-44E1-B42D-76723264197F}"/>
          </ac:inkMkLst>
        </pc:inkChg>
        <pc:inkChg chg="add del">
          <ac:chgData name="Viet Anh Nguyen" userId="b95f61ff061388d5" providerId="LiveId" clId="{746B24EA-7A43-4D3D-A68A-B9BD11066FA8}" dt="2022-02-09T07:56:55.851" v="5792"/>
          <ac:inkMkLst>
            <pc:docMk/>
            <pc:sldMk cId="3379085843" sldId="361"/>
            <ac:inkMk id="55" creationId="{FA9427C6-86BA-4DCC-A8FC-8E6332F2B21A}"/>
          </ac:inkMkLst>
        </pc:inkChg>
        <pc:inkChg chg="add del">
          <ac:chgData name="Viet Anh Nguyen" userId="b95f61ff061388d5" providerId="LiveId" clId="{746B24EA-7A43-4D3D-A68A-B9BD11066FA8}" dt="2022-02-09T07:56:55.851" v="5792"/>
          <ac:inkMkLst>
            <pc:docMk/>
            <pc:sldMk cId="3379085843" sldId="361"/>
            <ac:inkMk id="56" creationId="{B0C5C217-0D71-4FF7-881C-E476E3E649AE}"/>
          </ac:inkMkLst>
        </pc:inkChg>
        <pc:inkChg chg="add">
          <ac:chgData name="Viet Anh Nguyen" userId="b95f61ff061388d5" providerId="LiveId" clId="{746B24EA-7A43-4D3D-A68A-B9BD11066FA8}" dt="2022-02-09T07:56:55.330" v="5791" actId="9405"/>
          <ac:inkMkLst>
            <pc:docMk/>
            <pc:sldMk cId="3379085843" sldId="361"/>
            <ac:inkMk id="57" creationId="{3B59985A-B6FA-40FE-9215-097F6E7F7A0D}"/>
          </ac:inkMkLst>
        </pc:inkChg>
        <pc:inkChg chg="add">
          <ac:chgData name="Viet Anh Nguyen" userId="b95f61ff061388d5" providerId="LiveId" clId="{746B24EA-7A43-4D3D-A68A-B9BD11066FA8}" dt="2022-02-09T07:56:55.851" v="5792"/>
          <ac:inkMkLst>
            <pc:docMk/>
            <pc:sldMk cId="3379085843" sldId="361"/>
            <ac:inkMk id="58" creationId="{995E3729-A462-4C13-AB6D-B749CA6A4592}"/>
          </ac:inkMkLst>
        </pc:inkChg>
        <pc:inkChg chg="add del">
          <ac:chgData name="Viet Anh Nguyen" userId="b95f61ff061388d5" providerId="LiveId" clId="{746B24EA-7A43-4D3D-A68A-B9BD11066FA8}" dt="2022-02-09T07:56:57.389" v="5796"/>
          <ac:inkMkLst>
            <pc:docMk/>
            <pc:sldMk cId="3379085843" sldId="361"/>
            <ac:inkMk id="59" creationId="{C978670A-AC6C-4896-84ED-AF3EACE5EA00}"/>
          </ac:inkMkLst>
        </pc:inkChg>
        <pc:inkChg chg="add del">
          <ac:chgData name="Viet Anh Nguyen" userId="b95f61ff061388d5" providerId="LiveId" clId="{746B24EA-7A43-4D3D-A68A-B9BD11066FA8}" dt="2022-02-09T07:56:57.389" v="5796"/>
          <ac:inkMkLst>
            <pc:docMk/>
            <pc:sldMk cId="3379085843" sldId="361"/>
            <ac:inkMk id="60" creationId="{ABB76789-0561-4D0A-9AF7-084523EA4CE3}"/>
          </ac:inkMkLst>
        </pc:inkChg>
        <pc:inkChg chg="add del">
          <ac:chgData name="Viet Anh Nguyen" userId="b95f61ff061388d5" providerId="LiveId" clId="{746B24EA-7A43-4D3D-A68A-B9BD11066FA8}" dt="2022-02-09T07:56:57.389" v="5796"/>
          <ac:inkMkLst>
            <pc:docMk/>
            <pc:sldMk cId="3379085843" sldId="361"/>
            <ac:inkMk id="61" creationId="{0AC335DF-29A3-4626-9425-32DE64156ED4}"/>
          </ac:inkMkLst>
        </pc:inkChg>
        <pc:inkChg chg="add del">
          <ac:chgData name="Viet Anh Nguyen" userId="b95f61ff061388d5" providerId="LiveId" clId="{746B24EA-7A43-4D3D-A68A-B9BD11066FA8}" dt="2022-02-09T07:59:18.554" v="5828"/>
          <ac:inkMkLst>
            <pc:docMk/>
            <pc:sldMk cId="3379085843" sldId="361"/>
            <ac:inkMk id="62" creationId="{F9C596A7-5D3F-4970-AF61-3114AAD3FB97}"/>
          </ac:inkMkLst>
        </pc:inkChg>
        <pc:inkChg chg="add del">
          <ac:chgData name="Viet Anh Nguyen" userId="b95f61ff061388d5" providerId="LiveId" clId="{746B24EA-7A43-4D3D-A68A-B9BD11066FA8}" dt="2022-02-09T07:57:03.190" v="5808"/>
          <ac:inkMkLst>
            <pc:docMk/>
            <pc:sldMk cId="3379085843" sldId="361"/>
            <ac:inkMk id="63" creationId="{579DD835-1B42-44B7-BA31-6C6D115F905C}"/>
          </ac:inkMkLst>
        </pc:inkChg>
        <pc:inkChg chg="add del">
          <ac:chgData name="Viet Anh Nguyen" userId="b95f61ff061388d5" providerId="LiveId" clId="{746B24EA-7A43-4D3D-A68A-B9BD11066FA8}" dt="2022-02-09T07:57:03.190" v="5808"/>
          <ac:inkMkLst>
            <pc:docMk/>
            <pc:sldMk cId="3379085843" sldId="361"/>
            <ac:inkMk id="64" creationId="{9BD18AC4-2FAD-4A87-A2FF-13BE50749869}"/>
          </ac:inkMkLst>
        </pc:inkChg>
        <pc:inkChg chg="add del">
          <ac:chgData name="Viet Anh Nguyen" userId="b95f61ff061388d5" providerId="LiveId" clId="{746B24EA-7A43-4D3D-A68A-B9BD11066FA8}" dt="2022-02-09T07:57:03.190" v="5808"/>
          <ac:inkMkLst>
            <pc:docMk/>
            <pc:sldMk cId="3379085843" sldId="361"/>
            <ac:inkMk id="65" creationId="{F77E43E9-C4C6-4780-BB59-F9C34617A27B}"/>
          </ac:inkMkLst>
        </pc:inkChg>
        <pc:inkChg chg="add del">
          <ac:chgData name="Viet Anh Nguyen" userId="b95f61ff061388d5" providerId="LiveId" clId="{746B24EA-7A43-4D3D-A68A-B9BD11066FA8}" dt="2022-02-09T07:57:03.190" v="5808"/>
          <ac:inkMkLst>
            <pc:docMk/>
            <pc:sldMk cId="3379085843" sldId="361"/>
            <ac:inkMk id="66" creationId="{D51234CD-4AFE-42AF-9548-9A3A844A181B}"/>
          </ac:inkMkLst>
        </pc:inkChg>
        <pc:inkChg chg="add del">
          <ac:chgData name="Viet Anh Nguyen" userId="b95f61ff061388d5" providerId="LiveId" clId="{746B24EA-7A43-4D3D-A68A-B9BD11066FA8}" dt="2022-02-09T07:57:03.190" v="5808"/>
          <ac:inkMkLst>
            <pc:docMk/>
            <pc:sldMk cId="3379085843" sldId="361"/>
            <ac:inkMk id="67" creationId="{730CA372-800C-4B24-8BF0-F6BC99EF12EC}"/>
          </ac:inkMkLst>
        </pc:inkChg>
        <pc:inkChg chg="add">
          <ac:chgData name="Viet Anh Nguyen" userId="b95f61ff061388d5" providerId="LiveId" clId="{746B24EA-7A43-4D3D-A68A-B9BD11066FA8}" dt="2022-02-09T07:57:00.227" v="5802" actId="9405"/>
          <ac:inkMkLst>
            <pc:docMk/>
            <pc:sldMk cId="3379085843" sldId="361"/>
            <ac:inkMk id="68" creationId="{899A2B4B-BEDF-4FCF-BABD-6CE8ADA21C3C}"/>
          </ac:inkMkLst>
        </pc:inkChg>
        <pc:inkChg chg="add del">
          <ac:chgData name="Viet Anh Nguyen" userId="b95f61ff061388d5" providerId="LiveId" clId="{746B24EA-7A43-4D3D-A68A-B9BD11066FA8}" dt="2022-02-09T07:57:03.190" v="5808"/>
          <ac:inkMkLst>
            <pc:docMk/>
            <pc:sldMk cId="3379085843" sldId="361"/>
            <ac:inkMk id="69" creationId="{5C1FA618-8E0B-4C4F-AEA2-ADD479B8BA8E}"/>
          </ac:inkMkLst>
        </pc:inkChg>
        <pc:inkChg chg="add del">
          <ac:chgData name="Viet Anh Nguyen" userId="b95f61ff061388d5" providerId="LiveId" clId="{746B24EA-7A43-4D3D-A68A-B9BD11066FA8}" dt="2022-02-09T07:57:03.190" v="5808"/>
          <ac:inkMkLst>
            <pc:docMk/>
            <pc:sldMk cId="3379085843" sldId="361"/>
            <ac:inkMk id="70" creationId="{9A865978-AE00-4F62-A5CF-AA4371420AC2}"/>
          </ac:inkMkLst>
        </pc:inkChg>
        <pc:inkChg chg="add del">
          <ac:chgData name="Viet Anh Nguyen" userId="b95f61ff061388d5" providerId="LiveId" clId="{746B24EA-7A43-4D3D-A68A-B9BD11066FA8}" dt="2022-02-09T07:57:03.190" v="5808"/>
          <ac:inkMkLst>
            <pc:docMk/>
            <pc:sldMk cId="3379085843" sldId="361"/>
            <ac:inkMk id="71" creationId="{C6E4B7A9-839C-4D0B-BA1C-8DB00E337F06}"/>
          </ac:inkMkLst>
        </pc:inkChg>
        <pc:inkChg chg="add del">
          <ac:chgData name="Viet Anh Nguyen" userId="b95f61ff061388d5" providerId="LiveId" clId="{746B24EA-7A43-4D3D-A68A-B9BD11066FA8}" dt="2022-02-09T07:57:03.190" v="5808"/>
          <ac:inkMkLst>
            <pc:docMk/>
            <pc:sldMk cId="3379085843" sldId="361"/>
            <ac:inkMk id="72" creationId="{3458922B-9E3B-4C2B-AF05-4D741A7FABD4}"/>
          </ac:inkMkLst>
        </pc:inkChg>
        <pc:inkChg chg="add">
          <ac:chgData name="Viet Anh Nguyen" userId="b95f61ff061388d5" providerId="LiveId" clId="{746B24EA-7A43-4D3D-A68A-B9BD11066FA8}" dt="2022-02-09T07:57:02.272" v="5807" actId="9405"/>
          <ac:inkMkLst>
            <pc:docMk/>
            <pc:sldMk cId="3379085843" sldId="361"/>
            <ac:inkMk id="73" creationId="{8768D805-DC94-4EDB-9816-1F0650AD0DA2}"/>
          </ac:inkMkLst>
        </pc:inkChg>
        <pc:inkChg chg="add">
          <ac:chgData name="Viet Anh Nguyen" userId="b95f61ff061388d5" providerId="LiveId" clId="{746B24EA-7A43-4D3D-A68A-B9BD11066FA8}" dt="2022-02-09T07:57:03.190" v="5808"/>
          <ac:inkMkLst>
            <pc:docMk/>
            <pc:sldMk cId="3379085843" sldId="361"/>
            <ac:inkMk id="74" creationId="{4FE4FDED-A75D-46E5-9D8D-47B792B1B834}"/>
          </ac:inkMkLst>
        </pc:inkChg>
        <pc:inkChg chg="add">
          <ac:chgData name="Viet Anh Nguyen" userId="b95f61ff061388d5" providerId="LiveId" clId="{746B24EA-7A43-4D3D-A68A-B9BD11066FA8}" dt="2022-02-09T07:57:03.190" v="5808"/>
          <ac:inkMkLst>
            <pc:docMk/>
            <pc:sldMk cId="3379085843" sldId="361"/>
            <ac:inkMk id="75" creationId="{4AA4C9F0-C3F8-4269-9ED1-E900F8FC679A}"/>
          </ac:inkMkLst>
        </pc:inkChg>
        <pc:inkChg chg="add del">
          <ac:chgData name="Viet Anh Nguyen" userId="b95f61ff061388d5" providerId="LiveId" clId="{746B24EA-7A43-4D3D-A68A-B9BD11066FA8}" dt="2022-02-09T07:59:18.554" v="5828"/>
          <ac:inkMkLst>
            <pc:docMk/>
            <pc:sldMk cId="3379085843" sldId="361"/>
            <ac:inkMk id="76" creationId="{4E1819F9-303E-4AC9-9145-E50D1F966661}"/>
          </ac:inkMkLst>
        </pc:inkChg>
        <pc:inkChg chg="add del">
          <ac:chgData name="Viet Anh Nguyen" userId="b95f61ff061388d5" providerId="LiveId" clId="{746B24EA-7A43-4D3D-A68A-B9BD11066FA8}" dt="2022-02-09T07:57:05.349" v="5814"/>
          <ac:inkMkLst>
            <pc:docMk/>
            <pc:sldMk cId="3379085843" sldId="361"/>
            <ac:inkMk id="77" creationId="{F6EC556B-1F44-448F-840B-024E66A5558F}"/>
          </ac:inkMkLst>
        </pc:inkChg>
        <pc:inkChg chg="add del">
          <ac:chgData name="Viet Anh Nguyen" userId="b95f61ff061388d5" providerId="LiveId" clId="{746B24EA-7A43-4D3D-A68A-B9BD11066FA8}" dt="2022-02-09T07:57:05.349" v="5814"/>
          <ac:inkMkLst>
            <pc:docMk/>
            <pc:sldMk cId="3379085843" sldId="361"/>
            <ac:inkMk id="78" creationId="{97B52073-5A97-4FD5-9E8E-D19DCA3FFE99}"/>
          </ac:inkMkLst>
        </pc:inkChg>
        <pc:inkChg chg="add del">
          <ac:chgData name="Viet Anh Nguyen" userId="b95f61ff061388d5" providerId="LiveId" clId="{746B24EA-7A43-4D3D-A68A-B9BD11066FA8}" dt="2022-02-09T07:57:05.349" v="5814"/>
          <ac:inkMkLst>
            <pc:docMk/>
            <pc:sldMk cId="3379085843" sldId="361"/>
            <ac:inkMk id="79" creationId="{63398C14-5F91-4555-A2D5-6C03FC8BF90A}"/>
          </ac:inkMkLst>
        </pc:inkChg>
        <pc:inkChg chg="add">
          <ac:chgData name="Viet Anh Nguyen" userId="b95f61ff061388d5" providerId="LiveId" clId="{746B24EA-7A43-4D3D-A68A-B9BD11066FA8}" dt="2022-02-09T07:57:04.680" v="5812" actId="9405"/>
          <ac:inkMkLst>
            <pc:docMk/>
            <pc:sldMk cId="3379085843" sldId="361"/>
            <ac:inkMk id="80" creationId="{2F91519B-3DE5-4A8A-B975-935BB0BA1CD6}"/>
          </ac:inkMkLst>
        </pc:inkChg>
        <pc:inkChg chg="add">
          <ac:chgData name="Viet Anh Nguyen" userId="b95f61ff061388d5" providerId="LiveId" clId="{746B24EA-7A43-4D3D-A68A-B9BD11066FA8}" dt="2022-02-09T07:57:04.800" v="5813" actId="9405"/>
          <ac:inkMkLst>
            <pc:docMk/>
            <pc:sldMk cId="3379085843" sldId="361"/>
            <ac:inkMk id="81" creationId="{7E855A7B-9D0F-4338-9127-E1785BD6F0CE}"/>
          </ac:inkMkLst>
        </pc:inkChg>
        <pc:inkChg chg="add">
          <ac:chgData name="Viet Anh Nguyen" userId="b95f61ff061388d5" providerId="LiveId" clId="{746B24EA-7A43-4D3D-A68A-B9BD11066FA8}" dt="2022-02-09T07:57:05.349" v="5814"/>
          <ac:inkMkLst>
            <pc:docMk/>
            <pc:sldMk cId="3379085843" sldId="361"/>
            <ac:inkMk id="82" creationId="{F8245537-E09B-4A68-A502-FAF96119343D}"/>
          </ac:inkMkLst>
        </pc:inkChg>
        <pc:inkChg chg="add del">
          <ac:chgData name="Viet Anh Nguyen" userId="b95f61ff061388d5" providerId="LiveId" clId="{746B24EA-7A43-4D3D-A68A-B9BD11066FA8}" dt="2022-02-09T07:59:12.605" v="5819"/>
          <ac:inkMkLst>
            <pc:docMk/>
            <pc:sldMk cId="3379085843" sldId="361"/>
            <ac:inkMk id="83" creationId="{4CB72A6B-571F-41E9-ABDD-86DEFF3D112F}"/>
          </ac:inkMkLst>
        </pc:inkChg>
        <pc:inkChg chg="add del">
          <ac:chgData name="Viet Anh Nguyen" userId="b95f61ff061388d5" providerId="LiveId" clId="{746B24EA-7A43-4D3D-A68A-B9BD11066FA8}" dt="2022-02-09T07:59:12.605" v="5819"/>
          <ac:inkMkLst>
            <pc:docMk/>
            <pc:sldMk cId="3379085843" sldId="361"/>
            <ac:inkMk id="84" creationId="{0206AA84-A4A4-4114-AA8B-C27E4CA49D08}"/>
          </ac:inkMkLst>
        </pc:inkChg>
        <pc:inkChg chg="add del">
          <ac:chgData name="Viet Anh Nguyen" userId="b95f61ff061388d5" providerId="LiveId" clId="{746B24EA-7A43-4D3D-A68A-B9BD11066FA8}" dt="2022-02-09T07:59:18.554" v="5828"/>
          <ac:inkMkLst>
            <pc:docMk/>
            <pc:sldMk cId="3379085843" sldId="361"/>
            <ac:inkMk id="85" creationId="{BBD5375D-79BA-4640-B171-CAD456994850}"/>
          </ac:inkMkLst>
        </pc:inkChg>
        <pc:inkChg chg="add del">
          <ac:chgData name="Viet Anh Nguyen" userId="b95f61ff061388d5" providerId="LiveId" clId="{746B24EA-7A43-4D3D-A68A-B9BD11066FA8}" dt="2022-02-09T07:59:18.554" v="5828"/>
          <ac:inkMkLst>
            <pc:docMk/>
            <pc:sldMk cId="3379085843" sldId="361"/>
            <ac:inkMk id="86" creationId="{BBB3BBBF-111F-47CC-BA1E-614B188465AE}"/>
          </ac:inkMkLst>
        </pc:inkChg>
        <pc:inkChg chg="add">
          <ac:chgData name="Viet Anh Nguyen" userId="b95f61ff061388d5" providerId="LiveId" clId="{746B24EA-7A43-4D3D-A68A-B9BD11066FA8}" dt="2022-02-09T07:59:12.605" v="5819"/>
          <ac:inkMkLst>
            <pc:docMk/>
            <pc:sldMk cId="3379085843" sldId="361"/>
            <ac:inkMk id="87" creationId="{A6CE6432-BFB8-4C3E-9F6C-6451B9F7F865}"/>
          </ac:inkMkLst>
        </pc:inkChg>
        <pc:inkChg chg="add del">
          <ac:chgData name="Viet Anh Nguyen" userId="b95f61ff061388d5" providerId="LiveId" clId="{746B24EA-7A43-4D3D-A68A-B9BD11066FA8}" dt="2022-02-09T07:59:17.517" v="5826"/>
          <ac:inkMkLst>
            <pc:docMk/>
            <pc:sldMk cId="3379085843" sldId="361"/>
            <ac:inkMk id="88" creationId="{C8482F49-BA93-46C0-AD98-7EF99289DB4E}"/>
          </ac:inkMkLst>
        </pc:inkChg>
        <pc:inkChg chg="add del">
          <ac:chgData name="Viet Anh Nguyen" userId="b95f61ff061388d5" providerId="LiveId" clId="{746B24EA-7A43-4D3D-A68A-B9BD11066FA8}" dt="2022-02-09T07:59:17.517" v="5826"/>
          <ac:inkMkLst>
            <pc:docMk/>
            <pc:sldMk cId="3379085843" sldId="361"/>
            <ac:inkMk id="89" creationId="{A65C62E2-196F-408B-A016-CCFFB001806C}"/>
          </ac:inkMkLst>
        </pc:inkChg>
        <pc:inkChg chg="add del">
          <ac:chgData name="Viet Anh Nguyen" userId="b95f61ff061388d5" providerId="LiveId" clId="{746B24EA-7A43-4D3D-A68A-B9BD11066FA8}" dt="2022-02-09T07:59:17.517" v="5826"/>
          <ac:inkMkLst>
            <pc:docMk/>
            <pc:sldMk cId="3379085843" sldId="361"/>
            <ac:inkMk id="90" creationId="{9EB35566-5F1A-4160-9E52-E598B8F0AC41}"/>
          </ac:inkMkLst>
        </pc:inkChg>
        <pc:inkChg chg="add del">
          <ac:chgData name="Viet Anh Nguyen" userId="b95f61ff061388d5" providerId="LiveId" clId="{746B24EA-7A43-4D3D-A68A-B9BD11066FA8}" dt="2022-02-09T07:59:17.517" v="5826"/>
          <ac:inkMkLst>
            <pc:docMk/>
            <pc:sldMk cId="3379085843" sldId="361"/>
            <ac:inkMk id="91" creationId="{B0E1FB5F-8198-4E68-B8D9-CDF42D94E410}"/>
          </ac:inkMkLst>
        </pc:inkChg>
        <pc:inkChg chg="add del">
          <ac:chgData name="Viet Anh Nguyen" userId="b95f61ff061388d5" providerId="LiveId" clId="{746B24EA-7A43-4D3D-A68A-B9BD11066FA8}" dt="2022-02-09T07:59:17.517" v="5826"/>
          <ac:inkMkLst>
            <pc:docMk/>
            <pc:sldMk cId="3379085843" sldId="361"/>
            <ac:inkMk id="92" creationId="{25848E2F-4D6D-4E3F-838A-474E2C839904}"/>
          </ac:inkMkLst>
        </pc:inkChg>
        <pc:inkChg chg="add del">
          <ac:chgData name="Viet Anh Nguyen" userId="b95f61ff061388d5" providerId="LiveId" clId="{746B24EA-7A43-4D3D-A68A-B9BD11066FA8}" dt="2022-02-09T07:59:17.517" v="5826"/>
          <ac:inkMkLst>
            <pc:docMk/>
            <pc:sldMk cId="3379085843" sldId="361"/>
            <ac:inkMk id="93" creationId="{CA161C81-3A89-4BA2-8C14-C31EBAB52D3A}"/>
          </ac:inkMkLst>
        </pc:inkChg>
        <pc:inkChg chg="add del">
          <ac:chgData name="Viet Anh Nguyen" userId="b95f61ff061388d5" providerId="LiveId" clId="{746B24EA-7A43-4D3D-A68A-B9BD11066FA8}" dt="2022-02-09T07:59:17.517" v="5826"/>
          <ac:inkMkLst>
            <pc:docMk/>
            <pc:sldMk cId="3379085843" sldId="361"/>
            <ac:inkMk id="94" creationId="{255DD923-CB8C-4098-B8DD-16633CB9D4B1}"/>
          </ac:inkMkLst>
        </pc:inkChg>
        <pc:inkChg chg="add del">
          <ac:chgData name="Viet Anh Nguyen" userId="b95f61ff061388d5" providerId="LiveId" clId="{746B24EA-7A43-4D3D-A68A-B9BD11066FA8}" dt="2022-02-09T07:59:18.554" v="5828"/>
          <ac:inkMkLst>
            <pc:docMk/>
            <pc:sldMk cId="3379085843" sldId="361"/>
            <ac:inkMk id="95" creationId="{6A7F016A-F98A-4F34-935A-F802D02B3DE9}"/>
          </ac:inkMkLst>
        </pc:inkChg>
        <pc:inkChg chg="add del">
          <ac:chgData name="Viet Anh Nguyen" userId="b95f61ff061388d5" providerId="LiveId" clId="{746B24EA-7A43-4D3D-A68A-B9BD11066FA8}" dt="2022-02-09T07:59:18.554" v="5828"/>
          <ac:inkMkLst>
            <pc:docMk/>
            <pc:sldMk cId="3379085843" sldId="361"/>
            <ac:inkMk id="96" creationId="{936C9EEF-013C-4D49-BC88-94B8E84EBA07}"/>
          </ac:inkMkLst>
        </pc:inkChg>
        <pc:inkChg chg="add">
          <ac:chgData name="Viet Anh Nguyen" userId="b95f61ff061388d5" providerId="LiveId" clId="{746B24EA-7A43-4D3D-A68A-B9BD11066FA8}" dt="2022-02-09T07:59:18.554" v="5828"/>
          <ac:inkMkLst>
            <pc:docMk/>
            <pc:sldMk cId="3379085843" sldId="361"/>
            <ac:inkMk id="97" creationId="{5861ECE0-D9D2-47FD-A9B9-AF29559BF6FC}"/>
          </ac:inkMkLst>
        </pc:inkChg>
        <pc:inkChg chg="add del">
          <ac:chgData name="Viet Anh Nguyen" userId="b95f61ff061388d5" providerId="LiveId" clId="{746B24EA-7A43-4D3D-A68A-B9BD11066FA8}" dt="2022-02-09T07:59:45.715" v="5838"/>
          <ac:inkMkLst>
            <pc:docMk/>
            <pc:sldMk cId="3379085843" sldId="361"/>
            <ac:inkMk id="98" creationId="{5E06D7EC-6A85-4D88-8755-BC76D20FB2FD}"/>
          </ac:inkMkLst>
        </pc:inkChg>
        <pc:inkChg chg="add del">
          <ac:chgData name="Viet Anh Nguyen" userId="b95f61ff061388d5" providerId="LiveId" clId="{746B24EA-7A43-4D3D-A68A-B9BD11066FA8}" dt="2022-02-09T07:59:45.715" v="5838"/>
          <ac:inkMkLst>
            <pc:docMk/>
            <pc:sldMk cId="3379085843" sldId="361"/>
            <ac:inkMk id="99" creationId="{683ACCF2-14F9-4F6E-A575-82F4F7619CD2}"/>
          </ac:inkMkLst>
        </pc:inkChg>
        <pc:inkChg chg="add del">
          <ac:chgData name="Viet Anh Nguyen" userId="b95f61ff061388d5" providerId="LiveId" clId="{746B24EA-7A43-4D3D-A68A-B9BD11066FA8}" dt="2022-02-09T07:59:45.715" v="5838"/>
          <ac:inkMkLst>
            <pc:docMk/>
            <pc:sldMk cId="3379085843" sldId="361"/>
            <ac:inkMk id="100" creationId="{B1385CC0-36F7-468C-88F8-4DD8AD09DC46}"/>
          </ac:inkMkLst>
        </pc:inkChg>
        <pc:inkChg chg="add del">
          <ac:chgData name="Viet Anh Nguyen" userId="b95f61ff061388d5" providerId="LiveId" clId="{746B24EA-7A43-4D3D-A68A-B9BD11066FA8}" dt="2022-02-09T07:59:45.715" v="5838"/>
          <ac:inkMkLst>
            <pc:docMk/>
            <pc:sldMk cId="3379085843" sldId="361"/>
            <ac:inkMk id="101" creationId="{88D63439-6EAE-4649-8EAD-AADCEAF81C3A}"/>
          </ac:inkMkLst>
        </pc:inkChg>
        <pc:inkChg chg="add del">
          <ac:chgData name="Viet Anh Nguyen" userId="b95f61ff061388d5" providerId="LiveId" clId="{746B24EA-7A43-4D3D-A68A-B9BD11066FA8}" dt="2022-02-09T07:59:45.715" v="5838"/>
          <ac:inkMkLst>
            <pc:docMk/>
            <pc:sldMk cId="3379085843" sldId="361"/>
            <ac:inkMk id="102" creationId="{270A36FC-7705-4581-916B-7B38E185204C}"/>
          </ac:inkMkLst>
        </pc:inkChg>
        <pc:inkChg chg="add del">
          <ac:chgData name="Viet Anh Nguyen" userId="b95f61ff061388d5" providerId="LiveId" clId="{746B24EA-7A43-4D3D-A68A-B9BD11066FA8}" dt="2022-02-09T07:59:45.715" v="5838"/>
          <ac:inkMkLst>
            <pc:docMk/>
            <pc:sldMk cId="3379085843" sldId="361"/>
            <ac:inkMk id="103" creationId="{A5FF74AF-77F7-484B-9173-FCB684F22699}"/>
          </ac:inkMkLst>
        </pc:inkChg>
        <pc:inkChg chg="add del">
          <ac:chgData name="Viet Anh Nguyen" userId="b95f61ff061388d5" providerId="LiveId" clId="{746B24EA-7A43-4D3D-A68A-B9BD11066FA8}" dt="2022-02-09T07:59:45.715" v="5838"/>
          <ac:inkMkLst>
            <pc:docMk/>
            <pc:sldMk cId="3379085843" sldId="361"/>
            <ac:inkMk id="104" creationId="{E0952805-55AB-4580-8704-FC5CC7B56BCC}"/>
          </ac:inkMkLst>
        </pc:inkChg>
        <pc:inkChg chg="add del">
          <ac:chgData name="Viet Anh Nguyen" userId="b95f61ff061388d5" providerId="LiveId" clId="{746B24EA-7A43-4D3D-A68A-B9BD11066FA8}" dt="2022-02-09T07:59:45.715" v="5838"/>
          <ac:inkMkLst>
            <pc:docMk/>
            <pc:sldMk cId="3379085843" sldId="361"/>
            <ac:inkMk id="105" creationId="{595D6330-43B7-42F1-B52B-53B3A9F82458}"/>
          </ac:inkMkLst>
        </pc:inkChg>
        <pc:inkChg chg="add del">
          <ac:chgData name="Viet Anh Nguyen" userId="b95f61ff061388d5" providerId="LiveId" clId="{746B24EA-7A43-4D3D-A68A-B9BD11066FA8}" dt="2022-02-09T07:59:45.715" v="5838"/>
          <ac:inkMkLst>
            <pc:docMk/>
            <pc:sldMk cId="3379085843" sldId="361"/>
            <ac:inkMk id="106" creationId="{D10AF217-C45E-4E2E-8AB3-58FC99D6C2C2}"/>
          </ac:inkMkLst>
        </pc:inkChg>
        <pc:inkChg chg="add">
          <ac:chgData name="Viet Anh Nguyen" userId="b95f61ff061388d5" providerId="LiveId" clId="{746B24EA-7A43-4D3D-A68A-B9BD11066FA8}" dt="2022-02-09T07:59:45.715" v="5838"/>
          <ac:inkMkLst>
            <pc:docMk/>
            <pc:sldMk cId="3379085843" sldId="361"/>
            <ac:inkMk id="107" creationId="{299C4D6A-AC6F-496E-B95A-AC05CD1D365D}"/>
          </ac:inkMkLst>
        </pc:inkChg>
        <pc:inkChg chg="add">
          <ac:chgData name="Viet Anh Nguyen" userId="b95f61ff061388d5" providerId="LiveId" clId="{746B24EA-7A43-4D3D-A68A-B9BD11066FA8}" dt="2022-02-09T07:59:45.715" v="5838"/>
          <ac:inkMkLst>
            <pc:docMk/>
            <pc:sldMk cId="3379085843" sldId="361"/>
            <ac:inkMk id="108" creationId="{741A1831-7BEC-4166-95CB-824DE29E00D1}"/>
          </ac:inkMkLst>
        </pc:inkChg>
        <pc:inkChg chg="add del">
          <ac:chgData name="Viet Anh Nguyen" userId="b95f61ff061388d5" providerId="LiveId" clId="{746B24EA-7A43-4D3D-A68A-B9BD11066FA8}" dt="2022-02-09T08:00:05.368" v="5851"/>
          <ac:inkMkLst>
            <pc:docMk/>
            <pc:sldMk cId="3379085843" sldId="361"/>
            <ac:inkMk id="109" creationId="{23588E41-815D-4D2A-94AC-CAC074B09ED4}"/>
          </ac:inkMkLst>
        </pc:inkChg>
        <pc:inkChg chg="add del">
          <ac:chgData name="Viet Anh Nguyen" userId="b95f61ff061388d5" providerId="LiveId" clId="{746B24EA-7A43-4D3D-A68A-B9BD11066FA8}" dt="2022-02-09T08:00:05.368" v="5851"/>
          <ac:inkMkLst>
            <pc:docMk/>
            <pc:sldMk cId="3379085843" sldId="361"/>
            <ac:inkMk id="110" creationId="{361C696E-124D-4E8D-A8D9-83A785CA8FEB}"/>
          </ac:inkMkLst>
        </pc:inkChg>
        <pc:inkChg chg="add del">
          <ac:chgData name="Viet Anh Nguyen" userId="b95f61ff061388d5" providerId="LiveId" clId="{746B24EA-7A43-4D3D-A68A-B9BD11066FA8}" dt="2022-02-09T08:00:02.276" v="5843"/>
          <ac:inkMkLst>
            <pc:docMk/>
            <pc:sldMk cId="3379085843" sldId="361"/>
            <ac:inkMk id="111" creationId="{8F26DE8B-BED2-48C4-AE4F-A189CA0288DF}"/>
          </ac:inkMkLst>
        </pc:inkChg>
        <pc:inkChg chg="add del">
          <ac:chgData name="Viet Anh Nguyen" userId="b95f61ff061388d5" providerId="LiveId" clId="{746B24EA-7A43-4D3D-A68A-B9BD11066FA8}" dt="2022-02-09T08:00:02.276" v="5843"/>
          <ac:inkMkLst>
            <pc:docMk/>
            <pc:sldMk cId="3379085843" sldId="361"/>
            <ac:inkMk id="112" creationId="{09EF2772-D991-400C-BFF7-70ADE843A2C7}"/>
          </ac:inkMkLst>
        </pc:inkChg>
        <pc:inkChg chg="add del">
          <ac:chgData name="Viet Anh Nguyen" userId="b95f61ff061388d5" providerId="LiveId" clId="{746B24EA-7A43-4D3D-A68A-B9BD11066FA8}" dt="2022-02-09T08:00:05.368" v="5851"/>
          <ac:inkMkLst>
            <pc:docMk/>
            <pc:sldMk cId="3379085843" sldId="361"/>
            <ac:inkMk id="113" creationId="{0DFFB220-8249-4D6D-86B4-E260F9C98064}"/>
          </ac:inkMkLst>
        </pc:inkChg>
        <pc:inkChg chg="add del">
          <ac:chgData name="Viet Anh Nguyen" userId="b95f61ff061388d5" providerId="LiveId" clId="{746B24EA-7A43-4D3D-A68A-B9BD11066FA8}" dt="2022-02-09T08:00:05.368" v="5851"/>
          <ac:inkMkLst>
            <pc:docMk/>
            <pc:sldMk cId="3379085843" sldId="361"/>
            <ac:inkMk id="114" creationId="{DCE12E90-9D59-4A31-8626-397156817162}"/>
          </ac:inkMkLst>
        </pc:inkChg>
        <pc:inkChg chg="add del">
          <ac:chgData name="Viet Anh Nguyen" userId="b95f61ff061388d5" providerId="LiveId" clId="{746B24EA-7A43-4D3D-A68A-B9BD11066FA8}" dt="2022-02-09T08:00:05.368" v="5851"/>
          <ac:inkMkLst>
            <pc:docMk/>
            <pc:sldMk cId="3379085843" sldId="361"/>
            <ac:inkMk id="115" creationId="{BE76D4F5-DC5A-46EB-9DF4-33FAC9F2FA93}"/>
          </ac:inkMkLst>
        </pc:inkChg>
        <pc:inkChg chg="add del">
          <ac:chgData name="Viet Anh Nguyen" userId="b95f61ff061388d5" providerId="LiveId" clId="{746B24EA-7A43-4D3D-A68A-B9BD11066FA8}" dt="2022-02-09T08:00:05.368" v="5851"/>
          <ac:inkMkLst>
            <pc:docMk/>
            <pc:sldMk cId="3379085843" sldId="361"/>
            <ac:inkMk id="116" creationId="{03F8D7FA-7EDF-41F6-8E42-0F7F77357D6E}"/>
          </ac:inkMkLst>
        </pc:inkChg>
        <pc:inkChg chg="add del">
          <ac:chgData name="Viet Anh Nguyen" userId="b95f61ff061388d5" providerId="LiveId" clId="{746B24EA-7A43-4D3D-A68A-B9BD11066FA8}" dt="2022-02-09T08:00:05.368" v="5851"/>
          <ac:inkMkLst>
            <pc:docMk/>
            <pc:sldMk cId="3379085843" sldId="361"/>
            <ac:inkMk id="117" creationId="{38D26AD9-0017-4EE1-BF76-788E3B5B557D}"/>
          </ac:inkMkLst>
        </pc:inkChg>
        <pc:inkChg chg="add del">
          <ac:chgData name="Viet Anh Nguyen" userId="b95f61ff061388d5" providerId="LiveId" clId="{746B24EA-7A43-4D3D-A68A-B9BD11066FA8}" dt="2022-02-09T08:00:05.368" v="5851"/>
          <ac:inkMkLst>
            <pc:docMk/>
            <pc:sldMk cId="3379085843" sldId="361"/>
            <ac:inkMk id="118" creationId="{94FF5F81-E0CA-4082-8875-D02ECC2D260C}"/>
          </ac:inkMkLst>
        </pc:inkChg>
        <pc:inkChg chg="add del">
          <ac:chgData name="Viet Anh Nguyen" userId="b95f61ff061388d5" providerId="LiveId" clId="{746B24EA-7A43-4D3D-A68A-B9BD11066FA8}" dt="2022-02-09T08:00:05.368" v="5851"/>
          <ac:inkMkLst>
            <pc:docMk/>
            <pc:sldMk cId="3379085843" sldId="361"/>
            <ac:inkMk id="119" creationId="{5F43FDF0-1C45-4F10-A93F-9C69F26B7086}"/>
          </ac:inkMkLst>
        </pc:inkChg>
        <pc:inkChg chg="add del">
          <ac:chgData name="Viet Anh Nguyen" userId="b95f61ff061388d5" providerId="LiveId" clId="{746B24EA-7A43-4D3D-A68A-B9BD11066FA8}" dt="2022-02-09T08:00:05.368" v="5851"/>
          <ac:inkMkLst>
            <pc:docMk/>
            <pc:sldMk cId="3379085843" sldId="361"/>
            <ac:inkMk id="120" creationId="{C185CA58-E5CB-4CCE-A3DE-FC75A862261E}"/>
          </ac:inkMkLst>
        </pc:inkChg>
        <pc:inkChg chg="add del">
          <ac:chgData name="Viet Anh Nguyen" userId="b95f61ff061388d5" providerId="LiveId" clId="{746B24EA-7A43-4D3D-A68A-B9BD11066FA8}" dt="2022-02-09T08:00:13.777" v="5861"/>
          <ac:inkMkLst>
            <pc:docMk/>
            <pc:sldMk cId="3379085843" sldId="361"/>
            <ac:inkMk id="121" creationId="{3995306F-55F6-4B76-A353-155A004FCD6B}"/>
          </ac:inkMkLst>
        </pc:inkChg>
        <pc:inkChg chg="add mod">
          <ac:chgData name="Viet Anh Nguyen" userId="b95f61ff061388d5" providerId="LiveId" clId="{746B24EA-7A43-4D3D-A68A-B9BD11066FA8}" dt="2022-02-09T08:00:20.827" v="5869"/>
          <ac:inkMkLst>
            <pc:docMk/>
            <pc:sldMk cId="3379085843" sldId="361"/>
            <ac:inkMk id="122" creationId="{F4FFF512-E4AD-4D7A-A32A-B4BC77BD1CFC}"/>
          </ac:inkMkLst>
        </pc:inkChg>
        <pc:inkChg chg="add del">
          <ac:chgData name="Viet Anh Nguyen" userId="b95f61ff061388d5" providerId="LiveId" clId="{746B24EA-7A43-4D3D-A68A-B9BD11066FA8}" dt="2022-02-09T08:00:10.669" v="5854"/>
          <ac:inkMkLst>
            <pc:docMk/>
            <pc:sldMk cId="3379085843" sldId="361"/>
            <ac:inkMk id="123" creationId="{6C36C628-AA06-49EA-8AA7-D33AB7F14E8E}"/>
          </ac:inkMkLst>
        </pc:inkChg>
        <pc:inkChg chg="add del">
          <ac:chgData name="Viet Anh Nguyen" userId="b95f61ff061388d5" providerId="LiveId" clId="{746B24EA-7A43-4D3D-A68A-B9BD11066FA8}" dt="2022-02-09T08:00:10.669" v="5854"/>
          <ac:inkMkLst>
            <pc:docMk/>
            <pc:sldMk cId="3379085843" sldId="361"/>
            <ac:inkMk id="124" creationId="{E91D2E34-A80A-4C12-9EBD-846CEB57E885}"/>
          </ac:inkMkLst>
        </pc:inkChg>
        <pc:inkChg chg="add del">
          <ac:chgData name="Viet Anh Nguyen" userId="b95f61ff061388d5" providerId="LiveId" clId="{746B24EA-7A43-4D3D-A68A-B9BD11066FA8}" dt="2022-02-09T08:00:12.810" v="5859"/>
          <ac:inkMkLst>
            <pc:docMk/>
            <pc:sldMk cId="3379085843" sldId="361"/>
            <ac:inkMk id="125" creationId="{58EEDAE1-9AF5-4E72-A80F-191651E84935}"/>
          </ac:inkMkLst>
        </pc:inkChg>
        <pc:inkChg chg="add del">
          <ac:chgData name="Viet Anh Nguyen" userId="b95f61ff061388d5" providerId="LiveId" clId="{746B24EA-7A43-4D3D-A68A-B9BD11066FA8}" dt="2022-02-09T08:00:12.810" v="5859"/>
          <ac:inkMkLst>
            <pc:docMk/>
            <pc:sldMk cId="3379085843" sldId="361"/>
            <ac:inkMk id="126" creationId="{F7D32805-D7CE-4558-9A4F-F3C8D9D67441}"/>
          </ac:inkMkLst>
        </pc:inkChg>
        <pc:inkChg chg="add del">
          <ac:chgData name="Viet Anh Nguyen" userId="b95f61ff061388d5" providerId="LiveId" clId="{746B24EA-7A43-4D3D-A68A-B9BD11066FA8}" dt="2022-02-09T08:00:12.810" v="5859"/>
          <ac:inkMkLst>
            <pc:docMk/>
            <pc:sldMk cId="3379085843" sldId="361"/>
            <ac:inkMk id="127" creationId="{1A23B7C4-327E-41D0-A048-F99D5156FAE3}"/>
          </ac:inkMkLst>
        </pc:inkChg>
        <pc:inkChg chg="add del">
          <ac:chgData name="Viet Anh Nguyen" userId="b95f61ff061388d5" providerId="LiveId" clId="{746B24EA-7A43-4D3D-A68A-B9BD11066FA8}" dt="2022-02-09T08:00:12.810" v="5859"/>
          <ac:inkMkLst>
            <pc:docMk/>
            <pc:sldMk cId="3379085843" sldId="361"/>
            <ac:inkMk id="128" creationId="{BAEA5EDF-B9FC-4D47-9728-1128AA0D271E}"/>
          </ac:inkMkLst>
        </pc:inkChg>
        <pc:inkChg chg="add del">
          <ac:chgData name="Viet Anh Nguyen" userId="b95f61ff061388d5" providerId="LiveId" clId="{746B24EA-7A43-4D3D-A68A-B9BD11066FA8}" dt="2022-02-09T08:00:12.810" v="5859"/>
          <ac:inkMkLst>
            <pc:docMk/>
            <pc:sldMk cId="3379085843" sldId="361"/>
            <ac:inkMk id="129" creationId="{463B471C-A3A2-45BE-BC2F-BD1B7BAD2E65}"/>
          </ac:inkMkLst>
        </pc:inkChg>
        <pc:inkChg chg="add del">
          <ac:chgData name="Viet Anh Nguyen" userId="b95f61ff061388d5" providerId="LiveId" clId="{746B24EA-7A43-4D3D-A68A-B9BD11066FA8}" dt="2022-02-09T08:00:13.777" v="5861"/>
          <ac:inkMkLst>
            <pc:docMk/>
            <pc:sldMk cId="3379085843" sldId="361"/>
            <ac:inkMk id="130" creationId="{D1A9D052-00F2-45B8-87A7-551F5980691D}"/>
          </ac:inkMkLst>
        </pc:inkChg>
        <pc:inkChg chg="add del">
          <ac:chgData name="Viet Anh Nguyen" userId="b95f61ff061388d5" providerId="LiveId" clId="{746B24EA-7A43-4D3D-A68A-B9BD11066FA8}" dt="2022-02-09T08:00:13.777" v="5861"/>
          <ac:inkMkLst>
            <pc:docMk/>
            <pc:sldMk cId="3379085843" sldId="361"/>
            <ac:inkMk id="131" creationId="{BFE33260-6C7B-4105-AA75-2A7AB330547B}"/>
          </ac:inkMkLst>
        </pc:inkChg>
        <pc:inkChg chg="add del">
          <ac:chgData name="Viet Anh Nguyen" userId="b95f61ff061388d5" providerId="LiveId" clId="{746B24EA-7A43-4D3D-A68A-B9BD11066FA8}" dt="2022-02-09T08:00:17.569" v="5868"/>
          <ac:inkMkLst>
            <pc:docMk/>
            <pc:sldMk cId="3379085843" sldId="361"/>
            <ac:inkMk id="132" creationId="{132B77DB-D78E-4FBB-AFBE-D508B46A7380}"/>
          </ac:inkMkLst>
        </pc:inkChg>
        <pc:inkChg chg="add del">
          <ac:chgData name="Viet Anh Nguyen" userId="b95f61ff061388d5" providerId="LiveId" clId="{746B24EA-7A43-4D3D-A68A-B9BD11066FA8}" dt="2022-02-09T08:00:15.793" v="5864"/>
          <ac:inkMkLst>
            <pc:docMk/>
            <pc:sldMk cId="3379085843" sldId="361"/>
            <ac:inkMk id="133" creationId="{20C801D0-D58B-474B-80F9-BBA902BB9A4D}"/>
          </ac:inkMkLst>
        </pc:inkChg>
        <pc:inkChg chg="add del">
          <ac:chgData name="Viet Anh Nguyen" userId="b95f61ff061388d5" providerId="LiveId" clId="{746B24EA-7A43-4D3D-A68A-B9BD11066FA8}" dt="2022-02-09T08:00:15.793" v="5864"/>
          <ac:inkMkLst>
            <pc:docMk/>
            <pc:sldMk cId="3379085843" sldId="361"/>
            <ac:inkMk id="134" creationId="{BF7B8A58-4AE6-4285-834F-235614074366}"/>
          </ac:inkMkLst>
        </pc:inkChg>
        <pc:inkChg chg="add del">
          <ac:chgData name="Viet Anh Nguyen" userId="b95f61ff061388d5" providerId="LiveId" clId="{746B24EA-7A43-4D3D-A68A-B9BD11066FA8}" dt="2022-02-09T08:00:17.569" v="5868"/>
          <ac:inkMkLst>
            <pc:docMk/>
            <pc:sldMk cId="3379085843" sldId="361"/>
            <ac:inkMk id="135" creationId="{4F5ED610-548F-4707-AEBB-3D6A64EF11C2}"/>
          </ac:inkMkLst>
        </pc:inkChg>
        <pc:inkChg chg="add del">
          <ac:chgData name="Viet Anh Nguyen" userId="b95f61ff061388d5" providerId="LiveId" clId="{746B24EA-7A43-4D3D-A68A-B9BD11066FA8}" dt="2022-02-09T08:00:17.569" v="5868"/>
          <ac:inkMkLst>
            <pc:docMk/>
            <pc:sldMk cId="3379085843" sldId="361"/>
            <ac:inkMk id="136" creationId="{7914FE71-C87C-4D67-894F-444791EE16D4}"/>
          </ac:inkMkLst>
        </pc:inkChg>
        <pc:inkChg chg="add del">
          <ac:chgData name="Viet Anh Nguyen" userId="b95f61ff061388d5" providerId="LiveId" clId="{746B24EA-7A43-4D3D-A68A-B9BD11066FA8}" dt="2022-02-09T08:00:17.569" v="5868"/>
          <ac:inkMkLst>
            <pc:docMk/>
            <pc:sldMk cId="3379085843" sldId="361"/>
            <ac:inkMk id="137" creationId="{4E4CD524-273B-4411-A670-FE38A4767F69}"/>
          </ac:inkMkLst>
        </pc:inkChg>
        <pc:inkChg chg="add del">
          <ac:chgData name="Viet Anh Nguyen" userId="b95f61ff061388d5" providerId="LiveId" clId="{746B24EA-7A43-4D3D-A68A-B9BD11066FA8}" dt="2022-02-09T08:00:17.569" v="5868"/>
          <ac:inkMkLst>
            <pc:docMk/>
            <pc:sldMk cId="3379085843" sldId="361"/>
            <ac:inkMk id="138" creationId="{E74E9ABF-B1C6-485E-AAB9-AC2EF544A9F7}"/>
          </ac:inkMkLst>
        </pc:inkChg>
        <pc:inkChg chg="add">
          <ac:chgData name="Viet Anh Nguyen" userId="b95f61ff061388d5" providerId="LiveId" clId="{746B24EA-7A43-4D3D-A68A-B9BD11066FA8}" dt="2022-02-09T08:00:17.569" v="5868"/>
          <ac:inkMkLst>
            <pc:docMk/>
            <pc:sldMk cId="3379085843" sldId="361"/>
            <ac:inkMk id="139" creationId="{F53AD413-34AC-491A-8DCA-E349D8E54259}"/>
          </ac:inkMkLst>
        </pc:inkChg>
        <pc:inkChg chg="add">
          <ac:chgData name="Viet Anh Nguyen" userId="b95f61ff061388d5" providerId="LiveId" clId="{746B24EA-7A43-4D3D-A68A-B9BD11066FA8}" dt="2022-02-09T08:00:23.734" v="5870" actId="9405"/>
          <ac:inkMkLst>
            <pc:docMk/>
            <pc:sldMk cId="3379085843" sldId="361"/>
            <ac:inkMk id="140" creationId="{B115A889-2D1E-4E51-A145-59AB82BF9372}"/>
          </ac:inkMkLst>
        </pc:inkChg>
        <pc:inkChg chg="add">
          <ac:chgData name="Viet Anh Nguyen" userId="b95f61ff061388d5" providerId="LiveId" clId="{746B24EA-7A43-4D3D-A68A-B9BD11066FA8}" dt="2022-02-09T08:00:23.945" v="5871" actId="9405"/>
          <ac:inkMkLst>
            <pc:docMk/>
            <pc:sldMk cId="3379085843" sldId="361"/>
            <ac:inkMk id="141" creationId="{4A84EC77-6FB1-4870-BB86-4A3D7312EDCA}"/>
          </ac:inkMkLst>
        </pc:inkChg>
        <pc:inkChg chg="add">
          <ac:chgData name="Viet Anh Nguyen" userId="b95f61ff061388d5" providerId="LiveId" clId="{746B24EA-7A43-4D3D-A68A-B9BD11066FA8}" dt="2022-02-09T08:00:24.396" v="5872" actId="9405"/>
          <ac:inkMkLst>
            <pc:docMk/>
            <pc:sldMk cId="3379085843" sldId="361"/>
            <ac:inkMk id="142" creationId="{A8868C48-4804-46C5-8DEC-75C200B317B4}"/>
          </ac:inkMkLst>
        </pc:inkChg>
      </pc:sldChg>
      <pc:sldChg chg="addSp delSp add mod">
        <pc:chgData name="Viet Anh Nguyen" userId="b95f61ff061388d5" providerId="LiveId" clId="{746B24EA-7A43-4D3D-A68A-B9BD11066FA8}" dt="2022-02-09T08:02:01.465" v="5989"/>
        <pc:sldMkLst>
          <pc:docMk/>
          <pc:sldMk cId="2561248523" sldId="362"/>
        </pc:sldMkLst>
        <pc:inkChg chg="add">
          <ac:chgData name="Viet Anh Nguyen" userId="b95f61ff061388d5" providerId="LiveId" clId="{746B24EA-7A43-4D3D-A68A-B9BD11066FA8}" dt="2022-02-09T08:00:29.930" v="5873" actId="9405"/>
          <ac:inkMkLst>
            <pc:docMk/>
            <pc:sldMk cId="2561248523" sldId="362"/>
            <ac:inkMk id="2" creationId="{8551027D-0FE4-465A-B9EF-D091CD754BA8}"/>
          </ac:inkMkLst>
        </pc:inkChg>
        <pc:inkChg chg="add">
          <ac:chgData name="Viet Anh Nguyen" userId="b95f61ff061388d5" providerId="LiveId" clId="{746B24EA-7A43-4D3D-A68A-B9BD11066FA8}" dt="2022-02-09T08:00:30.131" v="5874" actId="9405"/>
          <ac:inkMkLst>
            <pc:docMk/>
            <pc:sldMk cId="2561248523" sldId="362"/>
            <ac:inkMk id="3" creationId="{A9656BB7-162E-472D-AFFA-4B2A0C24C7B6}"/>
          </ac:inkMkLst>
        </pc:inkChg>
        <pc:inkChg chg="add del">
          <ac:chgData name="Viet Anh Nguyen" userId="b95f61ff061388d5" providerId="LiveId" clId="{746B24EA-7A43-4D3D-A68A-B9BD11066FA8}" dt="2022-02-09T08:00:31.916" v="5877"/>
          <ac:inkMkLst>
            <pc:docMk/>
            <pc:sldMk cId="2561248523" sldId="362"/>
            <ac:inkMk id="4" creationId="{21A6D243-C11A-4B40-B90E-E36E74CA9C89}"/>
          </ac:inkMkLst>
        </pc:inkChg>
        <pc:inkChg chg="add del">
          <ac:chgData name="Viet Anh Nguyen" userId="b95f61ff061388d5" providerId="LiveId" clId="{746B24EA-7A43-4D3D-A68A-B9BD11066FA8}" dt="2022-02-09T08:00:31.916" v="5877"/>
          <ac:inkMkLst>
            <pc:docMk/>
            <pc:sldMk cId="2561248523" sldId="362"/>
            <ac:inkMk id="5" creationId="{01D66C96-1BA9-4023-87D6-39347D35C8BC}"/>
          </ac:inkMkLst>
        </pc:inkChg>
        <pc:inkChg chg="add">
          <ac:chgData name="Viet Anh Nguyen" userId="b95f61ff061388d5" providerId="LiveId" clId="{746B24EA-7A43-4D3D-A68A-B9BD11066FA8}" dt="2022-02-09T08:00:31.916" v="5877"/>
          <ac:inkMkLst>
            <pc:docMk/>
            <pc:sldMk cId="2561248523" sldId="362"/>
            <ac:inkMk id="6" creationId="{0E345B3C-F04E-4542-9055-F23C9C67E80C}"/>
          </ac:inkMkLst>
        </pc:inkChg>
        <pc:inkChg chg="add del">
          <ac:chgData name="Viet Anh Nguyen" userId="b95f61ff061388d5" providerId="LiveId" clId="{746B24EA-7A43-4D3D-A68A-B9BD11066FA8}" dt="2022-02-09T08:00:34.772" v="5881"/>
          <ac:inkMkLst>
            <pc:docMk/>
            <pc:sldMk cId="2561248523" sldId="362"/>
            <ac:inkMk id="7" creationId="{17FE7CD2-02F0-4722-ADDE-A1D1626C394A}"/>
          </ac:inkMkLst>
        </pc:inkChg>
        <pc:inkChg chg="add del">
          <ac:chgData name="Viet Anh Nguyen" userId="b95f61ff061388d5" providerId="LiveId" clId="{746B24EA-7A43-4D3D-A68A-B9BD11066FA8}" dt="2022-02-09T08:00:34.772" v="5881"/>
          <ac:inkMkLst>
            <pc:docMk/>
            <pc:sldMk cId="2561248523" sldId="362"/>
            <ac:inkMk id="8" creationId="{C88DFADB-16C5-40E7-B3F1-8B0058AC5C7F}"/>
          </ac:inkMkLst>
        </pc:inkChg>
        <pc:inkChg chg="add del">
          <ac:chgData name="Viet Anh Nguyen" userId="b95f61ff061388d5" providerId="LiveId" clId="{746B24EA-7A43-4D3D-A68A-B9BD11066FA8}" dt="2022-02-09T08:00:34.772" v="5881"/>
          <ac:inkMkLst>
            <pc:docMk/>
            <pc:sldMk cId="2561248523" sldId="362"/>
            <ac:inkMk id="9" creationId="{482417D0-A0C1-4112-8BFD-D0F2C6960348}"/>
          </ac:inkMkLst>
        </pc:inkChg>
        <pc:inkChg chg="add">
          <ac:chgData name="Viet Anh Nguyen" userId="b95f61ff061388d5" providerId="LiveId" clId="{746B24EA-7A43-4D3D-A68A-B9BD11066FA8}" dt="2022-02-09T08:00:34.772" v="5881"/>
          <ac:inkMkLst>
            <pc:docMk/>
            <pc:sldMk cId="2561248523" sldId="362"/>
            <ac:inkMk id="10" creationId="{E67426C8-A4E8-472C-B99A-EE7F8CA5C10D}"/>
          </ac:inkMkLst>
        </pc:inkChg>
        <pc:inkChg chg="add del">
          <ac:chgData name="Viet Anh Nguyen" userId="b95f61ff061388d5" providerId="LiveId" clId="{746B24EA-7A43-4D3D-A68A-B9BD11066FA8}" dt="2022-02-09T08:00:41.303" v="5885"/>
          <ac:inkMkLst>
            <pc:docMk/>
            <pc:sldMk cId="2561248523" sldId="362"/>
            <ac:inkMk id="11" creationId="{C6AF9BB1-5EAD-41C5-8503-0CCDA9CAB0E3}"/>
          </ac:inkMkLst>
        </pc:inkChg>
        <pc:inkChg chg="add del">
          <ac:chgData name="Viet Anh Nguyen" userId="b95f61ff061388d5" providerId="LiveId" clId="{746B24EA-7A43-4D3D-A68A-B9BD11066FA8}" dt="2022-02-09T08:00:41.303" v="5885"/>
          <ac:inkMkLst>
            <pc:docMk/>
            <pc:sldMk cId="2561248523" sldId="362"/>
            <ac:inkMk id="12" creationId="{A0A92475-18CB-43A3-833D-2A9DEF0C5BAA}"/>
          </ac:inkMkLst>
        </pc:inkChg>
        <pc:inkChg chg="add">
          <ac:chgData name="Viet Anh Nguyen" userId="b95f61ff061388d5" providerId="LiveId" clId="{746B24EA-7A43-4D3D-A68A-B9BD11066FA8}" dt="2022-02-09T08:00:40.705" v="5884" actId="9405"/>
          <ac:inkMkLst>
            <pc:docMk/>
            <pc:sldMk cId="2561248523" sldId="362"/>
            <ac:inkMk id="13" creationId="{F3562FE3-F3EE-4455-AB8D-FE552AEC5E48}"/>
          </ac:inkMkLst>
        </pc:inkChg>
        <pc:inkChg chg="add">
          <ac:chgData name="Viet Anh Nguyen" userId="b95f61ff061388d5" providerId="LiveId" clId="{746B24EA-7A43-4D3D-A68A-B9BD11066FA8}" dt="2022-02-09T08:00:41.303" v="5885"/>
          <ac:inkMkLst>
            <pc:docMk/>
            <pc:sldMk cId="2561248523" sldId="362"/>
            <ac:inkMk id="14" creationId="{3DB77842-8023-441D-A47B-B9067D884F7C}"/>
          </ac:inkMkLst>
        </pc:inkChg>
        <pc:inkChg chg="add del">
          <ac:chgData name="Viet Anh Nguyen" userId="b95f61ff061388d5" providerId="LiveId" clId="{746B24EA-7A43-4D3D-A68A-B9BD11066FA8}" dt="2022-02-09T08:00:46.735" v="5891"/>
          <ac:inkMkLst>
            <pc:docMk/>
            <pc:sldMk cId="2561248523" sldId="362"/>
            <ac:inkMk id="15" creationId="{926C93FF-B0F6-4FD3-A6CC-A5DF98B684E6}"/>
          </ac:inkMkLst>
        </pc:inkChg>
        <pc:inkChg chg="add del">
          <ac:chgData name="Viet Anh Nguyen" userId="b95f61ff061388d5" providerId="LiveId" clId="{746B24EA-7A43-4D3D-A68A-B9BD11066FA8}" dt="2022-02-09T08:00:46.735" v="5891"/>
          <ac:inkMkLst>
            <pc:docMk/>
            <pc:sldMk cId="2561248523" sldId="362"/>
            <ac:inkMk id="16" creationId="{21DC08C4-5BBC-4474-B4CD-34D5F4132987}"/>
          </ac:inkMkLst>
        </pc:inkChg>
        <pc:inkChg chg="add del">
          <ac:chgData name="Viet Anh Nguyen" userId="b95f61ff061388d5" providerId="LiveId" clId="{746B24EA-7A43-4D3D-A68A-B9BD11066FA8}" dt="2022-02-09T08:00:46.735" v="5891"/>
          <ac:inkMkLst>
            <pc:docMk/>
            <pc:sldMk cId="2561248523" sldId="362"/>
            <ac:inkMk id="17" creationId="{192F9BE1-3E4D-4AAD-A9E5-CE8A9DE4B666}"/>
          </ac:inkMkLst>
        </pc:inkChg>
        <pc:inkChg chg="add del">
          <ac:chgData name="Viet Anh Nguyen" userId="b95f61ff061388d5" providerId="LiveId" clId="{746B24EA-7A43-4D3D-A68A-B9BD11066FA8}" dt="2022-02-09T08:00:46.735" v="5891"/>
          <ac:inkMkLst>
            <pc:docMk/>
            <pc:sldMk cId="2561248523" sldId="362"/>
            <ac:inkMk id="18" creationId="{06E46764-DD26-4EC0-B165-4930AB6364DA}"/>
          </ac:inkMkLst>
        </pc:inkChg>
        <pc:inkChg chg="add del">
          <ac:chgData name="Viet Anh Nguyen" userId="b95f61ff061388d5" providerId="LiveId" clId="{746B24EA-7A43-4D3D-A68A-B9BD11066FA8}" dt="2022-02-09T08:00:47.664" v="5893"/>
          <ac:inkMkLst>
            <pc:docMk/>
            <pc:sldMk cId="2561248523" sldId="362"/>
            <ac:inkMk id="19" creationId="{26C6EEF8-768F-4C51-A425-3094F6F56B37}"/>
          </ac:inkMkLst>
        </pc:inkChg>
        <pc:inkChg chg="add del">
          <ac:chgData name="Viet Anh Nguyen" userId="b95f61ff061388d5" providerId="LiveId" clId="{746B24EA-7A43-4D3D-A68A-B9BD11066FA8}" dt="2022-02-09T08:00:47.664" v="5893"/>
          <ac:inkMkLst>
            <pc:docMk/>
            <pc:sldMk cId="2561248523" sldId="362"/>
            <ac:inkMk id="20" creationId="{F7AB1194-C388-489A-8F43-9A6173B7328F}"/>
          </ac:inkMkLst>
        </pc:inkChg>
        <pc:inkChg chg="add del">
          <ac:chgData name="Viet Anh Nguyen" userId="b95f61ff061388d5" providerId="LiveId" clId="{746B24EA-7A43-4D3D-A68A-B9BD11066FA8}" dt="2022-02-09T08:00:47.664" v="5893"/>
          <ac:inkMkLst>
            <pc:docMk/>
            <pc:sldMk cId="2561248523" sldId="362"/>
            <ac:inkMk id="21" creationId="{8AA49A87-16EA-476A-B0A6-1C4C121CD1FC}"/>
          </ac:inkMkLst>
        </pc:inkChg>
        <pc:inkChg chg="add">
          <ac:chgData name="Viet Anh Nguyen" userId="b95f61ff061388d5" providerId="LiveId" clId="{746B24EA-7A43-4D3D-A68A-B9BD11066FA8}" dt="2022-02-09T08:00:47.664" v="5893"/>
          <ac:inkMkLst>
            <pc:docMk/>
            <pc:sldMk cId="2561248523" sldId="362"/>
            <ac:inkMk id="22" creationId="{07517BFD-D7E1-4354-9963-A68F1355DED0}"/>
          </ac:inkMkLst>
        </pc:inkChg>
        <pc:inkChg chg="add del">
          <ac:chgData name="Viet Anh Nguyen" userId="b95f61ff061388d5" providerId="LiveId" clId="{746B24EA-7A43-4D3D-A68A-B9BD11066FA8}" dt="2022-02-09T08:00:50.154" v="5901"/>
          <ac:inkMkLst>
            <pc:docMk/>
            <pc:sldMk cId="2561248523" sldId="362"/>
            <ac:inkMk id="23" creationId="{1BA5410E-4274-490B-82B5-1E0088BE108D}"/>
          </ac:inkMkLst>
        </pc:inkChg>
        <pc:inkChg chg="add del">
          <ac:chgData name="Viet Anh Nguyen" userId="b95f61ff061388d5" providerId="LiveId" clId="{746B24EA-7A43-4D3D-A68A-B9BD11066FA8}" dt="2022-02-09T08:00:50.154" v="5901"/>
          <ac:inkMkLst>
            <pc:docMk/>
            <pc:sldMk cId="2561248523" sldId="362"/>
            <ac:inkMk id="24" creationId="{585C34A3-6181-4132-9865-9D76601913D6}"/>
          </ac:inkMkLst>
        </pc:inkChg>
        <pc:inkChg chg="add del">
          <ac:chgData name="Viet Anh Nguyen" userId="b95f61ff061388d5" providerId="LiveId" clId="{746B24EA-7A43-4D3D-A68A-B9BD11066FA8}" dt="2022-02-09T08:00:50.154" v="5901"/>
          <ac:inkMkLst>
            <pc:docMk/>
            <pc:sldMk cId="2561248523" sldId="362"/>
            <ac:inkMk id="25" creationId="{5AE80310-B27C-4464-8734-7A9BD1A2BC50}"/>
          </ac:inkMkLst>
        </pc:inkChg>
        <pc:inkChg chg="add del">
          <ac:chgData name="Viet Anh Nguyen" userId="b95f61ff061388d5" providerId="LiveId" clId="{746B24EA-7A43-4D3D-A68A-B9BD11066FA8}" dt="2022-02-09T08:00:50.154" v="5901"/>
          <ac:inkMkLst>
            <pc:docMk/>
            <pc:sldMk cId="2561248523" sldId="362"/>
            <ac:inkMk id="26" creationId="{54F764A3-5DD6-4EBD-BE56-D4F1857CADB5}"/>
          </ac:inkMkLst>
        </pc:inkChg>
        <pc:inkChg chg="add del">
          <ac:chgData name="Viet Anh Nguyen" userId="b95f61ff061388d5" providerId="LiveId" clId="{746B24EA-7A43-4D3D-A68A-B9BD11066FA8}" dt="2022-02-09T08:00:50.154" v="5901"/>
          <ac:inkMkLst>
            <pc:docMk/>
            <pc:sldMk cId="2561248523" sldId="362"/>
            <ac:inkMk id="27" creationId="{94EA282D-4137-4E59-9743-2CEFC53CF8A9}"/>
          </ac:inkMkLst>
        </pc:inkChg>
        <pc:inkChg chg="add del">
          <ac:chgData name="Viet Anh Nguyen" userId="b95f61ff061388d5" providerId="LiveId" clId="{746B24EA-7A43-4D3D-A68A-B9BD11066FA8}" dt="2022-02-09T08:00:50.154" v="5901"/>
          <ac:inkMkLst>
            <pc:docMk/>
            <pc:sldMk cId="2561248523" sldId="362"/>
            <ac:inkMk id="28" creationId="{233803A7-A2B3-4B42-B896-CB02F999B9E6}"/>
          </ac:inkMkLst>
        </pc:inkChg>
        <pc:inkChg chg="add del">
          <ac:chgData name="Viet Anh Nguyen" userId="b95f61ff061388d5" providerId="LiveId" clId="{746B24EA-7A43-4D3D-A68A-B9BD11066FA8}" dt="2022-02-09T08:00:50.154" v="5901"/>
          <ac:inkMkLst>
            <pc:docMk/>
            <pc:sldMk cId="2561248523" sldId="362"/>
            <ac:inkMk id="29" creationId="{27959D86-E080-406A-AA96-C9B676D77D3F}"/>
          </ac:inkMkLst>
        </pc:inkChg>
        <pc:inkChg chg="add">
          <ac:chgData name="Viet Anh Nguyen" userId="b95f61ff061388d5" providerId="LiveId" clId="{746B24EA-7A43-4D3D-A68A-B9BD11066FA8}" dt="2022-02-09T08:00:50.154" v="5901"/>
          <ac:inkMkLst>
            <pc:docMk/>
            <pc:sldMk cId="2561248523" sldId="362"/>
            <ac:inkMk id="30" creationId="{5D8597D8-4B27-44C0-B8CE-1D1E28E03C81}"/>
          </ac:inkMkLst>
        </pc:inkChg>
        <pc:inkChg chg="add">
          <ac:chgData name="Viet Anh Nguyen" userId="b95f61ff061388d5" providerId="LiveId" clId="{746B24EA-7A43-4D3D-A68A-B9BD11066FA8}" dt="2022-02-09T08:00:57.455" v="5902" actId="9405"/>
          <ac:inkMkLst>
            <pc:docMk/>
            <pc:sldMk cId="2561248523" sldId="362"/>
            <ac:inkMk id="31" creationId="{8108DDD4-308F-4623-9E98-0669CEE12F31}"/>
          </ac:inkMkLst>
        </pc:inkChg>
        <pc:inkChg chg="add">
          <ac:chgData name="Viet Anh Nguyen" userId="b95f61ff061388d5" providerId="LiveId" clId="{746B24EA-7A43-4D3D-A68A-B9BD11066FA8}" dt="2022-02-09T08:00:57.683" v="5903" actId="9405"/>
          <ac:inkMkLst>
            <pc:docMk/>
            <pc:sldMk cId="2561248523" sldId="362"/>
            <ac:inkMk id="32" creationId="{3BAFA405-4606-418C-9291-EDA4166550C0}"/>
          </ac:inkMkLst>
        </pc:inkChg>
        <pc:inkChg chg="add del">
          <ac:chgData name="Viet Anh Nguyen" userId="b95f61ff061388d5" providerId="LiveId" clId="{746B24EA-7A43-4D3D-A68A-B9BD11066FA8}" dt="2022-02-09T08:00:59.907" v="5908"/>
          <ac:inkMkLst>
            <pc:docMk/>
            <pc:sldMk cId="2561248523" sldId="362"/>
            <ac:inkMk id="33" creationId="{9DA4FB9C-DB93-4AEE-90EE-44F0E3469E54}"/>
          </ac:inkMkLst>
        </pc:inkChg>
        <pc:inkChg chg="add del">
          <ac:chgData name="Viet Anh Nguyen" userId="b95f61ff061388d5" providerId="LiveId" clId="{746B24EA-7A43-4D3D-A68A-B9BD11066FA8}" dt="2022-02-09T08:00:59.907" v="5908"/>
          <ac:inkMkLst>
            <pc:docMk/>
            <pc:sldMk cId="2561248523" sldId="362"/>
            <ac:inkMk id="34" creationId="{74D9CDE2-EAE5-49C1-81F0-9A338788DDE3}"/>
          </ac:inkMkLst>
        </pc:inkChg>
        <pc:inkChg chg="add del">
          <ac:chgData name="Viet Anh Nguyen" userId="b95f61ff061388d5" providerId="LiveId" clId="{746B24EA-7A43-4D3D-A68A-B9BD11066FA8}" dt="2022-02-09T08:00:59.907" v="5908"/>
          <ac:inkMkLst>
            <pc:docMk/>
            <pc:sldMk cId="2561248523" sldId="362"/>
            <ac:inkMk id="35" creationId="{03F7510F-F3B2-4D7F-95AF-5BF891A81149}"/>
          </ac:inkMkLst>
        </pc:inkChg>
        <pc:inkChg chg="add del">
          <ac:chgData name="Viet Anh Nguyen" userId="b95f61ff061388d5" providerId="LiveId" clId="{746B24EA-7A43-4D3D-A68A-B9BD11066FA8}" dt="2022-02-09T08:00:59.907" v="5908"/>
          <ac:inkMkLst>
            <pc:docMk/>
            <pc:sldMk cId="2561248523" sldId="362"/>
            <ac:inkMk id="36" creationId="{163EAB31-B76A-43F1-8C71-C218BCCD165B}"/>
          </ac:inkMkLst>
        </pc:inkChg>
        <pc:inkChg chg="add">
          <ac:chgData name="Viet Anh Nguyen" userId="b95f61ff061388d5" providerId="LiveId" clId="{746B24EA-7A43-4D3D-A68A-B9BD11066FA8}" dt="2022-02-09T08:00:59.907" v="5908"/>
          <ac:inkMkLst>
            <pc:docMk/>
            <pc:sldMk cId="2561248523" sldId="362"/>
            <ac:inkMk id="37" creationId="{4409FC13-9044-4111-8BCC-268B905B87FE}"/>
          </ac:inkMkLst>
        </pc:inkChg>
        <pc:inkChg chg="add">
          <ac:chgData name="Viet Anh Nguyen" userId="b95f61ff061388d5" providerId="LiveId" clId="{746B24EA-7A43-4D3D-A68A-B9BD11066FA8}" dt="2022-02-09T08:01:03.888" v="5909" actId="9405"/>
          <ac:inkMkLst>
            <pc:docMk/>
            <pc:sldMk cId="2561248523" sldId="362"/>
            <ac:inkMk id="38" creationId="{839BAED1-EC34-4F71-8323-83C4AC1FE4E1}"/>
          </ac:inkMkLst>
        </pc:inkChg>
        <pc:inkChg chg="add del">
          <ac:chgData name="Viet Anh Nguyen" userId="b95f61ff061388d5" providerId="LiveId" clId="{746B24EA-7A43-4D3D-A68A-B9BD11066FA8}" dt="2022-02-09T08:01:09.712" v="5916"/>
          <ac:inkMkLst>
            <pc:docMk/>
            <pc:sldMk cId="2561248523" sldId="362"/>
            <ac:inkMk id="39" creationId="{4EE835B7-B943-4D11-BF5C-3C5D595D3366}"/>
          </ac:inkMkLst>
        </pc:inkChg>
        <pc:inkChg chg="add del">
          <ac:chgData name="Viet Anh Nguyen" userId="b95f61ff061388d5" providerId="LiveId" clId="{746B24EA-7A43-4D3D-A68A-B9BD11066FA8}" dt="2022-02-09T08:01:09.712" v="5916"/>
          <ac:inkMkLst>
            <pc:docMk/>
            <pc:sldMk cId="2561248523" sldId="362"/>
            <ac:inkMk id="40" creationId="{2162B684-C5F0-4DFF-8C2C-78E4B0EC8007}"/>
          </ac:inkMkLst>
        </pc:inkChg>
        <pc:inkChg chg="add del">
          <ac:chgData name="Viet Anh Nguyen" userId="b95f61ff061388d5" providerId="LiveId" clId="{746B24EA-7A43-4D3D-A68A-B9BD11066FA8}" dt="2022-02-09T08:01:09.712" v="5916"/>
          <ac:inkMkLst>
            <pc:docMk/>
            <pc:sldMk cId="2561248523" sldId="362"/>
            <ac:inkMk id="41" creationId="{44B60248-19C5-490E-A758-0D129EE00DAC}"/>
          </ac:inkMkLst>
        </pc:inkChg>
        <pc:inkChg chg="add del">
          <ac:chgData name="Viet Anh Nguyen" userId="b95f61ff061388d5" providerId="LiveId" clId="{746B24EA-7A43-4D3D-A68A-B9BD11066FA8}" dt="2022-02-09T08:01:09.712" v="5916"/>
          <ac:inkMkLst>
            <pc:docMk/>
            <pc:sldMk cId="2561248523" sldId="362"/>
            <ac:inkMk id="42" creationId="{35179C79-4843-4B88-9777-8CD94F94590E}"/>
          </ac:inkMkLst>
        </pc:inkChg>
        <pc:inkChg chg="add del">
          <ac:chgData name="Viet Anh Nguyen" userId="b95f61ff061388d5" providerId="LiveId" clId="{746B24EA-7A43-4D3D-A68A-B9BD11066FA8}" dt="2022-02-09T08:01:09.712" v="5916"/>
          <ac:inkMkLst>
            <pc:docMk/>
            <pc:sldMk cId="2561248523" sldId="362"/>
            <ac:inkMk id="43" creationId="{4A027BAD-3D37-4989-B1AB-206795C717AC}"/>
          </ac:inkMkLst>
        </pc:inkChg>
        <pc:inkChg chg="add del">
          <ac:chgData name="Viet Anh Nguyen" userId="b95f61ff061388d5" providerId="LiveId" clId="{746B24EA-7A43-4D3D-A68A-B9BD11066FA8}" dt="2022-02-09T08:01:47.249" v="5955"/>
          <ac:inkMkLst>
            <pc:docMk/>
            <pc:sldMk cId="2561248523" sldId="362"/>
            <ac:inkMk id="44" creationId="{FE319575-A19E-4DE5-92E1-C554BBBE1D3C}"/>
          </ac:inkMkLst>
        </pc:inkChg>
        <pc:inkChg chg="add del">
          <ac:chgData name="Viet Anh Nguyen" userId="b95f61ff061388d5" providerId="LiveId" clId="{746B24EA-7A43-4D3D-A68A-B9BD11066FA8}" dt="2022-02-09T08:01:47.249" v="5955"/>
          <ac:inkMkLst>
            <pc:docMk/>
            <pc:sldMk cId="2561248523" sldId="362"/>
            <ac:inkMk id="45" creationId="{F9BE669B-8C4F-4A94-B169-8FA069755270}"/>
          </ac:inkMkLst>
        </pc:inkChg>
        <pc:inkChg chg="add del">
          <ac:chgData name="Viet Anh Nguyen" userId="b95f61ff061388d5" providerId="LiveId" clId="{746B24EA-7A43-4D3D-A68A-B9BD11066FA8}" dt="2022-02-09T08:01:47.249" v="5955"/>
          <ac:inkMkLst>
            <pc:docMk/>
            <pc:sldMk cId="2561248523" sldId="362"/>
            <ac:inkMk id="46" creationId="{8487C7EE-14F1-4281-AD77-2619EF0B5DFA}"/>
          </ac:inkMkLst>
        </pc:inkChg>
        <pc:inkChg chg="add del">
          <ac:chgData name="Viet Anh Nguyen" userId="b95f61ff061388d5" providerId="LiveId" clId="{746B24EA-7A43-4D3D-A68A-B9BD11066FA8}" dt="2022-02-09T08:01:15.997" v="5923"/>
          <ac:inkMkLst>
            <pc:docMk/>
            <pc:sldMk cId="2561248523" sldId="362"/>
            <ac:inkMk id="47" creationId="{EF04C7EF-F8FF-41A2-88C3-D6BFDDAE6FAC}"/>
          </ac:inkMkLst>
        </pc:inkChg>
        <pc:inkChg chg="add del">
          <ac:chgData name="Viet Anh Nguyen" userId="b95f61ff061388d5" providerId="LiveId" clId="{746B24EA-7A43-4D3D-A68A-B9BD11066FA8}" dt="2022-02-09T08:01:15.997" v="5923"/>
          <ac:inkMkLst>
            <pc:docMk/>
            <pc:sldMk cId="2561248523" sldId="362"/>
            <ac:inkMk id="48" creationId="{E061563F-E0B3-4CFF-871F-6363E0AAFC52}"/>
          </ac:inkMkLst>
        </pc:inkChg>
        <pc:inkChg chg="add del">
          <ac:chgData name="Viet Anh Nguyen" userId="b95f61ff061388d5" providerId="LiveId" clId="{746B24EA-7A43-4D3D-A68A-B9BD11066FA8}" dt="2022-02-09T08:01:15.997" v="5923"/>
          <ac:inkMkLst>
            <pc:docMk/>
            <pc:sldMk cId="2561248523" sldId="362"/>
            <ac:inkMk id="49" creationId="{1F90CFCB-9BD2-469D-84A2-A2701AA50F81}"/>
          </ac:inkMkLst>
        </pc:inkChg>
        <pc:inkChg chg="add del">
          <ac:chgData name="Viet Anh Nguyen" userId="b95f61ff061388d5" providerId="LiveId" clId="{746B24EA-7A43-4D3D-A68A-B9BD11066FA8}" dt="2022-02-09T08:01:15.997" v="5923"/>
          <ac:inkMkLst>
            <pc:docMk/>
            <pc:sldMk cId="2561248523" sldId="362"/>
            <ac:inkMk id="50" creationId="{9B41CD69-B6DA-4DA7-87B6-69D6099960DC}"/>
          </ac:inkMkLst>
        </pc:inkChg>
        <pc:inkChg chg="add del">
          <ac:chgData name="Viet Anh Nguyen" userId="b95f61ff061388d5" providerId="LiveId" clId="{746B24EA-7A43-4D3D-A68A-B9BD11066FA8}" dt="2022-02-09T08:01:17.233" v="5925"/>
          <ac:inkMkLst>
            <pc:docMk/>
            <pc:sldMk cId="2561248523" sldId="362"/>
            <ac:inkMk id="51" creationId="{7767D91B-C670-45F2-99E3-8AC5B27C9713}"/>
          </ac:inkMkLst>
        </pc:inkChg>
        <pc:inkChg chg="add del">
          <ac:chgData name="Viet Anh Nguyen" userId="b95f61ff061388d5" providerId="LiveId" clId="{746B24EA-7A43-4D3D-A68A-B9BD11066FA8}" dt="2022-02-09T08:01:17.233" v="5925"/>
          <ac:inkMkLst>
            <pc:docMk/>
            <pc:sldMk cId="2561248523" sldId="362"/>
            <ac:inkMk id="52" creationId="{6351F3BF-95C6-4886-8FAA-6B4356AE6C9C}"/>
          </ac:inkMkLst>
        </pc:inkChg>
        <pc:inkChg chg="add del">
          <ac:chgData name="Viet Anh Nguyen" userId="b95f61ff061388d5" providerId="LiveId" clId="{746B24EA-7A43-4D3D-A68A-B9BD11066FA8}" dt="2022-02-09T08:01:47.249" v="5955"/>
          <ac:inkMkLst>
            <pc:docMk/>
            <pc:sldMk cId="2561248523" sldId="362"/>
            <ac:inkMk id="53" creationId="{947AE3BE-90DA-47BC-877A-CF7C59ED23DE}"/>
          </ac:inkMkLst>
        </pc:inkChg>
        <pc:inkChg chg="add del">
          <ac:chgData name="Viet Anh Nguyen" userId="b95f61ff061388d5" providerId="LiveId" clId="{746B24EA-7A43-4D3D-A68A-B9BD11066FA8}" dt="2022-02-09T08:01:17.233" v="5925"/>
          <ac:inkMkLst>
            <pc:docMk/>
            <pc:sldMk cId="2561248523" sldId="362"/>
            <ac:inkMk id="54" creationId="{AB1DFB65-6E3C-4F37-AC0F-554092F345F8}"/>
          </ac:inkMkLst>
        </pc:inkChg>
        <pc:inkChg chg="add del">
          <ac:chgData name="Viet Anh Nguyen" userId="b95f61ff061388d5" providerId="LiveId" clId="{746B24EA-7A43-4D3D-A68A-B9BD11066FA8}" dt="2022-02-09T08:01:47.249" v="5955"/>
          <ac:inkMkLst>
            <pc:docMk/>
            <pc:sldMk cId="2561248523" sldId="362"/>
            <ac:inkMk id="55" creationId="{FD487ABB-AD0D-456C-9570-8788E78B7528}"/>
          </ac:inkMkLst>
        </pc:inkChg>
        <pc:inkChg chg="add del">
          <ac:chgData name="Viet Anh Nguyen" userId="b95f61ff061388d5" providerId="LiveId" clId="{746B24EA-7A43-4D3D-A68A-B9BD11066FA8}" dt="2022-02-09T08:01:26.165" v="5928"/>
          <ac:inkMkLst>
            <pc:docMk/>
            <pc:sldMk cId="2561248523" sldId="362"/>
            <ac:inkMk id="56" creationId="{D6C89DC8-9A60-48B8-A502-2517C00C1101}"/>
          </ac:inkMkLst>
        </pc:inkChg>
        <pc:inkChg chg="add del">
          <ac:chgData name="Viet Anh Nguyen" userId="b95f61ff061388d5" providerId="LiveId" clId="{746B24EA-7A43-4D3D-A68A-B9BD11066FA8}" dt="2022-02-09T08:01:26.165" v="5928"/>
          <ac:inkMkLst>
            <pc:docMk/>
            <pc:sldMk cId="2561248523" sldId="362"/>
            <ac:inkMk id="57" creationId="{5023C3A2-1695-4489-B1A1-068460377C44}"/>
          </ac:inkMkLst>
        </pc:inkChg>
        <pc:inkChg chg="add">
          <ac:chgData name="Viet Anh Nguyen" userId="b95f61ff061388d5" providerId="LiveId" clId="{746B24EA-7A43-4D3D-A68A-B9BD11066FA8}" dt="2022-02-09T08:01:26.165" v="5928"/>
          <ac:inkMkLst>
            <pc:docMk/>
            <pc:sldMk cId="2561248523" sldId="362"/>
            <ac:inkMk id="58" creationId="{815979F0-E666-4CA9-902D-A5ECB939CEF8}"/>
          </ac:inkMkLst>
        </pc:inkChg>
        <pc:inkChg chg="add del">
          <ac:chgData name="Viet Anh Nguyen" userId="b95f61ff061388d5" providerId="LiveId" clId="{746B24EA-7A43-4D3D-A68A-B9BD11066FA8}" dt="2022-02-09T08:01:29.665" v="5933"/>
          <ac:inkMkLst>
            <pc:docMk/>
            <pc:sldMk cId="2561248523" sldId="362"/>
            <ac:inkMk id="59" creationId="{7A2BBB44-D8BE-47DF-934F-93D3F32FE60D}"/>
          </ac:inkMkLst>
        </pc:inkChg>
        <pc:inkChg chg="add del">
          <ac:chgData name="Viet Anh Nguyen" userId="b95f61ff061388d5" providerId="LiveId" clId="{746B24EA-7A43-4D3D-A68A-B9BD11066FA8}" dt="2022-02-09T08:01:29.665" v="5933"/>
          <ac:inkMkLst>
            <pc:docMk/>
            <pc:sldMk cId="2561248523" sldId="362"/>
            <ac:inkMk id="60" creationId="{E6EB911D-2BBA-4A28-B515-849C9919FCA3}"/>
          </ac:inkMkLst>
        </pc:inkChg>
        <pc:inkChg chg="add del">
          <ac:chgData name="Viet Anh Nguyen" userId="b95f61ff061388d5" providerId="LiveId" clId="{746B24EA-7A43-4D3D-A68A-B9BD11066FA8}" dt="2022-02-09T08:01:29.665" v="5933"/>
          <ac:inkMkLst>
            <pc:docMk/>
            <pc:sldMk cId="2561248523" sldId="362"/>
            <ac:inkMk id="61" creationId="{B0CACCB8-1762-43BE-84E0-31F344C8E0A7}"/>
          </ac:inkMkLst>
        </pc:inkChg>
        <pc:inkChg chg="add">
          <ac:chgData name="Viet Anh Nguyen" userId="b95f61ff061388d5" providerId="LiveId" clId="{746B24EA-7A43-4D3D-A68A-B9BD11066FA8}" dt="2022-02-09T08:01:28.748" v="5932" actId="9405"/>
          <ac:inkMkLst>
            <pc:docMk/>
            <pc:sldMk cId="2561248523" sldId="362"/>
            <ac:inkMk id="62" creationId="{2756EE56-D0EA-4B1B-9EEF-EAA7FD956DF7}"/>
          </ac:inkMkLst>
        </pc:inkChg>
        <pc:inkChg chg="add">
          <ac:chgData name="Viet Anh Nguyen" userId="b95f61ff061388d5" providerId="LiveId" clId="{746B24EA-7A43-4D3D-A68A-B9BD11066FA8}" dt="2022-02-09T08:01:29.665" v="5933"/>
          <ac:inkMkLst>
            <pc:docMk/>
            <pc:sldMk cId="2561248523" sldId="362"/>
            <ac:inkMk id="63" creationId="{1577E4D8-7D3D-4C55-805E-0EDED961EE57}"/>
          </ac:inkMkLst>
        </pc:inkChg>
        <pc:inkChg chg="add del">
          <ac:chgData name="Viet Anh Nguyen" userId="b95f61ff061388d5" providerId="LiveId" clId="{746B24EA-7A43-4D3D-A68A-B9BD11066FA8}" dt="2022-02-09T08:01:39.649" v="5937"/>
          <ac:inkMkLst>
            <pc:docMk/>
            <pc:sldMk cId="2561248523" sldId="362"/>
            <ac:inkMk id="64" creationId="{5A4114E4-7D82-48AF-A713-F61DFA0960F2}"/>
          </ac:inkMkLst>
        </pc:inkChg>
        <pc:inkChg chg="add del">
          <ac:chgData name="Viet Anh Nguyen" userId="b95f61ff061388d5" providerId="LiveId" clId="{746B24EA-7A43-4D3D-A68A-B9BD11066FA8}" dt="2022-02-09T08:01:39.649" v="5937"/>
          <ac:inkMkLst>
            <pc:docMk/>
            <pc:sldMk cId="2561248523" sldId="362"/>
            <ac:inkMk id="65" creationId="{F847A5F0-1E9C-4CDB-A50C-0EB6D409D276}"/>
          </ac:inkMkLst>
        </pc:inkChg>
        <pc:inkChg chg="add del">
          <ac:chgData name="Viet Anh Nguyen" userId="b95f61ff061388d5" providerId="LiveId" clId="{746B24EA-7A43-4D3D-A68A-B9BD11066FA8}" dt="2022-02-09T08:01:39.649" v="5937"/>
          <ac:inkMkLst>
            <pc:docMk/>
            <pc:sldMk cId="2561248523" sldId="362"/>
            <ac:inkMk id="66" creationId="{E528142A-9974-410C-AA6E-2C52393B3E64}"/>
          </ac:inkMkLst>
        </pc:inkChg>
        <pc:inkChg chg="add del">
          <ac:chgData name="Viet Anh Nguyen" userId="b95f61ff061388d5" providerId="LiveId" clId="{746B24EA-7A43-4D3D-A68A-B9BD11066FA8}" dt="2022-02-09T08:01:47.249" v="5955"/>
          <ac:inkMkLst>
            <pc:docMk/>
            <pc:sldMk cId="2561248523" sldId="362"/>
            <ac:inkMk id="67" creationId="{FE00C541-5B19-42C7-835C-9559E9BA9752}"/>
          </ac:inkMkLst>
        </pc:inkChg>
        <pc:inkChg chg="add del">
          <ac:chgData name="Viet Anh Nguyen" userId="b95f61ff061388d5" providerId="LiveId" clId="{746B24EA-7A43-4D3D-A68A-B9BD11066FA8}" dt="2022-02-09T08:01:43.031" v="5944"/>
          <ac:inkMkLst>
            <pc:docMk/>
            <pc:sldMk cId="2561248523" sldId="362"/>
            <ac:inkMk id="68" creationId="{440BF795-B74F-414B-81E1-A86CE118409A}"/>
          </ac:inkMkLst>
        </pc:inkChg>
        <pc:inkChg chg="add del">
          <ac:chgData name="Viet Anh Nguyen" userId="b95f61ff061388d5" providerId="LiveId" clId="{746B24EA-7A43-4D3D-A68A-B9BD11066FA8}" dt="2022-02-09T08:01:43.031" v="5944"/>
          <ac:inkMkLst>
            <pc:docMk/>
            <pc:sldMk cId="2561248523" sldId="362"/>
            <ac:inkMk id="69" creationId="{B7657FBA-75FA-4CCC-AB2D-5A0A038C4F49}"/>
          </ac:inkMkLst>
        </pc:inkChg>
        <pc:inkChg chg="add del">
          <ac:chgData name="Viet Anh Nguyen" userId="b95f61ff061388d5" providerId="LiveId" clId="{746B24EA-7A43-4D3D-A68A-B9BD11066FA8}" dt="2022-02-09T08:01:43.031" v="5944"/>
          <ac:inkMkLst>
            <pc:docMk/>
            <pc:sldMk cId="2561248523" sldId="362"/>
            <ac:inkMk id="70" creationId="{4DD46E53-5CCA-48A0-BFCE-B465BE028DC7}"/>
          </ac:inkMkLst>
        </pc:inkChg>
        <pc:inkChg chg="add del">
          <ac:chgData name="Viet Anh Nguyen" userId="b95f61ff061388d5" providerId="LiveId" clId="{746B24EA-7A43-4D3D-A68A-B9BD11066FA8}" dt="2022-02-09T08:01:43.031" v="5944"/>
          <ac:inkMkLst>
            <pc:docMk/>
            <pc:sldMk cId="2561248523" sldId="362"/>
            <ac:inkMk id="71" creationId="{7CD90821-10D8-4DDB-B729-9BF76E51A273}"/>
          </ac:inkMkLst>
        </pc:inkChg>
        <pc:inkChg chg="add del">
          <ac:chgData name="Viet Anh Nguyen" userId="b95f61ff061388d5" providerId="LiveId" clId="{746B24EA-7A43-4D3D-A68A-B9BD11066FA8}" dt="2022-02-09T08:01:43.031" v="5944"/>
          <ac:inkMkLst>
            <pc:docMk/>
            <pc:sldMk cId="2561248523" sldId="362"/>
            <ac:inkMk id="72" creationId="{90511B1F-6543-48F2-93D6-4659723FBC53}"/>
          </ac:inkMkLst>
        </pc:inkChg>
        <pc:inkChg chg="add del">
          <ac:chgData name="Viet Anh Nguyen" userId="b95f61ff061388d5" providerId="LiveId" clId="{746B24EA-7A43-4D3D-A68A-B9BD11066FA8}" dt="2022-02-09T08:01:43.031" v="5944"/>
          <ac:inkMkLst>
            <pc:docMk/>
            <pc:sldMk cId="2561248523" sldId="362"/>
            <ac:inkMk id="73" creationId="{02752F2F-EFDF-46FC-9225-1593A4B9C186}"/>
          </ac:inkMkLst>
        </pc:inkChg>
        <pc:inkChg chg="add del">
          <ac:chgData name="Viet Anh Nguyen" userId="b95f61ff061388d5" providerId="LiveId" clId="{746B24EA-7A43-4D3D-A68A-B9BD11066FA8}" dt="2022-02-09T08:01:47.249" v="5955"/>
          <ac:inkMkLst>
            <pc:docMk/>
            <pc:sldMk cId="2561248523" sldId="362"/>
            <ac:inkMk id="74" creationId="{09621BD4-21EA-4598-B153-EDB20E07AB4E}"/>
          </ac:inkMkLst>
        </pc:inkChg>
        <pc:inkChg chg="add del">
          <ac:chgData name="Viet Anh Nguyen" userId="b95f61ff061388d5" providerId="LiveId" clId="{746B24EA-7A43-4D3D-A68A-B9BD11066FA8}" dt="2022-02-09T08:01:47.249" v="5955"/>
          <ac:inkMkLst>
            <pc:docMk/>
            <pc:sldMk cId="2561248523" sldId="362"/>
            <ac:inkMk id="75" creationId="{6DCAEC09-A3A2-4429-A16B-A8A54239C5D1}"/>
          </ac:inkMkLst>
        </pc:inkChg>
        <pc:inkChg chg="add del">
          <ac:chgData name="Viet Anh Nguyen" userId="b95f61ff061388d5" providerId="LiveId" clId="{746B24EA-7A43-4D3D-A68A-B9BD11066FA8}" dt="2022-02-09T08:01:47.249" v="5955"/>
          <ac:inkMkLst>
            <pc:docMk/>
            <pc:sldMk cId="2561248523" sldId="362"/>
            <ac:inkMk id="76" creationId="{2A12AEC9-9DD4-49D2-B365-3A870FB65E4A}"/>
          </ac:inkMkLst>
        </pc:inkChg>
        <pc:inkChg chg="add del">
          <ac:chgData name="Viet Anh Nguyen" userId="b95f61ff061388d5" providerId="LiveId" clId="{746B24EA-7A43-4D3D-A68A-B9BD11066FA8}" dt="2022-02-09T08:01:47.249" v="5955"/>
          <ac:inkMkLst>
            <pc:docMk/>
            <pc:sldMk cId="2561248523" sldId="362"/>
            <ac:inkMk id="77" creationId="{269EFA91-6325-4312-AABB-66B53F30B50C}"/>
          </ac:inkMkLst>
        </pc:inkChg>
        <pc:inkChg chg="add del">
          <ac:chgData name="Viet Anh Nguyen" userId="b95f61ff061388d5" providerId="LiveId" clId="{746B24EA-7A43-4D3D-A68A-B9BD11066FA8}" dt="2022-02-09T08:01:47.249" v="5955"/>
          <ac:inkMkLst>
            <pc:docMk/>
            <pc:sldMk cId="2561248523" sldId="362"/>
            <ac:inkMk id="78" creationId="{05E5FF99-E715-4F55-BF16-619228380E8B}"/>
          </ac:inkMkLst>
        </pc:inkChg>
        <pc:inkChg chg="add del">
          <ac:chgData name="Viet Anh Nguyen" userId="b95f61ff061388d5" providerId="LiveId" clId="{746B24EA-7A43-4D3D-A68A-B9BD11066FA8}" dt="2022-02-09T08:01:47.249" v="5955"/>
          <ac:inkMkLst>
            <pc:docMk/>
            <pc:sldMk cId="2561248523" sldId="362"/>
            <ac:inkMk id="79" creationId="{4C6CF430-0FA7-4A57-A549-596400229E0B}"/>
          </ac:inkMkLst>
        </pc:inkChg>
        <pc:inkChg chg="add del">
          <ac:chgData name="Viet Anh Nguyen" userId="b95f61ff061388d5" providerId="LiveId" clId="{746B24EA-7A43-4D3D-A68A-B9BD11066FA8}" dt="2022-02-09T08:01:47.249" v="5955"/>
          <ac:inkMkLst>
            <pc:docMk/>
            <pc:sldMk cId="2561248523" sldId="362"/>
            <ac:inkMk id="80" creationId="{E1C32A1E-058F-44FD-9D49-FE8EB887F378}"/>
          </ac:inkMkLst>
        </pc:inkChg>
        <pc:inkChg chg="add del">
          <ac:chgData name="Viet Anh Nguyen" userId="b95f61ff061388d5" providerId="LiveId" clId="{746B24EA-7A43-4D3D-A68A-B9BD11066FA8}" dt="2022-02-09T08:01:47.249" v="5955"/>
          <ac:inkMkLst>
            <pc:docMk/>
            <pc:sldMk cId="2561248523" sldId="362"/>
            <ac:inkMk id="81" creationId="{9A04F1D1-C3DA-4AC0-A8C4-96BFFD42E457}"/>
          </ac:inkMkLst>
        </pc:inkChg>
        <pc:inkChg chg="add del">
          <ac:chgData name="Viet Anh Nguyen" userId="b95f61ff061388d5" providerId="LiveId" clId="{746B24EA-7A43-4D3D-A68A-B9BD11066FA8}" dt="2022-02-09T08:01:47.249" v="5955"/>
          <ac:inkMkLst>
            <pc:docMk/>
            <pc:sldMk cId="2561248523" sldId="362"/>
            <ac:inkMk id="82" creationId="{A20D8A9F-1160-44FE-B49E-E96CF83E66D6}"/>
          </ac:inkMkLst>
        </pc:inkChg>
        <pc:inkChg chg="add del">
          <ac:chgData name="Viet Anh Nguyen" userId="b95f61ff061388d5" providerId="LiveId" clId="{746B24EA-7A43-4D3D-A68A-B9BD11066FA8}" dt="2022-02-09T08:01:47.249" v="5955"/>
          <ac:inkMkLst>
            <pc:docMk/>
            <pc:sldMk cId="2561248523" sldId="362"/>
            <ac:inkMk id="83" creationId="{CD2570FC-E794-46F5-BF7A-EE2F44A9753B}"/>
          </ac:inkMkLst>
        </pc:inkChg>
        <pc:inkChg chg="add del">
          <ac:chgData name="Viet Anh Nguyen" userId="b95f61ff061388d5" providerId="LiveId" clId="{746B24EA-7A43-4D3D-A68A-B9BD11066FA8}" dt="2022-02-09T08:01:47.249" v="5955"/>
          <ac:inkMkLst>
            <pc:docMk/>
            <pc:sldMk cId="2561248523" sldId="362"/>
            <ac:inkMk id="84" creationId="{44992A7B-EE58-4B90-8793-D2E6046D3B1D}"/>
          </ac:inkMkLst>
        </pc:inkChg>
        <pc:inkChg chg="add del">
          <ac:chgData name="Viet Anh Nguyen" userId="b95f61ff061388d5" providerId="LiveId" clId="{746B24EA-7A43-4D3D-A68A-B9BD11066FA8}" dt="2022-02-09T08:01:47.249" v="5955"/>
          <ac:inkMkLst>
            <pc:docMk/>
            <pc:sldMk cId="2561248523" sldId="362"/>
            <ac:inkMk id="85" creationId="{8665602F-6193-4AD0-B35F-3BE1742177F2}"/>
          </ac:inkMkLst>
        </pc:inkChg>
        <pc:inkChg chg="add">
          <ac:chgData name="Viet Anh Nguyen" userId="b95f61ff061388d5" providerId="LiveId" clId="{746B24EA-7A43-4D3D-A68A-B9BD11066FA8}" dt="2022-02-09T08:01:47.249" v="5955"/>
          <ac:inkMkLst>
            <pc:docMk/>
            <pc:sldMk cId="2561248523" sldId="362"/>
            <ac:inkMk id="86" creationId="{631408E4-60AE-442F-A6FF-8C344A062D6B}"/>
          </ac:inkMkLst>
        </pc:inkChg>
        <pc:inkChg chg="add">
          <ac:chgData name="Viet Anh Nguyen" userId="b95f61ff061388d5" providerId="LiveId" clId="{746B24EA-7A43-4D3D-A68A-B9BD11066FA8}" dt="2022-02-09T08:01:47.249" v="5955"/>
          <ac:inkMkLst>
            <pc:docMk/>
            <pc:sldMk cId="2561248523" sldId="362"/>
            <ac:inkMk id="87" creationId="{8483321F-F85D-4A74-9297-46358A1FC4C6}"/>
          </ac:inkMkLst>
        </pc:inkChg>
        <pc:inkChg chg="add del">
          <ac:chgData name="Viet Anh Nguyen" userId="b95f61ff061388d5" providerId="LiveId" clId="{746B24EA-7A43-4D3D-A68A-B9BD11066FA8}" dt="2022-02-09T08:01:49.142" v="5959"/>
          <ac:inkMkLst>
            <pc:docMk/>
            <pc:sldMk cId="2561248523" sldId="362"/>
            <ac:inkMk id="88" creationId="{3866F213-8678-4A37-B0E2-F72E70862E4A}"/>
          </ac:inkMkLst>
        </pc:inkChg>
        <pc:inkChg chg="add del">
          <ac:chgData name="Viet Anh Nguyen" userId="b95f61ff061388d5" providerId="LiveId" clId="{746B24EA-7A43-4D3D-A68A-B9BD11066FA8}" dt="2022-02-09T08:01:49.142" v="5959"/>
          <ac:inkMkLst>
            <pc:docMk/>
            <pc:sldMk cId="2561248523" sldId="362"/>
            <ac:inkMk id="89" creationId="{7F7C422D-3856-405C-AD42-573308360B9C}"/>
          </ac:inkMkLst>
        </pc:inkChg>
        <pc:inkChg chg="add del">
          <ac:chgData name="Viet Anh Nguyen" userId="b95f61ff061388d5" providerId="LiveId" clId="{746B24EA-7A43-4D3D-A68A-B9BD11066FA8}" dt="2022-02-09T08:01:49.142" v="5959"/>
          <ac:inkMkLst>
            <pc:docMk/>
            <pc:sldMk cId="2561248523" sldId="362"/>
            <ac:inkMk id="90" creationId="{55BB2915-361A-416F-926B-02D39D8E7189}"/>
          </ac:inkMkLst>
        </pc:inkChg>
        <pc:inkChg chg="add del">
          <ac:chgData name="Viet Anh Nguyen" userId="b95f61ff061388d5" providerId="LiveId" clId="{746B24EA-7A43-4D3D-A68A-B9BD11066FA8}" dt="2022-02-09T08:01:55.798" v="5979"/>
          <ac:inkMkLst>
            <pc:docMk/>
            <pc:sldMk cId="2561248523" sldId="362"/>
            <ac:inkMk id="91" creationId="{910B5B25-809D-4781-8557-346748AAE721}"/>
          </ac:inkMkLst>
        </pc:inkChg>
        <pc:inkChg chg="add del">
          <ac:chgData name="Viet Anh Nguyen" userId="b95f61ff061388d5" providerId="LiveId" clId="{746B24EA-7A43-4D3D-A68A-B9BD11066FA8}" dt="2022-02-09T08:01:55.798" v="5979"/>
          <ac:inkMkLst>
            <pc:docMk/>
            <pc:sldMk cId="2561248523" sldId="362"/>
            <ac:inkMk id="92" creationId="{99C3A059-5925-4459-A4CD-1EE68FD02080}"/>
          </ac:inkMkLst>
        </pc:inkChg>
        <pc:inkChg chg="add del">
          <ac:chgData name="Viet Anh Nguyen" userId="b95f61ff061388d5" providerId="LiveId" clId="{746B24EA-7A43-4D3D-A68A-B9BD11066FA8}" dt="2022-02-09T08:01:55.798" v="5979"/>
          <ac:inkMkLst>
            <pc:docMk/>
            <pc:sldMk cId="2561248523" sldId="362"/>
            <ac:inkMk id="93" creationId="{7AE12200-A2FA-46DC-AB4A-77BF6706D0AE}"/>
          </ac:inkMkLst>
        </pc:inkChg>
        <pc:inkChg chg="add del">
          <ac:chgData name="Viet Anh Nguyen" userId="b95f61ff061388d5" providerId="LiveId" clId="{746B24EA-7A43-4D3D-A68A-B9BD11066FA8}" dt="2022-02-09T08:01:55.798" v="5979"/>
          <ac:inkMkLst>
            <pc:docMk/>
            <pc:sldMk cId="2561248523" sldId="362"/>
            <ac:inkMk id="94" creationId="{22CB3D38-DB6A-4B7D-AD79-72AAEAE5B297}"/>
          </ac:inkMkLst>
        </pc:inkChg>
        <pc:inkChg chg="add del">
          <ac:chgData name="Viet Anh Nguyen" userId="b95f61ff061388d5" providerId="LiveId" clId="{746B24EA-7A43-4D3D-A68A-B9BD11066FA8}" dt="2022-02-09T08:01:55.798" v="5979"/>
          <ac:inkMkLst>
            <pc:docMk/>
            <pc:sldMk cId="2561248523" sldId="362"/>
            <ac:inkMk id="95" creationId="{14D32214-E33B-4CB4-862F-810BB6F5635F}"/>
          </ac:inkMkLst>
        </pc:inkChg>
        <pc:inkChg chg="add del">
          <ac:chgData name="Viet Anh Nguyen" userId="b95f61ff061388d5" providerId="LiveId" clId="{746B24EA-7A43-4D3D-A68A-B9BD11066FA8}" dt="2022-02-09T08:01:55.798" v="5979"/>
          <ac:inkMkLst>
            <pc:docMk/>
            <pc:sldMk cId="2561248523" sldId="362"/>
            <ac:inkMk id="96" creationId="{E81BBE04-3144-494B-8439-F4C37A3AEDFB}"/>
          </ac:inkMkLst>
        </pc:inkChg>
        <pc:inkChg chg="add del">
          <ac:chgData name="Viet Anh Nguyen" userId="b95f61ff061388d5" providerId="LiveId" clId="{746B24EA-7A43-4D3D-A68A-B9BD11066FA8}" dt="2022-02-09T08:01:55.798" v="5979"/>
          <ac:inkMkLst>
            <pc:docMk/>
            <pc:sldMk cId="2561248523" sldId="362"/>
            <ac:inkMk id="97" creationId="{5D91AE60-D91C-4BE0-986D-8567B744B04B}"/>
          </ac:inkMkLst>
        </pc:inkChg>
        <pc:inkChg chg="add del">
          <ac:chgData name="Viet Anh Nguyen" userId="b95f61ff061388d5" providerId="LiveId" clId="{746B24EA-7A43-4D3D-A68A-B9BD11066FA8}" dt="2022-02-09T08:01:55.798" v="5979"/>
          <ac:inkMkLst>
            <pc:docMk/>
            <pc:sldMk cId="2561248523" sldId="362"/>
            <ac:inkMk id="98" creationId="{645743F0-13EC-47D5-A04C-521B21F92264}"/>
          </ac:inkMkLst>
        </pc:inkChg>
        <pc:inkChg chg="add del">
          <ac:chgData name="Viet Anh Nguyen" userId="b95f61ff061388d5" providerId="LiveId" clId="{746B24EA-7A43-4D3D-A68A-B9BD11066FA8}" dt="2022-02-09T08:01:55.798" v="5979"/>
          <ac:inkMkLst>
            <pc:docMk/>
            <pc:sldMk cId="2561248523" sldId="362"/>
            <ac:inkMk id="99" creationId="{C9382181-34A2-4AA7-ACE5-A86DBC036425}"/>
          </ac:inkMkLst>
        </pc:inkChg>
        <pc:inkChg chg="add del">
          <ac:chgData name="Viet Anh Nguyen" userId="b95f61ff061388d5" providerId="LiveId" clId="{746B24EA-7A43-4D3D-A68A-B9BD11066FA8}" dt="2022-02-09T08:01:55.798" v="5979"/>
          <ac:inkMkLst>
            <pc:docMk/>
            <pc:sldMk cId="2561248523" sldId="362"/>
            <ac:inkMk id="100" creationId="{1F3BC38F-6426-4906-B0BB-FF22C0B1262D}"/>
          </ac:inkMkLst>
        </pc:inkChg>
        <pc:inkChg chg="add del">
          <ac:chgData name="Viet Anh Nguyen" userId="b95f61ff061388d5" providerId="LiveId" clId="{746B24EA-7A43-4D3D-A68A-B9BD11066FA8}" dt="2022-02-09T08:01:55.798" v="5979"/>
          <ac:inkMkLst>
            <pc:docMk/>
            <pc:sldMk cId="2561248523" sldId="362"/>
            <ac:inkMk id="101" creationId="{741F565A-BDA0-43F5-85DA-33E13F28D5C4}"/>
          </ac:inkMkLst>
        </pc:inkChg>
        <pc:inkChg chg="add del">
          <ac:chgData name="Viet Anh Nguyen" userId="b95f61ff061388d5" providerId="LiveId" clId="{746B24EA-7A43-4D3D-A68A-B9BD11066FA8}" dt="2022-02-09T08:01:55.798" v="5979"/>
          <ac:inkMkLst>
            <pc:docMk/>
            <pc:sldMk cId="2561248523" sldId="362"/>
            <ac:inkMk id="102" creationId="{72675F05-8462-4337-9F5D-A5F23F285E6A}"/>
          </ac:inkMkLst>
        </pc:inkChg>
        <pc:inkChg chg="add del">
          <ac:chgData name="Viet Anh Nguyen" userId="b95f61ff061388d5" providerId="LiveId" clId="{746B24EA-7A43-4D3D-A68A-B9BD11066FA8}" dt="2022-02-09T08:01:55.798" v="5979"/>
          <ac:inkMkLst>
            <pc:docMk/>
            <pc:sldMk cId="2561248523" sldId="362"/>
            <ac:inkMk id="103" creationId="{8BE5C634-0FE2-4167-B4AC-73ABB5418F10}"/>
          </ac:inkMkLst>
        </pc:inkChg>
        <pc:inkChg chg="add del">
          <ac:chgData name="Viet Anh Nguyen" userId="b95f61ff061388d5" providerId="LiveId" clId="{746B24EA-7A43-4D3D-A68A-B9BD11066FA8}" dt="2022-02-09T08:01:55.798" v="5979"/>
          <ac:inkMkLst>
            <pc:docMk/>
            <pc:sldMk cId="2561248523" sldId="362"/>
            <ac:inkMk id="104" creationId="{0C5E92D4-E518-4D40-BBE3-DC505A25251A}"/>
          </ac:inkMkLst>
        </pc:inkChg>
        <pc:inkChg chg="add del">
          <ac:chgData name="Viet Anh Nguyen" userId="b95f61ff061388d5" providerId="LiveId" clId="{746B24EA-7A43-4D3D-A68A-B9BD11066FA8}" dt="2022-02-09T08:01:55.798" v="5979"/>
          <ac:inkMkLst>
            <pc:docMk/>
            <pc:sldMk cId="2561248523" sldId="362"/>
            <ac:inkMk id="105" creationId="{1FA29AEE-7D0A-4CAB-845D-023B63331815}"/>
          </ac:inkMkLst>
        </pc:inkChg>
        <pc:inkChg chg="add del">
          <ac:chgData name="Viet Anh Nguyen" userId="b95f61ff061388d5" providerId="LiveId" clId="{746B24EA-7A43-4D3D-A68A-B9BD11066FA8}" dt="2022-02-09T08:01:55.798" v="5979"/>
          <ac:inkMkLst>
            <pc:docMk/>
            <pc:sldMk cId="2561248523" sldId="362"/>
            <ac:inkMk id="106" creationId="{A062205F-2B89-4E8A-93A7-8883E2F0B54B}"/>
          </ac:inkMkLst>
        </pc:inkChg>
        <pc:inkChg chg="add del">
          <ac:chgData name="Viet Anh Nguyen" userId="b95f61ff061388d5" providerId="LiveId" clId="{746B24EA-7A43-4D3D-A68A-B9BD11066FA8}" dt="2022-02-09T08:01:55.798" v="5979"/>
          <ac:inkMkLst>
            <pc:docMk/>
            <pc:sldMk cId="2561248523" sldId="362"/>
            <ac:inkMk id="107" creationId="{3EA41B44-BE7E-4ECE-A9B7-C142E8A570C4}"/>
          </ac:inkMkLst>
        </pc:inkChg>
        <pc:inkChg chg="add del">
          <ac:chgData name="Viet Anh Nguyen" userId="b95f61ff061388d5" providerId="LiveId" clId="{746B24EA-7A43-4D3D-A68A-B9BD11066FA8}" dt="2022-02-09T08:01:55.798" v="5979"/>
          <ac:inkMkLst>
            <pc:docMk/>
            <pc:sldMk cId="2561248523" sldId="362"/>
            <ac:inkMk id="108" creationId="{34D4C7DC-B0AC-47DA-A467-EA8721B682CB}"/>
          </ac:inkMkLst>
        </pc:inkChg>
        <pc:inkChg chg="add del">
          <ac:chgData name="Viet Anh Nguyen" userId="b95f61ff061388d5" providerId="LiveId" clId="{746B24EA-7A43-4D3D-A68A-B9BD11066FA8}" dt="2022-02-09T08:01:55.798" v="5979"/>
          <ac:inkMkLst>
            <pc:docMk/>
            <pc:sldMk cId="2561248523" sldId="362"/>
            <ac:inkMk id="109" creationId="{5AABA215-1542-4AE6-8B53-F1EC9E4E1CAB}"/>
          </ac:inkMkLst>
        </pc:inkChg>
        <pc:inkChg chg="add del">
          <ac:chgData name="Viet Anh Nguyen" userId="b95f61ff061388d5" providerId="LiveId" clId="{746B24EA-7A43-4D3D-A68A-B9BD11066FA8}" dt="2022-02-09T08:01:55.798" v="5979"/>
          <ac:inkMkLst>
            <pc:docMk/>
            <pc:sldMk cId="2561248523" sldId="362"/>
            <ac:inkMk id="110" creationId="{BF827D57-E5BE-41CD-8947-450D9F9B600C}"/>
          </ac:inkMkLst>
        </pc:inkChg>
        <pc:inkChg chg="add del">
          <ac:chgData name="Viet Anh Nguyen" userId="b95f61ff061388d5" providerId="LiveId" clId="{746B24EA-7A43-4D3D-A68A-B9BD11066FA8}" dt="2022-02-09T08:02:01.465" v="5989"/>
          <ac:inkMkLst>
            <pc:docMk/>
            <pc:sldMk cId="2561248523" sldId="362"/>
            <ac:inkMk id="111" creationId="{358C1F44-CA61-4D6A-B3BC-75E51F7D5F76}"/>
          </ac:inkMkLst>
        </pc:inkChg>
        <pc:inkChg chg="add">
          <ac:chgData name="Viet Anh Nguyen" userId="b95f61ff061388d5" providerId="LiveId" clId="{746B24EA-7A43-4D3D-A68A-B9BD11066FA8}" dt="2022-02-09T08:01:55.798" v="5979"/>
          <ac:inkMkLst>
            <pc:docMk/>
            <pc:sldMk cId="2561248523" sldId="362"/>
            <ac:inkMk id="112" creationId="{F456463E-E4BD-4422-B4FB-A80091887569}"/>
          </ac:inkMkLst>
        </pc:inkChg>
        <pc:inkChg chg="add">
          <ac:chgData name="Viet Anh Nguyen" userId="b95f61ff061388d5" providerId="LiveId" clId="{746B24EA-7A43-4D3D-A68A-B9BD11066FA8}" dt="2022-02-09T08:01:56.128" v="5980" actId="9405"/>
          <ac:inkMkLst>
            <pc:docMk/>
            <pc:sldMk cId="2561248523" sldId="362"/>
            <ac:inkMk id="113" creationId="{34AD0BE9-CAD1-4809-9C2D-90CD68A49840}"/>
          </ac:inkMkLst>
        </pc:inkChg>
        <pc:inkChg chg="add del">
          <ac:chgData name="Viet Anh Nguyen" userId="b95f61ff061388d5" providerId="LiveId" clId="{746B24EA-7A43-4D3D-A68A-B9BD11066FA8}" dt="2022-02-09T08:02:01.465" v="5989"/>
          <ac:inkMkLst>
            <pc:docMk/>
            <pc:sldMk cId="2561248523" sldId="362"/>
            <ac:inkMk id="114" creationId="{DEA2B2AF-062E-4F8A-935D-F47508043A26}"/>
          </ac:inkMkLst>
        </pc:inkChg>
        <pc:inkChg chg="add del">
          <ac:chgData name="Viet Anh Nguyen" userId="b95f61ff061388d5" providerId="LiveId" clId="{746B24EA-7A43-4D3D-A68A-B9BD11066FA8}" dt="2022-02-09T08:02:01.465" v="5989"/>
          <ac:inkMkLst>
            <pc:docMk/>
            <pc:sldMk cId="2561248523" sldId="362"/>
            <ac:inkMk id="115" creationId="{83A2F732-BB60-4F87-A5E0-CADC75D5088B}"/>
          </ac:inkMkLst>
        </pc:inkChg>
        <pc:inkChg chg="add del">
          <ac:chgData name="Viet Anh Nguyen" userId="b95f61ff061388d5" providerId="LiveId" clId="{746B24EA-7A43-4D3D-A68A-B9BD11066FA8}" dt="2022-02-09T08:02:01.465" v="5989"/>
          <ac:inkMkLst>
            <pc:docMk/>
            <pc:sldMk cId="2561248523" sldId="362"/>
            <ac:inkMk id="116" creationId="{A4FBC2A7-C915-419F-894B-16584D0B77E5}"/>
          </ac:inkMkLst>
        </pc:inkChg>
        <pc:inkChg chg="add del">
          <ac:chgData name="Viet Anh Nguyen" userId="b95f61ff061388d5" providerId="LiveId" clId="{746B24EA-7A43-4D3D-A68A-B9BD11066FA8}" dt="2022-02-09T08:02:01.465" v="5989"/>
          <ac:inkMkLst>
            <pc:docMk/>
            <pc:sldMk cId="2561248523" sldId="362"/>
            <ac:inkMk id="117" creationId="{DD916BE7-ED71-4FFB-BCDA-B717437021E2}"/>
          </ac:inkMkLst>
        </pc:inkChg>
        <pc:inkChg chg="add del">
          <ac:chgData name="Viet Anh Nguyen" userId="b95f61ff061388d5" providerId="LiveId" clId="{746B24EA-7A43-4D3D-A68A-B9BD11066FA8}" dt="2022-02-09T08:02:01.465" v="5989"/>
          <ac:inkMkLst>
            <pc:docMk/>
            <pc:sldMk cId="2561248523" sldId="362"/>
            <ac:inkMk id="118" creationId="{822405BE-0EEF-4F31-ACD1-04A401E54BF6}"/>
          </ac:inkMkLst>
        </pc:inkChg>
        <pc:inkChg chg="add del">
          <ac:chgData name="Viet Anh Nguyen" userId="b95f61ff061388d5" providerId="LiveId" clId="{746B24EA-7A43-4D3D-A68A-B9BD11066FA8}" dt="2022-02-09T08:02:01.465" v="5989"/>
          <ac:inkMkLst>
            <pc:docMk/>
            <pc:sldMk cId="2561248523" sldId="362"/>
            <ac:inkMk id="119" creationId="{D836B88A-B77C-434C-9645-0A010012D8B4}"/>
          </ac:inkMkLst>
        </pc:inkChg>
        <pc:inkChg chg="add del">
          <ac:chgData name="Viet Anh Nguyen" userId="b95f61ff061388d5" providerId="LiveId" clId="{746B24EA-7A43-4D3D-A68A-B9BD11066FA8}" dt="2022-02-09T08:02:01.465" v="5989"/>
          <ac:inkMkLst>
            <pc:docMk/>
            <pc:sldMk cId="2561248523" sldId="362"/>
            <ac:inkMk id="120" creationId="{3FFE89DD-90AD-4CC9-84A8-6F57B263AFCF}"/>
          </ac:inkMkLst>
        </pc:inkChg>
        <pc:inkChg chg="add del">
          <ac:chgData name="Viet Anh Nguyen" userId="b95f61ff061388d5" providerId="LiveId" clId="{746B24EA-7A43-4D3D-A68A-B9BD11066FA8}" dt="2022-02-09T08:02:01.465" v="5989"/>
          <ac:inkMkLst>
            <pc:docMk/>
            <pc:sldMk cId="2561248523" sldId="362"/>
            <ac:inkMk id="121" creationId="{D998A93B-B744-43E7-92F9-620A2835F85F}"/>
          </ac:inkMkLst>
        </pc:inkChg>
        <pc:inkChg chg="add">
          <ac:chgData name="Viet Anh Nguyen" userId="b95f61ff061388d5" providerId="LiveId" clId="{746B24EA-7A43-4D3D-A68A-B9BD11066FA8}" dt="2022-02-09T08:02:01.465" v="5989"/>
          <ac:inkMkLst>
            <pc:docMk/>
            <pc:sldMk cId="2561248523" sldId="362"/>
            <ac:inkMk id="122" creationId="{AB2BC767-9545-4BCB-A6BF-DC5CDBE88999}"/>
          </ac:inkMkLst>
        </pc:inkChg>
      </pc:sldChg>
      <pc:sldChg chg="addSp delSp add mod">
        <pc:chgData name="Viet Anh Nguyen" userId="b95f61ff061388d5" providerId="LiveId" clId="{746B24EA-7A43-4D3D-A68A-B9BD11066FA8}" dt="2022-02-09T08:04:11.554" v="6122"/>
        <pc:sldMkLst>
          <pc:docMk/>
          <pc:sldMk cId="3416125866" sldId="363"/>
        </pc:sldMkLst>
        <pc:inkChg chg="add del">
          <ac:chgData name="Viet Anh Nguyen" userId="b95f61ff061388d5" providerId="LiveId" clId="{746B24EA-7A43-4D3D-A68A-B9BD11066FA8}" dt="2022-02-09T08:02:09.213" v="5994"/>
          <ac:inkMkLst>
            <pc:docMk/>
            <pc:sldMk cId="3416125866" sldId="363"/>
            <ac:inkMk id="2" creationId="{2960D9C4-19E7-4FB5-B8E1-7189BB9A88B2}"/>
          </ac:inkMkLst>
        </pc:inkChg>
        <pc:inkChg chg="add del">
          <ac:chgData name="Viet Anh Nguyen" userId="b95f61ff061388d5" providerId="LiveId" clId="{746B24EA-7A43-4D3D-A68A-B9BD11066FA8}" dt="2022-02-09T08:02:09.213" v="5994"/>
          <ac:inkMkLst>
            <pc:docMk/>
            <pc:sldMk cId="3416125866" sldId="363"/>
            <ac:inkMk id="3" creationId="{4618907F-51A2-4A74-A525-B59C57616F3F}"/>
          </ac:inkMkLst>
        </pc:inkChg>
        <pc:inkChg chg="add del">
          <ac:chgData name="Viet Anh Nguyen" userId="b95f61ff061388d5" providerId="LiveId" clId="{746B24EA-7A43-4D3D-A68A-B9BD11066FA8}" dt="2022-02-09T08:02:09.213" v="5994"/>
          <ac:inkMkLst>
            <pc:docMk/>
            <pc:sldMk cId="3416125866" sldId="363"/>
            <ac:inkMk id="4" creationId="{5FABCE4B-7740-4FD2-AC29-E35795379C12}"/>
          </ac:inkMkLst>
        </pc:inkChg>
        <pc:inkChg chg="add del">
          <ac:chgData name="Viet Anh Nguyen" userId="b95f61ff061388d5" providerId="LiveId" clId="{746B24EA-7A43-4D3D-A68A-B9BD11066FA8}" dt="2022-02-09T08:02:13.401" v="6008"/>
          <ac:inkMkLst>
            <pc:docMk/>
            <pc:sldMk cId="3416125866" sldId="363"/>
            <ac:inkMk id="5" creationId="{61FA50F6-23AE-4A01-A75C-4B416B0E9DEC}"/>
          </ac:inkMkLst>
        </pc:inkChg>
        <pc:inkChg chg="add">
          <ac:chgData name="Viet Anh Nguyen" userId="b95f61ff061388d5" providerId="LiveId" clId="{746B24EA-7A43-4D3D-A68A-B9BD11066FA8}" dt="2022-02-09T08:02:09.213" v="5994"/>
          <ac:inkMkLst>
            <pc:docMk/>
            <pc:sldMk cId="3416125866" sldId="363"/>
            <ac:inkMk id="6" creationId="{BEE5D3A2-8DBC-4B35-86AB-34DDC8154206}"/>
          </ac:inkMkLst>
        </pc:inkChg>
        <pc:inkChg chg="add del">
          <ac:chgData name="Viet Anh Nguyen" userId="b95f61ff061388d5" providerId="LiveId" clId="{746B24EA-7A43-4D3D-A68A-B9BD11066FA8}" dt="2022-02-09T08:02:13.401" v="6008"/>
          <ac:inkMkLst>
            <pc:docMk/>
            <pc:sldMk cId="3416125866" sldId="363"/>
            <ac:inkMk id="7" creationId="{2B420697-87CB-435D-9138-B713102D0FC3}"/>
          </ac:inkMkLst>
        </pc:inkChg>
        <pc:inkChg chg="add del">
          <ac:chgData name="Viet Anh Nguyen" userId="b95f61ff061388d5" providerId="LiveId" clId="{746B24EA-7A43-4D3D-A68A-B9BD11066FA8}" dt="2022-02-09T08:02:13.401" v="6008"/>
          <ac:inkMkLst>
            <pc:docMk/>
            <pc:sldMk cId="3416125866" sldId="363"/>
            <ac:inkMk id="8" creationId="{BB86ECB8-4976-481B-AF1F-D72E3E6D2823}"/>
          </ac:inkMkLst>
        </pc:inkChg>
        <pc:inkChg chg="add del">
          <ac:chgData name="Viet Anh Nguyen" userId="b95f61ff061388d5" providerId="LiveId" clId="{746B24EA-7A43-4D3D-A68A-B9BD11066FA8}" dt="2022-02-09T08:02:13.401" v="6008"/>
          <ac:inkMkLst>
            <pc:docMk/>
            <pc:sldMk cId="3416125866" sldId="363"/>
            <ac:inkMk id="9" creationId="{2FA5A026-162B-4EAB-9665-5483429A9AB7}"/>
          </ac:inkMkLst>
        </pc:inkChg>
        <pc:inkChg chg="add del">
          <ac:chgData name="Viet Anh Nguyen" userId="b95f61ff061388d5" providerId="LiveId" clId="{746B24EA-7A43-4D3D-A68A-B9BD11066FA8}" dt="2022-02-09T08:02:13.401" v="6008"/>
          <ac:inkMkLst>
            <pc:docMk/>
            <pc:sldMk cId="3416125866" sldId="363"/>
            <ac:inkMk id="10" creationId="{CBF77DBB-221E-4FD4-8581-FD4526D99A36}"/>
          </ac:inkMkLst>
        </pc:inkChg>
        <pc:inkChg chg="add del">
          <ac:chgData name="Viet Anh Nguyen" userId="b95f61ff061388d5" providerId="LiveId" clId="{746B24EA-7A43-4D3D-A68A-B9BD11066FA8}" dt="2022-02-09T08:02:13.401" v="6008"/>
          <ac:inkMkLst>
            <pc:docMk/>
            <pc:sldMk cId="3416125866" sldId="363"/>
            <ac:inkMk id="11" creationId="{395D50B1-240F-4FC4-9263-87EF3CCADBC6}"/>
          </ac:inkMkLst>
        </pc:inkChg>
        <pc:inkChg chg="add del">
          <ac:chgData name="Viet Anh Nguyen" userId="b95f61ff061388d5" providerId="LiveId" clId="{746B24EA-7A43-4D3D-A68A-B9BD11066FA8}" dt="2022-02-09T08:02:13.401" v="6008"/>
          <ac:inkMkLst>
            <pc:docMk/>
            <pc:sldMk cId="3416125866" sldId="363"/>
            <ac:inkMk id="12" creationId="{71D100B0-DA2B-47C6-B36A-4825E53B623C}"/>
          </ac:inkMkLst>
        </pc:inkChg>
        <pc:inkChg chg="add del">
          <ac:chgData name="Viet Anh Nguyen" userId="b95f61ff061388d5" providerId="LiveId" clId="{746B24EA-7A43-4D3D-A68A-B9BD11066FA8}" dt="2022-02-09T08:02:13.401" v="6008"/>
          <ac:inkMkLst>
            <pc:docMk/>
            <pc:sldMk cId="3416125866" sldId="363"/>
            <ac:inkMk id="13" creationId="{2DFF358B-D102-44E6-9C72-E6541EDB5F18}"/>
          </ac:inkMkLst>
        </pc:inkChg>
        <pc:inkChg chg="add del">
          <ac:chgData name="Viet Anh Nguyen" userId="b95f61ff061388d5" providerId="LiveId" clId="{746B24EA-7A43-4D3D-A68A-B9BD11066FA8}" dt="2022-02-09T08:02:13.401" v="6008"/>
          <ac:inkMkLst>
            <pc:docMk/>
            <pc:sldMk cId="3416125866" sldId="363"/>
            <ac:inkMk id="14" creationId="{1D701AF3-6E5B-4C04-BC99-9934B2E715C1}"/>
          </ac:inkMkLst>
        </pc:inkChg>
        <pc:inkChg chg="add del">
          <ac:chgData name="Viet Anh Nguyen" userId="b95f61ff061388d5" providerId="LiveId" clId="{746B24EA-7A43-4D3D-A68A-B9BD11066FA8}" dt="2022-02-09T08:02:13.401" v="6008"/>
          <ac:inkMkLst>
            <pc:docMk/>
            <pc:sldMk cId="3416125866" sldId="363"/>
            <ac:inkMk id="15" creationId="{FD0CC191-3762-4E03-8897-40D70C044089}"/>
          </ac:inkMkLst>
        </pc:inkChg>
        <pc:inkChg chg="add del">
          <ac:chgData name="Viet Anh Nguyen" userId="b95f61ff061388d5" providerId="LiveId" clId="{746B24EA-7A43-4D3D-A68A-B9BD11066FA8}" dt="2022-02-09T08:02:13.401" v="6008"/>
          <ac:inkMkLst>
            <pc:docMk/>
            <pc:sldMk cId="3416125866" sldId="363"/>
            <ac:inkMk id="16" creationId="{78D4D5D3-1640-47A4-A81C-BF06B8988960}"/>
          </ac:inkMkLst>
        </pc:inkChg>
        <pc:inkChg chg="add del">
          <ac:chgData name="Viet Anh Nguyen" userId="b95f61ff061388d5" providerId="LiveId" clId="{746B24EA-7A43-4D3D-A68A-B9BD11066FA8}" dt="2022-02-09T08:02:13.401" v="6008"/>
          <ac:inkMkLst>
            <pc:docMk/>
            <pc:sldMk cId="3416125866" sldId="363"/>
            <ac:inkMk id="17" creationId="{DADC44D7-5029-4519-AB9B-B3E3DDE258AF}"/>
          </ac:inkMkLst>
        </pc:inkChg>
        <pc:inkChg chg="add del">
          <ac:chgData name="Viet Anh Nguyen" userId="b95f61ff061388d5" providerId="LiveId" clId="{746B24EA-7A43-4D3D-A68A-B9BD11066FA8}" dt="2022-02-09T08:02:13.401" v="6008"/>
          <ac:inkMkLst>
            <pc:docMk/>
            <pc:sldMk cId="3416125866" sldId="363"/>
            <ac:inkMk id="18" creationId="{CC7E6457-595A-43DD-A893-34AE08575517}"/>
          </ac:inkMkLst>
        </pc:inkChg>
        <pc:inkChg chg="add del">
          <ac:chgData name="Viet Anh Nguyen" userId="b95f61ff061388d5" providerId="LiveId" clId="{746B24EA-7A43-4D3D-A68A-B9BD11066FA8}" dt="2022-02-09T08:02:13.401" v="6008"/>
          <ac:inkMkLst>
            <pc:docMk/>
            <pc:sldMk cId="3416125866" sldId="363"/>
            <ac:inkMk id="19" creationId="{CAA9C9D5-227A-4F74-9566-F158AE774809}"/>
          </ac:inkMkLst>
        </pc:inkChg>
        <pc:inkChg chg="add">
          <ac:chgData name="Viet Anh Nguyen" userId="b95f61ff061388d5" providerId="LiveId" clId="{746B24EA-7A43-4D3D-A68A-B9BD11066FA8}" dt="2022-02-09T08:02:13.401" v="6008"/>
          <ac:inkMkLst>
            <pc:docMk/>
            <pc:sldMk cId="3416125866" sldId="363"/>
            <ac:inkMk id="20" creationId="{6B280C6A-2E5D-434C-88F7-D3F9E0F019FB}"/>
          </ac:inkMkLst>
        </pc:inkChg>
        <pc:inkChg chg="add">
          <ac:chgData name="Viet Anh Nguyen" userId="b95f61ff061388d5" providerId="LiveId" clId="{746B24EA-7A43-4D3D-A68A-B9BD11066FA8}" dt="2022-02-09T08:02:13.401" v="6008"/>
          <ac:inkMkLst>
            <pc:docMk/>
            <pc:sldMk cId="3416125866" sldId="363"/>
            <ac:inkMk id="21" creationId="{926D5DA6-8D63-4CDD-BF01-4C52CD4B2CCF}"/>
          </ac:inkMkLst>
        </pc:inkChg>
        <pc:inkChg chg="add del">
          <ac:chgData name="Viet Anh Nguyen" userId="b95f61ff061388d5" providerId="LiveId" clId="{746B24EA-7A43-4D3D-A68A-B9BD11066FA8}" dt="2022-02-09T08:02:15.124" v="6013"/>
          <ac:inkMkLst>
            <pc:docMk/>
            <pc:sldMk cId="3416125866" sldId="363"/>
            <ac:inkMk id="22" creationId="{BBD0C906-6739-4ACB-96F4-A9D3FFE35934}"/>
          </ac:inkMkLst>
        </pc:inkChg>
        <pc:inkChg chg="add del">
          <ac:chgData name="Viet Anh Nguyen" userId="b95f61ff061388d5" providerId="LiveId" clId="{746B24EA-7A43-4D3D-A68A-B9BD11066FA8}" dt="2022-02-09T08:02:15.124" v="6013"/>
          <ac:inkMkLst>
            <pc:docMk/>
            <pc:sldMk cId="3416125866" sldId="363"/>
            <ac:inkMk id="23" creationId="{85762EFA-D9E7-4401-BBDC-14483445963E}"/>
          </ac:inkMkLst>
        </pc:inkChg>
        <pc:inkChg chg="add del">
          <ac:chgData name="Viet Anh Nguyen" userId="b95f61ff061388d5" providerId="LiveId" clId="{746B24EA-7A43-4D3D-A68A-B9BD11066FA8}" dt="2022-02-09T08:02:15.124" v="6013"/>
          <ac:inkMkLst>
            <pc:docMk/>
            <pc:sldMk cId="3416125866" sldId="363"/>
            <ac:inkMk id="24" creationId="{960FA043-4AEE-4E1B-8A56-3406FD1E075C}"/>
          </ac:inkMkLst>
        </pc:inkChg>
        <pc:inkChg chg="add">
          <ac:chgData name="Viet Anh Nguyen" userId="b95f61ff061388d5" providerId="LiveId" clId="{746B24EA-7A43-4D3D-A68A-B9BD11066FA8}" dt="2022-02-09T08:02:14.496" v="6012" actId="9405"/>
          <ac:inkMkLst>
            <pc:docMk/>
            <pc:sldMk cId="3416125866" sldId="363"/>
            <ac:inkMk id="25" creationId="{D7F00B15-558F-45D6-94AA-8FC0CA030D3B}"/>
          </ac:inkMkLst>
        </pc:inkChg>
        <pc:inkChg chg="add">
          <ac:chgData name="Viet Anh Nguyen" userId="b95f61ff061388d5" providerId="LiveId" clId="{746B24EA-7A43-4D3D-A68A-B9BD11066FA8}" dt="2022-02-09T08:02:15.124" v="6013"/>
          <ac:inkMkLst>
            <pc:docMk/>
            <pc:sldMk cId="3416125866" sldId="363"/>
            <ac:inkMk id="26" creationId="{85CB62C2-21B7-4ED8-9377-7EB9AC1A5D6C}"/>
          </ac:inkMkLst>
        </pc:inkChg>
        <pc:inkChg chg="add del">
          <ac:chgData name="Viet Anh Nguyen" userId="b95f61ff061388d5" providerId="LiveId" clId="{746B24EA-7A43-4D3D-A68A-B9BD11066FA8}" dt="2022-02-09T08:02:17.324" v="6017"/>
          <ac:inkMkLst>
            <pc:docMk/>
            <pc:sldMk cId="3416125866" sldId="363"/>
            <ac:inkMk id="27" creationId="{E94E37CB-42B2-479B-AB58-1AAFEC755A92}"/>
          </ac:inkMkLst>
        </pc:inkChg>
        <pc:inkChg chg="add del">
          <ac:chgData name="Viet Anh Nguyen" userId="b95f61ff061388d5" providerId="LiveId" clId="{746B24EA-7A43-4D3D-A68A-B9BD11066FA8}" dt="2022-02-09T08:02:17.324" v="6017"/>
          <ac:inkMkLst>
            <pc:docMk/>
            <pc:sldMk cId="3416125866" sldId="363"/>
            <ac:inkMk id="28" creationId="{AF57FD6F-7C8D-43EB-A07B-C207ABAC4372}"/>
          </ac:inkMkLst>
        </pc:inkChg>
        <pc:inkChg chg="add">
          <ac:chgData name="Viet Anh Nguyen" userId="b95f61ff061388d5" providerId="LiveId" clId="{746B24EA-7A43-4D3D-A68A-B9BD11066FA8}" dt="2022-02-09T08:02:16.640" v="6016" actId="9405"/>
          <ac:inkMkLst>
            <pc:docMk/>
            <pc:sldMk cId="3416125866" sldId="363"/>
            <ac:inkMk id="29" creationId="{3A0A74CA-11A1-4AEF-A6C6-CB2C8C28BBCA}"/>
          </ac:inkMkLst>
        </pc:inkChg>
        <pc:inkChg chg="add">
          <ac:chgData name="Viet Anh Nguyen" userId="b95f61ff061388d5" providerId="LiveId" clId="{746B24EA-7A43-4D3D-A68A-B9BD11066FA8}" dt="2022-02-09T08:02:17.324" v="6017"/>
          <ac:inkMkLst>
            <pc:docMk/>
            <pc:sldMk cId="3416125866" sldId="363"/>
            <ac:inkMk id="30" creationId="{8B26D4E9-12E1-4821-8DDA-78A5EE3893F3}"/>
          </ac:inkMkLst>
        </pc:inkChg>
        <pc:inkChg chg="add del">
          <ac:chgData name="Viet Anh Nguyen" userId="b95f61ff061388d5" providerId="LiveId" clId="{746B24EA-7A43-4D3D-A68A-B9BD11066FA8}" dt="2022-02-09T08:02:33.841" v="6020"/>
          <ac:inkMkLst>
            <pc:docMk/>
            <pc:sldMk cId="3416125866" sldId="363"/>
            <ac:inkMk id="31" creationId="{4B44FF41-70A9-4CC1-BDF8-7D2DDCEFBFEB}"/>
          </ac:inkMkLst>
        </pc:inkChg>
        <pc:inkChg chg="add del">
          <ac:chgData name="Viet Anh Nguyen" userId="b95f61ff061388d5" providerId="LiveId" clId="{746B24EA-7A43-4D3D-A68A-B9BD11066FA8}" dt="2022-02-09T08:02:33.841" v="6020"/>
          <ac:inkMkLst>
            <pc:docMk/>
            <pc:sldMk cId="3416125866" sldId="363"/>
            <ac:inkMk id="32" creationId="{C57205E4-E69F-463C-949C-64635A626EE1}"/>
          </ac:inkMkLst>
        </pc:inkChg>
        <pc:inkChg chg="add">
          <ac:chgData name="Viet Anh Nguyen" userId="b95f61ff061388d5" providerId="LiveId" clId="{746B24EA-7A43-4D3D-A68A-B9BD11066FA8}" dt="2022-02-09T08:02:33.841" v="6020"/>
          <ac:inkMkLst>
            <pc:docMk/>
            <pc:sldMk cId="3416125866" sldId="363"/>
            <ac:inkMk id="33" creationId="{7771A38B-71B6-4051-B8B6-C8A20D83D22E}"/>
          </ac:inkMkLst>
        </pc:inkChg>
        <pc:inkChg chg="add">
          <ac:chgData name="Viet Anh Nguyen" userId="b95f61ff061388d5" providerId="LiveId" clId="{746B24EA-7A43-4D3D-A68A-B9BD11066FA8}" dt="2022-02-09T08:02:34.481" v="6021" actId="9405"/>
          <ac:inkMkLst>
            <pc:docMk/>
            <pc:sldMk cId="3416125866" sldId="363"/>
            <ac:inkMk id="34" creationId="{05D766B5-BFD9-4C3B-AAEC-41B0133D511E}"/>
          </ac:inkMkLst>
        </pc:inkChg>
        <pc:inkChg chg="add del">
          <ac:chgData name="Viet Anh Nguyen" userId="b95f61ff061388d5" providerId="LiveId" clId="{746B24EA-7A43-4D3D-A68A-B9BD11066FA8}" dt="2022-02-09T08:02:38.936" v="6031"/>
          <ac:inkMkLst>
            <pc:docMk/>
            <pc:sldMk cId="3416125866" sldId="363"/>
            <ac:inkMk id="35" creationId="{42FE924C-2853-42D3-886C-8ADE7570A3AC}"/>
          </ac:inkMkLst>
        </pc:inkChg>
        <pc:inkChg chg="add del">
          <ac:chgData name="Viet Anh Nguyen" userId="b95f61ff061388d5" providerId="LiveId" clId="{746B24EA-7A43-4D3D-A68A-B9BD11066FA8}" dt="2022-02-09T08:02:38.936" v="6031"/>
          <ac:inkMkLst>
            <pc:docMk/>
            <pc:sldMk cId="3416125866" sldId="363"/>
            <ac:inkMk id="36" creationId="{8AFB552B-1EB2-4367-A60F-B3BE2349D289}"/>
          </ac:inkMkLst>
        </pc:inkChg>
        <pc:inkChg chg="add">
          <ac:chgData name="Viet Anh Nguyen" userId="b95f61ff061388d5" providerId="LiveId" clId="{746B24EA-7A43-4D3D-A68A-B9BD11066FA8}" dt="2022-02-09T08:02:35.574" v="6024" actId="9405"/>
          <ac:inkMkLst>
            <pc:docMk/>
            <pc:sldMk cId="3416125866" sldId="363"/>
            <ac:inkMk id="37" creationId="{E0142324-9CE5-429D-8F2B-2FFFD1B482D1}"/>
          </ac:inkMkLst>
        </pc:inkChg>
        <pc:inkChg chg="add del">
          <ac:chgData name="Viet Anh Nguyen" userId="b95f61ff061388d5" providerId="LiveId" clId="{746B24EA-7A43-4D3D-A68A-B9BD11066FA8}" dt="2022-02-09T08:02:38.936" v="6031"/>
          <ac:inkMkLst>
            <pc:docMk/>
            <pc:sldMk cId="3416125866" sldId="363"/>
            <ac:inkMk id="38" creationId="{33078ED0-D2CE-4BC2-A08B-4D91D4278808}"/>
          </ac:inkMkLst>
        </pc:inkChg>
        <pc:inkChg chg="add del">
          <ac:chgData name="Viet Anh Nguyen" userId="b95f61ff061388d5" providerId="LiveId" clId="{746B24EA-7A43-4D3D-A68A-B9BD11066FA8}" dt="2022-02-09T08:02:38.936" v="6031"/>
          <ac:inkMkLst>
            <pc:docMk/>
            <pc:sldMk cId="3416125866" sldId="363"/>
            <ac:inkMk id="39" creationId="{783FFA1E-EFE9-4547-9275-ED6B688419F3}"/>
          </ac:inkMkLst>
        </pc:inkChg>
        <pc:inkChg chg="add del">
          <ac:chgData name="Viet Anh Nguyen" userId="b95f61ff061388d5" providerId="LiveId" clId="{746B24EA-7A43-4D3D-A68A-B9BD11066FA8}" dt="2022-02-09T08:02:38.936" v="6031"/>
          <ac:inkMkLst>
            <pc:docMk/>
            <pc:sldMk cId="3416125866" sldId="363"/>
            <ac:inkMk id="40" creationId="{06AD267D-122D-4BFD-840D-CF13A8D7A375}"/>
          </ac:inkMkLst>
        </pc:inkChg>
        <pc:inkChg chg="add del">
          <ac:chgData name="Viet Anh Nguyen" userId="b95f61ff061388d5" providerId="LiveId" clId="{746B24EA-7A43-4D3D-A68A-B9BD11066FA8}" dt="2022-02-09T08:02:38.936" v="6031"/>
          <ac:inkMkLst>
            <pc:docMk/>
            <pc:sldMk cId="3416125866" sldId="363"/>
            <ac:inkMk id="41" creationId="{53BE5A54-1507-41AE-938C-07B91AAE08AF}"/>
          </ac:inkMkLst>
        </pc:inkChg>
        <pc:inkChg chg="add del">
          <ac:chgData name="Viet Anh Nguyen" userId="b95f61ff061388d5" providerId="LiveId" clId="{746B24EA-7A43-4D3D-A68A-B9BD11066FA8}" dt="2022-02-09T08:02:38.936" v="6031"/>
          <ac:inkMkLst>
            <pc:docMk/>
            <pc:sldMk cId="3416125866" sldId="363"/>
            <ac:inkMk id="42" creationId="{B8B17F51-6793-4429-AD78-11C0BC48310E}"/>
          </ac:inkMkLst>
        </pc:inkChg>
        <pc:inkChg chg="add del">
          <ac:chgData name="Viet Anh Nguyen" userId="b95f61ff061388d5" providerId="LiveId" clId="{746B24EA-7A43-4D3D-A68A-B9BD11066FA8}" dt="2022-02-09T08:02:38.936" v="6031"/>
          <ac:inkMkLst>
            <pc:docMk/>
            <pc:sldMk cId="3416125866" sldId="363"/>
            <ac:inkMk id="43" creationId="{D8E225C9-40CF-4580-B59D-FB0C8097CB3E}"/>
          </ac:inkMkLst>
        </pc:inkChg>
        <pc:inkChg chg="add">
          <ac:chgData name="Viet Anh Nguyen" userId="b95f61ff061388d5" providerId="LiveId" clId="{746B24EA-7A43-4D3D-A68A-B9BD11066FA8}" dt="2022-02-09T08:02:38.936" v="6031"/>
          <ac:inkMkLst>
            <pc:docMk/>
            <pc:sldMk cId="3416125866" sldId="363"/>
            <ac:inkMk id="44" creationId="{C7ADA722-2CF0-4F46-8187-6B99A77A9CF9}"/>
          </ac:inkMkLst>
        </pc:inkChg>
        <pc:inkChg chg="add">
          <ac:chgData name="Viet Anh Nguyen" userId="b95f61ff061388d5" providerId="LiveId" clId="{746B24EA-7A43-4D3D-A68A-B9BD11066FA8}" dt="2022-02-09T08:02:38.936" v="6031"/>
          <ac:inkMkLst>
            <pc:docMk/>
            <pc:sldMk cId="3416125866" sldId="363"/>
            <ac:inkMk id="45" creationId="{3F6AC714-285E-48DC-B014-13ED0A87EF2B}"/>
          </ac:inkMkLst>
        </pc:inkChg>
        <pc:inkChg chg="add del">
          <ac:chgData name="Viet Anh Nguyen" userId="b95f61ff061388d5" providerId="LiveId" clId="{746B24EA-7A43-4D3D-A68A-B9BD11066FA8}" dt="2022-02-09T08:02:39.891" v="6034"/>
          <ac:inkMkLst>
            <pc:docMk/>
            <pc:sldMk cId="3416125866" sldId="363"/>
            <ac:inkMk id="46" creationId="{B2886E4F-4BDA-4972-B4B4-D2989592E4AE}"/>
          </ac:inkMkLst>
        </pc:inkChg>
        <pc:inkChg chg="add del">
          <ac:chgData name="Viet Anh Nguyen" userId="b95f61ff061388d5" providerId="LiveId" clId="{746B24EA-7A43-4D3D-A68A-B9BD11066FA8}" dt="2022-02-09T08:02:39.891" v="6034"/>
          <ac:inkMkLst>
            <pc:docMk/>
            <pc:sldMk cId="3416125866" sldId="363"/>
            <ac:inkMk id="47" creationId="{C9ED79EC-E9B1-4FBA-8C2F-A5C1382A79DF}"/>
          </ac:inkMkLst>
        </pc:inkChg>
        <pc:inkChg chg="add">
          <ac:chgData name="Viet Anh Nguyen" userId="b95f61ff061388d5" providerId="LiveId" clId="{746B24EA-7A43-4D3D-A68A-B9BD11066FA8}" dt="2022-02-09T08:02:39.891" v="6034"/>
          <ac:inkMkLst>
            <pc:docMk/>
            <pc:sldMk cId="3416125866" sldId="363"/>
            <ac:inkMk id="48" creationId="{C2EE79AB-68D3-4E04-A7E6-5D535C42B5B1}"/>
          </ac:inkMkLst>
        </pc:inkChg>
        <pc:inkChg chg="add del">
          <ac:chgData name="Viet Anh Nguyen" userId="b95f61ff061388d5" providerId="LiveId" clId="{746B24EA-7A43-4D3D-A68A-B9BD11066FA8}" dt="2022-02-09T08:03:34.640" v="6048"/>
          <ac:inkMkLst>
            <pc:docMk/>
            <pc:sldMk cId="3416125866" sldId="363"/>
            <ac:inkMk id="49" creationId="{411D89BD-FDD1-4D6D-B7E6-2080DF0C9272}"/>
          </ac:inkMkLst>
        </pc:inkChg>
        <pc:inkChg chg="add del">
          <ac:chgData name="Viet Anh Nguyen" userId="b95f61ff061388d5" providerId="LiveId" clId="{746B24EA-7A43-4D3D-A68A-B9BD11066FA8}" dt="2022-02-09T08:03:34.640" v="6048"/>
          <ac:inkMkLst>
            <pc:docMk/>
            <pc:sldMk cId="3416125866" sldId="363"/>
            <ac:inkMk id="50" creationId="{48F94318-9844-47D2-8F02-26CBF01D925C}"/>
          </ac:inkMkLst>
        </pc:inkChg>
        <pc:inkChg chg="add del">
          <ac:chgData name="Viet Anh Nguyen" userId="b95f61ff061388d5" providerId="LiveId" clId="{746B24EA-7A43-4D3D-A68A-B9BD11066FA8}" dt="2022-02-09T08:03:34.640" v="6048"/>
          <ac:inkMkLst>
            <pc:docMk/>
            <pc:sldMk cId="3416125866" sldId="363"/>
            <ac:inkMk id="51" creationId="{D0663526-382B-4A1D-A5D4-CD15650EB4B3}"/>
          </ac:inkMkLst>
        </pc:inkChg>
        <pc:inkChg chg="add del">
          <ac:chgData name="Viet Anh Nguyen" userId="b95f61ff061388d5" providerId="LiveId" clId="{746B24EA-7A43-4D3D-A68A-B9BD11066FA8}" dt="2022-02-09T08:03:34.640" v="6048"/>
          <ac:inkMkLst>
            <pc:docMk/>
            <pc:sldMk cId="3416125866" sldId="363"/>
            <ac:inkMk id="52" creationId="{0845CFB7-E426-40FE-A3CC-54667FC01EAF}"/>
          </ac:inkMkLst>
        </pc:inkChg>
        <pc:inkChg chg="add del">
          <ac:chgData name="Viet Anh Nguyen" userId="b95f61ff061388d5" providerId="LiveId" clId="{746B24EA-7A43-4D3D-A68A-B9BD11066FA8}" dt="2022-02-09T08:03:34.640" v="6048"/>
          <ac:inkMkLst>
            <pc:docMk/>
            <pc:sldMk cId="3416125866" sldId="363"/>
            <ac:inkMk id="53" creationId="{A7384BDA-04E4-46C3-9AC7-D78387460E14}"/>
          </ac:inkMkLst>
        </pc:inkChg>
        <pc:inkChg chg="add del">
          <ac:chgData name="Viet Anh Nguyen" userId="b95f61ff061388d5" providerId="LiveId" clId="{746B24EA-7A43-4D3D-A68A-B9BD11066FA8}" dt="2022-02-09T08:03:34.640" v="6048"/>
          <ac:inkMkLst>
            <pc:docMk/>
            <pc:sldMk cId="3416125866" sldId="363"/>
            <ac:inkMk id="54" creationId="{0DEBB160-33EF-4B9C-A20B-6CCE5436172F}"/>
          </ac:inkMkLst>
        </pc:inkChg>
        <pc:inkChg chg="add del">
          <ac:chgData name="Viet Anh Nguyen" userId="b95f61ff061388d5" providerId="LiveId" clId="{746B24EA-7A43-4D3D-A68A-B9BD11066FA8}" dt="2022-02-09T08:03:34.640" v="6048"/>
          <ac:inkMkLst>
            <pc:docMk/>
            <pc:sldMk cId="3416125866" sldId="363"/>
            <ac:inkMk id="55" creationId="{EB8E9D82-23C2-416F-ABED-92DCAD9BE2D2}"/>
          </ac:inkMkLst>
        </pc:inkChg>
        <pc:inkChg chg="add del">
          <ac:chgData name="Viet Anh Nguyen" userId="b95f61ff061388d5" providerId="LiveId" clId="{746B24EA-7A43-4D3D-A68A-B9BD11066FA8}" dt="2022-02-09T08:03:34.640" v="6048"/>
          <ac:inkMkLst>
            <pc:docMk/>
            <pc:sldMk cId="3416125866" sldId="363"/>
            <ac:inkMk id="56" creationId="{460F3BFA-5909-4FE4-9CB0-079180BB4D81}"/>
          </ac:inkMkLst>
        </pc:inkChg>
        <pc:inkChg chg="add del">
          <ac:chgData name="Viet Anh Nguyen" userId="b95f61ff061388d5" providerId="LiveId" clId="{746B24EA-7A43-4D3D-A68A-B9BD11066FA8}" dt="2022-02-09T08:03:34.640" v="6048"/>
          <ac:inkMkLst>
            <pc:docMk/>
            <pc:sldMk cId="3416125866" sldId="363"/>
            <ac:inkMk id="57" creationId="{8D4FCC07-EB74-4337-926C-838769847420}"/>
          </ac:inkMkLst>
        </pc:inkChg>
        <pc:inkChg chg="add del">
          <ac:chgData name="Viet Anh Nguyen" userId="b95f61ff061388d5" providerId="LiveId" clId="{746B24EA-7A43-4D3D-A68A-B9BD11066FA8}" dt="2022-02-09T08:03:36.315" v="6053"/>
          <ac:inkMkLst>
            <pc:docMk/>
            <pc:sldMk cId="3416125866" sldId="363"/>
            <ac:inkMk id="58" creationId="{B60229EA-2E16-4039-BD36-5E0F3BEAB43E}"/>
          </ac:inkMkLst>
        </pc:inkChg>
        <pc:inkChg chg="add">
          <ac:chgData name="Viet Anh Nguyen" userId="b95f61ff061388d5" providerId="LiveId" clId="{746B24EA-7A43-4D3D-A68A-B9BD11066FA8}" dt="2022-02-09T08:03:34.640" v="6048"/>
          <ac:inkMkLst>
            <pc:docMk/>
            <pc:sldMk cId="3416125866" sldId="363"/>
            <ac:inkMk id="59" creationId="{5A2D5837-8FB0-4464-A4CA-9A3C99453B32}"/>
          </ac:inkMkLst>
        </pc:inkChg>
        <pc:inkChg chg="add del">
          <ac:chgData name="Viet Anh Nguyen" userId="b95f61ff061388d5" providerId="LiveId" clId="{746B24EA-7A43-4D3D-A68A-B9BD11066FA8}" dt="2022-02-09T08:03:36.315" v="6053"/>
          <ac:inkMkLst>
            <pc:docMk/>
            <pc:sldMk cId="3416125866" sldId="363"/>
            <ac:inkMk id="60" creationId="{4E9BCC66-A42D-4889-A50D-D817199BABDE}"/>
          </ac:inkMkLst>
        </pc:inkChg>
        <pc:inkChg chg="add del">
          <ac:chgData name="Viet Anh Nguyen" userId="b95f61ff061388d5" providerId="LiveId" clId="{746B24EA-7A43-4D3D-A68A-B9BD11066FA8}" dt="2022-02-09T08:03:36.315" v="6053"/>
          <ac:inkMkLst>
            <pc:docMk/>
            <pc:sldMk cId="3416125866" sldId="363"/>
            <ac:inkMk id="61" creationId="{853B72E3-C7BE-415E-81B0-BBA8CF18A904}"/>
          </ac:inkMkLst>
        </pc:inkChg>
        <pc:inkChg chg="add del">
          <ac:chgData name="Viet Anh Nguyen" userId="b95f61ff061388d5" providerId="LiveId" clId="{746B24EA-7A43-4D3D-A68A-B9BD11066FA8}" dt="2022-02-09T08:03:36.315" v="6053"/>
          <ac:inkMkLst>
            <pc:docMk/>
            <pc:sldMk cId="3416125866" sldId="363"/>
            <ac:inkMk id="62" creationId="{379D0EA5-188E-4A27-A7DC-87D95BE91ED2}"/>
          </ac:inkMkLst>
        </pc:inkChg>
        <pc:inkChg chg="add del">
          <ac:chgData name="Viet Anh Nguyen" userId="b95f61ff061388d5" providerId="LiveId" clId="{746B24EA-7A43-4D3D-A68A-B9BD11066FA8}" dt="2022-02-09T08:03:36.315" v="6053"/>
          <ac:inkMkLst>
            <pc:docMk/>
            <pc:sldMk cId="3416125866" sldId="363"/>
            <ac:inkMk id="63" creationId="{05E5E418-3C10-4FA5-8C6C-47DD14321B01}"/>
          </ac:inkMkLst>
        </pc:inkChg>
        <pc:inkChg chg="add">
          <ac:chgData name="Viet Anh Nguyen" userId="b95f61ff061388d5" providerId="LiveId" clId="{746B24EA-7A43-4D3D-A68A-B9BD11066FA8}" dt="2022-02-09T08:03:36.315" v="6053"/>
          <ac:inkMkLst>
            <pc:docMk/>
            <pc:sldMk cId="3416125866" sldId="363"/>
            <ac:inkMk id="64" creationId="{B48DFCC3-2AD6-4496-A598-231317375E58}"/>
          </ac:inkMkLst>
        </pc:inkChg>
        <pc:inkChg chg="add del">
          <ac:chgData name="Viet Anh Nguyen" userId="b95f61ff061388d5" providerId="LiveId" clId="{746B24EA-7A43-4D3D-A68A-B9BD11066FA8}" dt="2022-02-09T08:03:46.334" v="6067"/>
          <ac:inkMkLst>
            <pc:docMk/>
            <pc:sldMk cId="3416125866" sldId="363"/>
            <ac:inkMk id="65" creationId="{C43ED5D7-6E1A-4F1F-850B-8C051416FF93}"/>
          </ac:inkMkLst>
        </pc:inkChg>
        <pc:inkChg chg="add del">
          <ac:chgData name="Viet Anh Nguyen" userId="b95f61ff061388d5" providerId="LiveId" clId="{746B24EA-7A43-4D3D-A68A-B9BD11066FA8}" dt="2022-02-09T08:03:46.334" v="6067"/>
          <ac:inkMkLst>
            <pc:docMk/>
            <pc:sldMk cId="3416125866" sldId="363"/>
            <ac:inkMk id="66" creationId="{3EDBFB42-EA2F-4548-8734-9F7DD4314EE5}"/>
          </ac:inkMkLst>
        </pc:inkChg>
        <pc:inkChg chg="add del">
          <ac:chgData name="Viet Anh Nguyen" userId="b95f61ff061388d5" providerId="LiveId" clId="{746B24EA-7A43-4D3D-A68A-B9BD11066FA8}" dt="2022-02-09T08:03:46.334" v="6067"/>
          <ac:inkMkLst>
            <pc:docMk/>
            <pc:sldMk cId="3416125866" sldId="363"/>
            <ac:inkMk id="67" creationId="{F6EA0635-7BA0-4D5D-BC39-1423500B6878}"/>
          </ac:inkMkLst>
        </pc:inkChg>
        <pc:inkChg chg="add del">
          <ac:chgData name="Viet Anh Nguyen" userId="b95f61ff061388d5" providerId="LiveId" clId="{746B24EA-7A43-4D3D-A68A-B9BD11066FA8}" dt="2022-02-09T08:03:46.334" v="6067"/>
          <ac:inkMkLst>
            <pc:docMk/>
            <pc:sldMk cId="3416125866" sldId="363"/>
            <ac:inkMk id="68" creationId="{8DA7F123-D71D-4A85-9428-0D4370E9DDF9}"/>
          </ac:inkMkLst>
        </pc:inkChg>
        <pc:inkChg chg="add del">
          <ac:chgData name="Viet Anh Nguyen" userId="b95f61ff061388d5" providerId="LiveId" clId="{746B24EA-7A43-4D3D-A68A-B9BD11066FA8}" dt="2022-02-09T08:03:46.334" v="6067"/>
          <ac:inkMkLst>
            <pc:docMk/>
            <pc:sldMk cId="3416125866" sldId="363"/>
            <ac:inkMk id="69" creationId="{9FC30623-E067-4781-AAF0-C3A8BABE49C5}"/>
          </ac:inkMkLst>
        </pc:inkChg>
        <pc:inkChg chg="add del">
          <ac:chgData name="Viet Anh Nguyen" userId="b95f61ff061388d5" providerId="LiveId" clId="{746B24EA-7A43-4D3D-A68A-B9BD11066FA8}" dt="2022-02-09T08:03:46.334" v="6067"/>
          <ac:inkMkLst>
            <pc:docMk/>
            <pc:sldMk cId="3416125866" sldId="363"/>
            <ac:inkMk id="70" creationId="{83DD6765-0598-4224-A6B2-AAE029E359F2}"/>
          </ac:inkMkLst>
        </pc:inkChg>
        <pc:inkChg chg="add del">
          <ac:chgData name="Viet Anh Nguyen" userId="b95f61ff061388d5" providerId="LiveId" clId="{746B24EA-7A43-4D3D-A68A-B9BD11066FA8}" dt="2022-02-09T08:03:46.334" v="6067"/>
          <ac:inkMkLst>
            <pc:docMk/>
            <pc:sldMk cId="3416125866" sldId="363"/>
            <ac:inkMk id="71" creationId="{DBEE5EF3-C4BC-4551-8AEC-2F5B443053AD}"/>
          </ac:inkMkLst>
        </pc:inkChg>
        <pc:inkChg chg="add del">
          <ac:chgData name="Viet Anh Nguyen" userId="b95f61ff061388d5" providerId="LiveId" clId="{746B24EA-7A43-4D3D-A68A-B9BD11066FA8}" dt="2022-02-09T08:03:46.334" v="6067"/>
          <ac:inkMkLst>
            <pc:docMk/>
            <pc:sldMk cId="3416125866" sldId="363"/>
            <ac:inkMk id="72" creationId="{7D8D4CB9-E723-4B90-B071-88285D238C34}"/>
          </ac:inkMkLst>
        </pc:inkChg>
        <pc:inkChg chg="add del">
          <ac:chgData name="Viet Anh Nguyen" userId="b95f61ff061388d5" providerId="LiveId" clId="{746B24EA-7A43-4D3D-A68A-B9BD11066FA8}" dt="2022-02-09T08:03:46.334" v="6067"/>
          <ac:inkMkLst>
            <pc:docMk/>
            <pc:sldMk cId="3416125866" sldId="363"/>
            <ac:inkMk id="73" creationId="{798F66F1-2E40-49E9-B990-18A40A32CE8D}"/>
          </ac:inkMkLst>
        </pc:inkChg>
        <pc:inkChg chg="add del">
          <ac:chgData name="Viet Anh Nguyen" userId="b95f61ff061388d5" providerId="LiveId" clId="{746B24EA-7A43-4D3D-A68A-B9BD11066FA8}" dt="2022-02-09T08:03:46.334" v="6067"/>
          <ac:inkMkLst>
            <pc:docMk/>
            <pc:sldMk cId="3416125866" sldId="363"/>
            <ac:inkMk id="74" creationId="{39400D16-C3B5-4926-A058-B2725E189F72}"/>
          </ac:inkMkLst>
        </pc:inkChg>
        <pc:inkChg chg="add del">
          <ac:chgData name="Viet Anh Nguyen" userId="b95f61ff061388d5" providerId="LiveId" clId="{746B24EA-7A43-4D3D-A68A-B9BD11066FA8}" dt="2022-02-09T08:03:46.334" v="6067"/>
          <ac:inkMkLst>
            <pc:docMk/>
            <pc:sldMk cId="3416125866" sldId="363"/>
            <ac:inkMk id="75" creationId="{47C9E7E8-DD15-480F-8469-5E8859B91244}"/>
          </ac:inkMkLst>
        </pc:inkChg>
        <pc:inkChg chg="add del">
          <ac:chgData name="Viet Anh Nguyen" userId="b95f61ff061388d5" providerId="LiveId" clId="{746B24EA-7A43-4D3D-A68A-B9BD11066FA8}" dt="2022-02-09T08:03:46.334" v="6067"/>
          <ac:inkMkLst>
            <pc:docMk/>
            <pc:sldMk cId="3416125866" sldId="363"/>
            <ac:inkMk id="76" creationId="{3ED18A02-DFB9-49B9-8410-1E5887913A2C}"/>
          </ac:inkMkLst>
        </pc:inkChg>
        <pc:inkChg chg="add del">
          <ac:chgData name="Viet Anh Nguyen" userId="b95f61ff061388d5" providerId="LiveId" clId="{746B24EA-7A43-4D3D-A68A-B9BD11066FA8}" dt="2022-02-09T08:03:46.334" v="6067"/>
          <ac:inkMkLst>
            <pc:docMk/>
            <pc:sldMk cId="3416125866" sldId="363"/>
            <ac:inkMk id="77" creationId="{B34AF5C9-2792-4D51-B63D-E826AE004490}"/>
          </ac:inkMkLst>
        </pc:inkChg>
        <pc:inkChg chg="add del">
          <ac:chgData name="Viet Anh Nguyen" userId="b95f61ff061388d5" providerId="LiveId" clId="{746B24EA-7A43-4D3D-A68A-B9BD11066FA8}" dt="2022-02-09T08:03:49.112" v="6074"/>
          <ac:inkMkLst>
            <pc:docMk/>
            <pc:sldMk cId="3416125866" sldId="363"/>
            <ac:inkMk id="78" creationId="{A8E9F358-5A0A-43AA-921E-F83EAD1DFEDD}"/>
          </ac:inkMkLst>
        </pc:inkChg>
        <pc:inkChg chg="add del">
          <ac:chgData name="Viet Anh Nguyen" userId="b95f61ff061388d5" providerId="LiveId" clId="{746B24EA-7A43-4D3D-A68A-B9BD11066FA8}" dt="2022-02-09T08:03:49.112" v="6074"/>
          <ac:inkMkLst>
            <pc:docMk/>
            <pc:sldMk cId="3416125866" sldId="363"/>
            <ac:inkMk id="79" creationId="{8FC684C0-DC21-48A2-A931-3902C8B17AB6}"/>
          </ac:inkMkLst>
        </pc:inkChg>
        <pc:inkChg chg="add">
          <ac:chgData name="Viet Anh Nguyen" userId="b95f61ff061388d5" providerId="LiveId" clId="{746B24EA-7A43-4D3D-A68A-B9BD11066FA8}" dt="2022-02-09T08:03:46.585" v="6068" actId="9405"/>
          <ac:inkMkLst>
            <pc:docMk/>
            <pc:sldMk cId="3416125866" sldId="363"/>
            <ac:inkMk id="80" creationId="{E8FF8552-D9A7-4913-8879-30574C6AF935}"/>
          </ac:inkMkLst>
        </pc:inkChg>
        <pc:inkChg chg="add del">
          <ac:chgData name="Viet Anh Nguyen" userId="b95f61ff061388d5" providerId="LiveId" clId="{746B24EA-7A43-4D3D-A68A-B9BD11066FA8}" dt="2022-02-09T08:03:49.112" v="6074"/>
          <ac:inkMkLst>
            <pc:docMk/>
            <pc:sldMk cId="3416125866" sldId="363"/>
            <ac:inkMk id="81" creationId="{5C5250C4-66E3-4C4E-BC7A-D9DE44BAD701}"/>
          </ac:inkMkLst>
        </pc:inkChg>
        <pc:inkChg chg="add del">
          <ac:chgData name="Viet Anh Nguyen" userId="b95f61ff061388d5" providerId="LiveId" clId="{746B24EA-7A43-4D3D-A68A-B9BD11066FA8}" dt="2022-02-09T08:03:49.112" v="6074"/>
          <ac:inkMkLst>
            <pc:docMk/>
            <pc:sldMk cId="3416125866" sldId="363"/>
            <ac:inkMk id="82" creationId="{684FC7B7-12C7-410F-B14D-DDE04C292C16}"/>
          </ac:inkMkLst>
        </pc:inkChg>
        <pc:inkChg chg="add del">
          <ac:chgData name="Viet Anh Nguyen" userId="b95f61ff061388d5" providerId="LiveId" clId="{746B24EA-7A43-4D3D-A68A-B9BD11066FA8}" dt="2022-02-09T08:03:49.112" v="6074"/>
          <ac:inkMkLst>
            <pc:docMk/>
            <pc:sldMk cId="3416125866" sldId="363"/>
            <ac:inkMk id="83" creationId="{BE857CA5-0F54-486A-8200-C70A30D57C34}"/>
          </ac:inkMkLst>
        </pc:inkChg>
        <pc:inkChg chg="add del">
          <ac:chgData name="Viet Anh Nguyen" userId="b95f61ff061388d5" providerId="LiveId" clId="{746B24EA-7A43-4D3D-A68A-B9BD11066FA8}" dt="2022-02-09T08:03:49.112" v="6074"/>
          <ac:inkMkLst>
            <pc:docMk/>
            <pc:sldMk cId="3416125866" sldId="363"/>
            <ac:inkMk id="84" creationId="{FFBEE3BA-B8ED-4247-A4A5-B3939D766ED9}"/>
          </ac:inkMkLst>
        </pc:inkChg>
        <pc:inkChg chg="add del">
          <ac:chgData name="Viet Anh Nguyen" userId="b95f61ff061388d5" providerId="LiveId" clId="{746B24EA-7A43-4D3D-A68A-B9BD11066FA8}" dt="2022-02-09T08:03:49.112" v="6074"/>
          <ac:inkMkLst>
            <pc:docMk/>
            <pc:sldMk cId="3416125866" sldId="363"/>
            <ac:inkMk id="85" creationId="{6AF3E1A6-6979-4EFC-9379-1D17C6CDAB0A}"/>
          </ac:inkMkLst>
        </pc:inkChg>
        <pc:inkChg chg="add del">
          <ac:chgData name="Viet Anh Nguyen" userId="b95f61ff061388d5" providerId="LiveId" clId="{746B24EA-7A43-4D3D-A68A-B9BD11066FA8}" dt="2022-02-09T08:03:50.222" v="6076"/>
          <ac:inkMkLst>
            <pc:docMk/>
            <pc:sldMk cId="3416125866" sldId="363"/>
            <ac:inkMk id="86" creationId="{46ADF844-5922-44FE-B6A7-FBB8661BCDB3}"/>
          </ac:inkMkLst>
        </pc:inkChg>
        <pc:inkChg chg="add del">
          <ac:chgData name="Viet Anh Nguyen" userId="b95f61ff061388d5" providerId="LiveId" clId="{746B24EA-7A43-4D3D-A68A-B9BD11066FA8}" dt="2022-02-09T08:03:50.222" v="6076"/>
          <ac:inkMkLst>
            <pc:docMk/>
            <pc:sldMk cId="3416125866" sldId="363"/>
            <ac:inkMk id="87" creationId="{4B9707BF-761C-44E4-A569-D025C6F8FF9E}"/>
          </ac:inkMkLst>
        </pc:inkChg>
        <pc:inkChg chg="add">
          <ac:chgData name="Viet Anh Nguyen" userId="b95f61ff061388d5" providerId="LiveId" clId="{746B24EA-7A43-4D3D-A68A-B9BD11066FA8}" dt="2022-02-09T08:03:50.222" v="6076"/>
          <ac:inkMkLst>
            <pc:docMk/>
            <pc:sldMk cId="3416125866" sldId="363"/>
            <ac:inkMk id="88" creationId="{92E2FF90-BF74-4FF3-B2DD-4A95FC79CD6F}"/>
          </ac:inkMkLst>
        </pc:inkChg>
        <pc:inkChg chg="add del">
          <ac:chgData name="Viet Anh Nguyen" userId="b95f61ff061388d5" providerId="LiveId" clId="{746B24EA-7A43-4D3D-A68A-B9BD11066FA8}" dt="2022-02-09T08:03:55.533" v="6080"/>
          <ac:inkMkLst>
            <pc:docMk/>
            <pc:sldMk cId="3416125866" sldId="363"/>
            <ac:inkMk id="89" creationId="{CF1244FB-6CCE-4B37-AEF6-4B543FBFE383}"/>
          </ac:inkMkLst>
        </pc:inkChg>
        <pc:inkChg chg="add del">
          <ac:chgData name="Viet Anh Nguyen" userId="b95f61ff061388d5" providerId="LiveId" clId="{746B24EA-7A43-4D3D-A68A-B9BD11066FA8}" dt="2022-02-09T08:03:55.533" v="6080"/>
          <ac:inkMkLst>
            <pc:docMk/>
            <pc:sldMk cId="3416125866" sldId="363"/>
            <ac:inkMk id="90" creationId="{3A887949-DE53-40A2-BBE1-5912FC28977C}"/>
          </ac:inkMkLst>
        </pc:inkChg>
        <pc:inkChg chg="add del">
          <ac:chgData name="Viet Anh Nguyen" userId="b95f61ff061388d5" providerId="LiveId" clId="{746B24EA-7A43-4D3D-A68A-B9BD11066FA8}" dt="2022-02-09T08:03:55.533" v="6080"/>
          <ac:inkMkLst>
            <pc:docMk/>
            <pc:sldMk cId="3416125866" sldId="363"/>
            <ac:inkMk id="91" creationId="{993FC4BE-0FA7-4F5E-A105-3EDF2BE81B56}"/>
          </ac:inkMkLst>
        </pc:inkChg>
        <pc:inkChg chg="add del">
          <ac:chgData name="Viet Anh Nguyen" userId="b95f61ff061388d5" providerId="LiveId" clId="{746B24EA-7A43-4D3D-A68A-B9BD11066FA8}" dt="2022-02-09T08:03:58.725" v="6086"/>
          <ac:inkMkLst>
            <pc:docMk/>
            <pc:sldMk cId="3416125866" sldId="363"/>
            <ac:inkMk id="92" creationId="{9C67C4E1-30CE-4F35-BDFC-DDC872B82F09}"/>
          </ac:inkMkLst>
        </pc:inkChg>
        <pc:inkChg chg="add del">
          <ac:chgData name="Viet Anh Nguyen" userId="b95f61ff061388d5" providerId="LiveId" clId="{746B24EA-7A43-4D3D-A68A-B9BD11066FA8}" dt="2022-02-09T08:03:58.725" v="6086"/>
          <ac:inkMkLst>
            <pc:docMk/>
            <pc:sldMk cId="3416125866" sldId="363"/>
            <ac:inkMk id="93" creationId="{FAE4E5F4-D448-4948-ACD4-8159874E989E}"/>
          </ac:inkMkLst>
        </pc:inkChg>
        <pc:inkChg chg="add del">
          <ac:chgData name="Viet Anh Nguyen" userId="b95f61ff061388d5" providerId="LiveId" clId="{746B24EA-7A43-4D3D-A68A-B9BD11066FA8}" dt="2022-02-09T08:03:58.725" v="6086"/>
          <ac:inkMkLst>
            <pc:docMk/>
            <pc:sldMk cId="3416125866" sldId="363"/>
            <ac:inkMk id="94" creationId="{FFC007BB-5A1B-45F2-98EA-1D5ECD2516DB}"/>
          </ac:inkMkLst>
        </pc:inkChg>
        <pc:inkChg chg="add del">
          <ac:chgData name="Viet Anh Nguyen" userId="b95f61ff061388d5" providerId="LiveId" clId="{746B24EA-7A43-4D3D-A68A-B9BD11066FA8}" dt="2022-02-09T08:03:58.725" v="6086"/>
          <ac:inkMkLst>
            <pc:docMk/>
            <pc:sldMk cId="3416125866" sldId="363"/>
            <ac:inkMk id="95" creationId="{2F301651-3EBB-448B-B57E-0056F3B8775A}"/>
          </ac:inkMkLst>
        </pc:inkChg>
        <pc:inkChg chg="add del">
          <ac:chgData name="Viet Anh Nguyen" userId="b95f61ff061388d5" providerId="LiveId" clId="{746B24EA-7A43-4D3D-A68A-B9BD11066FA8}" dt="2022-02-09T08:03:58.725" v="6086"/>
          <ac:inkMkLst>
            <pc:docMk/>
            <pc:sldMk cId="3416125866" sldId="363"/>
            <ac:inkMk id="96" creationId="{E9525298-A3E6-44D4-A16B-F2239DFDF3ED}"/>
          </ac:inkMkLst>
        </pc:inkChg>
        <pc:inkChg chg="add del">
          <ac:chgData name="Viet Anh Nguyen" userId="b95f61ff061388d5" providerId="LiveId" clId="{746B24EA-7A43-4D3D-A68A-B9BD11066FA8}" dt="2022-02-09T08:03:58.725" v="6086"/>
          <ac:inkMkLst>
            <pc:docMk/>
            <pc:sldMk cId="3416125866" sldId="363"/>
            <ac:inkMk id="97" creationId="{CC66A7A8-CC57-4EE4-AF3A-9BE7A70DC4D9}"/>
          </ac:inkMkLst>
        </pc:inkChg>
        <pc:inkChg chg="add">
          <ac:chgData name="Viet Anh Nguyen" userId="b95f61ff061388d5" providerId="LiveId" clId="{746B24EA-7A43-4D3D-A68A-B9BD11066FA8}" dt="2022-02-09T08:03:58.725" v="6086"/>
          <ac:inkMkLst>
            <pc:docMk/>
            <pc:sldMk cId="3416125866" sldId="363"/>
            <ac:inkMk id="98" creationId="{3E361A07-6DD0-4E8A-BEBA-C83E66AF3050}"/>
          </ac:inkMkLst>
        </pc:inkChg>
        <pc:inkChg chg="add">
          <ac:chgData name="Viet Anh Nguyen" userId="b95f61ff061388d5" providerId="LiveId" clId="{746B24EA-7A43-4D3D-A68A-B9BD11066FA8}" dt="2022-02-09T08:03:58.764" v="6087" actId="9405"/>
          <ac:inkMkLst>
            <pc:docMk/>
            <pc:sldMk cId="3416125866" sldId="363"/>
            <ac:inkMk id="99" creationId="{7B63623C-033F-4C08-A14A-48D666660CCB}"/>
          </ac:inkMkLst>
        </pc:inkChg>
        <pc:inkChg chg="add">
          <ac:chgData name="Viet Anh Nguyen" userId="b95f61ff061388d5" providerId="LiveId" clId="{746B24EA-7A43-4D3D-A68A-B9BD11066FA8}" dt="2022-02-09T08:03:59.109" v="6088" actId="9405"/>
          <ac:inkMkLst>
            <pc:docMk/>
            <pc:sldMk cId="3416125866" sldId="363"/>
            <ac:inkMk id="100" creationId="{F10DB4E5-77EA-4422-AFB8-DBFFF3A8E8CF}"/>
          </ac:inkMkLst>
        </pc:inkChg>
        <pc:inkChg chg="add del">
          <ac:chgData name="Viet Anh Nguyen" userId="b95f61ff061388d5" providerId="LiveId" clId="{746B24EA-7A43-4D3D-A68A-B9BD11066FA8}" dt="2022-02-09T08:04:02.093" v="6094"/>
          <ac:inkMkLst>
            <pc:docMk/>
            <pc:sldMk cId="3416125866" sldId="363"/>
            <ac:inkMk id="101" creationId="{5E1AD02F-2F0B-4601-8D34-703C39F66ED1}"/>
          </ac:inkMkLst>
        </pc:inkChg>
        <pc:inkChg chg="add del">
          <ac:chgData name="Viet Anh Nguyen" userId="b95f61ff061388d5" providerId="LiveId" clId="{746B24EA-7A43-4D3D-A68A-B9BD11066FA8}" dt="2022-02-09T08:04:02.093" v="6094"/>
          <ac:inkMkLst>
            <pc:docMk/>
            <pc:sldMk cId="3416125866" sldId="363"/>
            <ac:inkMk id="102" creationId="{99FCF080-F071-4B96-A370-C427C969FD74}"/>
          </ac:inkMkLst>
        </pc:inkChg>
        <pc:inkChg chg="add del">
          <ac:chgData name="Viet Anh Nguyen" userId="b95f61ff061388d5" providerId="LiveId" clId="{746B24EA-7A43-4D3D-A68A-B9BD11066FA8}" dt="2022-02-09T08:04:02.093" v="6094"/>
          <ac:inkMkLst>
            <pc:docMk/>
            <pc:sldMk cId="3416125866" sldId="363"/>
            <ac:inkMk id="103" creationId="{139A03A8-A7D9-48C3-85F6-2B5FA5E03FB1}"/>
          </ac:inkMkLst>
        </pc:inkChg>
        <pc:inkChg chg="add del">
          <ac:chgData name="Viet Anh Nguyen" userId="b95f61ff061388d5" providerId="LiveId" clId="{746B24EA-7A43-4D3D-A68A-B9BD11066FA8}" dt="2022-02-09T08:04:02.093" v="6094"/>
          <ac:inkMkLst>
            <pc:docMk/>
            <pc:sldMk cId="3416125866" sldId="363"/>
            <ac:inkMk id="104" creationId="{3422EA6A-013A-4600-A689-0A5D4E6476FC}"/>
          </ac:inkMkLst>
        </pc:inkChg>
        <pc:inkChg chg="add del">
          <ac:chgData name="Viet Anh Nguyen" userId="b95f61ff061388d5" providerId="LiveId" clId="{746B24EA-7A43-4D3D-A68A-B9BD11066FA8}" dt="2022-02-09T08:04:02.093" v="6094"/>
          <ac:inkMkLst>
            <pc:docMk/>
            <pc:sldMk cId="3416125866" sldId="363"/>
            <ac:inkMk id="105" creationId="{04F0FE71-3FF6-4E59-8562-B6D35444D21A}"/>
          </ac:inkMkLst>
        </pc:inkChg>
        <pc:inkChg chg="add del">
          <ac:chgData name="Viet Anh Nguyen" userId="b95f61ff061388d5" providerId="LiveId" clId="{746B24EA-7A43-4D3D-A68A-B9BD11066FA8}" dt="2022-02-09T08:04:04.571" v="6102"/>
          <ac:inkMkLst>
            <pc:docMk/>
            <pc:sldMk cId="3416125866" sldId="363"/>
            <ac:inkMk id="106" creationId="{A30FAC97-0FB2-434B-AB4A-852AE15B0C56}"/>
          </ac:inkMkLst>
        </pc:inkChg>
        <pc:inkChg chg="add del">
          <ac:chgData name="Viet Anh Nguyen" userId="b95f61ff061388d5" providerId="LiveId" clId="{746B24EA-7A43-4D3D-A68A-B9BD11066FA8}" dt="2022-02-09T08:04:04.571" v="6102"/>
          <ac:inkMkLst>
            <pc:docMk/>
            <pc:sldMk cId="3416125866" sldId="363"/>
            <ac:inkMk id="107" creationId="{4D14EEBF-1A10-418E-8573-B846CD6776A0}"/>
          </ac:inkMkLst>
        </pc:inkChg>
        <pc:inkChg chg="add del">
          <ac:chgData name="Viet Anh Nguyen" userId="b95f61ff061388d5" providerId="LiveId" clId="{746B24EA-7A43-4D3D-A68A-B9BD11066FA8}" dt="2022-02-09T08:04:04.571" v="6102"/>
          <ac:inkMkLst>
            <pc:docMk/>
            <pc:sldMk cId="3416125866" sldId="363"/>
            <ac:inkMk id="108" creationId="{EA1B30C1-803F-44C7-9FAC-FAC1FDEA4A5E}"/>
          </ac:inkMkLst>
        </pc:inkChg>
        <pc:inkChg chg="add del">
          <ac:chgData name="Viet Anh Nguyen" userId="b95f61ff061388d5" providerId="LiveId" clId="{746B24EA-7A43-4D3D-A68A-B9BD11066FA8}" dt="2022-02-09T08:04:04.571" v="6102"/>
          <ac:inkMkLst>
            <pc:docMk/>
            <pc:sldMk cId="3416125866" sldId="363"/>
            <ac:inkMk id="109" creationId="{B448E02D-A5AA-4411-87E2-1C9EB092A160}"/>
          </ac:inkMkLst>
        </pc:inkChg>
        <pc:inkChg chg="add del">
          <ac:chgData name="Viet Anh Nguyen" userId="b95f61ff061388d5" providerId="LiveId" clId="{746B24EA-7A43-4D3D-A68A-B9BD11066FA8}" dt="2022-02-09T08:04:04.571" v="6102"/>
          <ac:inkMkLst>
            <pc:docMk/>
            <pc:sldMk cId="3416125866" sldId="363"/>
            <ac:inkMk id="110" creationId="{EFFE0371-FD27-457D-A135-DC645F077A83}"/>
          </ac:inkMkLst>
        </pc:inkChg>
        <pc:inkChg chg="add del">
          <ac:chgData name="Viet Anh Nguyen" userId="b95f61ff061388d5" providerId="LiveId" clId="{746B24EA-7A43-4D3D-A68A-B9BD11066FA8}" dt="2022-02-09T08:04:04.571" v="6102"/>
          <ac:inkMkLst>
            <pc:docMk/>
            <pc:sldMk cId="3416125866" sldId="363"/>
            <ac:inkMk id="111" creationId="{28D24A57-68F5-47B2-B2B2-36BDCDACCD08}"/>
          </ac:inkMkLst>
        </pc:inkChg>
        <pc:inkChg chg="add del">
          <ac:chgData name="Viet Anh Nguyen" userId="b95f61ff061388d5" providerId="LiveId" clId="{746B24EA-7A43-4D3D-A68A-B9BD11066FA8}" dt="2022-02-09T08:04:04.571" v="6102"/>
          <ac:inkMkLst>
            <pc:docMk/>
            <pc:sldMk cId="3416125866" sldId="363"/>
            <ac:inkMk id="112" creationId="{84232760-5A10-42D7-BA46-B21967BC6130}"/>
          </ac:inkMkLst>
        </pc:inkChg>
        <pc:inkChg chg="add del">
          <ac:chgData name="Viet Anh Nguyen" userId="b95f61ff061388d5" providerId="LiveId" clId="{746B24EA-7A43-4D3D-A68A-B9BD11066FA8}" dt="2022-02-09T08:04:04.571" v="6102"/>
          <ac:inkMkLst>
            <pc:docMk/>
            <pc:sldMk cId="3416125866" sldId="363"/>
            <ac:inkMk id="113" creationId="{0017FC27-6E48-4A69-BE01-7AE43F87AB96}"/>
          </ac:inkMkLst>
        </pc:inkChg>
        <pc:inkChg chg="add del">
          <ac:chgData name="Viet Anh Nguyen" userId="b95f61ff061388d5" providerId="LiveId" clId="{746B24EA-7A43-4D3D-A68A-B9BD11066FA8}" dt="2022-02-09T08:04:05.524" v="6106"/>
          <ac:inkMkLst>
            <pc:docMk/>
            <pc:sldMk cId="3416125866" sldId="363"/>
            <ac:inkMk id="114" creationId="{C6500818-3C5C-4FBB-A505-50D83011270F}"/>
          </ac:inkMkLst>
        </pc:inkChg>
        <pc:inkChg chg="add del">
          <ac:chgData name="Viet Anh Nguyen" userId="b95f61ff061388d5" providerId="LiveId" clId="{746B24EA-7A43-4D3D-A68A-B9BD11066FA8}" dt="2022-02-09T08:04:05.524" v="6106"/>
          <ac:inkMkLst>
            <pc:docMk/>
            <pc:sldMk cId="3416125866" sldId="363"/>
            <ac:inkMk id="115" creationId="{A0B2D3CD-DEF1-4690-A400-ED28425A39AB}"/>
          </ac:inkMkLst>
        </pc:inkChg>
        <pc:inkChg chg="add del">
          <ac:chgData name="Viet Anh Nguyen" userId="b95f61ff061388d5" providerId="LiveId" clId="{746B24EA-7A43-4D3D-A68A-B9BD11066FA8}" dt="2022-02-09T08:04:05.524" v="6106"/>
          <ac:inkMkLst>
            <pc:docMk/>
            <pc:sldMk cId="3416125866" sldId="363"/>
            <ac:inkMk id="116" creationId="{C1D786F5-DA84-48F4-8260-04716EEC4707}"/>
          </ac:inkMkLst>
        </pc:inkChg>
        <pc:inkChg chg="add del">
          <ac:chgData name="Viet Anh Nguyen" userId="b95f61ff061388d5" providerId="LiveId" clId="{746B24EA-7A43-4D3D-A68A-B9BD11066FA8}" dt="2022-02-09T08:04:05.524" v="6106"/>
          <ac:inkMkLst>
            <pc:docMk/>
            <pc:sldMk cId="3416125866" sldId="363"/>
            <ac:inkMk id="117" creationId="{2A511CDC-4C95-4697-9FAA-7C0ED4DFEC32}"/>
          </ac:inkMkLst>
        </pc:inkChg>
        <pc:inkChg chg="add del">
          <ac:chgData name="Viet Anh Nguyen" userId="b95f61ff061388d5" providerId="LiveId" clId="{746B24EA-7A43-4D3D-A68A-B9BD11066FA8}" dt="2022-02-09T08:04:08.528" v="6114"/>
          <ac:inkMkLst>
            <pc:docMk/>
            <pc:sldMk cId="3416125866" sldId="363"/>
            <ac:inkMk id="118" creationId="{FF0BCAC9-F259-49CB-AE49-486DF63388F5}"/>
          </ac:inkMkLst>
        </pc:inkChg>
        <pc:inkChg chg="add del">
          <ac:chgData name="Viet Anh Nguyen" userId="b95f61ff061388d5" providerId="LiveId" clId="{746B24EA-7A43-4D3D-A68A-B9BD11066FA8}" dt="2022-02-09T08:04:08.528" v="6114"/>
          <ac:inkMkLst>
            <pc:docMk/>
            <pc:sldMk cId="3416125866" sldId="363"/>
            <ac:inkMk id="119" creationId="{F12F55B8-CFA3-4773-ADA0-521D756280B4}"/>
          </ac:inkMkLst>
        </pc:inkChg>
        <pc:inkChg chg="add del">
          <ac:chgData name="Viet Anh Nguyen" userId="b95f61ff061388d5" providerId="LiveId" clId="{746B24EA-7A43-4D3D-A68A-B9BD11066FA8}" dt="2022-02-09T08:04:08.528" v="6114"/>
          <ac:inkMkLst>
            <pc:docMk/>
            <pc:sldMk cId="3416125866" sldId="363"/>
            <ac:inkMk id="120" creationId="{DA717510-BA22-4308-B822-7B8AD9AFD2AB}"/>
          </ac:inkMkLst>
        </pc:inkChg>
        <pc:inkChg chg="add del">
          <ac:chgData name="Viet Anh Nguyen" userId="b95f61ff061388d5" providerId="LiveId" clId="{746B24EA-7A43-4D3D-A68A-B9BD11066FA8}" dt="2022-02-09T08:04:08.528" v="6114"/>
          <ac:inkMkLst>
            <pc:docMk/>
            <pc:sldMk cId="3416125866" sldId="363"/>
            <ac:inkMk id="121" creationId="{4589C40D-1DEC-440C-8A80-7891F593A23D}"/>
          </ac:inkMkLst>
        </pc:inkChg>
        <pc:inkChg chg="add del">
          <ac:chgData name="Viet Anh Nguyen" userId="b95f61ff061388d5" providerId="LiveId" clId="{746B24EA-7A43-4D3D-A68A-B9BD11066FA8}" dt="2022-02-09T08:04:08.528" v="6114"/>
          <ac:inkMkLst>
            <pc:docMk/>
            <pc:sldMk cId="3416125866" sldId="363"/>
            <ac:inkMk id="122" creationId="{703B7401-026B-4DB8-A6AB-646FD3F51A07}"/>
          </ac:inkMkLst>
        </pc:inkChg>
        <pc:inkChg chg="add del">
          <ac:chgData name="Viet Anh Nguyen" userId="b95f61ff061388d5" providerId="LiveId" clId="{746B24EA-7A43-4D3D-A68A-B9BD11066FA8}" dt="2022-02-09T08:04:08.528" v="6114"/>
          <ac:inkMkLst>
            <pc:docMk/>
            <pc:sldMk cId="3416125866" sldId="363"/>
            <ac:inkMk id="123" creationId="{2D5F8DF8-3DB5-45F4-ADAA-B0A010127FD9}"/>
          </ac:inkMkLst>
        </pc:inkChg>
        <pc:inkChg chg="add del">
          <ac:chgData name="Viet Anh Nguyen" userId="b95f61ff061388d5" providerId="LiveId" clId="{746B24EA-7A43-4D3D-A68A-B9BD11066FA8}" dt="2022-02-09T08:04:08.528" v="6114"/>
          <ac:inkMkLst>
            <pc:docMk/>
            <pc:sldMk cId="3416125866" sldId="363"/>
            <ac:inkMk id="124" creationId="{6C8D2B31-10D2-4A2E-B9F8-100839D6E452}"/>
          </ac:inkMkLst>
        </pc:inkChg>
        <pc:inkChg chg="add del">
          <ac:chgData name="Viet Anh Nguyen" userId="b95f61ff061388d5" providerId="LiveId" clId="{746B24EA-7A43-4D3D-A68A-B9BD11066FA8}" dt="2022-02-09T08:04:08.528" v="6114"/>
          <ac:inkMkLst>
            <pc:docMk/>
            <pc:sldMk cId="3416125866" sldId="363"/>
            <ac:inkMk id="125" creationId="{AA73E426-1234-42E9-864E-B46FC9389A4A}"/>
          </ac:inkMkLst>
        </pc:inkChg>
        <pc:inkChg chg="add del">
          <ac:chgData name="Viet Anh Nguyen" userId="b95f61ff061388d5" providerId="LiveId" clId="{746B24EA-7A43-4D3D-A68A-B9BD11066FA8}" dt="2022-02-09T08:04:10.057" v="6118"/>
          <ac:inkMkLst>
            <pc:docMk/>
            <pc:sldMk cId="3416125866" sldId="363"/>
            <ac:inkMk id="126" creationId="{6F654680-7F3A-4A47-BB94-C72104416C0F}"/>
          </ac:inkMkLst>
        </pc:inkChg>
        <pc:inkChg chg="add del">
          <ac:chgData name="Viet Anh Nguyen" userId="b95f61ff061388d5" providerId="LiveId" clId="{746B24EA-7A43-4D3D-A68A-B9BD11066FA8}" dt="2022-02-09T08:04:10.057" v="6118"/>
          <ac:inkMkLst>
            <pc:docMk/>
            <pc:sldMk cId="3416125866" sldId="363"/>
            <ac:inkMk id="127" creationId="{D73D67BC-D746-4F8F-8470-9D382B3120E0}"/>
          </ac:inkMkLst>
        </pc:inkChg>
        <pc:inkChg chg="add del">
          <ac:chgData name="Viet Anh Nguyen" userId="b95f61ff061388d5" providerId="LiveId" clId="{746B24EA-7A43-4D3D-A68A-B9BD11066FA8}" dt="2022-02-09T08:04:10.057" v="6118"/>
          <ac:inkMkLst>
            <pc:docMk/>
            <pc:sldMk cId="3416125866" sldId="363"/>
            <ac:inkMk id="128" creationId="{241DAA3F-DED8-4B10-9201-4323FAEFF239}"/>
          </ac:inkMkLst>
        </pc:inkChg>
        <pc:inkChg chg="add del">
          <ac:chgData name="Viet Anh Nguyen" userId="b95f61ff061388d5" providerId="LiveId" clId="{746B24EA-7A43-4D3D-A68A-B9BD11066FA8}" dt="2022-02-09T08:04:10.057" v="6118"/>
          <ac:inkMkLst>
            <pc:docMk/>
            <pc:sldMk cId="3416125866" sldId="363"/>
            <ac:inkMk id="129" creationId="{486D8C3B-73D2-490A-AC5E-FCA09B229554}"/>
          </ac:inkMkLst>
        </pc:inkChg>
        <pc:inkChg chg="add del">
          <ac:chgData name="Viet Anh Nguyen" userId="b95f61ff061388d5" providerId="LiveId" clId="{746B24EA-7A43-4D3D-A68A-B9BD11066FA8}" dt="2022-02-09T08:04:11.554" v="6122"/>
          <ac:inkMkLst>
            <pc:docMk/>
            <pc:sldMk cId="3416125866" sldId="363"/>
            <ac:inkMk id="130" creationId="{BEF4B4D5-F9AA-4114-8EF0-896F1DE535EF}"/>
          </ac:inkMkLst>
        </pc:inkChg>
        <pc:inkChg chg="add del">
          <ac:chgData name="Viet Anh Nguyen" userId="b95f61ff061388d5" providerId="LiveId" clId="{746B24EA-7A43-4D3D-A68A-B9BD11066FA8}" dt="2022-02-09T08:04:11.554" v="6122"/>
          <ac:inkMkLst>
            <pc:docMk/>
            <pc:sldMk cId="3416125866" sldId="363"/>
            <ac:inkMk id="131" creationId="{E9CADB1E-7C63-4A23-A33E-92D565742A9E}"/>
          </ac:inkMkLst>
        </pc:inkChg>
        <pc:inkChg chg="add del">
          <ac:chgData name="Viet Anh Nguyen" userId="b95f61ff061388d5" providerId="LiveId" clId="{746B24EA-7A43-4D3D-A68A-B9BD11066FA8}" dt="2022-02-09T08:04:11.554" v="6122"/>
          <ac:inkMkLst>
            <pc:docMk/>
            <pc:sldMk cId="3416125866" sldId="363"/>
            <ac:inkMk id="132" creationId="{27737216-B3FC-41DB-988A-963FC7EB5094}"/>
          </ac:inkMkLst>
        </pc:inkChg>
        <pc:inkChg chg="add del">
          <ac:chgData name="Viet Anh Nguyen" userId="b95f61ff061388d5" providerId="LiveId" clId="{746B24EA-7A43-4D3D-A68A-B9BD11066FA8}" dt="2022-02-09T08:04:11.554" v="6122"/>
          <ac:inkMkLst>
            <pc:docMk/>
            <pc:sldMk cId="3416125866" sldId="363"/>
            <ac:inkMk id="133" creationId="{F8D59599-9444-40F4-A7FB-75B9446FD36D}"/>
          </ac:inkMkLst>
        </pc:inkChg>
        <pc:inkChg chg="add">
          <ac:chgData name="Viet Anh Nguyen" userId="b95f61ff061388d5" providerId="LiveId" clId="{746B24EA-7A43-4D3D-A68A-B9BD11066FA8}" dt="2022-02-09T08:04:11.554" v="6122"/>
          <ac:inkMkLst>
            <pc:docMk/>
            <pc:sldMk cId="3416125866" sldId="363"/>
            <ac:inkMk id="134" creationId="{FFF24406-8501-4842-A504-793CC7FD2010}"/>
          </ac:inkMkLst>
        </pc:inkChg>
      </pc:sldChg>
      <pc:sldChg chg="addSp delSp modSp new mod modClrScheme chgLayout">
        <pc:chgData name="Viet Anh Nguyen" userId="b95f61ff061388d5" providerId="LiveId" clId="{746B24EA-7A43-4D3D-A68A-B9BD11066FA8}" dt="2022-02-09T08:14:30.641" v="6247"/>
        <pc:sldMkLst>
          <pc:docMk/>
          <pc:sldMk cId="1108364759" sldId="364"/>
        </pc:sldMkLst>
        <pc:spChg chg="del">
          <ac:chgData name="Viet Anh Nguyen" userId="b95f61ff061388d5" providerId="LiveId" clId="{746B24EA-7A43-4D3D-A68A-B9BD11066FA8}" dt="2022-02-09T08:03:04.027" v="6036" actId="700"/>
          <ac:spMkLst>
            <pc:docMk/>
            <pc:sldMk cId="1108364759" sldId="364"/>
            <ac:spMk id="2" creationId="{9E1DE546-3021-4CF1-9F1A-AA58FE92A928}"/>
          </ac:spMkLst>
        </pc:spChg>
        <pc:spChg chg="del">
          <ac:chgData name="Viet Anh Nguyen" userId="b95f61ff061388d5" providerId="LiveId" clId="{746B24EA-7A43-4D3D-A68A-B9BD11066FA8}" dt="2022-02-09T08:03:04.027" v="6036" actId="700"/>
          <ac:spMkLst>
            <pc:docMk/>
            <pc:sldMk cId="1108364759" sldId="364"/>
            <ac:spMk id="3" creationId="{B953C65C-0430-40CF-9F98-D1F58F282D2C}"/>
          </ac:spMkLst>
        </pc:spChg>
        <pc:picChg chg="add mod">
          <ac:chgData name="Viet Anh Nguyen" userId="b95f61ff061388d5" providerId="LiveId" clId="{746B24EA-7A43-4D3D-A68A-B9BD11066FA8}" dt="2022-02-09T08:03:09.130" v="6038" actId="1076"/>
          <ac:picMkLst>
            <pc:docMk/>
            <pc:sldMk cId="1108364759" sldId="364"/>
            <ac:picMk id="4" creationId="{E4C415BF-4D97-4145-A402-F47B11079376}"/>
          </ac:picMkLst>
        </pc:picChg>
        <pc:inkChg chg="add del">
          <ac:chgData name="Viet Anh Nguyen" userId="b95f61ff061388d5" providerId="LiveId" clId="{746B24EA-7A43-4D3D-A68A-B9BD11066FA8}" dt="2022-02-09T08:04:27.909" v="6131"/>
          <ac:inkMkLst>
            <pc:docMk/>
            <pc:sldMk cId="1108364759" sldId="364"/>
            <ac:inkMk id="5" creationId="{0CF8C7ED-98E9-47D6-B7B4-B4B429C7FBD8}"/>
          </ac:inkMkLst>
        </pc:inkChg>
        <pc:inkChg chg="add del">
          <ac:chgData name="Viet Anh Nguyen" userId="b95f61ff061388d5" providerId="LiveId" clId="{746B24EA-7A43-4D3D-A68A-B9BD11066FA8}" dt="2022-02-09T08:04:27.909" v="6131"/>
          <ac:inkMkLst>
            <pc:docMk/>
            <pc:sldMk cId="1108364759" sldId="364"/>
            <ac:inkMk id="6" creationId="{97169B1A-67E6-412A-943E-69D82056179F}"/>
          </ac:inkMkLst>
        </pc:inkChg>
        <pc:inkChg chg="add del">
          <ac:chgData name="Viet Anh Nguyen" userId="b95f61ff061388d5" providerId="LiveId" clId="{746B24EA-7A43-4D3D-A68A-B9BD11066FA8}" dt="2022-02-09T08:04:27.909" v="6131"/>
          <ac:inkMkLst>
            <pc:docMk/>
            <pc:sldMk cId="1108364759" sldId="364"/>
            <ac:inkMk id="7" creationId="{1EC275BB-BC83-4EEB-A361-BF4917E335D3}"/>
          </ac:inkMkLst>
        </pc:inkChg>
        <pc:inkChg chg="add del">
          <ac:chgData name="Viet Anh Nguyen" userId="b95f61ff061388d5" providerId="LiveId" clId="{746B24EA-7A43-4D3D-A68A-B9BD11066FA8}" dt="2022-02-09T08:04:27.909" v="6131"/>
          <ac:inkMkLst>
            <pc:docMk/>
            <pc:sldMk cId="1108364759" sldId="364"/>
            <ac:inkMk id="8" creationId="{B315A405-0F44-4473-A035-0E39A05906EF}"/>
          </ac:inkMkLst>
        </pc:inkChg>
        <pc:inkChg chg="add del">
          <ac:chgData name="Viet Anh Nguyen" userId="b95f61ff061388d5" providerId="LiveId" clId="{746B24EA-7A43-4D3D-A68A-B9BD11066FA8}" dt="2022-02-09T08:04:27.909" v="6131"/>
          <ac:inkMkLst>
            <pc:docMk/>
            <pc:sldMk cId="1108364759" sldId="364"/>
            <ac:inkMk id="9" creationId="{2A67E731-25B9-4D5E-BE6D-CD0589825DA6}"/>
          </ac:inkMkLst>
        </pc:inkChg>
        <pc:inkChg chg="add del">
          <ac:chgData name="Viet Anh Nguyen" userId="b95f61ff061388d5" providerId="LiveId" clId="{746B24EA-7A43-4D3D-A68A-B9BD11066FA8}" dt="2022-02-09T08:04:27.909" v="6131"/>
          <ac:inkMkLst>
            <pc:docMk/>
            <pc:sldMk cId="1108364759" sldId="364"/>
            <ac:inkMk id="10" creationId="{E8CBAA0A-8F96-461B-B741-B45919003463}"/>
          </ac:inkMkLst>
        </pc:inkChg>
        <pc:inkChg chg="add del">
          <ac:chgData name="Viet Anh Nguyen" userId="b95f61ff061388d5" providerId="LiveId" clId="{746B24EA-7A43-4D3D-A68A-B9BD11066FA8}" dt="2022-02-09T08:04:27.909" v="6131"/>
          <ac:inkMkLst>
            <pc:docMk/>
            <pc:sldMk cId="1108364759" sldId="364"/>
            <ac:inkMk id="11" creationId="{B39DA552-9B9E-4409-81F2-C1C2F2AAF3D4}"/>
          </ac:inkMkLst>
        </pc:inkChg>
        <pc:inkChg chg="add del">
          <ac:chgData name="Viet Anh Nguyen" userId="b95f61ff061388d5" providerId="LiveId" clId="{746B24EA-7A43-4D3D-A68A-B9BD11066FA8}" dt="2022-02-09T08:04:27.909" v="6131"/>
          <ac:inkMkLst>
            <pc:docMk/>
            <pc:sldMk cId="1108364759" sldId="364"/>
            <ac:inkMk id="12" creationId="{05786167-618A-4E5E-B1E3-9943E98362AD}"/>
          </ac:inkMkLst>
        </pc:inkChg>
        <pc:inkChg chg="add del">
          <ac:chgData name="Viet Anh Nguyen" userId="b95f61ff061388d5" providerId="LiveId" clId="{746B24EA-7A43-4D3D-A68A-B9BD11066FA8}" dt="2022-02-09T08:09:00.066" v="6185"/>
          <ac:inkMkLst>
            <pc:docMk/>
            <pc:sldMk cId="1108364759" sldId="364"/>
            <ac:inkMk id="13" creationId="{22892274-E9DB-4C08-B167-FD4AE1B5F61B}"/>
          </ac:inkMkLst>
        </pc:inkChg>
        <pc:inkChg chg="add del">
          <ac:chgData name="Viet Anh Nguyen" userId="b95f61ff061388d5" providerId="LiveId" clId="{746B24EA-7A43-4D3D-A68A-B9BD11066FA8}" dt="2022-02-09T08:04:33.840" v="6140"/>
          <ac:inkMkLst>
            <pc:docMk/>
            <pc:sldMk cId="1108364759" sldId="364"/>
            <ac:inkMk id="14" creationId="{73B0723B-1F3D-4204-B584-8D39C23722E2}"/>
          </ac:inkMkLst>
        </pc:inkChg>
        <pc:inkChg chg="add del">
          <ac:chgData name="Viet Anh Nguyen" userId="b95f61ff061388d5" providerId="LiveId" clId="{746B24EA-7A43-4D3D-A68A-B9BD11066FA8}" dt="2022-02-09T08:04:33.840" v="6140"/>
          <ac:inkMkLst>
            <pc:docMk/>
            <pc:sldMk cId="1108364759" sldId="364"/>
            <ac:inkMk id="15" creationId="{906FCD6E-FA40-4DC1-A82A-60E99699F9F5}"/>
          </ac:inkMkLst>
        </pc:inkChg>
        <pc:inkChg chg="add del">
          <ac:chgData name="Viet Anh Nguyen" userId="b95f61ff061388d5" providerId="LiveId" clId="{746B24EA-7A43-4D3D-A68A-B9BD11066FA8}" dt="2022-02-09T08:04:33.840" v="6140"/>
          <ac:inkMkLst>
            <pc:docMk/>
            <pc:sldMk cId="1108364759" sldId="364"/>
            <ac:inkMk id="16" creationId="{31D42835-EA5A-42C6-8836-7DDECF39974F}"/>
          </ac:inkMkLst>
        </pc:inkChg>
        <pc:inkChg chg="add del">
          <ac:chgData name="Viet Anh Nguyen" userId="b95f61ff061388d5" providerId="LiveId" clId="{746B24EA-7A43-4D3D-A68A-B9BD11066FA8}" dt="2022-02-09T08:04:33.840" v="6140"/>
          <ac:inkMkLst>
            <pc:docMk/>
            <pc:sldMk cId="1108364759" sldId="364"/>
            <ac:inkMk id="17" creationId="{855453F5-FBCE-489C-A2F5-667033CFD670}"/>
          </ac:inkMkLst>
        </pc:inkChg>
        <pc:inkChg chg="add del">
          <ac:chgData name="Viet Anh Nguyen" userId="b95f61ff061388d5" providerId="LiveId" clId="{746B24EA-7A43-4D3D-A68A-B9BD11066FA8}" dt="2022-02-09T08:04:33.840" v="6140"/>
          <ac:inkMkLst>
            <pc:docMk/>
            <pc:sldMk cId="1108364759" sldId="364"/>
            <ac:inkMk id="18" creationId="{62D41B3C-3F31-4397-8B5C-3EE22EBC1A17}"/>
          </ac:inkMkLst>
        </pc:inkChg>
        <pc:inkChg chg="add del">
          <ac:chgData name="Viet Anh Nguyen" userId="b95f61ff061388d5" providerId="LiveId" clId="{746B24EA-7A43-4D3D-A68A-B9BD11066FA8}" dt="2022-02-09T08:04:33.840" v="6140"/>
          <ac:inkMkLst>
            <pc:docMk/>
            <pc:sldMk cId="1108364759" sldId="364"/>
            <ac:inkMk id="19" creationId="{9DA948C1-67CF-49AE-82D0-8C0CECE8C4EB}"/>
          </ac:inkMkLst>
        </pc:inkChg>
        <pc:inkChg chg="add del">
          <ac:chgData name="Viet Anh Nguyen" userId="b95f61ff061388d5" providerId="LiveId" clId="{746B24EA-7A43-4D3D-A68A-B9BD11066FA8}" dt="2022-02-09T08:04:33.840" v="6140"/>
          <ac:inkMkLst>
            <pc:docMk/>
            <pc:sldMk cId="1108364759" sldId="364"/>
            <ac:inkMk id="20" creationId="{8413A8C7-D75E-4FAA-A7BC-BD8977285EB2}"/>
          </ac:inkMkLst>
        </pc:inkChg>
        <pc:inkChg chg="add del">
          <ac:chgData name="Viet Anh Nguyen" userId="b95f61ff061388d5" providerId="LiveId" clId="{746B24EA-7A43-4D3D-A68A-B9BD11066FA8}" dt="2022-02-09T08:04:33.840" v="6140"/>
          <ac:inkMkLst>
            <pc:docMk/>
            <pc:sldMk cId="1108364759" sldId="364"/>
            <ac:inkMk id="21" creationId="{1F1E3B2D-8A0B-41EC-A2E5-8355BFD1F10E}"/>
          </ac:inkMkLst>
        </pc:inkChg>
        <pc:inkChg chg="add del">
          <ac:chgData name="Viet Anh Nguyen" userId="b95f61ff061388d5" providerId="LiveId" clId="{746B24EA-7A43-4D3D-A68A-B9BD11066FA8}" dt="2022-02-09T08:04:38.621" v="6152"/>
          <ac:inkMkLst>
            <pc:docMk/>
            <pc:sldMk cId="1108364759" sldId="364"/>
            <ac:inkMk id="22" creationId="{43C8FA63-9B4F-4C14-811A-9D4F79CFFDB7}"/>
          </ac:inkMkLst>
        </pc:inkChg>
        <pc:inkChg chg="add del">
          <ac:chgData name="Viet Anh Nguyen" userId="b95f61ff061388d5" providerId="LiveId" clId="{746B24EA-7A43-4D3D-A68A-B9BD11066FA8}" dt="2022-02-09T08:04:38.621" v="6152"/>
          <ac:inkMkLst>
            <pc:docMk/>
            <pc:sldMk cId="1108364759" sldId="364"/>
            <ac:inkMk id="23" creationId="{4FC6428A-44BC-4E7E-8559-65542F4F9B31}"/>
          </ac:inkMkLst>
        </pc:inkChg>
        <pc:inkChg chg="add del">
          <ac:chgData name="Viet Anh Nguyen" userId="b95f61ff061388d5" providerId="LiveId" clId="{746B24EA-7A43-4D3D-A68A-B9BD11066FA8}" dt="2022-02-09T08:04:38.621" v="6152"/>
          <ac:inkMkLst>
            <pc:docMk/>
            <pc:sldMk cId="1108364759" sldId="364"/>
            <ac:inkMk id="24" creationId="{BE48CF1B-83AF-47A6-A518-51986AB0AEE1}"/>
          </ac:inkMkLst>
        </pc:inkChg>
        <pc:inkChg chg="add del">
          <ac:chgData name="Viet Anh Nguyen" userId="b95f61ff061388d5" providerId="LiveId" clId="{746B24EA-7A43-4D3D-A68A-B9BD11066FA8}" dt="2022-02-09T08:04:38.621" v="6152"/>
          <ac:inkMkLst>
            <pc:docMk/>
            <pc:sldMk cId="1108364759" sldId="364"/>
            <ac:inkMk id="25" creationId="{6650A200-1240-4E46-A38E-63848F3639D8}"/>
          </ac:inkMkLst>
        </pc:inkChg>
        <pc:inkChg chg="add del">
          <ac:chgData name="Viet Anh Nguyen" userId="b95f61ff061388d5" providerId="LiveId" clId="{746B24EA-7A43-4D3D-A68A-B9BD11066FA8}" dt="2022-02-09T08:04:38.621" v="6152"/>
          <ac:inkMkLst>
            <pc:docMk/>
            <pc:sldMk cId="1108364759" sldId="364"/>
            <ac:inkMk id="26" creationId="{098B2343-4FA9-4321-A567-2DEE183F22AF}"/>
          </ac:inkMkLst>
        </pc:inkChg>
        <pc:inkChg chg="add del">
          <ac:chgData name="Viet Anh Nguyen" userId="b95f61ff061388d5" providerId="LiveId" clId="{746B24EA-7A43-4D3D-A68A-B9BD11066FA8}" dt="2022-02-09T08:04:38.621" v="6152"/>
          <ac:inkMkLst>
            <pc:docMk/>
            <pc:sldMk cId="1108364759" sldId="364"/>
            <ac:inkMk id="27" creationId="{381588AF-193F-4F2D-880C-24FAA44BDD1B}"/>
          </ac:inkMkLst>
        </pc:inkChg>
        <pc:inkChg chg="add">
          <ac:chgData name="Viet Anh Nguyen" userId="b95f61ff061388d5" providerId="LiveId" clId="{746B24EA-7A43-4D3D-A68A-B9BD11066FA8}" dt="2022-02-09T08:04:36.466" v="6146" actId="9405"/>
          <ac:inkMkLst>
            <pc:docMk/>
            <pc:sldMk cId="1108364759" sldId="364"/>
            <ac:inkMk id="28" creationId="{5CD0C1B9-5FBA-4D2C-9F11-5214B3F9B3A4}"/>
          </ac:inkMkLst>
        </pc:inkChg>
        <pc:inkChg chg="add del">
          <ac:chgData name="Viet Anh Nguyen" userId="b95f61ff061388d5" providerId="LiveId" clId="{746B24EA-7A43-4D3D-A68A-B9BD11066FA8}" dt="2022-02-09T08:04:38.621" v="6152"/>
          <ac:inkMkLst>
            <pc:docMk/>
            <pc:sldMk cId="1108364759" sldId="364"/>
            <ac:inkMk id="29" creationId="{F3D33CF1-7858-44A4-8856-ACB1DDF98F87}"/>
          </ac:inkMkLst>
        </pc:inkChg>
        <pc:inkChg chg="add del">
          <ac:chgData name="Viet Anh Nguyen" userId="b95f61ff061388d5" providerId="LiveId" clId="{746B24EA-7A43-4D3D-A68A-B9BD11066FA8}" dt="2022-02-09T08:04:38.621" v="6152"/>
          <ac:inkMkLst>
            <pc:docMk/>
            <pc:sldMk cId="1108364759" sldId="364"/>
            <ac:inkMk id="30" creationId="{F88218CB-30E4-4292-BB30-10930AAB44C3}"/>
          </ac:inkMkLst>
        </pc:inkChg>
        <pc:inkChg chg="add del">
          <ac:chgData name="Viet Anh Nguyen" userId="b95f61ff061388d5" providerId="LiveId" clId="{746B24EA-7A43-4D3D-A68A-B9BD11066FA8}" dt="2022-02-09T08:04:38.621" v="6152"/>
          <ac:inkMkLst>
            <pc:docMk/>
            <pc:sldMk cId="1108364759" sldId="364"/>
            <ac:inkMk id="31" creationId="{C179F4C6-E33A-4129-A21B-CEB03C51FFA8}"/>
          </ac:inkMkLst>
        </pc:inkChg>
        <pc:inkChg chg="add del">
          <ac:chgData name="Viet Anh Nguyen" userId="b95f61ff061388d5" providerId="LiveId" clId="{746B24EA-7A43-4D3D-A68A-B9BD11066FA8}" dt="2022-02-09T08:04:38.621" v="6152"/>
          <ac:inkMkLst>
            <pc:docMk/>
            <pc:sldMk cId="1108364759" sldId="364"/>
            <ac:inkMk id="32" creationId="{6A530863-E6D5-4B7B-8330-DA41F6535359}"/>
          </ac:inkMkLst>
        </pc:inkChg>
        <pc:inkChg chg="add del">
          <ac:chgData name="Viet Anh Nguyen" userId="b95f61ff061388d5" providerId="LiveId" clId="{746B24EA-7A43-4D3D-A68A-B9BD11066FA8}" dt="2022-02-09T08:04:38.621" v="6152"/>
          <ac:inkMkLst>
            <pc:docMk/>
            <pc:sldMk cId="1108364759" sldId="364"/>
            <ac:inkMk id="33" creationId="{CBBCD7AB-17B4-4C74-863E-6F6B62ADFF2B}"/>
          </ac:inkMkLst>
        </pc:inkChg>
        <pc:inkChg chg="add del">
          <ac:chgData name="Viet Anh Nguyen" userId="b95f61ff061388d5" providerId="LiveId" clId="{746B24EA-7A43-4D3D-A68A-B9BD11066FA8}" dt="2022-02-09T08:04:39.841" v="6154"/>
          <ac:inkMkLst>
            <pc:docMk/>
            <pc:sldMk cId="1108364759" sldId="364"/>
            <ac:inkMk id="34" creationId="{7C44CED7-C975-496D-AE07-581C4E0CC6AF}"/>
          </ac:inkMkLst>
        </pc:inkChg>
        <pc:inkChg chg="add del">
          <ac:chgData name="Viet Anh Nguyen" userId="b95f61ff061388d5" providerId="LiveId" clId="{746B24EA-7A43-4D3D-A68A-B9BD11066FA8}" dt="2022-02-09T08:04:39.841" v="6154"/>
          <ac:inkMkLst>
            <pc:docMk/>
            <pc:sldMk cId="1108364759" sldId="364"/>
            <ac:inkMk id="35" creationId="{FB51F99D-19E5-4B72-B542-2118C09A0F50}"/>
          </ac:inkMkLst>
        </pc:inkChg>
        <pc:inkChg chg="add">
          <ac:chgData name="Viet Anh Nguyen" userId="b95f61ff061388d5" providerId="LiveId" clId="{746B24EA-7A43-4D3D-A68A-B9BD11066FA8}" dt="2022-02-09T08:04:39.841" v="6154"/>
          <ac:inkMkLst>
            <pc:docMk/>
            <pc:sldMk cId="1108364759" sldId="364"/>
            <ac:inkMk id="36" creationId="{930DD9C2-5216-42E9-BE95-077C5B5F0A6F}"/>
          </ac:inkMkLst>
        </pc:inkChg>
        <pc:inkChg chg="add del">
          <ac:chgData name="Viet Anh Nguyen" userId="b95f61ff061388d5" providerId="LiveId" clId="{746B24EA-7A43-4D3D-A68A-B9BD11066FA8}" dt="2022-02-09T08:04:40.899" v="6157"/>
          <ac:inkMkLst>
            <pc:docMk/>
            <pc:sldMk cId="1108364759" sldId="364"/>
            <ac:inkMk id="37" creationId="{B0894B14-736D-4BF8-ADCA-0959943EE607}"/>
          </ac:inkMkLst>
        </pc:inkChg>
        <pc:inkChg chg="add del">
          <ac:chgData name="Viet Anh Nguyen" userId="b95f61ff061388d5" providerId="LiveId" clId="{746B24EA-7A43-4D3D-A68A-B9BD11066FA8}" dt="2022-02-09T08:04:40.899" v="6157"/>
          <ac:inkMkLst>
            <pc:docMk/>
            <pc:sldMk cId="1108364759" sldId="364"/>
            <ac:inkMk id="38" creationId="{DFE95DF4-5074-422D-B04F-FF6838992DED}"/>
          </ac:inkMkLst>
        </pc:inkChg>
        <pc:inkChg chg="add del">
          <ac:chgData name="Viet Anh Nguyen" userId="b95f61ff061388d5" providerId="LiveId" clId="{746B24EA-7A43-4D3D-A68A-B9BD11066FA8}" dt="2022-02-09T08:04:41.768" v="6159"/>
          <ac:inkMkLst>
            <pc:docMk/>
            <pc:sldMk cId="1108364759" sldId="364"/>
            <ac:inkMk id="39" creationId="{B398A87C-592A-463F-9D53-058ADF8E25E0}"/>
          </ac:inkMkLst>
        </pc:inkChg>
        <pc:inkChg chg="add del">
          <ac:chgData name="Viet Anh Nguyen" userId="b95f61ff061388d5" providerId="LiveId" clId="{746B24EA-7A43-4D3D-A68A-B9BD11066FA8}" dt="2022-02-09T08:04:41.768" v="6159"/>
          <ac:inkMkLst>
            <pc:docMk/>
            <pc:sldMk cId="1108364759" sldId="364"/>
            <ac:inkMk id="40" creationId="{843CEC56-AC91-4FC1-858B-4B1120E3825F}"/>
          </ac:inkMkLst>
        </pc:inkChg>
        <pc:inkChg chg="add">
          <ac:chgData name="Viet Anh Nguyen" userId="b95f61ff061388d5" providerId="LiveId" clId="{746B24EA-7A43-4D3D-A68A-B9BD11066FA8}" dt="2022-02-09T08:04:41.768" v="6159"/>
          <ac:inkMkLst>
            <pc:docMk/>
            <pc:sldMk cId="1108364759" sldId="364"/>
            <ac:inkMk id="41" creationId="{80FE3668-FC62-4F0C-B1FF-097C1C76FD0D}"/>
          </ac:inkMkLst>
        </pc:inkChg>
        <pc:inkChg chg="add del">
          <ac:chgData name="Viet Anh Nguyen" userId="b95f61ff061388d5" providerId="LiveId" clId="{746B24EA-7A43-4D3D-A68A-B9BD11066FA8}" dt="2022-02-09T08:04:49.552" v="6162"/>
          <ac:inkMkLst>
            <pc:docMk/>
            <pc:sldMk cId="1108364759" sldId="364"/>
            <ac:inkMk id="42" creationId="{0B5C96FD-29EB-4AEF-897D-EDA1BB776DDE}"/>
          </ac:inkMkLst>
        </pc:inkChg>
        <pc:inkChg chg="add del">
          <ac:chgData name="Viet Anh Nguyen" userId="b95f61ff061388d5" providerId="LiveId" clId="{746B24EA-7A43-4D3D-A68A-B9BD11066FA8}" dt="2022-02-09T08:04:49.552" v="6162"/>
          <ac:inkMkLst>
            <pc:docMk/>
            <pc:sldMk cId="1108364759" sldId="364"/>
            <ac:inkMk id="43" creationId="{02D6FDF4-8BC5-4A8E-A380-C93A8C27F0ED}"/>
          </ac:inkMkLst>
        </pc:inkChg>
        <pc:inkChg chg="add del">
          <ac:chgData name="Viet Anh Nguyen" userId="b95f61ff061388d5" providerId="LiveId" clId="{746B24EA-7A43-4D3D-A68A-B9BD11066FA8}" dt="2022-02-09T08:04:51.258" v="6165"/>
          <ac:inkMkLst>
            <pc:docMk/>
            <pc:sldMk cId="1108364759" sldId="364"/>
            <ac:inkMk id="44" creationId="{7A7BBBA2-2F67-43AA-A98C-FCFDEBB0D25F}"/>
          </ac:inkMkLst>
        </pc:inkChg>
        <pc:inkChg chg="add del">
          <ac:chgData name="Viet Anh Nguyen" userId="b95f61ff061388d5" providerId="LiveId" clId="{746B24EA-7A43-4D3D-A68A-B9BD11066FA8}" dt="2022-02-09T08:04:51.258" v="6165"/>
          <ac:inkMkLst>
            <pc:docMk/>
            <pc:sldMk cId="1108364759" sldId="364"/>
            <ac:inkMk id="45" creationId="{A8000C42-47E5-43DE-BA27-518F83D1E06B}"/>
          </ac:inkMkLst>
        </pc:inkChg>
        <pc:inkChg chg="add del">
          <ac:chgData name="Viet Anh Nguyen" userId="b95f61ff061388d5" providerId="LiveId" clId="{746B24EA-7A43-4D3D-A68A-B9BD11066FA8}" dt="2022-02-09T08:04:51.258" v="6165"/>
          <ac:inkMkLst>
            <pc:docMk/>
            <pc:sldMk cId="1108364759" sldId="364"/>
            <ac:inkMk id="46" creationId="{A9245E7E-2B57-4579-8E58-40563EA23E3C}"/>
          </ac:inkMkLst>
        </pc:inkChg>
        <pc:inkChg chg="add mod">
          <ac:chgData name="Viet Anh Nguyen" userId="b95f61ff061388d5" providerId="LiveId" clId="{746B24EA-7A43-4D3D-A68A-B9BD11066FA8}" dt="2022-02-09T08:04:58.996" v="6166"/>
          <ac:inkMkLst>
            <pc:docMk/>
            <pc:sldMk cId="1108364759" sldId="364"/>
            <ac:inkMk id="47" creationId="{C6C09C46-CC08-47EC-9E4F-203BF3704C39}"/>
          </ac:inkMkLst>
        </pc:inkChg>
        <pc:inkChg chg="add del">
          <ac:chgData name="Viet Anh Nguyen" userId="b95f61ff061388d5" providerId="LiveId" clId="{746B24EA-7A43-4D3D-A68A-B9BD11066FA8}" dt="2022-02-09T08:05:03.800" v="6170"/>
          <ac:inkMkLst>
            <pc:docMk/>
            <pc:sldMk cId="1108364759" sldId="364"/>
            <ac:inkMk id="48" creationId="{06343ACF-1D07-421D-9733-8FE7C009DA43}"/>
          </ac:inkMkLst>
        </pc:inkChg>
        <pc:inkChg chg="add del">
          <ac:chgData name="Viet Anh Nguyen" userId="b95f61ff061388d5" providerId="LiveId" clId="{746B24EA-7A43-4D3D-A68A-B9BD11066FA8}" dt="2022-02-09T08:05:03.800" v="6170"/>
          <ac:inkMkLst>
            <pc:docMk/>
            <pc:sldMk cId="1108364759" sldId="364"/>
            <ac:inkMk id="49" creationId="{50AF9AE3-8A5B-4AD4-A81C-10DB01536828}"/>
          </ac:inkMkLst>
        </pc:inkChg>
        <pc:inkChg chg="add del">
          <ac:chgData name="Viet Anh Nguyen" userId="b95f61ff061388d5" providerId="LiveId" clId="{746B24EA-7A43-4D3D-A68A-B9BD11066FA8}" dt="2022-02-09T08:05:03.800" v="6170"/>
          <ac:inkMkLst>
            <pc:docMk/>
            <pc:sldMk cId="1108364759" sldId="364"/>
            <ac:inkMk id="50" creationId="{31F27DA7-B9BD-4AB1-96F1-FDA47F45EFE7}"/>
          </ac:inkMkLst>
        </pc:inkChg>
        <pc:inkChg chg="add del">
          <ac:chgData name="Viet Anh Nguyen" userId="b95f61ff061388d5" providerId="LiveId" clId="{746B24EA-7A43-4D3D-A68A-B9BD11066FA8}" dt="2022-02-09T08:05:05.930" v="6176"/>
          <ac:inkMkLst>
            <pc:docMk/>
            <pc:sldMk cId="1108364759" sldId="364"/>
            <ac:inkMk id="51" creationId="{4C181806-8633-44DE-9719-F556B0A9C8CF}"/>
          </ac:inkMkLst>
        </pc:inkChg>
        <pc:inkChg chg="add del">
          <ac:chgData name="Viet Anh Nguyen" userId="b95f61ff061388d5" providerId="LiveId" clId="{746B24EA-7A43-4D3D-A68A-B9BD11066FA8}" dt="2022-02-09T08:05:05.930" v="6176"/>
          <ac:inkMkLst>
            <pc:docMk/>
            <pc:sldMk cId="1108364759" sldId="364"/>
            <ac:inkMk id="52" creationId="{A30BCA90-5193-4088-89D5-4F1B73C38762}"/>
          </ac:inkMkLst>
        </pc:inkChg>
        <pc:inkChg chg="add del">
          <ac:chgData name="Viet Anh Nguyen" userId="b95f61ff061388d5" providerId="LiveId" clId="{746B24EA-7A43-4D3D-A68A-B9BD11066FA8}" dt="2022-02-09T08:05:05.930" v="6176"/>
          <ac:inkMkLst>
            <pc:docMk/>
            <pc:sldMk cId="1108364759" sldId="364"/>
            <ac:inkMk id="53" creationId="{5DF30987-8ABB-4A0D-83F0-61B6DFB1CA40}"/>
          </ac:inkMkLst>
        </pc:inkChg>
        <pc:inkChg chg="add del">
          <ac:chgData name="Viet Anh Nguyen" userId="b95f61ff061388d5" providerId="LiveId" clId="{746B24EA-7A43-4D3D-A68A-B9BD11066FA8}" dt="2022-02-09T08:05:05.930" v="6176"/>
          <ac:inkMkLst>
            <pc:docMk/>
            <pc:sldMk cId="1108364759" sldId="364"/>
            <ac:inkMk id="54" creationId="{FC74758F-E966-4A04-905F-2D85E6A2747E}"/>
          </ac:inkMkLst>
        </pc:inkChg>
        <pc:inkChg chg="add del">
          <ac:chgData name="Viet Anh Nguyen" userId="b95f61ff061388d5" providerId="LiveId" clId="{746B24EA-7A43-4D3D-A68A-B9BD11066FA8}" dt="2022-02-09T08:05:05.930" v="6176"/>
          <ac:inkMkLst>
            <pc:docMk/>
            <pc:sldMk cId="1108364759" sldId="364"/>
            <ac:inkMk id="55" creationId="{168ADBAC-6007-48D1-A521-E5F898B69572}"/>
          </ac:inkMkLst>
        </pc:inkChg>
        <pc:inkChg chg="add del">
          <ac:chgData name="Viet Anh Nguyen" userId="b95f61ff061388d5" providerId="LiveId" clId="{746B24EA-7A43-4D3D-A68A-B9BD11066FA8}" dt="2022-02-09T08:05:05.930" v="6176"/>
          <ac:inkMkLst>
            <pc:docMk/>
            <pc:sldMk cId="1108364759" sldId="364"/>
            <ac:inkMk id="56" creationId="{09A08D04-477A-478D-923C-41673D3BF604}"/>
          </ac:inkMkLst>
        </pc:inkChg>
        <pc:inkChg chg="add">
          <ac:chgData name="Viet Anh Nguyen" userId="b95f61ff061388d5" providerId="LiveId" clId="{746B24EA-7A43-4D3D-A68A-B9BD11066FA8}" dt="2022-02-09T08:05:05.930" v="6176"/>
          <ac:inkMkLst>
            <pc:docMk/>
            <pc:sldMk cId="1108364759" sldId="364"/>
            <ac:inkMk id="57" creationId="{1D966B8A-9FDA-4526-A915-4780FCE7B092}"/>
          </ac:inkMkLst>
        </pc:inkChg>
        <pc:inkChg chg="add del">
          <ac:chgData name="Viet Anh Nguyen" userId="b95f61ff061388d5" providerId="LiveId" clId="{746B24EA-7A43-4D3D-A68A-B9BD11066FA8}" dt="2022-02-09T08:05:10.123" v="6181"/>
          <ac:inkMkLst>
            <pc:docMk/>
            <pc:sldMk cId="1108364759" sldId="364"/>
            <ac:inkMk id="58" creationId="{B9C36123-B662-4BA0-8CE4-4053857485ED}"/>
          </ac:inkMkLst>
        </pc:inkChg>
        <pc:inkChg chg="add del">
          <ac:chgData name="Viet Anh Nguyen" userId="b95f61ff061388d5" providerId="LiveId" clId="{746B24EA-7A43-4D3D-A68A-B9BD11066FA8}" dt="2022-02-09T08:05:10.123" v="6181"/>
          <ac:inkMkLst>
            <pc:docMk/>
            <pc:sldMk cId="1108364759" sldId="364"/>
            <ac:inkMk id="59" creationId="{076E0095-9731-454B-AC55-B67735882346}"/>
          </ac:inkMkLst>
        </pc:inkChg>
        <pc:inkChg chg="add del">
          <ac:chgData name="Viet Anh Nguyen" userId="b95f61ff061388d5" providerId="LiveId" clId="{746B24EA-7A43-4D3D-A68A-B9BD11066FA8}" dt="2022-02-09T08:05:10.123" v="6181"/>
          <ac:inkMkLst>
            <pc:docMk/>
            <pc:sldMk cId="1108364759" sldId="364"/>
            <ac:inkMk id="60" creationId="{C5BF7482-F19F-4403-ACC3-CB66D2C085B8}"/>
          </ac:inkMkLst>
        </pc:inkChg>
        <pc:inkChg chg="add del">
          <ac:chgData name="Viet Anh Nguyen" userId="b95f61ff061388d5" providerId="LiveId" clId="{746B24EA-7A43-4D3D-A68A-B9BD11066FA8}" dt="2022-02-09T08:05:10.123" v="6181"/>
          <ac:inkMkLst>
            <pc:docMk/>
            <pc:sldMk cId="1108364759" sldId="364"/>
            <ac:inkMk id="61" creationId="{7E05C4B9-E6AA-47A5-B1FF-146D8530E624}"/>
          </ac:inkMkLst>
        </pc:inkChg>
        <pc:inkChg chg="add">
          <ac:chgData name="Viet Anh Nguyen" userId="b95f61ff061388d5" providerId="LiveId" clId="{746B24EA-7A43-4D3D-A68A-B9BD11066FA8}" dt="2022-02-09T08:05:10.123" v="6181"/>
          <ac:inkMkLst>
            <pc:docMk/>
            <pc:sldMk cId="1108364759" sldId="364"/>
            <ac:inkMk id="62" creationId="{8C4378F2-77E5-4340-A33C-198F36AC25A5}"/>
          </ac:inkMkLst>
        </pc:inkChg>
        <pc:inkChg chg="add">
          <ac:chgData name="Viet Anh Nguyen" userId="b95f61ff061388d5" providerId="LiveId" clId="{746B24EA-7A43-4D3D-A68A-B9BD11066FA8}" dt="2022-02-09T08:07:34.241" v="6182" actId="9405"/>
          <ac:inkMkLst>
            <pc:docMk/>
            <pc:sldMk cId="1108364759" sldId="364"/>
            <ac:inkMk id="63" creationId="{ABB0AB21-6FC8-4049-99B0-434E01420013}"/>
          </ac:inkMkLst>
        </pc:inkChg>
        <pc:inkChg chg="add">
          <ac:chgData name="Viet Anh Nguyen" userId="b95f61ff061388d5" providerId="LiveId" clId="{746B24EA-7A43-4D3D-A68A-B9BD11066FA8}" dt="2022-02-09T08:08:00.233" v="6183" actId="9405"/>
          <ac:inkMkLst>
            <pc:docMk/>
            <pc:sldMk cId="1108364759" sldId="364"/>
            <ac:inkMk id="64" creationId="{22EA902E-10C0-4E62-A5F4-6C5A08C88E7F}"/>
          </ac:inkMkLst>
        </pc:inkChg>
        <pc:inkChg chg="add del">
          <ac:chgData name="Viet Anh Nguyen" userId="b95f61ff061388d5" providerId="LiveId" clId="{746B24EA-7A43-4D3D-A68A-B9BD11066FA8}" dt="2022-02-09T08:09:00.066" v="6185"/>
          <ac:inkMkLst>
            <pc:docMk/>
            <pc:sldMk cId="1108364759" sldId="364"/>
            <ac:inkMk id="65" creationId="{567DE43B-7EBF-4FBE-9222-A2880A229565}"/>
          </ac:inkMkLst>
        </pc:inkChg>
        <pc:inkChg chg="add del">
          <ac:chgData name="Viet Anh Nguyen" userId="b95f61ff061388d5" providerId="LiveId" clId="{746B24EA-7A43-4D3D-A68A-B9BD11066FA8}" dt="2022-02-09T08:09:00.893" v="6187"/>
          <ac:inkMkLst>
            <pc:docMk/>
            <pc:sldMk cId="1108364759" sldId="364"/>
            <ac:inkMk id="66" creationId="{EC62C147-C537-4956-84D0-5C940486F29F}"/>
          </ac:inkMkLst>
        </pc:inkChg>
        <pc:inkChg chg="add del">
          <ac:chgData name="Viet Anh Nguyen" userId="b95f61ff061388d5" providerId="LiveId" clId="{746B24EA-7A43-4D3D-A68A-B9BD11066FA8}" dt="2022-02-09T08:09:00.893" v="6187"/>
          <ac:inkMkLst>
            <pc:docMk/>
            <pc:sldMk cId="1108364759" sldId="364"/>
            <ac:inkMk id="67" creationId="{DD48B1F6-882C-4BEF-8BA3-820834DA81F8}"/>
          </ac:inkMkLst>
        </pc:inkChg>
        <pc:inkChg chg="add del">
          <ac:chgData name="Viet Anh Nguyen" userId="b95f61ff061388d5" providerId="LiveId" clId="{746B24EA-7A43-4D3D-A68A-B9BD11066FA8}" dt="2022-02-09T08:09:01.805" v="6189"/>
          <ac:inkMkLst>
            <pc:docMk/>
            <pc:sldMk cId="1108364759" sldId="364"/>
            <ac:inkMk id="68" creationId="{A0AE6EBE-CA91-478B-8679-D18A5186CF0B}"/>
          </ac:inkMkLst>
        </pc:inkChg>
        <pc:inkChg chg="add del">
          <ac:chgData name="Viet Anh Nguyen" userId="b95f61ff061388d5" providerId="LiveId" clId="{746B24EA-7A43-4D3D-A68A-B9BD11066FA8}" dt="2022-02-09T08:09:01.805" v="6189"/>
          <ac:inkMkLst>
            <pc:docMk/>
            <pc:sldMk cId="1108364759" sldId="364"/>
            <ac:inkMk id="69" creationId="{CF82CBF9-D969-4A76-9F0C-A63D8F3C4161}"/>
          </ac:inkMkLst>
        </pc:inkChg>
        <pc:inkChg chg="add">
          <ac:chgData name="Viet Anh Nguyen" userId="b95f61ff061388d5" providerId="LiveId" clId="{746B24EA-7A43-4D3D-A68A-B9BD11066FA8}" dt="2022-02-09T08:09:01.805" v="6189"/>
          <ac:inkMkLst>
            <pc:docMk/>
            <pc:sldMk cId="1108364759" sldId="364"/>
            <ac:inkMk id="70" creationId="{01F5F2A8-02CA-4E9F-A3AF-5A722260F406}"/>
          </ac:inkMkLst>
        </pc:inkChg>
        <pc:inkChg chg="add del">
          <ac:chgData name="Viet Anh Nguyen" userId="b95f61ff061388d5" providerId="LiveId" clId="{746B24EA-7A43-4D3D-A68A-B9BD11066FA8}" dt="2022-02-09T08:10:37.868" v="6192"/>
          <ac:inkMkLst>
            <pc:docMk/>
            <pc:sldMk cId="1108364759" sldId="364"/>
            <ac:inkMk id="71" creationId="{54BDA4A4-B371-4601-9BF8-8B7599643502}"/>
          </ac:inkMkLst>
        </pc:inkChg>
        <pc:inkChg chg="add del">
          <ac:chgData name="Viet Anh Nguyen" userId="b95f61ff061388d5" providerId="LiveId" clId="{746B24EA-7A43-4D3D-A68A-B9BD11066FA8}" dt="2022-02-09T08:10:37.868" v="6192"/>
          <ac:inkMkLst>
            <pc:docMk/>
            <pc:sldMk cId="1108364759" sldId="364"/>
            <ac:inkMk id="72" creationId="{F583333B-4023-407E-B50E-A1CCE4153180}"/>
          </ac:inkMkLst>
        </pc:inkChg>
        <pc:inkChg chg="add del">
          <ac:chgData name="Viet Anh Nguyen" userId="b95f61ff061388d5" providerId="LiveId" clId="{746B24EA-7A43-4D3D-A68A-B9BD11066FA8}" dt="2022-02-09T08:10:39.695" v="6195"/>
          <ac:inkMkLst>
            <pc:docMk/>
            <pc:sldMk cId="1108364759" sldId="364"/>
            <ac:inkMk id="73" creationId="{60C24CDA-5936-4E07-A772-FD6CFF0EE5F0}"/>
          </ac:inkMkLst>
        </pc:inkChg>
        <pc:inkChg chg="add del">
          <ac:chgData name="Viet Anh Nguyen" userId="b95f61ff061388d5" providerId="LiveId" clId="{746B24EA-7A43-4D3D-A68A-B9BD11066FA8}" dt="2022-02-09T08:10:39.695" v="6195"/>
          <ac:inkMkLst>
            <pc:docMk/>
            <pc:sldMk cId="1108364759" sldId="364"/>
            <ac:inkMk id="74" creationId="{658D707B-5D4C-4B5E-AE08-799918ABCDA3}"/>
          </ac:inkMkLst>
        </pc:inkChg>
        <pc:inkChg chg="add del">
          <ac:chgData name="Viet Anh Nguyen" userId="b95f61ff061388d5" providerId="LiveId" clId="{746B24EA-7A43-4D3D-A68A-B9BD11066FA8}" dt="2022-02-09T08:10:39.695" v="6195"/>
          <ac:inkMkLst>
            <pc:docMk/>
            <pc:sldMk cId="1108364759" sldId="364"/>
            <ac:inkMk id="75" creationId="{B366F881-2BA0-422B-8501-027CA0F30AB8}"/>
          </ac:inkMkLst>
        </pc:inkChg>
        <pc:inkChg chg="add del">
          <ac:chgData name="Viet Anh Nguyen" userId="b95f61ff061388d5" providerId="LiveId" clId="{746B24EA-7A43-4D3D-A68A-B9BD11066FA8}" dt="2022-02-09T08:10:40.931" v="6199"/>
          <ac:inkMkLst>
            <pc:docMk/>
            <pc:sldMk cId="1108364759" sldId="364"/>
            <ac:inkMk id="76" creationId="{F2B2BD82-BAB1-49EA-9E10-74D6D7A7960D}"/>
          </ac:inkMkLst>
        </pc:inkChg>
        <pc:inkChg chg="add del">
          <ac:chgData name="Viet Anh Nguyen" userId="b95f61ff061388d5" providerId="LiveId" clId="{746B24EA-7A43-4D3D-A68A-B9BD11066FA8}" dt="2022-02-09T08:10:40.931" v="6199"/>
          <ac:inkMkLst>
            <pc:docMk/>
            <pc:sldMk cId="1108364759" sldId="364"/>
            <ac:inkMk id="77" creationId="{655EEA3A-0607-4B58-99A0-CA16270AAA25}"/>
          </ac:inkMkLst>
        </pc:inkChg>
        <pc:inkChg chg="add del">
          <ac:chgData name="Viet Anh Nguyen" userId="b95f61ff061388d5" providerId="LiveId" clId="{746B24EA-7A43-4D3D-A68A-B9BD11066FA8}" dt="2022-02-09T08:10:40.931" v="6199"/>
          <ac:inkMkLst>
            <pc:docMk/>
            <pc:sldMk cId="1108364759" sldId="364"/>
            <ac:inkMk id="78" creationId="{7253F047-209D-42F5-AA54-AFA24BBB7409}"/>
          </ac:inkMkLst>
        </pc:inkChg>
        <pc:inkChg chg="add del">
          <ac:chgData name="Viet Anh Nguyen" userId="b95f61ff061388d5" providerId="LiveId" clId="{746B24EA-7A43-4D3D-A68A-B9BD11066FA8}" dt="2022-02-09T08:10:40.931" v="6199"/>
          <ac:inkMkLst>
            <pc:docMk/>
            <pc:sldMk cId="1108364759" sldId="364"/>
            <ac:inkMk id="79" creationId="{BE8D300A-8D56-4E1B-ACF2-8C0678D51F9C}"/>
          </ac:inkMkLst>
        </pc:inkChg>
        <pc:inkChg chg="add">
          <ac:chgData name="Viet Anh Nguyen" userId="b95f61ff061388d5" providerId="LiveId" clId="{746B24EA-7A43-4D3D-A68A-B9BD11066FA8}" dt="2022-02-09T08:10:40.931" v="6199"/>
          <ac:inkMkLst>
            <pc:docMk/>
            <pc:sldMk cId="1108364759" sldId="364"/>
            <ac:inkMk id="80" creationId="{1A17F27A-6EF9-40FA-A5DA-1D71786F1AF1}"/>
          </ac:inkMkLst>
        </pc:inkChg>
        <pc:inkChg chg="add">
          <ac:chgData name="Viet Anh Nguyen" userId="b95f61ff061388d5" providerId="LiveId" clId="{746B24EA-7A43-4D3D-A68A-B9BD11066FA8}" dt="2022-02-09T08:10:47.110" v="6200" actId="9405"/>
          <ac:inkMkLst>
            <pc:docMk/>
            <pc:sldMk cId="1108364759" sldId="364"/>
            <ac:inkMk id="81" creationId="{6F287211-C9A5-41BB-8F15-EEDB493A47A7}"/>
          </ac:inkMkLst>
        </pc:inkChg>
        <pc:inkChg chg="add">
          <ac:chgData name="Viet Anh Nguyen" userId="b95f61ff061388d5" providerId="LiveId" clId="{746B24EA-7A43-4D3D-A68A-B9BD11066FA8}" dt="2022-02-09T08:10:48.891" v="6201" actId="9405"/>
          <ac:inkMkLst>
            <pc:docMk/>
            <pc:sldMk cId="1108364759" sldId="364"/>
            <ac:inkMk id="82" creationId="{E39A70B8-F8C2-46EB-B221-9675BD8872C0}"/>
          </ac:inkMkLst>
        </pc:inkChg>
        <pc:inkChg chg="add del">
          <ac:chgData name="Viet Anh Nguyen" userId="b95f61ff061388d5" providerId="LiveId" clId="{746B24EA-7A43-4D3D-A68A-B9BD11066FA8}" dt="2022-02-09T08:11:00.071" v="6204"/>
          <ac:inkMkLst>
            <pc:docMk/>
            <pc:sldMk cId="1108364759" sldId="364"/>
            <ac:inkMk id="83" creationId="{52AF2C91-90DD-4283-8EE8-C69EE5CAE5EE}"/>
          </ac:inkMkLst>
        </pc:inkChg>
        <pc:inkChg chg="add del">
          <ac:chgData name="Viet Anh Nguyen" userId="b95f61ff061388d5" providerId="LiveId" clId="{746B24EA-7A43-4D3D-A68A-B9BD11066FA8}" dt="2022-02-09T08:11:00.071" v="6204"/>
          <ac:inkMkLst>
            <pc:docMk/>
            <pc:sldMk cId="1108364759" sldId="364"/>
            <ac:inkMk id="84" creationId="{3BDA17CE-F0D0-48DE-A379-7A008EF4F7C2}"/>
          </ac:inkMkLst>
        </pc:inkChg>
        <pc:inkChg chg="add">
          <ac:chgData name="Viet Anh Nguyen" userId="b95f61ff061388d5" providerId="LiveId" clId="{746B24EA-7A43-4D3D-A68A-B9BD11066FA8}" dt="2022-02-09T08:11:00.071" v="6204"/>
          <ac:inkMkLst>
            <pc:docMk/>
            <pc:sldMk cId="1108364759" sldId="364"/>
            <ac:inkMk id="85" creationId="{41E0E39E-20F3-4BD9-90A4-9620C45AC4AA}"/>
          </ac:inkMkLst>
        </pc:inkChg>
        <pc:inkChg chg="add">
          <ac:chgData name="Viet Anh Nguyen" userId="b95f61ff061388d5" providerId="LiveId" clId="{746B24EA-7A43-4D3D-A68A-B9BD11066FA8}" dt="2022-02-09T08:11:01.070" v="6205" actId="9405"/>
          <ac:inkMkLst>
            <pc:docMk/>
            <pc:sldMk cId="1108364759" sldId="364"/>
            <ac:inkMk id="86" creationId="{BC9FADE5-7D61-4799-B3A3-D25A818839C2}"/>
          </ac:inkMkLst>
        </pc:inkChg>
        <pc:inkChg chg="add">
          <ac:chgData name="Viet Anh Nguyen" userId="b95f61ff061388d5" providerId="LiveId" clId="{746B24EA-7A43-4D3D-A68A-B9BD11066FA8}" dt="2022-02-09T08:11:02.588" v="6206" actId="9405"/>
          <ac:inkMkLst>
            <pc:docMk/>
            <pc:sldMk cId="1108364759" sldId="364"/>
            <ac:inkMk id="87" creationId="{9D7BD7A8-84D8-497A-BEF5-56197A5DD608}"/>
          </ac:inkMkLst>
        </pc:inkChg>
        <pc:inkChg chg="add del">
          <ac:chgData name="Viet Anh Nguyen" userId="b95f61ff061388d5" providerId="LiveId" clId="{746B24EA-7A43-4D3D-A68A-B9BD11066FA8}" dt="2022-02-09T08:11:11.469" v="6212"/>
          <ac:inkMkLst>
            <pc:docMk/>
            <pc:sldMk cId="1108364759" sldId="364"/>
            <ac:inkMk id="88" creationId="{A5BE7F2D-6D14-41FC-A875-1357AC5DB974}"/>
          </ac:inkMkLst>
        </pc:inkChg>
        <pc:inkChg chg="add del">
          <ac:chgData name="Viet Anh Nguyen" userId="b95f61ff061388d5" providerId="LiveId" clId="{746B24EA-7A43-4D3D-A68A-B9BD11066FA8}" dt="2022-02-09T08:11:11.469" v="6212"/>
          <ac:inkMkLst>
            <pc:docMk/>
            <pc:sldMk cId="1108364759" sldId="364"/>
            <ac:inkMk id="89" creationId="{5EE697DB-8EFA-4CAC-920C-5307CEF4B80C}"/>
          </ac:inkMkLst>
        </pc:inkChg>
        <pc:inkChg chg="add del">
          <ac:chgData name="Viet Anh Nguyen" userId="b95f61ff061388d5" providerId="LiveId" clId="{746B24EA-7A43-4D3D-A68A-B9BD11066FA8}" dt="2022-02-09T08:11:11.469" v="6212"/>
          <ac:inkMkLst>
            <pc:docMk/>
            <pc:sldMk cId="1108364759" sldId="364"/>
            <ac:inkMk id="90" creationId="{8026C298-D70D-4AC8-9BB0-77A39FFD2F6B}"/>
          </ac:inkMkLst>
        </pc:inkChg>
        <pc:inkChg chg="add del">
          <ac:chgData name="Viet Anh Nguyen" userId="b95f61ff061388d5" providerId="LiveId" clId="{746B24EA-7A43-4D3D-A68A-B9BD11066FA8}" dt="2022-02-09T08:11:11.469" v="6212"/>
          <ac:inkMkLst>
            <pc:docMk/>
            <pc:sldMk cId="1108364759" sldId="364"/>
            <ac:inkMk id="91" creationId="{7BDC1BCD-D732-4AD2-9D92-AE58D0811AEF}"/>
          </ac:inkMkLst>
        </pc:inkChg>
        <pc:inkChg chg="add del">
          <ac:chgData name="Viet Anh Nguyen" userId="b95f61ff061388d5" providerId="LiveId" clId="{746B24EA-7A43-4D3D-A68A-B9BD11066FA8}" dt="2022-02-09T08:11:11.469" v="6212"/>
          <ac:inkMkLst>
            <pc:docMk/>
            <pc:sldMk cId="1108364759" sldId="364"/>
            <ac:inkMk id="92" creationId="{469F67B4-61E4-4EF3-A18E-065360C1806E}"/>
          </ac:inkMkLst>
        </pc:inkChg>
        <pc:inkChg chg="add">
          <ac:chgData name="Viet Anh Nguyen" userId="b95f61ff061388d5" providerId="LiveId" clId="{746B24EA-7A43-4D3D-A68A-B9BD11066FA8}" dt="2022-02-09T08:11:11.469" v="6212"/>
          <ac:inkMkLst>
            <pc:docMk/>
            <pc:sldMk cId="1108364759" sldId="364"/>
            <ac:inkMk id="93" creationId="{1222F92A-434A-42CB-B5CB-135C58D2856F}"/>
          </ac:inkMkLst>
        </pc:inkChg>
        <pc:inkChg chg="add del">
          <ac:chgData name="Viet Anh Nguyen" userId="b95f61ff061388d5" providerId="LiveId" clId="{746B24EA-7A43-4D3D-A68A-B9BD11066FA8}" dt="2022-02-09T08:11:13.261" v="6215"/>
          <ac:inkMkLst>
            <pc:docMk/>
            <pc:sldMk cId="1108364759" sldId="364"/>
            <ac:inkMk id="94" creationId="{66276D23-0A44-4C33-9309-38C6C99C524D}"/>
          </ac:inkMkLst>
        </pc:inkChg>
        <pc:inkChg chg="add del">
          <ac:chgData name="Viet Anh Nguyen" userId="b95f61ff061388d5" providerId="LiveId" clId="{746B24EA-7A43-4D3D-A68A-B9BD11066FA8}" dt="2022-02-09T08:11:13.261" v="6215"/>
          <ac:inkMkLst>
            <pc:docMk/>
            <pc:sldMk cId="1108364759" sldId="364"/>
            <ac:inkMk id="95" creationId="{856952AB-9851-45E9-93D4-6AF202C41135}"/>
          </ac:inkMkLst>
        </pc:inkChg>
        <pc:inkChg chg="add">
          <ac:chgData name="Viet Anh Nguyen" userId="b95f61ff061388d5" providerId="LiveId" clId="{746B24EA-7A43-4D3D-A68A-B9BD11066FA8}" dt="2022-02-09T08:11:13.261" v="6215"/>
          <ac:inkMkLst>
            <pc:docMk/>
            <pc:sldMk cId="1108364759" sldId="364"/>
            <ac:inkMk id="96" creationId="{406EA205-3DC0-40A6-AA7D-8777AFE3AC95}"/>
          </ac:inkMkLst>
        </pc:inkChg>
        <pc:inkChg chg="add del">
          <ac:chgData name="Viet Anh Nguyen" userId="b95f61ff061388d5" providerId="LiveId" clId="{746B24EA-7A43-4D3D-A68A-B9BD11066FA8}" dt="2022-02-09T08:11:23.275" v="6219"/>
          <ac:inkMkLst>
            <pc:docMk/>
            <pc:sldMk cId="1108364759" sldId="364"/>
            <ac:inkMk id="97" creationId="{8AD4A17E-D4B7-40C0-A282-C819668244EB}"/>
          </ac:inkMkLst>
        </pc:inkChg>
        <pc:inkChg chg="add del">
          <ac:chgData name="Viet Anh Nguyen" userId="b95f61ff061388d5" providerId="LiveId" clId="{746B24EA-7A43-4D3D-A68A-B9BD11066FA8}" dt="2022-02-09T08:11:23.275" v="6219"/>
          <ac:inkMkLst>
            <pc:docMk/>
            <pc:sldMk cId="1108364759" sldId="364"/>
            <ac:inkMk id="98" creationId="{4AB8BEEA-5CA2-4067-AA26-19B9F2FAC30A}"/>
          </ac:inkMkLst>
        </pc:inkChg>
        <pc:inkChg chg="add del">
          <ac:chgData name="Viet Anh Nguyen" userId="b95f61ff061388d5" providerId="LiveId" clId="{746B24EA-7A43-4D3D-A68A-B9BD11066FA8}" dt="2022-02-09T08:11:23.275" v="6219"/>
          <ac:inkMkLst>
            <pc:docMk/>
            <pc:sldMk cId="1108364759" sldId="364"/>
            <ac:inkMk id="99" creationId="{5CD651AD-D689-4EF0-A25D-0788DA50F0DA}"/>
          </ac:inkMkLst>
        </pc:inkChg>
        <pc:inkChg chg="add">
          <ac:chgData name="Viet Anh Nguyen" userId="b95f61ff061388d5" providerId="LiveId" clId="{746B24EA-7A43-4D3D-A68A-B9BD11066FA8}" dt="2022-02-09T08:11:23.275" v="6219"/>
          <ac:inkMkLst>
            <pc:docMk/>
            <pc:sldMk cId="1108364759" sldId="364"/>
            <ac:inkMk id="100" creationId="{565B79A4-DCFE-4522-8376-86A207344795}"/>
          </ac:inkMkLst>
        </pc:inkChg>
        <pc:inkChg chg="add del">
          <ac:chgData name="Viet Anh Nguyen" userId="b95f61ff061388d5" providerId="LiveId" clId="{746B24EA-7A43-4D3D-A68A-B9BD11066FA8}" dt="2022-02-09T08:11:43.391" v="6222"/>
          <ac:inkMkLst>
            <pc:docMk/>
            <pc:sldMk cId="1108364759" sldId="364"/>
            <ac:inkMk id="101" creationId="{E4FE5587-44BD-4323-B347-FB5F3382CAB9}"/>
          </ac:inkMkLst>
        </pc:inkChg>
        <pc:inkChg chg="add del">
          <ac:chgData name="Viet Anh Nguyen" userId="b95f61ff061388d5" providerId="LiveId" clId="{746B24EA-7A43-4D3D-A68A-B9BD11066FA8}" dt="2022-02-09T08:11:43.391" v="6222"/>
          <ac:inkMkLst>
            <pc:docMk/>
            <pc:sldMk cId="1108364759" sldId="364"/>
            <ac:inkMk id="102" creationId="{A317E95E-8AEC-4FA1-A2EA-98926CA7B6AA}"/>
          </ac:inkMkLst>
        </pc:inkChg>
        <pc:inkChg chg="add">
          <ac:chgData name="Viet Anh Nguyen" userId="b95f61ff061388d5" providerId="LiveId" clId="{746B24EA-7A43-4D3D-A68A-B9BD11066FA8}" dt="2022-02-09T08:11:43.391" v="6222"/>
          <ac:inkMkLst>
            <pc:docMk/>
            <pc:sldMk cId="1108364759" sldId="364"/>
            <ac:inkMk id="103" creationId="{4B13A351-96B3-493F-814E-94E496AA5F72}"/>
          </ac:inkMkLst>
        </pc:inkChg>
        <pc:inkChg chg="add">
          <ac:chgData name="Viet Anh Nguyen" userId="b95f61ff061388d5" providerId="LiveId" clId="{746B24EA-7A43-4D3D-A68A-B9BD11066FA8}" dt="2022-02-09T08:12:14.603" v="6223" actId="9405"/>
          <ac:inkMkLst>
            <pc:docMk/>
            <pc:sldMk cId="1108364759" sldId="364"/>
            <ac:inkMk id="104" creationId="{DD2A8CF3-2351-4043-B120-EF38E5FC550F}"/>
          </ac:inkMkLst>
        </pc:inkChg>
        <pc:inkChg chg="add">
          <ac:chgData name="Viet Anh Nguyen" userId="b95f61ff061388d5" providerId="LiveId" clId="{746B24EA-7A43-4D3D-A68A-B9BD11066FA8}" dt="2022-02-09T08:12:15.336" v="6224" actId="9405"/>
          <ac:inkMkLst>
            <pc:docMk/>
            <pc:sldMk cId="1108364759" sldId="364"/>
            <ac:inkMk id="105" creationId="{24E6CCF8-480C-426D-AE10-134FE8647F94}"/>
          </ac:inkMkLst>
        </pc:inkChg>
        <pc:inkChg chg="add del">
          <ac:chgData name="Viet Anh Nguyen" userId="b95f61ff061388d5" providerId="LiveId" clId="{746B24EA-7A43-4D3D-A68A-B9BD11066FA8}" dt="2022-02-09T08:12:49.490" v="6230"/>
          <ac:inkMkLst>
            <pc:docMk/>
            <pc:sldMk cId="1108364759" sldId="364"/>
            <ac:inkMk id="106" creationId="{AE48809F-1521-4636-AC3C-B9845D9E8CF9}"/>
          </ac:inkMkLst>
        </pc:inkChg>
        <pc:inkChg chg="add del">
          <ac:chgData name="Viet Anh Nguyen" userId="b95f61ff061388d5" providerId="LiveId" clId="{746B24EA-7A43-4D3D-A68A-B9BD11066FA8}" dt="2022-02-09T08:12:49.490" v="6230"/>
          <ac:inkMkLst>
            <pc:docMk/>
            <pc:sldMk cId="1108364759" sldId="364"/>
            <ac:inkMk id="107" creationId="{D70E4A85-61A8-44F5-ADC6-7BF8D9E4DD6E}"/>
          </ac:inkMkLst>
        </pc:inkChg>
        <pc:inkChg chg="add del">
          <ac:chgData name="Viet Anh Nguyen" userId="b95f61ff061388d5" providerId="LiveId" clId="{746B24EA-7A43-4D3D-A68A-B9BD11066FA8}" dt="2022-02-09T08:12:49.490" v="6230"/>
          <ac:inkMkLst>
            <pc:docMk/>
            <pc:sldMk cId="1108364759" sldId="364"/>
            <ac:inkMk id="108" creationId="{0C35AF8B-4B21-48A8-8FE3-78CDA3BFB2C3}"/>
          </ac:inkMkLst>
        </pc:inkChg>
        <pc:inkChg chg="add del">
          <ac:chgData name="Viet Anh Nguyen" userId="b95f61ff061388d5" providerId="LiveId" clId="{746B24EA-7A43-4D3D-A68A-B9BD11066FA8}" dt="2022-02-09T08:12:49.490" v="6230"/>
          <ac:inkMkLst>
            <pc:docMk/>
            <pc:sldMk cId="1108364759" sldId="364"/>
            <ac:inkMk id="109" creationId="{5E9F1154-3687-4A6C-ADA6-168A3E44CBEA}"/>
          </ac:inkMkLst>
        </pc:inkChg>
        <pc:inkChg chg="add del">
          <ac:chgData name="Viet Anh Nguyen" userId="b95f61ff061388d5" providerId="LiveId" clId="{746B24EA-7A43-4D3D-A68A-B9BD11066FA8}" dt="2022-02-09T08:12:49.490" v="6230"/>
          <ac:inkMkLst>
            <pc:docMk/>
            <pc:sldMk cId="1108364759" sldId="364"/>
            <ac:inkMk id="110" creationId="{DFD4A38F-8888-48BE-88DA-CF98BB658B43}"/>
          </ac:inkMkLst>
        </pc:inkChg>
        <pc:inkChg chg="add del">
          <ac:chgData name="Viet Anh Nguyen" userId="b95f61ff061388d5" providerId="LiveId" clId="{746B24EA-7A43-4D3D-A68A-B9BD11066FA8}" dt="2022-02-09T08:12:54.288" v="6240"/>
          <ac:inkMkLst>
            <pc:docMk/>
            <pc:sldMk cId="1108364759" sldId="364"/>
            <ac:inkMk id="111" creationId="{6A0ABE77-42ED-4B33-826A-02EDBA4DB710}"/>
          </ac:inkMkLst>
        </pc:inkChg>
        <pc:inkChg chg="add del">
          <ac:chgData name="Viet Anh Nguyen" userId="b95f61ff061388d5" providerId="LiveId" clId="{746B24EA-7A43-4D3D-A68A-B9BD11066FA8}" dt="2022-02-09T08:12:54.288" v="6240"/>
          <ac:inkMkLst>
            <pc:docMk/>
            <pc:sldMk cId="1108364759" sldId="364"/>
            <ac:inkMk id="112" creationId="{93B9FAD8-7CE6-4B1A-99B2-6640D438390F}"/>
          </ac:inkMkLst>
        </pc:inkChg>
        <pc:inkChg chg="add del">
          <ac:chgData name="Viet Anh Nguyen" userId="b95f61ff061388d5" providerId="LiveId" clId="{746B24EA-7A43-4D3D-A68A-B9BD11066FA8}" dt="2022-02-09T08:12:54.288" v="6240"/>
          <ac:inkMkLst>
            <pc:docMk/>
            <pc:sldMk cId="1108364759" sldId="364"/>
            <ac:inkMk id="113" creationId="{5F17F868-8131-47EA-BAAD-C9D209C8C0FD}"/>
          </ac:inkMkLst>
        </pc:inkChg>
        <pc:inkChg chg="add del">
          <ac:chgData name="Viet Anh Nguyen" userId="b95f61ff061388d5" providerId="LiveId" clId="{746B24EA-7A43-4D3D-A68A-B9BD11066FA8}" dt="2022-02-09T08:12:54.288" v="6240"/>
          <ac:inkMkLst>
            <pc:docMk/>
            <pc:sldMk cId="1108364759" sldId="364"/>
            <ac:inkMk id="114" creationId="{748CB83F-2B12-465C-BBAC-70BDEEFB2BF8}"/>
          </ac:inkMkLst>
        </pc:inkChg>
        <pc:inkChg chg="add del">
          <ac:chgData name="Viet Anh Nguyen" userId="b95f61ff061388d5" providerId="LiveId" clId="{746B24EA-7A43-4D3D-A68A-B9BD11066FA8}" dt="2022-02-09T08:12:54.288" v="6240"/>
          <ac:inkMkLst>
            <pc:docMk/>
            <pc:sldMk cId="1108364759" sldId="364"/>
            <ac:inkMk id="115" creationId="{4AF793C1-9B8B-4E24-823E-8F83D575C6E9}"/>
          </ac:inkMkLst>
        </pc:inkChg>
        <pc:inkChg chg="add del">
          <ac:chgData name="Viet Anh Nguyen" userId="b95f61ff061388d5" providerId="LiveId" clId="{746B24EA-7A43-4D3D-A68A-B9BD11066FA8}" dt="2022-02-09T08:12:54.288" v="6240"/>
          <ac:inkMkLst>
            <pc:docMk/>
            <pc:sldMk cId="1108364759" sldId="364"/>
            <ac:inkMk id="116" creationId="{E8393291-61FC-447E-B9CB-E53634F9F2AB}"/>
          </ac:inkMkLst>
        </pc:inkChg>
        <pc:inkChg chg="add del">
          <ac:chgData name="Viet Anh Nguyen" userId="b95f61ff061388d5" providerId="LiveId" clId="{746B24EA-7A43-4D3D-A68A-B9BD11066FA8}" dt="2022-02-09T08:12:54.288" v="6240"/>
          <ac:inkMkLst>
            <pc:docMk/>
            <pc:sldMk cId="1108364759" sldId="364"/>
            <ac:inkMk id="117" creationId="{6C5C20F4-0B0D-42C2-BC10-8BE49E7DE8B4}"/>
          </ac:inkMkLst>
        </pc:inkChg>
        <pc:inkChg chg="add del">
          <ac:chgData name="Viet Anh Nguyen" userId="b95f61ff061388d5" providerId="LiveId" clId="{746B24EA-7A43-4D3D-A68A-B9BD11066FA8}" dt="2022-02-09T08:12:54.288" v="6240"/>
          <ac:inkMkLst>
            <pc:docMk/>
            <pc:sldMk cId="1108364759" sldId="364"/>
            <ac:inkMk id="118" creationId="{20AC541B-E9DC-4289-A5F6-0A07DA42B67D}"/>
          </ac:inkMkLst>
        </pc:inkChg>
        <pc:inkChg chg="add del">
          <ac:chgData name="Viet Anh Nguyen" userId="b95f61ff061388d5" providerId="LiveId" clId="{746B24EA-7A43-4D3D-A68A-B9BD11066FA8}" dt="2022-02-09T08:12:54.288" v="6240"/>
          <ac:inkMkLst>
            <pc:docMk/>
            <pc:sldMk cId="1108364759" sldId="364"/>
            <ac:inkMk id="119" creationId="{2B82395D-07A5-47CC-8A6F-BB439914DCBF}"/>
          </ac:inkMkLst>
        </pc:inkChg>
        <pc:inkChg chg="add del">
          <ac:chgData name="Viet Anh Nguyen" userId="b95f61ff061388d5" providerId="LiveId" clId="{746B24EA-7A43-4D3D-A68A-B9BD11066FA8}" dt="2022-02-09T08:12:54.288" v="6240"/>
          <ac:inkMkLst>
            <pc:docMk/>
            <pc:sldMk cId="1108364759" sldId="364"/>
            <ac:inkMk id="120" creationId="{F82DA914-2FA9-4B68-8A6B-BE53F58B3AE8}"/>
          </ac:inkMkLst>
        </pc:inkChg>
        <pc:inkChg chg="add del">
          <ac:chgData name="Viet Anh Nguyen" userId="b95f61ff061388d5" providerId="LiveId" clId="{746B24EA-7A43-4D3D-A68A-B9BD11066FA8}" dt="2022-02-09T08:12:55.053" v="6242"/>
          <ac:inkMkLst>
            <pc:docMk/>
            <pc:sldMk cId="1108364759" sldId="364"/>
            <ac:inkMk id="121" creationId="{94BAE07B-B474-4D41-B12B-5B16A92E662D}"/>
          </ac:inkMkLst>
        </pc:inkChg>
        <pc:inkChg chg="add del">
          <ac:chgData name="Viet Anh Nguyen" userId="b95f61ff061388d5" providerId="LiveId" clId="{746B24EA-7A43-4D3D-A68A-B9BD11066FA8}" dt="2022-02-09T08:12:55.053" v="6242"/>
          <ac:inkMkLst>
            <pc:docMk/>
            <pc:sldMk cId="1108364759" sldId="364"/>
            <ac:inkMk id="122" creationId="{9FB0BDE5-5B8C-4F07-BB6D-EE45CC266D6B}"/>
          </ac:inkMkLst>
        </pc:inkChg>
        <pc:inkChg chg="add">
          <ac:chgData name="Viet Anh Nguyen" userId="b95f61ff061388d5" providerId="LiveId" clId="{746B24EA-7A43-4D3D-A68A-B9BD11066FA8}" dt="2022-02-09T08:12:55.053" v="6242"/>
          <ac:inkMkLst>
            <pc:docMk/>
            <pc:sldMk cId="1108364759" sldId="364"/>
            <ac:inkMk id="123" creationId="{98F95F5E-F2CE-43E0-841D-AAFE711986C1}"/>
          </ac:inkMkLst>
        </pc:inkChg>
        <pc:inkChg chg="add">
          <ac:chgData name="Viet Anh Nguyen" userId="b95f61ff061388d5" providerId="LiveId" clId="{746B24EA-7A43-4D3D-A68A-B9BD11066FA8}" dt="2022-02-09T08:14:12.582" v="6243" actId="9405"/>
          <ac:inkMkLst>
            <pc:docMk/>
            <pc:sldMk cId="1108364759" sldId="364"/>
            <ac:inkMk id="124" creationId="{6606E3FE-1511-490A-82BD-AE647378E230}"/>
          </ac:inkMkLst>
        </pc:inkChg>
        <pc:inkChg chg="add">
          <ac:chgData name="Viet Anh Nguyen" userId="b95f61ff061388d5" providerId="LiveId" clId="{746B24EA-7A43-4D3D-A68A-B9BD11066FA8}" dt="2022-02-09T08:14:13.277" v="6244" actId="9405"/>
          <ac:inkMkLst>
            <pc:docMk/>
            <pc:sldMk cId="1108364759" sldId="364"/>
            <ac:inkMk id="125" creationId="{F7C0202F-3155-4E54-B257-6D60EF61EC99}"/>
          </ac:inkMkLst>
        </pc:inkChg>
        <pc:inkChg chg="add del">
          <ac:chgData name="Viet Anh Nguyen" userId="b95f61ff061388d5" providerId="LiveId" clId="{746B24EA-7A43-4D3D-A68A-B9BD11066FA8}" dt="2022-02-09T08:14:30.641" v="6247"/>
          <ac:inkMkLst>
            <pc:docMk/>
            <pc:sldMk cId="1108364759" sldId="364"/>
            <ac:inkMk id="126" creationId="{38A62676-F541-4AB5-A2DA-A0D723BA1D4F}"/>
          </ac:inkMkLst>
        </pc:inkChg>
        <pc:inkChg chg="add del">
          <ac:chgData name="Viet Anh Nguyen" userId="b95f61ff061388d5" providerId="LiveId" clId="{746B24EA-7A43-4D3D-A68A-B9BD11066FA8}" dt="2022-02-09T08:14:30.641" v="6247"/>
          <ac:inkMkLst>
            <pc:docMk/>
            <pc:sldMk cId="1108364759" sldId="364"/>
            <ac:inkMk id="127" creationId="{74D8E564-9D1F-4533-94EE-6F37D0A332E9}"/>
          </ac:inkMkLst>
        </pc:inkChg>
        <pc:inkChg chg="add">
          <ac:chgData name="Viet Anh Nguyen" userId="b95f61ff061388d5" providerId="LiveId" clId="{746B24EA-7A43-4D3D-A68A-B9BD11066FA8}" dt="2022-02-09T08:14:30.641" v="6247"/>
          <ac:inkMkLst>
            <pc:docMk/>
            <pc:sldMk cId="1108364759" sldId="364"/>
            <ac:inkMk id="128" creationId="{F40BC616-0A50-4F62-8AB2-879581B2574D}"/>
          </ac:inkMkLst>
        </pc:inkChg>
      </pc:sldChg>
      <pc:sldChg chg="addSp delSp new mod modClrScheme chgLayout">
        <pc:chgData name="Viet Anh Nguyen" userId="b95f61ff061388d5" providerId="LiveId" clId="{746B24EA-7A43-4D3D-A68A-B9BD11066FA8}" dt="2022-02-09T08:17:25.272" v="6406"/>
        <pc:sldMkLst>
          <pc:docMk/>
          <pc:sldMk cId="4220659450" sldId="365"/>
        </pc:sldMkLst>
        <pc:spChg chg="del">
          <ac:chgData name="Viet Anh Nguyen" userId="b95f61ff061388d5" providerId="LiveId" clId="{746B24EA-7A43-4D3D-A68A-B9BD11066FA8}" dt="2022-02-09T08:15:08.210" v="6249" actId="700"/>
          <ac:spMkLst>
            <pc:docMk/>
            <pc:sldMk cId="4220659450" sldId="365"/>
            <ac:spMk id="2" creationId="{840392FF-7436-459C-9BEA-EE10C53A6C91}"/>
          </ac:spMkLst>
        </pc:spChg>
        <pc:spChg chg="del">
          <ac:chgData name="Viet Anh Nguyen" userId="b95f61ff061388d5" providerId="LiveId" clId="{746B24EA-7A43-4D3D-A68A-B9BD11066FA8}" dt="2022-02-09T08:15:08.210" v="6249" actId="700"/>
          <ac:spMkLst>
            <pc:docMk/>
            <pc:sldMk cId="4220659450" sldId="365"/>
            <ac:spMk id="3" creationId="{234AD960-D672-4B0C-B8A8-0DC5294E971C}"/>
          </ac:spMkLst>
        </pc:spChg>
        <pc:inkChg chg="add del">
          <ac:chgData name="Viet Anh Nguyen" userId="b95f61ff061388d5" providerId="LiveId" clId="{746B24EA-7A43-4D3D-A68A-B9BD11066FA8}" dt="2022-02-09T08:15:20.510" v="6258"/>
          <ac:inkMkLst>
            <pc:docMk/>
            <pc:sldMk cId="4220659450" sldId="365"/>
            <ac:inkMk id="4" creationId="{01EC96F6-0980-43F5-A86D-527E6CFAD023}"/>
          </ac:inkMkLst>
        </pc:inkChg>
        <pc:inkChg chg="add del">
          <ac:chgData name="Viet Anh Nguyen" userId="b95f61ff061388d5" providerId="LiveId" clId="{746B24EA-7A43-4D3D-A68A-B9BD11066FA8}" dt="2022-02-09T08:15:20.510" v="6258"/>
          <ac:inkMkLst>
            <pc:docMk/>
            <pc:sldMk cId="4220659450" sldId="365"/>
            <ac:inkMk id="5" creationId="{5ACB9B3E-24CA-4764-87A2-34E359F2C2D4}"/>
          </ac:inkMkLst>
        </pc:inkChg>
        <pc:inkChg chg="add">
          <ac:chgData name="Viet Anh Nguyen" userId="b95f61ff061388d5" providerId="LiveId" clId="{746B24EA-7A43-4D3D-A68A-B9BD11066FA8}" dt="2022-02-09T08:15:19.535" v="6255" actId="9405"/>
          <ac:inkMkLst>
            <pc:docMk/>
            <pc:sldMk cId="4220659450" sldId="365"/>
            <ac:inkMk id="6" creationId="{FD22EAC4-F8DB-47A0-9772-6AE07CBC38F9}"/>
          </ac:inkMkLst>
        </pc:inkChg>
        <pc:inkChg chg="add">
          <ac:chgData name="Viet Anh Nguyen" userId="b95f61ff061388d5" providerId="LiveId" clId="{746B24EA-7A43-4D3D-A68A-B9BD11066FA8}" dt="2022-02-09T08:15:19.768" v="6256" actId="9405"/>
          <ac:inkMkLst>
            <pc:docMk/>
            <pc:sldMk cId="4220659450" sldId="365"/>
            <ac:inkMk id="7" creationId="{493BEF49-F17A-4D0C-847D-36DF60E49AF3}"/>
          </ac:inkMkLst>
        </pc:inkChg>
        <pc:inkChg chg="add">
          <ac:chgData name="Viet Anh Nguyen" userId="b95f61ff061388d5" providerId="LiveId" clId="{746B24EA-7A43-4D3D-A68A-B9BD11066FA8}" dt="2022-02-09T08:15:19.920" v="6257" actId="9405"/>
          <ac:inkMkLst>
            <pc:docMk/>
            <pc:sldMk cId="4220659450" sldId="365"/>
            <ac:inkMk id="8" creationId="{5E1B0AEE-8A5B-472E-8BF7-6BE183243DCA}"/>
          </ac:inkMkLst>
        </pc:inkChg>
        <pc:inkChg chg="add">
          <ac:chgData name="Viet Anh Nguyen" userId="b95f61ff061388d5" providerId="LiveId" clId="{746B24EA-7A43-4D3D-A68A-B9BD11066FA8}" dt="2022-02-09T08:15:20.510" v="6258"/>
          <ac:inkMkLst>
            <pc:docMk/>
            <pc:sldMk cId="4220659450" sldId="365"/>
            <ac:inkMk id="9" creationId="{745288D3-48DC-4937-B131-3D5C063A8DB3}"/>
          </ac:inkMkLst>
        </pc:inkChg>
        <pc:inkChg chg="add del">
          <ac:chgData name="Viet Anh Nguyen" userId="b95f61ff061388d5" providerId="LiveId" clId="{746B24EA-7A43-4D3D-A68A-B9BD11066FA8}" dt="2022-02-09T08:15:24.119" v="6267"/>
          <ac:inkMkLst>
            <pc:docMk/>
            <pc:sldMk cId="4220659450" sldId="365"/>
            <ac:inkMk id="10" creationId="{4F36CB36-6189-4303-86A9-04277C934DAF}"/>
          </ac:inkMkLst>
        </pc:inkChg>
        <pc:inkChg chg="add del">
          <ac:chgData name="Viet Anh Nguyen" userId="b95f61ff061388d5" providerId="LiveId" clId="{746B24EA-7A43-4D3D-A68A-B9BD11066FA8}" dt="2022-02-09T08:15:24.119" v="6267"/>
          <ac:inkMkLst>
            <pc:docMk/>
            <pc:sldMk cId="4220659450" sldId="365"/>
            <ac:inkMk id="11" creationId="{62DB327D-4469-4F66-AF1A-96383AE518C1}"/>
          </ac:inkMkLst>
        </pc:inkChg>
        <pc:inkChg chg="add del">
          <ac:chgData name="Viet Anh Nguyen" userId="b95f61ff061388d5" providerId="LiveId" clId="{746B24EA-7A43-4D3D-A68A-B9BD11066FA8}" dt="2022-02-09T08:15:24.119" v="6267"/>
          <ac:inkMkLst>
            <pc:docMk/>
            <pc:sldMk cId="4220659450" sldId="365"/>
            <ac:inkMk id="12" creationId="{B819F8B5-FC9A-4BE9-95DC-304AB46FB38E}"/>
          </ac:inkMkLst>
        </pc:inkChg>
        <pc:inkChg chg="add del">
          <ac:chgData name="Viet Anh Nguyen" userId="b95f61ff061388d5" providerId="LiveId" clId="{746B24EA-7A43-4D3D-A68A-B9BD11066FA8}" dt="2022-02-09T08:15:24.119" v="6267"/>
          <ac:inkMkLst>
            <pc:docMk/>
            <pc:sldMk cId="4220659450" sldId="365"/>
            <ac:inkMk id="13" creationId="{F1AF2DFC-E64F-4BD7-95FD-8AD50DCB475C}"/>
          </ac:inkMkLst>
        </pc:inkChg>
        <pc:inkChg chg="add del">
          <ac:chgData name="Viet Anh Nguyen" userId="b95f61ff061388d5" providerId="LiveId" clId="{746B24EA-7A43-4D3D-A68A-B9BD11066FA8}" dt="2022-02-09T08:15:24.119" v="6267"/>
          <ac:inkMkLst>
            <pc:docMk/>
            <pc:sldMk cId="4220659450" sldId="365"/>
            <ac:inkMk id="14" creationId="{11FF4EA1-D5A1-471D-8DB9-37645D220C7C}"/>
          </ac:inkMkLst>
        </pc:inkChg>
        <pc:inkChg chg="add del">
          <ac:chgData name="Viet Anh Nguyen" userId="b95f61ff061388d5" providerId="LiveId" clId="{746B24EA-7A43-4D3D-A68A-B9BD11066FA8}" dt="2022-02-09T08:15:24.119" v="6267"/>
          <ac:inkMkLst>
            <pc:docMk/>
            <pc:sldMk cId="4220659450" sldId="365"/>
            <ac:inkMk id="15" creationId="{82457A81-52AC-433B-92EF-1C70787E0C91}"/>
          </ac:inkMkLst>
        </pc:inkChg>
        <pc:inkChg chg="add del">
          <ac:chgData name="Viet Anh Nguyen" userId="b95f61ff061388d5" providerId="LiveId" clId="{746B24EA-7A43-4D3D-A68A-B9BD11066FA8}" dt="2022-02-09T08:15:24.119" v="6267"/>
          <ac:inkMkLst>
            <pc:docMk/>
            <pc:sldMk cId="4220659450" sldId="365"/>
            <ac:inkMk id="16" creationId="{51AB85F0-C355-40EE-8638-B609F1CCBC3F}"/>
          </ac:inkMkLst>
        </pc:inkChg>
        <pc:inkChg chg="add del">
          <ac:chgData name="Viet Anh Nguyen" userId="b95f61ff061388d5" providerId="LiveId" clId="{746B24EA-7A43-4D3D-A68A-B9BD11066FA8}" dt="2022-02-09T08:15:24.119" v="6267"/>
          <ac:inkMkLst>
            <pc:docMk/>
            <pc:sldMk cId="4220659450" sldId="365"/>
            <ac:inkMk id="17" creationId="{0AB0B722-574F-4216-8655-2F495EC0CA21}"/>
          </ac:inkMkLst>
        </pc:inkChg>
        <pc:inkChg chg="add del">
          <ac:chgData name="Viet Anh Nguyen" userId="b95f61ff061388d5" providerId="LiveId" clId="{746B24EA-7A43-4D3D-A68A-B9BD11066FA8}" dt="2022-02-09T08:15:25.007" v="6269"/>
          <ac:inkMkLst>
            <pc:docMk/>
            <pc:sldMk cId="4220659450" sldId="365"/>
            <ac:inkMk id="18" creationId="{CDD11598-95E6-48CC-ACD0-9806F1771843}"/>
          </ac:inkMkLst>
        </pc:inkChg>
        <pc:inkChg chg="add del">
          <ac:chgData name="Viet Anh Nguyen" userId="b95f61ff061388d5" providerId="LiveId" clId="{746B24EA-7A43-4D3D-A68A-B9BD11066FA8}" dt="2022-02-09T08:15:25.007" v="6269"/>
          <ac:inkMkLst>
            <pc:docMk/>
            <pc:sldMk cId="4220659450" sldId="365"/>
            <ac:inkMk id="19" creationId="{FEF212B9-91C5-4A8C-BB88-9C92E68F9BF8}"/>
          </ac:inkMkLst>
        </pc:inkChg>
        <pc:inkChg chg="add">
          <ac:chgData name="Viet Anh Nguyen" userId="b95f61ff061388d5" providerId="LiveId" clId="{746B24EA-7A43-4D3D-A68A-B9BD11066FA8}" dt="2022-02-09T08:15:25.007" v="6269"/>
          <ac:inkMkLst>
            <pc:docMk/>
            <pc:sldMk cId="4220659450" sldId="365"/>
            <ac:inkMk id="20" creationId="{B770C106-061E-4C7A-8144-E989D428B148}"/>
          </ac:inkMkLst>
        </pc:inkChg>
        <pc:inkChg chg="add del">
          <ac:chgData name="Viet Anh Nguyen" userId="b95f61ff061388d5" providerId="LiveId" clId="{746B24EA-7A43-4D3D-A68A-B9BD11066FA8}" dt="2022-02-09T08:15:34.756" v="6273"/>
          <ac:inkMkLst>
            <pc:docMk/>
            <pc:sldMk cId="4220659450" sldId="365"/>
            <ac:inkMk id="21" creationId="{F831BD5D-58CE-42E9-B464-8AE4A1DD269F}"/>
          </ac:inkMkLst>
        </pc:inkChg>
        <pc:inkChg chg="add del">
          <ac:chgData name="Viet Anh Nguyen" userId="b95f61ff061388d5" providerId="LiveId" clId="{746B24EA-7A43-4D3D-A68A-B9BD11066FA8}" dt="2022-02-09T08:15:34.756" v="6273"/>
          <ac:inkMkLst>
            <pc:docMk/>
            <pc:sldMk cId="4220659450" sldId="365"/>
            <ac:inkMk id="22" creationId="{83201750-1531-4E96-AE6C-8ACB16194E12}"/>
          </ac:inkMkLst>
        </pc:inkChg>
        <pc:inkChg chg="add del">
          <ac:chgData name="Viet Anh Nguyen" userId="b95f61ff061388d5" providerId="LiveId" clId="{746B24EA-7A43-4D3D-A68A-B9BD11066FA8}" dt="2022-02-09T08:15:34.756" v="6273"/>
          <ac:inkMkLst>
            <pc:docMk/>
            <pc:sldMk cId="4220659450" sldId="365"/>
            <ac:inkMk id="23" creationId="{65FC00AD-FE38-45B8-A99A-FF77A81D9A5C}"/>
          </ac:inkMkLst>
        </pc:inkChg>
        <pc:inkChg chg="add del">
          <ac:chgData name="Viet Anh Nguyen" userId="b95f61ff061388d5" providerId="LiveId" clId="{746B24EA-7A43-4D3D-A68A-B9BD11066FA8}" dt="2022-02-09T08:15:36.940" v="6276"/>
          <ac:inkMkLst>
            <pc:docMk/>
            <pc:sldMk cId="4220659450" sldId="365"/>
            <ac:inkMk id="24" creationId="{CD3D8DA3-BE25-43FB-B3B1-EFBC4F94E982}"/>
          </ac:inkMkLst>
        </pc:inkChg>
        <pc:inkChg chg="add del">
          <ac:chgData name="Viet Anh Nguyen" userId="b95f61ff061388d5" providerId="LiveId" clId="{746B24EA-7A43-4D3D-A68A-B9BD11066FA8}" dt="2022-02-09T08:15:36.940" v="6276"/>
          <ac:inkMkLst>
            <pc:docMk/>
            <pc:sldMk cId="4220659450" sldId="365"/>
            <ac:inkMk id="25" creationId="{0148DC07-CF8B-4A05-98A2-4AF006C9C660}"/>
          </ac:inkMkLst>
        </pc:inkChg>
        <pc:inkChg chg="add del">
          <ac:chgData name="Viet Anh Nguyen" userId="b95f61ff061388d5" providerId="LiveId" clId="{746B24EA-7A43-4D3D-A68A-B9BD11066FA8}" dt="2022-02-09T08:15:36.940" v="6276"/>
          <ac:inkMkLst>
            <pc:docMk/>
            <pc:sldMk cId="4220659450" sldId="365"/>
            <ac:inkMk id="26" creationId="{FA8CB2D7-A531-4442-A1A0-5AAC7064F77F}"/>
          </ac:inkMkLst>
        </pc:inkChg>
        <pc:inkChg chg="add">
          <ac:chgData name="Viet Anh Nguyen" userId="b95f61ff061388d5" providerId="LiveId" clId="{746B24EA-7A43-4D3D-A68A-B9BD11066FA8}" dt="2022-02-09T08:15:36.940" v="6276"/>
          <ac:inkMkLst>
            <pc:docMk/>
            <pc:sldMk cId="4220659450" sldId="365"/>
            <ac:inkMk id="27" creationId="{28055DE6-BB40-4205-B77C-CD93D1049A08}"/>
          </ac:inkMkLst>
        </pc:inkChg>
        <pc:inkChg chg="add del">
          <ac:chgData name="Viet Anh Nguyen" userId="b95f61ff061388d5" providerId="LiveId" clId="{746B24EA-7A43-4D3D-A68A-B9BD11066FA8}" dt="2022-02-09T08:15:40.958" v="6280"/>
          <ac:inkMkLst>
            <pc:docMk/>
            <pc:sldMk cId="4220659450" sldId="365"/>
            <ac:inkMk id="28" creationId="{CB8C789C-E419-4D0B-826A-6FA615D84A4B}"/>
          </ac:inkMkLst>
        </pc:inkChg>
        <pc:inkChg chg="add del">
          <ac:chgData name="Viet Anh Nguyen" userId="b95f61ff061388d5" providerId="LiveId" clId="{746B24EA-7A43-4D3D-A68A-B9BD11066FA8}" dt="2022-02-09T08:15:40.958" v="6280"/>
          <ac:inkMkLst>
            <pc:docMk/>
            <pc:sldMk cId="4220659450" sldId="365"/>
            <ac:inkMk id="29" creationId="{C3A74F03-7D9E-47C3-9A92-7883BB37E89E}"/>
          </ac:inkMkLst>
        </pc:inkChg>
        <pc:inkChg chg="add del">
          <ac:chgData name="Viet Anh Nguyen" userId="b95f61ff061388d5" providerId="LiveId" clId="{746B24EA-7A43-4D3D-A68A-B9BD11066FA8}" dt="2022-02-09T08:15:40.958" v="6280"/>
          <ac:inkMkLst>
            <pc:docMk/>
            <pc:sldMk cId="4220659450" sldId="365"/>
            <ac:inkMk id="30" creationId="{C9F39ECE-0568-4850-BA21-DA7FFDA09901}"/>
          </ac:inkMkLst>
        </pc:inkChg>
        <pc:inkChg chg="add">
          <ac:chgData name="Viet Anh Nguyen" userId="b95f61ff061388d5" providerId="LiveId" clId="{746B24EA-7A43-4D3D-A68A-B9BD11066FA8}" dt="2022-02-09T08:15:40.958" v="6280"/>
          <ac:inkMkLst>
            <pc:docMk/>
            <pc:sldMk cId="4220659450" sldId="365"/>
            <ac:inkMk id="31" creationId="{8AD2E08C-1235-4D3D-974F-15ACAD509488}"/>
          </ac:inkMkLst>
        </pc:inkChg>
        <pc:inkChg chg="add del">
          <ac:chgData name="Viet Anh Nguyen" userId="b95f61ff061388d5" providerId="LiveId" clId="{746B24EA-7A43-4D3D-A68A-B9BD11066FA8}" dt="2022-02-09T08:15:46.810" v="6283"/>
          <ac:inkMkLst>
            <pc:docMk/>
            <pc:sldMk cId="4220659450" sldId="365"/>
            <ac:inkMk id="32" creationId="{B12C7C18-8E35-477E-8278-C05B34D6FFC3}"/>
          </ac:inkMkLst>
        </pc:inkChg>
        <pc:inkChg chg="add del">
          <ac:chgData name="Viet Anh Nguyen" userId="b95f61ff061388d5" providerId="LiveId" clId="{746B24EA-7A43-4D3D-A68A-B9BD11066FA8}" dt="2022-02-09T08:15:46.810" v="6283"/>
          <ac:inkMkLst>
            <pc:docMk/>
            <pc:sldMk cId="4220659450" sldId="365"/>
            <ac:inkMk id="33" creationId="{B558DD6C-3632-4832-87AD-77D97D0259D5}"/>
          </ac:inkMkLst>
        </pc:inkChg>
        <pc:inkChg chg="add del">
          <ac:chgData name="Viet Anh Nguyen" userId="b95f61ff061388d5" providerId="LiveId" clId="{746B24EA-7A43-4D3D-A68A-B9BD11066FA8}" dt="2022-02-09T08:15:48.943" v="6287"/>
          <ac:inkMkLst>
            <pc:docMk/>
            <pc:sldMk cId="4220659450" sldId="365"/>
            <ac:inkMk id="34" creationId="{65A83A84-591C-4CAF-B7F6-E29823163AD1}"/>
          </ac:inkMkLst>
        </pc:inkChg>
        <pc:inkChg chg="add del">
          <ac:chgData name="Viet Anh Nguyen" userId="b95f61ff061388d5" providerId="LiveId" clId="{746B24EA-7A43-4D3D-A68A-B9BD11066FA8}" dt="2022-02-09T08:15:48.943" v="6287"/>
          <ac:inkMkLst>
            <pc:docMk/>
            <pc:sldMk cId="4220659450" sldId="365"/>
            <ac:inkMk id="35" creationId="{A4EC8093-C94A-4E6D-8166-BC76B0BC2E70}"/>
          </ac:inkMkLst>
        </pc:inkChg>
        <pc:inkChg chg="add del">
          <ac:chgData name="Viet Anh Nguyen" userId="b95f61ff061388d5" providerId="LiveId" clId="{746B24EA-7A43-4D3D-A68A-B9BD11066FA8}" dt="2022-02-09T08:15:48.943" v="6287"/>
          <ac:inkMkLst>
            <pc:docMk/>
            <pc:sldMk cId="4220659450" sldId="365"/>
            <ac:inkMk id="36" creationId="{64ECBF96-325A-4F99-B5C0-A9E092965EEA}"/>
          </ac:inkMkLst>
        </pc:inkChg>
        <pc:inkChg chg="add del">
          <ac:chgData name="Viet Anh Nguyen" userId="b95f61ff061388d5" providerId="LiveId" clId="{746B24EA-7A43-4D3D-A68A-B9BD11066FA8}" dt="2022-02-09T08:15:48.943" v="6287"/>
          <ac:inkMkLst>
            <pc:docMk/>
            <pc:sldMk cId="4220659450" sldId="365"/>
            <ac:inkMk id="37" creationId="{6AF1437D-1C86-4EC4-BC93-BC9A175178D8}"/>
          </ac:inkMkLst>
        </pc:inkChg>
        <pc:inkChg chg="add del">
          <ac:chgData name="Viet Anh Nguyen" userId="b95f61ff061388d5" providerId="LiveId" clId="{746B24EA-7A43-4D3D-A68A-B9BD11066FA8}" dt="2022-02-09T08:16:01.009" v="6301"/>
          <ac:inkMkLst>
            <pc:docMk/>
            <pc:sldMk cId="4220659450" sldId="365"/>
            <ac:inkMk id="38" creationId="{2165610F-B498-404C-842F-C6DEBB5DEBBB}"/>
          </ac:inkMkLst>
        </pc:inkChg>
        <pc:inkChg chg="add">
          <ac:chgData name="Viet Anh Nguyen" userId="b95f61ff061388d5" providerId="LiveId" clId="{746B24EA-7A43-4D3D-A68A-B9BD11066FA8}" dt="2022-02-09T08:15:52.820" v="6288" actId="9405"/>
          <ac:inkMkLst>
            <pc:docMk/>
            <pc:sldMk cId="4220659450" sldId="365"/>
            <ac:inkMk id="39" creationId="{F3D3C9DF-2015-4D20-A696-0481069BF91A}"/>
          </ac:inkMkLst>
        </pc:inkChg>
        <pc:inkChg chg="add del">
          <ac:chgData name="Viet Anh Nguyen" userId="b95f61ff061388d5" providerId="LiveId" clId="{746B24EA-7A43-4D3D-A68A-B9BD11066FA8}" dt="2022-02-09T08:15:56.740" v="6296"/>
          <ac:inkMkLst>
            <pc:docMk/>
            <pc:sldMk cId="4220659450" sldId="365"/>
            <ac:inkMk id="40" creationId="{9AD97522-82B0-4D4C-9963-10683BD999CC}"/>
          </ac:inkMkLst>
        </pc:inkChg>
        <pc:inkChg chg="add del">
          <ac:chgData name="Viet Anh Nguyen" userId="b95f61ff061388d5" providerId="LiveId" clId="{746B24EA-7A43-4D3D-A68A-B9BD11066FA8}" dt="2022-02-09T08:15:56.740" v="6296"/>
          <ac:inkMkLst>
            <pc:docMk/>
            <pc:sldMk cId="4220659450" sldId="365"/>
            <ac:inkMk id="41" creationId="{316A889A-5529-4434-B9B4-388AEEEF1F0A}"/>
          </ac:inkMkLst>
        </pc:inkChg>
        <pc:inkChg chg="add del">
          <ac:chgData name="Viet Anh Nguyen" userId="b95f61ff061388d5" providerId="LiveId" clId="{746B24EA-7A43-4D3D-A68A-B9BD11066FA8}" dt="2022-02-09T08:15:56.740" v="6296"/>
          <ac:inkMkLst>
            <pc:docMk/>
            <pc:sldMk cId="4220659450" sldId="365"/>
            <ac:inkMk id="42" creationId="{A0B8460F-B3AD-43BE-A76B-507204518498}"/>
          </ac:inkMkLst>
        </pc:inkChg>
        <pc:inkChg chg="add del">
          <ac:chgData name="Viet Anh Nguyen" userId="b95f61ff061388d5" providerId="LiveId" clId="{746B24EA-7A43-4D3D-A68A-B9BD11066FA8}" dt="2022-02-09T08:15:56.740" v="6296"/>
          <ac:inkMkLst>
            <pc:docMk/>
            <pc:sldMk cId="4220659450" sldId="365"/>
            <ac:inkMk id="43" creationId="{213385AD-C446-4C7E-AF2B-B0C6BEAAB8A1}"/>
          </ac:inkMkLst>
        </pc:inkChg>
        <pc:inkChg chg="add del">
          <ac:chgData name="Viet Anh Nguyen" userId="b95f61ff061388d5" providerId="LiveId" clId="{746B24EA-7A43-4D3D-A68A-B9BD11066FA8}" dt="2022-02-09T08:15:56.740" v="6296"/>
          <ac:inkMkLst>
            <pc:docMk/>
            <pc:sldMk cId="4220659450" sldId="365"/>
            <ac:inkMk id="44" creationId="{7975E147-3BDD-49B5-B372-9EB39EEF85B7}"/>
          </ac:inkMkLst>
        </pc:inkChg>
        <pc:inkChg chg="add del">
          <ac:chgData name="Viet Anh Nguyen" userId="b95f61ff061388d5" providerId="LiveId" clId="{746B24EA-7A43-4D3D-A68A-B9BD11066FA8}" dt="2022-02-09T08:15:56.740" v="6296"/>
          <ac:inkMkLst>
            <pc:docMk/>
            <pc:sldMk cId="4220659450" sldId="365"/>
            <ac:inkMk id="45" creationId="{B90A8AB0-A7B9-4A0D-8BCB-3A5DD4B9CB54}"/>
          </ac:inkMkLst>
        </pc:inkChg>
        <pc:inkChg chg="add del">
          <ac:chgData name="Viet Anh Nguyen" userId="b95f61ff061388d5" providerId="LiveId" clId="{746B24EA-7A43-4D3D-A68A-B9BD11066FA8}" dt="2022-02-09T08:15:56.740" v="6296"/>
          <ac:inkMkLst>
            <pc:docMk/>
            <pc:sldMk cId="4220659450" sldId="365"/>
            <ac:inkMk id="46" creationId="{F2E8C202-11A5-49A3-B8A3-CCA697553D52}"/>
          </ac:inkMkLst>
        </pc:inkChg>
        <pc:inkChg chg="add del">
          <ac:chgData name="Viet Anh Nguyen" userId="b95f61ff061388d5" providerId="LiveId" clId="{746B24EA-7A43-4D3D-A68A-B9BD11066FA8}" dt="2022-02-09T08:15:57.854" v="6298"/>
          <ac:inkMkLst>
            <pc:docMk/>
            <pc:sldMk cId="4220659450" sldId="365"/>
            <ac:inkMk id="47" creationId="{A8CB57E4-17E6-44E1-9B9B-824F87534DD7}"/>
          </ac:inkMkLst>
        </pc:inkChg>
        <pc:inkChg chg="add del">
          <ac:chgData name="Viet Anh Nguyen" userId="b95f61ff061388d5" providerId="LiveId" clId="{746B24EA-7A43-4D3D-A68A-B9BD11066FA8}" dt="2022-02-09T08:15:57.854" v="6298"/>
          <ac:inkMkLst>
            <pc:docMk/>
            <pc:sldMk cId="4220659450" sldId="365"/>
            <ac:inkMk id="48" creationId="{1FB16B74-9E30-46A0-9F0C-86867E109625}"/>
          </ac:inkMkLst>
        </pc:inkChg>
        <pc:inkChg chg="add">
          <ac:chgData name="Viet Anh Nguyen" userId="b95f61ff061388d5" providerId="LiveId" clId="{746B24EA-7A43-4D3D-A68A-B9BD11066FA8}" dt="2022-02-09T08:15:57.854" v="6298"/>
          <ac:inkMkLst>
            <pc:docMk/>
            <pc:sldMk cId="4220659450" sldId="365"/>
            <ac:inkMk id="49" creationId="{A9544DBE-6081-40D5-ACD4-2ECE3A5E1A56}"/>
          </ac:inkMkLst>
        </pc:inkChg>
        <pc:inkChg chg="add del">
          <ac:chgData name="Viet Anh Nguyen" userId="b95f61ff061388d5" providerId="LiveId" clId="{746B24EA-7A43-4D3D-A68A-B9BD11066FA8}" dt="2022-02-09T08:16:01.009" v="6301"/>
          <ac:inkMkLst>
            <pc:docMk/>
            <pc:sldMk cId="4220659450" sldId="365"/>
            <ac:inkMk id="50" creationId="{88A576A9-0C15-4B06-AAF0-26938984E714}"/>
          </ac:inkMkLst>
        </pc:inkChg>
        <pc:inkChg chg="add del">
          <ac:chgData name="Viet Anh Nguyen" userId="b95f61ff061388d5" providerId="LiveId" clId="{746B24EA-7A43-4D3D-A68A-B9BD11066FA8}" dt="2022-02-09T08:16:01.009" v="6301"/>
          <ac:inkMkLst>
            <pc:docMk/>
            <pc:sldMk cId="4220659450" sldId="365"/>
            <ac:inkMk id="51" creationId="{85332C19-BE55-469C-B480-72EA0D033A3E}"/>
          </ac:inkMkLst>
        </pc:inkChg>
        <pc:inkChg chg="add">
          <ac:chgData name="Viet Anh Nguyen" userId="b95f61ff061388d5" providerId="LiveId" clId="{746B24EA-7A43-4D3D-A68A-B9BD11066FA8}" dt="2022-02-09T08:16:01.009" v="6301"/>
          <ac:inkMkLst>
            <pc:docMk/>
            <pc:sldMk cId="4220659450" sldId="365"/>
            <ac:inkMk id="52" creationId="{4268B9C9-8C17-4509-84B9-32826BAA95E0}"/>
          </ac:inkMkLst>
        </pc:inkChg>
        <pc:inkChg chg="add del">
          <ac:chgData name="Viet Anh Nguyen" userId="b95f61ff061388d5" providerId="LiveId" clId="{746B24EA-7A43-4D3D-A68A-B9BD11066FA8}" dt="2022-02-09T08:16:11.316" v="6316"/>
          <ac:inkMkLst>
            <pc:docMk/>
            <pc:sldMk cId="4220659450" sldId="365"/>
            <ac:inkMk id="53" creationId="{29F297C0-6257-4248-990E-AB7BD952C50D}"/>
          </ac:inkMkLst>
        </pc:inkChg>
        <pc:inkChg chg="add del">
          <ac:chgData name="Viet Anh Nguyen" userId="b95f61ff061388d5" providerId="LiveId" clId="{746B24EA-7A43-4D3D-A68A-B9BD11066FA8}" dt="2022-02-09T08:16:11.316" v="6316"/>
          <ac:inkMkLst>
            <pc:docMk/>
            <pc:sldMk cId="4220659450" sldId="365"/>
            <ac:inkMk id="54" creationId="{D894ED3D-AEBA-4348-87F6-79785DFA6CCB}"/>
          </ac:inkMkLst>
        </pc:inkChg>
        <pc:inkChg chg="add del">
          <ac:chgData name="Viet Anh Nguyen" userId="b95f61ff061388d5" providerId="LiveId" clId="{746B24EA-7A43-4D3D-A68A-B9BD11066FA8}" dt="2022-02-09T08:16:11.316" v="6316"/>
          <ac:inkMkLst>
            <pc:docMk/>
            <pc:sldMk cId="4220659450" sldId="365"/>
            <ac:inkMk id="55" creationId="{C41CD2B1-4739-4A16-B16E-5851ED68CB48}"/>
          </ac:inkMkLst>
        </pc:inkChg>
        <pc:inkChg chg="add del">
          <ac:chgData name="Viet Anh Nguyen" userId="b95f61ff061388d5" providerId="LiveId" clId="{746B24EA-7A43-4D3D-A68A-B9BD11066FA8}" dt="2022-02-09T08:16:11.316" v="6316"/>
          <ac:inkMkLst>
            <pc:docMk/>
            <pc:sldMk cId="4220659450" sldId="365"/>
            <ac:inkMk id="56" creationId="{1ACAB803-3DF6-41D7-9339-18C0470B156C}"/>
          </ac:inkMkLst>
        </pc:inkChg>
        <pc:inkChg chg="add del">
          <ac:chgData name="Viet Anh Nguyen" userId="b95f61ff061388d5" providerId="LiveId" clId="{746B24EA-7A43-4D3D-A68A-B9BD11066FA8}" dt="2022-02-09T08:16:11.316" v="6316"/>
          <ac:inkMkLst>
            <pc:docMk/>
            <pc:sldMk cId="4220659450" sldId="365"/>
            <ac:inkMk id="57" creationId="{1F896706-C2F4-44F9-8F90-82BBB9640266}"/>
          </ac:inkMkLst>
        </pc:inkChg>
        <pc:inkChg chg="add del">
          <ac:chgData name="Viet Anh Nguyen" userId="b95f61ff061388d5" providerId="LiveId" clId="{746B24EA-7A43-4D3D-A68A-B9BD11066FA8}" dt="2022-02-09T08:16:11.316" v="6316"/>
          <ac:inkMkLst>
            <pc:docMk/>
            <pc:sldMk cId="4220659450" sldId="365"/>
            <ac:inkMk id="58" creationId="{0BBBDC96-F285-4B9C-B850-015F6E0591E1}"/>
          </ac:inkMkLst>
        </pc:inkChg>
        <pc:inkChg chg="add del">
          <ac:chgData name="Viet Anh Nguyen" userId="b95f61ff061388d5" providerId="LiveId" clId="{746B24EA-7A43-4D3D-A68A-B9BD11066FA8}" dt="2022-02-09T08:16:11.316" v="6316"/>
          <ac:inkMkLst>
            <pc:docMk/>
            <pc:sldMk cId="4220659450" sldId="365"/>
            <ac:inkMk id="59" creationId="{BFF8D45A-9B7D-4839-84ED-784CA7B1DA84}"/>
          </ac:inkMkLst>
        </pc:inkChg>
        <pc:inkChg chg="add del">
          <ac:chgData name="Viet Anh Nguyen" userId="b95f61ff061388d5" providerId="LiveId" clId="{746B24EA-7A43-4D3D-A68A-B9BD11066FA8}" dt="2022-02-09T08:16:11.316" v="6316"/>
          <ac:inkMkLst>
            <pc:docMk/>
            <pc:sldMk cId="4220659450" sldId="365"/>
            <ac:inkMk id="60" creationId="{51169FA6-4DDC-4C79-B2FE-3B1887884085}"/>
          </ac:inkMkLst>
        </pc:inkChg>
        <pc:inkChg chg="add del">
          <ac:chgData name="Viet Anh Nguyen" userId="b95f61ff061388d5" providerId="LiveId" clId="{746B24EA-7A43-4D3D-A68A-B9BD11066FA8}" dt="2022-02-09T08:16:11.316" v="6316"/>
          <ac:inkMkLst>
            <pc:docMk/>
            <pc:sldMk cId="4220659450" sldId="365"/>
            <ac:inkMk id="61" creationId="{2866FDF0-41C0-4B3F-8A69-E9BB2487ACB4}"/>
          </ac:inkMkLst>
        </pc:inkChg>
        <pc:inkChg chg="add del">
          <ac:chgData name="Viet Anh Nguyen" userId="b95f61ff061388d5" providerId="LiveId" clId="{746B24EA-7A43-4D3D-A68A-B9BD11066FA8}" dt="2022-02-09T08:16:11.316" v="6316"/>
          <ac:inkMkLst>
            <pc:docMk/>
            <pc:sldMk cId="4220659450" sldId="365"/>
            <ac:inkMk id="62" creationId="{A3E36403-EC34-447B-A6FB-9D986EEAE494}"/>
          </ac:inkMkLst>
        </pc:inkChg>
        <pc:inkChg chg="add">
          <ac:chgData name="Viet Anh Nguyen" userId="b95f61ff061388d5" providerId="LiveId" clId="{746B24EA-7A43-4D3D-A68A-B9BD11066FA8}" dt="2022-02-09T08:16:09.765" v="6312" actId="9405"/>
          <ac:inkMkLst>
            <pc:docMk/>
            <pc:sldMk cId="4220659450" sldId="365"/>
            <ac:inkMk id="63" creationId="{23F9A450-6DE3-46DB-B9DB-EE64B2ECEDB7}"/>
          </ac:inkMkLst>
        </pc:inkChg>
        <pc:inkChg chg="add del">
          <ac:chgData name="Viet Anh Nguyen" userId="b95f61ff061388d5" providerId="LiveId" clId="{746B24EA-7A43-4D3D-A68A-B9BD11066FA8}" dt="2022-02-09T08:16:11.316" v="6316"/>
          <ac:inkMkLst>
            <pc:docMk/>
            <pc:sldMk cId="4220659450" sldId="365"/>
            <ac:inkMk id="64" creationId="{EE0CFFDF-3515-4E66-B806-4D73699E8CCA}"/>
          </ac:inkMkLst>
        </pc:inkChg>
        <pc:inkChg chg="add del">
          <ac:chgData name="Viet Anh Nguyen" userId="b95f61ff061388d5" providerId="LiveId" clId="{746B24EA-7A43-4D3D-A68A-B9BD11066FA8}" dt="2022-02-09T08:16:11.316" v="6316"/>
          <ac:inkMkLst>
            <pc:docMk/>
            <pc:sldMk cId="4220659450" sldId="365"/>
            <ac:inkMk id="65" creationId="{FA2DDF87-B0F3-4E55-BF6E-2BF54052754C}"/>
          </ac:inkMkLst>
        </pc:inkChg>
        <pc:inkChg chg="add del">
          <ac:chgData name="Viet Anh Nguyen" userId="b95f61ff061388d5" providerId="LiveId" clId="{746B24EA-7A43-4D3D-A68A-B9BD11066FA8}" dt="2022-02-09T08:16:11.316" v="6316"/>
          <ac:inkMkLst>
            <pc:docMk/>
            <pc:sldMk cId="4220659450" sldId="365"/>
            <ac:inkMk id="66" creationId="{18EF417C-39C6-4358-B41B-E4D04ED6BB87}"/>
          </ac:inkMkLst>
        </pc:inkChg>
        <pc:inkChg chg="add">
          <ac:chgData name="Viet Anh Nguyen" userId="b95f61ff061388d5" providerId="LiveId" clId="{746B24EA-7A43-4D3D-A68A-B9BD11066FA8}" dt="2022-02-09T08:16:11.316" v="6316"/>
          <ac:inkMkLst>
            <pc:docMk/>
            <pc:sldMk cId="4220659450" sldId="365"/>
            <ac:inkMk id="67" creationId="{3D528A73-A41C-4886-8686-01C779EF3504}"/>
          </ac:inkMkLst>
        </pc:inkChg>
        <pc:inkChg chg="add">
          <ac:chgData name="Viet Anh Nguyen" userId="b95f61ff061388d5" providerId="LiveId" clId="{746B24EA-7A43-4D3D-A68A-B9BD11066FA8}" dt="2022-02-09T08:16:11.316" v="6316"/>
          <ac:inkMkLst>
            <pc:docMk/>
            <pc:sldMk cId="4220659450" sldId="365"/>
            <ac:inkMk id="68" creationId="{090B03F1-E124-48EC-A5B7-FD6175295B27}"/>
          </ac:inkMkLst>
        </pc:inkChg>
        <pc:inkChg chg="add del">
          <ac:chgData name="Viet Anh Nguyen" userId="b95f61ff061388d5" providerId="LiveId" clId="{746B24EA-7A43-4D3D-A68A-B9BD11066FA8}" dt="2022-02-09T08:16:16.081" v="6327"/>
          <ac:inkMkLst>
            <pc:docMk/>
            <pc:sldMk cId="4220659450" sldId="365"/>
            <ac:inkMk id="69" creationId="{87FCD51B-E189-408D-A678-1F58DFC45650}"/>
          </ac:inkMkLst>
        </pc:inkChg>
        <pc:inkChg chg="add del">
          <ac:chgData name="Viet Anh Nguyen" userId="b95f61ff061388d5" providerId="LiveId" clId="{746B24EA-7A43-4D3D-A68A-B9BD11066FA8}" dt="2022-02-09T08:16:16.081" v="6327"/>
          <ac:inkMkLst>
            <pc:docMk/>
            <pc:sldMk cId="4220659450" sldId="365"/>
            <ac:inkMk id="70" creationId="{7D0949CF-6FA2-464F-A5E8-435A4A0D58F0}"/>
          </ac:inkMkLst>
        </pc:inkChg>
        <pc:inkChg chg="add del">
          <ac:chgData name="Viet Anh Nguyen" userId="b95f61ff061388d5" providerId="LiveId" clId="{746B24EA-7A43-4D3D-A68A-B9BD11066FA8}" dt="2022-02-09T08:16:16.081" v="6327"/>
          <ac:inkMkLst>
            <pc:docMk/>
            <pc:sldMk cId="4220659450" sldId="365"/>
            <ac:inkMk id="71" creationId="{947A7FA3-F2EE-467C-B05D-79BD6490C82F}"/>
          </ac:inkMkLst>
        </pc:inkChg>
        <pc:inkChg chg="add del">
          <ac:chgData name="Viet Anh Nguyen" userId="b95f61ff061388d5" providerId="LiveId" clId="{746B24EA-7A43-4D3D-A68A-B9BD11066FA8}" dt="2022-02-09T08:16:16.081" v="6327"/>
          <ac:inkMkLst>
            <pc:docMk/>
            <pc:sldMk cId="4220659450" sldId="365"/>
            <ac:inkMk id="72" creationId="{465CFE31-B15A-476C-A434-16910D1EBAAB}"/>
          </ac:inkMkLst>
        </pc:inkChg>
        <pc:inkChg chg="add del">
          <ac:chgData name="Viet Anh Nguyen" userId="b95f61ff061388d5" providerId="LiveId" clId="{746B24EA-7A43-4D3D-A68A-B9BD11066FA8}" dt="2022-02-09T08:16:16.081" v="6327"/>
          <ac:inkMkLst>
            <pc:docMk/>
            <pc:sldMk cId="4220659450" sldId="365"/>
            <ac:inkMk id="73" creationId="{4CCF6D61-B831-47D7-B0CE-0DE47DD7A06A}"/>
          </ac:inkMkLst>
        </pc:inkChg>
        <pc:inkChg chg="add">
          <ac:chgData name="Viet Anh Nguyen" userId="b95f61ff061388d5" providerId="LiveId" clId="{746B24EA-7A43-4D3D-A68A-B9BD11066FA8}" dt="2022-02-09T08:16:13.143" v="6322" actId="9405"/>
          <ac:inkMkLst>
            <pc:docMk/>
            <pc:sldMk cId="4220659450" sldId="365"/>
            <ac:inkMk id="74" creationId="{EC6EDC4A-C4ED-4151-99A1-40E22A0AA514}"/>
          </ac:inkMkLst>
        </pc:inkChg>
        <pc:inkChg chg="add del">
          <ac:chgData name="Viet Anh Nguyen" userId="b95f61ff061388d5" providerId="LiveId" clId="{746B24EA-7A43-4D3D-A68A-B9BD11066FA8}" dt="2022-02-09T08:16:16.081" v="6327"/>
          <ac:inkMkLst>
            <pc:docMk/>
            <pc:sldMk cId="4220659450" sldId="365"/>
            <ac:inkMk id="75" creationId="{8FE88CB8-1004-4D3C-BC91-5F0C3E3F7DE3}"/>
          </ac:inkMkLst>
        </pc:inkChg>
        <pc:inkChg chg="add del">
          <ac:chgData name="Viet Anh Nguyen" userId="b95f61ff061388d5" providerId="LiveId" clId="{746B24EA-7A43-4D3D-A68A-B9BD11066FA8}" dt="2022-02-09T08:16:16.081" v="6327"/>
          <ac:inkMkLst>
            <pc:docMk/>
            <pc:sldMk cId="4220659450" sldId="365"/>
            <ac:inkMk id="76" creationId="{8AC5744F-2AE2-409D-B1A1-358940390F77}"/>
          </ac:inkMkLst>
        </pc:inkChg>
        <pc:inkChg chg="add del">
          <ac:chgData name="Viet Anh Nguyen" userId="b95f61ff061388d5" providerId="LiveId" clId="{746B24EA-7A43-4D3D-A68A-B9BD11066FA8}" dt="2022-02-09T08:16:16.081" v="6327"/>
          <ac:inkMkLst>
            <pc:docMk/>
            <pc:sldMk cId="4220659450" sldId="365"/>
            <ac:inkMk id="77" creationId="{73E7B352-01D0-440D-BF63-F830EB7B0707}"/>
          </ac:inkMkLst>
        </pc:inkChg>
        <pc:inkChg chg="add del">
          <ac:chgData name="Viet Anh Nguyen" userId="b95f61ff061388d5" providerId="LiveId" clId="{746B24EA-7A43-4D3D-A68A-B9BD11066FA8}" dt="2022-02-09T08:16:16.081" v="6327"/>
          <ac:inkMkLst>
            <pc:docMk/>
            <pc:sldMk cId="4220659450" sldId="365"/>
            <ac:inkMk id="78" creationId="{0CF4AE61-57F2-4461-A660-A64A989F8B91}"/>
          </ac:inkMkLst>
        </pc:inkChg>
        <pc:inkChg chg="add">
          <ac:chgData name="Viet Anh Nguyen" userId="b95f61ff061388d5" providerId="LiveId" clId="{746B24EA-7A43-4D3D-A68A-B9BD11066FA8}" dt="2022-02-09T08:16:16.081" v="6327"/>
          <ac:inkMkLst>
            <pc:docMk/>
            <pc:sldMk cId="4220659450" sldId="365"/>
            <ac:inkMk id="79" creationId="{12282E8E-1315-47AF-A1BF-C56959805EA7}"/>
          </ac:inkMkLst>
        </pc:inkChg>
        <pc:inkChg chg="add">
          <ac:chgData name="Viet Anh Nguyen" userId="b95f61ff061388d5" providerId="LiveId" clId="{746B24EA-7A43-4D3D-A68A-B9BD11066FA8}" dt="2022-02-09T08:16:16.081" v="6327"/>
          <ac:inkMkLst>
            <pc:docMk/>
            <pc:sldMk cId="4220659450" sldId="365"/>
            <ac:inkMk id="80" creationId="{D0E021DC-75AF-475C-8DEC-36BFCC62DF69}"/>
          </ac:inkMkLst>
        </pc:inkChg>
        <pc:inkChg chg="add">
          <ac:chgData name="Viet Anh Nguyen" userId="b95f61ff061388d5" providerId="LiveId" clId="{746B24EA-7A43-4D3D-A68A-B9BD11066FA8}" dt="2022-02-09T08:16:16.081" v="6327"/>
          <ac:inkMkLst>
            <pc:docMk/>
            <pc:sldMk cId="4220659450" sldId="365"/>
            <ac:inkMk id="81" creationId="{66A43AE7-014C-4342-927E-B16F94AEA9BD}"/>
          </ac:inkMkLst>
        </pc:inkChg>
        <pc:inkChg chg="add del">
          <ac:chgData name="Viet Anh Nguyen" userId="b95f61ff061388d5" providerId="LiveId" clId="{746B24EA-7A43-4D3D-A68A-B9BD11066FA8}" dt="2022-02-09T08:16:20.027" v="6334"/>
          <ac:inkMkLst>
            <pc:docMk/>
            <pc:sldMk cId="4220659450" sldId="365"/>
            <ac:inkMk id="82" creationId="{3CABF877-B8C7-4415-A4A2-CF51A888E6A1}"/>
          </ac:inkMkLst>
        </pc:inkChg>
        <pc:inkChg chg="add del">
          <ac:chgData name="Viet Anh Nguyen" userId="b95f61ff061388d5" providerId="LiveId" clId="{746B24EA-7A43-4D3D-A68A-B9BD11066FA8}" dt="2022-02-09T08:16:20.027" v="6334"/>
          <ac:inkMkLst>
            <pc:docMk/>
            <pc:sldMk cId="4220659450" sldId="365"/>
            <ac:inkMk id="83" creationId="{256E6B28-982B-4ADC-BD80-03C2B1E8E50D}"/>
          </ac:inkMkLst>
        </pc:inkChg>
        <pc:inkChg chg="add del">
          <ac:chgData name="Viet Anh Nguyen" userId="b95f61ff061388d5" providerId="LiveId" clId="{746B24EA-7A43-4D3D-A68A-B9BD11066FA8}" dt="2022-02-09T08:16:20.027" v="6334"/>
          <ac:inkMkLst>
            <pc:docMk/>
            <pc:sldMk cId="4220659450" sldId="365"/>
            <ac:inkMk id="84" creationId="{8205E57E-6FC7-438C-8BFE-FF973ACEF3EA}"/>
          </ac:inkMkLst>
        </pc:inkChg>
        <pc:inkChg chg="add del">
          <ac:chgData name="Viet Anh Nguyen" userId="b95f61ff061388d5" providerId="LiveId" clId="{746B24EA-7A43-4D3D-A68A-B9BD11066FA8}" dt="2022-02-09T08:16:20.027" v="6334"/>
          <ac:inkMkLst>
            <pc:docMk/>
            <pc:sldMk cId="4220659450" sldId="365"/>
            <ac:inkMk id="85" creationId="{36F553D5-7B7B-44D7-ADF3-46BBAF9C3B8B}"/>
          </ac:inkMkLst>
        </pc:inkChg>
        <pc:inkChg chg="add del">
          <ac:chgData name="Viet Anh Nguyen" userId="b95f61ff061388d5" providerId="LiveId" clId="{746B24EA-7A43-4D3D-A68A-B9BD11066FA8}" dt="2022-02-09T08:16:20.027" v="6334"/>
          <ac:inkMkLst>
            <pc:docMk/>
            <pc:sldMk cId="4220659450" sldId="365"/>
            <ac:inkMk id="86" creationId="{B2190D89-BB06-463A-832F-6F8E0057CE58}"/>
          </ac:inkMkLst>
        </pc:inkChg>
        <pc:inkChg chg="add del">
          <ac:chgData name="Viet Anh Nguyen" userId="b95f61ff061388d5" providerId="LiveId" clId="{746B24EA-7A43-4D3D-A68A-B9BD11066FA8}" dt="2022-02-09T08:16:20.027" v="6334"/>
          <ac:inkMkLst>
            <pc:docMk/>
            <pc:sldMk cId="4220659450" sldId="365"/>
            <ac:inkMk id="87" creationId="{1B88A6C4-F5E7-4215-B559-34F0D9240B5D}"/>
          </ac:inkMkLst>
        </pc:inkChg>
        <pc:inkChg chg="add">
          <ac:chgData name="Viet Anh Nguyen" userId="b95f61ff061388d5" providerId="LiveId" clId="{746B24EA-7A43-4D3D-A68A-B9BD11066FA8}" dt="2022-02-09T08:16:20.027" v="6334"/>
          <ac:inkMkLst>
            <pc:docMk/>
            <pc:sldMk cId="4220659450" sldId="365"/>
            <ac:inkMk id="88" creationId="{F31942BD-A6A1-409E-912C-B540E64A0E46}"/>
          </ac:inkMkLst>
        </pc:inkChg>
        <pc:inkChg chg="add del">
          <ac:chgData name="Viet Anh Nguyen" userId="b95f61ff061388d5" providerId="LiveId" clId="{746B24EA-7A43-4D3D-A68A-B9BD11066FA8}" dt="2022-02-09T08:16:21.664" v="6339"/>
          <ac:inkMkLst>
            <pc:docMk/>
            <pc:sldMk cId="4220659450" sldId="365"/>
            <ac:inkMk id="89" creationId="{0D30B57E-F470-4A5D-8189-220EF9A4F9BB}"/>
          </ac:inkMkLst>
        </pc:inkChg>
        <pc:inkChg chg="add del">
          <ac:chgData name="Viet Anh Nguyen" userId="b95f61ff061388d5" providerId="LiveId" clId="{746B24EA-7A43-4D3D-A68A-B9BD11066FA8}" dt="2022-02-09T08:16:21.664" v="6339"/>
          <ac:inkMkLst>
            <pc:docMk/>
            <pc:sldMk cId="4220659450" sldId="365"/>
            <ac:inkMk id="90" creationId="{CB0A0349-1577-49B6-8493-B0A77B712647}"/>
          </ac:inkMkLst>
        </pc:inkChg>
        <pc:inkChg chg="add del">
          <ac:chgData name="Viet Anh Nguyen" userId="b95f61ff061388d5" providerId="LiveId" clId="{746B24EA-7A43-4D3D-A68A-B9BD11066FA8}" dt="2022-02-09T08:16:21.664" v="6339"/>
          <ac:inkMkLst>
            <pc:docMk/>
            <pc:sldMk cId="4220659450" sldId="365"/>
            <ac:inkMk id="91" creationId="{6E55C340-7FBD-4D66-897E-72590ACEA231}"/>
          </ac:inkMkLst>
        </pc:inkChg>
        <pc:inkChg chg="add del">
          <ac:chgData name="Viet Anh Nguyen" userId="b95f61ff061388d5" providerId="LiveId" clId="{746B24EA-7A43-4D3D-A68A-B9BD11066FA8}" dt="2022-02-09T08:16:21.664" v="6339"/>
          <ac:inkMkLst>
            <pc:docMk/>
            <pc:sldMk cId="4220659450" sldId="365"/>
            <ac:inkMk id="92" creationId="{60BCB3EE-97D4-4AC8-8449-C548B5E60F0D}"/>
          </ac:inkMkLst>
        </pc:inkChg>
        <pc:inkChg chg="add del">
          <ac:chgData name="Viet Anh Nguyen" userId="b95f61ff061388d5" providerId="LiveId" clId="{746B24EA-7A43-4D3D-A68A-B9BD11066FA8}" dt="2022-02-09T08:16:24.903" v="6347"/>
          <ac:inkMkLst>
            <pc:docMk/>
            <pc:sldMk cId="4220659450" sldId="365"/>
            <ac:inkMk id="93" creationId="{0E31FBB3-0F47-48F9-A8A2-F8DFB85E1E3C}"/>
          </ac:inkMkLst>
        </pc:inkChg>
        <pc:inkChg chg="add del">
          <ac:chgData name="Viet Anh Nguyen" userId="b95f61ff061388d5" providerId="LiveId" clId="{746B24EA-7A43-4D3D-A68A-B9BD11066FA8}" dt="2022-02-09T08:16:24.903" v="6347"/>
          <ac:inkMkLst>
            <pc:docMk/>
            <pc:sldMk cId="4220659450" sldId="365"/>
            <ac:inkMk id="94" creationId="{8ACBBD9E-947C-440E-BD74-225555531DC6}"/>
          </ac:inkMkLst>
        </pc:inkChg>
        <pc:inkChg chg="add del">
          <ac:chgData name="Viet Anh Nguyen" userId="b95f61ff061388d5" providerId="LiveId" clId="{746B24EA-7A43-4D3D-A68A-B9BD11066FA8}" dt="2022-02-09T08:16:24.903" v="6347"/>
          <ac:inkMkLst>
            <pc:docMk/>
            <pc:sldMk cId="4220659450" sldId="365"/>
            <ac:inkMk id="95" creationId="{C5C53787-AF96-48AB-BE94-0BEC62698EB2}"/>
          </ac:inkMkLst>
        </pc:inkChg>
        <pc:inkChg chg="add del">
          <ac:chgData name="Viet Anh Nguyen" userId="b95f61ff061388d5" providerId="LiveId" clId="{746B24EA-7A43-4D3D-A68A-B9BD11066FA8}" dt="2022-02-09T08:16:24.903" v="6347"/>
          <ac:inkMkLst>
            <pc:docMk/>
            <pc:sldMk cId="4220659450" sldId="365"/>
            <ac:inkMk id="96" creationId="{8E3CA38F-058D-4BEB-91D1-B27517AD611C}"/>
          </ac:inkMkLst>
        </pc:inkChg>
        <pc:inkChg chg="add del">
          <ac:chgData name="Viet Anh Nguyen" userId="b95f61ff061388d5" providerId="LiveId" clId="{746B24EA-7A43-4D3D-A68A-B9BD11066FA8}" dt="2022-02-09T08:16:24.903" v="6347"/>
          <ac:inkMkLst>
            <pc:docMk/>
            <pc:sldMk cId="4220659450" sldId="365"/>
            <ac:inkMk id="97" creationId="{19F11783-2692-41A7-8E14-1F66C4D06559}"/>
          </ac:inkMkLst>
        </pc:inkChg>
        <pc:inkChg chg="add del">
          <ac:chgData name="Viet Anh Nguyen" userId="b95f61ff061388d5" providerId="LiveId" clId="{746B24EA-7A43-4D3D-A68A-B9BD11066FA8}" dt="2022-02-09T08:16:24.903" v="6347"/>
          <ac:inkMkLst>
            <pc:docMk/>
            <pc:sldMk cId="4220659450" sldId="365"/>
            <ac:inkMk id="98" creationId="{6E323434-2587-40D3-8DB8-508B71CF75CE}"/>
          </ac:inkMkLst>
        </pc:inkChg>
        <pc:inkChg chg="add del">
          <ac:chgData name="Viet Anh Nguyen" userId="b95f61ff061388d5" providerId="LiveId" clId="{746B24EA-7A43-4D3D-A68A-B9BD11066FA8}" dt="2022-02-09T08:16:24.903" v="6347"/>
          <ac:inkMkLst>
            <pc:docMk/>
            <pc:sldMk cId="4220659450" sldId="365"/>
            <ac:inkMk id="99" creationId="{AFFDC203-6EEB-477B-93BB-CAA5F9D3F1E2}"/>
          </ac:inkMkLst>
        </pc:inkChg>
        <pc:inkChg chg="add">
          <ac:chgData name="Viet Anh Nguyen" userId="b95f61ff061388d5" providerId="LiveId" clId="{746B24EA-7A43-4D3D-A68A-B9BD11066FA8}" dt="2022-02-09T08:16:24.131" v="6346" actId="9405"/>
          <ac:inkMkLst>
            <pc:docMk/>
            <pc:sldMk cId="4220659450" sldId="365"/>
            <ac:inkMk id="100" creationId="{624A385E-CDCF-4891-9249-9842EBA152A1}"/>
          </ac:inkMkLst>
        </pc:inkChg>
        <pc:inkChg chg="add">
          <ac:chgData name="Viet Anh Nguyen" userId="b95f61ff061388d5" providerId="LiveId" clId="{746B24EA-7A43-4D3D-A68A-B9BD11066FA8}" dt="2022-02-09T08:16:24.903" v="6347"/>
          <ac:inkMkLst>
            <pc:docMk/>
            <pc:sldMk cId="4220659450" sldId="365"/>
            <ac:inkMk id="101" creationId="{4E7B9914-4AFB-4B89-8E6F-36DBA36BD4D2}"/>
          </ac:inkMkLst>
        </pc:inkChg>
        <pc:inkChg chg="add">
          <ac:chgData name="Viet Anh Nguyen" userId="b95f61ff061388d5" providerId="LiveId" clId="{746B24EA-7A43-4D3D-A68A-B9BD11066FA8}" dt="2022-02-09T08:16:24.903" v="6347"/>
          <ac:inkMkLst>
            <pc:docMk/>
            <pc:sldMk cId="4220659450" sldId="365"/>
            <ac:inkMk id="102" creationId="{558DD6C4-A858-4816-8C47-ACDC16818DDA}"/>
          </ac:inkMkLst>
        </pc:inkChg>
        <pc:inkChg chg="add del">
          <ac:chgData name="Viet Anh Nguyen" userId="b95f61ff061388d5" providerId="LiveId" clId="{746B24EA-7A43-4D3D-A68A-B9BD11066FA8}" dt="2022-02-09T08:16:28.194" v="6353"/>
          <ac:inkMkLst>
            <pc:docMk/>
            <pc:sldMk cId="4220659450" sldId="365"/>
            <ac:inkMk id="103" creationId="{32308123-7B21-4751-A25C-5FE6471A6C86}"/>
          </ac:inkMkLst>
        </pc:inkChg>
        <pc:inkChg chg="add del">
          <ac:chgData name="Viet Anh Nguyen" userId="b95f61ff061388d5" providerId="LiveId" clId="{746B24EA-7A43-4D3D-A68A-B9BD11066FA8}" dt="2022-02-09T08:16:28.194" v="6353"/>
          <ac:inkMkLst>
            <pc:docMk/>
            <pc:sldMk cId="4220659450" sldId="365"/>
            <ac:inkMk id="104" creationId="{ED8944F2-6378-4055-910B-4000D7022AE0}"/>
          </ac:inkMkLst>
        </pc:inkChg>
        <pc:inkChg chg="add del">
          <ac:chgData name="Viet Anh Nguyen" userId="b95f61ff061388d5" providerId="LiveId" clId="{746B24EA-7A43-4D3D-A68A-B9BD11066FA8}" dt="2022-02-09T08:16:28.194" v="6353"/>
          <ac:inkMkLst>
            <pc:docMk/>
            <pc:sldMk cId="4220659450" sldId="365"/>
            <ac:inkMk id="105" creationId="{E88464B4-78A0-4BDA-B6E8-CACC028EE5B2}"/>
          </ac:inkMkLst>
        </pc:inkChg>
        <pc:inkChg chg="add del">
          <ac:chgData name="Viet Anh Nguyen" userId="b95f61ff061388d5" providerId="LiveId" clId="{746B24EA-7A43-4D3D-A68A-B9BD11066FA8}" dt="2022-02-09T08:17:02.261" v="6358"/>
          <ac:inkMkLst>
            <pc:docMk/>
            <pc:sldMk cId="4220659450" sldId="365"/>
            <ac:inkMk id="106" creationId="{FE369257-D978-47A5-BEE3-DFFDEBF0C66F}"/>
          </ac:inkMkLst>
        </pc:inkChg>
        <pc:inkChg chg="add del">
          <ac:chgData name="Viet Anh Nguyen" userId="b95f61ff061388d5" providerId="LiveId" clId="{746B24EA-7A43-4D3D-A68A-B9BD11066FA8}" dt="2022-02-09T08:17:02.261" v="6358"/>
          <ac:inkMkLst>
            <pc:docMk/>
            <pc:sldMk cId="4220659450" sldId="365"/>
            <ac:inkMk id="107" creationId="{47BC7B6D-7915-46AA-845D-D84DECA59A8B}"/>
          </ac:inkMkLst>
        </pc:inkChg>
        <pc:inkChg chg="add">
          <ac:chgData name="Viet Anh Nguyen" userId="b95f61ff061388d5" providerId="LiveId" clId="{746B24EA-7A43-4D3D-A68A-B9BD11066FA8}" dt="2022-02-09T08:16:28.194" v="6353"/>
          <ac:inkMkLst>
            <pc:docMk/>
            <pc:sldMk cId="4220659450" sldId="365"/>
            <ac:inkMk id="108" creationId="{7EB700AB-97DF-40D9-A44A-544735267B80}"/>
          </ac:inkMkLst>
        </pc:inkChg>
        <pc:inkChg chg="add del">
          <ac:chgData name="Viet Anh Nguyen" userId="b95f61ff061388d5" providerId="LiveId" clId="{746B24EA-7A43-4D3D-A68A-B9BD11066FA8}" dt="2022-02-09T08:17:02.261" v="6358"/>
          <ac:inkMkLst>
            <pc:docMk/>
            <pc:sldMk cId="4220659450" sldId="365"/>
            <ac:inkMk id="109" creationId="{6EE817CD-E645-4655-8419-05ED68464344}"/>
          </ac:inkMkLst>
        </pc:inkChg>
        <pc:inkChg chg="add del">
          <ac:chgData name="Viet Anh Nguyen" userId="b95f61ff061388d5" providerId="LiveId" clId="{746B24EA-7A43-4D3D-A68A-B9BD11066FA8}" dt="2022-02-09T08:17:02.261" v="6358"/>
          <ac:inkMkLst>
            <pc:docMk/>
            <pc:sldMk cId="4220659450" sldId="365"/>
            <ac:inkMk id="110" creationId="{DE35B4C1-CC22-48AF-9876-456A03CD960E}"/>
          </ac:inkMkLst>
        </pc:inkChg>
        <pc:inkChg chg="add del">
          <ac:chgData name="Viet Anh Nguyen" userId="b95f61ff061388d5" providerId="LiveId" clId="{746B24EA-7A43-4D3D-A68A-B9BD11066FA8}" dt="2022-02-09T08:17:02.261" v="6358"/>
          <ac:inkMkLst>
            <pc:docMk/>
            <pc:sldMk cId="4220659450" sldId="365"/>
            <ac:inkMk id="111" creationId="{EE7CE4C0-969D-4B9A-BAB4-A1FE66133D94}"/>
          </ac:inkMkLst>
        </pc:inkChg>
        <pc:inkChg chg="add del">
          <ac:chgData name="Viet Anh Nguyen" userId="b95f61ff061388d5" providerId="LiveId" clId="{746B24EA-7A43-4D3D-A68A-B9BD11066FA8}" dt="2022-02-09T08:17:02.261" v="6358"/>
          <ac:inkMkLst>
            <pc:docMk/>
            <pc:sldMk cId="4220659450" sldId="365"/>
            <ac:inkMk id="112" creationId="{7D8E648F-2772-4CC7-9989-448F75608F0F}"/>
          </ac:inkMkLst>
        </pc:inkChg>
        <pc:inkChg chg="add">
          <ac:chgData name="Viet Anh Nguyen" userId="b95f61ff061388d5" providerId="LiveId" clId="{746B24EA-7A43-4D3D-A68A-B9BD11066FA8}" dt="2022-02-09T08:17:02.261" v="6358"/>
          <ac:inkMkLst>
            <pc:docMk/>
            <pc:sldMk cId="4220659450" sldId="365"/>
            <ac:inkMk id="113" creationId="{5CEA449C-B0F2-4709-A264-89E4614C83FE}"/>
          </ac:inkMkLst>
        </pc:inkChg>
        <pc:inkChg chg="add del">
          <ac:chgData name="Viet Anh Nguyen" userId="b95f61ff061388d5" providerId="LiveId" clId="{746B24EA-7A43-4D3D-A68A-B9BD11066FA8}" dt="2022-02-09T08:17:03.954" v="6363"/>
          <ac:inkMkLst>
            <pc:docMk/>
            <pc:sldMk cId="4220659450" sldId="365"/>
            <ac:inkMk id="114" creationId="{F2AFFB04-934F-4C99-8211-03A280CB993B}"/>
          </ac:inkMkLst>
        </pc:inkChg>
        <pc:inkChg chg="add del">
          <ac:chgData name="Viet Anh Nguyen" userId="b95f61ff061388d5" providerId="LiveId" clId="{746B24EA-7A43-4D3D-A68A-B9BD11066FA8}" dt="2022-02-09T08:17:03.954" v="6363"/>
          <ac:inkMkLst>
            <pc:docMk/>
            <pc:sldMk cId="4220659450" sldId="365"/>
            <ac:inkMk id="115" creationId="{9CCCF025-37DB-44B7-AAA2-9B592A0A093B}"/>
          </ac:inkMkLst>
        </pc:inkChg>
        <pc:inkChg chg="add">
          <ac:chgData name="Viet Anh Nguyen" userId="b95f61ff061388d5" providerId="LiveId" clId="{746B24EA-7A43-4D3D-A68A-B9BD11066FA8}" dt="2022-02-09T08:17:03.208" v="6361" actId="9405"/>
          <ac:inkMkLst>
            <pc:docMk/>
            <pc:sldMk cId="4220659450" sldId="365"/>
            <ac:inkMk id="116" creationId="{6DDA656E-E535-4C36-A08D-13B482C1339D}"/>
          </ac:inkMkLst>
        </pc:inkChg>
        <pc:inkChg chg="add">
          <ac:chgData name="Viet Anh Nguyen" userId="b95f61ff061388d5" providerId="LiveId" clId="{746B24EA-7A43-4D3D-A68A-B9BD11066FA8}" dt="2022-02-09T08:17:03.413" v="6362" actId="9405"/>
          <ac:inkMkLst>
            <pc:docMk/>
            <pc:sldMk cId="4220659450" sldId="365"/>
            <ac:inkMk id="117" creationId="{3A9782FB-A861-4F87-B712-A1F5A6CCBC64}"/>
          </ac:inkMkLst>
        </pc:inkChg>
        <pc:inkChg chg="add">
          <ac:chgData name="Viet Anh Nguyen" userId="b95f61ff061388d5" providerId="LiveId" clId="{746B24EA-7A43-4D3D-A68A-B9BD11066FA8}" dt="2022-02-09T08:17:03.954" v="6363"/>
          <ac:inkMkLst>
            <pc:docMk/>
            <pc:sldMk cId="4220659450" sldId="365"/>
            <ac:inkMk id="118" creationId="{3351D463-0022-4096-96EB-F2E7665D72BD}"/>
          </ac:inkMkLst>
        </pc:inkChg>
        <pc:inkChg chg="add del">
          <ac:chgData name="Viet Anh Nguyen" userId="b95f61ff061388d5" providerId="LiveId" clId="{746B24EA-7A43-4D3D-A68A-B9BD11066FA8}" dt="2022-02-09T08:17:05.353" v="6366"/>
          <ac:inkMkLst>
            <pc:docMk/>
            <pc:sldMk cId="4220659450" sldId="365"/>
            <ac:inkMk id="119" creationId="{6F938EFA-3A9F-4526-92AC-FB107748B102}"/>
          </ac:inkMkLst>
        </pc:inkChg>
        <pc:inkChg chg="add del">
          <ac:chgData name="Viet Anh Nguyen" userId="b95f61ff061388d5" providerId="LiveId" clId="{746B24EA-7A43-4D3D-A68A-B9BD11066FA8}" dt="2022-02-09T08:17:05.353" v="6366"/>
          <ac:inkMkLst>
            <pc:docMk/>
            <pc:sldMk cId="4220659450" sldId="365"/>
            <ac:inkMk id="120" creationId="{77354C21-74E2-46DC-99AB-19ECFE4D55C1}"/>
          </ac:inkMkLst>
        </pc:inkChg>
        <pc:inkChg chg="add del">
          <ac:chgData name="Viet Anh Nguyen" userId="b95f61ff061388d5" providerId="LiveId" clId="{746B24EA-7A43-4D3D-A68A-B9BD11066FA8}" dt="2022-02-09T08:17:06.498" v="6368"/>
          <ac:inkMkLst>
            <pc:docMk/>
            <pc:sldMk cId="4220659450" sldId="365"/>
            <ac:inkMk id="121" creationId="{46AD037E-B9A7-442D-8692-CA58CE599B84}"/>
          </ac:inkMkLst>
        </pc:inkChg>
        <pc:inkChg chg="add del">
          <ac:chgData name="Viet Anh Nguyen" userId="b95f61ff061388d5" providerId="LiveId" clId="{746B24EA-7A43-4D3D-A68A-B9BD11066FA8}" dt="2022-02-09T08:17:06.498" v="6368"/>
          <ac:inkMkLst>
            <pc:docMk/>
            <pc:sldMk cId="4220659450" sldId="365"/>
            <ac:inkMk id="122" creationId="{949BC532-03F1-48F2-97A9-84B90E9BBF5E}"/>
          </ac:inkMkLst>
        </pc:inkChg>
        <pc:inkChg chg="add">
          <ac:chgData name="Viet Anh Nguyen" userId="b95f61ff061388d5" providerId="LiveId" clId="{746B24EA-7A43-4D3D-A68A-B9BD11066FA8}" dt="2022-02-09T08:17:06.498" v="6368"/>
          <ac:inkMkLst>
            <pc:docMk/>
            <pc:sldMk cId="4220659450" sldId="365"/>
            <ac:inkMk id="123" creationId="{61DD7E6B-5547-4F42-8F4D-43E7B7868E4C}"/>
          </ac:inkMkLst>
        </pc:inkChg>
        <pc:inkChg chg="add del">
          <ac:chgData name="Viet Anh Nguyen" userId="b95f61ff061388d5" providerId="LiveId" clId="{746B24EA-7A43-4D3D-A68A-B9BD11066FA8}" dt="2022-02-09T08:17:12.290" v="6382"/>
          <ac:inkMkLst>
            <pc:docMk/>
            <pc:sldMk cId="4220659450" sldId="365"/>
            <ac:inkMk id="124" creationId="{9F1E0224-2CE8-4E3E-9AD6-6A933A1B8597}"/>
          </ac:inkMkLst>
        </pc:inkChg>
        <pc:inkChg chg="add del">
          <ac:chgData name="Viet Anh Nguyen" userId="b95f61ff061388d5" providerId="LiveId" clId="{746B24EA-7A43-4D3D-A68A-B9BD11066FA8}" dt="2022-02-09T08:17:12.290" v="6382"/>
          <ac:inkMkLst>
            <pc:docMk/>
            <pc:sldMk cId="4220659450" sldId="365"/>
            <ac:inkMk id="125" creationId="{28C00FBD-A7AF-4763-91EB-449EB3F818B2}"/>
          </ac:inkMkLst>
        </pc:inkChg>
        <pc:inkChg chg="add del">
          <ac:chgData name="Viet Anh Nguyen" userId="b95f61ff061388d5" providerId="LiveId" clId="{746B24EA-7A43-4D3D-A68A-B9BD11066FA8}" dt="2022-02-09T08:17:12.290" v="6382"/>
          <ac:inkMkLst>
            <pc:docMk/>
            <pc:sldMk cId="4220659450" sldId="365"/>
            <ac:inkMk id="126" creationId="{5920FBCA-04FC-4F5B-9B0C-72F5F45C4A5E}"/>
          </ac:inkMkLst>
        </pc:inkChg>
        <pc:inkChg chg="add del">
          <ac:chgData name="Viet Anh Nguyen" userId="b95f61ff061388d5" providerId="LiveId" clId="{746B24EA-7A43-4D3D-A68A-B9BD11066FA8}" dt="2022-02-09T08:17:12.290" v="6382"/>
          <ac:inkMkLst>
            <pc:docMk/>
            <pc:sldMk cId="4220659450" sldId="365"/>
            <ac:inkMk id="127" creationId="{BDBC7ADD-C24D-4984-BF86-916418573192}"/>
          </ac:inkMkLst>
        </pc:inkChg>
        <pc:inkChg chg="add del">
          <ac:chgData name="Viet Anh Nguyen" userId="b95f61ff061388d5" providerId="LiveId" clId="{746B24EA-7A43-4D3D-A68A-B9BD11066FA8}" dt="2022-02-09T08:17:12.290" v="6382"/>
          <ac:inkMkLst>
            <pc:docMk/>
            <pc:sldMk cId="4220659450" sldId="365"/>
            <ac:inkMk id="128" creationId="{293581EF-5818-4F58-BBDA-875BDDFEF65B}"/>
          </ac:inkMkLst>
        </pc:inkChg>
        <pc:inkChg chg="add del">
          <ac:chgData name="Viet Anh Nguyen" userId="b95f61ff061388d5" providerId="LiveId" clId="{746B24EA-7A43-4D3D-A68A-B9BD11066FA8}" dt="2022-02-09T08:17:12.290" v="6382"/>
          <ac:inkMkLst>
            <pc:docMk/>
            <pc:sldMk cId="4220659450" sldId="365"/>
            <ac:inkMk id="129" creationId="{03A50D30-F85B-426F-A859-AD3BCBE6BCF6}"/>
          </ac:inkMkLst>
        </pc:inkChg>
        <pc:inkChg chg="add del">
          <ac:chgData name="Viet Anh Nguyen" userId="b95f61ff061388d5" providerId="LiveId" clId="{746B24EA-7A43-4D3D-A68A-B9BD11066FA8}" dt="2022-02-09T08:17:12.290" v="6382"/>
          <ac:inkMkLst>
            <pc:docMk/>
            <pc:sldMk cId="4220659450" sldId="365"/>
            <ac:inkMk id="130" creationId="{3E09C416-9BD0-4B9B-9772-DA1494FE27E3}"/>
          </ac:inkMkLst>
        </pc:inkChg>
        <pc:inkChg chg="add del">
          <ac:chgData name="Viet Anh Nguyen" userId="b95f61ff061388d5" providerId="LiveId" clId="{746B24EA-7A43-4D3D-A68A-B9BD11066FA8}" dt="2022-02-09T08:17:12.290" v="6382"/>
          <ac:inkMkLst>
            <pc:docMk/>
            <pc:sldMk cId="4220659450" sldId="365"/>
            <ac:inkMk id="131" creationId="{279EE230-CB50-4E5A-9BD8-960633CBB6AC}"/>
          </ac:inkMkLst>
        </pc:inkChg>
        <pc:inkChg chg="add del">
          <ac:chgData name="Viet Anh Nguyen" userId="b95f61ff061388d5" providerId="LiveId" clId="{746B24EA-7A43-4D3D-A68A-B9BD11066FA8}" dt="2022-02-09T08:17:12.290" v="6382"/>
          <ac:inkMkLst>
            <pc:docMk/>
            <pc:sldMk cId="4220659450" sldId="365"/>
            <ac:inkMk id="132" creationId="{E49853FB-1272-4CA7-A273-BEEA437FE337}"/>
          </ac:inkMkLst>
        </pc:inkChg>
        <pc:inkChg chg="add del">
          <ac:chgData name="Viet Anh Nguyen" userId="b95f61ff061388d5" providerId="LiveId" clId="{746B24EA-7A43-4D3D-A68A-B9BD11066FA8}" dt="2022-02-09T08:17:12.290" v="6382"/>
          <ac:inkMkLst>
            <pc:docMk/>
            <pc:sldMk cId="4220659450" sldId="365"/>
            <ac:inkMk id="133" creationId="{DEF43F3A-B3FA-4CDD-8E44-CCA3329CFD66}"/>
          </ac:inkMkLst>
        </pc:inkChg>
        <pc:inkChg chg="add del">
          <ac:chgData name="Viet Anh Nguyen" userId="b95f61ff061388d5" providerId="LiveId" clId="{746B24EA-7A43-4D3D-A68A-B9BD11066FA8}" dt="2022-02-09T08:17:12.290" v="6382"/>
          <ac:inkMkLst>
            <pc:docMk/>
            <pc:sldMk cId="4220659450" sldId="365"/>
            <ac:inkMk id="134" creationId="{2DE0DA77-FFCA-4856-8B32-FC4D95424164}"/>
          </ac:inkMkLst>
        </pc:inkChg>
        <pc:inkChg chg="add del">
          <ac:chgData name="Viet Anh Nguyen" userId="b95f61ff061388d5" providerId="LiveId" clId="{746B24EA-7A43-4D3D-A68A-B9BD11066FA8}" dt="2022-02-09T08:17:12.290" v="6382"/>
          <ac:inkMkLst>
            <pc:docMk/>
            <pc:sldMk cId="4220659450" sldId="365"/>
            <ac:inkMk id="135" creationId="{1FDBF7A2-E296-450A-8B16-9812D49228E6}"/>
          </ac:inkMkLst>
        </pc:inkChg>
        <pc:inkChg chg="add del">
          <ac:chgData name="Viet Anh Nguyen" userId="b95f61ff061388d5" providerId="LiveId" clId="{746B24EA-7A43-4D3D-A68A-B9BD11066FA8}" dt="2022-02-09T08:17:12.290" v="6382"/>
          <ac:inkMkLst>
            <pc:docMk/>
            <pc:sldMk cId="4220659450" sldId="365"/>
            <ac:inkMk id="136" creationId="{4BB94367-F910-4D60-BC18-F4C879D53621}"/>
          </ac:inkMkLst>
        </pc:inkChg>
        <pc:inkChg chg="add">
          <ac:chgData name="Viet Anh Nguyen" userId="b95f61ff061388d5" providerId="LiveId" clId="{746B24EA-7A43-4D3D-A68A-B9BD11066FA8}" dt="2022-02-09T08:17:12.290" v="6382"/>
          <ac:inkMkLst>
            <pc:docMk/>
            <pc:sldMk cId="4220659450" sldId="365"/>
            <ac:inkMk id="137" creationId="{1C7F878A-7D96-46C1-924D-7A6E4253CE7F}"/>
          </ac:inkMkLst>
        </pc:inkChg>
        <pc:inkChg chg="add del">
          <ac:chgData name="Viet Anh Nguyen" userId="b95f61ff061388d5" providerId="LiveId" clId="{746B24EA-7A43-4D3D-A68A-B9BD11066FA8}" dt="2022-02-09T08:17:13.729" v="6385"/>
          <ac:inkMkLst>
            <pc:docMk/>
            <pc:sldMk cId="4220659450" sldId="365"/>
            <ac:inkMk id="138" creationId="{3271DFD5-7DB7-499C-AD9C-4B9AB6247BFD}"/>
          </ac:inkMkLst>
        </pc:inkChg>
        <pc:inkChg chg="add del">
          <ac:chgData name="Viet Anh Nguyen" userId="b95f61ff061388d5" providerId="LiveId" clId="{746B24EA-7A43-4D3D-A68A-B9BD11066FA8}" dt="2022-02-09T08:17:13.729" v="6385"/>
          <ac:inkMkLst>
            <pc:docMk/>
            <pc:sldMk cId="4220659450" sldId="365"/>
            <ac:inkMk id="139" creationId="{3E740352-ACCE-494F-93D4-8B563DDAA5BA}"/>
          </ac:inkMkLst>
        </pc:inkChg>
        <pc:inkChg chg="add">
          <ac:chgData name="Viet Anh Nguyen" userId="b95f61ff061388d5" providerId="LiveId" clId="{746B24EA-7A43-4D3D-A68A-B9BD11066FA8}" dt="2022-02-09T08:17:13.729" v="6385"/>
          <ac:inkMkLst>
            <pc:docMk/>
            <pc:sldMk cId="4220659450" sldId="365"/>
            <ac:inkMk id="140" creationId="{DA7AC8A7-C961-440A-8183-6F06BBF6DF30}"/>
          </ac:inkMkLst>
        </pc:inkChg>
        <pc:inkChg chg="add del">
          <ac:chgData name="Viet Anh Nguyen" userId="b95f61ff061388d5" providerId="LiveId" clId="{746B24EA-7A43-4D3D-A68A-B9BD11066FA8}" dt="2022-02-09T08:17:21.884" v="6399"/>
          <ac:inkMkLst>
            <pc:docMk/>
            <pc:sldMk cId="4220659450" sldId="365"/>
            <ac:inkMk id="141" creationId="{B8FD13A4-22A6-4951-A282-B867D207DC0E}"/>
          </ac:inkMkLst>
        </pc:inkChg>
        <pc:inkChg chg="add del">
          <ac:chgData name="Viet Anh Nguyen" userId="b95f61ff061388d5" providerId="LiveId" clId="{746B24EA-7A43-4D3D-A68A-B9BD11066FA8}" dt="2022-02-09T08:17:21.884" v="6399"/>
          <ac:inkMkLst>
            <pc:docMk/>
            <pc:sldMk cId="4220659450" sldId="365"/>
            <ac:inkMk id="142" creationId="{59356650-D0C9-467B-A624-B1FC22DFA0F4}"/>
          </ac:inkMkLst>
        </pc:inkChg>
        <pc:inkChg chg="add del">
          <ac:chgData name="Viet Anh Nguyen" userId="b95f61ff061388d5" providerId="LiveId" clId="{746B24EA-7A43-4D3D-A68A-B9BD11066FA8}" dt="2022-02-09T08:17:21.884" v="6399"/>
          <ac:inkMkLst>
            <pc:docMk/>
            <pc:sldMk cId="4220659450" sldId="365"/>
            <ac:inkMk id="143" creationId="{FEE9ED07-BB6A-4D90-8B50-7A2F5896C482}"/>
          </ac:inkMkLst>
        </pc:inkChg>
        <pc:inkChg chg="add del">
          <ac:chgData name="Viet Anh Nguyen" userId="b95f61ff061388d5" providerId="LiveId" clId="{746B24EA-7A43-4D3D-A68A-B9BD11066FA8}" dt="2022-02-09T08:17:21.884" v="6399"/>
          <ac:inkMkLst>
            <pc:docMk/>
            <pc:sldMk cId="4220659450" sldId="365"/>
            <ac:inkMk id="144" creationId="{47B8F33E-F67D-4D0E-98EC-1F2741389D6C}"/>
          </ac:inkMkLst>
        </pc:inkChg>
        <pc:inkChg chg="add del">
          <ac:chgData name="Viet Anh Nguyen" userId="b95f61ff061388d5" providerId="LiveId" clId="{746B24EA-7A43-4D3D-A68A-B9BD11066FA8}" dt="2022-02-09T08:17:21.884" v="6399"/>
          <ac:inkMkLst>
            <pc:docMk/>
            <pc:sldMk cId="4220659450" sldId="365"/>
            <ac:inkMk id="145" creationId="{9280A458-462F-4849-A25C-DCDB8135104A}"/>
          </ac:inkMkLst>
        </pc:inkChg>
        <pc:inkChg chg="add del">
          <ac:chgData name="Viet Anh Nguyen" userId="b95f61ff061388d5" providerId="LiveId" clId="{746B24EA-7A43-4D3D-A68A-B9BD11066FA8}" dt="2022-02-09T08:17:21.884" v="6399"/>
          <ac:inkMkLst>
            <pc:docMk/>
            <pc:sldMk cId="4220659450" sldId="365"/>
            <ac:inkMk id="146" creationId="{2150BDF6-A491-46E5-AA24-59857EFDB66B}"/>
          </ac:inkMkLst>
        </pc:inkChg>
        <pc:inkChg chg="add del">
          <ac:chgData name="Viet Anh Nguyen" userId="b95f61ff061388d5" providerId="LiveId" clId="{746B24EA-7A43-4D3D-A68A-B9BD11066FA8}" dt="2022-02-09T08:17:21.884" v="6399"/>
          <ac:inkMkLst>
            <pc:docMk/>
            <pc:sldMk cId="4220659450" sldId="365"/>
            <ac:inkMk id="147" creationId="{0B025852-390B-4FB0-8018-545D8CEF2DBA}"/>
          </ac:inkMkLst>
        </pc:inkChg>
        <pc:inkChg chg="add del">
          <ac:chgData name="Viet Anh Nguyen" userId="b95f61ff061388d5" providerId="LiveId" clId="{746B24EA-7A43-4D3D-A68A-B9BD11066FA8}" dt="2022-02-09T08:17:21.884" v="6399"/>
          <ac:inkMkLst>
            <pc:docMk/>
            <pc:sldMk cId="4220659450" sldId="365"/>
            <ac:inkMk id="148" creationId="{D4A2724A-EBA9-45A4-9AF2-65176FEE9C7D}"/>
          </ac:inkMkLst>
        </pc:inkChg>
        <pc:inkChg chg="add del">
          <ac:chgData name="Viet Anh Nguyen" userId="b95f61ff061388d5" providerId="LiveId" clId="{746B24EA-7A43-4D3D-A68A-B9BD11066FA8}" dt="2022-02-09T08:17:21.884" v="6399"/>
          <ac:inkMkLst>
            <pc:docMk/>
            <pc:sldMk cId="4220659450" sldId="365"/>
            <ac:inkMk id="149" creationId="{A5DE41C0-ED75-4735-866A-A9DCFF0170F7}"/>
          </ac:inkMkLst>
        </pc:inkChg>
        <pc:inkChg chg="add del">
          <ac:chgData name="Viet Anh Nguyen" userId="b95f61ff061388d5" providerId="LiveId" clId="{746B24EA-7A43-4D3D-A68A-B9BD11066FA8}" dt="2022-02-09T08:17:21.884" v="6399"/>
          <ac:inkMkLst>
            <pc:docMk/>
            <pc:sldMk cId="4220659450" sldId="365"/>
            <ac:inkMk id="150" creationId="{ECC00D4F-04B3-406C-96AA-D36C6D6B6719}"/>
          </ac:inkMkLst>
        </pc:inkChg>
        <pc:inkChg chg="add del">
          <ac:chgData name="Viet Anh Nguyen" userId="b95f61ff061388d5" providerId="LiveId" clId="{746B24EA-7A43-4D3D-A68A-B9BD11066FA8}" dt="2022-02-09T08:17:21.884" v="6399"/>
          <ac:inkMkLst>
            <pc:docMk/>
            <pc:sldMk cId="4220659450" sldId="365"/>
            <ac:inkMk id="151" creationId="{DCD62343-4826-433E-A123-A9F6A97CB3E3}"/>
          </ac:inkMkLst>
        </pc:inkChg>
        <pc:inkChg chg="add del">
          <ac:chgData name="Viet Anh Nguyen" userId="b95f61ff061388d5" providerId="LiveId" clId="{746B24EA-7A43-4D3D-A68A-B9BD11066FA8}" dt="2022-02-09T08:17:21.884" v="6399"/>
          <ac:inkMkLst>
            <pc:docMk/>
            <pc:sldMk cId="4220659450" sldId="365"/>
            <ac:inkMk id="152" creationId="{182802FC-9041-4F5D-81E2-E368A2063DA8}"/>
          </ac:inkMkLst>
        </pc:inkChg>
        <pc:inkChg chg="add del">
          <ac:chgData name="Viet Anh Nguyen" userId="b95f61ff061388d5" providerId="LiveId" clId="{746B24EA-7A43-4D3D-A68A-B9BD11066FA8}" dt="2022-02-09T08:17:21.884" v="6399"/>
          <ac:inkMkLst>
            <pc:docMk/>
            <pc:sldMk cId="4220659450" sldId="365"/>
            <ac:inkMk id="153" creationId="{BE83EF91-35A0-488D-94AE-7B682B78A271}"/>
          </ac:inkMkLst>
        </pc:inkChg>
        <pc:inkChg chg="add del">
          <ac:chgData name="Viet Anh Nguyen" userId="b95f61ff061388d5" providerId="LiveId" clId="{746B24EA-7A43-4D3D-A68A-B9BD11066FA8}" dt="2022-02-09T08:17:23.435" v="6402"/>
          <ac:inkMkLst>
            <pc:docMk/>
            <pc:sldMk cId="4220659450" sldId="365"/>
            <ac:inkMk id="154" creationId="{EB3075C5-65CB-457D-81AC-4E3FF7741A80}"/>
          </ac:inkMkLst>
        </pc:inkChg>
        <pc:inkChg chg="add">
          <ac:chgData name="Viet Anh Nguyen" userId="b95f61ff061388d5" providerId="LiveId" clId="{746B24EA-7A43-4D3D-A68A-B9BD11066FA8}" dt="2022-02-09T08:17:21.884" v="6399"/>
          <ac:inkMkLst>
            <pc:docMk/>
            <pc:sldMk cId="4220659450" sldId="365"/>
            <ac:inkMk id="155" creationId="{4EB01501-925C-42CE-B38F-71A460770560}"/>
          </ac:inkMkLst>
        </pc:inkChg>
        <pc:inkChg chg="add">
          <ac:chgData name="Viet Anh Nguyen" userId="b95f61ff061388d5" providerId="LiveId" clId="{746B24EA-7A43-4D3D-A68A-B9BD11066FA8}" dt="2022-02-09T08:17:21.884" v="6399"/>
          <ac:inkMkLst>
            <pc:docMk/>
            <pc:sldMk cId="4220659450" sldId="365"/>
            <ac:inkMk id="156" creationId="{9CF4F88E-22A8-44AF-A8D8-B40461071AA4}"/>
          </ac:inkMkLst>
        </pc:inkChg>
        <pc:inkChg chg="add del">
          <ac:chgData name="Viet Anh Nguyen" userId="b95f61ff061388d5" providerId="LiveId" clId="{746B24EA-7A43-4D3D-A68A-B9BD11066FA8}" dt="2022-02-09T08:17:23.435" v="6402"/>
          <ac:inkMkLst>
            <pc:docMk/>
            <pc:sldMk cId="4220659450" sldId="365"/>
            <ac:inkMk id="157" creationId="{39182AD8-A828-4EA8-A675-7D6A365294F1}"/>
          </ac:inkMkLst>
        </pc:inkChg>
        <pc:inkChg chg="add">
          <ac:chgData name="Viet Anh Nguyen" userId="b95f61ff061388d5" providerId="LiveId" clId="{746B24EA-7A43-4D3D-A68A-B9BD11066FA8}" dt="2022-02-09T08:17:22.753" v="6401" actId="9405"/>
          <ac:inkMkLst>
            <pc:docMk/>
            <pc:sldMk cId="4220659450" sldId="365"/>
            <ac:inkMk id="158" creationId="{B815830A-F18C-4FF3-B52F-FCC0A730DDD9}"/>
          </ac:inkMkLst>
        </pc:inkChg>
        <pc:inkChg chg="add">
          <ac:chgData name="Viet Anh Nguyen" userId="b95f61ff061388d5" providerId="LiveId" clId="{746B24EA-7A43-4D3D-A68A-B9BD11066FA8}" dt="2022-02-09T08:17:23.435" v="6402"/>
          <ac:inkMkLst>
            <pc:docMk/>
            <pc:sldMk cId="4220659450" sldId="365"/>
            <ac:inkMk id="159" creationId="{02FC3F45-D2B6-4F6E-8678-BA3C47A4D9FA}"/>
          </ac:inkMkLst>
        </pc:inkChg>
        <pc:inkChg chg="add del">
          <ac:chgData name="Viet Anh Nguyen" userId="b95f61ff061388d5" providerId="LiveId" clId="{746B24EA-7A43-4D3D-A68A-B9BD11066FA8}" dt="2022-02-09T08:17:25.272" v="6406"/>
          <ac:inkMkLst>
            <pc:docMk/>
            <pc:sldMk cId="4220659450" sldId="365"/>
            <ac:inkMk id="160" creationId="{E675F8A8-BD8D-4E49-B3A1-2109DA416517}"/>
          </ac:inkMkLst>
        </pc:inkChg>
        <pc:inkChg chg="add del">
          <ac:chgData name="Viet Anh Nguyen" userId="b95f61ff061388d5" providerId="LiveId" clId="{746B24EA-7A43-4D3D-A68A-B9BD11066FA8}" dt="2022-02-09T08:17:25.272" v="6406"/>
          <ac:inkMkLst>
            <pc:docMk/>
            <pc:sldMk cId="4220659450" sldId="365"/>
            <ac:inkMk id="161" creationId="{2A2B0FBA-4FB0-48FA-98BA-FC9FC1C08813}"/>
          </ac:inkMkLst>
        </pc:inkChg>
        <pc:inkChg chg="add del">
          <ac:chgData name="Viet Anh Nguyen" userId="b95f61ff061388d5" providerId="LiveId" clId="{746B24EA-7A43-4D3D-A68A-B9BD11066FA8}" dt="2022-02-09T08:17:25.272" v="6406"/>
          <ac:inkMkLst>
            <pc:docMk/>
            <pc:sldMk cId="4220659450" sldId="365"/>
            <ac:inkMk id="162" creationId="{4F9F1A25-DE59-4163-B5B3-73717E5729CC}"/>
          </ac:inkMkLst>
        </pc:inkChg>
        <pc:inkChg chg="add">
          <ac:chgData name="Viet Anh Nguyen" userId="b95f61ff061388d5" providerId="LiveId" clId="{746B24EA-7A43-4D3D-A68A-B9BD11066FA8}" dt="2022-02-09T08:17:25.272" v="6406"/>
          <ac:inkMkLst>
            <pc:docMk/>
            <pc:sldMk cId="4220659450" sldId="365"/>
            <ac:inkMk id="163" creationId="{2D124CBD-F132-4945-BF36-FDC46D385F80}"/>
          </ac:inkMkLst>
        </pc:inkChg>
      </pc:sldChg>
      <pc:sldChg chg="addSp delSp add mod">
        <pc:chgData name="Viet Anh Nguyen" userId="b95f61ff061388d5" providerId="LiveId" clId="{746B24EA-7A43-4D3D-A68A-B9BD11066FA8}" dt="2022-02-09T08:18:13.897" v="6504"/>
        <pc:sldMkLst>
          <pc:docMk/>
          <pc:sldMk cId="2536064941" sldId="366"/>
        </pc:sldMkLst>
        <pc:inkChg chg="add">
          <ac:chgData name="Viet Anh Nguyen" userId="b95f61ff061388d5" providerId="LiveId" clId="{746B24EA-7A43-4D3D-A68A-B9BD11066FA8}" dt="2022-02-09T08:17:29.873" v="6407" actId="9405"/>
          <ac:inkMkLst>
            <pc:docMk/>
            <pc:sldMk cId="2536064941" sldId="366"/>
            <ac:inkMk id="2" creationId="{BC3E5232-54D4-4B39-9402-05653B02C470}"/>
          </ac:inkMkLst>
        </pc:inkChg>
        <pc:inkChg chg="add">
          <ac:chgData name="Viet Anh Nguyen" userId="b95f61ff061388d5" providerId="LiveId" clId="{746B24EA-7A43-4D3D-A68A-B9BD11066FA8}" dt="2022-02-09T08:17:30.139" v="6408" actId="9405"/>
          <ac:inkMkLst>
            <pc:docMk/>
            <pc:sldMk cId="2536064941" sldId="366"/>
            <ac:inkMk id="3" creationId="{7C3E08AE-1124-4435-A832-E467BDAC7301}"/>
          </ac:inkMkLst>
        </pc:inkChg>
        <pc:inkChg chg="add del">
          <ac:chgData name="Viet Anh Nguyen" userId="b95f61ff061388d5" providerId="LiveId" clId="{746B24EA-7A43-4D3D-A68A-B9BD11066FA8}" dt="2022-02-09T08:17:33.766" v="6414"/>
          <ac:inkMkLst>
            <pc:docMk/>
            <pc:sldMk cId="2536064941" sldId="366"/>
            <ac:inkMk id="4" creationId="{2354D86B-117C-4C59-B73E-8C208C65C9B8}"/>
          </ac:inkMkLst>
        </pc:inkChg>
        <pc:inkChg chg="add del">
          <ac:chgData name="Viet Anh Nguyen" userId="b95f61ff061388d5" providerId="LiveId" clId="{746B24EA-7A43-4D3D-A68A-B9BD11066FA8}" dt="2022-02-09T08:17:33.766" v="6414"/>
          <ac:inkMkLst>
            <pc:docMk/>
            <pc:sldMk cId="2536064941" sldId="366"/>
            <ac:inkMk id="5" creationId="{0F5CA5D1-BC24-4E9E-846F-0AF38C36CEDF}"/>
          </ac:inkMkLst>
        </pc:inkChg>
        <pc:inkChg chg="add">
          <ac:chgData name="Viet Anh Nguyen" userId="b95f61ff061388d5" providerId="LiveId" clId="{746B24EA-7A43-4D3D-A68A-B9BD11066FA8}" dt="2022-02-09T08:17:32.506" v="6411" actId="9405"/>
          <ac:inkMkLst>
            <pc:docMk/>
            <pc:sldMk cId="2536064941" sldId="366"/>
            <ac:inkMk id="6" creationId="{8BBA0945-0206-4A6B-8E74-3D615AF1101E}"/>
          </ac:inkMkLst>
        </pc:inkChg>
        <pc:inkChg chg="add del">
          <ac:chgData name="Viet Anh Nguyen" userId="b95f61ff061388d5" providerId="LiveId" clId="{746B24EA-7A43-4D3D-A68A-B9BD11066FA8}" dt="2022-02-09T08:17:33.766" v="6414"/>
          <ac:inkMkLst>
            <pc:docMk/>
            <pc:sldMk cId="2536064941" sldId="366"/>
            <ac:inkMk id="7" creationId="{45A1AC05-78B1-4496-8DE7-655E5C1575D5}"/>
          </ac:inkMkLst>
        </pc:inkChg>
        <pc:inkChg chg="add del">
          <ac:chgData name="Viet Anh Nguyen" userId="b95f61ff061388d5" providerId="LiveId" clId="{746B24EA-7A43-4D3D-A68A-B9BD11066FA8}" dt="2022-02-09T08:17:33.766" v="6414"/>
          <ac:inkMkLst>
            <pc:docMk/>
            <pc:sldMk cId="2536064941" sldId="366"/>
            <ac:inkMk id="8" creationId="{D298DEED-76D6-4818-A1B6-CA4C0808B983}"/>
          </ac:inkMkLst>
        </pc:inkChg>
        <pc:inkChg chg="add">
          <ac:chgData name="Viet Anh Nguyen" userId="b95f61ff061388d5" providerId="LiveId" clId="{746B24EA-7A43-4D3D-A68A-B9BD11066FA8}" dt="2022-02-09T08:17:33.766" v="6414"/>
          <ac:inkMkLst>
            <pc:docMk/>
            <pc:sldMk cId="2536064941" sldId="366"/>
            <ac:inkMk id="9" creationId="{97A2FFA5-D69C-451E-9C5A-FAEE4C775F7A}"/>
          </ac:inkMkLst>
        </pc:inkChg>
        <pc:inkChg chg="add">
          <ac:chgData name="Viet Anh Nguyen" userId="b95f61ff061388d5" providerId="LiveId" clId="{746B24EA-7A43-4D3D-A68A-B9BD11066FA8}" dt="2022-02-09T08:17:33.766" v="6414"/>
          <ac:inkMkLst>
            <pc:docMk/>
            <pc:sldMk cId="2536064941" sldId="366"/>
            <ac:inkMk id="10" creationId="{31A33B73-47EC-4446-872C-89EDE5B9EB20}"/>
          </ac:inkMkLst>
        </pc:inkChg>
        <pc:inkChg chg="add del">
          <ac:chgData name="Viet Anh Nguyen" userId="b95f61ff061388d5" providerId="LiveId" clId="{746B24EA-7A43-4D3D-A68A-B9BD11066FA8}" dt="2022-02-09T08:17:36.051" v="6418"/>
          <ac:inkMkLst>
            <pc:docMk/>
            <pc:sldMk cId="2536064941" sldId="366"/>
            <ac:inkMk id="11" creationId="{48CD9246-B192-4384-88F0-30E79B87A2BE}"/>
          </ac:inkMkLst>
        </pc:inkChg>
        <pc:inkChg chg="add del">
          <ac:chgData name="Viet Anh Nguyen" userId="b95f61ff061388d5" providerId="LiveId" clId="{746B24EA-7A43-4D3D-A68A-B9BD11066FA8}" dt="2022-02-09T08:17:36.051" v="6418"/>
          <ac:inkMkLst>
            <pc:docMk/>
            <pc:sldMk cId="2536064941" sldId="366"/>
            <ac:inkMk id="12" creationId="{CD3BA3F8-3D15-488D-AB32-A4800BC7D3EF}"/>
          </ac:inkMkLst>
        </pc:inkChg>
        <pc:inkChg chg="add">
          <ac:chgData name="Viet Anh Nguyen" userId="b95f61ff061388d5" providerId="LiveId" clId="{746B24EA-7A43-4D3D-A68A-B9BD11066FA8}" dt="2022-02-09T08:17:35.131" v="6417" actId="9405"/>
          <ac:inkMkLst>
            <pc:docMk/>
            <pc:sldMk cId="2536064941" sldId="366"/>
            <ac:inkMk id="13" creationId="{74C7822D-81CA-4D58-999A-B1C3E579EA4B}"/>
          </ac:inkMkLst>
        </pc:inkChg>
        <pc:inkChg chg="add">
          <ac:chgData name="Viet Anh Nguyen" userId="b95f61ff061388d5" providerId="LiveId" clId="{746B24EA-7A43-4D3D-A68A-B9BD11066FA8}" dt="2022-02-09T08:17:36.051" v="6418"/>
          <ac:inkMkLst>
            <pc:docMk/>
            <pc:sldMk cId="2536064941" sldId="366"/>
            <ac:inkMk id="14" creationId="{04DC9782-773F-4A98-A1B5-C1EB8D83AC14}"/>
          </ac:inkMkLst>
        </pc:inkChg>
        <pc:inkChg chg="add del">
          <ac:chgData name="Viet Anh Nguyen" userId="b95f61ff061388d5" providerId="LiveId" clId="{746B24EA-7A43-4D3D-A68A-B9BD11066FA8}" dt="2022-02-09T08:17:37.750" v="6422"/>
          <ac:inkMkLst>
            <pc:docMk/>
            <pc:sldMk cId="2536064941" sldId="366"/>
            <ac:inkMk id="15" creationId="{D102A106-966D-48F3-AA5F-211754382512}"/>
          </ac:inkMkLst>
        </pc:inkChg>
        <pc:inkChg chg="add del">
          <ac:chgData name="Viet Anh Nguyen" userId="b95f61ff061388d5" providerId="LiveId" clId="{746B24EA-7A43-4D3D-A68A-B9BD11066FA8}" dt="2022-02-09T08:17:37.750" v="6422"/>
          <ac:inkMkLst>
            <pc:docMk/>
            <pc:sldMk cId="2536064941" sldId="366"/>
            <ac:inkMk id="16" creationId="{A9A84A45-71A6-4623-AC12-16AD60AC00C1}"/>
          </ac:inkMkLst>
        </pc:inkChg>
        <pc:inkChg chg="add">
          <ac:chgData name="Viet Anh Nguyen" userId="b95f61ff061388d5" providerId="LiveId" clId="{746B24EA-7A43-4D3D-A68A-B9BD11066FA8}" dt="2022-02-09T08:17:37.162" v="6421" actId="9405"/>
          <ac:inkMkLst>
            <pc:docMk/>
            <pc:sldMk cId="2536064941" sldId="366"/>
            <ac:inkMk id="17" creationId="{D807C9C6-622B-4EAD-B109-C86AA94FCF2D}"/>
          </ac:inkMkLst>
        </pc:inkChg>
        <pc:inkChg chg="add">
          <ac:chgData name="Viet Anh Nguyen" userId="b95f61ff061388d5" providerId="LiveId" clId="{746B24EA-7A43-4D3D-A68A-B9BD11066FA8}" dt="2022-02-09T08:17:37.750" v="6422"/>
          <ac:inkMkLst>
            <pc:docMk/>
            <pc:sldMk cId="2536064941" sldId="366"/>
            <ac:inkMk id="18" creationId="{C3B2B232-69F6-4C21-BEC5-048F6D0E8B7D}"/>
          </ac:inkMkLst>
        </pc:inkChg>
        <pc:inkChg chg="add del">
          <ac:chgData name="Viet Anh Nguyen" userId="b95f61ff061388d5" providerId="LiveId" clId="{746B24EA-7A43-4D3D-A68A-B9BD11066FA8}" dt="2022-02-09T08:17:38.769" v="6426"/>
          <ac:inkMkLst>
            <pc:docMk/>
            <pc:sldMk cId="2536064941" sldId="366"/>
            <ac:inkMk id="19" creationId="{FA24ABF4-EA93-4B42-A895-B3E66446B6C7}"/>
          </ac:inkMkLst>
        </pc:inkChg>
        <pc:inkChg chg="add del">
          <ac:chgData name="Viet Anh Nguyen" userId="b95f61ff061388d5" providerId="LiveId" clId="{746B24EA-7A43-4D3D-A68A-B9BD11066FA8}" dt="2022-02-09T08:17:38.769" v="6426"/>
          <ac:inkMkLst>
            <pc:docMk/>
            <pc:sldMk cId="2536064941" sldId="366"/>
            <ac:inkMk id="20" creationId="{0199886D-4B05-4E28-92FD-6006BF4A3891}"/>
          </ac:inkMkLst>
        </pc:inkChg>
        <pc:inkChg chg="add del">
          <ac:chgData name="Viet Anh Nguyen" userId="b95f61ff061388d5" providerId="LiveId" clId="{746B24EA-7A43-4D3D-A68A-B9BD11066FA8}" dt="2022-02-09T08:17:38.769" v="6426"/>
          <ac:inkMkLst>
            <pc:docMk/>
            <pc:sldMk cId="2536064941" sldId="366"/>
            <ac:inkMk id="21" creationId="{6E28A627-3A9E-415C-8C2A-027D1CAD3F29}"/>
          </ac:inkMkLst>
        </pc:inkChg>
        <pc:inkChg chg="add">
          <ac:chgData name="Viet Anh Nguyen" userId="b95f61ff061388d5" providerId="LiveId" clId="{746B24EA-7A43-4D3D-A68A-B9BD11066FA8}" dt="2022-02-09T08:17:38.769" v="6426"/>
          <ac:inkMkLst>
            <pc:docMk/>
            <pc:sldMk cId="2536064941" sldId="366"/>
            <ac:inkMk id="22" creationId="{E7088E43-8697-436F-8B38-DD572C34C243}"/>
          </ac:inkMkLst>
        </pc:inkChg>
        <pc:inkChg chg="add">
          <ac:chgData name="Viet Anh Nguyen" userId="b95f61ff061388d5" providerId="LiveId" clId="{746B24EA-7A43-4D3D-A68A-B9BD11066FA8}" dt="2022-02-09T08:17:38.820" v="6427" actId="9405"/>
          <ac:inkMkLst>
            <pc:docMk/>
            <pc:sldMk cId="2536064941" sldId="366"/>
            <ac:inkMk id="23" creationId="{7AA1E9BB-5016-4907-AEEA-304D4F52F365}"/>
          </ac:inkMkLst>
        </pc:inkChg>
        <pc:inkChg chg="add">
          <ac:chgData name="Viet Anh Nguyen" userId="b95f61ff061388d5" providerId="LiveId" clId="{746B24EA-7A43-4D3D-A68A-B9BD11066FA8}" dt="2022-02-09T08:17:39.037" v="6428" actId="9405"/>
          <ac:inkMkLst>
            <pc:docMk/>
            <pc:sldMk cId="2536064941" sldId="366"/>
            <ac:inkMk id="24" creationId="{2097F275-0163-42C3-B5EE-EAE401B25961}"/>
          </ac:inkMkLst>
        </pc:inkChg>
        <pc:inkChg chg="add">
          <ac:chgData name="Viet Anh Nguyen" userId="b95f61ff061388d5" providerId="LiveId" clId="{746B24EA-7A43-4D3D-A68A-B9BD11066FA8}" dt="2022-02-09T08:17:39.209" v="6429" actId="9405"/>
          <ac:inkMkLst>
            <pc:docMk/>
            <pc:sldMk cId="2536064941" sldId="366"/>
            <ac:inkMk id="25" creationId="{5FB19984-EBD2-4267-9748-4E31420BEA36}"/>
          </ac:inkMkLst>
        </pc:inkChg>
        <pc:inkChg chg="add del">
          <ac:chgData name="Viet Anh Nguyen" userId="b95f61ff061388d5" providerId="LiveId" clId="{746B24EA-7A43-4D3D-A68A-B9BD11066FA8}" dt="2022-02-09T08:17:43.701" v="6434"/>
          <ac:inkMkLst>
            <pc:docMk/>
            <pc:sldMk cId="2536064941" sldId="366"/>
            <ac:inkMk id="26" creationId="{622F05DE-B44A-4DF5-B7B6-3A30963ED537}"/>
          </ac:inkMkLst>
        </pc:inkChg>
        <pc:inkChg chg="add del">
          <ac:chgData name="Viet Anh Nguyen" userId="b95f61ff061388d5" providerId="LiveId" clId="{746B24EA-7A43-4D3D-A68A-B9BD11066FA8}" dt="2022-02-09T08:17:43.701" v="6434"/>
          <ac:inkMkLst>
            <pc:docMk/>
            <pc:sldMk cId="2536064941" sldId="366"/>
            <ac:inkMk id="27" creationId="{DA9D15DD-37AA-475D-8C54-7CBD4077EE95}"/>
          </ac:inkMkLst>
        </pc:inkChg>
        <pc:inkChg chg="add del">
          <ac:chgData name="Viet Anh Nguyen" userId="b95f61ff061388d5" providerId="LiveId" clId="{746B24EA-7A43-4D3D-A68A-B9BD11066FA8}" dt="2022-02-09T08:17:43.701" v="6434"/>
          <ac:inkMkLst>
            <pc:docMk/>
            <pc:sldMk cId="2536064941" sldId="366"/>
            <ac:inkMk id="28" creationId="{F3B04064-CDE6-4AEE-A0E8-53FE6D69205D}"/>
          </ac:inkMkLst>
        </pc:inkChg>
        <pc:inkChg chg="add del">
          <ac:chgData name="Viet Anh Nguyen" userId="b95f61ff061388d5" providerId="LiveId" clId="{746B24EA-7A43-4D3D-A68A-B9BD11066FA8}" dt="2022-02-09T08:17:43.701" v="6434"/>
          <ac:inkMkLst>
            <pc:docMk/>
            <pc:sldMk cId="2536064941" sldId="366"/>
            <ac:inkMk id="29" creationId="{83605F55-20F3-4EFD-BCB1-B857DC092CA8}"/>
          </ac:inkMkLst>
        </pc:inkChg>
        <pc:inkChg chg="add">
          <ac:chgData name="Viet Anh Nguyen" userId="b95f61ff061388d5" providerId="LiveId" clId="{746B24EA-7A43-4D3D-A68A-B9BD11066FA8}" dt="2022-02-09T08:17:43.701" v="6434"/>
          <ac:inkMkLst>
            <pc:docMk/>
            <pc:sldMk cId="2536064941" sldId="366"/>
            <ac:inkMk id="30" creationId="{F41E9361-E851-4AB4-A0AC-B8FCDA91DC4B}"/>
          </ac:inkMkLst>
        </pc:inkChg>
        <pc:inkChg chg="add del">
          <ac:chgData name="Viet Anh Nguyen" userId="b95f61ff061388d5" providerId="LiveId" clId="{746B24EA-7A43-4D3D-A68A-B9BD11066FA8}" dt="2022-02-09T08:17:55.897" v="6455"/>
          <ac:inkMkLst>
            <pc:docMk/>
            <pc:sldMk cId="2536064941" sldId="366"/>
            <ac:inkMk id="31" creationId="{E8231ED9-2060-4BB2-8896-EDA6764B6EC6}"/>
          </ac:inkMkLst>
        </pc:inkChg>
        <pc:inkChg chg="add del">
          <ac:chgData name="Viet Anh Nguyen" userId="b95f61ff061388d5" providerId="LiveId" clId="{746B24EA-7A43-4D3D-A68A-B9BD11066FA8}" dt="2022-02-09T08:17:55.897" v="6455"/>
          <ac:inkMkLst>
            <pc:docMk/>
            <pc:sldMk cId="2536064941" sldId="366"/>
            <ac:inkMk id="32" creationId="{202B8CE7-9439-47E8-8BD9-C480DD1997A4}"/>
          </ac:inkMkLst>
        </pc:inkChg>
        <pc:inkChg chg="add del">
          <ac:chgData name="Viet Anh Nguyen" userId="b95f61ff061388d5" providerId="LiveId" clId="{746B24EA-7A43-4D3D-A68A-B9BD11066FA8}" dt="2022-02-09T08:17:55.897" v="6455"/>
          <ac:inkMkLst>
            <pc:docMk/>
            <pc:sldMk cId="2536064941" sldId="366"/>
            <ac:inkMk id="33" creationId="{70FAE0C3-1821-4B34-846D-FE0781834302}"/>
          </ac:inkMkLst>
        </pc:inkChg>
        <pc:inkChg chg="add del">
          <ac:chgData name="Viet Anh Nguyen" userId="b95f61ff061388d5" providerId="LiveId" clId="{746B24EA-7A43-4D3D-A68A-B9BD11066FA8}" dt="2022-02-09T08:17:55.897" v="6455"/>
          <ac:inkMkLst>
            <pc:docMk/>
            <pc:sldMk cId="2536064941" sldId="366"/>
            <ac:inkMk id="34" creationId="{F7E65E34-5736-452E-B2E6-E8493AC49850}"/>
          </ac:inkMkLst>
        </pc:inkChg>
        <pc:inkChg chg="add del">
          <ac:chgData name="Viet Anh Nguyen" userId="b95f61ff061388d5" providerId="LiveId" clId="{746B24EA-7A43-4D3D-A68A-B9BD11066FA8}" dt="2022-02-09T08:17:55.897" v="6455"/>
          <ac:inkMkLst>
            <pc:docMk/>
            <pc:sldMk cId="2536064941" sldId="366"/>
            <ac:inkMk id="35" creationId="{659AC41F-2DE9-495D-AD5D-738A0F7085F2}"/>
          </ac:inkMkLst>
        </pc:inkChg>
        <pc:inkChg chg="add del">
          <ac:chgData name="Viet Anh Nguyen" userId="b95f61ff061388d5" providerId="LiveId" clId="{746B24EA-7A43-4D3D-A68A-B9BD11066FA8}" dt="2022-02-09T08:17:55.897" v="6455"/>
          <ac:inkMkLst>
            <pc:docMk/>
            <pc:sldMk cId="2536064941" sldId="366"/>
            <ac:inkMk id="36" creationId="{EC9F37A1-154B-4814-881E-048B4C57C95E}"/>
          </ac:inkMkLst>
        </pc:inkChg>
        <pc:inkChg chg="add del">
          <ac:chgData name="Viet Anh Nguyen" userId="b95f61ff061388d5" providerId="LiveId" clId="{746B24EA-7A43-4D3D-A68A-B9BD11066FA8}" dt="2022-02-09T08:17:55.897" v="6455"/>
          <ac:inkMkLst>
            <pc:docMk/>
            <pc:sldMk cId="2536064941" sldId="366"/>
            <ac:inkMk id="37" creationId="{EF084C42-8FE6-42A2-976C-CA67B9996D93}"/>
          </ac:inkMkLst>
        </pc:inkChg>
        <pc:inkChg chg="add del">
          <ac:chgData name="Viet Anh Nguyen" userId="b95f61ff061388d5" providerId="LiveId" clId="{746B24EA-7A43-4D3D-A68A-B9BD11066FA8}" dt="2022-02-09T08:17:55.897" v="6455"/>
          <ac:inkMkLst>
            <pc:docMk/>
            <pc:sldMk cId="2536064941" sldId="366"/>
            <ac:inkMk id="38" creationId="{6ABDF1CA-86ED-485C-8AA9-264679CEDFD8}"/>
          </ac:inkMkLst>
        </pc:inkChg>
        <pc:inkChg chg="add">
          <ac:chgData name="Viet Anh Nguyen" userId="b95f61ff061388d5" providerId="LiveId" clId="{746B24EA-7A43-4D3D-A68A-B9BD11066FA8}" dt="2022-02-09T08:17:51.443" v="6443" actId="9405"/>
          <ac:inkMkLst>
            <pc:docMk/>
            <pc:sldMk cId="2536064941" sldId="366"/>
            <ac:inkMk id="39" creationId="{55858972-2D62-4506-9D27-B632EFA8315C}"/>
          </ac:inkMkLst>
        </pc:inkChg>
        <pc:inkChg chg="add del">
          <ac:chgData name="Viet Anh Nguyen" userId="b95f61ff061388d5" providerId="LiveId" clId="{746B24EA-7A43-4D3D-A68A-B9BD11066FA8}" dt="2022-02-09T08:17:55.897" v="6455"/>
          <ac:inkMkLst>
            <pc:docMk/>
            <pc:sldMk cId="2536064941" sldId="366"/>
            <ac:inkMk id="40" creationId="{BCE050E0-489A-411A-852A-4B83D8C3573C}"/>
          </ac:inkMkLst>
        </pc:inkChg>
        <pc:inkChg chg="add del">
          <ac:chgData name="Viet Anh Nguyen" userId="b95f61ff061388d5" providerId="LiveId" clId="{746B24EA-7A43-4D3D-A68A-B9BD11066FA8}" dt="2022-02-09T08:17:55.897" v="6455"/>
          <ac:inkMkLst>
            <pc:docMk/>
            <pc:sldMk cId="2536064941" sldId="366"/>
            <ac:inkMk id="41" creationId="{0DFFA6BE-A00E-4F99-B141-079B599849D6}"/>
          </ac:inkMkLst>
        </pc:inkChg>
        <pc:inkChg chg="add del">
          <ac:chgData name="Viet Anh Nguyen" userId="b95f61ff061388d5" providerId="LiveId" clId="{746B24EA-7A43-4D3D-A68A-B9BD11066FA8}" dt="2022-02-09T08:17:55.897" v="6455"/>
          <ac:inkMkLst>
            <pc:docMk/>
            <pc:sldMk cId="2536064941" sldId="366"/>
            <ac:inkMk id="42" creationId="{E30E18BF-E490-43F9-9A84-065427A558A3}"/>
          </ac:inkMkLst>
        </pc:inkChg>
        <pc:inkChg chg="add del">
          <ac:chgData name="Viet Anh Nguyen" userId="b95f61ff061388d5" providerId="LiveId" clId="{746B24EA-7A43-4D3D-A68A-B9BD11066FA8}" dt="2022-02-09T08:17:55.897" v="6455"/>
          <ac:inkMkLst>
            <pc:docMk/>
            <pc:sldMk cId="2536064941" sldId="366"/>
            <ac:inkMk id="43" creationId="{27455A18-CF20-4EDF-81A5-11AC93388117}"/>
          </ac:inkMkLst>
        </pc:inkChg>
        <pc:inkChg chg="add del">
          <ac:chgData name="Viet Anh Nguyen" userId="b95f61ff061388d5" providerId="LiveId" clId="{746B24EA-7A43-4D3D-A68A-B9BD11066FA8}" dt="2022-02-09T08:17:55.897" v="6455"/>
          <ac:inkMkLst>
            <pc:docMk/>
            <pc:sldMk cId="2536064941" sldId="366"/>
            <ac:inkMk id="44" creationId="{A943F83B-9126-4508-B63D-3DB4F4568DDF}"/>
          </ac:inkMkLst>
        </pc:inkChg>
        <pc:inkChg chg="add del">
          <ac:chgData name="Viet Anh Nguyen" userId="b95f61ff061388d5" providerId="LiveId" clId="{746B24EA-7A43-4D3D-A68A-B9BD11066FA8}" dt="2022-02-09T08:17:55.897" v="6455"/>
          <ac:inkMkLst>
            <pc:docMk/>
            <pc:sldMk cId="2536064941" sldId="366"/>
            <ac:inkMk id="45" creationId="{7A11E83D-5BCA-45CC-9395-27C6DC353C4C}"/>
          </ac:inkMkLst>
        </pc:inkChg>
        <pc:inkChg chg="add del">
          <ac:chgData name="Viet Anh Nguyen" userId="b95f61ff061388d5" providerId="LiveId" clId="{746B24EA-7A43-4D3D-A68A-B9BD11066FA8}" dt="2022-02-09T08:17:55.897" v="6455"/>
          <ac:inkMkLst>
            <pc:docMk/>
            <pc:sldMk cId="2536064941" sldId="366"/>
            <ac:inkMk id="46" creationId="{68406F15-DCE3-437E-AA60-F7526B0EC289}"/>
          </ac:inkMkLst>
        </pc:inkChg>
        <pc:inkChg chg="add del">
          <ac:chgData name="Viet Anh Nguyen" userId="b95f61ff061388d5" providerId="LiveId" clId="{746B24EA-7A43-4D3D-A68A-B9BD11066FA8}" dt="2022-02-09T08:17:55.897" v="6455"/>
          <ac:inkMkLst>
            <pc:docMk/>
            <pc:sldMk cId="2536064941" sldId="366"/>
            <ac:inkMk id="47" creationId="{68AEEB53-9D8D-4E1F-9B38-376331F9BB47}"/>
          </ac:inkMkLst>
        </pc:inkChg>
        <pc:inkChg chg="add del">
          <ac:chgData name="Viet Anh Nguyen" userId="b95f61ff061388d5" providerId="LiveId" clId="{746B24EA-7A43-4D3D-A68A-B9BD11066FA8}" dt="2022-02-09T08:17:55.897" v="6455"/>
          <ac:inkMkLst>
            <pc:docMk/>
            <pc:sldMk cId="2536064941" sldId="366"/>
            <ac:inkMk id="48" creationId="{6C632B97-20EC-42C8-997A-E7B4E76F09B8}"/>
          </ac:inkMkLst>
        </pc:inkChg>
        <pc:inkChg chg="add del">
          <ac:chgData name="Viet Anh Nguyen" userId="b95f61ff061388d5" providerId="LiveId" clId="{746B24EA-7A43-4D3D-A68A-B9BD11066FA8}" dt="2022-02-09T08:17:55.897" v="6455"/>
          <ac:inkMkLst>
            <pc:docMk/>
            <pc:sldMk cId="2536064941" sldId="366"/>
            <ac:inkMk id="49" creationId="{ADEB92FF-CF8E-4F42-9DD6-920D1FC278D8}"/>
          </ac:inkMkLst>
        </pc:inkChg>
        <pc:inkChg chg="add del">
          <ac:chgData name="Viet Anh Nguyen" userId="b95f61ff061388d5" providerId="LiveId" clId="{746B24EA-7A43-4D3D-A68A-B9BD11066FA8}" dt="2022-02-09T08:17:55.897" v="6455"/>
          <ac:inkMkLst>
            <pc:docMk/>
            <pc:sldMk cId="2536064941" sldId="366"/>
            <ac:inkMk id="50" creationId="{3AA43CD1-4517-4C3D-B443-4EA78970855E}"/>
          </ac:inkMkLst>
        </pc:inkChg>
        <pc:inkChg chg="add">
          <ac:chgData name="Viet Anh Nguyen" userId="b95f61ff061388d5" providerId="LiveId" clId="{746B24EA-7A43-4D3D-A68A-B9BD11066FA8}" dt="2022-02-09T08:17:55.897" v="6455"/>
          <ac:inkMkLst>
            <pc:docMk/>
            <pc:sldMk cId="2536064941" sldId="366"/>
            <ac:inkMk id="51" creationId="{BF3138F8-C818-4FFB-82E6-825C7A9F2467}"/>
          </ac:inkMkLst>
        </pc:inkChg>
        <pc:inkChg chg="add">
          <ac:chgData name="Viet Anh Nguyen" userId="b95f61ff061388d5" providerId="LiveId" clId="{746B24EA-7A43-4D3D-A68A-B9BD11066FA8}" dt="2022-02-09T08:17:55.897" v="6455"/>
          <ac:inkMkLst>
            <pc:docMk/>
            <pc:sldMk cId="2536064941" sldId="366"/>
            <ac:inkMk id="52" creationId="{A74377BE-6DCC-4AB0-94A1-7EC0E7D7C6B1}"/>
          </ac:inkMkLst>
        </pc:inkChg>
        <pc:inkChg chg="add del">
          <ac:chgData name="Viet Anh Nguyen" userId="b95f61ff061388d5" providerId="LiveId" clId="{746B24EA-7A43-4D3D-A68A-B9BD11066FA8}" dt="2022-02-09T08:17:58.504" v="6464"/>
          <ac:inkMkLst>
            <pc:docMk/>
            <pc:sldMk cId="2536064941" sldId="366"/>
            <ac:inkMk id="53" creationId="{7B43F1D2-F4B0-431C-8EB1-3DD9D14BC8DE}"/>
          </ac:inkMkLst>
        </pc:inkChg>
        <pc:inkChg chg="add del">
          <ac:chgData name="Viet Anh Nguyen" userId="b95f61ff061388d5" providerId="LiveId" clId="{746B24EA-7A43-4D3D-A68A-B9BD11066FA8}" dt="2022-02-09T08:17:58.504" v="6464"/>
          <ac:inkMkLst>
            <pc:docMk/>
            <pc:sldMk cId="2536064941" sldId="366"/>
            <ac:inkMk id="54" creationId="{0F95112B-C796-477B-BBDF-135A60F97C81}"/>
          </ac:inkMkLst>
        </pc:inkChg>
        <pc:inkChg chg="add del">
          <ac:chgData name="Viet Anh Nguyen" userId="b95f61ff061388d5" providerId="LiveId" clId="{746B24EA-7A43-4D3D-A68A-B9BD11066FA8}" dt="2022-02-09T08:17:58.504" v="6464"/>
          <ac:inkMkLst>
            <pc:docMk/>
            <pc:sldMk cId="2536064941" sldId="366"/>
            <ac:inkMk id="55" creationId="{D744E48E-F775-4B27-A8DC-3C60847B3741}"/>
          </ac:inkMkLst>
        </pc:inkChg>
        <pc:inkChg chg="add del">
          <ac:chgData name="Viet Anh Nguyen" userId="b95f61ff061388d5" providerId="LiveId" clId="{746B24EA-7A43-4D3D-A68A-B9BD11066FA8}" dt="2022-02-09T08:17:58.504" v="6464"/>
          <ac:inkMkLst>
            <pc:docMk/>
            <pc:sldMk cId="2536064941" sldId="366"/>
            <ac:inkMk id="56" creationId="{0FFF3789-7416-413E-9338-099753E10425}"/>
          </ac:inkMkLst>
        </pc:inkChg>
        <pc:inkChg chg="add del">
          <ac:chgData name="Viet Anh Nguyen" userId="b95f61ff061388d5" providerId="LiveId" clId="{746B24EA-7A43-4D3D-A68A-B9BD11066FA8}" dt="2022-02-09T08:17:58.504" v="6464"/>
          <ac:inkMkLst>
            <pc:docMk/>
            <pc:sldMk cId="2536064941" sldId="366"/>
            <ac:inkMk id="57" creationId="{4C610A62-065A-4E10-A1C3-7101C618F734}"/>
          </ac:inkMkLst>
        </pc:inkChg>
        <pc:inkChg chg="add del">
          <ac:chgData name="Viet Anh Nguyen" userId="b95f61ff061388d5" providerId="LiveId" clId="{746B24EA-7A43-4D3D-A68A-B9BD11066FA8}" dt="2022-02-09T08:17:58.504" v="6464"/>
          <ac:inkMkLst>
            <pc:docMk/>
            <pc:sldMk cId="2536064941" sldId="366"/>
            <ac:inkMk id="58" creationId="{7E13ABC2-20F1-4871-95AD-5B16273A37D2}"/>
          </ac:inkMkLst>
        </pc:inkChg>
        <pc:inkChg chg="add del">
          <ac:chgData name="Viet Anh Nguyen" userId="b95f61ff061388d5" providerId="LiveId" clId="{746B24EA-7A43-4D3D-A68A-B9BD11066FA8}" dt="2022-02-09T08:17:58.504" v="6464"/>
          <ac:inkMkLst>
            <pc:docMk/>
            <pc:sldMk cId="2536064941" sldId="366"/>
            <ac:inkMk id="59" creationId="{7EC241DE-8D4D-4004-A15E-9E19650E451E}"/>
          </ac:inkMkLst>
        </pc:inkChg>
        <pc:inkChg chg="add del">
          <ac:chgData name="Viet Anh Nguyen" userId="b95f61ff061388d5" providerId="LiveId" clId="{746B24EA-7A43-4D3D-A68A-B9BD11066FA8}" dt="2022-02-09T08:17:58.504" v="6464"/>
          <ac:inkMkLst>
            <pc:docMk/>
            <pc:sldMk cId="2536064941" sldId="366"/>
            <ac:inkMk id="60" creationId="{BC0B80A6-4680-4726-B5CE-F2DD3C8260DC}"/>
          </ac:inkMkLst>
        </pc:inkChg>
        <pc:inkChg chg="add">
          <ac:chgData name="Viet Anh Nguyen" userId="b95f61ff061388d5" providerId="LiveId" clId="{746B24EA-7A43-4D3D-A68A-B9BD11066FA8}" dt="2022-02-09T08:17:58.504" v="6464"/>
          <ac:inkMkLst>
            <pc:docMk/>
            <pc:sldMk cId="2536064941" sldId="366"/>
            <ac:inkMk id="61" creationId="{B10B65BB-2A66-48C1-A6B9-1EB66B4C5799}"/>
          </ac:inkMkLst>
        </pc:inkChg>
        <pc:inkChg chg="add">
          <ac:chgData name="Viet Anh Nguyen" userId="b95f61ff061388d5" providerId="LiveId" clId="{746B24EA-7A43-4D3D-A68A-B9BD11066FA8}" dt="2022-02-09T08:17:58.699" v="6465" actId="9405"/>
          <ac:inkMkLst>
            <pc:docMk/>
            <pc:sldMk cId="2536064941" sldId="366"/>
            <ac:inkMk id="62" creationId="{A06D5EB2-4A6F-455F-BD71-B5ECA453DC81}"/>
          </ac:inkMkLst>
        </pc:inkChg>
        <pc:inkChg chg="add del">
          <ac:chgData name="Viet Anh Nguyen" userId="b95f61ff061388d5" providerId="LiveId" clId="{746B24EA-7A43-4D3D-A68A-B9BD11066FA8}" dt="2022-02-09T08:18:02.561" v="6473"/>
          <ac:inkMkLst>
            <pc:docMk/>
            <pc:sldMk cId="2536064941" sldId="366"/>
            <ac:inkMk id="63" creationId="{41333C7E-129A-4F33-81A7-5B93150E3B5A}"/>
          </ac:inkMkLst>
        </pc:inkChg>
        <pc:inkChg chg="add del">
          <ac:chgData name="Viet Anh Nguyen" userId="b95f61ff061388d5" providerId="LiveId" clId="{746B24EA-7A43-4D3D-A68A-B9BD11066FA8}" dt="2022-02-09T08:18:02.561" v="6473"/>
          <ac:inkMkLst>
            <pc:docMk/>
            <pc:sldMk cId="2536064941" sldId="366"/>
            <ac:inkMk id="64" creationId="{657BCC1B-7C8A-461D-A89A-6E944F593329}"/>
          </ac:inkMkLst>
        </pc:inkChg>
        <pc:inkChg chg="add del">
          <ac:chgData name="Viet Anh Nguyen" userId="b95f61ff061388d5" providerId="LiveId" clId="{746B24EA-7A43-4D3D-A68A-B9BD11066FA8}" dt="2022-02-09T08:18:02.561" v="6473"/>
          <ac:inkMkLst>
            <pc:docMk/>
            <pc:sldMk cId="2536064941" sldId="366"/>
            <ac:inkMk id="65" creationId="{F77284AE-D7AD-42D0-AB66-42D0C573B3BD}"/>
          </ac:inkMkLst>
        </pc:inkChg>
        <pc:inkChg chg="add del">
          <ac:chgData name="Viet Anh Nguyen" userId="b95f61ff061388d5" providerId="LiveId" clId="{746B24EA-7A43-4D3D-A68A-B9BD11066FA8}" dt="2022-02-09T08:18:02.561" v="6473"/>
          <ac:inkMkLst>
            <pc:docMk/>
            <pc:sldMk cId="2536064941" sldId="366"/>
            <ac:inkMk id="66" creationId="{65933068-5380-43B9-9773-E0331502BB13}"/>
          </ac:inkMkLst>
        </pc:inkChg>
        <pc:inkChg chg="add del">
          <ac:chgData name="Viet Anh Nguyen" userId="b95f61ff061388d5" providerId="LiveId" clId="{746B24EA-7A43-4D3D-A68A-B9BD11066FA8}" dt="2022-02-09T08:18:02.561" v="6473"/>
          <ac:inkMkLst>
            <pc:docMk/>
            <pc:sldMk cId="2536064941" sldId="366"/>
            <ac:inkMk id="67" creationId="{21468BFB-B577-42E1-9FFE-979D2059C761}"/>
          </ac:inkMkLst>
        </pc:inkChg>
        <pc:inkChg chg="add del">
          <ac:chgData name="Viet Anh Nguyen" userId="b95f61ff061388d5" providerId="LiveId" clId="{746B24EA-7A43-4D3D-A68A-B9BD11066FA8}" dt="2022-02-09T08:18:02.561" v="6473"/>
          <ac:inkMkLst>
            <pc:docMk/>
            <pc:sldMk cId="2536064941" sldId="366"/>
            <ac:inkMk id="68" creationId="{94A45162-5096-4721-813C-D9E3CC840839}"/>
          </ac:inkMkLst>
        </pc:inkChg>
        <pc:inkChg chg="add del">
          <ac:chgData name="Viet Anh Nguyen" userId="b95f61ff061388d5" providerId="LiveId" clId="{746B24EA-7A43-4D3D-A68A-B9BD11066FA8}" dt="2022-02-09T08:18:02.561" v="6473"/>
          <ac:inkMkLst>
            <pc:docMk/>
            <pc:sldMk cId="2536064941" sldId="366"/>
            <ac:inkMk id="69" creationId="{ECDCCD10-CAFA-4DD7-8DFA-88407FAD0006}"/>
          </ac:inkMkLst>
        </pc:inkChg>
        <pc:inkChg chg="add del">
          <ac:chgData name="Viet Anh Nguyen" userId="b95f61ff061388d5" providerId="LiveId" clId="{746B24EA-7A43-4D3D-A68A-B9BD11066FA8}" dt="2022-02-09T08:18:03.608" v="6475"/>
          <ac:inkMkLst>
            <pc:docMk/>
            <pc:sldMk cId="2536064941" sldId="366"/>
            <ac:inkMk id="70" creationId="{29045478-9F9E-4D94-BFF4-0719E652BD2C}"/>
          </ac:inkMkLst>
        </pc:inkChg>
        <pc:inkChg chg="add del">
          <ac:chgData name="Viet Anh Nguyen" userId="b95f61ff061388d5" providerId="LiveId" clId="{746B24EA-7A43-4D3D-A68A-B9BD11066FA8}" dt="2022-02-09T08:18:03.608" v="6475"/>
          <ac:inkMkLst>
            <pc:docMk/>
            <pc:sldMk cId="2536064941" sldId="366"/>
            <ac:inkMk id="71" creationId="{7AFFF822-AF4F-4D34-A6C4-1856FEB29B59}"/>
          </ac:inkMkLst>
        </pc:inkChg>
        <pc:inkChg chg="add">
          <ac:chgData name="Viet Anh Nguyen" userId="b95f61ff061388d5" providerId="LiveId" clId="{746B24EA-7A43-4D3D-A68A-B9BD11066FA8}" dt="2022-02-09T08:18:03.608" v="6475"/>
          <ac:inkMkLst>
            <pc:docMk/>
            <pc:sldMk cId="2536064941" sldId="366"/>
            <ac:inkMk id="72" creationId="{75F592F5-68BF-477F-BD33-78816F5F810B}"/>
          </ac:inkMkLst>
        </pc:inkChg>
        <pc:inkChg chg="add del">
          <ac:chgData name="Viet Anh Nguyen" userId="b95f61ff061388d5" providerId="LiveId" clId="{746B24EA-7A43-4D3D-A68A-B9BD11066FA8}" dt="2022-02-09T08:18:05.808" v="6481"/>
          <ac:inkMkLst>
            <pc:docMk/>
            <pc:sldMk cId="2536064941" sldId="366"/>
            <ac:inkMk id="73" creationId="{BE367D25-5ED6-4BFD-BAF7-69FCA60C2FBA}"/>
          </ac:inkMkLst>
        </pc:inkChg>
        <pc:inkChg chg="add del">
          <ac:chgData name="Viet Anh Nguyen" userId="b95f61ff061388d5" providerId="LiveId" clId="{746B24EA-7A43-4D3D-A68A-B9BD11066FA8}" dt="2022-02-09T08:18:05.808" v="6481"/>
          <ac:inkMkLst>
            <pc:docMk/>
            <pc:sldMk cId="2536064941" sldId="366"/>
            <ac:inkMk id="74" creationId="{4701DEAE-63B0-45FB-82A2-928B83DCD569}"/>
          </ac:inkMkLst>
        </pc:inkChg>
        <pc:inkChg chg="add del">
          <ac:chgData name="Viet Anh Nguyen" userId="b95f61ff061388d5" providerId="LiveId" clId="{746B24EA-7A43-4D3D-A68A-B9BD11066FA8}" dt="2022-02-09T08:18:05.808" v="6481"/>
          <ac:inkMkLst>
            <pc:docMk/>
            <pc:sldMk cId="2536064941" sldId="366"/>
            <ac:inkMk id="75" creationId="{393B4E95-E6F4-4EAB-9482-7A5C00ED2112}"/>
          </ac:inkMkLst>
        </pc:inkChg>
        <pc:inkChg chg="add del">
          <ac:chgData name="Viet Anh Nguyen" userId="b95f61ff061388d5" providerId="LiveId" clId="{746B24EA-7A43-4D3D-A68A-B9BD11066FA8}" dt="2022-02-09T08:18:05.808" v="6481"/>
          <ac:inkMkLst>
            <pc:docMk/>
            <pc:sldMk cId="2536064941" sldId="366"/>
            <ac:inkMk id="76" creationId="{779164DE-0ED0-4DD1-ACBA-7CB577B62B09}"/>
          </ac:inkMkLst>
        </pc:inkChg>
        <pc:inkChg chg="add del">
          <ac:chgData name="Viet Anh Nguyen" userId="b95f61ff061388d5" providerId="LiveId" clId="{746B24EA-7A43-4D3D-A68A-B9BD11066FA8}" dt="2022-02-09T08:18:05.808" v="6481"/>
          <ac:inkMkLst>
            <pc:docMk/>
            <pc:sldMk cId="2536064941" sldId="366"/>
            <ac:inkMk id="77" creationId="{58EEF9C4-7DC2-4B77-A0F9-E38D88AB1DFB}"/>
          </ac:inkMkLst>
        </pc:inkChg>
        <pc:inkChg chg="add del">
          <ac:chgData name="Viet Anh Nguyen" userId="b95f61ff061388d5" providerId="LiveId" clId="{746B24EA-7A43-4D3D-A68A-B9BD11066FA8}" dt="2022-02-09T08:18:08.201" v="6487"/>
          <ac:inkMkLst>
            <pc:docMk/>
            <pc:sldMk cId="2536064941" sldId="366"/>
            <ac:inkMk id="78" creationId="{B94E9EA5-45B0-47BE-B20D-642816E0BE8E}"/>
          </ac:inkMkLst>
        </pc:inkChg>
        <pc:inkChg chg="add del">
          <ac:chgData name="Viet Anh Nguyen" userId="b95f61ff061388d5" providerId="LiveId" clId="{746B24EA-7A43-4D3D-A68A-B9BD11066FA8}" dt="2022-02-09T08:18:08.201" v="6487"/>
          <ac:inkMkLst>
            <pc:docMk/>
            <pc:sldMk cId="2536064941" sldId="366"/>
            <ac:inkMk id="79" creationId="{83846BD2-C89C-43A5-AFAB-723CC31F16AC}"/>
          </ac:inkMkLst>
        </pc:inkChg>
        <pc:inkChg chg="add del">
          <ac:chgData name="Viet Anh Nguyen" userId="b95f61ff061388d5" providerId="LiveId" clId="{746B24EA-7A43-4D3D-A68A-B9BD11066FA8}" dt="2022-02-09T08:18:08.201" v="6487"/>
          <ac:inkMkLst>
            <pc:docMk/>
            <pc:sldMk cId="2536064941" sldId="366"/>
            <ac:inkMk id="80" creationId="{19DF6BBB-559A-461C-A21A-0341AD5681E8}"/>
          </ac:inkMkLst>
        </pc:inkChg>
        <pc:inkChg chg="add del">
          <ac:chgData name="Viet Anh Nguyen" userId="b95f61ff061388d5" providerId="LiveId" clId="{746B24EA-7A43-4D3D-A68A-B9BD11066FA8}" dt="2022-02-09T08:18:08.201" v="6487"/>
          <ac:inkMkLst>
            <pc:docMk/>
            <pc:sldMk cId="2536064941" sldId="366"/>
            <ac:inkMk id="81" creationId="{3A07A2FD-6165-433E-8A3B-47DC91E083C4}"/>
          </ac:inkMkLst>
        </pc:inkChg>
        <pc:inkChg chg="add del">
          <ac:chgData name="Viet Anh Nguyen" userId="b95f61ff061388d5" providerId="LiveId" clId="{746B24EA-7A43-4D3D-A68A-B9BD11066FA8}" dt="2022-02-09T08:18:08.201" v="6487"/>
          <ac:inkMkLst>
            <pc:docMk/>
            <pc:sldMk cId="2536064941" sldId="366"/>
            <ac:inkMk id="82" creationId="{6D4F8E21-19F4-440E-8AEC-142DA3E4BDD8}"/>
          </ac:inkMkLst>
        </pc:inkChg>
        <pc:inkChg chg="add del">
          <ac:chgData name="Viet Anh Nguyen" userId="b95f61ff061388d5" providerId="LiveId" clId="{746B24EA-7A43-4D3D-A68A-B9BD11066FA8}" dt="2022-02-09T08:18:08.201" v="6487"/>
          <ac:inkMkLst>
            <pc:docMk/>
            <pc:sldMk cId="2536064941" sldId="366"/>
            <ac:inkMk id="83" creationId="{D19BCADD-C395-4B92-B31D-9DEDD66DB70C}"/>
          </ac:inkMkLst>
        </pc:inkChg>
        <pc:inkChg chg="add">
          <ac:chgData name="Viet Anh Nguyen" userId="b95f61ff061388d5" providerId="LiveId" clId="{746B24EA-7A43-4D3D-A68A-B9BD11066FA8}" dt="2022-02-09T08:18:08.201" v="6487"/>
          <ac:inkMkLst>
            <pc:docMk/>
            <pc:sldMk cId="2536064941" sldId="366"/>
            <ac:inkMk id="84" creationId="{B1375B61-6D76-4246-A4CA-4FDC4D962579}"/>
          </ac:inkMkLst>
        </pc:inkChg>
        <pc:inkChg chg="add del">
          <ac:chgData name="Viet Anh Nguyen" userId="b95f61ff061388d5" providerId="LiveId" clId="{746B24EA-7A43-4D3D-A68A-B9BD11066FA8}" dt="2022-02-09T08:18:12.367" v="6500"/>
          <ac:inkMkLst>
            <pc:docMk/>
            <pc:sldMk cId="2536064941" sldId="366"/>
            <ac:inkMk id="85" creationId="{E600D69D-0E19-41F4-BE97-4012F0F3221C}"/>
          </ac:inkMkLst>
        </pc:inkChg>
        <pc:inkChg chg="add del">
          <ac:chgData name="Viet Anh Nguyen" userId="b95f61ff061388d5" providerId="LiveId" clId="{746B24EA-7A43-4D3D-A68A-B9BD11066FA8}" dt="2022-02-09T08:18:12.367" v="6500"/>
          <ac:inkMkLst>
            <pc:docMk/>
            <pc:sldMk cId="2536064941" sldId="366"/>
            <ac:inkMk id="86" creationId="{94591617-67D8-46B4-BA1C-2BB1673A5F8C}"/>
          </ac:inkMkLst>
        </pc:inkChg>
        <pc:inkChg chg="add del">
          <ac:chgData name="Viet Anh Nguyen" userId="b95f61ff061388d5" providerId="LiveId" clId="{746B24EA-7A43-4D3D-A68A-B9BD11066FA8}" dt="2022-02-09T08:18:12.367" v="6500"/>
          <ac:inkMkLst>
            <pc:docMk/>
            <pc:sldMk cId="2536064941" sldId="366"/>
            <ac:inkMk id="87" creationId="{AA1F8CEA-A1DB-40A7-8000-64D3F2749BE5}"/>
          </ac:inkMkLst>
        </pc:inkChg>
        <pc:inkChg chg="add del">
          <ac:chgData name="Viet Anh Nguyen" userId="b95f61ff061388d5" providerId="LiveId" clId="{746B24EA-7A43-4D3D-A68A-B9BD11066FA8}" dt="2022-02-09T08:18:12.367" v="6500"/>
          <ac:inkMkLst>
            <pc:docMk/>
            <pc:sldMk cId="2536064941" sldId="366"/>
            <ac:inkMk id="88" creationId="{D067F1AB-B349-4C31-BD14-2E299C3216EF}"/>
          </ac:inkMkLst>
        </pc:inkChg>
        <pc:inkChg chg="add del">
          <ac:chgData name="Viet Anh Nguyen" userId="b95f61ff061388d5" providerId="LiveId" clId="{746B24EA-7A43-4D3D-A68A-B9BD11066FA8}" dt="2022-02-09T08:18:12.367" v="6500"/>
          <ac:inkMkLst>
            <pc:docMk/>
            <pc:sldMk cId="2536064941" sldId="366"/>
            <ac:inkMk id="89" creationId="{76274CD1-A4D9-4661-899A-B3D16240C8E3}"/>
          </ac:inkMkLst>
        </pc:inkChg>
        <pc:inkChg chg="add del">
          <ac:chgData name="Viet Anh Nguyen" userId="b95f61ff061388d5" providerId="LiveId" clId="{746B24EA-7A43-4D3D-A68A-B9BD11066FA8}" dt="2022-02-09T08:18:12.367" v="6500"/>
          <ac:inkMkLst>
            <pc:docMk/>
            <pc:sldMk cId="2536064941" sldId="366"/>
            <ac:inkMk id="90" creationId="{9D4E85F3-7000-4FA0-B198-37AD56028C4C}"/>
          </ac:inkMkLst>
        </pc:inkChg>
        <pc:inkChg chg="add del">
          <ac:chgData name="Viet Anh Nguyen" userId="b95f61ff061388d5" providerId="LiveId" clId="{746B24EA-7A43-4D3D-A68A-B9BD11066FA8}" dt="2022-02-09T08:18:12.367" v="6500"/>
          <ac:inkMkLst>
            <pc:docMk/>
            <pc:sldMk cId="2536064941" sldId="366"/>
            <ac:inkMk id="91" creationId="{841A104D-9CCD-4D72-8469-96C56CEB01D6}"/>
          </ac:inkMkLst>
        </pc:inkChg>
        <pc:inkChg chg="add del">
          <ac:chgData name="Viet Anh Nguyen" userId="b95f61ff061388d5" providerId="LiveId" clId="{746B24EA-7A43-4D3D-A68A-B9BD11066FA8}" dt="2022-02-09T08:18:12.367" v="6500"/>
          <ac:inkMkLst>
            <pc:docMk/>
            <pc:sldMk cId="2536064941" sldId="366"/>
            <ac:inkMk id="92" creationId="{96A76370-ACF7-49D9-A3DD-647783C33628}"/>
          </ac:inkMkLst>
        </pc:inkChg>
        <pc:inkChg chg="add del">
          <ac:chgData name="Viet Anh Nguyen" userId="b95f61ff061388d5" providerId="LiveId" clId="{746B24EA-7A43-4D3D-A68A-B9BD11066FA8}" dt="2022-02-09T08:18:12.367" v="6500"/>
          <ac:inkMkLst>
            <pc:docMk/>
            <pc:sldMk cId="2536064941" sldId="366"/>
            <ac:inkMk id="93" creationId="{5A157AF1-4F98-4A11-8ED0-68D0F676CA08}"/>
          </ac:inkMkLst>
        </pc:inkChg>
        <pc:inkChg chg="add del">
          <ac:chgData name="Viet Anh Nguyen" userId="b95f61ff061388d5" providerId="LiveId" clId="{746B24EA-7A43-4D3D-A68A-B9BD11066FA8}" dt="2022-02-09T08:18:12.367" v="6500"/>
          <ac:inkMkLst>
            <pc:docMk/>
            <pc:sldMk cId="2536064941" sldId="366"/>
            <ac:inkMk id="94" creationId="{C7F6AD4E-37A5-42EA-8445-BCF46C92528F}"/>
          </ac:inkMkLst>
        </pc:inkChg>
        <pc:inkChg chg="add del">
          <ac:chgData name="Viet Anh Nguyen" userId="b95f61ff061388d5" providerId="LiveId" clId="{746B24EA-7A43-4D3D-A68A-B9BD11066FA8}" dt="2022-02-09T08:18:12.367" v="6500"/>
          <ac:inkMkLst>
            <pc:docMk/>
            <pc:sldMk cId="2536064941" sldId="366"/>
            <ac:inkMk id="95" creationId="{46AFC155-DFC5-4668-8093-5778771F0A7C}"/>
          </ac:inkMkLst>
        </pc:inkChg>
        <pc:inkChg chg="add del">
          <ac:chgData name="Viet Anh Nguyen" userId="b95f61ff061388d5" providerId="LiveId" clId="{746B24EA-7A43-4D3D-A68A-B9BD11066FA8}" dt="2022-02-09T08:18:12.367" v="6500"/>
          <ac:inkMkLst>
            <pc:docMk/>
            <pc:sldMk cId="2536064941" sldId="366"/>
            <ac:inkMk id="96" creationId="{86A0C803-BC06-481A-9986-527848869CAC}"/>
          </ac:inkMkLst>
        </pc:inkChg>
        <pc:inkChg chg="add">
          <ac:chgData name="Viet Anh Nguyen" userId="b95f61ff061388d5" providerId="LiveId" clId="{746B24EA-7A43-4D3D-A68A-B9BD11066FA8}" dt="2022-02-09T08:18:12.367" v="6500"/>
          <ac:inkMkLst>
            <pc:docMk/>
            <pc:sldMk cId="2536064941" sldId="366"/>
            <ac:inkMk id="97" creationId="{F86BE31C-85F0-45EE-B441-B3697A119C6E}"/>
          </ac:inkMkLst>
        </pc:inkChg>
        <pc:inkChg chg="add">
          <ac:chgData name="Viet Anh Nguyen" userId="b95f61ff061388d5" providerId="LiveId" clId="{746B24EA-7A43-4D3D-A68A-B9BD11066FA8}" dt="2022-02-09T08:18:12.367" v="6500"/>
          <ac:inkMkLst>
            <pc:docMk/>
            <pc:sldMk cId="2536064941" sldId="366"/>
            <ac:inkMk id="98" creationId="{492C98F8-5C08-4C10-83D9-781C91941D70}"/>
          </ac:inkMkLst>
        </pc:inkChg>
        <pc:inkChg chg="add del">
          <ac:chgData name="Viet Anh Nguyen" userId="b95f61ff061388d5" providerId="LiveId" clId="{746B24EA-7A43-4D3D-A68A-B9BD11066FA8}" dt="2022-02-09T08:18:13.897" v="6504"/>
          <ac:inkMkLst>
            <pc:docMk/>
            <pc:sldMk cId="2536064941" sldId="366"/>
            <ac:inkMk id="99" creationId="{C5CBDB8B-4590-4710-8503-1A9C5AD2B1AE}"/>
          </ac:inkMkLst>
        </pc:inkChg>
        <pc:inkChg chg="add del">
          <ac:chgData name="Viet Anh Nguyen" userId="b95f61ff061388d5" providerId="LiveId" clId="{746B24EA-7A43-4D3D-A68A-B9BD11066FA8}" dt="2022-02-09T08:18:13.897" v="6504"/>
          <ac:inkMkLst>
            <pc:docMk/>
            <pc:sldMk cId="2536064941" sldId="366"/>
            <ac:inkMk id="100" creationId="{0023DC64-DADE-4047-8491-EFC3262E92C3}"/>
          </ac:inkMkLst>
        </pc:inkChg>
        <pc:inkChg chg="add del">
          <ac:chgData name="Viet Anh Nguyen" userId="b95f61ff061388d5" providerId="LiveId" clId="{746B24EA-7A43-4D3D-A68A-B9BD11066FA8}" dt="2022-02-09T08:18:13.897" v="6504"/>
          <ac:inkMkLst>
            <pc:docMk/>
            <pc:sldMk cId="2536064941" sldId="366"/>
            <ac:inkMk id="101" creationId="{A8DA2FEF-0FDD-4E31-BF4C-0F380C98935D}"/>
          </ac:inkMkLst>
        </pc:inkChg>
        <pc:inkChg chg="add">
          <ac:chgData name="Viet Anh Nguyen" userId="b95f61ff061388d5" providerId="LiveId" clId="{746B24EA-7A43-4D3D-A68A-B9BD11066FA8}" dt="2022-02-09T08:18:13.897" v="6504"/>
          <ac:inkMkLst>
            <pc:docMk/>
            <pc:sldMk cId="2536064941" sldId="366"/>
            <ac:inkMk id="102" creationId="{265AE6E6-F43C-464C-A551-B94C2A03ACF7}"/>
          </ac:inkMkLst>
        </pc:inkChg>
      </pc:sldChg>
      <pc:sldChg chg="addSp delSp add mod">
        <pc:chgData name="Viet Anh Nguyen" userId="b95f61ff061388d5" providerId="LiveId" clId="{746B24EA-7A43-4D3D-A68A-B9BD11066FA8}" dt="2022-02-09T08:20:28.400" v="6619"/>
        <pc:sldMkLst>
          <pc:docMk/>
          <pc:sldMk cId="180266251" sldId="367"/>
        </pc:sldMkLst>
        <pc:inkChg chg="add del">
          <ac:chgData name="Viet Anh Nguyen" userId="b95f61ff061388d5" providerId="LiveId" clId="{746B24EA-7A43-4D3D-A68A-B9BD11066FA8}" dt="2022-02-09T08:18:26.741" v="6511"/>
          <ac:inkMkLst>
            <pc:docMk/>
            <pc:sldMk cId="180266251" sldId="367"/>
            <ac:inkMk id="2" creationId="{087AAA2A-AED1-4461-8B47-03059DFB5212}"/>
          </ac:inkMkLst>
        </pc:inkChg>
        <pc:inkChg chg="add del">
          <ac:chgData name="Viet Anh Nguyen" userId="b95f61ff061388d5" providerId="LiveId" clId="{746B24EA-7A43-4D3D-A68A-B9BD11066FA8}" dt="2022-02-09T08:18:26.741" v="6511"/>
          <ac:inkMkLst>
            <pc:docMk/>
            <pc:sldMk cId="180266251" sldId="367"/>
            <ac:inkMk id="3" creationId="{4E0B466D-E924-4F7C-86C5-0D0098A9DDCE}"/>
          </ac:inkMkLst>
        </pc:inkChg>
        <pc:inkChg chg="add del">
          <ac:chgData name="Viet Anh Nguyen" userId="b95f61ff061388d5" providerId="LiveId" clId="{746B24EA-7A43-4D3D-A68A-B9BD11066FA8}" dt="2022-02-09T08:18:26.741" v="6511"/>
          <ac:inkMkLst>
            <pc:docMk/>
            <pc:sldMk cId="180266251" sldId="367"/>
            <ac:inkMk id="4" creationId="{5B1153EA-E9FA-4906-A0FA-F7C4013887B4}"/>
          </ac:inkMkLst>
        </pc:inkChg>
        <pc:inkChg chg="add del">
          <ac:chgData name="Viet Anh Nguyen" userId="b95f61ff061388d5" providerId="LiveId" clId="{746B24EA-7A43-4D3D-A68A-B9BD11066FA8}" dt="2022-02-09T08:18:26.741" v="6511"/>
          <ac:inkMkLst>
            <pc:docMk/>
            <pc:sldMk cId="180266251" sldId="367"/>
            <ac:inkMk id="5" creationId="{8E45F4F9-9CD9-40DA-9E20-542D76DAE5A6}"/>
          </ac:inkMkLst>
        </pc:inkChg>
        <pc:inkChg chg="add">
          <ac:chgData name="Viet Anh Nguyen" userId="b95f61ff061388d5" providerId="LiveId" clId="{746B24EA-7A43-4D3D-A68A-B9BD11066FA8}" dt="2022-02-09T08:18:25.598" v="6509" actId="9405"/>
          <ac:inkMkLst>
            <pc:docMk/>
            <pc:sldMk cId="180266251" sldId="367"/>
            <ac:inkMk id="6" creationId="{1D12502A-05D1-475F-99CD-A3022E237D05}"/>
          </ac:inkMkLst>
        </pc:inkChg>
        <pc:inkChg chg="add">
          <ac:chgData name="Viet Anh Nguyen" userId="b95f61ff061388d5" providerId="LiveId" clId="{746B24EA-7A43-4D3D-A68A-B9BD11066FA8}" dt="2022-02-09T08:18:25.926" v="6510" actId="9405"/>
          <ac:inkMkLst>
            <pc:docMk/>
            <pc:sldMk cId="180266251" sldId="367"/>
            <ac:inkMk id="7" creationId="{1460C959-61C9-4993-B749-A20791E24EBF}"/>
          </ac:inkMkLst>
        </pc:inkChg>
        <pc:inkChg chg="add">
          <ac:chgData name="Viet Anh Nguyen" userId="b95f61ff061388d5" providerId="LiveId" clId="{746B24EA-7A43-4D3D-A68A-B9BD11066FA8}" dt="2022-02-09T08:18:26.741" v="6511"/>
          <ac:inkMkLst>
            <pc:docMk/>
            <pc:sldMk cId="180266251" sldId="367"/>
            <ac:inkMk id="8" creationId="{89E6405D-16E8-4761-9E53-116508EA08D8}"/>
          </ac:inkMkLst>
        </pc:inkChg>
        <pc:inkChg chg="add">
          <ac:chgData name="Viet Anh Nguyen" userId="b95f61ff061388d5" providerId="LiveId" clId="{746B24EA-7A43-4D3D-A68A-B9BD11066FA8}" dt="2022-02-09T08:18:26.741" v="6511"/>
          <ac:inkMkLst>
            <pc:docMk/>
            <pc:sldMk cId="180266251" sldId="367"/>
            <ac:inkMk id="9" creationId="{D7382A12-AAEB-4E17-997C-7E113A702913}"/>
          </ac:inkMkLst>
        </pc:inkChg>
        <pc:inkChg chg="add del">
          <ac:chgData name="Viet Anh Nguyen" userId="b95f61ff061388d5" providerId="LiveId" clId="{746B24EA-7A43-4D3D-A68A-B9BD11066FA8}" dt="2022-02-09T08:18:29.347" v="6520"/>
          <ac:inkMkLst>
            <pc:docMk/>
            <pc:sldMk cId="180266251" sldId="367"/>
            <ac:inkMk id="10" creationId="{2F744F21-BD33-4CF5-AEA3-A10F55E7B699}"/>
          </ac:inkMkLst>
        </pc:inkChg>
        <pc:inkChg chg="add del">
          <ac:chgData name="Viet Anh Nguyen" userId="b95f61ff061388d5" providerId="LiveId" clId="{746B24EA-7A43-4D3D-A68A-B9BD11066FA8}" dt="2022-02-09T08:18:29.347" v="6520"/>
          <ac:inkMkLst>
            <pc:docMk/>
            <pc:sldMk cId="180266251" sldId="367"/>
            <ac:inkMk id="11" creationId="{3BBD9CEA-0D66-439B-80C7-BB85CFEAC367}"/>
          </ac:inkMkLst>
        </pc:inkChg>
        <pc:inkChg chg="add del">
          <ac:chgData name="Viet Anh Nguyen" userId="b95f61ff061388d5" providerId="LiveId" clId="{746B24EA-7A43-4D3D-A68A-B9BD11066FA8}" dt="2022-02-09T08:18:29.347" v="6520"/>
          <ac:inkMkLst>
            <pc:docMk/>
            <pc:sldMk cId="180266251" sldId="367"/>
            <ac:inkMk id="12" creationId="{C80ED177-D1E8-4E3D-83B8-BEE8A098F81E}"/>
          </ac:inkMkLst>
        </pc:inkChg>
        <pc:inkChg chg="add del">
          <ac:chgData name="Viet Anh Nguyen" userId="b95f61ff061388d5" providerId="LiveId" clId="{746B24EA-7A43-4D3D-A68A-B9BD11066FA8}" dt="2022-02-09T08:18:29.347" v="6520"/>
          <ac:inkMkLst>
            <pc:docMk/>
            <pc:sldMk cId="180266251" sldId="367"/>
            <ac:inkMk id="13" creationId="{6A6D60E8-9EB1-4315-8B1D-16FBAE0CED6E}"/>
          </ac:inkMkLst>
        </pc:inkChg>
        <pc:inkChg chg="add del">
          <ac:chgData name="Viet Anh Nguyen" userId="b95f61ff061388d5" providerId="LiveId" clId="{746B24EA-7A43-4D3D-A68A-B9BD11066FA8}" dt="2022-02-09T08:18:29.347" v="6520"/>
          <ac:inkMkLst>
            <pc:docMk/>
            <pc:sldMk cId="180266251" sldId="367"/>
            <ac:inkMk id="14" creationId="{FB657784-9888-423E-9A72-B600DC3DFB43}"/>
          </ac:inkMkLst>
        </pc:inkChg>
        <pc:inkChg chg="add del">
          <ac:chgData name="Viet Anh Nguyen" userId="b95f61ff061388d5" providerId="LiveId" clId="{746B24EA-7A43-4D3D-A68A-B9BD11066FA8}" dt="2022-02-09T08:18:29.347" v="6520"/>
          <ac:inkMkLst>
            <pc:docMk/>
            <pc:sldMk cId="180266251" sldId="367"/>
            <ac:inkMk id="15" creationId="{B69FAD8D-3F8B-40FF-B5CA-D456A8D5CB97}"/>
          </ac:inkMkLst>
        </pc:inkChg>
        <pc:inkChg chg="add del">
          <ac:chgData name="Viet Anh Nguyen" userId="b95f61ff061388d5" providerId="LiveId" clId="{746B24EA-7A43-4D3D-A68A-B9BD11066FA8}" dt="2022-02-09T08:18:29.347" v="6520"/>
          <ac:inkMkLst>
            <pc:docMk/>
            <pc:sldMk cId="180266251" sldId="367"/>
            <ac:inkMk id="16" creationId="{81E5130F-2EBF-4749-B575-C1737E50C831}"/>
          </ac:inkMkLst>
        </pc:inkChg>
        <pc:inkChg chg="add del">
          <ac:chgData name="Viet Anh Nguyen" userId="b95f61ff061388d5" providerId="LiveId" clId="{746B24EA-7A43-4D3D-A68A-B9BD11066FA8}" dt="2022-02-09T08:18:29.347" v="6520"/>
          <ac:inkMkLst>
            <pc:docMk/>
            <pc:sldMk cId="180266251" sldId="367"/>
            <ac:inkMk id="17" creationId="{3A9F0FD3-D0B0-49B2-A28B-E3630FA23C3A}"/>
          </ac:inkMkLst>
        </pc:inkChg>
        <pc:inkChg chg="add">
          <ac:chgData name="Viet Anh Nguyen" userId="b95f61ff061388d5" providerId="LiveId" clId="{746B24EA-7A43-4D3D-A68A-B9BD11066FA8}" dt="2022-02-09T08:18:29.347" v="6520"/>
          <ac:inkMkLst>
            <pc:docMk/>
            <pc:sldMk cId="180266251" sldId="367"/>
            <ac:inkMk id="18" creationId="{23250292-1896-4677-8F52-D3B441E3C9E8}"/>
          </ac:inkMkLst>
        </pc:inkChg>
        <pc:inkChg chg="add del">
          <ac:chgData name="Viet Anh Nguyen" userId="b95f61ff061388d5" providerId="LiveId" clId="{746B24EA-7A43-4D3D-A68A-B9BD11066FA8}" dt="2022-02-09T08:18:39.980" v="6531"/>
          <ac:inkMkLst>
            <pc:docMk/>
            <pc:sldMk cId="180266251" sldId="367"/>
            <ac:inkMk id="19" creationId="{75C95A58-00FE-43B9-97C1-BF84F74BA636}"/>
          </ac:inkMkLst>
        </pc:inkChg>
        <pc:inkChg chg="add del">
          <ac:chgData name="Viet Anh Nguyen" userId="b95f61ff061388d5" providerId="LiveId" clId="{746B24EA-7A43-4D3D-A68A-B9BD11066FA8}" dt="2022-02-09T08:18:39.980" v="6531"/>
          <ac:inkMkLst>
            <pc:docMk/>
            <pc:sldMk cId="180266251" sldId="367"/>
            <ac:inkMk id="20" creationId="{A665A4E5-007E-484F-A012-58B3BDF5AB28}"/>
          </ac:inkMkLst>
        </pc:inkChg>
        <pc:inkChg chg="add del">
          <ac:chgData name="Viet Anh Nguyen" userId="b95f61ff061388d5" providerId="LiveId" clId="{746B24EA-7A43-4D3D-A68A-B9BD11066FA8}" dt="2022-02-09T08:18:39.980" v="6531"/>
          <ac:inkMkLst>
            <pc:docMk/>
            <pc:sldMk cId="180266251" sldId="367"/>
            <ac:inkMk id="21" creationId="{A50F936B-659E-40B6-A185-C72614CA12BF}"/>
          </ac:inkMkLst>
        </pc:inkChg>
        <pc:inkChg chg="add del">
          <ac:chgData name="Viet Anh Nguyen" userId="b95f61ff061388d5" providerId="LiveId" clId="{746B24EA-7A43-4D3D-A68A-B9BD11066FA8}" dt="2022-02-09T08:18:39.980" v="6531"/>
          <ac:inkMkLst>
            <pc:docMk/>
            <pc:sldMk cId="180266251" sldId="367"/>
            <ac:inkMk id="22" creationId="{83EE503D-C6B2-4389-9F28-B511C1FF3FEB}"/>
          </ac:inkMkLst>
        </pc:inkChg>
        <pc:inkChg chg="add del">
          <ac:chgData name="Viet Anh Nguyen" userId="b95f61ff061388d5" providerId="LiveId" clId="{746B24EA-7A43-4D3D-A68A-B9BD11066FA8}" dt="2022-02-09T08:18:39.980" v="6531"/>
          <ac:inkMkLst>
            <pc:docMk/>
            <pc:sldMk cId="180266251" sldId="367"/>
            <ac:inkMk id="23" creationId="{696F41AC-C07A-42E6-86AE-6370395E7204}"/>
          </ac:inkMkLst>
        </pc:inkChg>
        <pc:inkChg chg="add del">
          <ac:chgData name="Viet Anh Nguyen" userId="b95f61ff061388d5" providerId="LiveId" clId="{746B24EA-7A43-4D3D-A68A-B9BD11066FA8}" dt="2022-02-09T08:18:39.980" v="6531"/>
          <ac:inkMkLst>
            <pc:docMk/>
            <pc:sldMk cId="180266251" sldId="367"/>
            <ac:inkMk id="24" creationId="{3AC5AD30-D553-4CA8-9612-3E8375260D4A}"/>
          </ac:inkMkLst>
        </pc:inkChg>
        <pc:inkChg chg="add del">
          <ac:chgData name="Viet Anh Nguyen" userId="b95f61ff061388d5" providerId="LiveId" clId="{746B24EA-7A43-4D3D-A68A-B9BD11066FA8}" dt="2022-02-09T08:18:39.980" v="6531"/>
          <ac:inkMkLst>
            <pc:docMk/>
            <pc:sldMk cId="180266251" sldId="367"/>
            <ac:inkMk id="25" creationId="{29E524EA-0CE6-4144-843B-B3EFE9996CD5}"/>
          </ac:inkMkLst>
        </pc:inkChg>
        <pc:inkChg chg="add del">
          <ac:chgData name="Viet Anh Nguyen" userId="b95f61ff061388d5" providerId="LiveId" clId="{746B24EA-7A43-4D3D-A68A-B9BD11066FA8}" dt="2022-02-09T08:18:39.980" v="6531"/>
          <ac:inkMkLst>
            <pc:docMk/>
            <pc:sldMk cId="180266251" sldId="367"/>
            <ac:inkMk id="26" creationId="{CA5141A8-02B0-4B86-A619-E7AF5CF0352C}"/>
          </ac:inkMkLst>
        </pc:inkChg>
        <pc:inkChg chg="add del">
          <ac:chgData name="Viet Anh Nguyen" userId="b95f61ff061388d5" providerId="LiveId" clId="{746B24EA-7A43-4D3D-A68A-B9BD11066FA8}" dt="2022-02-09T08:18:39.980" v="6531"/>
          <ac:inkMkLst>
            <pc:docMk/>
            <pc:sldMk cId="180266251" sldId="367"/>
            <ac:inkMk id="27" creationId="{05E57690-9394-4F45-86BF-1505513D645C}"/>
          </ac:inkMkLst>
        </pc:inkChg>
        <pc:inkChg chg="add del">
          <ac:chgData name="Viet Anh Nguyen" userId="b95f61ff061388d5" providerId="LiveId" clId="{746B24EA-7A43-4D3D-A68A-B9BD11066FA8}" dt="2022-02-09T08:18:39.980" v="6531"/>
          <ac:inkMkLst>
            <pc:docMk/>
            <pc:sldMk cId="180266251" sldId="367"/>
            <ac:inkMk id="28" creationId="{60190B67-D1BF-46F8-820E-E926DFB81687}"/>
          </ac:inkMkLst>
        </pc:inkChg>
        <pc:inkChg chg="add del">
          <ac:chgData name="Viet Anh Nguyen" userId="b95f61ff061388d5" providerId="LiveId" clId="{746B24EA-7A43-4D3D-A68A-B9BD11066FA8}" dt="2022-02-09T08:18:42.193" v="6535"/>
          <ac:inkMkLst>
            <pc:docMk/>
            <pc:sldMk cId="180266251" sldId="367"/>
            <ac:inkMk id="29" creationId="{7738B901-A0DE-4506-B6D4-E65C301BBD82}"/>
          </ac:inkMkLst>
        </pc:inkChg>
        <pc:inkChg chg="add del">
          <ac:chgData name="Viet Anh Nguyen" userId="b95f61ff061388d5" providerId="LiveId" clId="{746B24EA-7A43-4D3D-A68A-B9BD11066FA8}" dt="2022-02-09T08:18:42.193" v="6535"/>
          <ac:inkMkLst>
            <pc:docMk/>
            <pc:sldMk cId="180266251" sldId="367"/>
            <ac:inkMk id="30" creationId="{6C38877E-EF01-42B3-8AC8-CEF20F8EA737}"/>
          </ac:inkMkLst>
        </pc:inkChg>
        <pc:inkChg chg="add del">
          <ac:chgData name="Viet Anh Nguyen" userId="b95f61ff061388d5" providerId="LiveId" clId="{746B24EA-7A43-4D3D-A68A-B9BD11066FA8}" dt="2022-02-09T08:18:42.193" v="6535"/>
          <ac:inkMkLst>
            <pc:docMk/>
            <pc:sldMk cId="180266251" sldId="367"/>
            <ac:inkMk id="31" creationId="{45B3FB92-A629-48B3-B86B-2FF09AF3C35C}"/>
          </ac:inkMkLst>
        </pc:inkChg>
        <pc:inkChg chg="add del">
          <ac:chgData name="Viet Anh Nguyen" userId="b95f61ff061388d5" providerId="LiveId" clId="{746B24EA-7A43-4D3D-A68A-B9BD11066FA8}" dt="2022-02-09T08:18:42.193" v="6535"/>
          <ac:inkMkLst>
            <pc:docMk/>
            <pc:sldMk cId="180266251" sldId="367"/>
            <ac:inkMk id="32" creationId="{5EE44661-682B-4AFD-BA6F-E0C4952ED6FC}"/>
          </ac:inkMkLst>
        </pc:inkChg>
        <pc:inkChg chg="add del">
          <ac:chgData name="Viet Anh Nguyen" userId="b95f61ff061388d5" providerId="LiveId" clId="{746B24EA-7A43-4D3D-A68A-B9BD11066FA8}" dt="2022-02-09T08:18:43.803" v="6537"/>
          <ac:inkMkLst>
            <pc:docMk/>
            <pc:sldMk cId="180266251" sldId="367"/>
            <ac:inkMk id="33" creationId="{9B7527E2-A99A-4651-A5E5-82298BE73C6E}"/>
          </ac:inkMkLst>
        </pc:inkChg>
        <pc:inkChg chg="add">
          <ac:chgData name="Viet Anh Nguyen" userId="b95f61ff061388d5" providerId="LiveId" clId="{746B24EA-7A43-4D3D-A68A-B9BD11066FA8}" dt="2022-02-09T08:18:42.193" v="6535"/>
          <ac:inkMkLst>
            <pc:docMk/>
            <pc:sldMk cId="180266251" sldId="367"/>
            <ac:inkMk id="34" creationId="{15C0C151-1E58-4446-A0A0-83CD9408DE2C}"/>
          </ac:inkMkLst>
        </pc:inkChg>
        <pc:inkChg chg="add del">
          <ac:chgData name="Viet Anh Nguyen" userId="b95f61ff061388d5" providerId="LiveId" clId="{746B24EA-7A43-4D3D-A68A-B9BD11066FA8}" dt="2022-02-09T08:18:43.803" v="6537"/>
          <ac:inkMkLst>
            <pc:docMk/>
            <pc:sldMk cId="180266251" sldId="367"/>
            <ac:inkMk id="35" creationId="{FB6DDF37-B8FF-4E7C-81E4-C15E196B9865}"/>
          </ac:inkMkLst>
        </pc:inkChg>
        <pc:inkChg chg="add">
          <ac:chgData name="Viet Anh Nguyen" userId="b95f61ff061388d5" providerId="LiveId" clId="{746B24EA-7A43-4D3D-A68A-B9BD11066FA8}" dt="2022-02-09T08:18:43.803" v="6537"/>
          <ac:inkMkLst>
            <pc:docMk/>
            <pc:sldMk cId="180266251" sldId="367"/>
            <ac:inkMk id="36" creationId="{DC836029-F9C6-4768-A3D0-C6666CD0DA7E}"/>
          </ac:inkMkLst>
        </pc:inkChg>
        <pc:inkChg chg="add del">
          <ac:chgData name="Viet Anh Nguyen" userId="b95f61ff061388d5" providerId="LiveId" clId="{746B24EA-7A43-4D3D-A68A-B9BD11066FA8}" dt="2022-02-09T08:19:06.302" v="6541"/>
          <ac:inkMkLst>
            <pc:docMk/>
            <pc:sldMk cId="180266251" sldId="367"/>
            <ac:inkMk id="37" creationId="{AEB8107E-48C5-4566-B661-2671AA038036}"/>
          </ac:inkMkLst>
        </pc:inkChg>
        <pc:inkChg chg="add del">
          <ac:chgData name="Viet Anh Nguyen" userId="b95f61ff061388d5" providerId="LiveId" clId="{746B24EA-7A43-4D3D-A68A-B9BD11066FA8}" dt="2022-02-09T08:19:06.302" v="6541"/>
          <ac:inkMkLst>
            <pc:docMk/>
            <pc:sldMk cId="180266251" sldId="367"/>
            <ac:inkMk id="38" creationId="{D3C8D763-F98D-4084-B02C-ABBE2861C2D7}"/>
          </ac:inkMkLst>
        </pc:inkChg>
        <pc:inkChg chg="add del">
          <ac:chgData name="Viet Anh Nguyen" userId="b95f61ff061388d5" providerId="LiveId" clId="{746B24EA-7A43-4D3D-A68A-B9BD11066FA8}" dt="2022-02-09T08:19:06.302" v="6541"/>
          <ac:inkMkLst>
            <pc:docMk/>
            <pc:sldMk cId="180266251" sldId="367"/>
            <ac:inkMk id="39" creationId="{14847ED8-F406-41DC-AD20-BF27D21999DF}"/>
          </ac:inkMkLst>
        </pc:inkChg>
        <pc:inkChg chg="add">
          <ac:chgData name="Viet Anh Nguyen" userId="b95f61ff061388d5" providerId="LiveId" clId="{746B24EA-7A43-4D3D-A68A-B9BD11066FA8}" dt="2022-02-09T08:19:06.302" v="6541"/>
          <ac:inkMkLst>
            <pc:docMk/>
            <pc:sldMk cId="180266251" sldId="367"/>
            <ac:inkMk id="40" creationId="{562E3A8C-BDBB-4607-8735-6F52478FCBA8}"/>
          </ac:inkMkLst>
        </pc:inkChg>
        <pc:inkChg chg="add">
          <ac:chgData name="Viet Anh Nguyen" userId="b95f61ff061388d5" providerId="LiveId" clId="{746B24EA-7A43-4D3D-A68A-B9BD11066FA8}" dt="2022-02-09T08:19:06.824" v="6542" actId="9405"/>
          <ac:inkMkLst>
            <pc:docMk/>
            <pc:sldMk cId="180266251" sldId="367"/>
            <ac:inkMk id="41" creationId="{14376A03-F1A9-41E0-B61A-E14898424C9E}"/>
          </ac:inkMkLst>
        </pc:inkChg>
        <pc:inkChg chg="add del">
          <ac:chgData name="Viet Anh Nguyen" userId="b95f61ff061388d5" providerId="LiveId" clId="{746B24EA-7A43-4D3D-A68A-B9BD11066FA8}" dt="2022-02-09T08:19:10.679" v="6550"/>
          <ac:inkMkLst>
            <pc:docMk/>
            <pc:sldMk cId="180266251" sldId="367"/>
            <ac:inkMk id="42" creationId="{EFE4D80A-8C6E-4BE3-BA91-6088C2FF3906}"/>
          </ac:inkMkLst>
        </pc:inkChg>
        <pc:inkChg chg="add del">
          <ac:chgData name="Viet Anh Nguyen" userId="b95f61ff061388d5" providerId="LiveId" clId="{746B24EA-7A43-4D3D-A68A-B9BD11066FA8}" dt="2022-02-09T08:19:10.679" v="6550"/>
          <ac:inkMkLst>
            <pc:docMk/>
            <pc:sldMk cId="180266251" sldId="367"/>
            <ac:inkMk id="43" creationId="{D78D19BF-A173-4682-B094-F906A11FDB59}"/>
          </ac:inkMkLst>
        </pc:inkChg>
        <pc:inkChg chg="add del">
          <ac:chgData name="Viet Anh Nguyen" userId="b95f61ff061388d5" providerId="LiveId" clId="{746B24EA-7A43-4D3D-A68A-B9BD11066FA8}" dt="2022-02-09T08:19:10.679" v="6550"/>
          <ac:inkMkLst>
            <pc:docMk/>
            <pc:sldMk cId="180266251" sldId="367"/>
            <ac:inkMk id="44" creationId="{702F11A4-879F-4912-B753-65C094157B5E}"/>
          </ac:inkMkLst>
        </pc:inkChg>
        <pc:inkChg chg="add del">
          <ac:chgData name="Viet Anh Nguyen" userId="b95f61ff061388d5" providerId="LiveId" clId="{746B24EA-7A43-4D3D-A68A-B9BD11066FA8}" dt="2022-02-09T08:19:10.679" v="6550"/>
          <ac:inkMkLst>
            <pc:docMk/>
            <pc:sldMk cId="180266251" sldId="367"/>
            <ac:inkMk id="45" creationId="{CD238E5D-9B93-436C-BD55-953769A5D081}"/>
          </ac:inkMkLst>
        </pc:inkChg>
        <pc:inkChg chg="add del">
          <ac:chgData name="Viet Anh Nguyen" userId="b95f61ff061388d5" providerId="LiveId" clId="{746B24EA-7A43-4D3D-A68A-B9BD11066FA8}" dt="2022-02-09T08:19:10.679" v="6550"/>
          <ac:inkMkLst>
            <pc:docMk/>
            <pc:sldMk cId="180266251" sldId="367"/>
            <ac:inkMk id="46" creationId="{036CBBDA-B63F-40F3-AB73-A81A2A6B8D93}"/>
          </ac:inkMkLst>
        </pc:inkChg>
        <pc:inkChg chg="add del">
          <ac:chgData name="Viet Anh Nguyen" userId="b95f61ff061388d5" providerId="LiveId" clId="{746B24EA-7A43-4D3D-A68A-B9BD11066FA8}" dt="2022-02-09T08:19:10.679" v="6550"/>
          <ac:inkMkLst>
            <pc:docMk/>
            <pc:sldMk cId="180266251" sldId="367"/>
            <ac:inkMk id="47" creationId="{F17320E6-CDCD-4EA0-85F0-E5FC2709D6F8}"/>
          </ac:inkMkLst>
        </pc:inkChg>
        <pc:inkChg chg="add del">
          <ac:chgData name="Viet Anh Nguyen" userId="b95f61ff061388d5" providerId="LiveId" clId="{746B24EA-7A43-4D3D-A68A-B9BD11066FA8}" dt="2022-02-09T08:19:10.679" v="6550"/>
          <ac:inkMkLst>
            <pc:docMk/>
            <pc:sldMk cId="180266251" sldId="367"/>
            <ac:inkMk id="48" creationId="{CDEBF6A6-E5CB-4A61-889E-54C2ED236824}"/>
          </ac:inkMkLst>
        </pc:inkChg>
        <pc:inkChg chg="add">
          <ac:chgData name="Viet Anh Nguyen" userId="b95f61ff061388d5" providerId="LiveId" clId="{746B24EA-7A43-4D3D-A68A-B9BD11066FA8}" dt="2022-02-09T08:19:10.679" v="6550"/>
          <ac:inkMkLst>
            <pc:docMk/>
            <pc:sldMk cId="180266251" sldId="367"/>
            <ac:inkMk id="49" creationId="{A99387DC-17E0-46F6-97F0-0E7332224253}"/>
          </ac:inkMkLst>
        </pc:inkChg>
        <pc:inkChg chg="add del">
          <ac:chgData name="Viet Anh Nguyen" userId="b95f61ff061388d5" providerId="LiveId" clId="{746B24EA-7A43-4D3D-A68A-B9BD11066FA8}" dt="2022-02-09T08:19:13.289" v="6553"/>
          <ac:inkMkLst>
            <pc:docMk/>
            <pc:sldMk cId="180266251" sldId="367"/>
            <ac:inkMk id="50" creationId="{0CD272E4-7C2B-4D2B-A94D-7B01A356C139}"/>
          </ac:inkMkLst>
        </pc:inkChg>
        <pc:inkChg chg="add del">
          <ac:chgData name="Viet Anh Nguyen" userId="b95f61ff061388d5" providerId="LiveId" clId="{746B24EA-7A43-4D3D-A68A-B9BD11066FA8}" dt="2022-02-09T08:19:13.289" v="6553"/>
          <ac:inkMkLst>
            <pc:docMk/>
            <pc:sldMk cId="180266251" sldId="367"/>
            <ac:inkMk id="51" creationId="{A70192B4-0FF1-4FFB-ABF8-64BBA6D9B29D}"/>
          </ac:inkMkLst>
        </pc:inkChg>
        <pc:inkChg chg="add del">
          <ac:chgData name="Viet Anh Nguyen" userId="b95f61ff061388d5" providerId="LiveId" clId="{746B24EA-7A43-4D3D-A68A-B9BD11066FA8}" dt="2022-02-09T08:19:14.226" v="6555"/>
          <ac:inkMkLst>
            <pc:docMk/>
            <pc:sldMk cId="180266251" sldId="367"/>
            <ac:inkMk id="52" creationId="{57C8745E-3477-455C-B238-3A4FD6BC6C32}"/>
          </ac:inkMkLst>
        </pc:inkChg>
        <pc:inkChg chg="add del">
          <ac:chgData name="Viet Anh Nguyen" userId="b95f61ff061388d5" providerId="LiveId" clId="{746B24EA-7A43-4D3D-A68A-B9BD11066FA8}" dt="2022-02-09T08:19:14.226" v="6555"/>
          <ac:inkMkLst>
            <pc:docMk/>
            <pc:sldMk cId="180266251" sldId="367"/>
            <ac:inkMk id="53" creationId="{D787284C-9151-4F84-BADE-F56AD960D71B}"/>
          </ac:inkMkLst>
        </pc:inkChg>
        <pc:inkChg chg="add">
          <ac:chgData name="Viet Anh Nguyen" userId="b95f61ff061388d5" providerId="LiveId" clId="{746B24EA-7A43-4D3D-A68A-B9BD11066FA8}" dt="2022-02-09T08:19:14.226" v="6555"/>
          <ac:inkMkLst>
            <pc:docMk/>
            <pc:sldMk cId="180266251" sldId="367"/>
            <ac:inkMk id="54" creationId="{A27C9E3E-BDD6-418F-A7A2-21BCD135912F}"/>
          </ac:inkMkLst>
        </pc:inkChg>
        <pc:inkChg chg="add del">
          <ac:chgData name="Viet Anh Nguyen" userId="b95f61ff061388d5" providerId="LiveId" clId="{746B24EA-7A43-4D3D-A68A-B9BD11066FA8}" dt="2022-02-09T08:19:22.903" v="6567"/>
          <ac:inkMkLst>
            <pc:docMk/>
            <pc:sldMk cId="180266251" sldId="367"/>
            <ac:inkMk id="55" creationId="{BBD357F5-157B-4678-931F-4ADAD79F4B21}"/>
          </ac:inkMkLst>
        </pc:inkChg>
        <pc:inkChg chg="add del">
          <ac:chgData name="Viet Anh Nguyen" userId="b95f61ff061388d5" providerId="LiveId" clId="{746B24EA-7A43-4D3D-A68A-B9BD11066FA8}" dt="2022-02-09T08:19:22.903" v="6567"/>
          <ac:inkMkLst>
            <pc:docMk/>
            <pc:sldMk cId="180266251" sldId="367"/>
            <ac:inkMk id="56" creationId="{286B3AF3-EBEB-4CB6-B0D2-E10A513B3E80}"/>
          </ac:inkMkLst>
        </pc:inkChg>
        <pc:inkChg chg="add del">
          <ac:chgData name="Viet Anh Nguyen" userId="b95f61ff061388d5" providerId="LiveId" clId="{746B24EA-7A43-4D3D-A68A-B9BD11066FA8}" dt="2022-02-09T08:19:22.903" v="6567"/>
          <ac:inkMkLst>
            <pc:docMk/>
            <pc:sldMk cId="180266251" sldId="367"/>
            <ac:inkMk id="57" creationId="{BB69EA82-C38B-4BE3-90E8-E27BBC02CC49}"/>
          </ac:inkMkLst>
        </pc:inkChg>
        <pc:inkChg chg="add del">
          <ac:chgData name="Viet Anh Nguyen" userId="b95f61ff061388d5" providerId="LiveId" clId="{746B24EA-7A43-4D3D-A68A-B9BD11066FA8}" dt="2022-02-09T08:19:22.903" v="6567"/>
          <ac:inkMkLst>
            <pc:docMk/>
            <pc:sldMk cId="180266251" sldId="367"/>
            <ac:inkMk id="58" creationId="{030501EB-D87A-49F6-A5FD-3BD9F01A3E03}"/>
          </ac:inkMkLst>
        </pc:inkChg>
        <pc:inkChg chg="add del">
          <ac:chgData name="Viet Anh Nguyen" userId="b95f61ff061388d5" providerId="LiveId" clId="{746B24EA-7A43-4D3D-A68A-B9BD11066FA8}" dt="2022-02-09T08:19:22.903" v="6567"/>
          <ac:inkMkLst>
            <pc:docMk/>
            <pc:sldMk cId="180266251" sldId="367"/>
            <ac:inkMk id="59" creationId="{6FFED3FA-0CFC-428E-9F5F-B825DB758E88}"/>
          </ac:inkMkLst>
        </pc:inkChg>
        <pc:inkChg chg="add del">
          <ac:chgData name="Viet Anh Nguyen" userId="b95f61ff061388d5" providerId="LiveId" clId="{746B24EA-7A43-4D3D-A68A-B9BD11066FA8}" dt="2022-02-09T08:19:22.903" v="6567"/>
          <ac:inkMkLst>
            <pc:docMk/>
            <pc:sldMk cId="180266251" sldId="367"/>
            <ac:inkMk id="60" creationId="{BDFF4764-9207-4B19-9E4C-1A77775C4D16}"/>
          </ac:inkMkLst>
        </pc:inkChg>
        <pc:inkChg chg="add del">
          <ac:chgData name="Viet Anh Nguyen" userId="b95f61ff061388d5" providerId="LiveId" clId="{746B24EA-7A43-4D3D-A68A-B9BD11066FA8}" dt="2022-02-09T08:19:22.903" v="6567"/>
          <ac:inkMkLst>
            <pc:docMk/>
            <pc:sldMk cId="180266251" sldId="367"/>
            <ac:inkMk id="61" creationId="{B5406E3D-0F69-4CB4-BA3C-921F9D4792E8}"/>
          </ac:inkMkLst>
        </pc:inkChg>
        <pc:inkChg chg="add del">
          <ac:chgData name="Viet Anh Nguyen" userId="b95f61ff061388d5" providerId="LiveId" clId="{746B24EA-7A43-4D3D-A68A-B9BD11066FA8}" dt="2022-02-09T08:19:22.903" v="6567"/>
          <ac:inkMkLst>
            <pc:docMk/>
            <pc:sldMk cId="180266251" sldId="367"/>
            <ac:inkMk id="62" creationId="{848A2F15-EB13-4F27-8187-43E850CB7734}"/>
          </ac:inkMkLst>
        </pc:inkChg>
        <pc:inkChg chg="add del">
          <ac:chgData name="Viet Anh Nguyen" userId="b95f61ff061388d5" providerId="LiveId" clId="{746B24EA-7A43-4D3D-A68A-B9BD11066FA8}" dt="2022-02-09T08:19:22.903" v="6567"/>
          <ac:inkMkLst>
            <pc:docMk/>
            <pc:sldMk cId="180266251" sldId="367"/>
            <ac:inkMk id="63" creationId="{817652B4-17DF-4B1E-BCF3-CAC34E0C445A}"/>
          </ac:inkMkLst>
        </pc:inkChg>
        <pc:inkChg chg="add del">
          <ac:chgData name="Viet Anh Nguyen" userId="b95f61ff061388d5" providerId="LiveId" clId="{746B24EA-7A43-4D3D-A68A-B9BD11066FA8}" dt="2022-02-09T08:19:22.903" v="6567"/>
          <ac:inkMkLst>
            <pc:docMk/>
            <pc:sldMk cId="180266251" sldId="367"/>
            <ac:inkMk id="64" creationId="{B0E823D7-CD26-4813-8044-59EA08C18D37}"/>
          </ac:inkMkLst>
        </pc:inkChg>
        <pc:inkChg chg="add del">
          <ac:chgData name="Viet Anh Nguyen" userId="b95f61ff061388d5" providerId="LiveId" clId="{746B24EA-7A43-4D3D-A68A-B9BD11066FA8}" dt="2022-02-09T08:19:22.903" v="6567"/>
          <ac:inkMkLst>
            <pc:docMk/>
            <pc:sldMk cId="180266251" sldId="367"/>
            <ac:inkMk id="65" creationId="{706A7F5A-DF5B-49C3-9DA9-1E7389C37CF3}"/>
          </ac:inkMkLst>
        </pc:inkChg>
        <pc:inkChg chg="add del">
          <ac:chgData name="Viet Anh Nguyen" userId="b95f61ff061388d5" providerId="LiveId" clId="{746B24EA-7A43-4D3D-A68A-B9BD11066FA8}" dt="2022-02-09T08:19:24.776" v="6571"/>
          <ac:inkMkLst>
            <pc:docMk/>
            <pc:sldMk cId="180266251" sldId="367"/>
            <ac:inkMk id="66" creationId="{1B9A61F5-EFF6-4E8B-9F2F-945E967155FB}"/>
          </ac:inkMkLst>
        </pc:inkChg>
        <pc:inkChg chg="add del">
          <ac:chgData name="Viet Anh Nguyen" userId="b95f61ff061388d5" providerId="LiveId" clId="{746B24EA-7A43-4D3D-A68A-B9BD11066FA8}" dt="2022-02-09T08:19:24.776" v="6571"/>
          <ac:inkMkLst>
            <pc:docMk/>
            <pc:sldMk cId="180266251" sldId="367"/>
            <ac:inkMk id="67" creationId="{3D42CD8D-9E7F-4E49-8590-B8C26069C6D7}"/>
          </ac:inkMkLst>
        </pc:inkChg>
        <pc:inkChg chg="add del">
          <ac:chgData name="Viet Anh Nguyen" userId="b95f61ff061388d5" providerId="LiveId" clId="{746B24EA-7A43-4D3D-A68A-B9BD11066FA8}" dt="2022-02-09T08:19:24.776" v="6571"/>
          <ac:inkMkLst>
            <pc:docMk/>
            <pc:sldMk cId="180266251" sldId="367"/>
            <ac:inkMk id="68" creationId="{C6206771-9AD4-4D6D-82CC-974A90498F6A}"/>
          </ac:inkMkLst>
        </pc:inkChg>
        <pc:inkChg chg="add del">
          <ac:chgData name="Viet Anh Nguyen" userId="b95f61ff061388d5" providerId="LiveId" clId="{746B24EA-7A43-4D3D-A68A-B9BD11066FA8}" dt="2022-02-09T08:19:24.776" v="6571"/>
          <ac:inkMkLst>
            <pc:docMk/>
            <pc:sldMk cId="180266251" sldId="367"/>
            <ac:inkMk id="69" creationId="{765F1D10-AB9E-4800-A4F9-D3137DDF0E0C}"/>
          </ac:inkMkLst>
        </pc:inkChg>
        <pc:inkChg chg="add del">
          <ac:chgData name="Viet Anh Nguyen" userId="b95f61ff061388d5" providerId="LiveId" clId="{746B24EA-7A43-4D3D-A68A-B9BD11066FA8}" dt="2022-02-09T08:20:10.778" v="6596"/>
          <ac:inkMkLst>
            <pc:docMk/>
            <pc:sldMk cId="180266251" sldId="367"/>
            <ac:inkMk id="70" creationId="{4B6D8BF9-6B00-4024-9867-0B54BDB5702B}"/>
          </ac:inkMkLst>
        </pc:inkChg>
        <pc:inkChg chg="add del">
          <ac:chgData name="Viet Anh Nguyen" userId="b95f61ff061388d5" providerId="LiveId" clId="{746B24EA-7A43-4D3D-A68A-B9BD11066FA8}" dt="2022-02-09T08:19:48.051" v="6574"/>
          <ac:inkMkLst>
            <pc:docMk/>
            <pc:sldMk cId="180266251" sldId="367"/>
            <ac:inkMk id="71" creationId="{1943686D-90FF-4D6F-917C-BDD77B0EC2B5}"/>
          </ac:inkMkLst>
        </pc:inkChg>
        <pc:inkChg chg="add del">
          <ac:chgData name="Viet Anh Nguyen" userId="b95f61ff061388d5" providerId="LiveId" clId="{746B24EA-7A43-4D3D-A68A-B9BD11066FA8}" dt="2022-02-09T08:19:48.051" v="6574"/>
          <ac:inkMkLst>
            <pc:docMk/>
            <pc:sldMk cId="180266251" sldId="367"/>
            <ac:inkMk id="72" creationId="{5F82965E-FDD5-47E0-BD8C-00F40A04965B}"/>
          </ac:inkMkLst>
        </pc:inkChg>
        <pc:inkChg chg="add">
          <ac:chgData name="Viet Anh Nguyen" userId="b95f61ff061388d5" providerId="LiveId" clId="{746B24EA-7A43-4D3D-A68A-B9BD11066FA8}" dt="2022-02-09T08:19:48.051" v="6574"/>
          <ac:inkMkLst>
            <pc:docMk/>
            <pc:sldMk cId="180266251" sldId="367"/>
            <ac:inkMk id="73" creationId="{ADA85D43-6AD4-461A-9EF9-6403E6E53F0F}"/>
          </ac:inkMkLst>
        </pc:inkChg>
        <pc:inkChg chg="add del">
          <ac:chgData name="Viet Anh Nguyen" userId="b95f61ff061388d5" providerId="LiveId" clId="{746B24EA-7A43-4D3D-A68A-B9BD11066FA8}" dt="2022-02-09T08:19:53.926" v="6581"/>
          <ac:inkMkLst>
            <pc:docMk/>
            <pc:sldMk cId="180266251" sldId="367"/>
            <ac:inkMk id="74" creationId="{571A526E-B517-46E4-80A2-DEC3799AEC3A}"/>
          </ac:inkMkLst>
        </pc:inkChg>
        <pc:inkChg chg="add del">
          <ac:chgData name="Viet Anh Nguyen" userId="b95f61ff061388d5" providerId="LiveId" clId="{746B24EA-7A43-4D3D-A68A-B9BD11066FA8}" dt="2022-02-09T08:19:53.926" v="6581"/>
          <ac:inkMkLst>
            <pc:docMk/>
            <pc:sldMk cId="180266251" sldId="367"/>
            <ac:inkMk id="75" creationId="{0CDEA7D5-9B76-47E7-9CAC-157E0C3EF747}"/>
          </ac:inkMkLst>
        </pc:inkChg>
        <pc:inkChg chg="add del">
          <ac:chgData name="Viet Anh Nguyen" userId="b95f61ff061388d5" providerId="LiveId" clId="{746B24EA-7A43-4D3D-A68A-B9BD11066FA8}" dt="2022-02-09T08:19:53.926" v="6581"/>
          <ac:inkMkLst>
            <pc:docMk/>
            <pc:sldMk cId="180266251" sldId="367"/>
            <ac:inkMk id="76" creationId="{5EB048D6-A0F0-44E5-8842-26C6F4E29C05}"/>
          </ac:inkMkLst>
        </pc:inkChg>
        <pc:inkChg chg="add del">
          <ac:chgData name="Viet Anh Nguyen" userId="b95f61ff061388d5" providerId="LiveId" clId="{746B24EA-7A43-4D3D-A68A-B9BD11066FA8}" dt="2022-02-09T08:19:53.926" v="6581"/>
          <ac:inkMkLst>
            <pc:docMk/>
            <pc:sldMk cId="180266251" sldId="367"/>
            <ac:inkMk id="77" creationId="{72379C38-EA45-40A4-A016-DB936F748691}"/>
          </ac:inkMkLst>
        </pc:inkChg>
        <pc:inkChg chg="add del">
          <ac:chgData name="Viet Anh Nguyen" userId="b95f61ff061388d5" providerId="LiveId" clId="{746B24EA-7A43-4D3D-A68A-B9BD11066FA8}" dt="2022-02-09T08:19:53.926" v="6581"/>
          <ac:inkMkLst>
            <pc:docMk/>
            <pc:sldMk cId="180266251" sldId="367"/>
            <ac:inkMk id="78" creationId="{7566DE8B-73DB-40E7-8E8F-BE46E9D19381}"/>
          </ac:inkMkLst>
        </pc:inkChg>
        <pc:inkChg chg="add del">
          <ac:chgData name="Viet Anh Nguyen" userId="b95f61ff061388d5" providerId="LiveId" clId="{746B24EA-7A43-4D3D-A68A-B9BD11066FA8}" dt="2022-02-09T08:19:53.926" v="6581"/>
          <ac:inkMkLst>
            <pc:docMk/>
            <pc:sldMk cId="180266251" sldId="367"/>
            <ac:inkMk id="79" creationId="{681CF586-A36B-40B6-B890-995699235B91}"/>
          </ac:inkMkLst>
        </pc:inkChg>
        <pc:inkChg chg="add">
          <ac:chgData name="Viet Anh Nguyen" userId="b95f61ff061388d5" providerId="LiveId" clId="{746B24EA-7A43-4D3D-A68A-B9BD11066FA8}" dt="2022-02-09T08:19:53.926" v="6581"/>
          <ac:inkMkLst>
            <pc:docMk/>
            <pc:sldMk cId="180266251" sldId="367"/>
            <ac:inkMk id="80" creationId="{D3D3628C-5B78-48AE-8973-2736D4C0E788}"/>
          </ac:inkMkLst>
        </pc:inkChg>
        <pc:inkChg chg="add del">
          <ac:chgData name="Viet Anh Nguyen" userId="b95f61ff061388d5" providerId="LiveId" clId="{746B24EA-7A43-4D3D-A68A-B9BD11066FA8}" dt="2022-02-09T08:20:08.070" v="6589"/>
          <ac:inkMkLst>
            <pc:docMk/>
            <pc:sldMk cId="180266251" sldId="367"/>
            <ac:inkMk id="81" creationId="{9304ED95-C169-4EA8-8CCB-039A91FCF738}"/>
          </ac:inkMkLst>
        </pc:inkChg>
        <pc:inkChg chg="add del">
          <ac:chgData name="Viet Anh Nguyen" userId="b95f61ff061388d5" providerId="LiveId" clId="{746B24EA-7A43-4D3D-A68A-B9BD11066FA8}" dt="2022-02-09T08:20:08.070" v="6589"/>
          <ac:inkMkLst>
            <pc:docMk/>
            <pc:sldMk cId="180266251" sldId="367"/>
            <ac:inkMk id="82" creationId="{0967C3AB-7212-4C5C-B17D-5191F57C4EA9}"/>
          </ac:inkMkLst>
        </pc:inkChg>
        <pc:inkChg chg="add del">
          <ac:chgData name="Viet Anh Nguyen" userId="b95f61ff061388d5" providerId="LiveId" clId="{746B24EA-7A43-4D3D-A68A-B9BD11066FA8}" dt="2022-02-09T08:20:08.070" v="6589"/>
          <ac:inkMkLst>
            <pc:docMk/>
            <pc:sldMk cId="180266251" sldId="367"/>
            <ac:inkMk id="83" creationId="{79CEBAD6-D0CB-4BAD-A119-829C8D9FD466}"/>
          </ac:inkMkLst>
        </pc:inkChg>
        <pc:inkChg chg="add del">
          <ac:chgData name="Viet Anh Nguyen" userId="b95f61ff061388d5" providerId="LiveId" clId="{746B24EA-7A43-4D3D-A68A-B9BD11066FA8}" dt="2022-02-09T08:20:08.070" v="6589"/>
          <ac:inkMkLst>
            <pc:docMk/>
            <pc:sldMk cId="180266251" sldId="367"/>
            <ac:inkMk id="84" creationId="{710E1CF4-DA7E-49F6-BAA7-912194EA840C}"/>
          </ac:inkMkLst>
        </pc:inkChg>
        <pc:inkChg chg="add del">
          <ac:chgData name="Viet Anh Nguyen" userId="b95f61ff061388d5" providerId="LiveId" clId="{746B24EA-7A43-4D3D-A68A-B9BD11066FA8}" dt="2022-02-09T08:20:08.070" v="6589"/>
          <ac:inkMkLst>
            <pc:docMk/>
            <pc:sldMk cId="180266251" sldId="367"/>
            <ac:inkMk id="85" creationId="{E4B6B256-6AD9-47C0-B587-D77090662D1E}"/>
          </ac:inkMkLst>
        </pc:inkChg>
        <pc:inkChg chg="add del">
          <ac:chgData name="Viet Anh Nguyen" userId="b95f61ff061388d5" providerId="LiveId" clId="{746B24EA-7A43-4D3D-A68A-B9BD11066FA8}" dt="2022-02-09T08:20:08.070" v="6589"/>
          <ac:inkMkLst>
            <pc:docMk/>
            <pc:sldMk cId="180266251" sldId="367"/>
            <ac:inkMk id="86" creationId="{62B92972-1FEA-4FA7-B61A-425A18994E3F}"/>
          </ac:inkMkLst>
        </pc:inkChg>
        <pc:inkChg chg="add del">
          <ac:chgData name="Viet Anh Nguyen" userId="b95f61ff061388d5" providerId="LiveId" clId="{746B24EA-7A43-4D3D-A68A-B9BD11066FA8}" dt="2022-02-09T08:20:08.070" v="6589"/>
          <ac:inkMkLst>
            <pc:docMk/>
            <pc:sldMk cId="180266251" sldId="367"/>
            <ac:inkMk id="87" creationId="{54D00C84-A1E2-4689-B885-80EBE3BCF709}"/>
          </ac:inkMkLst>
        </pc:inkChg>
        <pc:inkChg chg="add del">
          <ac:chgData name="Viet Anh Nguyen" userId="b95f61ff061388d5" providerId="LiveId" clId="{746B24EA-7A43-4D3D-A68A-B9BD11066FA8}" dt="2022-02-09T08:20:09.227" v="6592"/>
          <ac:inkMkLst>
            <pc:docMk/>
            <pc:sldMk cId="180266251" sldId="367"/>
            <ac:inkMk id="88" creationId="{EE9CEFF8-7088-42FA-8BBF-33E3C70FE00D}"/>
          </ac:inkMkLst>
        </pc:inkChg>
        <pc:inkChg chg="add del">
          <ac:chgData name="Viet Anh Nguyen" userId="b95f61ff061388d5" providerId="LiveId" clId="{746B24EA-7A43-4D3D-A68A-B9BD11066FA8}" dt="2022-02-09T08:20:09.227" v="6592"/>
          <ac:inkMkLst>
            <pc:docMk/>
            <pc:sldMk cId="180266251" sldId="367"/>
            <ac:inkMk id="89" creationId="{1255A5F9-6350-41B3-8D67-0F50E2A1121F}"/>
          </ac:inkMkLst>
        </pc:inkChg>
        <pc:inkChg chg="add del">
          <ac:chgData name="Viet Anh Nguyen" userId="b95f61ff061388d5" providerId="LiveId" clId="{746B24EA-7A43-4D3D-A68A-B9BD11066FA8}" dt="2022-02-09T08:20:09.227" v="6592"/>
          <ac:inkMkLst>
            <pc:docMk/>
            <pc:sldMk cId="180266251" sldId="367"/>
            <ac:inkMk id="90" creationId="{CE187241-6686-44B7-B346-9EFBE6493380}"/>
          </ac:inkMkLst>
        </pc:inkChg>
        <pc:inkChg chg="add del">
          <ac:chgData name="Viet Anh Nguyen" userId="b95f61ff061388d5" providerId="LiveId" clId="{746B24EA-7A43-4D3D-A68A-B9BD11066FA8}" dt="2022-02-09T08:20:10.778" v="6596"/>
          <ac:inkMkLst>
            <pc:docMk/>
            <pc:sldMk cId="180266251" sldId="367"/>
            <ac:inkMk id="91" creationId="{7623CBD7-C5BC-4CF7-92DC-67B34A5B644E}"/>
          </ac:inkMkLst>
        </pc:inkChg>
        <pc:inkChg chg="add del">
          <ac:chgData name="Viet Anh Nguyen" userId="b95f61ff061388d5" providerId="LiveId" clId="{746B24EA-7A43-4D3D-A68A-B9BD11066FA8}" dt="2022-02-09T08:20:10.778" v="6596"/>
          <ac:inkMkLst>
            <pc:docMk/>
            <pc:sldMk cId="180266251" sldId="367"/>
            <ac:inkMk id="92" creationId="{3775B4E3-FD21-4061-98A8-CACD8D4B332E}"/>
          </ac:inkMkLst>
        </pc:inkChg>
        <pc:inkChg chg="add del">
          <ac:chgData name="Viet Anh Nguyen" userId="b95f61ff061388d5" providerId="LiveId" clId="{746B24EA-7A43-4D3D-A68A-B9BD11066FA8}" dt="2022-02-09T08:20:10.778" v="6596"/>
          <ac:inkMkLst>
            <pc:docMk/>
            <pc:sldMk cId="180266251" sldId="367"/>
            <ac:inkMk id="93" creationId="{C984DCE0-BBC6-4819-BABE-3467E600B357}"/>
          </ac:inkMkLst>
        </pc:inkChg>
        <pc:inkChg chg="add del">
          <ac:chgData name="Viet Anh Nguyen" userId="b95f61ff061388d5" providerId="LiveId" clId="{746B24EA-7A43-4D3D-A68A-B9BD11066FA8}" dt="2022-02-09T08:20:10.778" v="6596"/>
          <ac:inkMkLst>
            <pc:docMk/>
            <pc:sldMk cId="180266251" sldId="367"/>
            <ac:inkMk id="94" creationId="{A9624F42-77E2-477D-9A41-CC4F81C75152}"/>
          </ac:inkMkLst>
        </pc:inkChg>
        <pc:inkChg chg="add del">
          <ac:chgData name="Viet Anh Nguyen" userId="b95f61ff061388d5" providerId="LiveId" clId="{746B24EA-7A43-4D3D-A68A-B9BD11066FA8}" dt="2022-02-09T08:20:10.778" v="6596"/>
          <ac:inkMkLst>
            <pc:docMk/>
            <pc:sldMk cId="180266251" sldId="367"/>
            <ac:inkMk id="95" creationId="{16B00122-915F-4F78-8A75-FD3D88FFE299}"/>
          </ac:inkMkLst>
        </pc:inkChg>
        <pc:inkChg chg="add">
          <ac:chgData name="Viet Anh Nguyen" userId="b95f61ff061388d5" providerId="LiveId" clId="{746B24EA-7A43-4D3D-A68A-B9BD11066FA8}" dt="2022-02-09T08:20:10.778" v="6596"/>
          <ac:inkMkLst>
            <pc:docMk/>
            <pc:sldMk cId="180266251" sldId="367"/>
            <ac:inkMk id="96" creationId="{2EC67A98-7083-4A25-9E4E-7F6663477A1D}"/>
          </ac:inkMkLst>
        </pc:inkChg>
        <pc:inkChg chg="add del">
          <ac:chgData name="Viet Anh Nguyen" userId="b95f61ff061388d5" providerId="LiveId" clId="{746B24EA-7A43-4D3D-A68A-B9BD11066FA8}" dt="2022-02-09T08:20:16.100" v="6600"/>
          <ac:inkMkLst>
            <pc:docMk/>
            <pc:sldMk cId="180266251" sldId="367"/>
            <ac:inkMk id="97" creationId="{3BA80F63-1FDD-45A4-861A-A55BD9D43CC8}"/>
          </ac:inkMkLst>
        </pc:inkChg>
        <pc:inkChg chg="add del">
          <ac:chgData name="Viet Anh Nguyen" userId="b95f61ff061388d5" providerId="LiveId" clId="{746B24EA-7A43-4D3D-A68A-B9BD11066FA8}" dt="2022-02-09T08:20:16.100" v="6600"/>
          <ac:inkMkLst>
            <pc:docMk/>
            <pc:sldMk cId="180266251" sldId="367"/>
            <ac:inkMk id="98" creationId="{D1423416-3DD9-46DA-90A0-7740F4E5194E}"/>
          </ac:inkMkLst>
        </pc:inkChg>
        <pc:inkChg chg="add del">
          <ac:chgData name="Viet Anh Nguyen" userId="b95f61ff061388d5" providerId="LiveId" clId="{746B24EA-7A43-4D3D-A68A-B9BD11066FA8}" dt="2022-02-09T08:20:16.100" v="6600"/>
          <ac:inkMkLst>
            <pc:docMk/>
            <pc:sldMk cId="180266251" sldId="367"/>
            <ac:inkMk id="99" creationId="{5267A01F-03F2-4CD7-BCDE-A4227FB02E88}"/>
          </ac:inkMkLst>
        </pc:inkChg>
        <pc:inkChg chg="add del">
          <ac:chgData name="Viet Anh Nguyen" userId="b95f61ff061388d5" providerId="LiveId" clId="{746B24EA-7A43-4D3D-A68A-B9BD11066FA8}" dt="2022-02-09T08:20:17.710" v="6603"/>
          <ac:inkMkLst>
            <pc:docMk/>
            <pc:sldMk cId="180266251" sldId="367"/>
            <ac:inkMk id="100" creationId="{2DC5FF2C-EF93-498D-8411-6ED8CEAFD5B3}"/>
          </ac:inkMkLst>
        </pc:inkChg>
        <pc:inkChg chg="add del">
          <ac:chgData name="Viet Anh Nguyen" userId="b95f61ff061388d5" providerId="LiveId" clId="{746B24EA-7A43-4D3D-A68A-B9BD11066FA8}" dt="2022-02-09T08:20:17.710" v="6603"/>
          <ac:inkMkLst>
            <pc:docMk/>
            <pc:sldMk cId="180266251" sldId="367"/>
            <ac:inkMk id="101" creationId="{A2B0D4B5-038C-4543-9771-3569BCD9A7F0}"/>
          </ac:inkMkLst>
        </pc:inkChg>
        <pc:inkChg chg="add del">
          <ac:chgData name="Viet Anh Nguyen" userId="b95f61ff061388d5" providerId="LiveId" clId="{746B24EA-7A43-4D3D-A68A-B9BD11066FA8}" dt="2022-02-09T08:20:19.556" v="6605"/>
          <ac:inkMkLst>
            <pc:docMk/>
            <pc:sldMk cId="180266251" sldId="367"/>
            <ac:inkMk id="102" creationId="{FE700780-547B-430C-8868-F5D2538FBE2D}"/>
          </ac:inkMkLst>
        </pc:inkChg>
        <pc:inkChg chg="add">
          <ac:chgData name="Viet Anh Nguyen" userId="b95f61ff061388d5" providerId="LiveId" clId="{746B24EA-7A43-4D3D-A68A-B9BD11066FA8}" dt="2022-02-09T08:20:17.710" v="6603"/>
          <ac:inkMkLst>
            <pc:docMk/>
            <pc:sldMk cId="180266251" sldId="367"/>
            <ac:inkMk id="103" creationId="{6A9F2E89-CA50-4D68-8F7C-6B6E4806C27F}"/>
          </ac:inkMkLst>
        </pc:inkChg>
        <pc:inkChg chg="add del">
          <ac:chgData name="Viet Anh Nguyen" userId="b95f61ff061388d5" providerId="LiveId" clId="{746B24EA-7A43-4D3D-A68A-B9BD11066FA8}" dt="2022-02-09T08:20:19.556" v="6605"/>
          <ac:inkMkLst>
            <pc:docMk/>
            <pc:sldMk cId="180266251" sldId="367"/>
            <ac:inkMk id="104" creationId="{B8D2BD38-0F8E-41E0-A5AB-A38FBE8DE6F4}"/>
          </ac:inkMkLst>
        </pc:inkChg>
        <pc:inkChg chg="add del">
          <ac:chgData name="Viet Anh Nguyen" userId="b95f61ff061388d5" providerId="LiveId" clId="{746B24EA-7A43-4D3D-A68A-B9BD11066FA8}" dt="2022-02-09T08:20:22.909" v="6612"/>
          <ac:inkMkLst>
            <pc:docMk/>
            <pc:sldMk cId="180266251" sldId="367"/>
            <ac:inkMk id="105" creationId="{9E724746-72C0-41DF-8231-24BEF3E49258}"/>
          </ac:inkMkLst>
        </pc:inkChg>
        <pc:inkChg chg="add del">
          <ac:chgData name="Viet Anh Nguyen" userId="b95f61ff061388d5" providerId="LiveId" clId="{746B24EA-7A43-4D3D-A68A-B9BD11066FA8}" dt="2022-02-09T08:20:22.909" v="6612"/>
          <ac:inkMkLst>
            <pc:docMk/>
            <pc:sldMk cId="180266251" sldId="367"/>
            <ac:inkMk id="106" creationId="{659565E9-AD3C-4D4E-B47D-04D96B426E42}"/>
          </ac:inkMkLst>
        </pc:inkChg>
        <pc:inkChg chg="add del">
          <ac:chgData name="Viet Anh Nguyen" userId="b95f61ff061388d5" providerId="LiveId" clId="{746B24EA-7A43-4D3D-A68A-B9BD11066FA8}" dt="2022-02-09T08:20:22.909" v="6612"/>
          <ac:inkMkLst>
            <pc:docMk/>
            <pc:sldMk cId="180266251" sldId="367"/>
            <ac:inkMk id="107" creationId="{049BB54A-6350-45AC-A764-FECBD5E2014D}"/>
          </ac:inkMkLst>
        </pc:inkChg>
        <pc:inkChg chg="add del">
          <ac:chgData name="Viet Anh Nguyen" userId="b95f61ff061388d5" providerId="LiveId" clId="{746B24EA-7A43-4D3D-A68A-B9BD11066FA8}" dt="2022-02-09T08:20:22.909" v="6612"/>
          <ac:inkMkLst>
            <pc:docMk/>
            <pc:sldMk cId="180266251" sldId="367"/>
            <ac:inkMk id="108" creationId="{ED1A7274-B9CC-4660-8111-12003BB7C76C}"/>
          </ac:inkMkLst>
        </pc:inkChg>
        <pc:inkChg chg="add del">
          <ac:chgData name="Viet Anh Nguyen" userId="b95f61ff061388d5" providerId="LiveId" clId="{746B24EA-7A43-4D3D-A68A-B9BD11066FA8}" dt="2022-02-09T08:20:22.909" v="6612"/>
          <ac:inkMkLst>
            <pc:docMk/>
            <pc:sldMk cId="180266251" sldId="367"/>
            <ac:inkMk id="109" creationId="{8B819950-D7B9-413B-A712-DFBD5B03AD9A}"/>
          </ac:inkMkLst>
        </pc:inkChg>
        <pc:inkChg chg="add del">
          <ac:chgData name="Viet Anh Nguyen" userId="b95f61ff061388d5" providerId="LiveId" clId="{746B24EA-7A43-4D3D-A68A-B9BD11066FA8}" dt="2022-02-09T08:20:22.909" v="6612"/>
          <ac:inkMkLst>
            <pc:docMk/>
            <pc:sldMk cId="180266251" sldId="367"/>
            <ac:inkMk id="110" creationId="{EC557E86-6BB0-42AD-AEA8-7BCB56FC1373}"/>
          </ac:inkMkLst>
        </pc:inkChg>
        <pc:inkChg chg="add del">
          <ac:chgData name="Viet Anh Nguyen" userId="b95f61ff061388d5" providerId="LiveId" clId="{746B24EA-7A43-4D3D-A68A-B9BD11066FA8}" dt="2022-02-09T08:20:22.909" v="6612"/>
          <ac:inkMkLst>
            <pc:docMk/>
            <pc:sldMk cId="180266251" sldId="367"/>
            <ac:inkMk id="111" creationId="{12D83762-3758-49A3-9A84-532F5B242402}"/>
          </ac:inkMkLst>
        </pc:inkChg>
        <pc:inkChg chg="add">
          <ac:chgData name="Viet Anh Nguyen" userId="b95f61ff061388d5" providerId="LiveId" clId="{746B24EA-7A43-4D3D-A68A-B9BD11066FA8}" dt="2022-02-09T08:20:22.909" v="6612"/>
          <ac:inkMkLst>
            <pc:docMk/>
            <pc:sldMk cId="180266251" sldId="367"/>
            <ac:inkMk id="112" creationId="{540EF4EE-7F91-46D8-9ACA-FC7920C6A1E8}"/>
          </ac:inkMkLst>
        </pc:inkChg>
        <pc:inkChg chg="add del">
          <ac:chgData name="Viet Anh Nguyen" userId="b95f61ff061388d5" providerId="LiveId" clId="{746B24EA-7A43-4D3D-A68A-B9BD11066FA8}" dt="2022-02-09T08:20:26.296" v="6616"/>
          <ac:inkMkLst>
            <pc:docMk/>
            <pc:sldMk cId="180266251" sldId="367"/>
            <ac:inkMk id="113" creationId="{51227D21-5105-42B2-8591-CCADC9D3FE18}"/>
          </ac:inkMkLst>
        </pc:inkChg>
        <pc:inkChg chg="add del">
          <ac:chgData name="Viet Anh Nguyen" userId="b95f61ff061388d5" providerId="LiveId" clId="{746B24EA-7A43-4D3D-A68A-B9BD11066FA8}" dt="2022-02-09T08:20:26.296" v="6616"/>
          <ac:inkMkLst>
            <pc:docMk/>
            <pc:sldMk cId="180266251" sldId="367"/>
            <ac:inkMk id="114" creationId="{ACF5BB98-C567-4D77-969E-16BA67B0140F}"/>
          </ac:inkMkLst>
        </pc:inkChg>
        <pc:inkChg chg="add del">
          <ac:chgData name="Viet Anh Nguyen" userId="b95f61ff061388d5" providerId="LiveId" clId="{746B24EA-7A43-4D3D-A68A-B9BD11066FA8}" dt="2022-02-09T08:20:26.296" v="6616"/>
          <ac:inkMkLst>
            <pc:docMk/>
            <pc:sldMk cId="180266251" sldId="367"/>
            <ac:inkMk id="115" creationId="{B37BE31D-BEEB-41FF-A9E7-B50265D7C8C3}"/>
          </ac:inkMkLst>
        </pc:inkChg>
        <pc:inkChg chg="add">
          <ac:chgData name="Viet Anh Nguyen" userId="b95f61ff061388d5" providerId="LiveId" clId="{746B24EA-7A43-4D3D-A68A-B9BD11066FA8}" dt="2022-02-09T08:20:26.296" v="6616"/>
          <ac:inkMkLst>
            <pc:docMk/>
            <pc:sldMk cId="180266251" sldId="367"/>
            <ac:inkMk id="116" creationId="{645ED778-3721-4C2C-94F1-AF3FFFD65221}"/>
          </ac:inkMkLst>
        </pc:inkChg>
        <pc:inkChg chg="add del">
          <ac:chgData name="Viet Anh Nguyen" userId="b95f61ff061388d5" providerId="LiveId" clId="{746B24EA-7A43-4D3D-A68A-B9BD11066FA8}" dt="2022-02-09T08:20:28.400" v="6619"/>
          <ac:inkMkLst>
            <pc:docMk/>
            <pc:sldMk cId="180266251" sldId="367"/>
            <ac:inkMk id="117" creationId="{2993E6D4-6836-4D39-AFA9-76C7D7B46817}"/>
          </ac:inkMkLst>
        </pc:inkChg>
        <pc:inkChg chg="add del">
          <ac:chgData name="Viet Anh Nguyen" userId="b95f61ff061388d5" providerId="LiveId" clId="{746B24EA-7A43-4D3D-A68A-B9BD11066FA8}" dt="2022-02-09T08:20:28.400" v="6619"/>
          <ac:inkMkLst>
            <pc:docMk/>
            <pc:sldMk cId="180266251" sldId="367"/>
            <ac:inkMk id="118" creationId="{A77497D6-3725-4C6E-B3D4-EE8832F2EBE3}"/>
          </ac:inkMkLst>
        </pc:inkChg>
        <pc:inkChg chg="add">
          <ac:chgData name="Viet Anh Nguyen" userId="b95f61ff061388d5" providerId="LiveId" clId="{746B24EA-7A43-4D3D-A68A-B9BD11066FA8}" dt="2022-02-09T08:20:28.400" v="6619"/>
          <ac:inkMkLst>
            <pc:docMk/>
            <pc:sldMk cId="180266251" sldId="367"/>
            <ac:inkMk id="119" creationId="{292DA569-29C5-4490-AE76-4456B7DA86AC}"/>
          </ac:inkMkLst>
        </pc:inkChg>
      </pc:sldChg>
      <pc:sldChg chg="addSp delSp add mod">
        <pc:chgData name="Viet Anh Nguyen" userId="b95f61ff061388d5" providerId="LiveId" clId="{746B24EA-7A43-4D3D-A68A-B9BD11066FA8}" dt="2022-02-09T08:23:18.493" v="6786"/>
        <pc:sldMkLst>
          <pc:docMk/>
          <pc:sldMk cId="3504779644" sldId="368"/>
        </pc:sldMkLst>
        <pc:inkChg chg="add del">
          <ac:chgData name="Viet Anh Nguyen" userId="b95f61ff061388d5" providerId="LiveId" clId="{746B24EA-7A43-4D3D-A68A-B9BD11066FA8}" dt="2022-02-09T08:20:50.230" v="6622"/>
          <ac:inkMkLst>
            <pc:docMk/>
            <pc:sldMk cId="3504779644" sldId="368"/>
            <ac:inkMk id="2" creationId="{B9B82AC1-6FA0-4C05-B931-3DFFB131E60B}"/>
          </ac:inkMkLst>
        </pc:inkChg>
        <pc:inkChg chg="add del">
          <ac:chgData name="Viet Anh Nguyen" userId="b95f61ff061388d5" providerId="LiveId" clId="{746B24EA-7A43-4D3D-A68A-B9BD11066FA8}" dt="2022-02-09T08:20:50.230" v="6622"/>
          <ac:inkMkLst>
            <pc:docMk/>
            <pc:sldMk cId="3504779644" sldId="368"/>
            <ac:inkMk id="3" creationId="{DC585CC6-586D-4E6A-983B-80B0C3FAEFA5}"/>
          </ac:inkMkLst>
        </pc:inkChg>
        <pc:inkChg chg="add">
          <ac:chgData name="Viet Anh Nguyen" userId="b95f61ff061388d5" providerId="LiveId" clId="{746B24EA-7A43-4D3D-A68A-B9BD11066FA8}" dt="2022-02-09T08:20:50.230" v="6622"/>
          <ac:inkMkLst>
            <pc:docMk/>
            <pc:sldMk cId="3504779644" sldId="368"/>
            <ac:inkMk id="4" creationId="{4FA1181E-388B-4446-9D82-C2ED25E93AEB}"/>
          </ac:inkMkLst>
        </pc:inkChg>
        <pc:inkChg chg="add">
          <ac:chgData name="Viet Anh Nguyen" userId="b95f61ff061388d5" providerId="LiveId" clId="{746B24EA-7A43-4D3D-A68A-B9BD11066FA8}" dt="2022-02-09T08:20:51.240" v="6623" actId="9405"/>
          <ac:inkMkLst>
            <pc:docMk/>
            <pc:sldMk cId="3504779644" sldId="368"/>
            <ac:inkMk id="5" creationId="{B24EB9C3-27F6-4E13-B8A8-7B2CF932D648}"/>
          </ac:inkMkLst>
        </pc:inkChg>
        <pc:inkChg chg="add del">
          <ac:chgData name="Viet Anh Nguyen" userId="b95f61ff061388d5" providerId="LiveId" clId="{746B24EA-7A43-4D3D-A68A-B9BD11066FA8}" dt="2022-02-09T08:20:54.182" v="6631"/>
          <ac:inkMkLst>
            <pc:docMk/>
            <pc:sldMk cId="3504779644" sldId="368"/>
            <ac:inkMk id="6" creationId="{86BDC415-65F1-48FB-BE2D-3F9DB32661B1}"/>
          </ac:inkMkLst>
        </pc:inkChg>
        <pc:inkChg chg="add del">
          <ac:chgData name="Viet Anh Nguyen" userId="b95f61ff061388d5" providerId="LiveId" clId="{746B24EA-7A43-4D3D-A68A-B9BD11066FA8}" dt="2022-02-09T08:20:54.182" v="6631"/>
          <ac:inkMkLst>
            <pc:docMk/>
            <pc:sldMk cId="3504779644" sldId="368"/>
            <ac:inkMk id="7" creationId="{148A41C3-2C8B-41A4-BF20-02953C45DD96}"/>
          </ac:inkMkLst>
        </pc:inkChg>
        <pc:inkChg chg="add del">
          <ac:chgData name="Viet Anh Nguyen" userId="b95f61ff061388d5" providerId="LiveId" clId="{746B24EA-7A43-4D3D-A68A-B9BD11066FA8}" dt="2022-02-09T08:20:54.182" v="6631"/>
          <ac:inkMkLst>
            <pc:docMk/>
            <pc:sldMk cId="3504779644" sldId="368"/>
            <ac:inkMk id="8" creationId="{56130E36-DC44-4E8B-AB00-BCF32961ADD0}"/>
          </ac:inkMkLst>
        </pc:inkChg>
        <pc:inkChg chg="add del">
          <ac:chgData name="Viet Anh Nguyen" userId="b95f61ff061388d5" providerId="LiveId" clId="{746B24EA-7A43-4D3D-A68A-B9BD11066FA8}" dt="2022-02-09T08:20:54.182" v="6631"/>
          <ac:inkMkLst>
            <pc:docMk/>
            <pc:sldMk cId="3504779644" sldId="368"/>
            <ac:inkMk id="9" creationId="{311F1063-C9CE-44B3-A2E6-7613018C4C36}"/>
          </ac:inkMkLst>
        </pc:inkChg>
        <pc:inkChg chg="add del">
          <ac:chgData name="Viet Anh Nguyen" userId="b95f61ff061388d5" providerId="LiveId" clId="{746B24EA-7A43-4D3D-A68A-B9BD11066FA8}" dt="2022-02-09T08:20:54.182" v="6631"/>
          <ac:inkMkLst>
            <pc:docMk/>
            <pc:sldMk cId="3504779644" sldId="368"/>
            <ac:inkMk id="10" creationId="{EF3BF44F-4847-488D-A578-5FA4D0A033F8}"/>
          </ac:inkMkLst>
        </pc:inkChg>
        <pc:inkChg chg="add del">
          <ac:chgData name="Viet Anh Nguyen" userId="b95f61ff061388d5" providerId="LiveId" clId="{746B24EA-7A43-4D3D-A68A-B9BD11066FA8}" dt="2022-02-09T08:20:54.182" v="6631"/>
          <ac:inkMkLst>
            <pc:docMk/>
            <pc:sldMk cId="3504779644" sldId="368"/>
            <ac:inkMk id="11" creationId="{BB7A47B9-B875-4625-9098-0C1DB6881176}"/>
          </ac:inkMkLst>
        </pc:inkChg>
        <pc:inkChg chg="add del">
          <ac:chgData name="Viet Anh Nguyen" userId="b95f61ff061388d5" providerId="LiveId" clId="{746B24EA-7A43-4D3D-A68A-B9BD11066FA8}" dt="2022-02-09T08:20:54.182" v="6631"/>
          <ac:inkMkLst>
            <pc:docMk/>
            <pc:sldMk cId="3504779644" sldId="368"/>
            <ac:inkMk id="12" creationId="{4A8A84F7-B6D1-4A06-B3D2-0674DAD7FC82}"/>
          </ac:inkMkLst>
        </pc:inkChg>
        <pc:inkChg chg="add del">
          <ac:chgData name="Viet Anh Nguyen" userId="b95f61ff061388d5" providerId="LiveId" clId="{746B24EA-7A43-4D3D-A68A-B9BD11066FA8}" dt="2022-02-09T08:20:56.227" v="6637"/>
          <ac:inkMkLst>
            <pc:docMk/>
            <pc:sldMk cId="3504779644" sldId="368"/>
            <ac:inkMk id="13" creationId="{CBF678CC-5E92-403B-847A-400BE067F373}"/>
          </ac:inkMkLst>
        </pc:inkChg>
        <pc:inkChg chg="add">
          <ac:chgData name="Viet Anh Nguyen" userId="b95f61ff061388d5" providerId="LiveId" clId="{746B24EA-7A43-4D3D-A68A-B9BD11066FA8}" dt="2022-02-09T08:20:54.182" v="6631"/>
          <ac:inkMkLst>
            <pc:docMk/>
            <pc:sldMk cId="3504779644" sldId="368"/>
            <ac:inkMk id="14" creationId="{05FF334C-E32A-4341-8674-408A57FA0CF1}"/>
          </ac:inkMkLst>
        </pc:inkChg>
        <pc:inkChg chg="add del">
          <ac:chgData name="Viet Anh Nguyen" userId="b95f61ff061388d5" providerId="LiveId" clId="{746B24EA-7A43-4D3D-A68A-B9BD11066FA8}" dt="2022-02-09T08:20:56.227" v="6637"/>
          <ac:inkMkLst>
            <pc:docMk/>
            <pc:sldMk cId="3504779644" sldId="368"/>
            <ac:inkMk id="15" creationId="{66263F48-0AE5-4040-B86C-D28267A5A3B9}"/>
          </ac:inkMkLst>
        </pc:inkChg>
        <pc:inkChg chg="add del">
          <ac:chgData name="Viet Anh Nguyen" userId="b95f61ff061388d5" providerId="LiveId" clId="{746B24EA-7A43-4D3D-A68A-B9BD11066FA8}" dt="2022-02-09T08:20:56.227" v="6637"/>
          <ac:inkMkLst>
            <pc:docMk/>
            <pc:sldMk cId="3504779644" sldId="368"/>
            <ac:inkMk id="16" creationId="{0521CC76-0057-4FE5-8D13-6BECB6C265A9}"/>
          </ac:inkMkLst>
        </pc:inkChg>
        <pc:inkChg chg="add del">
          <ac:chgData name="Viet Anh Nguyen" userId="b95f61ff061388d5" providerId="LiveId" clId="{746B24EA-7A43-4D3D-A68A-B9BD11066FA8}" dt="2022-02-09T08:20:56.227" v="6637"/>
          <ac:inkMkLst>
            <pc:docMk/>
            <pc:sldMk cId="3504779644" sldId="368"/>
            <ac:inkMk id="17" creationId="{55928D39-7199-41F0-9968-95E0C820DABE}"/>
          </ac:inkMkLst>
        </pc:inkChg>
        <pc:inkChg chg="add del">
          <ac:chgData name="Viet Anh Nguyen" userId="b95f61ff061388d5" providerId="LiveId" clId="{746B24EA-7A43-4D3D-A68A-B9BD11066FA8}" dt="2022-02-09T08:20:56.227" v="6637"/>
          <ac:inkMkLst>
            <pc:docMk/>
            <pc:sldMk cId="3504779644" sldId="368"/>
            <ac:inkMk id="18" creationId="{D1F45B63-B60A-4CDA-B3E0-E8EE3E1BC95E}"/>
          </ac:inkMkLst>
        </pc:inkChg>
        <pc:inkChg chg="add del">
          <ac:chgData name="Viet Anh Nguyen" userId="b95f61ff061388d5" providerId="LiveId" clId="{746B24EA-7A43-4D3D-A68A-B9BD11066FA8}" dt="2022-02-09T08:20:56.227" v="6637"/>
          <ac:inkMkLst>
            <pc:docMk/>
            <pc:sldMk cId="3504779644" sldId="368"/>
            <ac:inkMk id="19" creationId="{BE13613E-0322-45E0-81AB-62A26343F539}"/>
          </ac:inkMkLst>
        </pc:inkChg>
        <pc:inkChg chg="add">
          <ac:chgData name="Viet Anh Nguyen" userId="b95f61ff061388d5" providerId="LiveId" clId="{746B24EA-7A43-4D3D-A68A-B9BD11066FA8}" dt="2022-02-09T08:20:56.227" v="6637"/>
          <ac:inkMkLst>
            <pc:docMk/>
            <pc:sldMk cId="3504779644" sldId="368"/>
            <ac:inkMk id="20" creationId="{63931E41-A01F-4F55-B53B-2F4F4C58E3AC}"/>
          </ac:inkMkLst>
        </pc:inkChg>
        <pc:inkChg chg="add">
          <ac:chgData name="Viet Anh Nguyen" userId="b95f61ff061388d5" providerId="LiveId" clId="{746B24EA-7A43-4D3D-A68A-B9BD11066FA8}" dt="2022-02-09T08:20:56.227" v="6637"/>
          <ac:inkMkLst>
            <pc:docMk/>
            <pc:sldMk cId="3504779644" sldId="368"/>
            <ac:inkMk id="21" creationId="{E829E562-2662-4B65-889A-461A80FF9BCC}"/>
          </ac:inkMkLst>
        </pc:inkChg>
        <pc:inkChg chg="add del">
          <ac:chgData name="Viet Anh Nguyen" userId="b95f61ff061388d5" providerId="LiveId" clId="{746B24EA-7A43-4D3D-A68A-B9BD11066FA8}" dt="2022-02-09T08:20:57.727" v="6640"/>
          <ac:inkMkLst>
            <pc:docMk/>
            <pc:sldMk cId="3504779644" sldId="368"/>
            <ac:inkMk id="22" creationId="{C6510F06-6978-44C3-A343-5C1AC5D63E12}"/>
          </ac:inkMkLst>
        </pc:inkChg>
        <pc:inkChg chg="add del">
          <ac:chgData name="Viet Anh Nguyen" userId="b95f61ff061388d5" providerId="LiveId" clId="{746B24EA-7A43-4D3D-A68A-B9BD11066FA8}" dt="2022-02-09T08:20:57.727" v="6640"/>
          <ac:inkMkLst>
            <pc:docMk/>
            <pc:sldMk cId="3504779644" sldId="368"/>
            <ac:inkMk id="23" creationId="{80D416BD-1F22-4AD6-AB7D-71893227A031}"/>
          </ac:inkMkLst>
        </pc:inkChg>
        <pc:inkChg chg="add del">
          <ac:chgData name="Viet Anh Nguyen" userId="b95f61ff061388d5" providerId="LiveId" clId="{746B24EA-7A43-4D3D-A68A-B9BD11066FA8}" dt="2022-02-09T08:21:05.752" v="6662"/>
          <ac:inkMkLst>
            <pc:docMk/>
            <pc:sldMk cId="3504779644" sldId="368"/>
            <ac:inkMk id="24" creationId="{44D68966-181D-4441-B002-4190CCBC798F}"/>
          </ac:inkMkLst>
        </pc:inkChg>
        <pc:inkChg chg="add del">
          <ac:chgData name="Viet Anh Nguyen" userId="b95f61ff061388d5" providerId="LiveId" clId="{746B24EA-7A43-4D3D-A68A-B9BD11066FA8}" dt="2022-02-09T08:21:05.752" v="6662"/>
          <ac:inkMkLst>
            <pc:docMk/>
            <pc:sldMk cId="3504779644" sldId="368"/>
            <ac:inkMk id="25" creationId="{A89C5B85-604A-4556-898E-6F1CC92C67A9}"/>
          </ac:inkMkLst>
        </pc:inkChg>
        <pc:inkChg chg="add del">
          <ac:chgData name="Viet Anh Nguyen" userId="b95f61ff061388d5" providerId="LiveId" clId="{746B24EA-7A43-4D3D-A68A-B9BD11066FA8}" dt="2022-02-09T08:21:05.752" v="6662"/>
          <ac:inkMkLst>
            <pc:docMk/>
            <pc:sldMk cId="3504779644" sldId="368"/>
            <ac:inkMk id="26" creationId="{8A259A5A-B206-4837-8F97-BF1273B9A239}"/>
          </ac:inkMkLst>
        </pc:inkChg>
        <pc:inkChg chg="add del">
          <ac:chgData name="Viet Anh Nguyen" userId="b95f61ff061388d5" providerId="LiveId" clId="{746B24EA-7A43-4D3D-A68A-B9BD11066FA8}" dt="2022-02-09T08:21:05.752" v="6662"/>
          <ac:inkMkLst>
            <pc:docMk/>
            <pc:sldMk cId="3504779644" sldId="368"/>
            <ac:inkMk id="27" creationId="{0C9CB969-0EF1-41E9-A62D-01744F76FE3B}"/>
          </ac:inkMkLst>
        </pc:inkChg>
        <pc:inkChg chg="add del">
          <ac:chgData name="Viet Anh Nguyen" userId="b95f61ff061388d5" providerId="LiveId" clId="{746B24EA-7A43-4D3D-A68A-B9BD11066FA8}" dt="2022-02-09T08:21:05.752" v="6662"/>
          <ac:inkMkLst>
            <pc:docMk/>
            <pc:sldMk cId="3504779644" sldId="368"/>
            <ac:inkMk id="28" creationId="{00A6C951-235A-43FA-9F27-19C2F6380875}"/>
          </ac:inkMkLst>
        </pc:inkChg>
        <pc:inkChg chg="add del">
          <ac:chgData name="Viet Anh Nguyen" userId="b95f61ff061388d5" providerId="LiveId" clId="{746B24EA-7A43-4D3D-A68A-B9BD11066FA8}" dt="2022-02-09T08:21:05.752" v="6662"/>
          <ac:inkMkLst>
            <pc:docMk/>
            <pc:sldMk cId="3504779644" sldId="368"/>
            <ac:inkMk id="29" creationId="{6D5767D2-4639-4CA8-A67F-7DB783FCCD48}"/>
          </ac:inkMkLst>
        </pc:inkChg>
        <pc:inkChg chg="add del">
          <ac:chgData name="Viet Anh Nguyen" userId="b95f61ff061388d5" providerId="LiveId" clId="{746B24EA-7A43-4D3D-A68A-B9BD11066FA8}" dt="2022-02-09T08:21:05.752" v="6662"/>
          <ac:inkMkLst>
            <pc:docMk/>
            <pc:sldMk cId="3504779644" sldId="368"/>
            <ac:inkMk id="30" creationId="{2D1200C7-5D08-4B7C-8B09-8F3D1FB651D1}"/>
          </ac:inkMkLst>
        </pc:inkChg>
        <pc:inkChg chg="add del">
          <ac:chgData name="Viet Anh Nguyen" userId="b95f61ff061388d5" providerId="LiveId" clId="{746B24EA-7A43-4D3D-A68A-B9BD11066FA8}" dt="2022-02-09T08:21:05.752" v="6662"/>
          <ac:inkMkLst>
            <pc:docMk/>
            <pc:sldMk cId="3504779644" sldId="368"/>
            <ac:inkMk id="31" creationId="{E4C495BE-7AA1-494A-9CCD-D278972F197D}"/>
          </ac:inkMkLst>
        </pc:inkChg>
        <pc:inkChg chg="add del">
          <ac:chgData name="Viet Anh Nguyen" userId="b95f61ff061388d5" providerId="LiveId" clId="{746B24EA-7A43-4D3D-A68A-B9BD11066FA8}" dt="2022-02-09T08:21:05.752" v="6662"/>
          <ac:inkMkLst>
            <pc:docMk/>
            <pc:sldMk cId="3504779644" sldId="368"/>
            <ac:inkMk id="32" creationId="{51DBC7B8-056D-4BA8-AB89-0EDC9E60645F}"/>
          </ac:inkMkLst>
        </pc:inkChg>
        <pc:inkChg chg="add del">
          <ac:chgData name="Viet Anh Nguyen" userId="b95f61ff061388d5" providerId="LiveId" clId="{746B24EA-7A43-4D3D-A68A-B9BD11066FA8}" dt="2022-02-09T08:21:05.752" v="6662"/>
          <ac:inkMkLst>
            <pc:docMk/>
            <pc:sldMk cId="3504779644" sldId="368"/>
            <ac:inkMk id="33" creationId="{A427981A-3D56-4082-9063-2A11AB74D80C}"/>
          </ac:inkMkLst>
        </pc:inkChg>
        <pc:inkChg chg="add del">
          <ac:chgData name="Viet Anh Nguyen" userId="b95f61ff061388d5" providerId="LiveId" clId="{746B24EA-7A43-4D3D-A68A-B9BD11066FA8}" dt="2022-02-09T08:21:05.752" v="6662"/>
          <ac:inkMkLst>
            <pc:docMk/>
            <pc:sldMk cId="3504779644" sldId="368"/>
            <ac:inkMk id="34" creationId="{7D4D717C-4587-4476-9CD8-97E417B01814}"/>
          </ac:inkMkLst>
        </pc:inkChg>
        <pc:inkChg chg="add del">
          <ac:chgData name="Viet Anh Nguyen" userId="b95f61ff061388d5" providerId="LiveId" clId="{746B24EA-7A43-4D3D-A68A-B9BD11066FA8}" dt="2022-02-09T08:21:05.752" v="6662"/>
          <ac:inkMkLst>
            <pc:docMk/>
            <pc:sldMk cId="3504779644" sldId="368"/>
            <ac:inkMk id="35" creationId="{37021E11-C623-4037-BFEA-755F767C39FE}"/>
          </ac:inkMkLst>
        </pc:inkChg>
        <pc:inkChg chg="add del">
          <ac:chgData name="Viet Anh Nguyen" userId="b95f61ff061388d5" providerId="LiveId" clId="{746B24EA-7A43-4D3D-A68A-B9BD11066FA8}" dt="2022-02-09T08:21:05.752" v="6662"/>
          <ac:inkMkLst>
            <pc:docMk/>
            <pc:sldMk cId="3504779644" sldId="368"/>
            <ac:inkMk id="36" creationId="{BD5CE7D9-E8D7-4070-9017-7E10E62ADD6D}"/>
          </ac:inkMkLst>
        </pc:inkChg>
        <pc:inkChg chg="add del">
          <ac:chgData name="Viet Anh Nguyen" userId="b95f61ff061388d5" providerId="LiveId" clId="{746B24EA-7A43-4D3D-A68A-B9BD11066FA8}" dt="2022-02-09T08:21:05.752" v="6662"/>
          <ac:inkMkLst>
            <pc:docMk/>
            <pc:sldMk cId="3504779644" sldId="368"/>
            <ac:inkMk id="37" creationId="{D3025AD9-F440-4D84-864A-D8374410B079}"/>
          </ac:inkMkLst>
        </pc:inkChg>
        <pc:inkChg chg="add del">
          <ac:chgData name="Viet Anh Nguyen" userId="b95f61ff061388d5" providerId="LiveId" clId="{746B24EA-7A43-4D3D-A68A-B9BD11066FA8}" dt="2022-02-09T08:21:05.752" v="6662"/>
          <ac:inkMkLst>
            <pc:docMk/>
            <pc:sldMk cId="3504779644" sldId="368"/>
            <ac:inkMk id="38" creationId="{950BA839-6A0C-4512-A9C2-46EA7B4BB0AD}"/>
          </ac:inkMkLst>
        </pc:inkChg>
        <pc:inkChg chg="add del">
          <ac:chgData name="Viet Anh Nguyen" userId="b95f61ff061388d5" providerId="LiveId" clId="{746B24EA-7A43-4D3D-A68A-B9BD11066FA8}" dt="2022-02-09T08:21:05.752" v="6662"/>
          <ac:inkMkLst>
            <pc:docMk/>
            <pc:sldMk cId="3504779644" sldId="368"/>
            <ac:inkMk id="39" creationId="{DCF99C16-EE40-412D-9684-1B0E1DC4826E}"/>
          </ac:inkMkLst>
        </pc:inkChg>
        <pc:inkChg chg="add del">
          <ac:chgData name="Viet Anh Nguyen" userId="b95f61ff061388d5" providerId="LiveId" clId="{746B24EA-7A43-4D3D-A68A-B9BD11066FA8}" dt="2022-02-09T08:21:05.752" v="6662"/>
          <ac:inkMkLst>
            <pc:docMk/>
            <pc:sldMk cId="3504779644" sldId="368"/>
            <ac:inkMk id="40" creationId="{8D776D62-8DB9-410E-BFB6-60D395B19F81}"/>
          </ac:inkMkLst>
        </pc:inkChg>
        <pc:inkChg chg="add del">
          <ac:chgData name="Viet Anh Nguyen" userId="b95f61ff061388d5" providerId="LiveId" clId="{746B24EA-7A43-4D3D-A68A-B9BD11066FA8}" dt="2022-02-09T08:21:05.752" v="6662"/>
          <ac:inkMkLst>
            <pc:docMk/>
            <pc:sldMk cId="3504779644" sldId="368"/>
            <ac:inkMk id="41" creationId="{EE592054-B3BC-435D-A4DC-BCD095CB448A}"/>
          </ac:inkMkLst>
        </pc:inkChg>
        <pc:inkChg chg="add del">
          <ac:chgData name="Viet Anh Nguyen" userId="b95f61ff061388d5" providerId="LiveId" clId="{746B24EA-7A43-4D3D-A68A-B9BD11066FA8}" dt="2022-02-09T08:21:05.752" v="6662"/>
          <ac:inkMkLst>
            <pc:docMk/>
            <pc:sldMk cId="3504779644" sldId="368"/>
            <ac:inkMk id="42" creationId="{199C75F2-78C5-4550-B6CE-634E5761E356}"/>
          </ac:inkMkLst>
        </pc:inkChg>
        <pc:inkChg chg="add del">
          <ac:chgData name="Viet Anh Nguyen" userId="b95f61ff061388d5" providerId="LiveId" clId="{746B24EA-7A43-4D3D-A68A-B9BD11066FA8}" dt="2022-02-09T08:21:05.752" v="6662"/>
          <ac:inkMkLst>
            <pc:docMk/>
            <pc:sldMk cId="3504779644" sldId="368"/>
            <ac:inkMk id="43" creationId="{FCECFF76-E84A-4607-86FB-3977DEADFE17}"/>
          </ac:inkMkLst>
        </pc:inkChg>
        <pc:inkChg chg="add del">
          <ac:chgData name="Viet Anh Nguyen" userId="b95f61ff061388d5" providerId="LiveId" clId="{746B24EA-7A43-4D3D-A68A-B9BD11066FA8}" dt="2022-02-09T08:21:05.752" v="6662"/>
          <ac:inkMkLst>
            <pc:docMk/>
            <pc:sldMk cId="3504779644" sldId="368"/>
            <ac:inkMk id="44" creationId="{3F4137E8-8620-4A6E-812F-F949B6367965}"/>
          </ac:inkMkLst>
        </pc:inkChg>
        <pc:inkChg chg="add">
          <ac:chgData name="Viet Anh Nguyen" userId="b95f61ff061388d5" providerId="LiveId" clId="{746B24EA-7A43-4D3D-A68A-B9BD11066FA8}" dt="2022-02-09T08:21:05.053" v="6661" actId="9405"/>
          <ac:inkMkLst>
            <pc:docMk/>
            <pc:sldMk cId="3504779644" sldId="368"/>
            <ac:inkMk id="45" creationId="{80AA2A39-B76B-4FE3-8177-2208F4D99540}"/>
          </ac:inkMkLst>
        </pc:inkChg>
        <pc:inkChg chg="add">
          <ac:chgData name="Viet Anh Nguyen" userId="b95f61ff061388d5" providerId="LiveId" clId="{746B24EA-7A43-4D3D-A68A-B9BD11066FA8}" dt="2022-02-09T08:21:05.752" v="6662"/>
          <ac:inkMkLst>
            <pc:docMk/>
            <pc:sldMk cId="3504779644" sldId="368"/>
            <ac:inkMk id="46" creationId="{A8CA076A-BAA4-45E0-95E3-E5B54AB5D042}"/>
          </ac:inkMkLst>
        </pc:inkChg>
        <pc:inkChg chg="add">
          <ac:chgData name="Viet Anh Nguyen" userId="b95f61ff061388d5" providerId="LiveId" clId="{746B24EA-7A43-4D3D-A68A-B9BD11066FA8}" dt="2022-02-09T08:21:05.752" v="6662"/>
          <ac:inkMkLst>
            <pc:docMk/>
            <pc:sldMk cId="3504779644" sldId="368"/>
            <ac:inkMk id="47" creationId="{18D031DD-CF35-4B5E-B9C0-3EDE169464DB}"/>
          </ac:inkMkLst>
        </pc:inkChg>
        <pc:inkChg chg="add del">
          <ac:chgData name="Viet Anh Nguyen" userId="b95f61ff061388d5" providerId="LiveId" clId="{746B24EA-7A43-4D3D-A68A-B9BD11066FA8}" dt="2022-02-09T08:21:05.752" v="6662"/>
          <ac:inkMkLst>
            <pc:docMk/>
            <pc:sldMk cId="3504779644" sldId="368"/>
            <ac:inkMk id="48" creationId="{A007578A-56E4-4ADD-8EC0-7021763C9477}"/>
          </ac:inkMkLst>
        </pc:inkChg>
        <pc:inkChg chg="add">
          <ac:chgData name="Viet Anh Nguyen" userId="b95f61ff061388d5" providerId="LiveId" clId="{746B24EA-7A43-4D3D-A68A-B9BD11066FA8}" dt="2022-02-09T08:21:05.752" v="6662"/>
          <ac:inkMkLst>
            <pc:docMk/>
            <pc:sldMk cId="3504779644" sldId="368"/>
            <ac:inkMk id="49" creationId="{F98FAF73-E664-43DF-B486-E2F3D97F5E17}"/>
          </ac:inkMkLst>
        </pc:inkChg>
        <pc:inkChg chg="add del">
          <ac:chgData name="Viet Anh Nguyen" userId="b95f61ff061388d5" providerId="LiveId" clId="{746B24EA-7A43-4D3D-A68A-B9BD11066FA8}" dt="2022-02-09T08:21:14.913" v="6665"/>
          <ac:inkMkLst>
            <pc:docMk/>
            <pc:sldMk cId="3504779644" sldId="368"/>
            <ac:inkMk id="50" creationId="{6AC9BBE5-8177-44FF-86E5-A6FB0727A8EF}"/>
          </ac:inkMkLst>
        </pc:inkChg>
        <pc:inkChg chg="add del">
          <ac:chgData name="Viet Anh Nguyen" userId="b95f61ff061388d5" providerId="LiveId" clId="{746B24EA-7A43-4D3D-A68A-B9BD11066FA8}" dt="2022-02-09T08:21:14.913" v="6665"/>
          <ac:inkMkLst>
            <pc:docMk/>
            <pc:sldMk cId="3504779644" sldId="368"/>
            <ac:inkMk id="51" creationId="{0F30D4C6-E0F0-400E-BD11-7767F2D89237}"/>
          </ac:inkMkLst>
        </pc:inkChg>
        <pc:inkChg chg="add">
          <ac:chgData name="Viet Anh Nguyen" userId="b95f61ff061388d5" providerId="LiveId" clId="{746B24EA-7A43-4D3D-A68A-B9BD11066FA8}" dt="2022-02-09T08:21:14.913" v="6665"/>
          <ac:inkMkLst>
            <pc:docMk/>
            <pc:sldMk cId="3504779644" sldId="368"/>
            <ac:inkMk id="52" creationId="{8446B4D0-C20E-4EAF-8C98-3398B696D026}"/>
          </ac:inkMkLst>
        </pc:inkChg>
        <pc:inkChg chg="add">
          <ac:chgData name="Viet Anh Nguyen" userId="b95f61ff061388d5" providerId="LiveId" clId="{746B24EA-7A43-4D3D-A68A-B9BD11066FA8}" dt="2022-02-09T08:21:17.201" v="6666" actId="9405"/>
          <ac:inkMkLst>
            <pc:docMk/>
            <pc:sldMk cId="3504779644" sldId="368"/>
            <ac:inkMk id="53" creationId="{8D2E8A3A-DF53-40BE-B3D1-1DE1D7FC70BA}"/>
          </ac:inkMkLst>
        </pc:inkChg>
        <pc:inkChg chg="add del">
          <ac:chgData name="Viet Anh Nguyen" userId="b95f61ff061388d5" providerId="LiveId" clId="{746B24EA-7A43-4D3D-A68A-B9BD11066FA8}" dt="2022-02-09T08:21:18.763" v="6669"/>
          <ac:inkMkLst>
            <pc:docMk/>
            <pc:sldMk cId="3504779644" sldId="368"/>
            <ac:inkMk id="54" creationId="{E4DD12D2-7BCE-406B-BD5F-514C44639C96}"/>
          </ac:inkMkLst>
        </pc:inkChg>
        <pc:inkChg chg="add del">
          <ac:chgData name="Viet Anh Nguyen" userId="b95f61ff061388d5" providerId="LiveId" clId="{746B24EA-7A43-4D3D-A68A-B9BD11066FA8}" dt="2022-02-09T08:21:18.763" v="6669"/>
          <ac:inkMkLst>
            <pc:docMk/>
            <pc:sldMk cId="3504779644" sldId="368"/>
            <ac:inkMk id="55" creationId="{5B4B5215-0158-4165-9C2A-1B2E7CF5EF36}"/>
          </ac:inkMkLst>
        </pc:inkChg>
        <pc:inkChg chg="add">
          <ac:chgData name="Viet Anh Nguyen" userId="b95f61ff061388d5" providerId="LiveId" clId="{746B24EA-7A43-4D3D-A68A-B9BD11066FA8}" dt="2022-02-09T08:21:18.763" v="6669"/>
          <ac:inkMkLst>
            <pc:docMk/>
            <pc:sldMk cId="3504779644" sldId="368"/>
            <ac:inkMk id="56" creationId="{1B60709F-4944-4CF0-8C0C-72233279C156}"/>
          </ac:inkMkLst>
        </pc:inkChg>
        <pc:inkChg chg="add del">
          <ac:chgData name="Viet Anh Nguyen" userId="b95f61ff061388d5" providerId="LiveId" clId="{746B24EA-7A43-4D3D-A68A-B9BD11066FA8}" dt="2022-02-09T08:21:25.821" v="6679"/>
          <ac:inkMkLst>
            <pc:docMk/>
            <pc:sldMk cId="3504779644" sldId="368"/>
            <ac:inkMk id="57" creationId="{ADDFC784-73FD-4700-88D0-E0C622A7053A}"/>
          </ac:inkMkLst>
        </pc:inkChg>
        <pc:inkChg chg="add del">
          <ac:chgData name="Viet Anh Nguyen" userId="b95f61ff061388d5" providerId="LiveId" clId="{746B24EA-7A43-4D3D-A68A-B9BD11066FA8}" dt="2022-02-09T08:21:20.812" v="6675"/>
          <ac:inkMkLst>
            <pc:docMk/>
            <pc:sldMk cId="3504779644" sldId="368"/>
            <ac:inkMk id="58" creationId="{310FAB0B-98E8-49CB-A430-18D04F947DD5}"/>
          </ac:inkMkLst>
        </pc:inkChg>
        <pc:inkChg chg="add del">
          <ac:chgData name="Viet Anh Nguyen" userId="b95f61ff061388d5" providerId="LiveId" clId="{746B24EA-7A43-4D3D-A68A-B9BD11066FA8}" dt="2022-02-09T08:21:20.812" v="6675"/>
          <ac:inkMkLst>
            <pc:docMk/>
            <pc:sldMk cId="3504779644" sldId="368"/>
            <ac:inkMk id="59" creationId="{10063C84-D737-450F-83C8-212D0FCD2C58}"/>
          </ac:inkMkLst>
        </pc:inkChg>
        <pc:inkChg chg="add del">
          <ac:chgData name="Viet Anh Nguyen" userId="b95f61ff061388d5" providerId="LiveId" clId="{746B24EA-7A43-4D3D-A68A-B9BD11066FA8}" dt="2022-02-09T08:21:20.812" v="6675"/>
          <ac:inkMkLst>
            <pc:docMk/>
            <pc:sldMk cId="3504779644" sldId="368"/>
            <ac:inkMk id="60" creationId="{1F391196-14F4-490F-9C14-12EB9ECDA4E5}"/>
          </ac:inkMkLst>
        </pc:inkChg>
        <pc:inkChg chg="add del">
          <ac:chgData name="Viet Anh Nguyen" userId="b95f61ff061388d5" providerId="LiveId" clId="{746B24EA-7A43-4D3D-A68A-B9BD11066FA8}" dt="2022-02-09T08:21:20.812" v="6675"/>
          <ac:inkMkLst>
            <pc:docMk/>
            <pc:sldMk cId="3504779644" sldId="368"/>
            <ac:inkMk id="61" creationId="{3F9DC6F6-C29E-49B3-A864-0B1D0FA4A44C}"/>
          </ac:inkMkLst>
        </pc:inkChg>
        <pc:inkChg chg="add del">
          <ac:chgData name="Viet Anh Nguyen" userId="b95f61ff061388d5" providerId="LiveId" clId="{746B24EA-7A43-4D3D-A68A-B9BD11066FA8}" dt="2022-02-09T08:21:21.739" v="6677"/>
          <ac:inkMkLst>
            <pc:docMk/>
            <pc:sldMk cId="3504779644" sldId="368"/>
            <ac:inkMk id="62" creationId="{5D4D45EB-C002-42C0-94BF-5A9D6BD75381}"/>
          </ac:inkMkLst>
        </pc:inkChg>
        <pc:inkChg chg="add del">
          <ac:chgData name="Viet Anh Nguyen" userId="b95f61ff061388d5" providerId="LiveId" clId="{746B24EA-7A43-4D3D-A68A-B9BD11066FA8}" dt="2022-02-09T08:21:21.739" v="6677"/>
          <ac:inkMkLst>
            <pc:docMk/>
            <pc:sldMk cId="3504779644" sldId="368"/>
            <ac:inkMk id="63" creationId="{126D785C-3FAE-40A3-9A97-4284C1B8EEDB}"/>
          </ac:inkMkLst>
        </pc:inkChg>
        <pc:inkChg chg="add del">
          <ac:chgData name="Viet Anh Nguyen" userId="b95f61ff061388d5" providerId="LiveId" clId="{746B24EA-7A43-4D3D-A68A-B9BD11066FA8}" dt="2022-02-09T08:21:25.821" v="6678"/>
          <ac:inkMkLst>
            <pc:docMk/>
            <pc:sldMk cId="3504779644" sldId="368"/>
            <ac:inkMk id="64" creationId="{0E3300BC-AD04-432B-84A7-7CF1BD19C6A2}"/>
          </ac:inkMkLst>
        </pc:inkChg>
        <pc:inkChg chg="add del">
          <ac:chgData name="Viet Anh Nguyen" userId="b95f61ff061388d5" providerId="LiveId" clId="{746B24EA-7A43-4D3D-A68A-B9BD11066FA8}" dt="2022-02-09T08:21:29.930" v="6682"/>
          <ac:inkMkLst>
            <pc:docMk/>
            <pc:sldMk cId="3504779644" sldId="368"/>
            <ac:inkMk id="65" creationId="{BCDB8B4A-D62A-4F54-9A49-D8EDBBFA3623}"/>
          </ac:inkMkLst>
        </pc:inkChg>
        <pc:inkChg chg="add del">
          <ac:chgData name="Viet Anh Nguyen" userId="b95f61ff061388d5" providerId="LiveId" clId="{746B24EA-7A43-4D3D-A68A-B9BD11066FA8}" dt="2022-02-09T08:21:29.930" v="6682"/>
          <ac:inkMkLst>
            <pc:docMk/>
            <pc:sldMk cId="3504779644" sldId="368"/>
            <ac:inkMk id="66" creationId="{B1A890BA-3FA5-4090-94A6-268DBCC0F01E}"/>
          </ac:inkMkLst>
        </pc:inkChg>
        <pc:inkChg chg="add">
          <ac:chgData name="Viet Anh Nguyen" userId="b95f61ff061388d5" providerId="LiveId" clId="{746B24EA-7A43-4D3D-A68A-B9BD11066FA8}" dt="2022-02-09T08:21:29.930" v="6682"/>
          <ac:inkMkLst>
            <pc:docMk/>
            <pc:sldMk cId="3504779644" sldId="368"/>
            <ac:inkMk id="67" creationId="{E485F915-17A5-40CF-8888-89C3B613A212}"/>
          </ac:inkMkLst>
        </pc:inkChg>
        <pc:inkChg chg="add del">
          <ac:chgData name="Viet Anh Nguyen" userId="b95f61ff061388d5" providerId="LiveId" clId="{746B24EA-7A43-4D3D-A68A-B9BD11066FA8}" dt="2022-02-09T08:21:31.741" v="6687"/>
          <ac:inkMkLst>
            <pc:docMk/>
            <pc:sldMk cId="3504779644" sldId="368"/>
            <ac:inkMk id="68" creationId="{D175C031-1E51-4808-9F85-34F597E1A3CF}"/>
          </ac:inkMkLst>
        </pc:inkChg>
        <pc:inkChg chg="add del">
          <ac:chgData name="Viet Anh Nguyen" userId="b95f61ff061388d5" providerId="LiveId" clId="{746B24EA-7A43-4D3D-A68A-B9BD11066FA8}" dt="2022-02-09T08:21:31.741" v="6687"/>
          <ac:inkMkLst>
            <pc:docMk/>
            <pc:sldMk cId="3504779644" sldId="368"/>
            <ac:inkMk id="69" creationId="{3A7B384E-C81A-41A2-8AED-8F1B5EE64C20}"/>
          </ac:inkMkLst>
        </pc:inkChg>
        <pc:inkChg chg="add del">
          <ac:chgData name="Viet Anh Nguyen" userId="b95f61ff061388d5" providerId="LiveId" clId="{746B24EA-7A43-4D3D-A68A-B9BD11066FA8}" dt="2022-02-09T08:21:31.741" v="6687"/>
          <ac:inkMkLst>
            <pc:docMk/>
            <pc:sldMk cId="3504779644" sldId="368"/>
            <ac:inkMk id="70" creationId="{6957F18A-083A-4C7A-8F8F-3FA64F7FDC36}"/>
          </ac:inkMkLst>
        </pc:inkChg>
        <pc:inkChg chg="add del">
          <ac:chgData name="Viet Anh Nguyen" userId="b95f61ff061388d5" providerId="LiveId" clId="{746B24EA-7A43-4D3D-A68A-B9BD11066FA8}" dt="2022-02-09T08:21:31.741" v="6687"/>
          <ac:inkMkLst>
            <pc:docMk/>
            <pc:sldMk cId="3504779644" sldId="368"/>
            <ac:inkMk id="71" creationId="{93BFF58D-0D6C-4C12-A838-42FA5777AE45}"/>
          </ac:inkMkLst>
        </pc:inkChg>
        <pc:inkChg chg="add">
          <ac:chgData name="Viet Anh Nguyen" userId="b95f61ff061388d5" providerId="LiveId" clId="{746B24EA-7A43-4D3D-A68A-B9BD11066FA8}" dt="2022-02-09T08:21:31.741" v="6687"/>
          <ac:inkMkLst>
            <pc:docMk/>
            <pc:sldMk cId="3504779644" sldId="368"/>
            <ac:inkMk id="72" creationId="{C43C1997-19EB-4831-A49E-04550D9533E4}"/>
          </ac:inkMkLst>
        </pc:inkChg>
        <pc:inkChg chg="add del">
          <ac:chgData name="Viet Anh Nguyen" userId="b95f61ff061388d5" providerId="LiveId" clId="{746B24EA-7A43-4D3D-A68A-B9BD11066FA8}" dt="2022-02-09T08:21:36.206" v="6695"/>
          <ac:inkMkLst>
            <pc:docMk/>
            <pc:sldMk cId="3504779644" sldId="368"/>
            <ac:inkMk id="73" creationId="{0DCF7015-DD4D-420E-9116-F0DD4D095B8A}"/>
          </ac:inkMkLst>
        </pc:inkChg>
        <pc:inkChg chg="add del">
          <ac:chgData name="Viet Anh Nguyen" userId="b95f61ff061388d5" providerId="LiveId" clId="{746B24EA-7A43-4D3D-A68A-B9BD11066FA8}" dt="2022-02-09T08:21:36.206" v="6695"/>
          <ac:inkMkLst>
            <pc:docMk/>
            <pc:sldMk cId="3504779644" sldId="368"/>
            <ac:inkMk id="74" creationId="{FE043CCB-37F8-4E11-9FBA-F3F555FA1CDF}"/>
          </ac:inkMkLst>
        </pc:inkChg>
        <pc:inkChg chg="add del">
          <ac:chgData name="Viet Anh Nguyen" userId="b95f61ff061388d5" providerId="LiveId" clId="{746B24EA-7A43-4D3D-A68A-B9BD11066FA8}" dt="2022-02-09T08:21:36.206" v="6695"/>
          <ac:inkMkLst>
            <pc:docMk/>
            <pc:sldMk cId="3504779644" sldId="368"/>
            <ac:inkMk id="75" creationId="{29BEB27E-74D9-4ACE-B87F-52C6BE908DB4}"/>
          </ac:inkMkLst>
        </pc:inkChg>
        <pc:inkChg chg="add del">
          <ac:chgData name="Viet Anh Nguyen" userId="b95f61ff061388d5" providerId="LiveId" clId="{746B24EA-7A43-4D3D-A68A-B9BD11066FA8}" dt="2022-02-09T08:21:36.206" v="6695"/>
          <ac:inkMkLst>
            <pc:docMk/>
            <pc:sldMk cId="3504779644" sldId="368"/>
            <ac:inkMk id="76" creationId="{E480582D-53D3-451C-A28A-6D5542AB0152}"/>
          </ac:inkMkLst>
        </pc:inkChg>
        <pc:inkChg chg="add del">
          <ac:chgData name="Viet Anh Nguyen" userId="b95f61ff061388d5" providerId="LiveId" clId="{746B24EA-7A43-4D3D-A68A-B9BD11066FA8}" dt="2022-02-09T08:21:36.206" v="6695"/>
          <ac:inkMkLst>
            <pc:docMk/>
            <pc:sldMk cId="3504779644" sldId="368"/>
            <ac:inkMk id="77" creationId="{D0F263C9-5B26-4E08-80B7-C9F78B8E0F72}"/>
          </ac:inkMkLst>
        </pc:inkChg>
        <pc:inkChg chg="add del">
          <ac:chgData name="Viet Anh Nguyen" userId="b95f61ff061388d5" providerId="LiveId" clId="{746B24EA-7A43-4D3D-A68A-B9BD11066FA8}" dt="2022-02-09T08:21:36.206" v="6695"/>
          <ac:inkMkLst>
            <pc:docMk/>
            <pc:sldMk cId="3504779644" sldId="368"/>
            <ac:inkMk id="78" creationId="{87E2A08F-9E63-44F8-B643-57ACB57C45E5}"/>
          </ac:inkMkLst>
        </pc:inkChg>
        <pc:inkChg chg="add del">
          <ac:chgData name="Viet Anh Nguyen" userId="b95f61ff061388d5" providerId="LiveId" clId="{746B24EA-7A43-4D3D-A68A-B9BD11066FA8}" dt="2022-02-09T08:21:36.206" v="6695"/>
          <ac:inkMkLst>
            <pc:docMk/>
            <pc:sldMk cId="3504779644" sldId="368"/>
            <ac:inkMk id="79" creationId="{DCD51F16-1376-4BD0-8E4B-E1DCC86E7F3C}"/>
          </ac:inkMkLst>
        </pc:inkChg>
        <pc:inkChg chg="add">
          <ac:chgData name="Viet Anh Nguyen" userId="b95f61ff061388d5" providerId="LiveId" clId="{746B24EA-7A43-4D3D-A68A-B9BD11066FA8}" dt="2022-02-09T08:21:36.206" v="6695"/>
          <ac:inkMkLst>
            <pc:docMk/>
            <pc:sldMk cId="3504779644" sldId="368"/>
            <ac:inkMk id="80" creationId="{3B64F6E4-BAF0-476D-A9B6-3972E5AE75D8}"/>
          </ac:inkMkLst>
        </pc:inkChg>
        <pc:inkChg chg="add">
          <ac:chgData name="Viet Anh Nguyen" userId="b95f61ff061388d5" providerId="LiveId" clId="{746B24EA-7A43-4D3D-A68A-B9BD11066FA8}" dt="2022-02-09T08:21:36.206" v="6695"/>
          <ac:inkMkLst>
            <pc:docMk/>
            <pc:sldMk cId="3504779644" sldId="368"/>
            <ac:inkMk id="81" creationId="{D6D95BD0-0A8B-4D7D-9FED-2BA362BEDEED}"/>
          </ac:inkMkLst>
        </pc:inkChg>
        <pc:inkChg chg="add del">
          <ac:chgData name="Viet Anh Nguyen" userId="b95f61ff061388d5" providerId="LiveId" clId="{746B24EA-7A43-4D3D-A68A-B9BD11066FA8}" dt="2022-02-09T08:21:39.270" v="6703"/>
          <ac:inkMkLst>
            <pc:docMk/>
            <pc:sldMk cId="3504779644" sldId="368"/>
            <ac:inkMk id="82" creationId="{99E8273D-E607-42A4-A4C8-2F85DB887285}"/>
          </ac:inkMkLst>
        </pc:inkChg>
        <pc:inkChg chg="add del">
          <ac:chgData name="Viet Anh Nguyen" userId="b95f61ff061388d5" providerId="LiveId" clId="{746B24EA-7A43-4D3D-A68A-B9BD11066FA8}" dt="2022-02-09T08:21:39.270" v="6703"/>
          <ac:inkMkLst>
            <pc:docMk/>
            <pc:sldMk cId="3504779644" sldId="368"/>
            <ac:inkMk id="83" creationId="{B7C06E81-DF12-4D59-B8B0-C85FB82966C1}"/>
          </ac:inkMkLst>
        </pc:inkChg>
        <pc:inkChg chg="add del">
          <ac:chgData name="Viet Anh Nguyen" userId="b95f61ff061388d5" providerId="LiveId" clId="{746B24EA-7A43-4D3D-A68A-B9BD11066FA8}" dt="2022-02-09T08:21:39.270" v="6703"/>
          <ac:inkMkLst>
            <pc:docMk/>
            <pc:sldMk cId="3504779644" sldId="368"/>
            <ac:inkMk id="84" creationId="{A1722A88-2F36-4C72-AA41-75252D96560E}"/>
          </ac:inkMkLst>
        </pc:inkChg>
        <pc:inkChg chg="add del">
          <ac:chgData name="Viet Anh Nguyen" userId="b95f61ff061388d5" providerId="LiveId" clId="{746B24EA-7A43-4D3D-A68A-B9BD11066FA8}" dt="2022-02-09T08:21:39.270" v="6703"/>
          <ac:inkMkLst>
            <pc:docMk/>
            <pc:sldMk cId="3504779644" sldId="368"/>
            <ac:inkMk id="85" creationId="{ABAAF640-4DA4-4687-9881-91E7A4859045}"/>
          </ac:inkMkLst>
        </pc:inkChg>
        <pc:inkChg chg="add del">
          <ac:chgData name="Viet Anh Nguyen" userId="b95f61ff061388d5" providerId="LiveId" clId="{746B24EA-7A43-4D3D-A68A-B9BD11066FA8}" dt="2022-02-09T08:21:39.270" v="6703"/>
          <ac:inkMkLst>
            <pc:docMk/>
            <pc:sldMk cId="3504779644" sldId="368"/>
            <ac:inkMk id="86" creationId="{AEE981EF-8164-4589-AD16-DC9EDE9C7E62}"/>
          </ac:inkMkLst>
        </pc:inkChg>
        <pc:inkChg chg="add del">
          <ac:chgData name="Viet Anh Nguyen" userId="b95f61ff061388d5" providerId="LiveId" clId="{746B24EA-7A43-4D3D-A68A-B9BD11066FA8}" dt="2022-02-09T08:21:39.270" v="6703"/>
          <ac:inkMkLst>
            <pc:docMk/>
            <pc:sldMk cId="3504779644" sldId="368"/>
            <ac:inkMk id="87" creationId="{1D8B431A-2294-4A6C-BE3E-0F02A068102D}"/>
          </ac:inkMkLst>
        </pc:inkChg>
        <pc:inkChg chg="add del">
          <ac:chgData name="Viet Anh Nguyen" userId="b95f61ff061388d5" providerId="LiveId" clId="{746B24EA-7A43-4D3D-A68A-B9BD11066FA8}" dt="2022-02-09T08:21:40.659" v="6706"/>
          <ac:inkMkLst>
            <pc:docMk/>
            <pc:sldMk cId="3504779644" sldId="368"/>
            <ac:inkMk id="88" creationId="{07958FE5-D627-4359-8B75-A0AA709B14A8}"/>
          </ac:inkMkLst>
        </pc:inkChg>
        <pc:inkChg chg="add">
          <ac:chgData name="Viet Anh Nguyen" userId="b95f61ff061388d5" providerId="LiveId" clId="{746B24EA-7A43-4D3D-A68A-B9BD11066FA8}" dt="2022-02-09T08:21:39.270" v="6703"/>
          <ac:inkMkLst>
            <pc:docMk/>
            <pc:sldMk cId="3504779644" sldId="368"/>
            <ac:inkMk id="89" creationId="{5602249B-B189-4F37-8B23-2D1AF10D739F}"/>
          </ac:inkMkLst>
        </pc:inkChg>
        <pc:inkChg chg="add del">
          <ac:chgData name="Viet Anh Nguyen" userId="b95f61ff061388d5" providerId="LiveId" clId="{746B24EA-7A43-4D3D-A68A-B9BD11066FA8}" dt="2022-02-09T08:21:40.659" v="6706"/>
          <ac:inkMkLst>
            <pc:docMk/>
            <pc:sldMk cId="3504779644" sldId="368"/>
            <ac:inkMk id="90" creationId="{7053B65D-3B4D-436E-BE15-4D84A994C839}"/>
          </ac:inkMkLst>
        </pc:inkChg>
        <pc:inkChg chg="add del">
          <ac:chgData name="Viet Anh Nguyen" userId="b95f61ff061388d5" providerId="LiveId" clId="{746B24EA-7A43-4D3D-A68A-B9BD11066FA8}" dt="2022-02-09T08:21:40.659" v="6706"/>
          <ac:inkMkLst>
            <pc:docMk/>
            <pc:sldMk cId="3504779644" sldId="368"/>
            <ac:inkMk id="91" creationId="{166766FC-AB3F-45BF-A10C-07ABA1428C7E}"/>
          </ac:inkMkLst>
        </pc:inkChg>
        <pc:inkChg chg="add">
          <ac:chgData name="Viet Anh Nguyen" userId="b95f61ff061388d5" providerId="LiveId" clId="{746B24EA-7A43-4D3D-A68A-B9BD11066FA8}" dt="2022-02-09T08:21:40.659" v="6706"/>
          <ac:inkMkLst>
            <pc:docMk/>
            <pc:sldMk cId="3504779644" sldId="368"/>
            <ac:inkMk id="92" creationId="{75994D36-F2B3-4269-A31C-2A338A85654C}"/>
          </ac:inkMkLst>
        </pc:inkChg>
        <pc:inkChg chg="add del">
          <ac:chgData name="Viet Anh Nguyen" userId="b95f61ff061388d5" providerId="LiveId" clId="{746B24EA-7A43-4D3D-A68A-B9BD11066FA8}" dt="2022-02-09T08:21:44.277" v="6716"/>
          <ac:inkMkLst>
            <pc:docMk/>
            <pc:sldMk cId="3504779644" sldId="368"/>
            <ac:inkMk id="93" creationId="{6FBED92A-5DAF-4AEB-9080-E228D966D498}"/>
          </ac:inkMkLst>
        </pc:inkChg>
        <pc:inkChg chg="add del">
          <ac:chgData name="Viet Anh Nguyen" userId="b95f61ff061388d5" providerId="LiveId" clId="{746B24EA-7A43-4D3D-A68A-B9BD11066FA8}" dt="2022-02-09T08:21:44.277" v="6716"/>
          <ac:inkMkLst>
            <pc:docMk/>
            <pc:sldMk cId="3504779644" sldId="368"/>
            <ac:inkMk id="94" creationId="{E59EACE6-BB8D-4BFC-8963-219908682E78}"/>
          </ac:inkMkLst>
        </pc:inkChg>
        <pc:inkChg chg="add del">
          <ac:chgData name="Viet Anh Nguyen" userId="b95f61ff061388d5" providerId="LiveId" clId="{746B24EA-7A43-4D3D-A68A-B9BD11066FA8}" dt="2022-02-09T08:21:44.277" v="6716"/>
          <ac:inkMkLst>
            <pc:docMk/>
            <pc:sldMk cId="3504779644" sldId="368"/>
            <ac:inkMk id="95" creationId="{8003B7B0-499C-44F2-9FD5-299578C818C0}"/>
          </ac:inkMkLst>
        </pc:inkChg>
        <pc:inkChg chg="add del">
          <ac:chgData name="Viet Anh Nguyen" userId="b95f61ff061388d5" providerId="LiveId" clId="{746B24EA-7A43-4D3D-A68A-B9BD11066FA8}" dt="2022-02-09T08:21:44.277" v="6716"/>
          <ac:inkMkLst>
            <pc:docMk/>
            <pc:sldMk cId="3504779644" sldId="368"/>
            <ac:inkMk id="96" creationId="{EA670578-C625-4D4B-9E03-DACE77A5C9F0}"/>
          </ac:inkMkLst>
        </pc:inkChg>
        <pc:inkChg chg="add del">
          <ac:chgData name="Viet Anh Nguyen" userId="b95f61ff061388d5" providerId="LiveId" clId="{746B24EA-7A43-4D3D-A68A-B9BD11066FA8}" dt="2022-02-09T08:21:44.277" v="6716"/>
          <ac:inkMkLst>
            <pc:docMk/>
            <pc:sldMk cId="3504779644" sldId="368"/>
            <ac:inkMk id="97" creationId="{D0C81B5E-C1C7-4FDC-B805-EBBAD7B6FCDF}"/>
          </ac:inkMkLst>
        </pc:inkChg>
        <pc:inkChg chg="add del">
          <ac:chgData name="Viet Anh Nguyen" userId="b95f61ff061388d5" providerId="LiveId" clId="{746B24EA-7A43-4D3D-A68A-B9BD11066FA8}" dt="2022-02-09T08:21:44.277" v="6716"/>
          <ac:inkMkLst>
            <pc:docMk/>
            <pc:sldMk cId="3504779644" sldId="368"/>
            <ac:inkMk id="98" creationId="{6413441F-EF47-4889-A591-478EFCD2514A}"/>
          </ac:inkMkLst>
        </pc:inkChg>
        <pc:inkChg chg="add del">
          <ac:chgData name="Viet Anh Nguyen" userId="b95f61ff061388d5" providerId="LiveId" clId="{746B24EA-7A43-4D3D-A68A-B9BD11066FA8}" dt="2022-02-09T08:21:44.277" v="6716"/>
          <ac:inkMkLst>
            <pc:docMk/>
            <pc:sldMk cId="3504779644" sldId="368"/>
            <ac:inkMk id="99" creationId="{3701D4F5-3356-4AFB-B74F-41C10A514869}"/>
          </ac:inkMkLst>
        </pc:inkChg>
        <pc:inkChg chg="add del">
          <ac:chgData name="Viet Anh Nguyen" userId="b95f61ff061388d5" providerId="LiveId" clId="{746B24EA-7A43-4D3D-A68A-B9BD11066FA8}" dt="2022-02-09T08:21:44.277" v="6716"/>
          <ac:inkMkLst>
            <pc:docMk/>
            <pc:sldMk cId="3504779644" sldId="368"/>
            <ac:inkMk id="100" creationId="{066D1A69-B84A-4F6D-970F-671D4ECA9090}"/>
          </ac:inkMkLst>
        </pc:inkChg>
        <pc:inkChg chg="add del">
          <ac:chgData name="Viet Anh Nguyen" userId="b95f61ff061388d5" providerId="LiveId" clId="{746B24EA-7A43-4D3D-A68A-B9BD11066FA8}" dt="2022-02-09T08:21:44.277" v="6716"/>
          <ac:inkMkLst>
            <pc:docMk/>
            <pc:sldMk cId="3504779644" sldId="368"/>
            <ac:inkMk id="101" creationId="{D9B28A45-E99C-4EEA-B6E0-55C2D6ECAD08}"/>
          </ac:inkMkLst>
        </pc:inkChg>
        <pc:inkChg chg="add">
          <ac:chgData name="Viet Anh Nguyen" userId="b95f61ff061388d5" providerId="LiveId" clId="{746B24EA-7A43-4D3D-A68A-B9BD11066FA8}" dt="2022-02-09T08:21:44.277" v="6716"/>
          <ac:inkMkLst>
            <pc:docMk/>
            <pc:sldMk cId="3504779644" sldId="368"/>
            <ac:inkMk id="102" creationId="{61609189-87ED-493E-95D0-A5CE8726AE39}"/>
          </ac:inkMkLst>
        </pc:inkChg>
        <pc:inkChg chg="add">
          <ac:chgData name="Viet Anh Nguyen" userId="b95f61ff061388d5" providerId="LiveId" clId="{746B24EA-7A43-4D3D-A68A-B9BD11066FA8}" dt="2022-02-09T08:21:44.277" v="6716"/>
          <ac:inkMkLst>
            <pc:docMk/>
            <pc:sldMk cId="3504779644" sldId="368"/>
            <ac:inkMk id="103" creationId="{D10B0DC9-6FA8-4796-B0C7-32FD02F647DC}"/>
          </ac:inkMkLst>
        </pc:inkChg>
        <pc:inkChg chg="add del">
          <ac:chgData name="Viet Anh Nguyen" userId="b95f61ff061388d5" providerId="LiveId" clId="{746B24EA-7A43-4D3D-A68A-B9BD11066FA8}" dt="2022-02-09T08:21:45.938" v="6721"/>
          <ac:inkMkLst>
            <pc:docMk/>
            <pc:sldMk cId="3504779644" sldId="368"/>
            <ac:inkMk id="104" creationId="{7EC8C861-E001-4061-900E-10E31FA0220C}"/>
          </ac:inkMkLst>
        </pc:inkChg>
        <pc:inkChg chg="add del">
          <ac:chgData name="Viet Anh Nguyen" userId="b95f61ff061388d5" providerId="LiveId" clId="{746B24EA-7A43-4D3D-A68A-B9BD11066FA8}" dt="2022-02-09T08:21:45.938" v="6721"/>
          <ac:inkMkLst>
            <pc:docMk/>
            <pc:sldMk cId="3504779644" sldId="368"/>
            <ac:inkMk id="105" creationId="{5DB62FFC-741D-44B4-98E4-4C5D7FB8F84F}"/>
          </ac:inkMkLst>
        </pc:inkChg>
        <pc:inkChg chg="add del">
          <ac:chgData name="Viet Anh Nguyen" userId="b95f61ff061388d5" providerId="LiveId" clId="{746B24EA-7A43-4D3D-A68A-B9BD11066FA8}" dt="2022-02-09T08:21:45.938" v="6721"/>
          <ac:inkMkLst>
            <pc:docMk/>
            <pc:sldMk cId="3504779644" sldId="368"/>
            <ac:inkMk id="106" creationId="{94271BB7-7C8C-4F38-9EF3-AEBFAB768FB0}"/>
          </ac:inkMkLst>
        </pc:inkChg>
        <pc:inkChg chg="add">
          <ac:chgData name="Viet Anh Nguyen" userId="b95f61ff061388d5" providerId="LiveId" clId="{746B24EA-7A43-4D3D-A68A-B9BD11066FA8}" dt="2022-02-09T08:21:45.409" v="6720" actId="9405"/>
          <ac:inkMkLst>
            <pc:docMk/>
            <pc:sldMk cId="3504779644" sldId="368"/>
            <ac:inkMk id="107" creationId="{38F15F36-D28D-4C22-9B96-5F83D96CEA7C}"/>
          </ac:inkMkLst>
        </pc:inkChg>
        <pc:inkChg chg="add">
          <ac:chgData name="Viet Anh Nguyen" userId="b95f61ff061388d5" providerId="LiveId" clId="{746B24EA-7A43-4D3D-A68A-B9BD11066FA8}" dt="2022-02-09T08:21:45.938" v="6721"/>
          <ac:inkMkLst>
            <pc:docMk/>
            <pc:sldMk cId="3504779644" sldId="368"/>
            <ac:inkMk id="108" creationId="{B382A0D0-6676-4539-B64A-706B31873E4D}"/>
          </ac:inkMkLst>
        </pc:inkChg>
        <pc:inkChg chg="add del">
          <ac:chgData name="Viet Anh Nguyen" userId="b95f61ff061388d5" providerId="LiveId" clId="{746B24EA-7A43-4D3D-A68A-B9BD11066FA8}" dt="2022-02-09T08:21:48.762" v="6727"/>
          <ac:inkMkLst>
            <pc:docMk/>
            <pc:sldMk cId="3504779644" sldId="368"/>
            <ac:inkMk id="109" creationId="{C01C864F-2A2E-4D6D-9CC8-039729E2201F}"/>
          </ac:inkMkLst>
        </pc:inkChg>
        <pc:inkChg chg="add del">
          <ac:chgData name="Viet Anh Nguyen" userId="b95f61ff061388d5" providerId="LiveId" clId="{746B24EA-7A43-4D3D-A68A-B9BD11066FA8}" dt="2022-02-09T08:21:48.762" v="6727"/>
          <ac:inkMkLst>
            <pc:docMk/>
            <pc:sldMk cId="3504779644" sldId="368"/>
            <ac:inkMk id="110" creationId="{69B72A44-7DF7-458E-BA25-37322202FA4A}"/>
          </ac:inkMkLst>
        </pc:inkChg>
        <pc:inkChg chg="add del">
          <ac:chgData name="Viet Anh Nguyen" userId="b95f61ff061388d5" providerId="LiveId" clId="{746B24EA-7A43-4D3D-A68A-B9BD11066FA8}" dt="2022-02-09T08:21:48.762" v="6727"/>
          <ac:inkMkLst>
            <pc:docMk/>
            <pc:sldMk cId="3504779644" sldId="368"/>
            <ac:inkMk id="111" creationId="{2EF3426E-A58D-489A-BB97-F53FB99ED6E7}"/>
          </ac:inkMkLst>
        </pc:inkChg>
        <pc:inkChg chg="add del">
          <ac:chgData name="Viet Anh Nguyen" userId="b95f61ff061388d5" providerId="LiveId" clId="{746B24EA-7A43-4D3D-A68A-B9BD11066FA8}" dt="2022-02-09T08:21:48.762" v="6727"/>
          <ac:inkMkLst>
            <pc:docMk/>
            <pc:sldMk cId="3504779644" sldId="368"/>
            <ac:inkMk id="112" creationId="{D339D94A-9503-4D6C-ABF9-17CB9CE25E99}"/>
          </ac:inkMkLst>
        </pc:inkChg>
        <pc:inkChg chg="add del">
          <ac:chgData name="Viet Anh Nguyen" userId="b95f61ff061388d5" providerId="LiveId" clId="{746B24EA-7A43-4D3D-A68A-B9BD11066FA8}" dt="2022-02-09T08:21:48.762" v="6727"/>
          <ac:inkMkLst>
            <pc:docMk/>
            <pc:sldMk cId="3504779644" sldId="368"/>
            <ac:inkMk id="113" creationId="{29B5070F-B2DE-41AE-BBD1-011A40521BD9}"/>
          </ac:inkMkLst>
        </pc:inkChg>
        <pc:inkChg chg="add">
          <ac:chgData name="Viet Anh Nguyen" userId="b95f61ff061388d5" providerId="LiveId" clId="{746B24EA-7A43-4D3D-A68A-B9BD11066FA8}" dt="2022-02-09T08:21:48.762" v="6727"/>
          <ac:inkMkLst>
            <pc:docMk/>
            <pc:sldMk cId="3504779644" sldId="368"/>
            <ac:inkMk id="114" creationId="{A25C8D67-DF78-4337-A364-63B937A25540}"/>
          </ac:inkMkLst>
        </pc:inkChg>
        <pc:inkChg chg="add del">
          <ac:chgData name="Viet Anh Nguyen" userId="b95f61ff061388d5" providerId="LiveId" clId="{746B24EA-7A43-4D3D-A68A-B9BD11066FA8}" dt="2022-02-09T08:22:01.853" v="6730"/>
          <ac:inkMkLst>
            <pc:docMk/>
            <pc:sldMk cId="3504779644" sldId="368"/>
            <ac:inkMk id="115" creationId="{4C4AB273-9BA2-435E-B6AB-0E4331CC5B1C}"/>
          </ac:inkMkLst>
        </pc:inkChg>
        <pc:inkChg chg="add del">
          <ac:chgData name="Viet Anh Nguyen" userId="b95f61ff061388d5" providerId="LiveId" clId="{746B24EA-7A43-4D3D-A68A-B9BD11066FA8}" dt="2022-02-09T08:22:01.853" v="6730"/>
          <ac:inkMkLst>
            <pc:docMk/>
            <pc:sldMk cId="3504779644" sldId="368"/>
            <ac:inkMk id="116" creationId="{82FCE88F-7A21-4130-96E7-0A1DC5D6D38C}"/>
          </ac:inkMkLst>
        </pc:inkChg>
        <pc:inkChg chg="add del">
          <ac:chgData name="Viet Anh Nguyen" userId="b95f61ff061388d5" providerId="LiveId" clId="{746B24EA-7A43-4D3D-A68A-B9BD11066FA8}" dt="2022-02-09T08:22:03.443" v="6734"/>
          <ac:inkMkLst>
            <pc:docMk/>
            <pc:sldMk cId="3504779644" sldId="368"/>
            <ac:inkMk id="117" creationId="{7AC923C5-87EE-4B1C-8B21-57662271CCEB}"/>
          </ac:inkMkLst>
        </pc:inkChg>
        <pc:inkChg chg="add del">
          <ac:chgData name="Viet Anh Nguyen" userId="b95f61ff061388d5" providerId="LiveId" clId="{746B24EA-7A43-4D3D-A68A-B9BD11066FA8}" dt="2022-02-09T08:22:03.443" v="6734"/>
          <ac:inkMkLst>
            <pc:docMk/>
            <pc:sldMk cId="3504779644" sldId="368"/>
            <ac:inkMk id="118" creationId="{7165D15C-254D-4E7B-AFB0-14E6138E11D9}"/>
          </ac:inkMkLst>
        </pc:inkChg>
        <pc:inkChg chg="add del">
          <ac:chgData name="Viet Anh Nguyen" userId="b95f61ff061388d5" providerId="LiveId" clId="{746B24EA-7A43-4D3D-A68A-B9BD11066FA8}" dt="2022-02-09T08:22:03.443" v="6734"/>
          <ac:inkMkLst>
            <pc:docMk/>
            <pc:sldMk cId="3504779644" sldId="368"/>
            <ac:inkMk id="119" creationId="{3188DB54-6124-421C-A993-EF04FA019C39}"/>
          </ac:inkMkLst>
        </pc:inkChg>
        <pc:inkChg chg="add del">
          <ac:chgData name="Viet Anh Nguyen" userId="b95f61ff061388d5" providerId="LiveId" clId="{746B24EA-7A43-4D3D-A68A-B9BD11066FA8}" dt="2022-02-09T08:22:04.558" v="6737"/>
          <ac:inkMkLst>
            <pc:docMk/>
            <pc:sldMk cId="3504779644" sldId="368"/>
            <ac:inkMk id="120" creationId="{611F6C07-AEC6-418B-9B78-DE57D5B6EC16}"/>
          </ac:inkMkLst>
        </pc:inkChg>
        <pc:inkChg chg="add del">
          <ac:chgData name="Viet Anh Nguyen" userId="b95f61ff061388d5" providerId="LiveId" clId="{746B24EA-7A43-4D3D-A68A-B9BD11066FA8}" dt="2022-02-09T08:22:05.696" v="6741"/>
          <ac:inkMkLst>
            <pc:docMk/>
            <pc:sldMk cId="3504779644" sldId="368"/>
            <ac:inkMk id="121" creationId="{F5D5CA7B-2A9A-47C9-8B71-36681EFACE2D}"/>
          </ac:inkMkLst>
        </pc:inkChg>
        <pc:inkChg chg="add del">
          <ac:chgData name="Viet Anh Nguyen" userId="b95f61ff061388d5" providerId="LiveId" clId="{746B24EA-7A43-4D3D-A68A-B9BD11066FA8}" dt="2022-02-09T08:22:04.558" v="6737"/>
          <ac:inkMkLst>
            <pc:docMk/>
            <pc:sldMk cId="3504779644" sldId="368"/>
            <ac:inkMk id="122" creationId="{862AC4B1-9244-414B-932F-6FAEC8345E1B}"/>
          </ac:inkMkLst>
        </pc:inkChg>
        <pc:inkChg chg="add del">
          <ac:chgData name="Viet Anh Nguyen" userId="b95f61ff061388d5" providerId="LiveId" clId="{746B24EA-7A43-4D3D-A68A-B9BD11066FA8}" dt="2022-02-09T08:22:04.558" v="6737"/>
          <ac:inkMkLst>
            <pc:docMk/>
            <pc:sldMk cId="3504779644" sldId="368"/>
            <ac:inkMk id="123" creationId="{4369829E-E7E2-4BD2-9D7E-DE2C9E87857A}"/>
          </ac:inkMkLst>
        </pc:inkChg>
        <pc:inkChg chg="add del">
          <ac:chgData name="Viet Anh Nguyen" userId="b95f61ff061388d5" providerId="LiveId" clId="{746B24EA-7A43-4D3D-A68A-B9BD11066FA8}" dt="2022-02-09T08:22:05.696" v="6741"/>
          <ac:inkMkLst>
            <pc:docMk/>
            <pc:sldMk cId="3504779644" sldId="368"/>
            <ac:inkMk id="124" creationId="{52D0D0D4-0D6D-4A5C-BF36-2DE04E348448}"/>
          </ac:inkMkLst>
        </pc:inkChg>
        <pc:inkChg chg="add del">
          <ac:chgData name="Viet Anh Nguyen" userId="b95f61ff061388d5" providerId="LiveId" clId="{746B24EA-7A43-4D3D-A68A-B9BD11066FA8}" dt="2022-02-09T08:22:05.696" v="6741"/>
          <ac:inkMkLst>
            <pc:docMk/>
            <pc:sldMk cId="3504779644" sldId="368"/>
            <ac:inkMk id="125" creationId="{2543D8F5-7538-458B-B37C-70A520720CF8}"/>
          </ac:inkMkLst>
        </pc:inkChg>
        <pc:inkChg chg="add del">
          <ac:chgData name="Viet Anh Nguyen" userId="b95f61ff061388d5" providerId="LiveId" clId="{746B24EA-7A43-4D3D-A68A-B9BD11066FA8}" dt="2022-02-09T08:22:05.696" v="6741"/>
          <ac:inkMkLst>
            <pc:docMk/>
            <pc:sldMk cId="3504779644" sldId="368"/>
            <ac:inkMk id="126" creationId="{C397B557-8A20-43EF-BD1B-A534A51D769B}"/>
          </ac:inkMkLst>
        </pc:inkChg>
        <pc:inkChg chg="add del">
          <ac:chgData name="Viet Anh Nguyen" userId="b95f61ff061388d5" providerId="LiveId" clId="{746B24EA-7A43-4D3D-A68A-B9BD11066FA8}" dt="2022-02-09T08:22:05.696" v="6741"/>
          <ac:inkMkLst>
            <pc:docMk/>
            <pc:sldMk cId="3504779644" sldId="368"/>
            <ac:inkMk id="127" creationId="{C8F1C87F-6B24-47CE-B766-118E62C385EE}"/>
          </ac:inkMkLst>
        </pc:inkChg>
        <pc:inkChg chg="add">
          <ac:chgData name="Viet Anh Nguyen" userId="b95f61ff061388d5" providerId="LiveId" clId="{746B24EA-7A43-4D3D-A68A-B9BD11066FA8}" dt="2022-02-09T08:22:05.696" v="6741"/>
          <ac:inkMkLst>
            <pc:docMk/>
            <pc:sldMk cId="3504779644" sldId="368"/>
            <ac:inkMk id="128" creationId="{87998019-D8EB-4EDD-A462-BFCE78B1FD38}"/>
          </ac:inkMkLst>
        </pc:inkChg>
        <pc:inkChg chg="add del">
          <ac:chgData name="Viet Anh Nguyen" userId="b95f61ff061388d5" providerId="LiveId" clId="{746B24EA-7A43-4D3D-A68A-B9BD11066FA8}" dt="2022-02-09T08:23:02.436" v="6747"/>
          <ac:inkMkLst>
            <pc:docMk/>
            <pc:sldMk cId="3504779644" sldId="368"/>
            <ac:inkMk id="129" creationId="{1862CBF0-7800-42AD-8535-4359D7C34C96}"/>
          </ac:inkMkLst>
        </pc:inkChg>
        <pc:inkChg chg="add del">
          <ac:chgData name="Viet Anh Nguyen" userId="b95f61ff061388d5" providerId="LiveId" clId="{746B24EA-7A43-4D3D-A68A-B9BD11066FA8}" dt="2022-02-09T08:23:02.436" v="6747"/>
          <ac:inkMkLst>
            <pc:docMk/>
            <pc:sldMk cId="3504779644" sldId="368"/>
            <ac:inkMk id="130" creationId="{E87D1509-FD59-4597-A6B5-7B4058EEE124}"/>
          </ac:inkMkLst>
        </pc:inkChg>
        <pc:inkChg chg="add">
          <ac:chgData name="Viet Anh Nguyen" userId="b95f61ff061388d5" providerId="LiveId" clId="{746B24EA-7A43-4D3D-A68A-B9BD11066FA8}" dt="2022-02-09T08:23:01.218" v="6744" actId="9405"/>
          <ac:inkMkLst>
            <pc:docMk/>
            <pc:sldMk cId="3504779644" sldId="368"/>
            <ac:inkMk id="131" creationId="{A658898C-B391-42B4-88C6-BBD9F740DBD0}"/>
          </ac:inkMkLst>
        </pc:inkChg>
        <pc:inkChg chg="add">
          <ac:chgData name="Viet Anh Nguyen" userId="b95f61ff061388d5" providerId="LiveId" clId="{746B24EA-7A43-4D3D-A68A-B9BD11066FA8}" dt="2022-02-09T08:23:01.402" v="6745" actId="9405"/>
          <ac:inkMkLst>
            <pc:docMk/>
            <pc:sldMk cId="3504779644" sldId="368"/>
            <ac:inkMk id="132" creationId="{9F82174D-ED20-40A7-A81F-9745B46D6729}"/>
          </ac:inkMkLst>
        </pc:inkChg>
        <pc:inkChg chg="add">
          <ac:chgData name="Viet Anh Nguyen" userId="b95f61ff061388d5" providerId="LiveId" clId="{746B24EA-7A43-4D3D-A68A-B9BD11066FA8}" dt="2022-02-09T08:23:01.529" v="6746" actId="9405"/>
          <ac:inkMkLst>
            <pc:docMk/>
            <pc:sldMk cId="3504779644" sldId="368"/>
            <ac:inkMk id="133" creationId="{0678D75F-51B6-40D2-9941-6657676383BE}"/>
          </ac:inkMkLst>
        </pc:inkChg>
        <pc:inkChg chg="add">
          <ac:chgData name="Viet Anh Nguyen" userId="b95f61ff061388d5" providerId="LiveId" clId="{746B24EA-7A43-4D3D-A68A-B9BD11066FA8}" dt="2022-02-09T08:23:02.436" v="6747"/>
          <ac:inkMkLst>
            <pc:docMk/>
            <pc:sldMk cId="3504779644" sldId="368"/>
            <ac:inkMk id="134" creationId="{5D2FB6FD-2A35-41F1-95E3-54AB431C21A1}"/>
          </ac:inkMkLst>
        </pc:inkChg>
        <pc:inkChg chg="add del">
          <ac:chgData name="Viet Anh Nguyen" userId="b95f61ff061388d5" providerId="LiveId" clId="{746B24EA-7A43-4D3D-A68A-B9BD11066FA8}" dt="2022-02-09T08:23:07.931" v="6760"/>
          <ac:inkMkLst>
            <pc:docMk/>
            <pc:sldMk cId="3504779644" sldId="368"/>
            <ac:inkMk id="135" creationId="{29FBEC44-0BD9-40E4-A00F-9DC65F7B1160}"/>
          </ac:inkMkLst>
        </pc:inkChg>
        <pc:inkChg chg="add del">
          <ac:chgData name="Viet Anh Nguyen" userId="b95f61ff061388d5" providerId="LiveId" clId="{746B24EA-7A43-4D3D-A68A-B9BD11066FA8}" dt="2022-02-09T08:23:07.931" v="6760"/>
          <ac:inkMkLst>
            <pc:docMk/>
            <pc:sldMk cId="3504779644" sldId="368"/>
            <ac:inkMk id="136" creationId="{9DEE24A4-636C-48F8-8C04-1E718E0D91FB}"/>
          </ac:inkMkLst>
        </pc:inkChg>
        <pc:inkChg chg="add del">
          <ac:chgData name="Viet Anh Nguyen" userId="b95f61ff061388d5" providerId="LiveId" clId="{746B24EA-7A43-4D3D-A68A-B9BD11066FA8}" dt="2022-02-09T08:23:07.931" v="6760"/>
          <ac:inkMkLst>
            <pc:docMk/>
            <pc:sldMk cId="3504779644" sldId="368"/>
            <ac:inkMk id="137" creationId="{BCB29673-923F-471D-B952-E3980712D0AD}"/>
          </ac:inkMkLst>
        </pc:inkChg>
        <pc:inkChg chg="add del">
          <ac:chgData name="Viet Anh Nguyen" userId="b95f61ff061388d5" providerId="LiveId" clId="{746B24EA-7A43-4D3D-A68A-B9BD11066FA8}" dt="2022-02-09T08:23:07.931" v="6760"/>
          <ac:inkMkLst>
            <pc:docMk/>
            <pc:sldMk cId="3504779644" sldId="368"/>
            <ac:inkMk id="138" creationId="{7BF3171C-42FA-4DF7-9690-FB918F7821FC}"/>
          </ac:inkMkLst>
        </pc:inkChg>
        <pc:inkChg chg="add del">
          <ac:chgData name="Viet Anh Nguyen" userId="b95f61ff061388d5" providerId="LiveId" clId="{746B24EA-7A43-4D3D-A68A-B9BD11066FA8}" dt="2022-02-09T08:23:07.931" v="6760"/>
          <ac:inkMkLst>
            <pc:docMk/>
            <pc:sldMk cId="3504779644" sldId="368"/>
            <ac:inkMk id="139" creationId="{CF11B5BB-E5AC-4346-9D85-78E2BE05BA6D}"/>
          </ac:inkMkLst>
        </pc:inkChg>
        <pc:inkChg chg="add del">
          <ac:chgData name="Viet Anh Nguyen" userId="b95f61ff061388d5" providerId="LiveId" clId="{746B24EA-7A43-4D3D-A68A-B9BD11066FA8}" dt="2022-02-09T08:23:07.931" v="6760"/>
          <ac:inkMkLst>
            <pc:docMk/>
            <pc:sldMk cId="3504779644" sldId="368"/>
            <ac:inkMk id="140" creationId="{7D9049C2-07E8-4982-AD36-492E37002F7F}"/>
          </ac:inkMkLst>
        </pc:inkChg>
        <pc:inkChg chg="add del">
          <ac:chgData name="Viet Anh Nguyen" userId="b95f61ff061388d5" providerId="LiveId" clId="{746B24EA-7A43-4D3D-A68A-B9BD11066FA8}" dt="2022-02-09T08:23:07.931" v="6760"/>
          <ac:inkMkLst>
            <pc:docMk/>
            <pc:sldMk cId="3504779644" sldId="368"/>
            <ac:inkMk id="141" creationId="{76F5BD92-DE1F-42B6-A66C-DC492BF734FC}"/>
          </ac:inkMkLst>
        </pc:inkChg>
        <pc:inkChg chg="add del">
          <ac:chgData name="Viet Anh Nguyen" userId="b95f61ff061388d5" providerId="LiveId" clId="{746B24EA-7A43-4D3D-A68A-B9BD11066FA8}" dt="2022-02-09T08:23:07.931" v="6760"/>
          <ac:inkMkLst>
            <pc:docMk/>
            <pc:sldMk cId="3504779644" sldId="368"/>
            <ac:inkMk id="142" creationId="{924FBF85-6076-4217-9097-DA384E2326DE}"/>
          </ac:inkMkLst>
        </pc:inkChg>
        <pc:inkChg chg="add del">
          <ac:chgData name="Viet Anh Nguyen" userId="b95f61ff061388d5" providerId="LiveId" clId="{746B24EA-7A43-4D3D-A68A-B9BD11066FA8}" dt="2022-02-09T08:23:07.931" v="6760"/>
          <ac:inkMkLst>
            <pc:docMk/>
            <pc:sldMk cId="3504779644" sldId="368"/>
            <ac:inkMk id="143" creationId="{8F8CC1B5-F9C9-415E-8E33-4B94CD782E47}"/>
          </ac:inkMkLst>
        </pc:inkChg>
        <pc:inkChg chg="add del">
          <ac:chgData name="Viet Anh Nguyen" userId="b95f61ff061388d5" providerId="LiveId" clId="{746B24EA-7A43-4D3D-A68A-B9BD11066FA8}" dt="2022-02-09T08:23:07.931" v="6760"/>
          <ac:inkMkLst>
            <pc:docMk/>
            <pc:sldMk cId="3504779644" sldId="368"/>
            <ac:inkMk id="144" creationId="{6188576C-5AB8-4F13-85F8-4370D90F874F}"/>
          </ac:inkMkLst>
        </pc:inkChg>
        <pc:inkChg chg="add del">
          <ac:chgData name="Viet Anh Nguyen" userId="b95f61ff061388d5" providerId="LiveId" clId="{746B24EA-7A43-4D3D-A68A-B9BD11066FA8}" dt="2022-02-09T08:23:07.931" v="6760"/>
          <ac:inkMkLst>
            <pc:docMk/>
            <pc:sldMk cId="3504779644" sldId="368"/>
            <ac:inkMk id="145" creationId="{1787D969-DEF3-498B-A8B7-19B0FBCC15DD}"/>
          </ac:inkMkLst>
        </pc:inkChg>
        <pc:inkChg chg="add del">
          <ac:chgData name="Viet Anh Nguyen" userId="b95f61ff061388d5" providerId="LiveId" clId="{746B24EA-7A43-4D3D-A68A-B9BD11066FA8}" dt="2022-02-09T08:23:07.931" v="6760"/>
          <ac:inkMkLst>
            <pc:docMk/>
            <pc:sldMk cId="3504779644" sldId="368"/>
            <ac:inkMk id="146" creationId="{D708CF32-BF63-4DD5-A67A-802FA6F45A0B}"/>
          </ac:inkMkLst>
        </pc:inkChg>
        <pc:inkChg chg="add">
          <ac:chgData name="Viet Anh Nguyen" userId="b95f61ff061388d5" providerId="LiveId" clId="{746B24EA-7A43-4D3D-A68A-B9BD11066FA8}" dt="2022-02-09T08:23:07.931" v="6760"/>
          <ac:inkMkLst>
            <pc:docMk/>
            <pc:sldMk cId="3504779644" sldId="368"/>
            <ac:inkMk id="147" creationId="{59A574A6-00D9-4528-A951-797FCF726508}"/>
          </ac:inkMkLst>
        </pc:inkChg>
        <pc:inkChg chg="add">
          <ac:chgData name="Viet Anh Nguyen" userId="b95f61ff061388d5" providerId="LiveId" clId="{746B24EA-7A43-4D3D-A68A-B9BD11066FA8}" dt="2022-02-09T08:23:07.931" v="6760"/>
          <ac:inkMkLst>
            <pc:docMk/>
            <pc:sldMk cId="3504779644" sldId="368"/>
            <ac:inkMk id="148" creationId="{FA3B8E03-49BC-4BE5-AF7E-8DE0F19523C5}"/>
          </ac:inkMkLst>
        </pc:inkChg>
        <pc:inkChg chg="add">
          <ac:chgData name="Viet Anh Nguyen" userId="b95f61ff061388d5" providerId="LiveId" clId="{746B24EA-7A43-4D3D-A68A-B9BD11066FA8}" dt="2022-02-09T08:23:07.931" v="6760"/>
          <ac:inkMkLst>
            <pc:docMk/>
            <pc:sldMk cId="3504779644" sldId="368"/>
            <ac:inkMk id="149" creationId="{4691FC5A-07F0-47A4-804B-1552A3EDA044}"/>
          </ac:inkMkLst>
        </pc:inkChg>
        <pc:inkChg chg="add del">
          <ac:chgData name="Viet Anh Nguyen" userId="b95f61ff061388d5" providerId="LiveId" clId="{746B24EA-7A43-4D3D-A68A-B9BD11066FA8}" dt="2022-02-09T08:23:10.198" v="6765"/>
          <ac:inkMkLst>
            <pc:docMk/>
            <pc:sldMk cId="3504779644" sldId="368"/>
            <ac:inkMk id="150" creationId="{759636E6-EEE7-4BB0-B886-E7CE38BFD775}"/>
          </ac:inkMkLst>
        </pc:inkChg>
        <pc:inkChg chg="add del">
          <ac:chgData name="Viet Anh Nguyen" userId="b95f61ff061388d5" providerId="LiveId" clId="{746B24EA-7A43-4D3D-A68A-B9BD11066FA8}" dt="2022-02-09T08:23:10.198" v="6765"/>
          <ac:inkMkLst>
            <pc:docMk/>
            <pc:sldMk cId="3504779644" sldId="368"/>
            <ac:inkMk id="151" creationId="{73FDA655-DC91-46B4-A8FD-C981C560038A}"/>
          </ac:inkMkLst>
        </pc:inkChg>
        <pc:inkChg chg="add del">
          <ac:chgData name="Viet Anh Nguyen" userId="b95f61ff061388d5" providerId="LiveId" clId="{746B24EA-7A43-4D3D-A68A-B9BD11066FA8}" dt="2022-02-09T08:23:10.198" v="6765"/>
          <ac:inkMkLst>
            <pc:docMk/>
            <pc:sldMk cId="3504779644" sldId="368"/>
            <ac:inkMk id="152" creationId="{E63ABDE6-DE63-4E07-B558-54F03F8B0F87}"/>
          </ac:inkMkLst>
        </pc:inkChg>
        <pc:inkChg chg="add">
          <ac:chgData name="Viet Anh Nguyen" userId="b95f61ff061388d5" providerId="LiveId" clId="{746B24EA-7A43-4D3D-A68A-B9BD11066FA8}" dt="2022-02-09T08:23:09.639" v="6764" actId="9405"/>
          <ac:inkMkLst>
            <pc:docMk/>
            <pc:sldMk cId="3504779644" sldId="368"/>
            <ac:inkMk id="153" creationId="{55958041-616A-40D1-BC67-10296AC4A410}"/>
          </ac:inkMkLst>
        </pc:inkChg>
        <pc:inkChg chg="add del">
          <ac:chgData name="Viet Anh Nguyen" userId="b95f61ff061388d5" providerId="LiveId" clId="{746B24EA-7A43-4D3D-A68A-B9BD11066FA8}" dt="2022-02-09T08:23:12.211" v="6771"/>
          <ac:inkMkLst>
            <pc:docMk/>
            <pc:sldMk cId="3504779644" sldId="368"/>
            <ac:inkMk id="154" creationId="{6358D0BF-D28C-46F7-BD3C-A3C1A694E272}"/>
          </ac:inkMkLst>
        </pc:inkChg>
        <pc:inkChg chg="add del">
          <ac:chgData name="Viet Anh Nguyen" userId="b95f61ff061388d5" providerId="LiveId" clId="{746B24EA-7A43-4D3D-A68A-B9BD11066FA8}" dt="2022-02-09T08:23:12.211" v="6771"/>
          <ac:inkMkLst>
            <pc:docMk/>
            <pc:sldMk cId="3504779644" sldId="368"/>
            <ac:inkMk id="155" creationId="{09CD6029-EE0F-4433-A514-81AC514031C1}"/>
          </ac:inkMkLst>
        </pc:inkChg>
        <pc:inkChg chg="add del">
          <ac:chgData name="Viet Anh Nguyen" userId="b95f61ff061388d5" providerId="LiveId" clId="{746B24EA-7A43-4D3D-A68A-B9BD11066FA8}" dt="2022-02-09T08:23:12.211" v="6771"/>
          <ac:inkMkLst>
            <pc:docMk/>
            <pc:sldMk cId="3504779644" sldId="368"/>
            <ac:inkMk id="156" creationId="{80FFE2A3-A6C0-4F27-98A4-D46B1538F424}"/>
          </ac:inkMkLst>
        </pc:inkChg>
        <pc:inkChg chg="add del">
          <ac:chgData name="Viet Anh Nguyen" userId="b95f61ff061388d5" providerId="LiveId" clId="{746B24EA-7A43-4D3D-A68A-B9BD11066FA8}" dt="2022-02-09T08:23:12.211" v="6771"/>
          <ac:inkMkLst>
            <pc:docMk/>
            <pc:sldMk cId="3504779644" sldId="368"/>
            <ac:inkMk id="157" creationId="{5E709EED-1FC0-406A-A513-99A597C168A9}"/>
          </ac:inkMkLst>
        </pc:inkChg>
        <pc:inkChg chg="add del">
          <ac:chgData name="Viet Anh Nguyen" userId="b95f61ff061388d5" providerId="LiveId" clId="{746B24EA-7A43-4D3D-A68A-B9BD11066FA8}" dt="2022-02-09T08:23:12.211" v="6771"/>
          <ac:inkMkLst>
            <pc:docMk/>
            <pc:sldMk cId="3504779644" sldId="368"/>
            <ac:inkMk id="158" creationId="{09F8B12B-E80D-42C4-A02D-956F025286A8}"/>
          </ac:inkMkLst>
        </pc:inkChg>
        <pc:inkChg chg="add del">
          <ac:chgData name="Viet Anh Nguyen" userId="b95f61ff061388d5" providerId="LiveId" clId="{746B24EA-7A43-4D3D-A68A-B9BD11066FA8}" dt="2022-02-09T08:23:12.211" v="6771"/>
          <ac:inkMkLst>
            <pc:docMk/>
            <pc:sldMk cId="3504779644" sldId="368"/>
            <ac:inkMk id="159" creationId="{A135B277-0C8B-4E1E-ACE8-5ABC82EFCD46}"/>
          </ac:inkMkLst>
        </pc:inkChg>
        <pc:inkChg chg="add">
          <ac:chgData name="Viet Anh Nguyen" userId="b95f61ff061388d5" providerId="LiveId" clId="{746B24EA-7A43-4D3D-A68A-B9BD11066FA8}" dt="2022-02-09T08:23:12.211" v="6771"/>
          <ac:inkMkLst>
            <pc:docMk/>
            <pc:sldMk cId="3504779644" sldId="368"/>
            <ac:inkMk id="160" creationId="{58060821-09FB-42D7-9F6A-2B640336E0DF}"/>
          </ac:inkMkLst>
        </pc:inkChg>
        <pc:inkChg chg="add">
          <ac:chgData name="Viet Anh Nguyen" userId="b95f61ff061388d5" providerId="LiveId" clId="{746B24EA-7A43-4D3D-A68A-B9BD11066FA8}" dt="2022-02-09T08:23:12.211" v="6771"/>
          <ac:inkMkLst>
            <pc:docMk/>
            <pc:sldMk cId="3504779644" sldId="368"/>
            <ac:inkMk id="161" creationId="{583B8A11-A6AB-422D-8518-A9D68381BC93}"/>
          </ac:inkMkLst>
        </pc:inkChg>
        <pc:inkChg chg="add">
          <ac:chgData name="Viet Anh Nguyen" userId="b95f61ff061388d5" providerId="LiveId" clId="{746B24EA-7A43-4D3D-A68A-B9BD11066FA8}" dt="2022-02-09T08:23:12.382" v="6772" actId="9405"/>
          <ac:inkMkLst>
            <pc:docMk/>
            <pc:sldMk cId="3504779644" sldId="368"/>
            <ac:inkMk id="162" creationId="{7AAA06B3-9B6B-4865-B680-A2688F129A23}"/>
          </ac:inkMkLst>
        </pc:inkChg>
        <pc:inkChg chg="add del">
          <ac:chgData name="Viet Anh Nguyen" userId="b95f61ff061388d5" providerId="LiveId" clId="{746B24EA-7A43-4D3D-A68A-B9BD11066FA8}" dt="2022-02-09T08:23:16.848" v="6781"/>
          <ac:inkMkLst>
            <pc:docMk/>
            <pc:sldMk cId="3504779644" sldId="368"/>
            <ac:inkMk id="163" creationId="{560B9862-93B5-4BE0-8EE5-F11410562FBD}"/>
          </ac:inkMkLst>
        </pc:inkChg>
        <pc:inkChg chg="add del">
          <ac:chgData name="Viet Anh Nguyen" userId="b95f61ff061388d5" providerId="LiveId" clId="{746B24EA-7A43-4D3D-A68A-B9BD11066FA8}" dt="2022-02-09T08:23:16.848" v="6781"/>
          <ac:inkMkLst>
            <pc:docMk/>
            <pc:sldMk cId="3504779644" sldId="368"/>
            <ac:inkMk id="164" creationId="{6EDAE625-CB1F-4401-8FAE-F2E600DCC96D}"/>
          </ac:inkMkLst>
        </pc:inkChg>
        <pc:inkChg chg="add del">
          <ac:chgData name="Viet Anh Nguyen" userId="b95f61ff061388d5" providerId="LiveId" clId="{746B24EA-7A43-4D3D-A68A-B9BD11066FA8}" dt="2022-02-09T08:23:16.848" v="6781"/>
          <ac:inkMkLst>
            <pc:docMk/>
            <pc:sldMk cId="3504779644" sldId="368"/>
            <ac:inkMk id="165" creationId="{5736692A-969C-49F8-9811-C545FE3728AF}"/>
          </ac:inkMkLst>
        </pc:inkChg>
        <pc:inkChg chg="add del">
          <ac:chgData name="Viet Anh Nguyen" userId="b95f61ff061388d5" providerId="LiveId" clId="{746B24EA-7A43-4D3D-A68A-B9BD11066FA8}" dt="2022-02-09T08:23:16.848" v="6781"/>
          <ac:inkMkLst>
            <pc:docMk/>
            <pc:sldMk cId="3504779644" sldId="368"/>
            <ac:inkMk id="166" creationId="{74E3D804-8EEB-4201-BC33-B39A7355A070}"/>
          </ac:inkMkLst>
        </pc:inkChg>
        <pc:inkChg chg="add del">
          <ac:chgData name="Viet Anh Nguyen" userId="b95f61ff061388d5" providerId="LiveId" clId="{746B24EA-7A43-4D3D-A68A-B9BD11066FA8}" dt="2022-02-09T08:23:16.848" v="6781"/>
          <ac:inkMkLst>
            <pc:docMk/>
            <pc:sldMk cId="3504779644" sldId="368"/>
            <ac:inkMk id="167" creationId="{AFE6E2DF-FCC9-4F17-B340-D5D4BA8AA567}"/>
          </ac:inkMkLst>
        </pc:inkChg>
        <pc:inkChg chg="add del">
          <ac:chgData name="Viet Anh Nguyen" userId="b95f61ff061388d5" providerId="LiveId" clId="{746B24EA-7A43-4D3D-A68A-B9BD11066FA8}" dt="2022-02-09T08:23:16.848" v="6781"/>
          <ac:inkMkLst>
            <pc:docMk/>
            <pc:sldMk cId="3504779644" sldId="368"/>
            <ac:inkMk id="168" creationId="{3AA5ACE4-E193-465E-9EA4-1193ABA840F7}"/>
          </ac:inkMkLst>
        </pc:inkChg>
        <pc:inkChg chg="add del">
          <ac:chgData name="Viet Anh Nguyen" userId="b95f61ff061388d5" providerId="LiveId" clId="{746B24EA-7A43-4D3D-A68A-B9BD11066FA8}" dt="2022-02-09T08:23:16.848" v="6781"/>
          <ac:inkMkLst>
            <pc:docMk/>
            <pc:sldMk cId="3504779644" sldId="368"/>
            <ac:inkMk id="169" creationId="{1F9F5D90-5343-4C01-8D43-1C428ABA559A}"/>
          </ac:inkMkLst>
        </pc:inkChg>
        <pc:inkChg chg="add del">
          <ac:chgData name="Viet Anh Nguyen" userId="b95f61ff061388d5" providerId="LiveId" clId="{746B24EA-7A43-4D3D-A68A-B9BD11066FA8}" dt="2022-02-09T08:23:16.848" v="6781"/>
          <ac:inkMkLst>
            <pc:docMk/>
            <pc:sldMk cId="3504779644" sldId="368"/>
            <ac:inkMk id="170" creationId="{00ECF42E-8AC1-46C3-A9C0-91AC1A159B3A}"/>
          </ac:inkMkLst>
        </pc:inkChg>
        <pc:inkChg chg="add">
          <ac:chgData name="Viet Anh Nguyen" userId="b95f61ff061388d5" providerId="LiveId" clId="{746B24EA-7A43-4D3D-A68A-B9BD11066FA8}" dt="2022-02-09T08:23:16.848" v="6781"/>
          <ac:inkMkLst>
            <pc:docMk/>
            <pc:sldMk cId="3504779644" sldId="368"/>
            <ac:inkMk id="171" creationId="{0245F2BA-94D6-475C-AF20-2F8D0AA87718}"/>
          </ac:inkMkLst>
        </pc:inkChg>
        <pc:inkChg chg="add">
          <ac:chgData name="Viet Anh Nguyen" userId="b95f61ff061388d5" providerId="LiveId" clId="{746B24EA-7A43-4D3D-A68A-B9BD11066FA8}" dt="2022-02-09T08:23:16.848" v="6781"/>
          <ac:inkMkLst>
            <pc:docMk/>
            <pc:sldMk cId="3504779644" sldId="368"/>
            <ac:inkMk id="172" creationId="{F182370E-B1BD-47DB-ADD0-C7B12C3799CA}"/>
          </ac:inkMkLst>
        </pc:inkChg>
        <pc:inkChg chg="add del">
          <ac:chgData name="Viet Anh Nguyen" userId="b95f61ff061388d5" providerId="LiveId" clId="{746B24EA-7A43-4D3D-A68A-B9BD11066FA8}" dt="2022-02-09T08:23:18.493" v="6786"/>
          <ac:inkMkLst>
            <pc:docMk/>
            <pc:sldMk cId="3504779644" sldId="368"/>
            <ac:inkMk id="173" creationId="{F1A0F2B1-DDD0-4ED8-B659-D1CF5AFF171F}"/>
          </ac:inkMkLst>
        </pc:inkChg>
        <pc:inkChg chg="add del">
          <ac:chgData name="Viet Anh Nguyen" userId="b95f61ff061388d5" providerId="LiveId" clId="{746B24EA-7A43-4D3D-A68A-B9BD11066FA8}" dt="2022-02-09T08:23:18.493" v="6786"/>
          <ac:inkMkLst>
            <pc:docMk/>
            <pc:sldMk cId="3504779644" sldId="368"/>
            <ac:inkMk id="174" creationId="{37E5E75B-38B8-42A6-BAB2-8E540CB88FFA}"/>
          </ac:inkMkLst>
        </pc:inkChg>
        <pc:inkChg chg="add del">
          <ac:chgData name="Viet Anh Nguyen" userId="b95f61ff061388d5" providerId="LiveId" clId="{746B24EA-7A43-4D3D-A68A-B9BD11066FA8}" dt="2022-02-09T08:23:18.493" v="6786"/>
          <ac:inkMkLst>
            <pc:docMk/>
            <pc:sldMk cId="3504779644" sldId="368"/>
            <ac:inkMk id="175" creationId="{227F3270-1540-4059-A1B1-45B64FCE2945}"/>
          </ac:inkMkLst>
        </pc:inkChg>
        <pc:inkChg chg="add del">
          <ac:chgData name="Viet Anh Nguyen" userId="b95f61ff061388d5" providerId="LiveId" clId="{746B24EA-7A43-4D3D-A68A-B9BD11066FA8}" dt="2022-02-09T08:23:18.493" v="6786"/>
          <ac:inkMkLst>
            <pc:docMk/>
            <pc:sldMk cId="3504779644" sldId="368"/>
            <ac:inkMk id="176" creationId="{B81A5351-D199-4D97-AD09-4646E05E04D4}"/>
          </ac:inkMkLst>
        </pc:inkChg>
        <pc:inkChg chg="add">
          <ac:chgData name="Viet Anh Nguyen" userId="b95f61ff061388d5" providerId="LiveId" clId="{746B24EA-7A43-4D3D-A68A-B9BD11066FA8}" dt="2022-02-09T08:23:18.493" v="6786"/>
          <ac:inkMkLst>
            <pc:docMk/>
            <pc:sldMk cId="3504779644" sldId="368"/>
            <ac:inkMk id="177" creationId="{FDB114F3-D43E-4608-A2B6-ECCEFC444259}"/>
          </ac:inkMkLst>
        </pc:inkChg>
      </pc:sldChg>
      <pc:sldChg chg="addSp delSp modSp new mod modClrScheme chgLayout">
        <pc:chgData name="Viet Anh Nguyen" userId="b95f61ff061388d5" providerId="LiveId" clId="{746B24EA-7A43-4D3D-A68A-B9BD11066FA8}" dt="2022-02-09T08:25:07.061" v="6932"/>
        <pc:sldMkLst>
          <pc:docMk/>
          <pc:sldMk cId="4145588117" sldId="369"/>
        </pc:sldMkLst>
        <pc:spChg chg="del">
          <ac:chgData name="Viet Anh Nguyen" userId="b95f61ff061388d5" providerId="LiveId" clId="{746B24EA-7A43-4D3D-A68A-B9BD11066FA8}" dt="2022-02-09T08:23:22.796" v="6788" actId="700"/>
          <ac:spMkLst>
            <pc:docMk/>
            <pc:sldMk cId="4145588117" sldId="369"/>
            <ac:spMk id="2" creationId="{F3D78325-C7B1-4ACB-B967-79DB963B93F1}"/>
          </ac:spMkLst>
        </pc:spChg>
        <pc:spChg chg="del">
          <ac:chgData name="Viet Anh Nguyen" userId="b95f61ff061388d5" providerId="LiveId" clId="{746B24EA-7A43-4D3D-A68A-B9BD11066FA8}" dt="2022-02-09T08:23:22.796" v="6788" actId="700"/>
          <ac:spMkLst>
            <pc:docMk/>
            <pc:sldMk cId="4145588117" sldId="369"/>
            <ac:spMk id="3" creationId="{12D0D6DC-1583-45E5-B365-A15085113943}"/>
          </ac:spMkLst>
        </pc:spChg>
        <pc:inkChg chg="add del">
          <ac:chgData name="Viet Anh Nguyen" userId="b95f61ff061388d5" providerId="LiveId" clId="{746B24EA-7A43-4D3D-A68A-B9BD11066FA8}" dt="2022-02-09T08:23:35.726" v="6799"/>
          <ac:inkMkLst>
            <pc:docMk/>
            <pc:sldMk cId="4145588117" sldId="369"/>
            <ac:inkMk id="4" creationId="{8E751C1B-2BB2-46F3-A4C5-C23182C8F7B7}"/>
          </ac:inkMkLst>
        </pc:inkChg>
        <pc:inkChg chg="add del">
          <ac:chgData name="Viet Anh Nguyen" userId="b95f61ff061388d5" providerId="LiveId" clId="{746B24EA-7A43-4D3D-A68A-B9BD11066FA8}" dt="2022-02-09T08:23:35.726" v="6799"/>
          <ac:inkMkLst>
            <pc:docMk/>
            <pc:sldMk cId="4145588117" sldId="369"/>
            <ac:inkMk id="5" creationId="{EAD97F7A-99D2-47E4-A239-6A17F70FB454}"/>
          </ac:inkMkLst>
        </pc:inkChg>
        <pc:inkChg chg="add del">
          <ac:chgData name="Viet Anh Nguyen" userId="b95f61ff061388d5" providerId="LiveId" clId="{746B24EA-7A43-4D3D-A68A-B9BD11066FA8}" dt="2022-02-09T08:23:54.228" v="6833"/>
          <ac:inkMkLst>
            <pc:docMk/>
            <pc:sldMk cId="4145588117" sldId="369"/>
            <ac:inkMk id="6" creationId="{585589BE-A1A2-4E99-93B3-608C6C55755B}"/>
          </ac:inkMkLst>
        </pc:inkChg>
        <pc:inkChg chg="add del">
          <ac:chgData name="Viet Anh Nguyen" userId="b95f61ff061388d5" providerId="LiveId" clId="{746B24EA-7A43-4D3D-A68A-B9BD11066FA8}" dt="2022-02-09T08:23:54.228" v="6833"/>
          <ac:inkMkLst>
            <pc:docMk/>
            <pc:sldMk cId="4145588117" sldId="369"/>
            <ac:inkMk id="7" creationId="{662E8BF8-B089-4D40-BACF-292007155A2F}"/>
          </ac:inkMkLst>
        </pc:inkChg>
        <pc:inkChg chg="add del">
          <ac:chgData name="Viet Anh Nguyen" userId="b95f61ff061388d5" providerId="LiveId" clId="{746B24EA-7A43-4D3D-A68A-B9BD11066FA8}" dt="2022-02-09T08:23:54.228" v="6833"/>
          <ac:inkMkLst>
            <pc:docMk/>
            <pc:sldMk cId="4145588117" sldId="369"/>
            <ac:inkMk id="8" creationId="{113243D8-52E5-47CA-ABBB-7E90713B5691}"/>
          </ac:inkMkLst>
        </pc:inkChg>
        <pc:inkChg chg="add del">
          <ac:chgData name="Viet Anh Nguyen" userId="b95f61ff061388d5" providerId="LiveId" clId="{746B24EA-7A43-4D3D-A68A-B9BD11066FA8}" dt="2022-02-09T08:23:54.228" v="6833"/>
          <ac:inkMkLst>
            <pc:docMk/>
            <pc:sldMk cId="4145588117" sldId="369"/>
            <ac:inkMk id="9" creationId="{1823F111-397B-43C1-9E24-64088BCE6E53}"/>
          </ac:inkMkLst>
        </pc:inkChg>
        <pc:inkChg chg="add del">
          <ac:chgData name="Viet Anh Nguyen" userId="b95f61ff061388d5" providerId="LiveId" clId="{746B24EA-7A43-4D3D-A68A-B9BD11066FA8}" dt="2022-02-09T08:23:42.095" v="6803"/>
          <ac:inkMkLst>
            <pc:docMk/>
            <pc:sldMk cId="4145588117" sldId="369"/>
            <ac:inkMk id="10" creationId="{92400437-4FFC-49B8-8718-1DCD6CB81C15}"/>
          </ac:inkMkLst>
        </pc:inkChg>
        <pc:inkChg chg="add del">
          <ac:chgData name="Viet Anh Nguyen" userId="b95f61ff061388d5" providerId="LiveId" clId="{746B24EA-7A43-4D3D-A68A-B9BD11066FA8}" dt="2022-02-09T08:23:42.095" v="6803"/>
          <ac:inkMkLst>
            <pc:docMk/>
            <pc:sldMk cId="4145588117" sldId="369"/>
            <ac:inkMk id="11" creationId="{1F65BC8C-E725-45B4-8BCF-67FD1395E1D3}"/>
          </ac:inkMkLst>
        </pc:inkChg>
        <pc:inkChg chg="add del">
          <ac:chgData name="Viet Anh Nguyen" userId="b95f61ff061388d5" providerId="LiveId" clId="{746B24EA-7A43-4D3D-A68A-B9BD11066FA8}" dt="2022-02-09T08:23:42.095" v="6803"/>
          <ac:inkMkLst>
            <pc:docMk/>
            <pc:sldMk cId="4145588117" sldId="369"/>
            <ac:inkMk id="12" creationId="{C6224B94-6929-41D6-AA50-18E3CFA81DAC}"/>
          </ac:inkMkLst>
        </pc:inkChg>
        <pc:inkChg chg="add del">
          <ac:chgData name="Viet Anh Nguyen" userId="b95f61ff061388d5" providerId="LiveId" clId="{746B24EA-7A43-4D3D-A68A-B9BD11066FA8}" dt="2022-02-09T08:23:43.718" v="6806"/>
          <ac:inkMkLst>
            <pc:docMk/>
            <pc:sldMk cId="4145588117" sldId="369"/>
            <ac:inkMk id="13" creationId="{8FD24F3F-AD3E-4F06-ABD7-7407F41A0D5B}"/>
          </ac:inkMkLst>
        </pc:inkChg>
        <pc:inkChg chg="add del">
          <ac:chgData name="Viet Anh Nguyen" userId="b95f61ff061388d5" providerId="LiveId" clId="{746B24EA-7A43-4D3D-A68A-B9BD11066FA8}" dt="2022-02-09T08:23:43.718" v="6806"/>
          <ac:inkMkLst>
            <pc:docMk/>
            <pc:sldMk cId="4145588117" sldId="369"/>
            <ac:inkMk id="14" creationId="{E5624B9A-FED0-475C-A98E-8F8EDD7375AA}"/>
          </ac:inkMkLst>
        </pc:inkChg>
        <pc:inkChg chg="add del">
          <ac:chgData name="Viet Anh Nguyen" userId="b95f61ff061388d5" providerId="LiveId" clId="{746B24EA-7A43-4D3D-A68A-B9BD11066FA8}" dt="2022-02-09T08:23:45.085" v="6809"/>
          <ac:inkMkLst>
            <pc:docMk/>
            <pc:sldMk cId="4145588117" sldId="369"/>
            <ac:inkMk id="15" creationId="{88587ACB-8C71-48D2-AE8C-FF6B7B4C3AD0}"/>
          </ac:inkMkLst>
        </pc:inkChg>
        <pc:inkChg chg="add del">
          <ac:chgData name="Viet Anh Nguyen" userId="b95f61ff061388d5" providerId="LiveId" clId="{746B24EA-7A43-4D3D-A68A-B9BD11066FA8}" dt="2022-02-09T08:23:45.085" v="6809"/>
          <ac:inkMkLst>
            <pc:docMk/>
            <pc:sldMk cId="4145588117" sldId="369"/>
            <ac:inkMk id="16" creationId="{ADC4A544-F6A3-40E1-A88E-EEC96B3E181A}"/>
          </ac:inkMkLst>
        </pc:inkChg>
        <pc:inkChg chg="add del">
          <ac:chgData name="Viet Anh Nguyen" userId="b95f61ff061388d5" providerId="LiveId" clId="{746B24EA-7A43-4D3D-A68A-B9BD11066FA8}" dt="2022-02-09T08:23:45.085" v="6809"/>
          <ac:inkMkLst>
            <pc:docMk/>
            <pc:sldMk cId="4145588117" sldId="369"/>
            <ac:inkMk id="17" creationId="{9C46142E-E29C-4EF3-9B8A-D95934C500AA}"/>
          </ac:inkMkLst>
        </pc:inkChg>
        <pc:inkChg chg="add del">
          <ac:chgData name="Viet Anh Nguyen" userId="b95f61ff061388d5" providerId="LiveId" clId="{746B24EA-7A43-4D3D-A68A-B9BD11066FA8}" dt="2022-02-09T08:23:45.085" v="6809"/>
          <ac:inkMkLst>
            <pc:docMk/>
            <pc:sldMk cId="4145588117" sldId="369"/>
            <ac:inkMk id="18" creationId="{8F773CFC-874F-4671-B4C6-7F64198BD829}"/>
          </ac:inkMkLst>
        </pc:inkChg>
        <pc:inkChg chg="add del">
          <ac:chgData name="Viet Anh Nguyen" userId="b95f61ff061388d5" providerId="LiveId" clId="{746B24EA-7A43-4D3D-A68A-B9BD11066FA8}" dt="2022-02-09T08:23:56.010" v="6839"/>
          <ac:inkMkLst>
            <pc:docMk/>
            <pc:sldMk cId="4145588117" sldId="369"/>
            <ac:inkMk id="19" creationId="{CC5D280F-30B0-4492-BC33-A2B349203F24}"/>
          </ac:inkMkLst>
        </pc:inkChg>
        <pc:inkChg chg="add del">
          <ac:chgData name="Viet Anh Nguyen" userId="b95f61ff061388d5" providerId="LiveId" clId="{746B24EA-7A43-4D3D-A68A-B9BD11066FA8}" dt="2022-02-09T08:23:46.956" v="6816"/>
          <ac:inkMkLst>
            <pc:docMk/>
            <pc:sldMk cId="4145588117" sldId="369"/>
            <ac:inkMk id="20" creationId="{2DBD0E21-9517-4B65-A4B4-22161D63C103}"/>
          </ac:inkMkLst>
        </pc:inkChg>
        <pc:inkChg chg="add del">
          <ac:chgData name="Viet Anh Nguyen" userId="b95f61ff061388d5" providerId="LiveId" clId="{746B24EA-7A43-4D3D-A68A-B9BD11066FA8}" dt="2022-02-09T08:23:46.956" v="6816"/>
          <ac:inkMkLst>
            <pc:docMk/>
            <pc:sldMk cId="4145588117" sldId="369"/>
            <ac:inkMk id="21" creationId="{1FE2B3F4-542F-46BB-8219-1E7097EE818E}"/>
          </ac:inkMkLst>
        </pc:inkChg>
        <pc:inkChg chg="add del">
          <ac:chgData name="Viet Anh Nguyen" userId="b95f61ff061388d5" providerId="LiveId" clId="{746B24EA-7A43-4D3D-A68A-B9BD11066FA8}" dt="2022-02-09T08:23:46.956" v="6816"/>
          <ac:inkMkLst>
            <pc:docMk/>
            <pc:sldMk cId="4145588117" sldId="369"/>
            <ac:inkMk id="22" creationId="{DAE637AB-E531-4CC4-9BD7-B9080336E55A}"/>
          </ac:inkMkLst>
        </pc:inkChg>
        <pc:inkChg chg="add del">
          <ac:chgData name="Viet Anh Nguyen" userId="b95f61ff061388d5" providerId="LiveId" clId="{746B24EA-7A43-4D3D-A68A-B9BD11066FA8}" dt="2022-02-09T08:23:46.956" v="6816"/>
          <ac:inkMkLst>
            <pc:docMk/>
            <pc:sldMk cId="4145588117" sldId="369"/>
            <ac:inkMk id="23" creationId="{95C7608E-69C0-450F-B9C8-F652C32C0BA4}"/>
          </ac:inkMkLst>
        </pc:inkChg>
        <pc:inkChg chg="add del">
          <ac:chgData name="Viet Anh Nguyen" userId="b95f61ff061388d5" providerId="LiveId" clId="{746B24EA-7A43-4D3D-A68A-B9BD11066FA8}" dt="2022-02-09T08:23:46.956" v="6816"/>
          <ac:inkMkLst>
            <pc:docMk/>
            <pc:sldMk cId="4145588117" sldId="369"/>
            <ac:inkMk id="24" creationId="{DB858D0E-DBE9-4C57-87DB-A380124E6576}"/>
          </ac:inkMkLst>
        </pc:inkChg>
        <pc:inkChg chg="add del">
          <ac:chgData name="Viet Anh Nguyen" userId="b95f61ff061388d5" providerId="LiveId" clId="{746B24EA-7A43-4D3D-A68A-B9BD11066FA8}" dt="2022-02-09T08:23:46.956" v="6816"/>
          <ac:inkMkLst>
            <pc:docMk/>
            <pc:sldMk cId="4145588117" sldId="369"/>
            <ac:inkMk id="25" creationId="{EB826418-EF67-4688-AA3A-7DD0E83501A1}"/>
          </ac:inkMkLst>
        </pc:inkChg>
        <pc:inkChg chg="add del">
          <ac:chgData name="Viet Anh Nguyen" userId="b95f61ff061388d5" providerId="LiveId" clId="{746B24EA-7A43-4D3D-A68A-B9BD11066FA8}" dt="2022-02-09T08:23:48.018" v="6820"/>
          <ac:inkMkLst>
            <pc:docMk/>
            <pc:sldMk cId="4145588117" sldId="369"/>
            <ac:inkMk id="26" creationId="{F3DB5CE7-4C23-469F-8186-7E7AEC053FA5}"/>
          </ac:inkMkLst>
        </pc:inkChg>
        <pc:inkChg chg="add del">
          <ac:chgData name="Viet Anh Nguyen" userId="b95f61ff061388d5" providerId="LiveId" clId="{746B24EA-7A43-4D3D-A68A-B9BD11066FA8}" dt="2022-02-09T08:23:48.018" v="6820"/>
          <ac:inkMkLst>
            <pc:docMk/>
            <pc:sldMk cId="4145588117" sldId="369"/>
            <ac:inkMk id="27" creationId="{41792095-D0D4-4CC7-9B98-2C5D06D00BDD}"/>
          </ac:inkMkLst>
        </pc:inkChg>
        <pc:inkChg chg="add del">
          <ac:chgData name="Viet Anh Nguyen" userId="b95f61ff061388d5" providerId="LiveId" clId="{746B24EA-7A43-4D3D-A68A-B9BD11066FA8}" dt="2022-02-09T08:23:48.018" v="6820"/>
          <ac:inkMkLst>
            <pc:docMk/>
            <pc:sldMk cId="4145588117" sldId="369"/>
            <ac:inkMk id="28" creationId="{494BB985-9F84-4E35-AC38-DFB7961E024B}"/>
          </ac:inkMkLst>
        </pc:inkChg>
        <pc:inkChg chg="add">
          <ac:chgData name="Viet Anh Nguyen" userId="b95f61ff061388d5" providerId="LiveId" clId="{746B24EA-7A43-4D3D-A68A-B9BD11066FA8}" dt="2022-02-09T08:23:47.484" v="6819" actId="9405"/>
          <ac:inkMkLst>
            <pc:docMk/>
            <pc:sldMk cId="4145588117" sldId="369"/>
            <ac:inkMk id="29" creationId="{DFEA646E-1882-4FBB-9478-759B75B254F4}"/>
          </ac:inkMkLst>
        </pc:inkChg>
        <pc:inkChg chg="add del">
          <ac:chgData name="Viet Anh Nguyen" userId="b95f61ff061388d5" providerId="LiveId" clId="{746B24EA-7A43-4D3D-A68A-B9BD11066FA8}" dt="2022-02-09T08:23:56.010" v="6839"/>
          <ac:inkMkLst>
            <pc:docMk/>
            <pc:sldMk cId="4145588117" sldId="369"/>
            <ac:inkMk id="30" creationId="{90594AF6-E764-4122-B59B-677341836FA2}"/>
          </ac:inkMkLst>
        </pc:inkChg>
        <pc:inkChg chg="add del">
          <ac:chgData name="Viet Anh Nguyen" userId="b95f61ff061388d5" providerId="LiveId" clId="{746B24EA-7A43-4D3D-A68A-B9BD11066FA8}" dt="2022-02-09T08:23:54.228" v="6833"/>
          <ac:inkMkLst>
            <pc:docMk/>
            <pc:sldMk cId="4145588117" sldId="369"/>
            <ac:inkMk id="31" creationId="{AF8EA1F3-3ED7-43DA-B44B-5CA9A30F255B}"/>
          </ac:inkMkLst>
        </pc:inkChg>
        <pc:inkChg chg="add del">
          <ac:chgData name="Viet Anh Nguyen" userId="b95f61ff061388d5" providerId="LiveId" clId="{746B24EA-7A43-4D3D-A68A-B9BD11066FA8}" dt="2022-02-09T08:23:54.228" v="6833"/>
          <ac:inkMkLst>
            <pc:docMk/>
            <pc:sldMk cId="4145588117" sldId="369"/>
            <ac:inkMk id="32" creationId="{A53851BD-D9F8-49D5-81AA-D0D430BB5A4B}"/>
          </ac:inkMkLst>
        </pc:inkChg>
        <pc:inkChg chg="add del">
          <ac:chgData name="Viet Anh Nguyen" userId="b95f61ff061388d5" providerId="LiveId" clId="{746B24EA-7A43-4D3D-A68A-B9BD11066FA8}" dt="2022-02-09T08:23:54.228" v="6833"/>
          <ac:inkMkLst>
            <pc:docMk/>
            <pc:sldMk cId="4145588117" sldId="369"/>
            <ac:inkMk id="33" creationId="{397E3433-994E-4649-856A-B0FC194C3D89}"/>
          </ac:inkMkLst>
        </pc:inkChg>
        <pc:inkChg chg="add del">
          <ac:chgData name="Viet Anh Nguyen" userId="b95f61ff061388d5" providerId="LiveId" clId="{746B24EA-7A43-4D3D-A68A-B9BD11066FA8}" dt="2022-02-09T08:23:54.228" v="6833"/>
          <ac:inkMkLst>
            <pc:docMk/>
            <pc:sldMk cId="4145588117" sldId="369"/>
            <ac:inkMk id="34" creationId="{FC72B7D2-39AC-4B12-AF6E-2A5539F9242C}"/>
          </ac:inkMkLst>
        </pc:inkChg>
        <pc:inkChg chg="add del">
          <ac:chgData name="Viet Anh Nguyen" userId="b95f61ff061388d5" providerId="LiveId" clId="{746B24EA-7A43-4D3D-A68A-B9BD11066FA8}" dt="2022-02-09T08:23:54.228" v="6833"/>
          <ac:inkMkLst>
            <pc:docMk/>
            <pc:sldMk cId="4145588117" sldId="369"/>
            <ac:inkMk id="35" creationId="{2BE12CC6-B4A5-4775-9285-35D51CA2F17A}"/>
          </ac:inkMkLst>
        </pc:inkChg>
        <pc:inkChg chg="add del">
          <ac:chgData name="Viet Anh Nguyen" userId="b95f61ff061388d5" providerId="LiveId" clId="{746B24EA-7A43-4D3D-A68A-B9BD11066FA8}" dt="2022-02-09T08:23:54.228" v="6833"/>
          <ac:inkMkLst>
            <pc:docMk/>
            <pc:sldMk cId="4145588117" sldId="369"/>
            <ac:inkMk id="36" creationId="{B7A539BA-C418-4803-9734-D17C9B09A2A6}"/>
          </ac:inkMkLst>
        </pc:inkChg>
        <pc:inkChg chg="add del">
          <ac:chgData name="Viet Anh Nguyen" userId="b95f61ff061388d5" providerId="LiveId" clId="{746B24EA-7A43-4D3D-A68A-B9BD11066FA8}" dt="2022-02-09T08:23:54.228" v="6833"/>
          <ac:inkMkLst>
            <pc:docMk/>
            <pc:sldMk cId="4145588117" sldId="369"/>
            <ac:inkMk id="37" creationId="{FD256179-3439-4E8F-A58D-3B7852E1DC16}"/>
          </ac:inkMkLst>
        </pc:inkChg>
        <pc:inkChg chg="add del">
          <ac:chgData name="Viet Anh Nguyen" userId="b95f61ff061388d5" providerId="LiveId" clId="{746B24EA-7A43-4D3D-A68A-B9BD11066FA8}" dt="2022-02-09T08:23:54.228" v="6833"/>
          <ac:inkMkLst>
            <pc:docMk/>
            <pc:sldMk cId="4145588117" sldId="369"/>
            <ac:inkMk id="38" creationId="{42D4F3A5-AD16-4036-B3A8-CEFB2182CCFF}"/>
          </ac:inkMkLst>
        </pc:inkChg>
        <pc:inkChg chg="add del">
          <ac:chgData name="Viet Anh Nguyen" userId="b95f61ff061388d5" providerId="LiveId" clId="{746B24EA-7A43-4D3D-A68A-B9BD11066FA8}" dt="2022-02-09T08:23:54.228" v="6833"/>
          <ac:inkMkLst>
            <pc:docMk/>
            <pc:sldMk cId="4145588117" sldId="369"/>
            <ac:inkMk id="39" creationId="{A7AD477D-61AE-45BF-A382-9528331A31E4}"/>
          </ac:inkMkLst>
        </pc:inkChg>
        <pc:inkChg chg="add del">
          <ac:chgData name="Viet Anh Nguyen" userId="b95f61ff061388d5" providerId="LiveId" clId="{746B24EA-7A43-4D3D-A68A-B9BD11066FA8}" dt="2022-02-09T08:23:54.228" v="6833"/>
          <ac:inkMkLst>
            <pc:docMk/>
            <pc:sldMk cId="4145588117" sldId="369"/>
            <ac:inkMk id="40" creationId="{0ED60707-B14D-4423-A6B9-D37E0736266D}"/>
          </ac:inkMkLst>
        </pc:inkChg>
        <pc:inkChg chg="add del">
          <ac:chgData name="Viet Anh Nguyen" userId="b95f61ff061388d5" providerId="LiveId" clId="{746B24EA-7A43-4D3D-A68A-B9BD11066FA8}" dt="2022-02-09T08:23:54.228" v="6833"/>
          <ac:inkMkLst>
            <pc:docMk/>
            <pc:sldMk cId="4145588117" sldId="369"/>
            <ac:inkMk id="41" creationId="{18C7CF94-8ADC-45E4-947F-FF9286FC74D5}"/>
          </ac:inkMkLst>
        </pc:inkChg>
        <pc:inkChg chg="add del">
          <ac:chgData name="Viet Anh Nguyen" userId="b95f61ff061388d5" providerId="LiveId" clId="{746B24EA-7A43-4D3D-A68A-B9BD11066FA8}" dt="2022-02-09T08:23:54.228" v="6833"/>
          <ac:inkMkLst>
            <pc:docMk/>
            <pc:sldMk cId="4145588117" sldId="369"/>
            <ac:inkMk id="42" creationId="{5AD4CC2F-8D47-413E-8C15-B5EA0BE3348C}"/>
          </ac:inkMkLst>
        </pc:inkChg>
        <pc:inkChg chg="add del">
          <ac:chgData name="Viet Anh Nguyen" userId="b95f61ff061388d5" providerId="LiveId" clId="{746B24EA-7A43-4D3D-A68A-B9BD11066FA8}" dt="2022-02-09T08:23:56.010" v="6839"/>
          <ac:inkMkLst>
            <pc:docMk/>
            <pc:sldMk cId="4145588117" sldId="369"/>
            <ac:inkMk id="43" creationId="{56AA3B64-6514-41A2-8C7C-9A42EF18864F}"/>
          </ac:inkMkLst>
        </pc:inkChg>
        <pc:inkChg chg="add del">
          <ac:chgData name="Viet Anh Nguyen" userId="b95f61ff061388d5" providerId="LiveId" clId="{746B24EA-7A43-4D3D-A68A-B9BD11066FA8}" dt="2022-02-09T08:23:56.010" v="6839"/>
          <ac:inkMkLst>
            <pc:docMk/>
            <pc:sldMk cId="4145588117" sldId="369"/>
            <ac:inkMk id="44" creationId="{92E86BCA-40E8-4E4B-A4F8-699E53BE27EF}"/>
          </ac:inkMkLst>
        </pc:inkChg>
        <pc:inkChg chg="add del">
          <ac:chgData name="Viet Anh Nguyen" userId="b95f61ff061388d5" providerId="LiveId" clId="{746B24EA-7A43-4D3D-A68A-B9BD11066FA8}" dt="2022-02-09T08:23:56.010" v="6839"/>
          <ac:inkMkLst>
            <pc:docMk/>
            <pc:sldMk cId="4145588117" sldId="369"/>
            <ac:inkMk id="45" creationId="{A9D50AD6-5B74-43AD-95AB-157C8A035BD6}"/>
          </ac:inkMkLst>
        </pc:inkChg>
        <pc:inkChg chg="add del">
          <ac:chgData name="Viet Anh Nguyen" userId="b95f61ff061388d5" providerId="LiveId" clId="{746B24EA-7A43-4D3D-A68A-B9BD11066FA8}" dt="2022-02-09T08:23:56.010" v="6839"/>
          <ac:inkMkLst>
            <pc:docMk/>
            <pc:sldMk cId="4145588117" sldId="369"/>
            <ac:inkMk id="46" creationId="{9ED76A0A-DF6F-4921-AC81-D19E2B181189}"/>
          </ac:inkMkLst>
        </pc:inkChg>
        <pc:inkChg chg="add del">
          <ac:chgData name="Viet Anh Nguyen" userId="b95f61ff061388d5" providerId="LiveId" clId="{746B24EA-7A43-4D3D-A68A-B9BD11066FA8}" dt="2022-02-09T08:23:56.010" v="6839"/>
          <ac:inkMkLst>
            <pc:docMk/>
            <pc:sldMk cId="4145588117" sldId="369"/>
            <ac:inkMk id="47" creationId="{6E7F845B-97F0-4B45-B84D-B124538C3F91}"/>
          </ac:inkMkLst>
        </pc:inkChg>
        <pc:inkChg chg="add del">
          <ac:chgData name="Viet Anh Nguyen" userId="b95f61ff061388d5" providerId="LiveId" clId="{746B24EA-7A43-4D3D-A68A-B9BD11066FA8}" dt="2022-02-09T08:23:56.010" v="6839"/>
          <ac:inkMkLst>
            <pc:docMk/>
            <pc:sldMk cId="4145588117" sldId="369"/>
            <ac:inkMk id="48" creationId="{9B431F27-F31D-485B-A644-96FFC3A38D2A}"/>
          </ac:inkMkLst>
        </pc:inkChg>
        <pc:inkChg chg="add del">
          <ac:chgData name="Viet Anh Nguyen" userId="b95f61ff061388d5" providerId="LiveId" clId="{746B24EA-7A43-4D3D-A68A-B9BD11066FA8}" dt="2022-02-09T08:23:58.613" v="6846"/>
          <ac:inkMkLst>
            <pc:docMk/>
            <pc:sldMk cId="4145588117" sldId="369"/>
            <ac:inkMk id="49" creationId="{7254D17D-5A4A-4B86-8DD6-16074C6540E5}"/>
          </ac:inkMkLst>
        </pc:inkChg>
        <pc:inkChg chg="add del">
          <ac:chgData name="Viet Anh Nguyen" userId="b95f61ff061388d5" providerId="LiveId" clId="{746B24EA-7A43-4D3D-A68A-B9BD11066FA8}" dt="2022-02-09T08:23:58.613" v="6846"/>
          <ac:inkMkLst>
            <pc:docMk/>
            <pc:sldMk cId="4145588117" sldId="369"/>
            <ac:inkMk id="50" creationId="{5777C89E-2978-4D6D-962D-FF96E5949E12}"/>
          </ac:inkMkLst>
        </pc:inkChg>
        <pc:inkChg chg="add del">
          <ac:chgData name="Viet Anh Nguyen" userId="b95f61ff061388d5" providerId="LiveId" clId="{746B24EA-7A43-4D3D-A68A-B9BD11066FA8}" dt="2022-02-09T08:23:58.613" v="6846"/>
          <ac:inkMkLst>
            <pc:docMk/>
            <pc:sldMk cId="4145588117" sldId="369"/>
            <ac:inkMk id="51" creationId="{A344EF6D-9795-48EC-B161-D0FA47AAA485}"/>
          </ac:inkMkLst>
        </pc:inkChg>
        <pc:inkChg chg="add del">
          <ac:chgData name="Viet Anh Nguyen" userId="b95f61ff061388d5" providerId="LiveId" clId="{746B24EA-7A43-4D3D-A68A-B9BD11066FA8}" dt="2022-02-09T08:23:58.613" v="6846"/>
          <ac:inkMkLst>
            <pc:docMk/>
            <pc:sldMk cId="4145588117" sldId="369"/>
            <ac:inkMk id="52" creationId="{1886DBB1-2FEC-48DA-B747-03C08F733244}"/>
          </ac:inkMkLst>
        </pc:inkChg>
        <pc:inkChg chg="add del">
          <ac:chgData name="Viet Anh Nguyen" userId="b95f61ff061388d5" providerId="LiveId" clId="{746B24EA-7A43-4D3D-A68A-B9BD11066FA8}" dt="2022-02-09T08:23:58.613" v="6846"/>
          <ac:inkMkLst>
            <pc:docMk/>
            <pc:sldMk cId="4145588117" sldId="369"/>
            <ac:inkMk id="53" creationId="{C7445CDE-B153-4093-95BA-F848FF60E3F2}"/>
          </ac:inkMkLst>
        </pc:inkChg>
        <pc:inkChg chg="add del">
          <ac:chgData name="Viet Anh Nguyen" userId="b95f61ff061388d5" providerId="LiveId" clId="{746B24EA-7A43-4D3D-A68A-B9BD11066FA8}" dt="2022-02-09T08:23:58.613" v="6846"/>
          <ac:inkMkLst>
            <pc:docMk/>
            <pc:sldMk cId="4145588117" sldId="369"/>
            <ac:inkMk id="54" creationId="{787FDFFD-E5E6-432B-A725-921044F6F36A}"/>
          </ac:inkMkLst>
        </pc:inkChg>
        <pc:inkChg chg="add">
          <ac:chgData name="Viet Anh Nguyen" userId="b95f61ff061388d5" providerId="LiveId" clId="{746B24EA-7A43-4D3D-A68A-B9BD11066FA8}" dt="2022-02-09T08:23:58.061" v="6845" actId="9405"/>
          <ac:inkMkLst>
            <pc:docMk/>
            <pc:sldMk cId="4145588117" sldId="369"/>
            <ac:inkMk id="55" creationId="{0B6BA89A-3E3E-4F08-A353-4DEBDAE567B2}"/>
          </ac:inkMkLst>
        </pc:inkChg>
        <pc:inkChg chg="add">
          <ac:chgData name="Viet Anh Nguyen" userId="b95f61ff061388d5" providerId="LiveId" clId="{746B24EA-7A43-4D3D-A68A-B9BD11066FA8}" dt="2022-02-09T08:23:58.613" v="6846"/>
          <ac:inkMkLst>
            <pc:docMk/>
            <pc:sldMk cId="4145588117" sldId="369"/>
            <ac:inkMk id="56" creationId="{6EF0E435-E7CF-4247-BCEE-9B2F5DAFA0BE}"/>
          </ac:inkMkLst>
        </pc:inkChg>
        <pc:inkChg chg="add del">
          <ac:chgData name="Viet Anh Nguyen" userId="b95f61ff061388d5" providerId="LiveId" clId="{746B24EA-7A43-4D3D-A68A-B9BD11066FA8}" dt="2022-02-09T08:24:01.749" v="6853"/>
          <ac:inkMkLst>
            <pc:docMk/>
            <pc:sldMk cId="4145588117" sldId="369"/>
            <ac:inkMk id="57" creationId="{586A258F-FEC2-4D84-95EA-D3BDA430C8D6}"/>
          </ac:inkMkLst>
        </pc:inkChg>
        <pc:inkChg chg="add del">
          <ac:chgData name="Viet Anh Nguyen" userId="b95f61ff061388d5" providerId="LiveId" clId="{746B24EA-7A43-4D3D-A68A-B9BD11066FA8}" dt="2022-02-09T08:24:01.749" v="6853"/>
          <ac:inkMkLst>
            <pc:docMk/>
            <pc:sldMk cId="4145588117" sldId="369"/>
            <ac:inkMk id="58" creationId="{848E1675-6A22-4304-B609-8A96AF753BE7}"/>
          </ac:inkMkLst>
        </pc:inkChg>
        <pc:inkChg chg="add del">
          <ac:chgData name="Viet Anh Nguyen" userId="b95f61ff061388d5" providerId="LiveId" clId="{746B24EA-7A43-4D3D-A68A-B9BD11066FA8}" dt="2022-02-09T08:24:01.749" v="6853"/>
          <ac:inkMkLst>
            <pc:docMk/>
            <pc:sldMk cId="4145588117" sldId="369"/>
            <ac:inkMk id="59" creationId="{1146A24F-9982-4257-8D64-FFA64B907FFC}"/>
          </ac:inkMkLst>
        </pc:inkChg>
        <pc:inkChg chg="add del">
          <ac:chgData name="Viet Anh Nguyen" userId="b95f61ff061388d5" providerId="LiveId" clId="{746B24EA-7A43-4D3D-A68A-B9BD11066FA8}" dt="2022-02-09T08:24:01.749" v="6853"/>
          <ac:inkMkLst>
            <pc:docMk/>
            <pc:sldMk cId="4145588117" sldId="369"/>
            <ac:inkMk id="60" creationId="{6C986074-2C70-4ABE-99B2-2353B8EB0254}"/>
          </ac:inkMkLst>
        </pc:inkChg>
        <pc:inkChg chg="add del">
          <ac:chgData name="Viet Anh Nguyen" userId="b95f61ff061388d5" providerId="LiveId" clId="{746B24EA-7A43-4D3D-A68A-B9BD11066FA8}" dt="2022-02-09T08:24:01.749" v="6853"/>
          <ac:inkMkLst>
            <pc:docMk/>
            <pc:sldMk cId="4145588117" sldId="369"/>
            <ac:inkMk id="61" creationId="{50F59A83-AE22-4225-A17F-111336E5DACC}"/>
          </ac:inkMkLst>
        </pc:inkChg>
        <pc:inkChg chg="add del">
          <ac:chgData name="Viet Anh Nguyen" userId="b95f61ff061388d5" providerId="LiveId" clId="{746B24EA-7A43-4D3D-A68A-B9BD11066FA8}" dt="2022-02-09T08:24:01.749" v="6853"/>
          <ac:inkMkLst>
            <pc:docMk/>
            <pc:sldMk cId="4145588117" sldId="369"/>
            <ac:inkMk id="62" creationId="{A4EFBFB1-2DEC-45EE-8173-1D0A96492472}"/>
          </ac:inkMkLst>
        </pc:inkChg>
        <pc:inkChg chg="add del">
          <ac:chgData name="Viet Anh Nguyen" userId="b95f61ff061388d5" providerId="LiveId" clId="{746B24EA-7A43-4D3D-A68A-B9BD11066FA8}" dt="2022-02-09T08:24:01.749" v="6853"/>
          <ac:inkMkLst>
            <pc:docMk/>
            <pc:sldMk cId="4145588117" sldId="369"/>
            <ac:inkMk id="63" creationId="{694B7A55-1526-4075-882C-46D79A69EA6A}"/>
          </ac:inkMkLst>
        </pc:inkChg>
        <pc:inkChg chg="add del">
          <ac:chgData name="Viet Anh Nguyen" userId="b95f61ff061388d5" providerId="LiveId" clId="{746B24EA-7A43-4D3D-A68A-B9BD11066FA8}" dt="2022-02-09T08:24:01.749" v="6853"/>
          <ac:inkMkLst>
            <pc:docMk/>
            <pc:sldMk cId="4145588117" sldId="369"/>
            <ac:inkMk id="64" creationId="{E0982033-1AEF-4E90-92CA-BCBCCE9BC678}"/>
          </ac:inkMkLst>
        </pc:inkChg>
        <pc:inkChg chg="add">
          <ac:chgData name="Viet Anh Nguyen" userId="b95f61ff061388d5" providerId="LiveId" clId="{746B24EA-7A43-4D3D-A68A-B9BD11066FA8}" dt="2022-02-09T08:24:01.749" v="6853"/>
          <ac:inkMkLst>
            <pc:docMk/>
            <pc:sldMk cId="4145588117" sldId="369"/>
            <ac:inkMk id="65" creationId="{C5E9D941-26D2-46F6-A9CE-8B22A1728784}"/>
          </ac:inkMkLst>
        </pc:inkChg>
        <pc:inkChg chg="add del">
          <ac:chgData name="Viet Anh Nguyen" userId="b95f61ff061388d5" providerId="LiveId" clId="{746B24EA-7A43-4D3D-A68A-B9BD11066FA8}" dt="2022-02-09T08:24:03.808" v="6859"/>
          <ac:inkMkLst>
            <pc:docMk/>
            <pc:sldMk cId="4145588117" sldId="369"/>
            <ac:inkMk id="66" creationId="{CA589B65-EB1E-493A-B47B-AEE0A106A84C}"/>
          </ac:inkMkLst>
        </pc:inkChg>
        <pc:inkChg chg="add del">
          <ac:chgData name="Viet Anh Nguyen" userId="b95f61ff061388d5" providerId="LiveId" clId="{746B24EA-7A43-4D3D-A68A-B9BD11066FA8}" dt="2022-02-09T08:24:03.808" v="6859"/>
          <ac:inkMkLst>
            <pc:docMk/>
            <pc:sldMk cId="4145588117" sldId="369"/>
            <ac:inkMk id="67" creationId="{F46010BD-796B-46B2-8062-27FC182D5E61}"/>
          </ac:inkMkLst>
        </pc:inkChg>
        <pc:inkChg chg="add">
          <ac:chgData name="Viet Anh Nguyen" userId="b95f61ff061388d5" providerId="LiveId" clId="{746B24EA-7A43-4D3D-A68A-B9BD11066FA8}" dt="2022-02-09T08:24:02.755" v="6856" actId="9405"/>
          <ac:inkMkLst>
            <pc:docMk/>
            <pc:sldMk cId="4145588117" sldId="369"/>
            <ac:inkMk id="68" creationId="{7D02A004-F459-467F-82C6-21365FD3BC18}"/>
          </ac:inkMkLst>
        </pc:inkChg>
        <pc:inkChg chg="add">
          <ac:chgData name="Viet Anh Nguyen" userId="b95f61ff061388d5" providerId="LiveId" clId="{746B24EA-7A43-4D3D-A68A-B9BD11066FA8}" dt="2022-02-09T08:24:02.957" v="6857" actId="9405"/>
          <ac:inkMkLst>
            <pc:docMk/>
            <pc:sldMk cId="4145588117" sldId="369"/>
            <ac:inkMk id="69" creationId="{197C9FFD-87C0-407B-8D26-CC2629EEEEC2}"/>
          </ac:inkMkLst>
        </pc:inkChg>
        <pc:inkChg chg="add">
          <ac:chgData name="Viet Anh Nguyen" userId="b95f61ff061388d5" providerId="LiveId" clId="{746B24EA-7A43-4D3D-A68A-B9BD11066FA8}" dt="2022-02-09T08:24:03.073" v="6858" actId="9405"/>
          <ac:inkMkLst>
            <pc:docMk/>
            <pc:sldMk cId="4145588117" sldId="369"/>
            <ac:inkMk id="70" creationId="{B9256F65-83B9-4988-A09E-78F924BF4964}"/>
          </ac:inkMkLst>
        </pc:inkChg>
        <pc:inkChg chg="add">
          <ac:chgData name="Viet Anh Nguyen" userId="b95f61ff061388d5" providerId="LiveId" clId="{746B24EA-7A43-4D3D-A68A-B9BD11066FA8}" dt="2022-02-09T08:24:03.808" v="6859"/>
          <ac:inkMkLst>
            <pc:docMk/>
            <pc:sldMk cId="4145588117" sldId="369"/>
            <ac:inkMk id="71" creationId="{CBF357CD-8D9A-491A-9BDD-410ABD35B5AE}"/>
          </ac:inkMkLst>
        </pc:inkChg>
        <pc:inkChg chg="add del">
          <ac:chgData name="Viet Anh Nguyen" userId="b95f61ff061388d5" providerId="LiveId" clId="{746B24EA-7A43-4D3D-A68A-B9BD11066FA8}" dt="2022-02-09T08:24:11.255" v="6868"/>
          <ac:inkMkLst>
            <pc:docMk/>
            <pc:sldMk cId="4145588117" sldId="369"/>
            <ac:inkMk id="72" creationId="{9BE47C62-B87B-4533-87F0-E913975D402C}"/>
          </ac:inkMkLst>
        </pc:inkChg>
        <pc:inkChg chg="add del">
          <ac:chgData name="Viet Anh Nguyen" userId="b95f61ff061388d5" providerId="LiveId" clId="{746B24EA-7A43-4D3D-A68A-B9BD11066FA8}" dt="2022-02-09T08:24:11.255" v="6868"/>
          <ac:inkMkLst>
            <pc:docMk/>
            <pc:sldMk cId="4145588117" sldId="369"/>
            <ac:inkMk id="73" creationId="{FBCDD664-EAAF-4F38-BAB6-F6CAB50D0C4E}"/>
          </ac:inkMkLst>
        </pc:inkChg>
        <pc:inkChg chg="add del">
          <ac:chgData name="Viet Anh Nguyen" userId="b95f61ff061388d5" providerId="LiveId" clId="{746B24EA-7A43-4D3D-A68A-B9BD11066FA8}" dt="2022-02-09T08:24:11.255" v="6868"/>
          <ac:inkMkLst>
            <pc:docMk/>
            <pc:sldMk cId="4145588117" sldId="369"/>
            <ac:inkMk id="74" creationId="{2A74CF79-5AAD-473F-BE96-90FF30F3DDDB}"/>
          </ac:inkMkLst>
        </pc:inkChg>
        <pc:inkChg chg="add del">
          <ac:chgData name="Viet Anh Nguyen" userId="b95f61ff061388d5" providerId="LiveId" clId="{746B24EA-7A43-4D3D-A68A-B9BD11066FA8}" dt="2022-02-09T08:24:11.255" v="6868"/>
          <ac:inkMkLst>
            <pc:docMk/>
            <pc:sldMk cId="4145588117" sldId="369"/>
            <ac:inkMk id="75" creationId="{44514BDB-B470-4F72-B0A6-35E692C01D17}"/>
          </ac:inkMkLst>
        </pc:inkChg>
        <pc:inkChg chg="add del">
          <ac:chgData name="Viet Anh Nguyen" userId="b95f61ff061388d5" providerId="LiveId" clId="{746B24EA-7A43-4D3D-A68A-B9BD11066FA8}" dt="2022-02-09T08:24:11.255" v="6868"/>
          <ac:inkMkLst>
            <pc:docMk/>
            <pc:sldMk cId="4145588117" sldId="369"/>
            <ac:inkMk id="76" creationId="{17D2BC97-0D29-4A0B-B09F-E42AF7DB9BAD}"/>
          </ac:inkMkLst>
        </pc:inkChg>
        <pc:inkChg chg="add del">
          <ac:chgData name="Viet Anh Nguyen" userId="b95f61ff061388d5" providerId="LiveId" clId="{746B24EA-7A43-4D3D-A68A-B9BD11066FA8}" dt="2022-02-09T08:24:11.255" v="6868"/>
          <ac:inkMkLst>
            <pc:docMk/>
            <pc:sldMk cId="4145588117" sldId="369"/>
            <ac:inkMk id="77" creationId="{26BE8C01-476F-4928-8C4A-CC111C02A4B9}"/>
          </ac:inkMkLst>
        </pc:inkChg>
        <pc:inkChg chg="add del">
          <ac:chgData name="Viet Anh Nguyen" userId="b95f61ff061388d5" providerId="LiveId" clId="{746B24EA-7A43-4D3D-A68A-B9BD11066FA8}" dt="2022-02-09T08:24:11.255" v="6868"/>
          <ac:inkMkLst>
            <pc:docMk/>
            <pc:sldMk cId="4145588117" sldId="369"/>
            <ac:inkMk id="78" creationId="{6507E744-E2FC-406A-83D1-DDC1ACA1AE31}"/>
          </ac:inkMkLst>
        </pc:inkChg>
        <pc:inkChg chg="add del">
          <ac:chgData name="Viet Anh Nguyen" userId="b95f61ff061388d5" providerId="LiveId" clId="{746B24EA-7A43-4D3D-A68A-B9BD11066FA8}" dt="2022-02-09T08:24:11.255" v="6868"/>
          <ac:inkMkLst>
            <pc:docMk/>
            <pc:sldMk cId="4145588117" sldId="369"/>
            <ac:inkMk id="79" creationId="{93914266-7601-4AE1-A1A9-C8627A496CFB}"/>
          </ac:inkMkLst>
        </pc:inkChg>
        <pc:inkChg chg="add">
          <ac:chgData name="Viet Anh Nguyen" userId="b95f61ff061388d5" providerId="LiveId" clId="{746B24EA-7A43-4D3D-A68A-B9BD11066FA8}" dt="2022-02-09T08:24:11.255" v="6868"/>
          <ac:inkMkLst>
            <pc:docMk/>
            <pc:sldMk cId="4145588117" sldId="369"/>
            <ac:inkMk id="80" creationId="{83A619C5-7053-4CB5-A309-DEF84B1CF2DF}"/>
          </ac:inkMkLst>
        </pc:inkChg>
        <pc:inkChg chg="add">
          <ac:chgData name="Viet Anh Nguyen" userId="b95f61ff061388d5" providerId="LiveId" clId="{746B24EA-7A43-4D3D-A68A-B9BD11066FA8}" dt="2022-02-09T08:24:13.146" v="6869" actId="9405"/>
          <ac:inkMkLst>
            <pc:docMk/>
            <pc:sldMk cId="4145588117" sldId="369"/>
            <ac:inkMk id="81" creationId="{64E91383-AB56-4068-9F92-066FF611661E}"/>
          </ac:inkMkLst>
        </pc:inkChg>
        <pc:inkChg chg="add">
          <ac:chgData name="Viet Anh Nguyen" userId="b95f61ff061388d5" providerId="LiveId" clId="{746B24EA-7A43-4D3D-A68A-B9BD11066FA8}" dt="2022-02-09T08:24:23.562" v="6870" actId="9405"/>
          <ac:inkMkLst>
            <pc:docMk/>
            <pc:sldMk cId="4145588117" sldId="369"/>
            <ac:inkMk id="82" creationId="{6D7991D5-47A2-4B09-A56F-54FFD8B4B2D2}"/>
          </ac:inkMkLst>
        </pc:inkChg>
        <pc:inkChg chg="add del">
          <ac:chgData name="Viet Anh Nguyen" userId="b95f61ff061388d5" providerId="LiveId" clId="{746B24EA-7A43-4D3D-A68A-B9BD11066FA8}" dt="2022-02-09T08:24:27.756" v="6875"/>
          <ac:inkMkLst>
            <pc:docMk/>
            <pc:sldMk cId="4145588117" sldId="369"/>
            <ac:inkMk id="83" creationId="{51B432AE-F205-4A9C-9C44-BDFED002745D}"/>
          </ac:inkMkLst>
        </pc:inkChg>
        <pc:inkChg chg="add del">
          <ac:chgData name="Viet Anh Nguyen" userId="b95f61ff061388d5" providerId="LiveId" clId="{746B24EA-7A43-4D3D-A68A-B9BD11066FA8}" dt="2022-02-09T08:24:27.756" v="6875"/>
          <ac:inkMkLst>
            <pc:docMk/>
            <pc:sldMk cId="4145588117" sldId="369"/>
            <ac:inkMk id="84" creationId="{92D4679F-F92F-4FF0-93AD-B93550EB619A}"/>
          </ac:inkMkLst>
        </pc:inkChg>
        <pc:inkChg chg="add del">
          <ac:chgData name="Viet Anh Nguyen" userId="b95f61ff061388d5" providerId="LiveId" clId="{746B24EA-7A43-4D3D-A68A-B9BD11066FA8}" dt="2022-02-09T08:24:27.756" v="6875"/>
          <ac:inkMkLst>
            <pc:docMk/>
            <pc:sldMk cId="4145588117" sldId="369"/>
            <ac:inkMk id="85" creationId="{E3B0FB1C-D41A-4349-AE82-7ADDD8DD8822}"/>
          </ac:inkMkLst>
        </pc:inkChg>
        <pc:inkChg chg="add del">
          <ac:chgData name="Viet Anh Nguyen" userId="b95f61ff061388d5" providerId="LiveId" clId="{746B24EA-7A43-4D3D-A68A-B9BD11066FA8}" dt="2022-02-09T08:24:27.756" v="6875"/>
          <ac:inkMkLst>
            <pc:docMk/>
            <pc:sldMk cId="4145588117" sldId="369"/>
            <ac:inkMk id="86" creationId="{39F7DB62-D4F6-4056-A0C8-402DE9D0BB60}"/>
          </ac:inkMkLst>
        </pc:inkChg>
        <pc:inkChg chg="add mod">
          <ac:chgData name="Viet Anh Nguyen" userId="b95f61ff061388d5" providerId="LiveId" clId="{746B24EA-7A43-4D3D-A68A-B9BD11066FA8}" dt="2022-02-09T08:24:54.018" v="6907"/>
          <ac:inkMkLst>
            <pc:docMk/>
            <pc:sldMk cId="4145588117" sldId="369"/>
            <ac:inkMk id="87" creationId="{4322C42A-E306-447B-8785-D630CA44DBFE}"/>
          </ac:inkMkLst>
        </pc:inkChg>
        <pc:inkChg chg="add del">
          <ac:chgData name="Viet Anh Nguyen" userId="b95f61ff061388d5" providerId="LiveId" clId="{746B24EA-7A43-4D3D-A68A-B9BD11066FA8}" dt="2022-02-09T08:24:35.254" v="6880"/>
          <ac:inkMkLst>
            <pc:docMk/>
            <pc:sldMk cId="4145588117" sldId="369"/>
            <ac:inkMk id="88" creationId="{B1605F97-1E9F-49BE-A83D-E687D9C10148}"/>
          </ac:inkMkLst>
        </pc:inkChg>
        <pc:inkChg chg="add del">
          <ac:chgData name="Viet Anh Nguyen" userId="b95f61ff061388d5" providerId="LiveId" clId="{746B24EA-7A43-4D3D-A68A-B9BD11066FA8}" dt="2022-02-09T08:24:35.254" v="6880"/>
          <ac:inkMkLst>
            <pc:docMk/>
            <pc:sldMk cId="4145588117" sldId="369"/>
            <ac:inkMk id="89" creationId="{013C4731-2E86-4316-9429-D709F186A13F}"/>
          </ac:inkMkLst>
        </pc:inkChg>
        <pc:inkChg chg="add del">
          <ac:chgData name="Viet Anh Nguyen" userId="b95f61ff061388d5" providerId="LiveId" clId="{746B24EA-7A43-4D3D-A68A-B9BD11066FA8}" dt="2022-02-09T08:24:35.254" v="6880"/>
          <ac:inkMkLst>
            <pc:docMk/>
            <pc:sldMk cId="4145588117" sldId="369"/>
            <ac:inkMk id="90" creationId="{B6D74832-2145-49BE-9EDE-2E304D876AC9}"/>
          </ac:inkMkLst>
        </pc:inkChg>
        <pc:inkChg chg="add del">
          <ac:chgData name="Viet Anh Nguyen" userId="b95f61ff061388d5" providerId="LiveId" clId="{746B24EA-7A43-4D3D-A68A-B9BD11066FA8}" dt="2022-02-09T08:24:35.254" v="6880"/>
          <ac:inkMkLst>
            <pc:docMk/>
            <pc:sldMk cId="4145588117" sldId="369"/>
            <ac:inkMk id="91" creationId="{C9969B05-208C-44BF-84BF-F284339B1C92}"/>
          </ac:inkMkLst>
        </pc:inkChg>
        <pc:inkChg chg="add del">
          <ac:chgData name="Viet Anh Nguyen" userId="b95f61ff061388d5" providerId="LiveId" clId="{746B24EA-7A43-4D3D-A68A-B9BD11066FA8}" dt="2022-02-09T08:24:37.060" v="6883"/>
          <ac:inkMkLst>
            <pc:docMk/>
            <pc:sldMk cId="4145588117" sldId="369"/>
            <ac:inkMk id="92" creationId="{8021FCE6-4B1A-4449-B953-8DF4C7232B4C}"/>
          </ac:inkMkLst>
        </pc:inkChg>
        <pc:inkChg chg="add del">
          <ac:chgData name="Viet Anh Nguyen" userId="b95f61ff061388d5" providerId="LiveId" clId="{746B24EA-7A43-4D3D-A68A-B9BD11066FA8}" dt="2022-02-09T08:24:37.060" v="6883"/>
          <ac:inkMkLst>
            <pc:docMk/>
            <pc:sldMk cId="4145588117" sldId="369"/>
            <ac:inkMk id="93" creationId="{80976A4E-F395-4EB5-AB73-56D8D7EDE3BE}"/>
          </ac:inkMkLst>
        </pc:inkChg>
        <pc:inkChg chg="add del">
          <ac:chgData name="Viet Anh Nguyen" userId="b95f61ff061388d5" providerId="LiveId" clId="{746B24EA-7A43-4D3D-A68A-B9BD11066FA8}" dt="2022-02-09T08:24:37.060" v="6883"/>
          <ac:inkMkLst>
            <pc:docMk/>
            <pc:sldMk cId="4145588117" sldId="369"/>
            <ac:inkMk id="94" creationId="{2B2538AE-86FB-4613-AF2D-B297A179FAC6}"/>
          </ac:inkMkLst>
        </pc:inkChg>
        <pc:inkChg chg="add del">
          <ac:chgData name="Viet Anh Nguyen" userId="b95f61ff061388d5" providerId="LiveId" clId="{746B24EA-7A43-4D3D-A68A-B9BD11066FA8}" dt="2022-02-09T08:24:38.823" v="6885"/>
          <ac:inkMkLst>
            <pc:docMk/>
            <pc:sldMk cId="4145588117" sldId="369"/>
            <ac:inkMk id="95" creationId="{D25FEB56-0E22-4DBB-ADE2-4FF994A000FC}"/>
          </ac:inkMkLst>
        </pc:inkChg>
        <pc:inkChg chg="add del">
          <ac:chgData name="Viet Anh Nguyen" userId="b95f61ff061388d5" providerId="LiveId" clId="{746B24EA-7A43-4D3D-A68A-B9BD11066FA8}" dt="2022-02-09T08:24:38.823" v="6885"/>
          <ac:inkMkLst>
            <pc:docMk/>
            <pc:sldMk cId="4145588117" sldId="369"/>
            <ac:inkMk id="96" creationId="{7103E8CF-5964-47A6-BDF7-B4099FA975DE}"/>
          </ac:inkMkLst>
        </pc:inkChg>
        <pc:inkChg chg="add">
          <ac:chgData name="Viet Anh Nguyen" userId="b95f61ff061388d5" providerId="LiveId" clId="{746B24EA-7A43-4D3D-A68A-B9BD11066FA8}" dt="2022-02-09T08:24:38.823" v="6885"/>
          <ac:inkMkLst>
            <pc:docMk/>
            <pc:sldMk cId="4145588117" sldId="369"/>
            <ac:inkMk id="97" creationId="{1C139C54-DAAF-4647-9332-4EA799EAB98D}"/>
          </ac:inkMkLst>
        </pc:inkChg>
        <pc:inkChg chg="add del">
          <ac:chgData name="Viet Anh Nguyen" userId="b95f61ff061388d5" providerId="LiveId" clId="{746B24EA-7A43-4D3D-A68A-B9BD11066FA8}" dt="2022-02-09T08:24:40.476" v="6889"/>
          <ac:inkMkLst>
            <pc:docMk/>
            <pc:sldMk cId="4145588117" sldId="369"/>
            <ac:inkMk id="98" creationId="{0153E425-5A3B-47D3-BC91-79FD68D37267}"/>
          </ac:inkMkLst>
        </pc:inkChg>
        <pc:inkChg chg="add del">
          <ac:chgData name="Viet Anh Nguyen" userId="b95f61ff061388d5" providerId="LiveId" clId="{746B24EA-7A43-4D3D-A68A-B9BD11066FA8}" dt="2022-02-09T08:24:40.476" v="6889"/>
          <ac:inkMkLst>
            <pc:docMk/>
            <pc:sldMk cId="4145588117" sldId="369"/>
            <ac:inkMk id="99" creationId="{A0EB2E2B-2360-4E90-A2EA-712A6BA3652A}"/>
          </ac:inkMkLst>
        </pc:inkChg>
        <pc:inkChg chg="add del">
          <ac:chgData name="Viet Anh Nguyen" userId="b95f61ff061388d5" providerId="LiveId" clId="{746B24EA-7A43-4D3D-A68A-B9BD11066FA8}" dt="2022-02-09T08:24:40.476" v="6889"/>
          <ac:inkMkLst>
            <pc:docMk/>
            <pc:sldMk cId="4145588117" sldId="369"/>
            <ac:inkMk id="100" creationId="{5CF5AA53-044E-45E2-B70C-B0D1F7805F84}"/>
          </ac:inkMkLst>
        </pc:inkChg>
        <pc:inkChg chg="add">
          <ac:chgData name="Viet Anh Nguyen" userId="b95f61ff061388d5" providerId="LiveId" clId="{746B24EA-7A43-4D3D-A68A-B9BD11066FA8}" dt="2022-02-09T08:24:40.476" v="6889"/>
          <ac:inkMkLst>
            <pc:docMk/>
            <pc:sldMk cId="4145588117" sldId="369"/>
            <ac:inkMk id="101" creationId="{FF77FED9-ED7A-4D35-AB10-B304D8435DC9}"/>
          </ac:inkMkLst>
        </pc:inkChg>
        <pc:inkChg chg="add del">
          <ac:chgData name="Viet Anh Nguyen" userId="b95f61ff061388d5" providerId="LiveId" clId="{746B24EA-7A43-4D3D-A68A-B9BD11066FA8}" dt="2022-02-09T08:24:44.272" v="6897"/>
          <ac:inkMkLst>
            <pc:docMk/>
            <pc:sldMk cId="4145588117" sldId="369"/>
            <ac:inkMk id="102" creationId="{BB387757-C8E3-49B1-8900-EB6E9A18D7B4}"/>
          </ac:inkMkLst>
        </pc:inkChg>
        <pc:inkChg chg="add del">
          <ac:chgData name="Viet Anh Nguyen" userId="b95f61ff061388d5" providerId="LiveId" clId="{746B24EA-7A43-4D3D-A68A-B9BD11066FA8}" dt="2022-02-09T08:24:44.272" v="6897"/>
          <ac:inkMkLst>
            <pc:docMk/>
            <pc:sldMk cId="4145588117" sldId="369"/>
            <ac:inkMk id="103" creationId="{606B5987-22EB-42D8-940D-01D0611CA584}"/>
          </ac:inkMkLst>
        </pc:inkChg>
        <pc:inkChg chg="add del">
          <ac:chgData name="Viet Anh Nguyen" userId="b95f61ff061388d5" providerId="LiveId" clId="{746B24EA-7A43-4D3D-A68A-B9BD11066FA8}" dt="2022-02-09T08:24:44.272" v="6897"/>
          <ac:inkMkLst>
            <pc:docMk/>
            <pc:sldMk cId="4145588117" sldId="369"/>
            <ac:inkMk id="104" creationId="{A3138055-2BD6-4863-AAA9-11CFBA493493}"/>
          </ac:inkMkLst>
        </pc:inkChg>
        <pc:inkChg chg="add del">
          <ac:chgData name="Viet Anh Nguyen" userId="b95f61ff061388d5" providerId="LiveId" clId="{746B24EA-7A43-4D3D-A68A-B9BD11066FA8}" dt="2022-02-09T08:24:44.272" v="6897"/>
          <ac:inkMkLst>
            <pc:docMk/>
            <pc:sldMk cId="4145588117" sldId="369"/>
            <ac:inkMk id="105" creationId="{CB305915-19C5-43AE-8930-8036C93FAC04}"/>
          </ac:inkMkLst>
        </pc:inkChg>
        <pc:inkChg chg="add del">
          <ac:chgData name="Viet Anh Nguyen" userId="b95f61ff061388d5" providerId="LiveId" clId="{746B24EA-7A43-4D3D-A68A-B9BD11066FA8}" dt="2022-02-09T08:24:44.272" v="6897"/>
          <ac:inkMkLst>
            <pc:docMk/>
            <pc:sldMk cId="4145588117" sldId="369"/>
            <ac:inkMk id="106" creationId="{D0070C6F-5ED1-4903-9F67-D300B32497EA}"/>
          </ac:inkMkLst>
        </pc:inkChg>
        <pc:inkChg chg="add del">
          <ac:chgData name="Viet Anh Nguyen" userId="b95f61ff061388d5" providerId="LiveId" clId="{746B24EA-7A43-4D3D-A68A-B9BD11066FA8}" dt="2022-02-09T08:24:44.272" v="6897"/>
          <ac:inkMkLst>
            <pc:docMk/>
            <pc:sldMk cId="4145588117" sldId="369"/>
            <ac:inkMk id="107" creationId="{DC13E9AB-B2F4-4850-A85C-9458003A4C49}"/>
          </ac:inkMkLst>
        </pc:inkChg>
        <pc:inkChg chg="add del">
          <ac:chgData name="Viet Anh Nguyen" userId="b95f61ff061388d5" providerId="LiveId" clId="{746B24EA-7A43-4D3D-A68A-B9BD11066FA8}" dt="2022-02-09T08:24:44.272" v="6897"/>
          <ac:inkMkLst>
            <pc:docMk/>
            <pc:sldMk cId="4145588117" sldId="369"/>
            <ac:inkMk id="108" creationId="{1E0139C9-6A8E-42F6-B5B3-BC348CF446AF}"/>
          </ac:inkMkLst>
        </pc:inkChg>
        <pc:inkChg chg="add del">
          <ac:chgData name="Viet Anh Nguyen" userId="b95f61ff061388d5" providerId="LiveId" clId="{746B24EA-7A43-4D3D-A68A-B9BD11066FA8}" dt="2022-02-09T08:24:45.441" v="6899"/>
          <ac:inkMkLst>
            <pc:docMk/>
            <pc:sldMk cId="4145588117" sldId="369"/>
            <ac:inkMk id="109" creationId="{3A279B10-7A98-45F1-9D09-066397554D67}"/>
          </ac:inkMkLst>
        </pc:inkChg>
        <pc:inkChg chg="add del">
          <ac:chgData name="Viet Anh Nguyen" userId="b95f61ff061388d5" providerId="LiveId" clId="{746B24EA-7A43-4D3D-A68A-B9BD11066FA8}" dt="2022-02-09T08:24:45.441" v="6899"/>
          <ac:inkMkLst>
            <pc:docMk/>
            <pc:sldMk cId="4145588117" sldId="369"/>
            <ac:inkMk id="110" creationId="{BD79664E-903A-4097-983D-F35AE6AD305C}"/>
          </ac:inkMkLst>
        </pc:inkChg>
        <pc:inkChg chg="add">
          <ac:chgData name="Viet Anh Nguyen" userId="b95f61ff061388d5" providerId="LiveId" clId="{746B24EA-7A43-4D3D-A68A-B9BD11066FA8}" dt="2022-02-09T08:24:45.441" v="6899"/>
          <ac:inkMkLst>
            <pc:docMk/>
            <pc:sldMk cId="4145588117" sldId="369"/>
            <ac:inkMk id="111" creationId="{B73E4525-99A2-4153-A3D3-4CA3256E90E3}"/>
          </ac:inkMkLst>
        </pc:inkChg>
        <pc:inkChg chg="add del">
          <ac:chgData name="Viet Anh Nguyen" userId="b95f61ff061388d5" providerId="LiveId" clId="{746B24EA-7A43-4D3D-A68A-B9BD11066FA8}" dt="2022-02-09T08:24:46.435" v="6902"/>
          <ac:inkMkLst>
            <pc:docMk/>
            <pc:sldMk cId="4145588117" sldId="369"/>
            <ac:inkMk id="112" creationId="{ED7097DA-3FC4-4C01-8F88-158EFD6C8AA8}"/>
          </ac:inkMkLst>
        </pc:inkChg>
        <pc:inkChg chg="add del">
          <ac:chgData name="Viet Anh Nguyen" userId="b95f61ff061388d5" providerId="LiveId" clId="{746B24EA-7A43-4D3D-A68A-B9BD11066FA8}" dt="2022-02-09T08:24:46.435" v="6902"/>
          <ac:inkMkLst>
            <pc:docMk/>
            <pc:sldMk cId="4145588117" sldId="369"/>
            <ac:inkMk id="113" creationId="{8DD2B7A0-D9BE-4B71-80DD-764958BD9AED}"/>
          </ac:inkMkLst>
        </pc:inkChg>
        <pc:inkChg chg="add">
          <ac:chgData name="Viet Anh Nguyen" userId="b95f61ff061388d5" providerId="LiveId" clId="{746B24EA-7A43-4D3D-A68A-B9BD11066FA8}" dt="2022-02-09T08:24:46.435" v="6902"/>
          <ac:inkMkLst>
            <pc:docMk/>
            <pc:sldMk cId="4145588117" sldId="369"/>
            <ac:inkMk id="114" creationId="{EFEAB7B9-03C9-44EE-876A-9F4E7D02AE7A}"/>
          </ac:inkMkLst>
        </pc:inkChg>
        <pc:inkChg chg="add del">
          <ac:chgData name="Viet Anh Nguyen" userId="b95f61ff061388d5" providerId="LiveId" clId="{746B24EA-7A43-4D3D-A68A-B9BD11066FA8}" dt="2022-02-09T08:24:48.980" v="6906"/>
          <ac:inkMkLst>
            <pc:docMk/>
            <pc:sldMk cId="4145588117" sldId="369"/>
            <ac:inkMk id="115" creationId="{E3A298D0-1497-4178-ADE8-D7ECB958BF34}"/>
          </ac:inkMkLst>
        </pc:inkChg>
        <pc:inkChg chg="add del">
          <ac:chgData name="Viet Anh Nguyen" userId="b95f61ff061388d5" providerId="LiveId" clId="{746B24EA-7A43-4D3D-A68A-B9BD11066FA8}" dt="2022-02-09T08:24:48.980" v="6906"/>
          <ac:inkMkLst>
            <pc:docMk/>
            <pc:sldMk cId="4145588117" sldId="369"/>
            <ac:inkMk id="116" creationId="{D4AC3FA9-4588-4266-AD3C-E6A4D8850368}"/>
          </ac:inkMkLst>
        </pc:inkChg>
        <pc:inkChg chg="add del">
          <ac:chgData name="Viet Anh Nguyen" userId="b95f61ff061388d5" providerId="LiveId" clId="{746B24EA-7A43-4D3D-A68A-B9BD11066FA8}" dt="2022-02-09T08:24:48.980" v="6906"/>
          <ac:inkMkLst>
            <pc:docMk/>
            <pc:sldMk cId="4145588117" sldId="369"/>
            <ac:inkMk id="117" creationId="{A7AC7E6F-9958-4F3A-9C34-462C86D7EC90}"/>
          </ac:inkMkLst>
        </pc:inkChg>
        <pc:inkChg chg="add">
          <ac:chgData name="Viet Anh Nguyen" userId="b95f61ff061388d5" providerId="LiveId" clId="{746B24EA-7A43-4D3D-A68A-B9BD11066FA8}" dt="2022-02-09T08:24:48.980" v="6906"/>
          <ac:inkMkLst>
            <pc:docMk/>
            <pc:sldMk cId="4145588117" sldId="369"/>
            <ac:inkMk id="118" creationId="{C1710B35-7191-4CD4-86E1-04EEA46BF9A5}"/>
          </ac:inkMkLst>
        </pc:inkChg>
        <pc:inkChg chg="add del">
          <ac:chgData name="Viet Anh Nguyen" userId="b95f61ff061388d5" providerId="LiveId" clId="{746B24EA-7A43-4D3D-A68A-B9BD11066FA8}" dt="2022-02-09T08:25:04.316" v="6926"/>
          <ac:inkMkLst>
            <pc:docMk/>
            <pc:sldMk cId="4145588117" sldId="369"/>
            <ac:inkMk id="119" creationId="{7D9FBBEA-9C89-4F32-B1B0-AC5966699E85}"/>
          </ac:inkMkLst>
        </pc:inkChg>
        <pc:inkChg chg="add del">
          <ac:chgData name="Viet Anh Nguyen" userId="b95f61ff061388d5" providerId="LiveId" clId="{746B24EA-7A43-4D3D-A68A-B9BD11066FA8}" dt="2022-02-09T08:25:04.316" v="6926"/>
          <ac:inkMkLst>
            <pc:docMk/>
            <pc:sldMk cId="4145588117" sldId="369"/>
            <ac:inkMk id="120" creationId="{4CDC9F18-6CDD-4625-81BD-6E34B3FA2330}"/>
          </ac:inkMkLst>
        </pc:inkChg>
        <pc:inkChg chg="add del">
          <ac:chgData name="Viet Anh Nguyen" userId="b95f61ff061388d5" providerId="LiveId" clId="{746B24EA-7A43-4D3D-A68A-B9BD11066FA8}" dt="2022-02-09T08:25:04.316" v="6926"/>
          <ac:inkMkLst>
            <pc:docMk/>
            <pc:sldMk cId="4145588117" sldId="369"/>
            <ac:inkMk id="121" creationId="{4EE4FB1F-2083-41E5-A415-51372933DADC}"/>
          </ac:inkMkLst>
        </pc:inkChg>
        <pc:inkChg chg="add del">
          <ac:chgData name="Viet Anh Nguyen" userId="b95f61ff061388d5" providerId="LiveId" clId="{746B24EA-7A43-4D3D-A68A-B9BD11066FA8}" dt="2022-02-09T08:25:04.316" v="6926"/>
          <ac:inkMkLst>
            <pc:docMk/>
            <pc:sldMk cId="4145588117" sldId="369"/>
            <ac:inkMk id="122" creationId="{9F3F7888-65AE-4712-9831-6D4E5C9BDFF2}"/>
          </ac:inkMkLst>
        </pc:inkChg>
        <pc:inkChg chg="add del">
          <ac:chgData name="Viet Anh Nguyen" userId="b95f61ff061388d5" providerId="LiveId" clId="{746B24EA-7A43-4D3D-A68A-B9BD11066FA8}" dt="2022-02-09T08:25:04.316" v="6926"/>
          <ac:inkMkLst>
            <pc:docMk/>
            <pc:sldMk cId="4145588117" sldId="369"/>
            <ac:inkMk id="123" creationId="{DC7970AE-DDBC-4ABC-9021-56F037683A0C}"/>
          </ac:inkMkLst>
        </pc:inkChg>
        <pc:inkChg chg="add del">
          <ac:chgData name="Viet Anh Nguyen" userId="b95f61ff061388d5" providerId="LiveId" clId="{746B24EA-7A43-4D3D-A68A-B9BD11066FA8}" dt="2022-02-09T08:25:04.316" v="6926"/>
          <ac:inkMkLst>
            <pc:docMk/>
            <pc:sldMk cId="4145588117" sldId="369"/>
            <ac:inkMk id="124" creationId="{18A53925-2A6B-45C5-AE58-6AAFC07A9F38}"/>
          </ac:inkMkLst>
        </pc:inkChg>
        <pc:inkChg chg="add del">
          <ac:chgData name="Viet Anh Nguyen" userId="b95f61ff061388d5" providerId="LiveId" clId="{746B24EA-7A43-4D3D-A68A-B9BD11066FA8}" dt="2022-02-09T08:25:04.316" v="6926"/>
          <ac:inkMkLst>
            <pc:docMk/>
            <pc:sldMk cId="4145588117" sldId="369"/>
            <ac:inkMk id="125" creationId="{01D15D60-3EA0-47A5-BFB5-C5C82FF086D2}"/>
          </ac:inkMkLst>
        </pc:inkChg>
        <pc:inkChg chg="add del">
          <ac:chgData name="Viet Anh Nguyen" userId="b95f61ff061388d5" providerId="LiveId" clId="{746B24EA-7A43-4D3D-A68A-B9BD11066FA8}" dt="2022-02-09T08:25:04.316" v="6926"/>
          <ac:inkMkLst>
            <pc:docMk/>
            <pc:sldMk cId="4145588117" sldId="369"/>
            <ac:inkMk id="126" creationId="{890E3FB6-5CA9-4750-AC3C-6DF8B2CE1C7A}"/>
          </ac:inkMkLst>
        </pc:inkChg>
        <pc:inkChg chg="add del">
          <ac:chgData name="Viet Anh Nguyen" userId="b95f61ff061388d5" providerId="LiveId" clId="{746B24EA-7A43-4D3D-A68A-B9BD11066FA8}" dt="2022-02-09T08:25:04.316" v="6926"/>
          <ac:inkMkLst>
            <pc:docMk/>
            <pc:sldMk cId="4145588117" sldId="369"/>
            <ac:inkMk id="127" creationId="{2C23E3E0-2FF3-4E29-BF0D-1B85559357A0}"/>
          </ac:inkMkLst>
        </pc:inkChg>
        <pc:inkChg chg="add del">
          <ac:chgData name="Viet Anh Nguyen" userId="b95f61ff061388d5" providerId="LiveId" clId="{746B24EA-7A43-4D3D-A68A-B9BD11066FA8}" dt="2022-02-09T08:25:04.316" v="6926"/>
          <ac:inkMkLst>
            <pc:docMk/>
            <pc:sldMk cId="4145588117" sldId="369"/>
            <ac:inkMk id="128" creationId="{573CBE15-18A8-4DA9-B07A-635D33233AEF}"/>
          </ac:inkMkLst>
        </pc:inkChg>
        <pc:inkChg chg="add del">
          <ac:chgData name="Viet Anh Nguyen" userId="b95f61ff061388d5" providerId="LiveId" clId="{746B24EA-7A43-4D3D-A68A-B9BD11066FA8}" dt="2022-02-09T08:25:04.316" v="6926"/>
          <ac:inkMkLst>
            <pc:docMk/>
            <pc:sldMk cId="4145588117" sldId="369"/>
            <ac:inkMk id="129" creationId="{ED4E9239-3695-469E-8F01-8A90B9BE1EC8}"/>
          </ac:inkMkLst>
        </pc:inkChg>
        <pc:inkChg chg="add del">
          <ac:chgData name="Viet Anh Nguyen" userId="b95f61ff061388d5" providerId="LiveId" clId="{746B24EA-7A43-4D3D-A68A-B9BD11066FA8}" dt="2022-02-09T08:25:04.316" v="6926"/>
          <ac:inkMkLst>
            <pc:docMk/>
            <pc:sldMk cId="4145588117" sldId="369"/>
            <ac:inkMk id="130" creationId="{161E9F37-79D1-45FF-8B72-42E60178F373}"/>
          </ac:inkMkLst>
        </pc:inkChg>
        <pc:inkChg chg="add del">
          <ac:chgData name="Viet Anh Nguyen" userId="b95f61ff061388d5" providerId="LiveId" clId="{746B24EA-7A43-4D3D-A68A-B9BD11066FA8}" dt="2022-02-09T08:25:04.316" v="6926"/>
          <ac:inkMkLst>
            <pc:docMk/>
            <pc:sldMk cId="4145588117" sldId="369"/>
            <ac:inkMk id="131" creationId="{6F061913-1D94-4EDA-AD95-193D874BCA81}"/>
          </ac:inkMkLst>
        </pc:inkChg>
        <pc:inkChg chg="add del">
          <ac:chgData name="Viet Anh Nguyen" userId="b95f61ff061388d5" providerId="LiveId" clId="{746B24EA-7A43-4D3D-A68A-B9BD11066FA8}" dt="2022-02-09T08:25:04.316" v="6926"/>
          <ac:inkMkLst>
            <pc:docMk/>
            <pc:sldMk cId="4145588117" sldId="369"/>
            <ac:inkMk id="132" creationId="{18E4021A-B178-4ECE-BEF0-FA2F5124F671}"/>
          </ac:inkMkLst>
        </pc:inkChg>
        <pc:inkChg chg="add del">
          <ac:chgData name="Viet Anh Nguyen" userId="b95f61ff061388d5" providerId="LiveId" clId="{746B24EA-7A43-4D3D-A68A-B9BD11066FA8}" dt="2022-02-09T08:25:04.316" v="6926"/>
          <ac:inkMkLst>
            <pc:docMk/>
            <pc:sldMk cId="4145588117" sldId="369"/>
            <ac:inkMk id="133" creationId="{725DCC92-1681-4E4C-9433-1743390C1CC8}"/>
          </ac:inkMkLst>
        </pc:inkChg>
        <pc:inkChg chg="add del">
          <ac:chgData name="Viet Anh Nguyen" userId="b95f61ff061388d5" providerId="LiveId" clId="{746B24EA-7A43-4D3D-A68A-B9BD11066FA8}" dt="2022-02-09T08:25:04.316" v="6926"/>
          <ac:inkMkLst>
            <pc:docMk/>
            <pc:sldMk cId="4145588117" sldId="369"/>
            <ac:inkMk id="134" creationId="{20B02302-5BEA-45F9-998B-39A865EA8EF7}"/>
          </ac:inkMkLst>
        </pc:inkChg>
        <pc:inkChg chg="add del">
          <ac:chgData name="Viet Anh Nguyen" userId="b95f61ff061388d5" providerId="LiveId" clId="{746B24EA-7A43-4D3D-A68A-B9BD11066FA8}" dt="2022-02-09T08:25:04.316" v="6926"/>
          <ac:inkMkLst>
            <pc:docMk/>
            <pc:sldMk cId="4145588117" sldId="369"/>
            <ac:inkMk id="135" creationId="{EE98C47F-582B-4661-9424-5D69368B1300}"/>
          </ac:inkMkLst>
        </pc:inkChg>
        <pc:inkChg chg="add">
          <ac:chgData name="Viet Anh Nguyen" userId="b95f61ff061388d5" providerId="LiveId" clId="{746B24EA-7A43-4D3D-A68A-B9BD11066FA8}" dt="2022-02-09T08:25:03.790" v="6925" actId="9405"/>
          <ac:inkMkLst>
            <pc:docMk/>
            <pc:sldMk cId="4145588117" sldId="369"/>
            <ac:inkMk id="136" creationId="{83399F1C-7365-4CF5-95EE-B4BB95F8112C}"/>
          </ac:inkMkLst>
        </pc:inkChg>
        <pc:inkChg chg="add">
          <ac:chgData name="Viet Anh Nguyen" userId="b95f61ff061388d5" providerId="LiveId" clId="{746B24EA-7A43-4D3D-A68A-B9BD11066FA8}" dt="2022-02-09T08:25:04.316" v="6926"/>
          <ac:inkMkLst>
            <pc:docMk/>
            <pc:sldMk cId="4145588117" sldId="369"/>
            <ac:inkMk id="137" creationId="{9D429649-27EE-4FF1-BBCB-8983F9C25B0A}"/>
          </ac:inkMkLst>
        </pc:inkChg>
        <pc:inkChg chg="add">
          <ac:chgData name="Viet Anh Nguyen" userId="b95f61ff061388d5" providerId="LiveId" clId="{746B24EA-7A43-4D3D-A68A-B9BD11066FA8}" dt="2022-02-09T08:25:04.316" v="6926"/>
          <ac:inkMkLst>
            <pc:docMk/>
            <pc:sldMk cId="4145588117" sldId="369"/>
            <ac:inkMk id="138" creationId="{6B689EF4-5E46-4EA5-889E-2A54134A50C1}"/>
          </ac:inkMkLst>
        </pc:inkChg>
        <pc:inkChg chg="add">
          <ac:chgData name="Viet Anh Nguyen" userId="b95f61ff061388d5" providerId="LiveId" clId="{746B24EA-7A43-4D3D-A68A-B9BD11066FA8}" dt="2022-02-09T08:25:04.316" v="6926"/>
          <ac:inkMkLst>
            <pc:docMk/>
            <pc:sldMk cId="4145588117" sldId="369"/>
            <ac:inkMk id="139" creationId="{06FB6845-1998-4CB1-A80C-3FC063778E82}"/>
          </ac:inkMkLst>
        </pc:inkChg>
        <pc:inkChg chg="add">
          <ac:chgData name="Viet Anh Nguyen" userId="b95f61ff061388d5" providerId="LiveId" clId="{746B24EA-7A43-4D3D-A68A-B9BD11066FA8}" dt="2022-02-09T08:25:04.316" v="6926"/>
          <ac:inkMkLst>
            <pc:docMk/>
            <pc:sldMk cId="4145588117" sldId="369"/>
            <ac:inkMk id="140" creationId="{397B28F7-FB5A-4861-939B-AFCF98F1EDBB}"/>
          </ac:inkMkLst>
        </pc:inkChg>
        <pc:inkChg chg="add">
          <ac:chgData name="Viet Anh Nguyen" userId="b95f61ff061388d5" providerId="LiveId" clId="{746B24EA-7A43-4D3D-A68A-B9BD11066FA8}" dt="2022-02-09T08:25:04.316" v="6926"/>
          <ac:inkMkLst>
            <pc:docMk/>
            <pc:sldMk cId="4145588117" sldId="369"/>
            <ac:inkMk id="141" creationId="{434D59FD-B0C1-4300-AA23-6CB5CB5EA9FE}"/>
          </ac:inkMkLst>
        </pc:inkChg>
        <pc:inkChg chg="add del">
          <ac:chgData name="Viet Anh Nguyen" userId="b95f61ff061388d5" providerId="LiveId" clId="{746B24EA-7A43-4D3D-A68A-B9BD11066FA8}" dt="2022-02-09T08:25:07.061" v="6932"/>
          <ac:inkMkLst>
            <pc:docMk/>
            <pc:sldMk cId="4145588117" sldId="369"/>
            <ac:inkMk id="142" creationId="{076C0E51-23C7-42A7-97BF-A5822FAB8CBB}"/>
          </ac:inkMkLst>
        </pc:inkChg>
        <pc:inkChg chg="add del">
          <ac:chgData name="Viet Anh Nguyen" userId="b95f61ff061388d5" providerId="LiveId" clId="{746B24EA-7A43-4D3D-A68A-B9BD11066FA8}" dt="2022-02-09T08:25:07.061" v="6932"/>
          <ac:inkMkLst>
            <pc:docMk/>
            <pc:sldMk cId="4145588117" sldId="369"/>
            <ac:inkMk id="143" creationId="{B232974C-A7C6-4E4F-BA0D-718A0079208D}"/>
          </ac:inkMkLst>
        </pc:inkChg>
        <pc:inkChg chg="add del">
          <ac:chgData name="Viet Anh Nguyen" userId="b95f61ff061388d5" providerId="LiveId" clId="{746B24EA-7A43-4D3D-A68A-B9BD11066FA8}" dt="2022-02-09T08:25:07.061" v="6932"/>
          <ac:inkMkLst>
            <pc:docMk/>
            <pc:sldMk cId="4145588117" sldId="369"/>
            <ac:inkMk id="144" creationId="{AAAADA99-3E1E-4E6B-B23A-C1618B37246F}"/>
          </ac:inkMkLst>
        </pc:inkChg>
        <pc:inkChg chg="add del">
          <ac:chgData name="Viet Anh Nguyen" userId="b95f61ff061388d5" providerId="LiveId" clId="{746B24EA-7A43-4D3D-A68A-B9BD11066FA8}" dt="2022-02-09T08:25:07.061" v="6932"/>
          <ac:inkMkLst>
            <pc:docMk/>
            <pc:sldMk cId="4145588117" sldId="369"/>
            <ac:inkMk id="145" creationId="{A8FE0BAC-166A-424E-A2EC-4841F94D9C5F}"/>
          </ac:inkMkLst>
        </pc:inkChg>
        <pc:inkChg chg="add">
          <ac:chgData name="Viet Anh Nguyen" userId="b95f61ff061388d5" providerId="LiveId" clId="{746B24EA-7A43-4D3D-A68A-B9BD11066FA8}" dt="2022-02-09T08:25:06.188" v="6931" actId="9405"/>
          <ac:inkMkLst>
            <pc:docMk/>
            <pc:sldMk cId="4145588117" sldId="369"/>
            <ac:inkMk id="146" creationId="{06E6A453-8B66-456D-B609-A76B6E7844B1}"/>
          </ac:inkMkLst>
        </pc:inkChg>
        <pc:inkChg chg="add">
          <ac:chgData name="Viet Anh Nguyen" userId="b95f61ff061388d5" providerId="LiveId" clId="{746B24EA-7A43-4D3D-A68A-B9BD11066FA8}" dt="2022-02-09T08:25:07.061" v="6932"/>
          <ac:inkMkLst>
            <pc:docMk/>
            <pc:sldMk cId="4145588117" sldId="369"/>
            <ac:inkMk id="147" creationId="{FF905ED0-4D5E-4646-88DC-01DC9412DF8C}"/>
          </ac:inkMkLst>
        </pc:inkChg>
      </pc:sldChg>
      <pc:sldChg chg="addSp delSp add mod">
        <pc:chgData name="Viet Anh Nguyen" userId="b95f61ff061388d5" providerId="LiveId" clId="{746B24EA-7A43-4D3D-A68A-B9BD11066FA8}" dt="2022-02-09T08:30:22.399" v="7073"/>
        <pc:sldMkLst>
          <pc:docMk/>
          <pc:sldMk cId="3210353004" sldId="370"/>
        </pc:sldMkLst>
        <pc:inkChg chg="add del">
          <ac:chgData name="Viet Anh Nguyen" userId="b95f61ff061388d5" providerId="LiveId" clId="{746B24EA-7A43-4D3D-A68A-B9BD11066FA8}" dt="2022-02-09T08:28:53.893" v="6938"/>
          <ac:inkMkLst>
            <pc:docMk/>
            <pc:sldMk cId="3210353004" sldId="370"/>
            <ac:inkMk id="2" creationId="{4C93DDA4-14F8-4A36-8115-7F1C4366AB16}"/>
          </ac:inkMkLst>
        </pc:inkChg>
        <pc:inkChg chg="add del">
          <ac:chgData name="Viet Anh Nguyen" userId="b95f61ff061388d5" providerId="LiveId" clId="{746B24EA-7A43-4D3D-A68A-B9BD11066FA8}" dt="2022-02-09T08:28:53.893" v="6938"/>
          <ac:inkMkLst>
            <pc:docMk/>
            <pc:sldMk cId="3210353004" sldId="370"/>
            <ac:inkMk id="3" creationId="{556BA89F-216C-4840-B2AB-E48BFC76D6BC}"/>
          </ac:inkMkLst>
        </pc:inkChg>
        <pc:inkChg chg="add del">
          <ac:chgData name="Viet Anh Nguyen" userId="b95f61ff061388d5" providerId="LiveId" clId="{746B24EA-7A43-4D3D-A68A-B9BD11066FA8}" dt="2022-02-09T08:28:53.893" v="6938"/>
          <ac:inkMkLst>
            <pc:docMk/>
            <pc:sldMk cId="3210353004" sldId="370"/>
            <ac:inkMk id="4" creationId="{E43E2916-922A-4976-AB18-C2AA7124578E}"/>
          </ac:inkMkLst>
        </pc:inkChg>
        <pc:inkChg chg="add">
          <ac:chgData name="Viet Anh Nguyen" userId="b95f61ff061388d5" providerId="LiveId" clId="{746B24EA-7A43-4D3D-A68A-B9BD11066FA8}" dt="2022-02-09T08:28:53.163" v="6936" actId="9405"/>
          <ac:inkMkLst>
            <pc:docMk/>
            <pc:sldMk cId="3210353004" sldId="370"/>
            <ac:inkMk id="5" creationId="{03273AD2-1D32-4C07-AE97-AA698771BC86}"/>
          </ac:inkMkLst>
        </pc:inkChg>
        <pc:inkChg chg="add">
          <ac:chgData name="Viet Anh Nguyen" userId="b95f61ff061388d5" providerId="LiveId" clId="{746B24EA-7A43-4D3D-A68A-B9BD11066FA8}" dt="2022-02-09T08:28:53.288" v="6937" actId="9405"/>
          <ac:inkMkLst>
            <pc:docMk/>
            <pc:sldMk cId="3210353004" sldId="370"/>
            <ac:inkMk id="6" creationId="{2A098549-BE1A-4A7A-8F38-162745330613}"/>
          </ac:inkMkLst>
        </pc:inkChg>
        <pc:inkChg chg="add">
          <ac:chgData name="Viet Anh Nguyen" userId="b95f61ff061388d5" providerId="LiveId" clId="{746B24EA-7A43-4D3D-A68A-B9BD11066FA8}" dt="2022-02-09T08:28:53.893" v="6938"/>
          <ac:inkMkLst>
            <pc:docMk/>
            <pc:sldMk cId="3210353004" sldId="370"/>
            <ac:inkMk id="7" creationId="{A76A51CA-A1F8-42C6-830C-E52A2C61CC5B}"/>
          </ac:inkMkLst>
        </pc:inkChg>
        <pc:inkChg chg="add del">
          <ac:chgData name="Viet Anh Nguyen" userId="b95f61ff061388d5" providerId="LiveId" clId="{746B24EA-7A43-4D3D-A68A-B9BD11066FA8}" dt="2022-02-09T08:28:58.020" v="6947"/>
          <ac:inkMkLst>
            <pc:docMk/>
            <pc:sldMk cId="3210353004" sldId="370"/>
            <ac:inkMk id="8" creationId="{E0A10A7C-907E-4452-BDAE-1997457A12D0}"/>
          </ac:inkMkLst>
        </pc:inkChg>
        <pc:inkChg chg="add del">
          <ac:chgData name="Viet Anh Nguyen" userId="b95f61ff061388d5" providerId="LiveId" clId="{746B24EA-7A43-4D3D-A68A-B9BD11066FA8}" dt="2022-02-09T08:28:58.020" v="6947"/>
          <ac:inkMkLst>
            <pc:docMk/>
            <pc:sldMk cId="3210353004" sldId="370"/>
            <ac:inkMk id="9" creationId="{245E1425-5025-468A-8569-0ADB4BF06E7D}"/>
          </ac:inkMkLst>
        </pc:inkChg>
        <pc:inkChg chg="add del">
          <ac:chgData name="Viet Anh Nguyen" userId="b95f61ff061388d5" providerId="LiveId" clId="{746B24EA-7A43-4D3D-A68A-B9BD11066FA8}" dt="2022-02-09T08:28:58.020" v="6947"/>
          <ac:inkMkLst>
            <pc:docMk/>
            <pc:sldMk cId="3210353004" sldId="370"/>
            <ac:inkMk id="10" creationId="{587DF212-E83C-4353-9DF4-2966104E4B80}"/>
          </ac:inkMkLst>
        </pc:inkChg>
        <pc:inkChg chg="add del">
          <ac:chgData name="Viet Anh Nguyen" userId="b95f61ff061388d5" providerId="LiveId" clId="{746B24EA-7A43-4D3D-A68A-B9BD11066FA8}" dt="2022-02-09T08:28:58.020" v="6947"/>
          <ac:inkMkLst>
            <pc:docMk/>
            <pc:sldMk cId="3210353004" sldId="370"/>
            <ac:inkMk id="11" creationId="{C59F9CDC-D61E-4F78-B25F-FFE3B562EC1B}"/>
          </ac:inkMkLst>
        </pc:inkChg>
        <pc:inkChg chg="add del">
          <ac:chgData name="Viet Anh Nguyen" userId="b95f61ff061388d5" providerId="LiveId" clId="{746B24EA-7A43-4D3D-A68A-B9BD11066FA8}" dt="2022-02-09T08:28:58.020" v="6947"/>
          <ac:inkMkLst>
            <pc:docMk/>
            <pc:sldMk cId="3210353004" sldId="370"/>
            <ac:inkMk id="12" creationId="{327EFF65-C883-468F-841E-B1FB6B8F34B0}"/>
          </ac:inkMkLst>
        </pc:inkChg>
        <pc:inkChg chg="add del">
          <ac:chgData name="Viet Anh Nguyen" userId="b95f61ff061388d5" providerId="LiveId" clId="{746B24EA-7A43-4D3D-A68A-B9BD11066FA8}" dt="2022-02-09T08:28:58.020" v="6947"/>
          <ac:inkMkLst>
            <pc:docMk/>
            <pc:sldMk cId="3210353004" sldId="370"/>
            <ac:inkMk id="13" creationId="{9749658F-0A07-4EEC-863F-6661C875FD8C}"/>
          </ac:inkMkLst>
        </pc:inkChg>
        <pc:inkChg chg="add del">
          <ac:chgData name="Viet Anh Nguyen" userId="b95f61ff061388d5" providerId="LiveId" clId="{746B24EA-7A43-4D3D-A68A-B9BD11066FA8}" dt="2022-02-09T08:28:58.020" v="6947"/>
          <ac:inkMkLst>
            <pc:docMk/>
            <pc:sldMk cId="3210353004" sldId="370"/>
            <ac:inkMk id="14" creationId="{08925835-8F7C-4CA2-89DF-AC9657CC3B12}"/>
          </ac:inkMkLst>
        </pc:inkChg>
        <pc:inkChg chg="add del">
          <ac:chgData name="Viet Anh Nguyen" userId="b95f61ff061388d5" providerId="LiveId" clId="{746B24EA-7A43-4D3D-A68A-B9BD11066FA8}" dt="2022-02-09T08:28:58.020" v="6947"/>
          <ac:inkMkLst>
            <pc:docMk/>
            <pc:sldMk cId="3210353004" sldId="370"/>
            <ac:inkMk id="15" creationId="{C859B8A6-6359-49E1-8CE9-8BF1903D915F}"/>
          </ac:inkMkLst>
        </pc:inkChg>
        <pc:inkChg chg="add">
          <ac:chgData name="Viet Anh Nguyen" userId="b95f61ff061388d5" providerId="LiveId" clId="{746B24EA-7A43-4D3D-A68A-B9BD11066FA8}" dt="2022-02-09T08:28:58.020" v="6947"/>
          <ac:inkMkLst>
            <pc:docMk/>
            <pc:sldMk cId="3210353004" sldId="370"/>
            <ac:inkMk id="16" creationId="{3640B40B-D28D-4386-8134-4E017B706DBF}"/>
          </ac:inkMkLst>
        </pc:inkChg>
        <pc:inkChg chg="add">
          <ac:chgData name="Viet Anh Nguyen" userId="b95f61ff061388d5" providerId="LiveId" clId="{746B24EA-7A43-4D3D-A68A-B9BD11066FA8}" dt="2022-02-09T08:28:58.824" v="6948" actId="9405"/>
          <ac:inkMkLst>
            <pc:docMk/>
            <pc:sldMk cId="3210353004" sldId="370"/>
            <ac:inkMk id="17" creationId="{0D9815DC-9D80-477E-94DD-AB0DA6ECD148}"/>
          </ac:inkMkLst>
        </pc:inkChg>
        <pc:inkChg chg="add del">
          <ac:chgData name="Viet Anh Nguyen" userId="b95f61ff061388d5" providerId="LiveId" clId="{746B24EA-7A43-4D3D-A68A-B9BD11066FA8}" dt="2022-02-09T08:29:01.282" v="6953"/>
          <ac:inkMkLst>
            <pc:docMk/>
            <pc:sldMk cId="3210353004" sldId="370"/>
            <ac:inkMk id="18" creationId="{FE9101B1-989C-4CDE-A1CE-BE0BD92F687B}"/>
          </ac:inkMkLst>
        </pc:inkChg>
        <pc:inkChg chg="add del">
          <ac:chgData name="Viet Anh Nguyen" userId="b95f61ff061388d5" providerId="LiveId" clId="{746B24EA-7A43-4D3D-A68A-B9BD11066FA8}" dt="2022-02-09T08:29:01.282" v="6953"/>
          <ac:inkMkLst>
            <pc:docMk/>
            <pc:sldMk cId="3210353004" sldId="370"/>
            <ac:inkMk id="19" creationId="{79166273-A5FD-4ACA-AFDF-6186C518A397}"/>
          </ac:inkMkLst>
        </pc:inkChg>
        <pc:inkChg chg="add del">
          <ac:chgData name="Viet Anh Nguyen" userId="b95f61ff061388d5" providerId="LiveId" clId="{746B24EA-7A43-4D3D-A68A-B9BD11066FA8}" dt="2022-02-09T08:29:01.282" v="6953"/>
          <ac:inkMkLst>
            <pc:docMk/>
            <pc:sldMk cId="3210353004" sldId="370"/>
            <ac:inkMk id="20" creationId="{C30A2258-5E58-4F7E-804F-C91426A7A957}"/>
          </ac:inkMkLst>
        </pc:inkChg>
        <pc:inkChg chg="add del">
          <ac:chgData name="Viet Anh Nguyen" userId="b95f61ff061388d5" providerId="LiveId" clId="{746B24EA-7A43-4D3D-A68A-B9BD11066FA8}" dt="2022-02-09T08:29:01.282" v="6953"/>
          <ac:inkMkLst>
            <pc:docMk/>
            <pc:sldMk cId="3210353004" sldId="370"/>
            <ac:inkMk id="21" creationId="{5CEB47D3-5B43-4E4F-90B0-6A0C39DDFE1B}"/>
          </ac:inkMkLst>
        </pc:inkChg>
        <pc:inkChg chg="add">
          <ac:chgData name="Viet Anh Nguyen" userId="b95f61ff061388d5" providerId="LiveId" clId="{746B24EA-7A43-4D3D-A68A-B9BD11066FA8}" dt="2022-02-09T08:29:01.282" v="6953"/>
          <ac:inkMkLst>
            <pc:docMk/>
            <pc:sldMk cId="3210353004" sldId="370"/>
            <ac:inkMk id="22" creationId="{45E5E075-56A1-4D7A-B905-E60B36834F75}"/>
          </ac:inkMkLst>
        </pc:inkChg>
        <pc:inkChg chg="add del">
          <ac:chgData name="Viet Anh Nguyen" userId="b95f61ff061388d5" providerId="LiveId" clId="{746B24EA-7A43-4D3D-A68A-B9BD11066FA8}" dt="2022-02-09T08:29:04.758" v="6959"/>
          <ac:inkMkLst>
            <pc:docMk/>
            <pc:sldMk cId="3210353004" sldId="370"/>
            <ac:inkMk id="23" creationId="{F3668033-365E-4445-A404-F1AEF8B71FB4}"/>
          </ac:inkMkLst>
        </pc:inkChg>
        <pc:inkChg chg="add del">
          <ac:chgData name="Viet Anh Nguyen" userId="b95f61ff061388d5" providerId="LiveId" clId="{746B24EA-7A43-4D3D-A68A-B9BD11066FA8}" dt="2022-02-09T08:29:04.758" v="6959"/>
          <ac:inkMkLst>
            <pc:docMk/>
            <pc:sldMk cId="3210353004" sldId="370"/>
            <ac:inkMk id="24" creationId="{71FDA4F0-99D5-4F60-A15C-7B24798FB677}"/>
          </ac:inkMkLst>
        </pc:inkChg>
        <pc:inkChg chg="add del">
          <ac:chgData name="Viet Anh Nguyen" userId="b95f61ff061388d5" providerId="LiveId" clId="{746B24EA-7A43-4D3D-A68A-B9BD11066FA8}" dt="2022-02-09T08:29:04.758" v="6959"/>
          <ac:inkMkLst>
            <pc:docMk/>
            <pc:sldMk cId="3210353004" sldId="370"/>
            <ac:inkMk id="25" creationId="{48787D5F-786B-4CEA-93C8-3041152D7D7E}"/>
          </ac:inkMkLst>
        </pc:inkChg>
        <pc:inkChg chg="add del">
          <ac:chgData name="Viet Anh Nguyen" userId="b95f61ff061388d5" providerId="LiveId" clId="{746B24EA-7A43-4D3D-A68A-B9BD11066FA8}" dt="2022-02-09T08:29:04.758" v="6959"/>
          <ac:inkMkLst>
            <pc:docMk/>
            <pc:sldMk cId="3210353004" sldId="370"/>
            <ac:inkMk id="26" creationId="{85053775-2415-4CF9-B4C1-D075B210691A}"/>
          </ac:inkMkLst>
        </pc:inkChg>
        <pc:inkChg chg="add del">
          <ac:chgData name="Viet Anh Nguyen" userId="b95f61ff061388d5" providerId="LiveId" clId="{746B24EA-7A43-4D3D-A68A-B9BD11066FA8}" dt="2022-02-09T08:29:04.758" v="6959"/>
          <ac:inkMkLst>
            <pc:docMk/>
            <pc:sldMk cId="3210353004" sldId="370"/>
            <ac:inkMk id="27" creationId="{61F638F7-BCA3-4967-AA39-7C93401C73D5}"/>
          </ac:inkMkLst>
        </pc:inkChg>
        <pc:inkChg chg="add del">
          <ac:chgData name="Viet Anh Nguyen" userId="b95f61ff061388d5" providerId="LiveId" clId="{746B24EA-7A43-4D3D-A68A-B9BD11066FA8}" dt="2022-02-09T08:29:05.974" v="6962"/>
          <ac:inkMkLst>
            <pc:docMk/>
            <pc:sldMk cId="3210353004" sldId="370"/>
            <ac:inkMk id="28" creationId="{8EA768DF-64E0-4F41-B9FF-D2076DF787BF}"/>
          </ac:inkMkLst>
        </pc:inkChg>
        <pc:inkChg chg="add del">
          <ac:chgData name="Viet Anh Nguyen" userId="b95f61ff061388d5" providerId="LiveId" clId="{746B24EA-7A43-4D3D-A68A-B9BD11066FA8}" dt="2022-02-09T08:29:05.974" v="6962"/>
          <ac:inkMkLst>
            <pc:docMk/>
            <pc:sldMk cId="3210353004" sldId="370"/>
            <ac:inkMk id="29" creationId="{C41DC837-2ED8-41C7-A3ED-A27E6D6F7DF3}"/>
          </ac:inkMkLst>
        </pc:inkChg>
        <pc:inkChg chg="add del">
          <ac:chgData name="Viet Anh Nguyen" userId="b95f61ff061388d5" providerId="LiveId" clId="{746B24EA-7A43-4D3D-A68A-B9BD11066FA8}" dt="2022-02-09T08:29:05.974" v="6962"/>
          <ac:inkMkLst>
            <pc:docMk/>
            <pc:sldMk cId="3210353004" sldId="370"/>
            <ac:inkMk id="30" creationId="{73F440CB-A8C3-4EDD-A8C0-ECB2E3748829}"/>
          </ac:inkMkLst>
        </pc:inkChg>
        <pc:inkChg chg="add">
          <ac:chgData name="Viet Anh Nguyen" userId="b95f61ff061388d5" providerId="LiveId" clId="{746B24EA-7A43-4D3D-A68A-B9BD11066FA8}" dt="2022-02-09T08:29:05.974" v="6962"/>
          <ac:inkMkLst>
            <pc:docMk/>
            <pc:sldMk cId="3210353004" sldId="370"/>
            <ac:inkMk id="31" creationId="{B657043A-E686-4761-9D2B-46ECA4F5EF75}"/>
          </ac:inkMkLst>
        </pc:inkChg>
        <pc:inkChg chg="add del">
          <ac:chgData name="Viet Anh Nguyen" userId="b95f61ff061388d5" providerId="LiveId" clId="{746B24EA-7A43-4D3D-A68A-B9BD11066FA8}" dt="2022-02-09T08:29:11.402" v="6977"/>
          <ac:inkMkLst>
            <pc:docMk/>
            <pc:sldMk cId="3210353004" sldId="370"/>
            <ac:inkMk id="32" creationId="{F0BA68AC-B8F7-4FFB-AE38-22A3FFC720CD}"/>
          </ac:inkMkLst>
        </pc:inkChg>
        <pc:inkChg chg="add del">
          <ac:chgData name="Viet Anh Nguyen" userId="b95f61ff061388d5" providerId="LiveId" clId="{746B24EA-7A43-4D3D-A68A-B9BD11066FA8}" dt="2022-02-09T08:29:11.402" v="6977"/>
          <ac:inkMkLst>
            <pc:docMk/>
            <pc:sldMk cId="3210353004" sldId="370"/>
            <ac:inkMk id="33" creationId="{F870BF27-4070-4D69-A6FC-4B45AEE2984B}"/>
          </ac:inkMkLst>
        </pc:inkChg>
        <pc:inkChg chg="add del">
          <ac:chgData name="Viet Anh Nguyen" userId="b95f61ff061388d5" providerId="LiveId" clId="{746B24EA-7A43-4D3D-A68A-B9BD11066FA8}" dt="2022-02-09T08:29:11.402" v="6977"/>
          <ac:inkMkLst>
            <pc:docMk/>
            <pc:sldMk cId="3210353004" sldId="370"/>
            <ac:inkMk id="34" creationId="{89F985F6-7AB8-485A-B14B-B3490F622C30}"/>
          </ac:inkMkLst>
        </pc:inkChg>
        <pc:inkChg chg="add del">
          <ac:chgData name="Viet Anh Nguyen" userId="b95f61ff061388d5" providerId="LiveId" clId="{746B24EA-7A43-4D3D-A68A-B9BD11066FA8}" dt="2022-02-09T08:29:11.402" v="6977"/>
          <ac:inkMkLst>
            <pc:docMk/>
            <pc:sldMk cId="3210353004" sldId="370"/>
            <ac:inkMk id="35" creationId="{948E1D80-BD1B-4B97-9A57-114C1FDB0DDB}"/>
          </ac:inkMkLst>
        </pc:inkChg>
        <pc:inkChg chg="add del">
          <ac:chgData name="Viet Anh Nguyen" userId="b95f61ff061388d5" providerId="LiveId" clId="{746B24EA-7A43-4D3D-A68A-B9BD11066FA8}" dt="2022-02-09T08:29:11.402" v="6977"/>
          <ac:inkMkLst>
            <pc:docMk/>
            <pc:sldMk cId="3210353004" sldId="370"/>
            <ac:inkMk id="36" creationId="{122F661F-F425-4FB0-BAFA-8D5601824946}"/>
          </ac:inkMkLst>
        </pc:inkChg>
        <pc:inkChg chg="add del">
          <ac:chgData name="Viet Anh Nguyen" userId="b95f61ff061388d5" providerId="LiveId" clId="{746B24EA-7A43-4D3D-A68A-B9BD11066FA8}" dt="2022-02-09T08:29:11.402" v="6977"/>
          <ac:inkMkLst>
            <pc:docMk/>
            <pc:sldMk cId="3210353004" sldId="370"/>
            <ac:inkMk id="37" creationId="{F4D10743-C055-41F5-B90F-D8D2BF327267}"/>
          </ac:inkMkLst>
        </pc:inkChg>
        <pc:inkChg chg="add del">
          <ac:chgData name="Viet Anh Nguyen" userId="b95f61ff061388d5" providerId="LiveId" clId="{746B24EA-7A43-4D3D-A68A-B9BD11066FA8}" dt="2022-02-09T08:29:11.402" v="6977"/>
          <ac:inkMkLst>
            <pc:docMk/>
            <pc:sldMk cId="3210353004" sldId="370"/>
            <ac:inkMk id="38" creationId="{C6223F53-C547-47AF-A4F2-F909A25562FD}"/>
          </ac:inkMkLst>
        </pc:inkChg>
        <pc:inkChg chg="add del">
          <ac:chgData name="Viet Anh Nguyen" userId="b95f61ff061388d5" providerId="LiveId" clId="{746B24EA-7A43-4D3D-A68A-B9BD11066FA8}" dt="2022-02-09T08:29:11.402" v="6977"/>
          <ac:inkMkLst>
            <pc:docMk/>
            <pc:sldMk cId="3210353004" sldId="370"/>
            <ac:inkMk id="39" creationId="{D0EDA802-1EEC-4280-A90C-C78452953B50}"/>
          </ac:inkMkLst>
        </pc:inkChg>
        <pc:inkChg chg="add del">
          <ac:chgData name="Viet Anh Nguyen" userId="b95f61ff061388d5" providerId="LiveId" clId="{746B24EA-7A43-4D3D-A68A-B9BD11066FA8}" dt="2022-02-09T08:29:11.402" v="6977"/>
          <ac:inkMkLst>
            <pc:docMk/>
            <pc:sldMk cId="3210353004" sldId="370"/>
            <ac:inkMk id="40" creationId="{F4A2F7AC-185C-4818-BC1D-4C49F2B8EE2D}"/>
          </ac:inkMkLst>
        </pc:inkChg>
        <pc:inkChg chg="add del">
          <ac:chgData name="Viet Anh Nguyen" userId="b95f61ff061388d5" providerId="LiveId" clId="{746B24EA-7A43-4D3D-A68A-B9BD11066FA8}" dt="2022-02-09T08:29:11.402" v="6977"/>
          <ac:inkMkLst>
            <pc:docMk/>
            <pc:sldMk cId="3210353004" sldId="370"/>
            <ac:inkMk id="41" creationId="{F590477F-A7E1-4852-A4A5-416740F08CD9}"/>
          </ac:inkMkLst>
        </pc:inkChg>
        <pc:inkChg chg="add del">
          <ac:chgData name="Viet Anh Nguyen" userId="b95f61ff061388d5" providerId="LiveId" clId="{746B24EA-7A43-4D3D-A68A-B9BD11066FA8}" dt="2022-02-09T08:29:11.402" v="6977"/>
          <ac:inkMkLst>
            <pc:docMk/>
            <pc:sldMk cId="3210353004" sldId="370"/>
            <ac:inkMk id="42" creationId="{0BA8C578-43AD-41FE-AD4F-350095EFCD98}"/>
          </ac:inkMkLst>
        </pc:inkChg>
        <pc:inkChg chg="add del">
          <ac:chgData name="Viet Anh Nguyen" userId="b95f61ff061388d5" providerId="LiveId" clId="{746B24EA-7A43-4D3D-A68A-B9BD11066FA8}" dt="2022-02-09T08:29:11.402" v="6977"/>
          <ac:inkMkLst>
            <pc:docMk/>
            <pc:sldMk cId="3210353004" sldId="370"/>
            <ac:inkMk id="43" creationId="{4481C595-E111-40DD-BBDD-466EDBE46A54}"/>
          </ac:inkMkLst>
        </pc:inkChg>
        <pc:inkChg chg="add del">
          <ac:chgData name="Viet Anh Nguyen" userId="b95f61ff061388d5" providerId="LiveId" clId="{746B24EA-7A43-4D3D-A68A-B9BD11066FA8}" dt="2022-02-09T08:29:11.402" v="6977"/>
          <ac:inkMkLst>
            <pc:docMk/>
            <pc:sldMk cId="3210353004" sldId="370"/>
            <ac:inkMk id="44" creationId="{4838D58C-7880-4826-9CD8-172FC38523AF}"/>
          </ac:inkMkLst>
        </pc:inkChg>
        <pc:inkChg chg="add del">
          <ac:chgData name="Viet Anh Nguyen" userId="b95f61ff061388d5" providerId="LiveId" clId="{746B24EA-7A43-4D3D-A68A-B9BD11066FA8}" dt="2022-02-09T08:29:11.402" v="6977"/>
          <ac:inkMkLst>
            <pc:docMk/>
            <pc:sldMk cId="3210353004" sldId="370"/>
            <ac:inkMk id="45" creationId="{0CE5E0C3-E49C-4531-B4FD-184454933D08}"/>
          </ac:inkMkLst>
        </pc:inkChg>
        <pc:inkChg chg="add">
          <ac:chgData name="Viet Anh Nguyen" userId="b95f61ff061388d5" providerId="LiveId" clId="{746B24EA-7A43-4D3D-A68A-B9BD11066FA8}" dt="2022-02-09T08:29:11.402" v="6977"/>
          <ac:inkMkLst>
            <pc:docMk/>
            <pc:sldMk cId="3210353004" sldId="370"/>
            <ac:inkMk id="46" creationId="{B6BF5802-CF0B-4A40-AA14-E2E6041C72DF}"/>
          </ac:inkMkLst>
        </pc:inkChg>
        <pc:inkChg chg="add">
          <ac:chgData name="Viet Anh Nguyen" userId="b95f61ff061388d5" providerId="LiveId" clId="{746B24EA-7A43-4D3D-A68A-B9BD11066FA8}" dt="2022-02-09T08:29:11.402" v="6977"/>
          <ac:inkMkLst>
            <pc:docMk/>
            <pc:sldMk cId="3210353004" sldId="370"/>
            <ac:inkMk id="47" creationId="{7382C944-EEAB-444D-A671-2E13C534362C}"/>
          </ac:inkMkLst>
        </pc:inkChg>
        <pc:inkChg chg="add">
          <ac:chgData name="Viet Anh Nguyen" userId="b95f61ff061388d5" providerId="LiveId" clId="{746B24EA-7A43-4D3D-A68A-B9BD11066FA8}" dt="2022-02-09T08:29:11.402" v="6977"/>
          <ac:inkMkLst>
            <pc:docMk/>
            <pc:sldMk cId="3210353004" sldId="370"/>
            <ac:inkMk id="48" creationId="{1F3EB436-78A0-4BFF-823D-411DCBD1D325}"/>
          </ac:inkMkLst>
        </pc:inkChg>
        <pc:inkChg chg="add del">
          <ac:chgData name="Viet Anh Nguyen" userId="b95f61ff061388d5" providerId="LiveId" clId="{746B24EA-7A43-4D3D-A68A-B9BD11066FA8}" dt="2022-02-09T08:29:12.583" v="6980"/>
          <ac:inkMkLst>
            <pc:docMk/>
            <pc:sldMk cId="3210353004" sldId="370"/>
            <ac:inkMk id="49" creationId="{C2FB4755-0553-4DE1-B8DD-22D37C6A2E14}"/>
          </ac:inkMkLst>
        </pc:inkChg>
        <pc:inkChg chg="add del">
          <ac:chgData name="Viet Anh Nguyen" userId="b95f61ff061388d5" providerId="LiveId" clId="{746B24EA-7A43-4D3D-A68A-B9BD11066FA8}" dt="2022-02-09T08:29:12.583" v="6980"/>
          <ac:inkMkLst>
            <pc:docMk/>
            <pc:sldMk cId="3210353004" sldId="370"/>
            <ac:inkMk id="50" creationId="{CDF67801-17FE-47B6-B89A-CD8282E87F30}"/>
          </ac:inkMkLst>
        </pc:inkChg>
        <pc:inkChg chg="add">
          <ac:chgData name="Viet Anh Nguyen" userId="b95f61ff061388d5" providerId="LiveId" clId="{746B24EA-7A43-4D3D-A68A-B9BD11066FA8}" dt="2022-02-09T08:29:12.583" v="6980"/>
          <ac:inkMkLst>
            <pc:docMk/>
            <pc:sldMk cId="3210353004" sldId="370"/>
            <ac:inkMk id="51" creationId="{2AE1C010-C8C8-476A-8E76-7A838BB1BB2D}"/>
          </ac:inkMkLst>
        </pc:inkChg>
        <pc:inkChg chg="add del">
          <ac:chgData name="Viet Anh Nguyen" userId="b95f61ff061388d5" providerId="LiveId" clId="{746B24EA-7A43-4D3D-A68A-B9BD11066FA8}" dt="2022-02-09T08:29:16.609" v="6994"/>
          <ac:inkMkLst>
            <pc:docMk/>
            <pc:sldMk cId="3210353004" sldId="370"/>
            <ac:inkMk id="52" creationId="{5B413E0D-9E2F-4708-99EC-D3C2A27A4D09}"/>
          </ac:inkMkLst>
        </pc:inkChg>
        <pc:inkChg chg="add del">
          <ac:chgData name="Viet Anh Nguyen" userId="b95f61ff061388d5" providerId="LiveId" clId="{746B24EA-7A43-4D3D-A68A-B9BD11066FA8}" dt="2022-02-09T08:29:16.609" v="6994"/>
          <ac:inkMkLst>
            <pc:docMk/>
            <pc:sldMk cId="3210353004" sldId="370"/>
            <ac:inkMk id="53" creationId="{2CBB52DC-7D02-4F1C-A35E-DDD60BAB72C6}"/>
          </ac:inkMkLst>
        </pc:inkChg>
        <pc:inkChg chg="add del">
          <ac:chgData name="Viet Anh Nguyen" userId="b95f61ff061388d5" providerId="LiveId" clId="{746B24EA-7A43-4D3D-A68A-B9BD11066FA8}" dt="2022-02-09T08:29:16.609" v="6994"/>
          <ac:inkMkLst>
            <pc:docMk/>
            <pc:sldMk cId="3210353004" sldId="370"/>
            <ac:inkMk id="54" creationId="{CAEE32DB-7844-4CA9-9E06-6451EE522A31}"/>
          </ac:inkMkLst>
        </pc:inkChg>
        <pc:inkChg chg="add del">
          <ac:chgData name="Viet Anh Nguyen" userId="b95f61ff061388d5" providerId="LiveId" clId="{746B24EA-7A43-4D3D-A68A-B9BD11066FA8}" dt="2022-02-09T08:29:16.609" v="6994"/>
          <ac:inkMkLst>
            <pc:docMk/>
            <pc:sldMk cId="3210353004" sldId="370"/>
            <ac:inkMk id="55" creationId="{BB49FC4E-0EBC-4A1C-A4D0-44F85524C6B4}"/>
          </ac:inkMkLst>
        </pc:inkChg>
        <pc:inkChg chg="add del">
          <ac:chgData name="Viet Anh Nguyen" userId="b95f61ff061388d5" providerId="LiveId" clId="{746B24EA-7A43-4D3D-A68A-B9BD11066FA8}" dt="2022-02-09T08:29:16.609" v="6994"/>
          <ac:inkMkLst>
            <pc:docMk/>
            <pc:sldMk cId="3210353004" sldId="370"/>
            <ac:inkMk id="56" creationId="{6B1AEDB1-4CF0-4529-8E51-A488B7D1703A}"/>
          </ac:inkMkLst>
        </pc:inkChg>
        <pc:inkChg chg="add del">
          <ac:chgData name="Viet Anh Nguyen" userId="b95f61ff061388d5" providerId="LiveId" clId="{746B24EA-7A43-4D3D-A68A-B9BD11066FA8}" dt="2022-02-09T08:29:16.609" v="6994"/>
          <ac:inkMkLst>
            <pc:docMk/>
            <pc:sldMk cId="3210353004" sldId="370"/>
            <ac:inkMk id="57" creationId="{3747DE6E-6E44-423A-8205-274FE1F01857}"/>
          </ac:inkMkLst>
        </pc:inkChg>
        <pc:inkChg chg="add del">
          <ac:chgData name="Viet Anh Nguyen" userId="b95f61ff061388d5" providerId="LiveId" clId="{746B24EA-7A43-4D3D-A68A-B9BD11066FA8}" dt="2022-02-09T08:29:16.609" v="6994"/>
          <ac:inkMkLst>
            <pc:docMk/>
            <pc:sldMk cId="3210353004" sldId="370"/>
            <ac:inkMk id="58" creationId="{C98359D3-60ED-471C-BCB3-ECB1C3CFC7B8}"/>
          </ac:inkMkLst>
        </pc:inkChg>
        <pc:inkChg chg="add del">
          <ac:chgData name="Viet Anh Nguyen" userId="b95f61ff061388d5" providerId="LiveId" clId="{746B24EA-7A43-4D3D-A68A-B9BD11066FA8}" dt="2022-02-09T08:29:16.609" v="6994"/>
          <ac:inkMkLst>
            <pc:docMk/>
            <pc:sldMk cId="3210353004" sldId="370"/>
            <ac:inkMk id="59" creationId="{BD8561FC-014C-443E-BC5F-0ECD1B74EA29}"/>
          </ac:inkMkLst>
        </pc:inkChg>
        <pc:inkChg chg="add del">
          <ac:chgData name="Viet Anh Nguyen" userId="b95f61ff061388d5" providerId="LiveId" clId="{746B24EA-7A43-4D3D-A68A-B9BD11066FA8}" dt="2022-02-09T08:29:16.609" v="6994"/>
          <ac:inkMkLst>
            <pc:docMk/>
            <pc:sldMk cId="3210353004" sldId="370"/>
            <ac:inkMk id="60" creationId="{E95B6745-5BB1-4BC4-BD37-35C2225EE912}"/>
          </ac:inkMkLst>
        </pc:inkChg>
        <pc:inkChg chg="add del">
          <ac:chgData name="Viet Anh Nguyen" userId="b95f61ff061388d5" providerId="LiveId" clId="{746B24EA-7A43-4D3D-A68A-B9BD11066FA8}" dt="2022-02-09T08:29:16.609" v="6994"/>
          <ac:inkMkLst>
            <pc:docMk/>
            <pc:sldMk cId="3210353004" sldId="370"/>
            <ac:inkMk id="61" creationId="{B7E349FA-6DBB-45C0-92F5-F47A0588A209}"/>
          </ac:inkMkLst>
        </pc:inkChg>
        <pc:inkChg chg="add del">
          <ac:chgData name="Viet Anh Nguyen" userId="b95f61ff061388d5" providerId="LiveId" clId="{746B24EA-7A43-4D3D-A68A-B9BD11066FA8}" dt="2022-02-09T08:29:16.609" v="6994"/>
          <ac:inkMkLst>
            <pc:docMk/>
            <pc:sldMk cId="3210353004" sldId="370"/>
            <ac:inkMk id="62" creationId="{E7968125-E12C-412B-98F9-59A4A0AEB7A8}"/>
          </ac:inkMkLst>
        </pc:inkChg>
        <pc:inkChg chg="add del">
          <ac:chgData name="Viet Anh Nguyen" userId="b95f61ff061388d5" providerId="LiveId" clId="{746B24EA-7A43-4D3D-A68A-B9BD11066FA8}" dt="2022-02-09T08:29:16.609" v="6994"/>
          <ac:inkMkLst>
            <pc:docMk/>
            <pc:sldMk cId="3210353004" sldId="370"/>
            <ac:inkMk id="63" creationId="{1EF840AE-39F6-4AB7-97CB-428EEAAD4666}"/>
          </ac:inkMkLst>
        </pc:inkChg>
        <pc:inkChg chg="add del">
          <ac:chgData name="Viet Anh Nguyen" userId="b95f61ff061388d5" providerId="LiveId" clId="{746B24EA-7A43-4D3D-A68A-B9BD11066FA8}" dt="2022-02-09T08:29:16.609" v="6994"/>
          <ac:inkMkLst>
            <pc:docMk/>
            <pc:sldMk cId="3210353004" sldId="370"/>
            <ac:inkMk id="64" creationId="{D5D72E83-84CF-4EDD-B91F-1D31C9773E5D}"/>
          </ac:inkMkLst>
        </pc:inkChg>
        <pc:inkChg chg="add">
          <ac:chgData name="Viet Anh Nguyen" userId="b95f61ff061388d5" providerId="LiveId" clId="{746B24EA-7A43-4D3D-A68A-B9BD11066FA8}" dt="2022-02-09T08:29:16.609" v="6994"/>
          <ac:inkMkLst>
            <pc:docMk/>
            <pc:sldMk cId="3210353004" sldId="370"/>
            <ac:inkMk id="65" creationId="{FDE09A1B-09C6-46BB-8A7A-2FB15EBF0488}"/>
          </ac:inkMkLst>
        </pc:inkChg>
        <pc:inkChg chg="add">
          <ac:chgData name="Viet Anh Nguyen" userId="b95f61ff061388d5" providerId="LiveId" clId="{746B24EA-7A43-4D3D-A68A-B9BD11066FA8}" dt="2022-02-09T08:29:16.609" v="6994"/>
          <ac:inkMkLst>
            <pc:docMk/>
            <pc:sldMk cId="3210353004" sldId="370"/>
            <ac:inkMk id="66" creationId="{154ACBDD-190F-4678-9587-2FC5B0186E7D}"/>
          </ac:inkMkLst>
        </pc:inkChg>
        <pc:inkChg chg="add">
          <ac:chgData name="Viet Anh Nguyen" userId="b95f61ff061388d5" providerId="LiveId" clId="{746B24EA-7A43-4D3D-A68A-B9BD11066FA8}" dt="2022-02-09T08:29:16.609" v="6994"/>
          <ac:inkMkLst>
            <pc:docMk/>
            <pc:sldMk cId="3210353004" sldId="370"/>
            <ac:inkMk id="67" creationId="{8EB6333B-9641-411C-B480-8CECE1DAEC14}"/>
          </ac:inkMkLst>
        </pc:inkChg>
        <pc:inkChg chg="add del">
          <ac:chgData name="Viet Anh Nguyen" userId="b95f61ff061388d5" providerId="LiveId" clId="{746B24EA-7A43-4D3D-A68A-B9BD11066FA8}" dt="2022-02-09T08:29:19.271" v="7002"/>
          <ac:inkMkLst>
            <pc:docMk/>
            <pc:sldMk cId="3210353004" sldId="370"/>
            <ac:inkMk id="68" creationId="{C0F91BEB-1BF2-4D24-B8A9-87956F586060}"/>
          </ac:inkMkLst>
        </pc:inkChg>
        <pc:inkChg chg="add del">
          <ac:chgData name="Viet Anh Nguyen" userId="b95f61ff061388d5" providerId="LiveId" clId="{746B24EA-7A43-4D3D-A68A-B9BD11066FA8}" dt="2022-02-09T08:29:19.271" v="7002"/>
          <ac:inkMkLst>
            <pc:docMk/>
            <pc:sldMk cId="3210353004" sldId="370"/>
            <ac:inkMk id="69" creationId="{7D5B5591-DA68-491C-AB13-BB41E0C06A0A}"/>
          </ac:inkMkLst>
        </pc:inkChg>
        <pc:inkChg chg="add del">
          <ac:chgData name="Viet Anh Nguyen" userId="b95f61ff061388d5" providerId="LiveId" clId="{746B24EA-7A43-4D3D-A68A-B9BD11066FA8}" dt="2022-02-09T08:29:19.271" v="7002"/>
          <ac:inkMkLst>
            <pc:docMk/>
            <pc:sldMk cId="3210353004" sldId="370"/>
            <ac:inkMk id="70" creationId="{BE3295EA-3CB9-42CC-94E8-5968705768C3}"/>
          </ac:inkMkLst>
        </pc:inkChg>
        <pc:inkChg chg="add del">
          <ac:chgData name="Viet Anh Nguyen" userId="b95f61ff061388d5" providerId="LiveId" clId="{746B24EA-7A43-4D3D-A68A-B9BD11066FA8}" dt="2022-02-09T08:29:19.271" v="7002"/>
          <ac:inkMkLst>
            <pc:docMk/>
            <pc:sldMk cId="3210353004" sldId="370"/>
            <ac:inkMk id="71" creationId="{EAE55A57-8B58-41CA-85C7-36E0E8702A9A}"/>
          </ac:inkMkLst>
        </pc:inkChg>
        <pc:inkChg chg="add del">
          <ac:chgData name="Viet Anh Nguyen" userId="b95f61ff061388d5" providerId="LiveId" clId="{746B24EA-7A43-4D3D-A68A-B9BD11066FA8}" dt="2022-02-09T08:29:19.271" v="7002"/>
          <ac:inkMkLst>
            <pc:docMk/>
            <pc:sldMk cId="3210353004" sldId="370"/>
            <ac:inkMk id="72" creationId="{7E53F1EB-CAE1-4B0C-91D8-B7D186AB820E}"/>
          </ac:inkMkLst>
        </pc:inkChg>
        <pc:inkChg chg="add del">
          <ac:chgData name="Viet Anh Nguyen" userId="b95f61ff061388d5" providerId="LiveId" clId="{746B24EA-7A43-4D3D-A68A-B9BD11066FA8}" dt="2022-02-09T08:29:19.271" v="7002"/>
          <ac:inkMkLst>
            <pc:docMk/>
            <pc:sldMk cId="3210353004" sldId="370"/>
            <ac:inkMk id="73" creationId="{E2DE52D7-E97C-413F-8831-C425765AD9FD}"/>
          </ac:inkMkLst>
        </pc:inkChg>
        <pc:inkChg chg="add del">
          <ac:chgData name="Viet Anh Nguyen" userId="b95f61ff061388d5" providerId="LiveId" clId="{746B24EA-7A43-4D3D-A68A-B9BD11066FA8}" dt="2022-02-09T08:29:19.271" v="7002"/>
          <ac:inkMkLst>
            <pc:docMk/>
            <pc:sldMk cId="3210353004" sldId="370"/>
            <ac:inkMk id="74" creationId="{324DEC8A-162E-4BB5-9B18-553B03286534}"/>
          </ac:inkMkLst>
        </pc:inkChg>
        <pc:inkChg chg="add del">
          <ac:chgData name="Viet Anh Nguyen" userId="b95f61ff061388d5" providerId="LiveId" clId="{746B24EA-7A43-4D3D-A68A-B9BD11066FA8}" dt="2022-02-09T08:29:19.271" v="7002"/>
          <ac:inkMkLst>
            <pc:docMk/>
            <pc:sldMk cId="3210353004" sldId="370"/>
            <ac:inkMk id="75" creationId="{22C6EB58-62C4-431E-854C-F00A0F9D3FDA}"/>
          </ac:inkMkLst>
        </pc:inkChg>
        <pc:inkChg chg="add">
          <ac:chgData name="Viet Anh Nguyen" userId="b95f61ff061388d5" providerId="LiveId" clId="{746B24EA-7A43-4D3D-A68A-B9BD11066FA8}" dt="2022-02-09T08:29:19.271" v="7002"/>
          <ac:inkMkLst>
            <pc:docMk/>
            <pc:sldMk cId="3210353004" sldId="370"/>
            <ac:inkMk id="76" creationId="{D5E7199E-71C3-4422-8B30-E054B27EF9A9}"/>
          </ac:inkMkLst>
        </pc:inkChg>
        <pc:inkChg chg="add del">
          <ac:chgData name="Viet Anh Nguyen" userId="b95f61ff061388d5" providerId="LiveId" clId="{746B24EA-7A43-4D3D-A68A-B9BD11066FA8}" dt="2022-02-09T08:29:37.639" v="7013"/>
          <ac:inkMkLst>
            <pc:docMk/>
            <pc:sldMk cId="3210353004" sldId="370"/>
            <ac:inkMk id="77" creationId="{4E719146-C40B-4183-9D77-0E22D330014C}"/>
          </ac:inkMkLst>
        </pc:inkChg>
        <pc:inkChg chg="add del">
          <ac:chgData name="Viet Anh Nguyen" userId="b95f61ff061388d5" providerId="LiveId" clId="{746B24EA-7A43-4D3D-A68A-B9BD11066FA8}" dt="2022-02-09T08:29:37.639" v="7013"/>
          <ac:inkMkLst>
            <pc:docMk/>
            <pc:sldMk cId="3210353004" sldId="370"/>
            <ac:inkMk id="78" creationId="{D5218390-AE11-4972-AD97-211ADDBA5EEB}"/>
          </ac:inkMkLst>
        </pc:inkChg>
        <pc:inkChg chg="add del">
          <ac:chgData name="Viet Anh Nguyen" userId="b95f61ff061388d5" providerId="LiveId" clId="{746B24EA-7A43-4D3D-A68A-B9BD11066FA8}" dt="2022-02-09T08:29:37.639" v="7013"/>
          <ac:inkMkLst>
            <pc:docMk/>
            <pc:sldMk cId="3210353004" sldId="370"/>
            <ac:inkMk id="79" creationId="{DBF751F5-0D64-4826-9316-CB90519EAB8F}"/>
          </ac:inkMkLst>
        </pc:inkChg>
        <pc:inkChg chg="add del">
          <ac:chgData name="Viet Anh Nguyen" userId="b95f61ff061388d5" providerId="LiveId" clId="{746B24EA-7A43-4D3D-A68A-B9BD11066FA8}" dt="2022-02-09T08:29:37.639" v="7013"/>
          <ac:inkMkLst>
            <pc:docMk/>
            <pc:sldMk cId="3210353004" sldId="370"/>
            <ac:inkMk id="80" creationId="{D3B033EB-3AFB-4CF2-87CC-F0FA60A17465}"/>
          </ac:inkMkLst>
        </pc:inkChg>
        <pc:inkChg chg="add del">
          <ac:chgData name="Viet Anh Nguyen" userId="b95f61ff061388d5" providerId="LiveId" clId="{746B24EA-7A43-4D3D-A68A-B9BD11066FA8}" dt="2022-02-09T08:29:37.639" v="7013"/>
          <ac:inkMkLst>
            <pc:docMk/>
            <pc:sldMk cId="3210353004" sldId="370"/>
            <ac:inkMk id="81" creationId="{8677D41C-6C80-4DF7-B16D-1176A393E474}"/>
          </ac:inkMkLst>
        </pc:inkChg>
        <pc:inkChg chg="add del">
          <ac:chgData name="Viet Anh Nguyen" userId="b95f61ff061388d5" providerId="LiveId" clId="{746B24EA-7A43-4D3D-A68A-B9BD11066FA8}" dt="2022-02-09T08:29:37.639" v="7013"/>
          <ac:inkMkLst>
            <pc:docMk/>
            <pc:sldMk cId="3210353004" sldId="370"/>
            <ac:inkMk id="82" creationId="{9B703D59-CA6E-4748-BA04-35EBBBB757BE}"/>
          </ac:inkMkLst>
        </pc:inkChg>
        <pc:inkChg chg="add del">
          <ac:chgData name="Viet Anh Nguyen" userId="b95f61ff061388d5" providerId="LiveId" clId="{746B24EA-7A43-4D3D-A68A-B9BD11066FA8}" dt="2022-02-09T08:29:37.639" v="7013"/>
          <ac:inkMkLst>
            <pc:docMk/>
            <pc:sldMk cId="3210353004" sldId="370"/>
            <ac:inkMk id="83" creationId="{9AEB4478-AE81-4B92-B5F8-BA9994A8F463}"/>
          </ac:inkMkLst>
        </pc:inkChg>
        <pc:inkChg chg="add">
          <ac:chgData name="Viet Anh Nguyen" userId="b95f61ff061388d5" providerId="LiveId" clId="{746B24EA-7A43-4D3D-A68A-B9BD11066FA8}" dt="2022-02-09T08:29:36.296" v="7010" actId="9405"/>
          <ac:inkMkLst>
            <pc:docMk/>
            <pc:sldMk cId="3210353004" sldId="370"/>
            <ac:inkMk id="84" creationId="{E875A64F-B9D9-4D05-9F90-D3E9D0AA8F18}"/>
          </ac:inkMkLst>
        </pc:inkChg>
        <pc:inkChg chg="add">
          <ac:chgData name="Viet Anh Nguyen" userId="b95f61ff061388d5" providerId="LiveId" clId="{746B24EA-7A43-4D3D-A68A-B9BD11066FA8}" dt="2022-02-09T08:29:36.473" v="7011" actId="9405"/>
          <ac:inkMkLst>
            <pc:docMk/>
            <pc:sldMk cId="3210353004" sldId="370"/>
            <ac:inkMk id="85" creationId="{713524BF-440D-44DC-AD9E-7C0577CD0C57}"/>
          </ac:inkMkLst>
        </pc:inkChg>
        <pc:inkChg chg="add">
          <ac:chgData name="Viet Anh Nguyen" userId="b95f61ff061388d5" providerId="LiveId" clId="{746B24EA-7A43-4D3D-A68A-B9BD11066FA8}" dt="2022-02-09T08:29:36.900" v="7012" actId="9405"/>
          <ac:inkMkLst>
            <pc:docMk/>
            <pc:sldMk cId="3210353004" sldId="370"/>
            <ac:inkMk id="86" creationId="{10369CC0-F086-4861-9459-F89562334FE2}"/>
          </ac:inkMkLst>
        </pc:inkChg>
        <pc:inkChg chg="add">
          <ac:chgData name="Viet Anh Nguyen" userId="b95f61ff061388d5" providerId="LiveId" clId="{746B24EA-7A43-4D3D-A68A-B9BD11066FA8}" dt="2022-02-09T08:29:37.639" v="7013"/>
          <ac:inkMkLst>
            <pc:docMk/>
            <pc:sldMk cId="3210353004" sldId="370"/>
            <ac:inkMk id="87" creationId="{593790E2-D37D-4428-B214-D2EC08B176EB}"/>
          </ac:inkMkLst>
        </pc:inkChg>
        <pc:inkChg chg="add del">
          <ac:chgData name="Viet Anh Nguyen" userId="b95f61ff061388d5" providerId="LiveId" clId="{746B24EA-7A43-4D3D-A68A-B9BD11066FA8}" dt="2022-02-09T08:29:44.151" v="7032"/>
          <ac:inkMkLst>
            <pc:docMk/>
            <pc:sldMk cId="3210353004" sldId="370"/>
            <ac:inkMk id="88" creationId="{78769901-CED5-4EBE-AA0B-7A4D68C704AF}"/>
          </ac:inkMkLst>
        </pc:inkChg>
        <pc:inkChg chg="add del">
          <ac:chgData name="Viet Anh Nguyen" userId="b95f61ff061388d5" providerId="LiveId" clId="{746B24EA-7A43-4D3D-A68A-B9BD11066FA8}" dt="2022-02-09T08:29:44.151" v="7032"/>
          <ac:inkMkLst>
            <pc:docMk/>
            <pc:sldMk cId="3210353004" sldId="370"/>
            <ac:inkMk id="89" creationId="{BB243EEE-5401-424D-975C-71976B7546DD}"/>
          </ac:inkMkLst>
        </pc:inkChg>
        <pc:inkChg chg="add del">
          <ac:chgData name="Viet Anh Nguyen" userId="b95f61ff061388d5" providerId="LiveId" clId="{746B24EA-7A43-4D3D-A68A-B9BD11066FA8}" dt="2022-02-09T08:29:44.151" v="7032"/>
          <ac:inkMkLst>
            <pc:docMk/>
            <pc:sldMk cId="3210353004" sldId="370"/>
            <ac:inkMk id="90" creationId="{7E4F3B84-4FCE-45C6-9F22-153125009FE2}"/>
          </ac:inkMkLst>
        </pc:inkChg>
        <pc:inkChg chg="add del">
          <ac:chgData name="Viet Anh Nguyen" userId="b95f61ff061388d5" providerId="LiveId" clId="{746B24EA-7A43-4D3D-A68A-B9BD11066FA8}" dt="2022-02-09T08:29:44.151" v="7032"/>
          <ac:inkMkLst>
            <pc:docMk/>
            <pc:sldMk cId="3210353004" sldId="370"/>
            <ac:inkMk id="91" creationId="{5D06B4D4-B43D-4ABD-A51D-5859E6E30AA5}"/>
          </ac:inkMkLst>
        </pc:inkChg>
        <pc:inkChg chg="add del">
          <ac:chgData name="Viet Anh Nguyen" userId="b95f61ff061388d5" providerId="LiveId" clId="{746B24EA-7A43-4D3D-A68A-B9BD11066FA8}" dt="2022-02-09T08:29:44.151" v="7032"/>
          <ac:inkMkLst>
            <pc:docMk/>
            <pc:sldMk cId="3210353004" sldId="370"/>
            <ac:inkMk id="92" creationId="{AB8CCA6E-3CEC-42C5-85E4-790BBD4702FD}"/>
          </ac:inkMkLst>
        </pc:inkChg>
        <pc:inkChg chg="add del">
          <ac:chgData name="Viet Anh Nguyen" userId="b95f61ff061388d5" providerId="LiveId" clId="{746B24EA-7A43-4D3D-A68A-B9BD11066FA8}" dt="2022-02-09T08:29:44.151" v="7032"/>
          <ac:inkMkLst>
            <pc:docMk/>
            <pc:sldMk cId="3210353004" sldId="370"/>
            <ac:inkMk id="93" creationId="{57145D38-A7F2-45D7-BCEF-C3517CD0882E}"/>
          </ac:inkMkLst>
        </pc:inkChg>
        <pc:inkChg chg="add del">
          <ac:chgData name="Viet Anh Nguyen" userId="b95f61ff061388d5" providerId="LiveId" clId="{746B24EA-7A43-4D3D-A68A-B9BD11066FA8}" dt="2022-02-09T08:29:44.151" v="7032"/>
          <ac:inkMkLst>
            <pc:docMk/>
            <pc:sldMk cId="3210353004" sldId="370"/>
            <ac:inkMk id="94" creationId="{54775889-42E9-4EA3-8A9E-FBC5C3B56F46}"/>
          </ac:inkMkLst>
        </pc:inkChg>
        <pc:inkChg chg="add del">
          <ac:chgData name="Viet Anh Nguyen" userId="b95f61ff061388d5" providerId="LiveId" clId="{746B24EA-7A43-4D3D-A68A-B9BD11066FA8}" dt="2022-02-09T08:29:44.151" v="7032"/>
          <ac:inkMkLst>
            <pc:docMk/>
            <pc:sldMk cId="3210353004" sldId="370"/>
            <ac:inkMk id="95" creationId="{0F1A56B4-E389-4171-8E1E-44065D9FECDB}"/>
          </ac:inkMkLst>
        </pc:inkChg>
        <pc:inkChg chg="add del">
          <ac:chgData name="Viet Anh Nguyen" userId="b95f61ff061388d5" providerId="LiveId" clId="{746B24EA-7A43-4D3D-A68A-B9BD11066FA8}" dt="2022-02-09T08:29:44.151" v="7032"/>
          <ac:inkMkLst>
            <pc:docMk/>
            <pc:sldMk cId="3210353004" sldId="370"/>
            <ac:inkMk id="96" creationId="{DA5BD655-750D-41A8-8AB5-4123071B1767}"/>
          </ac:inkMkLst>
        </pc:inkChg>
        <pc:inkChg chg="add del">
          <ac:chgData name="Viet Anh Nguyen" userId="b95f61ff061388d5" providerId="LiveId" clId="{746B24EA-7A43-4D3D-A68A-B9BD11066FA8}" dt="2022-02-09T08:29:44.151" v="7032"/>
          <ac:inkMkLst>
            <pc:docMk/>
            <pc:sldMk cId="3210353004" sldId="370"/>
            <ac:inkMk id="97" creationId="{131947F6-AAE7-474A-8F7D-CFB208228B23}"/>
          </ac:inkMkLst>
        </pc:inkChg>
        <pc:inkChg chg="add del">
          <ac:chgData name="Viet Anh Nguyen" userId="b95f61ff061388d5" providerId="LiveId" clId="{746B24EA-7A43-4D3D-A68A-B9BD11066FA8}" dt="2022-02-09T08:29:44.151" v="7032"/>
          <ac:inkMkLst>
            <pc:docMk/>
            <pc:sldMk cId="3210353004" sldId="370"/>
            <ac:inkMk id="98" creationId="{5B73F1DB-2901-455E-96DA-918C90A3DE8E}"/>
          </ac:inkMkLst>
        </pc:inkChg>
        <pc:inkChg chg="add del">
          <ac:chgData name="Viet Anh Nguyen" userId="b95f61ff061388d5" providerId="LiveId" clId="{746B24EA-7A43-4D3D-A68A-B9BD11066FA8}" dt="2022-02-09T08:29:44.151" v="7032"/>
          <ac:inkMkLst>
            <pc:docMk/>
            <pc:sldMk cId="3210353004" sldId="370"/>
            <ac:inkMk id="99" creationId="{C540C5E3-FC21-488C-B482-5E09F8F75A00}"/>
          </ac:inkMkLst>
        </pc:inkChg>
        <pc:inkChg chg="add del">
          <ac:chgData name="Viet Anh Nguyen" userId="b95f61ff061388d5" providerId="LiveId" clId="{746B24EA-7A43-4D3D-A68A-B9BD11066FA8}" dt="2022-02-09T08:29:44.151" v="7032"/>
          <ac:inkMkLst>
            <pc:docMk/>
            <pc:sldMk cId="3210353004" sldId="370"/>
            <ac:inkMk id="100" creationId="{6CAC3915-91B9-4E87-9540-908A7254F6AB}"/>
          </ac:inkMkLst>
        </pc:inkChg>
        <pc:inkChg chg="add del">
          <ac:chgData name="Viet Anh Nguyen" userId="b95f61ff061388d5" providerId="LiveId" clId="{746B24EA-7A43-4D3D-A68A-B9BD11066FA8}" dt="2022-02-09T08:29:44.151" v="7032"/>
          <ac:inkMkLst>
            <pc:docMk/>
            <pc:sldMk cId="3210353004" sldId="370"/>
            <ac:inkMk id="101" creationId="{9CC81685-E2F9-40BE-929E-443093DC0C37}"/>
          </ac:inkMkLst>
        </pc:inkChg>
        <pc:inkChg chg="add">
          <ac:chgData name="Viet Anh Nguyen" userId="b95f61ff061388d5" providerId="LiveId" clId="{746B24EA-7A43-4D3D-A68A-B9BD11066FA8}" dt="2022-02-09T08:29:42.594" v="7028" actId="9405"/>
          <ac:inkMkLst>
            <pc:docMk/>
            <pc:sldMk cId="3210353004" sldId="370"/>
            <ac:inkMk id="102" creationId="{6204C66A-2CA4-4BFE-9152-AE5B1A98905B}"/>
          </ac:inkMkLst>
        </pc:inkChg>
        <pc:inkChg chg="add del">
          <ac:chgData name="Viet Anh Nguyen" userId="b95f61ff061388d5" providerId="LiveId" clId="{746B24EA-7A43-4D3D-A68A-B9BD11066FA8}" dt="2022-02-09T08:29:47.260" v="7033"/>
          <ac:inkMkLst>
            <pc:docMk/>
            <pc:sldMk cId="3210353004" sldId="370"/>
            <ac:inkMk id="103" creationId="{71AB580A-45DE-4D5F-A280-CCC2FDFF48D6}"/>
          </ac:inkMkLst>
        </pc:inkChg>
        <pc:inkChg chg="add">
          <ac:chgData name="Viet Anh Nguyen" userId="b95f61ff061388d5" providerId="LiveId" clId="{746B24EA-7A43-4D3D-A68A-B9BD11066FA8}" dt="2022-02-09T08:29:43.356" v="7030" actId="9405"/>
          <ac:inkMkLst>
            <pc:docMk/>
            <pc:sldMk cId="3210353004" sldId="370"/>
            <ac:inkMk id="104" creationId="{D25DB6E9-8443-47E8-89A0-15C7320B6672}"/>
          </ac:inkMkLst>
        </pc:inkChg>
        <pc:inkChg chg="add">
          <ac:chgData name="Viet Anh Nguyen" userId="b95f61ff061388d5" providerId="LiveId" clId="{746B24EA-7A43-4D3D-A68A-B9BD11066FA8}" dt="2022-02-09T08:29:43.488" v="7031" actId="9405"/>
          <ac:inkMkLst>
            <pc:docMk/>
            <pc:sldMk cId="3210353004" sldId="370"/>
            <ac:inkMk id="105" creationId="{9246EBC1-4006-42E6-839B-71AAA3813C4B}"/>
          </ac:inkMkLst>
        </pc:inkChg>
        <pc:inkChg chg="add">
          <ac:chgData name="Viet Anh Nguyen" userId="b95f61ff061388d5" providerId="LiveId" clId="{746B24EA-7A43-4D3D-A68A-B9BD11066FA8}" dt="2022-02-09T08:29:44.151" v="7032"/>
          <ac:inkMkLst>
            <pc:docMk/>
            <pc:sldMk cId="3210353004" sldId="370"/>
            <ac:inkMk id="106" creationId="{746A3789-AE52-4D36-8AE9-0B72A67881C0}"/>
          </ac:inkMkLst>
        </pc:inkChg>
        <pc:inkChg chg="add">
          <ac:chgData name="Viet Anh Nguyen" userId="b95f61ff061388d5" providerId="LiveId" clId="{746B24EA-7A43-4D3D-A68A-B9BD11066FA8}" dt="2022-02-09T08:29:44.151" v="7032"/>
          <ac:inkMkLst>
            <pc:docMk/>
            <pc:sldMk cId="3210353004" sldId="370"/>
            <ac:inkMk id="107" creationId="{DDED5530-69A3-4C4E-AED3-F087036BA6D0}"/>
          </ac:inkMkLst>
        </pc:inkChg>
        <pc:inkChg chg="add del">
          <ac:chgData name="Viet Anh Nguyen" userId="b95f61ff061388d5" providerId="LiveId" clId="{746B24EA-7A43-4D3D-A68A-B9BD11066FA8}" dt="2022-02-09T08:29:51.741" v="7039"/>
          <ac:inkMkLst>
            <pc:docMk/>
            <pc:sldMk cId="3210353004" sldId="370"/>
            <ac:inkMk id="108" creationId="{98ECD33F-3735-4C91-BA8E-61622809C40D}"/>
          </ac:inkMkLst>
        </pc:inkChg>
        <pc:inkChg chg="add del">
          <ac:chgData name="Viet Anh Nguyen" userId="b95f61ff061388d5" providerId="LiveId" clId="{746B24EA-7A43-4D3D-A68A-B9BD11066FA8}" dt="2022-02-09T08:29:51.741" v="7039"/>
          <ac:inkMkLst>
            <pc:docMk/>
            <pc:sldMk cId="3210353004" sldId="370"/>
            <ac:inkMk id="109" creationId="{1F6CB4ED-A010-4C1D-B53C-A018C0DC3E35}"/>
          </ac:inkMkLst>
        </pc:inkChg>
        <pc:inkChg chg="add del">
          <ac:chgData name="Viet Anh Nguyen" userId="b95f61ff061388d5" providerId="LiveId" clId="{746B24EA-7A43-4D3D-A68A-B9BD11066FA8}" dt="2022-02-09T08:29:51.741" v="7039"/>
          <ac:inkMkLst>
            <pc:docMk/>
            <pc:sldMk cId="3210353004" sldId="370"/>
            <ac:inkMk id="110" creationId="{4DFC8607-38FE-4DDE-B19C-284844E62AFA}"/>
          </ac:inkMkLst>
        </pc:inkChg>
        <pc:inkChg chg="add del">
          <ac:chgData name="Viet Anh Nguyen" userId="b95f61ff061388d5" providerId="LiveId" clId="{746B24EA-7A43-4D3D-A68A-B9BD11066FA8}" dt="2022-02-09T08:29:51.741" v="7039"/>
          <ac:inkMkLst>
            <pc:docMk/>
            <pc:sldMk cId="3210353004" sldId="370"/>
            <ac:inkMk id="111" creationId="{45D1CEE3-0FA0-44A7-B1B7-A58A9113B57F}"/>
          </ac:inkMkLst>
        </pc:inkChg>
        <pc:inkChg chg="add del">
          <ac:chgData name="Viet Anh Nguyen" userId="b95f61ff061388d5" providerId="LiveId" clId="{746B24EA-7A43-4D3D-A68A-B9BD11066FA8}" dt="2022-02-09T08:29:51.741" v="7039"/>
          <ac:inkMkLst>
            <pc:docMk/>
            <pc:sldMk cId="3210353004" sldId="370"/>
            <ac:inkMk id="112" creationId="{EC727AB6-0D41-4883-9305-A1214EC1ECEF}"/>
          </ac:inkMkLst>
        </pc:inkChg>
        <pc:inkChg chg="add">
          <ac:chgData name="Viet Anh Nguyen" userId="b95f61ff061388d5" providerId="LiveId" clId="{746B24EA-7A43-4D3D-A68A-B9BD11066FA8}" dt="2022-02-09T08:29:51.741" v="7039"/>
          <ac:inkMkLst>
            <pc:docMk/>
            <pc:sldMk cId="3210353004" sldId="370"/>
            <ac:inkMk id="113" creationId="{E8EA78A8-7F09-4EE7-AFC2-68BFE73F0316}"/>
          </ac:inkMkLst>
        </pc:inkChg>
        <pc:inkChg chg="add del">
          <ac:chgData name="Viet Anh Nguyen" userId="b95f61ff061388d5" providerId="LiveId" clId="{746B24EA-7A43-4D3D-A68A-B9BD11066FA8}" dt="2022-02-09T08:29:53.779" v="7044"/>
          <ac:inkMkLst>
            <pc:docMk/>
            <pc:sldMk cId="3210353004" sldId="370"/>
            <ac:inkMk id="114" creationId="{002420CD-D32D-4250-A440-06328C6A4073}"/>
          </ac:inkMkLst>
        </pc:inkChg>
        <pc:inkChg chg="add del">
          <ac:chgData name="Viet Anh Nguyen" userId="b95f61ff061388d5" providerId="LiveId" clId="{746B24EA-7A43-4D3D-A68A-B9BD11066FA8}" dt="2022-02-09T08:29:53.779" v="7044"/>
          <ac:inkMkLst>
            <pc:docMk/>
            <pc:sldMk cId="3210353004" sldId="370"/>
            <ac:inkMk id="115" creationId="{E03792C7-9D02-4C45-9B53-5D368531EBD1}"/>
          </ac:inkMkLst>
        </pc:inkChg>
        <pc:inkChg chg="add del">
          <ac:chgData name="Viet Anh Nguyen" userId="b95f61ff061388d5" providerId="LiveId" clId="{746B24EA-7A43-4D3D-A68A-B9BD11066FA8}" dt="2022-02-09T08:29:53.779" v="7044"/>
          <ac:inkMkLst>
            <pc:docMk/>
            <pc:sldMk cId="3210353004" sldId="370"/>
            <ac:inkMk id="116" creationId="{D68D7FCE-C911-4299-928E-0CBD2A6961F8}"/>
          </ac:inkMkLst>
        </pc:inkChg>
        <pc:inkChg chg="add del">
          <ac:chgData name="Viet Anh Nguyen" userId="b95f61ff061388d5" providerId="LiveId" clId="{746B24EA-7A43-4D3D-A68A-B9BD11066FA8}" dt="2022-02-09T08:29:53.779" v="7044"/>
          <ac:inkMkLst>
            <pc:docMk/>
            <pc:sldMk cId="3210353004" sldId="370"/>
            <ac:inkMk id="117" creationId="{DF2A6352-1897-42AE-B144-F047C3566843}"/>
          </ac:inkMkLst>
        </pc:inkChg>
        <pc:inkChg chg="add del">
          <ac:chgData name="Viet Anh Nguyen" userId="b95f61ff061388d5" providerId="LiveId" clId="{746B24EA-7A43-4D3D-A68A-B9BD11066FA8}" dt="2022-02-09T08:29:54.822" v="7046"/>
          <ac:inkMkLst>
            <pc:docMk/>
            <pc:sldMk cId="3210353004" sldId="370"/>
            <ac:inkMk id="118" creationId="{A791A7F7-76B4-4DC1-BE86-CF0F7F24C2B8}"/>
          </ac:inkMkLst>
        </pc:inkChg>
        <pc:inkChg chg="add del">
          <ac:chgData name="Viet Anh Nguyen" userId="b95f61ff061388d5" providerId="LiveId" clId="{746B24EA-7A43-4D3D-A68A-B9BD11066FA8}" dt="2022-02-09T08:29:54.822" v="7046"/>
          <ac:inkMkLst>
            <pc:docMk/>
            <pc:sldMk cId="3210353004" sldId="370"/>
            <ac:inkMk id="119" creationId="{34359F76-E46B-4EC8-9F56-3FBAB29883F7}"/>
          </ac:inkMkLst>
        </pc:inkChg>
        <pc:inkChg chg="add del">
          <ac:chgData name="Viet Anh Nguyen" userId="b95f61ff061388d5" providerId="LiveId" clId="{746B24EA-7A43-4D3D-A68A-B9BD11066FA8}" dt="2022-02-09T08:29:57.066" v="7051"/>
          <ac:inkMkLst>
            <pc:docMk/>
            <pc:sldMk cId="3210353004" sldId="370"/>
            <ac:inkMk id="120" creationId="{29818E07-6517-4C85-9628-AD6F56F0F579}"/>
          </ac:inkMkLst>
        </pc:inkChg>
        <pc:inkChg chg="add del">
          <ac:chgData name="Viet Anh Nguyen" userId="b95f61ff061388d5" providerId="LiveId" clId="{746B24EA-7A43-4D3D-A68A-B9BD11066FA8}" dt="2022-02-09T08:29:57.066" v="7051"/>
          <ac:inkMkLst>
            <pc:docMk/>
            <pc:sldMk cId="3210353004" sldId="370"/>
            <ac:inkMk id="121" creationId="{17CCFB75-9E57-451C-8A4D-3F378DFAACB1}"/>
          </ac:inkMkLst>
        </pc:inkChg>
        <pc:inkChg chg="add del">
          <ac:chgData name="Viet Anh Nguyen" userId="b95f61ff061388d5" providerId="LiveId" clId="{746B24EA-7A43-4D3D-A68A-B9BD11066FA8}" dt="2022-02-09T08:29:57.066" v="7051"/>
          <ac:inkMkLst>
            <pc:docMk/>
            <pc:sldMk cId="3210353004" sldId="370"/>
            <ac:inkMk id="122" creationId="{31518720-E8D5-4D70-8BEE-AA714730A4AB}"/>
          </ac:inkMkLst>
        </pc:inkChg>
        <pc:inkChg chg="add del">
          <ac:chgData name="Viet Anh Nguyen" userId="b95f61ff061388d5" providerId="LiveId" clId="{746B24EA-7A43-4D3D-A68A-B9BD11066FA8}" dt="2022-02-09T08:29:57.066" v="7051"/>
          <ac:inkMkLst>
            <pc:docMk/>
            <pc:sldMk cId="3210353004" sldId="370"/>
            <ac:inkMk id="123" creationId="{68FA8866-41FC-45F1-B30E-B885FD7B9C5F}"/>
          </ac:inkMkLst>
        </pc:inkChg>
        <pc:inkChg chg="add">
          <ac:chgData name="Viet Anh Nguyen" userId="b95f61ff061388d5" providerId="LiveId" clId="{746B24EA-7A43-4D3D-A68A-B9BD11066FA8}" dt="2022-02-09T08:29:56.442" v="7050" actId="9405"/>
          <ac:inkMkLst>
            <pc:docMk/>
            <pc:sldMk cId="3210353004" sldId="370"/>
            <ac:inkMk id="124" creationId="{BD79468C-93BB-4DCF-B488-53479F5A8096}"/>
          </ac:inkMkLst>
        </pc:inkChg>
        <pc:inkChg chg="add del">
          <ac:chgData name="Viet Anh Nguyen" userId="b95f61ff061388d5" providerId="LiveId" clId="{746B24EA-7A43-4D3D-A68A-B9BD11066FA8}" dt="2022-02-09T08:29:57.066" v="7051"/>
          <ac:inkMkLst>
            <pc:docMk/>
            <pc:sldMk cId="3210353004" sldId="370"/>
            <ac:inkMk id="125" creationId="{D3DA801C-2779-46C9-8746-6550BFFC2AB0}"/>
          </ac:inkMkLst>
        </pc:inkChg>
        <pc:inkChg chg="add">
          <ac:chgData name="Viet Anh Nguyen" userId="b95f61ff061388d5" providerId="LiveId" clId="{746B24EA-7A43-4D3D-A68A-B9BD11066FA8}" dt="2022-02-09T08:29:57.066" v="7051"/>
          <ac:inkMkLst>
            <pc:docMk/>
            <pc:sldMk cId="3210353004" sldId="370"/>
            <ac:inkMk id="126" creationId="{D0EB85DC-B384-48B4-B1AB-65F906FA73ED}"/>
          </ac:inkMkLst>
        </pc:inkChg>
        <pc:inkChg chg="add del">
          <ac:chgData name="Viet Anh Nguyen" userId="b95f61ff061388d5" providerId="LiveId" clId="{746B24EA-7A43-4D3D-A68A-B9BD11066FA8}" dt="2022-02-09T08:29:59.385" v="7058"/>
          <ac:inkMkLst>
            <pc:docMk/>
            <pc:sldMk cId="3210353004" sldId="370"/>
            <ac:inkMk id="127" creationId="{BD929ED0-DFD3-4EC3-88E7-BC8ED777A24A}"/>
          </ac:inkMkLst>
        </pc:inkChg>
        <pc:inkChg chg="add del">
          <ac:chgData name="Viet Anh Nguyen" userId="b95f61ff061388d5" providerId="LiveId" clId="{746B24EA-7A43-4D3D-A68A-B9BD11066FA8}" dt="2022-02-09T08:29:59.385" v="7058"/>
          <ac:inkMkLst>
            <pc:docMk/>
            <pc:sldMk cId="3210353004" sldId="370"/>
            <ac:inkMk id="128" creationId="{2D844B3C-1BFA-41EF-A508-CDFACA98D4B2}"/>
          </ac:inkMkLst>
        </pc:inkChg>
        <pc:inkChg chg="add del">
          <ac:chgData name="Viet Anh Nguyen" userId="b95f61ff061388d5" providerId="LiveId" clId="{746B24EA-7A43-4D3D-A68A-B9BD11066FA8}" dt="2022-02-09T08:29:59.385" v="7058"/>
          <ac:inkMkLst>
            <pc:docMk/>
            <pc:sldMk cId="3210353004" sldId="370"/>
            <ac:inkMk id="129" creationId="{C02D92C4-90B7-40C4-AAA8-AE88F15A7EF8}"/>
          </ac:inkMkLst>
        </pc:inkChg>
        <pc:inkChg chg="add del">
          <ac:chgData name="Viet Anh Nguyen" userId="b95f61ff061388d5" providerId="LiveId" clId="{746B24EA-7A43-4D3D-A68A-B9BD11066FA8}" dt="2022-02-09T08:29:59.385" v="7058"/>
          <ac:inkMkLst>
            <pc:docMk/>
            <pc:sldMk cId="3210353004" sldId="370"/>
            <ac:inkMk id="130" creationId="{D2363C83-19D3-40B7-A883-82020CAEAD9F}"/>
          </ac:inkMkLst>
        </pc:inkChg>
        <pc:inkChg chg="add del">
          <ac:chgData name="Viet Anh Nguyen" userId="b95f61ff061388d5" providerId="LiveId" clId="{746B24EA-7A43-4D3D-A68A-B9BD11066FA8}" dt="2022-02-09T08:29:59.385" v="7058"/>
          <ac:inkMkLst>
            <pc:docMk/>
            <pc:sldMk cId="3210353004" sldId="370"/>
            <ac:inkMk id="131" creationId="{836D86BD-1E45-40E0-9198-0BF90B36C2EC}"/>
          </ac:inkMkLst>
        </pc:inkChg>
        <pc:inkChg chg="add del">
          <ac:chgData name="Viet Anh Nguyen" userId="b95f61ff061388d5" providerId="LiveId" clId="{746B24EA-7A43-4D3D-A68A-B9BD11066FA8}" dt="2022-02-09T08:29:59.385" v="7058"/>
          <ac:inkMkLst>
            <pc:docMk/>
            <pc:sldMk cId="3210353004" sldId="370"/>
            <ac:inkMk id="132" creationId="{DD7F715B-904E-470F-885D-4B320B0ADBB7}"/>
          </ac:inkMkLst>
        </pc:inkChg>
        <pc:inkChg chg="add del">
          <ac:chgData name="Viet Anh Nguyen" userId="b95f61ff061388d5" providerId="LiveId" clId="{746B24EA-7A43-4D3D-A68A-B9BD11066FA8}" dt="2022-02-09T08:30:00.942" v="7063"/>
          <ac:inkMkLst>
            <pc:docMk/>
            <pc:sldMk cId="3210353004" sldId="370"/>
            <ac:inkMk id="133" creationId="{E3E8CCCF-C02B-4BCA-909D-25EE296ADB1B}"/>
          </ac:inkMkLst>
        </pc:inkChg>
        <pc:inkChg chg="add">
          <ac:chgData name="Viet Anh Nguyen" userId="b95f61ff061388d5" providerId="LiveId" clId="{746B24EA-7A43-4D3D-A68A-B9BD11066FA8}" dt="2022-02-09T08:29:59.385" v="7058"/>
          <ac:inkMkLst>
            <pc:docMk/>
            <pc:sldMk cId="3210353004" sldId="370"/>
            <ac:inkMk id="134" creationId="{B4EF49CA-4EC6-4F55-8932-32DCB3DC7109}"/>
          </ac:inkMkLst>
        </pc:inkChg>
        <pc:inkChg chg="add del">
          <ac:chgData name="Viet Anh Nguyen" userId="b95f61ff061388d5" providerId="LiveId" clId="{746B24EA-7A43-4D3D-A68A-B9BD11066FA8}" dt="2022-02-09T08:30:00.942" v="7063"/>
          <ac:inkMkLst>
            <pc:docMk/>
            <pc:sldMk cId="3210353004" sldId="370"/>
            <ac:inkMk id="135" creationId="{CF0B305C-6530-4436-AF57-CEA56426ABD6}"/>
          </ac:inkMkLst>
        </pc:inkChg>
        <pc:inkChg chg="add del">
          <ac:chgData name="Viet Anh Nguyen" userId="b95f61ff061388d5" providerId="LiveId" clId="{746B24EA-7A43-4D3D-A68A-B9BD11066FA8}" dt="2022-02-09T08:30:00.942" v="7063"/>
          <ac:inkMkLst>
            <pc:docMk/>
            <pc:sldMk cId="3210353004" sldId="370"/>
            <ac:inkMk id="136" creationId="{9FC1D3CA-B58D-480B-9B34-B00706E58CB9}"/>
          </ac:inkMkLst>
        </pc:inkChg>
        <pc:inkChg chg="add del">
          <ac:chgData name="Viet Anh Nguyen" userId="b95f61ff061388d5" providerId="LiveId" clId="{746B24EA-7A43-4D3D-A68A-B9BD11066FA8}" dt="2022-02-09T08:30:00.942" v="7063"/>
          <ac:inkMkLst>
            <pc:docMk/>
            <pc:sldMk cId="3210353004" sldId="370"/>
            <ac:inkMk id="137" creationId="{2C017328-FF7A-481C-B164-64D74757546C}"/>
          </ac:inkMkLst>
        </pc:inkChg>
        <pc:inkChg chg="add del">
          <ac:chgData name="Viet Anh Nguyen" userId="b95f61ff061388d5" providerId="LiveId" clId="{746B24EA-7A43-4D3D-A68A-B9BD11066FA8}" dt="2022-02-09T08:30:00.942" v="7063"/>
          <ac:inkMkLst>
            <pc:docMk/>
            <pc:sldMk cId="3210353004" sldId="370"/>
            <ac:inkMk id="138" creationId="{4F4E4751-2227-4EE7-82C1-E7B971B4250D}"/>
          </ac:inkMkLst>
        </pc:inkChg>
        <pc:inkChg chg="add">
          <ac:chgData name="Viet Anh Nguyen" userId="b95f61ff061388d5" providerId="LiveId" clId="{746B24EA-7A43-4D3D-A68A-B9BD11066FA8}" dt="2022-02-09T08:30:00.942" v="7063"/>
          <ac:inkMkLst>
            <pc:docMk/>
            <pc:sldMk cId="3210353004" sldId="370"/>
            <ac:inkMk id="139" creationId="{759A3751-F393-46BE-AB65-62D764990636}"/>
          </ac:inkMkLst>
        </pc:inkChg>
        <pc:inkChg chg="add del">
          <ac:chgData name="Viet Anh Nguyen" userId="b95f61ff061388d5" providerId="LiveId" clId="{746B24EA-7A43-4D3D-A68A-B9BD11066FA8}" dt="2022-02-09T08:30:17.309" v="7066"/>
          <ac:inkMkLst>
            <pc:docMk/>
            <pc:sldMk cId="3210353004" sldId="370"/>
            <ac:inkMk id="140" creationId="{0BFEE0D4-1031-4171-A23D-2B33164495E6}"/>
          </ac:inkMkLst>
        </pc:inkChg>
        <pc:inkChg chg="add del">
          <ac:chgData name="Viet Anh Nguyen" userId="b95f61ff061388d5" providerId="LiveId" clId="{746B24EA-7A43-4D3D-A68A-B9BD11066FA8}" dt="2022-02-09T08:30:17.309" v="7066"/>
          <ac:inkMkLst>
            <pc:docMk/>
            <pc:sldMk cId="3210353004" sldId="370"/>
            <ac:inkMk id="141" creationId="{765055F5-0EDC-488C-ADC3-01575E09F0B4}"/>
          </ac:inkMkLst>
        </pc:inkChg>
        <pc:inkChg chg="add del">
          <ac:chgData name="Viet Anh Nguyen" userId="b95f61ff061388d5" providerId="LiveId" clId="{746B24EA-7A43-4D3D-A68A-B9BD11066FA8}" dt="2022-02-09T08:30:18.322" v="7068"/>
          <ac:inkMkLst>
            <pc:docMk/>
            <pc:sldMk cId="3210353004" sldId="370"/>
            <ac:inkMk id="142" creationId="{AB0DD015-0E2A-42FF-A114-116AE1E795AB}"/>
          </ac:inkMkLst>
        </pc:inkChg>
        <pc:inkChg chg="add del">
          <ac:chgData name="Viet Anh Nguyen" userId="b95f61ff061388d5" providerId="LiveId" clId="{746B24EA-7A43-4D3D-A68A-B9BD11066FA8}" dt="2022-02-09T08:30:18.322" v="7068"/>
          <ac:inkMkLst>
            <pc:docMk/>
            <pc:sldMk cId="3210353004" sldId="370"/>
            <ac:inkMk id="143" creationId="{098BF1FB-8EB9-4201-9027-62343756710C}"/>
          </ac:inkMkLst>
        </pc:inkChg>
        <pc:inkChg chg="add">
          <ac:chgData name="Viet Anh Nguyen" userId="b95f61ff061388d5" providerId="LiveId" clId="{746B24EA-7A43-4D3D-A68A-B9BD11066FA8}" dt="2022-02-09T08:30:18.322" v="7068"/>
          <ac:inkMkLst>
            <pc:docMk/>
            <pc:sldMk cId="3210353004" sldId="370"/>
            <ac:inkMk id="144" creationId="{5916AB7C-8BE8-4C2A-8A8E-13281DFE253A}"/>
          </ac:inkMkLst>
        </pc:inkChg>
        <pc:inkChg chg="add del">
          <ac:chgData name="Viet Anh Nguyen" userId="b95f61ff061388d5" providerId="LiveId" clId="{746B24EA-7A43-4D3D-A68A-B9BD11066FA8}" dt="2022-02-09T08:30:22.399" v="7073"/>
          <ac:inkMkLst>
            <pc:docMk/>
            <pc:sldMk cId="3210353004" sldId="370"/>
            <ac:inkMk id="145" creationId="{9A4C6445-4FF0-48DC-B3E3-B933B9F54C28}"/>
          </ac:inkMkLst>
        </pc:inkChg>
        <pc:inkChg chg="add del">
          <ac:chgData name="Viet Anh Nguyen" userId="b95f61ff061388d5" providerId="LiveId" clId="{746B24EA-7A43-4D3D-A68A-B9BD11066FA8}" dt="2022-02-09T08:30:22.399" v="7073"/>
          <ac:inkMkLst>
            <pc:docMk/>
            <pc:sldMk cId="3210353004" sldId="370"/>
            <ac:inkMk id="146" creationId="{E6473358-3BB8-4F31-A7EC-4A9BDBA85203}"/>
          </ac:inkMkLst>
        </pc:inkChg>
        <pc:inkChg chg="add del">
          <ac:chgData name="Viet Anh Nguyen" userId="b95f61ff061388d5" providerId="LiveId" clId="{746B24EA-7A43-4D3D-A68A-B9BD11066FA8}" dt="2022-02-09T08:30:22.399" v="7073"/>
          <ac:inkMkLst>
            <pc:docMk/>
            <pc:sldMk cId="3210353004" sldId="370"/>
            <ac:inkMk id="147" creationId="{C43686D1-79BF-4328-B3A1-6028ADD29803}"/>
          </ac:inkMkLst>
        </pc:inkChg>
        <pc:inkChg chg="add del">
          <ac:chgData name="Viet Anh Nguyen" userId="b95f61ff061388d5" providerId="LiveId" clId="{746B24EA-7A43-4D3D-A68A-B9BD11066FA8}" dt="2022-02-09T08:30:22.399" v="7073"/>
          <ac:inkMkLst>
            <pc:docMk/>
            <pc:sldMk cId="3210353004" sldId="370"/>
            <ac:inkMk id="148" creationId="{D20F7D53-511B-4725-A762-44A622DEE27F}"/>
          </ac:inkMkLst>
        </pc:inkChg>
        <pc:inkChg chg="add">
          <ac:chgData name="Viet Anh Nguyen" userId="b95f61ff061388d5" providerId="LiveId" clId="{746B24EA-7A43-4D3D-A68A-B9BD11066FA8}" dt="2022-02-09T08:30:22.399" v="7073"/>
          <ac:inkMkLst>
            <pc:docMk/>
            <pc:sldMk cId="3210353004" sldId="370"/>
            <ac:inkMk id="149" creationId="{2492B519-6EC7-4F04-9624-C439FE209092}"/>
          </ac:inkMkLst>
        </pc:inkChg>
      </pc:sldChg>
      <pc:sldChg chg="addSp delSp add mod">
        <pc:chgData name="Viet Anh Nguyen" userId="b95f61ff061388d5" providerId="LiveId" clId="{746B24EA-7A43-4D3D-A68A-B9BD11066FA8}" dt="2022-02-09T08:31:53.578" v="7231"/>
        <pc:sldMkLst>
          <pc:docMk/>
          <pc:sldMk cId="2721083158" sldId="371"/>
        </pc:sldMkLst>
        <pc:inkChg chg="add del">
          <ac:chgData name="Viet Anh Nguyen" userId="b95f61ff061388d5" providerId="LiveId" clId="{746B24EA-7A43-4D3D-A68A-B9BD11066FA8}" dt="2022-02-09T08:30:30.308" v="7083"/>
          <ac:inkMkLst>
            <pc:docMk/>
            <pc:sldMk cId="2721083158" sldId="371"/>
            <ac:inkMk id="2" creationId="{DD01E71A-88B7-48B7-99A6-65EAD643DD92}"/>
          </ac:inkMkLst>
        </pc:inkChg>
        <pc:inkChg chg="add del">
          <ac:chgData name="Viet Anh Nguyen" userId="b95f61ff061388d5" providerId="LiveId" clId="{746B24EA-7A43-4D3D-A68A-B9BD11066FA8}" dt="2022-02-09T08:30:30.308" v="7083"/>
          <ac:inkMkLst>
            <pc:docMk/>
            <pc:sldMk cId="2721083158" sldId="371"/>
            <ac:inkMk id="3" creationId="{F10F1991-56A3-4B4C-A854-37F31228524F}"/>
          </ac:inkMkLst>
        </pc:inkChg>
        <pc:inkChg chg="add del">
          <ac:chgData name="Viet Anh Nguyen" userId="b95f61ff061388d5" providerId="LiveId" clId="{746B24EA-7A43-4D3D-A68A-B9BD11066FA8}" dt="2022-02-09T08:30:30.308" v="7083"/>
          <ac:inkMkLst>
            <pc:docMk/>
            <pc:sldMk cId="2721083158" sldId="371"/>
            <ac:inkMk id="4" creationId="{32B2B4E7-02EF-4E78-8CB5-9F09B46BA798}"/>
          </ac:inkMkLst>
        </pc:inkChg>
        <pc:inkChg chg="add del">
          <ac:chgData name="Viet Anh Nguyen" userId="b95f61ff061388d5" providerId="LiveId" clId="{746B24EA-7A43-4D3D-A68A-B9BD11066FA8}" dt="2022-02-09T08:30:30.308" v="7083"/>
          <ac:inkMkLst>
            <pc:docMk/>
            <pc:sldMk cId="2721083158" sldId="371"/>
            <ac:inkMk id="5" creationId="{39C4E44C-103E-4767-BAFD-5E9B5B79A589}"/>
          </ac:inkMkLst>
        </pc:inkChg>
        <pc:inkChg chg="add del">
          <ac:chgData name="Viet Anh Nguyen" userId="b95f61ff061388d5" providerId="LiveId" clId="{746B24EA-7A43-4D3D-A68A-B9BD11066FA8}" dt="2022-02-09T08:30:30.308" v="7083"/>
          <ac:inkMkLst>
            <pc:docMk/>
            <pc:sldMk cId="2721083158" sldId="371"/>
            <ac:inkMk id="6" creationId="{B89DEA75-14C1-41D8-BEC5-2B3C73A15133}"/>
          </ac:inkMkLst>
        </pc:inkChg>
        <pc:inkChg chg="add del">
          <ac:chgData name="Viet Anh Nguyen" userId="b95f61ff061388d5" providerId="LiveId" clId="{746B24EA-7A43-4D3D-A68A-B9BD11066FA8}" dt="2022-02-09T08:30:30.308" v="7083"/>
          <ac:inkMkLst>
            <pc:docMk/>
            <pc:sldMk cId="2721083158" sldId="371"/>
            <ac:inkMk id="7" creationId="{C99B3084-90D4-4148-BADC-361F9ABEFE21}"/>
          </ac:inkMkLst>
        </pc:inkChg>
        <pc:inkChg chg="add del">
          <ac:chgData name="Viet Anh Nguyen" userId="b95f61ff061388d5" providerId="LiveId" clId="{746B24EA-7A43-4D3D-A68A-B9BD11066FA8}" dt="2022-02-09T08:30:30.308" v="7083"/>
          <ac:inkMkLst>
            <pc:docMk/>
            <pc:sldMk cId="2721083158" sldId="371"/>
            <ac:inkMk id="8" creationId="{4476974F-A4E2-4AC4-9D11-4F1740DA96F5}"/>
          </ac:inkMkLst>
        </pc:inkChg>
        <pc:inkChg chg="add del">
          <ac:chgData name="Viet Anh Nguyen" userId="b95f61ff061388d5" providerId="LiveId" clId="{746B24EA-7A43-4D3D-A68A-B9BD11066FA8}" dt="2022-02-09T08:30:30.308" v="7083"/>
          <ac:inkMkLst>
            <pc:docMk/>
            <pc:sldMk cId="2721083158" sldId="371"/>
            <ac:inkMk id="9" creationId="{CEE7A709-25EC-4DF3-BEF9-C0DC57FCE503}"/>
          </ac:inkMkLst>
        </pc:inkChg>
        <pc:inkChg chg="add del">
          <ac:chgData name="Viet Anh Nguyen" userId="b95f61ff061388d5" providerId="LiveId" clId="{746B24EA-7A43-4D3D-A68A-B9BD11066FA8}" dt="2022-02-09T08:30:30.308" v="7083"/>
          <ac:inkMkLst>
            <pc:docMk/>
            <pc:sldMk cId="2721083158" sldId="371"/>
            <ac:inkMk id="10" creationId="{A86F1814-D297-44D3-B752-9DB5C0C37DF4}"/>
          </ac:inkMkLst>
        </pc:inkChg>
        <pc:inkChg chg="add">
          <ac:chgData name="Viet Anh Nguyen" userId="b95f61ff061388d5" providerId="LiveId" clId="{746B24EA-7A43-4D3D-A68A-B9BD11066FA8}" dt="2022-02-09T08:30:30.308" v="7083"/>
          <ac:inkMkLst>
            <pc:docMk/>
            <pc:sldMk cId="2721083158" sldId="371"/>
            <ac:inkMk id="11" creationId="{D2188153-74D7-40B1-88CF-D4A71EF83A19}"/>
          </ac:inkMkLst>
        </pc:inkChg>
        <pc:inkChg chg="add">
          <ac:chgData name="Viet Anh Nguyen" userId="b95f61ff061388d5" providerId="LiveId" clId="{746B24EA-7A43-4D3D-A68A-B9BD11066FA8}" dt="2022-02-09T08:30:30.308" v="7083"/>
          <ac:inkMkLst>
            <pc:docMk/>
            <pc:sldMk cId="2721083158" sldId="371"/>
            <ac:inkMk id="12" creationId="{1569BADF-F515-4B57-AABB-A6768FB016EC}"/>
          </ac:inkMkLst>
        </pc:inkChg>
        <pc:inkChg chg="add">
          <ac:chgData name="Viet Anh Nguyen" userId="b95f61ff061388d5" providerId="LiveId" clId="{746B24EA-7A43-4D3D-A68A-B9BD11066FA8}" dt="2022-02-09T08:30:30.359" v="7084" actId="9405"/>
          <ac:inkMkLst>
            <pc:docMk/>
            <pc:sldMk cId="2721083158" sldId="371"/>
            <ac:inkMk id="13" creationId="{DEF21EA5-4524-420A-8235-B4C4EAD84C50}"/>
          </ac:inkMkLst>
        </pc:inkChg>
        <pc:inkChg chg="add del">
          <ac:chgData name="Viet Anh Nguyen" userId="b95f61ff061388d5" providerId="LiveId" clId="{746B24EA-7A43-4D3D-A68A-B9BD11066FA8}" dt="2022-02-09T08:30:34.595" v="7087"/>
          <ac:inkMkLst>
            <pc:docMk/>
            <pc:sldMk cId="2721083158" sldId="371"/>
            <ac:inkMk id="14" creationId="{5F5B6855-991D-4A30-B44C-ED2A858CF13D}"/>
          </ac:inkMkLst>
        </pc:inkChg>
        <pc:inkChg chg="add del">
          <ac:chgData name="Viet Anh Nguyen" userId="b95f61ff061388d5" providerId="LiveId" clId="{746B24EA-7A43-4D3D-A68A-B9BD11066FA8}" dt="2022-02-09T08:30:34.595" v="7087"/>
          <ac:inkMkLst>
            <pc:docMk/>
            <pc:sldMk cId="2721083158" sldId="371"/>
            <ac:inkMk id="15" creationId="{CC72F0DF-EFCA-4AAF-9BEC-17CBD3EBABFC}"/>
          </ac:inkMkLst>
        </pc:inkChg>
        <pc:inkChg chg="add del">
          <ac:chgData name="Viet Anh Nguyen" userId="b95f61ff061388d5" providerId="LiveId" clId="{746B24EA-7A43-4D3D-A68A-B9BD11066FA8}" dt="2022-02-09T08:30:35.414" v="7089"/>
          <ac:inkMkLst>
            <pc:docMk/>
            <pc:sldMk cId="2721083158" sldId="371"/>
            <ac:inkMk id="16" creationId="{F4548383-E0F3-4279-A2D0-32F271A2BADE}"/>
          </ac:inkMkLst>
        </pc:inkChg>
        <pc:inkChg chg="add del">
          <ac:chgData name="Viet Anh Nguyen" userId="b95f61ff061388d5" providerId="LiveId" clId="{746B24EA-7A43-4D3D-A68A-B9BD11066FA8}" dt="2022-02-09T08:30:35.414" v="7089"/>
          <ac:inkMkLst>
            <pc:docMk/>
            <pc:sldMk cId="2721083158" sldId="371"/>
            <ac:inkMk id="17" creationId="{E71F268E-4FD2-41A9-A1B7-C9F4612EA561}"/>
          </ac:inkMkLst>
        </pc:inkChg>
        <pc:inkChg chg="add">
          <ac:chgData name="Viet Anh Nguyen" userId="b95f61ff061388d5" providerId="LiveId" clId="{746B24EA-7A43-4D3D-A68A-B9BD11066FA8}" dt="2022-02-09T08:30:35.414" v="7089"/>
          <ac:inkMkLst>
            <pc:docMk/>
            <pc:sldMk cId="2721083158" sldId="371"/>
            <ac:inkMk id="18" creationId="{A26E6A7D-DA39-4AB6-A1EA-071FF3B38D98}"/>
          </ac:inkMkLst>
        </pc:inkChg>
        <pc:inkChg chg="add del">
          <ac:chgData name="Viet Anh Nguyen" userId="b95f61ff061388d5" providerId="LiveId" clId="{746B24EA-7A43-4D3D-A68A-B9BD11066FA8}" dt="2022-02-09T08:30:39.762" v="7096"/>
          <ac:inkMkLst>
            <pc:docMk/>
            <pc:sldMk cId="2721083158" sldId="371"/>
            <ac:inkMk id="19" creationId="{27FD35F3-FE84-4369-B58C-CC393370E738}"/>
          </ac:inkMkLst>
        </pc:inkChg>
        <pc:inkChg chg="add del">
          <ac:chgData name="Viet Anh Nguyen" userId="b95f61ff061388d5" providerId="LiveId" clId="{746B24EA-7A43-4D3D-A68A-B9BD11066FA8}" dt="2022-02-09T08:30:39.762" v="7096"/>
          <ac:inkMkLst>
            <pc:docMk/>
            <pc:sldMk cId="2721083158" sldId="371"/>
            <ac:inkMk id="20" creationId="{8B83E322-EE9F-412A-BFF5-11AF8B7F332C}"/>
          </ac:inkMkLst>
        </pc:inkChg>
        <pc:inkChg chg="add del">
          <ac:chgData name="Viet Anh Nguyen" userId="b95f61ff061388d5" providerId="LiveId" clId="{746B24EA-7A43-4D3D-A68A-B9BD11066FA8}" dt="2022-02-09T08:30:39.762" v="7096"/>
          <ac:inkMkLst>
            <pc:docMk/>
            <pc:sldMk cId="2721083158" sldId="371"/>
            <ac:inkMk id="21" creationId="{10EEC6EE-0FA4-43D2-9DE8-BE07CA2C8848}"/>
          </ac:inkMkLst>
        </pc:inkChg>
        <pc:inkChg chg="add del">
          <ac:chgData name="Viet Anh Nguyen" userId="b95f61ff061388d5" providerId="LiveId" clId="{746B24EA-7A43-4D3D-A68A-B9BD11066FA8}" dt="2022-02-09T08:30:39.762" v="7096"/>
          <ac:inkMkLst>
            <pc:docMk/>
            <pc:sldMk cId="2721083158" sldId="371"/>
            <ac:inkMk id="22" creationId="{D5A853A1-8F2F-41D7-960C-6B62C7CF84E1}"/>
          </ac:inkMkLst>
        </pc:inkChg>
        <pc:inkChg chg="add del">
          <ac:chgData name="Viet Anh Nguyen" userId="b95f61ff061388d5" providerId="LiveId" clId="{746B24EA-7A43-4D3D-A68A-B9BD11066FA8}" dt="2022-02-09T08:30:39.762" v="7096"/>
          <ac:inkMkLst>
            <pc:docMk/>
            <pc:sldMk cId="2721083158" sldId="371"/>
            <ac:inkMk id="23" creationId="{001B1F54-1026-4D4B-B342-65C196FB5DED}"/>
          </ac:inkMkLst>
        </pc:inkChg>
        <pc:inkChg chg="add del">
          <ac:chgData name="Viet Anh Nguyen" userId="b95f61ff061388d5" providerId="LiveId" clId="{746B24EA-7A43-4D3D-A68A-B9BD11066FA8}" dt="2022-02-09T08:30:39.762" v="7096"/>
          <ac:inkMkLst>
            <pc:docMk/>
            <pc:sldMk cId="2721083158" sldId="371"/>
            <ac:inkMk id="24" creationId="{B97D14E7-48B1-4050-99CF-D78F34663578}"/>
          </ac:inkMkLst>
        </pc:inkChg>
        <pc:inkChg chg="add">
          <ac:chgData name="Viet Anh Nguyen" userId="b95f61ff061388d5" providerId="LiveId" clId="{746B24EA-7A43-4D3D-A68A-B9BD11066FA8}" dt="2022-02-09T08:30:39.762" v="7096"/>
          <ac:inkMkLst>
            <pc:docMk/>
            <pc:sldMk cId="2721083158" sldId="371"/>
            <ac:inkMk id="25" creationId="{4F369551-1325-4776-AC13-B7F1874ACA00}"/>
          </ac:inkMkLst>
        </pc:inkChg>
        <pc:inkChg chg="add del">
          <ac:chgData name="Viet Anh Nguyen" userId="b95f61ff061388d5" providerId="LiveId" clId="{746B24EA-7A43-4D3D-A68A-B9BD11066FA8}" dt="2022-02-09T08:30:47.428" v="7102"/>
          <ac:inkMkLst>
            <pc:docMk/>
            <pc:sldMk cId="2721083158" sldId="371"/>
            <ac:inkMk id="26" creationId="{3A2FDD65-44A8-4EBA-968E-53047E629B18}"/>
          </ac:inkMkLst>
        </pc:inkChg>
        <pc:inkChg chg="add del">
          <ac:chgData name="Viet Anh Nguyen" userId="b95f61ff061388d5" providerId="LiveId" clId="{746B24EA-7A43-4D3D-A68A-B9BD11066FA8}" dt="2022-02-09T08:30:47.428" v="7102"/>
          <ac:inkMkLst>
            <pc:docMk/>
            <pc:sldMk cId="2721083158" sldId="371"/>
            <ac:inkMk id="27" creationId="{66D49FF9-D608-4F46-A729-1B5EDF47C0DB}"/>
          </ac:inkMkLst>
        </pc:inkChg>
        <pc:inkChg chg="add del">
          <ac:chgData name="Viet Anh Nguyen" userId="b95f61ff061388d5" providerId="LiveId" clId="{746B24EA-7A43-4D3D-A68A-B9BD11066FA8}" dt="2022-02-09T08:30:47.428" v="7102"/>
          <ac:inkMkLst>
            <pc:docMk/>
            <pc:sldMk cId="2721083158" sldId="371"/>
            <ac:inkMk id="28" creationId="{2F5C33C4-7BFC-43CC-8251-B1D32C47EE08}"/>
          </ac:inkMkLst>
        </pc:inkChg>
        <pc:inkChg chg="add del">
          <ac:chgData name="Viet Anh Nguyen" userId="b95f61ff061388d5" providerId="LiveId" clId="{746B24EA-7A43-4D3D-A68A-B9BD11066FA8}" dt="2022-02-09T08:30:47.428" v="7102"/>
          <ac:inkMkLst>
            <pc:docMk/>
            <pc:sldMk cId="2721083158" sldId="371"/>
            <ac:inkMk id="29" creationId="{FB95D889-1D79-4632-AFE9-AAF5B5D3C08E}"/>
          </ac:inkMkLst>
        </pc:inkChg>
        <pc:inkChg chg="add del">
          <ac:chgData name="Viet Anh Nguyen" userId="b95f61ff061388d5" providerId="LiveId" clId="{746B24EA-7A43-4D3D-A68A-B9BD11066FA8}" dt="2022-02-09T08:30:47.428" v="7102"/>
          <ac:inkMkLst>
            <pc:docMk/>
            <pc:sldMk cId="2721083158" sldId="371"/>
            <ac:inkMk id="30" creationId="{8716A8E0-FCB3-4CF9-8E34-48EC40885EA6}"/>
          </ac:inkMkLst>
        </pc:inkChg>
        <pc:inkChg chg="add">
          <ac:chgData name="Viet Anh Nguyen" userId="b95f61ff061388d5" providerId="LiveId" clId="{746B24EA-7A43-4D3D-A68A-B9BD11066FA8}" dt="2022-02-09T08:30:47.428" v="7102"/>
          <ac:inkMkLst>
            <pc:docMk/>
            <pc:sldMk cId="2721083158" sldId="371"/>
            <ac:inkMk id="31" creationId="{1B39A16F-C750-49AF-BA94-6520F4B569D6}"/>
          </ac:inkMkLst>
        </pc:inkChg>
        <pc:inkChg chg="add del">
          <ac:chgData name="Viet Anh Nguyen" userId="b95f61ff061388d5" providerId="LiveId" clId="{746B24EA-7A43-4D3D-A68A-B9BD11066FA8}" dt="2022-02-09T08:30:51.642" v="7108"/>
          <ac:inkMkLst>
            <pc:docMk/>
            <pc:sldMk cId="2721083158" sldId="371"/>
            <ac:inkMk id="32" creationId="{992F66DF-2C6E-4261-AC7D-66CDC00B127A}"/>
          </ac:inkMkLst>
        </pc:inkChg>
        <pc:inkChg chg="add del">
          <ac:chgData name="Viet Anh Nguyen" userId="b95f61ff061388d5" providerId="LiveId" clId="{746B24EA-7A43-4D3D-A68A-B9BD11066FA8}" dt="2022-02-09T08:30:51.642" v="7108"/>
          <ac:inkMkLst>
            <pc:docMk/>
            <pc:sldMk cId="2721083158" sldId="371"/>
            <ac:inkMk id="33" creationId="{04FA273A-7744-4BA7-B243-6C40CD7A6E61}"/>
          </ac:inkMkLst>
        </pc:inkChg>
        <pc:inkChg chg="add del">
          <ac:chgData name="Viet Anh Nguyen" userId="b95f61ff061388d5" providerId="LiveId" clId="{746B24EA-7A43-4D3D-A68A-B9BD11066FA8}" dt="2022-02-09T08:30:51.642" v="7108"/>
          <ac:inkMkLst>
            <pc:docMk/>
            <pc:sldMk cId="2721083158" sldId="371"/>
            <ac:inkMk id="34" creationId="{344BB39C-3C6F-4411-82D2-8F3EBF87B7F1}"/>
          </ac:inkMkLst>
        </pc:inkChg>
        <pc:inkChg chg="add del">
          <ac:chgData name="Viet Anh Nguyen" userId="b95f61ff061388d5" providerId="LiveId" clId="{746B24EA-7A43-4D3D-A68A-B9BD11066FA8}" dt="2022-02-09T08:30:51.642" v="7108"/>
          <ac:inkMkLst>
            <pc:docMk/>
            <pc:sldMk cId="2721083158" sldId="371"/>
            <ac:inkMk id="35" creationId="{F5F13FF3-E3F1-4007-9403-C0F76BF01413}"/>
          </ac:inkMkLst>
        </pc:inkChg>
        <pc:inkChg chg="add del">
          <ac:chgData name="Viet Anh Nguyen" userId="b95f61ff061388d5" providerId="LiveId" clId="{746B24EA-7A43-4D3D-A68A-B9BD11066FA8}" dt="2022-02-09T08:30:51.642" v="7108"/>
          <ac:inkMkLst>
            <pc:docMk/>
            <pc:sldMk cId="2721083158" sldId="371"/>
            <ac:inkMk id="36" creationId="{7A8D1D70-4902-4E1C-9A7E-E02FB6CA3C03}"/>
          </ac:inkMkLst>
        </pc:inkChg>
        <pc:inkChg chg="add">
          <ac:chgData name="Viet Anh Nguyen" userId="b95f61ff061388d5" providerId="LiveId" clId="{746B24EA-7A43-4D3D-A68A-B9BD11066FA8}" dt="2022-02-09T08:30:51.642" v="7108"/>
          <ac:inkMkLst>
            <pc:docMk/>
            <pc:sldMk cId="2721083158" sldId="371"/>
            <ac:inkMk id="37" creationId="{21B301B3-43CD-426A-B0C8-B47CD367FC03}"/>
          </ac:inkMkLst>
        </pc:inkChg>
        <pc:inkChg chg="add">
          <ac:chgData name="Viet Anh Nguyen" userId="b95f61ff061388d5" providerId="LiveId" clId="{746B24EA-7A43-4D3D-A68A-B9BD11066FA8}" dt="2022-02-09T08:30:53.743" v="7109" actId="9405"/>
          <ac:inkMkLst>
            <pc:docMk/>
            <pc:sldMk cId="2721083158" sldId="371"/>
            <ac:inkMk id="38" creationId="{C06C29BD-929C-4F8A-98BE-E3085B57A300}"/>
          </ac:inkMkLst>
        </pc:inkChg>
        <pc:inkChg chg="add del">
          <ac:chgData name="Viet Anh Nguyen" userId="b95f61ff061388d5" providerId="LiveId" clId="{746B24EA-7A43-4D3D-A68A-B9BD11066FA8}" dt="2022-02-09T08:30:56.524" v="7112"/>
          <ac:inkMkLst>
            <pc:docMk/>
            <pc:sldMk cId="2721083158" sldId="371"/>
            <ac:inkMk id="39" creationId="{2C40768F-ADE9-482B-B834-29C53CB998E2}"/>
          </ac:inkMkLst>
        </pc:inkChg>
        <pc:inkChg chg="add del">
          <ac:chgData name="Viet Anh Nguyen" userId="b95f61ff061388d5" providerId="LiveId" clId="{746B24EA-7A43-4D3D-A68A-B9BD11066FA8}" dt="2022-02-09T08:30:56.524" v="7112"/>
          <ac:inkMkLst>
            <pc:docMk/>
            <pc:sldMk cId="2721083158" sldId="371"/>
            <ac:inkMk id="40" creationId="{446950A2-17E1-4748-891F-48145D4D9D21}"/>
          </ac:inkMkLst>
        </pc:inkChg>
        <pc:inkChg chg="add">
          <ac:chgData name="Viet Anh Nguyen" userId="b95f61ff061388d5" providerId="LiveId" clId="{746B24EA-7A43-4D3D-A68A-B9BD11066FA8}" dt="2022-02-09T08:30:56.524" v="7112"/>
          <ac:inkMkLst>
            <pc:docMk/>
            <pc:sldMk cId="2721083158" sldId="371"/>
            <ac:inkMk id="41" creationId="{40F8D609-53E3-4EF5-A1A2-2EFF91F9416F}"/>
          </ac:inkMkLst>
        </pc:inkChg>
        <pc:inkChg chg="add del">
          <ac:chgData name="Viet Anh Nguyen" userId="b95f61ff061388d5" providerId="LiveId" clId="{746B24EA-7A43-4D3D-A68A-B9BD11066FA8}" dt="2022-02-09T08:30:59.693" v="7117"/>
          <ac:inkMkLst>
            <pc:docMk/>
            <pc:sldMk cId="2721083158" sldId="371"/>
            <ac:inkMk id="42" creationId="{A216616E-F98A-4482-A135-073AB61152D4}"/>
          </ac:inkMkLst>
        </pc:inkChg>
        <pc:inkChg chg="add del">
          <ac:chgData name="Viet Anh Nguyen" userId="b95f61ff061388d5" providerId="LiveId" clId="{746B24EA-7A43-4D3D-A68A-B9BD11066FA8}" dt="2022-02-09T08:30:59.693" v="7117"/>
          <ac:inkMkLst>
            <pc:docMk/>
            <pc:sldMk cId="2721083158" sldId="371"/>
            <ac:inkMk id="43" creationId="{85E0E3BC-3A6A-4346-B71C-3804CC5E6D1A}"/>
          </ac:inkMkLst>
        </pc:inkChg>
        <pc:inkChg chg="add del">
          <ac:chgData name="Viet Anh Nguyen" userId="b95f61ff061388d5" providerId="LiveId" clId="{746B24EA-7A43-4D3D-A68A-B9BD11066FA8}" dt="2022-02-09T08:30:59.693" v="7117"/>
          <ac:inkMkLst>
            <pc:docMk/>
            <pc:sldMk cId="2721083158" sldId="371"/>
            <ac:inkMk id="44" creationId="{8E5EBDE5-CE5B-44F6-A14C-E5EDE66A061B}"/>
          </ac:inkMkLst>
        </pc:inkChg>
        <pc:inkChg chg="add del">
          <ac:chgData name="Viet Anh Nguyen" userId="b95f61ff061388d5" providerId="LiveId" clId="{746B24EA-7A43-4D3D-A68A-B9BD11066FA8}" dt="2022-02-09T08:30:59.693" v="7117"/>
          <ac:inkMkLst>
            <pc:docMk/>
            <pc:sldMk cId="2721083158" sldId="371"/>
            <ac:inkMk id="45" creationId="{1E2380D9-D1A0-48C9-9F2C-C300915EED96}"/>
          </ac:inkMkLst>
        </pc:inkChg>
        <pc:inkChg chg="add del">
          <ac:chgData name="Viet Anh Nguyen" userId="b95f61ff061388d5" providerId="LiveId" clId="{746B24EA-7A43-4D3D-A68A-B9BD11066FA8}" dt="2022-02-09T08:31:00.758" v="7119"/>
          <ac:inkMkLst>
            <pc:docMk/>
            <pc:sldMk cId="2721083158" sldId="371"/>
            <ac:inkMk id="46" creationId="{03E8AA40-2EBD-433E-87EB-96A913C3FADC}"/>
          </ac:inkMkLst>
        </pc:inkChg>
        <pc:inkChg chg="add">
          <ac:chgData name="Viet Anh Nguyen" userId="b95f61ff061388d5" providerId="LiveId" clId="{746B24EA-7A43-4D3D-A68A-B9BD11066FA8}" dt="2022-02-09T08:30:59.693" v="7117"/>
          <ac:inkMkLst>
            <pc:docMk/>
            <pc:sldMk cId="2721083158" sldId="371"/>
            <ac:inkMk id="47" creationId="{3F00962E-BCB1-4BAE-A51A-CB6656C8E62B}"/>
          </ac:inkMkLst>
        </pc:inkChg>
        <pc:inkChg chg="add del">
          <ac:chgData name="Viet Anh Nguyen" userId="b95f61ff061388d5" providerId="LiveId" clId="{746B24EA-7A43-4D3D-A68A-B9BD11066FA8}" dt="2022-02-09T08:31:00.758" v="7119"/>
          <ac:inkMkLst>
            <pc:docMk/>
            <pc:sldMk cId="2721083158" sldId="371"/>
            <ac:inkMk id="48" creationId="{EBB656DD-735C-481A-9322-0FEEADAC8FC9}"/>
          </ac:inkMkLst>
        </pc:inkChg>
        <pc:inkChg chg="add">
          <ac:chgData name="Viet Anh Nguyen" userId="b95f61ff061388d5" providerId="LiveId" clId="{746B24EA-7A43-4D3D-A68A-B9BD11066FA8}" dt="2022-02-09T08:31:00.758" v="7119"/>
          <ac:inkMkLst>
            <pc:docMk/>
            <pc:sldMk cId="2721083158" sldId="371"/>
            <ac:inkMk id="49" creationId="{0FBAEFBC-EC6A-4895-9E98-2BFFE0EC9872}"/>
          </ac:inkMkLst>
        </pc:inkChg>
        <pc:inkChg chg="add del">
          <ac:chgData name="Viet Anh Nguyen" userId="b95f61ff061388d5" providerId="LiveId" clId="{746B24EA-7A43-4D3D-A68A-B9BD11066FA8}" dt="2022-02-09T08:31:04.929" v="7125"/>
          <ac:inkMkLst>
            <pc:docMk/>
            <pc:sldMk cId="2721083158" sldId="371"/>
            <ac:inkMk id="50" creationId="{29D63F66-D685-4CD8-B81A-55E73EE8EDDE}"/>
          </ac:inkMkLst>
        </pc:inkChg>
        <pc:inkChg chg="add del">
          <ac:chgData name="Viet Anh Nguyen" userId="b95f61ff061388d5" providerId="LiveId" clId="{746B24EA-7A43-4D3D-A68A-B9BD11066FA8}" dt="2022-02-09T08:31:04.929" v="7125"/>
          <ac:inkMkLst>
            <pc:docMk/>
            <pc:sldMk cId="2721083158" sldId="371"/>
            <ac:inkMk id="51" creationId="{9D0E444B-11C7-4F66-BEB0-16E01A65CA69}"/>
          </ac:inkMkLst>
        </pc:inkChg>
        <pc:inkChg chg="add del">
          <ac:chgData name="Viet Anh Nguyen" userId="b95f61ff061388d5" providerId="LiveId" clId="{746B24EA-7A43-4D3D-A68A-B9BD11066FA8}" dt="2022-02-09T08:31:04.929" v="7125"/>
          <ac:inkMkLst>
            <pc:docMk/>
            <pc:sldMk cId="2721083158" sldId="371"/>
            <ac:inkMk id="52" creationId="{D0982721-D9C2-4A99-A049-F36FB68F0BE8}"/>
          </ac:inkMkLst>
        </pc:inkChg>
        <pc:inkChg chg="add del">
          <ac:chgData name="Viet Anh Nguyen" userId="b95f61ff061388d5" providerId="LiveId" clId="{746B24EA-7A43-4D3D-A68A-B9BD11066FA8}" dt="2022-02-09T08:31:04.929" v="7125"/>
          <ac:inkMkLst>
            <pc:docMk/>
            <pc:sldMk cId="2721083158" sldId="371"/>
            <ac:inkMk id="53" creationId="{2EE638E2-2993-465D-9C8E-A3C666A95177}"/>
          </ac:inkMkLst>
        </pc:inkChg>
        <pc:inkChg chg="add del">
          <ac:chgData name="Viet Anh Nguyen" userId="b95f61ff061388d5" providerId="LiveId" clId="{746B24EA-7A43-4D3D-A68A-B9BD11066FA8}" dt="2022-02-09T08:31:08.890" v="7136"/>
          <ac:inkMkLst>
            <pc:docMk/>
            <pc:sldMk cId="2721083158" sldId="371"/>
            <ac:inkMk id="54" creationId="{8AED0EE0-35F8-48A1-AAAF-DE705EEA48BD}"/>
          </ac:inkMkLst>
        </pc:inkChg>
        <pc:inkChg chg="add">
          <ac:chgData name="Viet Anh Nguyen" userId="b95f61ff061388d5" providerId="LiveId" clId="{746B24EA-7A43-4D3D-A68A-B9BD11066FA8}" dt="2022-02-09T08:31:04.929" v="7125"/>
          <ac:inkMkLst>
            <pc:docMk/>
            <pc:sldMk cId="2721083158" sldId="371"/>
            <ac:inkMk id="55" creationId="{3DDF8C87-C3E6-4DD0-8BC6-140B7826DEE7}"/>
          </ac:inkMkLst>
        </pc:inkChg>
        <pc:inkChg chg="add del">
          <ac:chgData name="Viet Anh Nguyen" userId="b95f61ff061388d5" providerId="LiveId" clId="{746B24EA-7A43-4D3D-A68A-B9BD11066FA8}" dt="2022-02-09T08:31:08.890" v="7136"/>
          <ac:inkMkLst>
            <pc:docMk/>
            <pc:sldMk cId="2721083158" sldId="371"/>
            <ac:inkMk id="56" creationId="{9748DF68-AE4D-4079-888A-0637C7D75E1C}"/>
          </ac:inkMkLst>
        </pc:inkChg>
        <pc:inkChg chg="add del">
          <ac:chgData name="Viet Anh Nguyen" userId="b95f61ff061388d5" providerId="LiveId" clId="{746B24EA-7A43-4D3D-A68A-B9BD11066FA8}" dt="2022-02-09T08:31:08.890" v="7136"/>
          <ac:inkMkLst>
            <pc:docMk/>
            <pc:sldMk cId="2721083158" sldId="371"/>
            <ac:inkMk id="57" creationId="{9C3F5FF2-072D-4AA9-B9BC-9B7C958F73E6}"/>
          </ac:inkMkLst>
        </pc:inkChg>
        <pc:inkChg chg="add del">
          <ac:chgData name="Viet Anh Nguyen" userId="b95f61ff061388d5" providerId="LiveId" clId="{746B24EA-7A43-4D3D-A68A-B9BD11066FA8}" dt="2022-02-09T08:31:08.890" v="7136"/>
          <ac:inkMkLst>
            <pc:docMk/>
            <pc:sldMk cId="2721083158" sldId="371"/>
            <ac:inkMk id="58" creationId="{BD6B311A-29EC-4B6D-8D59-9F915193AAF8}"/>
          </ac:inkMkLst>
        </pc:inkChg>
        <pc:inkChg chg="add del">
          <ac:chgData name="Viet Anh Nguyen" userId="b95f61ff061388d5" providerId="LiveId" clId="{746B24EA-7A43-4D3D-A68A-B9BD11066FA8}" dt="2022-02-09T08:31:08.890" v="7136"/>
          <ac:inkMkLst>
            <pc:docMk/>
            <pc:sldMk cId="2721083158" sldId="371"/>
            <ac:inkMk id="59" creationId="{4E589679-1F31-4EB1-8760-81B8C8F0A5CE}"/>
          </ac:inkMkLst>
        </pc:inkChg>
        <pc:inkChg chg="add">
          <ac:chgData name="Viet Anh Nguyen" userId="b95f61ff061388d5" providerId="LiveId" clId="{746B24EA-7A43-4D3D-A68A-B9BD11066FA8}" dt="2022-02-09T08:31:06.378" v="7130" actId="9405"/>
          <ac:inkMkLst>
            <pc:docMk/>
            <pc:sldMk cId="2721083158" sldId="371"/>
            <ac:inkMk id="60" creationId="{D8AD4D6D-12AD-472A-B443-05DB35B4AE55}"/>
          </ac:inkMkLst>
        </pc:inkChg>
        <pc:inkChg chg="add">
          <ac:chgData name="Viet Anh Nguyen" userId="b95f61ff061388d5" providerId="LiveId" clId="{746B24EA-7A43-4D3D-A68A-B9BD11066FA8}" dt="2022-02-09T08:31:06.462" v="7131" actId="9405"/>
          <ac:inkMkLst>
            <pc:docMk/>
            <pc:sldMk cId="2721083158" sldId="371"/>
            <ac:inkMk id="61" creationId="{A947042E-638C-448E-B915-456B2425B522}"/>
          </ac:inkMkLst>
        </pc:inkChg>
        <pc:inkChg chg="add del">
          <ac:chgData name="Viet Anh Nguyen" userId="b95f61ff061388d5" providerId="LiveId" clId="{746B24EA-7A43-4D3D-A68A-B9BD11066FA8}" dt="2022-02-09T08:31:08.890" v="7136"/>
          <ac:inkMkLst>
            <pc:docMk/>
            <pc:sldMk cId="2721083158" sldId="371"/>
            <ac:inkMk id="62" creationId="{712F1EBD-16BE-4D8D-A69B-426A32A4D692}"/>
          </ac:inkMkLst>
        </pc:inkChg>
        <pc:inkChg chg="add del">
          <ac:chgData name="Viet Anh Nguyen" userId="b95f61ff061388d5" providerId="LiveId" clId="{746B24EA-7A43-4D3D-A68A-B9BD11066FA8}" dt="2022-02-09T08:31:08.890" v="7136"/>
          <ac:inkMkLst>
            <pc:docMk/>
            <pc:sldMk cId="2721083158" sldId="371"/>
            <ac:inkMk id="63" creationId="{F1BB7B7F-26A9-40B8-8D7A-BBC8BC49CFFF}"/>
          </ac:inkMkLst>
        </pc:inkChg>
        <pc:inkChg chg="add del">
          <ac:chgData name="Viet Anh Nguyen" userId="b95f61ff061388d5" providerId="LiveId" clId="{746B24EA-7A43-4D3D-A68A-B9BD11066FA8}" dt="2022-02-09T08:31:08.890" v="7136"/>
          <ac:inkMkLst>
            <pc:docMk/>
            <pc:sldMk cId="2721083158" sldId="371"/>
            <ac:inkMk id="64" creationId="{1EC1967A-100D-4567-83E1-E8824CC1CF5D}"/>
          </ac:inkMkLst>
        </pc:inkChg>
        <pc:inkChg chg="add del">
          <ac:chgData name="Viet Anh Nguyen" userId="b95f61ff061388d5" providerId="LiveId" clId="{746B24EA-7A43-4D3D-A68A-B9BD11066FA8}" dt="2022-02-09T08:31:08.890" v="7136"/>
          <ac:inkMkLst>
            <pc:docMk/>
            <pc:sldMk cId="2721083158" sldId="371"/>
            <ac:inkMk id="65" creationId="{7E8F7A99-78AE-4085-9573-B6780FE6BCB0}"/>
          </ac:inkMkLst>
        </pc:inkChg>
        <pc:inkChg chg="add">
          <ac:chgData name="Viet Anh Nguyen" userId="b95f61ff061388d5" providerId="LiveId" clId="{746B24EA-7A43-4D3D-A68A-B9BD11066FA8}" dt="2022-02-09T08:31:08.890" v="7136"/>
          <ac:inkMkLst>
            <pc:docMk/>
            <pc:sldMk cId="2721083158" sldId="371"/>
            <ac:inkMk id="66" creationId="{020194B6-16D2-440F-85F2-1CED915939C7}"/>
          </ac:inkMkLst>
        </pc:inkChg>
        <pc:inkChg chg="add">
          <ac:chgData name="Viet Anh Nguyen" userId="b95f61ff061388d5" providerId="LiveId" clId="{746B24EA-7A43-4D3D-A68A-B9BD11066FA8}" dt="2022-02-09T08:31:08.890" v="7136"/>
          <ac:inkMkLst>
            <pc:docMk/>
            <pc:sldMk cId="2721083158" sldId="371"/>
            <ac:inkMk id="67" creationId="{5416F97A-7150-49FE-8D37-AC00CDDFBF4A}"/>
          </ac:inkMkLst>
        </pc:inkChg>
        <pc:inkChg chg="add del">
          <ac:chgData name="Viet Anh Nguyen" userId="b95f61ff061388d5" providerId="LiveId" clId="{746B24EA-7A43-4D3D-A68A-B9BD11066FA8}" dt="2022-02-09T08:31:12.575" v="7145"/>
          <ac:inkMkLst>
            <pc:docMk/>
            <pc:sldMk cId="2721083158" sldId="371"/>
            <ac:inkMk id="68" creationId="{B80383FB-05B0-4117-BB98-80E3B510374D}"/>
          </ac:inkMkLst>
        </pc:inkChg>
        <pc:inkChg chg="add del">
          <ac:chgData name="Viet Anh Nguyen" userId="b95f61ff061388d5" providerId="LiveId" clId="{746B24EA-7A43-4D3D-A68A-B9BD11066FA8}" dt="2022-02-09T08:31:12.575" v="7145"/>
          <ac:inkMkLst>
            <pc:docMk/>
            <pc:sldMk cId="2721083158" sldId="371"/>
            <ac:inkMk id="69" creationId="{CA5804FA-F2C0-496C-8201-49ADF5FDE5CA}"/>
          </ac:inkMkLst>
        </pc:inkChg>
        <pc:inkChg chg="add del">
          <ac:chgData name="Viet Anh Nguyen" userId="b95f61ff061388d5" providerId="LiveId" clId="{746B24EA-7A43-4D3D-A68A-B9BD11066FA8}" dt="2022-02-09T08:31:12.575" v="7145"/>
          <ac:inkMkLst>
            <pc:docMk/>
            <pc:sldMk cId="2721083158" sldId="371"/>
            <ac:inkMk id="70" creationId="{0667E188-0AA3-4258-8734-7051684BEEBF}"/>
          </ac:inkMkLst>
        </pc:inkChg>
        <pc:inkChg chg="add del">
          <ac:chgData name="Viet Anh Nguyen" userId="b95f61ff061388d5" providerId="LiveId" clId="{746B24EA-7A43-4D3D-A68A-B9BD11066FA8}" dt="2022-02-09T08:31:12.575" v="7145"/>
          <ac:inkMkLst>
            <pc:docMk/>
            <pc:sldMk cId="2721083158" sldId="371"/>
            <ac:inkMk id="71" creationId="{3653C885-0AF7-4BC3-A39A-06BA7CE2C098}"/>
          </ac:inkMkLst>
        </pc:inkChg>
        <pc:inkChg chg="add del">
          <ac:chgData name="Viet Anh Nguyen" userId="b95f61ff061388d5" providerId="LiveId" clId="{746B24EA-7A43-4D3D-A68A-B9BD11066FA8}" dt="2022-02-09T08:31:12.575" v="7145"/>
          <ac:inkMkLst>
            <pc:docMk/>
            <pc:sldMk cId="2721083158" sldId="371"/>
            <ac:inkMk id="72" creationId="{9B2D24C7-B5DB-474A-BDD9-8C2AE95092CE}"/>
          </ac:inkMkLst>
        </pc:inkChg>
        <pc:inkChg chg="add del">
          <ac:chgData name="Viet Anh Nguyen" userId="b95f61ff061388d5" providerId="LiveId" clId="{746B24EA-7A43-4D3D-A68A-B9BD11066FA8}" dt="2022-02-09T08:31:12.575" v="7145"/>
          <ac:inkMkLst>
            <pc:docMk/>
            <pc:sldMk cId="2721083158" sldId="371"/>
            <ac:inkMk id="73" creationId="{7DF7E01E-24C6-42D1-BE4F-8396434FD53D}"/>
          </ac:inkMkLst>
        </pc:inkChg>
        <pc:inkChg chg="add del">
          <ac:chgData name="Viet Anh Nguyen" userId="b95f61ff061388d5" providerId="LiveId" clId="{746B24EA-7A43-4D3D-A68A-B9BD11066FA8}" dt="2022-02-09T08:31:12.575" v="7145"/>
          <ac:inkMkLst>
            <pc:docMk/>
            <pc:sldMk cId="2721083158" sldId="371"/>
            <ac:inkMk id="74" creationId="{A2DAC635-8C3B-49B1-B339-F95E0B300BBE}"/>
          </ac:inkMkLst>
        </pc:inkChg>
        <pc:inkChg chg="add del">
          <ac:chgData name="Viet Anh Nguyen" userId="b95f61ff061388d5" providerId="LiveId" clId="{746B24EA-7A43-4D3D-A68A-B9BD11066FA8}" dt="2022-02-09T08:31:12.575" v="7145"/>
          <ac:inkMkLst>
            <pc:docMk/>
            <pc:sldMk cId="2721083158" sldId="371"/>
            <ac:inkMk id="75" creationId="{24857837-AFFF-4249-9D0E-CE1D41CA986F}"/>
          </ac:inkMkLst>
        </pc:inkChg>
        <pc:inkChg chg="add">
          <ac:chgData name="Viet Anh Nguyen" userId="b95f61ff061388d5" providerId="LiveId" clId="{746B24EA-7A43-4D3D-A68A-B9BD11066FA8}" dt="2022-02-09T08:31:12.575" v="7145"/>
          <ac:inkMkLst>
            <pc:docMk/>
            <pc:sldMk cId="2721083158" sldId="371"/>
            <ac:inkMk id="76" creationId="{E8403B5A-81EF-4E4F-8174-210ED3847447}"/>
          </ac:inkMkLst>
        </pc:inkChg>
        <pc:inkChg chg="add">
          <ac:chgData name="Viet Anh Nguyen" userId="b95f61ff061388d5" providerId="LiveId" clId="{746B24EA-7A43-4D3D-A68A-B9BD11066FA8}" dt="2022-02-09T08:31:12.575" v="7145"/>
          <ac:inkMkLst>
            <pc:docMk/>
            <pc:sldMk cId="2721083158" sldId="371"/>
            <ac:inkMk id="77" creationId="{63738FB0-DFBB-4B63-84EC-6512390534EB}"/>
          </ac:inkMkLst>
        </pc:inkChg>
        <pc:inkChg chg="add del">
          <ac:chgData name="Viet Anh Nguyen" userId="b95f61ff061388d5" providerId="LiveId" clId="{746B24EA-7A43-4D3D-A68A-B9BD11066FA8}" dt="2022-02-09T08:31:16.669" v="7158"/>
          <ac:inkMkLst>
            <pc:docMk/>
            <pc:sldMk cId="2721083158" sldId="371"/>
            <ac:inkMk id="78" creationId="{788FB9A3-0654-4BE7-816F-37B5327A2F2F}"/>
          </ac:inkMkLst>
        </pc:inkChg>
        <pc:inkChg chg="add del">
          <ac:chgData name="Viet Anh Nguyen" userId="b95f61ff061388d5" providerId="LiveId" clId="{746B24EA-7A43-4D3D-A68A-B9BD11066FA8}" dt="2022-02-09T08:31:16.669" v="7158"/>
          <ac:inkMkLst>
            <pc:docMk/>
            <pc:sldMk cId="2721083158" sldId="371"/>
            <ac:inkMk id="79" creationId="{9375AE74-A126-427B-B1E6-0AFE2D695C9E}"/>
          </ac:inkMkLst>
        </pc:inkChg>
        <pc:inkChg chg="add del">
          <ac:chgData name="Viet Anh Nguyen" userId="b95f61ff061388d5" providerId="LiveId" clId="{746B24EA-7A43-4D3D-A68A-B9BD11066FA8}" dt="2022-02-09T08:31:16.669" v="7158"/>
          <ac:inkMkLst>
            <pc:docMk/>
            <pc:sldMk cId="2721083158" sldId="371"/>
            <ac:inkMk id="80" creationId="{3C4A6668-3D9E-4DB3-822E-641A08204DF3}"/>
          </ac:inkMkLst>
        </pc:inkChg>
        <pc:inkChg chg="add del">
          <ac:chgData name="Viet Anh Nguyen" userId="b95f61ff061388d5" providerId="LiveId" clId="{746B24EA-7A43-4D3D-A68A-B9BD11066FA8}" dt="2022-02-09T08:31:16.669" v="7158"/>
          <ac:inkMkLst>
            <pc:docMk/>
            <pc:sldMk cId="2721083158" sldId="371"/>
            <ac:inkMk id="81" creationId="{96736BDB-4B0F-4BBB-9B63-68D5E628A2C4}"/>
          </ac:inkMkLst>
        </pc:inkChg>
        <pc:inkChg chg="add del">
          <ac:chgData name="Viet Anh Nguyen" userId="b95f61ff061388d5" providerId="LiveId" clId="{746B24EA-7A43-4D3D-A68A-B9BD11066FA8}" dt="2022-02-09T08:31:16.669" v="7158"/>
          <ac:inkMkLst>
            <pc:docMk/>
            <pc:sldMk cId="2721083158" sldId="371"/>
            <ac:inkMk id="82" creationId="{E8F34CCE-F0FC-4A1B-8C4F-67EAD13CE2B9}"/>
          </ac:inkMkLst>
        </pc:inkChg>
        <pc:inkChg chg="add del">
          <ac:chgData name="Viet Anh Nguyen" userId="b95f61ff061388d5" providerId="LiveId" clId="{746B24EA-7A43-4D3D-A68A-B9BD11066FA8}" dt="2022-02-09T08:31:16.669" v="7158"/>
          <ac:inkMkLst>
            <pc:docMk/>
            <pc:sldMk cId="2721083158" sldId="371"/>
            <ac:inkMk id="83" creationId="{7969AD1D-5460-43D3-84C2-C52700238B23}"/>
          </ac:inkMkLst>
        </pc:inkChg>
        <pc:inkChg chg="add del">
          <ac:chgData name="Viet Anh Nguyen" userId="b95f61ff061388d5" providerId="LiveId" clId="{746B24EA-7A43-4D3D-A68A-B9BD11066FA8}" dt="2022-02-09T08:31:16.669" v="7158"/>
          <ac:inkMkLst>
            <pc:docMk/>
            <pc:sldMk cId="2721083158" sldId="371"/>
            <ac:inkMk id="84" creationId="{B1191751-0BA3-4E42-AC86-31AD464BAFD6}"/>
          </ac:inkMkLst>
        </pc:inkChg>
        <pc:inkChg chg="add del">
          <ac:chgData name="Viet Anh Nguyen" userId="b95f61ff061388d5" providerId="LiveId" clId="{746B24EA-7A43-4D3D-A68A-B9BD11066FA8}" dt="2022-02-09T08:31:16.669" v="7158"/>
          <ac:inkMkLst>
            <pc:docMk/>
            <pc:sldMk cId="2721083158" sldId="371"/>
            <ac:inkMk id="85" creationId="{FD47AE3F-5231-426D-ADFA-065E169F52A6}"/>
          </ac:inkMkLst>
        </pc:inkChg>
        <pc:inkChg chg="add del">
          <ac:chgData name="Viet Anh Nguyen" userId="b95f61ff061388d5" providerId="LiveId" clId="{746B24EA-7A43-4D3D-A68A-B9BD11066FA8}" dt="2022-02-09T08:31:16.669" v="7158"/>
          <ac:inkMkLst>
            <pc:docMk/>
            <pc:sldMk cId="2721083158" sldId="371"/>
            <ac:inkMk id="86" creationId="{4C4489F5-788F-4209-B851-332677442631}"/>
          </ac:inkMkLst>
        </pc:inkChg>
        <pc:inkChg chg="add del">
          <ac:chgData name="Viet Anh Nguyen" userId="b95f61ff061388d5" providerId="LiveId" clId="{746B24EA-7A43-4D3D-A68A-B9BD11066FA8}" dt="2022-02-09T08:31:16.669" v="7158"/>
          <ac:inkMkLst>
            <pc:docMk/>
            <pc:sldMk cId="2721083158" sldId="371"/>
            <ac:inkMk id="87" creationId="{18354DF9-14BD-42B4-9C8D-3AC8AE323AA3}"/>
          </ac:inkMkLst>
        </pc:inkChg>
        <pc:inkChg chg="add">
          <ac:chgData name="Viet Anh Nguyen" userId="b95f61ff061388d5" providerId="LiveId" clId="{746B24EA-7A43-4D3D-A68A-B9BD11066FA8}" dt="2022-02-09T08:31:15.637" v="7156" actId="9405"/>
          <ac:inkMkLst>
            <pc:docMk/>
            <pc:sldMk cId="2721083158" sldId="371"/>
            <ac:inkMk id="88" creationId="{EDA0A844-51E8-45E5-BA8D-8F74098E8B2A}"/>
          </ac:inkMkLst>
        </pc:inkChg>
        <pc:inkChg chg="add">
          <ac:chgData name="Viet Anh Nguyen" userId="b95f61ff061388d5" providerId="LiveId" clId="{746B24EA-7A43-4D3D-A68A-B9BD11066FA8}" dt="2022-02-09T08:31:15.748" v="7157" actId="9405"/>
          <ac:inkMkLst>
            <pc:docMk/>
            <pc:sldMk cId="2721083158" sldId="371"/>
            <ac:inkMk id="89" creationId="{3005F850-579F-42FB-8E38-F89A3B16056F}"/>
          </ac:inkMkLst>
        </pc:inkChg>
        <pc:inkChg chg="add">
          <ac:chgData name="Viet Anh Nguyen" userId="b95f61ff061388d5" providerId="LiveId" clId="{746B24EA-7A43-4D3D-A68A-B9BD11066FA8}" dt="2022-02-09T08:31:16.669" v="7158"/>
          <ac:inkMkLst>
            <pc:docMk/>
            <pc:sldMk cId="2721083158" sldId="371"/>
            <ac:inkMk id="90" creationId="{5D727931-A708-4FBA-8A3E-075A35E9E4BA}"/>
          </ac:inkMkLst>
        </pc:inkChg>
        <pc:inkChg chg="add">
          <ac:chgData name="Viet Anh Nguyen" userId="b95f61ff061388d5" providerId="LiveId" clId="{746B24EA-7A43-4D3D-A68A-B9BD11066FA8}" dt="2022-02-09T08:31:16.669" v="7158"/>
          <ac:inkMkLst>
            <pc:docMk/>
            <pc:sldMk cId="2721083158" sldId="371"/>
            <ac:inkMk id="91" creationId="{90203CA0-2D94-4F3F-B738-3C4DAC9A0757}"/>
          </ac:inkMkLst>
        </pc:inkChg>
        <pc:inkChg chg="add del">
          <ac:chgData name="Viet Anh Nguyen" userId="b95f61ff061388d5" providerId="LiveId" clId="{746B24EA-7A43-4D3D-A68A-B9BD11066FA8}" dt="2022-02-09T08:31:18.728" v="7165"/>
          <ac:inkMkLst>
            <pc:docMk/>
            <pc:sldMk cId="2721083158" sldId="371"/>
            <ac:inkMk id="92" creationId="{125430AE-1FA1-4DF0-8EFF-C7B141D4B19A}"/>
          </ac:inkMkLst>
        </pc:inkChg>
        <pc:inkChg chg="add del">
          <ac:chgData name="Viet Anh Nguyen" userId="b95f61ff061388d5" providerId="LiveId" clId="{746B24EA-7A43-4D3D-A68A-B9BD11066FA8}" dt="2022-02-09T08:31:18.728" v="7165"/>
          <ac:inkMkLst>
            <pc:docMk/>
            <pc:sldMk cId="2721083158" sldId="371"/>
            <ac:inkMk id="93" creationId="{C398F1DC-B068-4032-8600-67D14E17F70B}"/>
          </ac:inkMkLst>
        </pc:inkChg>
        <pc:inkChg chg="add del">
          <ac:chgData name="Viet Anh Nguyen" userId="b95f61ff061388d5" providerId="LiveId" clId="{746B24EA-7A43-4D3D-A68A-B9BD11066FA8}" dt="2022-02-09T08:31:18.728" v="7165"/>
          <ac:inkMkLst>
            <pc:docMk/>
            <pc:sldMk cId="2721083158" sldId="371"/>
            <ac:inkMk id="94" creationId="{7FC50ED8-165B-43CA-BAED-A2BFD7B8CE5E}"/>
          </ac:inkMkLst>
        </pc:inkChg>
        <pc:inkChg chg="add del">
          <ac:chgData name="Viet Anh Nguyen" userId="b95f61ff061388d5" providerId="LiveId" clId="{746B24EA-7A43-4D3D-A68A-B9BD11066FA8}" dt="2022-02-09T08:31:18.728" v="7165"/>
          <ac:inkMkLst>
            <pc:docMk/>
            <pc:sldMk cId="2721083158" sldId="371"/>
            <ac:inkMk id="95" creationId="{1DC1D258-0400-40F7-A577-BE50D8671832}"/>
          </ac:inkMkLst>
        </pc:inkChg>
        <pc:inkChg chg="add del">
          <ac:chgData name="Viet Anh Nguyen" userId="b95f61ff061388d5" providerId="LiveId" clId="{746B24EA-7A43-4D3D-A68A-B9BD11066FA8}" dt="2022-02-09T08:31:18.728" v="7165"/>
          <ac:inkMkLst>
            <pc:docMk/>
            <pc:sldMk cId="2721083158" sldId="371"/>
            <ac:inkMk id="96" creationId="{911B45A0-D985-466C-8BA1-3F2459B1903E}"/>
          </ac:inkMkLst>
        </pc:inkChg>
        <pc:inkChg chg="add del">
          <ac:chgData name="Viet Anh Nguyen" userId="b95f61ff061388d5" providerId="LiveId" clId="{746B24EA-7A43-4D3D-A68A-B9BD11066FA8}" dt="2022-02-09T08:31:18.728" v="7165"/>
          <ac:inkMkLst>
            <pc:docMk/>
            <pc:sldMk cId="2721083158" sldId="371"/>
            <ac:inkMk id="97" creationId="{23FCA12D-B0A1-4787-94B2-E50B8B8364DC}"/>
          </ac:inkMkLst>
        </pc:inkChg>
        <pc:inkChg chg="add">
          <ac:chgData name="Viet Anh Nguyen" userId="b95f61ff061388d5" providerId="LiveId" clId="{746B24EA-7A43-4D3D-A68A-B9BD11066FA8}" dt="2022-02-09T08:31:18.728" v="7165"/>
          <ac:inkMkLst>
            <pc:docMk/>
            <pc:sldMk cId="2721083158" sldId="371"/>
            <ac:inkMk id="98" creationId="{F87B21CB-F3A5-4877-B40D-0A5A20AB4054}"/>
          </ac:inkMkLst>
        </pc:inkChg>
        <pc:inkChg chg="add del">
          <ac:chgData name="Viet Anh Nguyen" userId="b95f61ff061388d5" providerId="LiveId" clId="{746B24EA-7A43-4D3D-A68A-B9BD11066FA8}" dt="2022-02-09T08:31:21.091" v="7170"/>
          <ac:inkMkLst>
            <pc:docMk/>
            <pc:sldMk cId="2721083158" sldId="371"/>
            <ac:inkMk id="99" creationId="{A90BFF9C-C2B8-459D-AE07-D8BE1026B4A2}"/>
          </ac:inkMkLst>
        </pc:inkChg>
        <pc:inkChg chg="add del">
          <ac:chgData name="Viet Anh Nguyen" userId="b95f61ff061388d5" providerId="LiveId" clId="{746B24EA-7A43-4D3D-A68A-B9BD11066FA8}" dt="2022-02-09T08:31:21.091" v="7170"/>
          <ac:inkMkLst>
            <pc:docMk/>
            <pc:sldMk cId="2721083158" sldId="371"/>
            <ac:inkMk id="100" creationId="{1A0AA26E-4F99-4E0B-85F6-E3591195ECDC}"/>
          </ac:inkMkLst>
        </pc:inkChg>
        <pc:inkChg chg="add del">
          <ac:chgData name="Viet Anh Nguyen" userId="b95f61ff061388d5" providerId="LiveId" clId="{746B24EA-7A43-4D3D-A68A-B9BD11066FA8}" dt="2022-02-09T08:31:21.091" v="7170"/>
          <ac:inkMkLst>
            <pc:docMk/>
            <pc:sldMk cId="2721083158" sldId="371"/>
            <ac:inkMk id="101" creationId="{6232A2DE-5C66-4383-B2C4-7F916DD0D5A0}"/>
          </ac:inkMkLst>
        </pc:inkChg>
        <pc:inkChg chg="add del">
          <ac:chgData name="Viet Anh Nguyen" userId="b95f61ff061388d5" providerId="LiveId" clId="{746B24EA-7A43-4D3D-A68A-B9BD11066FA8}" dt="2022-02-09T08:31:21.091" v="7170"/>
          <ac:inkMkLst>
            <pc:docMk/>
            <pc:sldMk cId="2721083158" sldId="371"/>
            <ac:inkMk id="102" creationId="{1745F03E-120B-4B09-B308-712187F16904}"/>
          </ac:inkMkLst>
        </pc:inkChg>
        <pc:inkChg chg="add">
          <ac:chgData name="Viet Anh Nguyen" userId="b95f61ff061388d5" providerId="LiveId" clId="{746B24EA-7A43-4D3D-A68A-B9BD11066FA8}" dt="2022-02-09T08:31:21.091" v="7170"/>
          <ac:inkMkLst>
            <pc:docMk/>
            <pc:sldMk cId="2721083158" sldId="371"/>
            <ac:inkMk id="103" creationId="{E7B95D45-F3E8-4087-AD16-736C6172D41C}"/>
          </ac:inkMkLst>
        </pc:inkChg>
        <pc:inkChg chg="add">
          <ac:chgData name="Viet Anh Nguyen" userId="b95f61ff061388d5" providerId="LiveId" clId="{746B24EA-7A43-4D3D-A68A-B9BD11066FA8}" dt="2022-02-09T08:31:21.091" v="7170"/>
          <ac:inkMkLst>
            <pc:docMk/>
            <pc:sldMk cId="2721083158" sldId="371"/>
            <ac:inkMk id="104" creationId="{19246753-29D2-4720-8D63-BFEB76249415}"/>
          </ac:inkMkLst>
        </pc:inkChg>
        <pc:inkChg chg="add del">
          <ac:chgData name="Viet Anh Nguyen" userId="b95f61ff061388d5" providerId="LiveId" clId="{746B24EA-7A43-4D3D-A68A-B9BD11066FA8}" dt="2022-02-09T08:31:25.072" v="7179"/>
          <ac:inkMkLst>
            <pc:docMk/>
            <pc:sldMk cId="2721083158" sldId="371"/>
            <ac:inkMk id="105" creationId="{EC484732-6ECC-4498-8BF1-98859C215B4D}"/>
          </ac:inkMkLst>
        </pc:inkChg>
        <pc:inkChg chg="add del">
          <ac:chgData name="Viet Anh Nguyen" userId="b95f61ff061388d5" providerId="LiveId" clId="{746B24EA-7A43-4D3D-A68A-B9BD11066FA8}" dt="2022-02-09T08:31:25.072" v="7179"/>
          <ac:inkMkLst>
            <pc:docMk/>
            <pc:sldMk cId="2721083158" sldId="371"/>
            <ac:inkMk id="106" creationId="{C43395E4-387A-49C4-B0A0-7E577D5AD057}"/>
          </ac:inkMkLst>
        </pc:inkChg>
        <pc:inkChg chg="add del">
          <ac:chgData name="Viet Anh Nguyen" userId="b95f61ff061388d5" providerId="LiveId" clId="{746B24EA-7A43-4D3D-A68A-B9BD11066FA8}" dt="2022-02-09T08:31:25.072" v="7179"/>
          <ac:inkMkLst>
            <pc:docMk/>
            <pc:sldMk cId="2721083158" sldId="371"/>
            <ac:inkMk id="107" creationId="{FCBA6DCE-D4A5-44FA-9130-6C7D60E44906}"/>
          </ac:inkMkLst>
        </pc:inkChg>
        <pc:inkChg chg="add del">
          <ac:chgData name="Viet Anh Nguyen" userId="b95f61ff061388d5" providerId="LiveId" clId="{746B24EA-7A43-4D3D-A68A-B9BD11066FA8}" dt="2022-02-09T08:31:25.072" v="7179"/>
          <ac:inkMkLst>
            <pc:docMk/>
            <pc:sldMk cId="2721083158" sldId="371"/>
            <ac:inkMk id="108" creationId="{FE4EE061-A981-4F63-A70E-7F968F9535AC}"/>
          </ac:inkMkLst>
        </pc:inkChg>
        <pc:inkChg chg="add del">
          <ac:chgData name="Viet Anh Nguyen" userId="b95f61ff061388d5" providerId="LiveId" clId="{746B24EA-7A43-4D3D-A68A-B9BD11066FA8}" dt="2022-02-09T08:31:25.072" v="7179"/>
          <ac:inkMkLst>
            <pc:docMk/>
            <pc:sldMk cId="2721083158" sldId="371"/>
            <ac:inkMk id="109" creationId="{11FE03B3-6AF3-4BF4-BC63-91B3C862886F}"/>
          </ac:inkMkLst>
        </pc:inkChg>
        <pc:inkChg chg="add del">
          <ac:chgData name="Viet Anh Nguyen" userId="b95f61ff061388d5" providerId="LiveId" clId="{746B24EA-7A43-4D3D-A68A-B9BD11066FA8}" dt="2022-02-09T08:31:25.072" v="7179"/>
          <ac:inkMkLst>
            <pc:docMk/>
            <pc:sldMk cId="2721083158" sldId="371"/>
            <ac:inkMk id="110" creationId="{2FAB2F8A-16B6-4C96-BD56-95EB44BCEFB9}"/>
          </ac:inkMkLst>
        </pc:inkChg>
        <pc:inkChg chg="add del">
          <ac:chgData name="Viet Anh Nguyen" userId="b95f61ff061388d5" providerId="LiveId" clId="{746B24EA-7A43-4D3D-A68A-B9BD11066FA8}" dt="2022-02-09T08:31:25.072" v="7179"/>
          <ac:inkMkLst>
            <pc:docMk/>
            <pc:sldMk cId="2721083158" sldId="371"/>
            <ac:inkMk id="111" creationId="{415D9BC8-9AB4-470A-8EFF-2D264E83E120}"/>
          </ac:inkMkLst>
        </pc:inkChg>
        <pc:inkChg chg="add del">
          <ac:chgData name="Viet Anh Nguyen" userId="b95f61ff061388d5" providerId="LiveId" clId="{746B24EA-7A43-4D3D-A68A-B9BD11066FA8}" dt="2022-02-09T08:31:25.072" v="7179"/>
          <ac:inkMkLst>
            <pc:docMk/>
            <pc:sldMk cId="2721083158" sldId="371"/>
            <ac:inkMk id="112" creationId="{AE0A412B-C047-4ACA-BAFE-4BCFEC6634C0}"/>
          </ac:inkMkLst>
        </pc:inkChg>
        <pc:inkChg chg="add">
          <ac:chgData name="Viet Anh Nguyen" userId="b95f61ff061388d5" providerId="LiveId" clId="{746B24EA-7A43-4D3D-A68A-B9BD11066FA8}" dt="2022-02-09T08:31:25.072" v="7179"/>
          <ac:inkMkLst>
            <pc:docMk/>
            <pc:sldMk cId="2721083158" sldId="371"/>
            <ac:inkMk id="113" creationId="{A3EAC18A-7F50-455E-88CB-633EBD1DC416}"/>
          </ac:inkMkLst>
        </pc:inkChg>
        <pc:inkChg chg="add del">
          <ac:chgData name="Viet Anh Nguyen" userId="b95f61ff061388d5" providerId="LiveId" clId="{746B24EA-7A43-4D3D-A68A-B9BD11066FA8}" dt="2022-02-09T08:31:30.175" v="7193"/>
          <ac:inkMkLst>
            <pc:docMk/>
            <pc:sldMk cId="2721083158" sldId="371"/>
            <ac:inkMk id="114" creationId="{CB0138C9-E456-4946-9511-8C0C0DB4037A}"/>
          </ac:inkMkLst>
        </pc:inkChg>
        <pc:inkChg chg="add del">
          <ac:chgData name="Viet Anh Nguyen" userId="b95f61ff061388d5" providerId="LiveId" clId="{746B24EA-7A43-4D3D-A68A-B9BD11066FA8}" dt="2022-02-09T08:31:30.175" v="7193"/>
          <ac:inkMkLst>
            <pc:docMk/>
            <pc:sldMk cId="2721083158" sldId="371"/>
            <ac:inkMk id="115" creationId="{A376D356-F3E7-4471-A267-442F0FD0B271}"/>
          </ac:inkMkLst>
        </pc:inkChg>
        <pc:inkChg chg="add del">
          <ac:chgData name="Viet Anh Nguyen" userId="b95f61ff061388d5" providerId="LiveId" clId="{746B24EA-7A43-4D3D-A68A-B9BD11066FA8}" dt="2022-02-09T08:31:30.175" v="7193"/>
          <ac:inkMkLst>
            <pc:docMk/>
            <pc:sldMk cId="2721083158" sldId="371"/>
            <ac:inkMk id="116" creationId="{0210471F-1B0F-49D3-A66F-159C1913EC04}"/>
          </ac:inkMkLst>
        </pc:inkChg>
        <pc:inkChg chg="add del">
          <ac:chgData name="Viet Anh Nguyen" userId="b95f61ff061388d5" providerId="LiveId" clId="{746B24EA-7A43-4D3D-A68A-B9BD11066FA8}" dt="2022-02-09T08:31:30.175" v="7193"/>
          <ac:inkMkLst>
            <pc:docMk/>
            <pc:sldMk cId="2721083158" sldId="371"/>
            <ac:inkMk id="117" creationId="{67CC49B8-064D-47A3-9898-9CCDC54D0E32}"/>
          </ac:inkMkLst>
        </pc:inkChg>
        <pc:inkChg chg="add del">
          <ac:chgData name="Viet Anh Nguyen" userId="b95f61ff061388d5" providerId="LiveId" clId="{746B24EA-7A43-4D3D-A68A-B9BD11066FA8}" dt="2022-02-09T08:31:30.175" v="7193"/>
          <ac:inkMkLst>
            <pc:docMk/>
            <pc:sldMk cId="2721083158" sldId="371"/>
            <ac:inkMk id="118" creationId="{D4F0414F-05BC-43F9-AE39-6F9F3886C060}"/>
          </ac:inkMkLst>
        </pc:inkChg>
        <pc:inkChg chg="add del">
          <ac:chgData name="Viet Anh Nguyen" userId="b95f61ff061388d5" providerId="LiveId" clId="{746B24EA-7A43-4D3D-A68A-B9BD11066FA8}" dt="2022-02-09T08:31:30.175" v="7193"/>
          <ac:inkMkLst>
            <pc:docMk/>
            <pc:sldMk cId="2721083158" sldId="371"/>
            <ac:inkMk id="119" creationId="{44E3D462-629B-4BAE-95A9-493AA6B3A0CA}"/>
          </ac:inkMkLst>
        </pc:inkChg>
        <pc:inkChg chg="add del">
          <ac:chgData name="Viet Anh Nguyen" userId="b95f61ff061388d5" providerId="LiveId" clId="{746B24EA-7A43-4D3D-A68A-B9BD11066FA8}" dt="2022-02-09T08:31:30.175" v="7193"/>
          <ac:inkMkLst>
            <pc:docMk/>
            <pc:sldMk cId="2721083158" sldId="371"/>
            <ac:inkMk id="120" creationId="{689844C9-6E29-4E1B-AA22-0347AD28ABBC}"/>
          </ac:inkMkLst>
        </pc:inkChg>
        <pc:inkChg chg="add del">
          <ac:chgData name="Viet Anh Nguyen" userId="b95f61ff061388d5" providerId="LiveId" clId="{746B24EA-7A43-4D3D-A68A-B9BD11066FA8}" dt="2022-02-09T08:31:30.175" v="7193"/>
          <ac:inkMkLst>
            <pc:docMk/>
            <pc:sldMk cId="2721083158" sldId="371"/>
            <ac:inkMk id="121" creationId="{7A07EDDB-E329-427C-9A57-C8E523A6FCB8}"/>
          </ac:inkMkLst>
        </pc:inkChg>
        <pc:inkChg chg="add del">
          <ac:chgData name="Viet Anh Nguyen" userId="b95f61ff061388d5" providerId="LiveId" clId="{746B24EA-7A43-4D3D-A68A-B9BD11066FA8}" dt="2022-02-09T08:31:30.175" v="7193"/>
          <ac:inkMkLst>
            <pc:docMk/>
            <pc:sldMk cId="2721083158" sldId="371"/>
            <ac:inkMk id="122" creationId="{29B65227-884F-4B6F-BBA2-7CE92F30395A}"/>
          </ac:inkMkLst>
        </pc:inkChg>
        <pc:inkChg chg="add del">
          <ac:chgData name="Viet Anh Nguyen" userId="b95f61ff061388d5" providerId="LiveId" clId="{746B24EA-7A43-4D3D-A68A-B9BD11066FA8}" dt="2022-02-09T08:31:30.175" v="7193"/>
          <ac:inkMkLst>
            <pc:docMk/>
            <pc:sldMk cId="2721083158" sldId="371"/>
            <ac:inkMk id="123" creationId="{7A60FA08-F1A0-4098-9CFB-3826222F1E1A}"/>
          </ac:inkMkLst>
        </pc:inkChg>
        <pc:inkChg chg="add del">
          <ac:chgData name="Viet Anh Nguyen" userId="b95f61ff061388d5" providerId="LiveId" clId="{746B24EA-7A43-4D3D-A68A-B9BD11066FA8}" dt="2022-02-09T08:31:30.175" v="7193"/>
          <ac:inkMkLst>
            <pc:docMk/>
            <pc:sldMk cId="2721083158" sldId="371"/>
            <ac:inkMk id="124" creationId="{CF6E8E24-106D-4323-960A-78C8C860E302}"/>
          </ac:inkMkLst>
        </pc:inkChg>
        <pc:inkChg chg="add del">
          <ac:chgData name="Viet Anh Nguyen" userId="b95f61ff061388d5" providerId="LiveId" clId="{746B24EA-7A43-4D3D-A68A-B9BD11066FA8}" dt="2022-02-09T08:31:30.175" v="7193"/>
          <ac:inkMkLst>
            <pc:docMk/>
            <pc:sldMk cId="2721083158" sldId="371"/>
            <ac:inkMk id="125" creationId="{5A581148-751C-43D4-B0B6-932AEC89D6D7}"/>
          </ac:inkMkLst>
        </pc:inkChg>
        <pc:inkChg chg="add del">
          <ac:chgData name="Viet Anh Nguyen" userId="b95f61ff061388d5" providerId="LiveId" clId="{746B24EA-7A43-4D3D-A68A-B9BD11066FA8}" dt="2022-02-09T08:31:30.175" v="7193"/>
          <ac:inkMkLst>
            <pc:docMk/>
            <pc:sldMk cId="2721083158" sldId="371"/>
            <ac:inkMk id="126" creationId="{D5B68C16-F619-4406-92E0-EFE0ADC23F26}"/>
          </ac:inkMkLst>
        </pc:inkChg>
        <pc:inkChg chg="add">
          <ac:chgData name="Viet Anh Nguyen" userId="b95f61ff061388d5" providerId="LiveId" clId="{746B24EA-7A43-4D3D-A68A-B9BD11066FA8}" dt="2022-02-09T08:31:30.175" v="7193"/>
          <ac:inkMkLst>
            <pc:docMk/>
            <pc:sldMk cId="2721083158" sldId="371"/>
            <ac:inkMk id="127" creationId="{48DBBF4C-0A75-40A4-9C5C-2E18BCCCEC48}"/>
          </ac:inkMkLst>
        </pc:inkChg>
        <pc:inkChg chg="add">
          <ac:chgData name="Viet Anh Nguyen" userId="b95f61ff061388d5" providerId="LiveId" clId="{746B24EA-7A43-4D3D-A68A-B9BD11066FA8}" dt="2022-02-09T08:31:30.175" v="7193"/>
          <ac:inkMkLst>
            <pc:docMk/>
            <pc:sldMk cId="2721083158" sldId="371"/>
            <ac:inkMk id="128" creationId="{A5D6055E-3376-43EE-9982-D0F7C6047DE5}"/>
          </ac:inkMkLst>
        </pc:inkChg>
        <pc:inkChg chg="add">
          <ac:chgData name="Viet Anh Nguyen" userId="b95f61ff061388d5" providerId="LiveId" clId="{746B24EA-7A43-4D3D-A68A-B9BD11066FA8}" dt="2022-02-09T08:31:30.175" v="7193"/>
          <ac:inkMkLst>
            <pc:docMk/>
            <pc:sldMk cId="2721083158" sldId="371"/>
            <ac:inkMk id="129" creationId="{6CF40233-66E7-4977-9B70-B9EAD17D4D98}"/>
          </ac:inkMkLst>
        </pc:inkChg>
        <pc:inkChg chg="add del">
          <ac:chgData name="Viet Anh Nguyen" userId="b95f61ff061388d5" providerId="LiveId" clId="{746B24EA-7A43-4D3D-A68A-B9BD11066FA8}" dt="2022-02-09T08:31:31.836" v="7197"/>
          <ac:inkMkLst>
            <pc:docMk/>
            <pc:sldMk cId="2721083158" sldId="371"/>
            <ac:inkMk id="130" creationId="{039E5BDE-B1AE-4470-98C0-2EB0C89E4FD2}"/>
          </ac:inkMkLst>
        </pc:inkChg>
        <pc:inkChg chg="add del">
          <ac:chgData name="Viet Anh Nguyen" userId="b95f61ff061388d5" providerId="LiveId" clId="{746B24EA-7A43-4D3D-A68A-B9BD11066FA8}" dt="2022-02-09T08:31:31.836" v="7197"/>
          <ac:inkMkLst>
            <pc:docMk/>
            <pc:sldMk cId="2721083158" sldId="371"/>
            <ac:inkMk id="131" creationId="{2DED2BC9-7120-48BF-9505-DF9E2AC0B7C5}"/>
          </ac:inkMkLst>
        </pc:inkChg>
        <pc:inkChg chg="add del">
          <ac:chgData name="Viet Anh Nguyen" userId="b95f61ff061388d5" providerId="LiveId" clId="{746B24EA-7A43-4D3D-A68A-B9BD11066FA8}" dt="2022-02-09T08:31:31.836" v="7197"/>
          <ac:inkMkLst>
            <pc:docMk/>
            <pc:sldMk cId="2721083158" sldId="371"/>
            <ac:inkMk id="132" creationId="{FB0B7E77-F2CB-44F2-924B-0EA348FE4C5D}"/>
          </ac:inkMkLst>
        </pc:inkChg>
        <pc:inkChg chg="add">
          <ac:chgData name="Viet Anh Nguyen" userId="b95f61ff061388d5" providerId="LiveId" clId="{746B24EA-7A43-4D3D-A68A-B9BD11066FA8}" dt="2022-02-09T08:31:31.836" v="7197"/>
          <ac:inkMkLst>
            <pc:docMk/>
            <pc:sldMk cId="2721083158" sldId="371"/>
            <ac:inkMk id="133" creationId="{988765D7-C15D-41F1-A53E-ED8B7982A368}"/>
          </ac:inkMkLst>
        </pc:inkChg>
        <pc:inkChg chg="add del">
          <ac:chgData name="Viet Anh Nguyen" userId="b95f61ff061388d5" providerId="LiveId" clId="{746B24EA-7A43-4D3D-A68A-B9BD11066FA8}" dt="2022-02-09T08:31:32.805" v="7200"/>
          <ac:inkMkLst>
            <pc:docMk/>
            <pc:sldMk cId="2721083158" sldId="371"/>
            <ac:inkMk id="134" creationId="{49B06E83-B18C-435F-82A6-A847FE322973}"/>
          </ac:inkMkLst>
        </pc:inkChg>
        <pc:inkChg chg="add del">
          <ac:chgData name="Viet Anh Nguyen" userId="b95f61ff061388d5" providerId="LiveId" clId="{746B24EA-7A43-4D3D-A68A-B9BD11066FA8}" dt="2022-02-09T08:31:32.805" v="7200"/>
          <ac:inkMkLst>
            <pc:docMk/>
            <pc:sldMk cId="2721083158" sldId="371"/>
            <ac:inkMk id="135" creationId="{45C8E20F-9FDF-4C5A-980E-FF3F79F071A0}"/>
          </ac:inkMkLst>
        </pc:inkChg>
        <pc:inkChg chg="add">
          <ac:chgData name="Viet Anh Nguyen" userId="b95f61ff061388d5" providerId="LiveId" clId="{746B24EA-7A43-4D3D-A68A-B9BD11066FA8}" dt="2022-02-09T08:31:32.805" v="7200"/>
          <ac:inkMkLst>
            <pc:docMk/>
            <pc:sldMk cId="2721083158" sldId="371"/>
            <ac:inkMk id="136" creationId="{BAE3CBD9-55CC-46CF-8F20-42D43C2D9921}"/>
          </ac:inkMkLst>
        </pc:inkChg>
        <pc:inkChg chg="add del">
          <ac:chgData name="Viet Anh Nguyen" userId="b95f61ff061388d5" providerId="LiveId" clId="{746B24EA-7A43-4D3D-A68A-B9BD11066FA8}" dt="2022-02-09T08:31:36.576" v="7205"/>
          <ac:inkMkLst>
            <pc:docMk/>
            <pc:sldMk cId="2721083158" sldId="371"/>
            <ac:inkMk id="137" creationId="{BA3A30F0-4A65-498F-A7C0-AD4F7E87988B}"/>
          </ac:inkMkLst>
        </pc:inkChg>
        <pc:inkChg chg="add del">
          <ac:chgData name="Viet Anh Nguyen" userId="b95f61ff061388d5" providerId="LiveId" clId="{746B24EA-7A43-4D3D-A68A-B9BD11066FA8}" dt="2022-02-09T08:31:36.576" v="7205"/>
          <ac:inkMkLst>
            <pc:docMk/>
            <pc:sldMk cId="2721083158" sldId="371"/>
            <ac:inkMk id="138" creationId="{C72FCF8B-847F-4373-8235-162315DFCD70}"/>
          </ac:inkMkLst>
        </pc:inkChg>
        <pc:inkChg chg="add del">
          <ac:chgData name="Viet Anh Nguyen" userId="b95f61ff061388d5" providerId="LiveId" clId="{746B24EA-7A43-4D3D-A68A-B9BD11066FA8}" dt="2022-02-09T08:31:36.576" v="7205"/>
          <ac:inkMkLst>
            <pc:docMk/>
            <pc:sldMk cId="2721083158" sldId="371"/>
            <ac:inkMk id="139" creationId="{D63D855F-D82F-4E72-994D-73E8A0C47C0F}"/>
          </ac:inkMkLst>
        </pc:inkChg>
        <pc:inkChg chg="add del">
          <ac:chgData name="Viet Anh Nguyen" userId="b95f61ff061388d5" providerId="LiveId" clId="{746B24EA-7A43-4D3D-A68A-B9BD11066FA8}" dt="2022-02-09T08:31:36.576" v="7205"/>
          <ac:inkMkLst>
            <pc:docMk/>
            <pc:sldMk cId="2721083158" sldId="371"/>
            <ac:inkMk id="140" creationId="{0D9F869A-616D-49D6-A495-BD6211E596E7}"/>
          </ac:inkMkLst>
        </pc:inkChg>
        <pc:inkChg chg="add del">
          <ac:chgData name="Viet Anh Nguyen" userId="b95f61ff061388d5" providerId="LiveId" clId="{746B24EA-7A43-4D3D-A68A-B9BD11066FA8}" dt="2022-02-09T08:31:37.632" v="7208"/>
          <ac:inkMkLst>
            <pc:docMk/>
            <pc:sldMk cId="2721083158" sldId="371"/>
            <ac:inkMk id="141" creationId="{1F48763A-95BB-4468-9CA3-604188C60882}"/>
          </ac:inkMkLst>
        </pc:inkChg>
        <pc:inkChg chg="add del">
          <ac:chgData name="Viet Anh Nguyen" userId="b95f61ff061388d5" providerId="LiveId" clId="{746B24EA-7A43-4D3D-A68A-B9BD11066FA8}" dt="2022-02-09T08:31:37.632" v="7208"/>
          <ac:inkMkLst>
            <pc:docMk/>
            <pc:sldMk cId="2721083158" sldId="371"/>
            <ac:inkMk id="142" creationId="{B566999C-F780-4146-AC24-2976057140A8}"/>
          </ac:inkMkLst>
        </pc:inkChg>
        <pc:inkChg chg="add del">
          <ac:chgData name="Viet Anh Nguyen" userId="b95f61ff061388d5" providerId="LiveId" clId="{746B24EA-7A43-4D3D-A68A-B9BD11066FA8}" dt="2022-02-09T08:31:37.632" v="7208"/>
          <ac:inkMkLst>
            <pc:docMk/>
            <pc:sldMk cId="2721083158" sldId="371"/>
            <ac:inkMk id="143" creationId="{6C428F50-A107-4FA9-9680-5087A28AD25E}"/>
          </ac:inkMkLst>
        </pc:inkChg>
        <pc:inkChg chg="add del">
          <ac:chgData name="Viet Anh Nguyen" userId="b95f61ff061388d5" providerId="LiveId" clId="{746B24EA-7A43-4D3D-A68A-B9BD11066FA8}" dt="2022-02-09T08:31:37.632" v="7208"/>
          <ac:inkMkLst>
            <pc:docMk/>
            <pc:sldMk cId="2721083158" sldId="371"/>
            <ac:inkMk id="144" creationId="{6DC45230-6659-42D1-894F-B2357466357D}"/>
          </ac:inkMkLst>
        </pc:inkChg>
        <pc:inkChg chg="add del">
          <ac:chgData name="Viet Anh Nguyen" userId="b95f61ff061388d5" providerId="LiveId" clId="{746B24EA-7A43-4D3D-A68A-B9BD11066FA8}" dt="2022-02-09T08:31:43.175" v="7224"/>
          <ac:inkMkLst>
            <pc:docMk/>
            <pc:sldMk cId="2721083158" sldId="371"/>
            <ac:inkMk id="145" creationId="{33F44713-42C9-4279-93FB-5D3C0F02F709}"/>
          </ac:inkMkLst>
        </pc:inkChg>
        <pc:inkChg chg="add del">
          <ac:chgData name="Viet Anh Nguyen" userId="b95f61ff061388d5" providerId="LiveId" clId="{746B24EA-7A43-4D3D-A68A-B9BD11066FA8}" dt="2022-02-09T08:31:43.175" v="7224"/>
          <ac:inkMkLst>
            <pc:docMk/>
            <pc:sldMk cId="2721083158" sldId="371"/>
            <ac:inkMk id="146" creationId="{3F726E4F-96B6-44FE-BBC7-054481B081BA}"/>
          </ac:inkMkLst>
        </pc:inkChg>
        <pc:inkChg chg="add del">
          <ac:chgData name="Viet Anh Nguyen" userId="b95f61ff061388d5" providerId="LiveId" clId="{746B24EA-7A43-4D3D-A68A-B9BD11066FA8}" dt="2022-02-09T08:31:43.175" v="7224"/>
          <ac:inkMkLst>
            <pc:docMk/>
            <pc:sldMk cId="2721083158" sldId="371"/>
            <ac:inkMk id="147" creationId="{D4AF69A8-8321-4D12-A781-09A5A822FD95}"/>
          </ac:inkMkLst>
        </pc:inkChg>
        <pc:inkChg chg="add del">
          <ac:chgData name="Viet Anh Nguyen" userId="b95f61ff061388d5" providerId="LiveId" clId="{746B24EA-7A43-4D3D-A68A-B9BD11066FA8}" dt="2022-02-09T08:31:43.175" v="7224"/>
          <ac:inkMkLst>
            <pc:docMk/>
            <pc:sldMk cId="2721083158" sldId="371"/>
            <ac:inkMk id="148" creationId="{B628E9D9-C062-4C3A-B8EF-71CF1CBFDFBD}"/>
          </ac:inkMkLst>
        </pc:inkChg>
        <pc:inkChg chg="add del">
          <ac:chgData name="Viet Anh Nguyen" userId="b95f61ff061388d5" providerId="LiveId" clId="{746B24EA-7A43-4D3D-A68A-B9BD11066FA8}" dt="2022-02-09T08:31:43.175" v="7224"/>
          <ac:inkMkLst>
            <pc:docMk/>
            <pc:sldMk cId="2721083158" sldId="371"/>
            <ac:inkMk id="149" creationId="{34B30F22-9152-495B-9136-2B96BDDE67D3}"/>
          </ac:inkMkLst>
        </pc:inkChg>
        <pc:inkChg chg="add del">
          <ac:chgData name="Viet Anh Nguyen" userId="b95f61ff061388d5" providerId="LiveId" clId="{746B24EA-7A43-4D3D-A68A-B9BD11066FA8}" dt="2022-02-09T08:31:43.175" v="7224"/>
          <ac:inkMkLst>
            <pc:docMk/>
            <pc:sldMk cId="2721083158" sldId="371"/>
            <ac:inkMk id="150" creationId="{0BDB2C4B-8164-450B-B31C-E0ADA183082B}"/>
          </ac:inkMkLst>
        </pc:inkChg>
        <pc:inkChg chg="add del">
          <ac:chgData name="Viet Anh Nguyen" userId="b95f61ff061388d5" providerId="LiveId" clId="{746B24EA-7A43-4D3D-A68A-B9BD11066FA8}" dt="2022-02-09T08:31:43.175" v="7224"/>
          <ac:inkMkLst>
            <pc:docMk/>
            <pc:sldMk cId="2721083158" sldId="371"/>
            <ac:inkMk id="151" creationId="{1539561B-F506-4098-9046-92DD6A9DFF1E}"/>
          </ac:inkMkLst>
        </pc:inkChg>
        <pc:inkChg chg="add del">
          <ac:chgData name="Viet Anh Nguyen" userId="b95f61ff061388d5" providerId="LiveId" clId="{746B24EA-7A43-4D3D-A68A-B9BD11066FA8}" dt="2022-02-09T08:31:43.175" v="7224"/>
          <ac:inkMkLst>
            <pc:docMk/>
            <pc:sldMk cId="2721083158" sldId="371"/>
            <ac:inkMk id="152" creationId="{74F98846-4707-4CAB-8CB1-9EFB31DF03CE}"/>
          </ac:inkMkLst>
        </pc:inkChg>
        <pc:inkChg chg="add del">
          <ac:chgData name="Viet Anh Nguyen" userId="b95f61ff061388d5" providerId="LiveId" clId="{746B24EA-7A43-4D3D-A68A-B9BD11066FA8}" dt="2022-02-09T08:31:43.175" v="7224"/>
          <ac:inkMkLst>
            <pc:docMk/>
            <pc:sldMk cId="2721083158" sldId="371"/>
            <ac:inkMk id="153" creationId="{4CFC7ED7-B5C1-4603-A3C0-B004C4F25C6E}"/>
          </ac:inkMkLst>
        </pc:inkChg>
        <pc:inkChg chg="add del">
          <ac:chgData name="Viet Anh Nguyen" userId="b95f61ff061388d5" providerId="LiveId" clId="{746B24EA-7A43-4D3D-A68A-B9BD11066FA8}" dt="2022-02-09T08:31:43.175" v="7224"/>
          <ac:inkMkLst>
            <pc:docMk/>
            <pc:sldMk cId="2721083158" sldId="371"/>
            <ac:inkMk id="154" creationId="{4463A6E5-5356-48DD-8B76-662BFA63BF73}"/>
          </ac:inkMkLst>
        </pc:inkChg>
        <pc:inkChg chg="add del">
          <ac:chgData name="Viet Anh Nguyen" userId="b95f61ff061388d5" providerId="LiveId" clId="{746B24EA-7A43-4D3D-A68A-B9BD11066FA8}" dt="2022-02-09T08:31:43.175" v="7224"/>
          <ac:inkMkLst>
            <pc:docMk/>
            <pc:sldMk cId="2721083158" sldId="371"/>
            <ac:inkMk id="155" creationId="{FCF43695-337B-43A5-8B1B-30E1D5821778}"/>
          </ac:inkMkLst>
        </pc:inkChg>
        <pc:inkChg chg="add del">
          <ac:chgData name="Viet Anh Nguyen" userId="b95f61ff061388d5" providerId="LiveId" clId="{746B24EA-7A43-4D3D-A68A-B9BD11066FA8}" dt="2022-02-09T08:31:43.175" v="7224"/>
          <ac:inkMkLst>
            <pc:docMk/>
            <pc:sldMk cId="2721083158" sldId="371"/>
            <ac:inkMk id="156" creationId="{41FAEE13-1F13-4CB0-914A-5F9723DDFC4D}"/>
          </ac:inkMkLst>
        </pc:inkChg>
        <pc:inkChg chg="add del">
          <ac:chgData name="Viet Anh Nguyen" userId="b95f61ff061388d5" providerId="LiveId" clId="{746B24EA-7A43-4D3D-A68A-B9BD11066FA8}" dt="2022-02-09T08:31:43.175" v="7224"/>
          <ac:inkMkLst>
            <pc:docMk/>
            <pc:sldMk cId="2721083158" sldId="371"/>
            <ac:inkMk id="157" creationId="{788C42FE-31FE-4052-9146-6D41B6CFE599}"/>
          </ac:inkMkLst>
        </pc:inkChg>
        <pc:inkChg chg="add">
          <ac:chgData name="Viet Anh Nguyen" userId="b95f61ff061388d5" providerId="LiveId" clId="{746B24EA-7A43-4D3D-A68A-B9BD11066FA8}" dt="2022-02-09T08:31:41.998" v="7221" actId="9405"/>
          <ac:inkMkLst>
            <pc:docMk/>
            <pc:sldMk cId="2721083158" sldId="371"/>
            <ac:inkMk id="158" creationId="{EB1B7239-A573-4275-A3B8-D9099B3E40B7}"/>
          </ac:inkMkLst>
        </pc:inkChg>
        <pc:inkChg chg="add">
          <ac:chgData name="Viet Anh Nguyen" userId="b95f61ff061388d5" providerId="LiveId" clId="{746B24EA-7A43-4D3D-A68A-B9BD11066FA8}" dt="2022-02-09T08:31:42.481" v="7222" actId="9405"/>
          <ac:inkMkLst>
            <pc:docMk/>
            <pc:sldMk cId="2721083158" sldId="371"/>
            <ac:inkMk id="159" creationId="{51D3C27C-5BBA-4187-B77E-93C5EC93100B}"/>
          </ac:inkMkLst>
        </pc:inkChg>
        <pc:inkChg chg="add">
          <ac:chgData name="Viet Anh Nguyen" userId="b95f61ff061388d5" providerId="LiveId" clId="{746B24EA-7A43-4D3D-A68A-B9BD11066FA8}" dt="2022-02-09T08:31:42.628" v="7223" actId="9405"/>
          <ac:inkMkLst>
            <pc:docMk/>
            <pc:sldMk cId="2721083158" sldId="371"/>
            <ac:inkMk id="160" creationId="{5335C6C4-43D0-4A58-AA52-0ABD35FCFC0B}"/>
          </ac:inkMkLst>
        </pc:inkChg>
        <pc:inkChg chg="add del">
          <ac:chgData name="Viet Anh Nguyen" userId="b95f61ff061388d5" providerId="LiveId" clId="{746B24EA-7A43-4D3D-A68A-B9BD11066FA8}" dt="2022-02-09T08:31:43.175" v="7224"/>
          <ac:inkMkLst>
            <pc:docMk/>
            <pc:sldMk cId="2721083158" sldId="371"/>
            <ac:inkMk id="161" creationId="{B128BE57-37D2-49A3-BF26-A1A8441E29FF}"/>
          </ac:inkMkLst>
        </pc:inkChg>
        <pc:inkChg chg="add">
          <ac:chgData name="Viet Anh Nguyen" userId="b95f61ff061388d5" providerId="LiveId" clId="{746B24EA-7A43-4D3D-A68A-B9BD11066FA8}" dt="2022-02-09T08:31:43.175" v="7224"/>
          <ac:inkMkLst>
            <pc:docMk/>
            <pc:sldMk cId="2721083158" sldId="371"/>
            <ac:inkMk id="162" creationId="{00F887F4-27D8-4C8D-BF94-CCABBB1D951A}"/>
          </ac:inkMkLst>
        </pc:inkChg>
        <pc:inkChg chg="add del">
          <ac:chgData name="Viet Anh Nguyen" userId="b95f61ff061388d5" providerId="LiveId" clId="{746B24EA-7A43-4D3D-A68A-B9BD11066FA8}" dt="2022-02-09T08:31:53.578" v="7231"/>
          <ac:inkMkLst>
            <pc:docMk/>
            <pc:sldMk cId="2721083158" sldId="371"/>
            <ac:inkMk id="163" creationId="{20A572B3-B131-49F2-9B37-7C125F46DE55}"/>
          </ac:inkMkLst>
        </pc:inkChg>
        <pc:inkChg chg="add del">
          <ac:chgData name="Viet Anh Nguyen" userId="b95f61ff061388d5" providerId="LiveId" clId="{746B24EA-7A43-4D3D-A68A-B9BD11066FA8}" dt="2022-02-09T08:31:53.578" v="7231"/>
          <ac:inkMkLst>
            <pc:docMk/>
            <pc:sldMk cId="2721083158" sldId="371"/>
            <ac:inkMk id="164" creationId="{1F623E8B-7580-4DE4-B9E7-36A39DB97941}"/>
          </ac:inkMkLst>
        </pc:inkChg>
        <pc:inkChg chg="add del">
          <ac:chgData name="Viet Anh Nguyen" userId="b95f61ff061388d5" providerId="LiveId" clId="{746B24EA-7A43-4D3D-A68A-B9BD11066FA8}" dt="2022-02-09T08:31:53.578" v="7231"/>
          <ac:inkMkLst>
            <pc:docMk/>
            <pc:sldMk cId="2721083158" sldId="371"/>
            <ac:inkMk id="165" creationId="{DDD84CD8-7E48-40AA-ABFF-280DD6C06B5F}"/>
          </ac:inkMkLst>
        </pc:inkChg>
        <pc:inkChg chg="add del">
          <ac:chgData name="Viet Anh Nguyen" userId="b95f61ff061388d5" providerId="LiveId" clId="{746B24EA-7A43-4D3D-A68A-B9BD11066FA8}" dt="2022-02-09T08:31:53.578" v="7231"/>
          <ac:inkMkLst>
            <pc:docMk/>
            <pc:sldMk cId="2721083158" sldId="371"/>
            <ac:inkMk id="166" creationId="{7F09BE6B-D167-407F-A1A1-C450B0B2B407}"/>
          </ac:inkMkLst>
        </pc:inkChg>
        <pc:inkChg chg="add del">
          <ac:chgData name="Viet Anh Nguyen" userId="b95f61ff061388d5" providerId="LiveId" clId="{746B24EA-7A43-4D3D-A68A-B9BD11066FA8}" dt="2022-02-09T08:31:53.578" v="7231"/>
          <ac:inkMkLst>
            <pc:docMk/>
            <pc:sldMk cId="2721083158" sldId="371"/>
            <ac:inkMk id="167" creationId="{3173BCFD-137C-4A53-B82B-E63C8CA06A1F}"/>
          </ac:inkMkLst>
        </pc:inkChg>
        <pc:inkChg chg="add del">
          <ac:chgData name="Viet Anh Nguyen" userId="b95f61ff061388d5" providerId="LiveId" clId="{746B24EA-7A43-4D3D-A68A-B9BD11066FA8}" dt="2022-02-09T08:31:53.578" v="7231"/>
          <ac:inkMkLst>
            <pc:docMk/>
            <pc:sldMk cId="2721083158" sldId="371"/>
            <ac:inkMk id="168" creationId="{16CC9F2A-54DC-485E-BF26-D7CE2EDAC0E5}"/>
          </ac:inkMkLst>
        </pc:inkChg>
        <pc:inkChg chg="add">
          <ac:chgData name="Viet Anh Nguyen" userId="b95f61ff061388d5" providerId="LiveId" clId="{746B24EA-7A43-4D3D-A68A-B9BD11066FA8}" dt="2022-02-09T08:31:53.578" v="7231"/>
          <ac:inkMkLst>
            <pc:docMk/>
            <pc:sldMk cId="2721083158" sldId="371"/>
            <ac:inkMk id="169" creationId="{29E6A729-3DD7-4C54-BCEE-43904CFE0791}"/>
          </ac:inkMkLst>
        </pc:inkChg>
      </pc:sldChg>
      <pc:sldChg chg="addSp delSp add mod">
        <pc:chgData name="Viet Anh Nguyen" userId="b95f61ff061388d5" providerId="LiveId" clId="{746B24EA-7A43-4D3D-A68A-B9BD11066FA8}" dt="2022-02-09T08:34:05.968" v="7364"/>
        <pc:sldMkLst>
          <pc:docMk/>
          <pc:sldMk cId="877930862" sldId="372"/>
        </pc:sldMkLst>
        <pc:inkChg chg="add del">
          <ac:chgData name="Viet Anh Nguyen" userId="b95f61ff061388d5" providerId="LiveId" clId="{746B24EA-7A43-4D3D-A68A-B9BD11066FA8}" dt="2022-02-09T08:32:54.296" v="7242"/>
          <ac:inkMkLst>
            <pc:docMk/>
            <pc:sldMk cId="877930862" sldId="372"/>
            <ac:inkMk id="2" creationId="{80452071-4868-4B00-A95F-9F80428DB164}"/>
          </ac:inkMkLst>
        </pc:inkChg>
        <pc:inkChg chg="add del">
          <ac:chgData name="Viet Anh Nguyen" userId="b95f61ff061388d5" providerId="LiveId" clId="{746B24EA-7A43-4D3D-A68A-B9BD11066FA8}" dt="2022-02-09T08:32:54.296" v="7242"/>
          <ac:inkMkLst>
            <pc:docMk/>
            <pc:sldMk cId="877930862" sldId="372"/>
            <ac:inkMk id="3" creationId="{9FF77BC2-D97B-4ACE-AF1A-916A464FF427}"/>
          </ac:inkMkLst>
        </pc:inkChg>
        <pc:inkChg chg="add del">
          <ac:chgData name="Viet Anh Nguyen" userId="b95f61ff061388d5" providerId="LiveId" clId="{746B24EA-7A43-4D3D-A68A-B9BD11066FA8}" dt="2022-02-09T08:32:54.296" v="7242"/>
          <ac:inkMkLst>
            <pc:docMk/>
            <pc:sldMk cId="877930862" sldId="372"/>
            <ac:inkMk id="4" creationId="{A22EE6BE-C23B-4A9D-A0EF-8A26951FB6FB}"/>
          </ac:inkMkLst>
        </pc:inkChg>
        <pc:inkChg chg="add del">
          <ac:chgData name="Viet Anh Nguyen" userId="b95f61ff061388d5" providerId="LiveId" clId="{746B24EA-7A43-4D3D-A68A-B9BD11066FA8}" dt="2022-02-09T08:32:54.296" v="7242"/>
          <ac:inkMkLst>
            <pc:docMk/>
            <pc:sldMk cId="877930862" sldId="372"/>
            <ac:inkMk id="5" creationId="{A1A8E8E3-5227-47C4-89B2-930C77DFF734}"/>
          </ac:inkMkLst>
        </pc:inkChg>
        <pc:inkChg chg="add del">
          <ac:chgData name="Viet Anh Nguyen" userId="b95f61ff061388d5" providerId="LiveId" clId="{746B24EA-7A43-4D3D-A68A-B9BD11066FA8}" dt="2022-02-09T08:32:54.296" v="7242"/>
          <ac:inkMkLst>
            <pc:docMk/>
            <pc:sldMk cId="877930862" sldId="372"/>
            <ac:inkMk id="6" creationId="{359ECEF2-7CA4-452C-A323-69FFAA6031A4}"/>
          </ac:inkMkLst>
        </pc:inkChg>
        <pc:inkChg chg="add del">
          <ac:chgData name="Viet Anh Nguyen" userId="b95f61ff061388d5" providerId="LiveId" clId="{746B24EA-7A43-4D3D-A68A-B9BD11066FA8}" dt="2022-02-09T08:32:54.296" v="7242"/>
          <ac:inkMkLst>
            <pc:docMk/>
            <pc:sldMk cId="877930862" sldId="372"/>
            <ac:inkMk id="7" creationId="{7D88B34C-C02D-4D0A-A2AD-5AFBE9B724C4}"/>
          </ac:inkMkLst>
        </pc:inkChg>
        <pc:inkChg chg="add del">
          <ac:chgData name="Viet Anh Nguyen" userId="b95f61ff061388d5" providerId="LiveId" clId="{746B24EA-7A43-4D3D-A68A-B9BD11066FA8}" dt="2022-02-09T08:32:54.296" v="7242"/>
          <ac:inkMkLst>
            <pc:docMk/>
            <pc:sldMk cId="877930862" sldId="372"/>
            <ac:inkMk id="8" creationId="{C77BB4FA-898E-4E8E-BF91-00C4C4D80E3F}"/>
          </ac:inkMkLst>
        </pc:inkChg>
        <pc:inkChg chg="add">
          <ac:chgData name="Viet Anh Nguyen" userId="b95f61ff061388d5" providerId="LiveId" clId="{746B24EA-7A43-4D3D-A68A-B9BD11066FA8}" dt="2022-02-09T08:32:53.406" v="7239" actId="9405"/>
          <ac:inkMkLst>
            <pc:docMk/>
            <pc:sldMk cId="877930862" sldId="372"/>
            <ac:inkMk id="9" creationId="{0095AD9B-220F-4D74-B38F-711F036330C9}"/>
          </ac:inkMkLst>
        </pc:inkChg>
        <pc:inkChg chg="add del">
          <ac:chgData name="Viet Anh Nguyen" userId="b95f61ff061388d5" providerId="LiveId" clId="{746B24EA-7A43-4D3D-A68A-B9BD11066FA8}" dt="2022-02-09T08:32:54.296" v="7242"/>
          <ac:inkMkLst>
            <pc:docMk/>
            <pc:sldMk cId="877930862" sldId="372"/>
            <ac:inkMk id="10" creationId="{8E24B63E-0CAE-49CC-AFC1-C3CD1243BFE7}"/>
          </ac:inkMkLst>
        </pc:inkChg>
        <pc:inkChg chg="add del">
          <ac:chgData name="Viet Anh Nguyen" userId="b95f61ff061388d5" providerId="LiveId" clId="{746B24EA-7A43-4D3D-A68A-B9BD11066FA8}" dt="2022-02-09T08:32:54.296" v="7242"/>
          <ac:inkMkLst>
            <pc:docMk/>
            <pc:sldMk cId="877930862" sldId="372"/>
            <ac:inkMk id="11" creationId="{EDB2BB14-A6FD-4615-BAA6-7788BD50D548}"/>
          </ac:inkMkLst>
        </pc:inkChg>
        <pc:inkChg chg="add">
          <ac:chgData name="Viet Anh Nguyen" userId="b95f61ff061388d5" providerId="LiveId" clId="{746B24EA-7A43-4D3D-A68A-B9BD11066FA8}" dt="2022-02-09T08:32:54.296" v="7242"/>
          <ac:inkMkLst>
            <pc:docMk/>
            <pc:sldMk cId="877930862" sldId="372"/>
            <ac:inkMk id="12" creationId="{04797560-9E8F-4E73-9C53-0E9DED5BD066}"/>
          </ac:inkMkLst>
        </pc:inkChg>
        <pc:inkChg chg="add">
          <ac:chgData name="Viet Anh Nguyen" userId="b95f61ff061388d5" providerId="LiveId" clId="{746B24EA-7A43-4D3D-A68A-B9BD11066FA8}" dt="2022-02-09T08:32:54.296" v="7242"/>
          <ac:inkMkLst>
            <pc:docMk/>
            <pc:sldMk cId="877930862" sldId="372"/>
            <ac:inkMk id="13" creationId="{509280DB-2709-4DAD-A0C8-3EBF9969EFDA}"/>
          </ac:inkMkLst>
        </pc:inkChg>
        <pc:inkChg chg="add del">
          <ac:chgData name="Viet Anh Nguyen" userId="b95f61ff061388d5" providerId="LiveId" clId="{746B24EA-7A43-4D3D-A68A-B9BD11066FA8}" dt="2022-02-09T08:32:58.407" v="7256"/>
          <ac:inkMkLst>
            <pc:docMk/>
            <pc:sldMk cId="877930862" sldId="372"/>
            <ac:inkMk id="14" creationId="{69278E96-D24D-4EAA-8753-9509DD571628}"/>
          </ac:inkMkLst>
        </pc:inkChg>
        <pc:inkChg chg="add del">
          <ac:chgData name="Viet Anh Nguyen" userId="b95f61ff061388d5" providerId="LiveId" clId="{746B24EA-7A43-4D3D-A68A-B9BD11066FA8}" dt="2022-02-09T08:32:58.407" v="7256"/>
          <ac:inkMkLst>
            <pc:docMk/>
            <pc:sldMk cId="877930862" sldId="372"/>
            <ac:inkMk id="15" creationId="{88B43CCA-0E6F-4CAA-ACC0-D7EBFEE5F4C1}"/>
          </ac:inkMkLst>
        </pc:inkChg>
        <pc:inkChg chg="add del">
          <ac:chgData name="Viet Anh Nguyen" userId="b95f61ff061388d5" providerId="LiveId" clId="{746B24EA-7A43-4D3D-A68A-B9BD11066FA8}" dt="2022-02-09T08:32:58.407" v="7256"/>
          <ac:inkMkLst>
            <pc:docMk/>
            <pc:sldMk cId="877930862" sldId="372"/>
            <ac:inkMk id="16" creationId="{861F2A2E-18CB-4F48-A5A7-2C7D5094E144}"/>
          </ac:inkMkLst>
        </pc:inkChg>
        <pc:inkChg chg="add del">
          <ac:chgData name="Viet Anh Nguyen" userId="b95f61ff061388d5" providerId="LiveId" clId="{746B24EA-7A43-4D3D-A68A-B9BD11066FA8}" dt="2022-02-09T08:32:58.407" v="7256"/>
          <ac:inkMkLst>
            <pc:docMk/>
            <pc:sldMk cId="877930862" sldId="372"/>
            <ac:inkMk id="17" creationId="{294AF324-3ACF-423E-B729-B95CEA6BFBCB}"/>
          </ac:inkMkLst>
        </pc:inkChg>
        <pc:inkChg chg="add del">
          <ac:chgData name="Viet Anh Nguyen" userId="b95f61ff061388d5" providerId="LiveId" clId="{746B24EA-7A43-4D3D-A68A-B9BD11066FA8}" dt="2022-02-09T08:32:58.407" v="7256"/>
          <ac:inkMkLst>
            <pc:docMk/>
            <pc:sldMk cId="877930862" sldId="372"/>
            <ac:inkMk id="18" creationId="{08112A2D-5495-496F-8E89-4B27D5A7878C}"/>
          </ac:inkMkLst>
        </pc:inkChg>
        <pc:inkChg chg="add del">
          <ac:chgData name="Viet Anh Nguyen" userId="b95f61ff061388d5" providerId="LiveId" clId="{746B24EA-7A43-4D3D-A68A-B9BD11066FA8}" dt="2022-02-09T08:32:58.407" v="7256"/>
          <ac:inkMkLst>
            <pc:docMk/>
            <pc:sldMk cId="877930862" sldId="372"/>
            <ac:inkMk id="19" creationId="{3EF8B586-938C-4DF0-8A69-6EA508534CD4}"/>
          </ac:inkMkLst>
        </pc:inkChg>
        <pc:inkChg chg="add del">
          <ac:chgData name="Viet Anh Nguyen" userId="b95f61ff061388d5" providerId="LiveId" clId="{746B24EA-7A43-4D3D-A68A-B9BD11066FA8}" dt="2022-02-09T08:32:58.407" v="7256"/>
          <ac:inkMkLst>
            <pc:docMk/>
            <pc:sldMk cId="877930862" sldId="372"/>
            <ac:inkMk id="20" creationId="{9E25FE7C-616C-484B-AA89-8A73C6738CEF}"/>
          </ac:inkMkLst>
        </pc:inkChg>
        <pc:inkChg chg="add del">
          <ac:chgData name="Viet Anh Nguyen" userId="b95f61ff061388d5" providerId="LiveId" clId="{746B24EA-7A43-4D3D-A68A-B9BD11066FA8}" dt="2022-02-09T08:32:58.407" v="7256"/>
          <ac:inkMkLst>
            <pc:docMk/>
            <pc:sldMk cId="877930862" sldId="372"/>
            <ac:inkMk id="21" creationId="{47BB86B2-EE96-4B23-A19B-8187EE5098AC}"/>
          </ac:inkMkLst>
        </pc:inkChg>
        <pc:inkChg chg="add del">
          <ac:chgData name="Viet Anh Nguyen" userId="b95f61ff061388d5" providerId="LiveId" clId="{746B24EA-7A43-4D3D-A68A-B9BD11066FA8}" dt="2022-02-09T08:32:58.407" v="7256"/>
          <ac:inkMkLst>
            <pc:docMk/>
            <pc:sldMk cId="877930862" sldId="372"/>
            <ac:inkMk id="22" creationId="{92A91B44-4BAF-4DE2-AC13-D14D5A0F8B0D}"/>
          </ac:inkMkLst>
        </pc:inkChg>
        <pc:inkChg chg="add del">
          <ac:chgData name="Viet Anh Nguyen" userId="b95f61ff061388d5" providerId="LiveId" clId="{746B24EA-7A43-4D3D-A68A-B9BD11066FA8}" dt="2022-02-09T08:32:58.407" v="7256"/>
          <ac:inkMkLst>
            <pc:docMk/>
            <pc:sldMk cId="877930862" sldId="372"/>
            <ac:inkMk id="23" creationId="{162EFC91-9075-49AC-BDEB-FBB67ECF86BC}"/>
          </ac:inkMkLst>
        </pc:inkChg>
        <pc:inkChg chg="add del">
          <ac:chgData name="Viet Anh Nguyen" userId="b95f61ff061388d5" providerId="LiveId" clId="{746B24EA-7A43-4D3D-A68A-B9BD11066FA8}" dt="2022-02-09T08:32:58.407" v="7256"/>
          <ac:inkMkLst>
            <pc:docMk/>
            <pc:sldMk cId="877930862" sldId="372"/>
            <ac:inkMk id="24" creationId="{D42DB326-F43B-4560-A014-82041F4589CC}"/>
          </ac:inkMkLst>
        </pc:inkChg>
        <pc:inkChg chg="add del">
          <ac:chgData name="Viet Anh Nguyen" userId="b95f61ff061388d5" providerId="LiveId" clId="{746B24EA-7A43-4D3D-A68A-B9BD11066FA8}" dt="2022-02-09T08:32:58.407" v="7256"/>
          <ac:inkMkLst>
            <pc:docMk/>
            <pc:sldMk cId="877930862" sldId="372"/>
            <ac:inkMk id="25" creationId="{92E50E21-C9AB-4EF5-A117-844C4B27513C}"/>
          </ac:inkMkLst>
        </pc:inkChg>
        <pc:inkChg chg="add del">
          <ac:chgData name="Viet Anh Nguyen" userId="b95f61ff061388d5" providerId="LiveId" clId="{746B24EA-7A43-4D3D-A68A-B9BD11066FA8}" dt="2022-02-09T08:32:58.407" v="7256"/>
          <ac:inkMkLst>
            <pc:docMk/>
            <pc:sldMk cId="877930862" sldId="372"/>
            <ac:inkMk id="26" creationId="{3F4B180E-11EF-4A4A-A070-84A07EA69E3E}"/>
          </ac:inkMkLst>
        </pc:inkChg>
        <pc:inkChg chg="add">
          <ac:chgData name="Viet Anh Nguyen" userId="b95f61ff061388d5" providerId="LiveId" clId="{746B24EA-7A43-4D3D-A68A-B9BD11066FA8}" dt="2022-02-09T08:32:58.407" v="7256"/>
          <ac:inkMkLst>
            <pc:docMk/>
            <pc:sldMk cId="877930862" sldId="372"/>
            <ac:inkMk id="27" creationId="{0663A29C-827F-408F-9F34-50A6B8254282}"/>
          </ac:inkMkLst>
        </pc:inkChg>
        <pc:inkChg chg="add">
          <ac:chgData name="Viet Anh Nguyen" userId="b95f61ff061388d5" providerId="LiveId" clId="{746B24EA-7A43-4D3D-A68A-B9BD11066FA8}" dt="2022-02-09T08:32:58.407" v="7256"/>
          <ac:inkMkLst>
            <pc:docMk/>
            <pc:sldMk cId="877930862" sldId="372"/>
            <ac:inkMk id="28" creationId="{5DB492B7-E812-4832-A4B3-42D31F441CDC}"/>
          </ac:inkMkLst>
        </pc:inkChg>
        <pc:inkChg chg="add">
          <ac:chgData name="Viet Anh Nguyen" userId="b95f61ff061388d5" providerId="LiveId" clId="{746B24EA-7A43-4D3D-A68A-B9BD11066FA8}" dt="2022-02-09T08:32:58.407" v="7256"/>
          <ac:inkMkLst>
            <pc:docMk/>
            <pc:sldMk cId="877930862" sldId="372"/>
            <ac:inkMk id="29" creationId="{90E3BB5A-CD05-4D4C-B030-23AFC61D30D3}"/>
          </ac:inkMkLst>
        </pc:inkChg>
        <pc:inkChg chg="add del">
          <ac:chgData name="Viet Anh Nguyen" userId="b95f61ff061388d5" providerId="LiveId" clId="{746B24EA-7A43-4D3D-A68A-B9BD11066FA8}" dt="2022-02-09T08:33:01.483" v="7264"/>
          <ac:inkMkLst>
            <pc:docMk/>
            <pc:sldMk cId="877930862" sldId="372"/>
            <ac:inkMk id="30" creationId="{595E8026-9ED8-4398-8D8E-2074FA9472E8}"/>
          </ac:inkMkLst>
        </pc:inkChg>
        <pc:inkChg chg="add del">
          <ac:chgData name="Viet Anh Nguyen" userId="b95f61ff061388d5" providerId="LiveId" clId="{746B24EA-7A43-4D3D-A68A-B9BD11066FA8}" dt="2022-02-09T08:33:01.483" v="7264"/>
          <ac:inkMkLst>
            <pc:docMk/>
            <pc:sldMk cId="877930862" sldId="372"/>
            <ac:inkMk id="31" creationId="{2AE4A453-C065-4C35-A927-0BA876FB1197}"/>
          </ac:inkMkLst>
        </pc:inkChg>
        <pc:inkChg chg="add del">
          <ac:chgData name="Viet Anh Nguyen" userId="b95f61ff061388d5" providerId="LiveId" clId="{746B24EA-7A43-4D3D-A68A-B9BD11066FA8}" dt="2022-02-09T08:33:01.483" v="7264"/>
          <ac:inkMkLst>
            <pc:docMk/>
            <pc:sldMk cId="877930862" sldId="372"/>
            <ac:inkMk id="32" creationId="{CC974DAB-688C-4A0F-AC87-087BBD97F227}"/>
          </ac:inkMkLst>
        </pc:inkChg>
        <pc:inkChg chg="add del">
          <ac:chgData name="Viet Anh Nguyen" userId="b95f61ff061388d5" providerId="LiveId" clId="{746B24EA-7A43-4D3D-A68A-B9BD11066FA8}" dt="2022-02-09T08:33:01.483" v="7264"/>
          <ac:inkMkLst>
            <pc:docMk/>
            <pc:sldMk cId="877930862" sldId="372"/>
            <ac:inkMk id="33" creationId="{1F0077B4-30C4-44D4-A978-135A16B9E517}"/>
          </ac:inkMkLst>
        </pc:inkChg>
        <pc:inkChg chg="add del">
          <ac:chgData name="Viet Anh Nguyen" userId="b95f61ff061388d5" providerId="LiveId" clId="{746B24EA-7A43-4D3D-A68A-B9BD11066FA8}" dt="2022-02-09T08:33:01.483" v="7264"/>
          <ac:inkMkLst>
            <pc:docMk/>
            <pc:sldMk cId="877930862" sldId="372"/>
            <ac:inkMk id="34" creationId="{CB054F35-16BA-4D30-A9DC-7CBA87F51425}"/>
          </ac:inkMkLst>
        </pc:inkChg>
        <pc:inkChg chg="add del">
          <ac:chgData name="Viet Anh Nguyen" userId="b95f61ff061388d5" providerId="LiveId" clId="{746B24EA-7A43-4D3D-A68A-B9BD11066FA8}" dt="2022-02-09T08:33:01.483" v="7264"/>
          <ac:inkMkLst>
            <pc:docMk/>
            <pc:sldMk cId="877930862" sldId="372"/>
            <ac:inkMk id="35" creationId="{8D6338A6-8D5D-4044-8B9A-3C51EDDFF68D}"/>
          </ac:inkMkLst>
        </pc:inkChg>
        <pc:inkChg chg="add del">
          <ac:chgData name="Viet Anh Nguyen" userId="b95f61ff061388d5" providerId="LiveId" clId="{746B24EA-7A43-4D3D-A68A-B9BD11066FA8}" dt="2022-02-09T08:33:01.483" v="7264"/>
          <ac:inkMkLst>
            <pc:docMk/>
            <pc:sldMk cId="877930862" sldId="372"/>
            <ac:inkMk id="36" creationId="{A0198493-3BB0-4255-8278-4CA8FE9EED9C}"/>
          </ac:inkMkLst>
        </pc:inkChg>
        <pc:inkChg chg="add">
          <ac:chgData name="Viet Anh Nguyen" userId="b95f61ff061388d5" providerId="LiveId" clId="{746B24EA-7A43-4D3D-A68A-B9BD11066FA8}" dt="2022-02-09T08:33:01.483" v="7264"/>
          <ac:inkMkLst>
            <pc:docMk/>
            <pc:sldMk cId="877930862" sldId="372"/>
            <ac:inkMk id="37" creationId="{709F741D-3B2C-4C64-B548-600269CCF43D}"/>
          </ac:inkMkLst>
        </pc:inkChg>
        <pc:inkChg chg="add del">
          <ac:chgData name="Viet Anh Nguyen" userId="b95f61ff061388d5" providerId="LiveId" clId="{746B24EA-7A43-4D3D-A68A-B9BD11066FA8}" dt="2022-02-09T08:33:02.644" v="7268"/>
          <ac:inkMkLst>
            <pc:docMk/>
            <pc:sldMk cId="877930862" sldId="372"/>
            <ac:inkMk id="38" creationId="{77435BB9-37B3-431B-92B7-A3CD9D181CEC}"/>
          </ac:inkMkLst>
        </pc:inkChg>
        <pc:inkChg chg="add del">
          <ac:chgData name="Viet Anh Nguyen" userId="b95f61ff061388d5" providerId="LiveId" clId="{746B24EA-7A43-4D3D-A68A-B9BD11066FA8}" dt="2022-02-09T08:33:02.644" v="7268"/>
          <ac:inkMkLst>
            <pc:docMk/>
            <pc:sldMk cId="877930862" sldId="372"/>
            <ac:inkMk id="39" creationId="{E1A9523D-664E-47CA-95EA-812F6CA55342}"/>
          </ac:inkMkLst>
        </pc:inkChg>
        <pc:inkChg chg="add del">
          <ac:chgData name="Viet Anh Nguyen" userId="b95f61ff061388d5" providerId="LiveId" clId="{746B24EA-7A43-4D3D-A68A-B9BD11066FA8}" dt="2022-02-09T08:33:02.644" v="7268"/>
          <ac:inkMkLst>
            <pc:docMk/>
            <pc:sldMk cId="877930862" sldId="372"/>
            <ac:inkMk id="40" creationId="{B7233798-0303-4DB3-B220-1C9110CC2A3B}"/>
          </ac:inkMkLst>
        </pc:inkChg>
        <pc:inkChg chg="add">
          <ac:chgData name="Viet Anh Nguyen" userId="b95f61ff061388d5" providerId="LiveId" clId="{746B24EA-7A43-4D3D-A68A-B9BD11066FA8}" dt="2022-02-09T08:33:02.644" v="7268"/>
          <ac:inkMkLst>
            <pc:docMk/>
            <pc:sldMk cId="877930862" sldId="372"/>
            <ac:inkMk id="41" creationId="{7F6AE702-26A1-46CD-BF61-AD953E917075}"/>
          </ac:inkMkLst>
        </pc:inkChg>
        <pc:inkChg chg="add del">
          <ac:chgData name="Viet Anh Nguyen" userId="b95f61ff061388d5" providerId="LiveId" clId="{746B24EA-7A43-4D3D-A68A-B9BD11066FA8}" dt="2022-02-09T08:33:05.724" v="7275"/>
          <ac:inkMkLst>
            <pc:docMk/>
            <pc:sldMk cId="877930862" sldId="372"/>
            <ac:inkMk id="42" creationId="{1B1A362F-41B3-46A5-A0B6-2D612EFBE7CA}"/>
          </ac:inkMkLst>
        </pc:inkChg>
        <pc:inkChg chg="add del">
          <ac:chgData name="Viet Anh Nguyen" userId="b95f61ff061388d5" providerId="LiveId" clId="{746B24EA-7A43-4D3D-A68A-B9BD11066FA8}" dt="2022-02-09T08:33:05.724" v="7275"/>
          <ac:inkMkLst>
            <pc:docMk/>
            <pc:sldMk cId="877930862" sldId="372"/>
            <ac:inkMk id="43" creationId="{8B33D2E2-57A3-4022-98D8-9659B48724A8}"/>
          </ac:inkMkLst>
        </pc:inkChg>
        <pc:inkChg chg="add del">
          <ac:chgData name="Viet Anh Nguyen" userId="b95f61ff061388d5" providerId="LiveId" clId="{746B24EA-7A43-4D3D-A68A-B9BD11066FA8}" dt="2022-02-09T08:33:05.724" v="7275"/>
          <ac:inkMkLst>
            <pc:docMk/>
            <pc:sldMk cId="877930862" sldId="372"/>
            <ac:inkMk id="44" creationId="{7F5F35F3-F893-4BAB-8B10-0F015B092BF1}"/>
          </ac:inkMkLst>
        </pc:inkChg>
        <pc:inkChg chg="add del">
          <ac:chgData name="Viet Anh Nguyen" userId="b95f61ff061388d5" providerId="LiveId" clId="{746B24EA-7A43-4D3D-A68A-B9BD11066FA8}" dt="2022-02-09T08:33:05.724" v="7275"/>
          <ac:inkMkLst>
            <pc:docMk/>
            <pc:sldMk cId="877930862" sldId="372"/>
            <ac:inkMk id="45" creationId="{2A9BC92F-BBB8-43C5-853D-1108C1227F9A}"/>
          </ac:inkMkLst>
        </pc:inkChg>
        <pc:inkChg chg="add del">
          <ac:chgData name="Viet Anh Nguyen" userId="b95f61ff061388d5" providerId="LiveId" clId="{746B24EA-7A43-4D3D-A68A-B9BD11066FA8}" dt="2022-02-09T08:33:05.724" v="7275"/>
          <ac:inkMkLst>
            <pc:docMk/>
            <pc:sldMk cId="877930862" sldId="372"/>
            <ac:inkMk id="46" creationId="{FA7E2505-B722-45E5-977B-869E71288302}"/>
          </ac:inkMkLst>
        </pc:inkChg>
        <pc:inkChg chg="add del">
          <ac:chgData name="Viet Anh Nguyen" userId="b95f61ff061388d5" providerId="LiveId" clId="{746B24EA-7A43-4D3D-A68A-B9BD11066FA8}" dt="2022-02-09T08:33:05.724" v="7275"/>
          <ac:inkMkLst>
            <pc:docMk/>
            <pc:sldMk cId="877930862" sldId="372"/>
            <ac:inkMk id="47" creationId="{44A17DDD-7BA5-4EEA-9D5A-45BB43CF26C2}"/>
          </ac:inkMkLst>
        </pc:inkChg>
        <pc:inkChg chg="add">
          <ac:chgData name="Viet Anh Nguyen" userId="b95f61ff061388d5" providerId="LiveId" clId="{746B24EA-7A43-4D3D-A68A-B9BD11066FA8}" dt="2022-02-09T08:33:05.724" v="7275"/>
          <ac:inkMkLst>
            <pc:docMk/>
            <pc:sldMk cId="877930862" sldId="372"/>
            <ac:inkMk id="48" creationId="{CD8910D3-86DD-475D-BA38-F5507BDA6E77}"/>
          </ac:inkMkLst>
        </pc:inkChg>
        <pc:inkChg chg="add del">
          <ac:chgData name="Viet Anh Nguyen" userId="b95f61ff061388d5" providerId="LiveId" clId="{746B24EA-7A43-4D3D-A68A-B9BD11066FA8}" dt="2022-02-09T08:33:19.808" v="7282"/>
          <ac:inkMkLst>
            <pc:docMk/>
            <pc:sldMk cId="877930862" sldId="372"/>
            <ac:inkMk id="49" creationId="{9F4D5491-FE78-4F2D-89B0-177AC431B1DB}"/>
          </ac:inkMkLst>
        </pc:inkChg>
        <pc:inkChg chg="add del">
          <ac:chgData name="Viet Anh Nguyen" userId="b95f61ff061388d5" providerId="LiveId" clId="{746B24EA-7A43-4D3D-A68A-B9BD11066FA8}" dt="2022-02-09T08:33:19.808" v="7282"/>
          <ac:inkMkLst>
            <pc:docMk/>
            <pc:sldMk cId="877930862" sldId="372"/>
            <ac:inkMk id="50" creationId="{145DF4D4-075D-4D58-85CB-CDB9B268FBC6}"/>
          </ac:inkMkLst>
        </pc:inkChg>
        <pc:inkChg chg="add del">
          <ac:chgData name="Viet Anh Nguyen" userId="b95f61ff061388d5" providerId="LiveId" clId="{746B24EA-7A43-4D3D-A68A-B9BD11066FA8}" dt="2022-02-09T08:33:19.808" v="7282"/>
          <ac:inkMkLst>
            <pc:docMk/>
            <pc:sldMk cId="877930862" sldId="372"/>
            <ac:inkMk id="51" creationId="{29D2F215-DF03-4D94-86AE-63B82B0BA546}"/>
          </ac:inkMkLst>
        </pc:inkChg>
        <pc:inkChg chg="add del">
          <ac:chgData name="Viet Anh Nguyen" userId="b95f61ff061388d5" providerId="LiveId" clId="{746B24EA-7A43-4D3D-A68A-B9BD11066FA8}" dt="2022-02-09T08:33:19.808" v="7282"/>
          <ac:inkMkLst>
            <pc:docMk/>
            <pc:sldMk cId="877930862" sldId="372"/>
            <ac:inkMk id="52" creationId="{1EEC7EDD-AAEB-4CA6-B31E-C8FDEFB0D46A}"/>
          </ac:inkMkLst>
        </pc:inkChg>
        <pc:inkChg chg="add del">
          <ac:chgData name="Viet Anh Nguyen" userId="b95f61ff061388d5" providerId="LiveId" clId="{746B24EA-7A43-4D3D-A68A-B9BD11066FA8}" dt="2022-02-09T08:33:19.808" v="7282"/>
          <ac:inkMkLst>
            <pc:docMk/>
            <pc:sldMk cId="877930862" sldId="372"/>
            <ac:inkMk id="53" creationId="{FDFB1389-7178-427E-B4F4-3FCE825E7F30}"/>
          </ac:inkMkLst>
        </pc:inkChg>
        <pc:inkChg chg="add del">
          <ac:chgData name="Viet Anh Nguyen" userId="b95f61ff061388d5" providerId="LiveId" clId="{746B24EA-7A43-4D3D-A68A-B9BD11066FA8}" dt="2022-02-09T08:33:19.808" v="7282"/>
          <ac:inkMkLst>
            <pc:docMk/>
            <pc:sldMk cId="877930862" sldId="372"/>
            <ac:inkMk id="54" creationId="{E3947398-1E3E-46B5-B085-8C289CF5EB5A}"/>
          </ac:inkMkLst>
        </pc:inkChg>
        <pc:inkChg chg="add">
          <ac:chgData name="Viet Anh Nguyen" userId="b95f61ff061388d5" providerId="LiveId" clId="{746B24EA-7A43-4D3D-A68A-B9BD11066FA8}" dt="2022-02-09T08:33:19.808" v="7282"/>
          <ac:inkMkLst>
            <pc:docMk/>
            <pc:sldMk cId="877930862" sldId="372"/>
            <ac:inkMk id="55" creationId="{1E06D584-B43C-46AF-BCA6-9135413CFC8F}"/>
          </ac:inkMkLst>
        </pc:inkChg>
        <pc:inkChg chg="add">
          <ac:chgData name="Viet Anh Nguyen" userId="b95f61ff061388d5" providerId="LiveId" clId="{746B24EA-7A43-4D3D-A68A-B9BD11066FA8}" dt="2022-02-09T08:33:25.054" v="7283" actId="9405"/>
          <ac:inkMkLst>
            <pc:docMk/>
            <pc:sldMk cId="877930862" sldId="372"/>
            <ac:inkMk id="56" creationId="{91856C81-E1FE-4E33-8646-DCED290903BD}"/>
          </ac:inkMkLst>
        </pc:inkChg>
        <pc:inkChg chg="add del">
          <ac:chgData name="Viet Anh Nguyen" userId="b95f61ff061388d5" providerId="LiveId" clId="{746B24EA-7A43-4D3D-A68A-B9BD11066FA8}" dt="2022-02-09T08:33:29.028" v="7292"/>
          <ac:inkMkLst>
            <pc:docMk/>
            <pc:sldMk cId="877930862" sldId="372"/>
            <ac:inkMk id="57" creationId="{C26A87FE-A797-4249-8784-109646EB7266}"/>
          </ac:inkMkLst>
        </pc:inkChg>
        <pc:inkChg chg="add del">
          <ac:chgData name="Viet Anh Nguyen" userId="b95f61ff061388d5" providerId="LiveId" clId="{746B24EA-7A43-4D3D-A68A-B9BD11066FA8}" dt="2022-02-09T08:33:29.028" v="7292"/>
          <ac:inkMkLst>
            <pc:docMk/>
            <pc:sldMk cId="877930862" sldId="372"/>
            <ac:inkMk id="58" creationId="{00864F03-D7AF-4D7F-9202-77676A77D948}"/>
          </ac:inkMkLst>
        </pc:inkChg>
        <pc:inkChg chg="add del">
          <ac:chgData name="Viet Anh Nguyen" userId="b95f61ff061388d5" providerId="LiveId" clId="{746B24EA-7A43-4D3D-A68A-B9BD11066FA8}" dt="2022-02-09T08:33:29.028" v="7292"/>
          <ac:inkMkLst>
            <pc:docMk/>
            <pc:sldMk cId="877930862" sldId="372"/>
            <ac:inkMk id="59" creationId="{7DBA2308-5426-4D3B-A7FE-98449CB36412}"/>
          </ac:inkMkLst>
        </pc:inkChg>
        <pc:inkChg chg="add del">
          <ac:chgData name="Viet Anh Nguyen" userId="b95f61ff061388d5" providerId="LiveId" clId="{746B24EA-7A43-4D3D-A68A-B9BD11066FA8}" dt="2022-02-09T08:33:29.028" v="7292"/>
          <ac:inkMkLst>
            <pc:docMk/>
            <pc:sldMk cId="877930862" sldId="372"/>
            <ac:inkMk id="60" creationId="{48DDE444-9394-44CA-A716-4FE243CEA701}"/>
          </ac:inkMkLst>
        </pc:inkChg>
        <pc:inkChg chg="add del">
          <ac:chgData name="Viet Anh Nguyen" userId="b95f61ff061388d5" providerId="LiveId" clId="{746B24EA-7A43-4D3D-A68A-B9BD11066FA8}" dt="2022-02-09T08:33:29.028" v="7292"/>
          <ac:inkMkLst>
            <pc:docMk/>
            <pc:sldMk cId="877930862" sldId="372"/>
            <ac:inkMk id="61" creationId="{031CB3B8-8996-4901-AB0C-920C5D9596A6}"/>
          </ac:inkMkLst>
        </pc:inkChg>
        <pc:inkChg chg="add del">
          <ac:chgData name="Viet Anh Nguyen" userId="b95f61ff061388d5" providerId="LiveId" clId="{746B24EA-7A43-4D3D-A68A-B9BD11066FA8}" dt="2022-02-09T08:33:29.028" v="7292"/>
          <ac:inkMkLst>
            <pc:docMk/>
            <pc:sldMk cId="877930862" sldId="372"/>
            <ac:inkMk id="62" creationId="{FCAC754D-DF6D-47C8-A87F-D85F4C3DD0EC}"/>
          </ac:inkMkLst>
        </pc:inkChg>
        <pc:inkChg chg="add del">
          <ac:chgData name="Viet Anh Nguyen" userId="b95f61ff061388d5" providerId="LiveId" clId="{746B24EA-7A43-4D3D-A68A-B9BD11066FA8}" dt="2022-02-09T08:33:29.028" v="7292"/>
          <ac:inkMkLst>
            <pc:docMk/>
            <pc:sldMk cId="877930862" sldId="372"/>
            <ac:inkMk id="63" creationId="{66B5637D-688E-4DD8-ADD7-5ED86B3EA1BB}"/>
          </ac:inkMkLst>
        </pc:inkChg>
        <pc:inkChg chg="add del">
          <ac:chgData name="Viet Anh Nguyen" userId="b95f61ff061388d5" providerId="LiveId" clId="{746B24EA-7A43-4D3D-A68A-B9BD11066FA8}" dt="2022-02-09T08:33:29.028" v="7292"/>
          <ac:inkMkLst>
            <pc:docMk/>
            <pc:sldMk cId="877930862" sldId="372"/>
            <ac:inkMk id="64" creationId="{08816389-389B-4B9C-ACCE-2C6847B2010B}"/>
          </ac:inkMkLst>
        </pc:inkChg>
        <pc:inkChg chg="add">
          <ac:chgData name="Viet Anh Nguyen" userId="b95f61ff061388d5" providerId="LiveId" clId="{746B24EA-7A43-4D3D-A68A-B9BD11066FA8}" dt="2022-02-09T08:33:29.028" v="7292"/>
          <ac:inkMkLst>
            <pc:docMk/>
            <pc:sldMk cId="877930862" sldId="372"/>
            <ac:inkMk id="65" creationId="{9E1D0C2F-7CEE-4D13-9DEA-69043FDB2DD4}"/>
          </ac:inkMkLst>
        </pc:inkChg>
        <pc:inkChg chg="add">
          <ac:chgData name="Viet Anh Nguyen" userId="b95f61ff061388d5" providerId="LiveId" clId="{746B24EA-7A43-4D3D-A68A-B9BD11066FA8}" dt="2022-02-09T08:33:29.028" v="7292"/>
          <ac:inkMkLst>
            <pc:docMk/>
            <pc:sldMk cId="877930862" sldId="372"/>
            <ac:inkMk id="66" creationId="{D8D234C8-9B61-481E-87D0-44663788820D}"/>
          </ac:inkMkLst>
        </pc:inkChg>
        <pc:inkChg chg="add del">
          <ac:chgData name="Viet Anh Nguyen" userId="b95f61ff061388d5" providerId="LiveId" clId="{746B24EA-7A43-4D3D-A68A-B9BD11066FA8}" dt="2022-02-09T08:33:35.540" v="7302"/>
          <ac:inkMkLst>
            <pc:docMk/>
            <pc:sldMk cId="877930862" sldId="372"/>
            <ac:inkMk id="67" creationId="{9AFFFD97-5CC5-4E06-B8E5-072B8F2CD2A3}"/>
          </ac:inkMkLst>
        </pc:inkChg>
        <pc:inkChg chg="add del">
          <ac:chgData name="Viet Anh Nguyen" userId="b95f61ff061388d5" providerId="LiveId" clId="{746B24EA-7A43-4D3D-A68A-B9BD11066FA8}" dt="2022-02-09T08:33:35.540" v="7302"/>
          <ac:inkMkLst>
            <pc:docMk/>
            <pc:sldMk cId="877930862" sldId="372"/>
            <ac:inkMk id="68" creationId="{7224AECC-5E47-45FA-944C-BF6640992005}"/>
          </ac:inkMkLst>
        </pc:inkChg>
        <pc:inkChg chg="add del">
          <ac:chgData name="Viet Anh Nguyen" userId="b95f61ff061388d5" providerId="LiveId" clId="{746B24EA-7A43-4D3D-A68A-B9BD11066FA8}" dt="2022-02-09T08:33:35.540" v="7302"/>
          <ac:inkMkLst>
            <pc:docMk/>
            <pc:sldMk cId="877930862" sldId="372"/>
            <ac:inkMk id="69" creationId="{1870A14D-854E-40CD-84A6-4EEE746769B2}"/>
          </ac:inkMkLst>
        </pc:inkChg>
        <pc:inkChg chg="add del">
          <ac:chgData name="Viet Anh Nguyen" userId="b95f61ff061388d5" providerId="LiveId" clId="{746B24EA-7A43-4D3D-A68A-B9BD11066FA8}" dt="2022-02-09T08:33:35.540" v="7302"/>
          <ac:inkMkLst>
            <pc:docMk/>
            <pc:sldMk cId="877930862" sldId="372"/>
            <ac:inkMk id="70" creationId="{928BDA7D-FB3E-4558-BCC1-01E18BA53A25}"/>
          </ac:inkMkLst>
        </pc:inkChg>
        <pc:inkChg chg="add del">
          <ac:chgData name="Viet Anh Nguyen" userId="b95f61ff061388d5" providerId="LiveId" clId="{746B24EA-7A43-4D3D-A68A-B9BD11066FA8}" dt="2022-02-09T08:33:35.540" v="7302"/>
          <ac:inkMkLst>
            <pc:docMk/>
            <pc:sldMk cId="877930862" sldId="372"/>
            <ac:inkMk id="71" creationId="{E2DC2518-E453-49FC-AA8B-D02A2452215C}"/>
          </ac:inkMkLst>
        </pc:inkChg>
        <pc:inkChg chg="add del">
          <ac:chgData name="Viet Anh Nguyen" userId="b95f61ff061388d5" providerId="LiveId" clId="{746B24EA-7A43-4D3D-A68A-B9BD11066FA8}" dt="2022-02-09T08:33:35.540" v="7302"/>
          <ac:inkMkLst>
            <pc:docMk/>
            <pc:sldMk cId="877930862" sldId="372"/>
            <ac:inkMk id="72" creationId="{9F746CB6-D3F8-4DD1-8AE8-6C7C14167843}"/>
          </ac:inkMkLst>
        </pc:inkChg>
        <pc:inkChg chg="add del">
          <ac:chgData name="Viet Anh Nguyen" userId="b95f61ff061388d5" providerId="LiveId" clId="{746B24EA-7A43-4D3D-A68A-B9BD11066FA8}" dt="2022-02-09T08:33:35.540" v="7302"/>
          <ac:inkMkLst>
            <pc:docMk/>
            <pc:sldMk cId="877930862" sldId="372"/>
            <ac:inkMk id="73" creationId="{8BDFD7D8-B053-49EE-BDAA-538FFE81C2A6}"/>
          </ac:inkMkLst>
        </pc:inkChg>
        <pc:inkChg chg="add del">
          <ac:chgData name="Viet Anh Nguyen" userId="b95f61ff061388d5" providerId="LiveId" clId="{746B24EA-7A43-4D3D-A68A-B9BD11066FA8}" dt="2022-02-09T08:33:35.540" v="7302"/>
          <ac:inkMkLst>
            <pc:docMk/>
            <pc:sldMk cId="877930862" sldId="372"/>
            <ac:inkMk id="74" creationId="{31F5621A-CE37-4F68-9B44-39660490822C}"/>
          </ac:inkMkLst>
        </pc:inkChg>
        <pc:inkChg chg="add del">
          <ac:chgData name="Viet Anh Nguyen" userId="b95f61ff061388d5" providerId="LiveId" clId="{746B24EA-7A43-4D3D-A68A-B9BD11066FA8}" dt="2022-02-09T08:33:35.540" v="7302"/>
          <ac:inkMkLst>
            <pc:docMk/>
            <pc:sldMk cId="877930862" sldId="372"/>
            <ac:inkMk id="75" creationId="{F2A80CFA-9142-44E8-8E52-57AC1D4BDE59}"/>
          </ac:inkMkLst>
        </pc:inkChg>
        <pc:inkChg chg="add">
          <ac:chgData name="Viet Anh Nguyen" userId="b95f61ff061388d5" providerId="LiveId" clId="{746B24EA-7A43-4D3D-A68A-B9BD11066FA8}" dt="2022-02-09T08:33:35.540" v="7302"/>
          <ac:inkMkLst>
            <pc:docMk/>
            <pc:sldMk cId="877930862" sldId="372"/>
            <ac:inkMk id="76" creationId="{A735197E-7A45-4260-8CBF-A49E51394248}"/>
          </ac:inkMkLst>
        </pc:inkChg>
        <pc:inkChg chg="add del">
          <ac:chgData name="Viet Anh Nguyen" userId="b95f61ff061388d5" providerId="LiveId" clId="{746B24EA-7A43-4D3D-A68A-B9BD11066FA8}" dt="2022-02-09T08:33:39.350" v="7305"/>
          <ac:inkMkLst>
            <pc:docMk/>
            <pc:sldMk cId="877930862" sldId="372"/>
            <ac:inkMk id="77" creationId="{B869912B-007E-4C86-97AE-A84459B35C30}"/>
          </ac:inkMkLst>
        </pc:inkChg>
        <pc:inkChg chg="add del">
          <ac:chgData name="Viet Anh Nguyen" userId="b95f61ff061388d5" providerId="LiveId" clId="{746B24EA-7A43-4D3D-A68A-B9BD11066FA8}" dt="2022-02-09T08:33:39.350" v="7305"/>
          <ac:inkMkLst>
            <pc:docMk/>
            <pc:sldMk cId="877930862" sldId="372"/>
            <ac:inkMk id="78" creationId="{60E7DA6F-B8B3-4329-8B4E-77A327607D10}"/>
          </ac:inkMkLst>
        </pc:inkChg>
        <pc:inkChg chg="add del">
          <ac:chgData name="Viet Anh Nguyen" userId="b95f61ff061388d5" providerId="LiveId" clId="{746B24EA-7A43-4D3D-A68A-B9BD11066FA8}" dt="2022-02-09T08:33:40.322" v="7307"/>
          <ac:inkMkLst>
            <pc:docMk/>
            <pc:sldMk cId="877930862" sldId="372"/>
            <ac:inkMk id="79" creationId="{0BAACF6D-248B-408A-8AC7-FE6B30C4D715}"/>
          </ac:inkMkLst>
        </pc:inkChg>
        <pc:inkChg chg="add del">
          <ac:chgData name="Viet Anh Nguyen" userId="b95f61ff061388d5" providerId="LiveId" clId="{746B24EA-7A43-4D3D-A68A-B9BD11066FA8}" dt="2022-02-09T08:33:40.322" v="7307"/>
          <ac:inkMkLst>
            <pc:docMk/>
            <pc:sldMk cId="877930862" sldId="372"/>
            <ac:inkMk id="80" creationId="{C517AF1A-1E7A-4A88-9FDF-6B8C4FC16F6C}"/>
          </ac:inkMkLst>
        </pc:inkChg>
        <pc:inkChg chg="add del">
          <ac:chgData name="Viet Anh Nguyen" userId="b95f61ff061388d5" providerId="LiveId" clId="{746B24EA-7A43-4D3D-A68A-B9BD11066FA8}" dt="2022-02-09T08:33:41.869" v="7310"/>
          <ac:inkMkLst>
            <pc:docMk/>
            <pc:sldMk cId="877930862" sldId="372"/>
            <ac:inkMk id="81" creationId="{FB7F38D2-427B-46E4-8AE2-872C3A8D75A0}"/>
          </ac:inkMkLst>
        </pc:inkChg>
        <pc:inkChg chg="add del">
          <ac:chgData name="Viet Anh Nguyen" userId="b95f61ff061388d5" providerId="LiveId" clId="{746B24EA-7A43-4D3D-A68A-B9BD11066FA8}" dt="2022-02-09T08:33:41.869" v="7310"/>
          <ac:inkMkLst>
            <pc:docMk/>
            <pc:sldMk cId="877930862" sldId="372"/>
            <ac:inkMk id="82" creationId="{28A853C7-2939-4ED1-ABFE-CD03101117AA}"/>
          </ac:inkMkLst>
        </pc:inkChg>
        <pc:inkChg chg="add del">
          <ac:chgData name="Viet Anh Nguyen" userId="b95f61ff061388d5" providerId="LiveId" clId="{746B24EA-7A43-4D3D-A68A-B9BD11066FA8}" dt="2022-02-09T08:33:43.949" v="7316"/>
          <ac:inkMkLst>
            <pc:docMk/>
            <pc:sldMk cId="877930862" sldId="372"/>
            <ac:inkMk id="83" creationId="{F9C90ECC-442E-4268-9C73-61462CC39FE1}"/>
          </ac:inkMkLst>
        </pc:inkChg>
        <pc:inkChg chg="add del">
          <ac:chgData name="Viet Anh Nguyen" userId="b95f61ff061388d5" providerId="LiveId" clId="{746B24EA-7A43-4D3D-A68A-B9BD11066FA8}" dt="2022-02-09T08:33:43.949" v="7316"/>
          <ac:inkMkLst>
            <pc:docMk/>
            <pc:sldMk cId="877930862" sldId="372"/>
            <ac:inkMk id="84" creationId="{F0091090-E477-4093-A211-56572F242927}"/>
          </ac:inkMkLst>
        </pc:inkChg>
        <pc:inkChg chg="add del">
          <ac:chgData name="Viet Anh Nguyen" userId="b95f61ff061388d5" providerId="LiveId" clId="{746B24EA-7A43-4D3D-A68A-B9BD11066FA8}" dt="2022-02-09T08:33:43.949" v="7316"/>
          <ac:inkMkLst>
            <pc:docMk/>
            <pc:sldMk cId="877930862" sldId="372"/>
            <ac:inkMk id="85" creationId="{861E355E-F3A7-46F4-9C66-8F9A890F1837}"/>
          </ac:inkMkLst>
        </pc:inkChg>
        <pc:inkChg chg="add del">
          <ac:chgData name="Viet Anh Nguyen" userId="b95f61ff061388d5" providerId="LiveId" clId="{746B24EA-7A43-4D3D-A68A-B9BD11066FA8}" dt="2022-02-09T08:33:43.949" v="7316"/>
          <ac:inkMkLst>
            <pc:docMk/>
            <pc:sldMk cId="877930862" sldId="372"/>
            <ac:inkMk id="86" creationId="{57A1F0D8-4343-4E43-9731-34D451CA4042}"/>
          </ac:inkMkLst>
        </pc:inkChg>
        <pc:inkChg chg="add del">
          <ac:chgData name="Viet Anh Nguyen" userId="b95f61ff061388d5" providerId="LiveId" clId="{746B24EA-7A43-4D3D-A68A-B9BD11066FA8}" dt="2022-02-09T08:33:43.949" v="7316"/>
          <ac:inkMkLst>
            <pc:docMk/>
            <pc:sldMk cId="877930862" sldId="372"/>
            <ac:inkMk id="87" creationId="{1A2C959E-46AD-4147-823C-CADBF56AC1DA}"/>
          </ac:inkMkLst>
        </pc:inkChg>
        <pc:inkChg chg="add del">
          <ac:chgData name="Viet Anh Nguyen" userId="b95f61ff061388d5" providerId="LiveId" clId="{746B24EA-7A43-4D3D-A68A-B9BD11066FA8}" dt="2022-02-09T08:33:43.949" v="7316"/>
          <ac:inkMkLst>
            <pc:docMk/>
            <pc:sldMk cId="877930862" sldId="372"/>
            <ac:inkMk id="88" creationId="{7AC22A33-AF41-4618-B2F4-E0392D74D5C4}"/>
          </ac:inkMkLst>
        </pc:inkChg>
        <pc:inkChg chg="add del">
          <ac:chgData name="Viet Anh Nguyen" userId="b95f61ff061388d5" providerId="LiveId" clId="{746B24EA-7A43-4D3D-A68A-B9BD11066FA8}" dt="2022-02-09T08:33:43.949" v="7316"/>
          <ac:inkMkLst>
            <pc:docMk/>
            <pc:sldMk cId="877930862" sldId="372"/>
            <ac:inkMk id="89" creationId="{ADFF86AF-4B8F-4945-AF9D-E2EFB6970452}"/>
          </ac:inkMkLst>
        </pc:inkChg>
        <pc:inkChg chg="add">
          <ac:chgData name="Viet Anh Nguyen" userId="b95f61ff061388d5" providerId="LiveId" clId="{746B24EA-7A43-4D3D-A68A-B9BD11066FA8}" dt="2022-02-09T08:33:43.949" v="7316"/>
          <ac:inkMkLst>
            <pc:docMk/>
            <pc:sldMk cId="877930862" sldId="372"/>
            <ac:inkMk id="90" creationId="{119AD411-F749-45D8-BF85-2DA53D24EB16}"/>
          </ac:inkMkLst>
        </pc:inkChg>
        <pc:inkChg chg="add">
          <ac:chgData name="Viet Anh Nguyen" userId="b95f61ff061388d5" providerId="LiveId" clId="{746B24EA-7A43-4D3D-A68A-B9BD11066FA8}" dt="2022-02-09T08:33:43.949" v="7316"/>
          <ac:inkMkLst>
            <pc:docMk/>
            <pc:sldMk cId="877930862" sldId="372"/>
            <ac:inkMk id="91" creationId="{56F5F425-FCA9-4493-919A-9EB30563E96C}"/>
          </ac:inkMkLst>
        </pc:inkChg>
        <pc:inkChg chg="add del">
          <ac:chgData name="Viet Anh Nguyen" userId="b95f61ff061388d5" providerId="LiveId" clId="{746B24EA-7A43-4D3D-A68A-B9BD11066FA8}" dt="2022-02-09T08:33:48.075" v="7328"/>
          <ac:inkMkLst>
            <pc:docMk/>
            <pc:sldMk cId="877930862" sldId="372"/>
            <ac:inkMk id="92" creationId="{944BE45E-3485-4385-945A-CCAB0747334E}"/>
          </ac:inkMkLst>
        </pc:inkChg>
        <pc:inkChg chg="add del">
          <ac:chgData name="Viet Anh Nguyen" userId="b95f61ff061388d5" providerId="LiveId" clId="{746B24EA-7A43-4D3D-A68A-B9BD11066FA8}" dt="2022-02-09T08:33:48.075" v="7328"/>
          <ac:inkMkLst>
            <pc:docMk/>
            <pc:sldMk cId="877930862" sldId="372"/>
            <ac:inkMk id="93" creationId="{2B6733D9-5A9B-413B-91AA-D3A830891023}"/>
          </ac:inkMkLst>
        </pc:inkChg>
        <pc:inkChg chg="add del">
          <ac:chgData name="Viet Anh Nguyen" userId="b95f61ff061388d5" providerId="LiveId" clId="{746B24EA-7A43-4D3D-A68A-B9BD11066FA8}" dt="2022-02-09T08:33:48.075" v="7328"/>
          <ac:inkMkLst>
            <pc:docMk/>
            <pc:sldMk cId="877930862" sldId="372"/>
            <ac:inkMk id="94" creationId="{8AFDFA89-B2CC-4B9C-AE60-345F9BC1CEB9}"/>
          </ac:inkMkLst>
        </pc:inkChg>
        <pc:inkChg chg="add del">
          <ac:chgData name="Viet Anh Nguyen" userId="b95f61ff061388d5" providerId="LiveId" clId="{746B24EA-7A43-4D3D-A68A-B9BD11066FA8}" dt="2022-02-09T08:33:48.075" v="7328"/>
          <ac:inkMkLst>
            <pc:docMk/>
            <pc:sldMk cId="877930862" sldId="372"/>
            <ac:inkMk id="95" creationId="{7F173922-12CD-4901-8E46-3C9E00B7D5F9}"/>
          </ac:inkMkLst>
        </pc:inkChg>
        <pc:inkChg chg="add del">
          <ac:chgData name="Viet Anh Nguyen" userId="b95f61ff061388d5" providerId="LiveId" clId="{746B24EA-7A43-4D3D-A68A-B9BD11066FA8}" dt="2022-02-09T08:33:48.075" v="7328"/>
          <ac:inkMkLst>
            <pc:docMk/>
            <pc:sldMk cId="877930862" sldId="372"/>
            <ac:inkMk id="96" creationId="{5AC064C2-9FDB-4F1E-83C4-BA50C0F3179F}"/>
          </ac:inkMkLst>
        </pc:inkChg>
        <pc:inkChg chg="add del">
          <ac:chgData name="Viet Anh Nguyen" userId="b95f61ff061388d5" providerId="LiveId" clId="{746B24EA-7A43-4D3D-A68A-B9BD11066FA8}" dt="2022-02-09T08:33:48.075" v="7328"/>
          <ac:inkMkLst>
            <pc:docMk/>
            <pc:sldMk cId="877930862" sldId="372"/>
            <ac:inkMk id="97" creationId="{1D299015-4464-4056-A1E0-48BE2A23597F}"/>
          </ac:inkMkLst>
        </pc:inkChg>
        <pc:inkChg chg="add del">
          <ac:chgData name="Viet Anh Nguyen" userId="b95f61ff061388d5" providerId="LiveId" clId="{746B24EA-7A43-4D3D-A68A-B9BD11066FA8}" dt="2022-02-09T08:33:48.075" v="7328"/>
          <ac:inkMkLst>
            <pc:docMk/>
            <pc:sldMk cId="877930862" sldId="372"/>
            <ac:inkMk id="98" creationId="{4CA886DC-8F9F-4AAE-9977-6D8CBCAAE5A1}"/>
          </ac:inkMkLst>
        </pc:inkChg>
        <pc:inkChg chg="add del">
          <ac:chgData name="Viet Anh Nguyen" userId="b95f61ff061388d5" providerId="LiveId" clId="{746B24EA-7A43-4D3D-A68A-B9BD11066FA8}" dt="2022-02-09T08:33:48.075" v="7328"/>
          <ac:inkMkLst>
            <pc:docMk/>
            <pc:sldMk cId="877930862" sldId="372"/>
            <ac:inkMk id="99" creationId="{E0E26223-5711-4D7B-ACB1-AB73890E4D69}"/>
          </ac:inkMkLst>
        </pc:inkChg>
        <pc:inkChg chg="add del">
          <ac:chgData name="Viet Anh Nguyen" userId="b95f61ff061388d5" providerId="LiveId" clId="{746B24EA-7A43-4D3D-A68A-B9BD11066FA8}" dt="2022-02-09T08:33:48.075" v="7328"/>
          <ac:inkMkLst>
            <pc:docMk/>
            <pc:sldMk cId="877930862" sldId="372"/>
            <ac:inkMk id="100" creationId="{3696B110-84AA-4FB4-B2D8-FD77B467C272}"/>
          </ac:inkMkLst>
        </pc:inkChg>
        <pc:inkChg chg="add del">
          <ac:chgData name="Viet Anh Nguyen" userId="b95f61ff061388d5" providerId="LiveId" clId="{746B24EA-7A43-4D3D-A68A-B9BD11066FA8}" dt="2022-02-09T08:33:48.075" v="7328"/>
          <ac:inkMkLst>
            <pc:docMk/>
            <pc:sldMk cId="877930862" sldId="372"/>
            <ac:inkMk id="101" creationId="{B803F210-9766-49A2-A2B9-F39A61691D2F}"/>
          </ac:inkMkLst>
        </pc:inkChg>
        <pc:inkChg chg="add del">
          <ac:chgData name="Viet Anh Nguyen" userId="b95f61ff061388d5" providerId="LiveId" clId="{746B24EA-7A43-4D3D-A68A-B9BD11066FA8}" dt="2022-02-09T08:33:48.075" v="7328"/>
          <ac:inkMkLst>
            <pc:docMk/>
            <pc:sldMk cId="877930862" sldId="372"/>
            <ac:inkMk id="102" creationId="{B2943F22-BA72-4C60-9AA8-2DDA27793E12}"/>
          </ac:inkMkLst>
        </pc:inkChg>
        <pc:inkChg chg="add">
          <ac:chgData name="Viet Anh Nguyen" userId="b95f61ff061388d5" providerId="LiveId" clId="{746B24EA-7A43-4D3D-A68A-B9BD11066FA8}" dt="2022-02-09T08:33:48.075" v="7328"/>
          <ac:inkMkLst>
            <pc:docMk/>
            <pc:sldMk cId="877930862" sldId="372"/>
            <ac:inkMk id="103" creationId="{DD967E00-FAE6-496C-A57E-9F3AA7EFE1B6}"/>
          </ac:inkMkLst>
        </pc:inkChg>
        <pc:inkChg chg="add del">
          <ac:chgData name="Viet Anh Nguyen" userId="b95f61ff061388d5" providerId="LiveId" clId="{746B24EA-7A43-4D3D-A68A-B9BD11066FA8}" dt="2022-02-09T08:33:53.065" v="7334"/>
          <ac:inkMkLst>
            <pc:docMk/>
            <pc:sldMk cId="877930862" sldId="372"/>
            <ac:inkMk id="104" creationId="{094188A9-1E85-4EF6-8CD0-026510F59C5E}"/>
          </ac:inkMkLst>
        </pc:inkChg>
        <pc:inkChg chg="add del">
          <ac:chgData name="Viet Anh Nguyen" userId="b95f61ff061388d5" providerId="LiveId" clId="{746B24EA-7A43-4D3D-A68A-B9BD11066FA8}" dt="2022-02-09T08:33:53.065" v="7334"/>
          <ac:inkMkLst>
            <pc:docMk/>
            <pc:sldMk cId="877930862" sldId="372"/>
            <ac:inkMk id="105" creationId="{4F8B6946-A840-453D-A0E1-40E37EB643BE}"/>
          </ac:inkMkLst>
        </pc:inkChg>
        <pc:inkChg chg="add">
          <ac:chgData name="Viet Anh Nguyen" userId="b95f61ff061388d5" providerId="LiveId" clId="{746B24EA-7A43-4D3D-A68A-B9BD11066FA8}" dt="2022-02-09T08:33:51.488" v="7331" actId="9405"/>
          <ac:inkMkLst>
            <pc:docMk/>
            <pc:sldMk cId="877930862" sldId="372"/>
            <ac:inkMk id="106" creationId="{5FC2CE0C-BBFF-473F-98D1-431C6055560E}"/>
          </ac:inkMkLst>
        </pc:inkChg>
        <pc:inkChg chg="add">
          <ac:chgData name="Viet Anh Nguyen" userId="b95f61ff061388d5" providerId="LiveId" clId="{746B24EA-7A43-4D3D-A68A-B9BD11066FA8}" dt="2022-02-09T08:33:51.620" v="7332" actId="9405"/>
          <ac:inkMkLst>
            <pc:docMk/>
            <pc:sldMk cId="877930862" sldId="372"/>
            <ac:inkMk id="107" creationId="{80C268ED-6D33-4F75-B097-B73CC9E1649C}"/>
          </ac:inkMkLst>
        </pc:inkChg>
        <pc:inkChg chg="add">
          <ac:chgData name="Viet Anh Nguyen" userId="b95f61ff061388d5" providerId="LiveId" clId="{746B24EA-7A43-4D3D-A68A-B9BD11066FA8}" dt="2022-02-09T08:33:52.129" v="7333" actId="9405"/>
          <ac:inkMkLst>
            <pc:docMk/>
            <pc:sldMk cId="877930862" sldId="372"/>
            <ac:inkMk id="108" creationId="{C53359AD-CC66-4288-BEB2-F54F4D6FA78B}"/>
          </ac:inkMkLst>
        </pc:inkChg>
        <pc:inkChg chg="add">
          <ac:chgData name="Viet Anh Nguyen" userId="b95f61ff061388d5" providerId="LiveId" clId="{746B24EA-7A43-4D3D-A68A-B9BD11066FA8}" dt="2022-02-09T08:33:53.065" v="7334"/>
          <ac:inkMkLst>
            <pc:docMk/>
            <pc:sldMk cId="877930862" sldId="372"/>
            <ac:inkMk id="109" creationId="{B090D199-451B-47C9-A26A-41EBE50E177F}"/>
          </ac:inkMkLst>
        </pc:inkChg>
        <pc:inkChg chg="add del">
          <ac:chgData name="Viet Anh Nguyen" userId="b95f61ff061388d5" providerId="LiveId" clId="{746B24EA-7A43-4D3D-A68A-B9BD11066FA8}" dt="2022-02-09T08:34:01.324" v="7351"/>
          <ac:inkMkLst>
            <pc:docMk/>
            <pc:sldMk cId="877930862" sldId="372"/>
            <ac:inkMk id="110" creationId="{9E60B2E4-50ED-4A35-82A5-DDCAA2B4BE35}"/>
          </ac:inkMkLst>
        </pc:inkChg>
        <pc:inkChg chg="add del">
          <ac:chgData name="Viet Anh Nguyen" userId="b95f61ff061388d5" providerId="LiveId" clId="{746B24EA-7A43-4D3D-A68A-B9BD11066FA8}" dt="2022-02-09T08:34:01.324" v="7351"/>
          <ac:inkMkLst>
            <pc:docMk/>
            <pc:sldMk cId="877930862" sldId="372"/>
            <ac:inkMk id="111" creationId="{9580C785-A706-4629-8E40-9A82ABA0103A}"/>
          </ac:inkMkLst>
        </pc:inkChg>
        <pc:inkChg chg="add del">
          <ac:chgData name="Viet Anh Nguyen" userId="b95f61ff061388d5" providerId="LiveId" clId="{746B24EA-7A43-4D3D-A68A-B9BD11066FA8}" dt="2022-02-09T08:34:01.324" v="7351"/>
          <ac:inkMkLst>
            <pc:docMk/>
            <pc:sldMk cId="877930862" sldId="372"/>
            <ac:inkMk id="112" creationId="{963BD0BB-41A2-4155-921E-0AC9CED5CC95}"/>
          </ac:inkMkLst>
        </pc:inkChg>
        <pc:inkChg chg="add del">
          <ac:chgData name="Viet Anh Nguyen" userId="b95f61ff061388d5" providerId="LiveId" clId="{746B24EA-7A43-4D3D-A68A-B9BD11066FA8}" dt="2022-02-09T08:34:01.324" v="7351"/>
          <ac:inkMkLst>
            <pc:docMk/>
            <pc:sldMk cId="877930862" sldId="372"/>
            <ac:inkMk id="113" creationId="{12740C1A-71D8-4415-9A50-72F70267ABB5}"/>
          </ac:inkMkLst>
        </pc:inkChg>
        <pc:inkChg chg="add del">
          <ac:chgData name="Viet Anh Nguyen" userId="b95f61ff061388d5" providerId="LiveId" clId="{746B24EA-7A43-4D3D-A68A-B9BD11066FA8}" dt="2022-02-09T08:34:01.324" v="7351"/>
          <ac:inkMkLst>
            <pc:docMk/>
            <pc:sldMk cId="877930862" sldId="372"/>
            <ac:inkMk id="114" creationId="{775C1340-E1B1-4747-ABCF-82540C402E15}"/>
          </ac:inkMkLst>
        </pc:inkChg>
        <pc:inkChg chg="add del">
          <ac:chgData name="Viet Anh Nguyen" userId="b95f61ff061388d5" providerId="LiveId" clId="{746B24EA-7A43-4D3D-A68A-B9BD11066FA8}" dt="2022-02-09T08:34:01.324" v="7351"/>
          <ac:inkMkLst>
            <pc:docMk/>
            <pc:sldMk cId="877930862" sldId="372"/>
            <ac:inkMk id="115" creationId="{092BDFD8-E508-4E25-ABF8-32FA86CB088A}"/>
          </ac:inkMkLst>
        </pc:inkChg>
        <pc:inkChg chg="add del">
          <ac:chgData name="Viet Anh Nguyen" userId="b95f61ff061388d5" providerId="LiveId" clId="{746B24EA-7A43-4D3D-A68A-B9BD11066FA8}" dt="2022-02-09T08:34:01.324" v="7351"/>
          <ac:inkMkLst>
            <pc:docMk/>
            <pc:sldMk cId="877930862" sldId="372"/>
            <ac:inkMk id="116" creationId="{40BD3241-4760-40A5-8EAB-0C0910276166}"/>
          </ac:inkMkLst>
        </pc:inkChg>
        <pc:inkChg chg="add del">
          <ac:chgData name="Viet Anh Nguyen" userId="b95f61ff061388d5" providerId="LiveId" clId="{746B24EA-7A43-4D3D-A68A-B9BD11066FA8}" dt="2022-02-09T08:34:01.324" v="7351"/>
          <ac:inkMkLst>
            <pc:docMk/>
            <pc:sldMk cId="877930862" sldId="372"/>
            <ac:inkMk id="117" creationId="{49A12371-6C10-4889-849D-FB34DB94894A}"/>
          </ac:inkMkLst>
        </pc:inkChg>
        <pc:inkChg chg="add del">
          <ac:chgData name="Viet Anh Nguyen" userId="b95f61ff061388d5" providerId="LiveId" clId="{746B24EA-7A43-4D3D-A68A-B9BD11066FA8}" dt="2022-02-09T08:34:01.324" v="7351"/>
          <ac:inkMkLst>
            <pc:docMk/>
            <pc:sldMk cId="877930862" sldId="372"/>
            <ac:inkMk id="118" creationId="{7E0CEFA7-C655-4F38-BCFC-426DCC8B4D49}"/>
          </ac:inkMkLst>
        </pc:inkChg>
        <pc:inkChg chg="add del">
          <ac:chgData name="Viet Anh Nguyen" userId="b95f61ff061388d5" providerId="LiveId" clId="{746B24EA-7A43-4D3D-A68A-B9BD11066FA8}" dt="2022-02-09T08:34:01.324" v="7351"/>
          <ac:inkMkLst>
            <pc:docMk/>
            <pc:sldMk cId="877930862" sldId="372"/>
            <ac:inkMk id="119" creationId="{0431E897-47BC-4899-95F7-238CFB17C644}"/>
          </ac:inkMkLst>
        </pc:inkChg>
        <pc:inkChg chg="add del">
          <ac:chgData name="Viet Anh Nguyen" userId="b95f61ff061388d5" providerId="LiveId" clId="{746B24EA-7A43-4D3D-A68A-B9BD11066FA8}" dt="2022-02-09T08:34:01.324" v="7351"/>
          <ac:inkMkLst>
            <pc:docMk/>
            <pc:sldMk cId="877930862" sldId="372"/>
            <ac:inkMk id="120" creationId="{2FBC1D84-9DF8-4DC1-83E8-837D005F52B0}"/>
          </ac:inkMkLst>
        </pc:inkChg>
        <pc:inkChg chg="add del">
          <ac:chgData name="Viet Anh Nguyen" userId="b95f61ff061388d5" providerId="LiveId" clId="{746B24EA-7A43-4D3D-A68A-B9BD11066FA8}" dt="2022-02-09T08:34:01.324" v="7351"/>
          <ac:inkMkLst>
            <pc:docMk/>
            <pc:sldMk cId="877930862" sldId="372"/>
            <ac:inkMk id="121" creationId="{0A18A011-84C8-4A93-82F0-EEC663E82932}"/>
          </ac:inkMkLst>
        </pc:inkChg>
        <pc:inkChg chg="add del">
          <ac:chgData name="Viet Anh Nguyen" userId="b95f61ff061388d5" providerId="LiveId" clId="{746B24EA-7A43-4D3D-A68A-B9BD11066FA8}" dt="2022-02-09T08:34:01.324" v="7351"/>
          <ac:inkMkLst>
            <pc:docMk/>
            <pc:sldMk cId="877930862" sldId="372"/>
            <ac:inkMk id="122" creationId="{4E958F0B-07A9-43F8-813B-4747EC156E6B}"/>
          </ac:inkMkLst>
        </pc:inkChg>
        <pc:inkChg chg="add del">
          <ac:chgData name="Viet Anh Nguyen" userId="b95f61ff061388d5" providerId="LiveId" clId="{746B24EA-7A43-4D3D-A68A-B9BD11066FA8}" dt="2022-02-09T08:34:01.324" v="7351"/>
          <ac:inkMkLst>
            <pc:docMk/>
            <pc:sldMk cId="877930862" sldId="372"/>
            <ac:inkMk id="123" creationId="{61307F8F-213C-4094-8ADF-85B5F1C3CB13}"/>
          </ac:inkMkLst>
        </pc:inkChg>
        <pc:inkChg chg="add del">
          <ac:chgData name="Viet Anh Nguyen" userId="b95f61ff061388d5" providerId="LiveId" clId="{746B24EA-7A43-4D3D-A68A-B9BD11066FA8}" dt="2022-02-09T08:34:01.324" v="7351"/>
          <ac:inkMkLst>
            <pc:docMk/>
            <pc:sldMk cId="877930862" sldId="372"/>
            <ac:inkMk id="124" creationId="{912A4C64-177D-4C58-AE9C-C8E26BE8438C}"/>
          </ac:inkMkLst>
        </pc:inkChg>
        <pc:inkChg chg="add del">
          <ac:chgData name="Viet Anh Nguyen" userId="b95f61ff061388d5" providerId="LiveId" clId="{746B24EA-7A43-4D3D-A68A-B9BD11066FA8}" dt="2022-02-09T08:34:01.324" v="7351"/>
          <ac:inkMkLst>
            <pc:docMk/>
            <pc:sldMk cId="877930862" sldId="372"/>
            <ac:inkMk id="125" creationId="{CE0A2B6C-D853-4658-BBE1-95BA914434A0}"/>
          </ac:inkMkLst>
        </pc:inkChg>
        <pc:inkChg chg="add del">
          <ac:chgData name="Viet Anh Nguyen" userId="b95f61ff061388d5" providerId="LiveId" clId="{746B24EA-7A43-4D3D-A68A-B9BD11066FA8}" dt="2022-02-09T08:34:03.012" v="7355"/>
          <ac:inkMkLst>
            <pc:docMk/>
            <pc:sldMk cId="877930862" sldId="372"/>
            <ac:inkMk id="126" creationId="{51539E49-5F76-4C04-843F-7A185F6606C7}"/>
          </ac:inkMkLst>
        </pc:inkChg>
        <pc:inkChg chg="add">
          <ac:chgData name="Viet Anh Nguyen" userId="b95f61ff061388d5" providerId="LiveId" clId="{746B24EA-7A43-4D3D-A68A-B9BD11066FA8}" dt="2022-02-09T08:34:01.324" v="7351"/>
          <ac:inkMkLst>
            <pc:docMk/>
            <pc:sldMk cId="877930862" sldId="372"/>
            <ac:inkMk id="127" creationId="{C16D8586-ED97-4ACC-A569-21D3A8E23BFF}"/>
          </ac:inkMkLst>
        </pc:inkChg>
        <pc:inkChg chg="add">
          <ac:chgData name="Viet Anh Nguyen" userId="b95f61ff061388d5" providerId="LiveId" clId="{746B24EA-7A43-4D3D-A68A-B9BD11066FA8}" dt="2022-02-09T08:34:01.324" v="7351"/>
          <ac:inkMkLst>
            <pc:docMk/>
            <pc:sldMk cId="877930862" sldId="372"/>
            <ac:inkMk id="128" creationId="{2038447D-1DAC-44B0-A3DD-47EEE497EF24}"/>
          </ac:inkMkLst>
        </pc:inkChg>
        <pc:inkChg chg="add">
          <ac:chgData name="Viet Anh Nguyen" userId="b95f61ff061388d5" providerId="LiveId" clId="{746B24EA-7A43-4D3D-A68A-B9BD11066FA8}" dt="2022-02-09T08:34:01.324" v="7351"/>
          <ac:inkMkLst>
            <pc:docMk/>
            <pc:sldMk cId="877930862" sldId="372"/>
            <ac:inkMk id="129" creationId="{46DD681E-8F38-408C-A521-2755F9A86437}"/>
          </ac:inkMkLst>
        </pc:inkChg>
        <pc:inkChg chg="add del">
          <ac:chgData name="Viet Anh Nguyen" userId="b95f61ff061388d5" providerId="LiveId" clId="{746B24EA-7A43-4D3D-A68A-B9BD11066FA8}" dt="2022-02-09T08:34:03.012" v="7355"/>
          <ac:inkMkLst>
            <pc:docMk/>
            <pc:sldMk cId="877930862" sldId="372"/>
            <ac:inkMk id="130" creationId="{EA2ED3D1-31A3-40E5-8FBF-9C61D8CDB62F}"/>
          </ac:inkMkLst>
        </pc:inkChg>
        <pc:inkChg chg="add del">
          <ac:chgData name="Viet Anh Nguyen" userId="b95f61ff061388d5" providerId="LiveId" clId="{746B24EA-7A43-4D3D-A68A-B9BD11066FA8}" dt="2022-02-09T08:34:03.012" v="7355"/>
          <ac:inkMkLst>
            <pc:docMk/>
            <pc:sldMk cId="877930862" sldId="372"/>
            <ac:inkMk id="131" creationId="{F3C6D1C8-2A98-44B6-9294-CACCE5946F9C}"/>
          </ac:inkMkLst>
        </pc:inkChg>
        <pc:inkChg chg="add del">
          <ac:chgData name="Viet Anh Nguyen" userId="b95f61ff061388d5" providerId="LiveId" clId="{746B24EA-7A43-4D3D-A68A-B9BD11066FA8}" dt="2022-02-09T08:34:03.012" v="7355"/>
          <ac:inkMkLst>
            <pc:docMk/>
            <pc:sldMk cId="877930862" sldId="372"/>
            <ac:inkMk id="132" creationId="{A6C1DFEA-2A55-41B0-9115-A2EBDFA56CA0}"/>
          </ac:inkMkLst>
        </pc:inkChg>
        <pc:inkChg chg="add">
          <ac:chgData name="Viet Anh Nguyen" userId="b95f61ff061388d5" providerId="LiveId" clId="{746B24EA-7A43-4D3D-A68A-B9BD11066FA8}" dt="2022-02-09T08:34:03.012" v="7355"/>
          <ac:inkMkLst>
            <pc:docMk/>
            <pc:sldMk cId="877930862" sldId="372"/>
            <ac:inkMk id="133" creationId="{5F35F4E3-755A-4C57-BE9C-F12875DD7D00}"/>
          </ac:inkMkLst>
        </pc:inkChg>
        <pc:inkChg chg="add del">
          <ac:chgData name="Viet Anh Nguyen" userId="b95f61ff061388d5" providerId="LiveId" clId="{746B24EA-7A43-4D3D-A68A-B9BD11066FA8}" dt="2022-02-09T08:34:05.013" v="7362"/>
          <ac:inkMkLst>
            <pc:docMk/>
            <pc:sldMk cId="877930862" sldId="372"/>
            <ac:inkMk id="134" creationId="{4F74B33E-6695-4D36-9144-8599E0D27CF8}"/>
          </ac:inkMkLst>
        </pc:inkChg>
        <pc:inkChg chg="add del">
          <ac:chgData name="Viet Anh Nguyen" userId="b95f61ff061388d5" providerId="LiveId" clId="{746B24EA-7A43-4D3D-A68A-B9BD11066FA8}" dt="2022-02-09T08:34:05.013" v="7362"/>
          <ac:inkMkLst>
            <pc:docMk/>
            <pc:sldMk cId="877930862" sldId="372"/>
            <ac:inkMk id="135" creationId="{35505D16-FD28-4A8F-A989-8CE3F0413A53}"/>
          </ac:inkMkLst>
        </pc:inkChg>
        <pc:inkChg chg="add del">
          <ac:chgData name="Viet Anh Nguyen" userId="b95f61ff061388d5" providerId="LiveId" clId="{746B24EA-7A43-4D3D-A68A-B9BD11066FA8}" dt="2022-02-09T08:34:05.013" v="7362"/>
          <ac:inkMkLst>
            <pc:docMk/>
            <pc:sldMk cId="877930862" sldId="372"/>
            <ac:inkMk id="136" creationId="{4062EC12-45C4-4783-813F-43DDB59EAC1D}"/>
          </ac:inkMkLst>
        </pc:inkChg>
        <pc:inkChg chg="add del">
          <ac:chgData name="Viet Anh Nguyen" userId="b95f61ff061388d5" providerId="LiveId" clId="{746B24EA-7A43-4D3D-A68A-B9BD11066FA8}" dt="2022-02-09T08:34:05.013" v="7362"/>
          <ac:inkMkLst>
            <pc:docMk/>
            <pc:sldMk cId="877930862" sldId="372"/>
            <ac:inkMk id="137" creationId="{9C1F527B-2584-4556-9F43-4CD716B7880A}"/>
          </ac:inkMkLst>
        </pc:inkChg>
        <pc:inkChg chg="add del">
          <ac:chgData name="Viet Anh Nguyen" userId="b95f61ff061388d5" providerId="LiveId" clId="{746B24EA-7A43-4D3D-A68A-B9BD11066FA8}" dt="2022-02-09T08:34:05.013" v="7362"/>
          <ac:inkMkLst>
            <pc:docMk/>
            <pc:sldMk cId="877930862" sldId="372"/>
            <ac:inkMk id="138" creationId="{17D55546-EA9C-4033-89B4-D8BF721AF765}"/>
          </ac:inkMkLst>
        </pc:inkChg>
        <pc:inkChg chg="add del">
          <ac:chgData name="Viet Anh Nguyen" userId="b95f61ff061388d5" providerId="LiveId" clId="{746B24EA-7A43-4D3D-A68A-B9BD11066FA8}" dt="2022-02-09T08:34:05.013" v="7362"/>
          <ac:inkMkLst>
            <pc:docMk/>
            <pc:sldMk cId="877930862" sldId="372"/>
            <ac:inkMk id="139" creationId="{D5253A0E-6E95-49CC-B858-9A01E4421B65}"/>
          </ac:inkMkLst>
        </pc:inkChg>
        <pc:inkChg chg="add del">
          <ac:chgData name="Viet Anh Nguyen" userId="b95f61ff061388d5" providerId="LiveId" clId="{746B24EA-7A43-4D3D-A68A-B9BD11066FA8}" dt="2022-02-09T08:34:05.968" v="7364"/>
          <ac:inkMkLst>
            <pc:docMk/>
            <pc:sldMk cId="877930862" sldId="372"/>
            <ac:inkMk id="140" creationId="{174734B9-FE6B-4ED7-82A8-D4C25FB38131}"/>
          </ac:inkMkLst>
        </pc:inkChg>
        <pc:inkChg chg="add del">
          <ac:chgData name="Viet Anh Nguyen" userId="b95f61ff061388d5" providerId="LiveId" clId="{746B24EA-7A43-4D3D-A68A-B9BD11066FA8}" dt="2022-02-09T08:34:05.968" v="7364"/>
          <ac:inkMkLst>
            <pc:docMk/>
            <pc:sldMk cId="877930862" sldId="372"/>
            <ac:inkMk id="141" creationId="{2CB1CAC0-33FD-4EDF-999A-C313A04CEBF6}"/>
          </ac:inkMkLst>
        </pc:inkChg>
        <pc:inkChg chg="add">
          <ac:chgData name="Viet Anh Nguyen" userId="b95f61ff061388d5" providerId="LiveId" clId="{746B24EA-7A43-4D3D-A68A-B9BD11066FA8}" dt="2022-02-09T08:34:05.968" v="7364"/>
          <ac:inkMkLst>
            <pc:docMk/>
            <pc:sldMk cId="877930862" sldId="372"/>
            <ac:inkMk id="142" creationId="{8A006B26-FE3E-45A8-BD2B-B17F92D0708D}"/>
          </ac:inkMkLst>
        </pc:inkChg>
      </pc:sldChg>
      <pc:sldChg chg="addSp delSp modSp add mod">
        <pc:chgData name="Viet Anh Nguyen" userId="b95f61ff061388d5" providerId="LiveId" clId="{746B24EA-7A43-4D3D-A68A-B9BD11066FA8}" dt="2022-02-09T08:45:35.684" v="7573"/>
        <pc:sldMkLst>
          <pc:docMk/>
          <pc:sldMk cId="3553839349" sldId="373"/>
        </pc:sldMkLst>
        <pc:inkChg chg="add del">
          <ac:chgData name="Viet Anh Nguyen" userId="b95f61ff061388d5" providerId="LiveId" clId="{746B24EA-7A43-4D3D-A68A-B9BD11066FA8}" dt="2022-02-09T08:34:52.189" v="7370"/>
          <ac:inkMkLst>
            <pc:docMk/>
            <pc:sldMk cId="3553839349" sldId="373"/>
            <ac:inkMk id="2" creationId="{9F563379-6E07-46DE-8962-145DC168A2FA}"/>
          </ac:inkMkLst>
        </pc:inkChg>
        <pc:inkChg chg="add del">
          <ac:chgData name="Viet Anh Nguyen" userId="b95f61ff061388d5" providerId="LiveId" clId="{746B24EA-7A43-4D3D-A68A-B9BD11066FA8}" dt="2022-02-09T08:34:52.189" v="7370"/>
          <ac:inkMkLst>
            <pc:docMk/>
            <pc:sldMk cId="3553839349" sldId="373"/>
            <ac:inkMk id="3" creationId="{3B005F15-0CCD-4158-B147-7CAA1604AFC2}"/>
          </ac:inkMkLst>
        </pc:inkChg>
        <pc:inkChg chg="add del">
          <ac:chgData name="Viet Anh Nguyen" userId="b95f61ff061388d5" providerId="LiveId" clId="{746B24EA-7A43-4D3D-A68A-B9BD11066FA8}" dt="2022-02-09T08:34:52.189" v="7370"/>
          <ac:inkMkLst>
            <pc:docMk/>
            <pc:sldMk cId="3553839349" sldId="373"/>
            <ac:inkMk id="4" creationId="{FE60195D-FE24-4BBC-B44B-2CEFBD921BA7}"/>
          </ac:inkMkLst>
        </pc:inkChg>
        <pc:inkChg chg="add">
          <ac:chgData name="Viet Anh Nguyen" userId="b95f61ff061388d5" providerId="LiveId" clId="{746B24EA-7A43-4D3D-A68A-B9BD11066FA8}" dt="2022-02-09T08:34:51.297" v="7368" actId="9405"/>
          <ac:inkMkLst>
            <pc:docMk/>
            <pc:sldMk cId="3553839349" sldId="373"/>
            <ac:inkMk id="5" creationId="{B1234FDA-ADCD-4E26-8467-CBD1ACD154B4}"/>
          </ac:inkMkLst>
        </pc:inkChg>
        <pc:inkChg chg="add">
          <ac:chgData name="Viet Anh Nguyen" userId="b95f61ff061388d5" providerId="LiveId" clId="{746B24EA-7A43-4D3D-A68A-B9BD11066FA8}" dt="2022-02-09T08:34:51.434" v="7369" actId="9405"/>
          <ac:inkMkLst>
            <pc:docMk/>
            <pc:sldMk cId="3553839349" sldId="373"/>
            <ac:inkMk id="6" creationId="{4ACE9F71-84C3-4F58-9B69-5F69F1EF156C}"/>
          </ac:inkMkLst>
        </pc:inkChg>
        <pc:inkChg chg="add">
          <ac:chgData name="Viet Anh Nguyen" userId="b95f61ff061388d5" providerId="LiveId" clId="{746B24EA-7A43-4D3D-A68A-B9BD11066FA8}" dt="2022-02-09T08:34:52.189" v="7370"/>
          <ac:inkMkLst>
            <pc:docMk/>
            <pc:sldMk cId="3553839349" sldId="373"/>
            <ac:inkMk id="7" creationId="{52EB4406-9B7F-4EFB-8049-DE05E72FC932}"/>
          </ac:inkMkLst>
        </pc:inkChg>
        <pc:inkChg chg="add del">
          <ac:chgData name="Viet Anh Nguyen" userId="b95f61ff061388d5" providerId="LiveId" clId="{746B24EA-7A43-4D3D-A68A-B9BD11066FA8}" dt="2022-02-09T08:35:19.768" v="7379"/>
          <ac:inkMkLst>
            <pc:docMk/>
            <pc:sldMk cId="3553839349" sldId="373"/>
            <ac:inkMk id="8" creationId="{D9BA1332-36FB-47DA-AFC7-0079F70EB93E}"/>
          </ac:inkMkLst>
        </pc:inkChg>
        <pc:inkChg chg="add del">
          <ac:chgData name="Viet Anh Nguyen" userId="b95f61ff061388d5" providerId="LiveId" clId="{746B24EA-7A43-4D3D-A68A-B9BD11066FA8}" dt="2022-02-09T08:35:19.768" v="7379"/>
          <ac:inkMkLst>
            <pc:docMk/>
            <pc:sldMk cId="3553839349" sldId="373"/>
            <ac:inkMk id="9" creationId="{81BE018E-3B89-40EF-9C67-B915CA4B324A}"/>
          </ac:inkMkLst>
        </pc:inkChg>
        <pc:inkChg chg="add del">
          <ac:chgData name="Viet Anh Nguyen" userId="b95f61ff061388d5" providerId="LiveId" clId="{746B24EA-7A43-4D3D-A68A-B9BD11066FA8}" dt="2022-02-09T08:35:19.768" v="7379"/>
          <ac:inkMkLst>
            <pc:docMk/>
            <pc:sldMk cId="3553839349" sldId="373"/>
            <ac:inkMk id="10" creationId="{4D8EAA7A-8887-4FEA-A2BC-695558E80CE3}"/>
          </ac:inkMkLst>
        </pc:inkChg>
        <pc:inkChg chg="add del">
          <ac:chgData name="Viet Anh Nguyen" userId="b95f61ff061388d5" providerId="LiveId" clId="{746B24EA-7A43-4D3D-A68A-B9BD11066FA8}" dt="2022-02-09T08:35:19.768" v="7379"/>
          <ac:inkMkLst>
            <pc:docMk/>
            <pc:sldMk cId="3553839349" sldId="373"/>
            <ac:inkMk id="11" creationId="{9ECE01E5-7EB0-4AD7-9288-BF32571869BB}"/>
          </ac:inkMkLst>
        </pc:inkChg>
        <pc:inkChg chg="add del">
          <ac:chgData name="Viet Anh Nguyen" userId="b95f61ff061388d5" providerId="LiveId" clId="{746B24EA-7A43-4D3D-A68A-B9BD11066FA8}" dt="2022-02-09T08:35:19.768" v="7379"/>
          <ac:inkMkLst>
            <pc:docMk/>
            <pc:sldMk cId="3553839349" sldId="373"/>
            <ac:inkMk id="12" creationId="{998624E3-D897-4CCA-85BB-FEE79C10182C}"/>
          </ac:inkMkLst>
        </pc:inkChg>
        <pc:inkChg chg="add del">
          <ac:chgData name="Viet Anh Nguyen" userId="b95f61ff061388d5" providerId="LiveId" clId="{746B24EA-7A43-4D3D-A68A-B9BD11066FA8}" dt="2022-02-09T08:35:19.768" v="7379"/>
          <ac:inkMkLst>
            <pc:docMk/>
            <pc:sldMk cId="3553839349" sldId="373"/>
            <ac:inkMk id="13" creationId="{4630697D-3ED9-4255-85C2-3B5DE17D8524}"/>
          </ac:inkMkLst>
        </pc:inkChg>
        <pc:inkChg chg="add del">
          <ac:chgData name="Viet Anh Nguyen" userId="b95f61ff061388d5" providerId="LiveId" clId="{746B24EA-7A43-4D3D-A68A-B9BD11066FA8}" dt="2022-02-09T08:35:19.768" v="7379"/>
          <ac:inkMkLst>
            <pc:docMk/>
            <pc:sldMk cId="3553839349" sldId="373"/>
            <ac:inkMk id="14" creationId="{55E31AEC-79C3-4A4D-974C-264CBDA4B7AD}"/>
          </ac:inkMkLst>
        </pc:inkChg>
        <pc:inkChg chg="add del">
          <ac:chgData name="Viet Anh Nguyen" userId="b95f61ff061388d5" providerId="LiveId" clId="{746B24EA-7A43-4D3D-A68A-B9BD11066FA8}" dt="2022-02-09T08:35:19.768" v="7379"/>
          <ac:inkMkLst>
            <pc:docMk/>
            <pc:sldMk cId="3553839349" sldId="373"/>
            <ac:inkMk id="15" creationId="{B74EE54F-3E91-4DD1-8749-715D738CEEB6}"/>
          </ac:inkMkLst>
        </pc:inkChg>
        <pc:inkChg chg="add del">
          <ac:chgData name="Viet Anh Nguyen" userId="b95f61ff061388d5" providerId="LiveId" clId="{746B24EA-7A43-4D3D-A68A-B9BD11066FA8}" dt="2022-02-09T08:35:24.907" v="7383"/>
          <ac:inkMkLst>
            <pc:docMk/>
            <pc:sldMk cId="3553839349" sldId="373"/>
            <ac:inkMk id="16" creationId="{927D2EC1-6145-4989-A319-2B78586BEEB1}"/>
          </ac:inkMkLst>
        </pc:inkChg>
        <pc:inkChg chg="add del">
          <ac:chgData name="Viet Anh Nguyen" userId="b95f61ff061388d5" providerId="LiveId" clId="{746B24EA-7A43-4D3D-A68A-B9BD11066FA8}" dt="2022-02-09T08:35:24.907" v="7383"/>
          <ac:inkMkLst>
            <pc:docMk/>
            <pc:sldMk cId="3553839349" sldId="373"/>
            <ac:inkMk id="17" creationId="{88F8DA55-7112-49C8-BC99-9FEEDB993F1F}"/>
          </ac:inkMkLst>
        </pc:inkChg>
        <pc:inkChg chg="add del">
          <ac:chgData name="Viet Anh Nguyen" userId="b95f61ff061388d5" providerId="LiveId" clId="{746B24EA-7A43-4D3D-A68A-B9BD11066FA8}" dt="2022-02-09T08:35:24.907" v="7383"/>
          <ac:inkMkLst>
            <pc:docMk/>
            <pc:sldMk cId="3553839349" sldId="373"/>
            <ac:inkMk id="18" creationId="{D0A9E529-CFBA-4029-92CC-553FBC3C19A2}"/>
          </ac:inkMkLst>
        </pc:inkChg>
        <pc:inkChg chg="add del">
          <ac:chgData name="Viet Anh Nguyen" userId="b95f61ff061388d5" providerId="LiveId" clId="{746B24EA-7A43-4D3D-A68A-B9BD11066FA8}" dt="2022-02-09T08:35:24.907" v="7383"/>
          <ac:inkMkLst>
            <pc:docMk/>
            <pc:sldMk cId="3553839349" sldId="373"/>
            <ac:inkMk id="19" creationId="{C27DA7B0-B772-46E1-B224-71D4F2CF6424}"/>
          </ac:inkMkLst>
        </pc:inkChg>
        <pc:inkChg chg="add del">
          <ac:chgData name="Viet Anh Nguyen" userId="b95f61ff061388d5" providerId="LiveId" clId="{746B24EA-7A43-4D3D-A68A-B9BD11066FA8}" dt="2022-02-09T08:35:27.239" v="7388"/>
          <ac:inkMkLst>
            <pc:docMk/>
            <pc:sldMk cId="3553839349" sldId="373"/>
            <ac:inkMk id="20" creationId="{AC964EB6-8230-4BEC-B84B-1B18E1392C03}"/>
          </ac:inkMkLst>
        </pc:inkChg>
        <pc:inkChg chg="add del">
          <ac:chgData name="Viet Anh Nguyen" userId="b95f61ff061388d5" providerId="LiveId" clId="{746B24EA-7A43-4D3D-A68A-B9BD11066FA8}" dt="2022-02-09T08:35:27.239" v="7388"/>
          <ac:inkMkLst>
            <pc:docMk/>
            <pc:sldMk cId="3553839349" sldId="373"/>
            <ac:inkMk id="21" creationId="{5570A6F5-FE2B-4704-8EAC-128723F80222}"/>
          </ac:inkMkLst>
        </pc:inkChg>
        <pc:inkChg chg="add del">
          <ac:chgData name="Viet Anh Nguyen" userId="b95f61ff061388d5" providerId="LiveId" clId="{746B24EA-7A43-4D3D-A68A-B9BD11066FA8}" dt="2022-02-09T08:35:27.239" v="7388"/>
          <ac:inkMkLst>
            <pc:docMk/>
            <pc:sldMk cId="3553839349" sldId="373"/>
            <ac:inkMk id="22" creationId="{A2BB41B7-0533-4EAB-A800-677B5A0F0E8F}"/>
          </ac:inkMkLst>
        </pc:inkChg>
        <pc:inkChg chg="add del">
          <ac:chgData name="Viet Anh Nguyen" userId="b95f61ff061388d5" providerId="LiveId" clId="{746B24EA-7A43-4D3D-A68A-B9BD11066FA8}" dt="2022-02-09T08:35:27.239" v="7388"/>
          <ac:inkMkLst>
            <pc:docMk/>
            <pc:sldMk cId="3553839349" sldId="373"/>
            <ac:inkMk id="23" creationId="{AA79B98F-B6BD-4E52-9FF0-1FDEC61DA6CE}"/>
          </ac:inkMkLst>
        </pc:inkChg>
        <pc:inkChg chg="add del">
          <ac:chgData name="Viet Anh Nguyen" userId="b95f61ff061388d5" providerId="LiveId" clId="{746B24EA-7A43-4D3D-A68A-B9BD11066FA8}" dt="2022-02-09T08:35:27.239" v="7388"/>
          <ac:inkMkLst>
            <pc:docMk/>
            <pc:sldMk cId="3553839349" sldId="373"/>
            <ac:inkMk id="24" creationId="{DA1FDF9A-6BE6-40DA-B34A-E50309F6BE38}"/>
          </ac:inkMkLst>
        </pc:inkChg>
        <pc:inkChg chg="add del">
          <ac:chgData name="Viet Anh Nguyen" userId="b95f61ff061388d5" providerId="LiveId" clId="{746B24EA-7A43-4D3D-A68A-B9BD11066FA8}" dt="2022-02-09T08:35:42.308" v="7403"/>
          <ac:inkMkLst>
            <pc:docMk/>
            <pc:sldMk cId="3553839349" sldId="373"/>
            <ac:inkMk id="25" creationId="{A47733B6-4AE0-41E9-80F0-8C50AE5BCCDC}"/>
          </ac:inkMkLst>
        </pc:inkChg>
        <pc:inkChg chg="add del">
          <ac:chgData name="Viet Anh Nguyen" userId="b95f61ff061388d5" providerId="LiveId" clId="{746B24EA-7A43-4D3D-A68A-B9BD11066FA8}" dt="2022-02-09T08:35:29.021" v="7392"/>
          <ac:inkMkLst>
            <pc:docMk/>
            <pc:sldMk cId="3553839349" sldId="373"/>
            <ac:inkMk id="26" creationId="{372DD832-F28F-4A14-A8D4-4D2ED3089566}"/>
          </ac:inkMkLst>
        </pc:inkChg>
        <pc:inkChg chg="add del">
          <ac:chgData name="Viet Anh Nguyen" userId="b95f61ff061388d5" providerId="LiveId" clId="{746B24EA-7A43-4D3D-A68A-B9BD11066FA8}" dt="2022-02-09T08:35:29.021" v="7392"/>
          <ac:inkMkLst>
            <pc:docMk/>
            <pc:sldMk cId="3553839349" sldId="373"/>
            <ac:inkMk id="27" creationId="{0412413E-F1ED-4367-AF6A-DBAFB04E374D}"/>
          </ac:inkMkLst>
        </pc:inkChg>
        <pc:inkChg chg="add del">
          <ac:chgData name="Viet Anh Nguyen" userId="b95f61ff061388d5" providerId="LiveId" clId="{746B24EA-7A43-4D3D-A68A-B9BD11066FA8}" dt="2022-02-09T08:35:29.021" v="7392"/>
          <ac:inkMkLst>
            <pc:docMk/>
            <pc:sldMk cId="3553839349" sldId="373"/>
            <ac:inkMk id="28" creationId="{956DAA14-597F-41C1-BA70-A7D6845E10D5}"/>
          </ac:inkMkLst>
        </pc:inkChg>
        <pc:inkChg chg="add del">
          <ac:chgData name="Viet Anh Nguyen" userId="b95f61ff061388d5" providerId="LiveId" clId="{746B24EA-7A43-4D3D-A68A-B9BD11066FA8}" dt="2022-02-09T08:35:42.308" v="7403"/>
          <ac:inkMkLst>
            <pc:docMk/>
            <pc:sldMk cId="3553839349" sldId="373"/>
            <ac:inkMk id="29" creationId="{D80F7150-BB2A-4988-8706-06A02B389752}"/>
          </ac:inkMkLst>
        </pc:inkChg>
        <pc:inkChg chg="add del">
          <ac:chgData name="Viet Anh Nguyen" userId="b95f61ff061388d5" providerId="LiveId" clId="{746B24EA-7A43-4D3D-A68A-B9BD11066FA8}" dt="2022-02-09T08:35:39.013" v="7395"/>
          <ac:inkMkLst>
            <pc:docMk/>
            <pc:sldMk cId="3553839349" sldId="373"/>
            <ac:inkMk id="30" creationId="{3D01FBF3-E151-4731-8276-8E6D74823C3C}"/>
          </ac:inkMkLst>
        </pc:inkChg>
        <pc:inkChg chg="add del">
          <ac:chgData name="Viet Anh Nguyen" userId="b95f61ff061388d5" providerId="LiveId" clId="{746B24EA-7A43-4D3D-A68A-B9BD11066FA8}" dt="2022-02-09T08:35:39.013" v="7395"/>
          <ac:inkMkLst>
            <pc:docMk/>
            <pc:sldMk cId="3553839349" sldId="373"/>
            <ac:inkMk id="31" creationId="{71074291-A205-4A14-8537-F74765DBB744}"/>
          </ac:inkMkLst>
        </pc:inkChg>
        <pc:inkChg chg="add del">
          <ac:chgData name="Viet Anh Nguyen" userId="b95f61ff061388d5" providerId="LiveId" clId="{746B24EA-7A43-4D3D-A68A-B9BD11066FA8}" dt="2022-02-09T08:35:42.308" v="7403"/>
          <ac:inkMkLst>
            <pc:docMk/>
            <pc:sldMk cId="3553839349" sldId="373"/>
            <ac:inkMk id="32" creationId="{59FB4D94-E4E9-4D55-B6AE-51BD90C06639}"/>
          </ac:inkMkLst>
        </pc:inkChg>
        <pc:inkChg chg="add del">
          <ac:chgData name="Viet Anh Nguyen" userId="b95f61ff061388d5" providerId="LiveId" clId="{746B24EA-7A43-4D3D-A68A-B9BD11066FA8}" dt="2022-02-09T08:35:42.308" v="7403"/>
          <ac:inkMkLst>
            <pc:docMk/>
            <pc:sldMk cId="3553839349" sldId="373"/>
            <ac:inkMk id="33" creationId="{33449F01-6987-451D-B704-4C12BF263662}"/>
          </ac:inkMkLst>
        </pc:inkChg>
        <pc:inkChg chg="add del">
          <ac:chgData name="Viet Anh Nguyen" userId="b95f61ff061388d5" providerId="LiveId" clId="{746B24EA-7A43-4D3D-A68A-B9BD11066FA8}" dt="2022-02-09T08:35:42.308" v="7403"/>
          <ac:inkMkLst>
            <pc:docMk/>
            <pc:sldMk cId="3553839349" sldId="373"/>
            <ac:inkMk id="34" creationId="{999A2AF0-ED41-4841-9CAD-E505CECFDF72}"/>
          </ac:inkMkLst>
        </pc:inkChg>
        <pc:inkChg chg="add del">
          <ac:chgData name="Viet Anh Nguyen" userId="b95f61ff061388d5" providerId="LiveId" clId="{746B24EA-7A43-4D3D-A68A-B9BD11066FA8}" dt="2022-02-09T08:35:42.308" v="7403"/>
          <ac:inkMkLst>
            <pc:docMk/>
            <pc:sldMk cId="3553839349" sldId="373"/>
            <ac:inkMk id="35" creationId="{C3AFF1F2-5440-42CB-AD90-ACF410F8EBA6}"/>
          </ac:inkMkLst>
        </pc:inkChg>
        <pc:inkChg chg="add del">
          <ac:chgData name="Viet Anh Nguyen" userId="b95f61ff061388d5" providerId="LiveId" clId="{746B24EA-7A43-4D3D-A68A-B9BD11066FA8}" dt="2022-02-09T08:35:42.308" v="7403"/>
          <ac:inkMkLst>
            <pc:docMk/>
            <pc:sldMk cId="3553839349" sldId="373"/>
            <ac:inkMk id="36" creationId="{CD5AA105-9A11-4569-803E-6892527F87D1}"/>
          </ac:inkMkLst>
        </pc:inkChg>
        <pc:inkChg chg="add del">
          <ac:chgData name="Viet Anh Nguyen" userId="b95f61ff061388d5" providerId="LiveId" clId="{746B24EA-7A43-4D3D-A68A-B9BD11066FA8}" dt="2022-02-09T08:35:42.308" v="7403"/>
          <ac:inkMkLst>
            <pc:docMk/>
            <pc:sldMk cId="3553839349" sldId="373"/>
            <ac:inkMk id="37" creationId="{E470ADB7-D8DB-4055-908F-EA3C4D352D82}"/>
          </ac:inkMkLst>
        </pc:inkChg>
        <pc:inkChg chg="add del">
          <ac:chgData name="Viet Anh Nguyen" userId="b95f61ff061388d5" providerId="LiveId" clId="{746B24EA-7A43-4D3D-A68A-B9BD11066FA8}" dt="2022-02-09T08:35:42.308" v="7403"/>
          <ac:inkMkLst>
            <pc:docMk/>
            <pc:sldMk cId="3553839349" sldId="373"/>
            <ac:inkMk id="38" creationId="{154022E3-F149-45FF-8EC0-8F66E5F1DA0E}"/>
          </ac:inkMkLst>
        </pc:inkChg>
        <pc:inkChg chg="add del">
          <ac:chgData name="Viet Anh Nguyen" userId="b95f61ff061388d5" providerId="LiveId" clId="{746B24EA-7A43-4D3D-A68A-B9BD11066FA8}" dt="2022-02-09T08:35:42.308" v="7403"/>
          <ac:inkMkLst>
            <pc:docMk/>
            <pc:sldMk cId="3553839349" sldId="373"/>
            <ac:inkMk id="39" creationId="{C034D244-3F17-4468-9EC7-B67D8DA4C17B}"/>
          </ac:inkMkLst>
        </pc:inkChg>
        <pc:inkChg chg="add mod">
          <ac:chgData name="Viet Anh Nguyen" userId="b95f61ff061388d5" providerId="LiveId" clId="{746B24EA-7A43-4D3D-A68A-B9BD11066FA8}" dt="2022-02-09T08:44:40.407" v="7527"/>
          <ac:inkMkLst>
            <pc:docMk/>
            <pc:sldMk cId="3553839349" sldId="373"/>
            <ac:inkMk id="40" creationId="{D2BFB53A-691C-4BB2-8264-700E99FF2176}"/>
          </ac:inkMkLst>
        </pc:inkChg>
        <pc:inkChg chg="add del">
          <ac:chgData name="Viet Anh Nguyen" userId="b95f61ff061388d5" providerId="LiveId" clId="{746B24EA-7A43-4D3D-A68A-B9BD11066FA8}" dt="2022-02-09T08:35:47.405" v="7414"/>
          <ac:inkMkLst>
            <pc:docMk/>
            <pc:sldMk cId="3553839349" sldId="373"/>
            <ac:inkMk id="41" creationId="{2E98496A-1536-4D3E-AFB4-F9870D49F49F}"/>
          </ac:inkMkLst>
        </pc:inkChg>
        <pc:inkChg chg="add del">
          <ac:chgData name="Viet Anh Nguyen" userId="b95f61ff061388d5" providerId="LiveId" clId="{746B24EA-7A43-4D3D-A68A-B9BD11066FA8}" dt="2022-02-09T08:35:47.405" v="7414"/>
          <ac:inkMkLst>
            <pc:docMk/>
            <pc:sldMk cId="3553839349" sldId="373"/>
            <ac:inkMk id="42" creationId="{116EAB03-02CB-4D9C-89BD-6F6507751B40}"/>
          </ac:inkMkLst>
        </pc:inkChg>
        <pc:inkChg chg="add del">
          <ac:chgData name="Viet Anh Nguyen" userId="b95f61ff061388d5" providerId="LiveId" clId="{746B24EA-7A43-4D3D-A68A-B9BD11066FA8}" dt="2022-02-09T08:35:47.405" v="7414"/>
          <ac:inkMkLst>
            <pc:docMk/>
            <pc:sldMk cId="3553839349" sldId="373"/>
            <ac:inkMk id="43" creationId="{949999F8-528E-446A-A96A-8FD0CBFA5402}"/>
          </ac:inkMkLst>
        </pc:inkChg>
        <pc:inkChg chg="add del">
          <ac:chgData name="Viet Anh Nguyen" userId="b95f61ff061388d5" providerId="LiveId" clId="{746B24EA-7A43-4D3D-A68A-B9BD11066FA8}" dt="2022-02-09T08:35:47.405" v="7414"/>
          <ac:inkMkLst>
            <pc:docMk/>
            <pc:sldMk cId="3553839349" sldId="373"/>
            <ac:inkMk id="44" creationId="{2BC6427D-031C-4CF2-99AB-4BF31B7A1E23}"/>
          </ac:inkMkLst>
        </pc:inkChg>
        <pc:inkChg chg="add del">
          <ac:chgData name="Viet Anh Nguyen" userId="b95f61ff061388d5" providerId="LiveId" clId="{746B24EA-7A43-4D3D-A68A-B9BD11066FA8}" dt="2022-02-09T08:35:47.405" v="7414"/>
          <ac:inkMkLst>
            <pc:docMk/>
            <pc:sldMk cId="3553839349" sldId="373"/>
            <ac:inkMk id="45" creationId="{6FE19ACD-08D4-45DD-9180-64EB00FB9332}"/>
          </ac:inkMkLst>
        </pc:inkChg>
        <pc:inkChg chg="add del">
          <ac:chgData name="Viet Anh Nguyen" userId="b95f61ff061388d5" providerId="LiveId" clId="{746B24EA-7A43-4D3D-A68A-B9BD11066FA8}" dt="2022-02-09T08:35:47.405" v="7414"/>
          <ac:inkMkLst>
            <pc:docMk/>
            <pc:sldMk cId="3553839349" sldId="373"/>
            <ac:inkMk id="46" creationId="{7499A7B5-A089-455C-8ABC-F49335627076}"/>
          </ac:inkMkLst>
        </pc:inkChg>
        <pc:inkChg chg="add">
          <ac:chgData name="Viet Anh Nguyen" userId="b95f61ff061388d5" providerId="LiveId" clId="{746B24EA-7A43-4D3D-A68A-B9BD11066FA8}" dt="2022-02-09T08:35:45.536" v="7410" actId="9405"/>
          <ac:inkMkLst>
            <pc:docMk/>
            <pc:sldMk cId="3553839349" sldId="373"/>
            <ac:inkMk id="47" creationId="{753A3798-0AA2-462F-B1D3-E038CAD87209}"/>
          </ac:inkMkLst>
        </pc:inkChg>
        <pc:inkChg chg="add del">
          <ac:chgData name="Viet Anh Nguyen" userId="b95f61ff061388d5" providerId="LiveId" clId="{746B24EA-7A43-4D3D-A68A-B9BD11066FA8}" dt="2022-02-09T08:35:47.405" v="7414"/>
          <ac:inkMkLst>
            <pc:docMk/>
            <pc:sldMk cId="3553839349" sldId="373"/>
            <ac:inkMk id="48" creationId="{35057ACA-2B1A-4C8A-89F1-3418C4BA5EEA}"/>
          </ac:inkMkLst>
        </pc:inkChg>
        <pc:inkChg chg="add del">
          <ac:chgData name="Viet Anh Nguyen" userId="b95f61ff061388d5" providerId="LiveId" clId="{746B24EA-7A43-4D3D-A68A-B9BD11066FA8}" dt="2022-02-09T08:35:47.405" v="7414"/>
          <ac:inkMkLst>
            <pc:docMk/>
            <pc:sldMk cId="3553839349" sldId="373"/>
            <ac:inkMk id="49" creationId="{6839DB66-33FE-4CD5-A0DA-94676D8BE5AD}"/>
          </ac:inkMkLst>
        </pc:inkChg>
        <pc:inkChg chg="add del">
          <ac:chgData name="Viet Anh Nguyen" userId="b95f61ff061388d5" providerId="LiveId" clId="{746B24EA-7A43-4D3D-A68A-B9BD11066FA8}" dt="2022-02-09T08:35:47.405" v="7414"/>
          <ac:inkMkLst>
            <pc:docMk/>
            <pc:sldMk cId="3553839349" sldId="373"/>
            <ac:inkMk id="50" creationId="{B130A1C4-F1DA-4021-9479-BE405480A1A9}"/>
          </ac:inkMkLst>
        </pc:inkChg>
        <pc:inkChg chg="add">
          <ac:chgData name="Viet Anh Nguyen" userId="b95f61ff061388d5" providerId="LiveId" clId="{746B24EA-7A43-4D3D-A68A-B9BD11066FA8}" dt="2022-02-09T08:35:47.405" v="7414"/>
          <ac:inkMkLst>
            <pc:docMk/>
            <pc:sldMk cId="3553839349" sldId="373"/>
            <ac:inkMk id="51" creationId="{DC1C47D7-25D6-45C9-B650-294FEDB5F361}"/>
          </ac:inkMkLst>
        </pc:inkChg>
        <pc:inkChg chg="add">
          <ac:chgData name="Viet Anh Nguyen" userId="b95f61ff061388d5" providerId="LiveId" clId="{746B24EA-7A43-4D3D-A68A-B9BD11066FA8}" dt="2022-02-09T08:35:47.405" v="7414"/>
          <ac:inkMkLst>
            <pc:docMk/>
            <pc:sldMk cId="3553839349" sldId="373"/>
            <ac:inkMk id="52" creationId="{47CB0DEF-360C-4FE4-9FF4-92F976169E77}"/>
          </ac:inkMkLst>
        </pc:inkChg>
        <pc:inkChg chg="add del">
          <ac:chgData name="Viet Anh Nguyen" userId="b95f61ff061388d5" providerId="LiveId" clId="{746B24EA-7A43-4D3D-A68A-B9BD11066FA8}" dt="2022-02-09T08:35:55.880" v="7425"/>
          <ac:inkMkLst>
            <pc:docMk/>
            <pc:sldMk cId="3553839349" sldId="373"/>
            <ac:inkMk id="53" creationId="{4A561BF6-A236-4B94-8F93-8184BDE6AB67}"/>
          </ac:inkMkLst>
        </pc:inkChg>
        <pc:inkChg chg="add del">
          <ac:chgData name="Viet Anh Nguyen" userId="b95f61ff061388d5" providerId="LiveId" clId="{746B24EA-7A43-4D3D-A68A-B9BD11066FA8}" dt="2022-02-09T08:35:55.880" v="7425"/>
          <ac:inkMkLst>
            <pc:docMk/>
            <pc:sldMk cId="3553839349" sldId="373"/>
            <ac:inkMk id="54" creationId="{3F980273-6038-4BF2-A694-BB07998BD22D}"/>
          </ac:inkMkLst>
        </pc:inkChg>
        <pc:inkChg chg="add del">
          <ac:chgData name="Viet Anh Nguyen" userId="b95f61ff061388d5" providerId="LiveId" clId="{746B24EA-7A43-4D3D-A68A-B9BD11066FA8}" dt="2022-02-09T08:35:55.880" v="7425"/>
          <ac:inkMkLst>
            <pc:docMk/>
            <pc:sldMk cId="3553839349" sldId="373"/>
            <ac:inkMk id="55" creationId="{5112241B-6CAB-4820-A975-40C442701A9C}"/>
          </ac:inkMkLst>
        </pc:inkChg>
        <pc:inkChg chg="add del">
          <ac:chgData name="Viet Anh Nguyen" userId="b95f61ff061388d5" providerId="LiveId" clId="{746B24EA-7A43-4D3D-A68A-B9BD11066FA8}" dt="2022-02-09T08:35:55.880" v="7425"/>
          <ac:inkMkLst>
            <pc:docMk/>
            <pc:sldMk cId="3553839349" sldId="373"/>
            <ac:inkMk id="56" creationId="{683B2642-73D6-4B7B-BCA1-77F901825272}"/>
          </ac:inkMkLst>
        </pc:inkChg>
        <pc:inkChg chg="add del">
          <ac:chgData name="Viet Anh Nguyen" userId="b95f61ff061388d5" providerId="LiveId" clId="{746B24EA-7A43-4D3D-A68A-B9BD11066FA8}" dt="2022-02-09T08:35:55.880" v="7425"/>
          <ac:inkMkLst>
            <pc:docMk/>
            <pc:sldMk cId="3553839349" sldId="373"/>
            <ac:inkMk id="57" creationId="{2D3C98C1-5655-4D16-AFB1-268E9DDE7E89}"/>
          </ac:inkMkLst>
        </pc:inkChg>
        <pc:inkChg chg="add del">
          <ac:chgData name="Viet Anh Nguyen" userId="b95f61ff061388d5" providerId="LiveId" clId="{746B24EA-7A43-4D3D-A68A-B9BD11066FA8}" dt="2022-02-09T08:35:55.880" v="7425"/>
          <ac:inkMkLst>
            <pc:docMk/>
            <pc:sldMk cId="3553839349" sldId="373"/>
            <ac:inkMk id="58" creationId="{5C65EF05-D02A-4941-B835-BDAC85FFD99A}"/>
          </ac:inkMkLst>
        </pc:inkChg>
        <pc:inkChg chg="add del">
          <ac:chgData name="Viet Anh Nguyen" userId="b95f61ff061388d5" providerId="LiveId" clId="{746B24EA-7A43-4D3D-A68A-B9BD11066FA8}" dt="2022-02-09T08:35:55.880" v="7425"/>
          <ac:inkMkLst>
            <pc:docMk/>
            <pc:sldMk cId="3553839349" sldId="373"/>
            <ac:inkMk id="59" creationId="{FDF364C9-DECA-4BE9-9608-27FB428F3EF4}"/>
          </ac:inkMkLst>
        </pc:inkChg>
        <pc:inkChg chg="add del">
          <ac:chgData name="Viet Anh Nguyen" userId="b95f61ff061388d5" providerId="LiveId" clId="{746B24EA-7A43-4D3D-A68A-B9BD11066FA8}" dt="2022-02-09T08:35:55.880" v="7425"/>
          <ac:inkMkLst>
            <pc:docMk/>
            <pc:sldMk cId="3553839349" sldId="373"/>
            <ac:inkMk id="60" creationId="{E8D79286-7640-44B9-898D-7BC7927CFCD5}"/>
          </ac:inkMkLst>
        </pc:inkChg>
        <pc:inkChg chg="add del">
          <ac:chgData name="Viet Anh Nguyen" userId="b95f61ff061388d5" providerId="LiveId" clId="{746B24EA-7A43-4D3D-A68A-B9BD11066FA8}" dt="2022-02-09T08:35:55.880" v="7425"/>
          <ac:inkMkLst>
            <pc:docMk/>
            <pc:sldMk cId="3553839349" sldId="373"/>
            <ac:inkMk id="61" creationId="{11E5DA72-A666-41D1-A98B-28D333D6B7AE}"/>
          </ac:inkMkLst>
        </pc:inkChg>
        <pc:inkChg chg="add del">
          <ac:chgData name="Viet Anh Nguyen" userId="b95f61ff061388d5" providerId="LiveId" clId="{746B24EA-7A43-4D3D-A68A-B9BD11066FA8}" dt="2022-02-09T08:35:55.880" v="7425"/>
          <ac:inkMkLst>
            <pc:docMk/>
            <pc:sldMk cId="3553839349" sldId="373"/>
            <ac:inkMk id="62" creationId="{8B9F6B4C-AB92-40DE-B3AB-60BF01D82602}"/>
          </ac:inkMkLst>
        </pc:inkChg>
        <pc:inkChg chg="add">
          <ac:chgData name="Viet Anh Nguyen" userId="b95f61ff061388d5" providerId="LiveId" clId="{746B24EA-7A43-4D3D-A68A-B9BD11066FA8}" dt="2022-02-09T08:35:55.880" v="7425"/>
          <ac:inkMkLst>
            <pc:docMk/>
            <pc:sldMk cId="3553839349" sldId="373"/>
            <ac:inkMk id="63" creationId="{9B6316D2-4B57-4E70-A14B-3FA9664AD225}"/>
          </ac:inkMkLst>
        </pc:inkChg>
        <pc:inkChg chg="add">
          <ac:chgData name="Viet Anh Nguyen" userId="b95f61ff061388d5" providerId="LiveId" clId="{746B24EA-7A43-4D3D-A68A-B9BD11066FA8}" dt="2022-02-09T08:35:55.880" v="7425"/>
          <ac:inkMkLst>
            <pc:docMk/>
            <pc:sldMk cId="3553839349" sldId="373"/>
            <ac:inkMk id="64" creationId="{2BF0F893-F3C9-4ED7-9968-B3FF5430BAB9}"/>
          </ac:inkMkLst>
        </pc:inkChg>
        <pc:inkChg chg="add">
          <ac:chgData name="Viet Anh Nguyen" userId="b95f61ff061388d5" providerId="LiveId" clId="{746B24EA-7A43-4D3D-A68A-B9BD11066FA8}" dt="2022-02-09T08:35:55.880" v="7425"/>
          <ac:inkMkLst>
            <pc:docMk/>
            <pc:sldMk cId="3553839349" sldId="373"/>
            <ac:inkMk id="65" creationId="{67AA3AA2-71EF-4D05-8026-F12FA2274253}"/>
          </ac:inkMkLst>
        </pc:inkChg>
        <pc:inkChg chg="add del">
          <ac:chgData name="Viet Anh Nguyen" userId="b95f61ff061388d5" providerId="LiveId" clId="{746B24EA-7A43-4D3D-A68A-B9BD11066FA8}" dt="2022-02-09T08:35:58.493" v="7431"/>
          <ac:inkMkLst>
            <pc:docMk/>
            <pc:sldMk cId="3553839349" sldId="373"/>
            <ac:inkMk id="66" creationId="{154A9D71-F4B6-4AD4-A48F-CE5B1721A239}"/>
          </ac:inkMkLst>
        </pc:inkChg>
        <pc:inkChg chg="add del">
          <ac:chgData name="Viet Anh Nguyen" userId="b95f61ff061388d5" providerId="LiveId" clId="{746B24EA-7A43-4D3D-A68A-B9BD11066FA8}" dt="2022-02-09T08:35:58.493" v="7431"/>
          <ac:inkMkLst>
            <pc:docMk/>
            <pc:sldMk cId="3553839349" sldId="373"/>
            <ac:inkMk id="67" creationId="{0A72B72B-7545-4AA0-B973-48864B9B8D4C}"/>
          </ac:inkMkLst>
        </pc:inkChg>
        <pc:inkChg chg="add del">
          <ac:chgData name="Viet Anh Nguyen" userId="b95f61ff061388d5" providerId="LiveId" clId="{746B24EA-7A43-4D3D-A68A-B9BD11066FA8}" dt="2022-02-09T08:35:58.493" v="7431"/>
          <ac:inkMkLst>
            <pc:docMk/>
            <pc:sldMk cId="3553839349" sldId="373"/>
            <ac:inkMk id="68" creationId="{FECE6905-F2DB-410D-90E9-483C739AA55D}"/>
          </ac:inkMkLst>
        </pc:inkChg>
        <pc:inkChg chg="add del">
          <ac:chgData name="Viet Anh Nguyen" userId="b95f61ff061388d5" providerId="LiveId" clId="{746B24EA-7A43-4D3D-A68A-B9BD11066FA8}" dt="2022-02-09T08:35:58.493" v="7431"/>
          <ac:inkMkLst>
            <pc:docMk/>
            <pc:sldMk cId="3553839349" sldId="373"/>
            <ac:inkMk id="69" creationId="{FD05C4C1-9FB6-4D48-845D-A87357DE7827}"/>
          </ac:inkMkLst>
        </pc:inkChg>
        <pc:inkChg chg="add del">
          <ac:chgData name="Viet Anh Nguyen" userId="b95f61ff061388d5" providerId="LiveId" clId="{746B24EA-7A43-4D3D-A68A-B9BD11066FA8}" dt="2022-02-09T08:35:58.493" v="7431"/>
          <ac:inkMkLst>
            <pc:docMk/>
            <pc:sldMk cId="3553839349" sldId="373"/>
            <ac:inkMk id="70" creationId="{66FB9D7D-C436-4BC9-8FAE-9E3CA47ABC57}"/>
          </ac:inkMkLst>
        </pc:inkChg>
        <pc:inkChg chg="add">
          <ac:chgData name="Viet Anh Nguyen" userId="b95f61ff061388d5" providerId="LiveId" clId="{746B24EA-7A43-4D3D-A68A-B9BD11066FA8}" dt="2022-02-09T08:35:58.493" v="7431"/>
          <ac:inkMkLst>
            <pc:docMk/>
            <pc:sldMk cId="3553839349" sldId="373"/>
            <ac:inkMk id="71" creationId="{B84AD2C1-7856-4B46-A322-61EB909CFEA8}"/>
          </ac:inkMkLst>
        </pc:inkChg>
        <pc:inkChg chg="add del">
          <ac:chgData name="Viet Anh Nguyen" userId="b95f61ff061388d5" providerId="LiveId" clId="{746B24EA-7A43-4D3D-A68A-B9BD11066FA8}" dt="2022-02-09T08:43:06.320" v="7434"/>
          <ac:inkMkLst>
            <pc:docMk/>
            <pc:sldMk cId="3553839349" sldId="373"/>
            <ac:inkMk id="72" creationId="{45E81CAD-9298-4912-BAF8-3802D1DD22BA}"/>
          </ac:inkMkLst>
        </pc:inkChg>
        <pc:inkChg chg="add del">
          <ac:chgData name="Viet Anh Nguyen" userId="b95f61ff061388d5" providerId="LiveId" clId="{746B24EA-7A43-4D3D-A68A-B9BD11066FA8}" dt="2022-02-09T08:43:06.320" v="7434"/>
          <ac:inkMkLst>
            <pc:docMk/>
            <pc:sldMk cId="3553839349" sldId="373"/>
            <ac:inkMk id="73" creationId="{B723187E-7592-4B1A-AA65-BE9B869665BA}"/>
          </ac:inkMkLst>
        </pc:inkChg>
        <pc:inkChg chg="add del">
          <ac:chgData name="Viet Anh Nguyen" userId="b95f61ff061388d5" providerId="LiveId" clId="{746B24EA-7A43-4D3D-A68A-B9BD11066FA8}" dt="2022-02-09T08:43:08.391" v="7441"/>
          <ac:inkMkLst>
            <pc:docMk/>
            <pc:sldMk cId="3553839349" sldId="373"/>
            <ac:inkMk id="74" creationId="{2EEF0A46-278A-468A-82CB-2AEE3CFBDA20}"/>
          </ac:inkMkLst>
        </pc:inkChg>
        <pc:inkChg chg="add del">
          <ac:chgData name="Viet Anh Nguyen" userId="b95f61ff061388d5" providerId="LiveId" clId="{746B24EA-7A43-4D3D-A68A-B9BD11066FA8}" dt="2022-02-09T08:43:08.391" v="7441"/>
          <ac:inkMkLst>
            <pc:docMk/>
            <pc:sldMk cId="3553839349" sldId="373"/>
            <ac:inkMk id="75" creationId="{5648DC3C-3C9D-49A2-88F6-208B43CFBC27}"/>
          </ac:inkMkLst>
        </pc:inkChg>
        <pc:inkChg chg="add del">
          <ac:chgData name="Viet Anh Nguyen" userId="b95f61ff061388d5" providerId="LiveId" clId="{746B24EA-7A43-4D3D-A68A-B9BD11066FA8}" dt="2022-02-09T08:43:08.391" v="7441"/>
          <ac:inkMkLst>
            <pc:docMk/>
            <pc:sldMk cId="3553839349" sldId="373"/>
            <ac:inkMk id="76" creationId="{84ACCD36-FFBF-45EA-83BB-540D7C36652C}"/>
          </ac:inkMkLst>
        </pc:inkChg>
        <pc:inkChg chg="add del">
          <ac:chgData name="Viet Anh Nguyen" userId="b95f61ff061388d5" providerId="LiveId" clId="{746B24EA-7A43-4D3D-A68A-B9BD11066FA8}" dt="2022-02-09T08:43:08.391" v="7441"/>
          <ac:inkMkLst>
            <pc:docMk/>
            <pc:sldMk cId="3553839349" sldId="373"/>
            <ac:inkMk id="77" creationId="{8C2E8273-05D8-403E-A4D9-2E3FBD28009E}"/>
          </ac:inkMkLst>
        </pc:inkChg>
        <pc:inkChg chg="add del">
          <ac:chgData name="Viet Anh Nguyen" userId="b95f61ff061388d5" providerId="LiveId" clId="{746B24EA-7A43-4D3D-A68A-B9BD11066FA8}" dt="2022-02-09T08:44:33.647" v="7524"/>
          <ac:inkMkLst>
            <pc:docMk/>
            <pc:sldMk cId="3553839349" sldId="373"/>
            <ac:inkMk id="78" creationId="{BAD814C5-A878-4037-81F9-62F4C6013014}"/>
          </ac:inkMkLst>
        </pc:inkChg>
        <pc:inkChg chg="add del">
          <ac:chgData name="Viet Anh Nguyen" userId="b95f61ff061388d5" providerId="LiveId" clId="{746B24EA-7A43-4D3D-A68A-B9BD11066FA8}" dt="2022-02-09T08:43:08.391" v="7441"/>
          <ac:inkMkLst>
            <pc:docMk/>
            <pc:sldMk cId="3553839349" sldId="373"/>
            <ac:inkMk id="79" creationId="{33810642-F05F-4BB6-A69B-25E04B95BB01}"/>
          </ac:inkMkLst>
        </pc:inkChg>
        <pc:inkChg chg="add del">
          <ac:chgData name="Viet Anh Nguyen" userId="b95f61ff061388d5" providerId="LiveId" clId="{746B24EA-7A43-4D3D-A68A-B9BD11066FA8}" dt="2022-02-09T08:43:08.391" v="7441"/>
          <ac:inkMkLst>
            <pc:docMk/>
            <pc:sldMk cId="3553839349" sldId="373"/>
            <ac:inkMk id="80" creationId="{8EBD23B3-0CBA-4D04-B998-C4E54F535DB8}"/>
          </ac:inkMkLst>
        </pc:inkChg>
        <pc:inkChg chg="add del">
          <ac:chgData name="Viet Anh Nguyen" userId="b95f61ff061388d5" providerId="LiveId" clId="{746B24EA-7A43-4D3D-A68A-B9BD11066FA8}" dt="2022-02-09T08:44:33.647" v="7523"/>
          <ac:inkMkLst>
            <pc:docMk/>
            <pc:sldMk cId="3553839349" sldId="373"/>
            <ac:inkMk id="81" creationId="{7F0A45BA-0586-4E2F-BDAF-F1CAAA2C9DE1}"/>
          </ac:inkMkLst>
        </pc:inkChg>
        <pc:inkChg chg="add del">
          <ac:chgData name="Viet Anh Nguyen" userId="b95f61ff061388d5" providerId="LiveId" clId="{746B24EA-7A43-4D3D-A68A-B9BD11066FA8}" dt="2022-02-09T08:44:33.646" v="7519"/>
          <ac:inkMkLst>
            <pc:docMk/>
            <pc:sldMk cId="3553839349" sldId="373"/>
            <ac:inkMk id="82" creationId="{7CFFC39E-96A5-43FE-9D2B-966E04337E22}"/>
          </ac:inkMkLst>
        </pc:inkChg>
        <pc:inkChg chg="add del">
          <ac:chgData name="Viet Anh Nguyen" userId="b95f61ff061388d5" providerId="LiveId" clId="{746B24EA-7A43-4D3D-A68A-B9BD11066FA8}" dt="2022-02-09T08:43:09.622" v="7444"/>
          <ac:inkMkLst>
            <pc:docMk/>
            <pc:sldMk cId="3553839349" sldId="373"/>
            <ac:inkMk id="83" creationId="{A02F59E2-0FE6-4817-B807-9A970DD71233}"/>
          </ac:inkMkLst>
        </pc:inkChg>
        <pc:inkChg chg="add del">
          <ac:chgData name="Viet Anh Nguyen" userId="b95f61ff061388d5" providerId="LiveId" clId="{746B24EA-7A43-4D3D-A68A-B9BD11066FA8}" dt="2022-02-09T08:43:09.622" v="7444"/>
          <ac:inkMkLst>
            <pc:docMk/>
            <pc:sldMk cId="3553839349" sldId="373"/>
            <ac:inkMk id="84" creationId="{FB5CAF30-EDD1-4349-8BB3-E0B059E3EB58}"/>
          </ac:inkMkLst>
        </pc:inkChg>
        <pc:inkChg chg="add del">
          <ac:chgData name="Viet Anh Nguyen" userId="b95f61ff061388d5" providerId="LiveId" clId="{746B24EA-7A43-4D3D-A68A-B9BD11066FA8}" dt="2022-02-09T08:44:33.645" v="7518"/>
          <ac:inkMkLst>
            <pc:docMk/>
            <pc:sldMk cId="3553839349" sldId="373"/>
            <ac:inkMk id="85" creationId="{57AA12B7-6683-4A43-BAD8-65EF4B420DF0}"/>
          </ac:inkMkLst>
        </pc:inkChg>
        <pc:inkChg chg="add del">
          <ac:chgData name="Viet Anh Nguyen" userId="b95f61ff061388d5" providerId="LiveId" clId="{746B24EA-7A43-4D3D-A68A-B9BD11066FA8}" dt="2022-02-09T08:43:12.380" v="7451"/>
          <ac:inkMkLst>
            <pc:docMk/>
            <pc:sldMk cId="3553839349" sldId="373"/>
            <ac:inkMk id="86" creationId="{A23B5900-1732-426A-9506-AE52A369EA17}"/>
          </ac:inkMkLst>
        </pc:inkChg>
        <pc:inkChg chg="add del">
          <ac:chgData name="Viet Anh Nguyen" userId="b95f61ff061388d5" providerId="LiveId" clId="{746B24EA-7A43-4D3D-A68A-B9BD11066FA8}" dt="2022-02-09T08:43:12.380" v="7451"/>
          <ac:inkMkLst>
            <pc:docMk/>
            <pc:sldMk cId="3553839349" sldId="373"/>
            <ac:inkMk id="87" creationId="{78074FE9-A239-4872-BBDA-D5D855DF5571}"/>
          </ac:inkMkLst>
        </pc:inkChg>
        <pc:inkChg chg="add del">
          <ac:chgData name="Viet Anh Nguyen" userId="b95f61ff061388d5" providerId="LiveId" clId="{746B24EA-7A43-4D3D-A68A-B9BD11066FA8}" dt="2022-02-09T08:43:12.380" v="7451"/>
          <ac:inkMkLst>
            <pc:docMk/>
            <pc:sldMk cId="3553839349" sldId="373"/>
            <ac:inkMk id="88" creationId="{348BA767-2795-497A-9255-E10DA83A909C}"/>
          </ac:inkMkLst>
        </pc:inkChg>
        <pc:inkChg chg="add del">
          <ac:chgData name="Viet Anh Nguyen" userId="b95f61ff061388d5" providerId="LiveId" clId="{746B24EA-7A43-4D3D-A68A-B9BD11066FA8}" dt="2022-02-09T08:43:12.380" v="7451"/>
          <ac:inkMkLst>
            <pc:docMk/>
            <pc:sldMk cId="3553839349" sldId="373"/>
            <ac:inkMk id="89" creationId="{8977EF8D-9D55-48CD-8B3F-CFAC3CCCA4CE}"/>
          </ac:inkMkLst>
        </pc:inkChg>
        <pc:inkChg chg="add del">
          <ac:chgData name="Viet Anh Nguyen" userId="b95f61ff061388d5" providerId="LiveId" clId="{746B24EA-7A43-4D3D-A68A-B9BD11066FA8}" dt="2022-02-09T08:43:12.380" v="7451"/>
          <ac:inkMkLst>
            <pc:docMk/>
            <pc:sldMk cId="3553839349" sldId="373"/>
            <ac:inkMk id="90" creationId="{C7673A18-1316-4898-B46A-F4AF7380386C}"/>
          </ac:inkMkLst>
        </pc:inkChg>
        <pc:inkChg chg="add del">
          <ac:chgData name="Viet Anh Nguyen" userId="b95f61ff061388d5" providerId="LiveId" clId="{746B24EA-7A43-4D3D-A68A-B9BD11066FA8}" dt="2022-02-09T08:43:12.380" v="7451"/>
          <ac:inkMkLst>
            <pc:docMk/>
            <pc:sldMk cId="3553839349" sldId="373"/>
            <ac:inkMk id="91" creationId="{8E2D2BFD-9583-4C99-8B65-F91D7E911F18}"/>
          </ac:inkMkLst>
        </pc:inkChg>
        <pc:inkChg chg="add del">
          <ac:chgData name="Viet Anh Nguyen" userId="b95f61ff061388d5" providerId="LiveId" clId="{746B24EA-7A43-4D3D-A68A-B9BD11066FA8}" dt="2022-02-09T08:44:33.647" v="7522"/>
          <ac:inkMkLst>
            <pc:docMk/>
            <pc:sldMk cId="3553839349" sldId="373"/>
            <ac:inkMk id="92" creationId="{0F20B7CF-21E7-42A7-8799-F97EDF3B85B5}"/>
          </ac:inkMkLst>
        </pc:inkChg>
        <pc:inkChg chg="add del">
          <ac:chgData name="Viet Anh Nguyen" userId="b95f61ff061388d5" providerId="LiveId" clId="{746B24EA-7A43-4D3D-A68A-B9BD11066FA8}" dt="2022-02-09T08:44:33.645" v="7517"/>
          <ac:inkMkLst>
            <pc:docMk/>
            <pc:sldMk cId="3553839349" sldId="373"/>
            <ac:inkMk id="93" creationId="{955DD3DA-5690-4520-922C-5107E96F7F6D}"/>
          </ac:inkMkLst>
        </pc:inkChg>
        <pc:inkChg chg="add del">
          <ac:chgData name="Viet Anh Nguyen" userId="b95f61ff061388d5" providerId="LiveId" clId="{746B24EA-7A43-4D3D-A68A-B9BD11066FA8}" dt="2022-02-09T08:43:15.329" v="7454"/>
          <ac:inkMkLst>
            <pc:docMk/>
            <pc:sldMk cId="3553839349" sldId="373"/>
            <ac:inkMk id="94" creationId="{C35DBBDD-E8BB-4A13-AB9B-6FDEF6ACD72D}"/>
          </ac:inkMkLst>
        </pc:inkChg>
        <pc:inkChg chg="add del">
          <ac:chgData name="Viet Anh Nguyen" userId="b95f61ff061388d5" providerId="LiveId" clId="{746B24EA-7A43-4D3D-A68A-B9BD11066FA8}" dt="2022-02-09T08:43:15.329" v="7454"/>
          <ac:inkMkLst>
            <pc:docMk/>
            <pc:sldMk cId="3553839349" sldId="373"/>
            <ac:inkMk id="95" creationId="{60AD3636-E1A2-45B3-A6F7-4C552FEF702D}"/>
          </ac:inkMkLst>
        </pc:inkChg>
        <pc:inkChg chg="add del">
          <ac:chgData name="Viet Anh Nguyen" userId="b95f61ff061388d5" providerId="LiveId" clId="{746B24EA-7A43-4D3D-A68A-B9BD11066FA8}" dt="2022-02-09T08:43:16.353" v="7456"/>
          <ac:inkMkLst>
            <pc:docMk/>
            <pc:sldMk cId="3553839349" sldId="373"/>
            <ac:inkMk id="96" creationId="{9E48E0E5-6D29-41D0-A7DC-D95EF3D22BFB}"/>
          </ac:inkMkLst>
        </pc:inkChg>
        <pc:inkChg chg="add del">
          <ac:chgData name="Viet Anh Nguyen" userId="b95f61ff061388d5" providerId="LiveId" clId="{746B24EA-7A43-4D3D-A68A-B9BD11066FA8}" dt="2022-02-09T08:43:16.353" v="7456"/>
          <ac:inkMkLst>
            <pc:docMk/>
            <pc:sldMk cId="3553839349" sldId="373"/>
            <ac:inkMk id="97" creationId="{E43FAE5F-7C3C-4F52-88CB-A0C78A2598F2}"/>
          </ac:inkMkLst>
        </pc:inkChg>
        <pc:inkChg chg="add del">
          <ac:chgData name="Viet Anh Nguyen" userId="b95f61ff061388d5" providerId="LiveId" clId="{746B24EA-7A43-4D3D-A68A-B9BD11066FA8}" dt="2022-02-09T08:43:24.227" v="7471"/>
          <ac:inkMkLst>
            <pc:docMk/>
            <pc:sldMk cId="3553839349" sldId="373"/>
            <ac:inkMk id="98" creationId="{0D98CCB2-9772-4EBD-ADA7-B8CDE9D63BD9}"/>
          </ac:inkMkLst>
        </pc:inkChg>
        <pc:inkChg chg="add del">
          <ac:chgData name="Viet Anh Nguyen" userId="b95f61ff061388d5" providerId="LiveId" clId="{746B24EA-7A43-4D3D-A68A-B9BD11066FA8}" dt="2022-02-09T08:43:21.724" v="7465"/>
          <ac:inkMkLst>
            <pc:docMk/>
            <pc:sldMk cId="3553839349" sldId="373"/>
            <ac:inkMk id="99" creationId="{2C94F387-FF29-46E5-9501-39E34083B23C}"/>
          </ac:inkMkLst>
        </pc:inkChg>
        <pc:inkChg chg="add del">
          <ac:chgData name="Viet Anh Nguyen" userId="b95f61ff061388d5" providerId="LiveId" clId="{746B24EA-7A43-4D3D-A68A-B9BD11066FA8}" dt="2022-02-09T08:43:21.724" v="7465"/>
          <ac:inkMkLst>
            <pc:docMk/>
            <pc:sldMk cId="3553839349" sldId="373"/>
            <ac:inkMk id="100" creationId="{BA8A9A1C-E5D7-402A-A265-7933A61DB795}"/>
          </ac:inkMkLst>
        </pc:inkChg>
        <pc:inkChg chg="add del">
          <ac:chgData name="Viet Anh Nguyen" userId="b95f61ff061388d5" providerId="LiveId" clId="{746B24EA-7A43-4D3D-A68A-B9BD11066FA8}" dt="2022-02-09T08:43:21.724" v="7465"/>
          <ac:inkMkLst>
            <pc:docMk/>
            <pc:sldMk cId="3553839349" sldId="373"/>
            <ac:inkMk id="101" creationId="{A48D5B96-243C-434D-B132-24F74CFC202F}"/>
          </ac:inkMkLst>
        </pc:inkChg>
        <pc:inkChg chg="add del">
          <ac:chgData name="Viet Anh Nguyen" userId="b95f61ff061388d5" providerId="LiveId" clId="{746B24EA-7A43-4D3D-A68A-B9BD11066FA8}" dt="2022-02-09T08:43:21.724" v="7465"/>
          <ac:inkMkLst>
            <pc:docMk/>
            <pc:sldMk cId="3553839349" sldId="373"/>
            <ac:inkMk id="102" creationId="{609801FA-AD76-4EAB-96E6-A6A79CB91961}"/>
          </ac:inkMkLst>
        </pc:inkChg>
        <pc:inkChg chg="add del">
          <ac:chgData name="Viet Anh Nguyen" userId="b95f61ff061388d5" providerId="LiveId" clId="{746B24EA-7A43-4D3D-A68A-B9BD11066FA8}" dt="2022-02-09T08:43:21.724" v="7465"/>
          <ac:inkMkLst>
            <pc:docMk/>
            <pc:sldMk cId="3553839349" sldId="373"/>
            <ac:inkMk id="103" creationId="{9AC0FF57-75EA-4878-BFD5-EFBAF9B09054}"/>
          </ac:inkMkLst>
        </pc:inkChg>
        <pc:inkChg chg="add del">
          <ac:chgData name="Viet Anh Nguyen" userId="b95f61ff061388d5" providerId="LiveId" clId="{746B24EA-7A43-4D3D-A68A-B9BD11066FA8}" dt="2022-02-09T08:43:21.724" v="7465"/>
          <ac:inkMkLst>
            <pc:docMk/>
            <pc:sldMk cId="3553839349" sldId="373"/>
            <ac:inkMk id="104" creationId="{C1C2D668-7072-453F-9B1D-B091B2B5A47F}"/>
          </ac:inkMkLst>
        </pc:inkChg>
        <pc:inkChg chg="add del">
          <ac:chgData name="Viet Anh Nguyen" userId="b95f61ff061388d5" providerId="LiveId" clId="{746B24EA-7A43-4D3D-A68A-B9BD11066FA8}" dt="2022-02-09T08:43:21.724" v="7465"/>
          <ac:inkMkLst>
            <pc:docMk/>
            <pc:sldMk cId="3553839349" sldId="373"/>
            <ac:inkMk id="105" creationId="{7DEF3708-C928-4F85-AB5E-88A0F37A4C8C}"/>
          </ac:inkMkLst>
        </pc:inkChg>
        <pc:inkChg chg="add del">
          <ac:chgData name="Viet Anh Nguyen" userId="b95f61ff061388d5" providerId="LiveId" clId="{746B24EA-7A43-4D3D-A68A-B9BD11066FA8}" dt="2022-02-09T08:44:33.647" v="7521"/>
          <ac:inkMkLst>
            <pc:docMk/>
            <pc:sldMk cId="3553839349" sldId="373"/>
            <ac:inkMk id="106" creationId="{B7266029-0687-4063-8DD6-3DD9DB82F387}"/>
          </ac:inkMkLst>
        </pc:inkChg>
        <pc:inkChg chg="add del">
          <ac:chgData name="Viet Anh Nguyen" userId="b95f61ff061388d5" providerId="LiveId" clId="{746B24EA-7A43-4D3D-A68A-B9BD11066FA8}" dt="2022-02-09T08:43:22.790" v="7468"/>
          <ac:inkMkLst>
            <pc:docMk/>
            <pc:sldMk cId="3553839349" sldId="373"/>
            <ac:inkMk id="107" creationId="{EA50E56D-CD4B-4CFB-807A-C67942CE1684}"/>
          </ac:inkMkLst>
        </pc:inkChg>
        <pc:inkChg chg="add del">
          <ac:chgData name="Viet Anh Nguyen" userId="b95f61ff061388d5" providerId="LiveId" clId="{746B24EA-7A43-4D3D-A68A-B9BD11066FA8}" dt="2022-02-09T08:43:22.790" v="7468"/>
          <ac:inkMkLst>
            <pc:docMk/>
            <pc:sldMk cId="3553839349" sldId="373"/>
            <ac:inkMk id="108" creationId="{5C0A5B5E-29B3-4B71-B9E1-10B70A534A1E}"/>
          </ac:inkMkLst>
        </pc:inkChg>
        <pc:inkChg chg="add del">
          <ac:chgData name="Viet Anh Nguyen" userId="b95f61ff061388d5" providerId="LiveId" clId="{746B24EA-7A43-4D3D-A68A-B9BD11066FA8}" dt="2022-02-09T08:43:22.790" v="7468"/>
          <ac:inkMkLst>
            <pc:docMk/>
            <pc:sldMk cId="3553839349" sldId="373"/>
            <ac:inkMk id="109" creationId="{2B4A8AD6-3B46-4C8E-8072-6E681E78BA11}"/>
          </ac:inkMkLst>
        </pc:inkChg>
        <pc:inkChg chg="add del">
          <ac:chgData name="Viet Anh Nguyen" userId="b95f61ff061388d5" providerId="LiveId" clId="{746B24EA-7A43-4D3D-A68A-B9BD11066FA8}" dt="2022-02-09T08:43:24.227" v="7471"/>
          <ac:inkMkLst>
            <pc:docMk/>
            <pc:sldMk cId="3553839349" sldId="373"/>
            <ac:inkMk id="110" creationId="{29B7122E-477F-4A8A-BAD4-AB93AB87699D}"/>
          </ac:inkMkLst>
        </pc:inkChg>
        <pc:inkChg chg="add del">
          <ac:chgData name="Viet Anh Nguyen" userId="b95f61ff061388d5" providerId="LiveId" clId="{746B24EA-7A43-4D3D-A68A-B9BD11066FA8}" dt="2022-02-09T08:43:24.227" v="7471"/>
          <ac:inkMkLst>
            <pc:docMk/>
            <pc:sldMk cId="3553839349" sldId="373"/>
            <ac:inkMk id="111" creationId="{C9EF5B63-3CAF-46E8-90D2-BE7848A2D9E8}"/>
          </ac:inkMkLst>
        </pc:inkChg>
        <pc:inkChg chg="add del">
          <ac:chgData name="Viet Anh Nguyen" userId="b95f61ff061388d5" providerId="LiveId" clId="{746B24EA-7A43-4D3D-A68A-B9BD11066FA8}" dt="2022-02-09T08:43:24.227" v="7471"/>
          <ac:inkMkLst>
            <pc:docMk/>
            <pc:sldMk cId="3553839349" sldId="373"/>
            <ac:inkMk id="112" creationId="{95F7DA1B-2ACA-4DFB-8302-BAA16CCB4924}"/>
          </ac:inkMkLst>
        </pc:inkChg>
        <pc:inkChg chg="add del">
          <ac:chgData name="Viet Anh Nguyen" userId="b95f61ff061388d5" providerId="LiveId" clId="{746B24EA-7A43-4D3D-A68A-B9BD11066FA8}" dt="2022-02-09T08:44:33.648" v="7526"/>
          <ac:inkMkLst>
            <pc:docMk/>
            <pc:sldMk cId="3553839349" sldId="373"/>
            <ac:inkMk id="113" creationId="{DA8B5660-073C-4229-B252-C77E2F2257EA}"/>
          </ac:inkMkLst>
        </pc:inkChg>
        <pc:inkChg chg="add del">
          <ac:chgData name="Viet Anh Nguyen" userId="b95f61ff061388d5" providerId="LiveId" clId="{746B24EA-7A43-4D3D-A68A-B9BD11066FA8}" dt="2022-02-09T08:43:31.972" v="7486"/>
          <ac:inkMkLst>
            <pc:docMk/>
            <pc:sldMk cId="3553839349" sldId="373"/>
            <ac:inkMk id="114" creationId="{3DF6372D-FEE8-4ECB-B721-6E4A9FB3961D}"/>
          </ac:inkMkLst>
        </pc:inkChg>
        <pc:inkChg chg="add del">
          <ac:chgData name="Viet Anh Nguyen" userId="b95f61ff061388d5" providerId="LiveId" clId="{746B24EA-7A43-4D3D-A68A-B9BD11066FA8}" dt="2022-02-09T08:43:31.972" v="7486"/>
          <ac:inkMkLst>
            <pc:docMk/>
            <pc:sldMk cId="3553839349" sldId="373"/>
            <ac:inkMk id="115" creationId="{8BA7932A-533C-4C1E-85D0-6B932AE68BD8}"/>
          </ac:inkMkLst>
        </pc:inkChg>
        <pc:inkChg chg="add del">
          <ac:chgData name="Viet Anh Nguyen" userId="b95f61ff061388d5" providerId="LiveId" clId="{746B24EA-7A43-4D3D-A68A-B9BD11066FA8}" dt="2022-02-09T08:43:31.972" v="7486"/>
          <ac:inkMkLst>
            <pc:docMk/>
            <pc:sldMk cId="3553839349" sldId="373"/>
            <ac:inkMk id="116" creationId="{20994157-503E-4DB4-8655-6058FB2F40B1}"/>
          </ac:inkMkLst>
        </pc:inkChg>
        <pc:inkChg chg="add del">
          <ac:chgData name="Viet Anh Nguyen" userId="b95f61ff061388d5" providerId="LiveId" clId="{746B24EA-7A43-4D3D-A68A-B9BD11066FA8}" dt="2022-02-09T08:43:31.972" v="7486"/>
          <ac:inkMkLst>
            <pc:docMk/>
            <pc:sldMk cId="3553839349" sldId="373"/>
            <ac:inkMk id="117" creationId="{6ACE9C08-698F-4C9F-8475-56671B4653CD}"/>
          </ac:inkMkLst>
        </pc:inkChg>
        <pc:inkChg chg="add del">
          <ac:chgData name="Viet Anh Nguyen" userId="b95f61ff061388d5" providerId="LiveId" clId="{746B24EA-7A43-4D3D-A68A-B9BD11066FA8}" dt="2022-02-09T08:43:31.972" v="7486"/>
          <ac:inkMkLst>
            <pc:docMk/>
            <pc:sldMk cId="3553839349" sldId="373"/>
            <ac:inkMk id="118" creationId="{17694538-45D1-443E-A4FD-7365820446EC}"/>
          </ac:inkMkLst>
        </pc:inkChg>
        <pc:inkChg chg="add del">
          <ac:chgData name="Viet Anh Nguyen" userId="b95f61ff061388d5" providerId="LiveId" clId="{746B24EA-7A43-4D3D-A68A-B9BD11066FA8}" dt="2022-02-09T08:43:31.972" v="7486"/>
          <ac:inkMkLst>
            <pc:docMk/>
            <pc:sldMk cId="3553839349" sldId="373"/>
            <ac:inkMk id="119" creationId="{179D50ED-3D31-4AC2-A177-F85B150AD04A}"/>
          </ac:inkMkLst>
        </pc:inkChg>
        <pc:inkChg chg="add del">
          <ac:chgData name="Viet Anh Nguyen" userId="b95f61ff061388d5" providerId="LiveId" clId="{746B24EA-7A43-4D3D-A68A-B9BD11066FA8}" dt="2022-02-09T08:43:31.972" v="7486"/>
          <ac:inkMkLst>
            <pc:docMk/>
            <pc:sldMk cId="3553839349" sldId="373"/>
            <ac:inkMk id="120" creationId="{4EAF6E74-8E5E-4509-9D60-6D8984F50956}"/>
          </ac:inkMkLst>
        </pc:inkChg>
        <pc:inkChg chg="add del">
          <ac:chgData name="Viet Anh Nguyen" userId="b95f61ff061388d5" providerId="LiveId" clId="{746B24EA-7A43-4D3D-A68A-B9BD11066FA8}" dt="2022-02-09T08:43:31.972" v="7486"/>
          <ac:inkMkLst>
            <pc:docMk/>
            <pc:sldMk cId="3553839349" sldId="373"/>
            <ac:inkMk id="121" creationId="{035AEB2C-3366-4A06-B3F3-B13AE9F4E357}"/>
          </ac:inkMkLst>
        </pc:inkChg>
        <pc:inkChg chg="add del">
          <ac:chgData name="Viet Anh Nguyen" userId="b95f61ff061388d5" providerId="LiveId" clId="{746B24EA-7A43-4D3D-A68A-B9BD11066FA8}" dt="2022-02-09T08:43:31.972" v="7486"/>
          <ac:inkMkLst>
            <pc:docMk/>
            <pc:sldMk cId="3553839349" sldId="373"/>
            <ac:inkMk id="122" creationId="{FB30D1F5-2324-40DC-BA42-6FC6C25753C3}"/>
          </ac:inkMkLst>
        </pc:inkChg>
        <pc:inkChg chg="add del">
          <ac:chgData name="Viet Anh Nguyen" userId="b95f61ff061388d5" providerId="LiveId" clId="{746B24EA-7A43-4D3D-A68A-B9BD11066FA8}" dt="2022-02-09T08:43:31.972" v="7486"/>
          <ac:inkMkLst>
            <pc:docMk/>
            <pc:sldMk cId="3553839349" sldId="373"/>
            <ac:inkMk id="123" creationId="{6273B60F-F934-4C80-A734-69B8A94D1A71}"/>
          </ac:inkMkLst>
        </pc:inkChg>
        <pc:inkChg chg="add del">
          <ac:chgData name="Viet Anh Nguyen" userId="b95f61ff061388d5" providerId="LiveId" clId="{746B24EA-7A43-4D3D-A68A-B9BD11066FA8}" dt="2022-02-09T08:43:31.972" v="7486"/>
          <ac:inkMkLst>
            <pc:docMk/>
            <pc:sldMk cId="3553839349" sldId="373"/>
            <ac:inkMk id="124" creationId="{DB46BF39-F3A2-4CD1-A59F-5069636463E5}"/>
          </ac:inkMkLst>
        </pc:inkChg>
        <pc:inkChg chg="add del">
          <ac:chgData name="Viet Anh Nguyen" userId="b95f61ff061388d5" providerId="LiveId" clId="{746B24EA-7A43-4D3D-A68A-B9BD11066FA8}" dt="2022-02-09T08:43:31.972" v="7486"/>
          <ac:inkMkLst>
            <pc:docMk/>
            <pc:sldMk cId="3553839349" sldId="373"/>
            <ac:inkMk id="125" creationId="{D7D49D26-4871-4411-943E-A1037E40CB2D}"/>
          </ac:inkMkLst>
        </pc:inkChg>
        <pc:inkChg chg="add del">
          <ac:chgData name="Viet Anh Nguyen" userId="b95f61ff061388d5" providerId="LiveId" clId="{746B24EA-7A43-4D3D-A68A-B9BD11066FA8}" dt="2022-02-09T08:43:31.972" v="7486"/>
          <ac:inkMkLst>
            <pc:docMk/>
            <pc:sldMk cId="3553839349" sldId="373"/>
            <ac:inkMk id="126" creationId="{E9FF61E9-DCE9-4EF9-AAFA-84AD6DC63925}"/>
          </ac:inkMkLst>
        </pc:inkChg>
        <pc:inkChg chg="add del">
          <ac:chgData name="Viet Anh Nguyen" userId="b95f61ff061388d5" providerId="LiveId" clId="{746B24EA-7A43-4D3D-A68A-B9BD11066FA8}" dt="2022-02-09T08:43:31.972" v="7486"/>
          <ac:inkMkLst>
            <pc:docMk/>
            <pc:sldMk cId="3553839349" sldId="373"/>
            <ac:inkMk id="127" creationId="{41EFE080-4CC4-4209-BB8C-CDF9C96B156A}"/>
          </ac:inkMkLst>
        </pc:inkChg>
        <pc:inkChg chg="add del">
          <ac:chgData name="Viet Anh Nguyen" userId="b95f61ff061388d5" providerId="LiveId" clId="{746B24EA-7A43-4D3D-A68A-B9BD11066FA8}" dt="2022-02-09T08:44:33.648" v="7525"/>
          <ac:inkMkLst>
            <pc:docMk/>
            <pc:sldMk cId="3553839349" sldId="373"/>
            <ac:inkMk id="128" creationId="{C256FB39-195B-45F8-8066-88260C9239BA}"/>
          </ac:inkMkLst>
        </pc:inkChg>
        <pc:inkChg chg="add del">
          <ac:chgData name="Viet Anh Nguyen" userId="b95f61ff061388d5" providerId="LiveId" clId="{746B24EA-7A43-4D3D-A68A-B9BD11066FA8}" dt="2022-02-09T08:44:33.646" v="7520"/>
          <ac:inkMkLst>
            <pc:docMk/>
            <pc:sldMk cId="3553839349" sldId="373"/>
            <ac:inkMk id="129" creationId="{61F05849-43EB-49FD-A91F-3200DA197B0A}"/>
          </ac:inkMkLst>
        </pc:inkChg>
        <pc:inkChg chg="add del">
          <ac:chgData name="Viet Anh Nguyen" userId="b95f61ff061388d5" providerId="LiveId" clId="{746B24EA-7A43-4D3D-A68A-B9BD11066FA8}" dt="2022-02-09T08:44:17.163" v="7513"/>
          <ac:inkMkLst>
            <pc:docMk/>
            <pc:sldMk cId="3553839349" sldId="373"/>
            <ac:inkMk id="130" creationId="{0B8E2D54-9F1D-49DF-B0C8-502F10545E77}"/>
          </ac:inkMkLst>
        </pc:inkChg>
        <pc:inkChg chg="add del">
          <ac:chgData name="Viet Anh Nguyen" userId="b95f61ff061388d5" providerId="LiveId" clId="{746B24EA-7A43-4D3D-A68A-B9BD11066FA8}" dt="2022-02-09T08:43:39.684" v="7492"/>
          <ac:inkMkLst>
            <pc:docMk/>
            <pc:sldMk cId="3553839349" sldId="373"/>
            <ac:inkMk id="131" creationId="{64C00573-3436-4619-AEE4-6D88B55807C3}"/>
          </ac:inkMkLst>
        </pc:inkChg>
        <pc:inkChg chg="add del">
          <ac:chgData name="Viet Anh Nguyen" userId="b95f61ff061388d5" providerId="LiveId" clId="{746B24EA-7A43-4D3D-A68A-B9BD11066FA8}" dt="2022-02-09T08:43:39.684" v="7492"/>
          <ac:inkMkLst>
            <pc:docMk/>
            <pc:sldMk cId="3553839349" sldId="373"/>
            <ac:inkMk id="132" creationId="{080EE912-3722-4FB1-8340-FB4F29A4BB07}"/>
          </ac:inkMkLst>
        </pc:inkChg>
        <pc:inkChg chg="add del">
          <ac:chgData name="Viet Anh Nguyen" userId="b95f61ff061388d5" providerId="LiveId" clId="{746B24EA-7A43-4D3D-A68A-B9BD11066FA8}" dt="2022-02-09T08:43:39.684" v="7492"/>
          <ac:inkMkLst>
            <pc:docMk/>
            <pc:sldMk cId="3553839349" sldId="373"/>
            <ac:inkMk id="133" creationId="{BAEB9561-C248-4CB8-8B8A-298B39FB3A13}"/>
          </ac:inkMkLst>
        </pc:inkChg>
        <pc:inkChg chg="add del">
          <ac:chgData name="Viet Anh Nguyen" userId="b95f61ff061388d5" providerId="LiveId" clId="{746B24EA-7A43-4D3D-A68A-B9BD11066FA8}" dt="2022-02-09T08:43:39.684" v="7492"/>
          <ac:inkMkLst>
            <pc:docMk/>
            <pc:sldMk cId="3553839349" sldId="373"/>
            <ac:inkMk id="134" creationId="{669A42C2-634C-4F0B-B07E-E4AF5E20330A}"/>
          </ac:inkMkLst>
        </pc:inkChg>
        <pc:inkChg chg="add del">
          <ac:chgData name="Viet Anh Nguyen" userId="b95f61ff061388d5" providerId="LiveId" clId="{746B24EA-7A43-4D3D-A68A-B9BD11066FA8}" dt="2022-02-09T08:43:40.936" v="7495"/>
          <ac:inkMkLst>
            <pc:docMk/>
            <pc:sldMk cId="3553839349" sldId="373"/>
            <ac:inkMk id="135" creationId="{7FA95974-9172-4DD4-909F-078F6D2D40EA}"/>
          </ac:inkMkLst>
        </pc:inkChg>
        <pc:inkChg chg="add del">
          <ac:chgData name="Viet Anh Nguyen" userId="b95f61ff061388d5" providerId="LiveId" clId="{746B24EA-7A43-4D3D-A68A-B9BD11066FA8}" dt="2022-02-09T08:43:40.936" v="7495"/>
          <ac:inkMkLst>
            <pc:docMk/>
            <pc:sldMk cId="3553839349" sldId="373"/>
            <ac:inkMk id="136" creationId="{6B0F203F-90BC-48E3-A611-9FB0E75DFB4D}"/>
          </ac:inkMkLst>
        </pc:inkChg>
        <pc:inkChg chg="add del">
          <ac:chgData name="Viet Anh Nguyen" userId="b95f61ff061388d5" providerId="LiveId" clId="{746B24EA-7A43-4D3D-A68A-B9BD11066FA8}" dt="2022-02-09T08:43:40.936" v="7495"/>
          <ac:inkMkLst>
            <pc:docMk/>
            <pc:sldMk cId="3553839349" sldId="373"/>
            <ac:inkMk id="137" creationId="{71AB786F-83D5-493A-A27E-14C0803AA2E6}"/>
          </ac:inkMkLst>
        </pc:inkChg>
        <pc:inkChg chg="add del">
          <ac:chgData name="Viet Anh Nguyen" userId="b95f61ff061388d5" providerId="LiveId" clId="{746B24EA-7A43-4D3D-A68A-B9BD11066FA8}" dt="2022-02-09T08:44:17.164" v="7514"/>
          <ac:inkMkLst>
            <pc:docMk/>
            <pc:sldMk cId="3553839349" sldId="373"/>
            <ac:inkMk id="138" creationId="{2D3C0149-9961-42E6-89E6-3A5BA0235ECE}"/>
          </ac:inkMkLst>
        </pc:inkChg>
        <pc:inkChg chg="add del">
          <ac:chgData name="Viet Anh Nguyen" userId="b95f61ff061388d5" providerId="LiveId" clId="{746B24EA-7A43-4D3D-A68A-B9BD11066FA8}" dt="2022-02-09T08:43:56.716" v="7498"/>
          <ac:inkMkLst>
            <pc:docMk/>
            <pc:sldMk cId="3553839349" sldId="373"/>
            <ac:inkMk id="139" creationId="{3883DC69-8E06-4C27-A680-0C05794D45A7}"/>
          </ac:inkMkLst>
        </pc:inkChg>
        <pc:inkChg chg="add del">
          <ac:chgData name="Viet Anh Nguyen" userId="b95f61ff061388d5" providerId="LiveId" clId="{746B24EA-7A43-4D3D-A68A-B9BD11066FA8}" dt="2022-02-09T08:43:56.716" v="7498"/>
          <ac:inkMkLst>
            <pc:docMk/>
            <pc:sldMk cId="3553839349" sldId="373"/>
            <ac:inkMk id="140" creationId="{A21307FE-4454-4796-BABC-91D40B35647F}"/>
          </ac:inkMkLst>
        </pc:inkChg>
        <pc:inkChg chg="add del">
          <ac:chgData name="Viet Anh Nguyen" userId="b95f61ff061388d5" providerId="LiveId" clId="{746B24EA-7A43-4D3D-A68A-B9BD11066FA8}" dt="2022-02-09T08:44:17.164" v="7516"/>
          <ac:inkMkLst>
            <pc:docMk/>
            <pc:sldMk cId="3553839349" sldId="373"/>
            <ac:inkMk id="141" creationId="{20109CA6-505E-402D-8BD0-82D4E00B8465}"/>
          </ac:inkMkLst>
        </pc:inkChg>
        <pc:inkChg chg="add del">
          <ac:chgData name="Viet Anh Nguyen" userId="b95f61ff061388d5" providerId="LiveId" clId="{746B24EA-7A43-4D3D-A68A-B9BD11066FA8}" dt="2022-02-09T08:43:58.019" v="7501"/>
          <ac:inkMkLst>
            <pc:docMk/>
            <pc:sldMk cId="3553839349" sldId="373"/>
            <ac:inkMk id="142" creationId="{7EE9E15F-B5B2-407A-A5ED-71DE5C1ADE96}"/>
          </ac:inkMkLst>
        </pc:inkChg>
        <pc:inkChg chg="add del">
          <ac:chgData name="Viet Anh Nguyen" userId="b95f61ff061388d5" providerId="LiveId" clId="{746B24EA-7A43-4D3D-A68A-B9BD11066FA8}" dt="2022-02-09T08:43:58.019" v="7501"/>
          <ac:inkMkLst>
            <pc:docMk/>
            <pc:sldMk cId="3553839349" sldId="373"/>
            <ac:inkMk id="143" creationId="{A813C796-6A40-4005-8EE8-A6F930177629}"/>
          </ac:inkMkLst>
        </pc:inkChg>
        <pc:inkChg chg="add del">
          <ac:chgData name="Viet Anh Nguyen" userId="b95f61ff061388d5" providerId="LiveId" clId="{746B24EA-7A43-4D3D-A68A-B9BD11066FA8}" dt="2022-02-09T08:43:59.725" v="7505"/>
          <ac:inkMkLst>
            <pc:docMk/>
            <pc:sldMk cId="3553839349" sldId="373"/>
            <ac:inkMk id="144" creationId="{FD14A9C1-E425-49B5-A4ED-7838FE0BA7FF}"/>
          </ac:inkMkLst>
        </pc:inkChg>
        <pc:inkChg chg="add del">
          <ac:chgData name="Viet Anh Nguyen" userId="b95f61ff061388d5" providerId="LiveId" clId="{746B24EA-7A43-4D3D-A68A-B9BD11066FA8}" dt="2022-02-09T08:43:59.725" v="7505"/>
          <ac:inkMkLst>
            <pc:docMk/>
            <pc:sldMk cId="3553839349" sldId="373"/>
            <ac:inkMk id="145" creationId="{29C122E1-CCC3-4C91-B818-114FEB4BDF33}"/>
          </ac:inkMkLst>
        </pc:inkChg>
        <pc:inkChg chg="add del">
          <ac:chgData name="Viet Anh Nguyen" userId="b95f61ff061388d5" providerId="LiveId" clId="{746B24EA-7A43-4D3D-A68A-B9BD11066FA8}" dt="2022-02-09T08:43:59.725" v="7505"/>
          <ac:inkMkLst>
            <pc:docMk/>
            <pc:sldMk cId="3553839349" sldId="373"/>
            <ac:inkMk id="146" creationId="{68C20D05-DD35-4CAE-877C-857ABF10CF60}"/>
          </ac:inkMkLst>
        </pc:inkChg>
        <pc:inkChg chg="add del">
          <ac:chgData name="Viet Anh Nguyen" userId="b95f61ff061388d5" providerId="LiveId" clId="{746B24EA-7A43-4D3D-A68A-B9BD11066FA8}" dt="2022-02-09T08:43:59.725" v="7505"/>
          <ac:inkMkLst>
            <pc:docMk/>
            <pc:sldMk cId="3553839349" sldId="373"/>
            <ac:inkMk id="147" creationId="{FC81309F-5777-4FB2-9763-ACA8166B66D0}"/>
          </ac:inkMkLst>
        </pc:inkChg>
        <pc:inkChg chg="add del">
          <ac:chgData name="Viet Anh Nguyen" userId="b95f61ff061388d5" providerId="LiveId" clId="{746B24EA-7A43-4D3D-A68A-B9BD11066FA8}" dt="2022-02-09T08:44:00.768" v="7508"/>
          <ac:inkMkLst>
            <pc:docMk/>
            <pc:sldMk cId="3553839349" sldId="373"/>
            <ac:inkMk id="148" creationId="{E3335017-06BB-4EA1-95C1-EE8234D6AADD}"/>
          </ac:inkMkLst>
        </pc:inkChg>
        <pc:inkChg chg="add del">
          <ac:chgData name="Viet Anh Nguyen" userId="b95f61ff061388d5" providerId="LiveId" clId="{746B24EA-7A43-4D3D-A68A-B9BD11066FA8}" dt="2022-02-09T08:44:00.768" v="7508"/>
          <ac:inkMkLst>
            <pc:docMk/>
            <pc:sldMk cId="3553839349" sldId="373"/>
            <ac:inkMk id="149" creationId="{8A5DA0B1-2F97-4B5B-A16F-032664A5B5CB}"/>
          </ac:inkMkLst>
        </pc:inkChg>
        <pc:inkChg chg="add del">
          <ac:chgData name="Viet Anh Nguyen" userId="b95f61ff061388d5" providerId="LiveId" clId="{746B24EA-7A43-4D3D-A68A-B9BD11066FA8}" dt="2022-02-09T08:44:00.768" v="7508"/>
          <ac:inkMkLst>
            <pc:docMk/>
            <pc:sldMk cId="3553839349" sldId="373"/>
            <ac:inkMk id="150" creationId="{DEEBC315-90C8-4DE1-9E8C-1534B9911960}"/>
          </ac:inkMkLst>
        </pc:inkChg>
        <pc:inkChg chg="add del">
          <ac:chgData name="Viet Anh Nguyen" userId="b95f61ff061388d5" providerId="LiveId" clId="{746B24EA-7A43-4D3D-A68A-B9BD11066FA8}" dt="2022-02-09T08:44:17.163" v="7512"/>
          <ac:inkMkLst>
            <pc:docMk/>
            <pc:sldMk cId="3553839349" sldId="373"/>
            <ac:inkMk id="151" creationId="{FF9C9140-4865-490E-A9A9-73922CEDFBE4}"/>
          </ac:inkMkLst>
        </pc:inkChg>
        <pc:inkChg chg="add del">
          <ac:chgData name="Viet Anh Nguyen" userId="b95f61ff061388d5" providerId="LiveId" clId="{746B24EA-7A43-4D3D-A68A-B9BD11066FA8}" dt="2022-02-09T08:44:07.886" v="7511"/>
          <ac:inkMkLst>
            <pc:docMk/>
            <pc:sldMk cId="3553839349" sldId="373"/>
            <ac:inkMk id="152" creationId="{B5B2AC7D-6BC6-4E07-897F-012E8508BA5C}"/>
          </ac:inkMkLst>
        </pc:inkChg>
        <pc:inkChg chg="add del">
          <ac:chgData name="Viet Anh Nguyen" userId="b95f61ff061388d5" providerId="LiveId" clId="{746B24EA-7A43-4D3D-A68A-B9BD11066FA8}" dt="2022-02-09T08:44:07.886" v="7511"/>
          <ac:inkMkLst>
            <pc:docMk/>
            <pc:sldMk cId="3553839349" sldId="373"/>
            <ac:inkMk id="153" creationId="{C310D355-F754-4E50-89D7-B36781E8D72D}"/>
          </ac:inkMkLst>
        </pc:inkChg>
        <pc:inkChg chg="add del">
          <ac:chgData name="Viet Anh Nguyen" userId="b95f61ff061388d5" providerId="LiveId" clId="{746B24EA-7A43-4D3D-A68A-B9BD11066FA8}" dt="2022-02-09T08:44:17.164" v="7515"/>
          <ac:inkMkLst>
            <pc:docMk/>
            <pc:sldMk cId="3553839349" sldId="373"/>
            <ac:inkMk id="154" creationId="{A464A605-3BC5-4305-B36F-899634BD36D0}"/>
          </ac:inkMkLst>
        </pc:inkChg>
        <pc:inkChg chg="add del">
          <ac:chgData name="Viet Anh Nguyen" userId="b95f61ff061388d5" providerId="LiveId" clId="{746B24EA-7A43-4D3D-A68A-B9BD11066FA8}" dt="2022-02-09T08:44:44.808" v="7530"/>
          <ac:inkMkLst>
            <pc:docMk/>
            <pc:sldMk cId="3553839349" sldId="373"/>
            <ac:inkMk id="155" creationId="{47B81E52-F946-4FBB-BE88-DBF24FFAF9BB}"/>
          </ac:inkMkLst>
        </pc:inkChg>
        <pc:inkChg chg="add del">
          <ac:chgData name="Viet Anh Nguyen" userId="b95f61ff061388d5" providerId="LiveId" clId="{746B24EA-7A43-4D3D-A68A-B9BD11066FA8}" dt="2022-02-09T08:44:44.808" v="7530"/>
          <ac:inkMkLst>
            <pc:docMk/>
            <pc:sldMk cId="3553839349" sldId="373"/>
            <ac:inkMk id="156" creationId="{45A28601-2551-4734-9E75-42F0ABBB3C70}"/>
          </ac:inkMkLst>
        </pc:inkChg>
        <pc:inkChg chg="add">
          <ac:chgData name="Viet Anh Nguyen" userId="b95f61ff061388d5" providerId="LiveId" clId="{746B24EA-7A43-4D3D-A68A-B9BD11066FA8}" dt="2022-02-09T08:44:44.808" v="7530"/>
          <ac:inkMkLst>
            <pc:docMk/>
            <pc:sldMk cId="3553839349" sldId="373"/>
            <ac:inkMk id="157" creationId="{FF190EC8-8DF2-406C-BA73-92C3329F6300}"/>
          </ac:inkMkLst>
        </pc:inkChg>
        <pc:inkChg chg="add del">
          <ac:chgData name="Viet Anh Nguyen" userId="b95f61ff061388d5" providerId="LiveId" clId="{746B24EA-7A43-4D3D-A68A-B9BD11066FA8}" dt="2022-02-09T08:44:48.839" v="7537"/>
          <ac:inkMkLst>
            <pc:docMk/>
            <pc:sldMk cId="3553839349" sldId="373"/>
            <ac:inkMk id="158" creationId="{DBCC10C1-B696-4EF3-B751-43AA18D15A41}"/>
          </ac:inkMkLst>
        </pc:inkChg>
        <pc:inkChg chg="add del">
          <ac:chgData name="Viet Anh Nguyen" userId="b95f61ff061388d5" providerId="LiveId" clId="{746B24EA-7A43-4D3D-A68A-B9BD11066FA8}" dt="2022-02-09T08:44:48.839" v="7537"/>
          <ac:inkMkLst>
            <pc:docMk/>
            <pc:sldMk cId="3553839349" sldId="373"/>
            <ac:inkMk id="159" creationId="{885E2710-6D07-43E6-81AE-35015959F753}"/>
          </ac:inkMkLst>
        </pc:inkChg>
        <pc:inkChg chg="add del">
          <ac:chgData name="Viet Anh Nguyen" userId="b95f61ff061388d5" providerId="LiveId" clId="{746B24EA-7A43-4D3D-A68A-B9BD11066FA8}" dt="2022-02-09T08:44:48.839" v="7537"/>
          <ac:inkMkLst>
            <pc:docMk/>
            <pc:sldMk cId="3553839349" sldId="373"/>
            <ac:inkMk id="160" creationId="{0E79B4FB-0BFB-4A0A-A6E8-2DF8E53086B5}"/>
          </ac:inkMkLst>
        </pc:inkChg>
        <pc:inkChg chg="add del">
          <ac:chgData name="Viet Anh Nguyen" userId="b95f61ff061388d5" providerId="LiveId" clId="{746B24EA-7A43-4D3D-A68A-B9BD11066FA8}" dt="2022-02-09T08:44:48.839" v="7537"/>
          <ac:inkMkLst>
            <pc:docMk/>
            <pc:sldMk cId="3553839349" sldId="373"/>
            <ac:inkMk id="161" creationId="{92AD5445-954A-4512-8C09-ED86BB29EE17}"/>
          </ac:inkMkLst>
        </pc:inkChg>
        <pc:inkChg chg="add del">
          <ac:chgData name="Viet Anh Nguyen" userId="b95f61ff061388d5" providerId="LiveId" clId="{746B24EA-7A43-4D3D-A68A-B9BD11066FA8}" dt="2022-02-09T08:44:48.839" v="7537"/>
          <ac:inkMkLst>
            <pc:docMk/>
            <pc:sldMk cId="3553839349" sldId="373"/>
            <ac:inkMk id="162" creationId="{17C96062-4117-4E11-B3D6-8CD46C34895E}"/>
          </ac:inkMkLst>
        </pc:inkChg>
        <pc:inkChg chg="add del">
          <ac:chgData name="Viet Anh Nguyen" userId="b95f61ff061388d5" providerId="LiveId" clId="{746B24EA-7A43-4D3D-A68A-B9BD11066FA8}" dt="2022-02-09T08:44:48.839" v="7537"/>
          <ac:inkMkLst>
            <pc:docMk/>
            <pc:sldMk cId="3553839349" sldId="373"/>
            <ac:inkMk id="163" creationId="{1BEAAFDE-AE76-4F85-B139-5FA96C771039}"/>
          </ac:inkMkLst>
        </pc:inkChg>
        <pc:inkChg chg="add">
          <ac:chgData name="Viet Anh Nguyen" userId="b95f61ff061388d5" providerId="LiveId" clId="{746B24EA-7A43-4D3D-A68A-B9BD11066FA8}" dt="2022-02-09T08:44:48.839" v="7537"/>
          <ac:inkMkLst>
            <pc:docMk/>
            <pc:sldMk cId="3553839349" sldId="373"/>
            <ac:inkMk id="164" creationId="{6395BDC4-36DE-40D9-9A03-40D6292054E3}"/>
          </ac:inkMkLst>
        </pc:inkChg>
        <pc:inkChg chg="add del">
          <ac:chgData name="Viet Anh Nguyen" userId="b95f61ff061388d5" providerId="LiveId" clId="{746B24EA-7A43-4D3D-A68A-B9BD11066FA8}" dt="2022-02-09T08:45:07.881" v="7546"/>
          <ac:inkMkLst>
            <pc:docMk/>
            <pc:sldMk cId="3553839349" sldId="373"/>
            <ac:inkMk id="165" creationId="{2B64D567-634F-477F-9880-CCF7CED97466}"/>
          </ac:inkMkLst>
        </pc:inkChg>
        <pc:inkChg chg="add del">
          <ac:chgData name="Viet Anh Nguyen" userId="b95f61ff061388d5" providerId="LiveId" clId="{746B24EA-7A43-4D3D-A68A-B9BD11066FA8}" dt="2022-02-09T08:45:07.881" v="7546"/>
          <ac:inkMkLst>
            <pc:docMk/>
            <pc:sldMk cId="3553839349" sldId="373"/>
            <ac:inkMk id="166" creationId="{CA6303CE-A5CE-46D8-916E-8DC313316177}"/>
          </ac:inkMkLst>
        </pc:inkChg>
        <pc:inkChg chg="add del">
          <ac:chgData name="Viet Anh Nguyen" userId="b95f61ff061388d5" providerId="LiveId" clId="{746B24EA-7A43-4D3D-A68A-B9BD11066FA8}" dt="2022-02-09T08:45:07.881" v="7546"/>
          <ac:inkMkLst>
            <pc:docMk/>
            <pc:sldMk cId="3553839349" sldId="373"/>
            <ac:inkMk id="167" creationId="{AAA25A28-A8A9-4812-9F21-88241DF9DD8B}"/>
          </ac:inkMkLst>
        </pc:inkChg>
        <pc:inkChg chg="add del">
          <ac:chgData name="Viet Anh Nguyen" userId="b95f61ff061388d5" providerId="LiveId" clId="{746B24EA-7A43-4D3D-A68A-B9BD11066FA8}" dt="2022-02-09T08:45:07.881" v="7546"/>
          <ac:inkMkLst>
            <pc:docMk/>
            <pc:sldMk cId="3553839349" sldId="373"/>
            <ac:inkMk id="168" creationId="{D7EAB428-6841-4B25-B972-6967FF95B99B}"/>
          </ac:inkMkLst>
        </pc:inkChg>
        <pc:inkChg chg="add del">
          <ac:chgData name="Viet Anh Nguyen" userId="b95f61ff061388d5" providerId="LiveId" clId="{746B24EA-7A43-4D3D-A68A-B9BD11066FA8}" dt="2022-02-09T08:45:07.881" v="7546"/>
          <ac:inkMkLst>
            <pc:docMk/>
            <pc:sldMk cId="3553839349" sldId="373"/>
            <ac:inkMk id="169" creationId="{BF2A8BDC-CFB5-45FD-8A02-0FF00D8E8656}"/>
          </ac:inkMkLst>
        </pc:inkChg>
        <pc:inkChg chg="add del">
          <ac:chgData name="Viet Anh Nguyen" userId="b95f61ff061388d5" providerId="LiveId" clId="{746B24EA-7A43-4D3D-A68A-B9BD11066FA8}" dt="2022-02-09T08:45:07.881" v="7546"/>
          <ac:inkMkLst>
            <pc:docMk/>
            <pc:sldMk cId="3553839349" sldId="373"/>
            <ac:inkMk id="170" creationId="{F4F28122-C3D9-4855-A1FA-D692ACD985F4}"/>
          </ac:inkMkLst>
        </pc:inkChg>
        <pc:inkChg chg="add del">
          <ac:chgData name="Viet Anh Nguyen" userId="b95f61ff061388d5" providerId="LiveId" clId="{746B24EA-7A43-4D3D-A68A-B9BD11066FA8}" dt="2022-02-09T08:45:07.881" v="7546"/>
          <ac:inkMkLst>
            <pc:docMk/>
            <pc:sldMk cId="3553839349" sldId="373"/>
            <ac:inkMk id="171" creationId="{C2363E0D-EB70-4C12-8E5B-7AE43089B073}"/>
          </ac:inkMkLst>
        </pc:inkChg>
        <pc:inkChg chg="add del">
          <ac:chgData name="Viet Anh Nguyen" userId="b95f61ff061388d5" providerId="LiveId" clId="{746B24EA-7A43-4D3D-A68A-B9BD11066FA8}" dt="2022-02-09T08:45:07.881" v="7546"/>
          <ac:inkMkLst>
            <pc:docMk/>
            <pc:sldMk cId="3553839349" sldId="373"/>
            <ac:inkMk id="172" creationId="{5D10939E-D7F6-47AD-8FE4-A0D476704DBA}"/>
          </ac:inkMkLst>
        </pc:inkChg>
        <pc:inkChg chg="add">
          <ac:chgData name="Viet Anh Nguyen" userId="b95f61ff061388d5" providerId="LiveId" clId="{746B24EA-7A43-4D3D-A68A-B9BD11066FA8}" dt="2022-02-09T08:45:07.881" v="7546"/>
          <ac:inkMkLst>
            <pc:docMk/>
            <pc:sldMk cId="3553839349" sldId="373"/>
            <ac:inkMk id="173" creationId="{3B481184-6702-42F5-BC9A-04B4C2DE7C59}"/>
          </ac:inkMkLst>
        </pc:inkChg>
        <pc:inkChg chg="add">
          <ac:chgData name="Viet Anh Nguyen" userId="b95f61ff061388d5" providerId="LiveId" clId="{746B24EA-7A43-4D3D-A68A-B9BD11066FA8}" dt="2022-02-09T08:45:07.881" v="7546"/>
          <ac:inkMkLst>
            <pc:docMk/>
            <pc:sldMk cId="3553839349" sldId="373"/>
            <ac:inkMk id="174" creationId="{2726C769-E226-4C39-B3C7-D7BC46BBD036}"/>
          </ac:inkMkLst>
        </pc:inkChg>
        <pc:inkChg chg="add del">
          <ac:chgData name="Viet Anh Nguyen" userId="b95f61ff061388d5" providerId="LiveId" clId="{746B24EA-7A43-4D3D-A68A-B9BD11066FA8}" dt="2022-02-09T08:45:09.709" v="7550"/>
          <ac:inkMkLst>
            <pc:docMk/>
            <pc:sldMk cId="3553839349" sldId="373"/>
            <ac:inkMk id="175" creationId="{205F01AE-61AF-4394-8005-3530FD63C89F}"/>
          </ac:inkMkLst>
        </pc:inkChg>
        <pc:inkChg chg="add del">
          <ac:chgData name="Viet Anh Nguyen" userId="b95f61ff061388d5" providerId="LiveId" clId="{746B24EA-7A43-4D3D-A68A-B9BD11066FA8}" dt="2022-02-09T08:45:09.709" v="7550"/>
          <ac:inkMkLst>
            <pc:docMk/>
            <pc:sldMk cId="3553839349" sldId="373"/>
            <ac:inkMk id="176" creationId="{36873722-1967-46D6-AF4E-32F05BC3ACA7}"/>
          </ac:inkMkLst>
        </pc:inkChg>
        <pc:inkChg chg="add del">
          <ac:chgData name="Viet Anh Nguyen" userId="b95f61ff061388d5" providerId="LiveId" clId="{746B24EA-7A43-4D3D-A68A-B9BD11066FA8}" dt="2022-02-09T08:45:09.709" v="7550"/>
          <ac:inkMkLst>
            <pc:docMk/>
            <pc:sldMk cId="3553839349" sldId="373"/>
            <ac:inkMk id="177" creationId="{FDEEA7AB-752C-446F-AF74-3AB8DDDC9E37}"/>
          </ac:inkMkLst>
        </pc:inkChg>
        <pc:inkChg chg="add del">
          <ac:chgData name="Viet Anh Nguyen" userId="b95f61ff061388d5" providerId="LiveId" clId="{746B24EA-7A43-4D3D-A68A-B9BD11066FA8}" dt="2022-02-09T08:45:13.598" v="7552"/>
          <ac:inkMkLst>
            <pc:docMk/>
            <pc:sldMk cId="3553839349" sldId="373"/>
            <ac:inkMk id="178" creationId="{778D36FE-2071-4089-80DC-2245A2D250C5}"/>
          </ac:inkMkLst>
        </pc:inkChg>
        <pc:inkChg chg="add del">
          <ac:chgData name="Viet Anh Nguyen" userId="b95f61ff061388d5" providerId="LiveId" clId="{746B24EA-7A43-4D3D-A68A-B9BD11066FA8}" dt="2022-02-09T08:45:13.598" v="7552"/>
          <ac:inkMkLst>
            <pc:docMk/>
            <pc:sldMk cId="3553839349" sldId="373"/>
            <ac:inkMk id="179" creationId="{0E981A69-822A-4FCB-8290-FF37E4FCC0F0}"/>
          </ac:inkMkLst>
        </pc:inkChg>
        <pc:inkChg chg="add">
          <ac:chgData name="Viet Anh Nguyen" userId="b95f61ff061388d5" providerId="LiveId" clId="{746B24EA-7A43-4D3D-A68A-B9BD11066FA8}" dt="2022-02-09T08:45:13.598" v="7552"/>
          <ac:inkMkLst>
            <pc:docMk/>
            <pc:sldMk cId="3553839349" sldId="373"/>
            <ac:inkMk id="180" creationId="{2D236456-82EA-41A6-95C7-EFAA56ABDAFC}"/>
          </ac:inkMkLst>
        </pc:inkChg>
        <pc:inkChg chg="add del">
          <ac:chgData name="Viet Anh Nguyen" userId="b95f61ff061388d5" providerId="LiveId" clId="{746B24EA-7A43-4D3D-A68A-B9BD11066FA8}" dt="2022-02-09T08:45:21.148" v="7558"/>
          <ac:inkMkLst>
            <pc:docMk/>
            <pc:sldMk cId="3553839349" sldId="373"/>
            <ac:inkMk id="181" creationId="{FD504386-2642-417E-8C2A-BD8E3292879B}"/>
          </ac:inkMkLst>
        </pc:inkChg>
        <pc:inkChg chg="add del">
          <ac:chgData name="Viet Anh Nguyen" userId="b95f61ff061388d5" providerId="LiveId" clId="{746B24EA-7A43-4D3D-A68A-B9BD11066FA8}" dt="2022-02-09T08:45:21.148" v="7558"/>
          <ac:inkMkLst>
            <pc:docMk/>
            <pc:sldMk cId="3553839349" sldId="373"/>
            <ac:inkMk id="182" creationId="{0CC7FBD7-8A55-4159-AB44-49F98ABAF7AB}"/>
          </ac:inkMkLst>
        </pc:inkChg>
        <pc:inkChg chg="add del">
          <ac:chgData name="Viet Anh Nguyen" userId="b95f61ff061388d5" providerId="LiveId" clId="{746B24EA-7A43-4D3D-A68A-B9BD11066FA8}" dt="2022-02-09T08:45:21.148" v="7558"/>
          <ac:inkMkLst>
            <pc:docMk/>
            <pc:sldMk cId="3553839349" sldId="373"/>
            <ac:inkMk id="183" creationId="{562121C9-50DF-4DC4-8CC2-22F0567706E0}"/>
          </ac:inkMkLst>
        </pc:inkChg>
        <pc:inkChg chg="add del">
          <ac:chgData name="Viet Anh Nguyen" userId="b95f61ff061388d5" providerId="LiveId" clId="{746B24EA-7A43-4D3D-A68A-B9BD11066FA8}" dt="2022-02-09T08:45:21.148" v="7558"/>
          <ac:inkMkLst>
            <pc:docMk/>
            <pc:sldMk cId="3553839349" sldId="373"/>
            <ac:inkMk id="184" creationId="{A108E7AC-36EF-411A-8868-CF6C15559908}"/>
          </ac:inkMkLst>
        </pc:inkChg>
        <pc:inkChg chg="add">
          <ac:chgData name="Viet Anh Nguyen" userId="b95f61ff061388d5" providerId="LiveId" clId="{746B24EA-7A43-4D3D-A68A-B9BD11066FA8}" dt="2022-02-09T08:45:20.199" v="7557" actId="9405"/>
          <ac:inkMkLst>
            <pc:docMk/>
            <pc:sldMk cId="3553839349" sldId="373"/>
            <ac:inkMk id="185" creationId="{DA13C7D0-FC83-46FB-83CC-EADA1ADF869C}"/>
          </ac:inkMkLst>
        </pc:inkChg>
        <pc:inkChg chg="add">
          <ac:chgData name="Viet Anh Nguyen" userId="b95f61ff061388d5" providerId="LiveId" clId="{746B24EA-7A43-4D3D-A68A-B9BD11066FA8}" dt="2022-02-09T08:45:21.148" v="7558"/>
          <ac:inkMkLst>
            <pc:docMk/>
            <pc:sldMk cId="3553839349" sldId="373"/>
            <ac:inkMk id="186" creationId="{5C99FECC-F100-49F5-BB49-1A1980E5E07B}"/>
          </ac:inkMkLst>
        </pc:inkChg>
        <pc:inkChg chg="add">
          <ac:chgData name="Viet Anh Nguyen" userId="b95f61ff061388d5" providerId="LiveId" clId="{746B24EA-7A43-4D3D-A68A-B9BD11066FA8}" dt="2022-02-09T08:45:21.148" v="7558"/>
          <ac:inkMkLst>
            <pc:docMk/>
            <pc:sldMk cId="3553839349" sldId="373"/>
            <ac:inkMk id="187" creationId="{B2849D9D-3B96-484A-A534-1583F56D4A95}"/>
          </ac:inkMkLst>
        </pc:inkChg>
        <pc:inkChg chg="add del">
          <ac:chgData name="Viet Anh Nguyen" userId="b95f61ff061388d5" providerId="LiveId" clId="{746B24EA-7A43-4D3D-A68A-B9BD11066FA8}" dt="2022-02-09T08:45:27.896" v="7564"/>
          <ac:inkMkLst>
            <pc:docMk/>
            <pc:sldMk cId="3553839349" sldId="373"/>
            <ac:inkMk id="188" creationId="{58D5F3B3-FA3D-43C9-9F78-E3F3C6728861}"/>
          </ac:inkMkLst>
        </pc:inkChg>
        <pc:inkChg chg="add del">
          <ac:chgData name="Viet Anh Nguyen" userId="b95f61ff061388d5" providerId="LiveId" clId="{746B24EA-7A43-4D3D-A68A-B9BD11066FA8}" dt="2022-02-09T08:45:27.896" v="7564"/>
          <ac:inkMkLst>
            <pc:docMk/>
            <pc:sldMk cId="3553839349" sldId="373"/>
            <ac:inkMk id="189" creationId="{56C2CFAA-1F03-4FBA-960D-09EEA5824008}"/>
          </ac:inkMkLst>
        </pc:inkChg>
        <pc:inkChg chg="add del">
          <ac:chgData name="Viet Anh Nguyen" userId="b95f61ff061388d5" providerId="LiveId" clId="{746B24EA-7A43-4D3D-A68A-B9BD11066FA8}" dt="2022-02-09T08:45:27.896" v="7564"/>
          <ac:inkMkLst>
            <pc:docMk/>
            <pc:sldMk cId="3553839349" sldId="373"/>
            <ac:inkMk id="190" creationId="{F6265940-3702-4A10-B8B2-7DF59CC883A6}"/>
          </ac:inkMkLst>
        </pc:inkChg>
        <pc:inkChg chg="add del">
          <ac:chgData name="Viet Anh Nguyen" userId="b95f61ff061388d5" providerId="LiveId" clId="{746B24EA-7A43-4D3D-A68A-B9BD11066FA8}" dt="2022-02-09T08:45:27.896" v="7564"/>
          <ac:inkMkLst>
            <pc:docMk/>
            <pc:sldMk cId="3553839349" sldId="373"/>
            <ac:inkMk id="191" creationId="{B5178EEE-F5F2-4BA6-A1CC-62B7D8E162B3}"/>
          </ac:inkMkLst>
        </pc:inkChg>
        <pc:inkChg chg="add del">
          <ac:chgData name="Viet Anh Nguyen" userId="b95f61ff061388d5" providerId="LiveId" clId="{746B24EA-7A43-4D3D-A68A-B9BD11066FA8}" dt="2022-02-09T08:45:27.896" v="7564"/>
          <ac:inkMkLst>
            <pc:docMk/>
            <pc:sldMk cId="3553839349" sldId="373"/>
            <ac:inkMk id="192" creationId="{91E89A45-2918-4AD2-A90C-10F6D6382ABB}"/>
          </ac:inkMkLst>
        </pc:inkChg>
        <pc:inkChg chg="add">
          <ac:chgData name="Viet Anh Nguyen" userId="b95f61ff061388d5" providerId="LiveId" clId="{746B24EA-7A43-4D3D-A68A-B9BD11066FA8}" dt="2022-02-09T08:45:27.896" v="7564"/>
          <ac:inkMkLst>
            <pc:docMk/>
            <pc:sldMk cId="3553839349" sldId="373"/>
            <ac:inkMk id="193" creationId="{61ECA837-7A7D-4BEE-BAB8-E3203915C8E2}"/>
          </ac:inkMkLst>
        </pc:inkChg>
        <pc:inkChg chg="add">
          <ac:chgData name="Viet Anh Nguyen" userId="b95f61ff061388d5" providerId="LiveId" clId="{746B24EA-7A43-4D3D-A68A-B9BD11066FA8}" dt="2022-02-09T08:45:27.896" v="7564"/>
          <ac:inkMkLst>
            <pc:docMk/>
            <pc:sldMk cId="3553839349" sldId="373"/>
            <ac:inkMk id="194" creationId="{336CFE01-72E4-49E0-B0FC-493A7FEB73BF}"/>
          </ac:inkMkLst>
        </pc:inkChg>
        <pc:inkChg chg="add">
          <ac:chgData name="Viet Anh Nguyen" userId="b95f61ff061388d5" providerId="LiveId" clId="{746B24EA-7A43-4D3D-A68A-B9BD11066FA8}" dt="2022-02-09T08:45:27.951" v="7565" actId="9405"/>
          <ac:inkMkLst>
            <pc:docMk/>
            <pc:sldMk cId="3553839349" sldId="373"/>
            <ac:inkMk id="195" creationId="{9329AB84-8F20-4AD5-9817-DC20F8C513F1}"/>
          </ac:inkMkLst>
        </pc:inkChg>
        <pc:inkChg chg="add del">
          <ac:chgData name="Viet Anh Nguyen" userId="b95f61ff061388d5" providerId="LiveId" clId="{746B24EA-7A43-4D3D-A68A-B9BD11066FA8}" dt="2022-02-09T08:45:35.684" v="7573"/>
          <ac:inkMkLst>
            <pc:docMk/>
            <pc:sldMk cId="3553839349" sldId="373"/>
            <ac:inkMk id="196" creationId="{D5AA9338-2368-4591-9C7F-1054694E8013}"/>
          </ac:inkMkLst>
        </pc:inkChg>
        <pc:inkChg chg="add del">
          <ac:chgData name="Viet Anh Nguyen" userId="b95f61ff061388d5" providerId="LiveId" clId="{746B24EA-7A43-4D3D-A68A-B9BD11066FA8}" dt="2022-02-09T08:45:35.684" v="7573"/>
          <ac:inkMkLst>
            <pc:docMk/>
            <pc:sldMk cId="3553839349" sldId="373"/>
            <ac:inkMk id="197" creationId="{966C3F42-67EC-4384-865E-061F5B944BC9}"/>
          </ac:inkMkLst>
        </pc:inkChg>
        <pc:inkChg chg="add del">
          <ac:chgData name="Viet Anh Nguyen" userId="b95f61ff061388d5" providerId="LiveId" clId="{746B24EA-7A43-4D3D-A68A-B9BD11066FA8}" dt="2022-02-09T08:45:35.684" v="7573"/>
          <ac:inkMkLst>
            <pc:docMk/>
            <pc:sldMk cId="3553839349" sldId="373"/>
            <ac:inkMk id="198" creationId="{03D67E31-7DA2-447F-B25D-1B922F89491F}"/>
          </ac:inkMkLst>
        </pc:inkChg>
        <pc:inkChg chg="add del">
          <ac:chgData name="Viet Anh Nguyen" userId="b95f61ff061388d5" providerId="LiveId" clId="{746B24EA-7A43-4D3D-A68A-B9BD11066FA8}" dt="2022-02-09T08:45:35.684" v="7573"/>
          <ac:inkMkLst>
            <pc:docMk/>
            <pc:sldMk cId="3553839349" sldId="373"/>
            <ac:inkMk id="199" creationId="{5B154EF7-0D9F-49DA-B9FD-2AD4FEA50D6D}"/>
          </ac:inkMkLst>
        </pc:inkChg>
        <pc:inkChg chg="add del">
          <ac:chgData name="Viet Anh Nguyen" userId="b95f61ff061388d5" providerId="LiveId" clId="{746B24EA-7A43-4D3D-A68A-B9BD11066FA8}" dt="2022-02-09T08:45:35.684" v="7573"/>
          <ac:inkMkLst>
            <pc:docMk/>
            <pc:sldMk cId="3553839349" sldId="373"/>
            <ac:inkMk id="200" creationId="{C691EBB6-E870-4C4D-980B-3B54852002D5}"/>
          </ac:inkMkLst>
        </pc:inkChg>
        <pc:inkChg chg="add del">
          <ac:chgData name="Viet Anh Nguyen" userId="b95f61ff061388d5" providerId="LiveId" clId="{746B24EA-7A43-4D3D-A68A-B9BD11066FA8}" dt="2022-02-09T08:45:35.684" v="7573"/>
          <ac:inkMkLst>
            <pc:docMk/>
            <pc:sldMk cId="3553839349" sldId="373"/>
            <ac:inkMk id="201" creationId="{239247CC-C2C3-4653-A3EB-8401E71E9A72}"/>
          </ac:inkMkLst>
        </pc:inkChg>
        <pc:inkChg chg="add">
          <ac:chgData name="Viet Anh Nguyen" userId="b95f61ff061388d5" providerId="LiveId" clId="{746B24EA-7A43-4D3D-A68A-B9BD11066FA8}" dt="2022-02-09T08:45:34.758" v="7572" actId="9405"/>
          <ac:inkMkLst>
            <pc:docMk/>
            <pc:sldMk cId="3553839349" sldId="373"/>
            <ac:inkMk id="202" creationId="{E7F26B64-161B-479F-8E95-020C63BCF504}"/>
          </ac:inkMkLst>
        </pc:inkChg>
        <pc:inkChg chg="add">
          <ac:chgData name="Viet Anh Nguyen" userId="b95f61ff061388d5" providerId="LiveId" clId="{746B24EA-7A43-4D3D-A68A-B9BD11066FA8}" dt="2022-02-09T08:45:35.684" v="7573"/>
          <ac:inkMkLst>
            <pc:docMk/>
            <pc:sldMk cId="3553839349" sldId="373"/>
            <ac:inkMk id="203" creationId="{DEAED95B-DE93-4A45-B2C8-22B1C445BBDB}"/>
          </ac:inkMkLst>
        </pc:inkChg>
        <pc:inkChg chg="add">
          <ac:chgData name="Viet Anh Nguyen" userId="b95f61ff061388d5" providerId="LiveId" clId="{746B24EA-7A43-4D3D-A68A-B9BD11066FA8}" dt="2022-02-09T08:45:35.684" v="7573"/>
          <ac:inkMkLst>
            <pc:docMk/>
            <pc:sldMk cId="3553839349" sldId="373"/>
            <ac:inkMk id="204" creationId="{47FC2BED-828E-46F3-8DE4-F78AE4B8B91E}"/>
          </ac:inkMkLst>
        </pc:inkChg>
      </pc:sldChg>
      <pc:sldChg chg="addSp delSp add del mod">
        <pc:chgData name="Viet Anh Nguyen" userId="b95f61ff061388d5" providerId="LiveId" clId="{746B24EA-7A43-4D3D-A68A-B9BD11066FA8}" dt="2022-02-09T08:47:10.864" v="7714" actId="2696"/>
        <pc:sldMkLst>
          <pc:docMk/>
          <pc:sldMk cId="321489582" sldId="374"/>
        </pc:sldMkLst>
        <pc:inkChg chg="add del">
          <ac:chgData name="Viet Anh Nguyen" userId="b95f61ff061388d5" providerId="LiveId" clId="{746B24EA-7A43-4D3D-A68A-B9BD11066FA8}" dt="2022-02-09T08:45:42.941" v="7583"/>
          <ac:inkMkLst>
            <pc:docMk/>
            <pc:sldMk cId="321489582" sldId="374"/>
            <ac:inkMk id="2" creationId="{C232197E-7C20-4B53-B476-31A8762F67AA}"/>
          </ac:inkMkLst>
        </pc:inkChg>
        <pc:inkChg chg="add del">
          <ac:chgData name="Viet Anh Nguyen" userId="b95f61ff061388d5" providerId="LiveId" clId="{746B24EA-7A43-4D3D-A68A-B9BD11066FA8}" dt="2022-02-09T08:45:42.941" v="7583"/>
          <ac:inkMkLst>
            <pc:docMk/>
            <pc:sldMk cId="321489582" sldId="374"/>
            <ac:inkMk id="3" creationId="{8FD47FA1-92A3-48AD-955B-6561B78A5039}"/>
          </ac:inkMkLst>
        </pc:inkChg>
        <pc:inkChg chg="add del">
          <ac:chgData name="Viet Anh Nguyen" userId="b95f61ff061388d5" providerId="LiveId" clId="{746B24EA-7A43-4D3D-A68A-B9BD11066FA8}" dt="2022-02-09T08:45:42.941" v="7583"/>
          <ac:inkMkLst>
            <pc:docMk/>
            <pc:sldMk cId="321489582" sldId="374"/>
            <ac:inkMk id="4" creationId="{8721DD2B-C267-4A9A-912F-57F9CDD32B37}"/>
          </ac:inkMkLst>
        </pc:inkChg>
        <pc:inkChg chg="add del">
          <ac:chgData name="Viet Anh Nguyen" userId="b95f61ff061388d5" providerId="LiveId" clId="{746B24EA-7A43-4D3D-A68A-B9BD11066FA8}" dt="2022-02-09T08:45:42.941" v="7583"/>
          <ac:inkMkLst>
            <pc:docMk/>
            <pc:sldMk cId="321489582" sldId="374"/>
            <ac:inkMk id="5" creationId="{B4520555-B3CA-40B7-A768-D03CC36C8701}"/>
          </ac:inkMkLst>
        </pc:inkChg>
        <pc:inkChg chg="add del">
          <ac:chgData name="Viet Anh Nguyen" userId="b95f61ff061388d5" providerId="LiveId" clId="{746B24EA-7A43-4D3D-A68A-B9BD11066FA8}" dt="2022-02-09T08:45:42.941" v="7583"/>
          <ac:inkMkLst>
            <pc:docMk/>
            <pc:sldMk cId="321489582" sldId="374"/>
            <ac:inkMk id="6" creationId="{79A34B9D-835A-4C2A-8CDC-6F4AF815B2C0}"/>
          </ac:inkMkLst>
        </pc:inkChg>
        <pc:inkChg chg="add del">
          <ac:chgData name="Viet Anh Nguyen" userId="b95f61ff061388d5" providerId="LiveId" clId="{746B24EA-7A43-4D3D-A68A-B9BD11066FA8}" dt="2022-02-09T08:45:42.941" v="7583"/>
          <ac:inkMkLst>
            <pc:docMk/>
            <pc:sldMk cId="321489582" sldId="374"/>
            <ac:inkMk id="7" creationId="{9FECFB36-B9FE-4525-9FAD-EB26862865B1}"/>
          </ac:inkMkLst>
        </pc:inkChg>
        <pc:inkChg chg="add del">
          <ac:chgData name="Viet Anh Nguyen" userId="b95f61ff061388d5" providerId="LiveId" clId="{746B24EA-7A43-4D3D-A68A-B9BD11066FA8}" dt="2022-02-09T08:45:42.941" v="7583"/>
          <ac:inkMkLst>
            <pc:docMk/>
            <pc:sldMk cId="321489582" sldId="374"/>
            <ac:inkMk id="8" creationId="{AA5BB75E-A489-4D91-BA7C-9A8DC8C8F218}"/>
          </ac:inkMkLst>
        </pc:inkChg>
        <pc:inkChg chg="add del">
          <ac:chgData name="Viet Anh Nguyen" userId="b95f61ff061388d5" providerId="LiveId" clId="{746B24EA-7A43-4D3D-A68A-B9BD11066FA8}" dt="2022-02-09T08:45:42.941" v="7583"/>
          <ac:inkMkLst>
            <pc:docMk/>
            <pc:sldMk cId="321489582" sldId="374"/>
            <ac:inkMk id="9" creationId="{E0041C0F-EBBC-48F8-AB1D-08EB6139B617}"/>
          </ac:inkMkLst>
        </pc:inkChg>
        <pc:inkChg chg="add del">
          <ac:chgData name="Viet Anh Nguyen" userId="b95f61ff061388d5" providerId="LiveId" clId="{746B24EA-7A43-4D3D-A68A-B9BD11066FA8}" dt="2022-02-09T08:45:42.941" v="7583"/>
          <ac:inkMkLst>
            <pc:docMk/>
            <pc:sldMk cId="321489582" sldId="374"/>
            <ac:inkMk id="10" creationId="{59A737EE-1AD2-4BF1-8B4B-D4274A3CA567}"/>
          </ac:inkMkLst>
        </pc:inkChg>
        <pc:inkChg chg="add">
          <ac:chgData name="Viet Anh Nguyen" userId="b95f61ff061388d5" providerId="LiveId" clId="{746B24EA-7A43-4D3D-A68A-B9BD11066FA8}" dt="2022-02-09T08:45:42.941" v="7583"/>
          <ac:inkMkLst>
            <pc:docMk/>
            <pc:sldMk cId="321489582" sldId="374"/>
            <ac:inkMk id="11" creationId="{043E0945-954A-4B3D-85AE-4238B17AEDC6}"/>
          </ac:inkMkLst>
        </pc:inkChg>
        <pc:inkChg chg="add">
          <ac:chgData name="Viet Anh Nguyen" userId="b95f61ff061388d5" providerId="LiveId" clId="{746B24EA-7A43-4D3D-A68A-B9BD11066FA8}" dt="2022-02-09T08:45:42.941" v="7583"/>
          <ac:inkMkLst>
            <pc:docMk/>
            <pc:sldMk cId="321489582" sldId="374"/>
            <ac:inkMk id="12" creationId="{71B6E3E6-55AC-4011-9121-B36BBD66E640}"/>
          </ac:inkMkLst>
        </pc:inkChg>
        <pc:inkChg chg="add del">
          <ac:chgData name="Viet Anh Nguyen" userId="b95f61ff061388d5" providerId="LiveId" clId="{746B24EA-7A43-4D3D-A68A-B9BD11066FA8}" dt="2022-02-09T08:45:47.523" v="7594"/>
          <ac:inkMkLst>
            <pc:docMk/>
            <pc:sldMk cId="321489582" sldId="374"/>
            <ac:inkMk id="13" creationId="{55CDFF4D-41BC-4833-BAC4-5F79191D0C0D}"/>
          </ac:inkMkLst>
        </pc:inkChg>
        <pc:inkChg chg="add del">
          <ac:chgData name="Viet Anh Nguyen" userId="b95f61ff061388d5" providerId="LiveId" clId="{746B24EA-7A43-4D3D-A68A-B9BD11066FA8}" dt="2022-02-09T08:45:47.523" v="7594"/>
          <ac:inkMkLst>
            <pc:docMk/>
            <pc:sldMk cId="321489582" sldId="374"/>
            <ac:inkMk id="14" creationId="{D478DA38-6613-43BE-98E4-CAEED9AD1207}"/>
          </ac:inkMkLst>
        </pc:inkChg>
        <pc:inkChg chg="add del">
          <ac:chgData name="Viet Anh Nguyen" userId="b95f61ff061388d5" providerId="LiveId" clId="{746B24EA-7A43-4D3D-A68A-B9BD11066FA8}" dt="2022-02-09T08:45:47.523" v="7594"/>
          <ac:inkMkLst>
            <pc:docMk/>
            <pc:sldMk cId="321489582" sldId="374"/>
            <ac:inkMk id="15" creationId="{54F601E2-820B-4BF2-9633-E6A1BB6E9378}"/>
          </ac:inkMkLst>
        </pc:inkChg>
        <pc:inkChg chg="add del">
          <ac:chgData name="Viet Anh Nguyen" userId="b95f61ff061388d5" providerId="LiveId" clId="{746B24EA-7A43-4D3D-A68A-B9BD11066FA8}" dt="2022-02-09T08:45:47.523" v="7594"/>
          <ac:inkMkLst>
            <pc:docMk/>
            <pc:sldMk cId="321489582" sldId="374"/>
            <ac:inkMk id="16" creationId="{243F2D88-B45F-4CE2-9575-604CCC773462}"/>
          </ac:inkMkLst>
        </pc:inkChg>
        <pc:inkChg chg="add del">
          <ac:chgData name="Viet Anh Nguyen" userId="b95f61ff061388d5" providerId="LiveId" clId="{746B24EA-7A43-4D3D-A68A-B9BD11066FA8}" dt="2022-02-09T08:45:47.523" v="7594"/>
          <ac:inkMkLst>
            <pc:docMk/>
            <pc:sldMk cId="321489582" sldId="374"/>
            <ac:inkMk id="17" creationId="{C049BB72-E0E3-48A3-AED0-26558C142668}"/>
          </ac:inkMkLst>
        </pc:inkChg>
        <pc:inkChg chg="add del">
          <ac:chgData name="Viet Anh Nguyen" userId="b95f61ff061388d5" providerId="LiveId" clId="{746B24EA-7A43-4D3D-A68A-B9BD11066FA8}" dt="2022-02-09T08:45:47.523" v="7594"/>
          <ac:inkMkLst>
            <pc:docMk/>
            <pc:sldMk cId="321489582" sldId="374"/>
            <ac:inkMk id="18" creationId="{A6968F89-1D95-4450-87BC-2D235BFE6742}"/>
          </ac:inkMkLst>
        </pc:inkChg>
        <pc:inkChg chg="add del">
          <ac:chgData name="Viet Anh Nguyen" userId="b95f61ff061388d5" providerId="LiveId" clId="{746B24EA-7A43-4D3D-A68A-B9BD11066FA8}" dt="2022-02-09T08:45:47.523" v="7594"/>
          <ac:inkMkLst>
            <pc:docMk/>
            <pc:sldMk cId="321489582" sldId="374"/>
            <ac:inkMk id="19" creationId="{7E8A79A2-9E34-4BF9-876C-A4EB04A01D7E}"/>
          </ac:inkMkLst>
        </pc:inkChg>
        <pc:inkChg chg="add del">
          <ac:chgData name="Viet Anh Nguyen" userId="b95f61ff061388d5" providerId="LiveId" clId="{746B24EA-7A43-4D3D-A68A-B9BD11066FA8}" dt="2022-02-09T08:45:47.523" v="7594"/>
          <ac:inkMkLst>
            <pc:docMk/>
            <pc:sldMk cId="321489582" sldId="374"/>
            <ac:inkMk id="20" creationId="{1F619089-E17A-45A1-9BC9-3F4D4AC1F8E6}"/>
          </ac:inkMkLst>
        </pc:inkChg>
        <pc:inkChg chg="add del">
          <ac:chgData name="Viet Anh Nguyen" userId="b95f61ff061388d5" providerId="LiveId" clId="{746B24EA-7A43-4D3D-A68A-B9BD11066FA8}" dt="2022-02-09T08:45:47.523" v="7594"/>
          <ac:inkMkLst>
            <pc:docMk/>
            <pc:sldMk cId="321489582" sldId="374"/>
            <ac:inkMk id="21" creationId="{2081D6AC-5C2B-4444-B9B1-3C9AA5B80F37}"/>
          </ac:inkMkLst>
        </pc:inkChg>
        <pc:inkChg chg="add del">
          <ac:chgData name="Viet Anh Nguyen" userId="b95f61ff061388d5" providerId="LiveId" clId="{746B24EA-7A43-4D3D-A68A-B9BD11066FA8}" dt="2022-02-09T08:45:47.523" v="7594"/>
          <ac:inkMkLst>
            <pc:docMk/>
            <pc:sldMk cId="321489582" sldId="374"/>
            <ac:inkMk id="22" creationId="{02860EA4-186E-42C8-A14F-11EA5C5F4A88}"/>
          </ac:inkMkLst>
        </pc:inkChg>
        <pc:inkChg chg="add">
          <ac:chgData name="Viet Anh Nguyen" userId="b95f61ff061388d5" providerId="LiveId" clId="{746B24EA-7A43-4D3D-A68A-B9BD11066FA8}" dt="2022-02-09T08:45:47.523" v="7594"/>
          <ac:inkMkLst>
            <pc:docMk/>
            <pc:sldMk cId="321489582" sldId="374"/>
            <ac:inkMk id="23" creationId="{66901BCC-4DB6-4682-9D3C-3A8744F5C434}"/>
          </ac:inkMkLst>
        </pc:inkChg>
        <pc:inkChg chg="add">
          <ac:chgData name="Viet Anh Nguyen" userId="b95f61ff061388d5" providerId="LiveId" clId="{746B24EA-7A43-4D3D-A68A-B9BD11066FA8}" dt="2022-02-09T08:45:47.523" v="7594"/>
          <ac:inkMkLst>
            <pc:docMk/>
            <pc:sldMk cId="321489582" sldId="374"/>
            <ac:inkMk id="24" creationId="{6DA9C254-F4A7-48D5-8DC7-29F2D6A2AFF7}"/>
          </ac:inkMkLst>
        </pc:inkChg>
        <pc:inkChg chg="add">
          <ac:chgData name="Viet Anh Nguyen" userId="b95f61ff061388d5" providerId="LiveId" clId="{746B24EA-7A43-4D3D-A68A-B9BD11066FA8}" dt="2022-02-09T08:45:47.523" v="7594"/>
          <ac:inkMkLst>
            <pc:docMk/>
            <pc:sldMk cId="321489582" sldId="374"/>
            <ac:inkMk id="25" creationId="{10679DC3-B2CB-4172-81B7-6A4AC595509B}"/>
          </ac:inkMkLst>
        </pc:inkChg>
        <pc:inkChg chg="add">
          <ac:chgData name="Viet Anh Nguyen" userId="b95f61ff061388d5" providerId="LiveId" clId="{746B24EA-7A43-4D3D-A68A-B9BD11066FA8}" dt="2022-02-09T08:45:47.688" v="7595" actId="9405"/>
          <ac:inkMkLst>
            <pc:docMk/>
            <pc:sldMk cId="321489582" sldId="374"/>
            <ac:inkMk id="26" creationId="{838BD879-8B5A-45B7-BCD3-015F8D3742D3}"/>
          </ac:inkMkLst>
        </pc:inkChg>
        <pc:inkChg chg="add del">
          <ac:chgData name="Viet Anh Nguyen" userId="b95f61ff061388d5" providerId="LiveId" clId="{746B24EA-7A43-4D3D-A68A-B9BD11066FA8}" dt="2022-02-09T08:45:52.776" v="7604"/>
          <ac:inkMkLst>
            <pc:docMk/>
            <pc:sldMk cId="321489582" sldId="374"/>
            <ac:inkMk id="27" creationId="{7121D99B-8C22-4BB1-9C87-8F577EFA2C20}"/>
          </ac:inkMkLst>
        </pc:inkChg>
        <pc:inkChg chg="add del">
          <ac:chgData name="Viet Anh Nguyen" userId="b95f61ff061388d5" providerId="LiveId" clId="{746B24EA-7A43-4D3D-A68A-B9BD11066FA8}" dt="2022-02-09T08:45:52.776" v="7604"/>
          <ac:inkMkLst>
            <pc:docMk/>
            <pc:sldMk cId="321489582" sldId="374"/>
            <ac:inkMk id="28" creationId="{FAA00721-69E0-42F7-9DAA-E791674982C3}"/>
          </ac:inkMkLst>
        </pc:inkChg>
        <pc:inkChg chg="add del">
          <ac:chgData name="Viet Anh Nguyen" userId="b95f61ff061388d5" providerId="LiveId" clId="{746B24EA-7A43-4D3D-A68A-B9BD11066FA8}" dt="2022-02-09T08:45:52.776" v="7604"/>
          <ac:inkMkLst>
            <pc:docMk/>
            <pc:sldMk cId="321489582" sldId="374"/>
            <ac:inkMk id="29" creationId="{9FFB45A2-BA23-43B2-8CD2-4DB748D02CE4}"/>
          </ac:inkMkLst>
        </pc:inkChg>
        <pc:inkChg chg="add del">
          <ac:chgData name="Viet Anh Nguyen" userId="b95f61ff061388d5" providerId="LiveId" clId="{746B24EA-7A43-4D3D-A68A-B9BD11066FA8}" dt="2022-02-09T08:45:52.776" v="7604"/>
          <ac:inkMkLst>
            <pc:docMk/>
            <pc:sldMk cId="321489582" sldId="374"/>
            <ac:inkMk id="30" creationId="{AFC7F92B-D774-440D-AA24-3CC03F701ED1}"/>
          </ac:inkMkLst>
        </pc:inkChg>
        <pc:inkChg chg="add del">
          <ac:chgData name="Viet Anh Nguyen" userId="b95f61ff061388d5" providerId="LiveId" clId="{746B24EA-7A43-4D3D-A68A-B9BD11066FA8}" dt="2022-02-09T08:45:52.776" v="7604"/>
          <ac:inkMkLst>
            <pc:docMk/>
            <pc:sldMk cId="321489582" sldId="374"/>
            <ac:inkMk id="31" creationId="{DCABE2BC-829B-4A0D-A66F-D445E707C33C}"/>
          </ac:inkMkLst>
        </pc:inkChg>
        <pc:inkChg chg="add del">
          <ac:chgData name="Viet Anh Nguyen" userId="b95f61ff061388d5" providerId="LiveId" clId="{746B24EA-7A43-4D3D-A68A-B9BD11066FA8}" dt="2022-02-09T08:45:52.776" v="7604"/>
          <ac:inkMkLst>
            <pc:docMk/>
            <pc:sldMk cId="321489582" sldId="374"/>
            <ac:inkMk id="32" creationId="{720CD62E-A8F5-48FB-967B-7ACC66128B69}"/>
          </ac:inkMkLst>
        </pc:inkChg>
        <pc:inkChg chg="add del">
          <ac:chgData name="Viet Anh Nguyen" userId="b95f61ff061388d5" providerId="LiveId" clId="{746B24EA-7A43-4D3D-A68A-B9BD11066FA8}" dt="2022-02-09T08:45:52.776" v="7604"/>
          <ac:inkMkLst>
            <pc:docMk/>
            <pc:sldMk cId="321489582" sldId="374"/>
            <ac:inkMk id="33" creationId="{BF4273FC-0BC7-474A-BF34-0882D8F3527D}"/>
          </ac:inkMkLst>
        </pc:inkChg>
        <pc:inkChg chg="add del">
          <ac:chgData name="Viet Anh Nguyen" userId="b95f61ff061388d5" providerId="LiveId" clId="{746B24EA-7A43-4D3D-A68A-B9BD11066FA8}" dt="2022-02-09T08:45:52.776" v="7604"/>
          <ac:inkMkLst>
            <pc:docMk/>
            <pc:sldMk cId="321489582" sldId="374"/>
            <ac:inkMk id="34" creationId="{94F5B20A-21A6-4637-87CD-3DF262954DC0}"/>
          </ac:inkMkLst>
        </pc:inkChg>
        <pc:inkChg chg="add">
          <ac:chgData name="Viet Anh Nguyen" userId="b95f61ff061388d5" providerId="LiveId" clId="{746B24EA-7A43-4D3D-A68A-B9BD11066FA8}" dt="2022-02-09T08:45:52.776" v="7604"/>
          <ac:inkMkLst>
            <pc:docMk/>
            <pc:sldMk cId="321489582" sldId="374"/>
            <ac:inkMk id="35" creationId="{2951E68E-D490-4F21-B1B0-A67AD725E8FF}"/>
          </ac:inkMkLst>
        </pc:inkChg>
        <pc:inkChg chg="add del">
          <ac:chgData name="Viet Anh Nguyen" userId="b95f61ff061388d5" providerId="LiveId" clId="{746B24EA-7A43-4D3D-A68A-B9BD11066FA8}" dt="2022-02-09T08:45:56.557" v="7609"/>
          <ac:inkMkLst>
            <pc:docMk/>
            <pc:sldMk cId="321489582" sldId="374"/>
            <ac:inkMk id="36" creationId="{999C23EE-A130-4247-A0C4-475FEF75FB49}"/>
          </ac:inkMkLst>
        </pc:inkChg>
        <pc:inkChg chg="add del">
          <ac:chgData name="Viet Anh Nguyen" userId="b95f61ff061388d5" providerId="LiveId" clId="{746B24EA-7A43-4D3D-A68A-B9BD11066FA8}" dt="2022-02-09T08:45:56.557" v="7609"/>
          <ac:inkMkLst>
            <pc:docMk/>
            <pc:sldMk cId="321489582" sldId="374"/>
            <ac:inkMk id="37" creationId="{5F19A491-7A71-4F09-BA14-48CF93319DBE}"/>
          </ac:inkMkLst>
        </pc:inkChg>
        <pc:inkChg chg="add del">
          <ac:chgData name="Viet Anh Nguyen" userId="b95f61ff061388d5" providerId="LiveId" clId="{746B24EA-7A43-4D3D-A68A-B9BD11066FA8}" dt="2022-02-09T08:45:56.557" v="7609"/>
          <ac:inkMkLst>
            <pc:docMk/>
            <pc:sldMk cId="321489582" sldId="374"/>
            <ac:inkMk id="38" creationId="{377C59ED-20EF-4A78-8BDC-AA767B5BF901}"/>
          </ac:inkMkLst>
        </pc:inkChg>
        <pc:inkChg chg="add del">
          <ac:chgData name="Viet Anh Nguyen" userId="b95f61ff061388d5" providerId="LiveId" clId="{746B24EA-7A43-4D3D-A68A-B9BD11066FA8}" dt="2022-02-09T08:45:56.557" v="7609"/>
          <ac:inkMkLst>
            <pc:docMk/>
            <pc:sldMk cId="321489582" sldId="374"/>
            <ac:inkMk id="39" creationId="{86AFA903-3425-452F-9313-C87821CAC77A}"/>
          </ac:inkMkLst>
        </pc:inkChg>
        <pc:inkChg chg="add">
          <ac:chgData name="Viet Anh Nguyen" userId="b95f61ff061388d5" providerId="LiveId" clId="{746B24EA-7A43-4D3D-A68A-B9BD11066FA8}" dt="2022-02-09T08:45:56.557" v="7609"/>
          <ac:inkMkLst>
            <pc:docMk/>
            <pc:sldMk cId="321489582" sldId="374"/>
            <ac:inkMk id="40" creationId="{41DEDB5C-AD6F-4A3D-9E7B-F0EDA8928C06}"/>
          </ac:inkMkLst>
        </pc:inkChg>
        <pc:inkChg chg="add del">
          <ac:chgData name="Viet Anh Nguyen" userId="b95f61ff061388d5" providerId="LiveId" clId="{746B24EA-7A43-4D3D-A68A-B9BD11066FA8}" dt="2022-02-09T08:46:02.030" v="7612"/>
          <ac:inkMkLst>
            <pc:docMk/>
            <pc:sldMk cId="321489582" sldId="374"/>
            <ac:inkMk id="41" creationId="{4DD486CB-4E5B-41B3-AB82-02F031D3D2AC}"/>
          </ac:inkMkLst>
        </pc:inkChg>
        <pc:inkChg chg="add del">
          <ac:chgData name="Viet Anh Nguyen" userId="b95f61ff061388d5" providerId="LiveId" clId="{746B24EA-7A43-4D3D-A68A-B9BD11066FA8}" dt="2022-02-09T08:46:02.030" v="7612"/>
          <ac:inkMkLst>
            <pc:docMk/>
            <pc:sldMk cId="321489582" sldId="374"/>
            <ac:inkMk id="42" creationId="{DDB78577-3529-4DD5-9BBA-DA4B59DE4E4E}"/>
          </ac:inkMkLst>
        </pc:inkChg>
        <pc:inkChg chg="add">
          <ac:chgData name="Viet Anh Nguyen" userId="b95f61ff061388d5" providerId="LiveId" clId="{746B24EA-7A43-4D3D-A68A-B9BD11066FA8}" dt="2022-02-09T08:46:02.030" v="7612"/>
          <ac:inkMkLst>
            <pc:docMk/>
            <pc:sldMk cId="321489582" sldId="374"/>
            <ac:inkMk id="43" creationId="{E966A66C-A94E-4D2B-BE05-0AC551276991}"/>
          </ac:inkMkLst>
        </pc:inkChg>
        <pc:inkChg chg="add del">
          <ac:chgData name="Viet Anh Nguyen" userId="b95f61ff061388d5" providerId="LiveId" clId="{746B24EA-7A43-4D3D-A68A-B9BD11066FA8}" dt="2022-02-09T08:46:04.565" v="7617"/>
          <ac:inkMkLst>
            <pc:docMk/>
            <pc:sldMk cId="321489582" sldId="374"/>
            <ac:inkMk id="44" creationId="{951F411D-CB3D-4747-92D9-83E887CC7CCC}"/>
          </ac:inkMkLst>
        </pc:inkChg>
        <pc:inkChg chg="add del">
          <ac:chgData name="Viet Anh Nguyen" userId="b95f61ff061388d5" providerId="LiveId" clId="{746B24EA-7A43-4D3D-A68A-B9BD11066FA8}" dt="2022-02-09T08:46:04.565" v="7617"/>
          <ac:inkMkLst>
            <pc:docMk/>
            <pc:sldMk cId="321489582" sldId="374"/>
            <ac:inkMk id="45" creationId="{93310587-BD62-4ACC-ABF9-D5BDAE560FB9}"/>
          </ac:inkMkLst>
        </pc:inkChg>
        <pc:inkChg chg="add del">
          <ac:chgData name="Viet Anh Nguyen" userId="b95f61ff061388d5" providerId="LiveId" clId="{746B24EA-7A43-4D3D-A68A-B9BD11066FA8}" dt="2022-02-09T08:46:04.565" v="7617"/>
          <ac:inkMkLst>
            <pc:docMk/>
            <pc:sldMk cId="321489582" sldId="374"/>
            <ac:inkMk id="46" creationId="{D8F25D0B-FDE6-4EB2-8677-229B88FD9DEA}"/>
          </ac:inkMkLst>
        </pc:inkChg>
        <pc:inkChg chg="add del">
          <ac:chgData name="Viet Anh Nguyen" userId="b95f61ff061388d5" providerId="LiveId" clId="{746B24EA-7A43-4D3D-A68A-B9BD11066FA8}" dt="2022-02-09T08:46:04.565" v="7617"/>
          <ac:inkMkLst>
            <pc:docMk/>
            <pc:sldMk cId="321489582" sldId="374"/>
            <ac:inkMk id="47" creationId="{C4675C67-42EE-4BC6-B626-D4B5507D8687}"/>
          </ac:inkMkLst>
        </pc:inkChg>
        <pc:inkChg chg="add">
          <ac:chgData name="Viet Anh Nguyen" userId="b95f61ff061388d5" providerId="LiveId" clId="{746B24EA-7A43-4D3D-A68A-B9BD11066FA8}" dt="2022-02-09T08:46:04.565" v="7617"/>
          <ac:inkMkLst>
            <pc:docMk/>
            <pc:sldMk cId="321489582" sldId="374"/>
            <ac:inkMk id="48" creationId="{F7DBD603-4CBA-4287-BEC0-A3022E840865}"/>
          </ac:inkMkLst>
        </pc:inkChg>
        <pc:inkChg chg="add">
          <ac:chgData name="Viet Anh Nguyen" userId="b95f61ff061388d5" providerId="LiveId" clId="{746B24EA-7A43-4D3D-A68A-B9BD11066FA8}" dt="2022-02-09T08:46:04.565" v="7617"/>
          <ac:inkMkLst>
            <pc:docMk/>
            <pc:sldMk cId="321489582" sldId="374"/>
            <ac:inkMk id="49" creationId="{29C21F0E-B747-4C6D-9DE3-DED5C1A5A283}"/>
          </ac:inkMkLst>
        </pc:inkChg>
        <pc:inkChg chg="add">
          <ac:chgData name="Viet Anh Nguyen" userId="b95f61ff061388d5" providerId="LiveId" clId="{746B24EA-7A43-4D3D-A68A-B9BD11066FA8}" dt="2022-02-09T08:46:06.594" v="7618" actId="9405"/>
          <ac:inkMkLst>
            <pc:docMk/>
            <pc:sldMk cId="321489582" sldId="374"/>
            <ac:inkMk id="50" creationId="{671F5441-21DF-4D0F-8030-A7384019C610}"/>
          </ac:inkMkLst>
        </pc:inkChg>
        <pc:inkChg chg="add del">
          <ac:chgData name="Viet Anh Nguyen" userId="b95f61ff061388d5" providerId="LiveId" clId="{746B24EA-7A43-4D3D-A68A-B9BD11066FA8}" dt="2022-02-09T08:46:10.554" v="7628"/>
          <ac:inkMkLst>
            <pc:docMk/>
            <pc:sldMk cId="321489582" sldId="374"/>
            <ac:inkMk id="51" creationId="{5C5F14D7-4722-4E5E-8AC1-F5AFF048C3A2}"/>
          </ac:inkMkLst>
        </pc:inkChg>
        <pc:inkChg chg="add del">
          <ac:chgData name="Viet Anh Nguyen" userId="b95f61ff061388d5" providerId="LiveId" clId="{746B24EA-7A43-4D3D-A68A-B9BD11066FA8}" dt="2022-02-09T08:46:10.554" v="7628"/>
          <ac:inkMkLst>
            <pc:docMk/>
            <pc:sldMk cId="321489582" sldId="374"/>
            <ac:inkMk id="52" creationId="{D37E3763-D55B-4ED7-AE53-1FCF461C8340}"/>
          </ac:inkMkLst>
        </pc:inkChg>
        <pc:inkChg chg="add del">
          <ac:chgData name="Viet Anh Nguyen" userId="b95f61ff061388d5" providerId="LiveId" clId="{746B24EA-7A43-4D3D-A68A-B9BD11066FA8}" dt="2022-02-09T08:46:10.554" v="7628"/>
          <ac:inkMkLst>
            <pc:docMk/>
            <pc:sldMk cId="321489582" sldId="374"/>
            <ac:inkMk id="53" creationId="{3C316240-6BBD-4287-82E2-BDC1E19963BC}"/>
          </ac:inkMkLst>
        </pc:inkChg>
        <pc:inkChg chg="add del">
          <ac:chgData name="Viet Anh Nguyen" userId="b95f61ff061388d5" providerId="LiveId" clId="{746B24EA-7A43-4D3D-A68A-B9BD11066FA8}" dt="2022-02-09T08:46:10.554" v="7628"/>
          <ac:inkMkLst>
            <pc:docMk/>
            <pc:sldMk cId="321489582" sldId="374"/>
            <ac:inkMk id="54" creationId="{45016024-7C9C-4D9C-9CE2-B52A4172621A}"/>
          </ac:inkMkLst>
        </pc:inkChg>
        <pc:inkChg chg="add del">
          <ac:chgData name="Viet Anh Nguyen" userId="b95f61ff061388d5" providerId="LiveId" clId="{746B24EA-7A43-4D3D-A68A-B9BD11066FA8}" dt="2022-02-09T08:46:10.554" v="7628"/>
          <ac:inkMkLst>
            <pc:docMk/>
            <pc:sldMk cId="321489582" sldId="374"/>
            <ac:inkMk id="55" creationId="{29F90C23-B795-4FE1-875C-8625D4F1350E}"/>
          </ac:inkMkLst>
        </pc:inkChg>
        <pc:inkChg chg="add del">
          <ac:chgData name="Viet Anh Nguyen" userId="b95f61ff061388d5" providerId="LiveId" clId="{746B24EA-7A43-4D3D-A68A-B9BD11066FA8}" dt="2022-02-09T08:46:10.554" v="7628"/>
          <ac:inkMkLst>
            <pc:docMk/>
            <pc:sldMk cId="321489582" sldId="374"/>
            <ac:inkMk id="56" creationId="{4A06DA7B-62C3-421D-B22A-23CBF89871FD}"/>
          </ac:inkMkLst>
        </pc:inkChg>
        <pc:inkChg chg="add del">
          <ac:chgData name="Viet Anh Nguyen" userId="b95f61ff061388d5" providerId="LiveId" clId="{746B24EA-7A43-4D3D-A68A-B9BD11066FA8}" dt="2022-02-09T08:46:10.554" v="7628"/>
          <ac:inkMkLst>
            <pc:docMk/>
            <pc:sldMk cId="321489582" sldId="374"/>
            <ac:inkMk id="57" creationId="{86BF0E4F-47C8-4709-90FE-62F1EC77AB12}"/>
          </ac:inkMkLst>
        </pc:inkChg>
        <pc:inkChg chg="add del">
          <ac:chgData name="Viet Anh Nguyen" userId="b95f61ff061388d5" providerId="LiveId" clId="{746B24EA-7A43-4D3D-A68A-B9BD11066FA8}" dt="2022-02-09T08:46:10.554" v="7628"/>
          <ac:inkMkLst>
            <pc:docMk/>
            <pc:sldMk cId="321489582" sldId="374"/>
            <ac:inkMk id="58" creationId="{4D7F32FC-B1A9-4C74-B6AF-9F4CE629D65F}"/>
          </ac:inkMkLst>
        </pc:inkChg>
        <pc:inkChg chg="add del">
          <ac:chgData name="Viet Anh Nguyen" userId="b95f61ff061388d5" providerId="LiveId" clId="{746B24EA-7A43-4D3D-A68A-B9BD11066FA8}" dt="2022-02-09T08:46:10.554" v="7628"/>
          <ac:inkMkLst>
            <pc:docMk/>
            <pc:sldMk cId="321489582" sldId="374"/>
            <ac:inkMk id="59" creationId="{0EF783B3-8898-428D-BEF1-4A9212344B89}"/>
          </ac:inkMkLst>
        </pc:inkChg>
        <pc:inkChg chg="add">
          <ac:chgData name="Viet Anh Nguyen" userId="b95f61ff061388d5" providerId="LiveId" clId="{746B24EA-7A43-4D3D-A68A-B9BD11066FA8}" dt="2022-02-09T08:46:10.554" v="7628"/>
          <ac:inkMkLst>
            <pc:docMk/>
            <pc:sldMk cId="321489582" sldId="374"/>
            <ac:inkMk id="60" creationId="{03FAF2FE-C037-4080-BE75-994E4DBADEBA}"/>
          </ac:inkMkLst>
        </pc:inkChg>
        <pc:inkChg chg="add">
          <ac:chgData name="Viet Anh Nguyen" userId="b95f61ff061388d5" providerId="LiveId" clId="{746B24EA-7A43-4D3D-A68A-B9BD11066FA8}" dt="2022-02-09T08:46:10.554" v="7628"/>
          <ac:inkMkLst>
            <pc:docMk/>
            <pc:sldMk cId="321489582" sldId="374"/>
            <ac:inkMk id="61" creationId="{B8FD3DBF-5764-48FE-AF2C-6F28F49B3603}"/>
          </ac:inkMkLst>
        </pc:inkChg>
        <pc:inkChg chg="add">
          <ac:chgData name="Viet Anh Nguyen" userId="b95f61ff061388d5" providerId="LiveId" clId="{746B24EA-7A43-4D3D-A68A-B9BD11066FA8}" dt="2022-02-09T08:46:10.554" v="7628"/>
          <ac:inkMkLst>
            <pc:docMk/>
            <pc:sldMk cId="321489582" sldId="374"/>
            <ac:inkMk id="62" creationId="{E758F910-BA37-4E90-8A2A-5790852A7907}"/>
          </ac:inkMkLst>
        </pc:inkChg>
        <pc:inkChg chg="add del">
          <ac:chgData name="Viet Anh Nguyen" userId="b95f61ff061388d5" providerId="LiveId" clId="{746B24EA-7A43-4D3D-A68A-B9BD11066FA8}" dt="2022-02-09T08:46:13.298" v="7638"/>
          <ac:inkMkLst>
            <pc:docMk/>
            <pc:sldMk cId="321489582" sldId="374"/>
            <ac:inkMk id="63" creationId="{EDF36719-4D2F-4357-B2A5-1D9EE93BA1C5}"/>
          </ac:inkMkLst>
        </pc:inkChg>
        <pc:inkChg chg="add del">
          <ac:chgData name="Viet Anh Nguyen" userId="b95f61ff061388d5" providerId="LiveId" clId="{746B24EA-7A43-4D3D-A68A-B9BD11066FA8}" dt="2022-02-09T08:46:13.298" v="7638"/>
          <ac:inkMkLst>
            <pc:docMk/>
            <pc:sldMk cId="321489582" sldId="374"/>
            <ac:inkMk id="64" creationId="{41837658-264A-45F7-9BDB-4D039E086165}"/>
          </ac:inkMkLst>
        </pc:inkChg>
        <pc:inkChg chg="add del">
          <ac:chgData name="Viet Anh Nguyen" userId="b95f61ff061388d5" providerId="LiveId" clId="{746B24EA-7A43-4D3D-A68A-B9BD11066FA8}" dt="2022-02-09T08:46:13.298" v="7638"/>
          <ac:inkMkLst>
            <pc:docMk/>
            <pc:sldMk cId="321489582" sldId="374"/>
            <ac:inkMk id="65" creationId="{AA961BCF-C8CC-4015-BBCD-4A636900C164}"/>
          </ac:inkMkLst>
        </pc:inkChg>
        <pc:inkChg chg="add del">
          <ac:chgData name="Viet Anh Nguyen" userId="b95f61ff061388d5" providerId="LiveId" clId="{746B24EA-7A43-4D3D-A68A-B9BD11066FA8}" dt="2022-02-09T08:46:13.298" v="7638"/>
          <ac:inkMkLst>
            <pc:docMk/>
            <pc:sldMk cId="321489582" sldId="374"/>
            <ac:inkMk id="66" creationId="{99B8DB37-CF60-4E2B-80EE-B0C5588AAE89}"/>
          </ac:inkMkLst>
        </pc:inkChg>
        <pc:inkChg chg="add del">
          <ac:chgData name="Viet Anh Nguyen" userId="b95f61ff061388d5" providerId="LiveId" clId="{746B24EA-7A43-4D3D-A68A-B9BD11066FA8}" dt="2022-02-09T08:46:13.298" v="7638"/>
          <ac:inkMkLst>
            <pc:docMk/>
            <pc:sldMk cId="321489582" sldId="374"/>
            <ac:inkMk id="67" creationId="{4A73F570-BA88-436E-8C3C-4C20F2CEF21A}"/>
          </ac:inkMkLst>
        </pc:inkChg>
        <pc:inkChg chg="add del">
          <ac:chgData name="Viet Anh Nguyen" userId="b95f61ff061388d5" providerId="LiveId" clId="{746B24EA-7A43-4D3D-A68A-B9BD11066FA8}" dt="2022-02-09T08:46:13.298" v="7638"/>
          <ac:inkMkLst>
            <pc:docMk/>
            <pc:sldMk cId="321489582" sldId="374"/>
            <ac:inkMk id="68" creationId="{53429004-2C2C-4AED-B9FD-566E43681F07}"/>
          </ac:inkMkLst>
        </pc:inkChg>
        <pc:inkChg chg="add del">
          <ac:chgData name="Viet Anh Nguyen" userId="b95f61ff061388d5" providerId="LiveId" clId="{746B24EA-7A43-4D3D-A68A-B9BD11066FA8}" dt="2022-02-09T08:46:13.298" v="7638"/>
          <ac:inkMkLst>
            <pc:docMk/>
            <pc:sldMk cId="321489582" sldId="374"/>
            <ac:inkMk id="69" creationId="{5AE88122-DF2A-45E1-B90E-A47EBCC3A0AC}"/>
          </ac:inkMkLst>
        </pc:inkChg>
        <pc:inkChg chg="add del">
          <ac:chgData name="Viet Anh Nguyen" userId="b95f61ff061388d5" providerId="LiveId" clId="{746B24EA-7A43-4D3D-A68A-B9BD11066FA8}" dt="2022-02-09T08:46:13.298" v="7638"/>
          <ac:inkMkLst>
            <pc:docMk/>
            <pc:sldMk cId="321489582" sldId="374"/>
            <ac:inkMk id="70" creationId="{C1582407-C754-4919-B697-C12C071456F5}"/>
          </ac:inkMkLst>
        </pc:inkChg>
        <pc:inkChg chg="add del">
          <ac:chgData name="Viet Anh Nguyen" userId="b95f61ff061388d5" providerId="LiveId" clId="{746B24EA-7A43-4D3D-A68A-B9BD11066FA8}" dt="2022-02-09T08:46:13.298" v="7638"/>
          <ac:inkMkLst>
            <pc:docMk/>
            <pc:sldMk cId="321489582" sldId="374"/>
            <ac:inkMk id="71" creationId="{A40EBDAD-DD2D-4130-AA15-0D57B027B7A6}"/>
          </ac:inkMkLst>
        </pc:inkChg>
        <pc:inkChg chg="add">
          <ac:chgData name="Viet Anh Nguyen" userId="b95f61ff061388d5" providerId="LiveId" clId="{746B24EA-7A43-4D3D-A68A-B9BD11066FA8}" dt="2022-02-09T08:46:13.298" v="7638"/>
          <ac:inkMkLst>
            <pc:docMk/>
            <pc:sldMk cId="321489582" sldId="374"/>
            <ac:inkMk id="72" creationId="{40F50AF3-4138-4DBA-B6E9-0B7310B9E029}"/>
          </ac:inkMkLst>
        </pc:inkChg>
        <pc:inkChg chg="add del">
          <ac:chgData name="Viet Anh Nguyen" userId="b95f61ff061388d5" providerId="LiveId" clId="{746B24EA-7A43-4D3D-A68A-B9BD11066FA8}" dt="2022-02-09T08:46:17.427" v="7641"/>
          <ac:inkMkLst>
            <pc:docMk/>
            <pc:sldMk cId="321489582" sldId="374"/>
            <ac:inkMk id="73" creationId="{BE6F6737-41AC-4DA8-9FF2-AE752CB98F9A}"/>
          </ac:inkMkLst>
        </pc:inkChg>
        <pc:inkChg chg="add del">
          <ac:chgData name="Viet Anh Nguyen" userId="b95f61ff061388d5" providerId="LiveId" clId="{746B24EA-7A43-4D3D-A68A-B9BD11066FA8}" dt="2022-02-09T08:46:17.427" v="7641"/>
          <ac:inkMkLst>
            <pc:docMk/>
            <pc:sldMk cId="321489582" sldId="374"/>
            <ac:inkMk id="74" creationId="{E4E62DF3-9111-4855-984D-D8E22E6514ED}"/>
          </ac:inkMkLst>
        </pc:inkChg>
        <pc:inkChg chg="add del">
          <ac:chgData name="Viet Anh Nguyen" userId="b95f61ff061388d5" providerId="LiveId" clId="{746B24EA-7A43-4D3D-A68A-B9BD11066FA8}" dt="2022-02-09T08:46:21.800" v="7650"/>
          <ac:inkMkLst>
            <pc:docMk/>
            <pc:sldMk cId="321489582" sldId="374"/>
            <ac:inkMk id="75" creationId="{D4C8C9F8-9D7F-41FE-8571-16336C507850}"/>
          </ac:inkMkLst>
        </pc:inkChg>
        <pc:inkChg chg="add del">
          <ac:chgData name="Viet Anh Nguyen" userId="b95f61ff061388d5" providerId="LiveId" clId="{746B24EA-7A43-4D3D-A68A-B9BD11066FA8}" dt="2022-02-09T08:46:21.800" v="7650"/>
          <ac:inkMkLst>
            <pc:docMk/>
            <pc:sldMk cId="321489582" sldId="374"/>
            <ac:inkMk id="76" creationId="{70E8B46B-D1CB-4513-8436-6F673911530B}"/>
          </ac:inkMkLst>
        </pc:inkChg>
        <pc:inkChg chg="add del">
          <ac:chgData name="Viet Anh Nguyen" userId="b95f61ff061388d5" providerId="LiveId" clId="{746B24EA-7A43-4D3D-A68A-B9BD11066FA8}" dt="2022-02-09T08:46:21.800" v="7650"/>
          <ac:inkMkLst>
            <pc:docMk/>
            <pc:sldMk cId="321489582" sldId="374"/>
            <ac:inkMk id="77" creationId="{DF5FA41E-88AA-467A-9424-D335A053AA70}"/>
          </ac:inkMkLst>
        </pc:inkChg>
        <pc:inkChg chg="add del">
          <ac:chgData name="Viet Anh Nguyen" userId="b95f61ff061388d5" providerId="LiveId" clId="{746B24EA-7A43-4D3D-A68A-B9BD11066FA8}" dt="2022-02-09T08:46:21.800" v="7650"/>
          <ac:inkMkLst>
            <pc:docMk/>
            <pc:sldMk cId="321489582" sldId="374"/>
            <ac:inkMk id="78" creationId="{AF29CD46-8D71-41D8-83D0-F5BA135B51DF}"/>
          </ac:inkMkLst>
        </pc:inkChg>
        <pc:inkChg chg="add del">
          <ac:chgData name="Viet Anh Nguyen" userId="b95f61ff061388d5" providerId="LiveId" clId="{746B24EA-7A43-4D3D-A68A-B9BD11066FA8}" dt="2022-02-09T08:46:21.800" v="7650"/>
          <ac:inkMkLst>
            <pc:docMk/>
            <pc:sldMk cId="321489582" sldId="374"/>
            <ac:inkMk id="79" creationId="{CAC09C2C-24A4-4847-8E0A-2374AE0F4110}"/>
          </ac:inkMkLst>
        </pc:inkChg>
        <pc:inkChg chg="add del">
          <ac:chgData name="Viet Anh Nguyen" userId="b95f61ff061388d5" providerId="LiveId" clId="{746B24EA-7A43-4D3D-A68A-B9BD11066FA8}" dt="2022-02-09T08:46:21.800" v="7650"/>
          <ac:inkMkLst>
            <pc:docMk/>
            <pc:sldMk cId="321489582" sldId="374"/>
            <ac:inkMk id="80" creationId="{2945A633-1880-4B74-944C-7682114A415A}"/>
          </ac:inkMkLst>
        </pc:inkChg>
        <pc:inkChg chg="add del">
          <ac:chgData name="Viet Anh Nguyen" userId="b95f61ff061388d5" providerId="LiveId" clId="{746B24EA-7A43-4D3D-A68A-B9BD11066FA8}" dt="2022-02-09T08:46:21.800" v="7650"/>
          <ac:inkMkLst>
            <pc:docMk/>
            <pc:sldMk cId="321489582" sldId="374"/>
            <ac:inkMk id="81" creationId="{AB107CE4-FFCA-4C6F-A46E-E8398DCFBCD4}"/>
          </ac:inkMkLst>
        </pc:inkChg>
        <pc:inkChg chg="add del">
          <ac:chgData name="Viet Anh Nguyen" userId="b95f61ff061388d5" providerId="LiveId" clId="{746B24EA-7A43-4D3D-A68A-B9BD11066FA8}" dt="2022-02-09T08:46:21.800" v="7650"/>
          <ac:inkMkLst>
            <pc:docMk/>
            <pc:sldMk cId="321489582" sldId="374"/>
            <ac:inkMk id="82" creationId="{6155622B-43A2-49F9-B1A4-11F7924BB942}"/>
          </ac:inkMkLst>
        </pc:inkChg>
        <pc:inkChg chg="add del">
          <ac:chgData name="Viet Anh Nguyen" userId="b95f61ff061388d5" providerId="LiveId" clId="{746B24EA-7A43-4D3D-A68A-B9BD11066FA8}" dt="2022-02-09T08:46:21.800" v="7650"/>
          <ac:inkMkLst>
            <pc:docMk/>
            <pc:sldMk cId="321489582" sldId="374"/>
            <ac:inkMk id="83" creationId="{B31AB3DE-23D6-4326-8421-CF6AB6CE5F45}"/>
          </ac:inkMkLst>
        </pc:inkChg>
        <pc:inkChg chg="add">
          <ac:chgData name="Viet Anh Nguyen" userId="b95f61ff061388d5" providerId="LiveId" clId="{746B24EA-7A43-4D3D-A68A-B9BD11066FA8}" dt="2022-02-09T08:46:21.800" v="7650"/>
          <ac:inkMkLst>
            <pc:docMk/>
            <pc:sldMk cId="321489582" sldId="374"/>
            <ac:inkMk id="84" creationId="{D3C3578A-D366-406D-93BD-5AD9019ECA97}"/>
          </ac:inkMkLst>
        </pc:inkChg>
        <pc:inkChg chg="add del">
          <ac:chgData name="Viet Anh Nguyen" userId="b95f61ff061388d5" providerId="LiveId" clId="{746B24EA-7A43-4D3D-A68A-B9BD11066FA8}" dt="2022-02-09T08:46:25.374" v="7659"/>
          <ac:inkMkLst>
            <pc:docMk/>
            <pc:sldMk cId="321489582" sldId="374"/>
            <ac:inkMk id="85" creationId="{F699FF02-75BE-4845-BA5E-2FD33F236656}"/>
          </ac:inkMkLst>
        </pc:inkChg>
        <pc:inkChg chg="add del">
          <ac:chgData name="Viet Anh Nguyen" userId="b95f61ff061388d5" providerId="LiveId" clId="{746B24EA-7A43-4D3D-A68A-B9BD11066FA8}" dt="2022-02-09T08:46:25.374" v="7659"/>
          <ac:inkMkLst>
            <pc:docMk/>
            <pc:sldMk cId="321489582" sldId="374"/>
            <ac:inkMk id="86" creationId="{9DD2F3B3-0C9C-4B6D-99E7-1EB6EC80C3AF}"/>
          </ac:inkMkLst>
        </pc:inkChg>
        <pc:inkChg chg="add del">
          <ac:chgData name="Viet Anh Nguyen" userId="b95f61ff061388d5" providerId="LiveId" clId="{746B24EA-7A43-4D3D-A68A-B9BD11066FA8}" dt="2022-02-09T08:46:25.374" v="7659"/>
          <ac:inkMkLst>
            <pc:docMk/>
            <pc:sldMk cId="321489582" sldId="374"/>
            <ac:inkMk id="87" creationId="{DBEACC8A-6FD1-4C77-9335-71E9928CE94A}"/>
          </ac:inkMkLst>
        </pc:inkChg>
        <pc:inkChg chg="add del">
          <ac:chgData name="Viet Anh Nguyen" userId="b95f61ff061388d5" providerId="LiveId" clId="{746B24EA-7A43-4D3D-A68A-B9BD11066FA8}" dt="2022-02-09T08:46:25.374" v="7659"/>
          <ac:inkMkLst>
            <pc:docMk/>
            <pc:sldMk cId="321489582" sldId="374"/>
            <ac:inkMk id="88" creationId="{A2FD447A-9024-42B7-AEC7-CF1A0F1DDCD0}"/>
          </ac:inkMkLst>
        </pc:inkChg>
        <pc:inkChg chg="add del">
          <ac:chgData name="Viet Anh Nguyen" userId="b95f61ff061388d5" providerId="LiveId" clId="{746B24EA-7A43-4D3D-A68A-B9BD11066FA8}" dt="2022-02-09T08:46:25.374" v="7659"/>
          <ac:inkMkLst>
            <pc:docMk/>
            <pc:sldMk cId="321489582" sldId="374"/>
            <ac:inkMk id="89" creationId="{8FC7B62E-15EA-47AE-B88E-D96202794C64}"/>
          </ac:inkMkLst>
        </pc:inkChg>
        <pc:inkChg chg="add del">
          <ac:chgData name="Viet Anh Nguyen" userId="b95f61ff061388d5" providerId="LiveId" clId="{746B24EA-7A43-4D3D-A68A-B9BD11066FA8}" dt="2022-02-09T08:46:25.374" v="7659"/>
          <ac:inkMkLst>
            <pc:docMk/>
            <pc:sldMk cId="321489582" sldId="374"/>
            <ac:inkMk id="90" creationId="{0CE09ED9-2AD5-493C-A2B0-1B381D65DC18}"/>
          </ac:inkMkLst>
        </pc:inkChg>
        <pc:inkChg chg="add del">
          <ac:chgData name="Viet Anh Nguyen" userId="b95f61ff061388d5" providerId="LiveId" clId="{746B24EA-7A43-4D3D-A68A-B9BD11066FA8}" dt="2022-02-09T08:46:25.374" v="7659"/>
          <ac:inkMkLst>
            <pc:docMk/>
            <pc:sldMk cId="321489582" sldId="374"/>
            <ac:inkMk id="91" creationId="{3523F557-EF23-44E0-BF53-FF74AB49D60A}"/>
          </ac:inkMkLst>
        </pc:inkChg>
        <pc:inkChg chg="add">
          <ac:chgData name="Viet Anh Nguyen" userId="b95f61ff061388d5" providerId="LiveId" clId="{746B24EA-7A43-4D3D-A68A-B9BD11066FA8}" dt="2022-02-09T08:46:24.719" v="7658" actId="9405"/>
          <ac:inkMkLst>
            <pc:docMk/>
            <pc:sldMk cId="321489582" sldId="374"/>
            <ac:inkMk id="92" creationId="{C0857E37-53BE-4EA2-9C79-0B12763D32C7}"/>
          </ac:inkMkLst>
        </pc:inkChg>
        <pc:inkChg chg="add">
          <ac:chgData name="Viet Anh Nguyen" userId="b95f61ff061388d5" providerId="LiveId" clId="{746B24EA-7A43-4D3D-A68A-B9BD11066FA8}" dt="2022-02-09T08:46:25.374" v="7659"/>
          <ac:inkMkLst>
            <pc:docMk/>
            <pc:sldMk cId="321489582" sldId="374"/>
            <ac:inkMk id="93" creationId="{EED6D0D2-A919-4774-9E06-BF3449A0E91E}"/>
          </ac:inkMkLst>
        </pc:inkChg>
        <pc:inkChg chg="add">
          <ac:chgData name="Viet Anh Nguyen" userId="b95f61ff061388d5" providerId="LiveId" clId="{746B24EA-7A43-4D3D-A68A-B9BD11066FA8}" dt="2022-02-09T08:46:25.374" v="7659"/>
          <ac:inkMkLst>
            <pc:docMk/>
            <pc:sldMk cId="321489582" sldId="374"/>
            <ac:inkMk id="94" creationId="{F30ECA48-0D57-418A-8A6E-2AEF7F2C2328}"/>
          </ac:inkMkLst>
        </pc:inkChg>
        <pc:inkChg chg="add del">
          <ac:chgData name="Viet Anh Nguyen" userId="b95f61ff061388d5" providerId="LiveId" clId="{746B24EA-7A43-4D3D-A68A-B9BD11066FA8}" dt="2022-02-09T08:46:27.552" v="7666"/>
          <ac:inkMkLst>
            <pc:docMk/>
            <pc:sldMk cId="321489582" sldId="374"/>
            <ac:inkMk id="95" creationId="{24D2E6B0-67CD-4CCB-88D3-6B9FB1BB3DCB}"/>
          </ac:inkMkLst>
        </pc:inkChg>
        <pc:inkChg chg="add del">
          <ac:chgData name="Viet Anh Nguyen" userId="b95f61ff061388d5" providerId="LiveId" clId="{746B24EA-7A43-4D3D-A68A-B9BD11066FA8}" dt="2022-02-09T08:46:27.552" v="7666"/>
          <ac:inkMkLst>
            <pc:docMk/>
            <pc:sldMk cId="321489582" sldId="374"/>
            <ac:inkMk id="96" creationId="{F670A655-09ED-43C8-AD4D-B6EDA23DC42A}"/>
          </ac:inkMkLst>
        </pc:inkChg>
        <pc:inkChg chg="add del">
          <ac:chgData name="Viet Anh Nguyen" userId="b95f61ff061388d5" providerId="LiveId" clId="{746B24EA-7A43-4D3D-A68A-B9BD11066FA8}" dt="2022-02-09T08:46:27.552" v="7666"/>
          <ac:inkMkLst>
            <pc:docMk/>
            <pc:sldMk cId="321489582" sldId="374"/>
            <ac:inkMk id="97" creationId="{9D3EA34B-D7C1-402A-AC40-10E61256B09C}"/>
          </ac:inkMkLst>
        </pc:inkChg>
        <pc:inkChg chg="add del">
          <ac:chgData name="Viet Anh Nguyen" userId="b95f61ff061388d5" providerId="LiveId" clId="{746B24EA-7A43-4D3D-A68A-B9BD11066FA8}" dt="2022-02-09T08:46:27.552" v="7666"/>
          <ac:inkMkLst>
            <pc:docMk/>
            <pc:sldMk cId="321489582" sldId="374"/>
            <ac:inkMk id="98" creationId="{98D2FA24-009F-4D96-A37E-4239A9AABAE2}"/>
          </ac:inkMkLst>
        </pc:inkChg>
        <pc:inkChg chg="add del">
          <ac:chgData name="Viet Anh Nguyen" userId="b95f61ff061388d5" providerId="LiveId" clId="{746B24EA-7A43-4D3D-A68A-B9BD11066FA8}" dt="2022-02-09T08:46:27.552" v="7666"/>
          <ac:inkMkLst>
            <pc:docMk/>
            <pc:sldMk cId="321489582" sldId="374"/>
            <ac:inkMk id="99" creationId="{93B9D986-7027-4AC0-A70F-C693343201A7}"/>
          </ac:inkMkLst>
        </pc:inkChg>
        <pc:inkChg chg="add del">
          <ac:chgData name="Viet Anh Nguyen" userId="b95f61ff061388d5" providerId="LiveId" clId="{746B24EA-7A43-4D3D-A68A-B9BD11066FA8}" dt="2022-02-09T08:46:27.552" v="7666"/>
          <ac:inkMkLst>
            <pc:docMk/>
            <pc:sldMk cId="321489582" sldId="374"/>
            <ac:inkMk id="100" creationId="{E4107215-4FF1-447B-BC90-20D6250FA47C}"/>
          </ac:inkMkLst>
        </pc:inkChg>
        <pc:inkChg chg="add">
          <ac:chgData name="Viet Anh Nguyen" userId="b95f61ff061388d5" providerId="LiveId" clId="{746B24EA-7A43-4D3D-A68A-B9BD11066FA8}" dt="2022-02-09T08:46:27.552" v="7666"/>
          <ac:inkMkLst>
            <pc:docMk/>
            <pc:sldMk cId="321489582" sldId="374"/>
            <ac:inkMk id="101" creationId="{3A8102DF-2BCF-4E72-AB2C-396B05FB9524}"/>
          </ac:inkMkLst>
        </pc:inkChg>
        <pc:inkChg chg="add del">
          <ac:chgData name="Viet Anh Nguyen" userId="b95f61ff061388d5" providerId="LiveId" clId="{746B24EA-7A43-4D3D-A68A-B9BD11066FA8}" dt="2022-02-09T08:46:32.307" v="7673"/>
          <ac:inkMkLst>
            <pc:docMk/>
            <pc:sldMk cId="321489582" sldId="374"/>
            <ac:inkMk id="102" creationId="{47E3CE63-9C94-4ED6-AC41-75BB63B456D0}"/>
          </ac:inkMkLst>
        </pc:inkChg>
        <pc:inkChg chg="add del">
          <ac:chgData name="Viet Anh Nguyen" userId="b95f61ff061388d5" providerId="LiveId" clId="{746B24EA-7A43-4D3D-A68A-B9BD11066FA8}" dt="2022-02-09T08:46:32.307" v="7673"/>
          <ac:inkMkLst>
            <pc:docMk/>
            <pc:sldMk cId="321489582" sldId="374"/>
            <ac:inkMk id="103" creationId="{47C9DCA1-2878-43C1-84C4-BB3B0FAC1C97}"/>
          </ac:inkMkLst>
        </pc:inkChg>
        <pc:inkChg chg="add del">
          <ac:chgData name="Viet Anh Nguyen" userId="b95f61ff061388d5" providerId="LiveId" clId="{746B24EA-7A43-4D3D-A68A-B9BD11066FA8}" dt="2022-02-09T08:46:32.307" v="7673"/>
          <ac:inkMkLst>
            <pc:docMk/>
            <pc:sldMk cId="321489582" sldId="374"/>
            <ac:inkMk id="104" creationId="{3021E957-5289-4621-81B3-573F560FD830}"/>
          </ac:inkMkLst>
        </pc:inkChg>
        <pc:inkChg chg="add del">
          <ac:chgData name="Viet Anh Nguyen" userId="b95f61ff061388d5" providerId="LiveId" clId="{746B24EA-7A43-4D3D-A68A-B9BD11066FA8}" dt="2022-02-09T08:46:32.307" v="7673"/>
          <ac:inkMkLst>
            <pc:docMk/>
            <pc:sldMk cId="321489582" sldId="374"/>
            <ac:inkMk id="105" creationId="{DE2794FE-4E11-4984-A9E4-AF8276F9F51C}"/>
          </ac:inkMkLst>
        </pc:inkChg>
        <pc:inkChg chg="add del">
          <ac:chgData name="Viet Anh Nguyen" userId="b95f61ff061388d5" providerId="LiveId" clId="{746B24EA-7A43-4D3D-A68A-B9BD11066FA8}" dt="2022-02-09T08:46:32.307" v="7673"/>
          <ac:inkMkLst>
            <pc:docMk/>
            <pc:sldMk cId="321489582" sldId="374"/>
            <ac:inkMk id="106" creationId="{5FE57EDB-7089-46A3-A721-56C72E3FDB74}"/>
          </ac:inkMkLst>
        </pc:inkChg>
        <pc:inkChg chg="add del">
          <ac:chgData name="Viet Anh Nguyen" userId="b95f61ff061388d5" providerId="LiveId" clId="{746B24EA-7A43-4D3D-A68A-B9BD11066FA8}" dt="2022-02-09T08:46:32.307" v="7673"/>
          <ac:inkMkLst>
            <pc:docMk/>
            <pc:sldMk cId="321489582" sldId="374"/>
            <ac:inkMk id="107" creationId="{ACFEB14E-158F-484B-ADC6-B5D7175C2657}"/>
          </ac:inkMkLst>
        </pc:inkChg>
        <pc:inkChg chg="add del">
          <ac:chgData name="Viet Anh Nguyen" userId="b95f61ff061388d5" providerId="LiveId" clId="{746B24EA-7A43-4D3D-A68A-B9BD11066FA8}" dt="2022-02-09T08:46:35.306" v="7683"/>
          <ac:inkMkLst>
            <pc:docMk/>
            <pc:sldMk cId="321489582" sldId="374"/>
            <ac:inkMk id="108" creationId="{10460C39-202C-4D7E-874B-0AE2C098DBF8}"/>
          </ac:inkMkLst>
        </pc:inkChg>
        <pc:inkChg chg="add del">
          <ac:chgData name="Viet Anh Nguyen" userId="b95f61ff061388d5" providerId="LiveId" clId="{746B24EA-7A43-4D3D-A68A-B9BD11066FA8}" dt="2022-02-09T08:46:35.306" v="7683"/>
          <ac:inkMkLst>
            <pc:docMk/>
            <pc:sldMk cId="321489582" sldId="374"/>
            <ac:inkMk id="109" creationId="{CCDD4CFD-6083-41E6-89AD-9DFD45CA0568}"/>
          </ac:inkMkLst>
        </pc:inkChg>
        <pc:inkChg chg="add del">
          <ac:chgData name="Viet Anh Nguyen" userId="b95f61ff061388d5" providerId="LiveId" clId="{746B24EA-7A43-4D3D-A68A-B9BD11066FA8}" dt="2022-02-09T08:46:35.306" v="7683"/>
          <ac:inkMkLst>
            <pc:docMk/>
            <pc:sldMk cId="321489582" sldId="374"/>
            <ac:inkMk id="110" creationId="{8E1FAE53-D691-4C79-BBFF-BB03D121A575}"/>
          </ac:inkMkLst>
        </pc:inkChg>
        <pc:inkChg chg="add del">
          <ac:chgData name="Viet Anh Nguyen" userId="b95f61ff061388d5" providerId="LiveId" clId="{746B24EA-7A43-4D3D-A68A-B9BD11066FA8}" dt="2022-02-09T08:46:35.306" v="7683"/>
          <ac:inkMkLst>
            <pc:docMk/>
            <pc:sldMk cId="321489582" sldId="374"/>
            <ac:inkMk id="111" creationId="{B3551670-70DF-4000-B482-EA3276EE31D6}"/>
          </ac:inkMkLst>
        </pc:inkChg>
        <pc:inkChg chg="add del">
          <ac:chgData name="Viet Anh Nguyen" userId="b95f61ff061388d5" providerId="LiveId" clId="{746B24EA-7A43-4D3D-A68A-B9BD11066FA8}" dt="2022-02-09T08:46:35.306" v="7683"/>
          <ac:inkMkLst>
            <pc:docMk/>
            <pc:sldMk cId="321489582" sldId="374"/>
            <ac:inkMk id="112" creationId="{3A97FE8C-A1B7-49C5-84AF-391BEDF131CE}"/>
          </ac:inkMkLst>
        </pc:inkChg>
        <pc:inkChg chg="add del">
          <ac:chgData name="Viet Anh Nguyen" userId="b95f61ff061388d5" providerId="LiveId" clId="{746B24EA-7A43-4D3D-A68A-B9BD11066FA8}" dt="2022-02-09T08:46:35.306" v="7683"/>
          <ac:inkMkLst>
            <pc:docMk/>
            <pc:sldMk cId="321489582" sldId="374"/>
            <ac:inkMk id="113" creationId="{AB33B01D-FB29-4D49-A555-F67D006117E9}"/>
          </ac:inkMkLst>
        </pc:inkChg>
        <pc:inkChg chg="add del">
          <ac:chgData name="Viet Anh Nguyen" userId="b95f61ff061388d5" providerId="LiveId" clId="{746B24EA-7A43-4D3D-A68A-B9BD11066FA8}" dt="2022-02-09T08:46:35.306" v="7683"/>
          <ac:inkMkLst>
            <pc:docMk/>
            <pc:sldMk cId="321489582" sldId="374"/>
            <ac:inkMk id="114" creationId="{76A866FC-9929-46C6-9141-41DC9CF2DFEA}"/>
          </ac:inkMkLst>
        </pc:inkChg>
        <pc:inkChg chg="add del">
          <ac:chgData name="Viet Anh Nguyen" userId="b95f61ff061388d5" providerId="LiveId" clId="{746B24EA-7A43-4D3D-A68A-B9BD11066FA8}" dt="2022-02-09T08:46:35.306" v="7683"/>
          <ac:inkMkLst>
            <pc:docMk/>
            <pc:sldMk cId="321489582" sldId="374"/>
            <ac:inkMk id="115" creationId="{E5EEB545-A4D4-4FED-9E4B-DECF3A77A33B}"/>
          </ac:inkMkLst>
        </pc:inkChg>
        <pc:inkChg chg="add del">
          <ac:chgData name="Viet Anh Nguyen" userId="b95f61ff061388d5" providerId="LiveId" clId="{746B24EA-7A43-4D3D-A68A-B9BD11066FA8}" dt="2022-02-09T08:46:35.306" v="7683"/>
          <ac:inkMkLst>
            <pc:docMk/>
            <pc:sldMk cId="321489582" sldId="374"/>
            <ac:inkMk id="116" creationId="{AE4577A6-276E-4106-A83C-0A6B18B6A23C}"/>
          </ac:inkMkLst>
        </pc:inkChg>
        <pc:inkChg chg="add">
          <ac:chgData name="Viet Anh Nguyen" userId="b95f61ff061388d5" providerId="LiveId" clId="{746B24EA-7A43-4D3D-A68A-B9BD11066FA8}" dt="2022-02-09T08:46:34.570" v="7681" actId="9405"/>
          <ac:inkMkLst>
            <pc:docMk/>
            <pc:sldMk cId="321489582" sldId="374"/>
            <ac:inkMk id="117" creationId="{AE14875F-2E50-456D-8174-DC6512A3710E}"/>
          </ac:inkMkLst>
        </pc:inkChg>
        <pc:inkChg chg="add">
          <ac:chgData name="Viet Anh Nguyen" userId="b95f61ff061388d5" providerId="LiveId" clId="{746B24EA-7A43-4D3D-A68A-B9BD11066FA8}" dt="2022-02-09T08:46:34.736" v="7682" actId="9405"/>
          <ac:inkMkLst>
            <pc:docMk/>
            <pc:sldMk cId="321489582" sldId="374"/>
            <ac:inkMk id="118" creationId="{05C84C21-AE80-47D8-B2E8-CA479AABBD5C}"/>
          </ac:inkMkLst>
        </pc:inkChg>
        <pc:inkChg chg="add del">
          <ac:chgData name="Viet Anh Nguyen" userId="b95f61ff061388d5" providerId="LiveId" clId="{746B24EA-7A43-4D3D-A68A-B9BD11066FA8}" dt="2022-02-09T08:46:35.306" v="7683"/>
          <ac:inkMkLst>
            <pc:docMk/>
            <pc:sldMk cId="321489582" sldId="374"/>
            <ac:inkMk id="119" creationId="{7C933206-CE5F-4C5B-88B0-FFC4C501E2BD}"/>
          </ac:inkMkLst>
        </pc:inkChg>
        <pc:inkChg chg="add">
          <ac:chgData name="Viet Anh Nguyen" userId="b95f61ff061388d5" providerId="LiveId" clId="{746B24EA-7A43-4D3D-A68A-B9BD11066FA8}" dt="2022-02-09T08:46:35.306" v="7683"/>
          <ac:inkMkLst>
            <pc:docMk/>
            <pc:sldMk cId="321489582" sldId="374"/>
            <ac:inkMk id="120" creationId="{9B7F6C9F-7702-410F-9998-F4C593AB8FF3}"/>
          </ac:inkMkLst>
        </pc:inkChg>
        <pc:inkChg chg="add">
          <ac:chgData name="Viet Anh Nguyen" userId="b95f61ff061388d5" providerId="LiveId" clId="{746B24EA-7A43-4D3D-A68A-B9BD11066FA8}" dt="2022-02-09T08:46:35.562" v="7684" actId="9405"/>
          <ac:inkMkLst>
            <pc:docMk/>
            <pc:sldMk cId="321489582" sldId="374"/>
            <ac:inkMk id="121" creationId="{153455A0-2AD7-4A9A-A531-4E5F45277A7F}"/>
          </ac:inkMkLst>
        </pc:inkChg>
        <pc:inkChg chg="add del">
          <ac:chgData name="Viet Anh Nguyen" userId="b95f61ff061388d5" providerId="LiveId" clId="{746B24EA-7A43-4D3D-A68A-B9BD11066FA8}" dt="2022-02-09T08:46:42.872" v="7688"/>
          <ac:inkMkLst>
            <pc:docMk/>
            <pc:sldMk cId="321489582" sldId="374"/>
            <ac:inkMk id="122" creationId="{1225BE32-DAFA-4759-AFB3-0DD81060E905}"/>
          </ac:inkMkLst>
        </pc:inkChg>
        <pc:inkChg chg="add del">
          <ac:chgData name="Viet Anh Nguyen" userId="b95f61ff061388d5" providerId="LiveId" clId="{746B24EA-7A43-4D3D-A68A-B9BD11066FA8}" dt="2022-02-09T08:46:42.872" v="7688"/>
          <ac:inkMkLst>
            <pc:docMk/>
            <pc:sldMk cId="321489582" sldId="374"/>
            <ac:inkMk id="123" creationId="{F328570E-6225-482A-80E5-5DA97F325348}"/>
          </ac:inkMkLst>
        </pc:inkChg>
        <pc:inkChg chg="add del">
          <ac:chgData name="Viet Anh Nguyen" userId="b95f61ff061388d5" providerId="LiveId" clId="{746B24EA-7A43-4D3D-A68A-B9BD11066FA8}" dt="2022-02-09T08:46:42.872" v="7688"/>
          <ac:inkMkLst>
            <pc:docMk/>
            <pc:sldMk cId="321489582" sldId="374"/>
            <ac:inkMk id="124" creationId="{E2469EFE-3C53-4F38-A353-9BDE566D8B2C}"/>
          </ac:inkMkLst>
        </pc:inkChg>
        <pc:inkChg chg="add">
          <ac:chgData name="Viet Anh Nguyen" userId="b95f61ff061388d5" providerId="LiveId" clId="{746B24EA-7A43-4D3D-A68A-B9BD11066FA8}" dt="2022-02-09T08:46:42.872" v="7688"/>
          <ac:inkMkLst>
            <pc:docMk/>
            <pc:sldMk cId="321489582" sldId="374"/>
            <ac:inkMk id="125" creationId="{3A6C5435-73BF-404F-9538-AD52C7CEE287}"/>
          </ac:inkMkLst>
        </pc:inkChg>
        <pc:inkChg chg="add del">
          <ac:chgData name="Viet Anh Nguyen" userId="b95f61ff061388d5" providerId="LiveId" clId="{746B24EA-7A43-4D3D-A68A-B9BD11066FA8}" dt="2022-02-09T08:46:46.597" v="7697"/>
          <ac:inkMkLst>
            <pc:docMk/>
            <pc:sldMk cId="321489582" sldId="374"/>
            <ac:inkMk id="126" creationId="{5DBE50A4-9213-4DCA-BF56-69783B83948C}"/>
          </ac:inkMkLst>
        </pc:inkChg>
        <pc:inkChg chg="add del">
          <ac:chgData name="Viet Anh Nguyen" userId="b95f61ff061388d5" providerId="LiveId" clId="{746B24EA-7A43-4D3D-A68A-B9BD11066FA8}" dt="2022-02-09T08:46:46.597" v="7697"/>
          <ac:inkMkLst>
            <pc:docMk/>
            <pc:sldMk cId="321489582" sldId="374"/>
            <ac:inkMk id="127" creationId="{C7DFDF93-7964-4D7C-8C08-41F7F1F6BA7D}"/>
          </ac:inkMkLst>
        </pc:inkChg>
        <pc:inkChg chg="add del">
          <ac:chgData name="Viet Anh Nguyen" userId="b95f61ff061388d5" providerId="LiveId" clId="{746B24EA-7A43-4D3D-A68A-B9BD11066FA8}" dt="2022-02-09T08:46:46.597" v="7697"/>
          <ac:inkMkLst>
            <pc:docMk/>
            <pc:sldMk cId="321489582" sldId="374"/>
            <ac:inkMk id="128" creationId="{37428946-D4E1-4F36-B590-1CA94E9B9593}"/>
          </ac:inkMkLst>
        </pc:inkChg>
        <pc:inkChg chg="add del">
          <ac:chgData name="Viet Anh Nguyen" userId="b95f61ff061388d5" providerId="LiveId" clId="{746B24EA-7A43-4D3D-A68A-B9BD11066FA8}" dt="2022-02-09T08:46:46.597" v="7697"/>
          <ac:inkMkLst>
            <pc:docMk/>
            <pc:sldMk cId="321489582" sldId="374"/>
            <ac:inkMk id="129" creationId="{8B518202-025A-4412-8279-9B533E0C0F25}"/>
          </ac:inkMkLst>
        </pc:inkChg>
        <pc:inkChg chg="add del">
          <ac:chgData name="Viet Anh Nguyen" userId="b95f61ff061388d5" providerId="LiveId" clId="{746B24EA-7A43-4D3D-A68A-B9BD11066FA8}" dt="2022-02-09T08:46:46.597" v="7697"/>
          <ac:inkMkLst>
            <pc:docMk/>
            <pc:sldMk cId="321489582" sldId="374"/>
            <ac:inkMk id="130" creationId="{E7AD028D-F46D-46EF-8584-AA0092E7AFE7}"/>
          </ac:inkMkLst>
        </pc:inkChg>
        <pc:inkChg chg="add del">
          <ac:chgData name="Viet Anh Nguyen" userId="b95f61ff061388d5" providerId="LiveId" clId="{746B24EA-7A43-4D3D-A68A-B9BD11066FA8}" dt="2022-02-09T08:46:46.597" v="7697"/>
          <ac:inkMkLst>
            <pc:docMk/>
            <pc:sldMk cId="321489582" sldId="374"/>
            <ac:inkMk id="131" creationId="{19FE56CD-FFB5-477A-B470-E23AA6BB1170}"/>
          </ac:inkMkLst>
        </pc:inkChg>
        <pc:inkChg chg="add del">
          <ac:chgData name="Viet Anh Nguyen" userId="b95f61ff061388d5" providerId="LiveId" clId="{746B24EA-7A43-4D3D-A68A-B9BD11066FA8}" dt="2022-02-09T08:46:46.597" v="7697"/>
          <ac:inkMkLst>
            <pc:docMk/>
            <pc:sldMk cId="321489582" sldId="374"/>
            <ac:inkMk id="132" creationId="{20B4A52A-BBFC-49E3-9EF2-46B09238F269}"/>
          </ac:inkMkLst>
        </pc:inkChg>
        <pc:inkChg chg="add del">
          <ac:chgData name="Viet Anh Nguyen" userId="b95f61ff061388d5" providerId="LiveId" clId="{746B24EA-7A43-4D3D-A68A-B9BD11066FA8}" dt="2022-02-09T08:46:46.597" v="7697"/>
          <ac:inkMkLst>
            <pc:docMk/>
            <pc:sldMk cId="321489582" sldId="374"/>
            <ac:inkMk id="133" creationId="{8F910637-953A-490F-A4A9-BF0EC4CF9F5A}"/>
          </ac:inkMkLst>
        </pc:inkChg>
        <pc:inkChg chg="add">
          <ac:chgData name="Viet Anh Nguyen" userId="b95f61ff061388d5" providerId="LiveId" clId="{746B24EA-7A43-4D3D-A68A-B9BD11066FA8}" dt="2022-02-09T08:46:46.597" v="7697"/>
          <ac:inkMkLst>
            <pc:docMk/>
            <pc:sldMk cId="321489582" sldId="374"/>
            <ac:inkMk id="134" creationId="{59AF6DCA-7D1E-4E75-B4C9-7569F72EDE1F}"/>
          </ac:inkMkLst>
        </pc:inkChg>
        <pc:inkChg chg="add del">
          <ac:chgData name="Viet Anh Nguyen" userId="b95f61ff061388d5" providerId="LiveId" clId="{746B24EA-7A43-4D3D-A68A-B9BD11066FA8}" dt="2022-02-09T08:46:49.111" v="7707"/>
          <ac:inkMkLst>
            <pc:docMk/>
            <pc:sldMk cId="321489582" sldId="374"/>
            <ac:inkMk id="135" creationId="{FD1813C2-5F69-4BB3-BFAB-D4F60A1FD1F9}"/>
          </ac:inkMkLst>
        </pc:inkChg>
        <pc:inkChg chg="add del">
          <ac:chgData name="Viet Anh Nguyen" userId="b95f61ff061388d5" providerId="LiveId" clId="{746B24EA-7A43-4D3D-A68A-B9BD11066FA8}" dt="2022-02-09T08:46:49.111" v="7707"/>
          <ac:inkMkLst>
            <pc:docMk/>
            <pc:sldMk cId="321489582" sldId="374"/>
            <ac:inkMk id="136" creationId="{C6FB1920-F4FB-44A3-9531-B1D590B74798}"/>
          </ac:inkMkLst>
        </pc:inkChg>
        <pc:inkChg chg="add del">
          <ac:chgData name="Viet Anh Nguyen" userId="b95f61ff061388d5" providerId="LiveId" clId="{746B24EA-7A43-4D3D-A68A-B9BD11066FA8}" dt="2022-02-09T08:46:49.111" v="7707"/>
          <ac:inkMkLst>
            <pc:docMk/>
            <pc:sldMk cId="321489582" sldId="374"/>
            <ac:inkMk id="137" creationId="{A387D55B-F7CE-44E1-AC49-F00E36DF6413}"/>
          </ac:inkMkLst>
        </pc:inkChg>
        <pc:inkChg chg="add del">
          <ac:chgData name="Viet Anh Nguyen" userId="b95f61ff061388d5" providerId="LiveId" clId="{746B24EA-7A43-4D3D-A68A-B9BD11066FA8}" dt="2022-02-09T08:46:49.111" v="7707"/>
          <ac:inkMkLst>
            <pc:docMk/>
            <pc:sldMk cId="321489582" sldId="374"/>
            <ac:inkMk id="138" creationId="{D19BDFE6-913B-4933-9027-7F286A52AE87}"/>
          </ac:inkMkLst>
        </pc:inkChg>
        <pc:inkChg chg="add del">
          <ac:chgData name="Viet Anh Nguyen" userId="b95f61ff061388d5" providerId="LiveId" clId="{746B24EA-7A43-4D3D-A68A-B9BD11066FA8}" dt="2022-02-09T08:46:49.111" v="7707"/>
          <ac:inkMkLst>
            <pc:docMk/>
            <pc:sldMk cId="321489582" sldId="374"/>
            <ac:inkMk id="139" creationId="{9026CCD4-B712-4173-BA8E-68692F2F44C0}"/>
          </ac:inkMkLst>
        </pc:inkChg>
        <pc:inkChg chg="add del">
          <ac:chgData name="Viet Anh Nguyen" userId="b95f61ff061388d5" providerId="LiveId" clId="{746B24EA-7A43-4D3D-A68A-B9BD11066FA8}" dt="2022-02-09T08:46:49.111" v="7707"/>
          <ac:inkMkLst>
            <pc:docMk/>
            <pc:sldMk cId="321489582" sldId="374"/>
            <ac:inkMk id="140" creationId="{C706D723-C8B2-4F23-84F8-74C88F36E75C}"/>
          </ac:inkMkLst>
        </pc:inkChg>
        <pc:inkChg chg="add del">
          <ac:chgData name="Viet Anh Nguyen" userId="b95f61ff061388d5" providerId="LiveId" clId="{746B24EA-7A43-4D3D-A68A-B9BD11066FA8}" dt="2022-02-09T08:46:49.111" v="7707"/>
          <ac:inkMkLst>
            <pc:docMk/>
            <pc:sldMk cId="321489582" sldId="374"/>
            <ac:inkMk id="141" creationId="{A0E1D089-A5ED-4A48-B68C-898B34CF1B25}"/>
          </ac:inkMkLst>
        </pc:inkChg>
        <pc:inkChg chg="add del">
          <ac:chgData name="Viet Anh Nguyen" userId="b95f61ff061388d5" providerId="LiveId" clId="{746B24EA-7A43-4D3D-A68A-B9BD11066FA8}" dt="2022-02-09T08:46:49.111" v="7707"/>
          <ac:inkMkLst>
            <pc:docMk/>
            <pc:sldMk cId="321489582" sldId="374"/>
            <ac:inkMk id="142" creationId="{1C84048D-A070-443D-BDBC-C574692020ED}"/>
          </ac:inkMkLst>
        </pc:inkChg>
        <pc:inkChg chg="add">
          <ac:chgData name="Viet Anh Nguyen" userId="b95f61ff061388d5" providerId="LiveId" clId="{746B24EA-7A43-4D3D-A68A-B9BD11066FA8}" dt="2022-02-09T08:46:48.546" v="7706" actId="9405"/>
          <ac:inkMkLst>
            <pc:docMk/>
            <pc:sldMk cId="321489582" sldId="374"/>
            <ac:inkMk id="143" creationId="{BDEF2624-990E-49AE-BA6D-04CA6E01BC6D}"/>
          </ac:inkMkLst>
        </pc:inkChg>
        <pc:inkChg chg="add">
          <ac:chgData name="Viet Anh Nguyen" userId="b95f61ff061388d5" providerId="LiveId" clId="{746B24EA-7A43-4D3D-A68A-B9BD11066FA8}" dt="2022-02-09T08:46:49.111" v="7707"/>
          <ac:inkMkLst>
            <pc:docMk/>
            <pc:sldMk cId="321489582" sldId="374"/>
            <ac:inkMk id="144" creationId="{A588C0A6-2A19-4525-918C-2ED8A4F4DF44}"/>
          </ac:inkMkLst>
        </pc:inkChg>
        <pc:inkChg chg="add del">
          <ac:chgData name="Viet Anh Nguyen" userId="b95f61ff061388d5" providerId="LiveId" clId="{746B24EA-7A43-4D3D-A68A-B9BD11066FA8}" dt="2022-02-09T08:47:04.208" v="7712"/>
          <ac:inkMkLst>
            <pc:docMk/>
            <pc:sldMk cId="321489582" sldId="374"/>
            <ac:inkMk id="145" creationId="{69BF6BBB-5E07-4CD9-BF5F-976E1D51F3B4}"/>
          </ac:inkMkLst>
        </pc:inkChg>
        <pc:inkChg chg="add del">
          <ac:chgData name="Viet Anh Nguyen" userId="b95f61ff061388d5" providerId="LiveId" clId="{746B24EA-7A43-4D3D-A68A-B9BD11066FA8}" dt="2022-02-09T08:47:04.208" v="7712"/>
          <ac:inkMkLst>
            <pc:docMk/>
            <pc:sldMk cId="321489582" sldId="374"/>
            <ac:inkMk id="146" creationId="{B3884026-02BB-4896-80B7-15E5D77DA8E0}"/>
          </ac:inkMkLst>
        </pc:inkChg>
        <pc:inkChg chg="add del">
          <ac:chgData name="Viet Anh Nguyen" userId="b95f61ff061388d5" providerId="LiveId" clId="{746B24EA-7A43-4D3D-A68A-B9BD11066FA8}" dt="2022-02-09T08:47:04.208" v="7712"/>
          <ac:inkMkLst>
            <pc:docMk/>
            <pc:sldMk cId="321489582" sldId="374"/>
            <ac:inkMk id="147" creationId="{57E98E57-FB35-42F1-8DA4-E194CA9D2407}"/>
          </ac:inkMkLst>
        </pc:inkChg>
        <pc:inkChg chg="add del">
          <ac:chgData name="Viet Anh Nguyen" userId="b95f61ff061388d5" providerId="LiveId" clId="{746B24EA-7A43-4D3D-A68A-B9BD11066FA8}" dt="2022-02-09T08:47:04.208" v="7712"/>
          <ac:inkMkLst>
            <pc:docMk/>
            <pc:sldMk cId="321489582" sldId="374"/>
            <ac:inkMk id="148" creationId="{1077D7BD-C932-4F0A-B687-D4DDE084F4D5}"/>
          </ac:inkMkLst>
        </pc:inkChg>
        <pc:inkChg chg="add">
          <ac:chgData name="Viet Anh Nguyen" userId="b95f61ff061388d5" providerId="LiveId" clId="{746B24EA-7A43-4D3D-A68A-B9BD11066FA8}" dt="2022-02-09T08:47:04.208" v="7712"/>
          <ac:inkMkLst>
            <pc:docMk/>
            <pc:sldMk cId="321489582" sldId="374"/>
            <ac:inkMk id="149" creationId="{FF6BF778-5C8B-4F1D-9CCD-53769BB31820}"/>
          </ac:inkMkLst>
        </pc:inkChg>
      </pc:sldChg>
      <pc:sldChg chg="addSp delSp new mod modClrScheme chgLayout">
        <pc:chgData name="Viet Anh Nguyen" userId="b95f61ff061388d5" providerId="LiveId" clId="{746B24EA-7A43-4D3D-A68A-B9BD11066FA8}" dt="2022-02-09T08:49:11.581" v="7803"/>
        <pc:sldMkLst>
          <pc:docMk/>
          <pc:sldMk cId="2331098836" sldId="375"/>
        </pc:sldMkLst>
        <pc:spChg chg="del">
          <ac:chgData name="Viet Anh Nguyen" userId="b95f61ff061388d5" providerId="LiveId" clId="{746B24EA-7A43-4D3D-A68A-B9BD11066FA8}" dt="2022-02-09T08:47:16.158" v="7716" actId="700"/>
          <ac:spMkLst>
            <pc:docMk/>
            <pc:sldMk cId="2331098836" sldId="375"/>
            <ac:spMk id="2" creationId="{DF724318-3B93-43A1-B792-ACF8C42CEDD9}"/>
          </ac:spMkLst>
        </pc:spChg>
        <pc:spChg chg="del">
          <ac:chgData name="Viet Anh Nguyen" userId="b95f61ff061388d5" providerId="LiveId" clId="{746B24EA-7A43-4D3D-A68A-B9BD11066FA8}" dt="2022-02-09T08:47:16.158" v="7716" actId="700"/>
          <ac:spMkLst>
            <pc:docMk/>
            <pc:sldMk cId="2331098836" sldId="375"/>
            <ac:spMk id="3" creationId="{96F0FD22-8FAA-47FC-BD7D-F8AE98C77CCE}"/>
          </ac:spMkLst>
        </pc:spChg>
        <pc:inkChg chg="add del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4" creationId="{98270171-4202-4612-894A-4C2C3E9A5E8A}"/>
          </ac:inkMkLst>
        </pc:inkChg>
        <pc:inkChg chg="add del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5" creationId="{A09BE5A8-18A6-41E0-ADBD-39BC2B434587}"/>
          </ac:inkMkLst>
        </pc:inkChg>
        <pc:inkChg chg="add del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6" creationId="{1DAD5FBE-97FA-4E5A-A7DA-25E4C9CC108B}"/>
          </ac:inkMkLst>
        </pc:inkChg>
        <pc:inkChg chg="add del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7" creationId="{3F1368B9-F6DD-4766-B8DA-E224ECA80E19}"/>
          </ac:inkMkLst>
        </pc:inkChg>
        <pc:inkChg chg="add del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8" creationId="{BE288F4A-EACC-48F9-9439-0B9244BA844A}"/>
          </ac:inkMkLst>
        </pc:inkChg>
        <pc:inkChg chg="add del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9" creationId="{6D786429-4383-488F-B6DB-6E10F85C4854}"/>
          </ac:inkMkLst>
        </pc:inkChg>
        <pc:inkChg chg="add del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10" creationId="{E861FEA4-85C9-459C-9032-8B77DAE7B283}"/>
          </ac:inkMkLst>
        </pc:inkChg>
        <pc:inkChg chg="add del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11" creationId="{C3A7B22E-BCDF-482A-90B7-6F540A57732B}"/>
          </ac:inkMkLst>
        </pc:inkChg>
        <pc:inkChg chg="add del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12" creationId="{7442E827-11D7-4532-AE73-D208EBF6E4C4}"/>
          </ac:inkMkLst>
        </pc:inkChg>
        <pc:inkChg chg="add del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13" creationId="{A11326B6-604C-43FF-A708-9A60338ED87D}"/>
          </ac:inkMkLst>
        </pc:inkChg>
        <pc:inkChg chg="add del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14" creationId="{C85FC4AB-E0B7-442E-BE52-FB2FC52B613B}"/>
          </ac:inkMkLst>
        </pc:inkChg>
        <pc:inkChg chg="add del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15" creationId="{5F0D6EDF-1E64-4EEF-806F-8EA4B1DFFDB2}"/>
          </ac:inkMkLst>
        </pc:inkChg>
        <pc:inkChg chg="add del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16" creationId="{4AC85004-7973-4145-9863-92388452F837}"/>
          </ac:inkMkLst>
        </pc:inkChg>
        <pc:inkChg chg="add del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17" creationId="{9D9094CB-35DA-42E4-A8FD-289D3BEF58E6}"/>
          </ac:inkMkLst>
        </pc:inkChg>
        <pc:inkChg chg="add del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18" creationId="{F82645F3-1C72-4AD7-B75F-0FC412818C74}"/>
          </ac:inkMkLst>
        </pc:inkChg>
        <pc:inkChg chg="add del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19" creationId="{DC88657E-8501-4E00-9C10-C1BAE4587864}"/>
          </ac:inkMkLst>
        </pc:inkChg>
        <pc:inkChg chg="add del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20" creationId="{54F19095-D1E2-450A-9712-DC88B8A8B136}"/>
          </ac:inkMkLst>
        </pc:inkChg>
        <pc:inkChg chg="add del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21" creationId="{9DF337B2-A308-4C98-8545-9CE946C81EA4}"/>
          </ac:inkMkLst>
        </pc:inkChg>
        <pc:inkChg chg="add del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22" creationId="{FDC0BFFB-2D79-41CB-A182-78408CCEB9AC}"/>
          </ac:inkMkLst>
        </pc:inkChg>
        <pc:inkChg chg="add del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23" creationId="{251C8BD3-AD4F-44A6-9881-BA8DC095E605}"/>
          </ac:inkMkLst>
        </pc:inkChg>
        <pc:inkChg chg="add del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24" creationId="{0171CFAE-F238-416A-816E-EB8E1706E730}"/>
          </ac:inkMkLst>
        </pc:inkChg>
        <pc:inkChg chg="add del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25" creationId="{6E3688A9-C21B-4457-BC6E-754D711E9F0A}"/>
          </ac:inkMkLst>
        </pc:inkChg>
        <pc:inkChg chg="add del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26" creationId="{6696AE92-BB0A-405D-8330-B0E237C0C76C}"/>
          </ac:inkMkLst>
        </pc:inkChg>
        <pc:inkChg chg="add del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27" creationId="{AF8E3236-9B07-4DC9-BF17-AF0309139EB7}"/>
          </ac:inkMkLst>
        </pc:inkChg>
        <pc:inkChg chg="add del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28" creationId="{DA1A559A-B070-40B6-9499-A30F9FE1E3C5}"/>
          </ac:inkMkLst>
        </pc:inkChg>
        <pc:inkChg chg="add del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29" creationId="{1D1E61B2-B852-4976-A743-C5DCE910421E}"/>
          </ac:inkMkLst>
        </pc:inkChg>
        <pc:inkChg chg="add">
          <ac:chgData name="Viet Anh Nguyen" userId="b95f61ff061388d5" providerId="LiveId" clId="{746B24EA-7A43-4D3D-A68A-B9BD11066FA8}" dt="2022-02-09T08:47:41.064" v="7743" actId="9405"/>
          <ac:inkMkLst>
            <pc:docMk/>
            <pc:sldMk cId="2331098836" sldId="375"/>
            <ac:inkMk id="30" creationId="{2236EDEA-03DC-4841-8C36-CCB9FB74D931}"/>
          </ac:inkMkLst>
        </pc:inkChg>
        <pc:inkChg chg="add del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31" creationId="{3DD7157A-6C51-4B7B-9DF9-E6D491FD2C03}"/>
          </ac:inkMkLst>
        </pc:inkChg>
        <pc:inkChg chg="add del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32" creationId="{A92A13CB-8968-44C9-B5D9-A49704020A28}"/>
          </ac:inkMkLst>
        </pc:inkChg>
        <pc:inkChg chg="add del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33" creationId="{48F5F505-C20E-4466-B5F9-98B6EB521D30}"/>
          </ac:inkMkLst>
        </pc:inkChg>
        <pc:inkChg chg="add">
          <ac:chgData name="Viet Anh Nguyen" userId="b95f61ff061388d5" providerId="LiveId" clId="{746B24EA-7A43-4D3D-A68A-B9BD11066FA8}" dt="2022-02-09T08:47:42.415" v="7747" actId="9405"/>
          <ac:inkMkLst>
            <pc:docMk/>
            <pc:sldMk cId="2331098836" sldId="375"/>
            <ac:inkMk id="34" creationId="{D80964B7-2E05-4BBB-A400-6998508C5042}"/>
          </ac:inkMkLst>
        </pc:inkChg>
        <pc:inkChg chg="add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35" creationId="{FD1F57DD-BB93-40D0-9DBA-33C4F41AE4A9}"/>
          </ac:inkMkLst>
        </pc:inkChg>
        <pc:inkChg chg="add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36" creationId="{D444BE51-2181-43AD-B6E8-18D8D80104DA}"/>
          </ac:inkMkLst>
        </pc:inkChg>
        <pc:inkChg chg="add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37" creationId="{1FCCC1CB-C9F0-4A37-8EC2-561F15981760}"/>
          </ac:inkMkLst>
        </pc:inkChg>
        <pc:inkChg chg="add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38" creationId="{BF1E75B2-D14D-414B-A3C8-39F727602A43}"/>
          </ac:inkMkLst>
        </pc:inkChg>
        <pc:inkChg chg="add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39" creationId="{7566FAD9-6439-4E04-BED0-A964835DB142}"/>
          </ac:inkMkLst>
        </pc:inkChg>
        <pc:inkChg chg="add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40" creationId="{1239D952-6652-403C-8979-E54D245FBE0E}"/>
          </ac:inkMkLst>
        </pc:inkChg>
        <pc:inkChg chg="add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41" creationId="{47EC5CC9-991A-4D25-910C-C37BEBF54AAC}"/>
          </ac:inkMkLst>
        </pc:inkChg>
        <pc:inkChg chg="add">
          <ac:chgData name="Viet Anh Nguyen" userId="b95f61ff061388d5" providerId="LiveId" clId="{746B24EA-7A43-4D3D-A68A-B9BD11066FA8}" dt="2022-02-09T08:47:42.988" v="7748"/>
          <ac:inkMkLst>
            <pc:docMk/>
            <pc:sldMk cId="2331098836" sldId="375"/>
            <ac:inkMk id="42" creationId="{5DF869C5-D3BE-49A4-A216-E569C98287B3}"/>
          </ac:inkMkLst>
        </pc:inkChg>
        <pc:inkChg chg="add del">
          <ac:chgData name="Viet Anh Nguyen" userId="b95f61ff061388d5" providerId="LiveId" clId="{746B24EA-7A43-4D3D-A68A-B9BD11066FA8}" dt="2022-02-09T08:48:03.774" v="7751"/>
          <ac:inkMkLst>
            <pc:docMk/>
            <pc:sldMk cId="2331098836" sldId="375"/>
            <ac:inkMk id="43" creationId="{83FE4F09-A6EE-4509-9516-61302FB2D42B}"/>
          </ac:inkMkLst>
        </pc:inkChg>
        <pc:inkChg chg="add del">
          <ac:chgData name="Viet Anh Nguyen" userId="b95f61ff061388d5" providerId="LiveId" clId="{746B24EA-7A43-4D3D-A68A-B9BD11066FA8}" dt="2022-02-09T08:48:03.774" v="7751"/>
          <ac:inkMkLst>
            <pc:docMk/>
            <pc:sldMk cId="2331098836" sldId="375"/>
            <ac:inkMk id="44" creationId="{C5DAD5D3-C090-4468-AFF2-E84BE4F04210}"/>
          </ac:inkMkLst>
        </pc:inkChg>
        <pc:inkChg chg="add">
          <ac:chgData name="Viet Anh Nguyen" userId="b95f61ff061388d5" providerId="LiveId" clId="{746B24EA-7A43-4D3D-A68A-B9BD11066FA8}" dt="2022-02-09T08:48:03.774" v="7751"/>
          <ac:inkMkLst>
            <pc:docMk/>
            <pc:sldMk cId="2331098836" sldId="375"/>
            <ac:inkMk id="45" creationId="{8D6A566B-9949-46E3-AB0E-41D268A0688A}"/>
          </ac:inkMkLst>
        </pc:inkChg>
        <pc:inkChg chg="add">
          <ac:chgData name="Viet Anh Nguyen" userId="b95f61ff061388d5" providerId="LiveId" clId="{746B24EA-7A43-4D3D-A68A-B9BD11066FA8}" dt="2022-02-09T08:48:11.067" v="7752" actId="9405"/>
          <ac:inkMkLst>
            <pc:docMk/>
            <pc:sldMk cId="2331098836" sldId="375"/>
            <ac:inkMk id="46" creationId="{CF65C195-0BE8-4D50-8E30-3B4F168BBFA3}"/>
          </ac:inkMkLst>
        </pc:inkChg>
        <pc:inkChg chg="add del">
          <ac:chgData name="Viet Anh Nguyen" userId="b95f61ff061388d5" providerId="LiveId" clId="{746B24EA-7A43-4D3D-A68A-B9BD11066FA8}" dt="2022-02-09T08:48:21.864" v="7768"/>
          <ac:inkMkLst>
            <pc:docMk/>
            <pc:sldMk cId="2331098836" sldId="375"/>
            <ac:inkMk id="47" creationId="{C13CDDAD-13D6-46E8-B634-95F5D627FDDB}"/>
          </ac:inkMkLst>
        </pc:inkChg>
        <pc:inkChg chg="add del">
          <ac:chgData name="Viet Anh Nguyen" userId="b95f61ff061388d5" providerId="LiveId" clId="{746B24EA-7A43-4D3D-A68A-B9BD11066FA8}" dt="2022-02-09T08:48:21.864" v="7768"/>
          <ac:inkMkLst>
            <pc:docMk/>
            <pc:sldMk cId="2331098836" sldId="375"/>
            <ac:inkMk id="48" creationId="{1EBBC746-3137-4BB0-90AC-92197F38559E}"/>
          </ac:inkMkLst>
        </pc:inkChg>
        <pc:inkChg chg="add del">
          <ac:chgData name="Viet Anh Nguyen" userId="b95f61ff061388d5" providerId="LiveId" clId="{746B24EA-7A43-4D3D-A68A-B9BD11066FA8}" dt="2022-02-09T08:48:21.864" v="7768"/>
          <ac:inkMkLst>
            <pc:docMk/>
            <pc:sldMk cId="2331098836" sldId="375"/>
            <ac:inkMk id="49" creationId="{1465FDCA-5902-4CA7-A180-C053B8C0B1A2}"/>
          </ac:inkMkLst>
        </pc:inkChg>
        <pc:inkChg chg="add del">
          <ac:chgData name="Viet Anh Nguyen" userId="b95f61ff061388d5" providerId="LiveId" clId="{746B24EA-7A43-4D3D-A68A-B9BD11066FA8}" dt="2022-02-09T08:48:21.864" v="7768"/>
          <ac:inkMkLst>
            <pc:docMk/>
            <pc:sldMk cId="2331098836" sldId="375"/>
            <ac:inkMk id="50" creationId="{AC10DAFD-94E0-4D8E-8714-F2CAC314F383}"/>
          </ac:inkMkLst>
        </pc:inkChg>
        <pc:inkChg chg="add del">
          <ac:chgData name="Viet Anh Nguyen" userId="b95f61ff061388d5" providerId="LiveId" clId="{746B24EA-7A43-4D3D-A68A-B9BD11066FA8}" dt="2022-02-09T08:48:21.864" v="7768"/>
          <ac:inkMkLst>
            <pc:docMk/>
            <pc:sldMk cId="2331098836" sldId="375"/>
            <ac:inkMk id="51" creationId="{7327F192-2D4A-4A96-A247-C29137AC3599}"/>
          </ac:inkMkLst>
        </pc:inkChg>
        <pc:inkChg chg="add del">
          <ac:chgData name="Viet Anh Nguyen" userId="b95f61ff061388d5" providerId="LiveId" clId="{746B24EA-7A43-4D3D-A68A-B9BD11066FA8}" dt="2022-02-09T08:48:21.864" v="7768"/>
          <ac:inkMkLst>
            <pc:docMk/>
            <pc:sldMk cId="2331098836" sldId="375"/>
            <ac:inkMk id="52" creationId="{866A4F75-6F3A-4788-9D0D-5C75E39B07F1}"/>
          </ac:inkMkLst>
        </pc:inkChg>
        <pc:inkChg chg="add del">
          <ac:chgData name="Viet Anh Nguyen" userId="b95f61ff061388d5" providerId="LiveId" clId="{746B24EA-7A43-4D3D-A68A-B9BD11066FA8}" dt="2022-02-09T08:48:21.864" v="7768"/>
          <ac:inkMkLst>
            <pc:docMk/>
            <pc:sldMk cId="2331098836" sldId="375"/>
            <ac:inkMk id="53" creationId="{C6009A1D-7103-4ECF-AD2B-94F027F7F12E}"/>
          </ac:inkMkLst>
        </pc:inkChg>
        <pc:inkChg chg="add del">
          <ac:chgData name="Viet Anh Nguyen" userId="b95f61ff061388d5" providerId="LiveId" clId="{746B24EA-7A43-4D3D-A68A-B9BD11066FA8}" dt="2022-02-09T08:48:21.864" v="7768"/>
          <ac:inkMkLst>
            <pc:docMk/>
            <pc:sldMk cId="2331098836" sldId="375"/>
            <ac:inkMk id="54" creationId="{8E210CC3-714A-43B9-9AEC-B1855D27F236}"/>
          </ac:inkMkLst>
        </pc:inkChg>
        <pc:inkChg chg="add del">
          <ac:chgData name="Viet Anh Nguyen" userId="b95f61ff061388d5" providerId="LiveId" clId="{746B24EA-7A43-4D3D-A68A-B9BD11066FA8}" dt="2022-02-09T08:48:21.864" v="7768"/>
          <ac:inkMkLst>
            <pc:docMk/>
            <pc:sldMk cId="2331098836" sldId="375"/>
            <ac:inkMk id="55" creationId="{E376888D-C0C7-482B-B019-C406F8FF1F87}"/>
          </ac:inkMkLst>
        </pc:inkChg>
        <pc:inkChg chg="add del">
          <ac:chgData name="Viet Anh Nguyen" userId="b95f61ff061388d5" providerId="LiveId" clId="{746B24EA-7A43-4D3D-A68A-B9BD11066FA8}" dt="2022-02-09T08:48:21.864" v="7768"/>
          <ac:inkMkLst>
            <pc:docMk/>
            <pc:sldMk cId="2331098836" sldId="375"/>
            <ac:inkMk id="56" creationId="{4B825E2E-667D-4DB6-A527-B8854AED9054}"/>
          </ac:inkMkLst>
        </pc:inkChg>
        <pc:inkChg chg="add del">
          <ac:chgData name="Viet Anh Nguyen" userId="b95f61ff061388d5" providerId="LiveId" clId="{746B24EA-7A43-4D3D-A68A-B9BD11066FA8}" dt="2022-02-09T08:48:21.864" v="7768"/>
          <ac:inkMkLst>
            <pc:docMk/>
            <pc:sldMk cId="2331098836" sldId="375"/>
            <ac:inkMk id="57" creationId="{DDF2095D-ED4F-4B58-A5D5-020F067B1BF8}"/>
          </ac:inkMkLst>
        </pc:inkChg>
        <pc:inkChg chg="add del">
          <ac:chgData name="Viet Anh Nguyen" userId="b95f61ff061388d5" providerId="LiveId" clId="{746B24EA-7A43-4D3D-A68A-B9BD11066FA8}" dt="2022-02-09T08:48:21.864" v="7768"/>
          <ac:inkMkLst>
            <pc:docMk/>
            <pc:sldMk cId="2331098836" sldId="375"/>
            <ac:inkMk id="58" creationId="{3AB3E6C6-98E2-405D-8869-6BE1876DBD40}"/>
          </ac:inkMkLst>
        </pc:inkChg>
        <pc:inkChg chg="add del">
          <ac:chgData name="Viet Anh Nguyen" userId="b95f61ff061388d5" providerId="LiveId" clId="{746B24EA-7A43-4D3D-A68A-B9BD11066FA8}" dt="2022-02-09T08:48:21.864" v="7768"/>
          <ac:inkMkLst>
            <pc:docMk/>
            <pc:sldMk cId="2331098836" sldId="375"/>
            <ac:inkMk id="59" creationId="{3BD6E37F-D012-4D19-9B7C-2DCFEB49F8A6}"/>
          </ac:inkMkLst>
        </pc:inkChg>
        <pc:inkChg chg="add del">
          <ac:chgData name="Viet Anh Nguyen" userId="b95f61ff061388d5" providerId="LiveId" clId="{746B24EA-7A43-4D3D-A68A-B9BD11066FA8}" dt="2022-02-09T08:48:21.864" v="7768"/>
          <ac:inkMkLst>
            <pc:docMk/>
            <pc:sldMk cId="2331098836" sldId="375"/>
            <ac:inkMk id="60" creationId="{51F7CE08-E197-416E-AC5B-B0812895B311}"/>
          </ac:inkMkLst>
        </pc:inkChg>
        <pc:inkChg chg="add del">
          <ac:chgData name="Viet Anh Nguyen" userId="b95f61ff061388d5" providerId="LiveId" clId="{746B24EA-7A43-4D3D-A68A-B9BD11066FA8}" dt="2022-02-09T08:48:21.864" v="7768"/>
          <ac:inkMkLst>
            <pc:docMk/>
            <pc:sldMk cId="2331098836" sldId="375"/>
            <ac:inkMk id="61" creationId="{1CFB692A-F691-4B72-A14D-E73FB7DDE964}"/>
          </ac:inkMkLst>
        </pc:inkChg>
        <pc:inkChg chg="add del">
          <ac:chgData name="Viet Anh Nguyen" userId="b95f61ff061388d5" providerId="LiveId" clId="{746B24EA-7A43-4D3D-A68A-B9BD11066FA8}" dt="2022-02-09T08:48:23.436" v="7770"/>
          <ac:inkMkLst>
            <pc:docMk/>
            <pc:sldMk cId="2331098836" sldId="375"/>
            <ac:inkMk id="62" creationId="{0C21FF87-F3FF-477D-8678-79077BA7F06F}"/>
          </ac:inkMkLst>
        </pc:inkChg>
        <pc:inkChg chg="add del">
          <ac:chgData name="Viet Anh Nguyen" userId="b95f61ff061388d5" providerId="LiveId" clId="{746B24EA-7A43-4D3D-A68A-B9BD11066FA8}" dt="2022-02-09T08:48:23.436" v="7770"/>
          <ac:inkMkLst>
            <pc:docMk/>
            <pc:sldMk cId="2331098836" sldId="375"/>
            <ac:inkMk id="63" creationId="{AEF0B239-A6DE-4811-827A-1C356F4BD105}"/>
          </ac:inkMkLst>
        </pc:inkChg>
        <pc:inkChg chg="add">
          <ac:chgData name="Viet Anh Nguyen" userId="b95f61ff061388d5" providerId="LiveId" clId="{746B24EA-7A43-4D3D-A68A-B9BD11066FA8}" dt="2022-02-09T08:48:23.436" v="7770"/>
          <ac:inkMkLst>
            <pc:docMk/>
            <pc:sldMk cId="2331098836" sldId="375"/>
            <ac:inkMk id="64" creationId="{CF8B54E7-3EF6-4C04-B856-6C0AAEF466C7}"/>
          </ac:inkMkLst>
        </pc:inkChg>
        <pc:inkChg chg="add">
          <ac:chgData name="Viet Anh Nguyen" userId="b95f61ff061388d5" providerId="LiveId" clId="{746B24EA-7A43-4D3D-A68A-B9BD11066FA8}" dt="2022-02-09T08:48:29.046" v="7771" actId="9405"/>
          <ac:inkMkLst>
            <pc:docMk/>
            <pc:sldMk cId="2331098836" sldId="375"/>
            <ac:inkMk id="65" creationId="{AD58B8B0-3760-44F8-8224-D5FAAEFC14A3}"/>
          </ac:inkMkLst>
        </pc:inkChg>
        <pc:inkChg chg="add del">
          <ac:chgData name="Viet Anh Nguyen" userId="b95f61ff061388d5" providerId="LiveId" clId="{746B24EA-7A43-4D3D-A68A-B9BD11066FA8}" dt="2022-02-09T08:48:59.382" v="7774"/>
          <ac:inkMkLst>
            <pc:docMk/>
            <pc:sldMk cId="2331098836" sldId="375"/>
            <ac:inkMk id="66" creationId="{B14AFB2C-B16E-4C95-B1D0-E528CDF2E389}"/>
          </ac:inkMkLst>
        </pc:inkChg>
        <pc:inkChg chg="add del">
          <ac:chgData name="Viet Anh Nguyen" userId="b95f61ff061388d5" providerId="LiveId" clId="{746B24EA-7A43-4D3D-A68A-B9BD11066FA8}" dt="2022-02-09T08:48:59.382" v="7774"/>
          <ac:inkMkLst>
            <pc:docMk/>
            <pc:sldMk cId="2331098836" sldId="375"/>
            <ac:inkMk id="67" creationId="{3C02F244-77CB-4EC0-9DFC-8767BDA0E804}"/>
          </ac:inkMkLst>
        </pc:inkChg>
        <pc:inkChg chg="add del">
          <ac:chgData name="Viet Anh Nguyen" userId="b95f61ff061388d5" providerId="LiveId" clId="{746B24EA-7A43-4D3D-A68A-B9BD11066FA8}" dt="2022-02-09T08:49:06.066" v="7787"/>
          <ac:inkMkLst>
            <pc:docMk/>
            <pc:sldMk cId="2331098836" sldId="375"/>
            <ac:inkMk id="68" creationId="{0457E3C3-286D-4A41-84E7-CAD3D2DE8679}"/>
          </ac:inkMkLst>
        </pc:inkChg>
        <pc:inkChg chg="add del">
          <ac:chgData name="Viet Anh Nguyen" userId="b95f61ff061388d5" providerId="LiveId" clId="{746B24EA-7A43-4D3D-A68A-B9BD11066FA8}" dt="2022-02-09T08:49:06.066" v="7787"/>
          <ac:inkMkLst>
            <pc:docMk/>
            <pc:sldMk cId="2331098836" sldId="375"/>
            <ac:inkMk id="69" creationId="{01CEACD5-505E-497F-9BE6-D20CF99B4D47}"/>
          </ac:inkMkLst>
        </pc:inkChg>
        <pc:inkChg chg="add del">
          <ac:chgData name="Viet Anh Nguyen" userId="b95f61ff061388d5" providerId="LiveId" clId="{746B24EA-7A43-4D3D-A68A-B9BD11066FA8}" dt="2022-02-09T08:49:06.066" v="7787"/>
          <ac:inkMkLst>
            <pc:docMk/>
            <pc:sldMk cId="2331098836" sldId="375"/>
            <ac:inkMk id="70" creationId="{27DCB67D-24B1-4B0A-AF59-A0ECA5A07A30}"/>
          </ac:inkMkLst>
        </pc:inkChg>
        <pc:inkChg chg="add del">
          <ac:chgData name="Viet Anh Nguyen" userId="b95f61ff061388d5" providerId="LiveId" clId="{746B24EA-7A43-4D3D-A68A-B9BD11066FA8}" dt="2022-02-09T08:49:06.066" v="7787"/>
          <ac:inkMkLst>
            <pc:docMk/>
            <pc:sldMk cId="2331098836" sldId="375"/>
            <ac:inkMk id="71" creationId="{A939E303-CDB9-4F1F-9461-DF663D711BE0}"/>
          </ac:inkMkLst>
        </pc:inkChg>
        <pc:inkChg chg="add del">
          <ac:chgData name="Viet Anh Nguyen" userId="b95f61ff061388d5" providerId="LiveId" clId="{746B24EA-7A43-4D3D-A68A-B9BD11066FA8}" dt="2022-02-09T08:49:06.066" v="7787"/>
          <ac:inkMkLst>
            <pc:docMk/>
            <pc:sldMk cId="2331098836" sldId="375"/>
            <ac:inkMk id="72" creationId="{55849A87-2C07-48FE-95FB-AD8E7DFD8875}"/>
          </ac:inkMkLst>
        </pc:inkChg>
        <pc:inkChg chg="add del">
          <ac:chgData name="Viet Anh Nguyen" userId="b95f61ff061388d5" providerId="LiveId" clId="{746B24EA-7A43-4D3D-A68A-B9BD11066FA8}" dt="2022-02-09T08:49:06.066" v="7787"/>
          <ac:inkMkLst>
            <pc:docMk/>
            <pc:sldMk cId="2331098836" sldId="375"/>
            <ac:inkMk id="73" creationId="{D542BAC9-CFFC-4427-ABD7-06021D2235DE}"/>
          </ac:inkMkLst>
        </pc:inkChg>
        <pc:inkChg chg="add del">
          <ac:chgData name="Viet Anh Nguyen" userId="b95f61ff061388d5" providerId="LiveId" clId="{746B24EA-7A43-4D3D-A68A-B9BD11066FA8}" dt="2022-02-09T08:49:06.066" v="7787"/>
          <ac:inkMkLst>
            <pc:docMk/>
            <pc:sldMk cId="2331098836" sldId="375"/>
            <ac:inkMk id="74" creationId="{6F96ADE7-2EB9-4632-942E-02291D727BAF}"/>
          </ac:inkMkLst>
        </pc:inkChg>
        <pc:inkChg chg="add del">
          <ac:chgData name="Viet Anh Nguyen" userId="b95f61ff061388d5" providerId="LiveId" clId="{746B24EA-7A43-4D3D-A68A-B9BD11066FA8}" dt="2022-02-09T08:49:06.066" v="7787"/>
          <ac:inkMkLst>
            <pc:docMk/>
            <pc:sldMk cId="2331098836" sldId="375"/>
            <ac:inkMk id="75" creationId="{3A1F3019-2CA5-476D-AE48-AC93DF544108}"/>
          </ac:inkMkLst>
        </pc:inkChg>
        <pc:inkChg chg="add del">
          <ac:chgData name="Viet Anh Nguyen" userId="b95f61ff061388d5" providerId="LiveId" clId="{746B24EA-7A43-4D3D-A68A-B9BD11066FA8}" dt="2022-02-09T08:49:06.066" v="7787"/>
          <ac:inkMkLst>
            <pc:docMk/>
            <pc:sldMk cId="2331098836" sldId="375"/>
            <ac:inkMk id="76" creationId="{86CD31C3-0CD9-43AA-AF06-56C2B3DA35BD}"/>
          </ac:inkMkLst>
        </pc:inkChg>
        <pc:inkChg chg="add del">
          <ac:chgData name="Viet Anh Nguyen" userId="b95f61ff061388d5" providerId="LiveId" clId="{746B24EA-7A43-4D3D-A68A-B9BD11066FA8}" dt="2022-02-09T08:49:06.066" v="7787"/>
          <ac:inkMkLst>
            <pc:docMk/>
            <pc:sldMk cId="2331098836" sldId="375"/>
            <ac:inkMk id="77" creationId="{F38E5677-58C6-4795-8E90-ACF9811C7F50}"/>
          </ac:inkMkLst>
        </pc:inkChg>
        <pc:inkChg chg="add del">
          <ac:chgData name="Viet Anh Nguyen" userId="b95f61ff061388d5" providerId="LiveId" clId="{746B24EA-7A43-4D3D-A68A-B9BD11066FA8}" dt="2022-02-09T08:49:06.066" v="7787"/>
          <ac:inkMkLst>
            <pc:docMk/>
            <pc:sldMk cId="2331098836" sldId="375"/>
            <ac:inkMk id="78" creationId="{4BE0DAB7-73DC-4106-BB0F-56175BCB3FD7}"/>
          </ac:inkMkLst>
        </pc:inkChg>
        <pc:inkChg chg="add del">
          <ac:chgData name="Viet Anh Nguyen" userId="b95f61ff061388d5" providerId="LiveId" clId="{746B24EA-7A43-4D3D-A68A-B9BD11066FA8}" dt="2022-02-09T08:49:06.066" v="7787"/>
          <ac:inkMkLst>
            <pc:docMk/>
            <pc:sldMk cId="2331098836" sldId="375"/>
            <ac:inkMk id="79" creationId="{17DD9012-F03C-4E97-8F6C-E90C4D8A9259}"/>
          </ac:inkMkLst>
        </pc:inkChg>
        <pc:inkChg chg="add del">
          <ac:chgData name="Viet Anh Nguyen" userId="b95f61ff061388d5" providerId="LiveId" clId="{746B24EA-7A43-4D3D-A68A-B9BD11066FA8}" dt="2022-02-09T08:49:06.066" v="7787"/>
          <ac:inkMkLst>
            <pc:docMk/>
            <pc:sldMk cId="2331098836" sldId="375"/>
            <ac:inkMk id="80" creationId="{DF0B4DFB-97C2-4D51-BC2F-8E92216730EE}"/>
          </ac:inkMkLst>
        </pc:inkChg>
        <pc:inkChg chg="add del">
          <ac:chgData name="Viet Anh Nguyen" userId="b95f61ff061388d5" providerId="LiveId" clId="{746B24EA-7A43-4D3D-A68A-B9BD11066FA8}" dt="2022-02-09T08:49:06.066" v="7787"/>
          <ac:inkMkLst>
            <pc:docMk/>
            <pc:sldMk cId="2331098836" sldId="375"/>
            <ac:inkMk id="81" creationId="{568FE47A-1E82-43E5-9D2C-B4584DF8EB5E}"/>
          </ac:inkMkLst>
        </pc:inkChg>
        <pc:inkChg chg="add del">
          <ac:chgData name="Viet Anh Nguyen" userId="b95f61ff061388d5" providerId="LiveId" clId="{746B24EA-7A43-4D3D-A68A-B9BD11066FA8}" dt="2022-02-09T08:49:06.066" v="7787"/>
          <ac:inkMkLst>
            <pc:docMk/>
            <pc:sldMk cId="2331098836" sldId="375"/>
            <ac:inkMk id="82" creationId="{F6189010-B171-4B92-ACF0-BE6042204DBF}"/>
          </ac:inkMkLst>
        </pc:inkChg>
        <pc:inkChg chg="add del">
          <ac:chgData name="Viet Anh Nguyen" userId="b95f61ff061388d5" providerId="LiveId" clId="{746B24EA-7A43-4D3D-A68A-B9BD11066FA8}" dt="2022-02-09T08:49:11.581" v="7803"/>
          <ac:inkMkLst>
            <pc:docMk/>
            <pc:sldMk cId="2331098836" sldId="375"/>
            <ac:inkMk id="83" creationId="{8846072D-9F57-460C-AF69-70F008C4B5AE}"/>
          </ac:inkMkLst>
        </pc:inkChg>
        <pc:inkChg chg="add del">
          <ac:chgData name="Viet Anh Nguyen" userId="b95f61ff061388d5" providerId="LiveId" clId="{746B24EA-7A43-4D3D-A68A-B9BD11066FA8}" dt="2022-02-09T08:49:11.581" v="7803"/>
          <ac:inkMkLst>
            <pc:docMk/>
            <pc:sldMk cId="2331098836" sldId="375"/>
            <ac:inkMk id="84" creationId="{165B0CB9-A86D-45C5-ADF9-0DEB03963CDA}"/>
          </ac:inkMkLst>
        </pc:inkChg>
        <pc:inkChg chg="add del">
          <ac:chgData name="Viet Anh Nguyen" userId="b95f61ff061388d5" providerId="LiveId" clId="{746B24EA-7A43-4D3D-A68A-B9BD11066FA8}" dt="2022-02-09T08:49:11.581" v="7803"/>
          <ac:inkMkLst>
            <pc:docMk/>
            <pc:sldMk cId="2331098836" sldId="375"/>
            <ac:inkMk id="85" creationId="{1FB0EA08-29E9-426B-A0E9-0D0EF454F341}"/>
          </ac:inkMkLst>
        </pc:inkChg>
        <pc:inkChg chg="add del">
          <ac:chgData name="Viet Anh Nguyen" userId="b95f61ff061388d5" providerId="LiveId" clId="{746B24EA-7A43-4D3D-A68A-B9BD11066FA8}" dt="2022-02-09T08:49:11.581" v="7803"/>
          <ac:inkMkLst>
            <pc:docMk/>
            <pc:sldMk cId="2331098836" sldId="375"/>
            <ac:inkMk id="86" creationId="{39442461-D79A-46A8-8D41-7854536BA15F}"/>
          </ac:inkMkLst>
        </pc:inkChg>
        <pc:inkChg chg="add del">
          <ac:chgData name="Viet Anh Nguyen" userId="b95f61ff061388d5" providerId="LiveId" clId="{746B24EA-7A43-4D3D-A68A-B9BD11066FA8}" dt="2022-02-09T08:49:11.581" v="7803"/>
          <ac:inkMkLst>
            <pc:docMk/>
            <pc:sldMk cId="2331098836" sldId="375"/>
            <ac:inkMk id="87" creationId="{842BEAB9-46D2-422A-A08F-B9C03E49A1C1}"/>
          </ac:inkMkLst>
        </pc:inkChg>
        <pc:inkChg chg="add del">
          <ac:chgData name="Viet Anh Nguyen" userId="b95f61ff061388d5" providerId="LiveId" clId="{746B24EA-7A43-4D3D-A68A-B9BD11066FA8}" dt="2022-02-09T08:49:11.581" v="7803"/>
          <ac:inkMkLst>
            <pc:docMk/>
            <pc:sldMk cId="2331098836" sldId="375"/>
            <ac:inkMk id="88" creationId="{C0C14B67-8720-49AF-8E32-ABA97EA659E5}"/>
          </ac:inkMkLst>
        </pc:inkChg>
        <pc:inkChg chg="add del">
          <ac:chgData name="Viet Anh Nguyen" userId="b95f61ff061388d5" providerId="LiveId" clId="{746B24EA-7A43-4D3D-A68A-B9BD11066FA8}" dt="2022-02-09T08:49:11.581" v="7803"/>
          <ac:inkMkLst>
            <pc:docMk/>
            <pc:sldMk cId="2331098836" sldId="375"/>
            <ac:inkMk id="89" creationId="{6D2E3A1E-DFD3-4699-BC16-E346B566B563}"/>
          </ac:inkMkLst>
        </pc:inkChg>
        <pc:inkChg chg="add del">
          <ac:chgData name="Viet Anh Nguyen" userId="b95f61ff061388d5" providerId="LiveId" clId="{746B24EA-7A43-4D3D-A68A-B9BD11066FA8}" dt="2022-02-09T08:49:11.581" v="7803"/>
          <ac:inkMkLst>
            <pc:docMk/>
            <pc:sldMk cId="2331098836" sldId="375"/>
            <ac:inkMk id="90" creationId="{8E7EB260-506D-4754-AE91-3903A1D97682}"/>
          </ac:inkMkLst>
        </pc:inkChg>
        <pc:inkChg chg="add del">
          <ac:chgData name="Viet Anh Nguyen" userId="b95f61ff061388d5" providerId="LiveId" clId="{746B24EA-7A43-4D3D-A68A-B9BD11066FA8}" dt="2022-02-09T08:49:11.581" v="7803"/>
          <ac:inkMkLst>
            <pc:docMk/>
            <pc:sldMk cId="2331098836" sldId="375"/>
            <ac:inkMk id="91" creationId="{D29FE71D-A37B-4BC7-8BDD-CFF7379E94B4}"/>
          </ac:inkMkLst>
        </pc:inkChg>
        <pc:inkChg chg="add del">
          <ac:chgData name="Viet Anh Nguyen" userId="b95f61ff061388d5" providerId="LiveId" clId="{746B24EA-7A43-4D3D-A68A-B9BD11066FA8}" dt="2022-02-09T08:49:11.581" v="7803"/>
          <ac:inkMkLst>
            <pc:docMk/>
            <pc:sldMk cId="2331098836" sldId="375"/>
            <ac:inkMk id="92" creationId="{E7295199-0B89-4A93-89F2-0C6459EAEE21}"/>
          </ac:inkMkLst>
        </pc:inkChg>
        <pc:inkChg chg="add del">
          <ac:chgData name="Viet Anh Nguyen" userId="b95f61ff061388d5" providerId="LiveId" clId="{746B24EA-7A43-4D3D-A68A-B9BD11066FA8}" dt="2022-02-09T08:49:11.581" v="7803"/>
          <ac:inkMkLst>
            <pc:docMk/>
            <pc:sldMk cId="2331098836" sldId="375"/>
            <ac:inkMk id="93" creationId="{E9B12F24-E5E9-476C-B969-E426080473C6}"/>
          </ac:inkMkLst>
        </pc:inkChg>
        <pc:inkChg chg="add del">
          <ac:chgData name="Viet Anh Nguyen" userId="b95f61ff061388d5" providerId="LiveId" clId="{746B24EA-7A43-4D3D-A68A-B9BD11066FA8}" dt="2022-02-09T08:49:11.581" v="7803"/>
          <ac:inkMkLst>
            <pc:docMk/>
            <pc:sldMk cId="2331098836" sldId="375"/>
            <ac:inkMk id="94" creationId="{F0E129DD-BE66-4447-93A6-88783BFB73F0}"/>
          </ac:inkMkLst>
        </pc:inkChg>
        <pc:inkChg chg="add del">
          <ac:chgData name="Viet Anh Nguyen" userId="b95f61ff061388d5" providerId="LiveId" clId="{746B24EA-7A43-4D3D-A68A-B9BD11066FA8}" dt="2022-02-09T08:49:11.581" v="7803"/>
          <ac:inkMkLst>
            <pc:docMk/>
            <pc:sldMk cId="2331098836" sldId="375"/>
            <ac:inkMk id="95" creationId="{303A8D04-EC72-4F8F-A023-B1E0BA151A0E}"/>
          </ac:inkMkLst>
        </pc:inkChg>
        <pc:inkChg chg="add del">
          <ac:chgData name="Viet Anh Nguyen" userId="b95f61ff061388d5" providerId="LiveId" clId="{746B24EA-7A43-4D3D-A68A-B9BD11066FA8}" dt="2022-02-09T08:49:11.581" v="7803"/>
          <ac:inkMkLst>
            <pc:docMk/>
            <pc:sldMk cId="2331098836" sldId="375"/>
            <ac:inkMk id="96" creationId="{F299CE5F-768A-4059-8309-E26BBEC42FAC}"/>
          </ac:inkMkLst>
        </pc:inkChg>
        <pc:inkChg chg="add del">
          <ac:chgData name="Viet Anh Nguyen" userId="b95f61ff061388d5" providerId="LiveId" clId="{746B24EA-7A43-4D3D-A68A-B9BD11066FA8}" dt="2022-02-09T08:49:11.581" v="7803"/>
          <ac:inkMkLst>
            <pc:docMk/>
            <pc:sldMk cId="2331098836" sldId="375"/>
            <ac:inkMk id="97" creationId="{F2C181F6-73DC-4D91-B1EB-5C4C44DCEA18}"/>
          </ac:inkMkLst>
        </pc:inkChg>
        <pc:inkChg chg="add del">
          <ac:chgData name="Viet Anh Nguyen" userId="b95f61ff061388d5" providerId="LiveId" clId="{746B24EA-7A43-4D3D-A68A-B9BD11066FA8}" dt="2022-02-09T08:49:11.581" v="7803"/>
          <ac:inkMkLst>
            <pc:docMk/>
            <pc:sldMk cId="2331098836" sldId="375"/>
            <ac:inkMk id="98" creationId="{52F17578-2169-46A6-985C-6E3AEA5CB187}"/>
          </ac:inkMkLst>
        </pc:inkChg>
        <pc:inkChg chg="add">
          <ac:chgData name="Viet Anh Nguyen" userId="b95f61ff061388d5" providerId="LiveId" clId="{746B24EA-7A43-4D3D-A68A-B9BD11066FA8}" dt="2022-02-09T08:49:11.581" v="7803"/>
          <ac:inkMkLst>
            <pc:docMk/>
            <pc:sldMk cId="2331098836" sldId="375"/>
            <ac:inkMk id="99" creationId="{BD20D895-79FC-47F6-BE45-2674C96BB2BC}"/>
          </ac:inkMkLst>
        </pc:inkChg>
      </pc:sldChg>
      <pc:sldChg chg="addSp delSp new mod modClrScheme chgLayout">
        <pc:chgData name="Viet Anh Nguyen" userId="b95f61ff061388d5" providerId="LiveId" clId="{746B24EA-7A43-4D3D-A68A-B9BD11066FA8}" dt="2022-02-09T09:33:30.811" v="7915"/>
        <pc:sldMkLst>
          <pc:docMk/>
          <pc:sldMk cId="149408180" sldId="376"/>
        </pc:sldMkLst>
        <pc:spChg chg="del">
          <ac:chgData name="Viet Anh Nguyen" userId="b95f61ff061388d5" providerId="LiveId" clId="{746B24EA-7A43-4D3D-A68A-B9BD11066FA8}" dt="2022-02-09T09:32:06.409" v="7813" actId="700"/>
          <ac:spMkLst>
            <pc:docMk/>
            <pc:sldMk cId="149408180" sldId="376"/>
            <ac:spMk id="2" creationId="{FCF51420-657A-4437-B047-C6C62DCFD874}"/>
          </ac:spMkLst>
        </pc:spChg>
        <pc:spChg chg="del">
          <ac:chgData name="Viet Anh Nguyen" userId="b95f61ff061388d5" providerId="LiveId" clId="{746B24EA-7A43-4D3D-A68A-B9BD11066FA8}" dt="2022-02-09T09:32:06.409" v="7813" actId="700"/>
          <ac:spMkLst>
            <pc:docMk/>
            <pc:sldMk cId="149408180" sldId="376"/>
            <ac:spMk id="3" creationId="{ADE282A6-B627-417A-8335-1FCBFEFEB671}"/>
          </ac:spMkLst>
        </pc:spChg>
        <pc:inkChg chg="add del">
          <ac:chgData name="Viet Anh Nguyen" userId="b95f61ff061388d5" providerId="LiveId" clId="{746B24EA-7A43-4D3D-A68A-B9BD11066FA8}" dt="2022-02-09T09:32:50.332" v="7839"/>
          <ac:inkMkLst>
            <pc:docMk/>
            <pc:sldMk cId="149408180" sldId="376"/>
            <ac:inkMk id="4" creationId="{8BA146D5-8309-4FA9-830D-B02CC31CA105}"/>
          </ac:inkMkLst>
        </pc:inkChg>
        <pc:inkChg chg="add del">
          <ac:chgData name="Viet Anh Nguyen" userId="b95f61ff061388d5" providerId="LiveId" clId="{746B24EA-7A43-4D3D-A68A-B9BD11066FA8}" dt="2022-02-09T09:32:50.332" v="7839"/>
          <ac:inkMkLst>
            <pc:docMk/>
            <pc:sldMk cId="149408180" sldId="376"/>
            <ac:inkMk id="5" creationId="{90562AE0-A9EB-4FEE-A852-375CDCE0C07F}"/>
          </ac:inkMkLst>
        </pc:inkChg>
        <pc:inkChg chg="add del">
          <ac:chgData name="Viet Anh Nguyen" userId="b95f61ff061388d5" providerId="LiveId" clId="{746B24EA-7A43-4D3D-A68A-B9BD11066FA8}" dt="2022-02-09T09:32:50.332" v="7839"/>
          <ac:inkMkLst>
            <pc:docMk/>
            <pc:sldMk cId="149408180" sldId="376"/>
            <ac:inkMk id="6" creationId="{C27AFB2F-8265-42C1-A07F-977EC30C8194}"/>
          </ac:inkMkLst>
        </pc:inkChg>
        <pc:inkChg chg="add del">
          <ac:chgData name="Viet Anh Nguyen" userId="b95f61ff061388d5" providerId="LiveId" clId="{746B24EA-7A43-4D3D-A68A-B9BD11066FA8}" dt="2022-02-09T09:32:50.332" v="7839"/>
          <ac:inkMkLst>
            <pc:docMk/>
            <pc:sldMk cId="149408180" sldId="376"/>
            <ac:inkMk id="7" creationId="{E2E355E8-6A86-471E-AE7A-FAF06EB0C709}"/>
          </ac:inkMkLst>
        </pc:inkChg>
        <pc:inkChg chg="add del">
          <ac:chgData name="Viet Anh Nguyen" userId="b95f61ff061388d5" providerId="LiveId" clId="{746B24EA-7A43-4D3D-A68A-B9BD11066FA8}" dt="2022-02-09T09:32:50.332" v="7839"/>
          <ac:inkMkLst>
            <pc:docMk/>
            <pc:sldMk cId="149408180" sldId="376"/>
            <ac:inkMk id="8" creationId="{DCE7230B-31DE-41F8-BB85-65F5ECAF9B28}"/>
          </ac:inkMkLst>
        </pc:inkChg>
        <pc:inkChg chg="add del">
          <ac:chgData name="Viet Anh Nguyen" userId="b95f61ff061388d5" providerId="LiveId" clId="{746B24EA-7A43-4D3D-A68A-B9BD11066FA8}" dt="2022-02-09T09:32:50.332" v="7839"/>
          <ac:inkMkLst>
            <pc:docMk/>
            <pc:sldMk cId="149408180" sldId="376"/>
            <ac:inkMk id="9" creationId="{5E0F411C-0F97-48F2-BFC4-5FE8914DAE58}"/>
          </ac:inkMkLst>
        </pc:inkChg>
        <pc:inkChg chg="add del">
          <ac:chgData name="Viet Anh Nguyen" userId="b95f61ff061388d5" providerId="LiveId" clId="{746B24EA-7A43-4D3D-A68A-B9BD11066FA8}" dt="2022-02-09T09:32:50.332" v="7839"/>
          <ac:inkMkLst>
            <pc:docMk/>
            <pc:sldMk cId="149408180" sldId="376"/>
            <ac:inkMk id="10" creationId="{F5E43F8B-F057-4005-AE62-DF3E5CF4D4C6}"/>
          </ac:inkMkLst>
        </pc:inkChg>
        <pc:inkChg chg="add del">
          <ac:chgData name="Viet Anh Nguyen" userId="b95f61ff061388d5" providerId="LiveId" clId="{746B24EA-7A43-4D3D-A68A-B9BD11066FA8}" dt="2022-02-09T09:32:50.332" v="7839"/>
          <ac:inkMkLst>
            <pc:docMk/>
            <pc:sldMk cId="149408180" sldId="376"/>
            <ac:inkMk id="11" creationId="{F89BB82D-D060-4464-B382-C7AE6F6BE950}"/>
          </ac:inkMkLst>
        </pc:inkChg>
        <pc:inkChg chg="add del">
          <ac:chgData name="Viet Anh Nguyen" userId="b95f61ff061388d5" providerId="LiveId" clId="{746B24EA-7A43-4D3D-A68A-B9BD11066FA8}" dt="2022-02-09T09:32:50.332" v="7839"/>
          <ac:inkMkLst>
            <pc:docMk/>
            <pc:sldMk cId="149408180" sldId="376"/>
            <ac:inkMk id="12" creationId="{3F271258-A708-4C31-AD7C-4FF97A7DC145}"/>
          </ac:inkMkLst>
        </pc:inkChg>
        <pc:inkChg chg="add">
          <ac:chgData name="Viet Anh Nguyen" userId="b95f61ff061388d5" providerId="LiveId" clId="{746B24EA-7A43-4D3D-A68A-B9BD11066FA8}" dt="2022-02-09T09:32:50.332" v="7839"/>
          <ac:inkMkLst>
            <pc:docMk/>
            <pc:sldMk cId="149408180" sldId="376"/>
            <ac:inkMk id="13" creationId="{B8CD5F2F-A678-4272-8E44-CB9570A30FA1}"/>
          </ac:inkMkLst>
        </pc:inkChg>
        <pc:inkChg chg="add del">
          <ac:chgData name="Viet Anh Nguyen" userId="b95f61ff061388d5" providerId="LiveId" clId="{746B24EA-7A43-4D3D-A68A-B9BD11066FA8}" dt="2022-02-09T09:32:54.380" v="7848"/>
          <ac:inkMkLst>
            <pc:docMk/>
            <pc:sldMk cId="149408180" sldId="376"/>
            <ac:inkMk id="14" creationId="{EDDBB50D-E331-4E3C-9E7F-C8D1B2DF378C}"/>
          </ac:inkMkLst>
        </pc:inkChg>
        <pc:inkChg chg="add del">
          <ac:chgData name="Viet Anh Nguyen" userId="b95f61ff061388d5" providerId="LiveId" clId="{746B24EA-7A43-4D3D-A68A-B9BD11066FA8}" dt="2022-02-09T09:32:54.380" v="7848"/>
          <ac:inkMkLst>
            <pc:docMk/>
            <pc:sldMk cId="149408180" sldId="376"/>
            <ac:inkMk id="15" creationId="{44B5700C-B10D-4108-89BB-478D5EA278C4}"/>
          </ac:inkMkLst>
        </pc:inkChg>
        <pc:inkChg chg="add del">
          <ac:chgData name="Viet Anh Nguyen" userId="b95f61ff061388d5" providerId="LiveId" clId="{746B24EA-7A43-4D3D-A68A-B9BD11066FA8}" dt="2022-02-09T09:32:54.380" v="7848"/>
          <ac:inkMkLst>
            <pc:docMk/>
            <pc:sldMk cId="149408180" sldId="376"/>
            <ac:inkMk id="16" creationId="{42CF3C9F-53B3-474F-9062-7BF76A45F541}"/>
          </ac:inkMkLst>
        </pc:inkChg>
        <pc:inkChg chg="add del">
          <ac:chgData name="Viet Anh Nguyen" userId="b95f61ff061388d5" providerId="LiveId" clId="{746B24EA-7A43-4D3D-A68A-B9BD11066FA8}" dt="2022-02-09T09:32:54.380" v="7848"/>
          <ac:inkMkLst>
            <pc:docMk/>
            <pc:sldMk cId="149408180" sldId="376"/>
            <ac:inkMk id="17" creationId="{C6AE2B6F-14C6-4D5B-B426-6BFF1B748B6D}"/>
          </ac:inkMkLst>
        </pc:inkChg>
        <pc:inkChg chg="add del">
          <ac:chgData name="Viet Anh Nguyen" userId="b95f61ff061388d5" providerId="LiveId" clId="{746B24EA-7A43-4D3D-A68A-B9BD11066FA8}" dt="2022-02-09T09:32:54.380" v="7848"/>
          <ac:inkMkLst>
            <pc:docMk/>
            <pc:sldMk cId="149408180" sldId="376"/>
            <ac:inkMk id="18" creationId="{1A4765B0-6562-4D81-B1BD-C3F451ED0F2C}"/>
          </ac:inkMkLst>
        </pc:inkChg>
        <pc:inkChg chg="add del">
          <ac:chgData name="Viet Anh Nguyen" userId="b95f61ff061388d5" providerId="LiveId" clId="{746B24EA-7A43-4D3D-A68A-B9BD11066FA8}" dt="2022-02-09T09:32:54.380" v="7848"/>
          <ac:inkMkLst>
            <pc:docMk/>
            <pc:sldMk cId="149408180" sldId="376"/>
            <ac:inkMk id="19" creationId="{E8513BC9-6C62-41A1-9F61-40AD49065584}"/>
          </ac:inkMkLst>
        </pc:inkChg>
        <pc:inkChg chg="add del">
          <ac:chgData name="Viet Anh Nguyen" userId="b95f61ff061388d5" providerId="LiveId" clId="{746B24EA-7A43-4D3D-A68A-B9BD11066FA8}" dt="2022-02-09T09:32:54.380" v="7848"/>
          <ac:inkMkLst>
            <pc:docMk/>
            <pc:sldMk cId="149408180" sldId="376"/>
            <ac:inkMk id="20" creationId="{0AB8AE65-22AA-464A-B7A6-0C00ED3BFBBB}"/>
          </ac:inkMkLst>
        </pc:inkChg>
        <pc:inkChg chg="add del">
          <ac:chgData name="Viet Anh Nguyen" userId="b95f61ff061388d5" providerId="LiveId" clId="{746B24EA-7A43-4D3D-A68A-B9BD11066FA8}" dt="2022-02-09T09:32:54.380" v="7848"/>
          <ac:inkMkLst>
            <pc:docMk/>
            <pc:sldMk cId="149408180" sldId="376"/>
            <ac:inkMk id="21" creationId="{AAD830A1-D42E-434C-B0A1-288A2EECD5E3}"/>
          </ac:inkMkLst>
        </pc:inkChg>
        <pc:inkChg chg="add">
          <ac:chgData name="Viet Anh Nguyen" userId="b95f61ff061388d5" providerId="LiveId" clId="{746B24EA-7A43-4D3D-A68A-B9BD11066FA8}" dt="2022-02-09T09:32:54.380" v="7848"/>
          <ac:inkMkLst>
            <pc:docMk/>
            <pc:sldMk cId="149408180" sldId="376"/>
            <ac:inkMk id="22" creationId="{883C4A44-E324-443B-B558-99338201F00D}"/>
          </ac:inkMkLst>
        </pc:inkChg>
        <pc:inkChg chg="add del">
          <ac:chgData name="Viet Anh Nguyen" userId="b95f61ff061388d5" providerId="LiveId" clId="{746B24EA-7A43-4D3D-A68A-B9BD11066FA8}" dt="2022-02-09T09:32:59.184" v="7855"/>
          <ac:inkMkLst>
            <pc:docMk/>
            <pc:sldMk cId="149408180" sldId="376"/>
            <ac:inkMk id="23" creationId="{2A016C9D-2539-4E6B-8B36-5D721EBD240C}"/>
          </ac:inkMkLst>
        </pc:inkChg>
        <pc:inkChg chg="add del">
          <ac:chgData name="Viet Anh Nguyen" userId="b95f61ff061388d5" providerId="LiveId" clId="{746B24EA-7A43-4D3D-A68A-B9BD11066FA8}" dt="2022-02-09T09:32:59.184" v="7855"/>
          <ac:inkMkLst>
            <pc:docMk/>
            <pc:sldMk cId="149408180" sldId="376"/>
            <ac:inkMk id="24" creationId="{7B47C724-DA3E-4CB4-AB50-01CDEBAAF64D}"/>
          </ac:inkMkLst>
        </pc:inkChg>
        <pc:inkChg chg="add del">
          <ac:chgData name="Viet Anh Nguyen" userId="b95f61ff061388d5" providerId="LiveId" clId="{746B24EA-7A43-4D3D-A68A-B9BD11066FA8}" dt="2022-02-09T09:32:59.184" v="7855"/>
          <ac:inkMkLst>
            <pc:docMk/>
            <pc:sldMk cId="149408180" sldId="376"/>
            <ac:inkMk id="25" creationId="{6832F287-22DD-4725-A8F1-C250A21CED78}"/>
          </ac:inkMkLst>
        </pc:inkChg>
        <pc:inkChg chg="add del">
          <ac:chgData name="Viet Anh Nguyen" userId="b95f61ff061388d5" providerId="LiveId" clId="{746B24EA-7A43-4D3D-A68A-B9BD11066FA8}" dt="2022-02-09T09:32:59.184" v="7855"/>
          <ac:inkMkLst>
            <pc:docMk/>
            <pc:sldMk cId="149408180" sldId="376"/>
            <ac:inkMk id="26" creationId="{E301F9D3-68E6-4F9E-BA48-CD4660E83757}"/>
          </ac:inkMkLst>
        </pc:inkChg>
        <pc:inkChg chg="add del">
          <ac:chgData name="Viet Anh Nguyen" userId="b95f61ff061388d5" providerId="LiveId" clId="{746B24EA-7A43-4D3D-A68A-B9BD11066FA8}" dt="2022-02-09T09:32:59.184" v="7855"/>
          <ac:inkMkLst>
            <pc:docMk/>
            <pc:sldMk cId="149408180" sldId="376"/>
            <ac:inkMk id="27" creationId="{4F30EA52-2BBC-4B89-8439-A4CA1C1A6F8D}"/>
          </ac:inkMkLst>
        </pc:inkChg>
        <pc:inkChg chg="add del">
          <ac:chgData name="Viet Anh Nguyen" userId="b95f61ff061388d5" providerId="LiveId" clId="{746B24EA-7A43-4D3D-A68A-B9BD11066FA8}" dt="2022-02-09T09:32:59.184" v="7855"/>
          <ac:inkMkLst>
            <pc:docMk/>
            <pc:sldMk cId="149408180" sldId="376"/>
            <ac:inkMk id="28" creationId="{A7E92E45-60F3-4A17-A68D-BBBEF0103405}"/>
          </ac:inkMkLst>
        </pc:inkChg>
        <pc:inkChg chg="add del">
          <ac:chgData name="Viet Anh Nguyen" userId="b95f61ff061388d5" providerId="LiveId" clId="{746B24EA-7A43-4D3D-A68A-B9BD11066FA8}" dt="2022-02-09T09:33:00.322" v="7859"/>
          <ac:inkMkLst>
            <pc:docMk/>
            <pc:sldMk cId="149408180" sldId="376"/>
            <ac:inkMk id="29" creationId="{349F9385-156B-4F98-9ABE-43EA9AFB1092}"/>
          </ac:inkMkLst>
        </pc:inkChg>
        <pc:inkChg chg="add del">
          <ac:chgData name="Viet Anh Nguyen" userId="b95f61ff061388d5" providerId="LiveId" clId="{746B24EA-7A43-4D3D-A68A-B9BD11066FA8}" dt="2022-02-09T09:33:00.322" v="7859"/>
          <ac:inkMkLst>
            <pc:docMk/>
            <pc:sldMk cId="149408180" sldId="376"/>
            <ac:inkMk id="30" creationId="{F917FE0B-2E1D-429B-9F07-96ABA1922553}"/>
          </ac:inkMkLst>
        </pc:inkChg>
        <pc:inkChg chg="add del">
          <ac:chgData name="Viet Anh Nguyen" userId="b95f61ff061388d5" providerId="LiveId" clId="{746B24EA-7A43-4D3D-A68A-B9BD11066FA8}" dt="2022-02-09T09:33:00.322" v="7859"/>
          <ac:inkMkLst>
            <pc:docMk/>
            <pc:sldMk cId="149408180" sldId="376"/>
            <ac:inkMk id="31" creationId="{26406265-5A25-49D6-B77D-D07770A1FC9E}"/>
          </ac:inkMkLst>
        </pc:inkChg>
        <pc:inkChg chg="add del">
          <ac:chgData name="Viet Anh Nguyen" userId="b95f61ff061388d5" providerId="LiveId" clId="{746B24EA-7A43-4D3D-A68A-B9BD11066FA8}" dt="2022-02-09T09:33:00.322" v="7859"/>
          <ac:inkMkLst>
            <pc:docMk/>
            <pc:sldMk cId="149408180" sldId="376"/>
            <ac:inkMk id="32" creationId="{DA096FC1-3531-452D-A3A8-880AAE7F4D9B}"/>
          </ac:inkMkLst>
        </pc:inkChg>
        <pc:inkChg chg="add">
          <ac:chgData name="Viet Anh Nguyen" userId="b95f61ff061388d5" providerId="LiveId" clId="{746B24EA-7A43-4D3D-A68A-B9BD11066FA8}" dt="2022-02-09T09:33:00.322" v="7859"/>
          <ac:inkMkLst>
            <pc:docMk/>
            <pc:sldMk cId="149408180" sldId="376"/>
            <ac:inkMk id="33" creationId="{B230CC93-0CED-4525-95E6-CA67C2A7CB26}"/>
          </ac:inkMkLst>
        </pc:inkChg>
        <pc:inkChg chg="add del">
          <ac:chgData name="Viet Anh Nguyen" userId="b95f61ff061388d5" providerId="LiveId" clId="{746B24EA-7A43-4D3D-A68A-B9BD11066FA8}" dt="2022-02-09T09:33:05.574" v="7870"/>
          <ac:inkMkLst>
            <pc:docMk/>
            <pc:sldMk cId="149408180" sldId="376"/>
            <ac:inkMk id="34" creationId="{06FDE7AD-8DCA-4213-9FDA-96B11FDFDFEC}"/>
          </ac:inkMkLst>
        </pc:inkChg>
        <pc:inkChg chg="add del">
          <ac:chgData name="Viet Anh Nguyen" userId="b95f61ff061388d5" providerId="LiveId" clId="{746B24EA-7A43-4D3D-A68A-B9BD11066FA8}" dt="2022-02-09T09:33:05.574" v="7870"/>
          <ac:inkMkLst>
            <pc:docMk/>
            <pc:sldMk cId="149408180" sldId="376"/>
            <ac:inkMk id="35" creationId="{C658CE6E-08C7-4B71-A5C9-C74E1EAEFA80}"/>
          </ac:inkMkLst>
        </pc:inkChg>
        <pc:inkChg chg="add del">
          <ac:chgData name="Viet Anh Nguyen" userId="b95f61ff061388d5" providerId="LiveId" clId="{746B24EA-7A43-4D3D-A68A-B9BD11066FA8}" dt="2022-02-09T09:33:05.574" v="7870"/>
          <ac:inkMkLst>
            <pc:docMk/>
            <pc:sldMk cId="149408180" sldId="376"/>
            <ac:inkMk id="36" creationId="{D169CA1A-4F67-4FC2-921E-AF3B419BE691}"/>
          </ac:inkMkLst>
        </pc:inkChg>
        <pc:inkChg chg="add del">
          <ac:chgData name="Viet Anh Nguyen" userId="b95f61ff061388d5" providerId="LiveId" clId="{746B24EA-7A43-4D3D-A68A-B9BD11066FA8}" dt="2022-02-09T09:33:05.574" v="7870"/>
          <ac:inkMkLst>
            <pc:docMk/>
            <pc:sldMk cId="149408180" sldId="376"/>
            <ac:inkMk id="37" creationId="{3831268E-7BBA-4927-AB88-2DC49324752C}"/>
          </ac:inkMkLst>
        </pc:inkChg>
        <pc:inkChg chg="add del">
          <ac:chgData name="Viet Anh Nguyen" userId="b95f61ff061388d5" providerId="LiveId" clId="{746B24EA-7A43-4D3D-A68A-B9BD11066FA8}" dt="2022-02-09T09:33:05.574" v="7870"/>
          <ac:inkMkLst>
            <pc:docMk/>
            <pc:sldMk cId="149408180" sldId="376"/>
            <ac:inkMk id="38" creationId="{E9F3189F-9968-41A5-A986-BDCDD2EDA4E1}"/>
          </ac:inkMkLst>
        </pc:inkChg>
        <pc:inkChg chg="add del">
          <ac:chgData name="Viet Anh Nguyen" userId="b95f61ff061388d5" providerId="LiveId" clId="{746B24EA-7A43-4D3D-A68A-B9BD11066FA8}" dt="2022-02-09T09:33:05.574" v="7870"/>
          <ac:inkMkLst>
            <pc:docMk/>
            <pc:sldMk cId="149408180" sldId="376"/>
            <ac:inkMk id="39" creationId="{D412D9D3-9739-465E-A7B1-4E72BCC731F3}"/>
          </ac:inkMkLst>
        </pc:inkChg>
        <pc:inkChg chg="add del">
          <ac:chgData name="Viet Anh Nguyen" userId="b95f61ff061388d5" providerId="LiveId" clId="{746B24EA-7A43-4D3D-A68A-B9BD11066FA8}" dt="2022-02-09T09:33:05.574" v="7870"/>
          <ac:inkMkLst>
            <pc:docMk/>
            <pc:sldMk cId="149408180" sldId="376"/>
            <ac:inkMk id="40" creationId="{5B41B0D4-4740-4F46-AFF6-3BC4935C240E}"/>
          </ac:inkMkLst>
        </pc:inkChg>
        <pc:inkChg chg="add del">
          <ac:chgData name="Viet Anh Nguyen" userId="b95f61ff061388d5" providerId="LiveId" clId="{746B24EA-7A43-4D3D-A68A-B9BD11066FA8}" dt="2022-02-09T09:33:05.574" v="7870"/>
          <ac:inkMkLst>
            <pc:docMk/>
            <pc:sldMk cId="149408180" sldId="376"/>
            <ac:inkMk id="41" creationId="{785B37B9-96AC-4BA1-B2BC-64362CE6A6E7}"/>
          </ac:inkMkLst>
        </pc:inkChg>
        <pc:inkChg chg="add del">
          <ac:chgData name="Viet Anh Nguyen" userId="b95f61ff061388d5" providerId="LiveId" clId="{746B24EA-7A43-4D3D-A68A-B9BD11066FA8}" dt="2022-02-09T09:33:05.574" v="7870"/>
          <ac:inkMkLst>
            <pc:docMk/>
            <pc:sldMk cId="149408180" sldId="376"/>
            <ac:inkMk id="42" creationId="{0CD2E971-8DDB-4105-A4FC-2EC8B0093ACD}"/>
          </ac:inkMkLst>
        </pc:inkChg>
        <pc:inkChg chg="add del">
          <ac:chgData name="Viet Anh Nguyen" userId="b95f61ff061388d5" providerId="LiveId" clId="{746B24EA-7A43-4D3D-A68A-B9BD11066FA8}" dt="2022-02-09T09:33:05.574" v="7870"/>
          <ac:inkMkLst>
            <pc:docMk/>
            <pc:sldMk cId="149408180" sldId="376"/>
            <ac:inkMk id="43" creationId="{7473C2C0-D011-40E6-A933-90AAC53012D7}"/>
          </ac:inkMkLst>
        </pc:inkChg>
        <pc:inkChg chg="add">
          <ac:chgData name="Viet Anh Nguyen" userId="b95f61ff061388d5" providerId="LiveId" clId="{746B24EA-7A43-4D3D-A68A-B9BD11066FA8}" dt="2022-02-09T09:33:05.574" v="7870"/>
          <ac:inkMkLst>
            <pc:docMk/>
            <pc:sldMk cId="149408180" sldId="376"/>
            <ac:inkMk id="44" creationId="{3C79C643-F8DF-4607-B08A-B202C0B71917}"/>
          </ac:inkMkLst>
        </pc:inkChg>
        <pc:inkChg chg="add">
          <ac:chgData name="Viet Anh Nguyen" userId="b95f61ff061388d5" providerId="LiveId" clId="{746B24EA-7A43-4D3D-A68A-B9BD11066FA8}" dt="2022-02-09T09:33:05.574" v="7870"/>
          <ac:inkMkLst>
            <pc:docMk/>
            <pc:sldMk cId="149408180" sldId="376"/>
            <ac:inkMk id="45" creationId="{6EAB44CF-2A4A-4CC3-AE0E-20C21CD499D2}"/>
          </ac:inkMkLst>
        </pc:inkChg>
        <pc:inkChg chg="add del">
          <ac:chgData name="Viet Anh Nguyen" userId="b95f61ff061388d5" providerId="LiveId" clId="{746B24EA-7A43-4D3D-A68A-B9BD11066FA8}" dt="2022-02-09T09:33:07.723" v="7873"/>
          <ac:inkMkLst>
            <pc:docMk/>
            <pc:sldMk cId="149408180" sldId="376"/>
            <ac:inkMk id="46" creationId="{43639C80-AE35-47E1-96B8-EA82F5E76E8E}"/>
          </ac:inkMkLst>
        </pc:inkChg>
        <pc:inkChg chg="add del">
          <ac:chgData name="Viet Anh Nguyen" userId="b95f61ff061388d5" providerId="LiveId" clId="{746B24EA-7A43-4D3D-A68A-B9BD11066FA8}" dt="2022-02-09T09:33:07.723" v="7873"/>
          <ac:inkMkLst>
            <pc:docMk/>
            <pc:sldMk cId="149408180" sldId="376"/>
            <ac:inkMk id="47" creationId="{2A9BF947-0B21-4C99-99B8-F64ED6DAFA2F}"/>
          </ac:inkMkLst>
        </pc:inkChg>
        <pc:inkChg chg="add">
          <ac:chgData name="Viet Anh Nguyen" userId="b95f61ff061388d5" providerId="LiveId" clId="{746B24EA-7A43-4D3D-A68A-B9BD11066FA8}" dt="2022-02-09T09:33:07.723" v="7873"/>
          <ac:inkMkLst>
            <pc:docMk/>
            <pc:sldMk cId="149408180" sldId="376"/>
            <ac:inkMk id="48" creationId="{00D840A3-98ED-4239-BACE-9A5B657C9E9C}"/>
          </ac:inkMkLst>
        </pc:inkChg>
        <pc:inkChg chg="add">
          <ac:chgData name="Viet Anh Nguyen" userId="b95f61ff061388d5" providerId="LiveId" clId="{746B24EA-7A43-4D3D-A68A-B9BD11066FA8}" dt="2022-02-09T09:33:10.640" v="7874" actId="9405"/>
          <ac:inkMkLst>
            <pc:docMk/>
            <pc:sldMk cId="149408180" sldId="376"/>
            <ac:inkMk id="49" creationId="{7F63DD27-4327-436A-AED3-E0E58627E99F}"/>
          </ac:inkMkLst>
        </pc:inkChg>
        <pc:inkChg chg="add del">
          <ac:chgData name="Viet Anh Nguyen" userId="b95f61ff061388d5" providerId="LiveId" clId="{746B24EA-7A43-4D3D-A68A-B9BD11066FA8}" dt="2022-02-09T09:33:16.611" v="7888"/>
          <ac:inkMkLst>
            <pc:docMk/>
            <pc:sldMk cId="149408180" sldId="376"/>
            <ac:inkMk id="50" creationId="{F4654FBE-5E28-4E80-86CF-9E508D6116C0}"/>
          </ac:inkMkLst>
        </pc:inkChg>
        <pc:inkChg chg="add del">
          <ac:chgData name="Viet Anh Nguyen" userId="b95f61ff061388d5" providerId="LiveId" clId="{746B24EA-7A43-4D3D-A68A-B9BD11066FA8}" dt="2022-02-09T09:33:16.611" v="7888"/>
          <ac:inkMkLst>
            <pc:docMk/>
            <pc:sldMk cId="149408180" sldId="376"/>
            <ac:inkMk id="51" creationId="{1530D05C-FEA0-4A20-8964-5C3D636BC255}"/>
          </ac:inkMkLst>
        </pc:inkChg>
        <pc:inkChg chg="add del">
          <ac:chgData name="Viet Anh Nguyen" userId="b95f61ff061388d5" providerId="LiveId" clId="{746B24EA-7A43-4D3D-A68A-B9BD11066FA8}" dt="2022-02-09T09:33:16.611" v="7888"/>
          <ac:inkMkLst>
            <pc:docMk/>
            <pc:sldMk cId="149408180" sldId="376"/>
            <ac:inkMk id="52" creationId="{32A6375B-8330-421B-A783-E49E7A323E1F}"/>
          </ac:inkMkLst>
        </pc:inkChg>
        <pc:inkChg chg="add del">
          <ac:chgData name="Viet Anh Nguyen" userId="b95f61ff061388d5" providerId="LiveId" clId="{746B24EA-7A43-4D3D-A68A-B9BD11066FA8}" dt="2022-02-09T09:33:16.611" v="7888"/>
          <ac:inkMkLst>
            <pc:docMk/>
            <pc:sldMk cId="149408180" sldId="376"/>
            <ac:inkMk id="53" creationId="{BB15DB04-6277-4FF2-8E72-4CB566BE104F}"/>
          </ac:inkMkLst>
        </pc:inkChg>
        <pc:inkChg chg="add del">
          <ac:chgData name="Viet Anh Nguyen" userId="b95f61ff061388d5" providerId="LiveId" clId="{746B24EA-7A43-4D3D-A68A-B9BD11066FA8}" dt="2022-02-09T09:33:16.611" v="7888"/>
          <ac:inkMkLst>
            <pc:docMk/>
            <pc:sldMk cId="149408180" sldId="376"/>
            <ac:inkMk id="54" creationId="{A4800FCA-7A07-4F5F-AE5C-7E7C3E7806E1}"/>
          </ac:inkMkLst>
        </pc:inkChg>
        <pc:inkChg chg="add del">
          <ac:chgData name="Viet Anh Nguyen" userId="b95f61ff061388d5" providerId="LiveId" clId="{746B24EA-7A43-4D3D-A68A-B9BD11066FA8}" dt="2022-02-09T09:33:16.611" v="7888"/>
          <ac:inkMkLst>
            <pc:docMk/>
            <pc:sldMk cId="149408180" sldId="376"/>
            <ac:inkMk id="55" creationId="{F4D4BBC3-DB67-45DC-B1D7-5ABCC482D779}"/>
          </ac:inkMkLst>
        </pc:inkChg>
        <pc:inkChg chg="add del">
          <ac:chgData name="Viet Anh Nguyen" userId="b95f61ff061388d5" providerId="LiveId" clId="{746B24EA-7A43-4D3D-A68A-B9BD11066FA8}" dt="2022-02-09T09:33:16.611" v="7888"/>
          <ac:inkMkLst>
            <pc:docMk/>
            <pc:sldMk cId="149408180" sldId="376"/>
            <ac:inkMk id="56" creationId="{5BA5D873-4EB0-4DC7-ABC6-8D95E47ECBE6}"/>
          </ac:inkMkLst>
        </pc:inkChg>
        <pc:inkChg chg="add del">
          <ac:chgData name="Viet Anh Nguyen" userId="b95f61ff061388d5" providerId="LiveId" clId="{746B24EA-7A43-4D3D-A68A-B9BD11066FA8}" dt="2022-02-09T09:33:16.611" v="7888"/>
          <ac:inkMkLst>
            <pc:docMk/>
            <pc:sldMk cId="149408180" sldId="376"/>
            <ac:inkMk id="57" creationId="{FF0EDD9C-25A7-4A13-889C-4088D9085FAE}"/>
          </ac:inkMkLst>
        </pc:inkChg>
        <pc:inkChg chg="add del">
          <ac:chgData name="Viet Anh Nguyen" userId="b95f61ff061388d5" providerId="LiveId" clId="{746B24EA-7A43-4D3D-A68A-B9BD11066FA8}" dt="2022-02-09T09:33:16.611" v="7888"/>
          <ac:inkMkLst>
            <pc:docMk/>
            <pc:sldMk cId="149408180" sldId="376"/>
            <ac:inkMk id="58" creationId="{44A0141C-614D-4117-A36D-3B609BC2D2D4}"/>
          </ac:inkMkLst>
        </pc:inkChg>
        <pc:inkChg chg="add del">
          <ac:chgData name="Viet Anh Nguyen" userId="b95f61ff061388d5" providerId="LiveId" clId="{746B24EA-7A43-4D3D-A68A-B9BD11066FA8}" dt="2022-02-09T09:33:16.611" v="7888"/>
          <ac:inkMkLst>
            <pc:docMk/>
            <pc:sldMk cId="149408180" sldId="376"/>
            <ac:inkMk id="59" creationId="{D8A4AE52-AD0A-4092-9D3E-5B6A90171D42}"/>
          </ac:inkMkLst>
        </pc:inkChg>
        <pc:inkChg chg="add del">
          <ac:chgData name="Viet Anh Nguyen" userId="b95f61ff061388d5" providerId="LiveId" clId="{746B24EA-7A43-4D3D-A68A-B9BD11066FA8}" dt="2022-02-09T09:33:16.611" v="7888"/>
          <ac:inkMkLst>
            <pc:docMk/>
            <pc:sldMk cId="149408180" sldId="376"/>
            <ac:inkMk id="60" creationId="{BD793A18-A198-4F4E-BBE0-911AF2B605CD}"/>
          </ac:inkMkLst>
        </pc:inkChg>
        <pc:inkChg chg="add del">
          <ac:chgData name="Viet Anh Nguyen" userId="b95f61ff061388d5" providerId="LiveId" clId="{746B24EA-7A43-4D3D-A68A-B9BD11066FA8}" dt="2022-02-09T09:33:16.611" v="7888"/>
          <ac:inkMkLst>
            <pc:docMk/>
            <pc:sldMk cId="149408180" sldId="376"/>
            <ac:inkMk id="61" creationId="{4767C213-F22A-44CA-85EB-15B032852D07}"/>
          </ac:inkMkLst>
        </pc:inkChg>
        <pc:inkChg chg="add del">
          <ac:chgData name="Viet Anh Nguyen" userId="b95f61ff061388d5" providerId="LiveId" clId="{746B24EA-7A43-4D3D-A68A-B9BD11066FA8}" dt="2022-02-09T09:33:16.611" v="7888"/>
          <ac:inkMkLst>
            <pc:docMk/>
            <pc:sldMk cId="149408180" sldId="376"/>
            <ac:inkMk id="62" creationId="{B7DC2176-7AD9-43CD-863B-2C0D493A2B65}"/>
          </ac:inkMkLst>
        </pc:inkChg>
        <pc:inkChg chg="add">
          <ac:chgData name="Viet Anh Nguyen" userId="b95f61ff061388d5" providerId="LiveId" clId="{746B24EA-7A43-4D3D-A68A-B9BD11066FA8}" dt="2022-02-09T09:33:16.611" v="7888"/>
          <ac:inkMkLst>
            <pc:docMk/>
            <pc:sldMk cId="149408180" sldId="376"/>
            <ac:inkMk id="63" creationId="{BA91905B-6842-4D6E-8025-43FC8C619364}"/>
          </ac:inkMkLst>
        </pc:inkChg>
        <pc:inkChg chg="add">
          <ac:chgData name="Viet Anh Nguyen" userId="b95f61ff061388d5" providerId="LiveId" clId="{746B24EA-7A43-4D3D-A68A-B9BD11066FA8}" dt="2022-02-09T09:33:16.611" v="7888"/>
          <ac:inkMkLst>
            <pc:docMk/>
            <pc:sldMk cId="149408180" sldId="376"/>
            <ac:inkMk id="64" creationId="{6BF8FBC7-DD34-4706-A529-3423BC862DBC}"/>
          </ac:inkMkLst>
        </pc:inkChg>
        <pc:inkChg chg="add">
          <ac:chgData name="Viet Anh Nguyen" userId="b95f61ff061388d5" providerId="LiveId" clId="{746B24EA-7A43-4D3D-A68A-B9BD11066FA8}" dt="2022-02-09T09:33:16.611" v="7888"/>
          <ac:inkMkLst>
            <pc:docMk/>
            <pc:sldMk cId="149408180" sldId="376"/>
            <ac:inkMk id="65" creationId="{57062CF6-7FC1-4D6C-9DEF-E0C90929FD46}"/>
          </ac:inkMkLst>
        </pc:inkChg>
        <pc:inkChg chg="add del">
          <ac:chgData name="Viet Anh Nguyen" userId="b95f61ff061388d5" providerId="LiveId" clId="{746B24EA-7A43-4D3D-A68A-B9BD11066FA8}" dt="2022-02-09T09:33:21.929" v="7892"/>
          <ac:inkMkLst>
            <pc:docMk/>
            <pc:sldMk cId="149408180" sldId="376"/>
            <ac:inkMk id="66" creationId="{24BA2975-C737-4596-AEE2-B0BEC2C9E667}"/>
          </ac:inkMkLst>
        </pc:inkChg>
        <pc:inkChg chg="add del">
          <ac:chgData name="Viet Anh Nguyen" userId="b95f61ff061388d5" providerId="LiveId" clId="{746B24EA-7A43-4D3D-A68A-B9BD11066FA8}" dt="2022-02-09T09:33:21.929" v="7892"/>
          <ac:inkMkLst>
            <pc:docMk/>
            <pc:sldMk cId="149408180" sldId="376"/>
            <ac:inkMk id="67" creationId="{23ABA500-D3EB-4BE1-BF11-EE576D4129A6}"/>
          </ac:inkMkLst>
        </pc:inkChg>
        <pc:inkChg chg="add del">
          <ac:chgData name="Viet Anh Nguyen" userId="b95f61ff061388d5" providerId="LiveId" clId="{746B24EA-7A43-4D3D-A68A-B9BD11066FA8}" dt="2022-02-09T09:33:21.929" v="7892"/>
          <ac:inkMkLst>
            <pc:docMk/>
            <pc:sldMk cId="149408180" sldId="376"/>
            <ac:inkMk id="68" creationId="{C25DCFFB-AFA6-412E-B1EB-07FE9A1BA4FD}"/>
          </ac:inkMkLst>
        </pc:inkChg>
        <pc:inkChg chg="add del">
          <ac:chgData name="Viet Anh Nguyen" userId="b95f61ff061388d5" providerId="LiveId" clId="{746B24EA-7A43-4D3D-A68A-B9BD11066FA8}" dt="2022-02-09T09:33:25.609" v="7902"/>
          <ac:inkMkLst>
            <pc:docMk/>
            <pc:sldMk cId="149408180" sldId="376"/>
            <ac:inkMk id="69" creationId="{76099BB5-E08E-4158-8849-9511284CDE96}"/>
          </ac:inkMkLst>
        </pc:inkChg>
        <pc:inkChg chg="add del">
          <ac:chgData name="Viet Anh Nguyen" userId="b95f61ff061388d5" providerId="LiveId" clId="{746B24EA-7A43-4D3D-A68A-B9BD11066FA8}" dt="2022-02-09T09:33:25.609" v="7902"/>
          <ac:inkMkLst>
            <pc:docMk/>
            <pc:sldMk cId="149408180" sldId="376"/>
            <ac:inkMk id="70" creationId="{ED9A60C3-10B4-4CC7-952E-DF9AF020980D}"/>
          </ac:inkMkLst>
        </pc:inkChg>
        <pc:inkChg chg="add del">
          <ac:chgData name="Viet Anh Nguyen" userId="b95f61ff061388d5" providerId="LiveId" clId="{746B24EA-7A43-4D3D-A68A-B9BD11066FA8}" dt="2022-02-09T09:33:25.609" v="7902"/>
          <ac:inkMkLst>
            <pc:docMk/>
            <pc:sldMk cId="149408180" sldId="376"/>
            <ac:inkMk id="71" creationId="{CD5CD6C4-17EB-40C5-B83F-9A04A97908FB}"/>
          </ac:inkMkLst>
        </pc:inkChg>
        <pc:inkChg chg="add del">
          <ac:chgData name="Viet Anh Nguyen" userId="b95f61ff061388d5" providerId="LiveId" clId="{746B24EA-7A43-4D3D-A68A-B9BD11066FA8}" dt="2022-02-09T09:33:25.609" v="7902"/>
          <ac:inkMkLst>
            <pc:docMk/>
            <pc:sldMk cId="149408180" sldId="376"/>
            <ac:inkMk id="72" creationId="{D4C218EC-685B-42F4-9B4F-E1D824992ADD}"/>
          </ac:inkMkLst>
        </pc:inkChg>
        <pc:inkChg chg="add del">
          <ac:chgData name="Viet Anh Nguyen" userId="b95f61ff061388d5" providerId="LiveId" clId="{746B24EA-7A43-4D3D-A68A-B9BD11066FA8}" dt="2022-02-09T09:33:25.609" v="7902"/>
          <ac:inkMkLst>
            <pc:docMk/>
            <pc:sldMk cId="149408180" sldId="376"/>
            <ac:inkMk id="73" creationId="{51BC408C-3059-4506-990C-4B6F8F453FBC}"/>
          </ac:inkMkLst>
        </pc:inkChg>
        <pc:inkChg chg="add del">
          <ac:chgData name="Viet Anh Nguyen" userId="b95f61ff061388d5" providerId="LiveId" clId="{746B24EA-7A43-4D3D-A68A-B9BD11066FA8}" dt="2022-02-09T09:33:25.609" v="7902"/>
          <ac:inkMkLst>
            <pc:docMk/>
            <pc:sldMk cId="149408180" sldId="376"/>
            <ac:inkMk id="74" creationId="{E1B2B9C6-DDEA-4019-8ACD-60778A6A328D}"/>
          </ac:inkMkLst>
        </pc:inkChg>
        <pc:inkChg chg="add del">
          <ac:chgData name="Viet Anh Nguyen" userId="b95f61ff061388d5" providerId="LiveId" clId="{746B24EA-7A43-4D3D-A68A-B9BD11066FA8}" dt="2022-02-09T09:33:25.609" v="7902"/>
          <ac:inkMkLst>
            <pc:docMk/>
            <pc:sldMk cId="149408180" sldId="376"/>
            <ac:inkMk id="75" creationId="{08D7D21D-1C78-4B4B-BA39-A2F34AAF0F89}"/>
          </ac:inkMkLst>
        </pc:inkChg>
        <pc:inkChg chg="add del">
          <ac:chgData name="Viet Anh Nguyen" userId="b95f61ff061388d5" providerId="LiveId" clId="{746B24EA-7A43-4D3D-A68A-B9BD11066FA8}" dt="2022-02-09T09:33:25.609" v="7902"/>
          <ac:inkMkLst>
            <pc:docMk/>
            <pc:sldMk cId="149408180" sldId="376"/>
            <ac:inkMk id="76" creationId="{DAAEE692-ED83-4413-BB8E-8983983F22AA}"/>
          </ac:inkMkLst>
        </pc:inkChg>
        <pc:inkChg chg="add del">
          <ac:chgData name="Viet Anh Nguyen" userId="b95f61ff061388d5" providerId="LiveId" clId="{746B24EA-7A43-4D3D-A68A-B9BD11066FA8}" dt="2022-02-09T09:33:25.609" v="7902"/>
          <ac:inkMkLst>
            <pc:docMk/>
            <pc:sldMk cId="149408180" sldId="376"/>
            <ac:inkMk id="77" creationId="{B0116B12-A3A3-4B3A-8278-69AA545FABFD}"/>
          </ac:inkMkLst>
        </pc:inkChg>
        <pc:inkChg chg="add del">
          <ac:chgData name="Viet Anh Nguyen" userId="b95f61ff061388d5" providerId="LiveId" clId="{746B24EA-7A43-4D3D-A68A-B9BD11066FA8}" dt="2022-02-09T09:33:25.609" v="7902"/>
          <ac:inkMkLst>
            <pc:docMk/>
            <pc:sldMk cId="149408180" sldId="376"/>
            <ac:inkMk id="78" creationId="{406C65C6-FD06-4CAD-AADB-9A156C3CC0E7}"/>
          </ac:inkMkLst>
        </pc:inkChg>
        <pc:inkChg chg="add del">
          <ac:chgData name="Viet Anh Nguyen" userId="b95f61ff061388d5" providerId="LiveId" clId="{746B24EA-7A43-4D3D-A68A-B9BD11066FA8}" dt="2022-02-09T09:33:25.609" v="7902"/>
          <ac:inkMkLst>
            <pc:docMk/>
            <pc:sldMk cId="149408180" sldId="376"/>
            <ac:inkMk id="79" creationId="{FFACB449-5C3E-47DE-8B4A-DDE502DFBEE0}"/>
          </ac:inkMkLst>
        </pc:inkChg>
        <pc:inkChg chg="add">
          <ac:chgData name="Viet Anh Nguyen" userId="b95f61ff061388d5" providerId="LiveId" clId="{746B24EA-7A43-4D3D-A68A-B9BD11066FA8}" dt="2022-02-09T09:33:25.609" v="7902"/>
          <ac:inkMkLst>
            <pc:docMk/>
            <pc:sldMk cId="149408180" sldId="376"/>
            <ac:inkMk id="80" creationId="{2D4F38C7-5C05-40C0-B0EF-2C11FA99BAA8}"/>
          </ac:inkMkLst>
        </pc:inkChg>
        <pc:inkChg chg="add del">
          <ac:chgData name="Viet Anh Nguyen" userId="b95f61ff061388d5" providerId="LiveId" clId="{746B24EA-7A43-4D3D-A68A-B9BD11066FA8}" dt="2022-02-09T09:33:30.811" v="7915"/>
          <ac:inkMkLst>
            <pc:docMk/>
            <pc:sldMk cId="149408180" sldId="376"/>
            <ac:inkMk id="81" creationId="{CA766359-3364-47C8-9AE6-D82ABA8BF53B}"/>
          </ac:inkMkLst>
        </pc:inkChg>
        <pc:inkChg chg="add del">
          <ac:chgData name="Viet Anh Nguyen" userId="b95f61ff061388d5" providerId="LiveId" clId="{746B24EA-7A43-4D3D-A68A-B9BD11066FA8}" dt="2022-02-09T09:33:30.811" v="7915"/>
          <ac:inkMkLst>
            <pc:docMk/>
            <pc:sldMk cId="149408180" sldId="376"/>
            <ac:inkMk id="82" creationId="{0E6A265C-5F23-4FE9-9B3D-D7ADB104797C}"/>
          </ac:inkMkLst>
        </pc:inkChg>
        <pc:inkChg chg="add del">
          <ac:chgData name="Viet Anh Nguyen" userId="b95f61ff061388d5" providerId="LiveId" clId="{746B24EA-7A43-4D3D-A68A-B9BD11066FA8}" dt="2022-02-09T09:33:30.811" v="7915"/>
          <ac:inkMkLst>
            <pc:docMk/>
            <pc:sldMk cId="149408180" sldId="376"/>
            <ac:inkMk id="83" creationId="{C2B0CC12-186F-479D-B7DE-78F4FF2EB8AB}"/>
          </ac:inkMkLst>
        </pc:inkChg>
        <pc:inkChg chg="add del">
          <ac:chgData name="Viet Anh Nguyen" userId="b95f61ff061388d5" providerId="LiveId" clId="{746B24EA-7A43-4D3D-A68A-B9BD11066FA8}" dt="2022-02-09T09:33:30.811" v="7915"/>
          <ac:inkMkLst>
            <pc:docMk/>
            <pc:sldMk cId="149408180" sldId="376"/>
            <ac:inkMk id="84" creationId="{7C48326B-62C4-435C-95D2-0F6B8661D427}"/>
          </ac:inkMkLst>
        </pc:inkChg>
        <pc:inkChg chg="add del">
          <ac:chgData name="Viet Anh Nguyen" userId="b95f61ff061388d5" providerId="LiveId" clId="{746B24EA-7A43-4D3D-A68A-B9BD11066FA8}" dt="2022-02-09T09:33:30.811" v="7915"/>
          <ac:inkMkLst>
            <pc:docMk/>
            <pc:sldMk cId="149408180" sldId="376"/>
            <ac:inkMk id="85" creationId="{54655D58-5665-49A8-A0B0-4FED7F7AB7EE}"/>
          </ac:inkMkLst>
        </pc:inkChg>
        <pc:inkChg chg="add del">
          <ac:chgData name="Viet Anh Nguyen" userId="b95f61ff061388d5" providerId="LiveId" clId="{746B24EA-7A43-4D3D-A68A-B9BD11066FA8}" dt="2022-02-09T09:33:30.811" v="7915"/>
          <ac:inkMkLst>
            <pc:docMk/>
            <pc:sldMk cId="149408180" sldId="376"/>
            <ac:inkMk id="86" creationId="{4504454D-B151-4B02-BFB7-410507973025}"/>
          </ac:inkMkLst>
        </pc:inkChg>
        <pc:inkChg chg="add del">
          <ac:chgData name="Viet Anh Nguyen" userId="b95f61ff061388d5" providerId="LiveId" clId="{746B24EA-7A43-4D3D-A68A-B9BD11066FA8}" dt="2022-02-09T09:33:30.811" v="7915"/>
          <ac:inkMkLst>
            <pc:docMk/>
            <pc:sldMk cId="149408180" sldId="376"/>
            <ac:inkMk id="87" creationId="{CD04D9D4-DC83-4AE1-AB47-FE1F1E0D2775}"/>
          </ac:inkMkLst>
        </pc:inkChg>
        <pc:inkChg chg="add del">
          <ac:chgData name="Viet Anh Nguyen" userId="b95f61ff061388d5" providerId="LiveId" clId="{746B24EA-7A43-4D3D-A68A-B9BD11066FA8}" dt="2022-02-09T09:33:30.811" v="7915"/>
          <ac:inkMkLst>
            <pc:docMk/>
            <pc:sldMk cId="149408180" sldId="376"/>
            <ac:inkMk id="88" creationId="{AA8F62AA-089B-4551-983D-8A260A1EC3C6}"/>
          </ac:inkMkLst>
        </pc:inkChg>
        <pc:inkChg chg="add del">
          <ac:chgData name="Viet Anh Nguyen" userId="b95f61ff061388d5" providerId="LiveId" clId="{746B24EA-7A43-4D3D-A68A-B9BD11066FA8}" dt="2022-02-09T09:33:30.811" v="7915"/>
          <ac:inkMkLst>
            <pc:docMk/>
            <pc:sldMk cId="149408180" sldId="376"/>
            <ac:inkMk id="89" creationId="{502DAA4D-5198-48C6-BC86-1CC514735A60}"/>
          </ac:inkMkLst>
        </pc:inkChg>
        <pc:inkChg chg="add del">
          <ac:chgData name="Viet Anh Nguyen" userId="b95f61ff061388d5" providerId="LiveId" clId="{746B24EA-7A43-4D3D-A68A-B9BD11066FA8}" dt="2022-02-09T09:33:30.811" v="7915"/>
          <ac:inkMkLst>
            <pc:docMk/>
            <pc:sldMk cId="149408180" sldId="376"/>
            <ac:inkMk id="90" creationId="{63A71F59-5067-4F1E-834D-5E1B83AC721A}"/>
          </ac:inkMkLst>
        </pc:inkChg>
        <pc:inkChg chg="add del">
          <ac:chgData name="Viet Anh Nguyen" userId="b95f61ff061388d5" providerId="LiveId" clId="{746B24EA-7A43-4D3D-A68A-B9BD11066FA8}" dt="2022-02-09T09:33:30.811" v="7915"/>
          <ac:inkMkLst>
            <pc:docMk/>
            <pc:sldMk cId="149408180" sldId="376"/>
            <ac:inkMk id="91" creationId="{9C249410-FE17-4A1E-8C47-F89676950793}"/>
          </ac:inkMkLst>
        </pc:inkChg>
        <pc:inkChg chg="add del">
          <ac:chgData name="Viet Anh Nguyen" userId="b95f61ff061388d5" providerId="LiveId" clId="{746B24EA-7A43-4D3D-A68A-B9BD11066FA8}" dt="2022-02-09T09:33:30.811" v="7915"/>
          <ac:inkMkLst>
            <pc:docMk/>
            <pc:sldMk cId="149408180" sldId="376"/>
            <ac:inkMk id="92" creationId="{749FA7C6-9D94-44EA-8A51-23483397D7E3}"/>
          </ac:inkMkLst>
        </pc:inkChg>
        <pc:inkChg chg="add">
          <ac:chgData name="Viet Anh Nguyen" userId="b95f61ff061388d5" providerId="LiveId" clId="{746B24EA-7A43-4D3D-A68A-B9BD11066FA8}" dt="2022-02-09T09:33:30.811" v="7915"/>
          <ac:inkMkLst>
            <pc:docMk/>
            <pc:sldMk cId="149408180" sldId="376"/>
            <ac:inkMk id="93" creationId="{510E68A2-FD31-4750-B63A-B9D7B696A610}"/>
          </ac:inkMkLst>
        </pc:inkChg>
      </pc:sldChg>
      <pc:sldChg chg="addSp delSp add mod">
        <pc:chgData name="Viet Anh Nguyen" userId="b95f61ff061388d5" providerId="LiveId" clId="{746B24EA-7A43-4D3D-A68A-B9BD11066FA8}" dt="2022-02-09T09:34:34.090" v="8036"/>
        <pc:sldMkLst>
          <pc:docMk/>
          <pc:sldMk cId="2575408113" sldId="377"/>
        </pc:sldMkLst>
        <pc:inkChg chg="add del">
          <ac:chgData name="Viet Anh Nguyen" userId="b95f61ff061388d5" providerId="LiveId" clId="{746B24EA-7A43-4D3D-A68A-B9BD11066FA8}" dt="2022-02-09T09:33:42.234" v="7918"/>
          <ac:inkMkLst>
            <pc:docMk/>
            <pc:sldMk cId="2575408113" sldId="377"/>
            <ac:inkMk id="2" creationId="{557E26E1-8155-4B7B-B4CF-34133152271A}"/>
          </ac:inkMkLst>
        </pc:inkChg>
        <pc:inkChg chg="add del">
          <ac:chgData name="Viet Anh Nguyen" userId="b95f61ff061388d5" providerId="LiveId" clId="{746B24EA-7A43-4D3D-A68A-B9BD11066FA8}" dt="2022-02-09T09:33:42.234" v="7918"/>
          <ac:inkMkLst>
            <pc:docMk/>
            <pc:sldMk cId="2575408113" sldId="377"/>
            <ac:inkMk id="3" creationId="{F13369F0-BB96-45BD-A4CB-542633261E33}"/>
          </ac:inkMkLst>
        </pc:inkChg>
        <pc:inkChg chg="add del">
          <ac:chgData name="Viet Anh Nguyen" userId="b95f61ff061388d5" providerId="LiveId" clId="{746B24EA-7A43-4D3D-A68A-B9BD11066FA8}" dt="2022-02-09T09:33:52.787" v="7939"/>
          <ac:inkMkLst>
            <pc:docMk/>
            <pc:sldMk cId="2575408113" sldId="377"/>
            <ac:inkMk id="4" creationId="{15CCF1C8-619E-48AC-BDB0-441C40D151AC}"/>
          </ac:inkMkLst>
        </pc:inkChg>
        <pc:inkChg chg="add del">
          <ac:chgData name="Viet Anh Nguyen" userId="b95f61ff061388d5" providerId="LiveId" clId="{746B24EA-7A43-4D3D-A68A-B9BD11066FA8}" dt="2022-02-09T09:33:45.297" v="7922"/>
          <ac:inkMkLst>
            <pc:docMk/>
            <pc:sldMk cId="2575408113" sldId="377"/>
            <ac:inkMk id="5" creationId="{182B7CBD-8432-46C7-8031-F6E24295518C}"/>
          </ac:inkMkLst>
        </pc:inkChg>
        <pc:inkChg chg="add del">
          <ac:chgData name="Viet Anh Nguyen" userId="b95f61ff061388d5" providerId="LiveId" clId="{746B24EA-7A43-4D3D-A68A-B9BD11066FA8}" dt="2022-02-09T09:33:45.297" v="7922"/>
          <ac:inkMkLst>
            <pc:docMk/>
            <pc:sldMk cId="2575408113" sldId="377"/>
            <ac:inkMk id="6" creationId="{D7CA238C-35FA-46D4-B926-0C12624E7C34}"/>
          </ac:inkMkLst>
        </pc:inkChg>
        <pc:inkChg chg="add del">
          <ac:chgData name="Viet Anh Nguyen" userId="b95f61ff061388d5" providerId="LiveId" clId="{746B24EA-7A43-4D3D-A68A-B9BD11066FA8}" dt="2022-02-09T09:33:45.297" v="7922"/>
          <ac:inkMkLst>
            <pc:docMk/>
            <pc:sldMk cId="2575408113" sldId="377"/>
            <ac:inkMk id="7" creationId="{0DC3E99B-4986-4CB2-9D2E-8AE646A1EC37}"/>
          </ac:inkMkLst>
        </pc:inkChg>
        <pc:inkChg chg="add del">
          <ac:chgData name="Viet Anh Nguyen" userId="b95f61ff061388d5" providerId="LiveId" clId="{746B24EA-7A43-4D3D-A68A-B9BD11066FA8}" dt="2022-02-09T09:33:52.787" v="7939"/>
          <ac:inkMkLst>
            <pc:docMk/>
            <pc:sldMk cId="2575408113" sldId="377"/>
            <ac:inkMk id="8" creationId="{751B4B13-9DF7-470E-A6C6-609CCB595552}"/>
          </ac:inkMkLst>
        </pc:inkChg>
        <pc:inkChg chg="add del">
          <ac:chgData name="Viet Anh Nguyen" userId="b95f61ff061388d5" providerId="LiveId" clId="{746B24EA-7A43-4D3D-A68A-B9BD11066FA8}" dt="2022-02-09T09:33:46.355" v="7925"/>
          <ac:inkMkLst>
            <pc:docMk/>
            <pc:sldMk cId="2575408113" sldId="377"/>
            <ac:inkMk id="9" creationId="{319A6AC8-4B90-4086-AF04-7889E079A690}"/>
          </ac:inkMkLst>
        </pc:inkChg>
        <pc:inkChg chg="add del">
          <ac:chgData name="Viet Anh Nguyen" userId="b95f61ff061388d5" providerId="LiveId" clId="{746B24EA-7A43-4D3D-A68A-B9BD11066FA8}" dt="2022-02-09T09:33:46.355" v="7925"/>
          <ac:inkMkLst>
            <pc:docMk/>
            <pc:sldMk cId="2575408113" sldId="377"/>
            <ac:inkMk id="10" creationId="{8EA545DE-C71F-43C4-94C0-3E366A919A86}"/>
          </ac:inkMkLst>
        </pc:inkChg>
        <pc:inkChg chg="add del">
          <ac:chgData name="Viet Anh Nguyen" userId="b95f61ff061388d5" providerId="LiveId" clId="{746B24EA-7A43-4D3D-A68A-B9BD11066FA8}" dt="2022-02-09T09:33:48.147" v="7930"/>
          <ac:inkMkLst>
            <pc:docMk/>
            <pc:sldMk cId="2575408113" sldId="377"/>
            <ac:inkMk id="11" creationId="{C036A716-454E-480A-8E41-4757F1DED742}"/>
          </ac:inkMkLst>
        </pc:inkChg>
        <pc:inkChg chg="add del">
          <ac:chgData name="Viet Anh Nguyen" userId="b95f61ff061388d5" providerId="LiveId" clId="{746B24EA-7A43-4D3D-A68A-B9BD11066FA8}" dt="2022-02-09T09:33:48.147" v="7930"/>
          <ac:inkMkLst>
            <pc:docMk/>
            <pc:sldMk cId="2575408113" sldId="377"/>
            <ac:inkMk id="12" creationId="{703366FD-44B0-405C-8D6E-2A492A700884}"/>
          </ac:inkMkLst>
        </pc:inkChg>
        <pc:inkChg chg="add del">
          <ac:chgData name="Viet Anh Nguyen" userId="b95f61ff061388d5" providerId="LiveId" clId="{746B24EA-7A43-4D3D-A68A-B9BD11066FA8}" dt="2022-02-09T09:33:48.147" v="7930"/>
          <ac:inkMkLst>
            <pc:docMk/>
            <pc:sldMk cId="2575408113" sldId="377"/>
            <ac:inkMk id="13" creationId="{8C44432A-ABD1-4EBE-99B9-E9A4A0F7B3EA}"/>
          </ac:inkMkLst>
        </pc:inkChg>
        <pc:inkChg chg="add del">
          <ac:chgData name="Viet Anh Nguyen" userId="b95f61ff061388d5" providerId="LiveId" clId="{746B24EA-7A43-4D3D-A68A-B9BD11066FA8}" dt="2022-02-09T09:33:48.147" v="7930"/>
          <ac:inkMkLst>
            <pc:docMk/>
            <pc:sldMk cId="2575408113" sldId="377"/>
            <ac:inkMk id="14" creationId="{2BA6D8F3-9776-45F6-8C90-E114400EB63C}"/>
          </ac:inkMkLst>
        </pc:inkChg>
        <pc:inkChg chg="add del">
          <ac:chgData name="Viet Anh Nguyen" userId="b95f61ff061388d5" providerId="LiveId" clId="{746B24EA-7A43-4D3D-A68A-B9BD11066FA8}" dt="2022-02-09T09:33:48.147" v="7930"/>
          <ac:inkMkLst>
            <pc:docMk/>
            <pc:sldMk cId="2575408113" sldId="377"/>
            <ac:inkMk id="15" creationId="{3EEAF332-6F04-4100-A20A-B5FB013A70B8}"/>
          </ac:inkMkLst>
        </pc:inkChg>
        <pc:inkChg chg="add del">
          <ac:chgData name="Viet Anh Nguyen" userId="b95f61ff061388d5" providerId="LiveId" clId="{746B24EA-7A43-4D3D-A68A-B9BD11066FA8}" dt="2022-02-09T09:33:51.033" v="7934"/>
          <ac:inkMkLst>
            <pc:docMk/>
            <pc:sldMk cId="2575408113" sldId="377"/>
            <ac:inkMk id="16" creationId="{D20786AE-870A-4E4A-968B-B72FC0BF650C}"/>
          </ac:inkMkLst>
        </pc:inkChg>
        <pc:inkChg chg="add del">
          <ac:chgData name="Viet Anh Nguyen" userId="b95f61ff061388d5" providerId="LiveId" clId="{746B24EA-7A43-4D3D-A68A-B9BD11066FA8}" dt="2022-02-09T09:33:51.033" v="7934"/>
          <ac:inkMkLst>
            <pc:docMk/>
            <pc:sldMk cId="2575408113" sldId="377"/>
            <ac:inkMk id="17" creationId="{5D1942F2-A5E5-4B4A-9ED2-565A2766860F}"/>
          </ac:inkMkLst>
        </pc:inkChg>
        <pc:inkChg chg="add del">
          <ac:chgData name="Viet Anh Nguyen" userId="b95f61ff061388d5" providerId="LiveId" clId="{746B24EA-7A43-4D3D-A68A-B9BD11066FA8}" dt="2022-02-09T09:33:51.033" v="7934"/>
          <ac:inkMkLst>
            <pc:docMk/>
            <pc:sldMk cId="2575408113" sldId="377"/>
            <ac:inkMk id="18" creationId="{0C35A125-7755-4282-9699-0740EC13530C}"/>
          </ac:inkMkLst>
        </pc:inkChg>
        <pc:inkChg chg="add del">
          <ac:chgData name="Viet Anh Nguyen" userId="b95f61ff061388d5" providerId="LiveId" clId="{746B24EA-7A43-4D3D-A68A-B9BD11066FA8}" dt="2022-02-09T09:33:51.033" v="7934"/>
          <ac:inkMkLst>
            <pc:docMk/>
            <pc:sldMk cId="2575408113" sldId="377"/>
            <ac:inkMk id="19" creationId="{4504E996-8562-482A-AE6B-FDDCD0C58AAD}"/>
          </ac:inkMkLst>
        </pc:inkChg>
        <pc:inkChg chg="add">
          <ac:chgData name="Viet Anh Nguyen" userId="b95f61ff061388d5" providerId="LiveId" clId="{746B24EA-7A43-4D3D-A68A-B9BD11066FA8}" dt="2022-02-09T09:33:51.033" v="7934"/>
          <ac:inkMkLst>
            <pc:docMk/>
            <pc:sldMk cId="2575408113" sldId="377"/>
            <ac:inkMk id="20" creationId="{64CFEACC-4F3B-4246-A9F9-0E8504B82647}"/>
          </ac:inkMkLst>
        </pc:inkChg>
        <pc:inkChg chg="add del">
          <ac:chgData name="Viet Anh Nguyen" userId="b95f61ff061388d5" providerId="LiveId" clId="{746B24EA-7A43-4D3D-A68A-B9BD11066FA8}" dt="2022-02-09T09:33:52.787" v="7939"/>
          <ac:inkMkLst>
            <pc:docMk/>
            <pc:sldMk cId="2575408113" sldId="377"/>
            <ac:inkMk id="21" creationId="{D5A8B167-0F96-44FE-8F16-F3461FFD33C4}"/>
          </ac:inkMkLst>
        </pc:inkChg>
        <pc:inkChg chg="add del">
          <ac:chgData name="Viet Anh Nguyen" userId="b95f61ff061388d5" providerId="LiveId" clId="{746B24EA-7A43-4D3D-A68A-B9BD11066FA8}" dt="2022-02-09T09:33:52.787" v="7939"/>
          <ac:inkMkLst>
            <pc:docMk/>
            <pc:sldMk cId="2575408113" sldId="377"/>
            <ac:inkMk id="22" creationId="{1A7CB384-4A39-4DA3-B770-265B0579287C}"/>
          </ac:inkMkLst>
        </pc:inkChg>
        <pc:inkChg chg="add del">
          <ac:chgData name="Viet Anh Nguyen" userId="b95f61ff061388d5" providerId="LiveId" clId="{746B24EA-7A43-4D3D-A68A-B9BD11066FA8}" dt="2022-02-09T09:33:52.787" v="7939"/>
          <ac:inkMkLst>
            <pc:docMk/>
            <pc:sldMk cId="2575408113" sldId="377"/>
            <ac:inkMk id="23" creationId="{E7501BF8-8E03-43CB-832E-DBA11D720E19}"/>
          </ac:inkMkLst>
        </pc:inkChg>
        <pc:inkChg chg="add del">
          <ac:chgData name="Viet Anh Nguyen" userId="b95f61ff061388d5" providerId="LiveId" clId="{746B24EA-7A43-4D3D-A68A-B9BD11066FA8}" dt="2022-02-09T09:33:52.787" v="7939"/>
          <ac:inkMkLst>
            <pc:docMk/>
            <pc:sldMk cId="2575408113" sldId="377"/>
            <ac:inkMk id="24" creationId="{550C190B-6002-43B9-92B2-42D263FD3A46}"/>
          </ac:inkMkLst>
        </pc:inkChg>
        <pc:inkChg chg="add del">
          <ac:chgData name="Viet Anh Nguyen" userId="b95f61ff061388d5" providerId="LiveId" clId="{746B24EA-7A43-4D3D-A68A-B9BD11066FA8}" dt="2022-02-09T09:33:55.220" v="7945"/>
          <ac:inkMkLst>
            <pc:docMk/>
            <pc:sldMk cId="2575408113" sldId="377"/>
            <ac:inkMk id="25" creationId="{243D0B69-E794-4D1B-959F-FAEDA8D017F8}"/>
          </ac:inkMkLst>
        </pc:inkChg>
        <pc:inkChg chg="add del">
          <ac:chgData name="Viet Anh Nguyen" userId="b95f61ff061388d5" providerId="LiveId" clId="{746B24EA-7A43-4D3D-A68A-B9BD11066FA8}" dt="2022-02-09T09:33:55.220" v="7945"/>
          <ac:inkMkLst>
            <pc:docMk/>
            <pc:sldMk cId="2575408113" sldId="377"/>
            <ac:inkMk id="26" creationId="{2453D9A0-786E-44D6-885D-EFC15C9F8AFC}"/>
          </ac:inkMkLst>
        </pc:inkChg>
        <pc:inkChg chg="add del">
          <ac:chgData name="Viet Anh Nguyen" userId="b95f61ff061388d5" providerId="LiveId" clId="{746B24EA-7A43-4D3D-A68A-B9BD11066FA8}" dt="2022-02-09T09:33:55.220" v="7945"/>
          <ac:inkMkLst>
            <pc:docMk/>
            <pc:sldMk cId="2575408113" sldId="377"/>
            <ac:inkMk id="27" creationId="{BE55FBD7-CFEF-470C-89F9-049AAC72E6F4}"/>
          </ac:inkMkLst>
        </pc:inkChg>
        <pc:inkChg chg="add del">
          <ac:chgData name="Viet Anh Nguyen" userId="b95f61ff061388d5" providerId="LiveId" clId="{746B24EA-7A43-4D3D-A68A-B9BD11066FA8}" dt="2022-02-09T09:33:55.220" v="7945"/>
          <ac:inkMkLst>
            <pc:docMk/>
            <pc:sldMk cId="2575408113" sldId="377"/>
            <ac:inkMk id="28" creationId="{DFFAFE0B-B02C-4BF8-BE17-D8897A584C4A}"/>
          </ac:inkMkLst>
        </pc:inkChg>
        <pc:inkChg chg="add del">
          <ac:chgData name="Viet Anh Nguyen" userId="b95f61ff061388d5" providerId="LiveId" clId="{746B24EA-7A43-4D3D-A68A-B9BD11066FA8}" dt="2022-02-09T09:33:55.220" v="7945"/>
          <ac:inkMkLst>
            <pc:docMk/>
            <pc:sldMk cId="2575408113" sldId="377"/>
            <ac:inkMk id="29" creationId="{36658D00-94EA-42C6-B308-FCA079A32543}"/>
          </ac:inkMkLst>
        </pc:inkChg>
        <pc:inkChg chg="add del">
          <ac:chgData name="Viet Anh Nguyen" userId="b95f61ff061388d5" providerId="LiveId" clId="{746B24EA-7A43-4D3D-A68A-B9BD11066FA8}" dt="2022-02-09T09:33:55.220" v="7945"/>
          <ac:inkMkLst>
            <pc:docMk/>
            <pc:sldMk cId="2575408113" sldId="377"/>
            <ac:inkMk id="30" creationId="{E0E8D12B-CD0E-4B0E-BE66-7459777BF621}"/>
          </ac:inkMkLst>
        </pc:inkChg>
        <pc:inkChg chg="add del">
          <ac:chgData name="Viet Anh Nguyen" userId="b95f61ff061388d5" providerId="LiveId" clId="{746B24EA-7A43-4D3D-A68A-B9BD11066FA8}" dt="2022-02-09T09:33:57.239" v="7949"/>
          <ac:inkMkLst>
            <pc:docMk/>
            <pc:sldMk cId="2575408113" sldId="377"/>
            <ac:inkMk id="31" creationId="{2FC15041-0B0C-43C3-ACFB-4C0730C5E191}"/>
          </ac:inkMkLst>
        </pc:inkChg>
        <pc:inkChg chg="add del">
          <ac:chgData name="Viet Anh Nguyen" userId="b95f61ff061388d5" providerId="LiveId" clId="{746B24EA-7A43-4D3D-A68A-B9BD11066FA8}" dt="2022-02-09T09:33:57.239" v="7949"/>
          <ac:inkMkLst>
            <pc:docMk/>
            <pc:sldMk cId="2575408113" sldId="377"/>
            <ac:inkMk id="32" creationId="{7629AEF5-9C64-4C6F-9625-43589E258AAF}"/>
          </ac:inkMkLst>
        </pc:inkChg>
        <pc:inkChg chg="add del">
          <ac:chgData name="Viet Anh Nguyen" userId="b95f61ff061388d5" providerId="LiveId" clId="{746B24EA-7A43-4D3D-A68A-B9BD11066FA8}" dt="2022-02-09T09:33:57.239" v="7949"/>
          <ac:inkMkLst>
            <pc:docMk/>
            <pc:sldMk cId="2575408113" sldId="377"/>
            <ac:inkMk id="33" creationId="{8A822E01-3ED1-42DC-A0B4-164CE1D22375}"/>
          </ac:inkMkLst>
        </pc:inkChg>
        <pc:inkChg chg="add del">
          <ac:chgData name="Viet Anh Nguyen" userId="b95f61ff061388d5" providerId="LiveId" clId="{746B24EA-7A43-4D3D-A68A-B9BD11066FA8}" dt="2022-02-09T09:33:58.252" v="7952"/>
          <ac:inkMkLst>
            <pc:docMk/>
            <pc:sldMk cId="2575408113" sldId="377"/>
            <ac:inkMk id="34" creationId="{B8484356-35DB-49E9-9050-66B845D16EBD}"/>
          </ac:inkMkLst>
        </pc:inkChg>
        <pc:inkChg chg="add">
          <ac:chgData name="Viet Anh Nguyen" userId="b95f61ff061388d5" providerId="LiveId" clId="{746B24EA-7A43-4D3D-A68A-B9BD11066FA8}" dt="2022-02-09T09:33:57.239" v="7949"/>
          <ac:inkMkLst>
            <pc:docMk/>
            <pc:sldMk cId="2575408113" sldId="377"/>
            <ac:inkMk id="35" creationId="{6F37CC41-CA55-4A6D-BB9A-90658B05B5DA}"/>
          </ac:inkMkLst>
        </pc:inkChg>
        <pc:inkChg chg="add del">
          <ac:chgData name="Viet Anh Nguyen" userId="b95f61ff061388d5" providerId="LiveId" clId="{746B24EA-7A43-4D3D-A68A-B9BD11066FA8}" dt="2022-02-09T09:33:58.252" v="7952"/>
          <ac:inkMkLst>
            <pc:docMk/>
            <pc:sldMk cId="2575408113" sldId="377"/>
            <ac:inkMk id="36" creationId="{4E27B493-AEAA-46B1-A15A-8B21514592EC}"/>
          </ac:inkMkLst>
        </pc:inkChg>
        <pc:inkChg chg="add del">
          <ac:chgData name="Viet Anh Nguyen" userId="b95f61ff061388d5" providerId="LiveId" clId="{746B24EA-7A43-4D3D-A68A-B9BD11066FA8}" dt="2022-02-09T09:33:58.252" v="7952"/>
          <ac:inkMkLst>
            <pc:docMk/>
            <pc:sldMk cId="2575408113" sldId="377"/>
            <ac:inkMk id="37" creationId="{89C4EC80-FB03-438D-B716-4B9EFEBE141E}"/>
          </ac:inkMkLst>
        </pc:inkChg>
        <pc:inkChg chg="add">
          <ac:chgData name="Viet Anh Nguyen" userId="b95f61ff061388d5" providerId="LiveId" clId="{746B24EA-7A43-4D3D-A68A-B9BD11066FA8}" dt="2022-02-09T09:33:58.252" v="7952"/>
          <ac:inkMkLst>
            <pc:docMk/>
            <pc:sldMk cId="2575408113" sldId="377"/>
            <ac:inkMk id="38" creationId="{AB7B54A3-D6D1-4CD0-8BB0-75792311C720}"/>
          </ac:inkMkLst>
        </pc:inkChg>
        <pc:inkChg chg="add del">
          <ac:chgData name="Viet Anh Nguyen" userId="b95f61ff061388d5" providerId="LiveId" clId="{746B24EA-7A43-4D3D-A68A-B9BD11066FA8}" dt="2022-02-09T09:34:00.051" v="7956"/>
          <ac:inkMkLst>
            <pc:docMk/>
            <pc:sldMk cId="2575408113" sldId="377"/>
            <ac:inkMk id="39" creationId="{C76ED8BA-78DC-49FC-962A-B42D14B0478A}"/>
          </ac:inkMkLst>
        </pc:inkChg>
        <pc:inkChg chg="add del">
          <ac:chgData name="Viet Anh Nguyen" userId="b95f61ff061388d5" providerId="LiveId" clId="{746B24EA-7A43-4D3D-A68A-B9BD11066FA8}" dt="2022-02-09T09:34:00.051" v="7956"/>
          <ac:inkMkLst>
            <pc:docMk/>
            <pc:sldMk cId="2575408113" sldId="377"/>
            <ac:inkMk id="40" creationId="{5BD35DF6-7BF3-4F90-A553-DA14BAAC91E7}"/>
          </ac:inkMkLst>
        </pc:inkChg>
        <pc:inkChg chg="add del">
          <ac:chgData name="Viet Anh Nguyen" userId="b95f61ff061388d5" providerId="LiveId" clId="{746B24EA-7A43-4D3D-A68A-B9BD11066FA8}" dt="2022-02-09T09:34:00.051" v="7956"/>
          <ac:inkMkLst>
            <pc:docMk/>
            <pc:sldMk cId="2575408113" sldId="377"/>
            <ac:inkMk id="41" creationId="{1C1FA0BC-D054-44FC-B2B8-D10187687AD8}"/>
          </ac:inkMkLst>
        </pc:inkChg>
        <pc:inkChg chg="add">
          <ac:chgData name="Viet Anh Nguyen" userId="b95f61ff061388d5" providerId="LiveId" clId="{746B24EA-7A43-4D3D-A68A-B9BD11066FA8}" dt="2022-02-09T09:34:00.051" v="7956"/>
          <ac:inkMkLst>
            <pc:docMk/>
            <pc:sldMk cId="2575408113" sldId="377"/>
            <ac:inkMk id="42" creationId="{D7A9B49C-8BE8-459F-8597-59E14B7A76C3}"/>
          </ac:inkMkLst>
        </pc:inkChg>
        <pc:inkChg chg="add del">
          <ac:chgData name="Viet Anh Nguyen" userId="b95f61ff061388d5" providerId="LiveId" clId="{746B24EA-7A43-4D3D-A68A-B9BD11066FA8}" dt="2022-02-09T09:34:02.209" v="7963"/>
          <ac:inkMkLst>
            <pc:docMk/>
            <pc:sldMk cId="2575408113" sldId="377"/>
            <ac:inkMk id="43" creationId="{79CA2733-F314-4820-9D6A-DE913AFD666C}"/>
          </ac:inkMkLst>
        </pc:inkChg>
        <pc:inkChg chg="add del">
          <ac:chgData name="Viet Anh Nguyen" userId="b95f61ff061388d5" providerId="LiveId" clId="{746B24EA-7A43-4D3D-A68A-B9BD11066FA8}" dt="2022-02-09T09:34:02.209" v="7963"/>
          <ac:inkMkLst>
            <pc:docMk/>
            <pc:sldMk cId="2575408113" sldId="377"/>
            <ac:inkMk id="44" creationId="{EF911DC3-0FDF-4CEA-BF08-1F6D69731575}"/>
          </ac:inkMkLst>
        </pc:inkChg>
        <pc:inkChg chg="add del">
          <ac:chgData name="Viet Anh Nguyen" userId="b95f61ff061388d5" providerId="LiveId" clId="{746B24EA-7A43-4D3D-A68A-B9BD11066FA8}" dt="2022-02-09T09:34:02.209" v="7963"/>
          <ac:inkMkLst>
            <pc:docMk/>
            <pc:sldMk cId="2575408113" sldId="377"/>
            <ac:inkMk id="45" creationId="{98F0464D-1B9A-460F-847C-893FB107527C}"/>
          </ac:inkMkLst>
        </pc:inkChg>
        <pc:inkChg chg="add del">
          <ac:chgData name="Viet Anh Nguyen" userId="b95f61ff061388d5" providerId="LiveId" clId="{746B24EA-7A43-4D3D-A68A-B9BD11066FA8}" dt="2022-02-09T09:34:02.209" v="7963"/>
          <ac:inkMkLst>
            <pc:docMk/>
            <pc:sldMk cId="2575408113" sldId="377"/>
            <ac:inkMk id="46" creationId="{999720EF-3BFF-4739-87FD-74BCAF3CA579}"/>
          </ac:inkMkLst>
        </pc:inkChg>
        <pc:inkChg chg="add del">
          <ac:chgData name="Viet Anh Nguyen" userId="b95f61ff061388d5" providerId="LiveId" clId="{746B24EA-7A43-4D3D-A68A-B9BD11066FA8}" dt="2022-02-09T09:34:02.209" v="7963"/>
          <ac:inkMkLst>
            <pc:docMk/>
            <pc:sldMk cId="2575408113" sldId="377"/>
            <ac:inkMk id="47" creationId="{B56F4810-75C4-401E-9764-D61A5F1770A1}"/>
          </ac:inkMkLst>
        </pc:inkChg>
        <pc:inkChg chg="add del">
          <ac:chgData name="Viet Anh Nguyen" userId="b95f61ff061388d5" providerId="LiveId" clId="{746B24EA-7A43-4D3D-A68A-B9BD11066FA8}" dt="2022-02-09T09:34:02.209" v="7963"/>
          <ac:inkMkLst>
            <pc:docMk/>
            <pc:sldMk cId="2575408113" sldId="377"/>
            <ac:inkMk id="48" creationId="{8EF03B46-CB98-45B2-95EB-3D88B8E1F6A9}"/>
          </ac:inkMkLst>
        </pc:inkChg>
        <pc:inkChg chg="add">
          <ac:chgData name="Viet Anh Nguyen" userId="b95f61ff061388d5" providerId="LiveId" clId="{746B24EA-7A43-4D3D-A68A-B9BD11066FA8}" dt="2022-02-09T09:34:02.209" v="7963"/>
          <ac:inkMkLst>
            <pc:docMk/>
            <pc:sldMk cId="2575408113" sldId="377"/>
            <ac:inkMk id="49" creationId="{F8929933-85CD-4A68-95C5-3D5EB7ECDBB4}"/>
          </ac:inkMkLst>
        </pc:inkChg>
        <pc:inkChg chg="add del">
          <ac:chgData name="Viet Anh Nguyen" userId="b95f61ff061388d5" providerId="LiveId" clId="{746B24EA-7A43-4D3D-A68A-B9BD11066FA8}" dt="2022-02-09T09:34:05.807" v="7972"/>
          <ac:inkMkLst>
            <pc:docMk/>
            <pc:sldMk cId="2575408113" sldId="377"/>
            <ac:inkMk id="50" creationId="{32DF30FA-33D8-4141-83CF-CC8DA1827EA8}"/>
          </ac:inkMkLst>
        </pc:inkChg>
        <pc:inkChg chg="add del">
          <ac:chgData name="Viet Anh Nguyen" userId="b95f61ff061388d5" providerId="LiveId" clId="{746B24EA-7A43-4D3D-A68A-B9BD11066FA8}" dt="2022-02-09T09:34:05.807" v="7972"/>
          <ac:inkMkLst>
            <pc:docMk/>
            <pc:sldMk cId="2575408113" sldId="377"/>
            <ac:inkMk id="51" creationId="{8472C5D0-5B3E-4783-8AB1-50829A0666F0}"/>
          </ac:inkMkLst>
        </pc:inkChg>
        <pc:inkChg chg="add del">
          <ac:chgData name="Viet Anh Nguyen" userId="b95f61ff061388d5" providerId="LiveId" clId="{746B24EA-7A43-4D3D-A68A-B9BD11066FA8}" dt="2022-02-09T09:34:05.807" v="7972"/>
          <ac:inkMkLst>
            <pc:docMk/>
            <pc:sldMk cId="2575408113" sldId="377"/>
            <ac:inkMk id="52" creationId="{FF770363-D963-4B96-9AF4-0760C5B9D7AE}"/>
          </ac:inkMkLst>
        </pc:inkChg>
        <pc:inkChg chg="add">
          <ac:chgData name="Viet Anh Nguyen" userId="b95f61ff061388d5" providerId="LiveId" clId="{746B24EA-7A43-4D3D-A68A-B9BD11066FA8}" dt="2022-02-09T09:34:03.321" v="7967" actId="9405"/>
          <ac:inkMkLst>
            <pc:docMk/>
            <pc:sldMk cId="2575408113" sldId="377"/>
            <ac:inkMk id="53" creationId="{A583A558-58DA-4B02-B381-F38166AF49E1}"/>
          </ac:inkMkLst>
        </pc:inkChg>
        <pc:inkChg chg="add del">
          <ac:chgData name="Viet Anh Nguyen" userId="b95f61ff061388d5" providerId="LiveId" clId="{746B24EA-7A43-4D3D-A68A-B9BD11066FA8}" dt="2022-02-09T09:34:05.807" v="7972"/>
          <ac:inkMkLst>
            <pc:docMk/>
            <pc:sldMk cId="2575408113" sldId="377"/>
            <ac:inkMk id="54" creationId="{E94634F9-ABDC-4965-B6B2-FA026AED3109}"/>
          </ac:inkMkLst>
        </pc:inkChg>
        <pc:inkChg chg="add del">
          <ac:chgData name="Viet Anh Nguyen" userId="b95f61ff061388d5" providerId="LiveId" clId="{746B24EA-7A43-4D3D-A68A-B9BD11066FA8}" dt="2022-02-09T09:34:05.807" v="7972"/>
          <ac:inkMkLst>
            <pc:docMk/>
            <pc:sldMk cId="2575408113" sldId="377"/>
            <ac:inkMk id="55" creationId="{3D929950-0709-4AE4-81B0-924D6AC423B9}"/>
          </ac:inkMkLst>
        </pc:inkChg>
        <pc:inkChg chg="add del">
          <ac:chgData name="Viet Anh Nguyen" userId="b95f61ff061388d5" providerId="LiveId" clId="{746B24EA-7A43-4D3D-A68A-B9BD11066FA8}" dt="2022-02-09T09:34:05.807" v="7972"/>
          <ac:inkMkLst>
            <pc:docMk/>
            <pc:sldMk cId="2575408113" sldId="377"/>
            <ac:inkMk id="56" creationId="{FF6C7C27-1DC8-45A0-B7A2-23D9E6995EFD}"/>
          </ac:inkMkLst>
        </pc:inkChg>
        <pc:inkChg chg="add del">
          <ac:chgData name="Viet Anh Nguyen" userId="b95f61ff061388d5" providerId="LiveId" clId="{746B24EA-7A43-4D3D-A68A-B9BD11066FA8}" dt="2022-02-09T09:34:05.807" v="7972"/>
          <ac:inkMkLst>
            <pc:docMk/>
            <pc:sldMk cId="2575408113" sldId="377"/>
            <ac:inkMk id="57" creationId="{F887CB8E-7358-49FD-AEF7-D18CAB38ED08}"/>
          </ac:inkMkLst>
        </pc:inkChg>
        <pc:inkChg chg="add">
          <ac:chgData name="Viet Anh Nguyen" userId="b95f61ff061388d5" providerId="LiveId" clId="{746B24EA-7A43-4D3D-A68A-B9BD11066FA8}" dt="2022-02-09T09:34:05.807" v="7972"/>
          <ac:inkMkLst>
            <pc:docMk/>
            <pc:sldMk cId="2575408113" sldId="377"/>
            <ac:inkMk id="58" creationId="{7666657C-269C-4136-92CE-FA182763D803}"/>
          </ac:inkMkLst>
        </pc:inkChg>
        <pc:inkChg chg="add">
          <ac:chgData name="Viet Anh Nguyen" userId="b95f61ff061388d5" providerId="LiveId" clId="{746B24EA-7A43-4D3D-A68A-B9BD11066FA8}" dt="2022-02-09T09:34:05.807" v="7972"/>
          <ac:inkMkLst>
            <pc:docMk/>
            <pc:sldMk cId="2575408113" sldId="377"/>
            <ac:inkMk id="59" creationId="{5818EF72-9FA2-4C51-93EC-2AD6B77B62B5}"/>
          </ac:inkMkLst>
        </pc:inkChg>
        <pc:inkChg chg="add del">
          <ac:chgData name="Viet Anh Nguyen" userId="b95f61ff061388d5" providerId="LiveId" clId="{746B24EA-7A43-4D3D-A68A-B9BD11066FA8}" dt="2022-02-09T09:34:08.725" v="7975"/>
          <ac:inkMkLst>
            <pc:docMk/>
            <pc:sldMk cId="2575408113" sldId="377"/>
            <ac:inkMk id="60" creationId="{AE9698F9-E4D5-4DC4-ACEC-807F1EEDB8F6}"/>
          </ac:inkMkLst>
        </pc:inkChg>
        <pc:inkChg chg="add del">
          <ac:chgData name="Viet Anh Nguyen" userId="b95f61ff061388d5" providerId="LiveId" clId="{746B24EA-7A43-4D3D-A68A-B9BD11066FA8}" dt="2022-02-09T09:34:08.725" v="7975"/>
          <ac:inkMkLst>
            <pc:docMk/>
            <pc:sldMk cId="2575408113" sldId="377"/>
            <ac:inkMk id="61" creationId="{69B35CB6-9F5C-4767-A7BE-A1C6D9B53B84}"/>
          </ac:inkMkLst>
        </pc:inkChg>
        <pc:inkChg chg="add del">
          <ac:chgData name="Viet Anh Nguyen" userId="b95f61ff061388d5" providerId="LiveId" clId="{746B24EA-7A43-4D3D-A68A-B9BD11066FA8}" dt="2022-02-09T09:34:10.434" v="7979"/>
          <ac:inkMkLst>
            <pc:docMk/>
            <pc:sldMk cId="2575408113" sldId="377"/>
            <ac:inkMk id="62" creationId="{6EFB9C46-7668-412F-84E7-41720F268A88}"/>
          </ac:inkMkLst>
        </pc:inkChg>
        <pc:inkChg chg="add del">
          <ac:chgData name="Viet Anh Nguyen" userId="b95f61ff061388d5" providerId="LiveId" clId="{746B24EA-7A43-4D3D-A68A-B9BD11066FA8}" dt="2022-02-09T09:34:10.434" v="7979"/>
          <ac:inkMkLst>
            <pc:docMk/>
            <pc:sldMk cId="2575408113" sldId="377"/>
            <ac:inkMk id="63" creationId="{312F4D5F-E253-46F1-9911-83BA3436D9B6}"/>
          </ac:inkMkLst>
        </pc:inkChg>
        <pc:inkChg chg="add del">
          <ac:chgData name="Viet Anh Nguyen" userId="b95f61ff061388d5" providerId="LiveId" clId="{746B24EA-7A43-4D3D-A68A-B9BD11066FA8}" dt="2022-02-09T09:34:10.434" v="7979"/>
          <ac:inkMkLst>
            <pc:docMk/>
            <pc:sldMk cId="2575408113" sldId="377"/>
            <ac:inkMk id="64" creationId="{43981DC8-08EC-46E3-BD14-3853F406F47E}"/>
          </ac:inkMkLst>
        </pc:inkChg>
        <pc:inkChg chg="add del">
          <ac:chgData name="Viet Anh Nguyen" userId="b95f61ff061388d5" providerId="LiveId" clId="{746B24EA-7A43-4D3D-A68A-B9BD11066FA8}" dt="2022-02-09T09:34:11.600" v="7982"/>
          <ac:inkMkLst>
            <pc:docMk/>
            <pc:sldMk cId="2575408113" sldId="377"/>
            <ac:inkMk id="65" creationId="{AD22B0FC-FFC0-4DFF-9098-2393C8BDC51A}"/>
          </ac:inkMkLst>
        </pc:inkChg>
        <pc:inkChg chg="add">
          <ac:chgData name="Viet Anh Nguyen" userId="b95f61ff061388d5" providerId="LiveId" clId="{746B24EA-7A43-4D3D-A68A-B9BD11066FA8}" dt="2022-02-09T09:34:10.434" v="7979"/>
          <ac:inkMkLst>
            <pc:docMk/>
            <pc:sldMk cId="2575408113" sldId="377"/>
            <ac:inkMk id="66" creationId="{889BD724-2A2C-4068-A24E-3D09841481ED}"/>
          </ac:inkMkLst>
        </pc:inkChg>
        <pc:inkChg chg="add del">
          <ac:chgData name="Viet Anh Nguyen" userId="b95f61ff061388d5" providerId="LiveId" clId="{746B24EA-7A43-4D3D-A68A-B9BD11066FA8}" dt="2022-02-09T09:34:11.600" v="7982"/>
          <ac:inkMkLst>
            <pc:docMk/>
            <pc:sldMk cId="2575408113" sldId="377"/>
            <ac:inkMk id="67" creationId="{EA9900B2-D7DF-41BA-AD7D-88892EADDF9F}"/>
          </ac:inkMkLst>
        </pc:inkChg>
        <pc:inkChg chg="add del">
          <ac:chgData name="Viet Anh Nguyen" userId="b95f61ff061388d5" providerId="LiveId" clId="{746B24EA-7A43-4D3D-A68A-B9BD11066FA8}" dt="2022-02-09T09:34:11.600" v="7982"/>
          <ac:inkMkLst>
            <pc:docMk/>
            <pc:sldMk cId="2575408113" sldId="377"/>
            <ac:inkMk id="68" creationId="{61280F46-4984-4562-9C6E-61E517A7927E}"/>
          </ac:inkMkLst>
        </pc:inkChg>
        <pc:inkChg chg="add">
          <ac:chgData name="Viet Anh Nguyen" userId="b95f61ff061388d5" providerId="LiveId" clId="{746B24EA-7A43-4D3D-A68A-B9BD11066FA8}" dt="2022-02-09T09:34:11.600" v="7982"/>
          <ac:inkMkLst>
            <pc:docMk/>
            <pc:sldMk cId="2575408113" sldId="377"/>
            <ac:inkMk id="69" creationId="{767D2705-8B54-4063-AC69-4A9C0796583A}"/>
          </ac:inkMkLst>
        </pc:inkChg>
        <pc:inkChg chg="add">
          <ac:chgData name="Viet Anh Nguyen" userId="b95f61ff061388d5" providerId="LiveId" clId="{746B24EA-7A43-4D3D-A68A-B9BD11066FA8}" dt="2022-02-09T09:34:11.816" v="7983" actId="9405"/>
          <ac:inkMkLst>
            <pc:docMk/>
            <pc:sldMk cId="2575408113" sldId="377"/>
            <ac:inkMk id="70" creationId="{DE42E506-5979-43E3-9817-09132226CD4C}"/>
          </ac:inkMkLst>
        </pc:inkChg>
        <pc:inkChg chg="add">
          <ac:chgData name="Viet Anh Nguyen" userId="b95f61ff061388d5" providerId="LiveId" clId="{746B24EA-7A43-4D3D-A68A-B9BD11066FA8}" dt="2022-02-09T09:34:12.040" v="7984" actId="9405"/>
          <ac:inkMkLst>
            <pc:docMk/>
            <pc:sldMk cId="2575408113" sldId="377"/>
            <ac:inkMk id="71" creationId="{0119F252-66CA-4F49-937F-D57ADF4694AE}"/>
          </ac:inkMkLst>
        </pc:inkChg>
        <pc:inkChg chg="add">
          <ac:chgData name="Viet Anh Nguyen" userId="b95f61ff061388d5" providerId="LiveId" clId="{746B24EA-7A43-4D3D-A68A-B9BD11066FA8}" dt="2022-02-09T09:34:12.173" v="7985" actId="9405"/>
          <ac:inkMkLst>
            <pc:docMk/>
            <pc:sldMk cId="2575408113" sldId="377"/>
            <ac:inkMk id="72" creationId="{E9212087-686F-44FF-B85F-BEDDF33139F1}"/>
          </ac:inkMkLst>
        </pc:inkChg>
        <pc:inkChg chg="add del">
          <ac:chgData name="Viet Anh Nguyen" userId="b95f61ff061388d5" providerId="LiveId" clId="{746B24EA-7A43-4D3D-A68A-B9BD11066FA8}" dt="2022-02-09T09:34:14.649" v="7988"/>
          <ac:inkMkLst>
            <pc:docMk/>
            <pc:sldMk cId="2575408113" sldId="377"/>
            <ac:inkMk id="73" creationId="{BA542050-F230-437C-9F16-D02826FD9F42}"/>
          </ac:inkMkLst>
        </pc:inkChg>
        <pc:inkChg chg="add del">
          <ac:chgData name="Viet Anh Nguyen" userId="b95f61ff061388d5" providerId="LiveId" clId="{746B24EA-7A43-4D3D-A68A-B9BD11066FA8}" dt="2022-02-09T09:34:14.649" v="7988"/>
          <ac:inkMkLst>
            <pc:docMk/>
            <pc:sldMk cId="2575408113" sldId="377"/>
            <ac:inkMk id="74" creationId="{83968266-AC20-40CD-BD8C-D4DF2B3AB972}"/>
          </ac:inkMkLst>
        </pc:inkChg>
        <pc:inkChg chg="add">
          <ac:chgData name="Viet Anh Nguyen" userId="b95f61ff061388d5" providerId="LiveId" clId="{746B24EA-7A43-4D3D-A68A-B9BD11066FA8}" dt="2022-02-09T09:34:14.649" v="7988"/>
          <ac:inkMkLst>
            <pc:docMk/>
            <pc:sldMk cId="2575408113" sldId="377"/>
            <ac:inkMk id="75" creationId="{F2FD322B-1D11-4969-8BC7-8B5438E0E0D1}"/>
          </ac:inkMkLst>
        </pc:inkChg>
        <pc:inkChg chg="add">
          <ac:chgData name="Viet Anh Nguyen" userId="b95f61ff061388d5" providerId="LiveId" clId="{746B24EA-7A43-4D3D-A68A-B9BD11066FA8}" dt="2022-02-09T09:34:14.675" v="7989" actId="9405"/>
          <ac:inkMkLst>
            <pc:docMk/>
            <pc:sldMk cId="2575408113" sldId="377"/>
            <ac:inkMk id="76" creationId="{F93E44F3-2931-4ACF-84F7-387462E44FE6}"/>
          </ac:inkMkLst>
        </pc:inkChg>
        <pc:inkChg chg="add">
          <ac:chgData name="Viet Anh Nguyen" userId="b95f61ff061388d5" providerId="LiveId" clId="{746B24EA-7A43-4D3D-A68A-B9BD11066FA8}" dt="2022-02-09T09:34:14.796" v="7990" actId="9405"/>
          <ac:inkMkLst>
            <pc:docMk/>
            <pc:sldMk cId="2575408113" sldId="377"/>
            <ac:inkMk id="77" creationId="{30456ED1-13EE-4E88-8478-7489B86EB213}"/>
          </ac:inkMkLst>
        </pc:inkChg>
        <pc:inkChg chg="add del">
          <ac:chgData name="Viet Anh Nguyen" userId="b95f61ff061388d5" providerId="LiveId" clId="{746B24EA-7A43-4D3D-A68A-B9BD11066FA8}" dt="2022-02-09T09:34:17.805" v="7995"/>
          <ac:inkMkLst>
            <pc:docMk/>
            <pc:sldMk cId="2575408113" sldId="377"/>
            <ac:inkMk id="78" creationId="{14CD6840-6D70-405F-97D2-7067EC3AD76C}"/>
          </ac:inkMkLst>
        </pc:inkChg>
        <pc:inkChg chg="add del">
          <ac:chgData name="Viet Anh Nguyen" userId="b95f61ff061388d5" providerId="LiveId" clId="{746B24EA-7A43-4D3D-A68A-B9BD11066FA8}" dt="2022-02-09T09:34:17.805" v="7995"/>
          <ac:inkMkLst>
            <pc:docMk/>
            <pc:sldMk cId="2575408113" sldId="377"/>
            <ac:inkMk id="79" creationId="{D58EB265-5D1E-4599-B373-C910E5819964}"/>
          </ac:inkMkLst>
        </pc:inkChg>
        <pc:inkChg chg="add del">
          <ac:chgData name="Viet Anh Nguyen" userId="b95f61ff061388d5" providerId="LiveId" clId="{746B24EA-7A43-4D3D-A68A-B9BD11066FA8}" dt="2022-02-09T09:34:17.805" v="7995"/>
          <ac:inkMkLst>
            <pc:docMk/>
            <pc:sldMk cId="2575408113" sldId="377"/>
            <ac:inkMk id="80" creationId="{DD434F5D-FA37-4C27-96B3-D9B562F87057}"/>
          </ac:inkMkLst>
        </pc:inkChg>
        <pc:inkChg chg="add del">
          <ac:chgData name="Viet Anh Nguyen" userId="b95f61ff061388d5" providerId="LiveId" clId="{746B24EA-7A43-4D3D-A68A-B9BD11066FA8}" dt="2022-02-09T09:34:17.805" v="7995"/>
          <ac:inkMkLst>
            <pc:docMk/>
            <pc:sldMk cId="2575408113" sldId="377"/>
            <ac:inkMk id="81" creationId="{D359E1F4-CD73-4C79-BF51-2E82EBDA56DA}"/>
          </ac:inkMkLst>
        </pc:inkChg>
        <pc:inkChg chg="add del">
          <ac:chgData name="Viet Anh Nguyen" userId="b95f61ff061388d5" providerId="LiveId" clId="{746B24EA-7A43-4D3D-A68A-B9BD11066FA8}" dt="2022-02-09T09:34:19.898" v="7999"/>
          <ac:inkMkLst>
            <pc:docMk/>
            <pc:sldMk cId="2575408113" sldId="377"/>
            <ac:inkMk id="82" creationId="{CCFA3495-CBBE-41AF-AA73-BC9780C01138}"/>
          </ac:inkMkLst>
        </pc:inkChg>
        <pc:inkChg chg="add del">
          <ac:chgData name="Viet Anh Nguyen" userId="b95f61ff061388d5" providerId="LiveId" clId="{746B24EA-7A43-4D3D-A68A-B9BD11066FA8}" dt="2022-02-09T09:34:19.898" v="7999"/>
          <ac:inkMkLst>
            <pc:docMk/>
            <pc:sldMk cId="2575408113" sldId="377"/>
            <ac:inkMk id="83" creationId="{9D69260D-7531-4EE6-A195-D8F573DEE753}"/>
          </ac:inkMkLst>
        </pc:inkChg>
        <pc:inkChg chg="add del">
          <ac:chgData name="Viet Anh Nguyen" userId="b95f61ff061388d5" providerId="LiveId" clId="{746B24EA-7A43-4D3D-A68A-B9BD11066FA8}" dt="2022-02-09T09:34:19.898" v="7999"/>
          <ac:inkMkLst>
            <pc:docMk/>
            <pc:sldMk cId="2575408113" sldId="377"/>
            <ac:inkMk id="84" creationId="{A116AAAF-36AA-4F9A-9776-1B8D1058692F}"/>
          </ac:inkMkLst>
        </pc:inkChg>
        <pc:inkChg chg="add del">
          <ac:chgData name="Viet Anh Nguyen" userId="b95f61ff061388d5" providerId="LiveId" clId="{746B24EA-7A43-4D3D-A68A-B9BD11066FA8}" dt="2022-02-09T09:34:19.898" v="7999"/>
          <ac:inkMkLst>
            <pc:docMk/>
            <pc:sldMk cId="2575408113" sldId="377"/>
            <ac:inkMk id="85" creationId="{91192408-C2B1-4D0D-A6FE-22F8BA144C56}"/>
          </ac:inkMkLst>
        </pc:inkChg>
        <pc:inkChg chg="add">
          <ac:chgData name="Viet Anh Nguyen" userId="b95f61ff061388d5" providerId="LiveId" clId="{746B24EA-7A43-4D3D-A68A-B9BD11066FA8}" dt="2022-02-09T09:34:19.898" v="7999"/>
          <ac:inkMkLst>
            <pc:docMk/>
            <pc:sldMk cId="2575408113" sldId="377"/>
            <ac:inkMk id="86" creationId="{A60E3E1A-27B2-4D62-82FF-5DE200FB9AE5}"/>
          </ac:inkMkLst>
        </pc:inkChg>
        <pc:inkChg chg="add del">
          <ac:chgData name="Viet Anh Nguyen" userId="b95f61ff061388d5" providerId="LiveId" clId="{746B24EA-7A43-4D3D-A68A-B9BD11066FA8}" dt="2022-02-09T09:34:22.938" v="8007"/>
          <ac:inkMkLst>
            <pc:docMk/>
            <pc:sldMk cId="2575408113" sldId="377"/>
            <ac:inkMk id="87" creationId="{5ED4C046-16EA-4DC1-84AA-0F6CC6B86B84}"/>
          </ac:inkMkLst>
        </pc:inkChg>
        <pc:inkChg chg="add del">
          <ac:chgData name="Viet Anh Nguyen" userId="b95f61ff061388d5" providerId="LiveId" clId="{746B24EA-7A43-4D3D-A68A-B9BD11066FA8}" dt="2022-02-09T09:34:22.938" v="8007"/>
          <ac:inkMkLst>
            <pc:docMk/>
            <pc:sldMk cId="2575408113" sldId="377"/>
            <ac:inkMk id="88" creationId="{B64E8804-A259-4A2B-BAAF-860B19A73C82}"/>
          </ac:inkMkLst>
        </pc:inkChg>
        <pc:inkChg chg="add del">
          <ac:chgData name="Viet Anh Nguyen" userId="b95f61ff061388d5" providerId="LiveId" clId="{746B24EA-7A43-4D3D-A68A-B9BD11066FA8}" dt="2022-02-09T09:34:22.938" v="8007"/>
          <ac:inkMkLst>
            <pc:docMk/>
            <pc:sldMk cId="2575408113" sldId="377"/>
            <ac:inkMk id="89" creationId="{4311242C-ED51-4ECB-B3D5-202BC18D2227}"/>
          </ac:inkMkLst>
        </pc:inkChg>
        <pc:inkChg chg="add del">
          <ac:chgData name="Viet Anh Nguyen" userId="b95f61ff061388d5" providerId="LiveId" clId="{746B24EA-7A43-4D3D-A68A-B9BD11066FA8}" dt="2022-02-09T09:34:22.938" v="8007"/>
          <ac:inkMkLst>
            <pc:docMk/>
            <pc:sldMk cId="2575408113" sldId="377"/>
            <ac:inkMk id="90" creationId="{E0177827-133C-46EC-8C7E-D037B46AAB66}"/>
          </ac:inkMkLst>
        </pc:inkChg>
        <pc:inkChg chg="add del">
          <ac:chgData name="Viet Anh Nguyen" userId="b95f61ff061388d5" providerId="LiveId" clId="{746B24EA-7A43-4D3D-A68A-B9BD11066FA8}" dt="2022-02-09T09:34:22.938" v="8007"/>
          <ac:inkMkLst>
            <pc:docMk/>
            <pc:sldMk cId="2575408113" sldId="377"/>
            <ac:inkMk id="91" creationId="{6F47B733-D9D4-4C25-92F4-2F6A8222C9D2}"/>
          </ac:inkMkLst>
        </pc:inkChg>
        <pc:inkChg chg="add del">
          <ac:chgData name="Viet Anh Nguyen" userId="b95f61ff061388d5" providerId="LiveId" clId="{746B24EA-7A43-4D3D-A68A-B9BD11066FA8}" dt="2022-02-09T09:34:22.938" v="8007"/>
          <ac:inkMkLst>
            <pc:docMk/>
            <pc:sldMk cId="2575408113" sldId="377"/>
            <ac:inkMk id="92" creationId="{61FE4A87-45C2-4BBC-AC4C-84BF90F8633C}"/>
          </ac:inkMkLst>
        </pc:inkChg>
        <pc:inkChg chg="add del">
          <ac:chgData name="Viet Anh Nguyen" userId="b95f61ff061388d5" providerId="LiveId" clId="{746B24EA-7A43-4D3D-A68A-B9BD11066FA8}" dt="2022-02-09T09:34:22.938" v="8007"/>
          <ac:inkMkLst>
            <pc:docMk/>
            <pc:sldMk cId="2575408113" sldId="377"/>
            <ac:inkMk id="93" creationId="{4C4A5DB5-0D26-48B1-8022-39FB1B8AB0F5}"/>
          </ac:inkMkLst>
        </pc:inkChg>
        <pc:inkChg chg="add del">
          <ac:chgData name="Viet Anh Nguyen" userId="b95f61ff061388d5" providerId="LiveId" clId="{746B24EA-7A43-4D3D-A68A-B9BD11066FA8}" dt="2022-02-09T09:34:26.656" v="8018"/>
          <ac:inkMkLst>
            <pc:docMk/>
            <pc:sldMk cId="2575408113" sldId="377"/>
            <ac:inkMk id="94" creationId="{76BBC732-2290-4616-BC10-A21CEBDEED1D}"/>
          </ac:inkMkLst>
        </pc:inkChg>
        <pc:inkChg chg="add del">
          <ac:chgData name="Viet Anh Nguyen" userId="b95f61ff061388d5" providerId="LiveId" clId="{746B24EA-7A43-4D3D-A68A-B9BD11066FA8}" dt="2022-02-09T09:34:26.656" v="8018"/>
          <ac:inkMkLst>
            <pc:docMk/>
            <pc:sldMk cId="2575408113" sldId="377"/>
            <ac:inkMk id="95" creationId="{52DAF5B8-9D48-4416-9049-F96F3C5CB0D4}"/>
          </ac:inkMkLst>
        </pc:inkChg>
        <pc:inkChg chg="add del">
          <ac:chgData name="Viet Anh Nguyen" userId="b95f61ff061388d5" providerId="LiveId" clId="{746B24EA-7A43-4D3D-A68A-B9BD11066FA8}" dt="2022-02-09T09:34:26.656" v="8018"/>
          <ac:inkMkLst>
            <pc:docMk/>
            <pc:sldMk cId="2575408113" sldId="377"/>
            <ac:inkMk id="96" creationId="{5300A4AE-D61D-403A-81EC-2A89AFC5EE82}"/>
          </ac:inkMkLst>
        </pc:inkChg>
        <pc:inkChg chg="add del">
          <ac:chgData name="Viet Anh Nguyen" userId="b95f61ff061388d5" providerId="LiveId" clId="{746B24EA-7A43-4D3D-A68A-B9BD11066FA8}" dt="2022-02-09T09:34:26.656" v="8018"/>
          <ac:inkMkLst>
            <pc:docMk/>
            <pc:sldMk cId="2575408113" sldId="377"/>
            <ac:inkMk id="97" creationId="{9FEC28FE-CC04-4773-8920-F8486BF0064F}"/>
          </ac:inkMkLst>
        </pc:inkChg>
        <pc:inkChg chg="add del">
          <ac:chgData name="Viet Anh Nguyen" userId="b95f61ff061388d5" providerId="LiveId" clId="{746B24EA-7A43-4D3D-A68A-B9BD11066FA8}" dt="2022-02-09T09:34:26.656" v="8018"/>
          <ac:inkMkLst>
            <pc:docMk/>
            <pc:sldMk cId="2575408113" sldId="377"/>
            <ac:inkMk id="98" creationId="{58F7D12C-9F02-4C5D-A990-B429D1D51863}"/>
          </ac:inkMkLst>
        </pc:inkChg>
        <pc:inkChg chg="add del">
          <ac:chgData name="Viet Anh Nguyen" userId="b95f61ff061388d5" providerId="LiveId" clId="{746B24EA-7A43-4D3D-A68A-B9BD11066FA8}" dt="2022-02-09T09:34:26.656" v="8018"/>
          <ac:inkMkLst>
            <pc:docMk/>
            <pc:sldMk cId="2575408113" sldId="377"/>
            <ac:inkMk id="99" creationId="{00305440-19D9-4E00-BE02-B544FF34D062}"/>
          </ac:inkMkLst>
        </pc:inkChg>
        <pc:inkChg chg="add del">
          <ac:chgData name="Viet Anh Nguyen" userId="b95f61ff061388d5" providerId="LiveId" clId="{746B24EA-7A43-4D3D-A68A-B9BD11066FA8}" dt="2022-02-09T09:34:26.656" v="8018"/>
          <ac:inkMkLst>
            <pc:docMk/>
            <pc:sldMk cId="2575408113" sldId="377"/>
            <ac:inkMk id="100" creationId="{6F0CA072-35D3-46B1-A9EB-B80790006970}"/>
          </ac:inkMkLst>
        </pc:inkChg>
        <pc:inkChg chg="add del">
          <ac:chgData name="Viet Anh Nguyen" userId="b95f61ff061388d5" providerId="LiveId" clId="{746B24EA-7A43-4D3D-A68A-B9BD11066FA8}" dt="2022-02-09T09:34:26.656" v="8018"/>
          <ac:inkMkLst>
            <pc:docMk/>
            <pc:sldMk cId="2575408113" sldId="377"/>
            <ac:inkMk id="101" creationId="{257D4B82-F8A9-4DF7-AFF0-ADBB07829DD8}"/>
          </ac:inkMkLst>
        </pc:inkChg>
        <pc:inkChg chg="add del">
          <ac:chgData name="Viet Anh Nguyen" userId="b95f61ff061388d5" providerId="LiveId" clId="{746B24EA-7A43-4D3D-A68A-B9BD11066FA8}" dt="2022-02-09T09:34:26.656" v="8018"/>
          <ac:inkMkLst>
            <pc:docMk/>
            <pc:sldMk cId="2575408113" sldId="377"/>
            <ac:inkMk id="102" creationId="{47438343-C04E-430A-AD1E-81FA1F74F378}"/>
          </ac:inkMkLst>
        </pc:inkChg>
        <pc:inkChg chg="add del">
          <ac:chgData name="Viet Anh Nguyen" userId="b95f61ff061388d5" providerId="LiveId" clId="{746B24EA-7A43-4D3D-A68A-B9BD11066FA8}" dt="2022-02-09T09:34:26.656" v="8018"/>
          <ac:inkMkLst>
            <pc:docMk/>
            <pc:sldMk cId="2575408113" sldId="377"/>
            <ac:inkMk id="103" creationId="{2CB9664A-504D-4B25-9408-219D4EF146F1}"/>
          </ac:inkMkLst>
        </pc:inkChg>
        <pc:inkChg chg="add del">
          <ac:chgData name="Viet Anh Nguyen" userId="b95f61ff061388d5" providerId="LiveId" clId="{746B24EA-7A43-4D3D-A68A-B9BD11066FA8}" dt="2022-02-09T09:34:26.656" v="8018"/>
          <ac:inkMkLst>
            <pc:docMk/>
            <pc:sldMk cId="2575408113" sldId="377"/>
            <ac:inkMk id="104" creationId="{124A8050-BD96-4B27-A549-27C213C7744A}"/>
          </ac:inkMkLst>
        </pc:inkChg>
        <pc:inkChg chg="add">
          <ac:chgData name="Viet Anh Nguyen" userId="b95f61ff061388d5" providerId="LiveId" clId="{746B24EA-7A43-4D3D-A68A-B9BD11066FA8}" dt="2022-02-09T09:34:26.656" v="8018"/>
          <ac:inkMkLst>
            <pc:docMk/>
            <pc:sldMk cId="2575408113" sldId="377"/>
            <ac:inkMk id="105" creationId="{AB882008-2869-441F-97F7-71C751E1B9C0}"/>
          </ac:inkMkLst>
        </pc:inkChg>
        <pc:inkChg chg="add del">
          <ac:chgData name="Viet Anh Nguyen" userId="b95f61ff061388d5" providerId="LiveId" clId="{746B24EA-7A43-4D3D-A68A-B9BD11066FA8}" dt="2022-02-09T09:34:30.311" v="8028"/>
          <ac:inkMkLst>
            <pc:docMk/>
            <pc:sldMk cId="2575408113" sldId="377"/>
            <ac:inkMk id="106" creationId="{D86D3A63-1BB5-42B5-A76F-37F93F76A3ED}"/>
          </ac:inkMkLst>
        </pc:inkChg>
        <pc:inkChg chg="add del">
          <ac:chgData name="Viet Anh Nguyen" userId="b95f61ff061388d5" providerId="LiveId" clId="{746B24EA-7A43-4D3D-A68A-B9BD11066FA8}" dt="2022-02-09T09:34:30.311" v="8028"/>
          <ac:inkMkLst>
            <pc:docMk/>
            <pc:sldMk cId="2575408113" sldId="377"/>
            <ac:inkMk id="107" creationId="{AE8807CA-C40E-44F3-9010-F59705878303}"/>
          </ac:inkMkLst>
        </pc:inkChg>
        <pc:inkChg chg="add del">
          <ac:chgData name="Viet Anh Nguyen" userId="b95f61ff061388d5" providerId="LiveId" clId="{746B24EA-7A43-4D3D-A68A-B9BD11066FA8}" dt="2022-02-09T09:34:30.311" v="8028"/>
          <ac:inkMkLst>
            <pc:docMk/>
            <pc:sldMk cId="2575408113" sldId="377"/>
            <ac:inkMk id="108" creationId="{30E6FEF4-D315-4779-BC14-92D0E77F9481}"/>
          </ac:inkMkLst>
        </pc:inkChg>
        <pc:inkChg chg="add del">
          <ac:chgData name="Viet Anh Nguyen" userId="b95f61ff061388d5" providerId="LiveId" clId="{746B24EA-7A43-4D3D-A68A-B9BD11066FA8}" dt="2022-02-09T09:34:30.311" v="8028"/>
          <ac:inkMkLst>
            <pc:docMk/>
            <pc:sldMk cId="2575408113" sldId="377"/>
            <ac:inkMk id="109" creationId="{773D88EE-2B0C-4C01-91F8-6B284A31E40A}"/>
          </ac:inkMkLst>
        </pc:inkChg>
        <pc:inkChg chg="add del">
          <ac:chgData name="Viet Anh Nguyen" userId="b95f61ff061388d5" providerId="LiveId" clId="{746B24EA-7A43-4D3D-A68A-B9BD11066FA8}" dt="2022-02-09T09:34:30.311" v="8028"/>
          <ac:inkMkLst>
            <pc:docMk/>
            <pc:sldMk cId="2575408113" sldId="377"/>
            <ac:inkMk id="110" creationId="{5DC6A9BE-E66C-4CDA-8D9D-A8EC3B352322}"/>
          </ac:inkMkLst>
        </pc:inkChg>
        <pc:inkChg chg="add del">
          <ac:chgData name="Viet Anh Nguyen" userId="b95f61ff061388d5" providerId="LiveId" clId="{746B24EA-7A43-4D3D-A68A-B9BD11066FA8}" dt="2022-02-09T09:34:30.311" v="8028"/>
          <ac:inkMkLst>
            <pc:docMk/>
            <pc:sldMk cId="2575408113" sldId="377"/>
            <ac:inkMk id="111" creationId="{B1F5B1A0-046F-4B04-91B6-C6F338770322}"/>
          </ac:inkMkLst>
        </pc:inkChg>
        <pc:inkChg chg="add del">
          <ac:chgData name="Viet Anh Nguyen" userId="b95f61ff061388d5" providerId="LiveId" clId="{746B24EA-7A43-4D3D-A68A-B9BD11066FA8}" dt="2022-02-09T09:34:30.311" v="8028"/>
          <ac:inkMkLst>
            <pc:docMk/>
            <pc:sldMk cId="2575408113" sldId="377"/>
            <ac:inkMk id="112" creationId="{ED7E49D0-C02D-462D-AACA-BFAB23250CA8}"/>
          </ac:inkMkLst>
        </pc:inkChg>
        <pc:inkChg chg="add del">
          <ac:chgData name="Viet Anh Nguyen" userId="b95f61ff061388d5" providerId="LiveId" clId="{746B24EA-7A43-4D3D-A68A-B9BD11066FA8}" dt="2022-02-09T09:34:30.311" v="8028"/>
          <ac:inkMkLst>
            <pc:docMk/>
            <pc:sldMk cId="2575408113" sldId="377"/>
            <ac:inkMk id="113" creationId="{C448499B-EACE-40D6-8513-AEF49CF556C3}"/>
          </ac:inkMkLst>
        </pc:inkChg>
        <pc:inkChg chg="add del">
          <ac:chgData name="Viet Anh Nguyen" userId="b95f61ff061388d5" providerId="LiveId" clId="{746B24EA-7A43-4D3D-A68A-B9BD11066FA8}" dt="2022-02-09T09:34:30.311" v="8028"/>
          <ac:inkMkLst>
            <pc:docMk/>
            <pc:sldMk cId="2575408113" sldId="377"/>
            <ac:inkMk id="114" creationId="{BA28363C-BA58-4A42-A48E-827BFD08FC95}"/>
          </ac:inkMkLst>
        </pc:inkChg>
        <pc:inkChg chg="add">
          <ac:chgData name="Viet Anh Nguyen" userId="b95f61ff061388d5" providerId="LiveId" clId="{746B24EA-7A43-4D3D-A68A-B9BD11066FA8}" dt="2022-02-09T09:34:30.311" v="8028"/>
          <ac:inkMkLst>
            <pc:docMk/>
            <pc:sldMk cId="2575408113" sldId="377"/>
            <ac:inkMk id="115" creationId="{C6FC7948-D3B1-4331-8114-A23B6816A73C}"/>
          </ac:inkMkLst>
        </pc:inkChg>
        <pc:inkChg chg="add">
          <ac:chgData name="Viet Anh Nguyen" userId="b95f61ff061388d5" providerId="LiveId" clId="{746B24EA-7A43-4D3D-A68A-B9BD11066FA8}" dt="2022-02-09T09:34:30.311" v="8028"/>
          <ac:inkMkLst>
            <pc:docMk/>
            <pc:sldMk cId="2575408113" sldId="377"/>
            <ac:inkMk id="116" creationId="{0D67A5C4-A908-42E8-84BC-0680C451FDFD}"/>
          </ac:inkMkLst>
        </pc:inkChg>
        <pc:inkChg chg="add del">
          <ac:chgData name="Viet Anh Nguyen" userId="b95f61ff061388d5" providerId="LiveId" clId="{746B24EA-7A43-4D3D-A68A-B9BD11066FA8}" dt="2022-02-09T09:34:32.408" v="8032"/>
          <ac:inkMkLst>
            <pc:docMk/>
            <pc:sldMk cId="2575408113" sldId="377"/>
            <ac:inkMk id="117" creationId="{A0858D32-7BD5-4C29-B60F-9062AD021869}"/>
          </ac:inkMkLst>
        </pc:inkChg>
        <pc:inkChg chg="add del">
          <ac:chgData name="Viet Anh Nguyen" userId="b95f61ff061388d5" providerId="LiveId" clId="{746B24EA-7A43-4D3D-A68A-B9BD11066FA8}" dt="2022-02-09T09:34:32.408" v="8032"/>
          <ac:inkMkLst>
            <pc:docMk/>
            <pc:sldMk cId="2575408113" sldId="377"/>
            <ac:inkMk id="118" creationId="{9E86940D-3DDB-453C-9E0A-986EE880A701}"/>
          </ac:inkMkLst>
        </pc:inkChg>
        <pc:inkChg chg="add del">
          <ac:chgData name="Viet Anh Nguyen" userId="b95f61ff061388d5" providerId="LiveId" clId="{746B24EA-7A43-4D3D-A68A-B9BD11066FA8}" dt="2022-02-09T09:34:32.408" v="8032"/>
          <ac:inkMkLst>
            <pc:docMk/>
            <pc:sldMk cId="2575408113" sldId="377"/>
            <ac:inkMk id="119" creationId="{980A98CC-0F24-40C7-BD83-6B2CFAC567F5}"/>
          </ac:inkMkLst>
        </pc:inkChg>
        <pc:inkChg chg="add">
          <ac:chgData name="Viet Anh Nguyen" userId="b95f61ff061388d5" providerId="LiveId" clId="{746B24EA-7A43-4D3D-A68A-B9BD11066FA8}" dt="2022-02-09T09:34:32.408" v="8032"/>
          <ac:inkMkLst>
            <pc:docMk/>
            <pc:sldMk cId="2575408113" sldId="377"/>
            <ac:inkMk id="120" creationId="{E70F139D-F258-4D07-AEAA-9F293DD2BC37}"/>
          </ac:inkMkLst>
        </pc:inkChg>
        <pc:inkChg chg="add del">
          <ac:chgData name="Viet Anh Nguyen" userId="b95f61ff061388d5" providerId="LiveId" clId="{746B24EA-7A43-4D3D-A68A-B9BD11066FA8}" dt="2022-02-09T09:34:34.090" v="8036"/>
          <ac:inkMkLst>
            <pc:docMk/>
            <pc:sldMk cId="2575408113" sldId="377"/>
            <ac:inkMk id="121" creationId="{8CBD06E7-39E3-487C-B024-818AD3F15C09}"/>
          </ac:inkMkLst>
        </pc:inkChg>
        <pc:inkChg chg="add del">
          <ac:chgData name="Viet Anh Nguyen" userId="b95f61ff061388d5" providerId="LiveId" clId="{746B24EA-7A43-4D3D-A68A-B9BD11066FA8}" dt="2022-02-09T09:34:34.090" v="8036"/>
          <ac:inkMkLst>
            <pc:docMk/>
            <pc:sldMk cId="2575408113" sldId="377"/>
            <ac:inkMk id="122" creationId="{62F5480D-7FC9-4309-AC45-F3D2E93A5DC8}"/>
          </ac:inkMkLst>
        </pc:inkChg>
        <pc:inkChg chg="add del">
          <ac:chgData name="Viet Anh Nguyen" userId="b95f61ff061388d5" providerId="LiveId" clId="{746B24EA-7A43-4D3D-A68A-B9BD11066FA8}" dt="2022-02-09T09:34:34.090" v="8036"/>
          <ac:inkMkLst>
            <pc:docMk/>
            <pc:sldMk cId="2575408113" sldId="377"/>
            <ac:inkMk id="123" creationId="{4C7E6535-10E8-41CE-8BCD-8980FCB5DB8C}"/>
          </ac:inkMkLst>
        </pc:inkChg>
        <pc:inkChg chg="add">
          <ac:chgData name="Viet Anh Nguyen" userId="b95f61ff061388d5" providerId="LiveId" clId="{746B24EA-7A43-4D3D-A68A-B9BD11066FA8}" dt="2022-02-09T09:34:34.090" v="8036"/>
          <ac:inkMkLst>
            <pc:docMk/>
            <pc:sldMk cId="2575408113" sldId="377"/>
            <ac:inkMk id="124" creationId="{2102B3F9-CB16-4844-A620-D7EBE90ACCE7}"/>
          </ac:inkMkLst>
        </pc:inkChg>
      </pc:sldChg>
      <pc:sldChg chg="addSp delSp add mod">
        <pc:chgData name="Viet Anh Nguyen" userId="b95f61ff061388d5" providerId="LiveId" clId="{746B24EA-7A43-4D3D-A68A-B9BD11066FA8}" dt="2022-02-09T09:36:00.924" v="8171" actId="9405"/>
        <pc:sldMkLst>
          <pc:docMk/>
          <pc:sldMk cId="3189097089" sldId="378"/>
        </pc:sldMkLst>
        <pc:inkChg chg="add del">
          <ac:chgData name="Viet Anh Nguyen" userId="b95f61ff061388d5" providerId="LiveId" clId="{746B24EA-7A43-4D3D-A68A-B9BD11066FA8}" dt="2022-02-09T09:34:42.587" v="8046"/>
          <ac:inkMkLst>
            <pc:docMk/>
            <pc:sldMk cId="3189097089" sldId="378"/>
            <ac:inkMk id="2" creationId="{E2584ED3-9A56-4DD0-B8CB-845C44F4C67A}"/>
          </ac:inkMkLst>
        </pc:inkChg>
        <pc:inkChg chg="add del">
          <ac:chgData name="Viet Anh Nguyen" userId="b95f61ff061388d5" providerId="LiveId" clId="{746B24EA-7A43-4D3D-A68A-B9BD11066FA8}" dt="2022-02-09T09:34:42.587" v="8046"/>
          <ac:inkMkLst>
            <pc:docMk/>
            <pc:sldMk cId="3189097089" sldId="378"/>
            <ac:inkMk id="3" creationId="{31B282D8-4F46-4DAC-AF44-3BAB30C7133C}"/>
          </ac:inkMkLst>
        </pc:inkChg>
        <pc:inkChg chg="add del">
          <ac:chgData name="Viet Anh Nguyen" userId="b95f61ff061388d5" providerId="LiveId" clId="{746B24EA-7A43-4D3D-A68A-B9BD11066FA8}" dt="2022-02-09T09:34:42.587" v="8046"/>
          <ac:inkMkLst>
            <pc:docMk/>
            <pc:sldMk cId="3189097089" sldId="378"/>
            <ac:inkMk id="4" creationId="{404CA5BB-BEB3-4414-AE22-CE8DCE599FA9}"/>
          </ac:inkMkLst>
        </pc:inkChg>
        <pc:inkChg chg="add">
          <ac:chgData name="Viet Anh Nguyen" userId="b95f61ff061388d5" providerId="LiveId" clId="{746B24EA-7A43-4D3D-A68A-B9BD11066FA8}" dt="2022-02-09T09:34:39.662" v="8040" actId="9405"/>
          <ac:inkMkLst>
            <pc:docMk/>
            <pc:sldMk cId="3189097089" sldId="378"/>
            <ac:inkMk id="5" creationId="{EAC5CC6D-830D-4C65-A5AC-434637A0F7BE}"/>
          </ac:inkMkLst>
        </pc:inkChg>
        <pc:inkChg chg="add">
          <ac:chgData name="Viet Anh Nguyen" userId="b95f61ff061388d5" providerId="LiveId" clId="{746B24EA-7A43-4D3D-A68A-B9BD11066FA8}" dt="2022-02-09T09:34:39.797" v="8041" actId="9405"/>
          <ac:inkMkLst>
            <pc:docMk/>
            <pc:sldMk cId="3189097089" sldId="378"/>
            <ac:inkMk id="6" creationId="{E0B5FEB4-E208-4FBD-80F7-FCC1FECF6F82}"/>
          </ac:inkMkLst>
        </pc:inkChg>
        <pc:inkChg chg="add del">
          <ac:chgData name="Viet Anh Nguyen" userId="b95f61ff061388d5" providerId="LiveId" clId="{746B24EA-7A43-4D3D-A68A-B9BD11066FA8}" dt="2022-02-09T09:34:42.587" v="8046"/>
          <ac:inkMkLst>
            <pc:docMk/>
            <pc:sldMk cId="3189097089" sldId="378"/>
            <ac:inkMk id="7" creationId="{9C1B4906-095F-440C-B1E9-C68DDE0BAD51}"/>
          </ac:inkMkLst>
        </pc:inkChg>
        <pc:inkChg chg="add del">
          <ac:chgData name="Viet Anh Nguyen" userId="b95f61ff061388d5" providerId="LiveId" clId="{746B24EA-7A43-4D3D-A68A-B9BD11066FA8}" dt="2022-02-09T09:34:42.587" v="8046"/>
          <ac:inkMkLst>
            <pc:docMk/>
            <pc:sldMk cId="3189097089" sldId="378"/>
            <ac:inkMk id="8" creationId="{FB693152-AC82-495E-8ECD-4330EFC066CF}"/>
          </ac:inkMkLst>
        </pc:inkChg>
        <pc:inkChg chg="add del">
          <ac:chgData name="Viet Anh Nguyen" userId="b95f61ff061388d5" providerId="LiveId" clId="{746B24EA-7A43-4D3D-A68A-B9BD11066FA8}" dt="2022-02-09T09:34:42.587" v="8046"/>
          <ac:inkMkLst>
            <pc:docMk/>
            <pc:sldMk cId="3189097089" sldId="378"/>
            <ac:inkMk id="9" creationId="{DAF444A0-3B9F-48B4-9183-132B123C64E1}"/>
          </ac:inkMkLst>
        </pc:inkChg>
        <pc:inkChg chg="add del">
          <ac:chgData name="Viet Anh Nguyen" userId="b95f61ff061388d5" providerId="LiveId" clId="{746B24EA-7A43-4D3D-A68A-B9BD11066FA8}" dt="2022-02-09T09:34:42.587" v="8046"/>
          <ac:inkMkLst>
            <pc:docMk/>
            <pc:sldMk cId="3189097089" sldId="378"/>
            <ac:inkMk id="10" creationId="{BDC56D72-31EB-4F91-879D-41409788E938}"/>
          </ac:inkMkLst>
        </pc:inkChg>
        <pc:inkChg chg="add">
          <ac:chgData name="Viet Anh Nguyen" userId="b95f61ff061388d5" providerId="LiveId" clId="{746B24EA-7A43-4D3D-A68A-B9BD11066FA8}" dt="2022-02-09T09:34:42.587" v="8046"/>
          <ac:inkMkLst>
            <pc:docMk/>
            <pc:sldMk cId="3189097089" sldId="378"/>
            <ac:inkMk id="11" creationId="{EA8561A9-B816-4766-B589-602940A5D95E}"/>
          </ac:inkMkLst>
        </pc:inkChg>
        <pc:inkChg chg="add">
          <ac:chgData name="Viet Anh Nguyen" userId="b95f61ff061388d5" providerId="LiveId" clId="{746B24EA-7A43-4D3D-A68A-B9BD11066FA8}" dt="2022-02-09T09:34:42.587" v="8046"/>
          <ac:inkMkLst>
            <pc:docMk/>
            <pc:sldMk cId="3189097089" sldId="378"/>
            <ac:inkMk id="12" creationId="{C55E54BC-6E3A-4C5A-83C0-EEEAC2D31ED8}"/>
          </ac:inkMkLst>
        </pc:inkChg>
        <pc:inkChg chg="add del">
          <ac:chgData name="Viet Anh Nguyen" userId="b95f61ff061388d5" providerId="LiveId" clId="{746B24EA-7A43-4D3D-A68A-B9BD11066FA8}" dt="2022-02-09T09:34:45.024" v="8050"/>
          <ac:inkMkLst>
            <pc:docMk/>
            <pc:sldMk cId="3189097089" sldId="378"/>
            <ac:inkMk id="13" creationId="{086648D5-199E-4FF6-9BFB-CFC4C9FBC0FE}"/>
          </ac:inkMkLst>
        </pc:inkChg>
        <pc:inkChg chg="add del">
          <ac:chgData name="Viet Anh Nguyen" userId="b95f61ff061388d5" providerId="LiveId" clId="{746B24EA-7A43-4D3D-A68A-B9BD11066FA8}" dt="2022-02-09T09:34:45.024" v="8050"/>
          <ac:inkMkLst>
            <pc:docMk/>
            <pc:sldMk cId="3189097089" sldId="378"/>
            <ac:inkMk id="14" creationId="{C1E1DA18-4A0C-46A2-B6A8-2D25B391C81D}"/>
          </ac:inkMkLst>
        </pc:inkChg>
        <pc:inkChg chg="add del">
          <ac:chgData name="Viet Anh Nguyen" userId="b95f61ff061388d5" providerId="LiveId" clId="{746B24EA-7A43-4D3D-A68A-B9BD11066FA8}" dt="2022-02-09T09:34:45.024" v="8050"/>
          <ac:inkMkLst>
            <pc:docMk/>
            <pc:sldMk cId="3189097089" sldId="378"/>
            <ac:inkMk id="15" creationId="{71685F3D-6616-4721-8B79-F8A08E531D6C}"/>
          </ac:inkMkLst>
        </pc:inkChg>
        <pc:inkChg chg="add del">
          <ac:chgData name="Viet Anh Nguyen" userId="b95f61ff061388d5" providerId="LiveId" clId="{746B24EA-7A43-4D3D-A68A-B9BD11066FA8}" dt="2022-02-09T09:34:46.776" v="8055"/>
          <ac:inkMkLst>
            <pc:docMk/>
            <pc:sldMk cId="3189097089" sldId="378"/>
            <ac:inkMk id="16" creationId="{FC60344D-6A83-4959-8912-2D65F7EB8F52}"/>
          </ac:inkMkLst>
        </pc:inkChg>
        <pc:inkChg chg="add del">
          <ac:chgData name="Viet Anh Nguyen" userId="b95f61ff061388d5" providerId="LiveId" clId="{746B24EA-7A43-4D3D-A68A-B9BD11066FA8}" dt="2022-02-09T09:34:46.776" v="8055"/>
          <ac:inkMkLst>
            <pc:docMk/>
            <pc:sldMk cId="3189097089" sldId="378"/>
            <ac:inkMk id="17" creationId="{D45646DB-E295-4A61-9D41-9867DFD767AE}"/>
          </ac:inkMkLst>
        </pc:inkChg>
        <pc:inkChg chg="add del">
          <ac:chgData name="Viet Anh Nguyen" userId="b95f61ff061388d5" providerId="LiveId" clId="{746B24EA-7A43-4D3D-A68A-B9BD11066FA8}" dt="2022-02-09T09:34:46.776" v="8055"/>
          <ac:inkMkLst>
            <pc:docMk/>
            <pc:sldMk cId="3189097089" sldId="378"/>
            <ac:inkMk id="18" creationId="{99D59604-5B1F-476D-A779-3E972D984FEB}"/>
          </ac:inkMkLst>
        </pc:inkChg>
        <pc:inkChg chg="add del">
          <ac:chgData name="Viet Anh Nguyen" userId="b95f61ff061388d5" providerId="LiveId" clId="{746B24EA-7A43-4D3D-A68A-B9BD11066FA8}" dt="2022-02-09T09:34:46.776" v="8055"/>
          <ac:inkMkLst>
            <pc:docMk/>
            <pc:sldMk cId="3189097089" sldId="378"/>
            <ac:inkMk id="19" creationId="{CE7EF67A-CB01-4C9B-AF34-0D6BE3820761}"/>
          </ac:inkMkLst>
        </pc:inkChg>
        <pc:inkChg chg="add del">
          <ac:chgData name="Viet Anh Nguyen" userId="b95f61ff061388d5" providerId="LiveId" clId="{746B24EA-7A43-4D3D-A68A-B9BD11066FA8}" dt="2022-02-09T09:34:46.776" v="8055"/>
          <ac:inkMkLst>
            <pc:docMk/>
            <pc:sldMk cId="3189097089" sldId="378"/>
            <ac:inkMk id="20" creationId="{1CD45B6C-06C6-4CE7-9269-56D8A7102994}"/>
          </ac:inkMkLst>
        </pc:inkChg>
        <pc:inkChg chg="add del">
          <ac:chgData name="Viet Anh Nguyen" userId="b95f61ff061388d5" providerId="LiveId" clId="{746B24EA-7A43-4D3D-A68A-B9BD11066FA8}" dt="2022-02-09T09:34:48.019" v="8058"/>
          <ac:inkMkLst>
            <pc:docMk/>
            <pc:sldMk cId="3189097089" sldId="378"/>
            <ac:inkMk id="21" creationId="{D2C4D317-351A-428B-80F1-F67E2C089B67}"/>
          </ac:inkMkLst>
        </pc:inkChg>
        <pc:inkChg chg="add del">
          <ac:chgData name="Viet Anh Nguyen" userId="b95f61ff061388d5" providerId="LiveId" clId="{746B24EA-7A43-4D3D-A68A-B9BD11066FA8}" dt="2022-02-09T09:34:48.019" v="8058"/>
          <ac:inkMkLst>
            <pc:docMk/>
            <pc:sldMk cId="3189097089" sldId="378"/>
            <ac:inkMk id="22" creationId="{E2EB167A-6ADA-42DE-B0A1-CCB36D6A54DD}"/>
          </ac:inkMkLst>
        </pc:inkChg>
        <pc:inkChg chg="add del">
          <ac:chgData name="Viet Anh Nguyen" userId="b95f61ff061388d5" providerId="LiveId" clId="{746B24EA-7A43-4D3D-A68A-B9BD11066FA8}" dt="2022-02-09T09:34:48.019" v="8058"/>
          <ac:inkMkLst>
            <pc:docMk/>
            <pc:sldMk cId="3189097089" sldId="378"/>
            <ac:inkMk id="23" creationId="{3504AB56-A9C6-48E5-8081-ACFF367BED5F}"/>
          </ac:inkMkLst>
        </pc:inkChg>
        <pc:inkChg chg="add">
          <ac:chgData name="Viet Anh Nguyen" userId="b95f61ff061388d5" providerId="LiveId" clId="{746B24EA-7A43-4D3D-A68A-B9BD11066FA8}" dt="2022-02-09T09:34:48.019" v="8058"/>
          <ac:inkMkLst>
            <pc:docMk/>
            <pc:sldMk cId="3189097089" sldId="378"/>
            <ac:inkMk id="24" creationId="{D521A17E-B55A-4EF0-AB15-B9A2CD29EB55}"/>
          </ac:inkMkLst>
        </pc:inkChg>
        <pc:inkChg chg="add del">
          <ac:chgData name="Viet Anh Nguyen" userId="b95f61ff061388d5" providerId="LiveId" clId="{746B24EA-7A43-4D3D-A68A-B9BD11066FA8}" dt="2022-02-09T09:34:49.191" v="8061"/>
          <ac:inkMkLst>
            <pc:docMk/>
            <pc:sldMk cId="3189097089" sldId="378"/>
            <ac:inkMk id="25" creationId="{CA49DCE4-74A0-4ED6-AAE3-47650E0B7204}"/>
          </ac:inkMkLst>
        </pc:inkChg>
        <pc:inkChg chg="add del">
          <ac:chgData name="Viet Anh Nguyen" userId="b95f61ff061388d5" providerId="LiveId" clId="{746B24EA-7A43-4D3D-A68A-B9BD11066FA8}" dt="2022-02-09T09:34:49.191" v="8061"/>
          <ac:inkMkLst>
            <pc:docMk/>
            <pc:sldMk cId="3189097089" sldId="378"/>
            <ac:inkMk id="26" creationId="{63DE99FA-30F4-4555-8AB8-822C40100294}"/>
          </ac:inkMkLst>
        </pc:inkChg>
        <pc:inkChg chg="add">
          <ac:chgData name="Viet Anh Nguyen" userId="b95f61ff061388d5" providerId="LiveId" clId="{746B24EA-7A43-4D3D-A68A-B9BD11066FA8}" dt="2022-02-09T09:34:49.191" v="8061"/>
          <ac:inkMkLst>
            <pc:docMk/>
            <pc:sldMk cId="3189097089" sldId="378"/>
            <ac:inkMk id="27" creationId="{A28AC704-3D76-4428-9AD4-F466B8452086}"/>
          </ac:inkMkLst>
        </pc:inkChg>
        <pc:inkChg chg="add del">
          <ac:chgData name="Viet Anh Nguyen" userId="b95f61ff061388d5" providerId="LiveId" clId="{746B24EA-7A43-4D3D-A68A-B9BD11066FA8}" dt="2022-02-09T09:34:51.819" v="8064"/>
          <ac:inkMkLst>
            <pc:docMk/>
            <pc:sldMk cId="3189097089" sldId="378"/>
            <ac:inkMk id="28" creationId="{B9D233C5-A914-41F1-9941-BBB5CF551E56}"/>
          </ac:inkMkLst>
        </pc:inkChg>
        <pc:inkChg chg="add del">
          <ac:chgData name="Viet Anh Nguyen" userId="b95f61ff061388d5" providerId="LiveId" clId="{746B24EA-7A43-4D3D-A68A-B9BD11066FA8}" dt="2022-02-09T09:34:51.819" v="8064"/>
          <ac:inkMkLst>
            <pc:docMk/>
            <pc:sldMk cId="3189097089" sldId="378"/>
            <ac:inkMk id="29" creationId="{B853AAB3-820F-4D25-90B9-F77BD0F4F5A4}"/>
          </ac:inkMkLst>
        </pc:inkChg>
        <pc:inkChg chg="add del">
          <ac:chgData name="Viet Anh Nguyen" userId="b95f61ff061388d5" providerId="LiveId" clId="{746B24EA-7A43-4D3D-A68A-B9BD11066FA8}" dt="2022-02-09T09:34:54.381" v="8071"/>
          <ac:inkMkLst>
            <pc:docMk/>
            <pc:sldMk cId="3189097089" sldId="378"/>
            <ac:inkMk id="30" creationId="{C959C9FF-D1DB-45BC-9D89-BEA2DF9A08FB}"/>
          </ac:inkMkLst>
        </pc:inkChg>
        <pc:inkChg chg="add del">
          <ac:chgData name="Viet Anh Nguyen" userId="b95f61ff061388d5" providerId="LiveId" clId="{746B24EA-7A43-4D3D-A68A-B9BD11066FA8}" dt="2022-02-09T09:34:54.381" v="8071"/>
          <ac:inkMkLst>
            <pc:docMk/>
            <pc:sldMk cId="3189097089" sldId="378"/>
            <ac:inkMk id="31" creationId="{0E27C8FA-3B1C-46A1-8F8F-F9261216AD6B}"/>
          </ac:inkMkLst>
        </pc:inkChg>
        <pc:inkChg chg="add del">
          <ac:chgData name="Viet Anh Nguyen" userId="b95f61ff061388d5" providerId="LiveId" clId="{746B24EA-7A43-4D3D-A68A-B9BD11066FA8}" dt="2022-02-09T09:34:54.381" v="8071"/>
          <ac:inkMkLst>
            <pc:docMk/>
            <pc:sldMk cId="3189097089" sldId="378"/>
            <ac:inkMk id="32" creationId="{8C84C73B-B8F2-4BAC-85B7-58C4841A9FE6}"/>
          </ac:inkMkLst>
        </pc:inkChg>
        <pc:inkChg chg="add del">
          <ac:chgData name="Viet Anh Nguyen" userId="b95f61ff061388d5" providerId="LiveId" clId="{746B24EA-7A43-4D3D-A68A-B9BD11066FA8}" dt="2022-02-09T09:34:54.381" v="8071"/>
          <ac:inkMkLst>
            <pc:docMk/>
            <pc:sldMk cId="3189097089" sldId="378"/>
            <ac:inkMk id="33" creationId="{15F3054E-DD6A-4902-BEAA-5ED0BAF60682}"/>
          </ac:inkMkLst>
        </pc:inkChg>
        <pc:inkChg chg="add del">
          <ac:chgData name="Viet Anh Nguyen" userId="b95f61ff061388d5" providerId="LiveId" clId="{746B24EA-7A43-4D3D-A68A-B9BD11066FA8}" dt="2022-02-09T09:34:54.381" v="8071"/>
          <ac:inkMkLst>
            <pc:docMk/>
            <pc:sldMk cId="3189097089" sldId="378"/>
            <ac:inkMk id="34" creationId="{6C086D02-528A-4399-B6ED-FE01909C49F0}"/>
          </ac:inkMkLst>
        </pc:inkChg>
        <pc:inkChg chg="add del">
          <ac:chgData name="Viet Anh Nguyen" userId="b95f61ff061388d5" providerId="LiveId" clId="{746B24EA-7A43-4D3D-A68A-B9BD11066FA8}" dt="2022-02-09T09:34:54.381" v="8071"/>
          <ac:inkMkLst>
            <pc:docMk/>
            <pc:sldMk cId="3189097089" sldId="378"/>
            <ac:inkMk id="35" creationId="{75EC2AFA-121D-4FED-A600-708F06B78D33}"/>
          </ac:inkMkLst>
        </pc:inkChg>
        <pc:inkChg chg="add del">
          <ac:chgData name="Viet Anh Nguyen" userId="b95f61ff061388d5" providerId="LiveId" clId="{746B24EA-7A43-4D3D-A68A-B9BD11066FA8}" dt="2022-02-09T09:34:54.381" v="8071"/>
          <ac:inkMkLst>
            <pc:docMk/>
            <pc:sldMk cId="3189097089" sldId="378"/>
            <ac:inkMk id="36" creationId="{D89E5358-C797-4B92-850A-6BEED738D337}"/>
          </ac:inkMkLst>
        </pc:inkChg>
        <pc:inkChg chg="add">
          <ac:chgData name="Viet Anh Nguyen" userId="b95f61ff061388d5" providerId="LiveId" clId="{746B24EA-7A43-4D3D-A68A-B9BD11066FA8}" dt="2022-02-09T09:34:54.381" v="8071"/>
          <ac:inkMkLst>
            <pc:docMk/>
            <pc:sldMk cId="3189097089" sldId="378"/>
            <ac:inkMk id="37" creationId="{0801D4CC-A56B-47FF-8A63-F2E782C934F1}"/>
          </ac:inkMkLst>
        </pc:inkChg>
        <pc:inkChg chg="add">
          <ac:chgData name="Viet Anh Nguyen" userId="b95f61ff061388d5" providerId="LiveId" clId="{746B24EA-7A43-4D3D-A68A-B9BD11066FA8}" dt="2022-02-09T09:34:54.381" v="8071"/>
          <ac:inkMkLst>
            <pc:docMk/>
            <pc:sldMk cId="3189097089" sldId="378"/>
            <ac:inkMk id="38" creationId="{77562526-2BC6-4D1D-92B8-8D1CEBB7C83B}"/>
          </ac:inkMkLst>
        </pc:inkChg>
        <pc:inkChg chg="add del">
          <ac:chgData name="Viet Anh Nguyen" userId="b95f61ff061388d5" providerId="LiveId" clId="{746B24EA-7A43-4D3D-A68A-B9BD11066FA8}" dt="2022-02-09T09:34:58.855" v="8083"/>
          <ac:inkMkLst>
            <pc:docMk/>
            <pc:sldMk cId="3189097089" sldId="378"/>
            <ac:inkMk id="39" creationId="{0BE37F00-22DC-4BBF-BAA4-842CD073B6C2}"/>
          </ac:inkMkLst>
        </pc:inkChg>
        <pc:inkChg chg="add del">
          <ac:chgData name="Viet Anh Nguyen" userId="b95f61ff061388d5" providerId="LiveId" clId="{746B24EA-7A43-4D3D-A68A-B9BD11066FA8}" dt="2022-02-09T09:34:58.855" v="8083"/>
          <ac:inkMkLst>
            <pc:docMk/>
            <pc:sldMk cId="3189097089" sldId="378"/>
            <ac:inkMk id="40" creationId="{F87D4890-6C05-49F4-B76D-669B450F7966}"/>
          </ac:inkMkLst>
        </pc:inkChg>
        <pc:inkChg chg="add del">
          <ac:chgData name="Viet Anh Nguyen" userId="b95f61ff061388d5" providerId="LiveId" clId="{746B24EA-7A43-4D3D-A68A-B9BD11066FA8}" dt="2022-02-09T09:34:58.855" v="8083"/>
          <ac:inkMkLst>
            <pc:docMk/>
            <pc:sldMk cId="3189097089" sldId="378"/>
            <ac:inkMk id="41" creationId="{76E3AF5E-D5E2-4882-8F09-F1F3248A6F46}"/>
          </ac:inkMkLst>
        </pc:inkChg>
        <pc:inkChg chg="add del">
          <ac:chgData name="Viet Anh Nguyen" userId="b95f61ff061388d5" providerId="LiveId" clId="{746B24EA-7A43-4D3D-A68A-B9BD11066FA8}" dt="2022-02-09T09:34:58.855" v="8083"/>
          <ac:inkMkLst>
            <pc:docMk/>
            <pc:sldMk cId="3189097089" sldId="378"/>
            <ac:inkMk id="42" creationId="{80142734-CFAD-40EB-B2D0-8DA1BC12D6B6}"/>
          </ac:inkMkLst>
        </pc:inkChg>
        <pc:inkChg chg="add del">
          <ac:chgData name="Viet Anh Nguyen" userId="b95f61ff061388d5" providerId="LiveId" clId="{746B24EA-7A43-4D3D-A68A-B9BD11066FA8}" dt="2022-02-09T09:34:58.855" v="8083"/>
          <ac:inkMkLst>
            <pc:docMk/>
            <pc:sldMk cId="3189097089" sldId="378"/>
            <ac:inkMk id="43" creationId="{9DEB783F-21C7-4BCB-BE54-9752ED01F6E2}"/>
          </ac:inkMkLst>
        </pc:inkChg>
        <pc:inkChg chg="add del">
          <ac:chgData name="Viet Anh Nguyen" userId="b95f61ff061388d5" providerId="LiveId" clId="{746B24EA-7A43-4D3D-A68A-B9BD11066FA8}" dt="2022-02-09T09:34:58.855" v="8083"/>
          <ac:inkMkLst>
            <pc:docMk/>
            <pc:sldMk cId="3189097089" sldId="378"/>
            <ac:inkMk id="44" creationId="{5914D9A8-7F9A-4279-AC2E-A5F5BCEC7D16}"/>
          </ac:inkMkLst>
        </pc:inkChg>
        <pc:inkChg chg="add del">
          <ac:chgData name="Viet Anh Nguyen" userId="b95f61ff061388d5" providerId="LiveId" clId="{746B24EA-7A43-4D3D-A68A-B9BD11066FA8}" dt="2022-02-09T09:34:58.855" v="8083"/>
          <ac:inkMkLst>
            <pc:docMk/>
            <pc:sldMk cId="3189097089" sldId="378"/>
            <ac:inkMk id="45" creationId="{7A5F2F0A-1469-4D74-B005-074D1AD3E9AF}"/>
          </ac:inkMkLst>
        </pc:inkChg>
        <pc:inkChg chg="add del">
          <ac:chgData name="Viet Anh Nguyen" userId="b95f61ff061388d5" providerId="LiveId" clId="{746B24EA-7A43-4D3D-A68A-B9BD11066FA8}" dt="2022-02-09T09:34:58.855" v="8083"/>
          <ac:inkMkLst>
            <pc:docMk/>
            <pc:sldMk cId="3189097089" sldId="378"/>
            <ac:inkMk id="46" creationId="{64A1B0FA-FEAB-4167-B712-6AAC1DDBD1CB}"/>
          </ac:inkMkLst>
        </pc:inkChg>
        <pc:inkChg chg="add del">
          <ac:chgData name="Viet Anh Nguyen" userId="b95f61ff061388d5" providerId="LiveId" clId="{746B24EA-7A43-4D3D-A68A-B9BD11066FA8}" dt="2022-02-09T09:34:58.855" v="8083"/>
          <ac:inkMkLst>
            <pc:docMk/>
            <pc:sldMk cId="3189097089" sldId="378"/>
            <ac:inkMk id="47" creationId="{76E5D341-677C-4836-AEDC-C66C5BCE7B49}"/>
          </ac:inkMkLst>
        </pc:inkChg>
        <pc:inkChg chg="add del">
          <ac:chgData name="Viet Anh Nguyen" userId="b95f61ff061388d5" providerId="LiveId" clId="{746B24EA-7A43-4D3D-A68A-B9BD11066FA8}" dt="2022-02-09T09:34:58.855" v="8083"/>
          <ac:inkMkLst>
            <pc:docMk/>
            <pc:sldMk cId="3189097089" sldId="378"/>
            <ac:inkMk id="48" creationId="{56AD80A6-5963-4A30-B29F-2657A458C7DC}"/>
          </ac:inkMkLst>
        </pc:inkChg>
        <pc:inkChg chg="add del">
          <ac:chgData name="Viet Anh Nguyen" userId="b95f61ff061388d5" providerId="LiveId" clId="{746B24EA-7A43-4D3D-A68A-B9BD11066FA8}" dt="2022-02-09T09:34:58.855" v="8083"/>
          <ac:inkMkLst>
            <pc:docMk/>
            <pc:sldMk cId="3189097089" sldId="378"/>
            <ac:inkMk id="49" creationId="{25A6800C-00A7-4201-B140-A7635E6F2035}"/>
          </ac:inkMkLst>
        </pc:inkChg>
        <pc:inkChg chg="add del">
          <ac:chgData name="Viet Anh Nguyen" userId="b95f61ff061388d5" providerId="LiveId" clId="{746B24EA-7A43-4D3D-A68A-B9BD11066FA8}" dt="2022-02-09T09:35:02.831" v="8093"/>
          <ac:inkMkLst>
            <pc:docMk/>
            <pc:sldMk cId="3189097089" sldId="378"/>
            <ac:inkMk id="50" creationId="{862FB4A4-0879-4F5E-A5A5-75422A2C46A5}"/>
          </ac:inkMkLst>
        </pc:inkChg>
        <pc:inkChg chg="add">
          <ac:chgData name="Viet Anh Nguyen" userId="b95f61ff061388d5" providerId="LiveId" clId="{746B24EA-7A43-4D3D-A68A-B9BD11066FA8}" dt="2022-02-09T09:34:58.855" v="8083"/>
          <ac:inkMkLst>
            <pc:docMk/>
            <pc:sldMk cId="3189097089" sldId="378"/>
            <ac:inkMk id="51" creationId="{05AD790A-EDBA-4C6B-B24D-29A9A06BECA1}"/>
          </ac:inkMkLst>
        </pc:inkChg>
        <pc:inkChg chg="add del">
          <ac:chgData name="Viet Anh Nguyen" userId="b95f61ff061388d5" providerId="LiveId" clId="{746B24EA-7A43-4D3D-A68A-B9BD11066FA8}" dt="2022-02-09T09:35:02.831" v="8093"/>
          <ac:inkMkLst>
            <pc:docMk/>
            <pc:sldMk cId="3189097089" sldId="378"/>
            <ac:inkMk id="52" creationId="{A8CF0ABB-4A25-457C-9C17-91E5799975A9}"/>
          </ac:inkMkLst>
        </pc:inkChg>
        <pc:inkChg chg="add del">
          <ac:chgData name="Viet Anh Nguyen" userId="b95f61ff061388d5" providerId="LiveId" clId="{746B24EA-7A43-4D3D-A68A-B9BD11066FA8}" dt="2022-02-09T09:35:02.831" v="8093"/>
          <ac:inkMkLst>
            <pc:docMk/>
            <pc:sldMk cId="3189097089" sldId="378"/>
            <ac:inkMk id="53" creationId="{605CDFBB-E3AA-4D1A-873A-5438F2FD8C02}"/>
          </ac:inkMkLst>
        </pc:inkChg>
        <pc:inkChg chg="add del">
          <ac:chgData name="Viet Anh Nguyen" userId="b95f61ff061388d5" providerId="LiveId" clId="{746B24EA-7A43-4D3D-A68A-B9BD11066FA8}" dt="2022-02-09T09:35:02.831" v="8093"/>
          <ac:inkMkLst>
            <pc:docMk/>
            <pc:sldMk cId="3189097089" sldId="378"/>
            <ac:inkMk id="54" creationId="{7EBB231B-C85F-4039-8AF4-AB92A42B75C2}"/>
          </ac:inkMkLst>
        </pc:inkChg>
        <pc:inkChg chg="add del">
          <ac:chgData name="Viet Anh Nguyen" userId="b95f61ff061388d5" providerId="LiveId" clId="{746B24EA-7A43-4D3D-A68A-B9BD11066FA8}" dt="2022-02-09T09:35:02.831" v="8093"/>
          <ac:inkMkLst>
            <pc:docMk/>
            <pc:sldMk cId="3189097089" sldId="378"/>
            <ac:inkMk id="55" creationId="{5778C5F0-A681-414D-BD8A-2B1318C8FCEB}"/>
          </ac:inkMkLst>
        </pc:inkChg>
        <pc:inkChg chg="add del">
          <ac:chgData name="Viet Anh Nguyen" userId="b95f61ff061388d5" providerId="LiveId" clId="{746B24EA-7A43-4D3D-A68A-B9BD11066FA8}" dt="2022-02-09T09:35:02.831" v="8093"/>
          <ac:inkMkLst>
            <pc:docMk/>
            <pc:sldMk cId="3189097089" sldId="378"/>
            <ac:inkMk id="56" creationId="{2807DF85-D652-4FA0-8346-6330BCF39308}"/>
          </ac:inkMkLst>
        </pc:inkChg>
        <pc:inkChg chg="add del">
          <ac:chgData name="Viet Anh Nguyen" userId="b95f61ff061388d5" providerId="LiveId" clId="{746B24EA-7A43-4D3D-A68A-B9BD11066FA8}" dt="2022-02-09T09:35:02.831" v="8093"/>
          <ac:inkMkLst>
            <pc:docMk/>
            <pc:sldMk cId="3189097089" sldId="378"/>
            <ac:inkMk id="57" creationId="{BF4D62B6-7551-439F-A38A-3542ACCFACEA}"/>
          </ac:inkMkLst>
        </pc:inkChg>
        <pc:inkChg chg="add del">
          <ac:chgData name="Viet Anh Nguyen" userId="b95f61ff061388d5" providerId="LiveId" clId="{746B24EA-7A43-4D3D-A68A-B9BD11066FA8}" dt="2022-02-09T09:35:02.831" v="8093"/>
          <ac:inkMkLst>
            <pc:docMk/>
            <pc:sldMk cId="3189097089" sldId="378"/>
            <ac:inkMk id="58" creationId="{52CDC539-8C7B-4213-93D5-2E8CF7E0FD16}"/>
          </ac:inkMkLst>
        </pc:inkChg>
        <pc:inkChg chg="add del">
          <ac:chgData name="Viet Anh Nguyen" userId="b95f61ff061388d5" providerId="LiveId" clId="{746B24EA-7A43-4D3D-A68A-B9BD11066FA8}" dt="2022-02-09T09:35:02.831" v="8093"/>
          <ac:inkMkLst>
            <pc:docMk/>
            <pc:sldMk cId="3189097089" sldId="378"/>
            <ac:inkMk id="59" creationId="{B360CE2E-F4D0-49C0-8896-D8EE9462B218}"/>
          </ac:inkMkLst>
        </pc:inkChg>
        <pc:inkChg chg="add del">
          <ac:chgData name="Viet Anh Nguyen" userId="b95f61ff061388d5" providerId="LiveId" clId="{746B24EA-7A43-4D3D-A68A-B9BD11066FA8}" dt="2022-02-09T09:35:02.831" v="8093"/>
          <ac:inkMkLst>
            <pc:docMk/>
            <pc:sldMk cId="3189097089" sldId="378"/>
            <ac:inkMk id="60" creationId="{98EDC9BD-6FC1-42F6-8CF9-2D149F79E057}"/>
          </ac:inkMkLst>
        </pc:inkChg>
        <pc:inkChg chg="add">
          <ac:chgData name="Viet Anh Nguyen" userId="b95f61ff061388d5" providerId="LiveId" clId="{746B24EA-7A43-4D3D-A68A-B9BD11066FA8}" dt="2022-02-09T09:35:02.831" v="8093"/>
          <ac:inkMkLst>
            <pc:docMk/>
            <pc:sldMk cId="3189097089" sldId="378"/>
            <ac:inkMk id="61" creationId="{1A6A1C18-86E5-4911-9C24-4CE863E7B012}"/>
          </ac:inkMkLst>
        </pc:inkChg>
        <pc:inkChg chg="add">
          <ac:chgData name="Viet Anh Nguyen" userId="b95f61ff061388d5" providerId="LiveId" clId="{746B24EA-7A43-4D3D-A68A-B9BD11066FA8}" dt="2022-02-09T09:35:02.831" v="8093"/>
          <ac:inkMkLst>
            <pc:docMk/>
            <pc:sldMk cId="3189097089" sldId="378"/>
            <ac:inkMk id="62" creationId="{3DD02739-6758-4DCD-90A7-2A05685E6F17}"/>
          </ac:inkMkLst>
        </pc:inkChg>
        <pc:inkChg chg="add del">
          <ac:chgData name="Viet Anh Nguyen" userId="b95f61ff061388d5" providerId="LiveId" clId="{746B24EA-7A43-4D3D-A68A-B9BD11066FA8}" dt="2022-02-09T09:35:11.359" v="8099"/>
          <ac:inkMkLst>
            <pc:docMk/>
            <pc:sldMk cId="3189097089" sldId="378"/>
            <ac:inkMk id="63" creationId="{81BC1956-CC5C-48DE-9912-D4FE589500CA}"/>
          </ac:inkMkLst>
        </pc:inkChg>
        <pc:inkChg chg="add del">
          <ac:chgData name="Viet Anh Nguyen" userId="b95f61ff061388d5" providerId="LiveId" clId="{746B24EA-7A43-4D3D-A68A-B9BD11066FA8}" dt="2022-02-09T09:35:11.359" v="8099"/>
          <ac:inkMkLst>
            <pc:docMk/>
            <pc:sldMk cId="3189097089" sldId="378"/>
            <ac:inkMk id="64" creationId="{5654067F-6DAF-4AFD-84BE-6CC0EEA833FD}"/>
          </ac:inkMkLst>
        </pc:inkChg>
        <pc:inkChg chg="add del">
          <ac:chgData name="Viet Anh Nguyen" userId="b95f61ff061388d5" providerId="LiveId" clId="{746B24EA-7A43-4D3D-A68A-B9BD11066FA8}" dt="2022-02-09T09:35:11.359" v="8099"/>
          <ac:inkMkLst>
            <pc:docMk/>
            <pc:sldMk cId="3189097089" sldId="378"/>
            <ac:inkMk id="65" creationId="{2763A486-F897-4E2A-AD7C-75E0B01CC3DE}"/>
          </ac:inkMkLst>
        </pc:inkChg>
        <pc:inkChg chg="add del">
          <ac:chgData name="Viet Anh Nguyen" userId="b95f61ff061388d5" providerId="LiveId" clId="{746B24EA-7A43-4D3D-A68A-B9BD11066FA8}" dt="2022-02-09T09:35:11.359" v="8099"/>
          <ac:inkMkLst>
            <pc:docMk/>
            <pc:sldMk cId="3189097089" sldId="378"/>
            <ac:inkMk id="66" creationId="{65E8ECFC-9C7D-4EC6-B613-F0007DDBAB86}"/>
          </ac:inkMkLst>
        </pc:inkChg>
        <pc:inkChg chg="add del">
          <ac:chgData name="Viet Anh Nguyen" userId="b95f61ff061388d5" providerId="LiveId" clId="{746B24EA-7A43-4D3D-A68A-B9BD11066FA8}" dt="2022-02-09T09:35:11.359" v="8099"/>
          <ac:inkMkLst>
            <pc:docMk/>
            <pc:sldMk cId="3189097089" sldId="378"/>
            <ac:inkMk id="67" creationId="{D8B666FE-1C11-44A8-9C9E-0E76CEFDFCAE}"/>
          </ac:inkMkLst>
        </pc:inkChg>
        <pc:inkChg chg="add">
          <ac:chgData name="Viet Anh Nguyen" userId="b95f61ff061388d5" providerId="LiveId" clId="{746B24EA-7A43-4D3D-A68A-B9BD11066FA8}" dt="2022-02-09T09:35:11.359" v="8099"/>
          <ac:inkMkLst>
            <pc:docMk/>
            <pc:sldMk cId="3189097089" sldId="378"/>
            <ac:inkMk id="68" creationId="{811CFE93-7EE5-4EF4-BFBF-0DA0A9E022A2}"/>
          </ac:inkMkLst>
        </pc:inkChg>
        <pc:inkChg chg="add del">
          <ac:chgData name="Viet Anh Nguyen" userId="b95f61ff061388d5" providerId="LiveId" clId="{746B24EA-7A43-4D3D-A68A-B9BD11066FA8}" dt="2022-02-09T09:35:14.066" v="8108"/>
          <ac:inkMkLst>
            <pc:docMk/>
            <pc:sldMk cId="3189097089" sldId="378"/>
            <ac:inkMk id="69" creationId="{E5493E3C-F255-4991-9149-B9A26AD18B4F}"/>
          </ac:inkMkLst>
        </pc:inkChg>
        <pc:inkChg chg="add del">
          <ac:chgData name="Viet Anh Nguyen" userId="b95f61ff061388d5" providerId="LiveId" clId="{746B24EA-7A43-4D3D-A68A-B9BD11066FA8}" dt="2022-02-09T09:35:14.066" v="8108"/>
          <ac:inkMkLst>
            <pc:docMk/>
            <pc:sldMk cId="3189097089" sldId="378"/>
            <ac:inkMk id="70" creationId="{9EC7D81D-D039-475F-8807-456CB321CCC4}"/>
          </ac:inkMkLst>
        </pc:inkChg>
        <pc:inkChg chg="add del">
          <ac:chgData name="Viet Anh Nguyen" userId="b95f61ff061388d5" providerId="LiveId" clId="{746B24EA-7A43-4D3D-A68A-B9BD11066FA8}" dt="2022-02-09T09:35:14.066" v="8108"/>
          <ac:inkMkLst>
            <pc:docMk/>
            <pc:sldMk cId="3189097089" sldId="378"/>
            <ac:inkMk id="71" creationId="{71FAC781-6DFA-47EE-B944-14C453D8CAAE}"/>
          </ac:inkMkLst>
        </pc:inkChg>
        <pc:inkChg chg="add del">
          <ac:chgData name="Viet Anh Nguyen" userId="b95f61ff061388d5" providerId="LiveId" clId="{746B24EA-7A43-4D3D-A68A-B9BD11066FA8}" dt="2022-02-09T09:35:14.066" v="8108"/>
          <ac:inkMkLst>
            <pc:docMk/>
            <pc:sldMk cId="3189097089" sldId="378"/>
            <ac:inkMk id="72" creationId="{F797CC34-6471-4FFD-8132-6E71A187B7D2}"/>
          </ac:inkMkLst>
        </pc:inkChg>
        <pc:inkChg chg="add del">
          <ac:chgData name="Viet Anh Nguyen" userId="b95f61ff061388d5" providerId="LiveId" clId="{746B24EA-7A43-4D3D-A68A-B9BD11066FA8}" dt="2022-02-09T09:35:14.066" v="8108"/>
          <ac:inkMkLst>
            <pc:docMk/>
            <pc:sldMk cId="3189097089" sldId="378"/>
            <ac:inkMk id="73" creationId="{F5EE9B0E-AA8D-4C64-8BD2-80543A1B0FB0}"/>
          </ac:inkMkLst>
        </pc:inkChg>
        <pc:inkChg chg="add del">
          <ac:chgData name="Viet Anh Nguyen" userId="b95f61ff061388d5" providerId="LiveId" clId="{746B24EA-7A43-4D3D-A68A-B9BD11066FA8}" dt="2022-02-09T09:35:14.066" v="8108"/>
          <ac:inkMkLst>
            <pc:docMk/>
            <pc:sldMk cId="3189097089" sldId="378"/>
            <ac:inkMk id="74" creationId="{F9E71EB6-9997-4C2A-ABF1-394BDCA7B364}"/>
          </ac:inkMkLst>
        </pc:inkChg>
        <pc:inkChg chg="add del">
          <ac:chgData name="Viet Anh Nguyen" userId="b95f61ff061388d5" providerId="LiveId" clId="{746B24EA-7A43-4D3D-A68A-B9BD11066FA8}" dt="2022-02-09T09:35:14.066" v="8108"/>
          <ac:inkMkLst>
            <pc:docMk/>
            <pc:sldMk cId="3189097089" sldId="378"/>
            <ac:inkMk id="75" creationId="{C81D1FAF-1ED6-4498-AD54-0F206DD96082}"/>
          </ac:inkMkLst>
        </pc:inkChg>
        <pc:inkChg chg="add del">
          <ac:chgData name="Viet Anh Nguyen" userId="b95f61ff061388d5" providerId="LiveId" clId="{746B24EA-7A43-4D3D-A68A-B9BD11066FA8}" dt="2022-02-09T09:35:14.066" v="8108"/>
          <ac:inkMkLst>
            <pc:docMk/>
            <pc:sldMk cId="3189097089" sldId="378"/>
            <ac:inkMk id="76" creationId="{521F9871-91A4-4383-8CD8-09CA97E40381}"/>
          </ac:inkMkLst>
        </pc:inkChg>
        <pc:inkChg chg="add del">
          <ac:chgData name="Viet Anh Nguyen" userId="b95f61ff061388d5" providerId="LiveId" clId="{746B24EA-7A43-4D3D-A68A-B9BD11066FA8}" dt="2022-02-09T09:35:14.992" v="8110"/>
          <ac:inkMkLst>
            <pc:docMk/>
            <pc:sldMk cId="3189097089" sldId="378"/>
            <ac:inkMk id="77" creationId="{D995F9F6-85E9-45AD-B944-A81C973E6F22}"/>
          </ac:inkMkLst>
        </pc:inkChg>
        <pc:inkChg chg="add del">
          <ac:chgData name="Viet Anh Nguyen" userId="b95f61ff061388d5" providerId="LiveId" clId="{746B24EA-7A43-4D3D-A68A-B9BD11066FA8}" dt="2022-02-09T09:35:14.992" v="8110"/>
          <ac:inkMkLst>
            <pc:docMk/>
            <pc:sldMk cId="3189097089" sldId="378"/>
            <ac:inkMk id="78" creationId="{7949E60F-5272-482F-8D51-388AECAAF375}"/>
          </ac:inkMkLst>
        </pc:inkChg>
        <pc:inkChg chg="add">
          <ac:chgData name="Viet Anh Nguyen" userId="b95f61ff061388d5" providerId="LiveId" clId="{746B24EA-7A43-4D3D-A68A-B9BD11066FA8}" dt="2022-02-09T09:35:14.992" v="8110"/>
          <ac:inkMkLst>
            <pc:docMk/>
            <pc:sldMk cId="3189097089" sldId="378"/>
            <ac:inkMk id="79" creationId="{28C89765-E4AE-44B0-B475-8579DF0473C1}"/>
          </ac:inkMkLst>
        </pc:inkChg>
        <pc:inkChg chg="add del">
          <ac:chgData name="Viet Anh Nguyen" userId="b95f61ff061388d5" providerId="LiveId" clId="{746B24EA-7A43-4D3D-A68A-B9BD11066FA8}" dt="2022-02-09T09:35:33.531" v="8116"/>
          <ac:inkMkLst>
            <pc:docMk/>
            <pc:sldMk cId="3189097089" sldId="378"/>
            <ac:inkMk id="80" creationId="{55DD6239-5185-4B2E-ABFF-AB402BEB0651}"/>
          </ac:inkMkLst>
        </pc:inkChg>
        <pc:inkChg chg="add del">
          <ac:chgData name="Viet Anh Nguyen" userId="b95f61ff061388d5" providerId="LiveId" clId="{746B24EA-7A43-4D3D-A68A-B9BD11066FA8}" dt="2022-02-09T09:35:33.531" v="8116"/>
          <ac:inkMkLst>
            <pc:docMk/>
            <pc:sldMk cId="3189097089" sldId="378"/>
            <ac:inkMk id="81" creationId="{A4A3A118-A19D-47CF-9897-F7F16A583E22}"/>
          </ac:inkMkLst>
        </pc:inkChg>
        <pc:inkChg chg="add del">
          <ac:chgData name="Viet Anh Nguyen" userId="b95f61ff061388d5" providerId="LiveId" clId="{746B24EA-7A43-4D3D-A68A-B9BD11066FA8}" dt="2022-02-09T09:35:33.531" v="8116"/>
          <ac:inkMkLst>
            <pc:docMk/>
            <pc:sldMk cId="3189097089" sldId="378"/>
            <ac:inkMk id="82" creationId="{AA404685-7664-4991-B4F8-82EA0C7E0015}"/>
          </ac:inkMkLst>
        </pc:inkChg>
        <pc:inkChg chg="add del">
          <ac:chgData name="Viet Anh Nguyen" userId="b95f61ff061388d5" providerId="LiveId" clId="{746B24EA-7A43-4D3D-A68A-B9BD11066FA8}" dt="2022-02-09T09:35:33.531" v="8116"/>
          <ac:inkMkLst>
            <pc:docMk/>
            <pc:sldMk cId="3189097089" sldId="378"/>
            <ac:inkMk id="83" creationId="{4F3604FC-9AA9-4458-BE46-F7EE1EAD1F0D}"/>
          </ac:inkMkLst>
        </pc:inkChg>
        <pc:inkChg chg="add del">
          <ac:chgData name="Viet Anh Nguyen" userId="b95f61ff061388d5" providerId="LiveId" clId="{746B24EA-7A43-4D3D-A68A-B9BD11066FA8}" dt="2022-02-09T09:35:33.531" v="8116"/>
          <ac:inkMkLst>
            <pc:docMk/>
            <pc:sldMk cId="3189097089" sldId="378"/>
            <ac:inkMk id="84" creationId="{CAD5184C-5971-45A4-8E67-0BAF6789DD4B}"/>
          </ac:inkMkLst>
        </pc:inkChg>
        <pc:inkChg chg="add del">
          <ac:chgData name="Viet Anh Nguyen" userId="b95f61ff061388d5" providerId="LiveId" clId="{746B24EA-7A43-4D3D-A68A-B9BD11066FA8}" dt="2022-02-09T09:35:34.697" v="8118"/>
          <ac:inkMkLst>
            <pc:docMk/>
            <pc:sldMk cId="3189097089" sldId="378"/>
            <ac:inkMk id="85" creationId="{A805BC67-378C-448C-85F3-558B1C0C7853}"/>
          </ac:inkMkLst>
        </pc:inkChg>
        <pc:inkChg chg="add del">
          <ac:chgData name="Viet Anh Nguyen" userId="b95f61ff061388d5" providerId="LiveId" clId="{746B24EA-7A43-4D3D-A68A-B9BD11066FA8}" dt="2022-02-09T09:35:34.697" v="8118"/>
          <ac:inkMkLst>
            <pc:docMk/>
            <pc:sldMk cId="3189097089" sldId="378"/>
            <ac:inkMk id="86" creationId="{1EFD0891-6484-49B4-806E-E5FA7B31C4CA}"/>
          </ac:inkMkLst>
        </pc:inkChg>
        <pc:inkChg chg="add del">
          <ac:chgData name="Viet Anh Nguyen" userId="b95f61ff061388d5" providerId="LiveId" clId="{746B24EA-7A43-4D3D-A68A-B9BD11066FA8}" dt="2022-02-09T09:35:37.173" v="8121"/>
          <ac:inkMkLst>
            <pc:docMk/>
            <pc:sldMk cId="3189097089" sldId="378"/>
            <ac:inkMk id="87" creationId="{BD2E5078-D44A-4F2A-8131-69C62B9FD36A}"/>
          </ac:inkMkLst>
        </pc:inkChg>
        <pc:inkChg chg="add del">
          <ac:chgData name="Viet Anh Nguyen" userId="b95f61ff061388d5" providerId="LiveId" clId="{746B24EA-7A43-4D3D-A68A-B9BD11066FA8}" dt="2022-02-09T09:35:37.173" v="8121"/>
          <ac:inkMkLst>
            <pc:docMk/>
            <pc:sldMk cId="3189097089" sldId="378"/>
            <ac:inkMk id="88" creationId="{BCF91AC3-AD1E-4A02-92FF-B256DC64DD5B}"/>
          </ac:inkMkLst>
        </pc:inkChg>
        <pc:inkChg chg="add del">
          <ac:chgData name="Viet Anh Nguyen" userId="b95f61ff061388d5" providerId="LiveId" clId="{746B24EA-7A43-4D3D-A68A-B9BD11066FA8}" dt="2022-02-09T09:35:37.173" v="8121"/>
          <ac:inkMkLst>
            <pc:docMk/>
            <pc:sldMk cId="3189097089" sldId="378"/>
            <ac:inkMk id="89" creationId="{F1BF1F3E-85BF-40A4-BD23-5AB3121F7181}"/>
          </ac:inkMkLst>
        </pc:inkChg>
        <pc:inkChg chg="add">
          <ac:chgData name="Viet Anh Nguyen" userId="b95f61ff061388d5" providerId="LiveId" clId="{746B24EA-7A43-4D3D-A68A-B9BD11066FA8}" dt="2022-02-09T09:35:37.173" v="8121"/>
          <ac:inkMkLst>
            <pc:docMk/>
            <pc:sldMk cId="3189097089" sldId="378"/>
            <ac:inkMk id="90" creationId="{CE8251B7-572E-4EB6-A621-AE4E52E07C15}"/>
          </ac:inkMkLst>
        </pc:inkChg>
        <pc:inkChg chg="add del">
          <ac:chgData name="Viet Anh Nguyen" userId="b95f61ff061388d5" providerId="LiveId" clId="{746B24EA-7A43-4D3D-A68A-B9BD11066FA8}" dt="2022-02-09T09:35:44.170" v="8135"/>
          <ac:inkMkLst>
            <pc:docMk/>
            <pc:sldMk cId="3189097089" sldId="378"/>
            <ac:inkMk id="91" creationId="{1794F9D5-2F5A-483B-A7A9-E15834FD27FB}"/>
          </ac:inkMkLst>
        </pc:inkChg>
        <pc:inkChg chg="add del">
          <ac:chgData name="Viet Anh Nguyen" userId="b95f61ff061388d5" providerId="LiveId" clId="{746B24EA-7A43-4D3D-A68A-B9BD11066FA8}" dt="2022-02-09T09:35:44.170" v="8135"/>
          <ac:inkMkLst>
            <pc:docMk/>
            <pc:sldMk cId="3189097089" sldId="378"/>
            <ac:inkMk id="92" creationId="{CA517F27-A732-464A-B306-D0AEBEE9C5C8}"/>
          </ac:inkMkLst>
        </pc:inkChg>
        <pc:inkChg chg="add del">
          <ac:chgData name="Viet Anh Nguyen" userId="b95f61ff061388d5" providerId="LiveId" clId="{746B24EA-7A43-4D3D-A68A-B9BD11066FA8}" dt="2022-02-09T09:35:44.170" v="8135"/>
          <ac:inkMkLst>
            <pc:docMk/>
            <pc:sldMk cId="3189097089" sldId="378"/>
            <ac:inkMk id="93" creationId="{89DD0643-E8D5-447B-9660-C2BCEF663417}"/>
          </ac:inkMkLst>
        </pc:inkChg>
        <pc:inkChg chg="add del">
          <ac:chgData name="Viet Anh Nguyen" userId="b95f61ff061388d5" providerId="LiveId" clId="{746B24EA-7A43-4D3D-A68A-B9BD11066FA8}" dt="2022-02-09T09:35:44.170" v="8135"/>
          <ac:inkMkLst>
            <pc:docMk/>
            <pc:sldMk cId="3189097089" sldId="378"/>
            <ac:inkMk id="94" creationId="{83DE3D08-06F1-4388-8434-6C060B692714}"/>
          </ac:inkMkLst>
        </pc:inkChg>
        <pc:inkChg chg="add del">
          <ac:chgData name="Viet Anh Nguyen" userId="b95f61ff061388d5" providerId="LiveId" clId="{746B24EA-7A43-4D3D-A68A-B9BD11066FA8}" dt="2022-02-09T09:35:44.170" v="8135"/>
          <ac:inkMkLst>
            <pc:docMk/>
            <pc:sldMk cId="3189097089" sldId="378"/>
            <ac:inkMk id="95" creationId="{8917996C-21F7-4B9B-92E6-500F159294BC}"/>
          </ac:inkMkLst>
        </pc:inkChg>
        <pc:inkChg chg="add del">
          <ac:chgData name="Viet Anh Nguyen" userId="b95f61ff061388d5" providerId="LiveId" clId="{746B24EA-7A43-4D3D-A68A-B9BD11066FA8}" dt="2022-02-09T09:35:44.170" v="8135"/>
          <ac:inkMkLst>
            <pc:docMk/>
            <pc:sldMk cId="3189097089" sldId="378"/>
            <ac:inkMk id="96" creationId="{6B1FDAFE-0860-4B63-9CA7-C2ED051FF3F4}"/>
          </ac:inkMkLst>
        </pc:inkChg>
        <pc:inkChg chg="add del">
          <ac:chgData name="Viet Anh Nguyen" userId="b95f61ff061388d5" providerId="LiveId" clId="{746B24EA-7A43-4D3D-A68A-B9BD11066FA8}" dt="2022-02-09T09:35:44.170" v="8135"/>
          <ac:inkMkLst>
            <pc:docMk/>
            <pc:sldMk cId="3189097089" sldId="378"/>
            <ac:inkMk id="97" creationId="{A5D30664-F399-4692-8426-070C3CEEBD30}"/>
          </ac:inkMkLst>
        </pc:inkChg>
        <pc:inkChg chg="add del">
          <ac:chgData name="Viet Anh Nguyen" userId="b95f61ff061388d5" providerId="LiveId" clId="{746B24EA-7A43-4D3D-A68A-B9BD11066FA8}" dt="2022-02-09T09:35:44.170" v="8135"/>
          <ac:inkMkLst>
            <pc:docMk/>
            <pc:sldMk cId="3189097089" sldId="378"/>
            <ac:inkMk id="98" creationId="{C098CBC1-F102-4187-BFC2-43A39D0E96DE}"/>
          </ac:inkMkLst>
        </pc:inkChg>
        <pc:inkChg chg="add del">
          <ac:chgData name="Viet Anh Nguyen" userId="b95f61ff061388d5" providerId="LiveId" clId="{746B24EA-7A43-4D3D-A68A-B9BD11066FA8}" dt="2022-02-09T09:35:44.170" v="8135"/>
          <ac:inkMkLst>
            <pc:docMk/>
            <pc:sldMk cId="3189097089" sldId="378"/>
            <ac:inkMk id="99" creationId="{895A51AA-C73F-4603-94E3-AE617CA1B773}"/>
          </ac:inkMkLst>
        </pc:inkChg>
        <pc:inkChg chg="add del">
          <ac:chgData name="Viet Anh Nguyen" userId="b95f61ff061388d5" providerId="LiveId" clId="{746B24EA-7A43-4D3D-A68A-B9BD11066FA8}" dt="2022-02-09T09:35:44.170" v="8135"/>
          <ac:inkMkLst>
            <pc:docMk/>
            <pc:sldMk cId="3189097089" sldId="378"/>
            <ac:inkMk id="100" creationId="{54B5A1EE-4C66-41C0-BFF9-4D2A7DBED61A}"/>
          </ac:inkMkLst>
        </pc:inkChg>
        <pc:inkChg chg="add del">
          <ac:chgData name="Viet Anh Nguyen" userId="b95f61ff061388d5" providerId="LiveId" clId="{746B24EA-7A43-4D3D-A68A-B9BD11066FA8}" dt="2022-02-09T09:35:44.170" v="8135"/>
          <ac:inkMkLst>
            <pc:docMk/>
            <pc:sldMk cId="3189097089" sldId="378"/>
            <ac:inkMk id="101" creationId="{C9765FF6-3159-43AF-9603-082E0FB0F40E}"/>
          </ac:inkMkLst>
        </pc:inkChg>
        <pc:inkChg chg="add del">
          <ac:chgData name="Viet Anh Nguyen" userId="b95f61ff061388d5" providerId="LiveId" clId="{746B24EA-7A43-4D3D-A68A-B9BD11066FA8}" dt="2022-02-09T09:35:44.170" v="8135"/>
          <ac:inkMkLst>
            <pc:docMk/>
            <pc:sldMk cId="3189097089" sldId="378"/>
            <ac:inkMk id="102" creationId="{46B1ABBE-9C1B-4C29-A037-885E04833B11}"/>
          </ac:inkMkLst>
        </pc:inkChg>
        <pc:inkChg chg="add del">
          <ac:chgData name="Viet Anh Nguyen" userId="b95f61ff061388d5" providerId="LiveId" clId="{746B24EA-7A43-4D3D-A68A-B9BD11066FA8}" dt="2022-02-09T09:35:44.170" v="8135"/>
          <ac:inkMkLst>
            <pc:docMk/>
            <pc:sldMk cId="3189097089" sldId="378"/>
            <ac:inkMk id="103" creationId="{CD3EF787-A967-4F9C-9C2D-44AC06E75F56}"/>
          </ac:inkMkLst>
        </pc:inkChg>
        <pc:inkChg chg="add del">
          <ac:chgData name="Viet Anh Nguyen" userId="b95f61ff061388d5" providerId="LiveId" clId="{746B24EA-7A43-4D3D-A68A-B9BD11066FA8}" dt="2022-02-09T09:35:44.170" v="8135"/>
          <ac:inkMkLst>
            <pc:docMk/>
            <pc:sldMk cId="3189097089" sldId="378"/>
            <ac:inkMk id="104" creationId="{827A9B48-3121-4903-82C3-82B38D585777}"/>
          </ac:inkMkLst>
        </pc:inkChg>
        <pc:inkChg chg="add del">
          <ac:chgData name="Viet Anh Nguyen" userId="b95f61ff061388d5" providerId="LiveId" clId="{746B24EA-7A43-4D3D-A68A-B9BD11066FA8}" dt="2022-02-09T09:35:44.792" v="8137"/>
          <ac:inkMkLst>
            <pc:docMk/>
            <pc:sldMk cId="3189097089" sldId="378"/>
            <ac:inkMk id="105" creationId="{C98FD239-FDBA-42D2-80EF-CC88FD4A63F8}"/>
          </ac:inkMkLst>
        </pc:inkChg>
        <pc:inkChg chg="add del">
          <ac:chgData name="Viet Anh Nguyen" userId="b95f61ff061388d5" providerId="LiveId" clId="{746B24EA-7A43-4D3D-A68A-B9BD11066FA8}" dt="2022-02-09T09:35:44.792" v="8137"/>
          <ac:inkMkLst>
            <pc:docMk/>
            <pc:sldMk cId="3189097089" sldId="378"/>
            <ac:inkMk id="106" creationId="{EE6A81F1-F444-4527-AA0F-861E99320924}"/>
          </ac:inkMkLst>
        </pc:inkChg>
        <pc:inkChg chg="add">
          <ac:chgData name="Viet Anh Nguyen" userId="b95f61ff061388d5" providerId="LiveId" clId="{746B24EA-7A43-4D3D-A68A-B9BD11066FA8}" dt="2022-02-09T09:35:44.792" v="8137"/>
          <ac:inkMkLst>
            <pc:docMk/>
            <pc:sldMk cId="3189097089" sldId="378"/>
            <ac:inkMk id="107" creationId="{0923F2C7-F4CF-409B-90A8-8FA6352126C7}"/>
          </ac:inkMkLst>
        </pc:inkChg>
        <pc:inkChg chg="add">
          <ac:chgData name="Viet Anh Nguyen" userId="b95f61ff061388d5" providerId="LiveId" clId="{746B24EA-7A43-4D3D-A68A-B9BD11066FA8}" dt="2022-02-09T09:35:46.077" v="8138" actId="9405"/>
          <ac:inkMkLst>
            <pc:docMk/>
            <pc:sldMk cId="3189097089" sldId="378"/>
            <ac:inkMk id="108" creationId="{F2A0D03B-F38C-434E-8828-6006950E74D5}"/>
          </ac:inkMkLst>
        </pc:inkChg>
        <pc:inkChg chg="add del">
          <ac:chgData name="Viet Anh Nguyen" userId="b95f61ff061388d5" providerId="LiveId" clId="{746B24EA-7A43-4D3D-A68A-B9BD11066FA8}" dt="2022-02-09T09:35:48.823" v="8141"/>
          <ac:inkMkLst>
            <pc:docMk/>
            <pc:sldMk cId="3189097089" sldId="378"/>
            <ac:inkMk id="109" creationId="{B8D2FAD7-7E2B-426E-AC55-E09FF3277AD5}"/>
          </ac:inkMkLst>
        </pc:inkChg>
        <pc:inkChg chg="add del">
          <ac:chgData name="Viet Anh Nguyen" userId="b95f61ff061388d5" providerId="LiveId" clId="{746B24EA-7A43-4D3D-A68A-B9BD11066FA8}" dt="2022-02-09T09:35:48.823" v="8141"/>
          <ac:inkMkLst>
            <pc:docMk/>
            <pc:sldMk cId="3189097089" sldId="378"/>
            <ac:inkMk id="110" creationId="{7E15F916-FE36-4E32-8753-B2B16E2DAD2E}"/>
          </ac:inkMkLst>
        </pc:inkChg>
        <pc:inkChg chg="add del">
          <ac:chgData name="Viet Anh Nguyen" userId="b95f61ff061388d5" providerId="LiveId" clId="{746B24EA-7A43-4D3D-A68A-B9BD11066FA8}" dt="2022-02-09T09:35:51.996" v="8148"/>
          <ac:inkMkLst>
            <pc:docMk/>
            <pc:sldMk cId="3189097089" sldId="378"/>
            <ac:inkMk id="111" creationId="{966A6D4E-9174-4DA8-B061-CDE4CF44A90C}"/>
          </ac:inkMkLst>
        </pc:inkChg>
        <pc:inkChg chg="add del">
          <ac:chgData name="Viet Anh Nguyen" userId="b95f61ff061388d5" providerId="LiveId" clId="{746B24EA-7A43-4D3D-A68A-B9BD11066FA8}" dt="2022-02-09T09:35:51.996" v="8148"/>
          <ac:inkMkLst>
            <pc:docMk/>
            <pc:sldMk cId="3189097089" sldId="378"/>
            <ac:inkMk id="112" creationId="{E5F8C539-5C2D-4F81-B12E-98C3CDA316A4}"/>
          </ac:inkMkLst>
        </pc:inkChg>
        <pc:inkChg chg="add del">
          <ac:chgData name="Viet Anh Nguyen" userId="b95f61ff061388d5" providerId="LiveId" clId="{746B24EA-7A43-4D3D-A68A-B9BD11066FA8}" dt="2022-02-09T09:35:51.996" v="8148"/>
          <ac:inkMkLst>
            <pc:docMk/>
            <pc:sldMk cId="3189097089" sldId="378"/>
            <ac:inkMk id="113" creationId="{33E4155E-49DD-4143-8DF6-6F8737566534}"/>
          </ac:inkMkLst>
        </pc:inkChg>
        <pc:inkChg chg="add del">
          <ac:chgData name="Viet Anh Nguyen" userId="b95f61ff061388d5" providerId="LiveId" clId="{746B24EA-7A43-4D3D-A68A-B9BD11066FA8}" dt="2022-02-09T09:35:51.996" v="8148"/>
          <ac:inkMkLst>
            <pc:docMk/>
            <pc:sldMk cId="3189097089" sldId="378"/>
            <ac:inkMk id="114" creationId="{EEAB0B54-342F-4990-8A14-005EF699CBEA}"/>
          </ac:inkMkLst>
        </pc:inkChg>
        <pc:inkChg chg="add del">
          <ac:chgData name="Viet Anh Nguyen" userId="b95f61ff061388d5" providerId="LiveId" clId="{746B24EA-7A43-4D3D-A68A-B9BD11066FA8}" dt="2022-02-09T09:35:51.996" v="8148"/>
          <ac:inkMkLst>
            <pc:docMk/>
            <pc:sldMk cId="3189097089" sldId="378"/>
            <ac:inkMk id="115" creationId="{00DF8FA8-73AA-45E5-B5C6-90D5E2A831D1}"/>
          </ac:inkMkLst>
        </pc:inkChg>
        <pc:inkChg chg="add del">
          <ac:chgData name="Viet Anh Nguyen" userId="b95f61ff061388d5" providerId="LiveId" clId="{746B24EA-7A43-4D3D-A68A-B9BD11066FA8}" dt="2022-02-09T09:35:51.996" v="8148"/>
          <ac:inkMkLst>
            <pc:docMk/>
            <pc:sldMk cId="3189097089" sldId="378"/>
            <ac:inkMk id="116" creationId="{CF68103B-B887-4266-9348-61A806DCD766}"/>
          </ac:inkMkLst>
        </pc:inkChg>
        <pc:inkChg chg="add del">
          <ac:chgData name="Viet Anh Nguyen" userId="b95f61ff061388d5" providerId="LiveId" clId="{746B24EA-7A43-4D3D-A68A-B9BD11066FA8}" dt="2022-02-09T09:35:51.996" v="8148"/>
          <ac:inkMkLst>
            <pc:docMk/>
            <pc:sldMk cId="3189097089" sldId="378"/>
            <ac:inkMk id="117" creationId="{DB98B5F0-107C-48D8-A90A-929B2523C5AF}"/>
          </ac:inkMkLst>
        </pc:inkChg>
        <pc:inkChg chg="add">
          <ac:chgData name="Viet Anh Nguyen" userId="b95f61ff061388d5" providerId="LiveId" clId="{746B24EA-7A43-4D3D-A68A-B9BD11066FA8}" dt="2022-02-09T09:35:51.996" v="8148"/>
          <ac:inkMkLst>
            <pc:docMk/>
            <pc:sldMk cId="3189097089" sldId="378"/>
            <ac:inkMk id="118" creationId="{1797A25F-0B90-43B1-B8FC-E32CB50EEAEC}"/>
          </ac:inkMkLst>
        </pc:inkChg>
        <pc:inkChg chg="add del">
          <ac:chgData name="Viet Anh Nguyen" userId="b95f61ff061388d5" providerId="LiveId" clId="{746B24EA-7A43-4D3D-A68A-B9BD11066FA8}" dt="2022-02-09T09:35:59.869" v="8167"/>
          <ac:inkMkLst>
            <pc:docMk/>
            <pc:sldMk cId="3189097089" sldId="378"/>
            <ac:inkMk id="119" creationId="{4E8C7EDD-C3CF-44B4-9517-BF1207DDF636}"/>
          </ac:inkMkLst>
        </pc:inkChg>
        <pc:inkChg chg="add del">
          <ac:chgData name="Viet Anh Nguyen" userId="b95f61ff061388d5" providerId="LiveId" clId="{746B24EA-7A43-4D3D-A68A-B9BD11066FA8}" dt="2022-02-09T09:35:59.869" v="8167"/>
          <ac:inkMkLst>
            <pc:docMk/>
            <pc:sldMk cId="3189097089" sldId="378"/>
            <ac:inkMk id="120" creationId="{E920A1D9-F59D-4E03-A0E7-5CA5D1016A32}"/>
          </ac:inkMkLst>
        </pc:inkChg>
        <pc:inkChg chg="add del">
          <ac:chgData name="Viet Anh Nguyen" userId="b95f61ff061388d5" providerId="LiveId" clId="{746B24EA-7A43-4D3D-A68A-B9BD11066FA8}" dt="2022-02-09T09:35:59.869" v="8167"/>
          <ac:inkMkLst>
            <pc:docMk/>
            <pc:sldMk cId="3189097089" sldId="378"/>
            <ac:inkMk id="121" creationId="{B84EE31A-6A8E-4A20-AD55-5F9C639F0403}"/>
          </ac:inkMkLst>
        </pc:inkChg>
        <pc:inkChg chg="add del">
          <ac:chgData name="Viet Anh Nguyen" userId="b95f61ff061388d5" providerId="LiveId" clId="{746B24EA-7A43-4D3D-A68A-B9BD11066FA8}" dt="2022-02-09T09:35:59.869" v="8167"/>
          <ac:inkMkLst>
            <pc:docMk/>
            <pc:sldMk cId="3189097089" sldId="378"/>
            <ac:inkMk id="122" creationId="{CAC28695-CF79-4270-9069-1DFB4880C4C8}"/>
          </ac:inkMkLst>
        </pc:inkChg>
        <pc:inkChg chg="add del">
          <ac:chgData name="Viet Anh Nguyen" userId="b95f61ff061388d5" providerId="LiveId" clId="{746B24EA-7A43-4D3D-A68A-B9BD11066FA8}" dt="2022-02-09T09:35:59.869" v="8167"/>
          <ac:inkMkLst>
            <pc:docMk/>
            <pc:sldMk cId="3189097089" sldId="378"/>
            <ac:inkMk id="123" creationId="{38D9E088-E0B3-4B36-AFCA-EE04E57ACCA9}"/>
          </ac:inkMkLst>
        </pc:inkChg>
        <pc:inkChg chg="add del">
          <ac:chgData name="Viet Anh Nguyen" userId="b95f61ff061388d5" providerId="LiveId" clId="{746B24EA-7A43-4D3D-A68A-B9BD11066FA8}" dt="2022-02-09T09:35:59.869" v="8167"/>
          <ac:inkMkLst>
            <pc:docMk/>
            <pc:sldMk cId="3189097089" sldId="378"/>
            <ac:inkMk id="124" creationId="{95A9004F-1352-4D18-96AD-0A139F2D6826}"/>
          </ac:inkMkLst>
        </pc:inkChg>
        <pc:inkChg chg="add">
          <ac:chgData name="Viet Anh Nguyen" userId="b95f61ff061388d5" providerId="LiveId" clId="{746B24EA-7A43-4D3D-A68A-B9BD11066FA8}" dt="2022-02-09T09:35:54.547" v="8155" actId="9405"/>
          <ac:inkMkLst>
            <pc:docMk/>
            <pc:sldMk cId="3189097089" sldId="378"/>
            <ac:inkMk id="125" creationId="{CD2EA15C-BA6C-4B1A-B7CE-DB0BCD0F42BF}"/>
          </ac:inkMkLst>
        </pc:inkChg>
        <pc:inkChg chg="add del">
          <ac:chgData name="Viet Anh Nguyen" userId="b95f61ff061388d5" providerId="LiveId" clId="{746B24EA-7A43-4D3D-A68A-B9BD11066FA8}" dt="2022-02-09T09:35:59.869" v="8167"/>
          <ac:inkMkLst>
            <pc:docMk/>
            <pc:sldMk cId="3189097089" sldId="378"/>
            <ac:inkMk id="126" creationId="{182DE23E-6B29-47D9-BD71-05AF5FBC8609}"/>
          </ac:inkMkLst>
        </pc:inkChg>
        <pc:inkChg chg="add del">
          <ac:chgData name="Viet Anh Nguyen" userId="b95f61ff061388d5" providerId="LiveId" clId="{746B24EA-7A43-4D3D-A68A-B9BD11066FA8}" dt="2022-02-09T09:35:59.869" v="8167"/>
          <ac:inkMkLst>
            <pc:docMk/>
            <pc:sldMk cId="3189097089" sldId="378"/>
            <ac:inkMk id="127" creationId="{B8D7C42D-6A2B-478D-871B-DEEEA9BD58FC}"/>
          </ac:inkMkLst>
        </pc:inkChg>
        <pc:inkChg chg="add del">
          <ac:chgData name="Viet Anh Nguyen" userId="b95f61ff061388d5" providerId="LiveId" clId="{746B24EA-7A43-4D3D-A68A-B9BD11066FA8}" dt="2022-02-09T09:35:59.869" v="8167"/>
          <ac:inkMkLst>
            <pc:docMk/>
            <pc:sldMk cId="3189097089" sldId="378"/>
            <ac:inkMk id="128" creationId="{470849EB-8EDB-40D5-9C0B-049F1374295B}"/>
          </ac:inkMkLst>
        </pc:inkChg>
        <pc:inkChg chg="add del">
          <ac:chgData name="Viet Anh Nguyen" userId="b95f61ff061388d5" providerId="LiveId" clId="{746B24EA-7A43-4D3D-A68A-B9BD11066FA8}" dt="2022-02-09T09:35:59.869" v="8167"/>
          <ac:inkMkLst>
            <pc:docMk/>
            <pc:sldMk cId="3189097089" sldId="378"/>
            <ac:inkMk id="129" creationId="{1ADCC9AD-28E4-4A3F-BC33-2151658B62CA}"/>
          </ac:inkMkLst>
        </pc:inkChg>
        <pc:inkChg chg="add del">
          <ac:chgData name="Viet Anh Nguyen" userId="b95f61ff061388d5" providerId="LiveId" clId="{746B24EA-7A43-4D3D-A68A-B9BD11066FA8}" dt="2022-02-09T09:35:59.869" v="8167"/>
          <ac:inkMkLst>
            <pc:docMk/>
            <pc:sldMk cId="3189097089" sldId="378"/>
            <ac:inkMk id="130" creationId="{D107E8E1-DCE6-4066-84FF-826BEFCD2911}"/>
          </ac:inkMkLst>
        </pc:inkChg>
        <pc:inkChg chg="add del">
          <ac:chgData name="Viet Anh Nguyen" userId="b95f61ff061388d5" providerId="LiveId" clId="{746B24EA-7A43-4D3D-A68A-B9BD11066FA8}" dt="2022-02-09T09:35:59.869" v="8167"/>
          <ac:inkMkLst>
            <pc:docMk/>
            <pc:sldMk cId="3189097089" sldId="378"/>
            <ac:inkMk id="131" creationId="{78DFEE3E-C079-4393-8BF1-562057C4D0F7}"/>
          </ac:inkMkLst>
        </pc:inkChg>
        <pc:inkChg chg="add del">
          <ac:chgData name="Viet Anh Nguyen" userId="b95f61ff061388d5" providerId="LiveId" clId="{746B24EA-7A43-4D3D-A68A-B9BD11066FA8}" dt="2022-02-09T09:35:59.869" v="8167"/>
          <ac:inkMkLst>
            <pc:docMk/>
            <pc:sldMk cId="3189097089" sldId="378"/>
            <ac:inkMk id="132" creationId="{B6A8132B-913D-498E-8827-72FC593AC3BB}"/>
          </ac:inkMkLst>
        </pc:inkChg>
        <pc:inkChg chg="add del">
          <ac:chgData name="Viet Anh Nguyen" userId="b95f61ff061388d5" providerId="LiveId" clId="{746B24EA-7A43-4D3D-A68A-B9BD11066FA8}" dt="2022-02-09T09:35:59.869" v="8167"/>
          <ac:inkMkLst>
            <pc:docMk/>
            <pc:sldMk cId="3189097089" sldId="378"/>
            <ac:inkMk id="133" creationId="{AC1ACB20-38A9-4B92-BF63-E88C7421D514}"/>
          </ac:inkMkLst>
        </pc:inkChg>
        <pc:inkChg chg="add">
          <ac:chgData name="Viet Anh Nguyen" userId="b95f61ff061388d5" providerId="LiveId" clId="{746B24EA-7A43-4D3D-A68A-B9BD11066FA8}" dt="2022-02-09T09:35:58.154" v="8164" actId="9405"/>
          <ac:inkMkLst>
            <pc:docMk/>
            <pc:sldMk cId="3189097089" sldId="378"/>
            <ac:inkMk id="134" creationId="{ADCC3A22-05A3-419F-ACF0-58C2C25B8415}"/>
          </ac:inkMkLst>
        </pc:inkChg>
        <pc:inkChg chg="add del">
          <ac:chgData name="Viet Anh Nguyen" userId="b95f61ff061388d5" providerId="LiveId" clId="{746B24EA-7A43-4D3D-A68A-B9BD11066FA8}" dt="2022-02-09T09:35:59.869" v="8167"/>
          <ac:inkMkLst>
            <pc:docMk/>
            <pc:sldMk cId="3189097089" sldId="378"/>
            <ac:inkMk id="135" creationId="{136E876D-78D4-4F77-825D-15410842BF87}"/>
          </ac:inkMkLst>
        </pc:inkChg>
        <pc:inkChg chg="add del">
          <ac:chgData name="Viet Anh Nguyen" userId="b95f61ff061388d5" providerId="LiveId" clId="{746B24EA-7A43-4D3D-A68A-B9BD11066FA8}" dt="2022-02-09T09:35:59.869" v="8167"/>
          <ac:inkMkLst>
            <pc:docMk/>
            <pc:sldMk cId="3189097089" sldId="378"/>
            <ac:inkMk id="136" creationId="{F8768151-DF0E-4134-9C2E-8B8B605958D4}"/>
          </ac:inkMkLst>
        </pc:inkChg>
        <pc:inkChg chg="add del">
          <ac:chgData name="Viet Anh Nguyen" userId="b95f61ff061388d5" providerId="LiveId" clId="{746B24EA-7A43-4D3D-A68A-B9BD11066FA8}" dt="2022-02-09T09:36:00.854" v="8170"/>
          <ac:inkMkLst>
            <pc:docMk/>
            <pc:sldMk cId="3189097089" sldId="378"/>
            <ac:inkMk id="137" creationId="{116AC130-2AE2-4878-8E25-9B3FFAE08A18}"/>
          </ac:inkMkLst>
        </pc:inkChg>
        <pc:inkChg chg="add">
          <ac:chgData name="Viet Anh Nguyen" userId="b95f61ff061388d5" providerId="LiveId" clId="{746B24EA-7A43-4D3D-A68A-B9BD11066FA8}" dt="2022-02-09T09:35:59.869" v="8167"/>
          <ac:inkMkLst>
            <pc:docMk/>
            <pc:sldMk cId="3189097089" sldId="378"/>
            <ac:inkMk id="138" creationId="{E46996FB-3BEC-4E7E-A268-1D7B16A275BE}"/>
          </ac:inkMkLst>
        </pc:inkChg>
        <pc:inkChg chg="add">
          <ac:chgData name="Viet Anh Nguyen" userId="b95f61ff061388d5" providerId="LiveId" clId="{746B24EA-7A43-4D3D-A68A-B9BD11066FA8}" dt="2022-02-09T09:35:59.869" v="8167"/>
          <ac:inkMkLst>
            <pc:docMk/>
            <pc:sldMk cId="3189097089" sldId="378"/>
            <ac:inkMk id="139" creationId="{D0464FD6-5E8A-4F42-8029-DE855093E14F}"/>
          </ac:inkMkLst>
        </pc:inkChg>
        <pc:inkChg chg="add">
          <ac:chgData name="Viet Anh Nguyen" userId="b95f61ff061388d5" providerId="LiveId" clId="{746B24EA-7A43-4D3D-A68A-B9BD11066FA8}" dt="2022-02-09T09:35:59.869" v="8167"/>
          <ac:inkMkLst>
            <pc:docMk/>
            <pc:sldMk cId="3189097089" sldId="378"/>
            <ac:inkMk id="140" creationId="{E9B528D0-BC36-44EF-9C15-245CB70813BB}"/>
          </ac:inkMkLst>
        </pc:inkChg>
        <pc:inkChg chg="add">
          <ac:chgData name="Viet Anh Nguyen" userId="b95f61ff061388d5" providerId="LiveId" clId="{746B24EA-7A43-4D3D-A68A-B9BD11066FA8}" dt="2022-02-09T09:35:59.869" v="8167"/>
          <ac:inkMkLst>
            <pc:docMk/>
            <pc:sldMk cId="3189097089" sldId="378"/>
            <ac:inkMk id="141" creationId="{32FBB6FA-EF23-4BA3-9586-36EE5B0768D5}"/>
          </ac:inkMkLst>
        </pc:inkChg>
        <pc:inkChg chg="add del">
          <ac:chgData name="Viet Anh Nguyen" userId="b95f61ff061388d5" providerId="LiveId" clId="{746B24EA-7A43-4D3D-A68A-B9BD11066FA8}" dt="2022-02-09T09:36:00.854" v="8170"/>
          <ac:inkMkLst>
            <pc:docMk/>
            <pc:sldMk cId="3189097089" sldId="378"/>
            <ac:inkMk id="142" creationId="{A33A7790-61EE-4D72-8ECF-A5515FD0AC8D}"/>
          </ac:inkMkLst>
        </pc:inkChg>
        <pc:inkChg chg="add del">
          <ac:chgData name="Viet Anh Nguyen" userId="b95f61ff061388d5" providerId="LiveId" clId="{746B24EA-7A43-4D3D-A68A-B9BD11066FA8}" dt="2022-02-09T09:36:00.854" v="8170"/>
          <ac:inkMkLst>
            <pc:docMk/>
            <pc:sldMk cId="3189097089" sldId="378"/>
            <ac:inkMk id="143" creationId="{7187AA12-B2B2-4735-B13C-B8D2FB31F4FB}"/>
          </ac:inkMkLst>
        </pc:inkChg>
        <pc:inkChg chg="add">
          <ac:chgData name="Viet Anh Nguyen" userId="b95f61ff061388d5" providerId="LiveId" clId="{746B24EA-7A43-4D3D-A68A-B9BD11066FA8}" dt="2022-02-09T09:36:00.854" v="8170"/>
          <ac:inkMkLst>
            <pc:docMk/>
            <pc:sldMk cId="3189097089" sldId="378"/>
            <ac:inkMk id="144" creationId="{B64B2762-1DFA-49BE-9FAD-15F07CBB896C}"/>
          </ac:inkMkLst>
        </pc:inkChg>
        <pc:inkChg chg="add">
          <ac:chgData name="Viet Anh Nguyen" userId="b95f61ff061388d5" providerId="LiveId" clId="{746B24EA-7A43-4D3D-A68A-B9BD11066FA8}" dt="2022-02-09T09:36:00.924" v="8171" actId="9405"/>
          <ac:inkMkLst>
            <pc:docMk/>
            <pc:sldMk cId="3189097089" sldId="378"/>
            <ac:inkMk id="145" creationId="{E980D1B0-E1BB-4B5A-8FF7-26A6D3E32098}"/>
          </ac:inkMkLst>
        </pc:inkChg>
      </pc:sldChg>
      <pc:sldChg chg="addSp delSp add mod">
        <pc:chgData name="Viet Anh Nguyen" userId="b95f61ff061388d5" providerId="LiveId" clId="{746B24EA-7A43-4D3D-A68A-B9BD11066FA8}" dt="2022-02-09T09:39:50.619" v="8294"/>
        <pc:sldMkLst>
          <pc:docMk/>
          <pc:sldMk cId="414215683" sldId="379"/>
        </pc:sldMkLst>
        <pc:inkChg chg="add del">
          <ac:chgData name="Viet Anh Nguyen" userId="b95f61ff061388d5" providerId="LiveId" clId="{746B24EA-7A43-4D3D-A68A-B9BD11066FA8}" dt="2022-02-09T09:38:49.269" v="8177"/>
          <ac:inkMkLst>
            <pc:docMk/>
            <pc:sldMk cId="414215683" sldId="379"/>
            <ac:inkMk id="2" creationId="{AAE87C20-4AE9-4217-9633-26915568EE6B}"/>
          </ac:inkMkLst>
        </pc:inkChg>
        <pc:inkChg chg="add del">
          <ac:chgData name="Viet Anh Nguyen" userId="b95f61ff061388d5" providerId="LiveId" clId="{746B24EA-7A43-4D3D-A68A-B9BD11066FA8}" dt="2022-02-09T09:38:49.269" v="8177"/>
          <ac:inkMkLst>
            <pc:docMk/>
            <pc:sldMk cId="414215683" sldId="379"/>
            <ac:inkMk id="3" creationId="{2DC3FB82-80BC-4BD7-95BE-312B4344ACAB}"/>
          </ac:inkMkLst>
        </pc:inkChg>
        <pc:inkChg chg="add del">
          <ac:chgData name="Viet Anh Nguyen" userId="b95f61ff061388d5" providerId="LiveId" clId="{746B24EA-7A43-4D3D-A68A-B9BD11066FA8}" dt="2022-02-09T09:38:49.269" v="8177"/>
          <ac:inkMkLst>
            <pc:docMk/>
            <pc:sldMk cId="414215683" sldId="379"/>
            <ac:inkMk id="4" creationId="{F714B6D9-0295-4954-88A7-CFEAF6089D33}"/>
          </ac:inkMkLst>
        </pc:inkChg>
        <pc:inkChg chg="add">
          <ac:chgData name="Viet Anh Nguyen" userId="b95f61ff061388d5" providerId="LiveId" clId="{746B24EA-7A43-4D3D-A68A-B9BD11066FA8}" dt="2022-02-09T09:38:48.602" v="8175" actId="9405"/>
          <ac:inkMkLst>
            <pc:docMk/>
            <pc:sldMk cId="414215683" sldId="379"/>
            <ac:inkMk id="5" creationId="{EE8B139B-6376-4F56-A43E-48C66E6C035D}"/>
          </ac:inkMkLst>
        </pc:inkChg>
        <pc:inkChg chg="add">
          <ac:chgData name="Viet Anh Nguyen" userId="b95f61ff061388d5" providerId="LiveId" clId="{746B24EA-7A43-4D3D-A68A-B9BD11066FA8}" dt="2022-02-09T09:38:48.723" v="8176" actId="9405"/>
          <ac:inkMkLst>
            <pc:docMk/>
            <pc:sldMk cId="414215683" sldId="379"/>
            <ac:inkMk id="6" creationId="{B1A1A2F1-8F4E-47AA-9AEA-74716BFB3270}"/>
          </ac:inkMkLst>
        </pc:inkChg>
        <pc:inkChg chg="add">
          <ac:chgData name="Viet Anh Nguyen" userId="b95f61ff061388d5" providerId="LiveId" clId="{746B24EA-7A43-4D3D-A68A-B9BD11066FA8}" dt="2022-02-09T09:38:49.269" v="8177"/>
          <ac:inkMkLst>
            <pc:docMk/>
            <pc:sldMk cId="414215683" sldId="379"/>
            <ac:inkMk id="7" creationId="{FDD031B4-1E88-4F74-8B93-AD3C94526599}"/>
          </ac:inkMkLst>
        </pc:inkChg>
        <pc:inkChg chg="add del">
          <ac:chgData name="Viet Anh Nguyen" userId="b95f61ff061388d5" providerId="LiveId" clId="{746B24EA-7A43-4D3D-A68A-B9BD11066FA8}" dt="2022-02-09T09:38:51.755" v="8182"/>
          <ac:inkMkLst>
            <pc:docMk/>
            <pc:sldMk cId="414215683" sldId="379"/>
            <ac:inkMk id="8" creationId="{418643BC-07EF-4163-9793-765B8A7D75C6}"/>
          </ac:inkMkLst>
        </pc:inkChg>
        <pc:inkChg chg="add del">
          <ac:chgData name="Viet Anh Nguyen" userId="b95f61ff061388d5" providerId="LiveId" clId="{746B24EA-7A43-4D3D-A68A-B9BD11066FA8}" dt="2022-02-09T09:38:51.755" v="8182"/>
          <ac:inkMkLst>
            <pc:docMk/>
            <pc:sldMk cId="414215683" sldId="379"/>
            <ac:inkMk id="9" creationId="{0B6F265D-3A85-40DE-9314-C2DD7C2783E9}"/>
          </ac:inkMkLst>
        </pc:inkChg>
        <pc:inkChg chg="add">
          <ac:chgData name="Viet Anh Nguyen" userId="b95f61ff061388d5" providerId="LiveId" clId="{746B24EA-7A43-4D3D-A68A-B9BD11066FA8}" dt="2022-02-09T09:38:50.906" v="8180" actId="9405"/>
          <ac:inkMkLst>
            <pc:docMk/>
            <pc:sldMk cId="414215683" sldId="379"/>
            <ac:inkMk id="10" creationId="{C0EA8EE5-62DA-4BC8-9C1F-7C320EE5B018}"/>
          </ac:inkMkLst>
        </pc:inkChg>
        <pc:inkChg chg="add">
          <ac:chgData name="Viet Anh Nguyen" userId="b95f61ff061388d5" providerId="LiveId" clId="{746B24EA-7A43-4D3D-A68A-B9BD11066FA8}" dt="2022-02-09T09:38:51.100" v="8181" actId="9405"/>
          <ac:inkMkLst>
            <pc:docMk/>
            <pc:sldMk cId="414215683" sldId="379"/>
            <ac:inkMk id="11" creationId="{A93CFC27-0B14-46E7-A93A-8F0F966C76BF}"/>
          </ac:inkMkLst>
        </pc:inkChg>
        <pc:inkChg chg="add">
          <ac:chgData name="Viet Anh Nguyen" userId="b95f61ff061388d5" providerId="LiveId" clId="{746B24EA-7A43-4D3D-A68A-B9BD11066FA8}" dt="2022-02-09T09:38:51.755" v="8182"/>
          <ac:inkMkLst>
            <pc:docMk/>
            <pc:sldMk cId="414215683" sldId="379"/>
            <ac:inkMk id="12" creationId="{45F175A6-63CF-442F-99CE-2F85BDBC5421}"/>
          </ac:inkMkLst>
        </pc:inkChg>
        <pc:inkChg chg="add del">
          <ac:chgData name="Viet Anh Nguyen" userId="b95f61ff061388d5" providerId="LiveId" clId="{746B24EA-7A43-4D3D-A68A-B9BD11066FA8}" dt="2022-02-09T09:38:56.152" v="8193"/>
          <ac:inkMkLst>
            <pc:docMk/>
            <pc:sldMk cId="414215683" sldId="379"/>
            <ac:inkMk id="13" creationId="{13F01DF4-24F9-4501-9B96-881D3FC0558F}"/>
          </ac:inkMkLst>
        </pc:inkChg>
        <pc:inkChg chg="add del">
          <ac:chgData name="Viet Anh Nguyen" userId="b95f61ff061388d5" providerId="LiveId" clId="{746B24EA-7A43-4D3D-A68A-B9BD11066FA8}" dt="2022-02-09T09:38:56.152" v="8193"/>
          <ac:inkMkLst>
            <pc:docMk/>
            <pc:sldMk cId="414215683" sldId="379"/>
            <ac:inkMk id="14" creationId="{DC61FEF8-50B0-4F61-89C1-F8895D65B8BD}"/>
          </ac:inkMkLst>
        </pc:inkChg>
        <pc:inkChg chg="add del">
          <ac:chgData name="Viet Anh Nguyen" userId="b95f61ff061388d5" providerId="LiveId" clId="{746B24EA-7A43-4D3D-A68A-B9BD11066FA8}" dt="2022-02-09T09:38:56.152" v="8193"/>
          <ac:inkMkLst>
            <pc:docMk/>
            <pc:sldMk cId="414215683" sldId="379"/>
            <ac:inkMk id="15" creationId="{09C91C41-E43A-417C-8227-C8030AD950B9}"/>
          </ac:inkMkLst>
        </pc:inkChg>
        <pc:inkChg chg="add">
          <ac:chgData name="Viet Anh Nguyen" userId="b95f61ff061388d5" providerId="LiveId" clId="{746B24EA-7A43-4D3D-A68A-B9BD11066FA8}" dt="2022-02-09T09:38:54.124" v="8186" actId="9405"/>
          <ac:inkMkLst>
            <pc:docMk/>
            <pc:sldMk cId="414215683" sldId="379"/>
            <ac:inkMk id="16" creationId="{5D17F09B-BDAC-4AE6-BD50-20049588351F}"/>
          </ac:inkMkLst>
        </pc:inkChg>
        <pc:inkChg chg="add del">
          <ac:chgData name="Viet Anh Nguyen" userId="b95f61ff061388d5" providerId="LiveId" clId="{746B24EA-7A43-4D3D-A68A-B9BD11066FA8}" dt="2022-02-09T09:38:56.152" v="8193"/>
          <ac:inkMkLst>
            <pc:docMk/>
            <pc:sldMk cId="414215683" sldId="379"/>
            <ac:inkMk id="17" creationId="{55AEC87A-39B7-4CB1-913C-4A7B62D68A62}"/>
          </ac:inkMkLst>
        </pc:inkChg>
        <pc:inkChg chg="add del">
          <ac:chgData name="Viet Anh Nguyen" userId="b95f61ff061388d5" providerId="LiveId" clId="{746B24EA-7A43-4D3D-A68A-B9BD11066FA8}" dt="2022-02-09T09:38:56.152" v="8193"/>
          <ac:inkMkLst>
            <pc:docMk/>
            <pc:sldMk cId="414215683" sldId="379"/>
            <ac:inkMk id="18" creationId="{274E62DB-694C-4967-A2C4-333F3D6F0716}"/>
          </ac:inkMkLst>
        </pc:inkChg>
        <pc:inkChg chg="add del">
          <ac:chgData name="Viet Anh Nguyen" userId="b95f61ff061388d5" providerId="LiveId" clId="{746B24EA-7A43-4D3D-A68A-B9BD11066FA8}" dt="2022-02-09T09:38:56.152" v="8193"/>
          <ac:inkMkLst>
            <pc:docMk/>
            <pc:sldMk cId="414215683" sldId="379"/>
            <ac:inkMk id="19" creationId="{2077FDCF-A05E-4177-BFDB-8F2D0C75C1EC}"/>
          </ac:inkMkLst>
        </pc:inkChg>
        <pc:inkChg chg="add del">
          <ac:chgData name="Viet Anh Nguyen" userId="b95f61ff061388d5" providerId="LiveId" clId="{746B24EA-7A43-4D3D-A68A-B9BD11066FA8}" dt="2022-02-09T09:38:56.152" v="8193"/>
          <ac:inkMkLst>
            <pc:docMk/>
            <pc:sldMk cId="414215683" sldId="379"/>
            <ac:inkMk id="20" creationId="{63D1650B-0FDC-4FFA-A879-DAE1ED28A64B}"/>
          </ac:inkMkLst>
        </pc:inkChg>
        <pc:inkChg chg="add del">
          <ac:chgData name="Viet Anh Nguyen" userId="b95f61ff061388d5" providerId="LiveId" clId="{746B24EA-7A43-4D3D-A68A-B9BD11066FA8}" dt="2022-02-09T09:38:56.152" v="8193"/>
          <ac:inkMkLst>
            <pc:docMk/>
            <pc:sldMk cId="414215683" sldId="379"/>
            <ac:inkMk id="21" creationId="{74D936E1-2EA7-4395-ABE6-0D89AFCDCC87}"/>
          </ac:inkMkLst>
        </pc:inkChg>
        <pc:inkChg chg="add del">
          <ac:chgData name="Viet Anh Nguyen" userId="b95f61ff061388d5" providerId="LiveId" clId="{746B24EA-7A43-4D3D-A68A-B9BD11066FA8}" dt="2022-02-09T09:38:56.152" v="8193"/>
          <ac:inkMkLst>
            <pc:docMk/>
            <pc:sldMk cId="414215683" sldId="379"/>
            <ac:inkMk id="22" creationId="{52F93D0C-A081-460D-9DC6-503BF3D4F8B8}"/>
          </ac:inkMkLst>
        </pc:inkChg>
        <pc:inkChg chg="add del">
          <ac:chgData name="Viet Anh Nguyen" userId="b95f61ff061388d5" providerId="LiveId" clId="{746B24EA-7A43-4D3D-A68A-B9BD11066FA8}" dt="2022-02-09T09:38:56.152" v="8193"/>
          <ac:inkMkLst>
            <pc:docMk/>
            <pc:sldMk cId="414215683" sldId="379"/>
            <ac:inkMk id="23" creationId="{8D681321-1E85-4EA8-BF7F-0F87DC24C4DB}"/>
          </ac:inkMkLst>
        </pc:inkChg>
        <pc:inkChg chg="add del">
          <ac:chgData name="Viet Anh Nguyen" userId="b95f61ff061388d5" providerId="LiveId" clId="{746B24EA-7A43-4D3D-A68A-B9BD11066FA8}" dt="2022-02-09T09:38:57.389" v="8197"/>
          <ac:inkMkLst>
            <pc:docMk/>
            <pc:sldMk cId="414215683" sldId="379"/>
            <ac:inkMk id="24" creationId="{95186436-942E-49BF-93F3-656AEA30E01C}"/>
          </ac:inkMkLst>
        </pc:inkChg>
        <pc:inkChg chg="add del">
          <ac:chgData name="Viet Anh Nguyen" userId="b95f61ff061388d5" providerId="LiveId" clId="{746B24EA-7A43-4D3D-A68A-B9BD11066FA8}" dt="2022-02-09T09:38:57.389" v="8197"/>
          <ac:inkMkLst>
            <pc:docMk/>
            <pc:sldMk cId="414215683" sldId="379"/>
            <ac:inkMk id="25" creationId="{4C46FDC7-B488-4391-AF10-D14E84C405F6}"/>
          </ac:inkMkLst>
        </pc:inkChg>
        <pc:inkChg chg="add del">
          <ac:chgData name="Viet Anh Nguyen" userId="b95f61ff061388d5" providerId="LiveId" clId="{746B24EA-7A43-4D3D-A68A-B9BD11066FA8}" dt="2022-02-09T09:38:57.389" v="8197"/>
          <ac:inkMkLst>
            <pc:docMk/>
            <pc:sldMk cId="414215683" sldId="379"/>
            <ac:inkMk id="26" creationId="{C30BC5B7-84DF-4A58-A2E0-2ECB576CC5B7}"/>
          </ac:inkMkLst>
        </pc:inkChg>
        <pc:inkChg chg="add del">
          <ac:chgData name="Viet Anh Nguyen" userId="b95f61ff061388d5" providerId="LiveId" clId="{746B24EA-7A43-4D3D-A68A-B9BD11066FA8}" dt="2022-02-09T09:38:57.389" v="8197"/>
          <ac:inkMkLst>
            <pc:docMk/>
            <pc:sldMk cId="414215683" sldId="379"/>
            <ac:inkMk id="27" creationId="{AD775FC3-3483-414A-A88D-6D9D4DF09764}"/>
          </ac:inkMkLst>
        </pc:inkChg>
        <pc:inkChg chg="add">
          <ac:chgData name="Viet Anh Nguyen" userId="b95f61ff061388d5" providerId="LiveId" clId="{746B24EA-7A43-4D3D-A68A-B9BD11066FA8}" dt="2022-02-09T09:38:57.389" v="8197"/>
          <ac:inkMkLst>
            <pc:docMk/>
            <pc:sldMk cId="414215683" sldId="379"/>
            <ac:inkMk id="28" creationId="{387C6925-E894-467E-8FC3-575B20DB04B0}"/>
          </ac:inkMkLst>
        </pc:inkChg>
        <pc:inkChg chg="add del">
          <ac:chgData name="Viet Anh Nguyen" userId="b95f61ff061388d5" providerId="LiveId" clId="{746B24EA-7A43-4D3D-A68A-B9BD11066FA8}" dt="2022-02-09T09:39:03.452" v="8207"/>
          <ac:inkMkLst>
            <pc:docMk/>
            <pc:sldMk cId="414215683" sldId="379"/>
            <ac:inkMk id="29" creationId="{316481F8-C330-464F-8159-C6DEA0E227DF}"/>
          </ac:inkMkLst>
        </pc:inkChg>
        <pc:inkChg chg="add del">
          <ac:chgData name="Viet Anh Nguyen" userId="b95f61ff061388d5" providerId="LiveId" clId="{746B24EA-7A43-4D3D-A68A-B9BD11066FA8}" dt="2022-02-09T09:38:59.929" v="8201"/>
          <ac:inkMkLst>
            <pc:docMk/>
            <pc:sldMk cId="414215683" sldId="379"/>
            <ac:inkMk id="30" creationId="{8ED259D1-BE8A-4F3D-9CE0-E77EB49FA362}"/>
          </ac:inkMkLst>
        </pc:inkChg>
        <pc:inkChg chg="add del">
          <ac:chgData name="Viet Anh Nguyen" userId="b95f61ff061388d5" providerId="LiveId" clId="{746B24EA-7A43-4D3D-A68A-B9BD11066FA8}" dt="2022-02-09T09:38:59.929" v="8201"/>
          <ac:inkMkLst>
            <pc:docMk/>
            <pc:sldMk cId="414215683" sldId="379"/>
            <ac:inkMk id="31" creationId="{A42FA367-F870-4DDA-82DE-9E5B2E6F423A}"/>
          </ac:inkMkLst>
        </pc:inkChg>
        <pc:inkChg chg="add del">
          <ac:chgData name="Viet Anh Nguyen" userId="b95f61ff061388d5" providerId="LiveId" clId="{746B24EA-7A43-4D3D-A68A-B9BD11066FA8}" dt="2022-02-09T09:39:03.452" v="8207"/>
          <ac:inkMkLst>
            <pc:docMk/>
            <pc:sldMk cId="414215683" sldId="379"/>
            <ac:inkMk id="32" creationId="{EE6D48A5-637A-4BA5-A2A4-CA6CC1C00419}"/>
          </ac:inkMkLst>
        </pc:inkChg>
        <pc:inkChg chg="add del">
          <ac:chgData name="Viet Anh Nguyen" userId="b95f61ff061388d5" providerId="LiveId" clId="{746B24EA-7A43-4D3D-A68A-B9BD11066FA8}" dt="2022-02-09T09:39:03.452" v="8207"/>
          <ac:inkMkLst>
            <pc:docMk/>
            <pc:sldMk cId="414215683" sldId="379"/>
            <ac:inkMk id="33" creationId="{FC9796ED-DB74-4827-B740-5F3ACF53CC80}"/>
          </ac:inkMkLst>
        </pc:inkChg>
        <pc:inkChg chg="add del">
          <ac:chgData name="Viet Anh Nguyen" userId="b95f61ff061388d5" providerId="LiveId" clId="{746B24EA-7A43-4D3D-A68A-B9BD11066FA8}" dt="2022-02-09T09:39:03.452" v="8207"/>
          <ac:inkMkLst>
            <pc:docMk/>
            <pc:sldMk cId="414215683" sldId="379"/>
            <ac:inkMk id="34" creationId="{E74855AE-B979-4CC0-8656-694C31F2A3BD}"/>
          </ac:inkMkLst>
        </pc:inkChg>
        <pc:inkChg chg="add del">
          <ac:chgData name="Viet Anh Nguyen" userId="b95f61ff061388d5" providerId="LiveId" clId="{746B24EA-7A43-4D3D-A68A-B9BD11066FA8}" dt="2022-02-09T09:39:03.452" v="8207"/>
          <ac:inkMkLst>
            <pc:docMk/>
            <pc:sldMk cId="414215683" sldId="379"/>
            <ac:inkMk id="35" creationId="{2B4B5E2D-0F6A-4EC8-A057-9B9F1999EE72}"/>
          </ac:inkMkLst>
        </pc:inkChg>
        <pc:inkChg chg="add del">
          <ac:chgData name="Viet Anh Nguyen" userId="b95f61ff061388d5" providerId="LiveId" clId="{746B24EA-7A43-4D3D-A68A-B9BD11066FA8}" dt="2022-02-09T09:39:03.452" v="8207"/>
          <ac:inkMkLst>
            <pc:docMk/>
            <pc:sldMk cId="414215683" sldId="379"/>
            <ac:inkMk id="36" creationId="{8572153C-17AB-4D19-9AA3-8E7763BFDAAA}"/>
          </ac:inkMkLst>
        </pc:inkChg>
        <pc:inkChg chg="add del">
          <ac:chgData name="Viet Anh Nguyen" userId="b95f61ff061388d5" providerId="LiveId" clId="{746B24EA-7A43-4D3D-A68A-B9BD11066FA8}" dt="2022-02-09T09:39:03.452" v="8207"/>
          <ac:inkMkLst>
            <pc:docMk/>
            <pc:sldMk cId="414215683" sldId="379"/>
            <ac:inkMk id="37" creationId="{AB22D24D-9AE0-4A4E-93D5-E35723D870B8}"/>
          </ac:inkMkLst>
        </pc:inkChg>
        <pc:inkChg chg="add">
          <ac:chgData name="Viet Anh Nguyen" userId="b95f61ff061388d5" providerId="LiveId" clId="{746B24EA-7A43-4D3D-A68A-B9BD11066FA8}" dt="2022-02-09T09:39:03.452" v="8207"/>
          <ac:inkMkLst>
            <pc:docMk/>
            <pc:sldMk cId="414215683" sldId="379"/>
            <ac:inkMk id="38" creationId="{AEE3C453-0565-4202-9B53-B1AF7CB32620}"/>
          </ac:inkMkLst>
        </pc:inkChg>
        <pc:inkChg chg="add">
          <ac:chgData name="Viet Anh Nguyen" userId="b95f61ff061388d5" providerId="LiveId" clId="{746B24EA-7A43-4D3D-A68A-B9BD11066FA8}" dt="2022-02-09T09:39:03.576" v="8208" actId="9405"/>
          <ac:inkMkLst>
            <pc:docMk/>
            <pc:sldMk cId="414215683" sldId="379"/>
            <ac:inkMk id="39" creationId="{037A072B-91F1-4068-B70A-EFA9ABE05BCF}"/>
          </ac:inkMkLst>
        </pc:inkChg>
        <pc:inkChg chg="add">
          <ac:chgData name="Viet Anh Nguyen" userId="b95f61ff061388d5" providerId="LiveId" clId="{746B24EA-7A43-4D3D-A68A-B9BD11066FA8}" dt="2022-02-09T09:39:04.091" v="8209" actId="9405"/>
          <ac:inkMkLst>
            <pc:docMk/>
            <pc:sldMk cId="414215683" sldId="379"/>
            <ac:inkMk id="40" creationId="{8262C620-5B5D-4271-BB3D-D4F0C68EE359}"/>
          </ac:inkMkLst>
        </pc:inkChg>
        <pc:inkChg chg="add del">
          <ac:chgData name="Viet Anh Nguyen" userId="b95f61ff061388d5" providerId="LiveId" clId="{746B24EA-7A43-4D3D-A68A-B9BD11066FA8}" dt="2022-02-09T09:39:07.991" v="8215"/>
          <ac:inkMkLst>
            <pc:docMk/>
            <pc:sldMk cId="414215683" sldId="379"/>
            <ac:inkMk id="41" creationId="{6F293323-5E37-4828-873E-FEA82891CAE9}"/>
          </ac:inkMkLst>
        </pc:inkChg>
        <pc:inkChg chg="add del">
          <ac:chgData name="Viet Anh Nguyen" userId="b95f61ff061388d5" providerId="LiveId" clId="{746B24EA-7A43-4D3D-A68A-B9BD11066FA8}" dt="2022-02-09T09:39:07.991" v="8215"/>
          <ac:inkMkLst>
            <pc:docMk/>
            <pc:sldMk cId="414215683" sldId="379"/>
            <ac:inkMk id="42" creationId="{385DEE12-73F0-4E74-A18E-478979599EA8}"/>
          </ac:inkMkLst>
        </pc:inkChg>
        <pc:inkChg chg="add del">
          <ac:chgData name="Viet Anh Nguyen" userId="b95f61ff061388d5" providerId="LiveId" clId="{746B24EA-7A43-4D3D-A68A-B9BD11066FA8}" dt="2022-02-09T09:39:07.991" v="8215"/>
          <ac:inkMkLst>
            <pc:docMk/>
            <pc:sldMk cId="414215683" sldId="379"/>
            <ac:inkMk id="43" creationId="{6E5E6964-6EA7-4995-B8D4-193D6ED4FA1E}"/>
          </ac:inkMkLst>
        </pc:inkChg>
        <pc:inkChg chg="add del">
          <ac:chgData name="Viet Anh Nguyen" userId="b95f61ff061388d5" providerId="LiveId" clId="{746B24EA-7A43-4D3D-A68A-B9BD11066FA8}" dt="2022-02-09T09:39:07.991" v="8215"/>
          <ac:inkMkLst>
            <pc:docMk/>
            <pc:sldMk cId="414215683" sldId="379"/>
            <ac:inkMk id="44" creationId="{351CA43D-71C2-441F-B262-1A9BAC8A1D05}"/>
          </ac:inkMkLst>
        </pc:inkChg>
        <pc:inkChg chg="add del">
          <ac:chgData name="Viet Anh Nguyen" userId="b95f61ff061388d5" providerId="LiveId" clId="{746B24EA-7A43-4D3D-A68A-B9BD11066FA8}" dt="2022-02-09T09:39:12" v="8226"/>
          <ac:inkMkLst>
            <pc:docMk/>
            <pc:sldMk cId="414215683" sldId="379"/>
            <ac:inkMk id="45" creationId="{E7B1AB1A-03D0-4BCF-9D28-E42CEF0C1BBA}"/>
          </ac:inkMkLst>
        </pc:inkChg>
        <pc:inkChg chg="add del">
          <ac:chgData name="Viet Anh Nguyen" userId="b95f61ff061388d5" providerId="LiveId" clId="{746B24EA-7A43-4D3D-A68A-B9BD11066FA8}" dt="2022-02-09T09:39:12" v="8226"/>
          <ac:inkMkLst>
            <pc:docMk/>
            <pc:sldMk cId="414215683" sldId="379"/>
            <ac:inkMk id="46" creationId="{88A4DCDE-1447-4A14-A2A3-6538599B1B0E}"/>
          </ac:inkMkLst>
        </pc:inkChg>
        <pc:inkChg chg="add del">
          <ac:chgData name="Viet Anh Nguyen" userId="b95f61ff061388d5" providerId="LiveId" clId="{746B24EA-7A43-4D3D-A68A-B9BD11066FA8}" dt="2022-02-09T09:39:12" v="8226"/>
          <ac:inkMkLst>
            <pc:docMk/>
            <pc:sldMk cId="414215683" sldId="379"/>
            <ac:inkMk id="47" creationId="{D1882064-D03F-4F19-9F15-3028CC2771A8}"/>
          </ac:inkMkLst>
        </pc:inkChg>
        <pc:inkChg chg="add del">
          <ac:chgData name="Viet Anh Nguyen" userId="b95f61ff061388d5" providerId="LiveId" clId="{746B24EA-7A43-4D3D-A68A-B9BD11066FA8}" dt="2022-02-09T09:39:12" v="8226"/>
          <ac:inkMkLst>
            <pc:docMk/>
            <pc:sldMk cId="414215683" sldId="379"/>
            <ac:inkMk id="48" creationId="{3E7D2897-7952-4233-ABA8-67081D9E82D9}"/>
          </ac:inkMkLst>
        </pc:inkChg>
        <pc:inkChg chg="add del">
          <ac:chgData name="Viet Anh Nguyen" userId="b95f61ff061388d5" providerId="LiveId" clId="{746B24EA-7A43-4D3D-A68A-B9BD11066FA8}" dt="2022-02-09T09:39:12" v="8226"/>
          <ac:inkMkLst>
            <pc:docMk/>
            <pc:sldMk cId="414215683" sldId="379"/>
            <ac:inkMk id="49" creationId="{1CDBFEE0-E360-4460-BCF8-E367865BB45E}"/>
          </ac:inkMkLst>
        </pc:inkChg>
        <pc:inkChg chg="add del">
          <ac:chgData name="Viet Anh Nguyen" userId="b95f61ff061388d5" providerId="LiveId" clId="{746B24EA-7A43-4D3D-A68A-B9BD11066FA8}" dt="2022-02-09T09:39:12" v="8226"/>
          <ac:inkMkLst>
            <pc:docMk/>
            <pc:sldMk cId="414215683" sldId="379"/>
            <ac:inkMk id="50" creationId="{91E1FCB7-36D1-47FB-B298-328352B41493}"/>
          </ac:inkMkLst>
        </pc:inkChg>
        <pc:inkChg chg="add del">
          <ac:chgData name="Viet Anh Nguyen" userId="b95f61ff061388d5" providerId="LiveId" clId="{746B24EA-7A43-4D3D-A68A-B9BD11066FA8}" dt="2022-02-09T09:39:12" v="8226"/>
          <ac:inkMkLst>
            <pc:docMk/>
            <pc:sldMk cId="414215683" sldId="379"/>
            <ac:inkMk id="51" creationId="{562FCB15-A4AD-4162-826F-A2FC1D1AD1D1}"/>
          </ac:inkMkLst>
        </pc:inkChg>
        <pc:inkChg chg="add del">
          <ac:chgData name="Viet Anh Nguyen" userId="b95f61ff061388d5" providerId="LiveId" clId="{746B24EA-7A43-4D3D-A68A-B9BD11066FA8}" dt="2022-02-09T09:39:12" v="8226"/>
          <ac:inkMkLst>
            <pc:docMk/>
            <pc:sldMk cId="414215683" sldId="379"/>
            <ac:inkMk id="52" creationId="{075685F4-47B9-47C0-82AA-EDCDD45806AC}"/>
          </ac:inkMkLst>
        </pc:inkChg>
        <pc:inkChg chg="add del">
          <ac:chgData name="Viet Anh Nguyen" userId="b95f61ff061388d5" providerId="LiveId" clId="{746B24EA-7A43-4D3D-A68A-B9BD11066FA8}" dt="2022-02-09T09:39:12" v="8226"/>
          <ac:inkMkLst>
            <pc:docMk/>
            <pc:sldMk cId="414215683" sldId="379"/>
            <ac:inkMk id="53" creationId="{FDB7523F-1792-487F-85C0-C3E5A8FC997E}"/>
          </ac:inkMkLst>
        </pc:inkChg>
        <pc:inkChg chg="add del">
          <ac:chgData name="Viet Anh Nguyen" userId="b95f61ff061388d5" providerId="LiveId" clId="{746B24EA-7A43-4D3D-A68A-B9BD11066FA8}" dt="2022-02-09T09:39:12" v="8226"/>
          <ac:inkMkLst>
            <pc:docMk/>
            <pc:sldMk cId="414215683" sldId="379"/>
            <ac:inkMk id="54" creationId="{B3ECDDB9-0B1C-4FB6-AA5A-8DE2847560FC}"/>
          </ac:inkMkLst>
        </pc:inkChg>
        <pc:inkChg chg="add del">
          <ac:chgData name="Viet Anh Nguyen" userId="b95f61ff061388d5" providerId="LiveId" clId="{746B24EA-7A43-4D3D-A68A-B9BD11066FA8}" dt="2022-02-09T09:39:12" v="8226"/>
          <ac:inkMkLst>
            <pc:docMk/>
            <pc:sldMk cId="414215683" sldId="379"/>
            <ac:inkMk id="55" creationId="{8A91892F-4372-424B-8AA1-EB1169E1373C}"/>
          </ac:inkMkLst>
        </pc:inkChg>
        <pc:inkChg chg="add del">
          <ac:chgData name="Viet Anh Nguyen" userId="b95f61ff061388d5" providerId="LiveId" clId="{746B24EA-7A43-4D3D-A68A-B9BD11066FA8}" dt="2022-02-09T09:39:12" v="8226"/>
          <ac:inkMkLst>
            <pc:docMk/>
            <pc:sldMk cId="414215683" sldId="379"/>
            <ac:inkMk id="56" creationId="{E320E01A-1314-4D1E-9467-8B91BCBAD5F3}"/>
          </ac:inkMkLst>
        </pc:inkChg>
        <pc:inkChg chg="add">
          <ac:chgData name="Viet Anh Nguyen" userId="b95f61ff061388d5" providerId="LiveId" clId="{746B24EA-7A43-4D3D-A68A-B9BD11066FA8}" dt="2022-02-09T09:39:12" v="8226"/>
          <ac:inkMkLst>
            <pc:docMk/>
            <pc:sldMk cId="414215683" sldId="379"/>
            <ac:inkMk id="57" creationId="{C8F6FCD8-D47F-4D4C-A9CD-235960F508EF}"/>
          </ac:inkMkLst>
        </pc:inkChg>
        <pc:inkChg chg="add del">
          <ac:chgData name="Viet Anh Nguyen" userId="b95f61ff061388d5" providerId="LiveId" clId="{746B24EA-7A43-4D3D-A68A-B9BD11066FA8}" dt="2022-02-09T09:39:13.665" v="8231"/>
          <ac:inkMkLst>
            <pc:docMk/>
            <pc:sldMk cId="414215683" sldId="379"/>
            <ac:inkMk id="58" creationId="{72BFAFD6-3596-4195-9B80-7888E6B8525D}"/>
          </ac:inkMkLst>
        </pc:inkChg>
        <pc:inkChg chg="add del">
          <ac:chgData name="Viet Anh Nguyen" userId="b95f61ff061388d5" providerId="LiveId" clId="{746B24EA-7A43-4D3D-A68A-B9BD11066FA8}" dt="2022-02-09T09:39:13.665" v="8231"/>
          <ac:inkMkLst>
            <pc:docMk/>
            <pc:sldMk cId="414215683" sldId="379"/>
            <ac:inkMk id="59" creationId="{652AEA4C-1F25-44DA-B9D2-E8DDF8B4637E}"/>
          </ac:inkMkLst>
        </pc:inkChg>
        <pc:inkChg chg="add del">
          <ac:chgData name="Viet Anh Nguyen" userId="b95f61ff061388d5" providerId="LiveId" clId="{746B24EA-7A43-4D3D-A68A-B9BD11066FA8}" dt="2022-02-09T09:39:13.665" v="8231"/>
          <ac:inkMkLst>
            <pc:docMk/>
            <pc:sldMk cId="414215683" sldId="379"/>
            <ac:inkMk id="60" creationId="{052DBFC9-09E8-4736-BD58-AACAC12A24D4}"/>
          </ac:inkMkLst>
        </pc:inkChg>
        <pc:inkChg chg="add del">
          <ac:chgData name="Viet Anh Nguyen" userId="b95f61ff061388d5" providerId="LiveId" clId="{746B24EA-7A43-4D3D-A68A-B9BD11066FA8}" dt="2022-02-09T09:39:13.665" v="8231"/>
          <ac:inkMkLst>
            <pc:docMk/>
            <pc:sldMk cId="414215683" sldId="379"/>
            <ac:inkMk id="61" creationId="{C2FC93B2-4698-46AE-AED9-C74759622173}"/>
          </ac:inkMkLst>
        </pc:inkChg>
        <pc:inkChg chg="add del">
          <ac:chgData name="Viet Anh Nguyen" userId="b95f61ff061388d5" providerId="LiveId" clId="{746B24EA-7A43-4D3D-A68A-B9BD11066FA8}" dt="2022-02-09T09:39:17.459" v="8239"/>
          <ac:inkMkLst>
            <pc:docMk/>
            <pc:sldMk cId="414215683" sldId="379"/>
            <ac:inkMk id="62" creationId="{EF246647-54C2-42BF-818A-2CC098436C37}"/>
          </ac:inkMkLst>
        </pc:inkChg>
        <pc:inkChg chg="add del">
          <ac:chgData name="Viet Anh Nguyen" userId="b95f61ff061388d5" providerId="LiveId" clId="{746B24EA-7A43-4D3D-A68A-B9BD11066FA8}" dt="2022-02-09T09:39:17.459" v="8239"/>
          <ac:inkMkLst>
            <pc:docMk/>
            <pc:sldMk cId="414215683" sldId="379"/>
            <ac:inkMk id="63" creationId="{49396E1F-7CD7-44A6-99B5-A0CFBFD5745C}"/>
          </ac:inkMkLst>
        </pc:inkChg>
        <pc:inkChg chg="add del">
          <ac:chgData name="Viet Anh Nguyen" userId="b95f61ff061388d5" providerId="LiveId" clId="{746B24EA-7A43-4D3D-A68A-B9BD11066FA8}" dt="2022-02-09T09:39:17.459" v="8239"/>
          <ac:inkMkLst>
            <pc:docMk/>
            <pc:sldMk cId="414215683" sldId="379"/>
            <ac:inkMk id="64" creationId="{5B0E105C-51CF-4C4B-A81C-8AE49CEF6B86}"/>
          </ac:inkMkLst>
        </pc:inkChg>
        <pc:inkChg chg="add del">
          <ac:chgData name="Viet Anh Nguyen" userId="b95f61ff061388d5" providerId="LiveId" clId="{746B24EA-7A43-4D3D-A68A-B9BD11066FA8}" dt="2022-02-09T09:39:17.459" v="8239"/>
          <ac:inkMkLst>
            <pc:docMk/>
            <pc:sldMk cId="414215683" sldId="379"/>
            <ac:inkMk id="65" creationId="{DC4B478F-4BDD-41BC-BE71-D6283E3F226A}"/>
          </ac:inkMkLst>
        </pc:inkChg>
        <pc:inkChg chg="add del">
          <ac:chgData name="Viet Anh Nguyen" userId="b95f61ff061388d5" providerId="LiveId" clId="{746B24EA-7A43-4D3D-A68A-B9BD11066FA8}" dt="2022-02-09T09:39:17.459" v="8239"/>
          <ac:inkMkLst>
            <pc:docMk/>
            <pc:sldMk cId="414215683" sldId="379"/>
            <ac:inkMk id="66" creationId="{CBC54C15-7CDE-4635-A11B-C95A69C0C2EA}"/>
          </ac:inkMkLst>
        </pc:inkChg>
        <pc:inkChg chg="add del">
          <ac:chgData name="Viet Anh Nguyen" userId="b95f61ff061388d5" providerId="LiveId" clId="{746B24EA-7A43-4D3D-A68A-B9BD11066FA8}" dt="2022-02-09T09:39:17.459" v="8239"/>
          <ac:inkMkLst>
            <pc:docMk/>
            <pc:sldMk cId="414215683" sldId="379"/>
            <ac:inkMk id="67" creationId="{1AF32E7E-C36E-48E6-AF54-036A702E0379}"/>
          </ac:inkMkLst>
        </pc:inkChg>
        <pc:inkChg chg="add del">
          <ac:chgData name="Viet Anh Nguyen" userId="b95f61ff061388d5" providerId="LiveId" clId="{746B24EA-7A43-4D3D-A68A-B9BD11066FA8}" dt="2022-02-09T09:39:17.459" v="8239"/>
          <ac:inkMkLst>
            <pc:docMk/>
            <pc:sldMk cId="414215683" sldId="379"/>
            <ac:inkMk id="68" creationId="{8E385790-9618-43DC-827B-159321917768}"/>
          </ac:inkMkLst>
        </pc:inkChg>
        <pc:inkChg chg="add del">
          <ac:chgData name="Viet Anh Nguyen" userId="b95f61ff061388d5" providerId="LiveId" clId="{746B24EA-7A43-4D3D-A68A-B9BD11066FA8}" dt="2022-02-09T09:39:17.459" v="8239"/>
          <ac:inkMkLst>
            <pc:docMk/>
            <pc:sldMk cId="414215683" sldId="379"/>
            <ac:inkMk id="69" creationId="{4D93F919-56A0-450C-A71E-8B2759EFC5D9}"/>
          </ac:inkMkLst>
        </pc:inkChg>
        <pc:inkChg chg="add del">
          <ac:chgData name="Viet Anh Nguyen" userId="b95f61ff061388d5" providerId="LiveId" clId="{746B24EA-7A43-4D3D-A68A-B9BD11066FA8}" dt="2022-02-09T09:39:21.201" v="8248"/>
          <ac:inkMkLst>
            <pc:docMk/>
            <pc:sldMk cId="414215683" sldId="379"/>
            <ac:inkMk id="70" creationId="{DA0AAE7E-E81C-46F1-914D-7134FFA8EE39}"/>
          </ac:inkMkLst>
        </pc:inkChg>
        <pc:inkChg chg="add del">
          <ac:chgData name="Viet Anh Nguyen" userId="b95f61ff061388d5" providerId="LiveId" clId="{746B24EA-7A43-4D3D-A68A-B9BD11066FA8}" dt="2022-02-09T09:39:21.201" v="8248"/>
          <ac:inkMkLst>
            <pc:docMk/>
            <pc:sldMk cId="414215683" sldId="379"/>
            <ac:inkMk id="71" creationId="{1832EC70-108A-4DB1-B1DA-689DD5FE71A8}"/>
          </ac:inkMkLst>
        </pc:inkChg>
        <pc:inkChg chg="add del">
          <ac:chgData name="Viet Anh Nguyen" userId="b95f61ff061388d5" providerId="LiveId" clId="{746B24EA-7A43-4D3D-A68A-B9BD11066FA8}" dt="2022-02-09T09:39:21.201" v="8248"/>
          <ac:inkMkLst>
            <pc:docMk/>
            <pc:sldMk cId="414215683" sldId="379"/>
            <ac:inkMk id="72" creationId="{85ADC627-1483-4F91-8D88-142087D8E516}"/>
          </ac:inkMkLst>
        </pc:inkChg>
        <pc:inkChg chg="add del">
          <ac:chgData name="Viet Anh Nguyen" userId="b95f61ff061388d5" providerId="LiveId" clId="{746B24EA-7A43-4D3D-A68A-B9BD11066FA8}" dt="2022-02-09T09:39:21.201" v="8248"/>
          <ac:inkMkLst>
            <pc:docMk/>
            <pc:sldMk cId="414215683" sldId="379"/>
            <ac:inkMk id="73" creationId="{5F2A056C-5321-477A-B590-BDEC349E5BEB}"/>
          </ac:inkMkLst>
        </pc:inkChg>
        <pc:inkChg chg="add del">
          <ac:chgData name="Viet Anh Nguyen" userId="b95f61ff061388d5" providerId="LiveId" clId="{746B24EA-7A43-4D3D-A68A-B9BD11066FA8}" dt="2022-02-09T09:39:21.201" v="8248"/>
          <ac:inkMkLst>
            <pc:docMk/>
            <pc:sldMk cId="414215683" sldId="379"/>
            <ac:inkMk id="74" creationId="{9AA70069-9B9B-4D77-A441-57D11AE381F8}"/>
          </ac:inkMkLst>
        </pc:inkChg>
        <pc:inkChg chg="add del">
          <ac:chgData name="Viet Anh Nguyen" userId="b95f61ff061388d5" providerId="LiveId" clId="{746B24EA-7A43-4D3D-A68A-B9BD11066FA8}" dt="2022-02-09T09:39:21.201" v="8248"/>
          <ac:inkMkLst>
            <pc:docMk/>
            <pc:sldMk cId="414215683" sldId="379"/>
            <ac:inkMk id="75" creationId="{07D1CD34-B8BB-48E5-A6B0-FCBEA6D38A5D}"/>
          </ac:inkMkLst>
        </pc:inkChg>
        <pc:inkChg chg="add del">
          <ac:chgData name="Viet Anh Nguyen" userId="b95f61ff061388d5" providerId="LiveId" clId="{746B24EA-7A43-4D3D-A68A-B9BD11066FA8}" dt="2022-02-09T09:39:21.201" v="8248"/>
          <ac:inkMkLst>
            <pc:docMk/>
            <pc:sldMk cId="414215683" sldId="379"/>
            <ac:inkMk id="76" creationId="{E85D1A63-35B5-4E69-A670-68A86EA67E3D}"/>
          </ac:inkMkLst>
        </pc:inkChg>
        <pc:inkChg chg="add del">
          <ac:chgData name="Viet Anh Nguyen" userId="b95f61ff061388d5" providerId="LiveId" clId="{746B24EA-7A43-4D3D-A68A-B9BD11066FA8}" dt="2022-02-09T09:39:21.201" v="8248"/>
          <ac:inkMkLst>
            <pc:docMk/>
            <pc:sldMk cId="414215683" sldId="379"/>
            <ac:inkMk id="77" creationId="{5FE02AB7-D492-4058-A92D-953A2F434C7A}"/>
          </ac:inkMkLst>
        </pc:inkChg>
        <pc:inkChg chg="add del">
          <ac:chgData name="Viet Anh Nguyen" userId="b95f61ff061388d5" providerId="LiveId" clId="{746B24EA-7A43-4D3D-A68A-B9BD11066FA8}" dt="2022-02-09T09:39:21.201" v="8248"/>
          <ac:inkMkLst>
            <pc:docMk/>
            <pc:sldMk cId="414215683" sldId="379"/>
            <ac:inkMk id="78" creationId="{F8BF2A16-F826-40BB-AD3A-53A9D6742601}"/>
          </ac:inkMkLst>
        </pc:inkChg>
        <pc:inkChg chg="add del">
          <ac:chgData name="Viet Anh Nguyen" userId="b95f61ff061388d5" providerId="LiveId" clId="{746B24EA-7A43-4D3D-A68A-B9BD11066FA8}" dt="2022-02-09T09:39:22.300" v="8251"/>
          <ac:inkMkLst>
            <pc:docMk/>
            <pc:sldMk cId="414215683" sldId="379"/>
            <ac:inkMk id="79" creationId="{1680E8AD-5CD3-467E-AE72-0D027A89A49F}"/>
          </ac:inkMkLst>
        </pc:inkChg>
        <pc:inkChg chg="add del">
          <ac:chgData name="Viet Anh Nguyen" userId="b95f61ff061388d5" providerId="LiveId" clId="{746B24EA-7A43-4D3D-A68A-B9BD11066FA8}" dt="2022-02-09T09:39:22.300" v="8251"/>
          <ac:inkMkLst>
            <pc:docMk/>
            <pc:sldMk cId="414215683" sldId="379"/>
            <ac:inkMk id="80" creationId="{0516CE8E-55B6-4A76-98BE-3E38D8966DF7}"/>
          </ac:inkMkLst>
        </pc:inkChg>
        <pc:inkChg chg="add del">
          <ac:chgData name="Viet Anh Nguyen" userId="b95f61ff061388d5" providerId="LiveId" clId="{746B24EA-7A43-4D3D-A68A-B9BD11066FA8}" dt="2022-02-09T09:39:22.300" v="8251"/>
          <ac:inkMkLst>
            <pc:docMk/>
            <pc:sldMk cId="414215683" sldId="379"/>
            <ac:inkMk id="81" creationId="{6181C283-BFE7-495E-9B31-F58FC6C8853D}"/>
          </ac:inkMkLst>
        </pc:inkChg>
        <pc:inkChg chg="add del">
          <ac:chgData name="Viet Anh Nguyen" userId="b95f61ff061388d5" providerId="LiveId" clId="{746B24EA-7A43-4D3D-A68A-B9BD11066FA8}" dt="2022-02-09T09:39:24.153" v="8255"/>
          <ac:inkMkLst>
            <pc:docMk/>
            <pc:sldMk cId="414215683" sldId="379"/>
            <ac:inkMk id="82" creationId="{CED0818C-9C96-4843-A630-B979BAAC85B0}"/>
          </ac:inkMkLst>
        </pc:inkChg>
        <pc:inkChg chg="add del">
          <ac:chgData name="Viet Anh Nguyen" userId="b95f61ff061388d5" providerId="LiveId" clId="{746B24EA-7A43-4D3D-A68A-B9BD11066FA8}" dt="2022-02-09T09:39:24.153" v="8255"/>
          <ac:inkMkLst>
            <pc:docMk/>
            <pc:sldMk cId="414215683" sldId="379"/>
            <ac:inkMk id="83" creationId="{332AE6AE-E703-4833-8F83-3D47CDECFBB0}"/>
          </ac:inkMkLst>
        </pc:inkChg>
        <pc:inkChg chg="add del">
          <ac:chgData name="Viet Anh Nguyen" userId="b95f61ff061388d5" providerId="LiveId" clId="{746B24EA-7A43-4D3D-A68A-B9BD11066FA8}" dt="2022-02-09T09:39:24.153" v="8255"/>
          <ac:inkMkLst>
            <pc:docMk/>
            <pc:sldMk cId="414215683" sldId="379"/>
            <ac:inkMk id="84" creationId="{AC3F5FD2-7742-44C5-9A1A-4644F50F4680}"/>
          </ac:inkMkLst>
        </pc:inkChg>
        <pc:inkChg chg="add del">
          <ac:chgData name="Viet Anh Nguyen" userId="b95f61ff061388d5" providerId="LiveId" clId="{746B24EA-7A43-4D3D-A68A-B9BD11066FA8}" dt="2022-02-09T09:39:24.153" v="8255"/>
          <ac:inkMkLst>
            <pc:docMk/>
            <pc:sldMk cId="414215683" sldId="379"/>
            <ac:inkMk id="85" creationId="{7C731980-5694-4038-B47C-AF6C62AE5C2C}"/>
          </ac:inkMkLst>
        </pc:inkChg>
        <pc:inkChg chg="add">
          <ac:chgData name="Viet Anh Nguyen" userId="b95f61ff061388d5" providerId="LiveId" clId="{746B24EA-7A43-4D3D-A68A-B9BD11066FA8}" dt="2022-02-09T09:39:24.153" v="8255"/>
          <ac:inkMkLst>
            <pc:docMk/>
            <pc:sldMk cId="414215683" sldId="379"/>
            <ac:inkMk id="86" creationId="{2F345FC1-27CE-4A1C-A502-22D320716FA8}"/>
          </ac:inkMkLst>
        </pc:inkChg>
        <pc:inkChg chg="add del">
          <ac:chgData name="Viet Anh Nguyen" userId="b95f61ff061388d5" providerId="LiveId" clId="{746B24EA-7A43-4D3D-A68A-B9BD11066FA8}" dt="2022-02-09T09:39:29.927" v="8263"/>
          <ac:inkMkLst>
            <pc:docMk/>
            <pc:sldMk cId="414215683" sldId="379"/>
            <ac:inkMk id="87" creationId="{99889B39-A5B7-4784-BF52-AC582DE9A79A}"/>
          </ac:inkMkLst>
        </pc:inkChg>
        <pc:inkChg chg="add del">
          <ac:chgData name="Viet Anh Nguyen" userId="b95f61ff061388d5" providerId="LiveId" clId="{746B24EA-7A43-4D3D-A68A-B9BD11066FA8}" dt="2022-02-09T09:39:29.927" v="8263"/>
          <ac:inkMkLst>
            <pc:docMk/>
            <pc:sldMk cId="414215683" sldId="379"/>
            <ac:inkMk id="88" creationId="{232A794C-13BC-4526-814B-060E66BAE577}"/>
          </ac:inkMkLst>
        </pc:inkChg>
        <pc:inkChg chg="add del">
          <ac:chgData name="Viet Anh Nguyen" userId="b95f61ff061388d5" providerId="LiveId" clId="{746B24EA-7A43-4D3D-A68A-B9BD11066FA8}" dt="2022-02-09T09:39:29.927" v="8263"/>
          <ac:inkMkLst>
            <pc:docMk/>
            <pc:sldMk cId="414215683" sldId="379"/>
            <ac:inkMk id="89" creationId="{648E0E71-6F1A-43C0-87F0-2ED32657CB97}"/>
          </ac:inkMkLst>
        </pc:inkChg>
        <pc:inkChg chg="add del">
          <ac:chgData name="Viet Anh Nguyen" userId="b95f61ff061388d5" providerId="LiveId" clId="{746B24EA-7A43-4D3D-A68A-B9BD11066FA8}" dt="2022-02-09T09:39:29.927" v="8263"/>
          <ac:inkMkLst>
            <pc:docMk/>
            <pc:sldMk cId="414215683" sldId="379"/>
            <ac:inkMk id="90" creationId="{3EE42821-9286-4AFF-839D-5641B77AD950}"/>
          </ac:inkMkLst>
        </pc:inkChg>
        <pc:inkChg chg="add del">
          <ac:chgData name="Viet Anh Nguyen" userId="b95f61ff061388d5" providerId="LiveId" clId="{746B24EA-7A43-4D3D-A68A-B9BD11066FA8}" dt="2022-02-09T09:39:29.927" v="8263"/>
          <ac:inkMkLst>
            <pc:docMk/>
            <pc:sldMk cId="414215683" sldId="379"/>
            <ac:inkMk id="91" creationId="{58B2B7C5-2C66-4E08-9F94-A225D7BF702A}"/>
          </ac:inkMkLst>
        </pc:inkChg>
        <pc:inkChg chg="add del">
          <ac:chgData name="Viet Anh Nguyen" userId="b95f61ff061388d5" providerId="LiveId" clId="{746B24EA-7A43-4D3D-A68A-B9BD11066FA8}" dt="2022-02-09T09:39:29.927" v="8263"/>
          <ac:inkMkLst>
            <pc:docMk/>
            <pc:sldMk cId="414215683" sldId="379"/>
            <ac:inkMk id="92" creationId="{0CBEF354-B03C-4BE0-8509-BEA80847DE3A}"/>
          </ac:inkMkLst>
        </pc:inkChg>
        <pc:inkChg chg="add del">
          <ac:chgData name="Viet Anh Nguyen" userId="b95f61ff061388d5" providerId="LiveId" clId="{746B24EA-7A43-4D3D-A68A-B9BD11066FA8}" dt="2022-02-09T09:39:29.927" v="8263"/>
          <ac:inkMkLst>
            <pc:docMk/>
            <pc:sldMk cId="414215683" sldId="379"/>
            <ac:inkMk id="93" creationId="{434778A9-5783-4FB3-A6E2-AD7E0B539196}"/>
          </ac:inkMkLst>
        </pc:inkChg>
        <pc:inkChg chg="add del">
          <ac:chgData name="Viet Anh Nguyen" userId="b95f61ff061388d5" providerId="LiveId" clId="{746B24EA-7A43-4D3D-A68A-B9BD11066FA8}" dt="2022-02-09T09:39:33.555" v="8270"/>
          <ac:inkMkLst>
            <pc:docMk/>
            <pc:sldMk cId="414215683" sldId="379"/>
            <ac:inkMk id="94" creationId="{524DF417-E7B5-4418-8AA4-74303148E036}"/>
          </ac:inkMkLst>
        </pc:inkChg>
        <pc:inkChg chg="add del">
          <ac:chgData name="Viet Anh Nguyen" userId="b95f61ff061388d5" providerId="LiveId" clId="{746B24EA-7A43-4D3D-A68A-B9BD11066FA8}" dt="2022-02-09T09:39:33.555" v="8270"/>
          <ac:inkMkLst>
            <pc:docMk/>
            <pc:sldMk cId="414215683" sldId="379"/>
            <ac:inkMk id="95" creationId="{9D429B87-17DC-4902-A7A4-C910E9A753FA}"/>
          </ac:inkMkLst>
        </pc:inkChg>
        <pc:inkChg chg="add del">
          <ac:chgData name="Viet Anh Nguyen" userId="b95f61ff061388d5" providerId="LiveId" clId="{746B24EA-7A43-4D3D-A68A-B9BD11066FA8}" dt="2022-02-09T09:39:33.555" v="8270"/>
          <ac:inkMkLst>
            <pc:docMk/>
            <pc:sldMk cId="414215683" sldId="379"/>
            <ac:inkMk id="96" creationId="{39FBA21F-3025-43D9-A790-68B47F91122D}"/>
          </ac:inkMkLst>
        </pc:inkChg>
        <pc:inkChg chg="add del">
          <ac:chgData name="Viet Anh Nguyen" userId="b95f61ff061388d5" providerId="LiveId" clId="{746B24EA-7A43-4D3D-A68A-B9BD11066FA8}" dt="2022-02-09T09:39:33.555" v="8270"/>
          <ac:inkMkLst>
            <pc:docMk/>
            <pc:sldMk cId="414215683" sldId="379"/>
            <ac:inkMk id="97" creationId="{51DC2730-B3BE-4DC9-99BD-AD6C7F5E0B5B}"/>
          </ac:inkMkLst>
        </pc:inkChg>
        <pc:inkChg chg="add del">
          <ac:chgData name="Viet Anh Nguyen" userId="b95f61ff061388d5" providerId="LiveId" clId="{746B24EA-7A43-4D3D-A68A-B9BD11066FA8}" dt="2022-02-09T09:39:33.555" v="8270"/>
          <ac:inkMkLst>
            <pc:docMk/>
            <pc:sldMk cId="414215683" sldId="379"/>
            <ac:inkMk id="98" creationId="{9A3F24CD-91EA-4DBF-BFA5-C802517FBCD2}"/>
          </ac:inkMkLst>
        </pc:inkChg>
        <pc:inkChg chg="add del">
          <ac:chgData name="Viet Anh Nguyen" userId="b95f61ff061388d5" providerId="LiveId" clId="{746B24EA-7A43-4D3D-A68A-B9BD11066FA8}" dt="2022-02-09T09:39:33.555" v="8270"/>
          <ac:inkMkLst>
            <pc:docMk/>
            <pc:sldMk cId="414215683" sldId="379"/>
            <ac:inkMk id="99" creationId="{772AAEB8-33B7-49E6-A8D0-C6D4DE344FE9}"/>
          </ac:inkMkLst>
        </pc:inkChg>
        <pc:inkChg chg="add del">
          <ac:chgData name="Viet Anh Nguyen" userId="b95f61ff061388d5" providerId="LiveId" clId="{746B24EA-7A43-4D3D-A68A-B9BD11066FA8}" dt="2022-02-09T09:39:33.555" v="8270"/>
          <ac:inkMkLst>
            <pc:docMk/>
            <pc:sldMk cId="414215683" sldId="379"/>
            <ac:inkMk id="100" creationId="{B9A14261-BA18-4489-A9B8-C6528053E612}"/>
          </ac:inkMkLst>
        </pc:inkChg>
        <pc:inkChg chg="add del">
          <ac:chgData name="Viet Anh Nguyen" userId="b95f61ff061388d5" providerId="LiveId" clId="{746B24EA-7A43-4D3D-A68A-B9BD11066FA8}" dt="2022-02-09T09:39:36.355" v="8277"/>
          <ac:inkMkLst>
            <pc:docMk/>
            <pc:sldMk cId="414215683" sldId="379"/>
            <ac:inkMk id="101" creationId="{1C0D3679-1B0B-4477-8D6D-CA7F60E53C35}"/>
          </ac:inkMkLst>
        </pc:inkChg>
        <pc:inkChg chg="add del">
          <ac:chgData name="Viet Anh Nguyen" userId="b95f61ff061388d5" providerId="LiveId" clId="{746B24EA-7A43-4D3D-A68A-B9BD11066FA8}" dt="2022-02-09T09:39:36.355" v="8277"/>
          <ac:inkMkLst>
            <pc:docMk/>
            <pc:sldMk cId="414215683" sldId="379"/>
            <ac:inkMk id="102" creationId="{887DD0AF-6558-484D-B4DC-5A46F5F86AFB}"/>
          </ac:inkMkLst>
        </pc:inkChg>
        <pc:inkChg chg="add del">
          <ac:chgData name="Viet Anh Nguyen" userId="b95f61ff061388d5" providerId="LiveId" clId="{746B24EA-7A43-4D3D-A68A-B9BD11066FA8}" dt="2022-02-09T09:39:36.355" v="8277"/>
          <ac:inkMkLst>
            <pc:docMk/>
            <pc:sldMk cId="414215683" sldId="379"/>
            <ac:inkMk id="103" creationId="{A57544B4-4581-4B0A-B8E9-0904B6C6F1D9}"/>
          </ac:inkMkLst>
        </pc:inkChg>
        <pc:inkChg chg="add del">
          <ac:chgData name="Viet Anh Nguyen" userId="b95f61ff061388d5" providerId="LiveId" clId="{746B24EA-7A43-4D3D-A68A-B9BD11066FA8}" dt="2022-02-09T09:39:36.355" v="8277"/>
          <ac:inkMkLst>
            <pc:docMk/>
            <pc:sldMk cId="414215683" sldId="379"/>
            <ac:inkMk id="104" creationId="{BB83B04E-A093-499D-91F0-3398690E8F47}"/>
          </ac:inkMkLst>
        </pc:inkChg>
        <pc:inkChg chg="add del">
          <ac:chgData name="Viet Anh Nguyen" userId="b95f61ff061388d5" providerId="LiveId" clId="{746B24EA-7A43-4D3D-A68A-B9BD11066FA8}" dt="2022-02-09T09:39:36.355" v="8277"/>
          <ac:inkMkLst>
            <pc:docMk/>
            <pc:sldMk cId="414215683" sldId="379"/>
            <ac:inkMk id="105" creationId="{98A4C1E9-0655-42CD-AE33-EC39B04BD123}"/>
          </ac:inkMkLst>
        </pc:inkChg>
        <pc:inkChg chg="add del">
          <ac:chgData name="Viet Anh Nguyen" userId="b95f61ff061388d5" providerId="LiveId" clId="{746B24EA-7A43-4D3D-A68A-B9BD11066FA8}" dt="2022-02-09T09:39:36.355" v="8277"/>
          <ac:inkMkLst>
            <pc:docMk/>
            <pc:sldMk cId="414215683" sldId="379"/>
            <ac:inkMk id="106" creationId="{A4C92D27-0C1C-4C82-B75F-AFF15E2518BF}"/>
          </ac:inkMkLst>
        </pc:inkChg>
        <pc:inkChg chg="add del">
          <ac:chgData name="Viet Anh Nguyen" userId="b95f61ff061388d5" providerId="LiveId" clId="{746B24EA-7A43-4D3D-A68A-B9BD11066FA8}" dt="2022-02-09T09:39:36.355" v="8277"/>
          <ac:inkMkLst>
            <pc:docMk/>
            <pc:sldMk cId="414215683" sldId="379"/>
            <ac:inkMk id="107" creationId="{41C1FBC9-4836-4773-B462-CA22C63FF017}"/>
          </ac:inkMkLst>
        </pc:inkChg>
        <pc:inkChg chg="add">
          <ac:chgData name="Viet Anh Nguyen" userId="b95f61ff061388d5" providerId="LiveId" clId="{746B24EA-7A43-4D3D-A68A-B9BD11066FA8}" dt="2022-02-09T09:39:36.355" v="8277"/>
          <ac:inkMkLst>
            <pc:docMk/>
            <pc:sldMk cId="414215683" sldId="379"/>
            <ac:inkMk id="108" creationId="{9D2F0536-2323-413B-99CE-4C6DCD6B2BE1}"/>
          </ac:inkMkLst>
        </pc:inkChg>
        <pc:inkChg chg="add del">
          <ac:chgData name="Viet Anh Nguyen" userId="b95f61ff061388d5" providerId="LiveId" clId="{746B24EA-7A43-4D3D-A68A-B9BD11066FA8}" dt="2022-02-09T09:39:43.701" v="8283"/>
          <ac:inkMkLst>
            <pc:docMk/>
            <pc:sldMk cId="414215683" sldId="379"/>
            <ac:inkMk id="109" creationId="{0CEA317C-81FF-4654-8548-C63AC0B3FA24}"/>
          </ac:inkMkLst>
        </pc:inkChg>
        <pc:inkChg chg="add del">
          <ac:chgData name="Viet Anh Nguyen" userId="b95f61ff061388d5" providerId="LiveId" clId="{746B24EA-7A43-4D3D-A68A-B9BD11066FA8}" dt="2022-02-09T09:39:43.701" v="8283"/>
          <ac:inkMkLst>
            <pc:docMk/>
            <pc:sldMk cId="414215683" sldId="379"/>
            <ac:inkMk id="110" creationId="{4EDA6C31-38C1-44D4-AC85-F92973E0E550}"/>
          </ac:inkMkLst>
        </pc:inkChg>
        <pc:inkChg chg="add del">
          <ac:chgData name="Viet Anh Nguyen" userId="b95f61ff061388d5" providerId="LiveId" clId="{746B24EA-7A43-4D3D-A68A-B9BD11066FA8}" dt="2022-02-09T09:39:43.701" v="8283"/>
          <ac:inkMkLst>
            <pc:docMk/>
            <pc:sldMk cId="414215683" sldId="379"/>
            <ac:inkMk id="111" creationId="{4C4A3B08-CA3C-486B-9775-A834C2D786B8}"/>
          </ac:inkMkLst>
        </pc:inkChg>
        <pc:inkChg chg="add del">
          <ac:chgData name="Viet Anh Nguyen" userId="b95f61ff061388d5" providerId="LiveId" clId="{746B24EA-7A43-4D3D-A68A-B9BD11066FA8}" dt="2022-02-09T09:39:43.701" v="8283"/>
          <ac:inkMkLst>
            <pc:docMk/>
            <pc:sldMk cId="414215683" sldId="379"/>
            <ac:inkMk id="112" creationId="{9C4F94D1-F814-4883-9350-ED481B3F1EE7}"/>
          </ac:inkMkLst>
        </pc:inkChg>
        <pc:inkChg chg="add">
          <ac:chgData name="Viet Anh Nguyen" userId="b95f61ff061388d5" providerId="LiveId" clId="{746B24EA-7A43-4D3D-A68A-B9BD11066FA8}" dt="2022-02-09T09:39:42.781" v="8282" actId="9405"/>
          <ac:inkMkLst>
            <pc:docMk/>
            <pc:sldMk cId="414215683" sldId="379"/>
            <ac:inkMk id="113" creationId="{5454DA4C-5C41-4FFC-ACB2-DFAB1F221BD1}"/>
          </ac:inkMkLst>
        </pc:inkChg>
        <pc:inkChg chg="add">
          <ac:chgData name="Viet Anh Nguyen" userId="b95f61ff061388d5" providerId="LiveId" clId="{746B24EA-7A43-4D3D-A68A-B9BD11066FA8}" dt="2022-02-09T09:39:43.701" v="8283"/>
          <ac:inkMkLst>
            <pc:docMk/>
            <pc:sldMk cId="414215683" sldId="379"/>
            <ac:inkMk id="114" creationId="{921D06A0-E858-4AFD-932E-904F043E68BB}"/>
          </ac:inkMkLst>
        </pc:inkChg>
        <pc:inkChg chg="add del">
          <ac:chgData name="Viet Anh Nguyen" userId="b95f61ff061388d5" providerId="LiveId" clId="{746B24EA-7A43-4D3D-A68A-B9BD11066FA8}" dt="2022-02-09T09:39:47.806" v="8290"/>
          <ac:inkMkLst>
            <pc:docMk/>
            <pc:sldMk cId="414215683" sldId="379"/>
            <ac:inkMk id="115" creationId="{B2C848F5-A288-437E-B922-7EBCA5675E51}"/>
          </ac:inkMkLst>
        </pc:inkChg>
        <pc:inkChg chg="add del">
          <ac:chgData name="Viet Anh Nguyen" userId="b95f61ff061388d5" providerId="LiveId" clId="{746B24EA-7A43-4D3D-A68A-B9BD11066FA8}" dt="2022-02-09T09:39:47.806" v="8290"/>
          <ac:inkMkLst>
            <pc:docMk/>
            <pc:sldMk cId="414215683" sldId="379"/>
            <ac:inkMk id="116" creationId="{7FD72375-F06D-41C3-95DA-E85844ED1118}"/>
          </ac:inkMkLst>
        </pc:inkChg>
        <pc:inkChg chg="add del">
          <ac:chgData name="Viet Anh Nguyen" userId="b95f61ff061388d5" providerId="LiveId" clId="{746B24EA-7A43-4D3D-A68A-B9BD11066FA8}" dt="2022-02-09T09:39:47.806" v="8290"/>
          <ac:inkMkLst>
            <pc:docMk/>
            <pc:sldMk cId="414215683" sldId="379"/>
            <ac:inkMk id="117" creationId="{BE63DB0E-662B-4A3B-996B-FB5B631F7FB2}"/>
          </ac:inkMkLst>
        </pc:inkChg>
        <pc:inkChg chg="add del">
          <ac:chgData name="Viet Anh Nguyen" userId="b95f61ff061388d5" providerId="LiveId" clId="{746B24EA-7A43-4D3D-A68A-B9BD11066FA8}" dt="2022-02-09T09:39:47.806" v="8290"/>
          <ac:inkMkLst>
            <pc:docMk/>
            <pc:sldMk cId="414215683" sldId="379"/>
            <ac:inkMk id="118" creationId="{0809EC35-D6BC-4BE7-BC64-50943B428BCB}"/>
          </ac:inkMkLst>
        </pc:inkChg>
        <pc:inkChg chg="add del">
          <ac:chgData name="Viet Anh Nguyen" userId="b95f61ff061388d5" providerId="LiveId" clId="{746B24EA-7A43-4D3D-A68A-B9BD11066FA8}" dt="2022-02-09T09:39:47.806" v="8290"/>
          <ac:inkMkLst>
            <pc:docMk/>
            <pc:sldMk cId="414215683" sldId="379"/>
            <ac:inkMk id="119" creationId="{A8074C4C-7023-4CB9-9716-1E96E7E47FC8}"/>
          </ac:inkMkLst>
        </pc:inkChg>
        <pc:inkChg chg="add del">
          <ac:chgData name="Viet Anh Nguyen" userId="b95f61ff061388d5" providerId="LiveId" clId="{746B24EA-7A43-4D3D-A68A-B9BD11066FA8}" dt="2022-02-09T09:39:47.806" v="8290"/>
          <ac:inkMkLst>
            <pc:docMk/>
            <pc:sldMk cId="414215683" sldId="379"/>
            <ac:inkMk id="120" creationId="{FE3EEF93-B935-49B6-9E06-87B1816C2069}"/>
          </ac:inkMkLst>
        </pc:inkChg>
        <pc:inkChg chg="add del">
          <ac:chgData name="Viet Anh Nguyen" userId="b95f61ff061388d5" providerId="LiveId" clId="{746B24EA-7A43-4D3D-A68A-B9BD11066FA8}" dt="2022-02-09T09:39:48.822" v="8292"/>
          <ac:inkMkLst>
            <pc:docMk/>
            <pc:sldMk cId="414215683" sldId="379"/>
            <ac:inkMk id="121" creationId="{2CF320A0-AFCF-4D96-BA04-DA64A7F4A10F}"/>
          </ac:inkMkLst>
        </pc:inkChg>
        <pc:inkChg chg="add del">
          <ac:chgData name="Viet Anh Nguyen" userId="b95f61ff061388d5" providerId="LiveId" clId="{746B24EA-7A43-4D3D-A68A-B9BD11066FA8}" dt="2022-02-09T09:39:50.619" v="8294"/>
          <ac:inkMkLst>
            <pc:docMk/>
            <pc:sldMk cId="414215683" sldId="379"/>
            <ac:inkMk id="122" creationId="{2F19B9DF-3E48-4ACB-8741-9A209CB0EEEB}"/>
          </ac:inkMkLst>
        </pc:inkChg>
        <pc:inkChg chg="add del">
          <ac:chgData name="Viet Anh Nguyen" userId="b95f61ff061388d5" providerId="LiveId" clId="{746B24EA-7A43-4D3D-A68A-B9BD11066FA8}" dt="2022-02-09T09:39:48.822" v="8292"/>
          <ac:inkMkLst>
            <pc:docMk/>
            <pc:sldMk cId="414215683" sldId="379"/>
            <ac:inkMk id="123" creationId="{D31AA3B0-1914-4166-8908-36D7C1D9AE99}"/>
          </ac:inkMkLst>
        </pc:inkChg>
        <pc:inkChg chg="add del">
          <ac:chgData name="Viet Anh Nguyen" userId="b95f61ff061388d5" providerId="LiveId" clId="{746B24EA-7A43-4D3D-A68A-B9BD11066FA8}" dt="2022-02-09T09:39:50.619" v="8294"/>
          <ac:inkMkLst>
            <pc:docMk/>
            <pc:sldMk cId="414215683" sldId="379"/>
            <ac:inkMk id="124" creationId="{23F22223-399D-4C4D-8F2D-8C5AD9D9C0D9}"/>
          </ac:inkMkLst>
        </pc:inkChg>
        <pc:inkChg chg="add del">
          <ac:chgData name="Viet Anh Nguyen" userId="b95f61ff061388d5" providerId="LiveId" clId="{746B24EA-7A43-4D3D-A68A-B9BD11066FA8}" dt="2022-02-09T09:39:50.619" v="8294"/>
          <ac:inkMkLst>
            <pc:docMk/>
            <pc:sldMk cId="414215683" sldId="379"/>
            <ac:inkMk id="125" creationId="{37DF1871-65E7-4B83-AAF2-AB0CEAD74AA6}"/>
          </ac:inkMkLst>
        </pc:inkChg>
        <pc:inkChg chg="add">
          <ac:chgData name="Viet Anh Nguyen" userId="b95f61ff061388d5" providerId="LiveId" clId="{746B24EA-7A43-4D3D-A68A-B9BD11066FA8}" dt="2022-02-09T09:39:50.619" v="8294"/>
          <ac:inkMkLst>
            <pc:docMk/>
            <pc:sldMk cId="414215683" sldId="379"/>
            <ac:inkMk id="126" creationId="{5430E0D3-7FC6-4690-9A49-90A4822FC751}"/>
          </ac:inkMkLst>
        </pc:inkChg>
      </pc:sldChg>
      <pc:sldChg chg="addSp delSp add mod ord">
        <pc:chgData name="Viet Anh Nguyen" userId="b95f61ff061388d5" providerId="LiveId" clId="{746B24EA-7A43-4D3D-A68A-B9BD11066FA8}" dt="2022-02-09T09:41:51.701" v="8372"/>
        <pc:sldMkLst>
          <pc:docMk/>
          <pc:sldMk cId="786012942" sldId="380"/>
        </pc:sldMkLst>
        <pc:inkChg chg="add del">
          <ac:chgData name="Viet Anh Nguyen" userId="b95f61ff061388d5" providerId="LiveId" clId="{746B24EA-7A43-4D3D-A68A-B9BD11066FA8}" dt="2022-02-09T09:40:00.778" v="8311"/>
          <ac:inkMkLst>
            <pc:docMk/>
            <pc:sldMk cId="786012942" sldId="380"/>
            <ac:inkMk id="2" creationId="{F60F58DA-A9FF-4AD1-AC20-CD0FEE1A0BE1}"/>
          </ac:inkMkLst>
        </pc:inkChg>
        <pc:inkChg chg="add del">
          <ac:chgData name="Viet Anh Nguyen" userId="b95f61ff061388d5" providerId="LiveId" clId="{746B24EA-7A43-4D3D-A68A-B9BD11066FA8}" dt="2022-02-09T09:40:00.778" v="8311"/>
          <ac:inkMkLst>
            <pc:docMk/>
            <pc:sldMk cId="786012942" sldId="380"/>
            <ac:inkMk id="3" creationId="{4F4F89F7-0795-44B8-AF0F-8713707D1654}"/>
          </ac:inkMkLst>
        </pc:inkChg>
        <pc:inkChg chg="add del">
          <ac:chgData name="Viet Anh Nguyen" userId="b95f61ff061388d5" providerId="LiveId" clId="{746B24EA-7A43-4D3D-A68A-B9BD11066FA8}" dt="2022-02-09T09:40:00.778" v="8311"/>
          <ac:inkMkLst>
            <pc:docMk/>
            <pc:sldMk cId="786012942" sldId="380"/>
            <ac:inkMk id="4" creationId="{E9CEB7E9-0A38-4133-9415-B54369149644}"/>
          </ac:inkMkLst>
        </pc:inkChg>
        <pc:inkChg chg="add del">
          <ac:chgData name="Viet Anh Nguyen" userId="b95f61ff061388d5" providerId="LiveId" clId="{746B24EA-7A43-4D3D-A68A-B9BD11066FA8}" dt="2022-02-09T09:40:00.778" v="8311"/>
          <ac:inkMkLst>
            <pc:docMk/>
            <pc:sldMk cId="786012942" sldId="380"/>
            <ac:inkMk id="5" creationId="{ED9EF6F2-3321-4191-8E7B-082AFAB683F2}"/>
          </ac:inkMkLst>
        </pc:inkChg>
        <pc:inkChg chg="add del">
          <ac:chgData name="Viet Anh Nguyen" userId="b95f61ff061388d5" providerId="LiveId" clId="{746B24EA-7A43-4D3D-A68A-B9BD11066FA8}" dt="2022-02-09T09:40:00.778" v="8311"/>
          <ac:inkMkLst>
            <pc:docMk/>
            <pc:sldMk cId="786012942" sldId="380"/>
            <ac:inkMk id="6" creationId="{FD943389-8C99-4177-BF15-767FE7993D3A}"/>
          </ac:inkMkLst>
        </pc:inkChg>
        <pc:inkChg chg="add del">
          <ac:chgData name="Viet Anh Nguyen" userId="b95f61ff061388d5" providerId="LiveId" clId="{746B24EA-7A43-4D3D-A68A-B9BD11066FA8}" dt="2022-02-09T09:40:00.778" v="8311"/>
          <ac:inkMkLst>
            <pc:docMk/>
            <pc:sldMk cId="786012942" sldId="380"/>
            <ac:inkMk id="7" creationId="{FB5429F9-2C5B-4F1F-A37A-5FD2A7714027}"/>
          </ac:inkMkLst>
        </pc:inkChg>
        <pc:inkChg chg="add del">
          <ac:chgData name="Viet Anh Nguyen" userId="b95f61ff061388d5" providerId="LiveId" clId="{746B24EA-7A43-4D3D-A68A-B9BD11066FA8}" dt="2022-02-09T09:40:00.778" v="8311"/>
          <ac:inkMkLst>
            <pc:docMk/>
            <pc:sldMk cId="786012942" sldId="380"/>
            <ac:inkMk id="8" creationId="{7AD13422-6AD1-4734-89B7-E86C511C029A}"/>
          </ac:inkMkLst>
        </pc:inkChg>
        <pc:inkChg chg="add del">
          <ac:chgData name="Viet Anh Nguyen" userId="b95f61ff061388d5" providerId="LiveId" clId="{746B24EA-7A43-4D3D-A68A-B9BD11066FA8}" dt="2022-02-09T09:40:00.778" v="8311"/>
          <ac:inkMkLst>
            <pc:docMk/>
            <pc:sldMk cId="786012942" sldId="380"/>
            <ac:inkMk id="9" creationId="{B73ED26E-55AA-4650-B88A-D7E4E30E1401}"/>
          </ac:inkMkLst>
        </pc:inkChg>
        <pc:inkChg chg="add del">
          <ac:chgData name="Viet Anh Nguyen" userId="b95f61ff061388d5" providerId="LiveId" clId="{746B24EA-7A43-4D3D-A68A-B9BD11066FA8}" dt="2022-02-09T09:40:00.778" v="8311"/>
          <ac:inkMkLst>
            <pc:docMk/>
            <pc:sldMk cId="786012942" sldId="380"/>
            <ac:inkMk id="10" creationId="{820FED10-6DEB-4340-BE02-8DD10783E10E}"/>
          </ac:inkMkLst>
        </pc:inkChg>
        <pc:inkChg chg="add del">
          <ac:chgData name="Viet Anh Nguyen" userId="b95f61ff061388d5" providerId="LiveId" clId="{746B24EA-7A43-4D3D-A68A-B9BD11066FA8}" dt="2022-02-09T09:40:00.778" v="8311"/>
          <ac:inkMkLst>
            <pc:docMk/>
            <pc:sldMk cId="786012942" sldId="380"/>
            <ac:inkMk id="11" creationId="{ED90D4C5-8FD1-49E3-870E-EFFE07B8413A}"/>
          </ac:inkMkLst>
        </pc:inkChg>
        <pc:inkChg chg="add del">
          <ac:chgData name="Viet Anh Nguyen" userId="b95f61ff061388d5" providerId="LiveId" clId="{746B24EA-7A43-4D3D-A68A-B9BD11066FA8}" dt="2022-02-09T09:40:00.778" v="8311"/>
          <ac:inkMkLst>
            <pc:docMk/>
            <pc:sldMk cId="786012942" sldId="380"/>
            <ac:inkMk id="12" creationId="{5154F378-59F4-439C-90D2-A5ECBAC9BFA7}"/>
          </ac:inkMkLst>
        </pc:inkChg>
        <pc:inkChg chg="add del">
          <ac:chgData name="Viet Anh Nguyen" userId="b95f61ff061388d5" providerId="LiveId" clId="{746B24EA-7A43-4D3D-A68A-B9BD11066FA8}" dt="2022-02-09T09:40:00.778" v="8311"/>
          <ac:inkMkLst>
            <pc:docMk/>
            <pc:sldMk cId="786012942" sldId="380"/>
            <ac:inkMk id="13" creationId="{536E0023-543F-4667-A1A3-6C62F316E06C}"/>
          </ac:inkMkLst>
        </pc:inkChg>
        <pc:inkChg chg="add del">
          <ac:chgData name="Viet Anh Nguyen" userId="b95f61ff061388d5" providerId="LiveId" clId="{746B24EA-7A43-4D3D-A68A-B9BD11066FA8}" dt="2022-02-09T09:40:00.778" v="8311"/>
          <ac:inkMkLst>
            <pc:docMk/>
            <pc:sldMk cId="786012942" sldId="380"/>
            <ac:inkMk id="14" creationId="{0598B623-83CF-4ADB-92BF-C19BF8EAF565}"/>
          </ac:inkMkLst>
        </pc:inkChg>
        <pc:inkChg chg="add del">
          <ac:chgData name="Viet Anh Nguyen" userId="b95f61ff061388d5" providerId="LiveId" clId="{746B24EA-7A43-4D3D-A68A-B9BD11066FA8}" dt="2022-02-09T09:40:00.778" v="8311"/>
          <ac:inkMkLst>
            <pc:docMk/>
            <pc:sldMk cId="786012942" sldId="380"/>
            <ac:inkMk id="15" creationId="{B465D79B-AFDA-468B-B1FE-B7C60A4F7585}"/>
          </ac:inkMkLst>
        </pc:inkChg>
        <pc:inkChg chg="add del">
          <ac:chgData name="Viet Anh Nguyen" userId="b95f61ff061388d5" providerId="LiveId" clId="{746B24EA-7A43-4D3D-A68A-B9BD11066FA8}" dt="2022-02-09T09:40:00.778" v="8311"/>
          <ac:inkMkLst>
            <pc:docMk/>
            <pc:sldMk cId="786012942" sldId="380"/>
            <ac:inkMk id="16" creationId="{19262FDC-8309-462F-B2C2-38D9895907E4}"/>
          </ac:inkMkLst>
        </pc:inkChg>
        <pc:inkChg chg="add del">
          <ac:chgData name="Viet Anh Nguyen" userId="b95f61ff061388d5" providerId="LiveId" clId="{746B24EA-7A43-4D3D-A68A-B9BD11066FA8}" dt="2022-02-09T09:40:00.778" v="8311"/>
          <ac:inkMkLst>
            <pc:docMk/>
            <pc:sldMk cId="786012942" sldId="380"/>
            <ac:inkMk id="17" creationId="{4084C01C-40A4-4E30-A9FF-72CE4B7C9ED2}"/>
          </ac:inkMkLst>
        </pc:inkChg>
        <pc:inkChg chg="add del">
          <ac:chgData name="Viet Anh Nguyen" userId="b95f61ff061388d5" providerId="LiveId" clId="{746B24EA-7A43-4D3D-A68A-B9BD11066FA8}" dt="2022-02-09T09:40:01.806" v="8314"/>
          <ac:inkMkLst>
            <pc:docMk/>
            <pc:sldMk cId="786012942" sldId="380"/>
            <ac:inkMk id="18" creationId="{72DD020E-6F05-48B1-A8E3-A95195746B31}"/>
          </ac:inkMkLst>
        </pc:inkChg>
        <pc:inkChg chg="add">
          <ac:chgData name="Viet Anh Nguyen" userId="b95f61ff061388d5" providerId="LiveId" clId="{746B24EA-7A43-4D3D-A68A-B9BD11066FA8}" dt="2022-02-09T09:40:00.778" v="8311"/>
          <ac:inkMkLst>
            <pc:docMk/>
            <pc:sldMk cId="786012942" sldId="380"/>
            <ac:inkMk id="19" creationId="{6D6FD9B9-845D-4688-8964-D2855BBF16E5}"/>
          </ac:inkMkLst>
        </pc:inkChg>
        <pc:inkChg chg="add del">
          <ac:chgData name="Viet Anh Nguyen" userId="b95f61ff061388d5" providerId="LiveId" clId="{746B24EA-7A43-4D3D-A68A-B9BD11066FA8}" dt="2022-02-09T09:40:01.806" v="8314"/>
          <ac:inkMkLst>
            <pc:docMk/>
            <pc:sldMk cId="786012942" sldId="380"/>
            <ac:inkMk id="20" creationId="{BD03C573-6F0F-40F0-8F82-9C6A08B4E019}"/>
          </ac:inkMkLst>
        </pc:inkChg>
        <pc:inkChg chg="add del">
          <ac:chgData name="Viet Anh Nguyen" userId="b95f61ff061388d5" providerId="LiveId" clId="{746B24EA-7A43-4D3D-A68A-B9BD11066FA8}" dt="2022-02-09T09:40:01.806" v="8314"/>
          <ac:inkMkLst>
            <pc:docMk/>
            <pc:sldMk cId="786012942" sldId="380"/>
            <ac:inkMk id="21" creationId="{A3BAAC94-0670-4E00-B976-EDA03213D51A}"/>
          </ac:inkMkLst>
        </pc:inkChg>
        <pc:inkChg chg="add">
          <ac:chgData name="Viet Anh Nguyen" userId="b95f61ff061388d5" providerId="LiveId" clId="{746B24EA-7A43-4D3D-A68A-B9BD11066FA8}" dt="2022-02-09T09:40:01.806" v="8314"/>
          <ac:inkMkLst>
            <pc:docMk/>
            <pc:sldMk cId="786012942" sldId="380"/>
            <ac:inkMk id="22" creationId="{2EC5287A-34BA-4313-A11C-2FA34B766342}"/>
          </ac:inkMkLst>
        </pc:inkChg>
        <pc:inkChg chg="add del">
          <ac:chgData name="Viet Anh Nguyen" userId="b95f61ff061388d5" providerId="LiveId" clId="{746B24EA-7A43-4D3D-A68A-B9BD11066FA8}" dt="2022-02-09T09:40:06.932" v="8328"/>
          <ac:inkMkLst>
            <pc:docMk/>
            <pc:sldMk cId="786012942" sldId="380"/>
            <ac:inkMk id="23" creationId="{286D9617-CDBC-4CDD-9EC6-6D13B672979A}"/>
          </ac:inkMkLst>
        </pc:inkChg>
        <pc:inkChg chg="add del">
          <ac:chgData name="Viet Anh Nguyen" userId="b95f61ff061388d5" providerId="LiveId" clId="{746B24EA-7A43-4D3D-A68A-B9BD11066FA8}" dt="2022-02-09T09:40:06.932" v="8328"/>
          <ac:inkMkLst>
            <pc:docMk/>
            <pc:sldMk cId="786012942" sldId="380"/>
            <ac:inkMk id="24" creationId="{1F29BCC4-A13D-44C5-ACD1-5BC37AAD84E0}"/>
          </ac:inkMkLst>
        </pc:inkChg>
        <pc:inkChg chg="add del">
          <ac:chgData name="Viet Anh Nguyen" userId="b95f61ff061388d5" providerId="LiveId" clId="{746B24EA-7A43-4D3D-A68A-B9BD11066FA8}" dt="2022-02-09T09:40:06.932" v="8328"/>
          <ac:inkMkLst>
            <pc:docMk/>
            <pc:sldMk cId="786012942" sldId="380"/>
            <ac:inkMk id="25" creationId="{5B4E2350-3B27-4DCE-B9AF-E2B2E24C9CCE}"/>
          </ac:inkMkLst>
        </pc:inkChg>
        <pc:inkChg chg="add del">
          <ac:chgData name="Viet Anh Nguyen" userId="b95f61ff061388d5" providerId="LiveId" clId="{746B24EA-7A43-4D3D-A68A-B9BD11066FA8}" dt="2022-02-09T09:40:06.932" v="8328"/>
          <ac:inkMkLst>
            <pc:docMk/>
            <pc:sldMk cId="786012942" sldId="380"/>
            <ac:inkMk id="26" creationId="{103DE83A-BB55-4C2C-A8ED-67A5D358DD41}"/>
          </ac:inkMkLst>
        </pc:inkChg>
        <pc:inkChg chg="add del">
          <ac:chgData name="Viet Anh Nguyen" userId="b95f61ff061388d5" providerId="LiveId" clId="{746B24EA-7A43-4D3D-A68A-B9BD11066FA8}" dt="2022-02-09T09:40:06.932" v="8328"/>
          <ac:inkMkLst>
            <pc:docMk/>
            <pc:sldMk cId="786012942" sldId="380"/>
            <ac:inkMk id="27" creationId="{BCE9B426-A07D-4ABF-92C5-203F4C0A9D62}"/>
          </ac:inkMkLst>
        </pc:inkChg>
        <pc:inkChg chg="add del">
          <ac:chgData name="Viet Anh Nguyen" userId="b95f61ff061388d5" providerId="LiveId" clId="{746B24EA-7A43-4D3D-A68A-B9BD11066FA8}" dt="2022-02-09T09:40:06.932" v="8328"/>
          <ac:inkMkLst>
            <pc:docMk/>
            <pc:sldMk cId="786012942" sldId="380"/>
            <ac:inkMk id="28" creationId="{8C603924-B913-423F-A126-99423C6E951E}"/>
          </ac:inkMkLst>
        </pc:inkChg>
        <pc:inkChg chg="add del">
          <ac:chgData name="Viet Anh Nguyen" userId="b95f61ff061388d5" providerId="LiveId" clId="{746B24EA-7A43-4D3D-A68A-B9BD11066FA8}" dt="2022-02-09T09:40:06.932" v="8328"/>
          <ac:inkMkLst>
            <pc:docMk/>
            <pc:sldMk cId="786012942" sldId="380"/>
            <ac:inkMk id="29" creationId="{4B7827AA-19BE-48DF-9B78-EC74222D805A}"/>
          </ac:inkMkLst>
        </pc:inkChg>
        <pc:inkChg chg="add del">
          <ac:chgData name="Viet Anh Nguyen" userId="b95f61ff061388d5" providerId="LiveId" clId="{746B24EA-7A43-4D3D-A68A-B9BD11066FA8}" dt="2022-02-09T09:40:06.932" v="8328"/>
          <ac:inkMkLst>
            <pc:docMk/>
            <pc:sldMk cId="786012942" sldId="380"/>
            <ac:inkMk id="30" creationId="{7962CF84-D56B-4E20-8379-BDDAA6E8051E}"/>
          </ac:inkMkLst>
        </pc:inkChg>
        <pc:inkChg chg="add del">
          <ac:chgData name="Viet Anh Nguyen" userId="b95f61ff061388d5" providerId="LiveId" clId="{746B24EA-7A43-4D3D-A68A-B9BD11066FA8}" dt="2022-02-09T09:40:06.932" v="8328"/>
          <ac:inkMkLst>
            <pc:docMk/>
            <pc:sldMk cId="786012942" sldId="380"/>
            <ac:inkMk id="31" creationId="{6A1F3DF4-4596-49C9-A43A-3BBFC7FC44B6}"/>
          </ac:inkMkLst>
        </pc:inkChg>
        <pc:inkChg chg="add del">
          <ac:chgData name="Viet Anh Nguyen" userId="b95f61ff061388d5" providerId="LiveId" clId="{746B24EA-7A43-4D3D-A68A-B9BD11066FA8}" dt="2022-02-09T09:40:06.932" v="8328"/>
          <ac:inkMkLst>
            <pc:docMk/>
            <pc:sldMk cId="786012942" sldId="380"/>
            <ac:inkMk id="32" creationId="{108E56B5-806B-4453-92CE-C4D8CB6F6829}"/>
          </ac:inkMkLst>
        </pc:inkChg>
        <pc:inkChg chg="add del">
          <ac:chgData name="Viet Anh Nguyen" userId="b95f61ff061388d5" providerId="LiveId" clId="{746B24EA-7A43-4D3D-A68A-B9BD11066FA8}" dt="2022-02-09T09:40:06.932" v="8328"/>
          <ac:inkMkLst>
            <pc:docMk/>
            <pc:sldMk cId="786012942" sldId="380"/>
            <ac:inkMk id="33" creationId="{99715E1E-43FC-45F1-B532-7746D78512A8}"/>
          </ac:inkMkLst>
        </pc:inkChg>
        <pc:inkChg chg="add del">
          <ac:chgData name="Viet Anh Nguyen" userId="b95f61ff061388d5" providerId="LiveId" clId="{746B24EA-7A43-4D3D-A68A-B9BD11066FA8}" dt="2022-02-09T09:40:06.932" v="8328"/>
          <ac:inkMkLst>
            <pc:docMk/>
            <pc:sldMk cId="786012942" sldId="380"/>
            <ac:inkMk id="34" creationId="{1C8364FC-74BF-426D-AACD-AF4B165B5439}"/>
          </ac:inkMkLst>
        </pc:inkChg>
        <pc:inkChg chg="add del">
          <ac:chgData name="Viet Anh Nguyen" userId="b95f61ff061388d5" providerId="LiveId" clId="{746B24EA-7A43-4D3D-A68A-B9BD11066FA8}" dt="2022-02-09T09:40:06.932" v="8328"/>
          <ac:inkMkLst>
            <pc:docMk/>
            <pc:sldMk cId="786012942" sldId="380"/>
            <ac:inkMk id="35" creationId="{0227817A-B275-4C06-BABA-FDDA62446468}"/>
          </ac:inkMkLst>
        </pc:inkChg>
        <pc:inkChg chg="add">
          <ac:chgData name="Viet Anh Nguyen" userId="b95f61ff061388d5" providerId="LiveId" clId="{746B24EA-7A43-4D3D-A68A-B9BD11066FA8}" dt="2022-02-09T09:40:06.932" v="8328"/>
          <ac:inkMkLst>
            <pc:docMk/>
            <pc:sldMk cId="786012942" sldId="380"/>
            <ac:inkMk id="36" creationId="{B56EC60C-22CE-40CE-920A-88688C6FD324}"/>
          </ac:inkMkLst>
        </pc:inkChg>
        <pc:inkChg chg="add">
          <ac:chgData name="Viet Anh Nguyen" userId="b95f61ff061388d5" providerId="LiveId" clId="{746B24EA-7A43-4D3D-A68A-B9BD11066FA8}" dt="2022-02-09T09:40:07.543" v="8329" actId="9405"/>
          <ac:inkMkLst>
            <pc:docMk/>
            <pc:sldMk cId="786012942" sldId="380"/>
            <ac:inkMk id="37" creationId="{2AAF5526-B05A-4721-B13B-9D9D80AEBE64}"/>
          </ac:inkMkLst>
        </pc:inkChg>
        <pc:inkChg chg="add del">
          <ac:chgData name="Viet Anh Nguyen" userId="b95f61ff061388d5" providerId="LiveId" clId="{746B24EA-7A43-4D3D-A68A-B9BD11066FA8}" dt="2022-02-09T09:40:13.053" v="8339"/>
          <ac:inkMkLst>
            <pc:docMk/>
            <pc:sldMk cId="786012942" sldId="380"/>
            <ac:inkMk id="38" creationId="{252973B9-A5F8-460E-8144-866163ABD849}"/>
          </ac:inkMkLst>
        </pc:inkChg>
        <pc:inkChg chg="add del">
          <ac:chgData name="Viet Anh Nguyen" userId="b95f61ff061388d5" providerId="LiveId" clId="{746B24EA-7A43-4D3D-A68A-B9BD11066FA8}" dt="2022-02-09T09:40:13.053" v="8339"/>
          <ac:inkMkLst>
            <pc:docMk/>
            <pc:sldMk cId="786012942" sldId="380"/>
            <ac:inkMk id="39" creationId="{C7A17619-8E0E-4F3C-B0D7-1A7CEA1E828E}"/>
          </ac:inkMkLst>
        </pc:inkChg>
        <pc:inkChg chg="add del">
          <ac:chgData name="Viet Anh Nguyen" userId="b95f61ff061388d5" providerId="LiveId" clId="{746B24EA-7A43-4D3D-A68A-B9BD11066FA8}" dt="2022-02-09T09:40:13.053" v="8339"/>
          <ac:inkMkLst>
            <pc:docMk/>
            <pc:sldMk cId="786012942" sldId="380"/>
            <ac:inkMk id="40" creationId="{73F0F9D8-9689-4F28-AF9F-9C1B9F732891}"/>
          </ac:inkMkLst>
        </pc:inkChg>
        <pc:inkChg chg="add del">
          <ac:chgData name="Viet Anh Nguyen" userId="b95f61ff061388d5" providerId="LiveId" clId="{746B24EA-7A43-4D3D-A68A-B9BD11066FA8}" dt="2022-02-09T09:40:13.053" v="8339"/>
          <ac:inkMkLst>
            <pc:docMk/>
            <pc:sldMk cId="786012942" sldId="380"/>
            <ac:inkMk id="41" creationId="{81A0C290-EA32-4442-9DCD-393EA94B2B84}"/>
          </ac:inkMkLst>
        </pc:inkChg>
        <pc:inkChg chg="add del">
          <ac:chgData name="Viet Anh Nguyen" userId="b95f61ff061388d5" providerId="LiveId" clId="{746B24EA-7A43-4D3D-A68A-B9BD11066FA8}" dt="2022-02-09T09:40:13.053" v="8339"/>
          <ac:inkMkLst>
            <pc:docMk/>
            <pc:sldMk cId="786012942" sldId="380"/>
            <ac:inkMk id="42" creationId="{3415DC55-1EA1-4C64-B31C-4950E9AECDEE}"/>
          </ac:inkMkLst>
        </pc:inkChg>
        <pc:inkChg chg="add del">
          <ac:chgData name="Viet Anh Nguyen" userId="b95f61ff061388d5" providerId="LiveId" clId="{746B24EA-7A43-4D3D-A68A-B9BD11066FA8}" dt="2022-02-09T09:40:13.053" v="8339"/>
          <ac:inkMkLst>
            <pc:docMk/>
            <pc:sldMk cId="786012942" sldId="380"/>
            <ac:inkMk id="43" creationId="{7E86EB8A-4C20-4012-8658-C06E8A0F0B32}"/>
          </ac:inkMkLst>
        </pc:inkChg>
        <pc:inkChg chg="add del">
          <ac:chgData name="Viet Anh Nguyen" userId="b95f61ff061388d5" providerId="LiveId" clId="{746B24EA-7A43-4D3D-A68A-B9BD11066FA8}" dt="2022-02-09T09:40:13.053" v="8339"/>
          <ac:inkMkLst>
            <pc:docMk/>
            <pc:sldMk cId="786012942" sldId="380"/>
            <ac:inkMk id="44" creationId="{BCFB11A0-9AB7-4A3D-8352-87741F10DB08}"/>
          </ac:inkMkLst>
        </pc:inkChg>
        <pc:inkChg chg="add del">
          <ac:chgData name="Viet Anh Nguyen" userId="b95f61ff061388d5" providerId="LiveId" clId="{746B24EA-7A43-4D3D-A68A-B9BD11066FA8}" dt="2022-02-09T09:40:13.053" v="8339"/>
          <ac:inkMkLst>
            <pc:docMk/>
            <pc:sldMk cId="786012942" sldId="380"/>
            <ac:inkMk id="45" creationId="{59D96D98-FA30-451B-93A0-B882A0457518}"/>
          </ac:inkMkLst>
        </pc:inkChg>
        <pc:inkChg chg="add del">
          <ac:chgData name="Viet Anh Nguyen" userId="b95f61ff061388d5" providerId="LiveId" clId="{746B24EA-7A43-4D3D-A68A-B9BD11066FA8}" dt="2022-02-09T09:40:13.053" v="8339"/>
          <ac:inkMkLst>
            <pc:docMk/>
            <pc:sldMk cId="786012942" sldId="380"/>
            <ac:inkMk id="46" creationId="{1F305802-927A-4950-A8AF-EE9ABE1B8D58}"/>
          </ac:inkMkLst>
        </pc:inkChg>
        <pc:inkChg chg="add">
          <ac:chgData name="Viet Anh Nguyen" userId="b95f61ff061388d5" providerId="LiveId" clId="{746B24EA-7A43-4D3D-A68A-B9BD11066FA8}" dt="2022-02-09T09:40:13.053" v="8339"/>
          <ac:inkMkLst>
            <pc:docMk/>
            <pc:sldMk cId="786012942" sldId="380"/>
            <ac:inkMk id="47" creationId="{1C48368C-750E-40DE-AD71-7E0BB0735F37}"/>
          </ac:inkMkLst>
        </pc:inkChg>
        <pc:inkChg chg="add del">
          <ac:chgData name="Viet Anh Nguyen" userId="b95f61ff061388d5" providerId="LiveId" clId="{746B24EA-7A43-4D3D-A68A-B9BD11066FA8}" dt="2022-02-09T09:40:18.689" v="8356"/>
          <ac:inkMkLst>
            <pc:docMk/>
            <pc:sldMk cId="786012942" sldId="380"/>
            <ac:inkMk id="48" creationId="{9182CC5B-CCA8-41C8-9061-23E9EFC0C50F}"/>
          </ac:inkMkLst>
        </pc:inkChg>
        <pc:inkChg chg="add del">
          <ac:chgData name="Viet Anh Nguyen" userId="b95f61ff061388d5" providerId="LiveId" clId="{746B24EA-7A43-4D3D-A68A-B9BD11066FA8}" dt="2022-02-09T09:40:18.689" v="8356"/>
          <ac:inkMkLst>
            <pc:docMk/>
            <pc:sldMk cId="786012942" sldId="380"/>
            <ac:inkMk id="49" creationId="{F45E9C87-BC6A-4B08-8A94-038493BFDB9A}"/>
          </ac:inkMkLst>
        </pc:inkChg>
        <pc:inkChg chg="add del">
          <ac:chgData name="Viet Anh Nguyen" userId="b95f61ff061388d5" providerId="LiveId" clId="{746B24EA-7A43-4D3D-A68A-B9BD11066FA8}" dt="2022-02-09T09:40:18.689" v="8356"/>
          <ac:inkMkLst>
            <pc:docMk/>
            <pc:sldMk cId="786012942" sldId="380"/>
            <ac:inkMk id="50" creationId="{D3DFDFD7-EBCD-4650-8DD4-9DEAAC67648D}"/>
          </ac:inkMkLst>
        </pc:inkChg>
        <pc:inkChg chg="add del">
          <ac:chgData name="Viet Anh Nguyen" userId="b95f61ff061388d5" providerId="LiveId" clId="{746B24EA-7A43-4D3D-A68A-B9BD11066FA8}" dt="2022-02-09T09:40:18.689" v="8356"/>
          <ac:inkMkLst>
            <pc:docMk/>
            <pc:sldMk cId="786012942" sldId="380"/>
            <ac:inkMk id="51" creationId="{79B6A35E-8A62-4926-80F3-5E89A6E8C77B}"/>
          </ac:inkMkLst>
        </pc:inkChg>
        <pc:inkChg chg="add del">
          <ac:chgData name="Viet Anh Nguyen" userId="b95f61ff061388d5" providerId="LiveId" clId="{746B24EA-7A43-4D3D-A68A-B9BD11066FA8}" dt="2022-02-09T09:40:18.689" v="8356"/>
          <ac:inkMkLst>
            <pc:docMk/>
            <pc:sldMk cId="786012942" sldId="380"/>
            <ac:inkMk id="52" creationId="{CD246701-8923-4AE2-B595-FB148FAA0605}"/>
          </ac:inkMkLst>
        </pc:inkChg>
        <pc:inkChg chg="add del">
          <ac:chgData name="Viet Anh Nguyen" userId="b95f61ff061388d5" providerId="LiveId" clId="{746B24EA-7A43-4D3D-A68A-B9BD11066FA8}" dt="2022-02-09T09:40:18.689" v="8356"/>
          <ac:inkMkLst>
            <pc:docMk/>
            <pc:sldMk cId="786012942" sldId="380"/>
            <ac:inkMk id="53" creationId="{641EB827-A67D-4ED2-8AD5-F51FAFC86D44}"/>
          </ac:inkMkLst>
        </pc:inkChg>
        <pc:inkChg chg="add del">
          <ac:chgData name="Viet Anh Nguyen" userId="b95f61ff061388d5" providerId="LiveId" clId="{746B24EA-7A43-4D3D-A68A-B9BD11066FA8}" dt="2022-02-09T09:40:18.689" v="8356"/>
          <ac:inkMkLst>
            <pc:docMk/>
            <pc:sldMk cId="786012942" sldId="380"/>
            <ac:inkMk id="54" creationId="{8028FE75-E46A-4331-8330-300B736ECC18}"/>
          </ac:inkMkLst>
        </pc:inkChg>
        <pc:inkChg chg="add del">
          <ac:chgData name="Viet Anh Nguyen" userId="b95f61ff061388d5" providerId="LiveId" clId="{746B24EA-7A43-4D3D-A68A-B9BD11066FA8}" dt="2022-02-09T09:40:18.689" v="8356"/>
          <ac:inkMkLst>
            <pc:docMk/>
            <pc:sldMk cId="786012942" sldId="380"/>
            <ac:inkMk id="55" creationId="{138082A6-7BBD-48B8-ABB8-CCD683CDB591}"/>
          </ac:inkMkLst>
        </pc:inkChg>
        <pc:inkChg chg="add del">
          <ac:chgData name="Viet Anh Nguyen" userId="b95f61ff061388d5" providerId="LiveId" clId="{746B24EA-7A43-4D3D-A68A-B9BD11066FA8}" dt="2022-02-09T09:40:18.689" v="8356"/>
          <ac:inkMkLst>
            <pc:docMk/>
            <pc:sldMk cId="786012942" sldId="380"/>
            <ac:inkMk id="56" creationId="{4B9605BF-056B-47F8-BE2C-5DA2611051C6}"/>
          </ac:inkMkLst>
        </pc:inkChg>
        <pc:inkChg chg="add del">
          <ac:chgData name="Viet Anh Nguyen" userId="b95f61ff061388d5" providerId="LiveId" clId="{746B24EA-7A43-4D3D-A68A-B9BD11066FA8}" dt="2022-02-09T09:40:18.689" v="8356"/>
          <ac:inkMkLst>
            <pc:docMk/>
            <pc:sldMk cId="786012942" sldId="380"/>
            <ac:inkMk id="57" creationId="{66901444-6966-4A7F-BDD0-7F633DA33D5E}"/>
          </ac:inkMkLst>
        </pc:inkChg>
        <pc:inkChg chg="add del">
          <ac:chgData name="Viet Anh Nguyen" userId="b95f61ff061388d5" providerId="LiveId" clId="{746B24EA-7A43-4D3D-A68A-B9BD11066FA8}" dt="2022-02-09T09:40:18.689" v="8356"/>
          <ac:inkMkLst>
            <pc:docMk/>
            <pc:sldMk cId="786012942" sldId="380"/>
            <ac:inkMk id="58" creationId="{49DBC67F-A841-4D92-8A02-E069045D80F9}"/>
          </ac:inkMkLst>
        </pc:inkChg>
        <pc:inkChg chg="add del">
          <ac:chgData name="Viet Anh Nguyen" userId="b95f61ff061388d5" providerId="LiveId" clId="{746B24EA-7A43-4D3D-A68A-B9BD11066FA8}" dt="2022-02-09T09:40:18.689" v="8356"/>
          <ac:inkMkLst>
            <pc:docMk/>
            <pc:sldMk cId="786012942" sldId="380"/>
            <ac:inkMk id="59" creationId="{CB9AC038-B891-4A19-BAD5-6021DD537368}"/>
          </ac:inkMkLst>
        </pc:inkChg>
        <pc:inkChg chg="add del">
          <ac:chgData name="Viet Anh Nguyen" userId="b95f61ff061388d5" providerId="LiveId" clId="{746B24EA-7A43-4D3D-A68A-B9BD11066FA8}" dt="2022-02-09T09:40:18.689" v="8356"/>
          <ac:inkMkLst>
            <pc:docMk/>
            <pc:sldMk cId="786012942" sldId="380"/>
            <ac:inkMk id="60" creationId="{5340A9EA-DB72-4BE7-8B32-EB72910CE1A8}"/>
          </ac:inkMkLst>
        </pc:inkChg>
        <pc:inkChg chg="add del">
          <ac:chgData name="Viet Anh Nguyen" userId="b95f61ff061388d5" providerId="LiveId" clId="{746B24EA-7A43-4D3D-A68A-B9BD11066FA8}" dt="2022-02-09T09:40:18.689" v="8356"/>
          <ac:inkMkLst>
            <pc:docMk/>
            <pc:sldMk cId="786012942" sldId="380"/>
            <ac:inkMk id="61" creationId="{7F17BD49-0A71-4437-897A-2DD012DDC235}"/>
          </ac:inkMkLst>
        </pc:inkChg>
        <pc:inkChg chg="add del">
          <ac:chgData name="Viet Anh Nguyen" userId="b95f61ff061388d5" providerId="LiveId" clId="{746B24EA-7A43-4D3D-A68A-B9BD11066FA8}" dt="2022-02-09T09:40:18.689" v="8356"/>
          <ac:inkMkLst>
            <pc:docMk/>
            <pc:sldMk cId="786012942" sldId="380"/>
            <ac:inkMk id="62" creationId="{FA120B8A-2D34-4695-BF03-8E7DD94975B9}"/>
          </ac:inkMkLst>
        </pc:inkChg>
        <pc:inkChg chg="add del">
          <ac:chgData name="Viet Anh Nguyen" userId="b95f61ff061388d5" providerId="LiveId" clId="{746B24EA-7A43-4D3D-A68A-B9BD11066FA8}" dt="2022-02-09T09:40:18.689" v="8356"/>
          <ac:inkMkLst>
            <pc:docMk/>
            <pc:sldMk cId="786012942" sldId="380"/>
            <ac:inkMk id="63" creationId="{438C12B9-D624-43AB-8EB5-2F5329DEA7EE}"/>
          </ac:inkMkLst>
        </pc:inkChg>
        <pc:inkChg chg="add">
          <ac:chgData name="Viet Anh Nguyen" userId="b95f61ff061388d5" providerId="LiveId" clId="{746B24EA-7A43-4D3D-A68A-B9BD11066FA8}" dt="2022-02-09T09:40:18.689" v="8356"/>
          <ac:inkMkLst>
            <pc:docMk/>
            <pc:sldMk cId="786012942" sldId="380"/>
            <ac:inkMk id="64" creationId="{98F3C00D-A374-4030-AA24-9C4595758FAE}"/>
          </ac:inkMkLst>
        </pc:inkChg>
        <pc:inkChg chg="add">
          <ac:chgData name="Viet Anh Nguyen" userId="b95f61ff061388d5" providerId="LiveId" clId="{746B24EA-7A43-4D3D-A68A-B9BD11066FA8}" dt="2022-02-09T09:40:18.689" v="8356"/>
          <ac:inkMkLst>
            <pc:docMk/>
            <pc:sldMk cId="786012942" sldId="380"/>
            <ac:inkMk id="65" creationId="{ADFB4118-9B5B-418C-A85A-38B985EDA0FB}"/>
          </ac:inkMkLst>
        </pc:inkChg>
        <pc:inkChg chg="add">
          <ac:chgData name="Viet Anh Nguyen" userId="b95f61ff061388d5" providerId="LiveId" clId="{746B24EA-7A43-4D3D-A68A-B9BD11066FA8}" dt="2022-02-09T09:40:18.689" v="8356"/>
          <ac:inkMkLst>
            <pc:docMk/>
            <pc:sldMk cId="786012942" sldId="380"/>
            <ac:inkMk id="66" creationId="{6AE0C671-69DC-4EDF-A376-66C78DAD94C3}"/>
          </ac:inkMkLst>
        </pc:inkChg>
        <pc:inkChg chg="add del">
          <ac:chgData name="Viet Anh Nguyen" userId="b95f61ff061388d5" providerId="LiveId" clId="{746B24EA-7A43-4D3D-A68A-B9BD11066FA8}" dt="2022-02-09T09:40:21.387" v="8364"/>
          <ac:inkMkLst>
            <pc:docMk/>
            <pc:sldMk cId="786012942" sldId="380"/>
            <ac:inkMk id="67" creationId="{F80BC290-78E2-4871-9BAC-36DA6320DA61}"/>
          </ac:inkMkLst>
        </pc:inkChg>
        <pc:inkChg chg="add del">
          <ac:chgData name="Viet Anh Nguyen" userId="b95f61ff061388d5" providerId="LiveId" clId="{746B24EA-7A43-4D3D-A68A-B9BD11066FA8}" dt="2022-02-09T09:40:21.387" v="8364"/>
          <ac:inkMkLst>
            <pc:docMk/>
            <pc:sldMk cId="786012942" sldId="380"/>
            <ac:inkMk id="68" creationId="{E4A261A0-02E2-4173-A86E-5CF4A6AE7E3C}"/>
          </ac:inkMkLst>
        </pc:inkChg>
        <pc:inkChg chg="add del">
          <ac:chgData name="Viet Anh Nguyen" userId="b95f61ff061388d5" providerId="LiveId" clId="{746B24EA-7A43-4D3D-A68A-B9BD11066FA8}" dt="2022-02-09T09:40:21.387" v="8364"/>
          <ac:inkMkLst>
            <pc:docMk/>
            <pc:sldMk cId="786012942" sldId="380"/>
            <ac:inkMk id="69" creationId="{0F47547D-6CB5-4702-B388-FDC8D024E977}"/>
          </ac:inkMkLst>
        </pc:inkChg>
        <pc:inkChg chg="add del">
          <ac:chgData name="Viet Anh Nguyen" userId="b95f61ff061388d5" providerId="LiveId" clId="{746B24EA-7A43-4D3D-A68A-B9BD11066FA8}" dt="2022-02-09T09:40:21.387" v="8364"/>
          <ac:inkMkLst>
            <pc:docMk/>
            <pc:sldMk cId="786012942" sldId="380"/>
            <ac:inkMk id="70" creationId="{96C9D6C8-3F36-4AD7-9FED-55E7094696FC}"/>
          </ac:inkMkLst>
        </pc:inkChg>
        <pc:inkChg chg="add del">
          <ac:chgData name="Viet Anh Nguyen" userId="b95f61ff061388d5" providerId="LiveId" clId="{746B24EA-7A43-4D3D-A68A-B9BD11066FA8}" dt="2022-02-09T09:40:21.387" v="8364"/>
          <ac:inkMkLst>
            <pc:docMk/>
            <pc:sldMk cId="786012942" sldId="380"/>
            <ac:inkMk id="71" creationId="{F498F6D6-D2D9-46BB-A4C9-B6CABC88DCAE}"/>
          </ac:inkMkLst>
        </pc:inkChg>
        <pc:inkChg chg="add del">
          <ac:chgData name="Viet Anh Nguyen" userId="b95f61ff061388d5" providerId="LiveId" clId="{746B24EA-7A43-4D3D-A68A-B9BD11066FA8}" dt="2022-02-09T09:40:21.387" v="8364"/>
          <ac:inkMkLst>
            <pc:docMk/>
            <pc:sldMk cId="786012942" sldId="380"/>
            <ac:inkMk id="72" creationId="{64D0B0AC-6740-4398-9CBB-B94BFD0422D9}"/>
          </ac:inkMkLst>
        </pc:inkChg>
        <pc:inkChg chg="add del">
          <ac:chgData name="Viet Anh Nguyen" userId="b95f61ff061388d5" providerId="LiveId" clId="{746B24EA-7A43-4D3D-A68A-B9BD11066FA8}" dt="2022-02-09T09:40:21.387" v="8364"/>
          <ac:inkMkLst>
            <pc:docMk/>
            <pc:sldMk cId="786012942" sldId="380"/>
            <ac:inkMk id="73" creationId="{2A8EF914-743B-44F1-89BC-2AC2AB3803C7}"/>
          </ac:inkMkLst>
        </pc:inkChg>
        <pc:inkChg chg="add">
          <ac:chgData name="Viet Anh Nguyen" userId="b95f61ff061388d5" providerId="LiveId" clId="{746B24EA-7A43-4D3D-A68A-B9BD11066FA8}" dt="2022-02-09T09:40:21.387" v="8364"/>
          <ac:inkMkLst>
            <pc:docMk/>
            <pc:sldMk cId="786012942" sldId="380"/>
            <ac:inkMk id="74" creationId="{8CB568FD-AE0A-4731-9D90-67BCF558326C}"/>
          </ac:inkMkLst>
        </pc:inkChg>
        <pc:inkChg chg="add">
          <ac:chgData name="Viet Anh Nguyen" userId="b95f61ff061388d5" providerId="LiveId" clId="{746B24EA-7A43-4D3D-A68A-B9BD11066FA8}" dt="2022-02-09T09:40:21.387" v="8364"/>
          <ac:inkMkLst>
            <pc:docMk/>
            <pc:sldMk cId="786012942" sldId="380"/>
            <ac:inkMk id="75" creationId="{DB423BB9-2411-420B-A735-11DE59D249A5}"/>
          </ac:inkMkLst>
        </pc:inkChg>
        <pc:inkChg chg="add del">
          <ac:chgData name="Viet Anh Nguyen" userId="b95f61ff061388d5" providerId="LiveId" clId="{746B24EA-7A43-4D3D-A68A-B9BD11066FA8}" dt="2022-02-09T09:40:23.705" v="8370"/>
          <ac:inkMkLst>
            <pc:docMk/>
            <pc:sldMk cId="786012942" sldId="380"/>
            <ac:inkMk id="76" creationId="{AAF686DC-0638-4BE4-B580-9331B77949F4}"/>
          </ac:inkMkLst>
        </pc:inkChg>
        <pc:inkChg chg="add del">
          <ac:chgData name="Viet Anh Nguyen" userId="b95f61ff061388d5" providerId="LiveId" clId="{746B24EA-7A43-4D3D-A68A-B9BD11066FA8}" dt="2022-02-09T09:40:23.705" v="8370"/>
          <ac:inkMkLst>
            <pc:docMk/>
            <pc:sldMk cId="786012942" sldId="380"/>
            <ac:inkMk id="77" creationId="{8BD841B6-F63E-4B57-842B-790AC6ABDFDC}"/>
          </ac:inkMkLst>
        </pc:inkChg>
        <pc:inkChg chg="add del">
          <ac:chgData name="Viet Anh Nguyen" userId="b95f61ff061388d5" providerId="LiveId" clId="{746B24EA-7A43-4D3D-A68A-B9BD11066FA8}" dt="2022-02-09T09:40:23.705" v="8370"/>
          <ac:inkMkLst>
            <pc:docMk/>
            <pc:sldMk cId="786012942" sldId="380"/>
            <ac:inkMk id="78" creationId="{6D4D0D73-400D-488C-8D38-CAF277435815}"/>
          </ac:inkMkLst>
        </pc:inkChg>
        <pc:inkChg chg="add del">
          <ac:chgData name="Viet Anh Nguyen" userId="b95f61ff061388d5" providerId="LiveId" clId="{746B24EA-7A43-4D3D-A68A-B9BD11066FA8}" dt="2022-02-09T09:40:23.705" v="8370"/>
          <ac:inkMkLst>
            <pc:docMk/>
            <pc:sldMk cId="786012942" sldId="380"/>
            <ac:inkMk id="79" creationId="{B460F2CD-67F4-4BCA-9DDE-85AE50D60ECC}"/>
          </ac:inkMkLst>
        </pc:inkChg>
        <pc:inkChg chg="add">
          <ac:chgData name="Viet Anh Nguyen" userId="b95f61ff061388d5" providerId="LiveId" clId="{746B24EA-7A43-4D3D-A68A-B9BD11066FA8}" dt="2022-02-09T09:40:22.773" v="8369" actId="9405"/>
          <ac:inkMkLst>
            <pc:docMk/>
            <pc:sldMk cId="786012942" sldId="380"/>
            <ac:inkMk id="80" creationId="{9A71141F-C005-444A-96B7-DEAF3C32EFCD}"/>
          </ac:inkMkLst>
        </pc:inkChg>
        <pc:inkChg chg="add">
          <ac:chgData name="Viet Anh Nguyen" userId="b95f61ff061388d5" providerId="LiveId" clId="{746B24EA-7A43-4D3D-A68A-B9BD11066FA8}" dt="2022-02-09T09:40:23.705" v="8370"/>
          <ac:inkMkLst>
            <pc:docMk/>
            <pc:sldMk cId="786012942" sldId="380"/>
            <ac:inkMk id="81" creationId="{1AC12301-EAD2-4656-99AE-74562187BE68}"/>
          </ac:inkMkLst>
        </pc:inkChg>
      </pc:sldChg>
      <pc:sldChg chg="addSp delSp modSp add mod">
        <pc:chgData name="Viet Anh Nguyen" userId="b95f61ff061388d5" providerId="LiveId" clId="{746B24EA-7A43-4D3D-A68A-B9BD11066FA8}" dt="2022-02-09T09:44:53.445" v="8545"/>
        <pc:sldMkLst>
          <pc:docMk/>
          <pc:sldMk cId="3767855257" sldId="381"/>
        </pc:sldMkLst>
        <pc:inkChg chg="add del">
          <ac:chgData name="Viet Anh Nguyen" userId="b95f61ff061388d5" providerId="LiveId" clId="{746B24EA-7A43-4D3D-A68A-B9BD11066FA8}" dt="2022-02-09T09:41:57.943" v="8378"/>
          <ac:inkMkLst>
            <pc:docMk/>
            <pc:sldMk cId="3767855257" sldId="381"/>
            <ac:inkMk id="2" creationId="{1267C2D8-F35D-41B6-AB13-677D49F73B22}"/>
          </ac:inkMkLst>
        </pc:inkChg>
        <pc:inkChg chg="add del">
          <ac:chgData name="Viet Anh Nguyen" userId="b95f61ff061388d5" providerId="LiveId" clId="{746B24EA-7A43-4D3D-A68A-B9BD11066FA8}" dt="2022-02-09T09:41:57.943" v="8378"/>
          <ac:inkMkLst>
            <pc:docMk/>
            <pc:sldMk cId="3767855257" sldId="381"/>
            <ac:inkMk id="3" creationId="{53AE69FD-A558-4390-95D2-6E0678093CE9}"/>
          </ac:inkMkLst>
        </pc:inkChg>
        <pc:inkChg chg="add">
          <ac:chgData name="Viet Anh Nguyen" userId="b95f61ff061388d5" providerId="LiveId" clId="{746B24EA-7A43-4D3D-A68A-B9BD11066FA8}" dt="2022-02-09T09:41:56.978" v="8375" actId="9405"/>
          <ac:inkMkLst>
            <pc:docMk/>
            <pc:sldMk cId="3767855257" sldId="381"/>
            <ac:inkMk id="4" creationId="{86FC17D2-5BEC-41F4-B0EE-DA744132F5B3}"/>
          </ac:inkMkLst>
        </pc:inkChg>
        <pc:inkChg chg="add">
          <ac:chgData name="Viet Anh Nguyen" userId="b95f61ff061388d5" providerId="LiveId" clId="{746B24EA-7A43-4D3D-A68A-B9BD11066FA8}" dt="2022-02-09T09:41:57.182" v="8376" actId="9405"/>
          <ac:inkMkLst>
            <pc:docMk/>
            <pc:sldMk cId="3767855257" sldId="381"/>
            <ac:inkMk id="5" creationId="{AD5591E9-FF53-4489-95F5-0743AC1EB6E7}"/>
          </ac:inkMkLst>
        </pc:inkChg>
        <pc:inkChg chg="add">
          <ac:chgData name="Viet Anh Nguyen" userId="b95f61ff061388d5" providerId="LiveId" clId="{746B24EA-7A43-4D3D-A68A-B9BD11066FA8}" dt="2022-02-09T09:41:57.317" v="8377" actId="9405"/>
          <ac:inkMkLst>
            <pc:docMk/>
            <pc:sldMk cId="3767855257" sldId="381"/>
            <ac:inkMk id="6" creationId="{F3A3E21D-F57C-4A82-BC3B-75AEBDB4D75E}"/>
          </ac:inkMkLst>
        </pc:inkChg>
        <pc:inkChg chg="add">
          <ac:chgData name="Viet Anh Nguyen" userId="b95f61ff061388d5" providerId="LiveId" clId="{746B24EA-7A43-4D3D-A68A-B9BD11066FA8}" dt="2022-02-09T09:41:57.943" v="8378"/>
          <ac:inkMkLst>
            <pc:docMk/>
            <pc:sldMk cId="3767855257" sldId="381"/>
            <ac:inkMk id="7" creationId="{ACCCA5E8-73B2-4CE0-8598-66404D18B5CC}"/>
          </ac:inkMkLst>
        </pc:inkChg>
        <pc:inkChg chg="add del">
          <ac:chgData name="Viet Anh Nguyen" userId="b95f61ff061388d5" providerId="LiveId" clId="{746B24EA-7A43-4D3D-A68A-B9BD11066FA8}" dt="2022-02-09T09:42:02.553" v="8387"/>
          <ac:inkMkLst>
            <pc:docMk/>
            <pc:sldMk cId="3767855257" sldId="381"/>
            <ac:inkMk id="8" creationId="{080D06EC-969B-42C8-85F9-B365CEAAA87D}"/>
          </ac:inkMkLst>
        </pc:inkChg>
        <pc:inkChg chg="add del">
          <ac:chgData name="Viet Anh Nguyen" userId="b95f61ff061388d5" providerId="LiveId" clId="{746B24EA-7A43-4D3D-A68A-B9BD11066FA8}" dt="2022-02-09T09:42:02.553" v="8387"/>
          <ac:inkMkLst>
            <pc:docMk/>
            <pc:sldMk cId="3767855257" sldId="381"/>
            <ac:inkMk id="9" creationId="{BE864826-67CB-44E3-87F5-FC07CED694E3}"/>
          </ac:inkMkLst>
        </pc:inkChg>
        <pc:inkChg chg="add del">
          <ac:chgData name="Viet Anh Nguyen" userId="b95f61ff061388d5" providerId="LiveId" clId="{746B24EA-7A43-4D3D-A68A-B9BD11066FA8}" dt="2022-02-09T09:42:02.553" v="8387"/>
          <ac:inkMkLst>
            <pc:docMk/>
            <pc:sldMk cId="3767855257" sldId="381"/>
            <ac:inkMk id="10" creationId="{DFA67A5A-0B0E-4903-B7FC-255E31609C1A}"/>
          </ac:inkMkLst>
        </pc:inkChg>
        <pc:inkChg chg="add del">
          <ac:chgData name="Viet Anh Nguyen" userId="b95f61ff061388d5" providerId="LiveId" clId="{746B24EA-7A43-4D3D-A68A-B9BD11066FA8}" dt="2022-02-09T09:42:02.553" v="8387"/>
          <ac:inkMkLst>
            <pc:docMk/>
            <pc:sldMk cId="3767855257" sldId="381"/>
            <ac:inkMk id="11" creationId="{EA5DA8BE-FE07-4930-A11B-0F84EDFEFF56}"/>
          </ac:inkMkLst>
        </pc:inkChg>
        <pc:inkChg chg="add del">
          <ac:chgData name="Viet Anh Nguyen" userId="b95f61ff061388d5" providerId="LiveId" clId="{746B24EA-7A43-4D3D-A68A-B9BD11066FA8}" dt="2022-02-09T09:42:02.553" v="8387"/>
          <ac:inkMkLst>
            <pc:docMk/>
            <pc:sldMk cId="3767855257" sldId="381"/>
            <ac:inkMk id="12" creationId="{20869074-7568-4DBC-9B4F-76537E2B748D}"/>
          </ac:inkMkLst>
        </pc:inkChg>
        <pc:inkChg chg="add del">
          <ac:chgData name="Viet Anh Nguyen" userId="b95f61ff061388d5" providerId="LiveId" clId="{746B24EA-7A43-4D3D-A68A-B9BD11066FA8}" dt="2022-02-09T09:42:02.553" v="8387"/>
          <ac:inkMkLst>
            <pc:docMk/>
            <pc:sldMk cId="3767855257" sldId="381"/>
            <ac:inkMk id="13" creationId="{BBE4BC78-C6A1-447A-9CAF-F37584E689E2}"/>
          </ac:inkMkLst>
        </pc:inkChg>
        <pc:inkChg chg="add del">
          <ac:chgData name="Viet Anh Nguyen" userId="b95f61ff061388d5" providerId="LiveId" clId="{746B24EA-7A43-4D3D-A68A-B9BD11066FA8}" dt="2022-02-09T09:42:03.460" v="8389"/>
          <ac:inkMkLst>
            <pc:docMk/>
            <pc:sldMk cId="3767855257" sldId="381"/>
            <ac:inkMk id="14" creationId="{2F8DA0DB-DB67-448B-8583-274528E1D129}"/>
          </ac:inkMkLst>
        </pc:inkChg>
        <pc:inkChg chg="add del">
          <ac:chgData name="Viet Anh Nguyen" userId="b95f61ff061388d5" providerId="LiveId" clId="{746B24EA-7A43-4D3D-A68A-B9BD11066FA8}" dt="2022-02-09T09:42:03.460" v="8389"/>
          <ac:inkMkLst>
            <pc:docMk/>
            <pc:sldMk cId="3767855257" sldId="381"/>
            <ac:inkMk id="15" creationId="{912A886C-2BF6-4593-8262-E537F2C7BBA5}"/>
          </ac:inkMkLst>
        </pc:inkChg>
        <pc:inkChg chg="add del">
          <ac:chgData name="Viet Anh Nguyen" userId="b95f61ff061388d5" providerId="LiveId" clId="{746B24EA-7A43-4D3D-A68A-B9BD11066FA8}" dt="2022-02-09T09:42:03.460" v="8389"/>
          <ac:inkMkLst>
            <pc:docMk/>
            <pc:sldMk cId="3767855257" sldId="381"/>
            <ac:inkMk id="16" creationId="{A5E15DFD-FA7D-478E-81C1-C70BFD172507}"/>
          </ac:inkMkLst>
        </pc:inkChg>
        <pc:inkChg chg="add del">
          <ac:chgData name="Viet Anh Nguyen" userId="b95f61ff061388d5" providerId="LiveId" clId="{746B24EA-7A43-4D3D-A68A-B9BD11066FA8}" dt="2022-02-09T09:42:03.460" v="8389"/>
          <ac:inkMkLst>
            <pc:docMk/>
            <pc:sldMk cId="3767855257" sldId="381"/>
            <ac:inkMk id="17" creationId="{D8E803C9-8F09-43D9-B2F7-C19B4271B4F2}"/>
          </ac:inkMkLst>
        </pc:inkChg>
        <pc:inkChg chg="add">
          <ac:chgData name="Viet Anh Nguyen" userId="b95f61ff061388d5" providerId="LiveId" clId="{746B24EA-7A43-4D3D-A68A-B9BD11066FA8}" dt="2022-02-09T09:42:03.460" v="8389"/>
          <ac:inkMkLst>
            <pc:docMk/>
            <pc:sldMk cId="3767855257" sldId="381"/>
            <ac:inkMk id="18" creationId="{825C6E60-56F4-4080-A951-D1683ADC6175}"/>
          </ac:inkMkLst>
        </pc:inkChg>
        <pc:inkChg chg="add del">
          <ac:chgData name="Viet Anh Nguyen" userId="b95f61ff061388d5" providerId="LiveId" clId="{746B24EA-7A43-4D3D-A68A-B9BD11066FA8}" dt="2022-02-09T09:42:11.011" v="8394"/>
          <ac:inkMkLst>
            <pc:docMk/>
            <pc:sldMk cId="3767855257" sldId="381"/>
            <ac:inkMk id="19" creationId="{9056248B-6C18-4E12-954B-B8D4E3D9C70B}"/>
          </ac:inkMkLst>
        </pc:inkChg>
        <pc:inkChg chg="add del">
          <ac:chgData name="Viet Anh Nguyen" userId="b95f61ff061388d5" providerId="LiveId" clId="{746B24EA-7A43-4D3D-A68A-B9BD11066FA8}" dt="2022-02-09T09:42:11.011" v="8394"/>
          <ac:inkMkLst>
            <pc:docMk/>
            <pc:sldMk cId="3767855257" sldId="381"/>
            <ac:inkMk id="20" creationId="{9610C368-FF59-41F6-BAF3-2E4CCCF1E569}"/>
          </ac:inkMkLst>
        </pc:inkChg>
        <pc:inkChg chg="add del">
          <ac:chgData name="Viet Anh Nguyen" userId="b95f61ff061388d5" providerId="LiveId" clId="{746B24EA-7A43-4D3D-A68A-B9BD11066FA8}" dt="2022-02-09T09:42:11.011" v="8394"/>
          <ac:inkMkLst>
            <pc:docMk/>
            <pc:sldMk cId="3767855257" sldId="381"/>
            <ac:inkMk id="21" creationId="{ADD95AB7-5E0E-446C-8949-C39C74A44FAB}"/>
          </ac:inkMkLst>
        </pc:inkChg>
        <pc:inkChg chg="add del">
          <ac:chgData name="Viet Anh Nguyen" userId="b95f61ff061388d5" providerId="LiveId" clId="{746B24EA-7A43-4D3D-A68A-B9BD11066FA8}" dt="2022-02-09T09:42:11.011" v="8394"/>
          <ac:inkMkLst>
            <pc:docMk/>
            <pc:sldMk cId="3767855257" sldId="381"/>
            <ac:inkMk id="22" creationId="{1EEBAC12-4D52-4499-A974-55F18FB883D6}"/>
          </ac:inkMkLst>
        </pc:inkChg>
        <pc:inkChg chg="add del">
          <ac:chgData name="Viet Anh Nguyen" userId="b95f61ff061388d5" providerId="LiveId" clId="{746B24EA-7A43-4D3D-A68A-B9BD11066FA8}" dt="2022-02-09T09:42:13.388" v="8397"/>
          <ac:inkMkLst>
            <pc:docMk/>
            <pc:sldMk cId="3767855257" sldId="381"/>
            <ac:inkMk id="23" creationId="{72FCBEFE-D1E7-49DB-8990-7B6399141C12}"/>
          </ac:inkMkLst>
        </pc:inkChg>
        <pc:inkChg chg="add del">
          <ac:chgData name="Viet Anh Nguyen" userId="b95f61ff061388d5" providerId="LiveId" clId="{746B24EA-7A43-4D3D-A68A-B9BD11066FA8}" dt="2022-02-09T09:42:13.388" v="8397"/>
          <ac:inkMkLst>
            <pc:docMk/>
            <pc:sldMk cId="3767855257" sldId="381"/>
            <ac:inkMk id="24" creationId="{BA8E2CF2-5C61-4A09-A308-148634E6A0FB}"/>
          </ac:inkMkLst>
        </pc:inkChg>
        <pc:inkChg chg="add del">
          <ac:chgData name="Viet Anh Nguyen" userId="b95f61ff061388d5" providerId="LiveId" clId="{746B24EA-7A43-4D3D-A68A-B9BD11066FA8}" dt="2022-02-09T09:42:13.388" v="8397"/>
          <ac:inkMkLst>
            <pc:docMk/>
            <pc:sldMk cId="3767855257" sldId="381"/>
            <ac:inkMk id="25" creationId="{CE153508-BB59-446E-A78A-FCB4630E6F47}"/>
          </ac:inkMkLst>
        </pc:inkChg>
        <pc:inkChg chg="add">
          <ac:chgData name="Viet Anh Nguyen" userId="b95f61ff061388d5" providerId="LiveId" clId="{746B24EA-7A43-4D3D-A68A-B9BD11066FA8}" dt="2022-02-09T09:42:13.388" v="8397"/>
          <ac:inkMkLst>
            <pc:docMk/>
            <pc:sldMk cId="3767855257" sldId="381"/>
            <ac:inkMk id="26" creationId="{05DDC8A4-447A-4AB4-81E9-EC376B9746A0}"/>
          </ac:inkMkLst>
        </pc:inkChg>
        <pc:inkChg chg="add del">
          <ac:chgData name="Viet Anh Nguyen" userId="b95f61ff061388d5" providerId="LiveId" clId="{746B24EA-7A43-4D3D-A68A-B9BD11066FA8}" dt="2022-02-09T09:42:14.983" v="8401"/>
          <ac:inkMkLst>
            <pc:docMk/>
            <pc:sldMk cId="3767855257" sldId="381"/>
            <ac:inkMk id="27" creationId="{E6876D40-8609-40D3-A76F-479631741DA2}"/>
          </ac:inkMkLst>
        </pc:inkChg>
        <pc:inkChg chg="add del">
          <ac:chgData name="Viet Anh Nguyen" userId="b95f61ff061388d5" providerId="LiveId" clId="{746B24EA-7A43-4D3D-A68A-B9BD11066FA8}" dt="2022-02-09T09:42:14.983" v="8401"/>
          <ac:inkMkLst>
            <pc:docMk/>
            <pc:sldMk cId="3767855257" sldId="381"/>
            <ac:inkMk id="28" creationId="{B1FFE089-E85F-4E20-AAE7-F14186E24705}"/>
          </ac:inkMkLst>
        </pc:inkChg>
        <pc:inkChg chg="add del">
          <ac:chgData name="Viet Anh Nguyen" userId="b95f61ff061388d5" providerId="LiveId" clId="{746B24EA-7A43-4D3D-A68A-B9BD11066FA8}" dt="2022-02-09T09:42:14.983" v="8401"/>
          <ac:inkMkLst>
            <pc:docMk/>
            <pc:sldMk cId="3767855257" sldId="381"/>
            <ac:inkMk id="29" creationId="{A475C17A-38F7-41F8-9FE3-F671941AD780}"/>
          </ac:inkMkLst>
        </pc:inkChg>
        <pc:inkChg chg="add">
          <ac:chgData name="Viet Anh Nguyen" userId="b95f61ff061388d5" providerId="LiveId" clId="{746B24EA-7A43-4D3D-A68A-B9BD11066FA8}" dt="2022-02-09T09:42:14.983" v="8401"/>
          <ac:inkMkLst>
            <pc:docMk/>
            <pc:sldMk cId="3767855257" sldId="381"/>
            <ac:inkMk id="30" creationId="{D3273EBB-B4AC-427A-A717-B70667E720C3}"/>
          </ac:inkMkLst>
        </pc:inkChg>
        <pc:inkChg chg="add del">
          <ac:chgData name="Viet Anh Nguyen" userId="b95f61ff061388d5" providerId="LiveId" clId="{746B24EA-7A43-4D3D-A68A-B9BD11066FA8}" dt="2022-02-09T09:42:19.058" v="8406"/>
          <ac:inkMkLst>
            <pc:docMk/>
            <pc:sldMk cId="3767855257" sldId="381"/>
            <ac:inkMk id="31" creationId="{0AE735EF-8E4F-4443-B13F-4E3DF1FD58D7}"/>
          </ac:inkMkLst>
        </pc:inkChg>
        <pc:inkChg chg="add del">
          <ac:chgData name="Viet Anh Nguyen" userId="b95f61ff061388d5" providerId="LiveId" clId="{746B24EA-7A43-4D3D-A68A-B9BD11066FA8}" dt="2022-02-09T09:42:19.058" v="8406"/>
          <ac:inkMkLst>
            <pc:docMk/>
            <pc:sldMk cId="3767855257" sldId="381"/>
            <ac:inkMk id="32" creationId="{EAFDE1DD-8E9B-4F2A-800F-3ACFEA79FD87}"/>
          </ac:inkMkLst>
        </pc:inkChg>
        <pc:inkChg chg="add del">
          <ac:chgData name="Viet Anh Nguyen" userId="b95f61ff061388d5" providerId="LiveId" clId="{746B24EA-7A43-4D3D-A68A-B9BD11066FA8}" dt="2022-02-09T09:42:19.058" v="8406"/>
          <ac:inkMkLst>
            <pc:docMk/>
            <pc:sldMk cId="3767855257" sldId="381"/>
            <ac:inkMk id="33" creationId="{790CE56F-A75D-4B30-9A43-19AD157A878C}"/>
          </ac:inkMkLst>
        </pc:inkChg>
        <pc:inkChg chg="add del">
          <ac:chgData name="Viet Anh Nguyen" userId="b95f61ff061388d5" providerId="LiveId" clId="{746B24EA-7A43-4D3D-A68A-B9BD11066FA8}" dt="2022-02-09T09:42:19.058" v="8406"/>
          <ac:inkMkLst>
            <pc:docMk/>
            <pc:sldMk cId="3767855257" sldId="381"/>
            <ac:inkMk id="34" creationId="{79222D78-FFB4-424B-84F0-4274EB482889}"/>
          </ac:inkMkLst>
        </pc:inkChg>
        <pc:inkChg chg="add del">
          <ac:chgData name="Viet Anh Nguyen" userId="b95f61ff061388d5" providerId="LiveId" clId="{746B24EA-7A43-4D3D-A68A-B9BD11066FA8}" dt="2022-02-09T09:42:21.048" v="8409"/>
          <ac:inkMkLst>
            <pc:docMk/>
            <pc:sldMk cId="3767855257" sldId="381"/>
            <ac:inkMk id="35" creationId="{FC631828-2204-42FC-B912-4C24EA43F731}"/>
          </ac:inkMkLst>
        </pc:inkChg>
        <pc:inkChg chg="add del">
          <ac:chgData name="Viet Anh Nguyen" userId="b95f61ff061388d5" providerId="LiveId" clId="{746B24EA-7A43-4D3D-A68A-B9BD11066FA8}" dt="2022-02-09T09:42:21.048" v="8409"/>
          <ac:inkMkLst>
            <pc:docMk/>
            <pc:sldMk cId="3767855257" sldId="381"/>
            <ac:inkMk id="36" creationId="{A0520612-BBA6-43A3-9BE5-F2B0E8040026}"/>
          </ac:inkMkLst>
        </pc:inkChg>
        <pc:inkChg chg="add del">
          <ac:chgData name="Viet Anh Nguyen" userId="b95f61ff061388d5" providerId="LiveId" clId="{746B24EA-7A43-4D3D-A68A-B9BD11066FA8}" dt="2022-02-09T09:42:21.048" v="8409"/>
          <ac:inkMkLst>
            <pc:docMk/>
            <pc:sldMk cId="3767855257" sldId="381"/>
            <ac:inkMk id="37" creationId="{BD84B1C1-72A7-4514-897B-C2990B89BC99}"/>
          </ac:inkMkLst>
        </pc:inkChg>
        <pc:inkChg chg="add del">
          <ac:chgData name="Viet Anh Nguyen" userId="b95f61ff061388d5" providerId="LiveId" clId="{746B24EA-7A43-4D3D-A68A-B9BD11066FA8}" dt="2022-02-09T09:42:22.308" v="8411"/>
          <ac:inkMkLst>
            <pc:docMk/>
            <pc:sldMk cId="3767855257" sldId="381"/>
            <ac:inkMk id="38" creationId="{42E6CFEC-3B0F-49DF-A046-7C3B94D0A650}"/>
          </ac:inkMkLst>
        </pc:inkChg>
        <pc:inkChg chg="add del">
          <ac:chgData name="Viet Anh Nguyen" userId="b95f61ff061388d5" providerId="LiveId" clId="{746B24EA-7A43-4D3D-A68A-B9BD11066FA8}" dt="2022-02-09T09:42:22.308" v="8411"/>
          <ac:inkMkLst>
            <pc:docMk/>
            <pc:sldMk cId="3767855257" sldId="381"/>
            <ac:inkMk id="39" creationId="{4D047620-2350-41FF-AC7B-97FD54A79EE6}"/>
          </ac:inkMkLst>
        </pc:inkChg>
        <pc:inkChg chg="add del">
          <ac:chgData name="Viet Anh Nguyen" userId="b95f61ff061388d5" providerId="LiveId" clId="{746B24EA-7A43-4D3D-A68A-B9BD11066FA8}" dt="2022-02-09T09:42:23.223" v="8413"/>
          <ac:inkMkLst>
            <pc:docMk/>
            <pc:sldMk cId="3767855257" sldId="381"/>
            <ac:inkMk id="40" creationId="{861E5B5F-5371-42EE-8D3B-175693765AC8}"/>
          </ac:inkMkLst>
        </pc:inkChg>
        <pc:inkChg chg="add del">
          <ac:chgData name="Viet Anh Nguyen" userId="b95f61ff061388d5" providerId="LiveId" clId="{746B24EA-7A43-4D3D-A68A-B9BD11066FA8}" dt="2022-02-09T09:42:23.223" v="8413"/>
          <ac:inkMkLst>
            <pc:docMk/>
            <pc:sldMk cId="3767855257" sldId="381"/>
            <ac:inkMk id="41" creationId="{81F3E6B4-4C09-48DD-AC81-95130090494F}"/>
          </ac:inkMkLst>
        </pc:inkChg>
        <pc:inkChg chg="add del">
          <ac:chgData name="Viet Anh Nguyen" userId="b95f61ff061388d5" providerId="LiveId" clId="{746B24EA-7A43-4D3D-A68A-B9BD11066FA8}" dt="2022-02-09T09:42:25.969" v="8419"/>
          <ac:inkMkLst>
            <pc:docMk/>
            <pc:sldMk cId="3767855257" sldId="381"/>
            <ac:inkMk id="42" creationId="{A64B7777-8F91-4FD8-9CC0-A354634C4D95}"/>
          </ac:inkMkLst>
        </pc:inkChg>
        <pc:inkChg chg="add del">
          <ac:chgData name="Viet Anh Nguyen" userId="b95f61ff061388d5" providerId="LiveId" clId="{746B24EA-7A43-4D3D-A68A-B9BD11066FA8}" dt="2022-02-09T09:42:25.969" v="8419"/>
          <ac:inkMkLst>
            <pc:docMk/>
            <pc:sldMk cId="3767855257" sldId="381"/>
            <ac:inkMk id="43" creationId="{21A50B5B-06CA-4CB8-93A3-4AFC0415420B}"/>
          </ac:inkMkLst>
        </pc:inkChg>
        <pc:inkChg chg="add del">
          <ac:chgData name="Viet Anh Nguyen" userId="b95f61ff061388d5" providerId="LiveId" clId="{746B24EA-7A43-4D3D-A68A-B9BD11066FA8}" dt="2022-02-09T09:42:25.969" v="8419"/>
          <ac:inkMkLst>
            <pc:docMk/>
            <pc:sldMk cId="3767855257" sldId="381"/>
            <ac:inkMk id="44" creationId="{1CC56A91-1394-4DE4-918C-AFF43E46ECC9}"/>
          </ac:inkMkLst>
        </pc:inkChg>
        <pc:inkChg chg="add del">
          <ac:chgData name="Viet Anh Nguyen" userId="b95f61ff061388d5" providerId="LiveId" clId="{746B24EA-7A43-4D3D-A68A-B9BD11066FA8}" dt="2022-02-09T09:42:25.969" v="8419"/>
          <ac:inkMkLst>
            <pc:docMk/>
            <pc:sldMk cId="3767855257" sldId="381"/>
            <ac:inkMk id="45" creationId="{1E97CEB8-58E3-47A8-AA39-D3FA721A9C86}"/>
          </ac:inkMkLst>
        </pc:inkChg>
        <pc:inkChg chg="add del">
          <ac:chgData name="Viet Anh Nguyen" userId="b95f61ff061388d5" providerId="LiveId" clId="{746B24EA-7A43-4D3D-A68A-B9BD11066FA8}" dt="2022-02-09T09:42:25.969" v="8419"/>
          <ac:inkMkLst>
            <pc:docMk/>
            <pc:sldMk cId="3767855257" sldId="381"/>
            <ac:inkMk id="46" creationId="{6528C61C-FF32-44AB-8E76-7B3AE39861F2}"/>
          </ac:inkMkLst>
        </pc:inkChg>
        <pc:inkChg chg="add del">
          <ac:chgData name="Viet Anh Nguyen" userId="b95f61ff061388d5" providerId="LiveId" clId="{746B24EA-7A43-4D3D-A68A-B9BD11066FA8}" dt="2022-02-09T09:42:25.969" v="8419"/>
          <ac:inkMkLst>
            <pc:docMk/>
            <pc:sldMk cId="3767855257" sldId="381"/>
            <ac:inkMk id="47" creationId="{51B354C4-F738-438B-8075-8CE56C236D09}"/>
          </ac:inkMkLst>
        </pc:inkChg>
        <pc:inkChg chg="add mod">
          <ac:chgData name="Viet Anh Nguyen" userId="b95f61ff061388d5" providerId="LiveId" clId="{746B24EA-7A43-4D3D-A68A-B9BD11066FA8}" dt="2022-02-09T09:42:28.883" v="8420"/>
          <ac:inkMkLst>
            <pc:docMk/>
            <pc:sldMk cId="3767855257" sldId="381"/>
            <ac:inkMk id="48" creationId="{E9673B64-2FAB-40C6-A3FA-263CA567F5E9}"/>
          </ac:inkMkLst>
        </pc:inkChg>
        <pc:inkChg chg="add del">
          <ac:chgData name="Viet Anh Nguyen" userId="b95f61ff061388d5" providerId="LiveId" clId="{746B24EA-7A43-4D3D-A68A-B9BD11066FA8}" dt="2022-02-09T09:42:33.279" v="8424"/>
          <ac:inkMkLst>
            <pc:docMk/>
            <pc:sldMk cId="3767855257" sldId="381"/>
            <ac:inkMk id="49" creationId="{E13CD258-BDCD-4E7E-8F06-62715C3DF14B}"/>
          </ac:inkMkLst>
        </pc:inkChg>
        <pc:inkChg chg="add del">
          <ac:chgData name="Viet Anh Nguyen" userId="b95f61ff061388d5" providerId="LiveId" clId="{746B24EA-7A43-4D3D-A68A-B9BD11066FA8}" dt="2022-02-09T09:42:33.279" v="8424"/>
          <ac:inkMkLst>
            <pc:docMk/>
            <pc:sldMk cId="3767855257" sldId="381"/>
            <ac:inkMk id="50" creationId="{6DEE2868-6C1B-47F7-9227-B2EC176B9A01}"/>
          </ac:inkMkLst>
        </pc:inkChg>
        <pc:inkChg chg="add del">
          <ac:chgData name="Viet Anh Nguyen" userId="b95f61ff061388d5" providerId="LiveId" clId="{746B24EA-7A43-4D3D-A68A-B9BD11066FA8}" dt="2022-02-09T09:42:33.279" v="8424"/>
          <ac:inkMkLst>
            <pc:docMk/>
            <pc:sldMk cId="3767855257" sldId="381"/>
            <ac:inkMk id="51" creationId="{606D3885-BCEA-4460-BD7E-C77F02DF67A5}"/>
          </ac:inkMkLst>
        </pc:inkChg>
        <pc:inkChg chg="add del">
          <ac:chgData name="Viet Anh Nguyen" userId="b95f61ff061388d5" providerId="LiveId" clId="{746B24EA-7A43-4D3D-A68A-B9BD11066FA8}" dt="2022-02-09T09:42:36.128" v="8425"/>
          <ac:inkMkLst>
            <pc:docMk/>
            <pc:sldMk cId="3767855257" sldId="381"/>
            <ac:inkMk id="52" creationId="{31CC9DD3-2504-4AF0-AE49-DE407A4A4039}"/>
          </ac:inkMkLst>
        </pc:inkChg>
        <pc:inkChg chg="add del">
          <ac:chgData name="Viet Anh Nguyen" userId="b95f61ff061388d5" providerId="LiveId" clId="{746B24EA-7A43-4D3D-A68A-B9BD11066FA8}" dt="2022-02-09T09:42:41.154" v="8430"/>
          <ac:inkMkLst>
            <pc:docMk/>
            <pc:sldMk cId="3767855257" sldId="381"/>
            <ac:inkMk id="53" creationId="{E476CD15-6BED-4278-8A7C-12D00CD276D5}"/>
          </ac:inkMkLst>
        </pc:inkChg>
        <pc:inkChg chg="add del">
          <ac:chgData name="Viet Anh Nguyen" userId="b95f61ff061388d5" providerId="LiveId" clId="{746B24EA-7A43-4D3D-A68A-B9BD11066FA8}" dt="2022-02-09T09:42:41.154" v="8430"/>
          <ac:inkMkLst>
            <pc:docMk/>
            <pc:sldMk cId="3767855257" sldId="381"/>
            <ac:inkMk id="54" creationId="{E5443982-AAC8-4FE3-AF0F-682D3B9FDE01}"/>
          </ac:inkMkLst>
        </pc:inkChg>
        <pc:inkChg chg="add del">
          <ac:chgData name="Viet Anh Nguyen" userId="b95f61ff061388d5" providerId="LiveId" clId="{746B24EA-7A43-4D3D-A68A-B9BD11066FA8}" dt="2022-02-09T09:42:41.154" v="8430"/>
          <ac:inkMkLst>
            <pc:docMk/>
            <pc:sldMk cId="3767855257" sldId="381"/>
            <ac:inkMk id="55" creationId="{C932F714-DF43-4309-8ECB-CC299905545D}"/>
          </ac:inkMkLst>
        </pc:inkChg>
        <pc:inkChg chg="add del">
          <ac:chgData name="Viet Anh Nguyen" userId="b95f61ff061388d5" providerId="LiveId" clId="{746B24EA-7A43-4D3D-A68A-B9BD11066FA8}" dt="2022-02-09T09:42:41.154" v="8430"/>
          <ac:inkMkLst>
            <pc:docMk/>
            <pc:sldMk cId="3767855257" sldId="381"/>
            <ac:inkMk id="56" creationId="{4C00D41D-0D33-46C5-8E34-EC29FB1AE6E4}"/>
          </ac:inkMkLst>
        </pc:inkChg>
        <pc:inkChg chg="add">
          <ac:chgData name="Viet Anh Nguyen" userId="b95f61ff061388d5" providerId="LiveId" clId="{746B24EA-7A43-4D3D-A68A-B9BD11066FA8}" dt="2022-02-09T09:42:41.154" v="8430"/>
          <ac:inkMkLst>
            <pc:docMk/>
            <pc:sldMk cId="3767855257" sldId="381"/>
            <ac:inkMk id="57" creationId="{9405CD21-091A-4490-AA24-23ED699D261D}"/>
          </ac:inkMkLst>
        </pc:inkChg>
        <pc:inkChg chg="add">
          <ac:chgData name="Viet Anh Nguyen" userId="b95f61ff061388d5" providerId="LiveId" clId="{746B24EA-7A43-4D3D-A68A-B9BD11066FA8}" dt="2022-02-09T09:42:41.728" v="8431" actId="9405"/>
          <ac:inkMkLst>
            <pc:docMk/>
            <pc:sldMk cId="3767855257" sldId="381"/>
            <ac:inkMk id="58" creationId="{E03D6B44-0F29-4468-8238-D712E67D8D31}"/>
          </ac:inkMkLst>
        </pc:inkChg>
        <pc:inkChg chg="add del">
          <ac:chgData name="Viet Anh Nguyen" userId="b95f61ff061388d5" providerId="LiveId" clId="{746B24EA-7A43-4D3D-A68A-B9BD11066FA8}" dt="2022-02-09T09:42:46.553" v="8440"/>
          <ac:inkMkLst>
            <pc:docMk/>
            <pc:sldMk cId="3767855257" sldId="381"/>
            <ac:inkMk id="59" creationId="{240DBDAB-A91C-409E-8248-078258C448CC}"/>
          </ac:inkMkLst>
        </pc:inkChg>
        <pc:inkChg chg="add del">
          <ac:chgData name="Viet Anh Nguyen" userId="b95f61ff061388d5" providerId="LiveId" clId="{746B24EA-7A43-4D3D-A68A-B9BD11066FA8}" dt="2022-02-09T09:42:46.553" v="8440"/>
          <ac:inkMkLst>
            <pc:docMk/>
            <pc:sldMk cId="3767855257" sldId="381"/>
            <ac:inkMk id="60" creationId="{579BA071-C5BC-4FC3-8689-4D9477D81865}"/>
          </ac:inkMkLst>
        </pc:inkChg>
        <pc:inkChg chg="add del">
          <ac:chgData name="Viet Anh Nguyen" userId="b95f61ff061388d5" providerId="LiveId" clId="{746B24EA-7A43-4D3D-A68A-B9BD11066FA8}" dt="2022-02-09T09:42:46.553" v="8440"/>
          <ac:inkMkLst>
            <pc:docMk/>
            <pc:sldMk cId="3767855257" sldId="381"/>
            <ac:inkMk id="61" creationId="{398E9CA2-EF2F-4FCF-8D33-678762FC7AAA}"/>
          </ac:inkMkLst>
        </pc:inkChg>
        <pc:inkChg chg="add del">
          <ac:chgData name="Viet Anh Nguyen" userId="b95f61ff061388d5" providerId="LiveId" clId="{746B24EA-7A43-4D3D-A68A-B9BD11066FA8}" dt="2022-02-09T09:42:46.553" v="8440"/>
          <ac:inkMkLst>
            <pc:docMk/>
            <pc:sldMk cId="3767855257" sldId="381"/>
            <ac:inkMk id="62" creationId="{85F862A4-3A7A-4219-B453-DF9AA27A8209}"/>
          </ac:inkMkLst>
        </pc:inkChg>
        <pc:inkChg chg="add del">
          <ac:chgData name="Viet Anh Nguyen" userId="b95f61ff061388d5" providerId="LiveId" clId="{746B24EA-7A43-4D3D-A68A-B9BD11066FA8}" dt="2022-02-09T09:42:46.553" v="8440"/>
          <ac:inkMkLst>
            <pc:docMk/>
            <pc:sldMk cId="3767855257" sldId="381"/>
            <ac:inkMk id="63" creationId="{E2CEEFB5-73B0-4088-A833-1A28DB637AFD}"/>
          </ac:inkMkLst>
        </pc:inkChg>
        <pc:inkChg chg="add del">
          <ac:chgData name="Viet Anh Nguyen" userId="b95f61ff061388d5" providerId="LiveId" clId="{746B24EA-7A43-4D3D-A68A-B9BD11066FA8}" dt="2022-02-09T09:42:46.553" v="8440"/>
          <ac:inkMkLst>
            <pc:docMk/>
            <pc:sldMk cId="3767855257" sldId="381"/>
            <ac:inkMk id="64" creationId="{3353012B-A7BB-4BFD-84A4-408DFD24C31F}"/>
          </ac:inkMkLst>
        </pc:inkChg>
        <pc:inkChg chg="add del">
          <ac:chgData name="Viet Anh Nguyen" userId="b95f61ff061388d5" providerId="LiveId" clId="{746B24EA-7A43-4D3D-A68A-B9BD11066FA8}" dt="2022-02-09T09:42:46.553" v="8440"/>
          <ac:inkMkLst>
            <pc:docMk/>
            <pc:sldMk cId="3767855257" sldId="381"/>
            <ac:inkMk id="65" creationId="{1F456C2A-3DF5-4B18-A026-CEF1A0B5B8FD}"/>
          </ac:inkMkLst>
        </pc:inkChg>
        <pc:inkChg chg="add del">
          <ac:chgData name="Viet Anh Nguyen" userId="b95f61ff061388d5" providerId="LiveId" clId="{746B24EA-7A43-4D3D-A68A-B9BD11066FA8}" dt="2022-02-09T09:42:46.553" v="8440"/>
          <ac:inkMkLst>
            <pc:docMk/>
            <pc:sldMk cId="3767855257" sldId="381"/>
            <ac:inkMk id="66" creationId="{9B22BE49-859D-46D9-909F-C129EB5D6CFE}"/>
          </ac:inkMkLst>
        </pc:inkChg>
        <pc:inkChg chg="add">
          <ac:chgData name="Viet Anh Nguyen" userId="b95f61ff061388d5" providerId="LiveId" clId="{746B24EA-7A43-4D3D-A68A-B9BD11066FA8}" dt="2022-02-09T09:42:46.553" v="8440"/>
          <ac:inkMkLst>
            <pc:docMk/>
            <pc:sldMk cId="3767855257" sldId="381"/>
            <ac:inkMk id="67" creationId="{B7CB3C4C-9266-4FEA-81CE-86944E17722A}"/>
          </ac:inkMkLst>
        </pc:inkChg>
        <pc:inkChg chg="add del">
          <ac:chgData name="Viet Anh Nguyen" userId="b95f61ff061388d5" providerId="LiveId" clId="{746B24EA-7A43-4D3D-A68A-B9BD11066FA8}" dt="2022-02-09T09:42:59.235" v="8458"/>
          <ac:inkMkLst>
            <pc:docMk/>
            <pc:sldMk cId="3767855257" sldId="381"/>
            <ac:inkMk id="68" creationId="{AE48509E-044B-471A-97E4-84C8E0268C4D}"/>
          </ac:inkMkLst>
        </pc:inkChg>
        <pc:inkChg chg="add del">
          <ac:chgData name="Viet Anh Nguyen" userId="b95f61ff061388d5" providerId="LiveId" clId="{746B24EA-7A43-4D3D-A68A-B9BD11066FA8}" dt="2022-02-09T09:42:59.235" v="8458"/>
          <ac:inkMkLst>
            <pc:docMk/>
            <pc:sldMk cId="3767855257" sldId="381"/>
            <ac:inkMk id="69" creationId="{7FF81D74-E804-412C-AE5A-7A2F3BF883B5}"/>
          </ac:inkMkLst>
        </pc:inkChg>
        <pc:inkChg chg="add del">
          <ac:chgData name="Viet Anh Nguyen" userId="b95f61ff061388d5" providerId="LiveId" clId="{746B24EA-7A43-4D3D-A68A-B9BD11066FA8}" dt="2022-02-09T09:42:59.235" v="8458"/>
          <ac:inkMkLst>
            <pc:docMk/>
            <pc:sldMk cId="3767855257" sldId="381"/>
            <ac:inkMk id="70" creationId="{9C5A8EC4-AB52-4092-81BF-20C7178C8251}"/>
          </ac:inkMkLst>
        </pc:inkChg>
        <pc:inkChg chg="add del">
          <ac:chgData name="Viet Anh Nguyen" userId="b95f61ff061388d5" providerId="LiveId" clId="{746B24EA-7A43-4D3D-A68A-B9BD11066FA8}" dt="2022-02-09T09:42:59.235" v="8458"/>
          <ac:inkMkLst>
            <pc:docMk/>
            <pc:sldMk cId="3767855257" sldId="381"/>
            <ac:inkMk id="71" creationId="{8E905F90-988B-468F-907A-FE977D748DEB}"/>
          </ac:inkMkLst>
        </pc:inkChg>
        <pc:inkChg chg="add del">
          <ac:chgData name="Viet Anh Nguyen" userId="b95f61ff061388d5" providerId="LiveId" clId="{746B24EA-7A43-4D3D-A68A-B9BD11066FA8}" dt="2022-02-09T09:42:59.235" v="8458"/>
          <ac:inkMkLst>
            <pc:docMk/>
            <pc:sldMk cId="3767855257" sldId="381"/>
            <ac:inkMk id="72" creationId="{19868733-831D-43F7-BEFA-A05C628F2D72}"/>
          </ac:inkMkLst>
        </pc:inkChg>
        <pc:inkChg chg="add del">
          <ac:chgData name="Viet Anh Nguyen" userId="b95f61ff061388d5" providerId="LiveId" clId="{746B24EA-7A43-4D3D-A68A-B9BD11066FA8}" dt="2022-02-09T09:42:59.235" v="8458"/>
          <ac:inkMkLst>
            <pc:docMk/>
            <pc:sldMk cId="3767855257" sldId="381"/>
            <ac:inkMk id="73" creationId="{58E8AE50-44CF-455D-A3E4-28BD1F33D9A9}"/>
          </ac:inkMkLst>
        </pc:inkChg>
        <pc:inkChg chg="add">
          <ac:chgData name="Viet Anh Nguyen" userId="b95f61ff061388d5" providerId="LiveId" clId="{746B24EA-7A43-4D3D-A68A-B9BD11066FA8}" dt="2022-02-09T09:42:54.861" v="8447" actId="9405"/>
          <ac:inkMkLst>
            <pc:docMk/>
            <pc:sldMk cId="3767855257" sldId="381"/>
            <ac:inkMk id="74" creationId="{F8641E9E-9A2C-4C29-87A6-616E4E388491}"/>
          </ac:inkMkLst>
        </pc:inkChg>
        <pc:inkChg chg="add del">
          <ac:chgData name="Viet Anh Nguyen" userId="b95f61ff061388d5" providerId="LiveId" clId="{746B24EA-7A43-4D3D-A68A-B9BD11066FA8}" dt="2022-02-09T09:42:59.235" v="8458"/>
          <ac:inkMkLst>
            <pc:docMk/>
            <pc:sldMk cId="3767855257" sldId="381"/>
            <ac:inkMk id="75" creationId="{520F5DDB-680D-46D5-84CE-B9C4EDECE057}"/>
          </ac:inkMkLst>
        </pc:inkChg>
        <pc:inkChg chg="add del">
          <ac:chgData name="Viet Anh Nguyen" userId="b95f61ff061388d5" providerId="LiveId" clId="{746B24EA-7A43-4D3D-A68A-B9BD11066FA8}" dt="2022-02-09T09:42:59.235" v="8458"/>
          <ac:inkMkLst>
            <pc:docMk/>
            <pc:sldMk cId="3767855257" sldId="381"/>
            <ac:inkMk id="76" creationId="{B7C760C5-FB3E-4EA6-AA04-329ADBC824AB}"/>
          </ac:inkMkLst>
        </pc:inkChg>
        <pc:inkChg chg="add del">
          <ac:chgData name="Viet Anh Nguyen" userId="b95f61ff061388d5" providerId="LiveId" clId="{746B24EA-7A43-4D3D-A68A-B9BD11066FA8}" dt="2022-02-09T09:42:59.235" v="8458"/>
          <ac:inkMkLst>
            <pc:docMk/>
            <pc:sldMk cId="3767855257" sldId="381"/>
            <ac:inkMk id="77" creationId="{DBEDBB44-1B5D-46C5-B544-1603428C4D88}"/>
          </ac:inkMkLst>
        </pc:inkChg>
        <pc:inkChg chg="add del">
          <ac:chgData name="Viet Anh Nguyen" userId="b95f61ff061388d5" providerId="LiveId" clId="{746B24EA-7A43-4D3D-A68A-B9BD11066FA8}" dt="2022-02-09T09:42:59.235" v="8458"/>
          <ac:inkMkLst>
            <pc:docMk/>
            <pc:sldMk cId="3767855257" sldId="381"/>
            <ac:inkMk id="78" creationId="{155DE38E-A55F-43A6-B892-43881467BD22}"/>
          </ac:inkMkLst>
        </pc:inkChg>
        <pc:inkChg chg="add del">
          <ac:chgData name="Viet Anh Nguyen" userId="b95f61ff061388d5" providerId="LiveId" clId="{746B24EA-7A43-4D3D-A68A-B9BD11066FA8}" dt="2022-02-09T09:42:59.235" v="8458"/>
          <ac:inkMkLst>
            <pc:docMk/>
            <pc:sldMk cId="3767855257" sldId="381"/>
            <ac:inkMk id="79" creationId="{C0F2E46E-F94F-402C-BEA8-59B35702B76D}"/>
          </ac:inkMkLst>
        </pc:inkChg>
        <pc:inkChg chg="add del">
          <ac:chgData name="Viet Anh Nguyen" userId="b95f61ff061388d5" providerId="LiveId" clId="{746B24EA-7A43-4D3D-A68A-B9BD11066FA8}" dt="2022-02-09T09:42:59.235" v="8458"/>
          <ac:inkMkLst>
            <pc:docMk/>
            <pc:sldMk cId="3767855257" sldId="381"/>
            <ac:inkMk id="80" creationId="{E238B076-F760-4A20-8402-A31937C75C65}"/>
          </ac:inkMkLst>
        </pc:inkChg>
        <pc:inkChg chg="add del">
          <ac:chgData name="Viet Anh Nguyen" userId="b95f61ff061388d5" providerId="LiveId" clId="{746B24EA-7A43-4D3D-A68A-B9BD11066FA8}" dt="2022-02-09T09:42:59.235" v="8458"/>
          <ac:inkMkLst>
            <pc:docMk/>
            <pc:sldMk cId="3767855257" sldId="381"/>
            <ac:inkMk id="81" creationId="{E8B30197-6917-4C56-BBAD-1A9DCF296F3E}"/>
          </ac:inkMkLst>
        </pc:inkChg>
        <pc:inkChg chg="add del">
          <ac:chgData name="Viet Anh Nguyen" userId="b95f61ff061388d5" providerId="LiveId" clId="{746B24EA-7A43-4D3D-A68A-B9BD11066FA8}" dt="2022-02-09T09:42:59.235" v="8458"/>
          <ac:inkMkLst>
            <pc:docMk/>
            <pc:sldMk cId="3767855257" sldId="381"/>
            <ac:inkMk id="82" creationId="{D8403C1E-CE48-46DD-93AB-D069EFDE9EAB}"/>
          </ac:inkMkLst>
        </pc:inkChg>
        <pc:inkChg chg="add del">
          <ac:chgData name="Viet Anh Nguyen" userId="b95f61ff061388d5" providerId="LiveId" clId="{746B24EA-7A43-4D3D-A68A-B9BD11066FA8}" dt="2022-02-09T09:42:59.235" v="8458"/>
          <ac:inkMkLst>
            <pc:docMk/>
            <pc:sldMk cId="3767855257" sldId="381"/>
            <ac:inkMk id="83" creationId="{980069FD-B5A3-4484-AE7C-45DD9762F256}"/>
          </ac:inkMkLst>
        </pc:inkChg>
        <pc:inkChg chg="add">
          <ac:chgData name="Viet Anh Nguyen" userId="b95f61ff061388d5" providerId="LiveId" clId="{746B24EA-7A43-4D3D-A68A-B9BD11066FA8}" dt="2022-02-09T09:42:58.540" v="8457" actId="9405"/>
          <ac:inkMkLst>
            <pc:docMk/>
            <pc:sldMk cId="3767855257" sldId="381"/>
            <ac:inkMk id="84" creationId="{9C7A96C7-9B4A-497B-8DE0-0F782ED1B5B4}"/>
          </ac:inkMkLst>
        </pc:inkChg>
        <pc:inkChg chg="add">
          <ac:chgData name="Viet Anh Nguyen" userId="b95f61ff061388d5" providerId="LiveId" clId="{746B24EA-7A43-4D3D-A68A-B9BD11066FA8}" dt="2022-02-09T09:42:59.235" v="8458"/>
          <ac:inkMkLst>
            <pc:docMk/>
            <pc:sldMk cId="3767855257" sldId="381"/>
            <ac:inkMk id="85" creationId="{4F0C9E18-F7D5-425C-9C55-A17630FA99AC}"/>
          </ac:inkMkLst>
        </pc:inkChg>
        <pc:inkChg chg="add">
          <ac:chgData name="Viet Anh Nguyen" userId="b95f61ff061388d5" providerId="LiveId" clId="{746B24EA-7A43-4D3D-A68A-B9BD11066FA8}" dt="2022-02-09T09:42:59.235" v="8458"/>
          <ac:inkMkLst>
            <pc:docMk/>
            <pc:sldMk cId="3767855257" sldId="381"/>
            <ac:inkMk id="86" creationId="{D0683120-FB37-42F3-A587-DCCA8A0B50A3}"/>
          </ac:inkMkLst>
        </pc:inkChg>
        <pc:inkChg chg="add">
          <ac:chgData name="Viet Anh Nguyen" userId="b95f61ff061388d5" providerId="LiveId" clId="{746B24EA-7A43-4D3D-A68A-B9BD11066FA8}" dt="2022-02-09T09:42:59.235" v="8458"/>
          <ac:inkMkLst>
            <pc:docMk/>
            <pc:sldMk cId="3767855257" sldId="381"/>
            <ac:inkMk id="87" creationId="{1D321802-824E-4FC1-8580-D3DFBF9DD6D7}"/>
          </ac:inkMkLst>
        </pc:inkChg>
        <pc:inkChg chg="add">
          <ac:chgData name="Viet Anh Nguyen" userId="b95f61ff061388d5" providerId="LiveId" clId="{746B24EA-7A43-4D3D-A68A-B9BD11066FA8}" dt="2022-02-09T09:42:59.235" v="8458"/>
          <ac:inkMkLst>
            <pc:docMk/>
            <pc:sldMk cId="3767855257" sldId="381"/>
            <ac:inkMk id="88" creationId="{758C5EB3-CDF9-4AAF-811D-EDC93F91E68B}"/>
          </ac:inkMkLst>
        </pc:inkChg>
        <pc:inkChg chg="add del">
          <ac:chgData name="Viet Anh Nguyen" userId="b95f61ff061388d5" providerId="LiveId" clId="{746B24EA-7A43-4D3D-A68A-B9BD11066FA8}" dt="2022-02-09T09:43:01.423" v="8463"/>
          <ac:inkMkLst>
            <pc:docMk/>
            <pc:sldMk cId="3767855257" sldId="381"/>
            <ac:inkMk id="89" creationId="{ACF61412-802E-4563-A759-B89382B1E448}"/>
          </ac:inkMkLst>
        </pc:inkChg>
        <pc:inkChg chg="add del">
          <ac:chgData name="Viet Anh Nguyen" userId="b95f61ff061388d5" providerId="LiveId" clId="{746B24EA-7A43-4D3D-A68A-B9BD11066FA8}" dt="2022-02-09T09:43:01.423" v="8463"/>
          <ac:inkMkLst>
            <pc:docMk/>
            <pc:sldMk cId="3767855257" sldId="381"/>
            <ac:inkMk id="90" creationId="{C5AF61E3-9BB8-4A80-BCCE-77288AAF4A9E}"/>
          </ac:inkMkLst>
        </pc:inkChg>
        <pc:inkChg chg="add del">
          <ac:chgData name="Viet Anh Nguyen" userId="b95f61ff061388d5" providerId="LiveId" clId="{746B24EA-7A43-4D3D-A68A-B9BD11066FA8}" dt="2022-02-09T09:43:01.423" v="8463"/>
          <ac:inkMkLst>
            <pc:docMk/>
            <pc:sldMk cId="3767855257" sldId="381"/>
            <ac:inkMk id="91" creationId="{F348B732-63D7-456F-B503-67820F5DEDCE}"/>
          </ac:inkMkLst>
        </pc:inkChg>
        <pc:inkChg chg="add del">
          <ac:chgData name="Viet Anh Nguyen" userId="b95f61ff061388d5" providerId="LiveId" clId="{746B24EA-7A43-4D3D-A68A-B9BD11066FA8}" dt="2022-02-09T09:43:01.423" v="8463"/>
          <ac:inkMkLst>
            <pc:docMk/>
            <pc:sldMk cId="3767855257" sldId="381"/>
            <ac:inkMk id="92" creationId="{27035BE8-1C47-45C7-BA76-5E1786CB41BA}"/>
          </ac:inkMkLst>
        </pc:inkChg>
        <pc:inkChg chg="add">
          <ac:chgData name="Viet Anh Nguyen" userId="b95f61ff061388d5" providerId="LiveId" clId="{746B24EA-7A43-4D3D-A68A-B9BD11066FA8}" dt="2022-02-09T09:43:01.423" v="8463"/>
          <ac:inkMkLst>
            <pc:docMk/>
            <pc:sldMk cId="3767855257" sldId="381"/>
            <ac:inkMk id="93" creationId="{2B709B6B-387E-498F-AF46-7D29A451FB67}"/>
          </ac:inkMkLst>
        </pc:inkChg>
        <pc:inkChg chg="add del">
          <ac:chgData name="Viet Anh Nguyen" userId="b95f61ff061388d5" providerId="LiveId" clId="{746B24EA-7A43-4D3D-A68A-B9BD11066FA8}" dt="2022-02-09T09:43:06.077" v="8469"/>
          <ac:inkMkLst>
            <pc:docMk/>
            <pc:sldMk cId="3767855257" sldId="381"/>
            <ac:inkMk id="94" creationId="{E063461C-39D9-4716-8417-47083B94B35F}"/>
          </ac:inkMkLst>
        </pc:inkChg>
        <pc:inkChg chg="add del">
          <ac:chgData name="Viet Anh Nguyen" userId="b95f61ff061388d5" providerId="LiveId" clId="{746B24EA-7A43-4D3D-A68A-B9BD11066FA8}" dt="2022-02-09T09:43:06.077" v="8469"/>
          <ac:inkMkLst>
            <pc:docMk/>
            <pc:sldMk cId="3767855257" sldId="381"/>
            <ac:inkMk id="95" creationId="{ADF6F46C-9E85-43B6-8E9B-FB2802A82A85}"/>
          </ac:inkMkLst>
        </pc:inkChg>
        <pc:inkChg chg="add">
          <ac:chgData name="Viet Anh Nguyen" userId="b95f61ff061388d5" providerId="LiveId" clId="{746B24EA-7A43-4D3D-A68A-B9BD11066FA8}" dt="2022-02-09T09:43:04.736" v="8466" actId="9405"/>
          <ac:inkMkLst>
            <pc:docMk/>
            <pc:sldMk cId="3767855257" sldId="381"/>
            <ac:inkMk id="96" creationId="{623E4FD9-6F44-445A-B73F-665B5550C3D5}"/>
          </ac:inkMkLst>
        </pc:inkChg>
        <pc:inkChg chg="add">
          <ac:chgData name="Viet Anh Nguyen" userId="b95f61ff061388d5" providerId="LiveId" clId="{746B24EA-7A43-4D3D-A68A-B9BD11066FA8}" dt="2022-02-09T09:43:04.948" v="8467" actId="9405"/>
          <ac:inkMkLst>
            <pc:docMk/>
            <pc:sldMk cId="3767855257" sldId="381"/>
            <ac:inkMk id="97" creationId="{9DC14F7F-CF8A-44F9-AAC8-19B3C4906514}"/>
          </ac:inkMkLst>
        </pc:inkChg>
        <pc:inkChg chg="add">
          <ac:chgData name="Viet Anh Nguyen" userId="b95f61ff061388d5" providerId="LiveId" clId="{746B24EA-7A43-4D3D-A68A-B9BD11066FA8}" dt="2022-02-09T09:43:05.098" v="8468" actId="9405"/>
          <ac:inkMkLst>
            <pc:docMk/>
            <pc:sldMk cId="3767855257" sldId="381"/>
            <ac:inkMk id="98" creationId="{2523BF61-D423-4CBE-A81D-2A2CB1C8591F}"/>
          </ac:inkMkLst>
        </pc:inkChg>
        <pc:inkChg chg="add">
          <ac:chgData name="Viet Anh Nguyen" userId="b95f61ff061388d5" providerId="LiveId" clId="{746B24EA-7A43-4D3D-A68A-B9BD11066FA8}" dt="2022-02-09T09:43:06.077" v="8469"/>
          <ac:inkMkLst>
            <pc:docMk/>
            <pc:sldMk cId="3767855257" sldId="381"/>
            <ac:inkMk id="99" creationId="{099BF697-97D4-45D3-8F88-D50A70B38AAB}"/>
          </ac:inkMkLst>
        </pc:inkChg>
        <pc:inkChg chg="add del">
          <ac:chgData name="Viet Anh Nguyen" userId="b95f61ff061388d5" providerId="LiveId" clId="{746B24EA-7A43-4D3D-A68A-B9BD11066FA8}" dt="2022-02-09T09:43:53.353" v="8474"/>
          <ac:inkMkLst>
            <pc:docMk/>
            <pc:sldMk cId="3767855257" sldId="381"/>
            <ac:inkMk id="100" creationId="{A050E7D8-36DF-49EF-A78F-E2E9AB633B31}"/>
          </ac:inkMkLst>
        </pc:inkChg>
        <pc:inkChg chg="add del">
          <ac:chgData name="Viet Anh Nguyen" userId="b95f61ff061388d5" providerId="LiveId" clId="{746B24EA-7A43-4D3D-A68A-B9BD11066FA8}" dt="2022-02-09T09:43:53.353" v="8474"/>
          <ac:inkMkLst>
            <pc:docMk/>
            <pc:sldMk cId="3767855257" sldId="381"/>
            <ac:inkMk id="101" creationId="{7D92FD1C-6699-4BC8-8665-08C07ECF240A}"/>
          </ac:inkMkLst>
        </pc:inkChg>
        <pc:inkChg chg="add">
          <ac:chgData name="Viet Anh Nguyen" userId="b95f61ff061388d5" providerId="LiveId" clId="{746B24EA-7A43-4D3D-A68A-B9BD11066FA8}" dt="2022-02-09T09:43:52.525" v="8472" actId="9405"/>
          <ac:inkMkLst>
            <pc:docMk/>
            <pc:sldMk cId="3767855257" sldId="381"/>
            <ac:inkMk id="102" creationId="{D1B7EF79-F47E-43B6-8857-3F43D18CFA04}"/>
          </ac:inkMkLst>
        </pc:inkChg>
        <pc:inkChg chg="add">
          <ac:chgData name="Viet Anh Nguyen" userId="b95f61ff061388d5" providerId="LiveId" clId="{746B24EA-7A43-4D3D-A68A-B9BD11066FA8}" dt="2022-02-09T09:43:52.748" v="8473" actId="9405"/>
          <ac:inkMkLst>
            <pc:docMk/>
            <pc:sldMk cId="3767855257" sldId="381"/>
            <ac:inkMk id="103" creationId="{59767704-159F-4B6A-A757-29F1BFF4CE27}"/>
          </ac:inkMkLst>
        </pc:inkChg>
        <pc:inkChg chg="add">
          <ac:chgData name="Viet Anh Nguyen" userId="b95f61ff061388d5" providerId="LiveId" clId="{746B24EA-7A43-4D3D-A68A-B9BD11066FA8}" dt="2022-02-09T09:43:53.353" v="8474"/>
          <ac:inkMkLst>
            <pc:docMk/>
            <pc:sldMk cId="3767855257" sldId="381"/>
            <ac:inkMk id="104" creationId="{2C78BFD9-51F2-4559-AE56-31B26DAFAD47}"/>
          </ac:inkMkLst>
        </pc:inkChg>
        <pc:inkChg chg="add del">
          <ac:chgData name="Viet Anh Nguyen" userId="b95f61ff061388d5" providerId="LiveId" clId="{746B24EA-7A43-4D3D-A68A-B9BD11066FA8}" dt="2022-02-09T09:43:55.746" v="8477"/>
          <ac:inkMkLst>
            <pc:docMk/>
            <pc:sldMk cId="3767855257" sldId="381"/>
            <ac:inkMk id="105" creationId="{354B8C6F-94AA-4077-9C75-7FD019617321}"/>
          </ac:inkMkLst>
        </pc:inkChg>
        <pc:inkChg chg="add del">
          <ac:chgData name="Viet Anh Nguyen" userId="b95f61ff061388d5" providerId="LiveId" clId="{746B24EA-7A43-4D3D-A68A-B9BD11066FA8}" dt="2022-02-09T09:43:55.746" v="8477"/>
          <ac:inkMkLst>
            <pc:docMk/>
            <pc:sldMk cId="3767855257" sldId="381"/>
            <ac:inkMk id="106" creationId="{7D13CB62-A40C-4EA0-89C2-8DD816B84CA7}"/>
          </ac:inkMkLst>
        </pc:inkChg>
        <pc:inkChg chg="add del">
          <ac:chgData name="Viet Anh Nguyen" userId="b95f61ff061388d5" providerId="LiveId" clId="{746B24EA-7A43-4D3D-A68A-B9BD11066FA8}" dt="2022-02-09T09:43:56.868" v="8479"/>
          <ac:inkMkLst>
            <pc:docMk/>
            <pc:sldMk cId="3767855257" sldId="381"/>
            <ac:inkMk id="107" creationId="{4A05CD80-0481-4835-819E-6EDB96C9BB56}"/>
          </ac:inkMkLst>
        </pc:inkChg>
        <pc:inkChg chg="add del">
          <ac:chgData name="Viet Anh Nguyen" userId="b95f61ff061388d5" providerId="LiveId" clId="{746B24EA-7A43-4D3D-A68A-B9BD11066FA8}" dt="2022-02-09T09:43:56.868" v="8479"/>
          <ac:inkMkLst>
            <pc:docMk/>
            <pc:sldMk cId="3767855257" sldId="381"/>
            <ac:inkMk id="108" creationId="{53379677-DB8E-4580-8091-55F72E6CC41A}"/>
          </ac:inkMkLst>
        </pc:inkChg>
        <pc:inkChg chg="add del">
          <ac:chgData name="Viet Anh Nguyen" userId="b95f61ff061388d5" providerId="LiveId" clId="{746B24EA-7A43-4D3D-A68A-B9BD11066FA8}" dt="2022-02-09T09:44:01.935" v="8491"/>
          <ac:inkMkLst>
            <pc:docMk/>
            <pc:sldMk cId="3767855257" sldId="381"/>
            <ac:inkMk id="109" creationId="{7397100D-DD6D-4944-8DD3-D58EBC13BF68}"/>
          </ac:inkMkLst>
        </pc:inkChg>
        <pc:inkChg chg="add del">
          <ac:chgData name="Viet Anh Nguyen" userId="b95f61ff061388d5" providerId="LiveId" clId="{746B24EA-7A43-4D3D-A68A-B9BD11066FA8}" dt="2022-02-09T09:44:01.935" v="8491"/>
          <ac:inkMkLst>
            <pc:docMk/>
            <pc:sldMk cId="3767855257" sldId="381"/>
            <ac:inkMk id="110" creationId="{20E47E81-48B9-438D-8891-81A91EB38D94}"/>
          </ac:inkMkLst>
        </pc:inkChg>
        <pc:inkChg chg="add del">
          <ac:chgData name="Viet Anh Nguyen" userId="b95f61ff061388d5" providerId="LiveId" clId="{746B24EA-7A43-4D3D-A68A-B9BD11066FA8}" dt="2022-02-09T09:44:01.935" v="8491"/>
          <ac:inkMkLst>
            <pc:docMk/>
            <pc:sldMk cId="3767855257" sldId="381"/>
            <ac:inkMk id="111" creationId="{D3DBC6CA-E6A2-4EB6-9A8D-B1FC123F23CE}"/>
          </ac:inkMkLst>
        </pc:inkChg>
        <pc:inkChg chg="add del">
          <ac:chgData name="Viet Anh Nguyen" userId="b95f61ff061388d5" providerId="LiveId" clId="{746B24EA-7A43-4D3D-A68A-B9BD11066FA8}" dt="2022-02-09T09:44:01.935" v="8491"/>
          <ac:inkMkLst>
            <pc:docMk/>
            <pc:sldMk cId="3767855257" sldId="381"/>
            <ac:inkMk id="112" creationId="{EF5E0B1C-F996-4DB1-97B4-9B5892C783E2}"/>
          </ac:inkMkLst>
        </pc:inkChg>
        <pc:inkChg chg="add del">
          <ac:chgData name="Viet Anh Nguyen" userId="b95f61ff061388d5" providerId="LiveId" clId="{746B24EA-7A43-4D3D-A68A-B9BD11066FA8}" dt="2022-02-09T09:44:01.935" v="8491"/>
          <ac:inkMkLst>
            <pc:docMk/>
            <pc:sldMk cId="3767855257" sldId="381"/>
            <ac:inkMk id="113" creationId="{A8F96D0C-CF12-42EC-ADA7-6616A17368CD}"/>
          </ac:inkMkLst>
        </pc:inkChg>
        <pc:inkChg chg="add del">
          <ac:chgData name="Viet Anh Nguyen" userId="b95f61ff061388d5" providerId="LiveId" clId="{746B24EA-7A43-4D3D-A68A-B9BD11066FA8}" dt="2022-02-09T09:44:01.935" v="8491"/>
          <ac:inkMkLst>
            <pc:docMk/>
            <pc:sldMk cId="3767855257" sldId="381"/>
            <ac:inkMk id="114" creationId="{8F636122-165F-4F39-9E38-95E697EFA182}"/>
          </ac:inkMkLst>
        </pc:inkChg>
        <pc:inkChg chg="add del">
          <ac:chgData name="Viet Anh Nguyen" userId="b95f61ff061388d5" providerId="LiveId" clId="{746B24EA-7A43-4D3D-A68A-B9BD11066FA8}" dt="2022-02-09T09:44:01.935" v="8491"/>
          <ac:inkMkLst>
            <pc:docMk/>
            <pc:sldMk cId="3767855257" sldId="381"/>
            <ac:inkMk id="115" creationId="{A06072A7-2A27-4212-B687-D11ABC4ACBC1}"/>
          </ac:inkMkLst>
        </pc:inkChg>
        <pc:inkChg chg="add del">
          <ac:chgData name="Viet Anh Nguyen" userId="b95f61ff061388d5" providerId="LiveId" clId="{746B24EA-7A43-4D3D-A68A-B9BD11066FA8}" dt="2022-02-09T09:44:01.935" v="8491"/>
          <ac:inkMkLst>
            <pc:docMk/>
            <pc:sldMk cId="3767855257" sldId="381"/>
            <ac:inkMk id="116" creationId="{BFCE74B8-2D00-4F90-813F-A0ECF6AC2213}"/>
          </ac:inkMkLst>
        </pc:inkChg>
        <pc:inkChg chg="add del">
          <ac:chgData name="Viet Anh Nguyen" userId="b95f61ff061388d5" providerId="LiveId" clId="{746B24EA-7A43-4D3D-A68A-B9BD11066FA8}" dt="2022-02-09T09:44:01.935" v="8491"/>
          <ac:inkMkLst>
            <pc:docMk/>
            <pc:sldMk cId="3767855257" sldId="381"/>
            <ac:inkMk id="117" creationId="{8A8C871F-8491-4374-A8B6-138E05F98128}"/>
          </ac:inkMkLst>
        </pc:inkChg>
        <pc:inkChg chg="add del">
          <ac:chgData name="Viet Anh Nguyen" userId="b95f61ff061388d5" providerId="LiveId" clId="{746B24EA-7A43-4D3D-A68A-B9BD11066FA8}" dt="2022-02-09T09:44:01.935" v="8491"/>
          <ac:inkMkLst>
            <pc:docMk/>
            <pc:sldMk cId="3767855257" sldId="381"/>
            <ac:inkMk id="118" creationId="{9CACBD69-099B-48A4-8FF3-6A3BB51DB9A0}"/>
          </ac:inkMkLst>
        </pc:inkChg>
        <pc:inkChg chg="add del">
          <ac:chgData name="Viet Anh Nguyen" userId="b95f61ff061388d5" providerId="LiveId" clId="{746B24EA-7A43-4D3D-A68A-B9BD11066FA8}" dt="2022-02-09T09:44:01.935" v="8491"/>
          <ac:inkMkLst>
            <pc:docMk/>
            <pc:sldMk cId="3767855257" sldId="381"/>
            <ac:inkMk id="119" creationId="{64372525-0E2D-4B3A-BC34-5F02AD66E0AD}"/>
          </ac:inkMkLst>
        </pc:inkChg>
        <pc:inkChg chg="add del">
          <ac:chgData name="Viet Anh Nguyen" userId="b95f61ff061388d5" providerId="LiveId" clId="{746B24EA-7A43-4D3D-A68A-B9BD11066FA8}" dt="2022-02-09T09:44:01.935" v="8491"/>
          <ac:inkMkLst>
            <pc:docMk/>
            <pc:sldMk cId="3767855257" sldId="381"/>
            <ac:inkMk id="120" creationId="{886D3174-F85F-4EA0-B99D-ED96BD14CF6D}"/>
          </ac:inkMkLst>
        </pc:inkChg>
        <pc:inkChg chg="add del">
          <ac:chgData name="Viet Anh Nguyen" userId="b95f61ff061388d5" providerId="LiveId" clId="{746B24EA-7A43-4D3D-A68A-B9BD11066FA8}" dt="2022-02-09T09:44:33.017" v="8523"/>
          <ac:inkMkLst>
            <pc:docMk/>
            <pc:sldMk cId="3767855257" sldId="381"/>
            <ac:inkMk id="121" creationId="{FD23EA7F-DE34-4B5A-B536-02CDB8A21E8F}"/>
          </ac:inkMkLst>
        </pc:inkChg>
        <pc:inkChg chg="add del">
          <ac:chgData name="Viet Anh Nguyen" userId="b95f61ff061388d5" providerId="LiveId" clId="{746B24EA-7A43-4D3D-A68A-B9BD11066FA8}" dt="2022-02-09T09:44:03.161" v="8495"/>
          <ac:inkMkLst>
            <pc:docMk/>
            <pc:sldMk cId="3767855257" sldId="381"/>
            <ac:inkMk id="122" creationId="{D78EDAE2-0E2D-407C-9535-F708519C4915}"/>
          </ac:inkMkLst>
        </pc:inkChg>
        <pc:inkChg chg="add del">
          <ac:chgData name="Viet Anh Nguyen" userId="b95f61ff061388d5" providerId="LiveId" clId="{746B24EA-7A43-4D3D-A68A-B9BD11066FA8}" dt="2022-02-09T09:44:03.161" v="8495"/>
          <ac:inkMkLst>
            <pc:docMk/>
            <pc:sldMk cId="3767855257" sldId="381"/>
            <ac:inkMk id="123" creationId="{DB95BAEF-B309-41A9-A2E2-0C7EBAF11F0B}"/>
          </ac:inkMkLst>
        </pc:inkChg>
        <pc:inkChg chg="add del">
          <ac:chgData name="Viet Anh Nguyen" userId="b95f61ff061388d5" providerId="LiveId" clId="{746B24EA-7A43-4D3D-A68A-B9BD11066FA8}" dt="2022-02-09T09:44:03.161" v="8495"/>
          <ac:inkMkLst>
            <pc:docMk/>
            <pc:sldMk cId="3767855257" sldId="381"/>
            <ac:inkMk id="124" creationId="{2BE34B0E-72F2-45C2-B34E-D186DBBF6361}"/>
          </ac:inkMkLst>
        </pc:inkChg>
        <pc:inkChg chg="add">
          <ac:chgData name="Viet Anh Nguyen" userId="b95f61ff061388d5" providerId="LiveId" clId="{746B24EA-7A43-4D3D-A68A-B9BD11066FA8}" dt="2022-02-09T09:44:03.161" v="8495"/>
          <ac:inkMkLst>
            <pc:docMk/>
            <pc:sldMk cId="3767855257" sldId="381"/>
            <ac:inkMk id="125" creationId="{A929C9D2-6810-4367-9EA1-E0C155B37A3B}"/>
          </ac:inkMkLst>
        </pc:inkChg>
        <pc:inkChg chg="add del">
          <ac:chgData name="Viet Anh Nguyen" userId="b95f61ff061388d5" providerId="LiveId" clId="{746B24EA-7A43-4D3D-A68A-B9BD11066FA8}" dt="2022-02-09T09:44:04.568" v="8498"/>
          <ac:inkMkLst>
            <pc:docMk/>
            <pc:sldMk cId="3767855257" sldId="381"/>
            <ac:inkMk id="126" creationId="{0DC3A92D-94E1-42A1-B058-310BD68C6DEB}"/>
          </ac:inkMkLst>
        </pc:inkChg>
        <pc:inkChg chg="add del">
          <ac:chgData name="Viet Anh Nguyen" userId="b95f61ff061388d5" providerId="LiveId" clId="{746B24EA-7A43-4D3D-A68A-B9BD11066FA8}" dt="2022-02-09T09:44:04.568" v="8498"/>
          <ac:inkMkLst>
            <pc:docMk/>
            <pc:sldMk cId="3767855257" sldId="381"/>
            <ac:inkMk id="127" creationId="{73EFE12A-E03E-42A3-BBE8-B1E74BF30737}"/>
          </ac:inkMkLst>
        </pc:inkChg>
        <pc:inkChg chg="add">
          <ac:chgData name="Viet Anh Nguyen" userId="b95f61ff061388d5" providerId="LiveId" clId="{746B24EA-7A43-4D3D-A68A-B9BD11066FA8}" dt="2022-02-09T09:44:04.568" v="8498"/>
          <ac:inkMkLst>
            <pc:docMk/>
            <pc:sldMk cId="3767855257" sldId="381"/>
            <ac:inkMk id="128" creationId="{77BE7DFF-1C94-4F73-990B-D722B04D6D2A}"/>
          </ac:inkMkLst>
        </pc:inkChg>
        <pc:inkChg chg="add del">
          <ac:chgData name="Viet Anh Nguyen" userId="b95f61ff061388d5" providerId="LiveId" clId="{746B24EA-7A43-4D3D-A68A-B9BD11066FA8}" dt="2022-02-09T09:44:13.894" v="8501"/>
          <ac:inkMkLst>
            <pc:docMk/>
            <pc:sldMk cId="3767855257" sldId="381"/>
            <ac:inkMk id="129" creationId="{2EC9FF40-9DD4-429D-BE71-C6204338C24B}"/>
          </ac:inkMkLst>
        </pc:inkChg>
        <pc:inkChg chg="add del">
          <ac:chgData name="Viet Anh Nguyen" userId="b95f61ff061388d5" providerId="LiveId" clId="{746B24EA-7A43-4D3D-A68A-B9BD11066FA8}" dt="2022-02-09T09:44:13.894" v="8501"/>
          <ac:inkMkLst>
            <pc:docMk/>
            <pc:sldMk cId="3767855257" sldId="381"/>
            <ac:inkMk id="130" creationId="{E1221FE0-47B6-4C78-AFC0-4DAD5F8F26AD}"/>
          </ac:inkMkLst>
        </pc:inkChg>
        <pc:inkChg chg="add">
          <ac:chgData name="Viet Anh Nguyen" userId="b95f61ff061388d5" providerId="LiveId" clId="{746B24EA-7A43-4D3D-A68A-B9BD11066FA8}" dt="2022-02-09T09:44:13.894" v="8501"/>
          <ac:inkMkLst>
            <pc:docMk/>
            <pc:sldMk cId="3767855257" sldId="381"/>
            <ac:inkMk id="131" creationId="{D8A1431C-B8D1-4B9C-9F13-3EC408365E43}"/>
          </ac:inkMkLst>
        </pc:inkChg>
        <pc:inkChg chg="add del">
          <ac:chgData name="Viet Anh Nguyen" userId="b95f61ff061388d5" providerId="LiveId" clId="{746B24EA-7A43-4D3D-A68A-B9BD11066FA8}" dt="2022-02-09T09:44:30.780" v="8517"/>
          <ac:inkMkLst>
            <pc:docMk/>
            <pc:sldMk cId="3767855257" sldId="381"/>
            <ac:inkMk id="132" creationId="{8C60E570-B3A3-49EF-95E8-1F6E42857B92}"/>
          </ac:inkMkLst>
        </pc:inkChg>
        <pc:inkChg chg="add del">
          <ac:chgData name="Viet Anh Nguyen" userId="b95f61ff061388d5" providerId="LiveId" clId="{746B24EA-7A43-4D3D-A68A-B9BD11066FA8}" dt="2022-02-09T09:44:30.780" v="8517"/>
          <ac:inkMkLst>
            <pc:docMk/>
            <pc:sldMk cId="3767855257" sldId="381"/>
            <ac:inkMk id="133" creationId="{2014916D-F9F9-4EA5-A9F7-67EDDEC82ACE}"/>
          </ac:inkMkLst>
        </pc:inkChg>
        <pc:inkChg chg="add del">
          <ac:chgData name="Viet Anh Nguyen" userId="b95f61ff061388d5" providerId="LiveId" clId="{746B24EA-7A43-4D3D-A68A-B9BD11066FA8}" dt="2022-02-09T09:44:30.780" v="8517"/>
          <ac:inkMkLst>
            <pc:docMk/>
            <pc:sldMk cId="3767855257" sldId="381"/>
            <ac:inkMk id="134" creationId="{B3512C51-6B1C-4691-B45A-663886D9943C}"/>
          </ac:inkMkLst>
        </pc:inkChg>
        <pc:inkChg chg="add del">
          <ac:chgData name="Viet Anh Nguyen" userId="b95f61ff061388d5" providerId="LiveId" clId="{746B24EA-7A43-4D3D-A68A-B9BD11066FA8}" dt="2022-02-09T09:44:30.780" v="8517"/>
          <ac:inkMkLst>
            <pc:docMk/>
            <pc:sldMk cId="3767855257" sldId="381"/>
            <ac:inkMk id="135" creationId="{3EB2693E-07A6-4858-A3CA-0BD3015B4136}"/>
          </ac:inkMkLst>
        </pc:inkChg>
        <pc:inkChg chg="add del">
          <ac:chgData name="Viet Anh Nguyen" userId="b95f61ff061388d5" providerId="LiveId" clId="{746B24EA-7A43-4D3D-A68A-B9BD11066FA8}" dt="2022-02-09T09:44:30.780" v="8517"/>
          <ac:inkMkLst>
            <pc:docMk/>
            <pc:sldMk cId="3767855257" sldId="381"/>
            <ac:inkMk id="136" creationId="{0A8D0E50-DEC6-4211-AA3D-1918BB861821}"/>
          </ac:inkMkLst>
        </pc:inkChg>
        <pc:inkChg chg="add del">
          <ac:chgData name="Viet Anh Nguyen" userId="b95f61ff061388d5" providerId="LiveId" clId="{746B24EA-7A43-4D3D-A68A-B9BD11066FA8}" dt="2022-02-09T09:44:30.780" v="8517"/>
          <ac:inkMkLst>
            <pc:docMk/>
            <pc:sldMk cId="3767855257" sldId="381"/>
            <ac:inkMk id="137" creationId="{C154E8EB-8576-4586-AEE9-AD0988706672}"/>
          </ac:inkMkLst>
        </pc:inkChg>
        <pc:inkChg chg="add del">
          <ac:chgData name="Viet Anh Nguyen" userId="b95f61ff061388d5" providerId="LiveId" clId="{746B24EA-7A43-4D3D-A68A-B9BD11066FA8}" dt="2022-02-09T09:44:30.780" v="8517"/>
          <ac:inkMkLst>
            <pc:docMk/>
            <pc:sldMk cId="3767855257" sldId="381"/>
            <ac:inkMk id="138" creationId="{7BC94703-FD3F-4DEF-BAB4-536BE28374C2}"/>
          </ac:inkMkLst>
        </pc:inkChg>
        <pc:inkChg chg="add del">
          <ac:chgData name="Viet Anh Nguyen" userId="b95f61ff061388d5" providerId="LiveId" clId="{746B24EA-7A43-4D3D-A68A-B9BD11066FA8}" dt="2022-02-09T09:44:30.780" v="8517"/>
          <ac:inkMkLst>
            <pc:docMk/>
            <pc:sldMk cId="3767855257" sldId="381"/>
            <ac:inkMk id="139" creationId="{3619C29A-5F0A-497A-9045-D4A5FC628251}"/>
          </ac:inkMkLst>
        </pc:inkChg>
        <pc:inkChg chg="add del">
          <ac:chgData name="Viet Anh Nguyen" userId="b95f61ff061388d5" providerId="LiveId" clId="{746B24EA-7A43-4D3D-A68A-B9BD11066FA8}" dt="2022-02-09T09:44:30.780" v="8517"/>
          <ac:inkMkLst>
            <pc:docMk/>
            <pc:sldMk cId="3767855257" sldId="381"/>
            <ac:inkMk id="140" creationId="{5731D1D4-4296-4B7B-BE2A-602656A15254}"/>
          </ac:inkMkLst>
        </pc:inkChg>
        <pc:inkChg chg="add del">
          <ac:chgData name="Viet Anh Nguyen" userId="b95f61ff061388d5" providerId="LiveId" clId="{746B24EA-7A43-4D3D-A68A-B9BD11066FA8}" dt="2022-02-09T09:44:30.780" v="8517"/>
          <ac:inkMkLst>
            <pc:docMk/>
            <pc:sldMk cId="3767855257" sldId="381"/>
            <ac:inkMk id="141" creationId="{F206EE0B-829E-488A-82AB-0E9348108389}"/>
          </ac:inkMkLst>
        </pc:inkChg>
        <pc:inkChg chg="add del">
          <ac:chgData name="Viet Anh Nguyen" userId="b95f61ff061388d5" providerId="LiveId" clId="{746B24EA-7A43-4D3D-A68A-B9BD11066FA8}" dt="2022-02-09T09:44:30.780" v="8517"/>
          <ac:inkMkLst>
            <pc:docMk/>
            <pc:sldMk cId="3767855257" sldId="381"/>
            <ac:inkMk id="142" creationId="{27F6BD16-4BAC-4B66-90AE-7972A3834B76}"/>
          </ac:inkMkLst>
        </pc:inkChg>
        <pc:inkChg chg="add del">
          <ac:chgData name="Viet Anh Nguyen" userId="b95f61ff061388d5" providerId="LiveId" clId="{746B24EA-7A43-4D3D-A68A-B9BD11066FA8}" dt="2022-02-09T09:44:30.780" v="8517"/>
          <ac:inkMkLst>
            <pc:docMk/>
            <pc:sldMk cId="3767855257" sldId="381"/>
            <ac:inkMk id="143" creationId="{0439B7A3-797E-4C0A-BE07-687145E64128}"/>
          </ac:inkMkLst>
        </pc:inkChg>
        <pc:inkChg chg="add del">
          <ac:chgData name="Viet Anh Nguyen" userId="b95f61ff061388d5" providerId="LiveId" clId="{746B24EA-7A43-4D3D-A68A-B9BD11066FA8}" dt="2022-02-09T09:44:30.780" v="8517"/>
          <ac:inkMkLst>
            <pc:docMk/>
            <pc:sldMk cId="3767855257" sldId="381"/>
            <ac:inkMk id="144" creationId="{877C808E-208E-4880-AE04-50C5B5F6CB05}"/>
          </ac:inkMkLst>
        </pc:inkChg>
        <pc:inkChg chg="add del">
          <ac:chgData name="Viet Anh Nguyen" userId="b95f61ff061388d5" providerId="LiveId" clId="{746B24EA-7A43-4D3D-A68A-B9BD11066FA8}" dt="2022-02-09T09:44:30.780" v="8517"/>
          <ac:inkMkLst>
            <pc:docMk/>
            <pc:sldMk cId="3767855257" sldId="381"/>
            <ac:inkMk id="145" creationId="{7C021844-19A0-465A-929A-09E5806563DC}"/>
          </ac:inkMkLst>
        </pc:inkChg>
        <pc:inkChg chg="add del">
          <ac:chgData name="Viet Anh Nguyen" userId="b95f61ff061388d5" providerId="LiveId" clId="{746B24EA-7A43-4D3D-A68A-B9BD11066FA8}" dt="2022-02-09T09:44:30.780" v="8517"/>
          <ac:inkMkLst>
            <pc:docMk/>
            <pc:sldMk cId="3767855257" sldId="381"/>
            <ac:inkMk id="146" creationId="{4E0FB8BC-2E77-4945-8A28-ABF9A5547321}"/>
          </ac:inkMkLst>
        </pc:inkChg>
        <pc:inkChg chg="add">
          <ac:chgData name="Viet Anh Nguyen" userId="b95f61ff061388d5" providerId="LiveId" clId="{746B24EA-7A43-4D3D-A68A-B9BD11066FA8}" dt="2022-02-09T09:44:30.780" v="8517"/>
          <ac:inkMkLst>
            <pc:docMk/>
            <pc:sldMk cId="3767855257" sldId="381"/>
            <ac:inkMk id="147" creationId="{C3014D44-7F4B-4F8B-913F-7ED9D0F27125}"/>
          </ac:inkMkLst>
        </pc:inkChg>
        <pc:inkChg chg="add del">
          <ac:chgData name="Viet Anh Nguyen" userId="b95f61ff061388d5" providerId="LiveId" clId="{746B24EA-7A43-4D3D-A68A-B9BD11066FA8}" dt="2022-02-09T09:44:33.017" v="8523"/>
          <ac:inkMkLst>
            <pc:docMk/>
            <pc:sldMk cId="3767855257" sldId="381"/>
            <ac:inkMk id="148" creationId="{04A5BC9E-1A90-475D-9D6A-272A19BB961F}"/>
          </ac:inkMkLst>
        </pc:inkChg>
        <pc:inkChg chg="add del">
          <ac:chgData name="Viet Anh Nguyen" userId="b95f61ff061388d5" providerId="LiveId" clId="{746B24EA-7A43-4D3D-A68A-B9BD11066FA8}" dt="2022-02-09T09:44:33.017" v="8523"/>
          <ac:inkMkLst>
            <pc:docMk/>
            <pc:sldMk cId="3767855257" sldId="381"/>
            <ac:inkMk id="149" creationId="{2EF40C37-E1E9-461C-A70D-54606168472B}"/>
          </ac:inkMkLst>
        </pc:inkChg>
        <pc:inkChg chg="add del">
          <ac:chgData name="Viet Anh Nguyen" userId="b95f61ff061388d5" providerId="LiveId" clId="{746B24EA-7A43-4D3D-A68A-B9BD11066FA8}" dt="2022-02-09T09:44:33.017" v="8523"/>
          <ac:inkMkLst>
            <pc:docMk/>
            <pc:sldMk cId="3767855257" sldId="381"/>
            <ac:inkMk id="150" creationId="{6B09B315-0BD8-4190-AD88-3FBE80D5462C}"/>
          </ac:inkMkLst>
        </pc:inkChg>
        <pc:inkChg chg="add del">
          <ac:chgData name="Viet Anh Nguyen" userId="b95f61ff061388d5" providerId="LiveId" clId="{746B24EA-7A43-4D3D-A68A-B9BD11066FA8}" dt="2022-02-09T09:44:33.017" v="8523"/>
          <ac:inkMkLst>
            <pc:docMk/>
            <pc:sldMk cId="3767855257" sldId="381"/>
            <ac:inkMk id="151" creationId="{6236C36D-F8D6-499E-81C7-89FA58C19D8D}"/>
          </ac:inkMkLst>
        </pc:inkChg>
        <pc:inkChg chg="add del">
          <ac:chgData name="Viet Anh Nguyen" userId="b95f61ff061388d5" providerId="LiveId" clId="{746B24EA-7A43-4D3D-A68A-B9BD11066FA8}" dt="2022-02-09T09:44:33.017" v="8523"/>
          <ac:inkMkLst>
            <pc:docMk/>
            <pc:sldMk cId="3767855257" sldId="381"/>
            <ac:inkMk id="152" creationId="{5E128524-AE3A-4FC9-BDB3-198C52B87FDA}"/>
          </ac:inkMkLst>
        </pc:inkChg>
        <pc:inkChg chg="add del">
          <ac:chgData name="Viet Anh Nguyen" userId="b95f61ff061388d5" providerId="LiveId" clId="{746B24EA-7A43-4D3D-A68A-B9BD11066FA8}" dt="2022-02-09T09:44:33.017" v="8523"/>
          <ac:inkMkLst>
            <pc:docMk/>
            <pc:sldMk cId="3767855257" sldId="381"/>
            <ac:inkMk id="153" creationId="{0F5A30DC-EA39-41E6-AB39-4188F086AFF0}"/>
          </ac:inkMkLst>
        </pc:inkChg>
        <pc:inkChg chg="add del">
          <ac:chgData name="Viet Anh Nguyen" userId="b95f61ff061388d5" providerId="LiveId" clId="{746B24EA-7A43-4D3D-A68A-B9BD11066FA8}" dt="2022-02-09T09:44:33.017" v="8523"/>
          <ac:inkMkLst>
            <pc:docMk/>
            <pc:sldMk cId="3767855257" sldId="381"/>
            <ac:inkMk id="154" creationId="{259BF100-A09E-4A8C-ABA6-1F8DB6C56285}"/>
          </ac:inkMkLst>
        </pc:inkChg>
        <pc:inkChg chg="add">
          <ac:chgData name="Viet Anh Nguyen" userId="b95f61ff061388d5" providerId="LiveId" clId="{746B24EA-7A43-4D3D-A68A-B9BD11066FA8}" dt="2022-02-09T09:44:33.017" v="8523"/>
          <ac:inkMkLst>
            <pc:docMk/>
            <pc:sldMk cId="3767855257" sldId="381"/>
            <ac:inkMk id="155" creationId="{52FDBA2E-BE16-4CD3-8F9F-1D79D02AE23F}"/>
          </ac:inkMkLst>
        </pc:inkChg>
        <pc:inkChg chg="add del">
          <ac:chgData name="Viet Anh Nguyen" userId="b95f61ff061388d5" providerId="LiveId" clId="{746B24EA-7A43-4D3D-A68A-B9BD11066FA8}" dt="2022-02-09T09:44:42.855" v="8529"/>
          <ac:inkMkLst>
            <pc:docMk/>
            <pc:sldMk cId="3767855257" sldId="381"/>
            <ac:inkMk id="156" creationId="{6B64E9AC-D704-46F2-92AB-057FA21B4DF9}"/>
          </ac:inkMkLst>
        </pc:inkChg>
        <pc:inkChg chg="add del">
          <ac:chgData name="Viet Anh Nguyen" userId="b95f61ff061388d5" providerId="LiveId" clId="{746B24EA-7A43-4D3D-A68A-B9BD11066FA8}" dt="2022-02-09T09:44:42.855" v="8529"/>
          <ac:inkMkLst>
            <pc:docMk/>
            <pc:sldMk cId="3767855257" sldId="381"/>
            <ac:inkMk id="157" creationId="{18E76DBD-6835-4478-B951-833CDFF3977F}"/>
          </ac:inkMkLst>
        </pc:inkChg>
        <pc:inkChg chg="add del">
          <ac:chgData name="Viet Anh Nguyen" userId="b95f61ff061388d5" providerId="LiveId" clId="{746B24EA-7A43-4D3D-A68A-B9BD11066FA8}" dt="2022-02-09T09:44:42.855" v="8529"/>
          <ac:inkMkLst>
            <pc:docMk/>
            <pc:sldMk cId="3767855257" sldId="381"/>
            <ac:inkMk id="158" creationId="{1CFA87A3-2702-4856-81C9-1A05DD93F85D}"/>
          </ac:inkMkLst>
        </pc:inkChg>
        <pc:inkChg chg="add del">
          <ac:chgData name="Viet Anh Nguyen" userId="b95f61ff061388d5" providerId="LiveId" clId="{746B24EA-7A43-4D3D-A68A-B9BD11066FA8}" dt="2022-02-09T09:44:42.855" v="8529"/>
          <ac:inkMkLst>
            <pc:docMk/>
            <pc:sldMk cId="3767855257" sldId="381"/>
            <ac:inkMk id="159" creationId="{2F0D8672-5C34-4BF8-A97F-C7A8B8F6217E}"/>
          </ac:inkMkLst>
        </pc:inkChg>
        <pc:inkChg chg="add del">
          <ac:chgData name="Viet Anh Nguyen" userId="b95f61ff061388d5" providerId="LiveId" clId="{746B24EA-7A43-4D3D-A68A-B9BD11066FA8}" dt="2022-02-09T09:44:42.855" v="8529"/>
          <ac:inkMkLst>
            <pc:docMk/>
            <pc:sldMk cId="3767855257" sldId="381"/>
            <ac:inkMk id="160" creationId="{713C91CA-8E2C-4463-9C06-CA456EAB51A7}"/>
          </ac:inkMkLst>
        </pc:inkChg>
        <pc:inkChg chg="add del">
          <ac:chgData name="Viet Anh Nguyen" userId="b95f61ff061388d5" providerId="LiveId" clId="{746B24EA-7A43-4D3D-A68A-B9BD11066FA8}" dt="2022-02-09T09:44:53.445" v="8545"/>
          <ac:inkMkLst>
            <pc:docMk/>
            <pc:sldMk cId="3767855257" sldId="381"/>
            <ac:inkMk id="161" creationId="{85B7524F-E832-4411-B376-E997C5E4CF8E}"/>
          </ac:inkMkLst>
        </pc:inkChg>
        <pc:inkChg chg="add del">
          <ac:chgData name="Viet Anh Nguyen" userId="b95f61ff061388d5" providerId="LiveId" clId="{746B24EA-7A43-4D3D-A68A-B9BD11066FA8}" dt="2022-02-09T09:44:53.445" v="8545"/>
          <ac:inkMkLst>
            <pc:docMk/>
            <pc:sldMk cId="3767855257" sldId="381"/>
            <ac:inkMk id="162" creationId="{81944AB8-2B02-4CBF-8DD3-B8778DF64BF6}"/>
          </ac:inkMkLst>
        </pc:inkChg>
        <pc:inkChg chg="add del">
          <ac:chgData name="Viet Anh Nguyen" userId="b95f61ff061388d5" providerId="LiveId" clId="{746B24EA-7A43-4D3D-A68A-B9BD11066FA8}" dt="2022-02-09T09:44:46.644" v="8533"/>
          <ac:inkMkLst>
            <pc:docMk/>
            <pc:sldMk cId="3767855257" sldId="381"/>
            <ac:inkMk id="163" creationId="{F7470609-F4FA-481A-AA37-19360360A741}"/>
          </ac:inkMkLst>
        </pc:inkChg>
        <pc:inkChg chg="add del">
          <ac:chgData name="Viet Anh Nguyen" userId="b95f61ff061388d5" providerId="LiveId" clId="{746B24EA-7A43-4D3D-A68A-B9BD11066FA8}" dt="2022-02-09T09:44:46.644" v="8533"/>
          <ac:inkMkLst>
            <pc:docMk/>
            <pc:sldMk cId="3767855257" sldId="381"/>
            <ac:inkMk id="164" creationId="{AB342B7F-F7A3-490A-9D01-F786FE00E4C3}"/>
          </ac:inkMkLst>
        </pc:inkChg>
        <pc:inkChg chg="add del">
          <ac:chgData name="Viet Anh Nguyen" userId="b95f61ff061388d5" providerId="LiveId" clId="{746B24EA-7A43-4D3D-A68A-B9BD11066FA8}" dt="2022-02-09T09:44:53.445" v="8545"/>
          <ac:inkMkLst>
            <pc:docMk/>
            <pc:sldMk cId="3767855257" sldId="381"/>
            <ac:inkMk id="165" creationId="{F03E5148-D308-43B0-B65E-E5AD68354EBD}"/>
          </ac:inkMkLst>
        </pc:inkChg>
        <pc:inkChg chg="add del">
          <ac:chgData name="Viet Anh Nguyen" userId="b95f61ff061388d5" providerId="LiveId" clId="{746B24EA-7A43-4D3D-A68A-B9BD11066FA8}" dt="2022-02-09T09:44:50.871" v="8538"/>
          <ac:inkMkLst>
            <pc:docMk/>
            <pc:sldMk cId="3767855257" sldId="381"/>
            <ac:inkMk id="166" creationId="{0610EF1B-C496-4A04-83C2-F4AD7A57480F}"/>
          </ac:inkMkLst>
        </pc:inkChg>
        <pc:inkChg chg="add del">
          <ac:chgData name="Viet Anh Nguyen" userId="b95f61ff061388d5" providerId="LiveId" clId="{746B24EA-7A43-4D3D-A68A-B9BD11066FA8}" dt="2022-02-09T09:44:50.871" v="8538"/>
          <ac:inkMkLst>
            <pc:docMk/>
            <pc:sldMk cId="3767855257" sldId="381"/>
            <ac:inkMk id="167" creationId="{D60E0A08-46F0-4959-BD33-F195BE8A4852}"/>
          </ac:inkMkLst>
        </pc:inkChg>
        <pc:inkChg chg="add del">
          <ac:chgData name="Viet Anh Nguyen" userId="b95f61ff061388d5" providerId="LiveId" clId="{746B24EA-7A43-4D3D-A68A-B9BD11066FA8}" dt="2022-02-09T09:44:50.871" v="8538"/>
          <ac:inkMkLst>
            <pc:docMk/>
            <pc:sldMk cId="3767855257" sldId="381"/>
            <ac:inkMk id="168" creationId="{04A15E31-FA1F-476B-B9F1-CF831113651B}"/>
          </ac:inkMkLst>
        </pc:inkChg>
        <pc:inkChg chg="add del">
          <ac:chgData name="Viet Anh Nguyen" userId="b95f61ff061388d5" providerId="LiveId" clId="{746B24EA-7A43-4D3D-A68A-B9BD11066FA8}" dt="2022-02-09T09:44:50.871" v="8538"/>
          <ac:inkMkLst>
            <pc:docMk/>
            <pc:sldMk cId="3767855257" sldId="381"/>
            <ac:inkMk id="169" creationId="{5B839B76-644D-420C-903A-BDC883CD0E39}"/>
          </ac:inkMkLst>
        </pc:inkChg>
        <pc:inkChg chg="add del">
          <ac:chgData name="Viet Anh Nguyen" userId="b95f61ff061388d5" providerId="LiveId" clId="{746B24EA-7A43-4D3D-A68A-B9BD11066FA8}" dt="2022-02-09T09:44:53.445" v="8545"/>
          <ac:inkMkLst>
            <pc:docMk/>
            <pc:sldMk cId="3767855257" sldId="381"/>
            <ac:inkMk id="170" creationId="{D871853D-0372-4189-B661-988A29EF24EA}"/>
          </ac:inkMkLst>
        </pc:inkChg>
        <pc:inkChg chg="add del">
          <ac:chgData name="Viet Anh Nguyen" userId="b95f61ff061388d5" providerId="LiveId" clId="{746B24EA-7A43-4D3D-A68A-B9BD11066FA8}" dt="2022-02-09T09:44:53.445" v="8545"/>
          <ac:inkMkLst>
            <pc:docMk/>
            <pc:sldMk cId="3767855257" sldId="381"/>
            <ac:inkMk id="171" creationId="{F722AEFE-62A2-49B3-A9FD-3C99D0ECF97C}"/>
          </ac:inkMkLst>
        </pc:inkChg>
        <pc:inkChg chg="add del">
          <ac:chgData name="Viet Anh Nguyen" userId="b95f61ff061388d5" providerId="LiveId" clId="{746B24EA-7A43-4D3D-A68A-B9BD11066FA8}" dt="2022-02-09T09:44:53.445" v="8545"/>
          <ac:inkMkLst>
            <pc:docMk/>
            <pc:sldMk cId="3767855257" sldId="381"/>
            <ac:inkMk id="172" creationId="{42D28B6B-FE2C-4DAB-AFEF-9507EA8D6018}"/>
          </ac:inkMkLst>
        </pc:inkChg>
        <pc:inkChg chg="add del">
          <ac:chgData name="Viet Anh Nguyen" userId="b95f61ff061388d5" providerId="LiveId" clId="{746B24EA-7A43-4D3D-A68A-B9BD11066FA8}" dt="2022-02-09T09:44:53.445" v="8545"/>
          <ac:inkMkLst>
            <pc:docMk/>
            <pc:sldMk cId="3767855257" sldId="381"/>
            <ac:inkMk id="173" creationId="{6418F00E-998B-45E2-AF69-353B49A0D283}"/>
          </ac:inkMkLst>
        </pc:inkChg>
        <pc:inkChg chg="add del">
          <ac:chgData name="Viet Anh Nguyen" userId="b95f61ff061388d5" providerId="LiveId" clId="{746B24EA-7A43-4D3D-A68A-B9BD11066FA8}" dt="2022-02-09T09:44:53.445" v="8545"/>
          <ac:inkMkLst>
            <pc:docMk/>
            <pc:sldMk cId="3767855257" sldId="381"/>
            <ac:inkMk id="174" creationId="{31F8A8F6-6286-4B12-A08F-23A17C39E382}"/>
          </ac:inkMkLst>
        </pc:inkChg>
        <pc:inkChg chg="add del">
          <ac:chgData name="Viet Anh Nguyen" userId="b95f61ff061388d5" providerId="LiveId" clId="{746B24EA-7A43-4D3D-A68A-B9BD11066FA8}" dt="2022-02-09T09:44:53.445" v="8545"/>
          <ac:inkMkLst>
            <pc:docMk/>
            <pc:sldMk cId="3767855257" sldId="381"/>
            <ac:inkMk id="175" creationId="{37FBF5AF-50F5-4801-8BD3-B3328ACB955E}"/>
          </ac:inkMkLst>
        </pc:inkChg>
        <pc:inkChg chg="add del">
          <ac:chgData name="Viet Anh Nguyen" userId="b95f61ff061388d5" providerId="LiveId" clId="{746B24EA-7A43-4D3D-A68A-B9BD11066FA8}" dt="2022-02-09T09:44:53.445" v="8545"/>
          <ac:inkMkLst>
            <pc:docMk/>
            <pc:sldMk cId="3767855257" sldId="381"/>
            <ac:inkMk id="176" creationId="{6377A4D9-1C19-40C6-9F16-7B34DDCE47FD}"/>
          </ac:inkMkLst>
        </pc:inkChg>
        <pc:inkChg chg="add">
          <ac:chgData name="Viet Anh Nguyen" userId="b95f61ff061388d5" providerId="LiveId" clId="{746B24EA-7A43-4D3D-A68A-B9BD11066FA8}" dt="2022-02-09T09:44:53.445" v="8545"/>
          <ac:inkMkLst>
            <pc:docMk/>
            <pc:sldMk cId="3767855257" sldId="381"/>
            <ac:inkMk id="177" creationId="{FAD6115E-17C6-42EC-9402-5521397F25CA}"/>
          </ac:inkMkLst>
        </pc:inkChg>
      </pc:sldChg>
      <pc:sldChg chg="addSp delSp add mod">
        <pc:chgData name="Viet Anh Nguyen" userId="b95f61ff061388d5" providerId="LiveId" clId="{746B24EA-7A43-4D3D-A68A-B9BD11066FA8}" dt="2022-02-09T09:45:55.095" v="8638"/>
        <pc:sldMkLst>
          <pc:docMk/>
          <pc:sldMk cId="3523140861" sldId="382"/>
        </pc:sldMkLst>
        <pc:inkChg chg="add">
          <ac:chgData name="Viet Anh Nguyen" userId="b95f61ff061388d5" providerId="LiveId" clId="{746B24EA-7A43-4D3D-A68A-B9BD11066FA8}" dt="2022-02-09T09:44:57.939" v="8546" actId="9405"/>
          <ac:inkMkLst>
            <pc:docMk/>
            <pc:sldMk cId="3523140861" sldId="382"/>
            <ac:inkMk id="2" creationId="{B2DFDB36-68CA-45F6-B118-083618E483C2}"/>
          </ac:inkMkLst>
        </pc:inkChg>
        <pc:inkChg chg="add">
          <ac:chgData name="Viet Anh Nguyen" userId="b95f61ff061388d5" providerId="LiveId" clId="{746B24EA-7A43-4D3D-A68A-B9BD11066FA8}" dt="2022-02-09T09:44:58.142" v="8547" actId="9405"/>
          <ac:inkMkLst>
            <pc:docMk/>
            <pc:sldMk cId="3523140861" sldId="382"/>
            <ac:inkMk id="3" creationId="{DDEDB466-480D-4290-B6F7-2FE042362F7A}"/>
          </ac:inkMkLst>
        </pc:inkChg>
        <pc:inkChg chg="add del">
          <ac:chgData name="Viet Anh Nguyen" userId="b95f61ff061388d5" providerId="LiveId" clId="{746B24EA-7A43-4D3D-A68A-B9BD11066FA8}" dt="2022-02-09T09:45:03.461" v="8554"/>
          <ac:inkMkLst>
            <pc:docMk/>
            <pc:sldMk cId="3523140861" sldId="382"/>
            <ac:inkMk id="4" creationId="{94C56D42-9BFD-438F-BD3F-D93D09DBECA3}"/>
          </ac:inkMkLst>
        </pc:inkChg>
        <pc:inkChg chg="add del">
          <ac:chgData name="Viet Anh Nguyen" userId="b95f61ff061388d5" providerId="LiveId" clId="{746B24EA-7A43-4D3D-A68A-B9BD11066FA8}" dt="2022-02-09T09:45:03.461" v="8554"/>
          <ac:inkMkLst>
            <pc:docMk/>
            <pc:sldMk cId="3523140861" sldId="382"/>
            <ac:inkMk id="5" creationId="{18C962BA-1623-486E-AEEF-C1C4C5929920}"/>
          </ac:inkMkLst>
        </pc:inkChg>
        <pc:inkChg chg="add del">
          <ac:chgData name="Viet Anh Nguyen" userId="b95f61ff061388d5" providerId="LiveId" clId="{746B24EA-7A43-4D3D-A68A-B9BD11066FA8}" dt="2022-02-09T09:45:03.461" v="8554"/>
          <ac:inkMkLst>
            <pc:docMk/>
            <pc:sldMk cId="3523140861" sldId="382"/>
            <ac:inkMk id="6" creationId="{07436216-8A06-43EC-895B-DA0E0EB76FE1}"/>
          </ac:inkMkLst>
        </pc:inkChg>
        <pc:inkChg chg="add del">
          <ac:chgData name="Viet Anh Nguyen" userId="b95f61ff061388d5" providerId="LiveId" clId="{746B24EA-7A43-4D3D-A68A-B9BD11066FA8}" dt="2022-02-09T09:45:03.461" v="8554"/>
          <ac:inkMkLst>
            <pc:docMk/>
            <pc:sldMk cId="3523140861" sldId="382"/>
            <ac:inkMk id="7" creationId="{4F959929-E89A-4906-8EC5-D4A4E92938DC}"/>
          </ac:inkMkLst>
        </pc:inkChg>
        <pc:inkChg chg="add del">
          <ac:chgData name="Viet Anh Nguyen" userId="b95f61ff061388d5" providerId="LiveId" clId="{746B24EA-7A43-4D3D-A68A-B9BD11066FA8}" dt="2022-02-09T09:45:03.461" v="8554"/>
          <ac:inkMkLst>
            <pc:docMk/>
            <pc:sldMk cId="3523140861" sldId="382"/>
            <ac:inkMk id="8" creationId="{EDBDA0DB-E908-4E4E-9714-A5F08769FE0C}"/>
          </ac:inkMkLst>
        </pc:inkChg>
        <pc:inkChg chg="add del">
          <ac:chgData name="Viet Anh Nguyen" userId="b95f61ff061388d5" providerId="LiveId" clId="{746B24EA-7A43-4D3D-A68A-B9BD11066FA8}" dt="2022-02-09T09:45:03.461" v="8554"/>
          <ac:inkMkLst>
            <pc:docMk/>
            <pc:sldMk cId="3523140861" sldId="382"/>
            <ac:inkMk id="9" creationId="{B92C5A8D-A8C8-4652-8F83-CF04BE8FD7AA}"/>
          </ac:inkMkLst>
        </pc:inkChg>
        <pc:inkChg chg="add">
          <ac:chgData name="Viet Anh Nguyen" userId="b95f61ff061388d5" providerId="LiveId" clId="{746B24EA-7A43-4D3D-A68A-B9BD11066FA8}" dt="2022-02-09T09:45:03.461" v="8554"/>
          <ac:inkMkLst>
            <pc:docMk/>
            <pc:sldMk cId="3523140861" sldId="382"/>
            <ac:inkMk id="10" creationId="{99CB9D8E-E627-4B14-A3EA-EF8FF3BF9962}"/>
          </ac:inkMkLst>
        </pc:inkChg>
        <pc:inkChg chg="add del">
          <ac:chgData name="Viet Anh Nguyen" userId="b95f61ff061388d5" providerId="LiveId" clId="{746B24EA-7A43-4D3D-A68A-B9BD11066FA8}" dt="2022-02-09T09:45:09.348" v="8564"/>
          <ac:inkMkLst>
            <pc:docMk/>
            <pc:sldMk cId="3523140861" sldId="382"/>
            <ac:inkMk id="11" creationId="{F138279B-0688-4723-8BA4-A06A674A5ACA}"/>
          </ac:inkMkLst>
        </pc:inkChg>
        <pc:inkChg chg="add del">
          <ac:chgData name="Viet Anh Nguyen" userId="b95f61ff061388d5" providerId="LiveId" clId="{746B24EA-7A43-4D3D-A68A-B9BD11066FA8}" dt="2022-02-09T09:45:09.348" v="8564"/>
          <ac:inkMkLst>
            <pc:docMk/>
            <pc:sldMk cId="3523140861" sldId="382"/>
            <ac:inkMk id="12" creationId="{246B39C9-AB45-4276-8442-C65ADA20B90F}"/>
          </ac:inkMkLst>
        </pc:inkChg>
        <pc:inkChg chg="add del">
          <ac:chgData name="Viet Anh Nguyen" userId="b95f61ff061388d5" providerId="LiveId" clId="{746B24EA-7A43-4D3D-A68A-B9BD11066FA8}" dt="2022-02-09T09:45:09.348" v="8564"/>
          <ac:inkMkLst>
            <pc:docMk/>
            <pc:sldMk cId="3523140861" sldId="382"/>
            <ac:inkMk id="13" creationId="{376B3DC9-3498-4015-862E-ACBF82D61C77}"/>
          </ac:inkMkLst>
        </pc:inkChg>
        <pc:inkChg chg="add del">
          <ac:chgData name="Viet Anh Nguyen" userId="b95f61ff061388d5" providerId="LiveId" clId="{746B24EA-7A43-4D3D-A68A-B9BD11066FA8}" dt="2022-02-09T09:45:09.348" v="8564"/>
          <ac:inkMkLst>
            <pc:docMk/>
            <pc:sldMk cId="3523140861" sldId="382"/>
            <ac:inkMk id="14" creationId="{C056941D-2EB2-45F5-BDBF-B9DA1D53166D}"/>
          </ac:inkMkLst>
        </pc:inkChg>
        <pc:inkChg chg="add">
          <ac:chgData name="Viet Anh Nguyen" userId="b95f61ff061388d5" providerId="LiveId" clId="{746B24EA-7A43-4D3D-A68A-B9BD11066FA8}" dt="2022-02-09T09:45:07.217" v="8559" actId="9405"/>
          <ac:inkMkLst>
            <pc:docMk/>
            <pc:sldMk cId="3523140861" sldId="382"/>
            <ac:inkMk id="15" creationId="{F8BF4A52-F387-4FB5-A87C-2E3851551309}"/>
          </ac:inkMkLst>
        </pc:inkChg>
        <pc:inkChg chg="add del">
          <ac:chgData name="Viet Anh Nguyen" userId="b95f61ff061388d5" providerId="LiveId" clId="{746B24EA-7A43-4D3D-A68A-B9BD11066FA8}" dt="2022-02-09T09:45:09.348" v="8564"/>
          <ac:inkMkLst>
            <pc:docMk/>
            <pc:sldMk cId="3523140861" sldId="382"/>
            <ac:inkMk id="16" creationId="{EEDC92D6-FE97-4C74-89EE-52B61F90B65E}"/>
          </ac:inkMkLst>
        </pc:inkChg>
        <pc:inkChg chg="add del">
          <ac:chgData name="Viet Anh Nguyen" userId="b95f61ff061388d5" providerId="LiveId" clId="{746B24EA-7A43-4D3D-A68A-B9BD11066FA8}" dt="2022-02-09T09:45:09.348" v="8564"/>
          <ac:inkMkLst>
            <pc:docMk/>
            <pc:sldMk cId="3523140861" sldId="382"/>
            <ac:inkMk id="17" creationId="{6AB59D66-18AF-4C70-8C1F-84B82F4F8952}"/>
          </ac:inkMkLst>
        </pc:inkChg>
        <pc:inkChg chg="add del">
          <ac:chgData name="Viet Anh Nguyen" userId="b95f61ff061388d5" providerId="LiveId" clId="{746B24EA-7A43-4D3D-A68A-B9BD11066FA8}" dt="2022-02-09T09:45:09.348" v="8564"/>
          <ac:inkMkLst>
            <pc:docMk/>
            <pc:sldMk cId="3523140861" sldId="382"/>
            <ac:inkMk id="18" creationId="{357B5481-9429-4F88-B0FB-2A6DFF361946}"/>
          </ac:inkMkLst>
        </pc:inkChg>
        <pc:inkChg chg="add del">
          <ac:chgData name="Viet Anh Nguyen" userId="b95f61ff061388d5" providerId="LiveId" clId="{746B24EA-7A43-4D3D-A68A-B9BD11066FA8}" dt="2022-02-09T09:45:09.348" v="8564"/>
          <ac:inkMkLst>
            <pc:docMk/>
            <pc:sldMk cId="3523140861" sldId="382"/>
            <ac:inkMk id="19" creationId="{B09CAD0B-F72D-4037-9258-D22FE9FFED33}"/>
          </ac:inkMkLst>
        </pc:inkChg>
        <pc:inkChg chg="add">
          <ac:chgData name="Viet Anh Nguyen" userId="b95f61ff061388d5" providerId="LiveId" clId="{746B24EA-7A43-4D3D-A68A-B9BD11066FA8}" dt="2022-02-09T09:45:09.348" v="8564"/>
          <ac:inkMkLst>
            <pc:docMk/>
            <pc:sldMk cId="3523140861" sldId="382"/>
            <ac:inkMk id="20" creationId="{C2EFEF06-3E13-4078-9AE8-5697E5354145}"/>
          </ac:inkMkLst>
        </pc:inkChg>
        <pc:inkChg chg="add">
          <ac:chgData name="Viet Anh Nguyen" userId="b95f61ff061388d5" providerId="LiveId" clId="{746B24EA-7A43-4D3D-A68A-B9BD11066FA8}" dt="2022-02-09T09:45:09.348" v="8564"/>
          <ac:inkMkLst>
            <pc:docMk/>
            <pc:sldMk cId="3523140861" sldId="382"/>
            <ac:inkMk id="21" creationId="{7AC20CA3-B167-4AB0-AC3A-AACD4CA4E3F9}"/>
          </ac:inkMkLst>
        </pc:inkChg>
        <pc:inkChg chg="add">
          <ac:chgData name="Viet Anh Nguyen" userId="b95f61ff061388d5" providerId="LiveId" clId="{746B24EA-7A43-4D3D-A68A-B9BD11066FA8}" dt="2022-02-09T09:45:09.348" v="8564"/>
          <ac:inkMkLst>
            <pc:docMk/>
            <pc:sldMk cId="3523140861" sldId="382"/>
            <ac:inkMk id="22" creationId="{E6DE6975-9230-43B4-AB66-9526A654AB08}"/>
          </ac:inkMkLst>
        </pc:inkChg>
        <pc:inkChg chg="add del">
          <ac:chgData name="Viet Anh Nguyen" userId="b95f61ff061388d5" providerId="LiveId" clId="{746B24EA-7A43-4D3D-A68A-B9BD11066FA8}" dt="2022-02-09T09:45:12.428" v="8571"/>
          <ac:inkMkLst>
            <pc:docMk/>
            <pc:sldMk cId="3523140861" sldId="382"/>
            <ac:inkMk id="23" creationId="{F39EBDC5-8DAA-4A43-96AF-707B3A1EFF43}"/>
          </ac:inkMkLst>
        </pc:inkChg>
        <pc:inkChg chg="add del">
          <ac:chgData name="Viet Anh Nguyen" userId="b95f61ff061388d5" providerId="LiveId" clId="{746B24EA-7A43-4D3D-A68A-B9BD11066FA8}" dt="2022-02-09T09:45:12.428" v="8571"/>
          <ac:inkMkLst>
            <pc:docMk/>
            <pc:sldMk cId="3523140861" sldId="382"/>
            <ac:inkMk id="24" creationId="{4DE526D8-73F2-432E-A718-D11DE8093706}"/>
          </ac:inkMkLst>
        </pc:inkChg>
        <pc:inkChg chg="add del">
          <ac:chgData name="Viet Anh Nguyen" userId="b95f61ff061388d5" providerId="LiveId" clId="{746B24EA-7A43-4D3D-A68A-B9BD11066FA8}" dt="2022-02-09T09:45:12.428" v="8571"/>
          <ac:inkMkLst>
            <pc:docMk/>
            <pc:sldMk cId="3523140861" sldId="382"/>
            <ac:inkMk id="25" creationId="{299C65D7-45B8-4556-AF59-72CED6F8A0C7}"/>
          </ac:inkMkLst>
        </pc:inkChg>
        <pc:inkChg chg="add del">
          <ac:chgData name="Viet Anh Nguyen" userId="b95f61ff061388d5" providerId="LiveId" clId="{746B24EA-7A43-4D3D-A68A-B9BD11066FA8}" dt="2022-02-09T09:45:12.428" v="8571"/>
          <ac:inkMkLst>
            <pc:docMk/>
            <pc:sldMk cId="3523140861" sldId="382"/>
            <ac:inkMk id="26" creationId="{B57F2340-8677-42EA-88AF-25BED433C9C0}"/>
          </ac:inkMkLst>
        </pc:inkChg>
        <pc:inkChg chg="add del">
          <ac:chgData name="Viet Anh Nguyen" userId="b95f61ff061388d5" providerId="LiveId" clId="{746B24EA-7A43-4D3D-A68A-B9BD11066FA8}" dt="2022-02-09T09:45:12.428" v="8571"/>
          <ac:inkMkLst>
            <pc:docMk/>
            <pc:sldMk cId="3523140861" sldId="382"/>
            <ac:inkMk id="27" creationId="{048D6150-089E-49C5-8126-20329642E9E0}"/>
          </ac:inkMkLst>
        </pc:inkChg>
        <pc:inkChg chg="add del">
          <ac:chgData name="Viet Anh Nguyen" userId="b95f61ff061388d5" providerId="LiveId" clId="{746B24EA-7A43-4D3D-A68A-B9BD11066FA8}" dt="2022-02-09T09:45:12.428" v="8571"/>
          <ac:inkMkLst>
            <pc:docMk/>
            <pc:sldMk cId="3523140861" sldId="382"/>
            <ac:inkMk id="28" creationId="{F53DBFFB-26CE-4A40-B09D-4A6194DE667B}"/>
          </ac:inkMkLst>
        </pc:inkChg>
        <pc:inkChg chg="add">
          <ac:chgData name="Viet Anh Nguyen" userId="b95f61ff061388d5" providerId="LiveId" clId="{746B24EA-7A43-4D3D-A68A-B9BD11066FA8}" dt="2022-02-09T09:45:12.428" v="8571"/>
          <ac:inkMkLst>
            <pc:docMk/>
            <pc:sldMk cId="3523140861" sldId="382"/>
            <ac:inkMk id="29" creationId="{D5F6A3D0-CF67-4C71-B2DF-16AEB2AEBE6D}"/>
          </ac:inkMkLst>
        </pc:inkChg>
        <pc:inkChg chg="add">
          <ac:chgData name="Viet Anh Nguyen" userId="b95f61ff061388d5" providerId="LiveId" clId="{746B24EA-7A43-4D3D-A68A-B9BD11066FA8}" dt="2022-02-09T09:45:12.428" v="8571"/>
          <ac:inkMkLst>
            <pc:docMk/>
            <pc:sldMk cId="3523140861" sldId="382"/>
            <ac:inkMk id="30" creationId="{E533CEFD-0789-45B8-A815-F5932FFCAB2B}"/>
          </ac:inkMkLst>
        </pc:inkChg>
        <pc:inkChg chg="add">
          <ac:chgData name="Viet Anh Nguyen" userId="b95f61ff061388d5" providerId="LiveId" clId="{746B24EA-7A43-4D3D-A68A-B9BD11066FA8}" dt="2022-02-09T09:45:13.593" v="8572" actId="9405"/>
          <ac:inkMkLst>
            <pc:docMk/>
            <pc:sldMk cId="3523140861" sldId="382"/>
            <ac:inkMk id="31" creationId="{B16C63CA-AE55-4D9A-BA09-7708882E2E3C}"/>
          </ac:inkMkLst>
        </pc:inkChg>
        <pc:inkChg chg="add del">
          <ac:chgData name="Viet Anh Nguyen" userId="b95f61ff061388d5" providerId="LiveId" clId="{746B24EA-7A43-4D3D-A68A-B9BD11066FA8}" dt="2022-02-09T09:45:23.298" v="8577"/>
          <ac:inkMkLst>
            <pc:docMk/>
            <pc:sldMk cId="3523140861" sldId="382"/>
            <ac:inkMk id="32" creationId="{6CB6D55E-CF11-4571-AB87-A74F3E3849DB}"/>
          </ac:inkMkLst>
        </pc:inkChg>
        <pc:inkChg chg="add del">
          <ac:chgData name="Viet Anh Nguyen" userId="b95f61ff061388d5" providerId="LiveId" clId="{746B24EA-7A43-4D3D-A68A-B9BD11066FA8}" dt="2022-02-09T09:45:23.298" v="8577"/>
          <ac:inkMkLst>
            <pc:docMk/>
            <pc:sldMk cId="3523140861" sldId="382"/>
            <ac:inkMk id="33" creationId="{23E6A4EA-D912-4970-9123-113ED2B5A126}"/>
          </ac:inkMkLst>
        </pc:inkChg>
        <pc:inkChg chg="add del">
          <ac:chgData name="Viet Anh Nguyen" userId="b95f61ff061388d5" providerId="LiveId" clId="{746B24EA-7A43-4D3D-A68A-B9BD11066FA8}" dt="2022-02-09T09:45:23.298" v="8577"/>
          <ac:inkMkLst>
            <pc:docMk/>
            <pc:sldMk cId="3523140861" sldId="382"/>
            <ac:inkMk id="34" creationId="{102E83C2-D2D4-4798-8CC0-427B2577D941}"/>
          </ac:inkMkLst>
        </pc:inkChg>
        <pc:inkChg chg="add del">
          <ac:chgData name="Viet Anh Nguyen" userId="b95f61ff061388d5" providerId="LiveId" clId="{746B24EA-7A43-4D3D-A68A-B9BD11066FA8}" dt="2022-02-09T09:45:23.298" v="8577"/>
          <ac:inkMkLst>
            <pc:docMk/>
            <pc:sldMk cId="3523140861" sldId="382"/>
            <ac:inkMk id="35" creationId="{8769C510-9A2A-4B38-B266-504F61EF78AF}"/>
          </ac:inkMkLst>
        </pc:inkChg>
        <pc:inkChg chg="add">
          <ac:chgData name="Viet Anh Nguyen" userId="b95f61ff061388d5" providerId="LiveId" clId="{746B24EA-7A43-4D3D-A68A-B9BD11066FA8}" dt="2022-02-09T09:45:23.298" v="8577"/>
          <ac:inkMkLst>
            <pc:docMk/>
            <pc:sldMk cId="3523140861" sldId="382"/>
            <ac:inkMk id="36" creationId="{805C511E-9FC8-4485-8044-66EA206C49AC}"/>
          </ac:inkMkLst>
        </pc:inkChg>
        <pc:inkChg chg="add">
          <ac:chgData name="Viet Anh Nguyen" userId="b95f61ff061388d5" providerId="LiveId" clId="{746B24EA-7A43-4D3D-A68A-B9BD11066FA8}" dt="2022-02-09T09:45:23.298" v="8577"/>
          <ac:inkMkLst>
            <pc:docMk/>
            <pc:sldMk cId="3523140861" sldId="382"/>
            <ac:inkMk id="37" creationId="{5A79E510-BE3A-47AA-8EBE-56F8B1720852}"/>
          </ac:inkMkLst>
        </pc:inkChg>
        <pc:inkChg chg="add del">
          <ac:chgData name="Viet Anh Nguyen" userId="b95f61ff061388d5" providerId="LiveId" clId="{746B24EA-7A43-4D3D-A68A-B9BD11066FA8}" dt="2022-02-09T09:45:34.395" v="8596"/>
          <ac:inkMkLst>
            <pc:docMk/>
            <pc:sldMk cId="3523140861" sldId="382"/>
            <ac:inkMk id="38" creationId="{BF9A2F05-6C4A-461F-AF75-AE2A242BE179}"/>
          </ac:inkMkLst>
        </pc:inkChg>
        <pc:inkChg chg="add del">
          <ac:chgData name="Viet Anh Nguyen" userId="b95f61ff061388d5" providerId="LiveId" clId="{746B24EA-7A43-4D3D-A68A-B9BD11066FA8}" dt="2022-02-09T09:45:34.395" v="8596"/>
          <ac:inkMkLst>
            <pc:docMk/>
            <pc:sldMk cId="3523140861" sldId="382"/>
            <ac:inkMk id="39" creationId="{652800EA-AEE5-4154-85B7-473D825437FB}"/>
          </ac:inkMkLst>
        </pc:inkChg>
        <pc:inkChg chg="add del">
          <ac:chgData name="Viet Anh Nguyen" userId="b95f61ff061388d5" providerId="LiveId" clId="{746B24EA-7A43-4D3D-A68A-B9BD11066FA8}" dt="2022-02-09T09:45:34.395" v="8596"/>
          <ac:inkMkLst>
            <pc:docMk/>
            <pc:sldMk cId="3523140861" sldId="382"/>
            <ac:inkMk id="40" creationId="{ADA32A7D-11BA-4E14-9647-762D96948279}"/>
          </ac:inkMkLst>
        </pc:inkChg>
        <pc:inkChg chg="add del">
          <ac:chgData name="Viet Anh Nguyen" userId="b95f61ff061388d5" providerId="LiveId" clId="{746B24EA-7A43-4D3D-A68A-B9BD11066FA8}" dt="2022-02-09T09:45:34.395" v="8596"/>
          <ac:inkMkLst>
            <pc:docMk/>
            <pc:sldMk cId="3523140861" sldId="382"/>
            <ac:inkMk id="41" creationId="{472C9F0C-34AA-40A2-B99A-F48FFC1B0AC5}"/>
          </ac:inkMkLst>
        </pc:inkChg>
        <pc:inkChg chg="add del">
          <ac:chgData name="Viet Anh Nguyen" userId="b95f61ff061388d5" providerId="LiveId" clId="{746B24EA-7A43-4D3D-A68A-B9BD11066FA8}" dt="2022-02-09T09:45:34.395" v="8596"/>
          <ac:inkMkLst>
            <pc:docMk/>
            <pc:sldMk cId="3523140861" sldId="382"/>
            <ac:inkMk id="42" creationId="{4D8A082D-8B9A-4752-BFB0-6828CECDE6C5}"/>
          </ac:inkMkLst>
        </pc:inkChg>
        <pc:inkChg chg="add del">
          <ac:chgData name="Viet Anh Nguyen" userId="b95f61ff061388d5" providerId="LiveId" clId="{746B24EA-7A43-4D3D-A68A-B9BD11066FA8}" dt="2022-02-09T09:45:34.395" v="8596"/>
          <ac:inkMkLst>
            <pc:docMk/>
            <pc:sldMk cId="3523140861" sldId="382"/>
            <ac:inkMk id="43" creationId="{7A9647E8-0FAA-4192-BBD1-0528F2CD2E5A}"/>
          </ac:inkMkLst>
        </pc:inkChg>
        <pc:inkChg chg="add del">
          <ac:chgData name="Viet Anh Nguyen" userId="b95f61ff061388d5" providerId="LiveId" clId="{746B24EA-7A43-4D3D-A68A-B9BD11066FA8}" dt="2022-02-09T09:45:34.395" v="8596"/>
          <ac:inkMkLst>
            <pc:docMk/>
            <pc:sldMk cId="3523140861" sldId="382"/>
            <ac:inkMk id="44" creationId="{EA56D404-1713-4C6F-9679-75E490CEFB17}"/>
          </ac:inkMkLst>
        </pc:inkChg>
        <pc:inkChg chg="add del">
          <ac:chgData name="Viet Anh Nguyen" userId="b95f61ff061388d5" providerId="LiveId" clId="{746B24EA-7A43-4D3D-A68A-B9BD11066FA8}" dt="2022-02-09T09:45:34.395" v="8596"/>
          <ac:inkMkLst>
            <pc:docMk/>
            <pc:sldMk cId="3523140861" sldId="382"/>
            <ac:inkMk id="45" creationId="{A2F1847D-8B1C-434B-82DA-50187A43651F}"/>
          </ac:inkMkLst>
        </pc:inkChg>
        <pc:inkChg chg="add">
          <ac:chgData name="Viet Anh Nguyen" userId="b95f61ff061388d5" providerId="LiveId" clId="{746B24EA-7A43-4D3D-A68A-B9BD11066FA8}" dt="2022-02-09T09:45:30.077" v="8586" actId="9405"/>
          <ac:inkMkLst>
            <pc:docMk/>
            <pc:sldMk cId="3523140861" sldId="382"/>
            <ac:inkMk id="46" creationId="{A19F6E7D-300E-4E47-AEBF-54502217709E}"/>
          </ac:inkMkLst>
        </pc:inkChg>
        <pc:inkChg chg="add del">
          <ac:chgData name="Viet Anh Nguyen" userId="b95f61ff061388d5" providerId="LiveId" clId="{746B24EA-7A43-4D3D-A68A-B9BD11066FA8}" dt="2022-02-09T09:45:34.395" v="8596"/>
          <ac:inkMkLst>
            <pc:docMk/>
            <pc:sldMk cId="3523140861" sldId="382"/>
            <ac:inkMk id="47" creationId="{AFB959FE-9F0C-464B-9ADA-1136CC15782D}"/>
          </ac:inkMkLst>
        </pc:inkChg>
        <pc:inkChg chg="add del">
          <ac:chgData name="Viet Anh Nguyen" userId="b95f61ff061388d5" providerId="LiveId" clId="{746B24EA-7A43-4D3D-A68A-B9BD11066FA8}" dt="2022-02-09T09:45:34.395" v="8596"/>
          <ac:inkMkLst>
            <pc:docMk/>
            <pc:sldMk cId="3523140861" sldId="382"/>
            <ac:inkMk id="48" creationId="{FA85571C-5223-4BFF-9845-FEF4224EA3BA}"/>
          </ac:inkMkLst>
        </pc:inkChg>
        <pc:inkChg chg="add del">
          <ac:chgData name="Viet Anh Nguyen" userId="b95f61ff061388d5" providerId="LiveId" clId="{746B24EA-7A43-4D3D-A68A-B9BD11066FA8}" dt="2022-02-09T09:45:34.395" v="8596"/>
          <ac:inkMkLst>
            <pc:docMk/>
            <pc:sldMk cId="3523140861" sldId="382"/>
            <ac:inkMk id="49" creationId="{E701AD33-CFFB-4A60-B03E-ACC12A1A6098}"/>
          </ac:inkMkLst>
        </pc:inkChg>
        <pc:inkChg chg="add del">
          <ac:chgData name="Viet Anh Nguyen" userId="b95f61ff061388d5" providerId="LiveId" clId="{746B24EA-7A43-4D3D-A68A-B9BD11066FA8}" dt="2022-02-09T09:45:34.395" v="8596"/>
          <ac:inkMkLst>
            <pc:docMk/>
            <pc:sldMk cId="3523140861" sldId="382"/>
            <ac:inkMk id="50" creationId="{E7B7D8B1-E5C3-42F1-B2FC-22490856D5C3}"/>
          </ac:inkMkLst>
        </pc:inkChg>
        <pc:inkChg chg="add del">
          <ac:chgData name="Viet Anh Nguyen" userId="b95f61ff061388d5" providerId="LiveId" clId="{746B24EA-7A43-4D3D-A68A-B9BD11066FA8}" dt="2022-02-09T09:45:34.395" v="8596"/>
          <ac:inkMkLst>
            <pc:docMk/>
            <pc:sldMk cId="3523140861" sldId="382"/>
            <ac:inkMk id="51" creationId="{4B7622FF-5E4C-4672-BAAC-AE300B1A5F44}"/>
          </ac:inkMkLst>
        </pc:inkChg>
        <pc:inkChg chg="add del">
          <ac:chgData name="Viet Anh Nguyen" userId="b95f61ff061388d5" providerId="LiveId" clId="{746B24EA-7A43-4D3D-A68A-B9BD11066FA8}" dt="2022-02-09T09:45:34.395" v="8596"/>
          <ac:inkMkLst>
            <pc:docMk/>
            <pc:sldMk cId="3523140861" sldId="382"/>
            <ac:inkMk id="52" creationId="{D9D4596F-458F-430C-84EF-A9905EAC9761}"/>
          </ac:inkMkLst>
        </pc:inkChg>
        <pc:inkChg chg="add del">
          <ac:chgData name="Viet Anh Nguyen" userId="b95f61ff061388d5" providerId="LiveId" clId="{746B24EA-7A43-4D3D-A68A-B9BD11066FA8}" dt="2022-02-09T09:45:34.395" v="8596"/>
          <ac:inkMkLst>
            <pc:docMk/>
            <pc:sldMk cId="3523140861" sldId="382"/>
            <ac:inkMk id="53" creationId="{65F3BDD3-08F7-4544-B162-FAB5C528BA09}"/>
          </ac:inkMkLst>
        </pc:inkChg>
        <pc:inkChg chg="add del">
          <ac:chgData name="Viet Anh Nguyen" userId="b95f61ff061388d5" providerId="LiveId" clId="{746B24EA-7A43-4D3D-A68A-B9BD11066FA8}" dt="2022-02-09T09:45:34.395" v="8596"/>
          <ac:inkMkLst>
            <pc:docMk/>
            <pc:sldMk cId="3523140861" sldId="382"/>
            <ac:inkMk id="54" creationId="{615D1155-4109-4262-B95D-36C74ABE05D3}"/>
          </ac:inkMkLst>
        </pc:inkChg>
        <pc:inkChg chg="add del">
          <ac:chgData name="Viet Anh Nguyen" userId="b95f61ff061388d5" providerId="LiveId" clId="{746B24EA-7A43-4D3D-A68A-B9BD11066FA8}" dt="2022-02-09T09:45:34.395" v="8596"/>
          <ac:inkMkLst>
            <pc:docMk/>
            <pc:sldMk cId="3523140861" sldId="382"/>
            <ac:inkMk id="55" creationId="{16E17DFB-626C-47B1-8852-25EE4E430E0A}"/>
          </ac:inkMkLst>
        </pc:inkChg>
        <pc:inkChg chg="add">
          <ac:chgData name="Viet Anh Nguyen" userId="b95f61ff061388d5" providerId="LiveId" clId="{746B24EA-7A43-4D3D-A68A-B9BD11066FA8}" dt="2022-02-09T09:45:34.395" v="8596"/>
          <ac:inkMkLst>
            <pc:docMk/>
            <pc:sldMk cId="3523140861" sldId="382"/>
            <ac:inkMk id="56" creationId="{E2A8DACE-303E-41AB-B64B-F1D4FD8AF0AE}"/>
          </ac:inkMkLst>
        </pc:inkChg>
        <pc:inkChg chg="add">
          <ac:chgData name="Viet Anh Nguyen" userId="b95f61ff061388d5" providerId="LiveId" clId="{746B24EA-7A43-4D3D-A68A-B9BD11066FA8}" dt="2022-02-09T09:45:34.395" v="8596"/>
          <ac:inkMkLst>
            <pc:docMk/>
            <pc:sldMk cId="3523140861" sldId="382"/>
            <ac:inkMk id="57" creationId="{AF69FC85-81CF-462B-ABAD-97E5419829D3}"/>
          </ac:inkMkLst>
        </pc:inkChg>
        <pc:inkChg chg="add del">
          <ac:chgData name="Viet Anh Nguyen" userId="b95f61ff061388d5" providerId="LiveId" clId="{746B24EA-7A43-4D3D-A68A-B9BD11066FA8}" dt="2022-02-09T09:45:36.025" v="8600"/>
          <ac:inkMkLst>
            <pc:docMk/>
            <pc:sldMk cId="3523140861" sldId="382"/>
            <ac:inkMk id="58" creationId="{A35E84D8-36D1-4DB0-9DF6-933B480D6067}"/>
          </ac:inkMkLst>
        </pc:inkChg>
        <pc:inkChg chg="add del">
          <ac:chgData name="Viet Anh Nguyen" userId="b95f61ff061388d5" providerId="LiveId" clId="{746B24EA-7A43-4D3D-A68A-B9BD11066FA8}" dt="2022-02-09T09:45:36.025" v="8600"/>
          <ac:inkMkLst>
            <pc:docMk/>
            <pc:sldMk cId="3523140861" sldId="382"/>
            <ac:inkMk id="59" creationId="{82B00346-27A4-4E5D-89C9-D5C361D8E8D7}"/>
          </ac:inkMkLst>
        </pc:inkChg>
        <pc:inkChg chg="add">
          <ac:chgData name="Viet Anh Nguyen" userId="b95f61ff061388d5" providerId="LiveId" clId="{746B24EA-7A43-4D3D-A68A-B9BD11066FA8}" dt="2022-02-09T09:45:35.098" v="8599" actId="9405"/>
          <ac:inkMkLst>
            <pc:docMk/>
            <pc:sldMk cId="3523140861" sldId="382"/>
            <ac:inkMk id="60" creationId="{BF208B29-0AAA-4611-A911-DE2A78C72790}"/>
          </ac:inkMkLst>
        </pc:inkChg>
        <pc:inkChg chg="add">
          <ac:chgData name="Viet Anh Nguyen" userId="b95f61ff061388d5" providerId="LiveId" clId="{746B24EA-7A43-4D3D-A68A-B9BD11066FA8}" dt="2022-02-09T09:45:36.025" v="8600"/>
          <ac:inkMkLst>
            <pc:docMk/>
            <pc:sldMk cId="3523140861" sldId="382"/>
            <ac:inkMk id="61" creationId="{7CBE8343-0A85-416F-8803-12B93E5C6797}"/>
          </ac:inkMkLst>
        </pc:inkChg>
        <pc:inkChg chg="add">
          <ac:chgData name="Viet Anh Nguyen" userId="b95f61ff061388d5" providerId="LiveId" clId="{746B24EA-7A43-4D3D-A68A-B9BD11066FA8}" dt="2022-02-09T09:45:36.712" v="8601" actId="9405"/>
          <ac:inkMkLst>
            <pc:docMk/>
            <pc:sldMk cId="3523140861" sldId="382"/>
            <ac:inkMk id="62" creationId="{108C1314-4DAC-4207-AD60-3B65E30B240C}"/>
          </ac:inkMkLst>
        </pc:inkChg>
        <pc:inkChg chg="add del">
          <ac:chgData name="Viet Anh Nguyen" userId="b95f61ff061388d5" providerId="LiveId" clId="{746B24EA-7A43-4D3D-A68A-B9BD11066FA8}" dt="2022-02-09T09:45:39.758" v="8610"/>
          <ac:inkMkLst>
            <pc:docMk/>
            <pc:sldMk cId="3523140861" sldId="382"/>
            <ac:inkMk id="63" creationId="{BDA2969A-3120-4FB7-B33F-71F02162A2F4}"/>
          </ac:inkMkLst>
        </pc:inkChg>
        <pc:inkChg chg="add del">
          <ac:chgData name="Viet Anh Nguyen" userId="b95f61ff061388d5" providerId="LiveId" clId="{746B24EA-7A43-4D3D-A68A-B9BD11066FA8}" dt="2022-02-09T09:45:39.758" v="8610"/>
          <ac:inkMkLst>
            <pc:docMk/>
            <pc:sldMk cId="3523140861" sldId="382"/>
            <ac:inkMk id="64" creationId="{DB30BB4F-80D4-4A39-87FF-C4A56C86861B}"/>
          </ac:inkMkLst>
        </pc:inkChg>
        <pc:inkChg chg="add del">
          <ac:chgData name="Viet Anh Nguyen" userId="b95f61ff061388d5" providerId="LiveId" clId="{746B24EA-7A43-4D3D-A68A-B9BD11066FA8}" dt="2022-02-09T09:45:39.758" v="8610"/>
          <ac:inkMkLst>
            <pc:docMk/>
            <pc:sldMk cId="3523140861" sldId="382"/>
            <ac:inkMk id="65" creationId="{A4B55D36-4A37-4C0B-8C68-1608B74DD65B}"/>
          </ac:inkMkLst>
        </pc:inkChg>
        <pc:inkChg chg="add del">
          <ac:chgData name="Viet Anh Nguyen" userId="b95f61ff061388d5" providerId="LiveId" clId="{746B24EA-7A43-4D3D-A68A-B9BD11066FA8}" dt="2022-02-09T09:45:39.758" v="8610"/>
          <ac:inkMkLst>
            <pc:docMk/>
            <pc:sldMk cId="3523140861" sldId="382"/>
            <ac:inkMk id="66" creationId="{9584ADD6-6B6E-464E-81C6-4231147B1D63}"/>
          </ac:inkMkLst>
        </pc:inkChg>
        <pc:inkChg chg="add del">
          <ac:chgData name="Viet Anh Nguyen" userId="b95f61ff061388d5" providerId="LiveId" clId="{746B24EA-7A43-4D3D-A68A-B9BD11066FA8}" dt="2022-02-09T09:45:39.758" v="8610"/>
          <ac:inkMkLst>
            <pc:docMk/>
            <pc:sldMk cId="3523140861" sldId="382"/>
            <ac:inkMk id="67" creationId="{C658C992-6320-4427-9B5F-0A59BB49CA45}"/>
          </ac:inkMkLst>
        </pc:inkChg>
        <pc:inkChg chg="add del">
          <ac:chgData name="Viet Anh Nguyen" userId="b95f61ff061388d5" providerId="LiveId" clId="{746B24EA-7A43-4D3D-A68A-B9BD11066FA8}" dt="2022-02-09T09:45:39.758" v="8610"/>
          <ac:inkMkLst>
            <pc:docMk/>
            <pc:sldMk cId="3523140861" sldId="382"/>
            <ac:inkMk id="68" creationId="{054F3BA1-027D-42F6-8949-B0AF262EC7CF}"/>
          </ac:inkMkLst>
        </pc:inkChg>
        <pc:inkChg chg="add del">
          <ac:chgData name="Viet Anh Nguyen" userId="b95f61ff061388d5" providerId="LiveId" clId="{746B24EA-7A43-4D3D-A68A-B9BD11066FA8}" dt="2022-02-09T09:45:39.758" v="8610"/>
          <ac:inkMkLst>
            <pc:docMk/>
            <pc:sldMk cId="3523140861" sldId="382"/>
            <ac:inkMk id="69" creationId="{9E0008CF-A825-487B-AEF7-B36F97435BF4}"/>
          </ac:inkMkLst>
        </pc:inkChg>
        <pc:inkChg chg="add del">
          <ac:chgData name="Viet Anh Nguyen" userId="b95f61ff061388d5" providerId="LiveId" clId="{746B24EA-7A43-4D3D-A68A-B9BD11066FA8}" dt="2022-02-09T09:45:39.758" v="8610"/>
          <ac:inkMkLst>
            <pc:docMk/>
            <pc:sldMk cId="3523140861" sldId="382"/>
            <ac:inkMk id="70" creationId="{FE705EA7-9AE9-4AAD-A280-631E24AB4A05}"/>
          </ac:inkMkLst>
        </pc:inkChg>
        <pc:inkChg chg="add">
          <ac:chgData name="Viet Anh Nguyen" userId="b95f61ff061388d5" providerId="LiveId" clId="{746B24EA-7A43-4D3D-A68A-B9BD11066FA8}" dt="2022-02-09T09:45:39.758" v="8610"/>
          <ac:inkMkLst>
            <pc:docMk/>
            <pc:sldMk cId="3523140861" sldId="382"/>
            <ac:inkMk id="71" creationId="{EC47CB8C-A4D0-4100-B5F0-67A79491E050}"/>
          </ac:inkMkLst>
        </pc:inkChg>
        <pc:inkChg chg="add">
          <ac:chgData name="Viet Anh Nguyen" userId="b95f61ff061388d5" providerId="LiveId" clId="{746B24EA-7A43-4D3D-A68A-B9BD11066FA8}" dt="2022-02-09T09:45:41.362" v="8611" actId="9405"/>
          <ac:inkMkLst>
            <pc:docMk/>
            <pc:sldMk cId="3523140861" sldId="382"/>
            <ac:inkMk id="72" creationId="{598D0574-FF54-4B31-808D-F3EFFF4CD08F}"/>
          </ac:inkMkLst>
        </pc:inkChg>
        <pc:inkChg chg="add del">
          <ac:chgData name="Viet Anh Nguyen" userId="b95f61ff061388d5" providerId="LiveId" clId="{746B24EA-7A43-4D3D-A68A-B9BD11066FA8}" dt="2022-02-09T09:45:48.692" v="8620"/>
          <ac:inkMkLst>
            <pc:docMk/>
            <pc:sldMk cId="3523140861" sldId="382"/>
            <ac:inkMk id="73" creationId="{7ED0F13B-38A5-4304-B077-8904856FE22E}"/>
          </ac:inkMkLst>
        </pc:inkChg>
        <pc:inkChg chg="add del">
          <ac:chgData name="Viet Anh Nguyen" userId="b95f61ff061388d5" providerId="LiveId" clId="{746B24EA-7A43-4D3D-A68A-B9BD11066FA8}" dt="2022-02-09T09:45:48.692" v="8620"/>
          <ac:inkMkLst>
            <pc:docMk/>
            <pc:sldMk cId="3523140861" sldId="382"/>
            <ac:inkMk id="74" creationId="{F3AB7A7F-9E6D-4E2D-BD84-3C76CA8FA360}"/>
          </ac:inkMkLst>
        </pc:inkChg>
        <pc:inkChg chg="add del">
          <ac:chgData name="Viet Anh Nguyen" userId="b95f61ff061388d5" providerId="LiveId" clId="{746B24EA-7A43-4D3D-A68A-B9BD11066FA8}" dt="2022-02-09T09:45:48.692" v="8620"/>
          <ac:inkMkLst>
            <pc:docMk/>
            <pc:sldMk cId="3523140861" sldId="382"/>
            <ac:inkMk id="75" creationId="{7D676E44-9C71-4023-B965-040A5F2DC081}"/>
          </ac:inkMkLst>
        </pc:inkChg>
        <pc:inkChg chg="add del">
          <ac:chgData name="Viet Anh Nguyen" userId="b95f61ff061388d5" providerId="LiveId" clId="{746B24EA-7A43-4D3D-A68A-B9BD11066FA8}" dt="2022-02-09T09:45:48.692" v="8620"/>
          <ac:inkMkLst>
            <pc:docMk/>
            <pc:sldMk cId="3523140861" sldId="382"/>
            <ac:inkMk id="76" creationId="{D548D1E5-A8FD-436D-8FB8-B968C3CD9B81}"/>
          </ac:inkMkLst>
        </pc:inkChg>
        <pc:inkChg chg="add del">
          <ac:chgData name="Viet Anh Nguyen" userId="b95f61ff061388d5" providerId="LiveId" clId="{746B24EA-7A43-4D3D-A68A-B9BD11066FA8}" dt="2022-02-09T09:45:48.692" v="8620"/>
          <ac:inkMkLst>
            <pc:docMk/>
            <pc:sldMk cId="3523140861" sldId="382"/>
            <ac:inkMk id="77" creationId="{2DF459B1-8902-48A2-8858-8ABB177CBE18}"/>
          </ac:inkMkLst>
        </pc:inkChg>
        <pc:inkChg chg="add del">
          <ac:chgData name="Viet Anh Nguyen" userId="b95f61ff061388d5" providerId="LiveId" clId="{746B24EA-7A43-4D3D-A68A-B9BD11066FA8}" dt="2022-02-09T09:45:48.692" v="8620"/>
          <ac:inkMkLst>
            <pc:docMk/>
            <pc:sldMk cId="3523140861" sldId="382"/>
            <ac:inkMk id="78" creationId="{6EE632C7-A276-4732-A282-84B47D41D30F}"/>
          </ac:inkMkLst>
        </pc:inkChg>
        <pc:inkChg chg="add del">
          <ac:chgData name="Viet Anh Nguyen" userId="b95f61ff061388d5" providerId="LiveId" clId="{746B24EA-7A43-4D3D-A68A-B9BD11066FA8}" dt="2022-02-09T09:45:48.692" v="8620"/>
          <ac:inkMkLst>
            <pc:docMk/>
            <pc:sldMk cId="3523140861" sldId="382"/>
            <ac:inkMk id="79" creationId="{AE852C0F-67E7-41BE-99AD-314773A7E2CC}"/>
          </ac:inkMkLst>
        </pc:inkChg>
        <pc:inkChg chg="add del">
          <ac:chgData name="Viet Anh Nguyen" userId="b95f61ff061388d5" providerId="LiveId" clId="{746B24EA-7A43-4D3D-A68A-B9BD11066FA8}" dt="2022-02-09T09:45:48.692" v="8620"/>
          <ac:inkMkLst>
            <pc:docMk/>
            <pc:sldMk cId="3523140861" sldId="382"/>
            <ac:inkMk id="80" creationId="{4011AFB6-88F6-4084-90D9-5FDDCB082166}"/>
          </ac:inkMkLst>
        </pc:inkChg>
        <pc:inkChg chg="add">
          <ac:chgData name="Viet Anh Nguyen" userId="b95f61ff061388d5" providerId="LiveId" clId="{746B24EA-7A43-4D3D-A68A-B9BD11066FA8}" dt="2022-02-09T09:45:48.692" v="8620"/>
          <ac:inkMkLst>
            <pc:docMk/>
            <pc:sldMk cId="3523140861" sldId="382"/>
            <ac:inkMk id="81" creationId="{FE928A3D-2E8D-4A97-9175-A6512A577C71}"/>
          </ac:inkMkLst>
        </pc:inkChg>
        <pc:inkChg chg="add del">
          <ac:chgData name="Viet Anh Nguyen" userId="b95f61ff061388d5" providerId="LiveId" clId="{746B24EA-7A43-4D3D-A68A-B9BD11066FA8}" dt="2022-02-09T09:45:55.095" v="8638"/>
          <ac:inkMkLst>
            <pc:docMk/>
            <pc:sldMk cId="3523140861" sldId="382"/>
            <ac:inkMk id="82" creationId="{5CD1CB4D-459C-4897-BAFC-828A9C406653}"/>
          </ac:inkMkLst>
        </pc:inkChg>
        <pc:inkChg chg="add del">
          <ac:chgData name="Viet Anh Nguyen" userId="b95f61ff061388d5" providerId="LiveId" clId="{746B24EA-7A43-4D3D-A68A-B9BD11066FA8}" dt="2022-02-09T09:45:55.095" v="8638"/>
          <ac:inkMkLst>
            <pc:docMk/>
            <pc:sldMk cId="3523140861" sldId="382"/>
            <ac:inkMk id="83" creationId="{A8EA8586-6F63-470A-AFE4-BA5167CE360C}"/>
          </ac:inkMkLst>
        </pc:inkChg>
        <pc:inkChg chg="add del">
          <ac:chgData name="Viet Anh Nguyen" userId="b95f61ff061388d5" providerId="LiveId" clId="{746B24EA-7A43-4D3D-A68A-B9BD11066FA8}" dt="2022-02-09T09:45:55.095" v="8638"/>
          <ac:inkMkLst>
            <pc:docMk/>
            <pc:sldMk cId="3523140861" sldId="382"/>
            <ac:inkMk id="84" creationId="{7866B7AF-3701-4106-9DB9-CB9A5F76B55C}"/>
          </ac:inkMkLst>
        </pc:inkChg>
        <pc:inkChg chg="add del">
          <ac:chgData name="Viet Anh Nguyen" userId="b95f61ff061388d5" providerId="LiveId" clId="{746B24EA-7A43-4D3D-A68A-B9BD11066FA8}" dt="2022-02-09T09:45:55.095" v="8638"/>
          <ac:inkMkLst>
            <pc:docMk/>
            <pc:sldMk cId="3523140861" sldId="382"/>
            <ac:inkMk id="85" creationId="{29D228F5-EAE6-4B30-BB40-E6E8A4F075AE}"/>
          </ac:inkMkLst>
        </pc:inkChg>
        <pc:inkChg chg="add del">
          <ac:chgData name="Viet Anh Nguyen" userId="b95f61ff061388d5" providerId="LiveId" clId="{746B24EA-7A43-4D3D-A68A-B9BD11066FA8}" dt="2022-02-09T09:45:55.095" v="8638"/>
          <ac:inkMkLst>
            <pc:docMk/>
            <pc:sldMk cId="3523140861" sldId="382"/>
            <ac:inkMk id="86" creationId="{BD5884D1-5493-489F-BEDB-1480E8B057D2}"/>
          </ac:inkMkLst>
        </pc:inkChg>
        <pc:inkChg chg="add del">
          <ac:chgData name="Viet Anh Nguyen" userId="b95f61ff061388d5" providerId="LiveId" clId="{746B24EA-7A43-4D3D-A68A-B9BD11066FA8}" dt="2022-02-09T09:45:55.095" v="8638"/>
          <ac:inkMkLst>
            <pc:docMk/>
            <pc:sldMk cId="3523140861" sldId="382"/>
            <ac:inkMk id="87" creationId="{B8A00235-10BA-46B6-A7BF-FE225681A6C1}"/>
          </ac:inkMkLst>
        </pc:inkChg>
        <pc:inkChg chg="add del">
          <ac:chgData name="Viet Anh Nguyen" userId="b95f61ff061388d5" providerId="LiveId" clId="{746B24EA-7A43-4D3D-A68A-B9BD11066FA8}" dt="2022-02-09T09:45:55.095" v="8638"/>
          <ac:inkMkLst>
            <pc:docMk/>
            <pc:sldMk cId="3523140861" sldId="382"/>
            <ac:inkMk id="88" creationId="{7F78BAC2-0D5F-4296-9FE6-05A26EB62C45}"/>
          </ac:inkMkLst>
        </pc:inkChg>
        <pc:inkChg chg="add del">
          <ac:chgData name="Viet Anh Nguyen" userId="b95f61ff061388d5" providerId="LiveId" clId="{746B24EA-7A43-4D3D-A68A-B9BD11066FA8}" dt="2022-02-09T09:45:55.095" v="8638"/>
          <ac:inkMkLst>
            <pc:docMk/>
            <pc:sldMk cId="3523140861" sldId="382"/>
            <ac:inkMk id="89" creationId="{98F94E44-3838-491B-935D-AF4D89345019}"/>
          </ac:inkMkLst>
        </pc:inkChg>
        <pc:inkChg chg="add del">
          <ac:chgData name="Viet Anh Nguyen" userId="b95f61ff061388d5" providerId="LiveId" clId="{746B24EA-7A43-4D3D-A68A-B9BD11066FA8}" dt="2022-02-09T09:45:55.095" v="8638"/>
          <ac:inkMkLst>
            <pc:docMk/>
            <pc:sldMk cId="3523140861" sldId="382"/>
            <ac:inkMk id="90" creationId="{4D2CA49B-DDE1-4610-AB09-C61A7C6FB874}"/>
          </ac:inkMkLst>
        </pc:inkChg>
        <pc:inkChg chg="add del">
          <ac:chgData name="Viet Anh Nguyen" userId="b95f61ff061388d5" providerId="LiveId" clId="{746B24EA-7A43-4D3D-A68A-B9BD11066FA8}" dt="2022-02-09T09:45:55.095" v="8638"/>
          <ac:inkMkLst>
            <pc:docMk/>
            <pc:sldMk cId="3523140861" sldId="382"/>
            <ac:inkMk id="91" creationId="{62F7D0BA-BA9F-46C5-9F79-91E37D66BA66}"/>
          </ac:inkMkLst>
        </pc:inkChg>
        <pc:inkChg chg="add del">
          <ac:chgData name="Viet Anh Nguyen" userId="b95f61ff061388d5" providerId="LiveId" clId="{746B24EA-7A43-4D3D-A68A-B9BD11066FA8}" dt="2022-02-09T09:45:55.095" v="8638"/>
          <ac:inkMkLst>
            <pc:docMk/>
            <pc:sldMk cId="3523140861" sldId="382"/>
            <ac:inkMk id="92" creationId="{1E144DA8-62CC-4DE4-87FD-6265FC5B9876}"/>
          </ac:inkMkLst>
        </pc:inkChg>
        <pc:inkChg chg="add del">
          <ac:chgData name="Viet Anh Nguyen" userId="b95f61ff061388d5" providerId="LiveId" clId="{746B24EA-7A43-4D3D-A68A-B9BD11066FA8}" dt="2022-02-09T09:45:55.095" v="8638"/>
          <ac:inkMkLst>
            <pc:docMk/>
            <pc:sldMk cId="3523140861" sldId="382"/>
            <ac:inkMk id="93" creationId="{3FFBE80F-4155-4FB2-B6CD-95BECFA1593C}"/>
          </ac:inkMkLst>
        </pc:inkChg>
        <pc:inkChg chg="add del">
          <ac:chgData name="Viet Anh Nguyen" userId="b95f61ff061388d5" providerId="LiveId" clId="{746B24EA-7A43-4D3D-A68A-B9BD11066FA8}" dt="2022-02-09T09:45:55.095" v="8638"/>
          <ac:inkMkLst>
            <pc:docMk/>
            <pc:sldMk cId="3523140861" sldId="382"/>
            <ac:inkMk id="94" creationId="{402F365E-973C-4FFB-A37D-E3B62CF4F645}"/>
          </ac:inkMkLst>
        </pc:inkChg>
        <pc:inkChg chg="add del">
          <ac:chgData name="Viet Anh Nguyen" userId="b95f61ff061388d5" providerId="LiveId" clId="{746B24EA-7A43-4D3D-A68A-B9BD11066FA8}" dt="2022-02-09T09:45:55.095" v="8638"/>
          <ac:inkMkLst>
            <pc:docMk/>
            <pc:sldMk cId="3523140861" sldId="382"/>
            <ac:inkMk id="95" creationId="{52B9A854-A1C9-4F39-BAF6-DE55CD02B06C}"/>
          </ac:inkMkLst>
        </pc:inkChg>
        <pc:inkChg chg="add del">
          <ac:chgData name="Viet Anh Nguyen" userId="b95f61ff061388d5" providerId="LiveId" clId="{746B24EA-7A43-4D3D-A68A-B9BD11066FA8}" dt="2022-02-09T09:45:55.095" v="8638"/>
          <ac:inkMkLst>
            <pc:docMk/>
            <pc:sldMk cId="3523140861" sldId="382"/>
            <ac:inkMk id="96" creationId="{264DF544-8345-44A7-8857-6EEDD12DF87C}"/>
          </ac:inkMkLst>
        </pc:inkChg>
        <pc:inkChg chg="add del">
          <ac:chgData name="Viet Anh Nguyen" userId="b95f61ff061388d5" providerId="LiveId" clId="{746B24EA-7A43-4D3D-A68A-B9BD11066FA8}" dt="2022-02-09T09:45:55.095" v="8638"/>
          <ac:inkMkLst>
            <pc:docMk/>
            <pc:sldMk cId="3523140861" sldId="382"/>
            <ac:inkMk id="97" creationId="{2F419F20-3220-489A-9691-D1B8A87B619A}"/>
          </ac:inkMkLst>
        </pc:inkChg>
        <pc:inkChg chg="add del">
          <ac:chgData name="Viet Anh Nguyen" userId="b95f61ff061388d5" providerId="LiveId" clId="{746B24EA-7A43-4D3D-A68A-B9BD11066FA8}" dt="2022-02-09T09:45:55.095" v="8638"/>
          <ac:inkMkLst>
            <pc:docMk/>
            <pc:sldMk cId="3523140861" sldId="382"/>
            <ac:inkMk id="98" creationId="{47950021-AD4B-4B5E-939F-7CA4EB70A261}"/>
          </ac:inkMkLst>
        </pc:inkChg>
        <pc:inkChg chg="add">
          <ac:chgData name="Viet Anh Nguyen" userId="b95f61ff061388d5" providerId="LiveId" clId="{746B24EA-7A43-4D3D-A68A-B9BD11066FA8}" dt="2022-02-09T09:45:55.095" v="8638"/>
          <ac:inkMkLst>
            <pc:docMk/>
            <pc:sldMk cId="3523140861" sldId="382"/>
            <ac:inkMk id="99" creationId="{6B36E558-C5FD-41A6-83D3-C1C2E24598B4}"/>
          </ac:inkMkLst>
        </pc:inkChg>
        <pc:inkChg chg="add">
          <ac:chgData name="Viet Anh Nguyen" userId="b95f61ff061388d5" providerId="LiveId" clId="{746B24EA-7A43-4D3D-A68A-B9BD11066FA8}" dt="2022-02-09T09:45:55.095" v="8638"/>
          <ac:inkMkLst>
            <pc:docMk/>
            <pc:sldMk cId="3523140861" sldId="382"/>
            <ac:inkMk id="100" creationId="{189D30BC-B70C-4EEE-AA8C-947BB2A3D96F}"/>
          </ac:inkMkLst>
        </pc:inkChg>
        <pc:inkChg chg="add">
          <ac:chgData name="Viet Anh Nguyen" userId="b95f61ff061388d5" providerId="LiveId" clId="{746B24EA-7A43-4D3D-A68A-B9BD11066FA8}" dt="2022-02-09T09:45:55.095" v="8638"/>
          <ac:inkMkLst>
            <pc:docMk/>
            <pc:sldMk cId="3523140861" sldId="382"/>
            <ac:inkMk id="101" creationId="{52198DCC-7088-42CB-AE65-E1FB652D2BA0}"/>
          </ac:inkMkLst>
        </pc:inkChg>
      </pc:sldChg>
      <pc:sldChg chg="addSp delSp modSp add mod">
        <pc:chgData name="Viet Anh Nguyen" userId="b95f61ff061388d5" providerId="LiveId" clId="{746B24EA-7A43-4D3D-A68A-B9BD11066FA8}" dt="2022-02-09T09:47:30.768" v="8760"/>
        <pc:sldMkLst>
          <pc:docMk/>
          <pc:sldMk cId="2260170052" sldId="383"/>
        </pc:sldMkLst>
        <pc:inkChg chg="add del">
          <ac:chgData name="Viet Anh Nguyen" userId="b95f61ff061388d5" providerId="LiveId" clId="{746B24EA-7A43-4D3D-A68A-B9BD11066FA8}" dt="2022-02-09T09:46:18.948" v="8641"/>
          <ac:inkMkLst>
            <pc:docMk/>
            <pc:sldMk cId="2260170052" sldId="383"/>
            <ac:inkMk id="2" creationId="{0E25B468-0B8C-49E9-8A32-266EEAED993A}"/>
          </ac:inkMkLst>
        </pc:inkChg>
        <pc:inkChg chg="add del">
          <ac:chgData name="Viet Anh Nguyen" userId="b95f61ff061388d5" providerId="LiveId" clId="{746B24EA-7A43-4D3D-A68A-B9BD11066FA8}" dt="2022-02-09T09:46:18.948" v="8641"/>
          <ac:inkMkLst>
            <pc:docMk/>
            <pc:sldMk cId="2260170052" sldId="383"/>
            <ac:inkMk id="3" creationId="{4ADC73FE-6CAE-470D-BB7A-92A712A71C96}"/>
          </ac:inkMkLst>
        </pc:inkChg>
        <pc:inkChg chg="add del">
          <ac:chgData name="Viet Anh Nguyen" userId="b95f61ff061388d5" providerId="LiveId" clId="{746B24EA-7A43-4D3D-A68A-B9BD11066FA8}" dt="2022-02-09T09:46:23.633" v="8650"/>
          <ac:inkMkLst>
            <pc:docMk/>
            <pc:sldMk cId="2260170052" sldId="383"/>
            <ac:inkMk id="4" creationId="{35DD33C7-E563-4EC1-8648-428E23D28271}"/>
          </ac:inkMkLst>
        </pc:inkChg>
        <pc:inkChg chg="add del">
          <ac:chgData name="Viet Anh Nguyen" userId="b95f61ff061388d5" providerId="LiveId" clId="{746B24EA-7A43-4D3D-A68A-B9BD11066FA8}" dt="2022-02-09T09:46:23.633" v="8650"/>
          <ac:inkMkLst>
            <pc:docMk/>
            <pc:sldMk cId="2260170052" sldId="383"/>
            <ac:inkMk id="5" creationId="{0340C6D9-AE05-4044-946C-2C69D12CA0BC}"/>
          </ac:inkMkLst>
        </pc:inkChg>
        <pc:inkChg chg="add del">
          <ac:chgData name="Viet Anh Nguyen" userId="b95f61ff061388d5" providerId="LiveId" clId="{746B24EA-7A43-4D3D-A68A-B9BD11066FA8}" dt="2022-02-09T09:46:23.633" v="8650"/>
          <ac:inkMkLst>
            <pc:docMk/>
            <pc:sldMk cId="2260170052" sldId="383"/>
            <ac:inkMk id="6" creationId="{D5203991-0B49-4A8A-9D32-93418CBA92EE}"/>
          </ac:inkMkLst>
        </pc:inkChg>
        <pc:inkChg chg="add del">
          <ac:chgData name="Viet Anh Nguyen" userId="b95f61ff061388d5" providerId="LiveId" clId="{746B24EA-7A43-4D3D-A68A-B9BD11066FA8}" dt="2022-02-09T09:46:23.633" v="8650"/>
          <ac:inkMkLst>
            <pc:docMk/>
            <pc:sldMk cId="2260170052" sldId="383"/>
            <ac:inkMk id="7" creationId="{A0AEDB79-5D92-4444-BCF7-7382E1882A60}"/>
          </ac:inkMkLst>
        </pc:inkChg>
        <pc:inkChg chg="add">
          <ac:chgData name="Viet Anh Nguyen" userId="b95f61ff061388d5" providerId="LiveId" clId="{746B24EA-7A43-4D3D-A68A-B9BD11066FA8}" dt="2022-02-09T09:46:21.255" v="8645" actId="9405"/>
          <ac:inkMkLst>
            <pc:docMk/>
            <pc:sldMk cId="2260170052" sldId="383"/>
            <ac:inkMk id="8" creationId="{E173F135-110F-42D1-A5B3-20481805486A}"/>
          </ac:inkMkLst>
        </pc:inkChg>
        <pc:inkChg chg="add del">
          <ac:chgData name="Viet Anh Nguyen" userId="b95f61ff061388d5" providerId="LiveId" clId="{746B24EA-7A43-4D3D-A68A-B9BD11066FA8}" dt="2022-02-09T09:46:23.633" v="8650"/>
          <ac:inkMkLst>
            <pc:docMk/>
            <pc:sldMk cId="2260170052" sldId="383"/>
            <ac:inkMk id="9" creationId="{219F9414-13EB-4F51-9433-0A84C6454F64}"/>
          </ac:inkMkLst>
        </pc:inkChg>
        <pc:inkChg chg="add del">
          <ac:chgData name="Viet Anh Nguyen" userId="b95f61ff061388d5" providerId="LiveId" clId="{746B24EA-7A43-4D3D-A68A-B9BD11066FA8}" dt="2022-02-09T09:46:23.633" v="8650"/>
          <ac:inkMkLst>
            <pc:docMk/>
            <pc:sldMk cId="2260170052" sldId="383"/>
            <ac:inkMk id="10" creationId="{29FD8EFF-B66F-464D-B32A-E8D8BFA016A2}"/>
          </ac:inkMkLst>
        </pc:inkChg>
        <pc:inkChg chg="add del">
          <ac:chgData name="Viet Anh Nguyen" userId="b95f61ff061388d5" providerId="LiveId" clId="{746B24EA-7A43-4D3D-A68A-B9BD11066FA8}" dt="2022-02-09T09:46:23.633" v="8650"/>
          <ac:inkMkLst>
            <pc:docMk/>
            <pc:sldMk cId="2260170052" sldId="383"/>
            <ac:inkMk id="11" creationId="{F65C03EE-A913-4C8F-8A90-10E460FBEFEA}"/>
          </ac:inkMkLst>
        </pc:inkChg>
        <pc:inkChg chg="add del">
          <ac:chgData name="Viet Anh Nguyen" userId="b95f61ff061388d5" providerId="LiveId" clId="{746B24EA-7A43-4D3D-A68A-B9BD11066FA8}" dt="2022-02-09T09:46:23.633" v="8650"/>
          <ac:inkMkLst>
            <pc:docMk/>
            <pc:sldMk cId="2260170052" sldId="383"/>
            <ac:inkMk id="12" creationId="{6E07B24D-DCEF-4BD8-9762-E650C7EDC248}"/>
          </ac:inkMkLst>
        </pc:inkChg>
        <pc:inkChg chg="add del">
          <ac:chgData name="Viet Anh Nguyen" userId="b95f61ff061388d5" providerId="LiveId" clId="{746B24EA-7A43-4D3D-A68A-B9BD11066FA8}" dt="2022-02-09T09:46:24.614" v="8653"/>
          <ac:inkMkLst>
            <pc:docMk/>
            <pc:sldMk cId="2260170052" sldId="383"/>
            <ac:inkMk id="13" creationId="{16652732-CFF1-4F87-BEA0-AC87159F183D}"/>
          </ac:inkMkLst>
        </pc:inkChg>
        <pc:inkChg chg="add">
          <ac:chgData name="Viet Anh Nguyen" userId="b95f61ff061388d5" providerId="LiveId" clId="{746B24EA-7A43-4D3D-A68A-B9BD11066FA8}" dt="2022-02-09T09:46:23.633" v="8650"/>
          <ac:inkMkLst>
            <pc:docMk/>
            <pc:sldMk cId="2260170052" sldId="383"/>
            <ac:inkMk id="14" creationId="{61D618FF-5918-41EB-8AA2-6D6E52766A7A}"/>
          </ac:inkMkLst>
        </pc:inkChg>
        <pc:inkChg chg="add del">
          <ac:chgData name="Viet Anh Nguyen" userId="b95f61ff061388d5" providerId="LiveId" clId="{746B24EA-7A43-4D3D-A68A-B9BD11066FA8}" dt="2022-02-09T09:46:24.614" v="8653"/>
          <ac:inkMkLst>
            <pc:docMk/>
            <pc:sldMk cId="2260170052" sldId="383"/>
            <ac:inkMk id="15" creationId="{1F670757-69C1-4DB8-AC94-3A2A3F647562}"/>
          </ac:inkMkLst>
        </pc:inkChg>
        <pc:inkChg chg="add del">
          <ac:chgData name="Viet Anh Nguyen" userId="b95f61ff061388d5" providerId="LiveId" clId="{746B24EA-7A43-4D3D-A68A-B9BD11066FA8}" dt="2022-02-09T09:46:24.614" v="8653"/>
          <ac:inkMkLst>
            <pc:docMk/>
            <pc:sldMk cId="2260170052" sldId="383"/>
            <ac:inkMk id="16" creationId="{19B65638-0B90-4B7F-A3B9-C6E0C5053572}"/>
          </ac:inkMkLst>
        </pc:inkChg>
        <pc:inkChg chg="add">
          <ac:chgData name="Viet Anh Nguyen" userId="b95f61ff061388d5" providerId="LiveId" clId="{746B24EA-7A43-4D3D-A68A-B9BD11066FA8}" dt="2022-02-09T09:46:24.614" v="8653"/>
          <ac:inkMkLst>
            <pc:docMk/>
            <pc:sldMk cId="2260170052" sldId="383"/>
            <ac:inkMk id="17" creationId="{A4538B5E-70E8-4FC6-A7BA-6911ED966C23}"/>
          </ac:inkMkLst>
        </pc:inkChg>
        <pc:inkChg chg="add del">
          <ac:chgData name="Viet Anh Nguyen" userId="b95f61ff061388d5" providerId="LiveId" clId="{746B24EA-7A43-4D3D-A68A-B9BD11066FA8}" dt="2022-02-09T09:46:26.471" v="8657"/>
          <ac:inkMkLst>
            <pc:docMk/>
            <pc:sldMk cId="2260170052" sldId="383"/>
            <ac:inkMk id="18" creationId="{802591BD-F654-4CED-B5BA-08C52D363D04}"/>
          </ac:inkMkLst>
        </pc:inkChg>
        <pc:inkChg chg="add del">
          <ac:chgData name="Viet Anh Nguyen" userId="b95f61ff061388d5" providerId="LiveId" clId="{746B24EA-7A43-4D3D-A68A-B9BD11066FA8}" dt="2022-02-09T09:46:26.471" v="8657"/>
          <ac:inkMkLst>
            <pc:docMk/>
            <pc:sldMk cId="2260170052" sldId="383"/>
            <ac:inkMk id="19" creationId="{19E61446-5186-42DE-A649-CD9AD4345FB8}"/>
          </ac:inkMkLst>
        </pc:inkChg>
        <pc:inkChg chg="add">
          <ac:chgData name="Viet Anh Nguyen" userId="b95f61ff061388d5" providerId="LiveId" clId="{746B24EA-7A43-4D3D-A68A-B9BD11066FA8}" dt="2022-02-09T09:46:25.895" v="8656" actId="9405"/>
          <ac:inkMkLst>
            <pc:docMk/>
            <pc:sldMk cId="2260170052" sldId="383"/>
            <ac:inkMk id="20" creationId="{A9156F06-B617-4938-869E-A325B57715C3}"/>
          </ac:inkMkLst>
        </pc:inkChg>
        <pc:inkChg chg="add">
          <ac:chgData name="Viet Anh Nguyen" userId="b95f61ff061388d5" providerId="LiveId" clId="{746B24EA-7A43-4D3D-A68A-B9BD11066FA8}" dt="2022-02-09T09:46:26.471" v="8657"/>
          <ac:inkMkLst>
            <pc:docMk/>
            <pc:sldMk cId="2260170052" sldId="383"/>
            <ac:inkMk id="21" creationId="{22A1393A-7D5E-4773-AF9D-980A5F10AEF6}"/>
          </ac:inkMkLst>
        </pc:inkChg>
        <pc:inkChg chg="add del">
          <ac:chgData name="Viet Anh Nguyen" userId="b95f61ff061388d5" providerId="LiveId" clId="{746B24EA-7A43-4D3D-A68A-B9BD11066FA8}" dt="2022-02-09T09:46:30.994" v="8662"/>
          <ac:inkMkLst>
            <pc:docMk/>
            <pc:sldMk cId="2260170052" sldId="383"/>
            <ac:inkMk id="22" creationId="{3927F616-F4F3-4E4E-A24E-2E890976B598}"/>
          </ac:inkMkLst>
        </pc:inkChg>
        <pc:inkChg chg="add del">
          <ac:chgData name="Viet Anh Nguyen" userId="b95f61ff061388d5" providerId="LiveId" clId="{746B24EA-7A43-4D3D-A68A-B9BD11066FA8}" dt="2022-02-09T09:46:30.994" v="8662"/>
          <ac:inkMkLst>
            <pc:docMk/>
            <pc:sldMk cId="2260170052" sldId="383"/>
            <ac:inkMk id="23" creationId="{A3C63ABD-4208-45EF-96FE-B25E0773027D}"/>
          </ac:inkMkLst>
        </pc:inkChg>
        <pc:inkChg chg="add del">
          <ac:chgData name="Viet Anh Nguyen" userId="b95f61ff061388d5" providerId="LiveId" clId="{746B24EA-7A43-4D3D-A68A-B9BD11066FA8}" dt="2022-02-09T09:46:30.994" v="8662"/>
          <ac:inkMkLst>
            <pc:docMk/>
            <pc:sldMk cId="2260170052" sldId="383"/>
            <ac:inkMk id="24" creationId="{97C35E35-44DE-41B0-9BBF-F47D393CE18D}"/>
          </ac:inkMkLst>
        </pc:inkChg>
        <pc:inkChg chg="add del">
          <ac:chgData name="Viet Anh Nguyen" userId="b95f61ff061388d5" providerId="LiveId" clId="{746B24EA-7A43-4D3D-A68A-B9BD11066FA8}" dt="2022-02-09T09:46:30.994" v="8662"/>
          <ac:inkMkLst>
            <pc:docMk/>
            <pc:sldMk cId="2260170052" sldId="383"/>
            <ac:inkMk id="25" creationId="{508C9FD3-C616-4988-9EA6-7CA024441B17}"/>
          </ac:inkMkLst>
        </pc:inkChg>
        <pc:inkChg chg="add">
          <ac:chgData name="Viet Anh Nguyen" userId="b95f61ff061388d5" providerId="LiveId" clId="{746B24EA-7A43-4D3D-A68A-B9BD11066FA8}" dt="2022-02-09T09:46:30.994" v="8662"/>
          <ac:inkMkLst>
            <pc:docMk/>
            <pc:sldMk cId="2260170052" sldId="383"/>
            <ac:inkMk id="26" creationId="{2866312B-2342-42A3-BDC7-F7219A7CD05C}"/>
          </ac:inkMkLst>
        </pc:inkChg>
        <pc:inkChg chg="add">
          <ac:chgData name="Viet Anh Nguyen" userId="b95f61ff061388d5" providerId="LiveId" clId="{746B24EA-7A43-4D3D-A68A-B9BD11066FA8}" dt="2022-02-09T09:46:36.902" v="8663" actId="9405"/>
          <ac:inkMkLst>
            <pc:docMk/>
            <pc:sldMk cId="2260170052" sldId="383"/>
            <ac:inkMk id="27" creationId="{B7501697-48DD-4051-BDE9-2E2A9A3E7900}"/>
          </ac:inkMkLst>
        </pc:inkChg>
        <pc:inkChg chg="add del">
          <ac:chgData name="Viet Anh Nguyen" userId="b95f61ff061388d5" providerId="LiveId" clId="{746B24EA-7A43-4D3D-A68A-B9BD11066FA8}" dt="2022-02-09T09:46:40.348" v="8673"/>
          <ac:inkMkLst>
            <pc:docMk/>
            <pc:sldMk cId="2260170052" sldId="383"/>
            <ac:inkMk id="28" creationId="{AAD2978D-6939-4630-839C-3E277F261365}"/>
          </ac:inkMkLst>
        </pc:inkChg>
        <pc:inkChg chg="add del">
          <ac:chgData name="Viet Anh Nguyen" userId="b95f61ff061388d5" providerId="LiveId" clId="{746B24EA-7A43-4D3D-A68A-B9BD11066FA8}" dt="2022-02-09T09:46:40.348" v="8673"/>
          <ac:inkMkLst>
            <pc:docMk/>
            <pc:sldMk cId="2260170052" sldId="383"/>
            <ac:inkMk id="29" creationId="{E4577295-5B5C-4486-A080-7CACC53D7D19}"/>
          </ac:inkMkLst>
        </pc:inkChg>
        <pc:inkChg chg="add del">
          <ac:chgData name="Viet Anh Nguyen" userId="b95f61ff061388d5" providerId="LiveId" clId="{746B24EA-7A43-4D3D-A68A-B9BD11066FA8}" dt="2022-02-09T09:46:40.348" v="8673"/>
          <ac:inkMkLst>
            <pc:docMk/>
            <pc:sldMk cId="2260170052" sldId="383"/>
            <ac:inkMk id="30" creationId="{F03625DA-A51B-4D76-AF29-1F76DEC0A9F6}"/>
          </ac:inkMkLst>
        </pc:inkChg>
        <pc:inkChg chg="add del">
          <ac:chgData name="Viet Anh Nguyen" userId="b95f61ff061388d5" providerId="LiveId" clId="{746B24EA-7A43-4D3D-A68A-B9BD11066FA8}" dt="2022-02-09T09:46:40.348" v="8673"/>
          <ac:inkMkLst>
            <pc:docMk/>
            <pc:sldMk cId="2260170052" sldId="383"/>
            <ac:inkMk id="31" creationId="{3EC6756C-6506-41AD-AFEF-A7700A2A9434}"/>
          </ac:inkMkLst>
        </pc:inkChg>
        <pc:inkChg chg="add del">
          <ac:chgData name="Viet Anh Nguyen" userId="b95f61ff061388d5" providerId="LiveId" clId="{746B24EA-7A43-4D3D-A68A-B9BD11066FA8}" dt="2022-02-09T09:46:40.348" v="8673"/>
          <ac:inkMkLst>
            <pc:docMk/>
            <pc:sldMk cId="2260170052" sldId="383"/>
            <ac:inkMk id="32" creationId="{1A854FC7-358F-4179-8FAA-2F35E8AADCBE}"/>
          </ac:inkMkLst>
        </pc:inkChg>
        <pc:inkChg chg="add del">
          <ac:chgData name="Viet Anh Nguyen" userId="b95f61ff061388d5" providerId="LiveId" clId="{746B24EA-7A43-4D3D-A68A-B9BD11066FA8}" dt="2022-02-09T09:46:40.348" v="8673"/>
          <ac:inkMkLst>
            <pc:docMk/>
            <pc:sldMk cId="2260170052" sldId="383"/>
            <ac:inkMk id="33" creationId="{85873C25-A209-4983-B24F-3476AB48EE48}"/>
          </ac:inkMkLst>
        </pc:inkChg>
        <pc:inkChg chg="add del">
          <ac:chgData name="Viet Anh Nguyen" userId="b95f61ff061388d5" providerId="LiveId" clId="{746B24EA-7A43-4D3D-A68A-B9BD11066FA8}" dt="2022-02-09T09:46:40.348" v="8673"/>
          <ac:inkMkLst>
            <pc:docMk/>
            <pc:sldMk cId="2260170052" sldId="383"/>
            <ac:inkMk id="34" creationId="{E75BF7DA-E582-493A-9F9D-8ECFE25E3A79}"/>
          </ac:inkMkLst>
        </pc:inkChg>
        <pc:inkChg chg="add del">
          <ac:chgData name="Viet Anh Nguyen" userId="b95f61ff061388d5" providerId="LiveId" clId="{746B24EA-7A43-4D3D-A68A-B9BD11066FA8}" dt="2022-02-09T09:46:40.348" v="8673"/>
          <ac:inkMkLst>
            <pc:docMk/>
            <pc:sldMk cId="2260170052" sldId="383"/>
            <ac:inkMk id="35" creationId="{A0FD9C41-6B95-480B-9558-1D27212D289F}"/>
          </ac:inkMkLst>
        </pc:inkChg>
        <pc:inkChg chg="add del">
          <ac:chgData name="Viet Anh Nguyen" userId="b95f61ff061388d5" providerId="LiveId" clId="{746B24EA-7A43-4D3D-A68A-B9BD11066FA8}" dt="2022-02-09T09:46:40.348" v="8673"/>
          <ac:inkMkLst>
            <pc:docMk/>
            <pc:sldMk cId="2260170052" sldId="383"/>
            <ac:inkMk id="36" creationId="{762E140E-B5FC-4201-A8D3-4F1EEDF68E10}"/>
          </ac:inkMkLst>
        </pc:inkChg>
        <pc:inkChg chg="add del">
          <ac:chgData name="Viet Anh Nguyen" userId="b95f61ff061388d5" providerId="LiveId" clId="{746B24EA-7A43-4D3D-A68A-B9BD11066FA8}" dt="2022-02-09T09:46:44.126" v="8683"/>
          <ac:inkMkLst>
            <pc:docMk/>
            <pc:sldMk cId="2260170052" sldId="383"/>
            <ac:inkMk id="37" creationId="{9C29C766-B851-42E3-8B1D-E13646ED0FBC}"/>
          </ac:inkMkLst>
        </pc:inkChg>
        <pc:inkChg chg="add del">
          <ac:chgData name="Viet Anh Nguyen" userId="b95f61ff061388d5" providerId="LiveId" clId="{746B24EA-7A43-4D3D-A68A-B9BD11066FA8}" dt="2022-02-09T09:46:44.126" v="8683"/>
          <ac:inkMkLst>
            <pc:docMk/>
            <pc:sldMk cId="2260170052" sldId="383"/>
            <ac:inkMk id="38" creationId="{5FF72C45-1535-490E-A166-693B6E183334}"/>
          </ac:inkMkLst>
        </pc:inkChg>
        <pc:inkChg chg="add del">
          <ac:chgData name="Viet Anh Nguyen" userId="b95f61ff061388d5" providerId="LiveId" clId="{746B24EA-7A43-4D3D-A68A-B9BD11066FA8}" dt="2022-02-09T09:46:44.126" v="8683"/>
          <ac:inkMkLst>
            <pc:docMk/>
            <pc:sldMk cId="2260170052" sldId="383"/>
            <ac:inkMk id="39" creationId="{E04F2494-52E2-4D12-A1B5-3F8159D67C7C}"/>
          </ac:inkMkLst>
        </pc:inkChg>
        <pc:inkChg chg="add del">
          <ac:chgData name="Viet Anh Nguyen" userId="b95f61ff061388d5" providerId="LiveId" clId="{746B24EA-7A43-4D3D-A68A-B9BD11066FA8}" dt="2022-02-09T09:46:44.126" v="8683"/>
          <ac:inkMkLst>
            <pc:docMk/>
            <pc:sldMk cId="2260170052" sldId="383"/>
            <ac:inkMk id="40" creationId="{AC518456-9572-4AFA-80B3-4BA4713E7C65}"/>
          </ac:inkMkLst>
        </pc:inkChg>
        <pc:inkChg chg="add del">
          <ac:chgData name="Viet Anh Nguyen" userId="b95f61ff061388d5" providerId="LiveId" clId="{746B24EA-7A43-4D3D-A68A-B9BD11066FA8}" dt="2022-02-09T09:46:44.126" v="8683"/>
          <ac:inkMkLst>
            <pc:docMk/>
            <pc:sldMk cId="2260170052" sldId="383"/>
            <ac:inkMk id="41" creationId="{6A3ADA7F-6E35-405E-AF58-13E2E8CBFC13}"/>
          </ac:inkMkLst>
        </pc:inkChg>
        <pc:inkChg chg="add del">
          <ac:chgData name="Viet Anh Nguyen" userId="b95f61ff061388d5" providerId="LiveId" clId="{746B24EA-7A43-4D3D-A68A-B9BD11066FA8}" dt="2022-02-09T09:46:44.126" v="8683"/>
          <ac:inkMkLst>
            <pc:docMk/>
            <pc:sldMk cId="2260170052" sldId="383"/>
            <ac:inkMk id="42" creationId="{53CCB2B5-D2B1-4AC5-A7B7-87A69EC137FD}"/>
          </ac:inkMkLst>
        </pc:inkChg>
        <pc:inkChg chg="add del">
          <ac:chgData name="Viet Anh Nguyen" userId="b95f61ff061388d5" providerId="LiveId" clId="{746B24EA-7A43-4D3D-A68A-B9BD11066FA8}" dt="2022-02-09T09:46:44.126" v="8683"/>
          <ac:inkMkLst>
            <pc:docMk/>
            <pc:sldMk cId="2260170052" sldId="383"/>
            <ac:inkMk id="43" creationId="{E734D6EF-4F3B-4E63-8FF6-D5D50309DC78}"/>
          </ac:inkMkLst>
        </pc:inkChg>
        <pc:inkChg chg="add del">
          <ac:chgData name="Viet Anh Nguyen" userId="b95f61ff061388d5" providerId="LiveId" clId="{746B24EA-7A43-4D3D-A68A-B9BD11066FA8}" dt="2022-02-09T09:46:44.126" v="8683"/>
          <ac:inkMkLst>
            <pc:docMk/>
            <pc:sldMk cId="2260170052" sldId="383"/>
            <ac:inkMk id="44" creationId="{ACBB319A-FCDA-413A-9EC4-69730100EA6C}"/>
          </ac:inkMkLst>
        </pc:inkChg>
        <pc:inkChg chg="add del">
          <ac:chgData name="Viet Anh Nguyen" userId="b95f61ff061388d5" providerId="LiveId" clId="{746B24EA-7A43-4D3D-A68A-B9BD11066FA8}" dt="2022-02-09T09:46:44.126" v="8683"/>
          <ac:inkMkLst>
            <pc:docMk/>
            <pc:sldMk cId="2260170052" sldId="383"/>
            <ac:inkMk id="45" creationId="{76F03CD4-F6D5-4B28-A22C-7F9874F67649}"/>
          </ac:inkMkLst>
        </pc:inkChg>
        <pc:inkChg chg="add del">
          <ac:chgData name="Viet Anh Nguyen" userId="b95f61ff061388d5" providerId="LiveId" clId="{746B24EA-7A43-4D3D-A68A-B9BD11066FA8}" dt="2022-02-09T09:46:44.126" v="8683"/>
          <ac:inkMkLst>
            <pc:docMk/>
            <pc:sldMk cId="2260170052" sldId="383"/>
            <ac:inkMk id="46" creationId="{3F59F092-3DF9-4AD8-9257-E0C845F70B28}"/>
          </ac:inkMkLst>
        </pc:inkChg>
        <pc:inkChg chg="add del">
          <ac:chgData name="Viet Anh Nguyen" userId="b95f61ff061388d5" providerId="LiveId" clId="{746B24EA-7A43-4D3D-A68A-B9BD11066FA8}" dt="2022-02-09T09:46:49.117" v="8697"/>
          <ac:inkMkLst>
            <pc:docMk/>
            <pc:sldMk cId="2260170052" sldId="383"/>
            <ac:inkMk id="47" creationId="{931938C0-1F86-4ED2-8D45-C834CEEE7D88}"/>
          </ac:inkMkLst>
        </pc:inkChg>
        <pc:inkChg chg="add del">
          <ac:chgData name="Viet Anh Nguyen" userId="b95f61ff061388d5" providerId="LiveId" clId="{746B24EA-7A43-4D3D-A68A-B9BD11066FA8}" dt="2022-02-09T09:46:49.117" v="8697"/>
          <ac:inkMkLst>
            <pc:docMk/>
            <pc:sldMk cId="2260170052" sldId="383"/>
            <ac:inkMk id="48" creationId="{D187874A-656E-40CA-B28F-9A972665A9A6}"/>
          </ac:inkMkLst>
        </pc:inkChg>
        <pc:inkChg chg="add del">
          <ac:chgData name="Viet Anh Nguyen" userId="b95f61ff061388d5" providerId="LiveId" clId="{746B24EA-7A43-4D3D-A68A-B9BD11066FA8}" dt="2022-02-09T09:46:49.117" v="8697"/>
          <ac:inkMkLst>
            <pc:docMk/>
            <pc:sldMk cId="2260170052" sldId="383"/>
            <ac:inkMk id="49" creationId="{2D43F85E-3915-4EC6-84E5-8A47AAC5006C}"/>
          </ac:inkMkLst>
        </pc:inkChg>
        <pc:inkChg chg="add del">
          <ac:chgData name="Viet Anh Nguyen" userId="b95f61ff061388d5" providerId="LiveId" clId="{746B24EA-7A43-4D3D-A68A-B9BD11066FA8}" dt="2022-02-09T09:46:49.117" v="8697"/>
          <ac:inkMkLst>
            <pc:docMk/>
            <pc:sldMk cId="2260170052" sldId="383"/>
            <ac:inkMk id="50" creationId="{83072458-846C-4D3C-81E6-CDA2278C8C94}"/>
          </ac:inkMkLst>
        </pc:inkChg>
        <pc:inkChg chg="add del">
          <ac:chgData name="Viet Anh Nguyen" userId="b95f61ff061388d5" providerId="LiveId" clId="{746B24EA-7A43-4D3D-A68A-B9BD11066FA8}" dt="2022-02-09T09:46:49.117" v="8697"/>
          <ac:inkMkLst>
            <pc:docMk/>
            <pc:sldMk cId="2260170052" sldId="383"/>
            <ac:inkMk id="51" creationId="{E9FF603A-F278-4770-B56E-76A21F8D26CA}"/>
          </ac:inkMkLst>
        </pc:inkChg>
        <pc:inkChg chg="add del">
          <ac:chgData name="Viet Anh Nguyen" userId="b95f61ff061388d5" providerId="LiveId" clId="{746B24EA-7A43-4D3D-A68A-B9BD11066FA8}" dt="2022-02-09T09:46:49.117" v="8697"/>
          <ac:inkMkLst>
            <pc:docMk/>
            <pc:sldMk cId="2260170052" sldId="383"/>
            <ac:inkMk id="52" creationId="{D91261B1-DD93-431B-A890-8CF375354479}"/>
          </ac:inkMkLst>
        </pc:inkChg>
        <pc:inkChg chg="add del">
          <ac:chgData name="Viet Anh Nguyen" userId="b95f61ff061388d5" providerId="LiveId" clId="{746B24EA-7A43-4D3D-A68A-B9BD11066FA8}" dt="2022-02-09T09:46:49.117" v="8697"/>
          <ac:inkMkLst>
            <pc:docMk/>
            <pc:sldMk cId="2260170052" sldId="383"/>
            <ac:inkMk id="53" creationId="{9F9B21AD-C351-415C-9723-E77184184C48}"/>
          </ac:inkMkLst>
        </pc:inkChg>
        <pc:inkChg chg="add del">
          <ac:chgData name="Viet Anh Nguyen" userId="b95f61ff061388d5" providerId="LiveId" clId="{746B24EA-7A43-4D3D-A68A-B9BD11066FA8}" dt="2022-02-09T09:46:49.117" v="8697"/>
          <ac:inkMkLst>
            <pc:docMk/>
            <pc:sldMk cId="2260170052" sldId="383"/>
            <ac:inkMk id="54" creationId="{7064A246-B5F2-445F-918C-CBE53F117A87}"/>
          </ac:inkMkLst>
        </pc:inkChg>
        <pc:inkChg chg="add del">
          <ac:chgData name="Viet Anh Nguyen" userId="b95f61ff061388d5" providerId="LiveId" clId="{746B24EA-7A43-4D3D-A68A-B9BD11066FA8}" dt="2022-02-09T09:46:49.117" v="8697"/>
          <ac:inkMkLst>
            <pc:docMk/>
            <pc:sldMk cId="2260170052" sldId="383"/>
            <ac:inkMk id="55" creationId="{F0E4512A-BBEE-4FD7-8333-E8E775621377}"/>
          </ac:inkMkLst>
        </pc:inkChg>
        <pc:inkChg chg="add del">
          <ac:chgData name="Viet Anh Nguyen" userId="b95f61ff061388d5" providerId="LiveId" clId="{746B24EA-7A43-4D3D-A68A-B9BD11066FA8}" dt="2022-02-09T09:46:49.117" v="8697"/>
          <ac:inkMkLst>
            <pc:docMk/>
            <pc:sldMk cId="2260170052" sldId="383"/>
            <ac:inkMk id="56" creationId="{B9172F0B-369B-4EA5-B8E0-D2210BCA0BF1}"/>
          </ac:inkMkLst>
        </pc:inkChg>
        <pc:inkChg chg="add del">
          <ac:chgData name="Viet Anh Nguyen" userId="b95f61ff061388d5" providerId="LiveId" clId="{746B24EA-7A43-4D3D-A68A-B9BD11066FA8}" dt="2022-02-09T09:46:49.117" v="8697"/>
          <ac:inkMkLst>
            <pc:docMk/>
            <pc:sldMk cId="2260170052" sldId="383"/>
            <ac:inkMk id="57" creationId="{C953537B-9159-4D53-8799-687C96EC37E0}"/>
          </ac:inkMkLst>
        </pc:inkChg>
        <pc:inkChg chg="add del">
          <ac:chgData name="Viet Anh Nguyen" userId="b95f61ff061388d5" providerId="LiveId" clId="{746B24EA-7A43-4D3D-A68A-B9BD11066FA8}" dt="2022-02-09T09:46:49.117" v="8697"/>
          <ac:inkMkLst>
            <pc:docMk/>
            <pc:sldMk cId="2260170052" sldId="383"/>
            <ac:inkMk id="58" creationId="{880D7083-EFD2-4353-B9CB-D8276C100F49}"/>
          </ac:inkMkLst>
        </pc:inkChg>
        <pc:inkChg chg="add del">
          <ac:chgData name="Viet Anh Nguyen" userId="b95f61ff061388d5" providerId="LiveId" clId="{746B24EA-7A43-4D3D-A68A-B9BD11066FA8}" dt="2022-02-09T09:46:49.117" v="8697"/>
          <ac:inkMkLst>
            <pc:docMk/>
            <pc:sldMk cId="2260170052" sldId="383"/>
            <ac:inkMk id="59" creationId="{EBF3A467-1D84-486B-B597-CD2439696805}"/>
          </ac:inkMkLst>
        </pc:inkChg>
        <pc:inkChg chg="add del">
          <ac:chgData name="Viet Anh Nguyen" userId="b95f61ff061388d5" providerId="LiveId" clId="{746B24EA-7A43-4D3D-A68A-B9BD11066FA8}" dt="2022-02-09T09:46:49.117" v="8697"/>
          <ac:inkMkLst>
            <pc:docMk/>
            <pc:sldMk cId="2260170052" sldId="383"/>
            <ac:inkMk id="60" creationId="{38025478-4540-4E42-8237-EA2B4AB05873}"/>
          </ac:inkMkLst>
        </pc:inkChg>
        <pc:inkChg chg="add del">
          <ac:chgData name="Viet Anh Nguyen" userId="b95f61ff061388d5" providerId="LiveId" clId="{746B24EA-7A43-4D3D-A68A-B9BD11066FA8}" dt="2022-02-09T09:46:55.191" v="8708"/>
          <ac:inkMkLst>
            <pc:docMk/>
            <pc:sldMk cId="2260170052" sldId="383"/>
            <ac:inkMk id="61" creationId="{BF2569D2-D197-43BE-95A6-A6BF14F0FEBF}"/>
          </ac:inkMkLst>
        </pc:inkChg>
        <pc:inkChg chg="add del">
          <ac:chgData name="Viet Anh Nguyen" userId="b95f61ff061388d5" providerId="LiveId" clId="{746B24EA-7A43-4D3D-A68A-B9BD11066FA8}" dt="2022-02-09T09:46:55.191" v="8708"/>
          <ac:inkMkLst>
            <pc:docMk/>
            <pc:sldMk cId="2260170052" sldId="383"/>
            <ac:inkMk id="62" creationId="{4B35E17B-2998-4F1F-944C-484273281B3A}"/>
          </ac:inkMkLst>
        </pc:inkChg>
        <pc:inkChg chg="add del">
          <ac:chgData name="Viet Anh Nguyen" userId="b95f61ff061388d5" providerId="LiveId" clId="{746B24EA-7A43-4D3D-A68A-B9BD11066FA8}" dt="2022-02-09T09:46:51.427" v="8700"/>
          <ac:inkMkLst>
            <pc:docMk/>
            <pc:sldMk cId="2260170052" sldId="383"/>
            <ac:inkMk id="63" creationId="{D608B89D-7F6B-43C0-868A-C50455B1075A}"/>
          </ac:inkMkLst>
        </pc:inkChg>
        <pc:inkChg chg="add del">
          <ac:chgData name="Viet Anh Nguyen" userId="b95f61ff061388d5" providerId="LiveId" clId="{746B24EA-7A43-4D3D-A68A-B9BD11066FA8}" dt="2022-02-09T09:46:51.427" v="8700"/>
          <ac:inkMkLst>
            <pc:docMk/>
            <pc:sldMk cId="2260170052" sldId="383"/>
            <ac:inkMk id="64" creationId="{8B3EC695-8586-48FB-B834-5B4F2297B818}"/>
          </ac:inkMkLst>
        </pc:inkChg>
        <pc:inkChg chg="add del">
          <ac:chgData name="Viet Anh Nguyen" userId="b95f61ff061388d5" providerId="LiveId" clId="{746B24EA-7A43-4D3D-A68A-B9BD11066FA8}" dt="2022-02-09T09:46:55.191" v="8708"/>
          <ac:inkMkLst>
            <pc:docMk/>
            <pc:sldMk cId="2260170052" sldId="383"/>
            <ac:inkMk id="65" creationId="{B234EF27-2C3E-456F-8EFC-A06D5CCD69E8}"/>
          </ac:inkMkLst>
        </pc:inkChg>
        <pc:inkChg chg="add del">
          <ac:chgData name="Viet Anh Nguyen" userId="b95f61ff061388d5" providerId="LiveId" clId="{746B24EA-7A43-4D3D-A68A-B9BD11066FA8}" dt="2022-02-09T09:46:55.191" v="8708"/>
          <ac:inkMkLst>
            <pc:docMk/>
            <pc:sldMk cId="2260170052" sldId="383"/>
            <ac:inkMk id="66" creationId="{BAB3FEBA-40EA-4453-9F75-C62A8144F584}"/>
          </ac:inkMkLst>
        </pc:inkChg>
        <pc:inkChg chg="add del">
          <ac:chgData name="Viet Anh Nguyen" userId="b95f61ff061388d5" providerId="LiveId" clId="{746B24EA-7A43-4D3D-A68A-B9BD11066FA8}" dt="2022-02-09T09:46:55.191" v="8708"/>
          <ac:inkMkLst>
            <pc:docMk/>
            <pc:sldMk cId="2260170052" sldId="383"/>
            <ac:inkMk id="67" creationId="{FFD32A27-6142-466C-8596-66D13EDED7C0}"/>
          </ac:inkMkLst>
        </pc:inkChg>
        <pc:inkChg chg="add del">
          <ac:chgData name="Viet Anh Nguyen" userId="b95f61ff061388d5" providerId="LiveId" clId="{746B24EA-7A43-4D3D-A68A-B9BD11066FA8}" dt="2022-02-09T09:46:55.191" v="8708"/>
          <ac:inkMkLst>
            <pc:docMk/>
            <pc:sldMk cId="2260170052" sldId="383"/>
            <ac:inkMk id="68" creationId="{8E436A52-D810-4B5F-8E4B-1EFCB62E8B22}"/>
          </ac:inkMkLst>
        </pc:inkChg>
        <pc:inkChg chg="add del">
          <ac:chgData name="Viet Anh Nguyen" userId="b95f61ff061388d5" providerId="LiveId" clId="{746B24EA-7A43-4D3D-A68A-B9BD11066FA8}" dt="2022-02-09T09:46:55.191" v="8708"/>
          <ac:inkMkLst>
            <pc:docMk/>
            <pc:sldMk cId="2260170052" sldId="383"/>
            <ac:inkMk id="69" creationId="{17157F4A-19B9-4E9D-AED5-3B5BC35F362A}"/>
          </ac:inkMkLst>
        </pc:inkChg>
        <pc:inkChg chg="add del">
          <ac:chgData name="Viet Anh Nguyen" userId="b95f61ff061388d5" providerId="LiveId" clId="{746B24EA-7A43-4D3D-A68A-B9BD11066FA8}" dt="2022-02-09T09:46:55.191" v="8708"/>
          <ac:inkMkLst>
            <pc:docMk/>
            <pc:sldMk cId="2260170052" sldId="383"/>
            <ac:inkMk id="70" creationId="{CE9C513E-FD6E-43EF-B538-5D4FF04820E1}"/>
          </ac:inkMkLst>
        </pc:inkChg>
        <pc:inkChg chg="add del">
          <ac:chgData name="Viet Anh Nguyen" userId="b95f61ff061388d5" providerId="LiveId" clId="{746B24EA-7A43-4D3D-A68A-B9BD11066FA8}" dt="2022-02-09T09:46:55.191" v="8708"/>
          <ac:inkMkLst>
            <pc:docMk/>
            <pc:sldMk cId="2260170052" sldId="383"/>
            <ac:inkMk id="71" creationId="{ABB52CDF-E8BC-4EA7-A08E-8722A8D39BC2}"/>
          </ac:inkMkLst>
        </pc:inkChg>
        <pc:inkChg chg="add del">
          <ac:chgData name="Viet Anh Nguyen" userId="b95f61ff061388d5" providerId="LiveId" clId="{746B24EA-7A43-4D3D-A68A-B9BD11066FA8}" dt="2022-02-09T09:46:55.191" v="8708"/>
          <ac:inkMkLst>
            <pc:docMk/>
            <pc:sldMk cId="2260170052" sldId="383"/>
            <ac:inkMk id="72" creationId="{97D9735D-1AE3-4595-899D-1DD18CD52F7B}"/>
          </ac:inkMkLst>
        </pc:inkChg>
        <pc:inkChg chg="add">
          <ac:chgData name="Viet Anh Nguyen" userId="b95f61ff061388d5" providerId="LiveId" clId="{746B24EA-7A43-4D3D-A68A-B9BD11066FA8}" dt="2022-02-09T09:46:55.191" v="8708"/>
          <ac:inkMkLst>
            <pc:docMk/>
            <pc:sldMk cId="2260170052" sldId="383"/>
            <ac:inkMk id="73" creationId="{15DB7CA4-B2D1-43B0-B0C1-865BA33C394F}"/>
          </ac:inkMkLst>
        </pc:inkChg>
        <pc:inkChg chg="add del">
          <ac:chgData name="Viet Anh Nguyen" userId="b95f61ff061388d5" providerId="LiveId" clId="{746B24EA-7A43-4D3D-A68A-B9BD11066FA8}" dt="2022-02-09T09:46:58.829" v="8713"/>
          <ac:inkMkLst>
            <pc:docMk/>
            <pc:sldMk cId="2260170052" sldId="383"/>
            <ac:inkMk id="74" creationId="{7F0188C1-39C4-4C1B-A8A7-EDB976223F98}"/>
          </ac:inkMkLst>
        </pc:inkChg>
        <pc:inkChg chg="add del">
          <ac:chgData name="Viet Anh Nguyen" userId="b95f61ff061388d5" providerId="LiveId" clId="{746B24EA-7A43-4D3D-A68A-B9BD11066FA8}" dt="2022-02-09T09:46:58.829" v="8713"/>
          <ac:inkMkLst>
            <pc:docMk/>
            <pc:sldMk cId="2260170052" sldId="383"/>
            <ac:inkMk id="75" creationId="{3FF9D473-772F-40CE-A85F-42588430BB64}"/>
          </ac:inkMkLst>
        </pc:inkChg>
        <pc:inkChg chg="add del">
          <ac:chgData name="Viet Anh Nguyen" userId="b95f61ff061388d5" providerId="LiveId" clId="{746B24EA-7A43-4D3D-A68A-B9BD11066FA8}" dt="2022-02-09T09:46:58.829" v="8713"/>
          <ac:inkMkLst>
            <pc:docMk/>
            <pc:sldMk cId="2260170052" sldId="383"/>
            <ac:inkMk id="76" creationId="{D6697897-CC07-4390-99A6-6EA0074C72CD}"/>
          </ac:inkMkLst>
        </pc:inkChg>
        <pc:inkChg chg="add del">
          <ac:chgData name="Viet Anh Nguyen" userId="b95f61ff061388d5" providerId="LiveId" clId="{746B24EA-7A43-4D3D-A68A-B9BD11066FA8}" dt="2022-02-09T09:46:58.829" v="8713"/>
          <ac:inkMkLst>
            <pc:docMk/>
            <pc:sldMk cId="2260170052" sldId="383"/>
            <ac:inkMk id="77" creationId="{602954FF-400B-4547-A0F5-76472D7F215A}"/>
          </ac:inkMkLst>
        </pc:inkChg>
        <pc:inkChg chg="add del">
          <ac:chgData name="Viet Anh Nguyen" userId="b95f61ff061388d5" providerId="LiveId" clId="{746B24EA-7A43-4D3D-A68A-B9BD11066FA8}" dt="2022-02-09T09:46:59.825" v="8716"/>
          <ac:inkMkLst>
            <pc:docMk/>
            <pc:sldMk cId="2260170052" sldId="383"/>
            <ac:inkMk id="78" creationId="{53C260B2-9E34-4AC9-8D0B-48C1D7D83DD1}"/>
          </ac:inkMkLst>
        </pc:inkChg>
        <pc:inkChg chg="add del">
          <ac:chgData name="Viet Anh Nguyen" userId="b95f61ff061388d5" providerId="LiveId" clId="{746B24EA-7A43-4D3D-A68A-B9BD11066FA8}" dt="2022-02-09T09:46:59.825" v="8716"/>
          <ac:inkMkLst>
            <pc:docMk/>
            <pc:sldMk cId="2260170052" sldId="383"/>
            <ac:inkMk id="79" creationId="{C2F7A1CE-6F21-4DE1-911E-4F39D91CFB77}"/>
          </ac:inkMkLst>
        </pc:inkChg>
        <pc:inkChg chg="add del">
          <ac:chgData name="Viet Anh Nguyen" userId="b95f61ff061388d5" providerId="LiveId" clId="{746B24EA-7A43-4D3D-A68A-B9BD11066FA8}" dt="2022-02-09T09:46:59.825" v="8716"/>
          <ac:inkMkLst>
            <pc:docMk/>
            <pc:sldMk cId="2260170052" sldId="383"/>
            <ac:inkMk id="80" creationId="{FBD3493F-D1E6-4FE3-8D4F-F9346DEBBACD}"/>
          </ac:inkMkLst>
        </pc:inkChg>
        <pc:inkChg chg="add">
          <ac:chgData name="Viet Anh Nguyen" userId="b95f61ff061388d5" providerId="LiveId" clId="{746B24EA-7A43-4D3D-A68A-B9BD11066FA8}" dt="2022-02-09T09:46:59.825" v="8716"/>
          <ac:inkMkLst>
            <pc:docMk/>
            <pc:sldMk cId="2260170052" sldId="383"/>
            <ac:inkMk id="81" creationId="{64F34D6A-4D60-4F45-BAFA-07FFFF4DB7A9}"/>
          </ac:inkMkLst>
        </pc:inkChg>
        <pc:inkChg chg="add del">
          <ac:chgData name="Viet Anh Nguyen" userId="b95f61ff061388d5" providerId="LiveId" clId="{746B24EA-7A43-4D3D-A68A-B9BD11066FA8}" dt="2022-02-09T09:47:03.595" v="8725"/>
          <ac:inkMkLst>
            <pc:docMk/>
            <pc:sldMk cId="2260170052" sldId="383"/>
            <ac:inkMk id="82" creationId="{B3CDFCB8-D4CA-4CBD-AF16-CB2C0333B28B}"/>
          </ac:inkMkLst>
        </pc:inkChg>
        <pc:inkChg chg="add del">
          <ac:chgData name="Viet Anh Nguyen" userId="b95f61ff061388d5" providerId="LiveId" clId="{746B24EA-7A43-4D3D-A68A-B9BD11066FA8}" dt="2022-02-09T09:47:03.595" v="8725"/>
          <ac:inkMkLst>
            <pc:docMk/>
            <pc:sldMk cId="2260170052" sldId="383"/>
            <ac:inkMk id="83" creationId="{B2C3061E-93B4-4CD0-9159-4ADF26867241}"/>
          </ac:inkMkLst>
        </pc:inkChg>
        <pc:inkChg chg="add del">
          <ac:chgData name="Viet Anh Nguyen" userId="b95f61ff061388d5" providerId="LiveId" clId="{746B24EA-7A43-4D3D-A68A-B9BD11066FA8}" dt="2022-02-09T09:47:03.595" v="8725"/>
          <ac:inkMkLst>
            <pc:docMk/>
            <pc:sldMk cId="2260170052" sldId="383"/>
            <ac:inkMk id="84" creationId="{D1AF3A21-FA2C-4B80-A0BD-8F2D79181960}"/>
          </ac:inkMkLst>
        </pc:inkChg>
        <pc:inkChg chg="add del">
          <ac:chgData name="Viet Anh Nguyen" userId="b95f61ff061388d5" providerId="LiveId" clId="{746B24EA-7A43-4D3D-A68A-B9BD11066FA8}" dt="2022-02-09T09:47:03.595" v="8725"/>
          <ac:inkMkLst>
            <pc:docMk/>
            <pc:sldMk cId="2260170052" sldId="383"/>
            <ac:inkMk id="85" creationId="{4359578F-2FF9-4171-ACEB-9C1EE42FDF34}"/>
          </ac:inkMkLst>
        </pc:inkChg>
        <pc:inkChg chg="add del">
          <ac:chgData name="Viet Anh Nguyen" userId="b95f61ff061388d5" providerId="LiveId" clId="{746B24EA-7A43-4D3D-A68A-B9BD11066FA8}" dt="2022-02-09T09:47:03.595" v="8725"/>
          <ac:inkMkLst>
            <pc:docMk/>
            <pc:sldMk cId="2260170052" sldId="383"/>
            <ac:inkMk id="86" creationId="{A844D9E1-4FD5-493B-A0BF-06C414EF6EB3}"/>
          </ac:inkMkLst>
        </pc:inkChg>
        <pc:inkChg chg="add del">
          <ac:chgData name="Viet Anh Nguyen" userId="b95f61ff061388d5" providerId="LiveId" clId="{746B24EA-7A43-4D3D-A68A-B9BD11066FA8}" dt="2022-02-09T09:47:03.595" v="8725"/>
          <ac:inkMkLst>
            <pc:docMk/>
            <pc:sldMk cId="2260170052" sldId="383"/>
            <ac:inkMk id="87" creationId="{054F6D99-FB35-45F1-BD58-5044CBA15B07}"/>
          </ac:inkMkLst>
        </pc:inkChg>
        <pc:inkChg chg="add del">
          <ac:chgData name="Viet Anh Nguyen" userId="b95f61ff061388d5" providerId="LiveId" clId="{746B24EA-7A43-4D3D-A68A-B9BD11066FA8}" dt="2022-02-09T09:47:03.595" v="8725"/>
          <ac:inkMkLst>
            <pc:docMk/>
            <pc:sldMk cId="2260170052" sldId="383"/>
            <ac:inkMk id="88" creationId="{BA11C232-1133-48FC-86F6-7CD02B9DFCA7}"/>
          </ac:inkMkLst>
        </pc:inkChg>
        <pc:inkChg chg="add del">
          <ac:chgData name="Viet Anh Nguyen" userId="b95f61ff061388d5" providerId="LiveId" clId="{746B24EA-7A43-4D3D-A68A-B9BD11066FA8}" dt="2022-02-09T09:47:03.595" v="8725"/>
          <ac:inkMkLst>
            <pc:docMk/>
            <pc:sldMk cId="2260170052" sldId="383"/>
            <ac:inkMk id="89" creationId="{CD7BBE01-1520-457D-8C05-6F8E450E0EEA}"/>
          </ac:inkMkLst>
        </pc:inkChg>
        <pc:inkChg chg="add del">
          <ac:chgData name="Viet Anh Nguyen" userId="b95f61ff061388d5" providerId="LiveId" clId="{746B24EA-7A43-4D3D-A68A-B9BD11066FA8}" dt="2022-02-09T09:47:14.106" v="8740"/>
          <ac:inkMkLst>
            <pc:docMk/>
            <pc:sldMk cId="2260170052" sldId="383"/>
            <ac:inkMk id="90" creationId="{9516B13D-B29D-4395-ACFB-6F76EDAD4899}"/>
          </ac:inkMkLst>
        </pc:inkChg>
        <pc:inkChg chg="add del">
          <ac:chgData name="Viet Anh Nguyen" userId="b95f61ff061388d5" providerId="LiveId" clId="{746B24EA-7A43-4D3D-A68A-B9BD11066FA8}" dt="2022-02-09T09:47:05.863" v="8730"/>
          <ac:inkMkLst>
            <pc:docMk/>
            <pc:sldMk cId="2260170052" sldId="383"/>
            <ac:inkMk id="91" creationId="{295AA3D9-D236-4920-B4C1-A8A7B59378C5}"/>
          </ac:inkMkLst>
        </pc:inkChg>
        <pc:inkChg chg="add del">
          <ac:chgData name="Viet Anh Nguyen" userId="b95f61ff061388d5" providerId="LiveId" clId="{746B24EA-7A43-4D3D-A68A-B9BD11066FA8}" dt="2022-02-09T09:47:05.863" v="8730"/>
          <ac:inkMkLst>
            <pc:docMk/>
            <pc:sldMk cId="2260170052" sldId="383"/>
            <ac:inkMk id="92" creationId="{885704EC-1713-4812-BE34-5B4BFB879376}"/>
          </ac:inkMkLst>
        </pc:inkChg>
        <pc:inkChg chg="add del">
          <ac:chgData name="Viet Anh Nguyen" userId="b95f61ff061388d5" providerId="LiveId" clId="{746B24EA-7A43-4D3D-A68A-B9BD11066FA8}" dt="2022-02-09T09:47:05.863" v="8730"/>
          <ac:inkMkLst>
            <pc:docMk/>
            <pc:sldMk cId="2260170052" sldId="383"/>
            <ac:inkMk id="93" creationId="{5EC9A2D9-C919-4FEA-9FBD-269C70AB4056}"/>
          </ac:inkMkLst>
        </pc:inkChg>
        <pc:inkChg chg="add del">
          <ac:chgData name="Viet Anh Nguyen" userId="b95f61ff061388d5" providerId="LiveId" clId="{746B24EA-7A43-4D3D-A68A-B9BD11066FA8}" dt="2022-02-09T09:47:05.863" v="8730"/>
          <ac:inkMkLst>
            <pc:docMk/>
            <pc:sldMk cId="2260170052" sldId="383"/>
            <ac:inkMk id="94" creationId="{1FF23712-A579-4283-B26A-024254A33A4A}"/>
          </ac:inkMkLst>
        </pc:inkChg>
        <pc:inkChg chg="add del">
          <ac:chgData name="Viet Anh Nguyen" userId="b95f61ff061388d5" providerId="LiveId" clId="{746B24EA-7A43-4D3D-A68A-B9BD11066FA8}" dt="2022-02-09T09:47:08.473" v="8733"/>
          <ac:inkMkLst>
            <pc:docMk/>
            <pc:sldMk cId="2260170052" sldId="383"/>
            <ac:inkMk id="95" creationId="{4E041CBF-2AE4-4340-A06D-9091462B9EEB}"/>
          </ac:inkMkLst>
        </pc:inkChg>
        <pc:inkChg chg="add del">
          <ac:chgData name="Viet Anh Nguyen" userId="b95f61ff061388d5" providerId="LiveId" clId="{746B24EA-7A43-4D3D-A68A-B9BD11066FA8}" dt="2022-02-09T09:47:08.473" v="8733"/>
          <ac:inkMkLst>
            <pc:docMk/>
            <pc:sldMk cId="2260170052" sldId="383"/>
            <ac:inkMk id="96" creationId="{4C0CD9FC-5C85-4594-8AAD-B143032DFBF4}"/>
          </ac:inkMkLst>
        </pc:inkChg>
        <pc:inkChg chg="add del">
          <ac:chgData name="Viet Anh Nguyen" userId="b95f61ff061388d5" providerId="LiveId" clId="{746B24EA-7A43-4D3D-A68A-B9BD11066FA8}" dt="2022-02-09T09:47:08.473" v="8733"/>
          <ac:inkMkLst>
            <pc:docMk/>
            <pc:sldMk cId="2260170052" sldId="383"/>
            <ac:inkMk id="97" creationId="{BBB1A1E1-F454-4F8F-B4CD-3156BC73D2EA}"/>
          </ac:inkMkLst>
        </pc:inkChg>
        <pc:inkChg chg="add del">
          <ac:chgData name="Viet Anh Nguyen" userId="b95f61ff061388d5" providerId="LiveId" clId="{746B24EA-7A43-4D3D-A68A-B9BD11066FA8}" dt="2022-02-09T09:47:11.117" v="8737"/>
          <ac:inkMkLst>
            <pc:docMk/>
            <pc:sldMk cId="2260170052" sldId="383"/>
            <ac:inkMk id="98" creationId="{A34BCF36-3C92-48C3-B008-F8328DF15F22}"/>
          </ac:inkMkLst>
        </pc:inkChg>
        <pc:inkChg chg="add del">
          <ac:chgData name="Viet Anh Nguyen" userId="b95f61ff061388d5" providerId="LiveId" clId="{746B24EA-7A43-4D3D-A68A-B9BD11066FA8}" dt="2022-02-09T09:47:11.117" v="8737"/>
          <ac:inkMkLst>
            <pc:docMk/>
            <pc:sldMk cId="2260170052" sldId="383"/>
            <ac:inkMk id="99" creationId="{7EAD9883-A20E-4004-A20B-8CA03343C4FE}"/>
          </ac:inkMkLst>
        </pc:inkChg>
        <pc:inkChg chg="add del">
          <ac:chgData name="Viet Anh Nguyen" userId="b95f61ff061388d5" providerId="LiveId" clId="{746B24EA-7A43-4D3D-A68A-B9BD11066FA8}" dt="2022-02-09T09:47:11.117" v="8737"/>
          <ac:inkMkLst>
            <pc:docMk/>
            <pc:sldMk cId="2260170052" sldId="383"/>
            <ac:inkMk id="100" creationId="{A5417B7D-093B-48AD-84C6-B74C3DA234EF}"/>
          </ac:inkMkLst>
        </pc:inkChg>
        <pc:inkChg chg="add del">
          <ac:chgData name="Viet Anh Nguyen" userId="b95f61ff061388d5" providerId="LiveId" clId="{746B24EA-7A43-4D3D-A68A-B9BD11066FA8}" dt="2022-02-09T09:47:11.117" v="8737"/>
          <ac:inkMkLst>
            <pc:docMk/>
            <pc:sldMk cId="2260170052" sldId="383"/>
            <ac:inkMk id="101" creationId="{46546125-685B-47E9-8EC0-0F51BEBC5DB8}"/>
          </ac:inkMkLst>
        </pc:inkChg>
        <pc:inkChg chg="add">
          <ac:chgData name="Viet Anh Nguyen" userId="b95f61ff061388d5" providerId="LiveId" clId="{746B24EA-7A43-4D3D-A68A-B9BD11066FA8}" dt="2022-02-09T09:47:11.117" v="8737"/>
          <ac:inkMkLst>
            <pc:docMk/>
            <pc:sldMk cId="2260170052" sldId="383"/>
            <ac:inkMk id="102" creationId="{E94D664F-7ED1-4D80-9E40-7EC709C45D13}"/>
          </ac:inkMkLst>
        </pc:inkChg>
        <pc:inkChg chg="add del">
          <ac:chgData name="Viet Anh Nguyen" userId="b95f61ff061388d5" providerId="LiveId" clId="{746B24EA-7A43-4D3D-A68A-B9BD11066FA8}" dt="2022-02-09T09:47:14.106" v="8740"/>
          <ac:inkMkLst>
            <pc:docMk/>
            <pc:sldMk cId="2260170052" sldId="383"/>
            <ac:inkMk id="103" creationId="{841C234B-3D84-4E3D-9746-86D6F0D1FC96}"/>
          </ac:inkMkLst>
        </pc:inkChg>
        <pc:inkChg chg="add del">
          <ac:chgData name="Viet Anh Nguyen" userId="b95f61ff061388d5" providerId="LiveId" clId="{746B24EA-7A43-4D3D-A68A-B9BD11066FA8}" dt="2022-02-09T09:47:14.106" v="8740"/>
          <ac:inkMkLst>
            <pc:docMk/>
            <pc:sldMk cId="2260170052" sldId="383"/>
            <ac:inkMk id="104" creationId="{A032D231-18D3-4EFD-8D43-D5D447E2004B}"/>
          </ac:inkMkLst>
        </pc:inkChg>
        <pc:inkChg chg="add">
          <ac:chgData name="Viet Anh Nguyen" userId="b95f61ff061388d5" providerId="LiveId" clId="{746B24EA-7A43-4D3D-A68A-B9BD11066FA8}" dt="2022-02-09T09:47:14.106" v="8740"/>
          <ac:inkMkLst>
            <pc:docMk/>
            <pc:sldMk cId="2260170052" sldId="383"/>
            <ac:inkMk id="105" creationId="{719CFC32-BF0C-4FE7-A9DC-5244C7727C0C}"/>
          </ac:inkMkLst>
        </pc:inkChg>
        <pc:inkChg chg="add del">
          <ac:chgData name="Viet Anh Nguyen" userId="b95f61ff061388d5" providerId="LiveId" clId="{746B24EA-7A43-4D3D-A68A-B9BD11066FA8}" dt="2022-02-09T09:47:16.761" v="8743"/>
          <ac:inkMkLst>
            <pc:docMk/>
            <pc:sldMk cId="2260170052" sldId="383"/>
            <ac:inkMk id="106" creationId="{0B8322C8-AF66-4731-9CDF-50179B4E20FF}"/>
          </ac:inkMkLst>
        </pc:inkChg>
        <pc:inkChg chg="add del">
          <ac:chgData name="Viet Anh Nguyen" userId="b95f61ff061388d5" providerId="LiveId" clId="{746B24EA-7A43-4D3D-A68A-B9BD11066FA8}" dt="2022-02-09T09:47:16.761" v="8743"/>
          <ac:inkMkLst>
            <pc:docMk/>
            <pc:sldMk cId="2260170052" sldId="383"/>
            <ac:inkMk id="107" creationId="{CB23F39F-43A2-4395-B46B-5D5C4B07CD8E}"/>
          </ac:inkMkLst>
        </pc:inkChg>
        <pc:inkChg chg="add">
          <ac:chgData name="Viet Anh Nguyen" userId="b95f61ff061388d5" providerId="LiveId" clId="{746B24EA-7A43-4D3D-A68A-B9BD11066FA8}" dt="2022-02-09T09:47:16.761" v="8743"/>
          <ac:inkMkLst>
            <pc:docMk/>
            <pc:sldMk cId="2260170052" sldId="383"/>
            <ac:inkMk id="108" creationId="{D421CB89-CE17-4C1D-8B95-E262880F38C9}"/>
          </ac:inkMkLst>
        </pc:inkChg>
        <pc:inkChg chg="add del">
          <ac:chgData name="Viet Anh Nguyen" userId="b95f61ff061388d5" providerId="LiveId" clId="{746B24EA-7A43-4D3D-A68A-B9BD11066FA8}" dt="2022-02-09T09:47:18.588" v="8747"/>
          <ac:inkMkLst>
            <pc:docMk/>
            <pc:sldMk cId="2260170052" sldId="383"/>
            <ac:inkMk id="109" creationId="{550ECA16-1962-4688-9DCA-0576D35D849D}"/>
          </ac:inkMkLst>
        </pc:inkChg>
        <pc:inkChg chg="add del">
          <ac:chgData name="Viet Anh Nguyen" userId="b95f61ff061388d5" providerId="LiveId" clId="{746B24EA-7A43-4D3D-A68A-B9BD11066FA8}" dt="2022-02-09T09:47:18.588" v="8747"/>
          <ac:inkMkLst>
            <pc:docMk/>
            <pc:sldMk cId="2260170052" sldId="383"/>
            <ac:inkMk id="110" creationId="{97F449F5-EBB2-43B9-A580-FF1E9888D8DD}"/>
          </ac:inkMkLst>
        </pc:inkChg>
        <pc:inkChg chg="add del">
          <ac:chgData name="Viet Anh Nguyen" userId="b95f61ff061388d5" providerId="LiveId" clId="{746B24EA-7A43-4D3D-A68A-B9BD11066FA8}" dt="2022-02-09T09:47:18.588" v="8747"/>
          <ac:inkMkLst>
            <pc:docMk/>
            <pc:sldMk cId="2260170052" sldId="383"/>
            <ac:inkMk id="111" creationId="{569D49ED-77EF-4084-BF6F-6ACDD15ED9E8}"/>
          </ac:inkMkLst>
        </pc:inkChg>
        <pc:inkChg chg="add del">
          <ac:chgData name="Viet Anh Nguyen" userId="b95f61ff061388d5" providerId="LiveId" clId="{746B24EA-7A43-4D3D-A68A-B9BD11066FA8}" dt="2022-02-09T09:47:19.516" v="8749"/>
          <ac:inkMkLst>
            <pc:docMk/>
            <pc:sldMk cId="2260170052" sldId="383"/>
            <ac:inkMk id="112" creationId="{BD5AB95C-E1C5-45B6-996A-919532997EF3}"/>
          </ac:inkMkLst>
        </pc:inkChg>
        <pc:inkChg chg="add del">
          <ac:chgData name="Viet Anh Nguyen" userId="b95f61ff061388d5" providerId="LiveId" clId="{746B24EA-7A43-4D3D-A68A-B9BD11066FA8}" dt="2022-02-09T09:47:19.516" v="8749"/>
          <ac:inkMkLst>
            <pc:docMk/>
            <pc:sldMk cId="2260170052" sldId="383"/>
            <ac:inkMk id="113" creationId="{FEFEA799-7C91-4549-9688-EABE6A9892EC}"/>
          </ac:inkMkLst>
        </pc:inkChg>
        <pc:inkChg chg="add del">
          <ac:chgData name="Viet Anh Nguyen" userId="b95f61ff061388d5" providerId="LiveId" clId="{746B24EA-7A43-4D3D-A68A-B9BD11066FA8}" dt="2022-02-09T09:47:21.683" v="8754"/>
          <ac:inkMkLst>
            <pc:docMk/>
            <pc:sldMk cId="2260170052" sldId="383"/>
            <ac:inkMk id="114" creationId="{3CB5F9B8-F9D8-4E6B-B354-C470CBE28E4D}"/>
          </ac:inkMkLst>
        </pc:inkChg>
        <pc:inkChg chg="add del">
          <ac:chgData name="Viet Anh Nguyen" userId="b95f61ff061388d5" providerId="LiveId" clId="{746B24EA-7A43-4D3D-A68A-B9BD11066FA8}" dt="2022-02-09T09:47:21.683" v="8754"/>
          <ac:inkMkLst>
            <pc:docMk/>
            <pc:sldMk cId="2260170052" sldId="383"/>
            <ac:inkMk id="115" creationId="{77E774CD-823C-41E9-B767-4F8431EA736F}"/>
          </ac:inkMkLst>
        </pc:inkChg>
        <pc:inkChg chg="add del">
          <ac:chgData name="Viet Anh Nguyen" userId="b95f61ff061388d5" providerId="LiveId" clId="{746B24EA-7A43-4D3D-A68A-B9BD11066FA8}" dt="2022-02-09T09:47:21.683" v="8754"/>
          <ac:inkMkLst>
            <pc:docMk/>
            <pc:sldMk cId="2260170052" sldId="383"/>
            <ac:inkMk id="116" creationId="{19A3E913-9268-4CB8-B9AF-42EE629DA266}"/>
          </ac:inkMkLst>
        </pc:inkChg>
        <pc:inkChg chg="add del">
          <ac:chgData name="Viet Anh Nguyen" userId="b95f61ff061388d5" providerId="LiveId" clId="{746B24EA-7A43-4D3D-A68A-B9BD11066FA8}" dt="2022-02-09T09:47:21.683" v="8754"/>
          <ac:inkMkLst>
            <pc:docMk/>
            <pc:sldMk cId="2260170052" sldId="383"/>
            <ac:inkMk id="117" creationId="{E711C3FA-646F-4B87-9EA2-9DB3F0532F33}"/>
          </ac:inkMkLst>
        </pc:inkChg>
        <pc:inkChg chg="add del">
          <ac:chgData name="Viet Anh Nguyen" userId="b95f61ff061388d5" providerId="LiveId" clId="{746B24EA-7A43-4D3D-A68A-B9BD11066FA8}" dt="2022-02-09T09:47:21.683" v="8754"/>
          <ac:inkMkLst>
            <pc:docMk/>
            <pc:sldMk cId="2260170052" sldId="383"/>
            <ac:inkMk id="118" creationId="{8DEDD08C-ED76-4DE5-B6CF-43460B12D290}"/>
          </ac:inkMkLst>
        </pc:inkChg>
        <pc:inkChg chg="add mod">
          <ac:chgData name="Viet Anh Nguyen" userId="b95f61ff061388d5" providerId="LiveId" clId="{746B24EA-7A43-4D3D-A68A-B9BD11066FA8}" dt="2022-02-09T09:47:23.871" v="8755"/>
          <ac:inkMkLst>
            <pc:docMk/>
            <pc:sldMk cId="2260170052" sldId="383"/>
            <ac:inkMk id="119" creationId="{6BEBA21B-E4FF-4A84-8881-69FA5BB3D9A0}"/>
          </ac:inkMkLst>
        </pc:inkChg>
        <pc:inkChg chg="add del">
          <ac:chgData name="Viet Anh Nguyen" userId="b95f61ff061388d5" providerId="LiveId" clId="{746B24EA-7A43-4D3D-A68A-B9BD11066FA8}" dt="2022-02-09T09:47:29.855" v="8758"/>
          <ac:inkMkLst>
            <pc:docMk/>
            <pc:sldMk cId="2260170052" sldId="383"/>
            <ac:inkMk id="120" creationId="{6B972B11-EB2F-4386-BAEF-393507D7F468}"/>
          </ac:inkMkLst>
        </pc:inkChg>
        <pc:inkChg chg="add del">
          <ac:chgData name="Viet Anh Nguyen" userId="b95f61ff061388d5" providerId="LiveId" clId="{746B24EA-7A43-4D3D-A68A-B9BD11066FA8}" dt="2022-02-09T09:47:29.855" v="8758"/>
          <ac:inkMkLst>
            <pc:docMk/>
            <pc:sldMk cId="2260170052" sldId="383"/>
            <ac:inkMk id="121" creationId="{4F40D955-B2FA-4974-A19B-525650D27C97}"/>
          </ac:inkMkLst>
        </pc:inkChg>
        <pc:inkChg chg="add del">
          <ac:chgData name="Viet Anh Nguyen" userId="b95f61ff061388d5" providerId="LiveId" clId="{746B24EA-7A43-4D3D-A68A-B9BD11066FA8}" dt="2022-02-09T09:47:30.768" v="8760"/>
          <ac:inkMkLst>
            <pc:docMk/>
            <pc:sldMk cId="2260170052" sldId="383"/>
            <ac:inkMk id="122" creationId="{14C9F398-2D6F-4CF7-BCCA-FC52B21D0AE9}"/>
          </ac:inkMkLst>
        </pc:inkChg>
        <pc:inkChg chg="add del">
          <ac:chgData name="Viet Anh Nguyen" userId="b95f61ff061388d5" providerId="LiveId" clId="{746B24EA-7A43-4D3D-A68A-B9BD11066FA8}" dt="2022-02-09T09:47:30.768" v="8760"/>
          <ac:inkMkLst>
            <pc:docMk/>
            <pc:sldMk cId="2260170052" sldId="383"/>
            <ac:inkMk id="123" creationId="{0B9CC1FF-1B39-4557-A2EA-8A719D0FEEE1}"/>
          </ac:inkMkLst>
        </pc:inkChg>
        <pc:inkChg chg="add">
          <ac:chgData name="Viet Anh Nguyen" userId="b95f61ff061388d5" providerId="LiveId" clId="{746B24EA-7A43-4D3D-A68A-B9BD11066FA8}" dt="2022-02-09T09:47:30.768" v="8760"/>
          <ac:inkMkLst>
            <pc:docMk/>
            <pc:sldMk cId="2260170052" sldId="383"/>
            <ac:inkMk id="124" creationId="{4DCDB0FE-55F5-4425-A6CB-1B22B64BC7DB}"/>
          </ac:inkMkLst>
        </pc:inkChg>
      </pc:sldChg>
      <pc:sldChg chg="addSp delSp add mod">
        <pc:chgData name="Viet Anh Nguyen" userId="b95f61ff061388d5" providerId="LiveId" clId="{746B24EA-7A43-4D3D-A68A-B9BD11066FA8}" dt="2022-02-09T09:58:22.840" v="9006"/>
        <pc:sldMkLst>
          <pc:docMk/>
          <pc:sldMk cId="2407207721" sldId="384"/>
        </pc:sldMkLst>
        <pc:inkChg chg="add">
          <ac:chgData name="Viet Anh Nguyen" userId="b95f61ff061388d5" providerId="LiveId" clId="{746B24EA-7A43-4D3D-A68A-B9BD11066FA8}" dt="2022-02-09T09:47:40.893" v="8761" actId="9405"/>
          <ac:inkMkLst>
            <pc:docMk/>
            <pc:sldMk cId="2407207721" sldId="384"/>
            <ac:inkMk id="2" creationId="{A30690A7-B0DD-49F0-B0F1-D026F3BEB1A1}"/>
          </ac:inkMkLst>
        </pc:inkChg>
        <pc:inkChg chg="add">
          <ac:chgData name="Viet Anh Nguyen" userId="b95f61ff061388d5" providerId="LiveId" clId="{746B24EA-7A43-4D3D-A68A-B9BD11066FA8}" dt="2022-02-09T09:47:41.282" v="8762" actId="9405"/>
          <ac:inkMkLst>
            <pc:docMk/>
            <pc:sldMk cId="2407207721" sldId="384"/>
            <ac:inkMk id="3" creationId="{A2A1CB75-5878-43AC-AE6B-7E86484A45EA}"/>
          </ac:inkMkLst>
        </pc:inkChg>
        <pc:inkChg chg="add del">
          <ac:chgData name="Viet Anh Nguyen" userId="b95f61ff061388d5" providerId="LiveId" clId="{746B24EA-7A43-4D3D-A68A-B9BD11066FA8}" dt="2022-02-09T09:47:44.266" v="8767"/>
          <ac:inkMkLst>
            <pc:docMk/>
            <pc:sldMk cId="2407207721" sldId="384"/>
            <ac:inkMk id="4" creationId="{4E8CA398-C0F8-4945-BA74-30BC8B99690B}"/>
          </ac:inkMkLst>
        </pc:inkChg>
        <pc:inkChg chg="add del">
          <ac:chgData name="Viet Anh Nguyen" userId="b95f61ff061388d5" providerId="LiveId" clId="{746B24EA-7A43-4D3D-A68A-B9BD11066FA8}" dt="2022-02-09T09:47:44.266" v="8767"/>
          <ac:inkMkLst>
            <pc:docMk/>
            <pc:sldMk cId="2407207721" sldId="384"/>
            <ac:inkMk id="5" creationId="{76064029-4F3C-4DA6-A757-88574886309B}"/>
          </ac:inkMkLst>
        </pc:inkChg>
        <pc:inkChg chg="add del">
          <ac:chgData name="Viet Anh Nguyen" userId="b95f61ff061388d5" providerId="LiveId" clId="{746B24EA-7A43-4D3D-A68A-B9BD11066FA8}" dt="2022-02-09T09:47:44.266" v="8767"/>
          <ac:inkMkLst>
            <pc:docMk/>
            <pc:sldMk cId="2407207721" sldId="384"/>
            <ac:inkMk id="6" creationId="{0F2016ED-A2E0-4848-A748-4A35ECAB824E}"/>
          </ac:inkMkLst>
        </pc:inkChg>
        <pc:inkChg chg="add del">
          <ac:chgData name="Viet Anh Nguyen" userId="b95f61ff061388d5" providerId="LiveId" clId="{746B24EA-7A43-4D3D-A68A-B9BD11066FA8}" dt="2022-02-09T09:47:44.266" v="8767"/>
          <ac:inkMkLst>
            <pc:docMk/>
            <pc:sldMk cId="2407207721" sldId="384"/>
            <ac:inkMk id="7" creationId="{848BCD8F-8631-4CD7-BD6A-CA9E7647AD3E}"/>
          </ac:inkMkLst>
        </pc:inkChg>
        <pc:inkChg chg="add del">
          <ac:chgData name="Viet Anh Nguyen" userId="b95f61ff061388d5" providerId="LiveId" clId="{746B24EA-7A43-4D3D-A68A-B9BD11066FA8}" dt="2022-02-09T09:47:45.859" v="8771"/>
          <ac:inkMkLst>
            <pc:docMk/>
            <pc:sldMk cId="2407207721" sldId="384"/>
            <ac:inkMk id="8" creationId="{C0DF9164-8D51-427B-B099-359553991059}"/>
          </ac:inkMkLst>
        </pc:inkChg>
        <pc:inkChg chg="add del">
          <ac:chgData name="Viet Anh Nguyen" userId="b95f61ff061388d5" providerId="LiveId" clId="{746B24EA-7A43-4D3D-A68A-B9BD11066FA8}" dt="2022-02-09T09:47:45.859" v="8771"/>
          <ac:inkMkLst>
            <pc:docMk/>
            <pc:sldMk cId="2407207721" sldId="384"/>
            <ac:inkMk id="9" creationId="{497358F2-58BC-4BE5-84DC-617AA86D8D52}"/>
          </ac:inkMkLst>
        </pc:inkChg>
        <pc:inkChg chg="add del">
          <ac:chgData name="Viet Anh Nguyen" userId="b95f61ff061388d5" providerId="LiveId" clId="{746B24EA-7A43-4D3D-A68A-B9BD11066FA8}" dt="2022-02-09T09:47:45.859" v="8771"/>
          <ac:inkMkLst>
            <pc:docMk/>
            <pc:sldMk cId="2407207721" sldId="384"/>
            <ac:inkMk id="10" creationId="{614D0BCC-BD83-428D-98C8-EC7FA9EE3D92}"/>
          </ac:inkMkLst>
        </pc:inkChg>
        <pc:inkChg chg="add del">
          <ac:chgData name="Viet Anh Nguyen" userId="b95f61ff061388d5" providerId="LiveId" clId="{746B24EA-7A43-4D3D-A68A-B9BD11066FA8}" dt="2022-02-09T09:47:45.859" v="8771"/>
          <ac:inkMkLst>
            <pc:docMk/>
            <pc:sldMk cId="2407207721" sldId="384"/>
            <ac:inkMk id="11" creationId="{BC0EB77F-30E6-46E5-A22C-4ADB03803CF0}"/>
          </ac:inkMkLst>
        </pc:inkChg>
        <pc:inkChg chg="add del">
          <ac:chgData name="Viet Anh Nguyen" userId="b95f61ff061388d5" providerId="LiveId" clId="{746B24EA-7A43-4D3D-A68A-B9BD11066FA8}" dt="2022-02-09T09:47:48.432" v="8780"/>
          <ac:inkMkLst>
            <pc:docMk/>
            <pc:sldMk cId="2407207721" sldId="384"/>
            <ac:inkMk id="12" creationId="{81AAA0AA-7002-44F7-953E-1B35FE90D041}"/>
          </ac:inkMkLst>
        </pc:inkChg>
        <pc:inkChg chg="add del">
          <ac:chgData name="Viet Anh Nguyen" userId="b95f61ff061388d5" providerId="LiveId" clId="{746B24EA-7A43-4D3D-A68A-B9BD11066FA8}" dt="2022-02-09T09:47:48.432" v="8780"/>
          <ac:inkMkLst>
            <pc:docMk/>
            <pc:sldMk cId="2407207721" sldId="384"/>
            <ac:inkMk id="13" creationId="{B3088699-CE4A-45E8-8E12-9B6EC4664D3B}"/>
          </ac:inkMkLst>
        </pc:inkChg>
        <pc:inkChg chg="add del">
          <ac:chgData name="Viet Anh Nguyen" userId="b95f61ff061388d5" providerId="LiveId" clId="{746B24EA-7A43-4D3D-A68A-B9BD11066FA8}" dt="2022-02-09T09:47:48.432" v="8780"/>
          <ac:inkMkLst>
            <pc:docMk/>
            <pc:sldMk cId="2407207721" sldId="384"/>
            <ac:inkMk id="14" creationId="{D33CB17F-B33B-41DA-A924-B460FA7C7953}"/>
          </ac:inkMkLst>
        </pc:inkChg>
        <pc:inkChg chg="add del">
          <ac:chgData name="Viet Anh Nguyen" userId="b95f61ff061388d5" providerId="LiveId" clId="{746B24EA-7A43-4D3D-A68A-B9BD11066FA8}" dt="2022-02-09T09:47:48.432" v="8780"/>
          <ac:inkMkLst>
            <pc:docMk/>
            <pc:sldMk cId="2407207721" sldId="384"/>
            <ac:inkMk id="15" creationId="{5E9C5518-0523-4D5B-ACA7-732D52452AF2}"/>
          </ac:inkMkLst>
        </pc:inkChg>
        <pc:inkChg chg="add del">
          <ac:chgData name="Viet Anh Nguyen" userId="b95f61ff061388d5" providerId="LiveId" clId="{746B24EA-7A43-4D3D-A68A-B9BD11066FA8}" dt="2022-02-09T09:47:48.432" v="8780"/>
          <ac:inkMkLst>
            <pc:docMk/>
            <pc:sldMk cId="2407207721" sldId="384"/>
            <ac:inkMk id="16" creationId="{5AA0D5D9-3C68-4005-AC3A-3AAFA05920C9}"/>
          </ac:inkMkLst>
        </pc:inkChg>
        <pc:inkChg chg="add del">
          <ac:chgData name="Viet Anh Nguyen" userId="b95f61ff061388d5" providerId="LiveId" clId="{746B24EA-7A43-4D3D-A68A-B9BD11066FA8}" dt="2022-02-09T09:47:48.432" v="8780"/>
          <ac:inkMkLst>
            <pc:docMk/>
            <pc:sldMk cId="2407207721" sldId="384"/>
            <ac:inkMk id="17" creationId="{F50651B1-C8AA-44C0-9D10-9DCC998E726D}"/>
          </ac:inkMkLst>
        </pc:inkChg>
        <pc:inkChg chg="add del">
          <ac:chgData name="Viet Anh Nguyen" userId="b95f61ff061388d5" providerId="LiveId" clId="{746B24EA-7A43-4D3D-A68A-B9BD11066FA8}" dt="2022-02-09T09:47:48.432" v="8780"/>
          <ac:inkMkLst>
            <pc:docMk/>
            <pc:sldMk cId="2407207721" sldId="384"/>
            <ac:inkMk id="18" creationId="{20CF4969-EEE0-43DE-A442-B63A50C27CE5}"/>
          </ac:inkMkLst>
        </pc:inkChg>
        <pc:inkChg chg="add del">
          <ac:chgData name="Viet Anh Nguyen" userId="b95f61ff061388d5" providerId="LiveId" clId="{746B24EA-7A43-4D3D-A68A-B9BD11066FA8}" dt="2022-02-09T09:47:48.432" v="8780"/>
          <ac:inkMkLst>
            <pc:docMk/>
            <pc:sldMk cId="2407207721" sldId="384"/>
            <ac:inkMk id="19" creationId="{8FE59B9B-1ED7-482C-BD9E-892AD0FB3B4A}"/>
          </ac:inkMkLst>
        </pc:inkChg>
        <pc:inkChg chg="add del">
          <ac:chgData name="Viet Anh Nguyen" userId="b95f61ff061388d5" providerId="LiveId" clId="{746B24EA-7A43-4D3D-A68A-B9BD11066FA8}" dt="2022-02-09T09:47:48.432" v="8780"/>
          <ac:inkMkLst>
            <pc:docMk/>
            <pc:sldMk cId="2407207721" sldId="384"/>
            <ac:inkMk id="20" creationId="{2D082B1A-4AC7-4CBA-BA37-FC0A3168B0D4}"/>
          </ac:inkMkLst>
        </pc:inkChg>
        <pc:inkChg chg="add del">
          <ac:chgData name="Viet Anh Nguyen" userId="b95f61ff061388d5" providerId="LiveId" clId="{746B24EA-7A43-4D3D-A68A-B9BD11066FA8}" dt="2022-02-09T09:47:50.936" v="8786"/>
          <ac:inkMkLst>
            <pc:docMk/>
            <pc:sldMk cId="2407207721" sldId="384"/>
            <ac:inkMk id="21" creationId="{F4532AF0-865A-41B5-BB92-6ACA587AD8FD}"/>
          </ac:inkMkLst>
        </pc:inkChg>
        <pc:inkChg chg="add del">
          <ac:chgData name="Viet Anh Nguyen" userId="b95f61ff061388d5" providerId="LiveId" clId="{746B24EA-7A43-4D3D-A68A-B9BD11066FA8}" dt="2022-02-09T09:47:50.936" v="8786"/>
          <ac:inkMkLst>
            <pc:docMk/>
            <pc:sldMk cId="2407207721" sldId="384"/>
            <ac:inkMk id="22" creationId="{7C464D9B-07D3-49A3-8360-3922878FB96D}"/>
          </ac:inkMkLst>
        </pc:inkChg>
        <pc:inkChg chg="add del">
          <ac:chgData name="Viet Anh Nguyen" userId="b95f61ff061388d5" providerId="LiveId" clId="{746B24EA-7A43-4D3D-A68A-B9BD11066FA8}" dt="2022-02-09T09:47:50.936" v="8786"/>
          <ac:inkMkLst>
            <pc:docMk/>
            <pc:sldMk cId="2407207721" sldId="384"/>
            <ac:inkMk id="23" creationId="{60799BD9-101F-4ABA-BE2F-82534580B97E}"/>
          </ac:inkMkLst>
        </pc:inkChg>
        <pc:inkChg chg="add del">
          <ac:chgData name="Viet Anh Nguyen" userId="b95f61ff061388d5" providerId="LiveId" clId="{746B24EA-7A43-4D3D-A68A-B9BD11066FA8}" dt="2022-02-09T09:47:50.936" v="8786"/>
          <ac:inkMkLst>
            <pc:docMk/>
            <pc:sldMk cId="2407207721" sldId="384"/>
            <ac:inkMk id="24" creationId="{FEB0F152-37BB-448F-9197-0BADB7A04ED7}"/>
          </ac:inkMkLst>
        </pc:inkChg>
        <pc:inkChg chg="add del">
          <ac:chgData name="Viet Anh Nguyen" userId="b95f61ff061388d5" providerId="LiveId" clId="{746B24EA-7A43-4D3D-A68A-B9BD11066FA8}" dt="2022-02-09T09:47:50.936" v="8786"/>
          <ac:inkMkLst>
            <pc:docMk/>
            <pc:sldMk cId="2407207721" sldId="384"/>
            <ac:inkMk id="25" creationId="{43BE7DA8-0D58-4CE2-893A-E6EF565C04B9}"/>
          </ac:inkMkLst>
        </pc:inkChg>
        <pc:inkChg chg="add del">
          <ac:chgData name="Viet Anh Nguyen" userId="b95f61ff061388d5" providerId="LiveId" clId="{746B24EA-7A43-4D3D-A68A-B9BD11066FA8}" dt="2022-02-09T09:47:50.936" v="8786"/>
          <ac:inkMkLst>
            <pc:docMk/>
            <pc:sldMk cId="2407207721" sldId="384"/>
            <ac:inkMk id="26" creationId="{C352D9C7-A18F-4A8C-A8B4-F5CA3D07727A}"/>
          </ac:inkMkLst>
        </pc:inkChg>
        <pc:inkChg chg="add">
          <ac:chgData name="Viet Anh Nguyen" userId="b95f61ff061388d5" providerId="LiveId" clId="{746B24EA-7A43-4D3D-A68A-B9BD11066FA8}" dt="2022-02-09T09:47:50.936" v="8786"/>
          <ac:inkMkLst>
            <pc:docMk/>
            <pc:sldMk cId="2407207721" sldId="384"/>
            <ac:inkMk id="27" creationId="{A4AAE2F9-3FD7-41F4-9CA4-2B1AB0307C5B}"/>
          </ac:inkMkLst>
        </pc:inkChg>
        <pc:inkChg chg="add del">
          <ac:chgData name="Viet Anh Nguyen" userId="b95f61ff061388d5" providerId="LiveId" clId="{746B24EA-7A43-4D3D-A68A-B9BD11066FA8}" dt="2022-02-09T09:47:53.470" v="8791"/>
          <ac:inkMkLst>
            <pc:docMk/>
            <pc:sldMk cId="2407207721" sldId="384"/>
            <ac:inkMk id="28" creationId="{0E458F5B-27A7-41AB-AAB1-97AEC5339D4F}"/>
          </ac:inkMkLst>
        </pc:inkChg>
        <pc:inkChg chg="add del">
          <ac:chgData name="Viet Anh Nguyen" userId="b95f61ff061388d5" providerId="LiveId" clId="{746B24EA-7A43-4D3D-A68A-B9BD11066FA8}" dt="2022-02-09T09:47:53.470" v="8791"/>
          <ac:inkMkLst>
            <pc:docMk/>
            <pc:sldMk cId="2407207721" sldId="384"/>
            <ac:inkMk id="29" creationId="{3C3A29B8-55E5-4B9F-A59E-068AAF2F878A}"/>
          </ac:inkMkLst>
        </pc:inkChg>
        <pc:inkChg chg="add del">
          <ac:chgData name="Viet Anh Nguyen" userId="b95f61ff061388d5" providerId="LiveId" clId="{746B24EA-7A43-4D3D-A68A-B9BD11066FA8}" dt="2022-02-09T09:47:53.470" v="8791"/>
          <ac:inkMkLst>
            <pc:docMk/>
            <pc:sldMk cId="2407207721" sldId="384"/>
            <ac:inkMk id="30" creationId="{54A4A154-8596-437C-B461-45E79523C491}"/>
          </ac:inkMkLst>
        </pc:inkChg>
        <pc:inkChg chg="add">
          <ac:chgData name="Viet Anh Nguyen" userId="b95f61ff061388d5" providerId="LiveId" clId="{746B24EA-7A43-4D3D-A68A-B9BD11066FA8}" dt="2022-02-09T09:47:52.621" v="8790" actId="9405"/>
          <ac:inkMkLst>
            <pc:docMk/>
            <pc:sldMk cId="2407207721" sldId="384"/>
            <ac:inkMk id="31" creationId="{D4251D1D-B87B-46C5-A8E8-1348DA8C4CF8}"/>
          </ac:inkMkLst>
        </pc:inkChg>
        <pc:inkChg chg="add">
          <ac:chgData name="Viet Anh Nguyen" userId="b95f61ff061388d5" providerId="LiveId" clId="{746B24EA-7A43-4D3D-A68A-B9BD11066FA8}" dt="2022-02-09T09:47:53.470" v="8791"/>
          <ac:inkMkLst>
            <pc:docMk/>
            <pc:sldMk cId="2407207721" sldId="384"/>
            <ac:inkMk id="32" creationId="{ACD0A013-B8F5-4266-8C8D-F92F5C8F8063}"/>
          </ac:inkMkLst>
        </pc:inkChg>
        <pc:inkChg chg="add">
          <ac:chgData name="Viet Anh Nguyen" userId="b95f61ff061388d5" providerId="LiveId" clId="{746B24EA-7A43-4D3D-A68A-B9BD11066FA8}" dt="2022-02-09T09:47:53.765" v="8792" actId="9405"/>
          <ac:inkMkLst>
            <pc:docMk/>
            <pc:sldMk cId="2407207721" sldId="384"/>
            <ac:inkMk id="33" creationId="{53E9BCD2-F94D-4469-AF6F-8D489D5CCA37}"/>
          </ac:inkMkLst>
        </pc:inkChg>
        <pc:inkChg chg="add">
          <ac:chgData name="Viet Anh Nguyen" userId="b95f61ff061388d5" providerId="LiveId" clId="{746B24EA-7A43-4D3D-A68A-B9BD11066FA8}" dt="2022-02-09T09:47:53.941" v="8793" actId="9405"/>
          <ac:inkMkLst>
            <pc:docMk/>
            <pc:sldMk cId="2407207721" sldId="384"/>
            <ac:inkMk id="34" creationId="{B3A48010-C37E-4F83-A769-954716EA88B1}"/>
          </ac:inkMkLst>
        </pc:inkChg>
        <pc:inkChg chg="add del">
          <ac:chgData name="Viet Anh Nguyen" userId="b95f61ff061388d5" providerId="LiveId" clId="{746B24EA-7A43-4D3D-A68A-B9BD11066FA8}" dt="2022-02-09T09:47:57.382" v="8797"/>
          <ac:inkMkLst>
            <pc:docMk/>
            <pc:sldMk cId="2407207721" sldId="384"/>
            <ac:inkMk id="35" creationId="{B8BD350E-DFFA-403A-BAD5-391321BAD741}"/>
          </ac:inkMkLst>
        </pc:inkChg>
        <pc:inkChg chg="add del">
          <ac:chgData name="Viet Anh Nguyen" userId="b95f61ff061388d5" providerId="LiveId" clId="{746B24EA-7A43-4D3D-A68A-B9BD11066FA8}" dt="2022-02-09T09:47:57.382" v="8797"/>
          <ac:inkMkLst>
            <pc:docMk/>
            <pc:sldMk cId="2407207721" sldId="384"/>
            <ac:inkMk id="36" creationId="{59370B9C-0C34-41A3-9281-0A6379303A18}"/>
          </ac:inkMkLst>
        </pc:inkChg>
        <pc:inkChg chg="add del">
          <ac:chgData name="Viet Anh Nguyen" userId="b95f61ff061388d5" providerId="LiveId" clId="{746B24EA-7A43-4D3D-A68A-B9BD11066FA8}" dt="2022-02-09T09:47:57.382" v="8797"/>
          <ac:inkMkLst>
            <pc:docMk/>
            <pc:sldMk cId="2407207721" sldId="384"/>
            <ac:inkMk id="37" creationId="{921D7155-6F81-43EB-A459-FD0913D8FA27}"/>
          </ac:inkMkLst>
        </pc:inkChg>
        <pc:inkChg chg="add">
          <ac:chgData name="Viet Anh Nguyen" userId="b95f61ff061388d5" providerId="LiveId" clId="{746B24EA-7A43-4D3D-A68A-B9BD11066FA8}" dt="2022-02-09T09:47:57.382" v="8797"/>
          <ac:inkMkLst>
            <pc:docMk/>
            <pc:sldMk cId="2407207721" sldId="384"/>
            <ac:inkMk id="38" creationId="{0E32AA66-89A5-479C-88A1-CC31BEB84CC2}"/>
          </ac:inkMkLst>
        </pc:inkChg>
        <pc:inkChg chg="add del">
          <ac:chgData name="Viet Anh Nguyen" userId="b95f61ff061388d5" providerId="LiveId" clId="{746B24EA-7A43-4D3D-A68A-B9BD11066FA8}" dt="2022-02-09T09:47:59.157" v="8801"/>
          <ac:inkMkLst>
            <pc:docMk/>
            <pc:sldMk cId="2407207721" sldId="384"/>
            <ac:inkMk id="39" creationId="{BC087D80-E88C-4DF6-88E6-E6286CAE532F}"/>
          </ac:inkMkLst>
        </pc:inkChg>
        <pc:inkChg chg="add del">
          <ac:chgData name="Viet Anh Nguyen" userId="b95f61ff061388d5" providerId="LiveId" clId="{746B24EA-7A43-4D3D-A68A-B9BD11066FA8}" dt="2022-02-09T09:47:59.157" v="8801"/>
          <ac:inkMkLst>
            <pc:docMk/>
            <pc:sldMk cId="2407207721" sldId="384"/>
            <ac:inkMk id="40" creationId="{181AC8B5-2CE9-46AE-AA36-1E71661B196C}"/>
          </ac:inkMkLst>
        </pc:inkChg>
        <pc:inkChg chg="add del">
          <ac:chgData name="Viet Anh Nguyen" userId="b95f61ff061388d5" providerId="LiveId" clId="{746B24EA-7A43-4D3D-A68A-B9BD11066FA8}" dt="2022-02-09T09:47:59.157" v="8801"/>
          <ac:inkMkLst>
            <pc:docMk/>
            <pc:sldMk cId="2407207721" sldId="384"/>
            <ac:inkMk id="41" creationId="{F3FE839C-C831-4B82-8138-5704D5562550}"/>
          </ac:inkMkLst>
        </pc:inkChg>
        <pc:inkChg chg="add del">
          <ac:chgData name="Viet Anh Nguyen" userId="b95f61ff061388d5" providerId="LiveId" clId="{746B24EA-7A43-4D3D-A68A-B9BD11066FA8}" dt="2022-02-09T09:48:02.021" v="8807"/>
          <ac:inkMkLst>
            <pc:docMk/>
            <pc:sldMk cId="2407207721" sldId="384"/>
            <ac:inkMk id="42" creationId="{EF174688-EC50-4E8F-BF10-ED16CA83623C}"/>
          </ac:inkMkLst>
        </pc:inkChg>
        <pc:inkChg chg="add del">
          <ac:chgData name="Viet Anh Nguyen" userId="b95f61ff061388d5" providerId="LiveId" clId="{746B24EA-7A43-4D3D-A68A-B9BD11066FA8}" dt="2022-02-09T09:48:02.021" v="8807"/>
          <ac:inkMkLst>
            <pc:docMk/>
            <pc:sldMk cId="2407207721" sldId="384"/>
            <ac:inkMk id="43" creationId="{C17DE331-BD3F-48EE-8A6A-44248D1ABA04}"/>
          </ac:inkMkLst>
        </pc:inkChg>
        <pc:inkChg chg="add del">
          <ac:chgData name="Viet Anh Nguyen" userId="b95f61ff061388d5" providerId="LiveId" clId="{746B24EA-7A43-4D3D-A68A-B9BD11066FA8}" dt="2022-02-09T09:48:02.021" v="8807"/>
          <ac:inkMkLst>
            <pc:docMk/>
            <pc:sldMk cId="2407207721" sldId="384"/>
            <ac:inkMk id="44" creationId="{C508B9ED-A0BB-41E9-9A2E-333ACA4D8EC5}"/>
          </ac:inkMkLst>
        </pc:inkChg>
        <pc:inkChg chg="add del">
          <ac:chgData name="Viet Anh Nguyen" userId="b95f61ff061388d5" providerId="LiveId" clId="{746B24EA-7A43-4D3D-A68A-B9BD11066FA8}" dt="2022-02-09T09:48:02.021" v="8807"/>
          <ac:inkMkLst>
            <pc:docMk/>
            <pc:sldMk cId="2407207721" sldId="384"/>
            <ac:inkMk id="45" creationId="{775E5484-C955-482D-879B-FD112D08C332}"/>
          </ac:inkMkLst>
        </pc:inkChg>
        <pc:inkChg chg="add del">
          <ac:chgData name="Viet Anh Nguyen" userId="b95f61ff061388d5" providerId="LiveId" clId="{746B24EA-7A43-4D3D-A68A-B9BD11066FA8}" dt="2022-02-09T09:48:02.021" v="8807"/>
          <ac:inkMkLst>
            <pc:docMk/>
            <pc:sldMk cId="2407207721" sldId="384"/>
            <ac:inkMk id="46" creationId="{EC74F0B7-80CF-405D-A5A4-1BAAA63B7D92}"/>
          </ac:inkMkLst>
        </pc:inkChg>
        <pc:inkChg chg="add del">
          <ac:chgData name="Viet Anh Nguyen" userId="b95f61ff061388d5" providerId="LiveId" clId="{746B24EA-7A43-4D3D-A68A-B9BD11066FA8}" dt="2022-02-09T09:48:02.021" v="8807"/>
          <ac:inkMkLst>
            <pc:docMk/>
            <pc:sldMk cId="2407207721" sldId="384"/>
            <ac:inkMk id="47" creationId="{2C1167A8-2E1E-4ED5-9D10-60BF52CB811F}"/>
          </ac:inkMkLst>
        </pc:inkChg>
        <pc:inkChg chg="add">
          <ac:chgData name="Viet Anh Nguyen" userId="b95f61ff061388d5" providerId="LiveId" clId="{746B24EA-7A43-4D3D-A68A-B9BD11066FA8}" dt="2022-02-09T09:48:02.021" v="8807"/>
          <ac:inkMkLst>
            <pc:docMk/>
            <pc:sldMk cId="2407207721" sldId="384"/>
            <ac:inkMk id="48" creationId="{E8CA06CE-C87A-4DAC-ABAA-6B454A03E587}"/>
          </ac:inkMkLst>
        </pc:inkChg>
        <pc:inkChg chg="add del">
          <ac:chgData name="Viet Anh Nguyen" userId="b95f61ff061388d5" providerId="LiveId" clId="{746B24EA-7A43-4D3D-A68A-B9BD11066FA8}" dt="2022-02-09T09:48:04.537" v="8812"/>
          <ac:inkMkLst>
            <pc:docMk/>
            <pc:sldMk cId="2407207721" sldId="384"/>
            <ac:inkMk id="49" creationId="{E4333A32-7848-4274-AD58-5E2F3646FCAD}"/>
          </ac:inkMkLst>
        </pc:inkChg>
        <pc:inkChg chg="add del">
          <ac:chgData name="Viet Anh Nguyen" userId="b95f61ff061388d5" providerId="LiveId" clId="{746B24EA-7A43-4D3D-A68A-B9BD11066FA8}" dt="2022-02-09T09:48:04.537" v="8812"/>
          <ac:inkMkLst>
            <pc:docMk/>
            <pc:sldMk cId="2407207721" sldId="384"/>
            <ac:inkMk id="50" creationId="{149F2FD4-617E-4EE8-ADC6-C6D806F28FBE}"/>
          </ac:inkMkLst>
        </pc:inkChg>
        <pc:inkChg chg="add del">
          <ac:chgData name="Viet Anh Nguyen" userId="b95f61ff061388d5" providerId="LiveId" clId="{746B24EA-7A43-4D3D-A68A-B9BD11066FA8}" dt="2022-02-09T09:48:04.537" v="8812"/>
          <ac:inkMkLst>
            <pc:docMk/>
            <pc:sldMk cId="2407207721" sldId="384"/>
            <ac:inkMk id="51" creationId="{1F337CBC-2E42-4D68-A72A-0BE5C6D21592}"/>
          </ac:inkMkLst>
        </pc:inkChg>
        <pc:inkChg chg="add">
          <ac:chgData name="Viet Anh Nguyen" userId="b95f61ff061388d5" providerId="LiveId" clId="{746B24EA-7A43-4D3D-A68A-B9BD11066FA8}" dt="2022-02-09T09:48:03.628" v="8811" actId="9405"/>
          <ac:inkMkLst>
            <pc:docMk/>
            <pc:sldMk cId="2407207721" sldId="384"/>
            <ac:inkMk id="52" creationId="{5A2BA040-3C26-48DB-AFB4-E731F19391C7}"/>
          </ac:inkMkLst>
        </pc:inkChg>
        <pc:inkChg chg="add">
          <ac:chgData name="Viet Anh Nguyen" userId="b95f61ff061388d5" providerId="LiveId" clId="{746B24EA-7A43-4D3D-A68A-B9BD11066FA8}" dt="2022-02-09T09:48:04.537" v="8812"/>
          <ac:inkMkLst>
            <pc:docMk/>
            <pc:sldMk cId="2407207721" sldId="384"/>
            <ac:inkMk id="53" creationId="{C4D248AB-E709-4654-A124-BDD429B1D394}"/>
          </ac:inkMkLst>
        </pc:inkChg>
        <pc:inkChg chg="add del">
          <ac:chgData name="Viet Anh Nguyen" userId="b95f61ff061388d5" providerId="LiveId" clId="{746B24EA-7A43-4D3D-A68A-B9BD11066FA8}" dt="2022-02-09T09:48:11.424" v="8815"/>
          <ac:inkMkLst>
            <pc:docMk/>
            <pc:sldMk cId="2407207721" sldId="384"/>
            <ac:inkMk id="54" creationId="{F97581C7-1DA5-4859-BA4E-C2293CA8B82C}"/>
          </ac:inkMkLst>
        </pc:inkChg>
        <pc:inkChg chg="add del">
          <ac:chgData name="Viet Anh Nguyen" userId="b95f61ff061388d5" providerId="LiveId" clId="{746B24EA-7A43-4D3D-A68A-B9BD11066FA8}" dt="2022-02-09T09:48:11.424" v="8815"/>
          <ac:inkMkLst>
            <pc:docMk/>
            <pc:sldMk cId="2407207721" sldId="384"/>
            <ac:inkMk id="55" creationId="{1A78B1DF-A832-4A00-90F7-D83A4361E6E0}"/>
          </ac:inkMkLst>
        </pc:inkChg>
        <pc:inkChg chg="add del">
          <ac:chgData name="Viet Anh Nguyen" userId="b95f61ff061388d5" providerId="LiveId" clId="{746B24EA-7A43-4D3D-A68A-B9BD11066FA8}" dt="2022-02-09T09:48:13.062" v="8819"/>
          <ac:inkMkLst>
            <pc:docMk/>
            <pc:sldMk cId="2407207721" sldId="384"/>
            <ac:inkMk id="56" creationId="{30F3DE1D-EFF5-46EA-816A-F4DF3CF42069}"/>
          </ac:inkMkLst>
        </pc:inkChg>
        <pc:inkChg chg="add del">
          <ac:chgData name="Viet Anh Nguyen" userId="b95f61ff061388d5" providerId="LiveId" clId="{746B24EA-7A43-4D3D-A68A-B9BD11066FA8}" dt="2022-02-09T09:48:13.062" v="8819"/>
          <ac:inkMkLst>
            <pc:docMk/>
            <pc:sldMk cId="2407207721" sldId="384"/>
            <ac:inkMk id="57" creationId="{638D4FE9-B578-4880-B855-901AFCE9380D}"/>
          </ac:inkMkLst>
        </pc:inkChg>
        <pc:inkChg chg="add">
          <ac:chgData name="Viet Anh Nguyen" userId="b95f61ff061388d5" providerId="LiveId" clId="{746B24EA-7A43-4D3D-A68A-B9BD11066FA8}" dt="2022-02-09T09:48:11.956" v="8817" actId="9405"/>
          <ac:inkMkLst>
            <pc:docMk/>
            <pc:sldMk cId="2407207721" sldId="384"/>
            <ac:inkMk id="58" creationId="{A1CA5E7F-4952-4D77-852B-90642CD92112}"/>
          </ac:inkMkLst>
        </pc:inkChg>
        <pc:inkChg chg="add">
          <ac:chgData name="Viet Anh Nguyen" userId="b95f61ff061388d5" providerId="LiveId" clId="{746B24EA-7A43-4D3D-A68A-B9BD11066FA8}" dt="2022-02-09T09:48:12.135" v="8818" actId="9405"/>
          <ac:inkMkLst>
            <pc:docMk/>
            <pc:sldMk cId="2407207721" sldId="384"/>
            <ac:inkMk id="59" creationId="{46C87995-CDE2-4EF6-824D-F19199B7D41F}"/>
          </ac:inkMkLst>
        </pc:inkChg>
        <pc:inkChg chg="add">
          <ac:chgData name="Viet Anh Nguyen" userId="b95f61ff061388d5" providerId="LiveId" clId="{746B24EA-7A43-4D3D-A68A-B9BD11066FA8}" dt="2022-02-09T09:48:13.062" v="8819"/>
          <ac:inkMkLst>
            <pc:docMk/>
            <pc:sldMk cId="2407207721" sldId="384"/>
            <ac:inkMk id="60" creationId="{87A17D4B-6402-45A0-9E84-1FD5E7755DC3}"/>
          </ac:inkMkLst>
        </pc:inkChg>
        <pc:inkChg chg="add del">
          <ac:chgData name="Viet Anh Nguyen" userId="b95f61ff061388d5" providerId="LiveId" clId="{746B24EA-7A43-4D3D-A68A-B9BD11066FA8}" dt="2022-02-09T09:48:24.773" v="8827"/>
          <ac:inkMkLst>
            <pc:docMk/>
            <pc:sldMk cId="2407207721" sldId="384"/>
            <ac:inkMk id="61" creationId="{6B869316-53BA-48D6-A4BE-44B7BAD75731}"/>
          </ac:inkMkLst>
        </pc:inkChg>
        <pc:inkChg chg="add del">
          <ac:chgData name="Viet Anh Nguyen" userId="b95f61ff061388d5" providerId="LiveId" clId="{746B24EA-7A43-4D3D-A68A-B9BD11066FA8}" dt="2022-02-09T09:48:24.773" v="8827"/>
          <ac:inkMkLst>
            <pc:docMk/>
            <pc:sldMk cId="2407207721" sldId="384"/>
            <ac:inkMk id="62" creationId="{13CB7921-374C-446B-918D-9DA9497751CD}"/>
          </ac:inkMkLst>
        </pc:inkChg>
        <pc:inkChg chg="add del">
          <ac:chgData name="Viet Anh Nguyen" userId="b95f61ff061388d5" providerId="LiveId" clId="{746B24EA-7A43-4D3D-A68A-B9BD11066FA8}" dt="2022-02-09T09:48:24.773" v="8827"/>
          <ac:inkMkLst>
            <pc:docMk/>
            <pc:sldMk cId="2407207721" sldId="384"/>
            <ac:inkMk id="63" creationId="{DADE084E-4089-4C80-B5CF-D13B3B02011A}"/>
          </ac:inkMkLst>
        </pc:inkChg>
        <pc:inkChg chg="add del">
          <ac:chgData name="Viet Anh Nguyen" userId="b95f61ff061388d5" providerId="LiveId" clId="{746B24EA-7A43-4D3D-A68A-B9BD11066FA8}" dt="2022-02-09T09:48:24.773" v="8827"/>
          <ac:inkMkLst>
            <pc:docMk/>
            <pc:sldMk cId="2407207721" sldId="384"/>
            <ac:inkMk id="64" creationId="{0425D030-2558-4CE9-86A5-AE2D800B4CAC}"/>
          </ac:inkMkLst>
        </pc:inkChg>
        <pc:inkChg chg="add del">
          <ac:chgData name="Viet Anh Nguyen" userId="b95f61ff061388d5" providerId="LiveId" clId="{746B24EA-7A43-4D3D-A68A-B9BD11066FA8}" dt="2022-02-09T09:48:24.773" v="8827"/>
          <ac:inkMkLst>
            <pc:docMk/>
            <pc:sldMk cId="2407207721" sldId="384"/>
            <ac:inkMk id="65" creationId="{47068991-43AF-4996-93C1-1B76B72B3606}"/>
          </ac:inkMkLst>
        </pc:inkChg>
        <pc:inkChg chg="add">
          <ac:chgData name="Viet Anh Nguyen" userId="b95f61ff061388d5" providerId="LiveId" clId="{746B24EA-7A43-4D3D-A68A-B9BD11066FA8}" dt="2022-02-09T09:48:23.958" v="8825" actId="9405"/>
          <ac:inkMkLst>
            <pc:docMk/>
            <pc:sldMk cId="2407207721" sldId="384"/>
            <ac:inkMk id="66" creationId="{AC2E24DE-882A-4B87-839B-6A77FB327E5D}"/>
          </ac:inkMkLst>
        </pc:inkChg>
        <pc:inkChg chg="add">
          <ac:chgData name="Viet Anh Nguyen" userId="b95f61ff061388d5" providerId="LiveId" clId="{746B24EA-7A43-4D3D-A68A-B9BD11066FA8}" dt="2022-02-09T09:48:24.106" v="8826" actId="9405"/>
          <ac:inkMkLst>
            <pc:docMk/>
            <pc:sldMk cId="2407207721" sldId="384"/>
            <ac:inkMk id="67" creationId="{51052494-255C-48DC-AC95-CEDB283C2BF1}"/>
          </ac:inkMkLst>
        </pc:inkChg>
        <pc:inkChg chg="add">
          <ac:chgData name="Viet Anh Nguyen" userId="b95f61ff061388d5" providerId="LiveId" clId="{746B24EA-7A43-4D3D-A68A-B9BD11066FA8}" dt="2022-02-09T09:48:24.773" v="8827"/>
          <ac:inkMkLst>
            <pc:docMk/>
            <pc:sldMk cId="2407207721" sldId="384"/>
            <ac:inkMk id="68" creationId="{FB541688-4614-4BCB-9E72-66B47437419B}"/>
          </ac:inkMkLst>
        </pc:inkChg>
        <pc:inkChg chg="add del">
          <ac:chgData name="Viet Anh Nguyen" userId="b95f61ff061388d5" providerId="LiveId" clId="{746B24EA-7A43-4D3D-A68A-B9BD11066FA8}" dt="2022-02-09T09:48:30.084" v="8830"/>
          <ac:inkMkLst>
            <pc:docMk/>
            <pc:sldMk cId="2407207721" sldId="384"/>
            <ac:inkMk id="69" creationId="{9F3B26CB-292E-4F3C-A5AE-1C1DC1AE7997}"/>
          </ac:inkMkLst>
        </pc:inkChg>
        <pc:inkChg chg="add del">
          <ac:chgData name="Viet Anh Nguyen" userId="b95f61ff061388d5" providerId="LiveId" clId="{746B24EA-7A43-4D3D-A68A-B9BD11066FA8}" dt="2022-02-09T09:48:30.084" v="8830"/>
          <ac:inkMkLst>
            <pc:docMk/>
            <pc:sldMk cId="2407207721" sldId="384"/>
            <ac:inkMk id="70" creationId="{114F0575-6F3E-408A-8E23-AEB44A44C326}"/>
          </ac:inkMkLst>
        </pc:inkChg>
        <pc:inkChg chg="add del">
          <ac:chgData name="Viet Anh Nguyen" userId="b95f61ff061388d5" providerId="LiveId" clId="{746B24EA-7A43-4D3D-A68A-B9BD11066FA8}" dt="2022-02-09T09:48:31.304" v="8833"/>
          <ac:inkMkLst>
            <pc:docMk/>
            <pc:sldMk cId="2407207721" sldId="384"/>
            <ac:inkMk id="71" creationId="{B83CE7A3-A406-44E8-B810-4FEA0AE1FE02}"/>
          </ac:inkMkLst>
        </pc:inkChg>
        <pc:inkChg chg="add del">
          <ac:chgData name="Viet Anh Nguyen" userId="b95f61ff061388d5" providerId="LiveId" clId="{746B24EA-7A43-4D3D-A68A-B9BD11066FA8}" dt="2022-02-09T09:48:31.304" v="8833"/>
          <ac:inkMkLst>
            <pc:docMk/>
            <pc:sldMk cId="2407207721" sldId="384"/>
            <ac:inkMk id="72" creationId="{20196F2E-1228-4D3B-A459-A7FF45B5A84F}"/>
          </ac:inkMkLst>
        </pc:inkChg>
        <pc:inkChg chg="add del">
          <ac:chgData name="Viet Anh Nguyen" userId="b95f61ff061388d5" providerId="LiveId" clId="{746B24EA-7A43-4D3D-A68A-B9BD11066FA8}" dt="2022-02-09T09:48:31.304" v="8833"/>
          <ac:inkMkLst>
            <pc:docMk/>
            <pc:sldMk cId="2407207721" sldId="384"/>
            <ac:inkMk id="73" creationId="{1A5ADBEA-5709-4284-B130-78DA9E881865}"/>
          </ac:inkMkLst>
        </pc:inkChg>
        <pc:inkChg chg="add del">
          <ac:chgData name="Viet Anh Nguyen" userId="b95f61ff061388d5" providerId="LiveId" clId="{746B24EA-7A43-4D3D-A68A-B9BD11066FA8}" dt="2022-02-09T09:48:33.158" v="8836"/>
          <ac:inkMkLst>
            <pc:docMk/>
            <pc:sldMk cId="2407207721" sldId="384"/>
            <ac:inkMk id="74" creationId="{64325BA5-9DCD-4585-A6C9-971D0F5AF798}"/>
          </ac:inkMkLst>
        </pc:inkChg>
        <pc:inkChg chg="add del">
          <ac:chgData name="Viet Anh Nguyen" userId="b95f61ff061388d5" providerId="LiveId" clId="{746B24EA-7A43-4D3D-A68A-B9BD11066FA8}" dt="2022-02-09T09:48:33.158" v="8836"/>
          <ac:inkMkLst>
            <pc:docMk/>
            <pc:sldMk cId="2407207721" sldId="384"/>
            <ac:inkMk id="75" creationId="{36B356C1-2249-403E-B03E-1962B8C1B889}"/>
          </ac:inkMkLst>
        </pc:inkChg>
        <pc:inkChg chg="add del">
          <ac:chgData name="Viet Anh Nguyen" userId="b95f61ff061388d5" providerId="LiveId" clId="{746B24EA-7A43-4D3D-A68A-B9BD11066FA8}" dt="2022-02-09T09:48:33.158" v="8836"/>
          <ac:inkMkLst>
            <pc:docMk/>
            <pc:sldMk cId="2407207721" sldId="384"/>
            <ac:inkMk id="76" creationId="{313148B9-AB5F-4AA2-A8F3-427AE96059F7}"/>
          </ac:inkMkLst>
        </pc:inkChg>
        <pc:inkChg chg="add">
          <ac:chgData name="Viet Anh Nguyen" userId="b95f61ff061388d5" providerId="LiveId" clId="{746B24EA-7A43-4D3D-A68A-B9BD11066FA8}" dt="2022-02-09T09:48:33.158" v="8836"/>
          <ac:inkMkLst>
            <pc:docMk/>
            <pc:sldMk cId="2407207721" sldId="384"/>
            <ac:inkMk id="77" creationId="{A0757587-C988-47C1-91BF-6884EC48E6B7}"/>
          </ac:inkMkLst>
        </pc:inkChg>
        <pc:inkChg chg="add">
          <ac:chgData name="Viet Anh Nguyen" userId="b95f61ff061388d5" providerId="LiveId" clId="{746B24EA-7A43-4D3D-A68A-B9BD11066FA8}" dt="2022-02-09T09:48:41.525" v="8837" actId="9405"/>
          <ac:inkMkLst>
            <pc:docMk/>
            <pc:sldMk cId="2407207721" sldId="384"/>
            <ac:inkMk id="78" creationId="{C9A55635-A475-4E01-BDDB-4FA43591DBBF}"/>
          </ac:inkMkLst>
        </pc:inkChg>
        <pc:inkChg chg="add del">
          <ac:chgData name="Viet Anh Nguyen" userId="b95f61ff061388d5" providerId="LiveId" clId="{746B24EA-7A43-4D3D-A68A-B9BD11066FA8}" dt="2022-02-09T09:48:53.473" v="8839"/>
          <ac:inkMkLst>
            <pc:docMk/>
            <pc:sldMk cId="2407207721" sldId="384"/>
            <ac:inkMk id="79" creationId="{42AE78E4-6DB4-4720-AAD4-21B009DFB7DB}"/>
          </ac:inkMkLst>
        </pc:inkChg>
        <pc:inkChg chg="add del">
          <ac:chgData name="Viet Anh Nguyen" userId="b95f61ff061388d5" providerId="LiveId" clId="{746B24EA-7A43-4D3D-A68A-B9BD11066FA8}" dt="2022-02-09T09:49:02.915" v="8850"/>
          <ac:inkMkLst>
            <pc:docMk/>
            <pc:sldMk cId="2407207721" sldId="384"/>
            <ac:inkMk id="80" creationId="{5C9988B2-4FC9-41CF-B7E6-58B57499EBE8}"/>
          </ac:inkMkLst>
        </pc:inkChg>
        <pc:inkChg chg="add del">
          <ac:chgData name="Viet Anh Nguyen" userId="b95f61ff061388d5" providerId="LiveId" clId="{746B24EA-7A43-4D3D-A68A-B9BD11066FA8}" dt="2022-02-09T09:49:02.915" v="8850"/>
          <ac:inkMkLst>
            <pc:docMk/>
            <pc:sldMk cId="2407207721" sldId="384"/>
            <ac:inkMk id="81" creationId="{1BA6E0F2-6E07-4ECA-BA83-C5286EA8B597}"/>
          </ac:inkMkLst>
        </pc:inkChg>
        <pc:inkChg chg="add del">
          <ac:chgData name="Viet Anh Nguyen" userId="b95f61ff061388d5" providerId="LiveId" clId="{746B24EA-7A43-4D3D-A68A-B9BD11066FA8}" dt="2022-02-09T09:49:02.915" v="8850"/>
          <ac:inkMkLst>
            <pc:docMk/>
            <pc:sldMk cId="2407207721" sldId="384"/>
            <ac:inkMk id="82" creationId="{927506A7-B4C9-4776-9AC7-6F3762368103}"/>
          </ac:inkMkLst>
        </pc:inkChg>
        <pc:inkChg chg="add del">
          <ac:chgData name="Viet Anh Nguyen" userId="b95f61ff061388d5" providerId="LiveId" clId="{746B24EA-7A43-4D3D-A68A-B9BD11066FA8}" dt="2022-02-09T09:49:02.915" v="8850"/>
          <ac:inkMkLst>
            <pc:docMk/>
            <pc:sldMk cId="2407207721" sldId="384"/>
            <ac:inkMk id="83" creationId="{3A4D127D-D742-4E5B-93D0-D48BC1201B11}"/>
          </ac:inkMkLst>
        </pc:inkChg>
        <pc:inkChg chg="add del">
          <ac:chgData name="Viet Anh Nguyen" userId="b95f61ff061388d5" providerId="LiveId" clId="{746B24EA-7A43-4D3D-A68A-B9BD11066FA8}" dt="2022-02-09T09:49:02.915" v="8850"/>
          <ac:inkMkLst>
            <pc:docMk/>
            <pc:sldMk cId="2407207721" sldId="384"/>
            <ac:inkMk id="84" creationId="{CCD6E04D-EA58-4A9C-8C36-8A4CC8565B29}"/>
          </ac:inkMkLst>
        </pc:inkChg>
        <pc:inkChg chg="add del">
          <ac:chgData name="Viet Anh Nguyen" userId="b95f61ff061388d5" providerId="LiveId" clId="{746B24EA-7A43-4D3D-A68A-B9BD11066FA8}" dt="2022-02-09T09:49:02.915" v="8850"/>
          <ac:inkMkLst>
            <pc:docMk/>
            <pc:sldMk cId="2407207721" sldId="384"/>
            <ac:inkMk id="85" creationId="{AC769FD2-E66A-4725-9940-260C179C97D2}"/>
          </ac:inkMkLst>
        </pc:inkChg>
        <pc:inkChg chg="add del">
          <ac:chgData name="Viet Anh Nguyen" userId="b95f61ff061388d5" providerId="LiveId" clId="{746B24EA-7A43-4D3D-A68A-B9BD11066FA8}" dt="2022-02-09T09:49:02.915" v="8850"/>
          <ac:inkMkLst>
            <pc:docMk/>
            <pc:sldMk cId="2407207721" sldId="384"/>
            <ac:inkMk id="86" creationId="{EF02ACBA-D062-45BB-9616-6C5FF9A5F81A}"/>
          </ac:inkMkLst>
        </pc:inkChg>
        <pc:inkChg chg="add del">
          <ac:chgData name="Viet Anh Nguyen" userId="b95f61ff061388d5" providerId="LiveId" clId="{746B24EA-7A43-4D3D-A68A-B9BD11066FA8}" dt="2022-02-09T09:49:02.915" v="8850"/>
          <ac:inkMkLst>
            <pc:docMk/>
            <pc:sldMk cId="2407207721" sldId="384"/>
            <ac:inkMk id="87" creationId="{FC456058-78A7-47ED-9638-C5313FDC805D}"/>
          </ac:inkMkLst>
        </pc:inkChg>
        <pc:inkChg chg="add del">
          <ac:chgData name="Viet Anh Nguyen" userId="b95f61ff061388d5" providerId="LiveId" clId="{746B24EA-7A43-4D3D-A68A-B9BD11066FA8}" dt="2022-02-09T09:49:02.915" v="8850"/>
          <ac:inkMkLst>
            <pc:docMk/>
            <pc:sldMk cId="2407207721" sldId="384"/>
            <ac:inkMk id="88" creationId="{268F1F90-E0D8-4488-95D8-3B5668F5B29C}"/>
          </ac:inkMkLst>
        </pc:inkChg>
        <pc:inkChg chg="add del">
          <ac:chgData name="Viet Anh Nguyen" userId="b95f61ff061388d5" providerId="LiveId" clId="{746B24EA-7A43-4D3D-A68A-B9BD11066FA8}" dt="2022-02-09T09:49:02.915" v="8850"/>
          <ac:inkMkLst>
            <pc:docMk/>
            <pc:sldMk cId="2407207721" sldId="384"/>
            <ac:inkMk id="89" creationId="{FBB678C2-B90D-4C17-BDDF-8E6101DD7A8B}"/>
          </ac:inkMkLst>
        </pc:inkChg>
        <pc:inkChg chg="add del">
          <ac:chgData name="Viet Anh Nguyen" userId="b95f61ff061388d5" providerId="LiveId" clId="{746B24EA-7A43-4D3D-A68A-B9BD11066FA8}" dt="2022-02-09T09:49:02.915" v="8850"/>
          <ac:inkMkLst>
            <pc:docMk/>
            <pc:sldMk cId="2407207721" sldId="384"/>
            <ac:inkMk id="90" creationId="{BF77CBB2-C96F-44E8-B5B2-B5749B09BAE6}"/>
          </ac:inkMkLst>
        </pc:inkChg>
        <pc:inkChg chg="add">
          <ac:chgData name="Viet Anh Nguyen" userId="b95f61ff061388d5" providerId="LiveId" clId="{746B24EA-7A43-4D3D-A68A-B9BD11066FA8}" dt="2022-02-09T09:49:02.915" v="8850"/>
          <ac:inkMkLst>
            <pc:docMk/>
            <pc:sldMk cId="2407207721" sldId="384"/>
            <ac:inkMk id="91" creationId="{74ADEB76-89A0-4213-BBD7-7D40EBC444C7}"/>
          </ac:inkMkLst>
        </pc:inkChg>
        <pc:inkChg chg="add">
          <ac:chgData name="Viet Anh Nguyen" userId="b95f61ff061388d5" providerId="LiveId" clId="{746B24EA-7A43-4D3D-A68A-B9BD11066FA8}" dt="2022-02-09T09:49:05.268" v="8851" actId="9405"/>
          <ac:inkMkLst>
            <pc:docMk/>
            <pc:sldMk cId="2407207721" sldId="384"/>
            <ac:inkMk id="92" creationId="{AF73D1AE-A2E3-4CA5-B9C6-54E75D0DD810}"/>
          </ac:inkMkLst>
        </pc:inkChg>
        <pc:inkChg chg="add">
          <ac:chgData name="Viet Anh Nguyen" userId="b95f61ff061388d5" providerId="LiveId" clId="{746B24EA-7A43-4D3D-A68A-B9BD11066FA8}" dt="2022-02-09T09:49:09.339" v="8852" actId="9405"/>
          <ac:inkMkLst>
            <pc:docMk/>
            <pc:sldMk cId="2407207721" sldId="384"/>
            <ac:inkMk id="93" creationId="{B09376DD-5CB4-4F0A-9E6C-80DAED3AFAE4}"/>
          </ac:inkMkLst>
        </pc:inkChg>
        <pc:inkChg chg="add del">
          <ac:chgData name="Viet Anh Nguyen" userId="b95f61ff061388d5" providerId="LiveId" clId="{746B24EA-7A43-4D3D-A68A-B9BD11066FA8}" dt="2022-02-09T09:49:37.399" v="8855"/>
          <ac:inkMkLst>
            <pc:docMk/>
            <pc:sldMk cId="2407207721" sldId="384"/>
            <ac:inkMk id="94" creationId="{4E0C9093-47D8-41F0-A2DB-1E78EA2EF835}"/>
          </ac:inkMkLst>
        </pc:inkChg>
        <pc:inkChg chg="add del">
          <ac:chgData name="Viet Anh Nguyen" userId="b95f61ff061388d5" providerId="LiveId" clId="{746B24EA-7A43-4D3D-A68A-B9BD11066FA8}" dt="2022-02-09T09:49:37.399" v="8855"/>
          <ac:inkMkLst>
            <pc:docMk/>
            <pc:sldMk cId="2407207721" sldId="384"/>
            <ac:inkMk id="95" creationId="{24F3DF7E-52B8-4E16-93EE-4702C7344FDE}"/>
          </ac:inkMkLst>
        </pc:inkChg>
        <pc:inkChg chg="add">
          <ac:chgData name="Viet Anh Nguyen" userId="b95f61ff061388d5" providerId="LiveId" clId="{746B24EA-7A43-4D3D-A68A-B9BD11066FA8}" dt="2022-02-09T09:49:37.399" v="8855"/>
          <ac:inkMkLst>
            <pc:docMk/>
            <pc:sldMk cId="2407207721" sldId="384"/>
            <ac:inkMk id="96" creationId="{6A84E345-B72F-4B9D-80DA-BCB274B40C9B}"/>
          </ac:inkMkLst>
        </pc:inkChg>
        <pc:inkChg chg="add">
          <ac:chgData name="Viet Anh Nguyen" userId="b95f61ff061388d5" providerId="LiveId" clId="{746B24EA-7A43-4D3D-A68A-B9BD11066FA8}" dt="2022-02-09T09:49:37.895" v="8856" actId="9405"/>
          <ac:inkMkLst>
            <pc:docMk/>
            <pc:sldMk cId="2407207721" sldId="384"/>
            <ac:inkMk id="97" creationId="{BE44E12C-A0D9-4870-A1E7-96D792321851}"/>
          </ac:inkMkLst>
        </pc:inkChg>
        <pc:inkChg chg="add del">
          <ac:chgData name="Viet Anh Nguyen" userId="b95f61ff061388d5" providerId="LiveId" clId="{746B24EA-7A43-4D3D-A68A-B9BD11066FA8}" dt="2022-02-09T09:49:42.484" v="8859"/>
          <ac:inkMkLst>
            <pc:docMk/>
            <pc:sldMk cId="2407207721" sldId="384"/>
            <ac:inkMk id="98" creationId="{3CEA0735-DD2D-4F51-B031-6B686F0FE7EB}"/>
          </ac:inkMkLst>
        </pc:inkChg>
        <pc:inkChg chg="add del">
          <ac:chgData name="Viet Anh Nguyen" userId="b95f61ff061388d5" providerId="LiveId" clId="{746B24EA-7A43-4D3D-A68A-B9BD11066FA8}" dt="2022-02-09T09:49:42.484" v="8859"/>
          <ac:inkMkLst>
            <pc:docMk/>
            <pc:sldMk cId="2407207721" sldId="384"/>
            <ac:inkMk id="99" creationId="{F59CFD2B-85CA-458A-9533-7925BF664B23}"/>
          </ac:inkMkLst>
        </pc:inkChg>
        <pc:inkChg chg="add">
          <ac:chgData name="Viet Anh Nguyen" userId="b95f61ff061388d5" providerId="LiveId" clId="{746B24EA-7A43-4D3D-A68A-B9BD11066FA8}" dt="2022-02-09T09:49:42.484" v="8859"/>
          <ac:inkMkLst>
            <pc:docMk/>
            <pc:sldMk cId="2407207721" sldId="384"/>
            <ac:inkMk id="100" creationId="{1762B097-07EE-46C5-AC21-E17BCA89F2BC}"/>
          </ac:inkMkLst>
        </pc:inkChg>
        <pc:inkChg chg="add">
          <ac:chgData name="Viet Anh Nguyen" userId="b95f61ff061388d5" providerId="LiveId" clId="{746B24EA-7A43-4D3D-A68A-B9BD11066FA8}" dt="2022-02-09T09:49:43.074" v="8860" actId="9405"/>
          <ac:inkMkLst>
            <pc:docMk/>
            <pc:sldMk cId="2407207721" sldId="384"/>
            <ac:inkMk id="101" creationId="{30F34BB4-8E00-42A5-A22B-61A5A9F2A105}"/>
          </ac:inkMkLst>
        </pc:inkChg>
        <pc:inkChg chg="add del">
          <ac:chgData name="Viet Anh Nguyen" userId="b95f61ff061388d5" providerId="LiveId" clId="{746B24EA-7A43-4D3D-A68A-B9BD11066FA8}" dt="2022-02-09T09:49:49.437" v="8863"/>
          <ac:inkMkLst>
            <pc:docMk/>
            <pc:sldMk cId="2407207721" sldId="384"/>
            <ac:inkMk id="102" creationId="{5B9C7603-2FE2-48DA-86F2-6B1F72D39353}"/>
          </ac:inkMkLst>
        </pc:inkChg>
        <pc:inkChg chg="add del">
          <ac:chgData name="Viet Anh Nguyen" userId="b95f61ff061388d5" providerId="LiveId" clId="{746B24EA-7A43-4D3D-A68A-B9BD11066FA8}" dt="2022-02-09T09:49:49.437" v="8863"/>
          <ac:inkMkLst>
            <pc:docMk/>
            <pc:sldMk cId="2407207721" sldId="384"/>
            <ac:inkMk id="103" creationId="{3F0EEF0B-5AFC-4E03-AB03-768EEB7D4D28}"/>
          </ac:inkMkLst>
        </pc:inkChg>
        <pc:inkChg chg="add">
          <ac:chgData name="Viet Anh Nguyen" userId="b95f61ff061388d5" providerId="LiveId" clId="{746B24EA-7A43-4D3D-A68A-B9BD11066FA8}" dt="2022-02-09T09:49:49.437" v="8863"/>
          <ac:inkMkLst>
            <pc:docMk/>
            <pc:sldMk cId="2407207721" sldId="384"/>
            <ac:inkMk id="104" creationId="{9E79E883-5E88-403E-B403-914E01FEE3F3}"/>
          </ac:inkMkLst>
        </pc:inkChg>
        <pc:inkChg chg="add">
          <ac:chgData name="Viet Anh Nguyen" userId="b95f61ff061388d5" providerId="LiveId" clId="{746B24EA-7A43-4D3D-A68A-B9BD11066FA8}" dt="2022-02-09T09:49:49.816" v="8864" actId="9405"/>
          <ac:inkMkLst>
            <pc:docMk/>
            <pc:sldMk cId="2407207721" sldId="384"/>
            <ac:inkMk id="105" creationId="{639171BD-8FF9-4D4D-BC16-C5E6E515D22E}"/>
          </ac:inkMkLst>
        </pc:inkChg>
        <pc:inkChg chg="add del">
          <ac:chgData name="Viet Anh Nguyen" userId="b95f61ff061388d5" providerId="LiveId" clId="{746B24EA-7A43-4D3D-A68A-B9BD11066FA8}" dt="2022-02-09T09:51:24.322" v="8898"/>
          <ac:inkMkLst>
            <pc:docMk/>
            <pc:sldMk cId="2407207721" sldId="384"/>
            <ac:inkMk id="106" creationId="{D3C5E747-BB41-4F2F-886B-F10D1CA270AD}"/>
          </ac:inkMkLst>
        </pc:inkChg>
        <pc:inkChg chg="add del">
          <ac:chgData name="Viet Anh Nguyen" userId="b95f61ff061388d5" providerId="LiveId" clId="{746B24EA-7A43-4D3D-A68A-B9BD11066FA8}" dt="2022-02-09T09:51:24.322" v="8898"/>
          <ac:inkMkLst>
            <pc:docMk/>
            <pc:sldMk cId="2407207721" sldId="384"/>
            <ac:inkMk id="107" creationId="{0A117DDF-25A6-4EB5-B0DA-6CB6999E09F9}"/>
          </ac:inkMkLst>
        </pc:inkChg>
        <pc:inkChg chg="add del">
          <ac:chgData name="Viet Anh Nguyen" userId="b95f61ff061388d5" providerId="LiveId" clId="{746B24EA-7A43-4D3D-A68A-B9BD11066FA8}" dt="2022-02-09T09:51:24.322" v="8898"/>
          <ac:inkMkLst>
            <pc:docMk/>
            <pc:sldMk cId="2407207721" sldId="384"/>
            <ac:inkMk id="108" creationId="{A9CA30FB-7DFD-4DA6-BE7F-FEC0AD013773}"/>
          </ac:inkMkLst>
        </pc:inkChg>
        <pc:inkChg chg="add del">
          <ac:chgData name="Viet Anh Nguyen" userId="b95f61ff061388d5" providerId="LiveId" clId="{746B24EA-7A43-4D3D-A68A-B9BD11066FA8}" dt="2022-02-09T09:51:24.322" v="8898"/>
          <ac:inkMkLst>
            <pc:docMk/>
            <pc:sldMk cId="2407207721" sldId="384"/>
            <ac:inkMk id="109" creationId="{29F5E156-E2CE-441F-BE3B-1FC62BA241B6}"/>
          </ac:inkMkLst>
        </pc:inkChg>
        <pc:inkChg chg="add del">
          <ac:chgData name="Viet Anh Nguyen" userId="b95f61ff061388d5" providerId="LiveId" clId="{746B24EA-7A43-4D3D-A68A-B9BD11066FA8}" dt="2022-02-09T09:51:24.322" v="8898"/>
          <ac:inkMkLst>
            <pc:docMk/>
            <pc:sldMk cId="2407207721" sldId="384"/>
            <ac:inkMk id="110" creationId="{022E492E-2955-4F5D-8FEC-1459C4F8CB72}"/>
          </ac:inkMkLst>
        </pc:inkChg>
        <pc:inkChg chg="add del">
          <ac:chgData name="Viet Anh Nguyen" userId="b95f61ff061388d5" providerId="LiveId" clId="{746B24EA-7A43-4D3D-A68A-B9BD11066FA8}" dt="2022-02-09T09:51:24.322" v="8898"/>
          <ac:inkMkLst>
            <pc:docMk/>
            <pc:sldMk cId="2407207721" sldId="384"/>
            <ac:inkMk id="111" creationId="{8413E31C-E665-4043-B70F-B86CE96C20D9}"/>
          </ac:inkMkLst>
        </pc:inkChg>
        <pc:inkChg chg="add del">
          <ac:chgData name="Viet Anh Nguyen" userId="b95f61ff061388d5" providerId="LiveId" clId="{746B24EA-7A43-4D3D-A68A-B9BD11066FA8}" dt="2022-02-09T09:51:24.322" v="8898"/>
          <ac:inkMkLst>
            <pc:docMk/>
            <pc:sldMk cId="2407207721" sldId="384"/>
            <ac:inkMk id="112" creationId="{38344AA4-1D77-4235-98FC-10CFE165A50F}"/>
          </ac:inkMkLst>
        </pc:inkChg>
        <pc:inkChg chg="add del">
          <ac:chgData name="Viet Anh Nguyen" userId="b95f61ff061388d5" providerId="LiveId" clId="{746B24EA-7A43-4D3D-A68A-B9BD11066FA8}" dt="2022-02-09T09:51:24.322" v="8898"/>
          <ac:inkMkLst>
            <pc:docMk/>
            <pc:sldMk cId="2407207721" sldId="384"/>
            <ac:inkMk id="113" creationId="{0F847347-9B95-4DD3-ABFF-62E5EBF5F138}"/>
          </ac:inkMkLst>
        </pc:inkChg>
        <pc:inkChg chg="add del">
          <ac:chgData name="Viet Anh Nguyen" userId="b95f61ff061388d5" providerId="LiveId" clId="{746B24EA-7A43-4D3D-A68A-B9BD11066FA8}" dt="2022-02-09T09:51:24.322" v="8898"/>
          <ac:inkMkLst>
            <pc:docMk/>
            <pc:sldMk cId="2407207721" sldId="384"/>
            <ac:inkMk id="114" creationId="{76E27C3A-7AEA-424A-903E-D4932E7DDCA7}"/>
          </ac:inkMkLst>
        </pc:inkChg>
        <pc:inkChg chg="add del">
          <ac:chgData name="Viet Anh Nguyen" userId="b95f61ff061388d5" providerId="LiveId" clId="{746B24EA-7A43-4D3D-A68A-B9BD11066FA8}" dt="2022-02-09T09:51:24.322" v="8898"/>
          <ac:inkMkLst>
            <pc:docMk/>
            <pc:sldMk cId="2407207721" sldId="384"/>
            <ac:inkMk id="115" creationId="{021B1E7C-F8B8-4A8E-9102-62E9983678C1}"/>
          </ac:inkMkLst>
        </pc:inkChg>
        <pc:inkChg chg="add">
          <ac:chgData name="Viet Anh Nguyen" userId="b95f61ff061388d5" providerId="LiveId" clId="{746B24EA-7A43-4D3D-A68A-B9BD11066FA8}" dt="2022-02-09T09:51:24.322" v="8898"/>
          <ac:inkMkLst>
            <pc:docMk/>
            <pc:sldMk cId="2407207721" sldId="384"/>
            <ac:inkMk id="116" creationId="{BE262307-33DD-4F45-8188-DBD0F7EA54A7}"/>
          </ac:inkMkLst>
        </pc:inkChg>
        <pc:inkChg chg="add del">
          <ac:chgData name="Viet Anh Nguyen" userId="b95f61ff061388d5" providerId="LiveId" clId="{746B24EA-7A43-4D3D-A68A-B9BD11066FA8}" dt="2022-02-09T09:58:22.840" v="9006"/>
          <ac:inkMkLst>
            <pc:docMk/>
            <pc:sldMk cId="2407207721" sldId="384"/>
            <ac:inkMk id="117" creationId="{EA3CAF35-029D-4617-8FB1-A7ABC5D5B9F0}"/>
          </ac:inkMkLst>
        </pc:inkChg>
        <pc:inkChg chg="add del">
          <ac:chgData name="Viet Anh Nguyen" userId="b95f61ff061388d5" providerId="LiveId" clId="{746B24EA-7A43-4D3D-A68A-B9BD11066FA8}" dt="2022-02-09T09:58:22.840" v="9006"/>
          <ac:inkMkLst>
            <pc:docMk/>
            <pc:sldMk cId="2407207721" sldId="384"/>
            <ac:inkMk id="118" creationId="{B2ADFD52-0651-4186-9334-C21716B68C01}"/>
          </ac:inkMkLst>
        </pc:inkChg>
        <pc:inkChg chg="add del">
          <ac:chgData name="Viet Anh Nguyen" userId="b95f61ff061388d5" providerId="LiveId" clId="{746B24EA-7A43-4D3D-A68A-B9BD11066FA8}" dt="2022-02-09T09:58:22.840" v="9006"/>
          <ac:inkMkLst>
            <pc:docMk/>
            <pc:sldMk cId="2407207721" sldId="384"/>
            <ac:inkMk id="119" creationId="{D19E0636-0CF6-40CB-A403-264380CF3D35}"/>
          </ac:inkMkLst>
        </pc:inkChg>
        <pc:inkChg chg="add del">
          <ac:chgData name="Viet Anh Nguyen" userId="b95f61ff061388d5" providerId="LiveId" clId="{746B24EA-7A43-4D3D-A68A-B9BD11066FA8}" dt="2022-02-09T09:58:22.840" v="9006"/>
          <ac:inkMkLst>
            <pc:docMk/>
            <pc:sldMk cId="2407207721" sldId="384"/>
            <ac:inkMk id="120" creationId="{C5195D29-2137-4787-B7CA-7B42E3B65332}"/>
          </ac:inkMkLst>
        </pc:inkChg>
        <pc:inkChg chg="add del">
          <ac:chgData name="Viet Anh Nguyen" userId="b95f61ff061388d5" providerId="LiveId" clId="{746B24EA-7A43-4D3D-A68A-B9BD11066FA8}" dt="2022-02-09T09:58:22.840" v="9006"/>
          <ac:inkMkLst>
            <pc:docMk/>
            <pc:sldMk cId="2407207721" sldId="384"/>
            <ac:inkMk id="121" creationId="{58AECDB2-B806-440A-8082-0BF52BD729C1}"/>
          </ac:inkMkLst>
        </pc:inkChg>
        <pc:inkChg chg="add del">
          <ac:chgData name="Viet Anh Nguyen" userId="b95f61ff061388d5" providerId="LiveId" clId="{746B24EA-7A43-4D3D-A68A-B9BD11066FA8}" dt="2022-02-09T09:58:22.840" v="9006"/>
          <ac:inkMkLst>
            <pc:docMk/>
            <pc:sldMk cId="2407207721" sldId="384"/>
            <ac:inkMk id="122" creationId="{B489F43C-6F81-41DB-B2BC-4E29F9276FF0}"/>
          </ac:inkMkLst>
        </pc:inkChg>
        <pc:inkChg chg="add del">
          <ac:chgData name="Viet Anh Nguyen" userId="b95f61ff061388d5" providerId="LiveId" clId="{746B24EA-7A43-4D3D-A68A-B9BD11066FA8}" dt="2022-02-09T09:58:22.840" v="9006"/>
          <ac:inkMkLst>
            <pc:docMk/>
            <pc:sldMk cId="2407207721" sldId="384"/>
            <ac:inkMk id="123" creationId="{E266C949-D8C4-4B07-AD15-C78D1CFABE63}"/>
          </ac:inkMkLst>
        </pc:inkChg>
        <pc:inkChg chg="add del">
          <ac:chgData name="Viet Anh Nguyen" userId="b95f61ff061388d5" providerId="LiveId" clId="{746B24EA-7A43-4D3D-A68A-B9BD11066FA8}" dt="2022-02-09T09:58:22.840" v="9006"/>
          <ac:inkMkLst>
            <pc:docMk/>
            <pc:sldMk cId="2407207721" sldId="384"/>
            <ac:inkMk id="124" creationId="{D686301A-1AAC-4445-8336-C4DD3E04E59D}"/>
          </ac:inkMkLst>
        </pc:inkChg>
        <pc:inkChg chg="add del">
          <ac:chgData name="Viet Anh Nguyen" userId="b95f61ff061388d5" providerId="LiveId" clId="{746B24EA-7A43-4D3D-A68A-B9BD11066FA8}" dt="2022-02-09T09:58:22.840" v="9006"/>
          <ac:inkMkLst>
            <pc:docMk/>
            <pc:sldMk cId="2407207721" sldId="384"/>
            <ac:inkMk id="125" creationId="{298D62A5-DDE3-458F-8E16-688BD419647A}"/>
          </ac:inkMkLst>
        </pc:inkChg>
        <pc:inkChg chg="add">
          <ac:chgData name="Viet Anh Nguyen" userId="b95f61ff061388d5" providerId="LiveId" clId="{746B24EA-7A43-4D3D-A68A-B9BD11066FA8}" dt="2022-02-09T09:58:22.840" v="9006"/>
          <ac:inkMkLst>
            <pc:docMk/>
            <pc:sldMk cId="2407207721" sldId="384"/>
            <ac:inkMk id="126" creationId="{1E7DA4C7-125F-42FA-A0D0-33885A363D55}"/>
          </ac:inkMkLst>
        </pc:inkChg>
      </pc:sldChg>
      <pc:sldChg chg="addSp delSp modSp add mod">
        <pc:chgData name="Viet Anh Nguyen" userId="b95f61ff061388d5" providerId="LiveId" clId="{746B24EA-7A43-4D3D-A68A-B9BD11066FA8}" dt="2022-02-09T09:56:13.695" v="8996"/>
        <pc:sldMkLst>
          <pc:docMk/>
          <pc:sldMk cId="2769842880" sldId="385"/>
        </pc:sldMkLst>
        <pc:inkChg chg="add del">
          <ac:chgData name="Viet Anh Nguyen" userId="b95f61ff061388d5" providerId="LiveId" clId="{746B24EA-7A43-4D3D-A68A-B9BD11066FA8}" dt="2022-02-09T09:50:04.360" v="8873"/>
          <ac:inkMkLst>
            <pc:docMk/>
            <pc:sldMk cId="2769842880" sldId="385"/>
            <ac:inkMk id="2" creationId="{07F280D0-39C1-43FB-B7DA-5A03C757762E}"/>
          </ac:inkMkLst>
        </pc:inkChg>
        <pc:inkChg chg="add del">
          <ac:chgData name="Viet Anh Nguyen" userId="b95f61ff061388d5" providerId="LiveId" clId="{746B24EA-7A43-4D3D-A68A-B9BD11066FA8}" dt="2022-02-09T09:50:04.360" v="8873"/>
          <ac:inkMkLst>
            <pc:docMk/>
            <pc:sldMk cId="2769842880" sldId="385"/>
            <ac:inkMk id="3" creationId="{46039806-BBE0-4839-AEB1-A88147674495}"/>
          </ac:inkMkLst>
        </pc:inkChg>
        <pc:inkChg chg="add del">
          <ac:chgData name="Viet Anh Nguyen" userId="b95f61ff061388d5" providerId="LiveId" clId="{746B24EA-7A43-4D3D-A68A-B9BD11066FA8}" dt="2022-02-09T09:50:04.360" v="8873"/>
          <ac:inkMkLst>
            <pc:docMk/>
            <pc:sldMk cId="2769842880" sldId="385"/>
            <ac:inkMk id="4" creationId="{3AC2D3D7-A51C-4F1B-866F-8FC86B5EA02F}"/>
          </ac:inkMkLst>
        </pc:inkChg>
        <pc:inkChg chg="add del">
          <ac:chgData name="Viet Anh Nguyen" userId="b95f61ff061388d5" providerId="LiveId" clId="{746B24EA-7A43-4D3D-A68A-B9BD11066FA8}" dt="2022-02-09T09:50:04.360" v="8873"/>
          <ac:inkMkLst>
            <pc:docMk/>
            <pc:sldMk cId="2769842880" sldId="385"/>
            <ac:inkMk id="5" creationId="{7A62848D-0744-487D-BE4D-78AEA135ED1E}"/>
          </ac:inkMkLst>
        </pc:inkChg>
        <pc:inkChg chg="add del">
          <ac:chgData name="Viet Anh Nguyen" userId="b95f61ff061388d5" providerId="LiveId" clId="{746B24EA-7A43-4D3D-A68A-B9BD11066FA8}" dt="2022-02-09T09:50:04.360" v="8873"/>
          <ac:inkMkLst>
            <pc:docMk/>
            <pc:sldMk cId="2769842880" sldId="385"/>
            <ac:inkMk id="6" creationId="{F34B4642-100C-4F75-8A71-DAA4AF58DA11}"/>
          </ac:inkMkLst>
        </pc:inkChg>
        <pc:inkChg chg="add del">
          <ac:chgData name="Viet Anh Nguyen" userId="b95f61ff061388d5" providerId="LiveId" clId="{746B24EA-7A43-4D3D-A68A-B9BD11066FA8}" dt="2022-02-09T09:50:04.360" v="8873"/>
          <ac:inkMkLst>
            <pc:docMk/>
            <pc:sldMk cId="2769842880" sldId="385"/>
            <ac:inkMk id="7" creationId="{BA96FB48-0BCB-4B7E-A06C-225963243FEB}"/>
          </ac:inkMkLst>
        </pc:inkChg>
        <pc:inkChg chg="add del">
          <ac:chgData name="Viet Anh Nguyen" userId="b95f61ff061388d5" providerId="LiveId" clId="{746B24EA-7A43-4D3D-A68A-B9BD11066FA8}" dt="2022-02-09T09:50:04.360" v="8873"/>
          <ac:inkMkLst>
            <pc:docMk/>
            <pc:sldMk cId="2769842880" sldId="385"/>
            <ac:inkMk id="8" creationId="{431FF1B1-F039-48B1-8F5F-935CA2FE26DD}"/>
          </ac:inkMkLst>
        </pc:inkChg>
        <pc:inkChg chg="add del">
          <ac:chgData name="Viet Anh Nguyen" userId="b95f61ff061388d5" providerId="LiveId" clId="{746B24EA-7A43-4D3D-A68A-B9BD11066FA8}" dt="2022-02-09T09:50:04.360" v="8873"/>
          <ac:inkMkLst>
            <pc:docMk/>
            <pc:sldMk cId="2769842880" sldId="385"/>
            <ac:inkMk id="9" creationId="{C06C9EE5-2837-410E-82B8-CBC038301258}"/>
          </ac:inkMkLst>
        </pc:inkChg>
        <pc:inkChg chg="add">
          <ac:chgData name="Viet Anh Nguyen" userId="b95f61ff061388d5" providerId="LiveId" clId="{746B24EA-7A43-4D3D-A68A-B9BD11066FA8}" dt="2022-02-09T09:50:04.360" v="8873"/>
          <ac:inkMkLst>
            <pc:docMk/>
            <pc:sldMk cId="2769842880" sldId="385"/>
            <ac:inkMk id="10" creationId="{89FD37B6-C5F8-4253-8C07-CD10F51B6834}"/>
          </ac:inkMkLst>
        </pc:inkChg>
        <pc:inkChg chg="add">
          <ac:chgData name="Viet Anh Nguyen" userId="b95f61ff061388d5" providerId="LiveId" clId="{746B24EA-7A43-4D3D-A68A-B9BD11066FA8}" dt="2022-02-09T09:50:04.832" v="8874" actId="9405"/>
          <ac:inkMkLst>
            <pc:docMk/>
            <pc:sldMk cId="2769842880" sldId="385"/>
            <ac:inkMk id="11" creationId="{2076F9B4-9E9D-4357-AD32-D5FE7B6D2F8F}"/>
          </ac:inkMkLst>
        </pc:inkChg>
        <pc:inkChg chg="add del">
          <ac:chgData name="Viet Anh Nguyen" userId="b95f61ff061388d5" providerId="LiveId" clId="{746B24EA-7A43-4D3D-A68A-B9BD11066FA8}" dt="2022-02-09T09:50:37.167" v="8878"/>
          <ac:inkMkLst>
            <pc:docMk/>
            <pc:sldMk cId="2769842880" sldId="385"/>
            <ac:inkMk id="12" creationId="{B5A7D40E-FFF6-4C60-9B31-D4B89C5CB2B3}"/>
          </ac:inkMkLst>
        </pc:inkChg>
        <pc:inkChg chg="add del">
          <ac:chgData name="Viet Anh Nguyen" userId="b95f61ff061388d5" providerId="LiveId" clId="{746B24EA-7A43-4D3D-A68A-B9BD11066FA8}" dt="2022-02-09T09:50:37.167" v="8878"/>
          <ac:inkMkLst>
            <pc:docMk/>
            <pc:sldMk cId="2769842880" sldId="385"/>
            <ac:inkMk id="13" creationId="{D2EE9640-45B0-4005-9469-4A14C977185F}"/>
          </ac:inkMkLst>
        </pc:inkChg>
        <pc:inkChg chg="add del">
          <ac:chgData name="Viet Anh Nguyen" userId="b95f61ff061388d5" providerId="LiveId" clId="{746B24EA-7A43-4D3D-A68A-B9BD11066FA8}" dt="2022-02-09T09:50:37.167" v="8878"/>
          <ac:inkMkLst>
            <pc:docMk/>
            <pc:sldMk cId="2769842880" sldId="385"/>
            <ac:inkMk id="14" creationId="{5A8FEC17-30B6-40F9-A479-D5FBABD3D247}"/>
          </ac:inkMkLst>
        </pc:inkChg>
        <pc:inkChg chg="add">
          <ac:chgData name="Viet Anh Nguyen" userId="b95f61ff061388d5" providerId="LiveId" clId="{746B24EA-7A43-4D3D-A68A-B9BD11066FA8}" dt="2022-02-09T09:50:37.167" v="8878"/>
          <ac:inkMkLst>
            <pc:docMk/>
            <pc:sldMk cId="2769842880" sldId="385"/>
            <ac:inkMk id="15" creationId="{07A94E40-22FA-48C6-8035-B88B27C90003}"/>
          </ac:inkMkLst>
        </pc:inkChg>
        <pc:inkChg chg="add">
          <ac:chgData name="Viet Anh Nguyen" userId="b95f61ff061388d5" providerId="LiveId" clId="{746B24EA-7A43-4D3D-A68A-B9BD11066FA8}" dt="2022-02-09T09:50:45.395" v="8879" actId="9405"/>
          <ac:inkMkLst>
            <pc:docMk/>
            <pc:sldMk cId="2769842880" sldId="385"/>
            <ac:inkMk id="16" creationId="{0274DC4B-A51D-4776-8966-4A8F7D104F69}"/>
          </ac:inkMkLst>
        </pc:inkChg>
        <pc:inkChg chg="add del">
          <ac:chgData name="Viet Anh Nguyen" userId="b95f61ff061388d5" providerId="LiveId" clId="{746B24EA-7A43-4D3D-A68A-B9BD11066FA8}" dt="2022-02-09T09:51:13.631" v="8887"/>
          <ac:inkMkLst>
            <pc:docMk/>
            <pc:sldMk cId="2769842880" sldId="385"/>
            <ac:inkMk id="17" creationId="{618C042B-7D94-453B-AC55-3CD853AA32D3}"/>
          </ac:inkMkLst>
        </pc:inkChg>
        <pc:inkChg chg="add del">
          <ac:chgData name="Viet Anh Nguyen" userId="b95f61ff061388d5" providerId="LiveId" clId="{746B24EA-7A43-4D3D-A68A-B9BD11066FA8}" dt="2022-02-09T09:51:13.631" v="8887"/>
          <ac:inkMkLst>
            <pc:docMk/>
            <pc:sldMk cId="2769842880" sldId="385"/>
            <ac:inkMk id="18" creationId="{DF930437-8B3D-45F6-8F53-2242A4ABE8EC}"/>
          </ac:inkMkLst>
        </pc:inkChg>
        <pc:inkChg chg="add del">
          <ac:chgData name="Viet Anh Nguyen" userId="b95f61ff061388d5" providerId="LiveId" clId="{746B24EA-7A43-4D3D-A68A-B9BD11066FA8}" dt="2022-02-09T09:51:13.631" v="8887"/>
          <ac:inkMkLst>
            <pc:docMk/>
            <pc:sldMk cId="2769842880" sldId="385"/>
            <ac:inkMk id="19" creationId="{0A86A26B-0A1E-4505-89DF-63AF7B824669}"/>
          </ac:inkMkLst>
        </pc:inkChg>
        <pc:inkChg chg="add del">
          <ac:chgData name="Viet Anh Nguyen" userId="b95f61ff061388d5" providerId="LiveId" clId="{746B24EA-7A43-4D3D-A68A-B9BD11066FA8}" dt="2022-02-09T09:51:13.631" v="8887"/>
          <ac:inkMkLst>
            <pc:docMk/>
            <pc:sldMk cId="2769842880" sldId="385"/>
            <ac:inkMk id="20" creationId="{471050C6-19F8-4202-A44C-DC9B1605A47E}"/>
          </ac:inkMkLst>
        </pc:inkChg>
        <pc:inkChg chg="add del">
          <ac:chgData name="Viet Anh Nguyen" userId="b95f61ff061388d5" providerId="LiveId" clId="{746B24EA-7A43-4D3D-A68A-B9BD11066FA8}" dt="2022-02-09T09:51:13.631" v="8887"/>
          <ac:inkMkLst>
            <pc:docMk/>
            <pc:sldMk cId="2769842880" sldId="385"/>
            <ac:inkMk id="21" creationId="{6755E41D-FC72-446E-AB4B-A50D80FA7EF2}"/>
          </ac:inkMkLst>
        </pc:inkChg>
        <pc:inkChg chg="add del">
          <ac:chgData name="Viet Anh Nguyen" userId="b95f61ff061388d5" providerId="LiveId" clId="{746B24EA-7A43-4D3D-A68A-B9BD11066FA8}" dt="2022-02-09T09:51:13.631" v="8887"/>
          <ac:inkMkLst>
            <pc:docMk/>
            <pc:sldMk cId="2769842880" sldId="385"/>
            <ac:inkMk id="22" creationId="{38EBAC1E-CB41-4A45-93CE-165D32813701}"/>
          </ac:inkMkLst>
        </pc:inkChg>
        <pc:inkChg chg="add del">
          <ac:chgData name="Viet Anh Nguyen" userId="b95f61ff061388d5" providerId="LiveId" clId="{746B24EA-7A43-4D3D-A68A-B9BD11066FA8}" dt="2022-02-09T09:51:13.631" v="8887"/>
          <ac:inkMkLst>
            <pc:docMk/>
            <pc:sldMk cId="2769842880" sldId="385"/>
            <ac:inkMk id="23" creationId="{955AA4AE-598C-4D4E-BF87-1F1B307302DA}"/>
          </ac:inkMkLst>
        </pc:inkChg>
        <pc:inkChg chg="add">
          <ac:chgData name="Viet Anh Nguyen" userId="b95f61ff061388d5" providerId="LiveId" clId="{746B24EA-7A43-4D3D-A68A-B9BD11066FA8}" dt="2022-02-09T09:51:13.631" v="8887"/>
          <ac:inkMkLst>
            <pc:docMk/>
            <pc:sldMk cId="2769842880" sldId="385"/>
            <ac:inkMk id="24" creationId="{5ED175CD-8CD7-4867-85C5-B676EE60E95B}"/>
          </ac:inkMkLst>
        </pc:inkChg>
        <pc:inkChg chg="add del">
          <ac:chgData name="Viet Anh Nguyen" userId="b95f61ff061388d5" providerId="LiveId" clId="{746B24EA-7A43-4D3D-A68A-B9BD11066FA8}" dt="2022-02-09T09:52:52.983" v="8901"/>
          <ac:inkMkLst>
            <pc:docMk/>
            <pc:sldMk cId="2769842880" sldId="385"/>
            <ac:inkMk id="25" creationId="{326A54F8-E54B-440C-AA4E-34AE445AB41E}"/>
          </ac:inkMkLst>
        </pc:inkChg>
        <pc:inkChg chg="add del">
          <ac:chgData name="Viet Anh Nguyen" userId="b95f61ff061388d5" providerId="LiveId" clId="{746B24EA-7A43-4D3D-A68A-B9BD11066FA8}" dt="2022-02-09T09:52:52.983" v="8901"/>
          <ac:inkMkLst>
            <pc:docMk/>
            <pc:sldMk cId="2769842880" sldId="385"/>
            <ac:inkMk id="26" creationId="{B5917ED9-04D0-452E-8681-BF8659B72DA2}"/>
          </ac:inkMkLst>
        </pc:inkChg>
        <pc:inkChg chg="add del">
          <ac:chgData name="Viet Anh Nguyen" userId="b95f61ff061388d5" providerId="LiveId" clId="{746B24EA-7A43-4D3D-A68A-B9BD11066FA8}" dt="2022-02-09T09:52:54.150" v="8903"/>
          <ac:inkMkLst>
            <pc:docMk/>
            <pc:sldMk cId="2769842880" sldId="385"/>
            <ac:inkMk id="27" creationId="{FB364E0A-3384-404A-AB45-5D402D404F30}"/>
          </ac:inkMkLst>
        </pc:inkChg>
        <pc:inkChg chg="add del">
          <ac:chgData name="Viet Anh Nguyen" userId="b95f61ff061388d5" providerId="LiveId" clId="{746B24EA-7A43-4D3D-A68A-B9BD11066FA8}" dt="2022-02-09T09:52:54.150" v="8903"/>
          <ac:inkMkLst>
            <pc:docMk/>
            <pc:sldMk cId="2769842880" sldId="385"/>
            <ac:inkMk id="28" creationId="{4B6F04F2-2C10-4147-86E5-322FB0C79154}"/>
          </ac:inkMkLst>
        </pc:inkChg>
        <pc:inkChg chg="add del">
          <ac:chgData name="Viet Anh Nguyen" userId="b95f61ff061388d5" providerId="LiveId" clId="{746B24EA-7A43-4D3D-A68A-B9BD11066FA8}" dt="2022-02-09T09:53:19.018" v="8913"/>
          <ac:inkMkLst>
            <pc:docMk/>
            <pc:sldMk cId="2769842880" sldId="385"/>
            <ac:inkMk id="29" creationId="{0F35146C-FE39-49C8-832C-D92BBDCAD2E6}"/>
          </ac:inkMkLst>
        </pc:inkChg>
        <pc:inkChg chg="add del">
          <ac:chgData name="Viet Anh Nguyen" userId="b95f61ff061388d5" providerId="LiveId" clId="{746B24EA-7A43-4D3D-A68A-B9BD11066FA8}" dt="2022-02-09T09:53:13.778" v="8908"/>
          <ac:inkMkLst>
            <pc:docMk/>
            <pc:sldMk cId="2769842880" sldId="385"/>
            <ac:inkMk id="30" creationId="{C711D720-56A8-4A46-B0ED-77A1D07AEF86}"/>
          </ac:inkMkLst>
        </pc:inkChg>
        <pc:inkChg chg="add del">
          <ac:chgData name="Viet Anh Nguyen" userId="b95f61ff061388d5" providerId="LiveId" clId="{746B24EA-7A43-4D3D-A68A-B9BD11066FA8}" dt="2022-02-09T09:53:13.778" v="8908"/>
          <ac:inkMkLst>
            <pc:docMk/>
            <pc:sldMk cId="2769842880" sldId="385"/>
            <ac:inkMk id="31" creationId="{F27B67E0-6DA4-4EF6-BF9F-9C307ABFEBE3}"/>
          </ac:inkMkLst>
        </pc:inkChg>
        <pc:inkChg chg="add del">
          <ac:chgData name="Viet Anh Nguyen" userId="b95f61ff061388d5" providerId="LiveId" clId="{746B24EA-7A43-4D3D-A68A-B9BD11066FA8}" dt="2022-02-09T09:53:13.778" v="8908"/>
          <ac:inkMkLst>
            <pc:docMk/>
            <pc:sldMk cId="2769842880" sldId="385"/>
            <ac:inkMk id="32" creationId="{A07552DB-D050-4101-8A52-47AE0A1D66C5}"/>
          </ac:inkMkLst>
        </pc:inkChg>
        <pc:inkChg chg="add del">
          <ac:chgData name="Viet Anh Nguyen" userId="b95f61ff061388d5" providerId="LiveId" clId="{746B24EA-7A43-4D3D-A68A-B9BD11066FA8}" dt="2022-02-09T09:53:13.778" v="8908"/>
          <ac:inkMkLst>
            <pc:docMk/>
            <pc:sldMk cId="2769842880" sldId="385"/>
            <ac:inkMk id="33" creationId="{57DF1FA6-DE4A-4637-9924-162EE4C27C7F}"/>
          </ac:inkMkLst>
        </pc:inkChg>
        <pc:inkChg chg="add del">
          <ac:chgData name="Viet Anh Nguyen" userId="b95f61ff061388d5" providerId="LiveId" clId="{746B24EA-7A43-4D3D-A68A-B9BD11066FA8}" dt="2022-02-09T09:53:16.469" v="8911"/>
          <ac:inkMkLst>
            <pc:docMk/>
            <pc:sldMk cId="2769842880" sldId="385"/>
            <ac:inkMk id="34" creationId="{ECB3D380-9A0A-470B-8968-EBE118F0C435}"/>
          </ac:inkMkLst>
        </pc:inkChg>
        <pc:inkChg chg="add del">
          <ac:chgData name="Viet Anh Nguyen" userId="b95f61ff061388d5" providerId="LiveId" clId="{746B24EA-7A43-4D3D-A68A-B9BD11066FA8}" dt="2022-02-09T09:53:16.469" v="8911"/>
          <ac:inkMkLst>
            <pc:docMk/>
            <pc:sldMk cId="2769842880" sldId="385"/>
            <ac:inkMk id="35" creationId="{B7AA18D0-FDEF-424A-B252-805D5AA07359}"/>
          </ac:inkMkLst>
        </pc:inkChg>
        <pc:inkChg chg="add del">
          <ac:chgData name="Viet Anh Nguyen" userId="b95f61ff061388d5" providerId="LiveId" clId="{746B24EA-7A43-4D3D-A68A-B9BD11066FA8}" dt="2022-02-09T09:53:16.469" v="8911"/>
          <ac:inkMkLst>
            <pc:docMk/>
            <pc:sldMk cId="2769842880" sldId="385"/>
            <ac:inkMk id="36" creationId="{C47898F8-FA94-41C6-9A48-7E45962ABC37}"/>
          </ac:inkMkLst>
        </pc:inkChg>
        <pc:inkChg chg="add del">
          <ac:chgData name="Viet Anh Nguyen" userId="b95f61ff061388d5" providerId="LiveId" clId="{746B24EA-7A43-4D3D-A68A-B9BD11066FA8}" dt="2022-02-09T09:53:19.018" v="8913"/>
          <ac:inkMkLst>
            <pc:docMk/>
            <pc:sldMk cId="2769842880" sldId="385"/>
            <ac:inkMk id="37" creationId="{692AE67B-BA20-43D6-A35A-DBC064D3FA4F}"/>
          </ac:inkMkLst>
        </pc:inkChg>
        <pc:inkChg chg="add del">
          <ac:chgData name="Viet Anh Nguyen" userId="b95f61ff061388d5" providerId="LiveId" clId="{746B24EA-7A43-4D3D-A68A-B9BD11066FA8}" dt="2022-02-09T09:53:19.018" v="8913"/>
          <ac:inkMkLst>
            <pc:docMk/>
            <pc:sldMk cId="2769842880" sldId="385"/>
            <ac:inkMk id="38" creationId="{9C324E8B-E032-4596-A59D-47EF18D8A3B9}"/>
          </ac:inkMkLst>
        </pc:inkChg>
        <pc:inkChg chg="add del">
          <ac:chgData name="Viet Anh Nguyen" userId="b95f61ff061388d5" providerId="LiveId" clId="{746B24EA-7A43-4D3D-A68A-B9BD11066FA8}" dt="2022-02-09T09:53:21.352" v="8916"/>
          <ac:inkMkLst>
            <pc:docMk/>
            <pc:sldMk cId="2769842880" sldId="385"/>
            <ac:inkMk id="39" creationId="{FA57F769-8EF0-430E-ACFF-0EA23A71141A}"/>
          </ac:inkMkLst>
        </pc:inkChg>
        <pc:inkChg chg="add del">
          <ac:chgData name="Viet Anh Nguyen" userId="b95f61ff061388d5" providerId="LiveId" clId="{746B24EA-7A43-4D3D-A68A-B9BD11066FA8}" dt="2022-02-09T09:53:21.352" v="8916"/>
          <ac:inkMkLst>
            <pc:docMk/>
            <pc:sldMk cId="2769842880" sldId="385"/>
            <ac:inkMk id="40" creationId="{30CEB7C0-F26C-41C3-9665-12906ABCFE39}"/>
          </ac:inkMkLst>
        </pc:inkChg>
        <pc:inkChg chg="add del">
          <ac:chgData name="Viet Anh Nguyen" userId="b95f61ff061388d5" providerId="LiveId" clId="{746B24EA-7A43-4D3D-A68A-B9BD11066FA8}" dt="2022-02-09T09:53:21.352" v="8916"/>
          <ac:inkMkLst>
            <pc:docMk/>
            <pc:sldMk cId="2769842880" sldId="385"/>
            <ac:inkMk id="41" creationId="{D3C64AFF-BDF6-4EE1-9684-AAF822CC2092}"/>
          </ac:inkMkLst>
        </pc:inkChg>
        <pc:inkChg chg="add">
          <ac:chgData name="Viet Anh Nguyen" userId="b95f61ff061388d5" providerId="LiveId" clId="{746B24EA-7A43-4D3D-A68A-B9BD11066FA8}" dt="2022-02-09T09:53:21.352" v="8916"/>
          <ac:inkMkLst>
            <pc:docMk/>
            <pc:sldMk cId="2769842880" sldId="385"/>
            <ac:inkMk id="42" creationId="{15CC2390-4380-4C76-92B2-32BCC474DA2B}"/>
          </ac:inkMkLst>
        </pc:inkChg>
        <pc:inkChg chg="add del">
          <ac:chgData name="Viet Anh Nguyen" userId="b95f61ff061388d5" providerId="LiveId" clId="{746B24EA-7A43-4D3D-A68A-B9BD11066FA8}" dt="2022-02-09T09:53:28.931" v="8921"/>
          <ac:inkMkLst>
            <pc:docMk/>
            <pc:sldMk cId="2769842880" sldId="385"/>
            <ac:inkMk id="43" creationId="{722656F3-557C-4E0D-A9BA-C50D812DEDD8}"/>
          </ac:inkMkLst>
        </pc:inkChg>
        <pc:inkChg chg="add del">
          <ac:chgData name="Viet Anh Nguyen" userId="b95f61ff061388d5" providerId="LiveId" clId="{746B24EA-7A43-4D3D-A68A-B9BD11066FA8}" dt="2022-02-09T09:53:28.931" v="8921"/>
          <ac:inkMkLst>
            <pc:docMk/>
            <pc:sldMk cId="2769842880" sldId="385"/>
            <ac:inkMk id="44" creationId="{98DCC017-8085-406A-9776-F3D944274CE6}"/>
          </ac:inkMkLst>
        </pc:inkChg>
        <pc:inkChg chg="add del">
          <ac:chgData name="Viet Anh Nguyen" userId="b95f61ff061388d5" providerId="LiveId" clId="{746B24EA-7A43-4D3D-A68A-B9BD11066FA8}" dt="2022-02-09T09:53:28.931" v="8921"/>
          <ac:inkMkLst>
            <pc:docMk/>
            <pc:sldMk cId="2769842880" sldId="385"/>
            <ac:inkMk id="45" creationId="{E77D37B8-254E-443C-A410-8C63CF307B65}"/>
          </ac:inkMkLst>
        </pc:inkChg>
        <pc:inkChg chg="add del">
          <ac:chgData name="Viet Anh Nguyen" userId="b95f61ff061388d5" providerId="LiveId" clId="{746B24EA-7A43-4D3D-A68A-B9BD11066FA8}" dt="2022-02-09T09:53:28.931" v="8921"/>
          <ac:inkMkLst>
            <pc:docMk/>
            <pc:sldMk cId="2769842880" sldId="385"/>
            <ac:inkMk id="46" creationId="{1A9A3A60-4C41-4918-953C-2A89B78B3E64}"/>
          </ac:inkMkLst>
        </pc:inkChg>
        <pc:inkChg chg="add del">
          <ac:chgData name="Viet Anh Nguyen" userId="b95f61ff061388d5" providerId="LiveId" clId="{746B24EA-7A43-4D3D-A68A-B9BD11066FA8}" dt="2022-02-09T09:53:30.331" v="8923"/>
          <ac:inkMkLst>
            <pc:docMk/>
            <pc:sldMk cId="2769842880" sldId="385"/>
            <ac:inkMk id="47" creationId="{8A65E57B-51C5-462C-AE31-6E710C9BAFE6}"/>
          </ac:inkMkLst>
        </pc:inkChg>
        <pc:inkChg chg="add del">
          <ac:chgData name="Viet Anh Nguyen" userId="b95f61ff061388d5" providerId="LiveId" clId="{746B24EA-7A43-4D3D-A68A-B9BD11066FA8}" dt="2022-02-09T09:53:30.331" v="8923"/>
          <ac:inkMkLst>
            <pc:docMk/>
            <pc:sldMk cId="2769842880" sldId="385"/>
            <ac:inkMk id="48" creationId="{0B8A86A9-CD60-4A47-8BAE-BE4D01184891}"/>
          </ac:inkMkLst>
        </pc:inkChg>
        <pc:inkChg chg="add">
          <ac:chgData name="Viet Anh Nguyen" userId="b95f61ff061388d5" providerId="LiveId" clId="{746B24EA-7A43-4D3D-A68A-B9BD11066FA8}" dt="2022-02-09T09:53:30.331" v="8923"/>
          <ac:inkMkLst>
            <pc:docMk/>
            <pc:sldMk cId="2769842880" sldId="385"/>
            <ac:inkMk id="49" creationId="{57D8E8B3-D4C4-4CAE-9A9E-4EA2B90781AE}"/>
          </ac:inkMkLst>
        </pc:inkChg>
        <pc:inkChg chg="add del">
          <ac:chgData name="Viet Anh Nguyen" userId="b95f61ff061388d5" providerId="LiveId" clId="{746B24EA-7A43-4D3D-A68A-B9BD11066FA8}" dt="2022-02-09T09:53:31.510" v="8926"/>
          <ac:inkMkLst>
            <pc:docMk/>
            <pc:sldMk cId="2769842880" sldId="385"/>
            <ac:inkMk id="50" creationId="{B2822324-DE60-4E90-9755-1D1CC45E815A}"/>
          </ac:inkMkLst>
        </pc:inkChg>
        <pc:inkChg chg="add del">
          <ac:chgData name="Viet Anh Nguyen" userId="b95f61ff061388d5" providerId="LiveId" clId="{746B24EA-7A43-4D3D-A68A-B9BD11066FA8}" dt="2022-02-09T09:53:31.510" v="8926"/>
          <ac:inkMkLst>
            <pc:docMk/>
            <pc:sldMk cId="2769842880" sldId="385"/>
            <ac:inkMk id="51" creationId="{FC90B860-3A92-4542-8269-F0B9DA0A3300}"/>
          </ac:inkMkLst>
        </pc:inkChg>
        <pc:inkChg chg="add">
          <ac:chgData name="Viet Anh Nguyen" userId="b95f61ff061388d5" providerId="LiveId" clId="{746B24EA-7A43-4D3D-A68A-B9BD11066FA8}" dt="2022-02-09T09:53:31.510" v="8926"/>
          <ac:inkMkLst>
            <pc:docMk/>
            <pc:sldMk cId="2769842880" sldId="385"/>
            <ac:inkMk id="52" creationId="{A393A97F-D764-4C18-9743-275551DFD3C0}"/>
          </ac:inkMkLst>
        </pc:inkChg>
        <pc:inkChg chg="add del">
          <ac:chgData name="Viet Anh Nguyen" userId="b95f61ff061388d5" providerId="LiveId" clId="{746B24EA-7A43-4D3D-A68A-B9BD11066FA8}" dt="2022-02-09T09:53:38.850" v="8931"/>
          <ac:inkMkLst>
            <pc:docMk/>
            <pc:sldMk cId="2769842880" sldId="385"/>
            <ac:inkMk id="53" creationId="{687D35EC-5610-4FF6-A76A-F9E7E40834F8}"/>
          </ac:inkMkLst>
        </pc:inkChg>
        <pc:inkChg chg="add del">
          <ac:chgData name="Viet Anh Nguyen" userId="b95f61ff061388d5" providerId="LiveId" clId="{746B24EA-7A43-4D3D-A68A-B9BD11066FA8}" dt="2022-02-09T09:53:38.850" v="8931"/>
          <ac:inkMkLst>
            <pc:docMk/>
            <pc:sldMk cId="2769842880" sldId="385"/>
            <ac:inkMk id="54" creationId="{FCA2FF18-BF2E-4F9B-8907-5F061C620F12}"/>
          </ac:inkMkLst>
        </pc:inkChg>
        <pc:inkChg chg="add del">
          <ac:chgData name="Viet Anh Nguyen" userId="b95f61ff061388d5" providerId="LiveId" clId="{746B24EA-7A43-4D3D-A68A-B9BD11066FA8}" dt="2022-02-09T09:53:38.850" v="8931"/>
          <ac:inkMkLst>
            <pc:docMk/>
            <pc:sldMk cId="2769842880" sldId="385"/>
            <ac:inkMk id="55" creationId="{F818BF0C-6140-475F-BDAC-0AA5E698F9B7}"/>
          </ac:inkMkLst>
        </pc:inkChg>
        <pc:inkChg chg="add del">
          <ac:chgData name="Viet Anh Nguyen" userId="b95f61ff061388d5" providerId="LiveId" clId="{746B24EA-7A43-4D3D-A68A-B9BD11066FA8}" dt="2022-02-09T09:53:38.850" v="8931"/>
          <ac:inkMkLst>
            <pc:docMk/>
            <pc:sldMk cId="2769842880" sldId="385"/>
            <ac:inkMk id="56" creationId="{E0207DE9-063F-40EF-944D-996ABDBA24CF}"/>
          </ac:inkMkLst>
        </pc:inkChg>
        <pc:inkChg chg="add del">
          <ac:chgData name="Viet Anh Nguyen" userId="b95f61ff061388d5" providerId="LiveId" clId="{746B24EA-7A43-4D3D-A68A-B9BD11066FA8}" dt="2022-02-09T09:53:41.848" v="8937"/>
          <ac:inkMkLst>
            <pc:docMk/>
            <pc:sldMk cId="2769842880" sldId="385"/>
            <ac:inkMk id="57" creationId="{26B6DEBB-5210-4057-89F4-648E3E9AAE60}"/>
          </ac:inkMkLst>
        </pc:inkChg>
        <pc:inkChg chg="add del">
          <ac:chgData name="Viet Anh Nguyen" userId="b95f61ff061388d5" providerId="LiveId" clId="{746B24EA-7A43-4D3D-A68A-B9BD11066FA8}" dt="2022-02-09T09:53:41.848" v="8937"/>
          <ac:inkMkLst>
            <pc:docMk/>
            <pc:sldMk cId="2769842880" sldId="385"/>
            <ac:inkMk id="58" creationId="{F234D5DD-FF55-4D00-A012-C1B0364E7988}"/>
          </ac:inkMkLst>
        </pc:inkChg>
        <pc:inkChg chg="add del">
          <ac:chgData name="Viet Anh Nguyen" userId="b95f61ff061388d5" providerId="LiveId" clId="{746B24EA-7A43-4D3D-A68A-B9BD11066FA8}" dt="2022-02-09T09:53:41.848" v="8937"/>
          <ac:inkMkLst>
            <pc:docMk/>
            <pc:sldMk cId="2769842880" sldId="385"/>
            <ac:inkMk id="59" creationId="{C613BADE-FA87-4B32-B95E-B60B63D0A30D}"/>
          </ac:inkMkLst>
        </pc:inkChg>
        <pc:inkChg chg="add del">
          <ac:chgData name="Viet Anh Nguyen" userId="b95f61ff061388d5" providerId="LiveId" clId="{746B24EA-7A43-4D3D-A68A-B9BD11066FA8}" dt="2022-02-09T09:53:41.848" v="8937"/>
          <ac:inkMkLst>
            <pc:docMk/>
            <pc:sldMk cId="2769842880" sldId="385"/>
            <ac:inkMk id="60" creationId="{23F6951A-2FAA-4D1E-A76E-49528250101C}"/>
          </ac:inkMkLst>
        </pc:inkChg>
        <pc:inkChg chg="add del">
          <ac:chgData name="Viet Anh Nguyen" userId="b95f61ff061388d5" providerId="LiveId" clId="{746B24EA-7A43-4D3D-A68A-B9BD11066FA8}" dt="2022-02-09T09:53:41.848" v="8937"/>
          <ac:inkMkLst>
            <pc:docMk/>
            <pc:sldMk cId="2769842880" sldId="385"/>
            <ac:inkMk id="61" creationId="{6A170D58-C661-43EC-AD1D-4BC82F59322E}"/>
          </ac:inkMkLst>
        </pc:inkChg>
        <pc:inkChg chg="add del">
          <ac:chgData name="Viet Anh Nguyen" userId="b95f61ff061388d5" providerId="LiveId" clId="{746B24EA-7A43-4D3D-A68A-B9BD11066FA8}" dt="2022-02-09T09:53:41.848" v="8937"/>
          <ac:inkMkLst>
            <pc:docMk/>
            <pc:sldMk cId="2769842880" sldId="385"/>
            <ac:inkMk id="62" creationId="{2E8CE1B0-DD0F-4A59-8C3D-4A606A598329}"/>
          </ac:inkMkLst>
        </pc:inkChg>
        <pc:inkChg chg="add del">
          <ac:chgData name="Viet Anh Nguyen" userId="b95f61ff061388d5" providerId="LiveId" clId="{746B24EA-7A43-4D3D-A68A-B9BD11066FA8}" dt="2022-02-09T09:53:43.077" v="8939"/>
          <ac:inkMkLst>
            <pc:docMk/>
            <pc:sldMk cId="2769842880" sldId="385"/>
            <ac:inkMk id="63" creationId="{95797C42-1199-4D4F-87A2-38B37DB2056D}"/>
          </ac:inkMkLst>
        </pc:inkChg>
        <pc:inkChg chg="add del">
          <ac:chgData name="Viet Anh Nguyen" userId="b95f61ff061388d5" providerId="LiveId" clId="{746B24EA-7A43-4D3D-A68A-B9BD11066FA8}" dt="2022-02-09T09:53:43.077" v="8939"/>
          <ac:inkMkLst>
            <pc:docMk/>
            <pc:sldMk cId="2769842880" sldId="385"/>
            <ac:inkMk id="64" creationId="{5B1DF52F-4A1D-4E6B-83AF-7041B545F287}"/>
          </ac:inkMkLst>
        </pc:inkChg>
        <pc:inkChg chg="add del mod">
          <ac:chgData name="Viet Anh Nguyen" userId="b95f61ff061388d5" providerId="LiveId" clId="{746B24EA-7A43-4D3D-A68A-B9BD11066FA8}" dt="2022-02-09T09:53:52.833" v="8941"/>
          <ac:inkMkLst>
            <pc:docMk/>
            <pc:sldMk cId="2769842880" sldId="385"/>
            <ac:inkMk id="65" creationId="{A420240D-B409-41E3-B164-0A20CC10A367}"/>
          </ac:inkMkLst>
        </pc:inkChg>
        <pc:inkChg chg="add del">
          <ac:chgData name="Viet Anh Nguyen" userId="b95f61ff061388d5" providerId="LiveId" clId="{746B24EA-7A43-4D3D-A68A-B9BD11066FA8}" dt="2022-02-09T09:53:59.230" v="8947"/>
          <ac:inkMkLst>
            <pc:docMk/>
            <pc:sldMk cId="2769842880" sldId="385"/>
            <ac:inkMk id="66" creationId="{9F4E0B1F-2C73-470F-96C1-F1E673735BA0}"/>
          </ac:inkMkLst>
        </pc:inkChg>
        <pc:inkChg chg="add del">
          <ac:chgData name="Viet Anh Nguyen" userId="b95f61ff061388d5" providerId="LiveId" clId="{746B24EA-7A43-4D3D-A68A-B9BD11066FA8}" dt="2022-02-09T09:53:59.230" v="8947"/>
          <ac:inkMkLst>
            <pc:docMk/>
            <pc:sldMk cId="2769842880" sldId="385"/>
            <ac:inkMk id="67" creationId="{0B330B1C-2E8E-4C06-B016-E88712B12E28}"/>
          </ac:inkMkLst>
        </pc:inkChg>
        <pc:inkChg chg="add del">
          <ac:chgData name="Viet Anh Nguyen" userId="b95f61ff061388d5" providerId="LiveId" clId="{746B24EA-7A43-4D3D-A68A-B9BD11066FA8}" dt="2022-02-09T09:53:59.230" v="8947"/>
          <ac:inkMkLst>
            <pc:docMk/>
            <pc:sldMk cId="2769842880" sldId="385"/>
            <ac:inkMk id="68" creationId="{33965317-319B-48F8-A6CA-C9796A585F84}"/>
          </ac:inkMkLst>
        </pc:inkChg>
        <pc:inkChg chg="add del">
          <ac:chgData name="Viet Anh Nguyen" userId="b95f61ff061388d5" providerId="LiveId" clId="{746B24EA-7A43-4D3D-A68A-B9BD11066FA8}" dt="2022-02-09T09:53:59.230" v="8947"/>
          <ac:inkMkLst>
            <pc:docMk/>
            <pc:sldMk cId="2769842880" sldId="385"/>
            <ac:inkMk id="69" creationId="{309F3203-E907-41A2-80B7-537FF4DDC938}"/>
          </ac:inkMkLst>
        </pc:inkChg>
        <pc:inkChg chg="add del">
          <ac:chgData name="Viet Anh Nguyen" userId="b95f61ff061388d5" providerId="LiveId" clId="{746B24EA-7A43-4D3D-A68A-B9BD11066FA8}" dt="2022-02-09T09:53:59.230" v="8947"/>
          <ac:inkMkLst>
            <pc:docMk/>
            <pc:sldMk cId="2769842880" sldId="385"/>
            <ac:inkMk id="70" creationId="{A892A7B3-ADEB-4C0B-96B8-E4A8529B4576}"/>
          </ac:inkMkLst>
        </pc:inkChg>
        <pc:inkChg chg="add del">
          <ac:chgData name="Viet Anh Nguyen" userId="b95f61ff061388d5" providerId="LiveId" clId="{746B24EA-7A43-4D3D-A68A-B9BD11066FA8}" dt="2022-02-09T09:54:01.350" v="8952"/>
          <ac:inkMkLst>
            <pc:docMk/>
            <pc:sldMk cId="2769842880" sldId="385"/>
            <ac:inkMk id="71" creationId="{ACA6DB07-66F8-4857-91AE-D6F914A8BD23}"/>
          </ac:inkMkLst>
        </pc:inkChg>
        <pc:inkChg chg="add del">
          <ac:chgData name="Viet Anh Nguyen" userId="b95f61ff061388d5" providerId="LiveId" clId="{746B24EA-7A43-4D3D-A68A-B9BD11066FA8}" dt="2022-02-09T09:54:01.350" v="8952"/>
          <ac:inkMkLst>
            <pc:docMk/>
            <pc:sldMk cId="2769842880" sldId="385"/>
            <ac:inkMk id="72" creationId="{0D388B6F-C7DD-4978-BD6D-42B59BA69522}"/>
          </ac:inkMkLst>
        </pc:inkChg>
        <pc:inkChg chg="add del">
          <ac:chgData name="Viet Anh Nguyen" userId="b95f61ff061388d5" providerId="LiveId" clId="{746B24EA-7A43-4D3D-A68A-B9BD11066FA8}" dt="2022-02-09T09:54:01.350" v="8952"/>
          <ac:inkMkLst>
            <pc:docMk/>
            <pc:sldMk cId="2769842880" sldId="385"/>
            <ac:inkMk id="73" creationId="{776258D6-8C3C-4771-BF02-E6085DA24BAE}"/>
          </ac:inkMkLst>
        </pc:inkChg>
        <pc:inkChg chg="add del">
          <ac:chgData name="Viet Anh Nguyen" userId="b95f61ff061388d5" providerId="LiveId" clId="{746B24EA-7A43-4D3D-A68A-B9BD11066FA8}" dt="2022-02-09T09:54:01.350" v="8952"/>
          <ac:inkMkLst>
            <pc:docMk/>
            <pc:sldMk cId="2769842880" sldId="385"/>
            <ac:inkMk id="74" creationId="{797241A2-FEE6-48C3-BFAD-09BEB753976D}"/>
          </ac:inkMkLst>
        </pc:inkChg>
        <pc:inkChg chg="add del">
          <ac:chgData name="Viet Anh Nguyen" userId="b95f61ff061388d5" providerId="LiveId" clId="{746B24EA-7A43-4D3D-A68A-B9BD11066FA8}" dt="2022-02-09T09:54:01.350" v="8952"/>
          <ac:inkMkLst>
            <pc:docMk/>
            <pc:sldMk cId="2769842880" sldId="385"/>
            <ac:inkMk id="75" creationId="{1D1A2F6B-C822-40ED-936E-10F5AAE747B7}"/>
          </ac:inkMkLst>
        </pc:inkChg>
        <pc:inkChg chg="add del">
          <ac:chgData name="Viet Anh Nguyen" userId="b95f61ff061388d5" providerId="LiveId" clId="{746B24EA-7A43-4D3D-A68A-B9BD11066FA8}" dt="2022-02-09T09:54:09.951" v="8959"/>
          <ac:inkMkLst>
            <pc:docMk/>
            <pc:sldMk cId="2769842880" sldId="385"/>
            <ac:inkMk id="76" creationId="{9EE4418D-1873-4775-93FD-5FF34ADA4EE9}"/>
          </ac:inkMkLst>
        </pc:inkChg>
        <pc:inkChg chg="add del">
          <ac:chgData name="Viet Anh Nguyen" userId="b95f61ff061388d5" providerId="LiveId" clId="{746B24EA-7A43-4D3D-A68A-B9BD11066FA8}" dt="2022-02-09T09:54:09.026" v="8957"/>
          <ac:inkMkLst>
            <pc:docMk/>
            <pc:sldMk cId="2769842880" sldId="385"/>
            <ac:inkMk id="77" creationId="{0C92BE2F-76E0-4CAB-8FB7-2B9D48DBC1B8}"/>
          </ac:inkMkLst>
        </pc:inkChg>
        <pc:inkChg chg="add del">
          <ac:chgData name="Viet Anh Nguyen" userId="b95f61ff061388d5" providerId="LiveId" clId="{746B24EA-7A43-4D3D-A68A-B9BD11066FA8}" dt="2022-02-09T09:54:09.026" v="8957"/>
          <ac:inkMkLst>
            <pc:docMk/>
            <pc:sldMk cId="2769842880" sldId="385"/>
            <ac:inkMk id="78" creationId="{D3801A6C-1A70-4F5C-AA17-A1A7C0587CAA}"/>
          </ac:inkMkLst>
        </pc:inkChg>
        <pc:inkChg chg="add del">
          <ac:chgData name="Viet Anh Nguyen" userId="b95f61ff061388d5" providerId="LiveId" clId="{746B24EA-7A43-4D3D-A68A-B9BD11066FA8}" dt="2022-02-09T09:54:09.026" v="8957"/>
          <ac:inkMkLst>
            <pc:docMk/>
            <pc:sldMk cId="2769842880" sldId="385"/>
            <ac:inkMk id="79" creationId="{28D3B009-6502-4275-A9BD-034340C74310}"/>
          </ac:inkMkLst>
        </pc:inkChg>
        <pc:inkChg chg="add del">
          <ac:chgData name="Viet Anh Nguyen" userId="b95f61ff061388d5" providerId="LiveId" clId="{746B24EA-7A43-4D3D-A68A-B9BD11066FA8}" dt="2022-02-09T09:54:09.026" v="8957"/>
          <ac:inkMkLst>
            <pc:docMk/>
            <pc:sldMk cId="2769842880" sldId="385"/>
            <ac:inkMk id="80" creationId="{16EBF6DE-9E6D-494C-940E-3B1FDEFE71E4}"/>
          </ac:inkMkLst>
        </pc:inkChg>
        <pc:inkChg chg="add del">
          <ac:chgData name="Viet Anh Nguyen" userId="b95f61ff061388d5" providerId="LiveId" clId="{746B24EA-7A43-4D3D-A68A-B9BD11066FA8}" dt="2022-02-09T09:54:09.951" v="8959"/>
          <ac:inkMkLst>
            <pc:docMk/>
            <pc:sldMk cId="2769842880" sldId="385"/>
            <ac:inkMk id="81" creationId="{16A46143-D1E7-45F2-A8B3-0590A251EB71}"/>
          </ac:inkMkLst>
        </pc:inkChg>
        <pc:inkChg chg="add del">
          <ac:chgData name="Viet Anh Nguyen" userId="b95f61ff061388d5" providerId="LiveId" clId="{746B24EA-7A43-4D3D-A68A-B9BD11066FA8}" dt="2022-02-09T09:54:09.951" v="8959"/>
          <ac:inkMkLst>
            <pc:docMk/>
            <pc:sldMk cId="2769842880" sldId="385"/>
            <ac:inkMk id="82" creationId="{83C5A3B7-966F-467D-BCCE-38003F3271FB}"/>
          </ac:inkMkLst>
        </pc:inkChg>
        <pc:inkChg chg="add del">
          <ac:chgData name="Viet Anh Nguyen" userId="b95f61ff061388d5" providerId="LiveId" clId="{746B24EA-7A43-4D3D-A68A-B9BD11066FA8}" dt="2022-02-09T09:54:10.876" v="8961"/>
          <ac:inkMkLst>
            <pc:docMk/>
            <pc:sldMk cId="2769842880" sldId="385"/>
            <ac:inkMk id="83" creationId="{4B219010-2AD9-47F4-B3ED-BA185904DEB4}"/>
          </ac:inkMkLst>
        </pc:inkChg>
        <pc:inkChg chg="add del">
          <ac:chgData name="Viet Anh Nguyen" userId="b95f61ff061388d5" providerId="LiveId" clId="{746B24EA-7A43-4D3D-A68A-B9BD11066FA8}" dt="2022-02-09T09:54:10.876" v="8961"/>
          <ac:inkMkLst>
            <pc:docMk/>
            <pc:sldMk cId="2769842880" sldId="385"/>
            <ac:inkMk id="84" creationId="{2076641D-AD40-42E0-8656-3B992873D757}"/>
          </ac:inkMkLst>
        </pc:inkChg>
        <pc:inkChg chg="add del">
          <ac:chgData name="Viet Anh Nguyen" userId="b95f61ff061388d5" providerId="LiveId" clId="{746B24EA-7A43-4D3D-A68A-B9BD11066FA8}" dt="2022-02-09T09:54:12.965" v="8966"/>
          <ac:inkMkLst>
            <pc:docMk/>
            <pc:sldMk cId="2769842880" sldId="385"/>
            <ac:inkMk id="85" creationId="{531BB662-D196-4745-8CE2-D567EC7B8EA3}"/>
          </ac:inkMkLst>
        </pc:inkChg>
        <pc:inkChg chg="add del">
          <ac:chgData name="Viet Anh Nguyen" userId="b95f61ff061388d5" providerId="LiveId" clId="{746B24EA-7A43-4D3D-A68A-B9BD11066FA8}" dt="2022-02-09T09:54:12.965" v="8966"/>
          <ac:inkMkLst>
            <pc:docMk/>
            <pc:sldMk cId="2769842880" sldId="385"/>
            <ac:inkMk id="86" creationId="{3F5B4687-E220-4A4F-A1A1-19B91F73E1E0}"/>
          </ac:inkMkLst>
        </pc:inkChg>
        <pc:inkChg chg="add del">
          <ac:chgData name="Viet Anh Nguyen" userId="b95f61ff061388d5" providerId="LiveId" clId="{746B24EA-7A43-4D3D-A68A-B9BD11066FA8}" dt="2022-02-09T09:54:12.965" v="8966"/>
          <ac:inkMkLst>
            <pc:docMk/>
            <pc:sldMk cId="2769842880" sldId="385"/>
            <ac:inkMk id="87" creationId="{EAA65B2E-1E1E-430C-9500-85BA9697F44C}"/>
          </ac:inkMkLst>
        </pc:inkChg>
        <pc:inkChg chg="add del">
          <ac:chgData name="Viet Anh Nguyen" userId="b95f61ff061388d5" providerId="LiveId" clId="{746B24EA-7A43-4D3D-A68A-B9BD11066FA8}" dt="2022-02-09T09:54:12.965" v="8966"/>
          <ac:inkMkLst>
            <pc:docMk/>
            <pc:sldMk cId="2769842880" sldId="385"/>
            <ac:inkMk id="88" creationId="{3DDBFC53-4834-48BA-99FD-C27E02D32180}"/>
          </ac:inkMkLst>
        </pc:inkChg>
        <pc:inkChg chg="add del">
          <ac:chgData name="Viet Anh Nguyen" userId="b95f61ff061388d5" providerId="LiveId" clId="{746B24EA-7A43-4D3D-A68A-B9BD11066FA8}" dt="2022-02-09T09:54:12.965" v="8966"/>
          <ac:inkMkLst>
            <pc:docMk/>
            <pc:sldMk cId="2769842880" sldId="385"/>
            <ac:inkMk id="89" creationId="{A34AF3A6-9231-4830-B9C3-B7C78A846421}"/>
          </ac:inkMkLst>
        </pc:inkChg>
        <pc:inkChg chg="add del">
          <ac:chgData name="Viet Anh Nguyen" userId="b95f61ff061388d5" providerId="LiveId" clId="{746B24EA-7A43-4D3D-A68A-B9BD11066FA8}" dt="2022-02-09T09:54:12.965" v="8966"/>
          <ac:inkMkLst>
            <pc:docMk/>
            <pc:sldMk cId="2769842880" sldId="385"/>
            <ac:inkMk id="90" creationId="{02FE9615-1C1B-4D7C-8B6F-5BA53648C067}"/>
          </ac:inkMkLst>
        </pc:inkChg>
        <pc:inkChg chg="add">
          <ac:chgData name="Viet Anh Nguyen" userId="b95f61ff061388d5" providerId="LiveId" clId="{746B24EA-7A43-4D3D-A68A-B9BD11066FA8}" dt="2022-02-09T09:54:12.965" v="8966"/>
          <ac:inkMkLst>
            <pc:docMk/>
            <pc:sldMk cId="2769842880" sldId="385"/>
            <ac:inkMk id="91" creationId="{148A1AE6-114B-42CD-B8B5-678D339BFC91}"/>
          </ac:inkMkLst>
        </pc:inkChg>
        <pc:inkChg chg="add del">
          <ac:chgData name="Viet Anh Nguyen" userId="b95f61ff061388d5" providerId="LiveId" clId="{746B24EA-7A43-4D3D-A68A-B9BD11066FA8}" dt="2022-02-09T09:54:21.290" v="8974"/>
          <ac:inkMkLst>
            <pc:docMk/>
            <pc:sldMk cId="2769842880" sldId="385"/>
            <ac:inkMk id="92" creationId="{281C598E-A0F7-4222-BE65-5DF82E9C4DE2}"/>
          </ac:inkMkLst>
        </pc:inkChg>
        <pc:inkChg chg="add del">
          <ac:chgData name="Viet Anh Nguyen" userId="b95f61ff061388d5" providerId="LiveId" clId="{746B24EA-7A43-4D3D-A68A-B9BD11066FA8}" dt="2022-02-09T09:54:21.290" v="8974"/>
          <ac:inkMkLst>
            <pc:docMk/>
            <pc:sldMk cId="2769842880" sldId="385"/>
            <ac:inkMk id="93" creationId="{5382E179-4BFF-4EEB-8B43-74E0A7EC0733}"/>
          </ac:inkMkLst>
        </pc:inkChg>
        <pc:inkChg chg="add del">
          <ac:chgData name="Viet Anh Nguyen" userId="b95f61ff061388d5" providerId="LiveId" clId="{746B24EA-7A43-4D3D-A68A-B9BD11066FA8}" dt="2022-02-09T09:54:21.290" v="8974"/>
          <ac:inkMkLst>
            <pc:docMk/>
            <pc:sldMk cId="2769842880" sldId="385"/>
            <ac:inkMk id="94" creationId="{B7AB1C70-70C3-46B2-829A-335397B36869}"/>
          </ac:inkMkLst>
        </pc:inkChg>
        <pc:inkChg chg="add del">
          <ac:chgData name="Viet Anh Nguyen" userId="b95f61ff061388d5" providerId="LiveId" clId="{746B24EA-7A43-4D3D-A68A-B9BD11066FA8}" dt="2022-02-09T09:54:21.290" v="8974"/>
          <ac:inkMkLst>
            <pc:docMk/>
            <pc:sldMk cId="2769842880" sldId="385"/>
            <ac:inkMk id="95" creationId="{7847DA6B-8BC6-475E-B5ED-1686750BB97D}"/>
          </ac:inkMkLst>
        </pc:inkChg>
        <pc:inkChg chg="add del">
          <ac:chgData name="Viet Anh Nguyen" userId="b95f61ff061388d5" providerId="LiveId" clId="{746B24EA-7A43-4D3D-A68A-B9BD11066FA8}" dt="2022-02-09T09:54:21.290" v="8974"/>
          <ac:inkMkLst>
            <pc:docMk/>
            <pc:sldMk cId="2769842880" sldId="385"/>
            <ac:inkMk id="96" creationId="{A64F44B9-21B1-4217-8560-8FE5879AF199}"/>
          </ac:inkMkLst>
        </pc:inkChg>
        <pc:inkChg chg="add del">
          <ac:chgData name="Viet Anh Nguyen" userId="b95f61ff061388d5" providerId="LiveId" clId="{746B24EA-7A43-4D3D-A68A-B9BD11066FA8}" dt="2022-02-09T09:54:21.290" v="8974"/>
          <ac:inkMkLst>
            <pc:docMk/>
            <pc:sldMk cId="2769842880" sldId="385"/>
            <ac:inkMk id="97" creationId="{32A6A0D4-1B62-4853-8291-40150C2C66C4}"/>
          </ac:inkMkLst>
        </pc:inkChg>
        <pc:inkChg chg="add del">
          <ac:chgData name="Viet Anh Nguyen" userId="b95f61ff061388d5" providerId="LiveId" clId="{746B24EA-7A43-4D3D-A68A-B9BD11066FA8}" dt="2022-02-09T09:54:21.290" v="8974"/>
          <ac:inkMkLst>
            <pc:docMk/>
            <pc:sldMk cId="2769842880" sldId="385"/>
            <ac:inkMk id="98" creationId="{533D81FE-F388-4644-BD0F-A0B927B7930F}"/>
          </ac:inkMkLst>
        </pc:inkChg>
        <pc:inkChg chg="add del">
          <ac:chgData name="Viet Anh Nguyen" userId="b95f61ff061388d5" providerId="LiveId" clId="{746B24EA-7A43-4D3D-A68A-B9BD11066FA8}" dt="2022-02-09T09:54:22.775" v="8978"/>
          <ac:inkMkLst>
            <pc:docMk/>
            <pc:sldMk cId="2769842880" sldId="385"/>
            <ac:inkMk id="99" creationId="{05ABD2BE-F878-490A-B9CC-AE67A7B005DA}"/>
          </ac:inkMkLst>
        </pc:inkChg>
        <pc:inkChg chg="add">
          <ac:chgData name="Viet Anh Nguyen" userId="b95f61ff061388d5" providerId="LiveId" clId="{746B24EA-7A43-4D3D-A68A-B9BD11066FA8}" dt="2022-02-09T09:54:21.290" v="8974"/>
          <ac:inkMkLst>
            <pc:docMk/>
            <pc:sldMk cId="2769842880" sldId="385"/>
            <ac:inkMk id="100" creationId="{C6690292-AC0B-44CC-A813-9C39639BAE41}"/>
          </ac:inkMkLst>
        </pc:inkChg>
        <pc:inkChg chg="add">
          <ac:chgData name="Viet Anh Nguyen" userId="b95f61ff061388d5" providerId="LiveId" clId="{746B24EA-7A43-4D3D-A68A-B9BD11066FA8}" dt="2022-02-09T09:54:21.290" v="8974"/>
          <ac:inkMkLst>
            <pc:docMk/>
            <pc:sldMk cId="2769842880" sldId="385"/>
            <ac:inkMk id="101" creationId="{4F0CE21C-3889-4484-853F-26EC99559F46}"/>
          </ac:inkMkLst>
        </pc:inkChg>
        <pc:inkChg chg="add del">
          <ac:chgData name="Viet Anh Nguyen" userId="b95f61ff061388d5" providerId="LiveId" clId="{746B24EA-7A43-4D3D-A68A-B9BD11066FA8}" dt="2022-02-09T09:54:22.775" v="8978"/>
          <ac:inkMkLst>
            <pc:docMk/>
            <pc:sldMk cId="2769842880" sldId="385"/>
            <ac:inkMk id="102" creationId="{8D39FD33-EBC2-4413-8272-6078A3BD38CE}"/>
          </ac:inkMkLst>
        </pc:inkChg>
        <pc:inkChg chg="add del">
          <ac:chgData name="Viet Anh Nguyen" userId="b95f61ff061388d5" providerId="LiveId" clId="{746B24EA-7A43-4D3D-A68A-B9BD11066FA8}" dt="2022-02-09T09:54:22.775" v="8978"/>
          <ac:inkMkLst>
            <pc:docMk/>
            <pc:sldMk cId="2769842880" sldId="385"/>
            <ac:inkMk id="103" creationId="{E436BD08-8F21-4201-B77B-0B844A613529}"/>
          </ac:inkMkLst>
        </pc:inkChg>
        <pc:inkChg chg="add del">
          <ac:chgData name="Viet Anh Nguyen" userId="b95f61ff061388d5" providerId="LiveId" clId="{746B24EA-7A43-4D3D-A68A-B9BD11066FA8}" dt="2022-02-09T09:54:22.775" v="8978"/>
          <ac:inkMkLst>
            <pc:docMk/>
            <pc:sldMk cId="2769842880" sldId="385"/>
            <ac:inkMk id="104" creationId="{8BC82912-234B-48B7-8D65-CBDB4C0A879A}"/>
          </ac:inkMkLst>
        </pc:inkChg>
        <pc:inkChg chg="add">
          <ac:chgData name="Viet Anh Nguyen" userId="b95f61ff061388d5" providerId="LiveId" clId="{746B24EA-7A43-4D3D-A68A-B9BD11066FA8}" dt="2022-02-09T09:54:22.775" v="8978"/>
          <ac:inkMkLst>
            <pc:docMk/>
            <pc:sldMk cId="2769842880" sldId="385"/>
            <ac:inkMk id="105" creationId="{C25B0A7B-6F40-485E-BBA8-11B4ACCE2C94}"/>
          </ac:inkMkLst>
        </pc:inkChg>
        <pc:inkChg chg="add">
          <ac:chgData name="Viet Anh Nguyen" userId="b95f61ff061388d5" providerId="LiveId" clId="{746B24EA-7A43-4D3D-A68A-B9BD11066FA8}" dt="2022-02-09T09:54:23.225" v="8979" actId="9405"/>
          <ac:inkMkLst>
            <pc:docMk/>
            <pc:sldMk cId="2769842880" sldId="385"/>
            <ac:inkMk id="106" creationId="{9DADECD9-FA36-4E9B-887D-88A6B92A6F8D}"/>
          </ac:inkMkLst>
        </pc:inkChg>
        <pc:inkChg chg="add del">
          <ac:chgData name="Viet Anh Nguyen" userId="b95f61ff061388d5" providerId="LiveId" clId="{746B24EA-7A43-4D3D-A68A-B9BD11066FA8}" dt="2022-02-09T09:54:27.727" v="8985"/>
          <ac:inkMkLst>
            <pc:docMk/>
            <pc:sldMk cId="2769842880" sldId="385"/>
            <ac:inkMk id="107" creationId="{F949D06E-3DB6-4748-BB8B-043FC1407C6B}"/>
          </ac:inkMkLst>
        </pc:inkChg>
        <pc:inkChg chg="add del">
          <ac:chgData name="Viet Anh Nguyen" userId="b95f61ff061388d5" providerId="LiveId" clId="{746B24EA-7A43-4D3D-A68A-B9BD11066FA8}" dt="2022-02-09T09:54:27.727" v="8985"/>
          <ac:inkMkLst>
            <pc:docMk/>
            <pc:sldMk cId="2769842880" sldId="385"/>
            <ac:inkMk id="108" creationId="{C104EBBF-829F-4375-B7BD-C317F23C65F7}"/>
          </ac:inkMkLst>
        </pc:inkChg>
        <pc:inkChg chg="add del">
          <ac:chgData name="Viet Anh Nguyen" userId="b95f61ff061388d5" providerId="LiveId" clId="{746B24EA-7A43-4D3D-A68A-B9BD11066FA8}" dt="2022-02-09T09:54:27.727" v="8985"/>
          <ac:inkMkLst>
            <pc:docMk/>
            <pc:sldMk cId="2769842880" sldId="385"/>
            <ac:inkMk id="109" creationId="{CF0FC8FA-1FA2-49A6-92F6-785530CD8DCE}"/>
          </ac:inkMkLst>
        </pc:inkChg>
        <pc:inkChg chg="add del">
          <ac:chgData name="Viet Anh Nguyen" userId="b95f61ff061388d5" providerId="LiveId" clId="{746B24EA-7A43-4D3D-A68A-B9BD11066FA8}" dt="2022-02-09T09:54:27.727" v="8985"/>
          <ac:inkMkLst>
            <pc:docMk/>
            <pc:sldMk cId="2769842880" sldId="385"/>
            <ac:inkMk id="110" creationId="{8373BD5C-5A20-4581-AC32-06D64A8BAC39}"/>
          </ac:inkMkLst>
        </pc:inkChg>
        <pc:inkChg chg="add">
          <ac:chgData name="Viet Anh Nguyen" userId="b95f61ff061388d5" providerId="LiveId" clId="{746B24EA-7A43-4D3D-A68A-B9BD11066FA8}" dt="2022-02-09T09:54:26.811" v="8984" actId="9405"/>
          <ac:inkMkLst>
            <pc:docMk/>
            <pc:sldMk cId="2769842880" sldId="385"/>
            <ac:inkMk id="111" creationId="{9CF9EA07-1831-41B0-A40A-869923D596A9}"/>
          </ac:inkMkLst>
        </pc:inkChg>
        <pc:inkChg chg="add">
          <ac:chgData name="Viet Anh Nguyen" userId="b95f61ff061388d5" providerId="LiveId" clId="{746B24EA-7A43-4D3D-A68A-B9BD11066FA8}" dt="2022-02-09T09:54:27.727" v="8985"/>
          <ac:inkMkLst>
            <pc:docMk/>
            <pc:sldMk cId="2769842880" sldId="385"/>
            <ac:inkMk id="112" creationId="{CCB88F74-6769-44D5-B1E7-4878FD9FE1D1}"/>
          </ac:inkMkLst>
        </pc:inkChg>
        <pc:inkChg chg="add">
          <ac:chgData name="Viet Anh Nguyen" userId="b95f61ff061388d5" providerId="LiveId" clId="{746B24EA-7A43-4D3D-A68A-B9BD11066FA8}" dt="2022-02-09T09:54:27.727" v="8985"/>
          <ac:inkMkLst>
            <pc:docMk/>
            <pc:sldMk cId="2769842880" sldId="385"/>
            <ac:inkMk id="113" creationId="{DDCBEB6E-75DB-4AE9-B834-C11F7F9A78FF}"/>
          </ac:inkMkLst>
        </pc:inkChg>
        <pc:inkChg chg="add del">
          <ac:chgData name="Viet Anh Nguyen" userId="b95f61ff061388d5" providerId="LiveId" clId="{746B24EA-7A43-4D3D-A68A-B9BD11066FA8}" dt="2022-02-09T09:54:29.755" v="8989"/>
          <ac:inkMkLst>
            <pc:docMk/>
            <pc:sldMk cId="2769842880" sldId="385"/>
            <ac:inkMk id="114" creationId="{EAC605C0-4C28-4DD3-8340-03DF2739E764}"/>
          </ac:inkMkLst>
        </pc:inkChg>
        <pc:inkChg chg="add del">
          <ac:chgData name="Viet Anh Nguyen" userId="b95f61ff061388d5" providerId="LiveId" clId="{746B24EA-7A43-4D3D-A68A-B9BD11066FA8}" dt="2022-02-09T09:54:29.755" v="8989"/>
          <ac:inkMkLst>
            <pc:docMk/>
            <pc:sldMk cId="2769842880" sldId="385"/>
            <ac:inkMk id="115" creationId="{F674A44C-70A2-4F61-9B73-09A53EDD2F8B}"/>
          </ac:inkMkLst>
        </pc:inkChg>
        <pc:inkChg chg="add del">
          <ac:chgData name="Viet Anh Nguyen" userId="b95f61ff061388d5" providerId="LiveId" clId="{746B24EA-7A43-4D3D-A68A-B9BD11066FA8}" dt="2022-02-09T09:54:29.755" v="8989"/>
          <ac:inkMkLst>
            <pc:docMk/>
            <pc:sldMk cId="2769842880" sldId="385"/>
            <ac:inkMk id="116" creationId="{412A8B24-8678-4376-B49B-522BB5677307}"/>
          </ac:inkMkLst>
        </pc:inkChg>
        <pc:inkChg chg="add">
          <ac:chgData name="Viet Anh Nguyen" userId="b95f61ff061388d5" providerId="LiveId" clId="{746B24EA-7A43-4D3D-A68A-B9BD11066FA8}" dt="2022-02-09T09:54:29.755" v="8989"/>
          <ac:inkMkLst>
            <pc:docMk/>
            <pc:sldMk cId="2769842880" sldId="385"/>
            <ac:inkMk id="117" creationId="{FAC12EF2-A1F6-4B7E-8E47-140DC5880661}"/>
          </ac:inkMkLst>
        </pc:inkChg>
        <pc:inkChg chg="add del">
          <ac:chgData name="Viet Anh Nguyen" userId="b95f61ff061388d5" providerId="LiveId" clId="{746B24EA-7A43-4D3D-A68A-B9BD11066FA8}" dt="2022-02-09T09:54:54.275" v="8993"/>
          <ac:inkMkLst>
            <pc:docMk/>
            <pc:sldMk cId="2769842880" sldId="385"/>
            <ac:inkMk id="118" creationId="{588B8306-6338-4402-8B06-DDD8EB7B3D3A}"/>
          </ac:inkMkLst>
        </pc:inkChg>
        <pc:inkChg chg="add del">
          <ac:chgData name="Viet Anh Nguyen" userId="b95f61ff061388d5" providerId="LiveId" clId="{746B24EA-7A43-4D3D-A68A-B9BD11066FA8}" dt="2022-02-09T09:54:54.275" v="8993"/>
          <ac:inkMkLst>
            <pc:docMk/>
            <pc:sldMk cId="2769842880" sldId="385"/>
            <ac:inkMk id="119" creationId="{8BC82F59-5EF1-4216-9BF1-091DA6120339}"/>
          </ac:inkMkLst>
        </pc:inkChg>
        <pc:inkChg chg="add del">
          <ac:chgData name="Viet Anh Nguyen" userId="b95f61ff061388d5" providerId="LiveId" clId="{746B24EA-7A43-4D3D-A68A-B9BD11066FA8}" dt="2022-02-09T09:54:54.275" v="8993"/>
          <ac:inkMkLst>
            <pc:docMk/>
            <pc:sldMk cId="2769842880" sldId="385"/>
            <ac:inkMk id="120" creationId="{C5518B0A-0C36-4BFE-A80A-19580644A658}"/>
          </ac:inkMkLst>
        </pc:inkChg>
        <pc:inkChg chg="add">
          <ac:chgData name="Viet Anh Nguyen" userId="b95f61ff061388d5" providerId="LiveId" clId="{746B24EA-7A43-4D3D-A68A-B9BD11066FA8}" dt="2022-02-09T09:54:54.275" v="8993"/>
          <ac:inkMkLst>
            <pc:docMk/>
            <pc:sldMk cId="2769842880" sldId="385"/>
            <ac:inkMk id="121" creationId="{77BDA06F-C747-4A52-B2ED-6C9DB371BEEA}"/>
          </ac:inkMkLst>
        </pc:inkChg>
        <pc:inkChg chg="add del">
          <ac:chgData name="Viet Anh Nguyen" userId="b95f61ff061388d5" providerId="LiveId" clId="{746B24EA-7A43-4D3D-A68A-B9BD11066FA8}" dt="2022-02-09T09:56:13.695" v="8996"/>
          <ac:inkMkLst>
            <pc:docMk/>
            <pc:sldMk cId="2769842880" sldId="385"/>
            <ac:inkMk id="122" creationId="{34C216C6-183A-4DF6-AFB8-0E397A8A4E7A}"/>
          </ac:inkMkLst>
        </pc:inkChg>
        <pc:inkChg chg="add del">
          <ac:chgData name="Viet Anh Nguyen" userId="b95f61ff061388d5" providerId="LiveId" clId="{746B24EA-7A43-4D3D-A68A-B9BD11066FA8}" dt="2022-02-09T09:56:13.695" v="8996"/>
          <ac:inkMkLst>
            <pc:docMk/>
            <pc:sldMk cId="2769842880" sldId="385"/>
            <ac:inkMk id="123" creationId="{1ED137F3-20CD-4542-825C-65C1C9BB58FE}"/>
          </ac:inkMkLst>
        </pc:inkChg>
        <pc:inkChg chg="add">
          <ac:chgData name="Viet Anh Nguyen" userId="b95f61ff061388d5" providerId="LiveId" clId="{746B24EA-7A43-4D3D-A68A-B9BD11066FA8}" dt="2022-02-09T09:56:13.695" v="8996"/>
          <ac:inkMkLst>
            <pc:docMk/>
            <pc:sldMk cId="2769842880" sldId="385"/>
            <ac:inkMk id="124" creationId="{D48638BD-25B1-4DC1-8E48-31DC3F2FE330}"/>
          </ac:inkMkLst>
        </pc:inkChg>
      </pc:sldChg>
      <pc:sldChg chg="addSp delSp modSp add mod">
        <pc:chgData name="Viet Anh Nguyen" userId="b95f61ff061388d5" providerId="LiveId" clId="{746B24EA-7A43-4D3D-A68A-B9BD11066FA8}" dt="2022-02-09T10:00:33.818" v="9117"/>
        <pc:sldMkLst>
          <pc:docMk/>
          <pc:sldMk cId="98594823" sldId="386"/>
        </pc:sldMkLst>
        <pc:inkChg chg="add del">
          <ac:chgData name="Viet Anh Nguyen" userId="b95f61ff061388d5" providerId="LiveId" clId="{746B24EA-7A43-4D3D-A68A-B9BD11066FA8}" dt="2022-02-09T09:59:15.308" v="9013"/>
          <ac:inkMkLst>
            <pc:docMk/>
            <pc:sldMk cId="98594823" sldId="386"/>
            <ac:inkMk id="2" creationId="{F538ECC8-B5E9-4300-9220-4DC6BBA68759}"/>
          </ac:inkMkLst>
        </pc:inkChg>
        <pc:inkChg chg="add del">
          <ac:chgData name="Viet Anh Nguyen" userId="b95f61ff061388d5" providerId="LiveId" clId="{746B24EA-7A43-4D3D-A68A-B9BD11066FA8}" dt="2022-02-09T09:59:15.308" v="9013"/>
          <ac:inkMkLst>
            <pc:docMk/>
            <pc:sldMk cId="98594823" sldId="386"/>
            <ac:inkMk id="3" creationId="{E0009533-D421-4AA0-8991-53C8D423457F}"/>
          </ac:inkMkLst>
        </pc:inkChg>
        <pc:inkChg chg="add del">
          <ac:chgData name="Viet Anh Nguyen" userId="b95f61ff061388d5" providerId="LiveId" clId="{746B24EA-7A43-4D3D-A68A-B9BD11066FA8}" dt="2022-02-09T09:59:15.308" v="9013"/>
          <ac:inkMkLst>
            <pc:docMk/>
            <pc:sldMk cId="98594823" sldId="386"/>
            <ac:inkMk id="4" creationId="{D7556E36-7886-4482-9144-4CEBAC5F8763}"/>
          </ac:inkMkLst>
        </pc:inkChg>
        <pc:inkChg chg="add">
          <ac:chgData name="Viet Anh Nguyen" userId="b95f61ff061388d5" providerId="LiveId" clId="{746B24EA-7A43-4D3D-A68A-B9BD11066FA8}" dt="2022-02-09T09:59:14.342" v="9010" actId="9405"/>
          <ac:inkMkLst>
            <pc:docMk/>
            <pc:sldMk cId="98594823" sldId="386"/>
            <ac:inkMk id="5" creationId="{1B54C17E-549C-4CC6-926E-F9E026F44F1E}"/>
          </ac:inkMkLst>
        </pc:inkChg>
        <pc:inkChg chg="add del">
          <ac:chgData name="Viet Anh Nguyen" userId="b95f61ff061388d5" providerId="LiveId" clId="{746B24EA-7A43-4D3D-A68A-B9BD11066FA8}" dt="2022-02-09T09:59:15.308" v="9013"/>
          <ac:inkMkLst>
            <pc:docMk/>
            <pc:sldMk cId="98594823" sldId="386"/>
            <ac:inkMk id="6" creationId="{EB38CE86-DB0C-4EB2-8335-4192E2F64F41}"/>
          </ac:inkMkLst>
        </pc:inkChg>
        <pc:inkChg chg="add del">
          <ac:chgData name="Viet Anh Nguyen" userId="b95f61ff061388d5" providerId="LiveId" clId="{746B24EA-7A43-4D3D-A68A-B9BD11066FA8}" dt="2022-02-09T09:59:15.308" v="9013"/>
          <ac:inkMkLst>
            <pc:docMk/>
            <pc:sldMk cId="98594823" sldId="386"/>
            <ac:inkMk id="7" creationId="{D9E30D58-7E75-4217-80EA-A09AA470A5D1}"/>
          </ac:inkMkLst>
        </pc:inkChg>
        <pc:inkChg chg="add">
          <ac:chgData name="Viet Anh Nguyen" userId="b95f61ff061388d5" providerId="LiveId" clId="{746B24EA-7A43-4D3D-A68A-B9BD11066FA8}" dt="2022-02-09T09:59:15.308" v="9013"/>
          <ac:inkMkLst>
            <pc:docMk/>
            <pc:sldMk cId="98594823" sldId="386"/>
            <ac:inkMk id="8" creationId="{1F096273-2236-4FE1-8664-184982924909}"/>
          </ac:inkMkLst>
        </pc:inkChg>
        <pc:inkChg chg="add del">
          <ac:chgData name="Viet Anh Nguyen" userId="b95f61ff061388d5" providerId="LiveId" clId="{746B24EA-7A43-4D3D-A68A-B9BD11066FA8}" dt="2022-02-09T09:59:18.817" v="9022"/>
          <ac:inkMkLst>
            <pc:docMk/>
            <pc:sldMk cId="98594823" sldId="386"/>
            <ac:inkMk id="9" creationId="{41FD7FF8-513C-4530-81EC-CAE04E3CC0E1}"/>
          </ac:inkMkLst>
        </pc:inkChg>
        <pc:inkChg chg="add del">
          <ac:chgData name="Viet Anh Nguyen" userId="b95f61ff061388d5" providerId="LiveId" clId="{746B24EA-7A43-4D3D-A68A-B9BD11066FA8}" dt="2022-02-09T09:59:18.817" v="9022"/>
          <ac:inkMkLst>
            <pc:docMk/>
            <pc:sldMk cId="98594823" sldId="386"/>
            <ac:inkMk id="10" creationId="{58E6007C-A5D6-4B68-BA53-5AF9A7078574}"/>
          </ac:inkMkLst>
        </pc:inkChg>
        <pc:inkChg chg="add del">
          <ac:chgData name="Viet Anh Nguyen" userId="b95f61ff061388d5" providerId="LiveId" clId="{746B24EA-7A43-4D3D-A68A-B9BD11066FA8}" dt="2022-02-09T09:59:18.817" v="9022"/>
          <ac:inkMkLst>
            <pc:docMk/>
            <pc:sldMk cId="98594823" sldId="386"/>
            <ac:inkMk id="11" creationId="{7F929B53-5E72-4819-9A99-D042542BED37}"/>
          </ac:inkMkLst>
        </pc:inkChg>
        <pc:inkChg chg="add del">
          <ac:chgData name="Viet Anh Nguyen" userId="b95f61ff061388d5" providerId="LiveId" clId="{746B24EA-7A43-4D3D-A68A-B9BD11066FA8}" dt="2022-02-09T09:59:18.817" v="9022"/>
          <ac:inkMkLst>
            <pc:docMk/>
            <pc:sldMk cId="98594823" sldId="386"/>
            <ac:inkMk id="12" creationId="{113AE0F9-CB18-48BE-9625-3BA76CD31F51}"/>
          </ac:inkMkLst>
        </pc:inkChg>
        <pc:inkChg chg="add del">
          <ac:chgData name="Viet Anh Nguyen" userId="b95f61ff061388d5" providerId="LiveId" clId="{746B24EA-7A43-4D3D-A68A-B9BD11066FA8}" dt="2022-02-09T09:59:18.817" v="9022"/>
          <ac:inkMkLst>
            <pc:docMk/>
            <pc:sldMk cId="98594823" sldId="386"/>
            <ac:inkMk id="13" creationId="{DCCBE6A4-402F-4ADB-8123-D47679329CD9}"/>
          </ac:inkMkLst>
        </pc:inkChg>
        <pc:inkChg chg="add del">
          <ac:chgData name="Viet Anh Nguyen" userId="b95f61ff061388d5" providerId="LiveId" clId="{746B24EA-7A43-4D3D-A68A-B9BD11066FA8}" dt="2022-02-09T09:59:18.817" v="9022"/>
          <ac:inkMkLst>
            <pc:docMk/>
            <pc:sldMk cId="98594823" sldId="386"/>
            <ac:inkMk id="14" creationId="{0CDF760B-A943-466E-9DC0-54C43866EEDD}"/>
          </ac:inkMkLst>
        </pc:inkChg>
        <pc:inkChg chg="add del">
          <ac:chgData name="Viet Anh Nguyen" userId="b95f61ff061388d5" providerId="LiveId" clId="{746B24EA-7A43-4D3D-A68A-B9BD11066FA8}" dt="2022-02-09T09:59:18.817" v="9022"/>
          <ac:inkMkLst>
            <pc:docMk/>
            <pc:sldMk cId="98594823" sldId="386"/>
            <ac:inkMk id="15" creationId="{91BD679C-3CA6-4400-B3C0-618BE92849B6}"/>
          </ac:inkMkLst>
        </pc:inkChg>
        <pc:inkChg chg="add del">
          <ac:chgData name="Viet Anh Nguyen" userId="b95f61ff061388d5" providerId="LiveId" clId="{746B24EA-7A43-4D3D-A68A-B9BD11066FA8}" dt="2022-02-09T09:59:18.817" v="9022"/>
          <ac:inkMkLst>
            <pc:docMk/>
            <pc:sldMk cId="98594823" sldId="386"/>
            <ac:inkMk id="16" creationId="{68A9081D-C384-40F8-86A2-9824A2544F70}"/>
          </ac:inkMkLst>
        </pc:inkChg>
        <pc:inkChg chg="add">
          <ac:chgData name="Viet Anh Nguyen" userId="b95f61ff061388d5" providerId="LiveId" clId="{746B24EA-7A43-4D3D-A68A-B9BD11066FA8}" dt="2022-02-09T09:59:18.817" v="9022"/>
          <ac:inkMkLst>
            <pc:docMk/>
            <pc:sldMk cId="98594823" sldId="386"/>
            <ac:inkMk id="17" creationId="{765FB931-0E19-4538-9FFF-BA3D423506B1}"/>
          </ac:inkMkLst>
        </pc:inkChg>
        <pc:inkChg chg="add">
          <ac:chgData name="Viet Anh Nguyen" userId="b95f61ff061388d5" providerId="LiveId" clId="{746B24EA-7A43-4D3D-A68A-B9BD11066FA8}" dt="2022-02-09T09:59:27.109" v="9023" actId="9405"/>
          <ac:inkMkLst>
            <pc:docMk/>
            <pc:sldMk cId="98594823" sldId="386"/>
            <ac:inkMk id="18" creationId="{703240C2-8A53-4790-B308-74F8BDD1A262}"/>
          </ac:inkMkLst>
        </pc:inkChg>
        <pc:inkChg chg="add del">
          <ac:chgData name="Viet Anh Nguyen" userId="b95f61ff061388d5" providerId="LiveId" clId="{746B24EA-7A43-4D3D-A68A-B9BD11066FA8}" dt="2022-02-09T09:59:33.449" v="9031"/>
          <ac:inkMkLst>
            <pc:docMk/>
            <pc:sldMk cId="98594823" sldId="386"/>
            <ac:inkMk id="19" creationId="{EB3D950C-03E5-443D-92FB-3C6CDAF5A228}"/>
          </ac:inkMkLst>
        </pc:inkChg>
        <pc:inkChg chg="add del">
          <ac:chgData name="Viet Anh Nguyen" userId="b95f61ff061388d5" providerId="LiveId" clId="{746B24EA-7A43-4D3D-A68A-B9BD11066FA8}" dt="2022-02-09T09:59:33.449" v="9031"/>
          <ac:inkMkLst>
            <pc:docMk/>
            <pc:sldMk cId="98594823" sldId="386"/>
            <ac:inkMk id="20" creationId="{BA2287AE-FB13-42BC-A920-7BC02279B186}"/>
          </ac:inkMkLst>
        </pc:inkChg>
        <pc:inkChg chg="add del">
          <ac:chgData name="Viet Anh Nguyen" userId="b95f61ff061388d5" providerId="LiveId" clId="{746B24EA-7A43-4D3D-A68A-B9BD11066FA8}" dt="2022-02-09T09:59:33.449" v="9031"/>
          <ac:inkMkLst>
            <pc:docMk/>
            <pc:sldMk cId="98594823" sldId="386"/>
            <ac:inkMk id="21" creationId="{AEF18537-E628-4EC5-9985-B5C0C7F949C6}"/>
          </ac:inkMkLst>
        </pc:inkChg>
        <pc:inkChg chg="add del">
          <ac:chgData name="Viet Anh Nguyen" userId="b95f61ff061388d5" providerId="LiveId" clId="{746B24EA-7A43-4D3D-A68A-B9BD11066FA8}" dt="2022-02-09T09:59:33.449" v="9031"/>
          <ac:inkMkLst>
            <pc:docMk/>
            <pc:sldMk cId="98594823" sldId="386"/>
            <ac:inkMk id="22" creationId="{75B7B753-A47C-4A87-B890-8386CC95FAEE}"/>
          </ac:inkMkLst>
        </pc:inkChg>
        <pc:inkChg chg="add del">
          <ac:chgData name="Viet Anh Nguyen" userId="b95f61ff061388d5" providerId="LiveId" clId="{746B24EA-7A43-4D3D-A68A-B9BD11066FA8}" dt="2022-02-09T09:59:33.449" v="9031"/>
          <ac:inkMkLst>
            <pc:docMk/>
            <pc:sldMk cId="98594823" sldId="386"/>
            <ac:inkMk id="23" creationId="{8697BA95-B1F8-4567-A498-EF0EBCA5F2A3}"/>
          </ac:inkMkLst>
        </pc:inkChg>
        <pc:inkChg chg="add del">
          <ac:chgData name="Viet Anh Nguyen" userId="b95f61ff061388d5" providerId="LiveId" clId="{746B24EA-7A43-4D3D-A68A-B9BD11066FA8}" dt="2022-02-09T09:59:33.449" v="9031"/>
          <ac:inkMkLst>
            <pc:docMk/>
            <pc:sldMk cId="98594823" sldId="386"/>
            <ac:inkMk id="24" creationId="{590108F1-3AAE-4555-9C40-A99682E069A2}"/>
          </ac:inkMkLst>
        </pc:inkChg>
        <pc:inkChg chg="add del">
          <ac:chgData name="Viet Anh Nguyen" userId="b95f61ff061388d5" providerId="LiveId" clId="{746B24EA-7A43-4D3D-A68A-B9BD11066FA8}" dt="2022-02-09T09:59:33.449" v="9031"/>
          <ac:inkMkLst>
            <pc:docMk/>
            <pc:sldMk cId="98594823" sldId="386"/>
            <ac:inkMk id="25" creationId="{EBB5C7DA-599F-4A1C-AEEB-62A8B93E0AC7}"/>
          </ac:inkMkLst>
        </pc:inkChg>
        <pc:inkChg chg="add">
          <ac:chgData name="Viet Anh Nguyen" userId="b95f61ff061388d5" providerId="LiveId" clId="{746B24EA-7A43-4D3D-A68A-B9BD11066FA8}" dt="2022-02-09T09:59:33.449" v="9031"/>
          <ac:inkMkLst>
            <pc:docMk/>
            <pc:sldMk cId="98594823" sldId="386"/>
            <ac:inkMk id="26" creationId="{BFB4E19B-9255-46C7-95F0-96FC0C7D8F48}"/>
          </ac:inkMkLst>
        </pc:inkChg>
        <pc:inkChg chg="add del">
          <ac:chgData name="Viet Anh Nguyen" userId="b95f61ff061388d5" providerId="LiveId" clId="{746B24EA-7A43-4D3D-A68A-B9BD11066FA8}" dt="2022-02-09T09:59:40.340" v="9036"/>
          <ac:inkMkLst>
            <pc:docMk/>
            <pc:sldMk cId="98594823" sldId="386"/>
            <ac:inkMk id="27" creationId="{F7FAF29C-EDAB-4F3A-9496-73DD2F63F676}"/>
          </ac:inkMkLst>
        </pc:inkChg>
        <pc:inkChg chg="add del">
          <ac:chgData name="Viet Anh Nguyen" userId="b95f61ff061388d5" providerId="LiveId" clId="{746B24EA-7A43-4D3D-A68A-B9BD11066FA8}" dt="2022-02-09T09:59:40.340" v="9036"/>
          <ac:inkMkLst>
            <pc:docMk/>
            <pc:sldMk cId="98594823" sldId="386"/>
            <ac:inkMk id="28" creationId="{5A574740-3F7F-4294-BADC-8FA8BB8651F2}"/>
          </ac:inkMkLst>
        </pc:inkChg>
        <pc:inkChg chg="add del">
          <ac:chgData name="Viet Anh Nguyen" userId="b95f61ff061388d5" providerId="LiveId" clId="{746B24EA-7A43-4D3D-A68A-B9BD11066FA8}" dt="2022-02-09T09:59:40.340" v="9036"/>
          <ac:inkMkLst>
            <pc:docMk/>
            <pc:sldMk cId="98594823" sldId="386"/>
            <ac:inkMk id="29" creationId="{200F9D8D-F5B6-4028-8626-89C31AFF0458}"/>
          </ac:inkMkLst>
        </pc:inkChg>
        <pc:inkChg chg="add del">
          <ac:chgData name="Viet Anh Nguyen" userId="b95f61ff061388d5" providerId="LiveId" clId="{746B24EA-7A43-4D3D-A68A-B9BD11066FA8}" dt="2022-02-09T09:59:40.340" v="9036"/>
          <ac:inkMkLst>
            <pc:docMk/>
            <pc:sldMk cId="98594823" sldId="386"/>
            <ac:inkMk id="30" creationId="{C91D532B-4414-4191-9210-7C392C58708E}"/>
          </ac:inkMkLst>
        </pc:inkChg>
        <pc:inkChg chg="add">
          <ac:chgData name="Viet Anh Nguyen" userId="b95f61ff061388d5" providerId="LiveId" clId="{746B24EA-7A43-4D3D-A68A-B9BD11066FA8}" dt="2022-02-09T09:59:40.340" v="9036"/>
          <ac:inkMkLst>
            <pc:docMk/>
            <pc:sldMk cId="98594823" sldId="386"/>
            <ac:inkMk id="31" creationId="{60679033-3E5D-44D6-9993-5F37D3CD6E39}"/>
          </ac:inkMkLst>
        </pc:inkChg>
        <pc:inkChg chg="add del">
          <ac:chgData name="Viet Anh Nguyen" userId="b95f61ff061388d5" providerId="LiveId" clId="{746B24EA-7A43-4D3D-A68A-B9BD11066FA8}" dt="2022-02-09T09:59:44.155" v="9044"/>
          <ac:inkMkLst>
            <pc:docMk/>
            <pc:sldMk cId="98594823" sldId="386"/>
            <ac:inkMk id="32" creationId="{8FFEB6C5-AB6B-4D9C-AE84-E3EB07F7C64B}"/>
          </ac:inkMkLst>
        </pc:inkChg>
        <pc:inkChg chg="add del">
          <ac:chgData name="Viet Anh Nguyen" userId="b95f61ff061388d5" providerId="LiveId" clId="{746B24EA-7A43-4D3D-A68A-B9BD11066FA8}" dt="2022-02-09T09:59:44.155" v="9044"/>
          <ac:inkMkLst>
            <pc:docMk/>
            <pc:sldMk cId="98594823" sldId="386"/>
            <ac:inkMk id="33" creationId="{077EEED1-3AE1-49F5-9948-A54F7800154E}"/>
          </ac:inkMkLst>
        </pc:inkChg>
        <pc:inkChg chg="add del">
          <ac:chgData name="Viet Anh Nguyen" userId="b95f61ff061388d5" providerId="LiveId" clId="{746B24EA-7A43-4D3D-A68A-B9BD11066FA8}" dt="2022-02-09T09:59:44.155" v="9044"/>
          <ac:inkMkLst>
            <pc:docMk/>
            <pc:sldMk cId="98594823" sldId="386"/>
            <ac:inkMk id="34" creationId="{75A04449-0C68-4F6C-89BA-5BDA9F643A10}"/>
          </ac:inkMkLst>
        </pc:inkChg>
        <pc:inkChg chg="add del">
          <ac:chgData name="Viet Anh Nguyen" userId="b95f61ff061388d5" providerId="LiveId" clId="{746B24EA-7A43-4D3D-A68A-B9BD11066FA8}" dt="2022-02-09T09:59:44.155" v="9044"/>
          <ac:inkMkLst>
            <pc:docMk/>
            <pc:sldMk cId="98594823" sldId="386"/>
            <ac:inkMk id="35" creationId="{96252650-AFF7-4271-9C30-9AD587667DC6}"/>
          </ac:inkMkLst>
        </pc:inkChg>
        <pc:inkChg chg="add del">
          <ac:chgData name="Viet Anh Nguyen" userId="b95f61ff061388d5" providerId="LiveId" clId="{746B24EA-7A43-4D3D-A68A-B9BD11066FA8}" dt="2022-02-09T09:59:44.155" v="9044"/>
          <ac:inkMkLst>
            <pc:docMk/>
            <pc:sldMk cId="98594823" sldId="386"/>
            <ac:inkMk id="36" creationId="{E38DA8EA-5DC8-4431-858E-A695410FD82C}"/>
          </ac:inkMkLst>
        </pc:inkChg>
        <pc:inkChg chg="add del">
          <ac:chgData name="Viet Anh Nguyen" userId="b95f61ff061388d5" providerId="LiveId" clId="{746B24EA-7A43-4D3D-A68A-B9BD11066FA8}" dt="2022-02-09T09:59:44.155" v="9044"/>
          <ac:inkMkLst>
            <pc:docMk/>
            <pc:sldMk cId="98594823" sldId="386"/>
            <ac:inkMk id="37" creationId="{4BDF1399-6DC0-4156-A750-3C7E66C6BF3A}"/>
          </ac:inkMkLst>
        </pc:inkChg>
        <pc:inkChg chg="add del">
          <ac:chgData name="Viet Anh Nguyen" userId="b95f61ff061388d5" providerId="LiveId" clId="{746B24EA-7A43-4D3D-A68A-B9BD11066FA8}" dt="2022-02-09T09:59:44.155" v="9044"/>
          <ac:inkMkLst>
            <pc:docMk/>
            <pc:sldMk cId="98594823" sldId="386"/>
            <ac:inkMk id="38" creationId="{0120089D-892E-475A-8F15-6A3484DC9BBA}"/>
          </ac:inkMkLst>
        </pc:inkChg>
        <pc:inkChg chg="add mod">
          <ac:chgData name="Viet Anh Nguyen" userId="b95f61ff061388d5" providerId="LiveId" clId="{746B24EA-7A43-4D3D-A68A-B9BD11066FA8}" dt="2022-02-09T10:00:10.315" v="9083"/>
          <ac:inkMkLst>
            <pc:docMk/>
            <pc:sldMk cId="98594823" sldId="386"/>
            <ac:inkMk id="39" creationId="{F97A94A0-20A7-4836-923E-B09F1AF70F40}"/>
          </ac:inkMkLst>
        </pc:inkChg>
        <pc:inkChg chg="add del">
          <ac:chgData name="Viet Anh Nguyen" userId="b95f61ff061388d5" providerId="LiveId" clId="{746B24EA-7A43-4D3D-A68A-B9BD11066FA8}" dt="2022-02-09T09:59:47.520" v="9047"/>
          <ac:inkMkLst>
            <pc:docMk/>
            <pc:sldMk cId="98594823" sldId="386"/>
            <ac:inkMk id="40" creationId="{69BC5FBC-A73F-4F6E-9668-33FD62F4BBAA}"/>
          </ac:inkMkLst>
        </pc:inkChg>
        <pc:inkChg chg="add del">
          <ac:chgData name="Viet Anh Nguyen" userId="b95f61ff061388d5" providerId="LiveId" clId="{746B24EA-7A43-4D3D-A68A-B9BD11066FA8}" dt="2022-02-09T09:59:47.520" v="9047"/>
          <ac:inkMkLst>
            <pc:docMk/>
            <pc:sldMk cId="98594823" sldId="386"/>
            <ac:inkMk id="41" creationId="{B16B63B5-2C3F-49B5-927B-A27A702A1B60}"/>
          </ac:inkMkLst>
        </pc:inkChg>
        <pc:inkChg chg="add del">
          <ac:chgData name="Viet Anh Nguyen" userId="b95f61ff061388d5" providerId="LiveId" clId="{746B24EA-7A43-4D3D-A68A-B9BD11066FA8}" dt="2022-02-09T09:59:48.845" v="9050"/>
          <ac:inkMkLst>
            <pc:docMk/>
            <pc:sldMk cId="98594823" sldId="386"/>
            <ac:inkMk id="42" creationId="{5CB1411B-7F0D-47C7-9E46-21172F895374}"/>
          </ac:inkMkLst>
        </pc:inkChg>
        <pc:inkChg chg="add del">
          <ac:chgData name="Viet Anh Nguyen" userId="b95f61ff061388d5" providerId="LiveId" clId="{746B24EA-7A43-4D3D-A68A-B9BD11066FA8}" dt="2022-02-09T09:59:48.845" v="9050"/>
          <ac:inkMkLst>
            <pc:docMk/>
            <pc:sldMk cId="98594823" sldId="386"/>
            <ac:inkMk id="43" creationId="{DC85E67A-0884-44DB-8F27-66F945864186}"/>
          </ac:inkMkLst>
        </pc:inkChg>
        <pc:inkChg chg="add del">
          <ac:chgData name="Viet Anh Nguyen" userId="b95f61ff061388d5" providerId="LiveId" clId="{746B24EA-7A43-4D3D-A68A-B9BD11066FA8}" dt="2022-02-09T09:59:48.845" v="9050"/>
          <ac:inkMkLst>
            <pc:docMk/>
            <pc:sldMk cId="98594823" sldId="386"/>
            <ac:inkMk id="44" creationId="{B29B213B-FCDD-42BA-92C2-E00D033957E5}"/>
          </ac:inkMkLst>
        </pc:inkChg>
        <pc:inkChg chg="add del">
          <ac:chgData name="Viet Anh Nguyen" userId="b95f61ff061388d5" providerId="LiveId" clId="{746B24EA-7A43-4D3D-A68A-B9BD11066FA8}" dt="2022-02-09T09:59:50.506" v="9054"/>
          <ac:inkMkLst>
            <pc:docMk/>
            <pc:sldMk cId="98594823" sldId="386"/>
            <ac:inkMk id="45" creationId="{D4284D97-A3B7-444B-86BA-84F063C35793}"/>
          </ac:inkMkLst>
        </pc:inkChg>
        <pc:inkChg chg="add del">
          <ac:chgData name="Viet Anh Nguyen" userId="b95f61ff061388d5" providerId="LiveId" clId="{746B24EA-7A43-4D3D-A68A-B9BD11066FA8}" dt="2022-02-09T09:59:50.506" v="9054"/>
          <ac:inkMkLst>
            <pc:docMk/>
            <pc:sldMk cId="98594823" sldId="386"/>
            <ac:inkMk id="46" creationId="{95C33361-69B3-4CE8-B29B-C1E235062DC8}"/>
          </ac:inkMkLst>
        </pc:inkChg>
        <pc:inkChg chg="add del">
          <ac:chgData name="Viet Anh Nguyen" userId="b95f61ff061388d5" providerId="LiveId" clId="{746B24EA-7A43-4D3D-A68A-B9BD11066FA8}" dt="2022-02-09T09:59:50.506" v="9054"/>
          <ac:inkMkLst>
            <pc:docMk/>
            <pc:sldMk cId="98594823" sldId="386"/>
            <ac:inkMk id="47" creationId="{F7DC490E-6DAB-43ED-A1C0-1EB0A9EE58F9}"/>
          </ac:inkMkLst>
        </pc:inkChg>
        <pc:inkChg chg="add del">
          <ac:chgData name="Viet Anh Nguyen" userId="b95f61ff061388d5" providerId="LiveId" clId="{746B24EA-7A43-4D3D-A68A-B9BD11066FA8}" dt="2022-02-09T09:59:50.506" v="9054"/>
          <ac:inkMkLst>
            <pc:docMk/>
            <pc:sldMk cId="98594823" sldId="386"/>
            <ac:inkMk id="48" creationId="{0BDB7EDF-BA56-499F-BEAB-E30FEDB3D664}"/>
          </ac:inkMkLst>
        </pc:inkChg>
        <pc:inkChg chg="add">
          <ac:chgData name="Viet Anh Nguyen" userId="b95f61ff061388d5" providerId="LiveId" clId="{746B24EA-7A43-4D3D-A68A-B9BD11066FA8}" dt="2022-02-09T09:59:50.506" v="9054"/>
          <ac:inkMkLst>
            <pc:docMk/>
            <pc:sldMk cId="98594823" sldId="386"/>
            <ac:inkMk id="49" creationId="{E62EF37A-A921-4ADC-ABC5-38047F18BF84}"/>
          </ac:inkMkLst>
        </pc:inkChg>
        <pc:inkChg chg="add">
          <ac:chgData name="Viet Anh Nguyen" userId="b95f61ff061388d5" providerId="LiveId" clId="{746B24EA-7A43-4D3D-A68A-B9BD11066FA8}" dt="2022-02-09T09:59:51.091" v="9055" actId="9405"/>
          <ac:inkMkLst>
            <pc:docMk/>
            <pc:sldMk cId="98594823" sldId="386"/>
            <ac:inkMk id="50" creationId="{CF7E8DB9-1C86-40C1-870B-8B64A01E9F77}"/>
          </ac:inkMkLst>
        </pc:inkChg>
        <pc:inkChg chg="add">
          <ac:chgData name="Viet Anh Nguyen" userId="b95f61ff061388d5" providerId="LiveId" clId="{746B24EA-7A43-4D3D-A68A-B9BD11066FA8}" dt="2022-02-09T09:59:52.516" v="9056" actId="9405"/>
          <ac:inkMkLst>
            <pc:docMk/>
            <pc:sldMk cId="98594823" sldId="386"/>
            <ac:inkMk id="51" creationId="{B77B1209-9A0D-4236-91D8-B80873C93219}"/>
          </ac:inkMkLst>
        </pc:inkChg>
        <pc:inkChg chg="add del">
          <ac:chgData name="Viet Anh Nguyen" userId="b95f61ff061388d5" providerId="LiveId" clId="{746B24EA-7A43-4D3D-A68A-B9BD11066FA8}" dt="2022-02-09T09:59:57.709" v="9065"/>
          <ac:inkMkLst>
            <pc:docMk/>
            <pc:sldMk cId="98594823" sldId="386"/>
            <ac:inkMk id="52" creationId="{1C9706D0-A411-4C9E-A653-EA248EB0DE9B}"/>
          </ac:inkMkLst>
        </pc:inkChg>
        <pc:inkChg chg="add del">
          <ac:chgData name="Viet Anh Nguyen" userId="b95f61ff061388d5" providerId="LiveId" clId="{746B24EA-7A43-4D3D-A68A-B9BD11066FA8}" dt="2022-02-09T09:59:57.709" v="9065"/>
          <ac:inkMkLst>
            <pc:docMk/>
            <pc:sldMk cId="98594823" sldId="386"/>
            <ac:inkMk id="53" creationId="{A9C6E816-89EF-4F54-9AE6-D957AB3141DE}"/>
          </ac:inkMkLst>
        </pc:inkChg>
        <pc:inkChg chg="add del">
          <ac:chgData name="Viet Anh Nguyen" userId="b95f61ff061388d5" providerId="LiveId" clId="{746B24EA-7A43-4D3D-A68A-B9BD11066FA8}" dt="2022-02-09T09:59:57.709" v="9065"/>
          <ac:inkMkLst>
            <pc:docMk/>
            <pc:sldMk cId="98594823" sldId="386"/>
            <ac:inkMk id="54" creationId="{36F7791D-8397-4242-A61F-3C1613605B96}"/>
          </ac:inkMkLst>
        </pc:inkChg>
        <pc:inkChg chg="add del">
          <ac:chgData name="Viet Anh Nguyen" userId="b95f61ff061388d5" providerId="LiveId" clId="{746B24EA-7A43-4D3D-A68A-B9BD11066FA8}" dt="2022-02-09T09:59:57.709" v="9065"/>
          <ac:inkMkLst>
            <pc:docMk/>
            <pc:sldMk cId="98594823" sldId="386"/>
            <ac:inkMk id="55" creationId="{E078C1C3-9B28-4DBE-9CF5-3C6793C3E529}"/>
          </ac:inkMkLst>
        </pc:inkChg>
        <pc:inkChg chg="add del">
          <ac:chgData name="Viet Anh Nguyen" userId="b95f61ff061388d5" providerId="LiveId" clId="{746B24EA-7A43-4D3D-A68A-B9BD11066FA8}" dt="2022-02-09T09:59:57.709" v="9065"/>
          <ac:inkMkLst>
            <pc:docMk/>
            <pc:sldMk cId="98594823" sldId="386"/>
            <ac:inkMk id="56" creationId="{8B09C08D-86B1-4254-B61A-D5AA818ABFC3}"/>
          </ac:inkMkLst>
        </pc:inkChg>
        <pc:inkChg chg="add del">
          <ac:chgData name="Viet Anh Nguyen" userId="b95f61ff061388d5" providerId="LiveId" clId="{746B24EA-7A43-4D3D-A68A-B9BD11066FA8}" dt="2022-02-09T09:59:57.709" v="9065"/>
          <ac:inkMkLst>
            <pc:docMk/>
            <pc:sldMk cId="98594823" sldId="386"/>
            <ac:inkMk id="57" creationId="{6C3B0890-1583-4292-9016-628AB99E0D72}"/>
          </ac:inkMkLst>
        </pc:inkChg>
        <pc:inkChg chg="add del">
          <ac:chgData name="Viet Anh Nguyen" userId="b95f61ff061388d5" providerId="LiveId" clId="{746B24EA-7A43-4D3D-A68A-B9BD11066FA8}" dt="2022-02-09T09:59:57.709" v="9065"/>
          <ac:inkMkLst>
            <pc:docMk/>
            <pc:sldMk cId="98594823" sldId="386"/>
            <ac:inkMk id="58" creationId="{E9B11835-41AE-45EF-9741-127A0C7ECCE2}"/>
          </ac:inkMkLst>
        </pc:inkChg>
        <pc:inkChg chg="add del">
          <ac:chgData name="Viet Anh Nguyen" userId="b95f61ff061388d5" providerId="LiveId" clId="{746B24EA-7A43-4D3D-A68A-B9BD11066FA8}" dt="2022-02-09T09:59:57.709" v="9065"/>
          <ac:inkMkLst>
            <pc:docMk/>
            <pc:sldMk cId="98594823" sldId="386"/>
            <ac:inkMk id="59" creationId="{8D2858CB-05DD-4F65-A179-B6FAA6CB0B9E}"/>
          </ac:inkMkLst>
        </pc:inkChg>
        <pc:inkChg chg="add">
          <ac:chgData name="Viet Anh Nguyen" userId="b95f61ff061388d5" providerId="LiveId" clId="{746B24EA-7A43-4D3D-A68A-B9BD11066FA8}" dt="2022-02-09T09:59:57.709" v="9065"/>
          <ac:inkMkLst>
            <pc:docMk/>
            <pc:sldMk cId="98594823" sldId="386"/>
            <ac:inkMk id="60" creationId="{1023A2F9-9EF6-42F6-A9B7-785AAC040CF8}"/>
          </ac:inkMkLst>
        </pc:inkChg>
        <pc:inkChg chg="add del">
          <ac:chgData name="Viet Anh Nguyen" userId="b95f61ff061388d5" providerId="LiveId" clId="{746B24EA-7A43-4D3D-A68A-B9BD11066FA8}" dt="2022-02-09T10:00:02.490" v="9077"/>
          <ac:inkMkLst>
            <pc:docMk/>
            <pc:sldMk cId="98594823" sldId="386"/>
            <ac:inkMk id="61" creationId="{9A943E61-74FB-4190-B6F8-14556E1D831D}"/>
          </ac:inkMkLst>
        </pc:inkChg>
        <pc:inkChg chg="add del">
          <ac:chgData name="Viet Anh Nguyen" userId="b95f61ff061388d5" providerId="LiveId" clId="{746B24EA-7A43-4D3D-A68A-B9BD11066FA8}" dt="2022-02-09T10:00:02.490" v="9077"/>
          <ac:inkMkLst>
            <pc:docMk/>
            <pc:sldMk cId="98594823" sldId="386"/>
            <ac:inkMk id="62" creationId="{1342E7B9-5EB1-4049-BE75-FFECEBA15771}"/>
          </ac:inkMkLst>
        </pc:inkChg>
        <pc:inkChg chg="add del">
          <ac:chgData name="Viet Anh Nguyen" userId="b95f61ff061388d5" providerId="LiveId" clId="{746B24EA-7A43-4D3D-A68A-B9BD11066FA8}" dt="2022-02-09T10:00:02.490" v="9077"/>
          <ac:inkMkLst>
            <pc:docMk/>
            <pc:sldMk cId="98594823" sldId="386"/>
            <ac:inkMk id="63" creationId="{D04E43F2-E926-4D03-A5F9-6C389A1AE1B8}"/>
          </ac:inkMkLst>
        </pc:inkChg>
        <pc:inkChg chg="add del">
          <ac:chgData name="Viet Anh Nguyen" userId="b95f61ff061388d5" providerId="LiveId" clId="{746B24EA-7A43-4D3D-A68A-B9BD11066FA8}" dt="2022-02-09T10:00:02.490" v="9077"/>
          <ac:inkMkLst>
            <pc:docMk/>
            <pc:sldMk cId="98594823" sldId="386"/>
            <ac:inkMk id="64" creationId="{A9E8FDCD-5E2A-471B-92FD-C1BEA162F297}"/>
          </ac:inkMkLst>
        </pc:inkChg>
        <pc:inkChg chg="add del">
          <ac:chgData name="Viet Anh Nguyen" userId="b95f61ff061388d5" providerId="LiveId" clId="{746B24EA-7A43-4D3D-A68A-B9BD11066FA8}" dt="2022-02-09T10:00:02.490" v="9077"/>
          <ac:inkMkLst>
            <pc:docMk/>
            <pc:sldMk cId="98594823" sldId="386"/>
            <ac:inkMk id="65" creationId="{381B7061-DBA8-401F-8008-5809ACDB269B}"/>
          </ac:inkMkLst>
        </pc:inkChg>
        <pc:inkChg chg="add del">
          <ac:chgData name="Viet Anh Nguyen" userId="b95f61ff061388d5" providerId="LiveId" clId="{746B24EA-7A43-4D3D-A68A-B9BD11066FA8}" dt="2022-02-09T10:00:02.490" v="9077"/>
          <ac:inkMkLst>
            <pc:docMk/>
            <pc:sldMk cId="98594823" sldId="386"/>
            <ac:inkMk id="66" creationId="{A9458B20-868C-4B98-A67F-E72C76C9C236}"/>
          </ac:inkMkLst>
        </pc:inkChg>
        <pc:inkChg chg="add del">
          <ac:chgData name="Viet Anh Nguyen" userId="b95f61ff061388d5" providerId="LiveId" clId="{746B24EA-7A43-4D3D-A68A-B9BD11066FA8}" dt="2022-02-09T10:00:02.490" v="9077"/>
          <ac:inkMkLst>
            <pc:docMk/>
            <pc:sldMk cId="98594823" sldId="386"/>
            <ac:inkMk id="67" creationId="{E05ACFA1-3776-4532-BDFA-49B0C321255E}"/>
          </ac:inkMkLst>
        </pc:inkChg>
        <pc:inkChg chg="add del">
          <ac:chgData name="Viet Anh Nguyen" userId="b95f61ff061388d5" providerId="LiveId" clId="{746B24EA-7A43-4D3D-A68A-B9BD11066FA8}" dt="2022-02-09T10:00:02.490" v="9077"/>
          <ac:inkMkLst>
            <pc:docMk/>
            <pc:sldMk cId="98594823" sldId="386"/>
            <ac:inkMk id="68" creationId="{028291C0-5D3A-418B-9D36-8C9E75FC2658}"/>
          </ac:inkMkLst>
        </pc:inkChg>
        <pc:inkChg chg="add del">
          <ac:chgData name="Viet Anh Nguyen" userId="b95f61ff061388d5" providerId="LiveId" clId="{746B24EA-7A43-4D3D-A68A-B9BD11066FA8}" dt="2022-02-09T10:00:02.490" v="9077"/>
          <ac:inkMkLst>
            <pc:docMk/>
            <pc:sldMk cId="98594823" sldId="386"/>
            <ac:inkMk id="69" creationId="{020EB2C8-BBF1-4118-97DA-8798F013F177}"/>
          </ac:inkMkLst>
        </pc:inkChg>
        <pc:inkChg chg="add del">
          <ac:chgData name="Viet Anh Nguyen" userId="b95f61ff061388d5" providerId="LiveId" clId="{746B24EA-7A43-4D3D-A68A-B9BD11066FA8}" dt="2022-02-09T10:00:02.490" v="9077"/>
          <ac:inkMkLst>
            <pc:docMk/>
            <pc:sldMk cId="98594823" sldId="386"/>
            <ac:inkMk id="70" creationId="{8B9EA515-3457-48BD-9008-09F2CD035E86}"/>
          </ac:inkMkLst>
        </pc:inkChg>
        <pc:inkChg chg="add">
          <ac:chgData name="Viet Anh Nguyen" userId="b95f61ff061388d5" providerId="LiveId" clId="{746B24EA-7A43-4D3D-A68A-B9BD11066FA8}" dt="2022-02-09T10:00:01.584" v="9076" actId="9405"/>
          <ac:inkMkLst>
            <pc:docMk/>
            <pc:sldMk cId="98594823" sldId="386"/>
            <ac:inkMk id="71" creationId="{D5E84F79-CD17-472A-8713-6CC8D8AFA6B4}"/>
          </ac:inkMkLst>
        </pc:inkChg>
        <pc:inkChg chg="add">
          <ac:chgData name="Viet Anh Nguyen" userId="b95f61ff061388d5" providerId="LiveId" clId="{746B24EA-7A43-4D3D-A68A-B9BD11066FA8}" dt="2022-02-09T10:00:02.490" v="9077"/>
          <ac:inkMkLst>
            <pc:docMk/>
            <pc:sldMk cId="98594823" sldId="386"/>
            <ac:inkMk id="72" creationId="{BA545E8B-0CD7-41B5-91E0-8C055B0E46B8}"/>
          </ac:inkMkLst>
        </pc:inkChg>
        <pc:inkChg chg="add">
          <ac:chgData name="Viet Anh Nguyen" userId="b95f61ff061388d5" providerId="LiveId" clId="{746B24EA-7A43-4D3D-A68A-B9BD11066FA8}" dt="2022-02-09T10:00:02.490" v="9077"/>
          <ac:inkMkLst>
            <pc:docMk/>
            <pc:sldMk cId="98594823" sldId="386"/>
            <ac:inkMk id="73" creationId="{FEE54255-4683-4EB7-A8EC-4D41B9A58561}"/>
          </ac:inkMkLst>
        </pc:inkChg>
        <pc:inkChg chg="add del">
          <ac:chgData name="Viet Anh Nguyen" userId="b95f61ff061388d5" providerId="LiveId" clId="{746B24EA-7A43-4D3D-A68A-B9BD11066FA8}" dt="2022-02-09T10:00:04.183" v="9082"/>
          <ac:inkMkLst>
            <pc:docMk/>
            <pc:sldMk cId="98594823" sldId="386"/>
            <ac:inkMk id="74" creationId="{C9A73687-2C39-4BBD-8C67-202FA3554E0B}"/>
          </ac:inkMkLst>
        </pc:inkChg>
        <pc:inkChg chg="add del">
          <ac:chgData name="Viet Anh Nguyen" userId="b95f61ff061388d5" providerId="LiveId" clId="{746B24EA-7A43-4D3D-A68A-B9BD11066FA8}" dt="2022-02-09T10:00:04.183" v="9082"/>
          <ac:inkMkLst>
            <pc:docMk/>
            <pc:sldMk cId="98594823" sldId="386"/>
            <ac:inkMk id="75" creationId="{B9678A3C-4E7C-4D4B-8397-A408E6494E0C}"/>
          </ac:inkMkLst>
        </pc:inkChg>
        <pc:inkChg chg="add del">
          <ac:chgData name="Viet Anh Nguyen" userId="b95f61ff061388d5" providerId="LiveId" clId="{746B24EA-7A43-4D3D-A68A-B9BD11066FA8}" dt="2022-02-09T10:00:04.183" v="9082"/>
          <ac:inkMkLst>
            <pc:docMk/>
            <pc:sldMk cId="98594823" sldId="386"/>
            <ac:inkMk id="76" creationId="{C9ED6A98-A157-4D45-B648-05C0AFA0EDC6}"/>
          </ac:inkMkLst>
        </pc:inkChg>
        <pc:inkChg chg="add del">
          <ac:chgData name="Viet Anh Nguyen" userId="b95f61ff061388d5" providerId="LiveId" clId="{746B24EA-7A43-4D3D-A68A-B9BD11066FA8}" dt="2022-02-09T10:00:04.183" v="9082"/>
          <ac:inkMkLst>
            <pc:docMk/>
            <pc:sldMk cId="98594823" sldId="386"/>
            <ac:inkMk id="77" creationId="{DEFB1BCA-6943-4DC6-A2E3-4FF52F4B0DA3}"/>
          </ac:inkMkLst>
        </pc:inkChg>
        <pc:inkChg chg="add">
          <ac:chgData name="Viet Anh Nguyen" userId="b95f61ff061388d5" providerId="LiveId" clId="{746B24EA-7A43-4D3D-A68A-B9BD11066FA8}" dt="2022-02-09T10:00:04.183" v="9082"/>
          <ac:inkMkLst>
            <pc:docMk/>
            <pc:sldMk cId="98594823" sldId="386"/>
            <ac:inkMk id="78" creationId="{A64556D3-A44E-4068-8936-71511F4110F1}"/>
          </ac:inkMkLst>
        </pc:inkChg>
        <pc:inkChg chg="add del">
          <ac:chgData name="Viet Anh Nguyen" userId="b95f61ff061388d5" providerId="LiveId" clId="{746B24EA-7A43-4D3D-A68A-B9BD11066FA8}" dt="2022-02-09T10:00:23.109" v="9090"/>
          <ac:inkMkLst>
            <pc:docMk/>
            <pc:sldMk cId="98594823" sldId="386"/>
            <ac:inkMk id="79" creationId="{2D26BDAF-80CC-42D7-B419-A304C95A363E}"/>
          </ac:inkMkLst>
        </pc:inkChg>
        <pc:inkChg chg="add del">
          <ac:chgData name="Viet Anh Nguyen" userId="b95f61ff061388d5" providerId="LiveId" clId="{746B24EA-7A43-4D3D-A68A-B9BD11066FA8}" dt="2022-02-09T10:00:23.109" v="9090"/>
          <ac:inkMkLst>
            <pc:docMk/>
            <pc:sldMk cId="98594823" sldId="386"/>
            <ac:inkMk id="80" creationId="{69081E3C-B5C8-412F-89A8-1C013DA3E695}"/>
          </ac:inkMkLst>
        </pc:inkChg>
        <pc:inkChg chg="add del">
          <ac:chgData name="Viet Anh Nguyen" userId="b95f61ff061388d5" providerId="LiveId" clId="{746B24EA-7A43-4D3D-A68A-B9BD11066FA8}" dt="2022-02-09T10:00:23.109" v="9090"/>
          <ac:inkMkLst>
            <pc:docMk/>
            <pc:sldMk cId="98594823" sldId="386"/>
            <ac:inkMk id="81" creationId="{4B68331E-325D-4F53-AA1B-5A6F94CB3F3A}"/>
          </ac:inkMkLst>
        </pc:inkChg>
        <pc:inkChg chg="add del">
          <ac:chgData name="Viet Anh Nguyen" userId="b95f61ff061388d5" providerId="LiveId" clId="{746B24EA-7A43-4D3D-A68A-B9BD11066FA8}" dt="2022-02-09T10:00:23.109" v="9090"/>
          <ac:inkMkLst>
            <pc:docMk/>
            <pc:sldMk cId="98594823" sldId="386"/>
            <ac:inkMk id="82" creationId="{8064E6E5-6D4E-4B0D-88CD-565DE818327D}"/>
          </ac:inkMkLst>
        </pc:inkChg>
        <pc:inkChg chg="add del">
          <ac:chgData name="Viet Anh Nguyen" userId="b95f61ff061388d5" providerId="LiveId" clId="{746B24EA-7A43-4D3D-A68A-B9BD11066FA8}" dt="2022-02-09T10:00:23.109" v="9090"/>
          <ac:inkMkLst>
            <pc:docMk/>
            <pc:sldMk cId="98594823" sldId="386"/>
            <ac:inkMk id="83" creationId="{85C613CB-E834-4881-8042-904EAC79E93B}"/>
          </ac:inkMkLst>
        </pc:inkChg>
        <pc:inkChg chg="add">
          <ac:chgData name="Viet Anh Nguyen" userId="b95f61ff061388d5" providerId="LiveId" clId="{746B24EA-7A43-4D3D-A68A-B9BD11066FA8}" dt="2022-02-09T10:00:22.562" v="9089" actId="9405"/>
          <ac:inkMkLst>
            <pc:docMk/>
            <pc:sldMk cId="98594823" sldId="386"/>
            <ac:inkMk id="84" creationId="{FC94DD99-4BBD-4697-9BD5-2A3C7A1587C3}"/>
          </ac:inkMkLst>
        </pc:inkChg>
        <pc:inkChg chg="add">
          <ac:chgData name="Viet Anh Nguyen" userId="b95f61ff061388d5" providerId="LiveId" clId="{746B24EA-7A43-4D3D-A68A-B9BD11066FA8}" dt="2022-02-09T10:00:23.109" v="9090"/>
          <ac:inkMkLst>
            <pc:docMk/>
            <pc:sldMk cId="98594823" sldId="386"/>
            <ac:inkMk id="85" creationId="{760EBA3C-CBA8-48BA-AFF9-9BB132958084}"/>
          </ac:inkMkLst>
        </pc:inkChg>
        <pc:inkChg chg="add">
          <ac:chgData name="Viet Anh Nguyen" userId="b95f61ff061388d5" providerId="LiveId" clId="{746B24EA-7A43-4D3D-A68A-B9BD11066FA8}" dt="2022-02-09T10:00:23.109" v="9090"/>
          <ac:inkMkLst>
            <pc:docMk/>
            <pc:sldMk cId="98594823" sldId="386"/>
            <ac:inkMk id="86" creationId="{F13DFA33-017B-4B82-9428-B44EB740E0FA}"/>
          </ac:inkMkLst>
        </pc:inkChg>
        <pc:inkChg chg="add del">
          <ac:chgData name="Viet Anh Nguyen" userId="b95f61ff061388d5" providerId="LiveId" clId="{746B24EA-7A43-4D3D-A68A-B9BD11066FA8}" dt="2022-02-09T10:00:25.227" v="9095"/>
          <ac:inkMkLst>
            <pc:docMk/>
            <pc:sldMk cId="98594823" sldId="386"/>
            <ac:inkMk id="87" creationId="{14D2D5CA-CA5B-499B-B91A-2057A3D439EA}"/>
          </ac:inkMkLst>
        </pc:inkChg>
        <pc:inkChg chg="add del">
          <ac:chgData name="Viet Anh Nguyen" userId="b95f61ff061388d5" providerId="LiveId" clId="{746B24EA-7A43-4D3D-A68A-B9BD11066FA8}" dt="2022-02-09T10:00:25.227" v="9095"/>
          <ac:inkMkLst>
            <pc:docMk/>
            <pc:sldMk cId="98594823" sldId="386"/>
            <ac:inkMk id="88" creationId="{AE7BBC2D-B136-4048-BFA1-2E5049ADD5B4}"/>
          </ac:inkMkLst>
        </pc:inkChg>
        <pc:inkChg chg="add del">
          <ac:chgData name="Viet Anh Nguyen" userId="b95f61ff061388d5" providerId="LiveId" clId="{746B24EA-7A43-4D3D-A68A-B9BD11066FA8}" dt="2022-02-09T10:00:25.227" v="9095"/>
          <ac:inkMkLst>
            <pc:docMk/>
            <pc:sldMk cId="98594823" sldId="386"/>
            <ac:inkMk id="89" creationId="{782951BD-A354-4C57-BB18-31A0DA99F2A2}"/>
          </ac:inkMkLst>
        </pc:inkChg>
        <pc:inkChg chg="add del">
          <ac:chgData name="Viet Anh Nguyen" userId="b95f61ff061388d5" providerId="LiveId" clId="{746B24EA-7A43-4D3D-A68A-B9BD11066FA8}" dt="2022-02-09T10:00:25.227" v="9095"/>
          <ac:inkMkLst>
            <pc:docMk/>
            <pc:sldMk cId="98594823" sldId="386"/>
            <ac:inkMk id="90" creationId="{BFC2CEDA-ECC4-4383-A1AE-2AB9F39917D1}"/>
          </ac:inkMkLst>
        </pc:inkChg>
        <pc:inkChg chg="add">
          <ac:chgData name="Viet Anh Nguyen" userId="b95f61ff061388d5" providerId="LiveId" clId="{746B24EA-7A43-4D3D-A68A-B9BD11066FA8}" dt="2022-02-09T10:00:25.227" v="9095"/>
          <ac:inkMkLst>
            <pc:docMk/>
            <pc:sldMk cId="98594823" sldId="386"/>
            <ac:inkMk id="91" creationId="{4777F75E-3EA7-4112-B581-1A6CBBC203CB}"/>
          </ac:inkMkLst>
        </pc:inkChg>
        <pc:inkChg chg="add del">
          <ac:chgData name="Viet Anh Nguyen" userId="b95f61ff061388d5" providerId="LiveId" clId="{746B24EA-7A43-4D3D-A68A-B9BD11066FA8}" dt="2022-02-09T10:00:27.244" v="9102"/>
          <ac:inkMkLst>
            <pc:docMk/>
            <pc:sldMk cId="98594823" sldId="386"/>
            <ac:inkMk id="92" creationId="{58129F19-6C4C-436B-B7C1-BA23EAAAEAFD}"/>
          </ac:inkMkLst>
        </pc:inkChg>
        <pc:inkChg chg="add del">
          <ac:chgData name="Viet Anh Nguyen" userId="b95f61ff061388d5" providerId="LiveId" clId="{746B24EA-7A43-4D3D-A68A-B9BD11066FA8}" dt="2022-02-09T10:00:27.244" v="9102"/>
          <ac:inkMkLst>
            <pc:docMk/>
            <pc:sldMk cId="98594823" sldId="386"/>
            <ac:inkMk id="93" creationId="{BEC05F2E-FDA4-49E1-9976-1396317F559E}"/>
          </ac:inkMkLst>
        </pc:inkChg>
        <pc:inkChg chg="add del">
          <ac:chgData name="Viet Anh Nguyen" userId="b95f61ff061388d5" providerId="LiveId" clId="{746B24EA-7A43-4D3D-A68A-B9BD11066FA8}" dt="2022-02-09T10:00:27.244" v="9102"/>
          <ac:inkMkLst>
            <pc:docMk/>
            <pc:sldMk cId="98594823" sldId="386"/>
            <ac:inkMk id="94" creationId="{8CFBB432-7637-4DFA-842F-F1CA5128FE1E}"/>
          </ac:inkMkLst>
        </pc:inkChg>
        <pc:inkChg chg="add del">
          <ac:chgData name="Viet Anh Nguyen" userId="b95f61ff061388d5" providerId="LiveId" clId="{746B24EA-7A43-4D3D-A68A-B9BD11066FA8}" dt="2022-02-09T10:00:27.244" v="9102"/>
          <ac:inkMkLst>
            <pc:docMk/>
            <pc:sldMk cId="98594823" sldId="386"/>
            <ac:inkMk id="95" creationId="{E9A2E538-6E91-4967-BA08-96847FC9FCA5}"/>
          </ac:inkMkLst>
        </pc:inkChg>
        <pc:inkChg chg="add del">
          <ac:chgData name="Viet Anh Nguyen" userId="b95f61ff061388d5" providerId="LiveId" clId="{746B24EA-7A43-4D3D-A68A-B9BD11066FA8}" dt="2022-02-09T10:00:27.244" v="9102"/>
          <ac:inkMkLst>
            <pc:docMk/>
            <pc:sldMk cId="98594823" sldId="386"/>
            <ac:inkMk id="96" creationId="{E51B3554-C526-4D3E-BC07-A6F143EF8EE3}"/>
          </ac:inkMkLst>
        </pc:inkChg>
        <pc:inkChg chg="add del">
          <ac:chgData name="Viet Anh Nguyen" userId="b95f61ff061388d5" providerId="LiveId" clId="{746B24EA-7A43-4D3D-A68A-B9BD11066FA8}" dt="2022-02-09T10:00:27.244" v="9102"/>
          <ac:inkMkLst>
            <pc:docMk/>
            <pc:sldMk cId="98594823" sldId="386"/>
            <ac:inkMk id="97" creationId="{F33BDAC9-6EDC-4279-ADB6-3ADFA77B22FE}"/>
          </ac:inkMkLst>
        </pc:inkChg>
        <pc:inkChg chg="add">
          <ac:chgData name="Viet Anh Nguyen" userId="b95f61ff061388d5" providerId="LiveId" clId="{746B24EA-7A43-4D3D-A68A-B9BD11066FA8}" dt="2022-02-09T10:00:27.244" v="9102"/>
          <ac:inkMkLst>
            <pc:docMk/>
            <pc:sldMk cId="98594823" sldId="386"/>
            <ac:inkMk id="98" creationId="{EFEB97B0-FA8B-45B4-89A4-0DDC38D573F2}"/>
          </ac:inkMkLst>
        </pc:inkChg>
        <pc:inkChg chg="add del">
          <ac:chgData name="Viet Anh Nguyen" userId="b95f61ff061388d5" providerId="LiveId" clId="{746B24EA-7A43-4D3D-A68A-B9BD11066FA8}" dt="2022-02-09T10:00:30.134" v="9107"/>
          <ac:inkMkLst>
            <pc:docMk/>
            <pc:sldMk cId="98594823" sldId="386"/>
            <ac:inkMk id="99" creationId="{020CAE67-6AC1-4941-AACA-DFF55D9FD87E}"/>
          </ac:inkMkLst>
        </pc:inkChg>
        <pc:inkChg chg="add del">
          <ac:chgData name="Viet Anh Nguyen" userId="b95f61ff061388d5" providerId="LiveId" clId="{746B24EA-7A43-4D3D-A68A-B9BD11066FA8}" dt="2022-02-09T10:00:30.134" v="9107"/>
          <ac:inkMkLst>
            <pc:docMk/>
            <pc:sldMk cId="98594823" sldId="386"/>
            <ac:inkMk id="100" creationId="{D27DF4A0-BF68-4E18-99A7-8051BAE1BF63}"/>
          </ac:inkMkLst>
        </pc:inkChg>
        <pc:inkChg chg="add del">
          <ac:chgData name="Viet Anh Nguyen" userId="b95f61ff061388d5" providerId="LiveId" clId="{746B24EA-7A43-4D3D-A68A-B9BD11066FA8}" dt="2022-02-09T10:00:30.134" v="9107"/>
          <ac:inkMkLst>
            <pc:docMk/>
            <pc:sldMk cId="98594823" sldId="386"/>
            <ac:inkMk id="101" creationId="{3DA7365B-4C13-4F0B-934A-5BDA0B972E13}"/>
          </ac:inkMkLst>
        </pc:inkChg>
        <pc:inkChg chg="add del">
          <ac:chgData name="Viet Anh Nguyen" userId="b95f61ff061388d5" providerId="LiveId" clId="{746B24EA-7A43-4D3D-A68A-B9BD11066FA8}" dt="2022-02-09T10:00:30.134" v="9107"/>
          <ac:inkMkLst>
            <pc:docMk/>
            <pc:sldMk cId="98594823" sldId="386"/>
            <ac:inkMk id="102" creationId="{5E0EBA23-9CA4-4700-9386-46C67ECC3935}"/>
          </ac:inkMkLst>
        </pc:inkChg>
        <pc:inkChg chg="add del">
          <ac:chgData name="Viet Anh Nguyen" userId="b95f61ff061388d5" providerId="LiveId" clId="{746B24EA-7A43-4D3D-A68A-B9BD11066FA8}" dt="2022-02-09T10:00:31.124" v="9110"/>
          <ac:inkMkLst>
            <pc:docMk/>
            <pc:sldMk cId="98594823" sldId="386"/>
            <ac:inkMk id="103" creationId="{D8473FD9-049A-4044-B6E1-4B8E304A871B}"/>
          </ac:inkMkLst>
        </pc:inkChg>
        <pc:inkChg chg="add del">
          <ac:chgData name="Viet Anh Nguyen" userId="b95f61ff061388d5" providerId="LiveId" clId="{746B24EA-7A43-4D3D-A68A-B9BD11066FA8}" dt="2022-02-09T10:00:31.124" v="9110"/>
          <ac:inkMkLst>
            <pc:docMk/>
            <pc:sldMk cId="98594823" sldId="386"/>
            <ac:inkMk id="104" creationId="{B0A8C0F7-DB8F-4FD7-B94C-0E6A371799E8}"/>
          </ac:inkMkLst>
        </pc:inkChg>
        <pc:inkChg chg="add del">
          <ac:chgData name="Viet Anh Nguyen" userId="b95f61ff061388d5" providerId="LiveId" clId="{746B24EA-7A43-4D3D-A68A-B9BD11066FA8}" dt="2022-02-09T10:00:31.124" v="9110"/>
          <ac:inkMkLst>
            <pc:docMk/>
            <pc:sldMk cId="98594823" sldId="386"/>
            <ac:inkMk id="105" creationId="{F998A8B0-5640-4E06-9DA6-D3D405988539}"/>
          </ac:inkMkLst>
        </pc:inkChg>
        <pc:inkChg chg="add">
          <ac:chgData name="Viet Anh Nguyen" userId="b95f61ff061388d5" providerId="LiveId" clId="{746B24EA-7A43-4D3D-A68A-B9BD11066FA8}" dt="2022-02-09T10:00:31.124" v="9110"/>
          <ac:inkMkLst>
            <pc:docMk/>
            <pc:sldMk cId="98594823" sldId="386"/>
            <ac:inkMk id="106" creationId="{E62D8162-FFD7-4D0D-B31C-5F0E35527B29}"/>
          </ac:inkMkLst>
        </pc:inkChg>
        <pc:inkChg chg="add del">
          <ac:chgData name="Viet Anh Nguyen" userId="b95f61ff061388d5" providerId="LiveId" clId="{746B24EA-7A43-4D3D-A68A-B9BD11066FA8}" dt="2022-02-09T10:00:33.818" v="9117"/>
          <ac:inkMkLst>
            <pc:docMk/>
            <pc:sldMk cId="98594823" sldId="386"/>
            <ac:inkMk id="107" creationId="{68868B71-DBBE-45DE-8A74-2465A140E320}"/>
          </ac:inkMkLst>
        </pc:inkChg>
        <pc:inkChg chg="add del">
          <ac:chgData name="Viet Anh Nguyen" userId="b95f61ff061388d5" providerId="LiveId" clId="{746B24EA-7A43-4D3D-A68A-B9BD11066FA8}" dt="2022-02-09T10:00:33.818" v="9117"/>
          <ac:inkMkLst>
            <pc:docMk/>
            <pc:sldMk cId="98594823" sldId="386"/>
            <ac:inkMk id="108" creationId="{35E28676-69FA-4494-8106-4E823B3711E8}"/>
          </ac:inkMkLst>
        </pc:inkChg>
        <pc:inkChg chg="add del">
          <ac:chgData name="Viet Anh Nguyen" userId="b95f61ff061388d5" providerId="LiveId" clId="{746B24EA-7A43-4D3D-A68A-B9BD11066FA8}" dt="2022-02-09T10:00:33.818" v="9117"/>
          <ac:inkMkLst>
            <pc:docMk/>
            <pc:sldMk cId="98594823" sldId="386"/>
            <ac:inkMk id="109" creationId="{88EB1A05-B565-4FB5-A6A8-E09212ACAACA}"/>
          </ac:inkMkLst>
        </pc:inkChg>
        <pc:inkChg chg="add del">
          <ac:chgData name="Viet Anh Nguyen" userId="b95f61ff061388d5" providerId="LiveId" clId="{746B24EA-7A43-4D3D-A68A-B9BD11066FA8}" dt="2022-02-09T10:00:33.818" v="9117"/>
          <ac:inkMkLst>
            <pc:docMk/>
            <pc:sldMk cId="98594823" sldId="386"/>
            <ac:inkMk id="110" creationId="{3F8CFAD8-6DEA-4AF9-9BFD-6154CAADF4EE}"/>
          </ac:inkMkLst>
        </pc:inkChg>
        <pc:inkChg chg="add del">
          <ac:chgData name="Viet Anh Nguyen" userId="b95f61ff061388d5" providerId="LiveId" clId="{746B24EA-7A43-4D3D-A68A-B9BD11066FA8}" dt="2022-02-09T10:00:33.818" v="9117"/>
          <ac:inkMkLst>
            <pc:docMk/>
            <pc:sldMk cId="98594823" sldId="386"/>
            <ac:inkMk id="111" creationId="{8AC0CBCF-7573-488E-87FD-3CC57BFD72E8}"/>
          </ac:inkMkLst>
        </pc:inkChg>
        <pc:inkChg chg="add del">
          <ac:chgData name="Viet Anh Nguyen" userId="b95f61ff061388d5" providerId="LiveId" clId="{746B24EA-7A43-4D3D-A68A-B9BD11066FA8}" dt="2022-02-09T10:00:33.818" v="9117"/>
          <ac:inkMkLst>
            <pc:docMk/>
            <pc:sldMk cId="98594823" sldId="386"/>
            <ac:inkMk id="112" creationId="{674AF615-3FC2-4B99-B1FE-32098478DB59}"/>
          </ac:inkMkLst>
        </pc:inkChg>
        <pc:inkChg chg="add">
          <ac:chgData name="Viet Anh Nguyen" userId="b95f61ff061388d5" providerId="LiveId" clId="{746B24EA-7A43-4D3D-A68A-B9BD11066FA8}" dt="2022-02-09T10:00:33.818" v="9117"/>
          <ac:inkMkLst>
            <pc:docMk/>
            <pc:sldMk cId="98594823" sldId="386"/>
            <ac:inkMk id="113" creationId="{D642E04D-5DD3-4F19-8EAC-34A58BB6A111}"/>
          </ac:inkMkLst>
        </pc:inkChg>
      </pc:sldChg>
      <pc:sldChg chg="addSp delSp add mod">
        <pc:chgData name="Viet Anh Nguyen" userId="b95f61ff061388d5" providerId="LiveId" clId="{746B24EA-7A43-4D3D-A68A-B9BD11066FA8}" dt="2022-02-09T10:06:22.475" v="9247"/>
        <pc:sldMkLst>
          <pc:docMk/>
          <pc:sldMk cId="4246153479" sldId="387"/>
        </pc:sldMkLst>
        <pc:inkChg chg="add del">
          <ac:chgData name="Viet Anh Nguyen" userId="b95f61ff061388d5" providerId="LiveId" clId="{746B24EA-7A43-4D3D-A68A-B9BD11066FA8}" dt="2022-02-09T10:04:01.197" v="9122"/>
          <ac:inkMkLst>
            <pc:docMk/>
            <pc:sldMk cId="4246153479" sldId="387"/>
            <ac:inkMk id="2" creationId="{5DF8741B-64E4-4E1D-A6F3-37C98EE9BAA0}"/>
          </ac:inkMkLst>
        </pc:inkChg>
        <pc:inkChg chg="add del">
          <ac:chgData name="Viet Anh Nguyen" userId="b95f61ff061388d5" providerId="LiveId" clId="{746B24EA-7A43-4D3D-A68A-B9BD11066FA8}" dt="2022-02-09T10:04:01.197" v="9122"/>
          <ac:inkMkLst>
            <pc:docMk/>
            <pc:sldMk cId="4246153479" sldId="387"/>
            <ac:inkMk id="3" creationId="{1D534207-7DB9-4C87-8455-FA6954BDEF14}"/>
          </ac:inkMkLst>
        </pc:inkChg>
        <pc:inkChg chg="add">
          <ac:chgData name="Viet Anh Nguyen" userId="b95f61ff061388d5" providerId="LiveId" clId="{746B24EA-7A43-4D3D-A68A-B9BD11066FA8}" dt="2022-02-09T10:04:00.231" v="9120" actId="9405"/>
          <ac:inkMkLst>
            <pc:docMk/>
            <pc:sldMk cId="4246153479" sldId="387"/>
            <ac:inkMk id="4" creationId="{F8B5F62F-DD29-482E-8795-197FA2AE96C8}"/>
          </ac:inkMkLst>
        </pc:inkChg>
        <pc:inkChg chg="add del">
          <ac:chgData name="Viet Anh Nguyen" userId="b95f61ff061388d5" providerId="LiveId" clId="{746B24EA-7A43-4D3D-A68A-B9BD11066FA8}" dt="2022-02-09T10:04:01.197" v="9122"/>
          <ac:inkMkLst>
            <pc:docMk/>
            <pc:sldMk cId="4246153479" sldId="387"/>
            <ac:inkMk id="5" creationId="{E304F572-FA82-4AB0-82D9-CFDEBAD6078F}"/>
          </ac:inkMkLst>
        </pc:inkChg>
        <pc:inkChg chg="add">
          <ac:chgData name="Viet Anh Nguyen" userId="b95f61ff061388d5" providerId="LiveId" clId="{746B24EA-7A43-4D3D-A68A-B9BD11066FA8}" dt="2022-02-09T10:04:01.197" v="9122"/>
          <ac:inkMkLst>
            <pc:docMk/>
            <pc:sldMk cId="4246153479" sldId="387"/>
            <ac:inkMk id="6" creationId="{76C8DF18-72B7-4FB1-B2FD-CD2BBA44759E}"/>
          </ac:inkMkLst>
        </pc:inkChg>
        <pc:inkChg chg="add del">
          <ac:chgData name="Viet Anh Nguyen" userId="b95f61ff061388d5" providerId="LiveId" clId="{746B24EA-7A43-4D3D-A68A-B9BD11066FA8}" dt="2022-02-09T10:04:02.643" v="9127"/>
          <ac:inkMkLst>
            <pc:docMk/>
            <pc:sldMk cId="4246153479" sldId="387"/>
            <ac:inkMk id="7" creationId="{20F7B1C3-98D5-486A-91B6-1CED25E76A75}"/>
          </ac:inkMkLst>
        </pc:inkChg>
        <pc:inkChg chg="add del">
          <ac:chgData name="Viet Anh Nguyen" userId="b95f61ff061388d5" providerId="LiveId" clId="{746B24EA-7A43-4D3D-A68A-B9BD11066FA8}" dt="2022-02-09T10:04:02.643" v="9127"/>
          <ac:inkMkLst>
            <pc:docMk/>
            <pc:sldMk cId="4246153479" sldId="387"/>
            <ac:inkMk id="8" creationId="{173FD39B-95E7-4D1C-87E4-0E13E6C5C75D}"/>
          </ac:inkMkLst>
        </pc:inkChg>
        <pc:inkChg chg="add">
          <ac:chgData name="Viet Anh Nguyen" userId="b95f61ff061388d5" providerId="LiveId" clId="{746B24EA-7A43-4D3D-A68A-B9BD11066FA8}" dt="2022-02-09T10:04:01.896" v="9125" actId="9405"/>
          <ac:inkMkLst>
            <pc:docMk/>
            <pc:sldMk cId="4246153479" sldId="387"/>
            <ac:inkMk id="9" creationId="{5C47DC90-1536-40FB-B868-FBC97C6C5A5B}"/>
          </ac:inkMkLst>
        </pc:inkChg>
        <pc:inkChg chg="add">
          <ac:chgData name="Viet Anh Nguyen" userId="b95f61ff061388d5" providerId="LiveId" clId="{746B24EA-7A43-4D3D-A68A-B9BD11066FA8}" dt="2022-02-09T10:04:02.093" v="9126" actId="9405"/>
          <ac:inkMkLst>
            <pc:docMk/>
            <pc:sldMk cId="4246153479" sldId="387"/>
            <ac:inkMk id="10" creationId="{B5C3ED42-642F-410B-A614-8F20FA01E9FF}"/>
          </ac:inkMkLst>
        </pc:inkChg>
        <pc:inkChg chg="add">
          <ac:chgData name="Viet Anh Nguyen" userId="b95f61ff061388d5" providerId="LiveId" clId="{746B24EA-7A43-4D3D-A68A-B9BD11066FA8}" dt="2022-02-09T10:04:02.643" v="9127"/>
          <ac:inkMkLst>
            <pc:docMk/>
            <pc:sldMk cId="4246153479" sldId="387"/>
            <ac:inkMk id="11" creationId="{5FF6C05F-D6C5-46A0-AD7E-9D8BED788435}"/>
          </ac:inkMkLst>
        </pc:inkChg>
        <pc:inkChg chg="add del">
          <ac:chgData name="Viet Anh Nguyen" userId="b95f61ff061388d5" providerId="LiveId" clId="{746B24EA-7A43-4D3D-A68A-B9BD11066FA8}" dt="2022-02-09T10:04:44.970" v="9130"/>
          <ac:inkMkLst>
            <pc:docMk/>
            <pc:sldMk cId="4246153479" sldId="387"/>
            <ac:inkMk id="12" creationId="{1E07AFAD-75A2-40C4-9DF9-88B57D2E3826}"/>
          </ac:inkMkLst>
        </pc:inkChg>
        <pc:inkChg chg="add del">
          <ac:chgData name="Viet Anh Nguyen" userId="b95f61ff061388d5" providerId="LiveId" clId="{746B24EA-7A43-4D3D-A68A-B9BD11066FA8}" dt="2022-02-09T10:04:44.970" v="9130"/>
          <ac:inkMkLst>
            <pc:docMk/>
            <pc:sldMk cId="4246153479" sldId="387"/>
            <ac:inkMk id="13" creationId="{65074FC2-5FD2-48A6-AEC8-B8F7918AC687}"/>
          </ac:inkMkLst>
        </pc:inkChg>
        <pc:inkChg chg="add del">
          <ac:chgData name="Viet Anh Nguyen" userId="b95f61ff061388d5" providerId="LiveId" clId="{746B24EA-7A43-4D3D-A68A-B9BD11066FA8}" dt="2022-02-09T10:04:45.851" v="9132"/>
          <ac:inkMkLst>
            <pc:docMk/>
            <pc:sldMk cId="4246153479" sldId="387"/>
            <ac:inkMk id="14" creationId="{209AA278-49D8-4055-AE7C-45A4ADFACA27}"/>
          </ac:inkMkLst>
        </pc:inkChg>
        <pc:inkChg chg="add del">
          <ac:chgData name="Viet Anh Nguyen" userId="b95f61ff061388d5" providerId="LiveId" clId="{746B24EA-7A43-4D3D-A68A-B9BD11066FA8}" dt="2022-02-09T10:04:45.851" v="9132"/>
          <ac:inkMkLst>
            <pc:docMk/>
            <pc:sldMk cId="4246153479" sldId="387"/>
            <ac:inkMk id="15" creationId="{4A49D3A6-6A0E-46F6-8531-1A2C11EFF693}"/>
          </ac:inkMkLst>
        </pc:inkChg>
        <pc:inkChg chg="add del">
          <ac:chgData name="Viet Anh Nguyen" userId="b95f61ff061388d5" providerId="LiveId" clId="{746B24EA-7A43-4D3D-A68A-B9BD11066FA8}" dt="2022-02-09T10:04:50.495" v="9143"/>
          <ac:inkMkLst>
            <pc:docMk/>
            <pc:sldMk cId="4246153479" sldId="387"/>
            <ac:inkMk id="16" creationId="{3E6DDA82-EA49-4C1B-A72C-ADE7B95BAFAD}"/>
          </ac:inkMkLst>
        </pc:inkChg>
        <pc:inkChg chg="add del">
          <ac:chgData name="Viet Anh Nguyen" userId="b95f61ff061388d5" providerId="LiveId" clId="{746B24EA-7A43-4D3D-A68A-B9BD11066FA8}" dt="2022-02-09T10:04:50.495" v="9143"/>
          <ac:inkMkLst>
            <pc:docMk/>
            <pc:sldMk cId="4246153479" sldId="387"/>
            <ac:inkMk id="17" creationId="{D00F8B94-D9FF-40ED-B016-526FF1F55380}"/>
          </ac:inkMkLst>
        </pc:inkChg>
        <pc:inkChg chg="add del">
          <ac:chgData name="Viet Anh Nguyen" userId="b95f61ff061388d5" providerId="LiveId" clId="{746B24EA-7A43-4D3D-A68A-B9BD11066FA8}" dt="2022-02-09T10:04:50.495" v="9143"/>
          <ac:inkMkLst>
            <pc:docMk/>
            <pc:sldMk cId="4246153479" sldId="387"/>
            <ac:inkMk id="18" creationId="{E5DED7E3-6D9D-48C4-A9D0-4CA1D0CE1D45}"/>
          </ac:inkMkLst>
        </pc:inkChg>
        <pc:inkChg chg="add del">
          <ac:chgData name="Viet Anh Nguyen" userId="b95f61ff061388d5" providerId="LiveId" clId="{746B24EA-7A43-4D3D-A68A-B9BD11066FA8}" dt="2022-02-09T10:04:50.495" v="9143"/>
          <ac:inkMkLst>
            <pc:docMk/>
            <pc:sldMk cId="4246153479" sldId="387"/>
            <ac:inkMk id="19" creationId="{872B857C-03C0-4540-9EBD-9A86F1C02C24}"/>
          </ac:inkMkLst>
        </pc:inkChg>
        <pc:inkChg chg="add del">
          <ac:chgData name="Viet Anh Nguyen" userId="b95f61ff061388d5" providerId="LiveId" clId="{746B24EA-7A43-4D3D-A68A-B9BD11066FA8}" dt="2022-02-09T10:04:50.495" v="9143"/>
          <ac:inkMkLst>
            <pc:docMk/>
            <pc:sldMk cId="4246153479" sldId="387"/>
            <ac:inkMk id="20" creationId="{07718B90-EA78-48AE-A4DC-1C014DB5ECE1}"/>
          </ac:inkMkLst>
        </pc:inkChg>
        <pc:inkChg chg="add del">
          <ac:chgData name="Viet Anh Nguyen" userId="b95f61ff061388d5" providerId="LiveId" clId="{746B24EA-7A43-4D3D-A68A-B9BD11066FA8}" dt="2022-02-09T10:04:50.495" v="9143"/>
          <ac:inkMkLst>
            <pc:docMk/>
            <pc:sldMk cId="4246153479" sldId="387"/>
            <ac:inkMk id="21" creationId="{B30100BE-CC46-4481-961E-4563B5268E82}"/>
          </ac:inkMkLst>
        </pc:inkChg>
        <pc:inkChg chg="add del">
          <ac:chgData name="Viet Anh Nguyen" userId="b95f61ff061388d5" providerId="LiveId" clId="{746B24EA-7A43-4D3D-A68A-B9BD11066FA8}" dt="2022-02-09T10:04:50.495" v="9143"/>
          <ac:inkMkLst>
            <pc:docMk/>
            <pc:sldMk cId="4246153479" sldId="387"/>
            <ac:inkMk id="22" creationId="{0EEA9E92-730D-4BED-AB4E-B2F52EEE9401}"/>
          </ac:inkMkLst>
        </pc:inkChg>
        <pc:inkChg chg="add del">
          <ac:chgData name="Viet Anh Nguyen" userId="b95f61ff061388d5" providerId="LiveId" clId="{746B24EA-7A43-4D3D-A68A-B9BD11066FA8}" dt="2022-02-09T10:04:50.495" v="9143"/>
          <ac:inkMkLst>
            <pc:docMk/>
            <pc:sldMk cId="4246153479" sldId="387"/>
            <ac:inkMk id="23" creationId="{C421755D-2AFD-4D3C-821B-7570C792DDFB}"/>
          </ac:inkMkLst>
        </pc:inkChg>
        <pc:inkChg chg="add del">
          <ac:chgData name="Viet Anh Nguyen" userId="b95f61ff061388d5" providerId="LiveId" clId="{746B24EA-7A43-4D3D-A68A-B9BD11066FA8}" dt="2022-02-09T10:04:50.495" v="9143"/>
          <ac:inkMkLst>
            <pc:docMk/>
            <pc:sldMk cId="4246153479" sldId="387"/>
            <ac:inkMk id="24" creationId="{0B844365-83C7-4412-8489-E45CB0B8E01D}"/>
          </ac:inkMkLst>
        </pc:inkChg>
        <pc:inkChg chg="add del">
          <ac:chgData name="Viet Anh Nguyen" userId="b95f61ff061388d5" providerId="LiveId" clId="{746B24EA-7A43-4D3D-A68A-B9BD11066FA8}" dt="2022-02-09T10:04:50.495" v="9143"/>
          <ac:inkMkLst>
            <pc:docMk/>
            <pc:sldMk cId="4246153479" sldId="387"/>
            <ac:inkMk id="25" creationId="{D737F5FA-5FED-4823-BC39-DD58CFAA7DEC}"/>
          </ac:inkMkLst>
        </pc:inkChg>
        <pc:inkChg chg="add del">
          <ac:chgData name="Viet Anh Nguyen" userId="b95f61ff061388d5" providerId="LiveId" clId="{746B24EA-7A43-4D3D-A68A-B9BD11066FA8}" dt="2022-02-09T10:04:50.495" v="9143"/>
          <ac:inkMkLst>
            <pc:docMk/>
            <pc:sldMk cId="4246153479" sldId="387"/>
            <ac:inkMk id="26" creationId="{B140A01F-0455-4120-96B3-7B599CF81B76}"/>
          </ac:inkMkLst>
        </pc:inkChg>
        <pc:inkChg chg="add del">
          <ac:chgData name="Viet Anh Nguyen" userId="b95f61ff061388d5" providerId="LiveId" clId="{746B24EA-7A43-4D3D-A68A-B9BD11066FA8}" dt="2022-02-09T10:04:51.546" v="9146"/>
          <ac:inkMkLst>
            <pc:docMk/>
            <pc:sldMk cId="4246153479" sldId="387"/>
            <ac:inkMk id="27" creationId="{447B7E14-6D2F-43DD-AD06-D55199D3A690}"/>
          </ac:inkMkLst>
        </pc:inkChg>
        <pc:inkChg chg="add del">
          <ac:chgData name="Viet Anh Nguyen" userId="b95f61ff061388d5" providerId="LiveId" clId="{746B24EA-7A43-4D3D-A68A-B9BD11066FA8}" dt="2022-02-09T10:04:51.546" v="9146"/>
          <ac:inkMkLst>
            <pc:docMk/>
            <pc:sldMk cId="4246153479" sldId="387"/>
            <ac:inkMk id="28" creationId="{DEDE1D0D-1749-4F60-98BA-B2D22BE00C2C}"/>
          </ac:inkMkLst>
        </pc:inkChg>
        <pc:inkChg chg="add del">
          <ac:chgData name="Viet Anh Nguyen" userId="b95f61ff061388d5" providerId="LiveId" clId="{746B24EA-7A43-4D3D-A68A-B9BD11066FA8}" dt="2022-02-09T10:04:51.546" v="9146"/>
          <ac:inkMkLst>
            <pc:docMk/>
            <pc:sldMk cId="4246153479" sldId="387"/>
            <ac:inkMk id="29" creationId="{B26B879F-32BB-45EE-B845-59E2E2E9860A}"/>
          </ac:inkMkLst>
        </pc:inkChg>
        <pc:inkChg chg="add">
          <ac:chgData name="Viet Anh Nguyen" userId="b95f61ff061388d5" providerId="LiveId" clId="{746B24EA-7A43-4D3D-A68A-B9BD11066FA8}" dt="2022-02-09T10:04:51.546" v="9146"/>
          <ac:inkMkLst>
            <pc:docMk/>
            <pc:sldMk cId="4246153479" sldId="387"/>
            <ac:inkMk id="30" creationId="{FC512CB4-79D7-4785-B267-44295B52C014}"/>
          </ac:inkMkLst>
        </pc:inkChg>
        <pc:inkChg chg="add">
          <ac:chgData name="Viet Anh Nguyen" userId="b95f61ff061388d5" providerId="LiveId" clId="{746B24EA-7A43-4D3D-A68A-B9BD11066FA8}" dt="2022-02-09T10:04:59.238" v="9147" actId="9405"/>
          <ac:inkMkLst>
            <pc:docMk/>
            <pc:sldMk cId="4246153479" sldId="387"/>
            <ac:inkMk id="31" creationId="{4B7CDF1E-F3F2-4997-8F70-2823E7769290}"/>
          </ac:inkMkLst>
        </pc:inkChg>
        <pc:inkChg chg="add del">
          <ac:chgData name="Viet Anh Nguyen" userId="b95f61ff061388d5" providerId="LiveId" clId="{746B24EA-7A43-4D3D-A68A-B9BD11066FA8}" dt="2022-02-09T10:05:18.306" v="9153"/>
          <ac:inkMkLst>
            <pc:docMk/>
            <pc:sldMk cId="4246153479" sldId="387"/>
            <ac:inkMk id="32" creationId="{9CAC167A-72E9-49A7-8FC6-4300BEC29A74}"/>
          </ac:inkMkLst>
        </pc:inkChg>
        <pc:inkChg chg="add del">
          <ac:chgData name="Viet Anh Nguyen" userId="b95f61ff061388d5" providerId="LiveId" clId="{746B24EA-7A43-4D3D-A68A-B9BD11066FA8}" dt="2022-02-09T10:05:18.306" v="9153"/>
          <ac:inkMkLst>
            <pc:docMk/>
            <pc:sldMk cId="4246153479" sldId="387"/>
            <ac:inkMk id="33" creationId="{B7B2CB38-5F3E-4B0D-8A29-46E2021BD368}"/>
          </ac:inkMkLst>
        </pc:inkChg>
        <pc:inkChg chg="add del">
          <ac:chgData name="Viet Anh Nguyen" userId="b95f61ff061388d5" providerId="LiveId" clId="{746B24EA-7A43-4D3D-A68A-B9BD11066FA8}" dt="2022-02-09T10:05:18.306" v="9153"/>
          <ac:inkMkLst>
            <pc:docMk/>
            <pc:sldMk cId="4246153479" sldId="387"/>
            <ac:inkMk id="34" creationId="{8C655B3E-5765-42C3-A730-01EADCE9AD32}"/>
          </ac:inkMkLst>
        </pc:inkChg>
        <pc:inkChg chg="add del">
          <ac:chgData name="Viet Anh Nguyen" userId="b95f61ff061388d5" providerId="LiveId" clId="{746B24EA-7A43-4D3D-A68A-B9BD11066FA8}" dt="2022-02-09T10:05:18.306" v="9153"/>
          <ac:inkMkLst>
            <pc:docMk/>
            <pc:sldMk cId="4246153479" sldId="387"/>
            <ac:inkMk id="35" creationId="{80C6FDC9-472C-46B8-A7D8-D5C1618F282C}"/>
          </ac:inkMkLst>
        </pc:inkChg>
        <pc:inkChg chg="add del">
          <ac:chgData name="Viet Anh Nguyen" userId="b95f61ff061388d5" providerId="LiveId" clId="{746B24EA-7A43-4D3D-A68A-B9BD11066FA8}" dt="2022-02-09T10:05:18.306" v="9153"/>
          <ac:inkMkLst>
            <pc:docMk/>
            <pc:sldMk cId="4246153479" sldId="387"/>
            <ac:inkMk id="36" creationId="{A9468C60-3731-4167-B0F0-D6A65919167C}"/>
          </ac:inkMkLst>
        </pc:inkChg>
        <pc:inkChg chg="add del">
          <ac:chgData name="Viet Anh Nguyen" userId="b95f61ff061388d5" providerId="LiveId" clId="{746B24EA-7A43-4D3D-A68A-B9BD11066FA8}" dt="2022-02-09T10:05:20.923" v="9160"/>
          <ac:inkMkLst>
            <pc:docMk/>
            <pc:sldMk cId="4246153479" sldId="387"/>
            <ac:inkMk id="37" creationId="{87985163-1CA8-477F-90A6-EE24915540F4}"/>
          </ac:inkMkLst>
        </pc:inkChg>
        <pc:inkChg chg="add del">
          <ac:chgData name="Viet Anh Nguyen" userId="b95f61ff061388d5" providerId="LiveId" clId="{746B24EA-7A43-4D3D-A68A-B9BD11066FA8}" dt="2022-02-09T10:05:20.923" v="9160"/>
          <ac:inkMkLst>
            <pc:docMk/>
            <pc:sldMk cId="4246153479" sldId="387"/>
            <ac:inkMk id="38" creationId="{23BD6938-64AF-4926-BFFC-A9B4F3578A95}"/>
          </ac:inkMkLst>
        </pc:inkChg>
        <pc:inkChg chg="add del">
          <ac:chgData name="Viet Anh Nguyen" userId="b95f61ff061388d5" providerId="LiveId" clId="{746B24EA-7A43-4D3D-A68A-B9BD11066FA8}" dt="2022-02-09T10:05:20.923" v="9160"/>
          <ac:inkMkLst>
            <pc:docMk/>
            <pc:sldMk cId="4246153479" sldId="387"/>
            <ac:inkMk id="39" creationId="{BB63EF24-0E5D-484B-8A50-F4B41482A5B6}"/>
          </ac:inkMkLst>
        </pc:inkChg>
        <pc:inkChg chg="add del">
          <ac:chgData name="Viet Anh Nguyen" userId="b95f61ff061388d5" providerId="LiveId" clId="{746B24EA-7A43-4D3D-A68A-B9BD11066FA8}" dt="2022-02-09T10:05:20.923" v="9160"/>
          <ac:inkMkLst>
            <pc:docMk/>
            <pc:sldMk cId="4246153479" sldId="387"/>
            <ac:inkMk id="40" creationId="{540225DE-0D56-44FE-A05F-6022EB85B189}"/>
          </ac:inkMkLst>
        </pc:inkChg>
        <pc:inkChg chg="add del">
          <ac:chgData name="Viet Anh Nguyen" userId="b95f61ff061388d5" providerId="LiveId" clId="{746B24EA-7A43-4D3D-A68A-B9BD11066FA8}" dt="2022-02-09T10:05:20.923" v="9160"/>
          <ac:inkMkLst>
            <pc:docMk/>
            <pc:sldMk cId="4246153479" sldId="387"/>
            <ac:inkMk id="41" creationId="{CFBCBA48-17D5-4A28-94D6-4E2B06A4B3CB}"/>
          </ac:inkMkLst>
        </pc:inkChg>
        <pc:inkChg chg="add del">
          <ac:chgData name="Viet Anh Nguyen" userId="b95f61ff061388d5" providerId="LiveId" clId="{746B24EA-7A43-4D3D-A68A-B9BD11066FA8}" dt="2022-02-09T10:05:20.923" v="9160"/>
          <ac:inkMkLst>
            <pc:docMk/>
            <pc:sldMk cId="4246153479" sldId="387"/>
            <ac:inkMk id="42" creationId="{30D103C3-4371-4156-BFEF-9D2E51711DAC}"/>
          </ac:inkMkLst>
        </pc:inkChg>
        <pc:inkChg chg="add del">
          <ac:chgData name="Viet Anh Nguyen" userId="b95f61ff061388d5" providerId="LiveId" clId="{746B24EA-7A43-4D3D-A68A-B9BD11066FA8}" dt="2022-02-09T10:05:20.923" v="9160"/>
          <ac:inkMkLst>
            <pc:docMk/>
            <pc:sldMk cId="4246153479" sldId="387"/>
            <ac:inkMk id="43" creationId="{D8443701-6858-46AC-8722-F005BADBCDA8}"/>
          </ac:inkMkLst>
        </pc:inkChg>
        <pc:inkChg chg="add">
          <ac:chgData name="Viet Anh Nguyen" userId="b95f61ff061388d5" providerId="LiveId" clId="{746B24EA-7A43-4D3D-A68A-B9BD11066FA8}" dt="2022-02-09T10:05:20.923" v="9160"/>
          <ac:inkMkLst>
            <pc:docMk/>
            <pc:sldMk cId="4246153479" sldId="387"/>
            <ac:inkMk id="44" creationId="{9CC03AC1-92C0-41B1-BBFC-9D655A18A7F7}"/>
          </ac:inkMkLst>
        </pc:inkChg>
        <pc:inkChg chg="add del">
          <ac:chgData name="Viet Anh Nguyen" userId="b95f61ff061388d5" providerId="LiveId" clId="{746B24EA-7A43-4D3D-A68A-B9BD11066FA8}" dt="2022-02-09T10:05:25.627" v="9163"/>
          <ac:inkMkLst>
            <pc:docMk/>
            <pc:sldMk cId="4246153479" sldId="387"/>
            <ac:inkMk id="45" creationId="{6F2589DE-03D9-44DD-8FC2-A422A85CA22D}"/>
          </ac:inkMkLst>
        </pc:inkChg>
        <pc:inkChg chg="add del">
          <ac:chgData name="Viet Anh Nguyen" userId="b95f61ff061388d5" providerId="LiveId" clId="{746B24EA-7A43-4D3D-A68A-B9BD11066FA8}" dt="2022-02-09T10:05:25.627" v="9163"/>
          <ac:inkMkLst>
            <pc:docMk/>
            <pc:sldMk cId="4246153479" sldId="387"/>
            <ac:inkMk id="46" creationId="{58581C79-44F2-40BF-8D32-7A1C936D9A8A}"/>
          </ac:inkMkLst>
        </pc:inkChg>
        <pc:inkChg chg="add">
          <ac:chgData name="Viet Anh Nguyen" userId="b95f61ff061388d5" providerId="LiveId" clId="{746B24EA-7A43-4D3D-A68A-B9BD11066FA8}" dt="2022-02-09T10:05:25.627" v="9163"/>
          <ac:inkMkLst>
            <pc:docMk/>
            <pc:sldMk cId="4246153479" sldId="387"/>
            <ac:inkMk id="47" creationId="{97F18E9A-69A4-47AB-A630-E898AC85ECB3}"/>
          </ac:inkMkLst>
        </pc:inkChg>
        <pc:inkChg chg="add del">
          <ac:chgData name="Viet Anh Nguyen" userId="b95f61ff061388d5" providerId="LiveId" clId="{746B24EA-7A43-4D3D-A68A-B9BD11066FA8}" dt="2022-02-09T10:05:29.693" v="9172"/>
          <ac:inkMkLst>
            <pc:docMk/>
            <pc:sldMk cId="4246153479" sldId="387"/>
            <ac:inkMk id="48" creationId="{4210BB1E-D379-4DCD-95F2-5D3BEFF10A9C}"/>
          </ac:inkMkLst>
        </pc:inkChg>
        <pc:inkChg chg="add del">
          <ac:chgData name="Viet Anh Nguyen" userId="b95f61ff061388d5" providerId="LiveId" clId="{746B24EA-7A43-4D3D-A68A-B9BD11066FA8}" dt="2022-02-09T10:05:29.693" v="9172"/>
          <ac:inkMkLst>
            <pc:docMk/>
            <pc:sldMk cId="4246153479" sldId="387"/>
            <ac:inkMk id="49" creationId="{02CAB451-90A5-4CB4-9EEC-00E5594E2AB7}"/>
          </ac:inkMkLst>
        </pc:inkChg>
        <pc:inkChg chg="add del">
          <ac:chgData name="Viet Anh Nguyen" userId="b95f61ff061388d5" providerId="LiveId" clId="{746B24EA-7A43-4D3D-A68A-B9BD11066FA8}" dt="2022-02-09T10:05:29.693" v="9172"/>
          <ac:inkMkLst>
            <pc:docMk/>
            <pc:sldMk cId="4246153479" sldId="387"/>
            <ac:inkMk id="50" creationId="{2514EEEC-5FBB-444A-B57B-3B06B10B384F}"/>
          </ac:inkMkLst>
        </pc:inkChg>
        <pc:inkChg chg="add del">
          <ac:chgData name="Viet Anh Nguyen" userId="b95f61ff061388d5" providerId="LiveId" clId="{746B24EA-7A43-4D3D-A68A-B9BD11066FA8}" dt="2022-02-09T10:05:29.693" v="9172"/>
          <ac:inkMkLst>
            <pc:docMk/>
            <pc:sldMk cId="4246153479" sldId="387"/>
            <ac:inkMk id="51" creationId="{0123F466-2BCA-4953-A547-0319E7067716}"/>
          </ac:inkMkLst>
        </pc:inkChg>
        <pc:inkChg chg="add del">
          <ac:chgData name="Viet Anh Nguyen" userId="b95f61ff061388d5" providerId="LiveId" clId="{746B24EA-7A43-4D3D-A68A-B9BD11066FA8}" dt="2022-02-09T10:05:29.693" v="9172"/>
          <ac:inkMkLst>
            <pc:docMk/>
            <pc:sldMk cId="4246153479" sldId="387"/>
            <ac:inkMk id="52" creationId="{C6097808-EE84-4A50-BD52-9D5193D219A2}"/>
          </ac:inkMkLst>
        </pc:inkChg>
        <pc:inkChg chg="add del">
          <ac:chgData name="Viet Anh Nguyen" userId="b95f61ff061388d5" providerId="LiveId" clId="{746B24EA-7A43-4D3D-A68A-B9BD11066FA8}" dt="2022-02-09T10:05:29.693" v="9172"/>
          <ac:inkMkLst>
            <pc:docMk/>
            <pc:sldMk cId="4246153479" sldId="387"/>
            <ac:inkMk id="53" creationId="{2502E072-1928-4AA1-BF88-811946C3FAEC}"/>
          </ac:inkMkLst>
        </pc:inkChg>
        <pc:inkChg chg="add del">
          <ac:chgData name="Viet Anh Nguyen" userId="b95f61ff061388d5" providerId="LiveId" clId="{746B24EA-7A43-4D3D-A68A-B9BD11066FA8}" dt="2022-02-09T10:05:29.693" v="9172"/>
          <ac:inkMkLst>
            <pc:docMk/>
            <pc:sldMk cId="4246153479" sldId="387"/>
            <ac:inkMk id="54" creationId="{E7D6CDE2-C966-4412-8D6C-D14B652F3EA4}"/>
          </ac:inkMkLst>
        </pc:inkChg>
        <pc:inkChg chg="add del">
          <ac:chgData name="Viet Anh Nguyen" userId="b95f61ff061388d5" providerId="LiveId" clId="{746B24EA-7A43-4D3D-A68A-B9BD11066FA8}" dt="2022-02-09T10:05:29.693" v="9172"/>
          <ac:inkMkLst>
            <pc:docMk/>
            <pc:sldMk cId="4246153479" sldId="387"/>
            <ac:inkMk id="55" creationId="{ACE40D15-03EC-473A-90CF-A721E095B781}"/>
          </ac:inkMkLst>
        </pc:inkChg>
        <pc:inkChg chg="add del">
          <ac:chgData name="Viet Anh Nguyen" userId="b95f61ff061388d5" providerId="LiveId" clId="{746B24EA-7A43-4D3D-A68A-B9BD11066FA8}" dt="2022-02-09T10:05:32.271" v="9178"/>
          <ac:inkMkLst>
            <pc:docMk/>
            <pc:sldMk cId="4246153479" sldId="387"/>
            <ac:inkMk id="56" creationId="{EF52B1EA-3765-4B28-90A7-8500C4C129B6}"/>
          </ac:inkMkLst>
        </pc:inkChg>
        <pc:inkChg chg="add del">
          <ac:chgData name="Viet Anh Nguyen" userId="b95f61ff061388d5" providerId="LiveId" clId="{746B24EA-7A43-4D3D-A68A-B9BD11066FA8}" dt="2022-02-09T10:05:32.271" v="9178"/>
          <ac:inkMkLst>
            <pc:docMk/>
            <pc:sldMk cId="4246153479" sldId="387"/>
            <ac:inkMk id="57" creationId="{E4A426AF-7540-4C88-A140-C5AD76C24924}"/>
          </ac:inkMkLst>
        </pc:inkChg>
        <pc:inkChg chg="add del">
          <ac:chgData name="Viet Anh Nguyen" userId="b95f61ff061388d5" providerId="LiveId" clId="{746B24EA-7A43-4D3D-A68A-B9BD11066FA8}" dt="2022-02-09T10:05:32.271" v="9178"/>
          <ac:inkMkLst>
            <pc:docMk/>
            <pc:sldMk cId="4246153479" sldId="387"/>
            <ac:inkMk id="58" creationId="{10A1DC9A-1D1B-4AE9-9CEF-D4462A4B06A5}"/>
          </ac:inkMkLst>
        </pc:inkChg>
        <pc:inkChg chg="add del">
          <ac:chgData name="Viet Anh Nguyen" userId="b95f61ff061388d5" providerId="LiveId" clId="{746B24EA-7A43-4D3D-A68A-B9BD11066FA8}" dt="2022-02-09T10:05:32.271" v="9178"/>
          <ac:inkMkLst>
            <pc:docMk/>
            <pc:sldMk cId="4246153479" sldId="387"/>
            <ac:inkMk id="59" creationId="{120D2F49-EB7B-4AD6-85C5-B51D62DCBD98}"/>
          </ac:inkMkLst>
        </pc:inkChg>
        <pc:inkChg chg="add del">
          <ac:chgData name="Viet Anh Nguyen" userId="b95f61ff061388d5" providerId="LiveId" clId="{746B24EA-7A43-4D3D-A68A-B9BD11066FA8}" dt="2022-02-09T10:05:32.271" v="9178"/>
          <ac:inkMkLst>
            <pc:docMk/>
            <pc:sldMk cId="4246153479" sldId="387"/>
            <ac:inkMk id="60" creationId="{5793A2EA-A881-421E-9EA1-62241076C312}"/>
          </ac:inkMkLst>
        </pc:inkChg>
        <pc:inkChg chg="add del">
          <ac:chgData name="Viet Anh Nguyen" userId="b95f61ff061388d5" providerId="LiveId" clId="{746B24EA-7A43-4D3D-A68A-B9BD11066FA8}" dt="2022-02-09T10:05:32.271" v="9178"/>
          <ac:inkMkLst>
            <pc:docMk/>
            <pc:sldMk cId="4246153479" sldId="387"/>
            <ac:inkMk id="61" creationId="{764B9F63-733F-4000-BF52-4B6D9B8994E1}"/>
          </ac:inkMkLst>
        </pc:inkChg>
        <pc:inkChg chg="add">
          <ac:chgData name="Viet Anh Nguyen" userId="b95f61ff061388d5" providerId="LiveId" clId="{746B24EA-7A43-4D3D-A68A-B9BD11066FA8}" dt="2022-02-09T10:05:32.271" v="9178"/>
          <ac:inkMkLst>
            <pc:docMk/>
            <pc:sldMk cId="4246153479" sldId="387"/>
            <ac:inkMk id="62" creationId="{C6C8A293-0A11-4C74-9482-19CD82550307}"/>
          </ac:inkMkLst>
        </pc:inkChg>
        <pc:inkChg chg="add del">
          <ac:chgData name="Viet Anh Nguyen" userId="b95f61ff061388d5" providerId="LiveId" clId="{746B24EA-7A43-4D3D-A68A-B9BD11066FA8}" dt="2022-02-09T10:05:33.541" v="9181"/>
          <ac:inkMkLst>
            <pc:docMk/>
            <pc:sldMk cId="4246153479" sldId="387"/>
            <ac:inkMk id="63" creationId="{6C1AD1E9-318E-4204-8270-754A740E9670}"/>
          </ac:inkMkLst>
        </pc:inkChg>
        <pc:inkChg chg="add del">
          <ac:chgData name="Viet Anh Nguyen" userId="b95f61ff061388d5" providerId="LiveId" clId="{746B24EA-7A43-4D3D-A68A-B9BD11066FA8}" dt="2022-02-09T10:05:33.541" v="9181"/>
          <ac:inkMkLst>
            <pc:docMk/>
            <pc:sldMk cId="4246153479" sldId="387"/>
            <ac:inkMk id="64" creationId="{F47286F9-F474-4693-AC28-3DA3DF78139B}"/>
          </ac:inkMkLst>
        </pc:inkChg>
        <pc:inkChg chg="add del">
          <ac:chgData name="Viet Anh Nguyen" userId="b95f61ff061388d5" providerId="LiveId" clId="{746B24EA-7A43-4D3D-A68A-B9BD11066FA8}" dt="2022-02-09T10:05:33.541" v="9181"/>
          <ac:inkMkLst>
            <pc:docMk/>
            <pc:sldMk cId="4246153479" sldId="387"/>
            <ac:inkMk id="65" creationId="{3D68A37C-1209-49C9-8743-45E2F8E5A9C3}"/>
          </ac:inkMkLst>
        </pc:inkChg>
        <pc:inkChg chg="add del">
          <ac:chgData name="Viet Anh Nguyen" userId="b95f61ff061388d5" providerId="LiveId" clId="{746B24EA-7A43-4D3D-A68A-B9BD11066FA8}" dt="2022-02-09T10:05:35.059" v="9185"/>
          <ac:inkMkLst>
            <pc:docMk/>
            <pc:sldMk cId="4246153479" sldId="387"/>
            <ac:inkMk id="66" creationId="{705884C3-5179-423F-92CA-157A7BB149A4}"/>
          </ac:inkMkLst>
        </pc:inkChg>
        <pc:inkChg chg="add del">
          <ac:chgData name="Viet Anh Nguyen" userId="b95f61ff061388d5" providerId="LiveId" clId="{746B24EA-7A43-4D3D-A68A-B9BD11066FA8}" dt="2022-02-09T10:05:35.059" v="9185"/>
          <ac:inkMkLst>
            <pc:docMk/>
            <pc:sldMk cId="4246153479" sldId="387"/>
            <ac:inkMk id="67" creationId="{097268B8-6201-4FA1-8CD7-ADA650A9F012}"/>
          </ac:inkMkLst>
        </pc:inkChg>
        <pc:inkChg chg="add del">
          <ac:chgData name="Viet Anh Nguyen" userId="b95f61ff061388d5" providerId="LiveId" clId="{746B24EA-7A43-4D3D-A68A-B9BD11066FA8}" dt="2022-02-09T10:05:35.059" v="9185"/>
          <ac:inkMkLst>
            <pc:docMk/>
            <pc:sldMk cId="4246153479" sldId="387"/>
            <ac:inkMk id="68" creationId="{8CF50853-6DE7-4A57-BCB0-2E3291D54AD5}"/>
          </ac:inkMkLst>
        </pc:inkChg>
        <pc:inkChg chg="add del">
          <ac:chgData name="Viet Anh Nguyen" userId="b95f61ff061388d5" providerId="LiveId" clId="{746B24EA-7A43-4D3D-A68A-B9BD11066FA8}" dt="2022-02-09T10:05:35.059" v="9185"/>
          <ac:inkMkLst>
            <pc:docMk/>
            <pc:sldMk cId="4246153479" sldId="387"/>
            <ac:inkMk id="69" creationId="{1FE5714C-B112-4918-9E5D-3F2E0DBE42EF}"/>
          </ac:inkMkLst>
        </pc:inkChg>
        <pc:inkChg chg="add">
          <ac:chgData name="Viet Anh Nguyen" userId="b95f61ff061388d5" providerId="LiveId" clId="{746B24EA-7A43-4D3D-A68A-B9BD11066FA8}" dt="2022-02-09T10:05:35.059" v="9185"/>
          <ac:inkMkLst>
            <pc:docMk/>
            <pc:sldMk cId="4246153479" sldId="387"/>
            <ac:inkMk id="70" creationId="{FB5FF079-8FC4-47C6-AF40-324CC44530E2}"/>
          </ac:inkMkLst>
        </pc:inkChg>
        <pc:inkChg chg="add">
          <ac:chgData name="Viet Anh Nguyen" userId="b95f61ff061388d5" providerId="LiveId" clId="{746B24EA-7A43-4D3D-A68A-B9BD11066FA8}" dt="2022-02-09T10:05:35.059" v="9185"/>
          <ac:inkMkLst>
            <pc:docMk/>
            <pc:sldMk cId="4246153479" sldId="387"/>
            <ac:inkMk id="71" creationId="{4436A6AE-7A2F-4DF9-B001-8B8CEECFB020}"/>
          </ac:inkMkLst>
        </pc:inkChg>
        <pc:inkChg chg="add del">
          <ac:chgData name="Viet Anh Nguyen" userId="b95f61ff061388d5" providerId="LiveId" clId="{746B24EA-7A43-4D3D-A68A-B9BD11066FA8}" dt="2022-02-09T10:05:38.009" v="9189"/>
          <ac:inkMkLst>
            <pc:docMk/>
            <pc:sldMk cId="4246153479" sldId="387"/>
            <ac:inkMk id="72" creationId="{21695D5A-A1DA-4C17-B9BB-664CF5526F74}"/>
          </ac:inkMkLst>
        </pc:inkChg>
        <pc:inkChg chg="add del">
          <ac:chgData name="Viet Anh Nguyen" userId="b95f61ff061388d5" providerId="LiveId" clId="{746B24EA-7A43-4D3D-A68A-B9BD11066FA8}" dt="2022-02-09T10:05:38.009" v="9189"/>
          <ac:inkMkLst>
            <pc:docMk/>
            <pc:sldMk cId="4246153479" sldId="387"/>
            <ac:inkMk id="73" creationId="{040CDF9D-785D-4226-B040-B29F5ABAAFDC}"/>
          </ac:inkMkLst>
        </pc:inkChg>
        <pc:inkChg chg="add del">
          <ac:chgData name="Viet Anh Nguyen" userId="b95f61ff061388d5" providerId="LiveId" clId="{746B24EA-7A43-4D3D-A68A-B9BD11066FA8}" dt="2022-02-09T10:05:38.009" v="9189"/>
          <ac:inkMkLst>
            <pc:docMk/>
            <pc:sldMk cId="4246153479" sldId="387"/>
            <ac:inkMk id="74" creationId="{B2BEED82-B717-4F75-9D8A-07553183C16B}"/>
          </ac:inkMkLst>
        </pc:inkChg>
        <pc:inkChg chg="add del">
          <ac:chgData name="Viet Anh Nguyen" userId="b95f61ff061388d5" providerId="LiveId" clId="{746B24EA-7A43-4D3D-A68A-B9BD11066FA8}" dt="2022-02-09T10:05:40.192" v="9194"/>
          <ac:inkMkLst>
            <pc:docMk/>
            <pc:sldMk cId="4246153479" sldId="387"/>
            <ac:inkMk id="75" creationId="{90FE7DF2-8BDE-457D-A8B9-ACB8A0FD0821}"/>
          </ac:inkMkLst>
        </pc:inkChg>
        <pc:inkChg chg="add del">
          <ac:chgData name="Viet Anh Nguyen" userId="b95f61ff061388d5" providerId="LiveId" clId="{746B24EA-7A43-4D3D-A68A-B9BD11066FA8}" dt="2022-02-09T10:05:40.192" v="9194"/>
          <ac:inkMkLst>
            <pc:docMk/>
            <pc:sldMk cId="4246153479" sldId="387"/>
            <ac:inkMk id="76" creationId="{E1188EAD-259E-4ABE-A1F9-7F27E0496CA8}"/>
          </ac:inkMkLst>
        </pc:inkChg>
        <pc:inkChg chg="add del">
          <ac:chgData name="Viet Anh Nguyen" userId="b95f61ff061388d5" providerId="LiveId" clId="{746B24EA-7A43-4D3D-A68A-B9BD11066FA8}" dt="2022-02-09T10:05:40.192" v="9194"/>
          <ac:inkMkLst>
            <pc:docMk/>
            <pc:sldMk cId="4246153479" sldId="387"/>
            <ac:inkMk id="77" creationId="{20CCDEC2-643B-4268-86BA-58937BF0BC38}"/>
          </ac:inkMkLst>
        </pc:inkChg>
        <pc:inkChg chg="add del">
          <ac:chgData name="Viet Anh Nguyen" userId="b95f61ff061388d5" providerId="LiveId" clId="{746B24EA-7A43-4D3D-A68A-B9BD11066FA8}" dt="2022-02-09T10:05:40.192" v="9194"/>
          <ac:inkMkLst>
            <pc:docMk/>
            <pc:sldMk cId="4246153479" sldId="387"/>
            <ac:inkMk id="78" creationId="{C35DEB35-D98E-4A3C-B6DF-8EB64DD271FE}"/>
          </ac:inkMkLst>
        </pc:inkChg>
        <pc:inkChg chg="add del">
          <ac:chgData name="Viet Anh Nguyen" userId="b95f61ff061388d5" providerId="LiveId" clId="{746B24EA-7A43-4D3D-A68A-B9BD11066FA8}" dt="2022-02-09T10:05:40.192" v="9194"/>
          <ac:inkMkLst>
            <pc:docMk/>
            <pc:sldMk cId="4246153479" sldId="387"/>
            <ac:inkMk id="79" creationId="{FD2D8652-B701-45A5-A6A1-032F358122BB}"/>
          </ac:inkMkLst>
        </pc:inkChg>
        <pc:inkChg chg="add">
          <ac:chgData name="Viet Anh Nguyen" userId="b95f61ff061388d5" providerId="LiveId" clId="{746B24EA-7A43-4D3D-A68A-B9BD11066FA8}" dt="2022-02-09T10:05:40.192" v="9194"/>
          <ac:inkMkLst>
            <pc:docMk/>
            <pc:sldMk cId="4246153479" sldId="387"/>
            <ac:inkMk id="80" creationId="{BE2E86C8-A217-458D-8EF2-A302408EA748}"/>
          </ac:inkMkLst>
        </pc:inkChg>
        <pc:inkChg chg="add">
          <ac:chgData name="Viet Anh Nguyen" userId="b95f61ff061388d5" providerId="LiveId" clId="{746B24EA-7A43-4D3D-A68A-B9BD11066FA8}" dt="2022-02-09T10:05:40.192" v="9194"/>
          <ac:inkMkLst>
            <pc:docMk/>
            <pc:sldMk cId="4246153479" sldId="387"/>
            <ac:inkMk id="81" creationId="{4D92D07F-FF52-42EC-B485-2F1C742A5E6D}"/>
          </ac:inkMkLst>
        </pc:inkChg>
        <pc:inkChg chg="add">
          <ac:chgData name="Viet Anh Nguyen" userId="b95f61ff061388d5" providerId="LiveId" clId="{746B24EA-7A43-4D3D-A68A-B9BD11066FA8}" dt="2022-02-09T10:05:40.723" v="9195" actId="9405"/>
          <ac:inkMkLst>
            <pc:docMk/>
            <pc:sldMk cId="4246153479" sldId="387"/>
            <ac:inkMk id="82" creationId="{12B0EC84-3095-4C55-8175-93B630E04884}"/>
          </ac:inkMkLst>
        </pc:inkChg>
        <pc:inkChg chg="add">
          <ac:chgData name="Viet Anh Nguyen" userId="b95f61ff061388d5" providerId="LiveId" clId="{746B24EA-7A43-4D3D-A68A-B9BD11066FA8}" dt="2022-02-09T10:05:40.902" v="9196" actId="9405"/>
          <ac:inkMkLst>
            <pc:docMk/>
            <pc:sldMk cId="4246153479" sldId="387"/>
            <ac:inkMk id="83" creationId="{45CC7660-AC5A-41B5-AAB1-F0E6D17C9351}"/>
          </ac:inkMkLst>
        </pc:inkChg>
        <pc:inkChg chg="add del">
          <ac:chgData name="Viet Anh Nguyen" userId="b95f61ff061388d5" providerId="LiveId" clId="{746B24EA-7A43-4D3D-A68A-B9BD11066FA8}" dt="2022-02-09T10:05:43.463" v="9199"/>
          <ac:inkMkLst>
            <pc:docMk/>
            <pc:sldMk cId="4246153479" sldId="387"/>
            <ac:inkMk id="84" creationId="{7EBBB564-BDC8-470A-8664-590140E7CD65}"/>
          </ac:inkMkLst>
        </pc:inkChg>
        <pc:inkChg chg="add del">
          <ac:chgData name="Viet Anh Nguyen" userId="b95f61ff061388d5" providerId="LiveId" clId="{746B24EA-7A43-4D3D-A68A-B9BD11066FA8}" dt="2022-02-09T10:05:43.463" v="9199"/>
          <ac:inkMkLst>
            <pc:docMk/>
            <pc:sldMk cId="4246153479" sldId="387"/>
            <ac:inkMk id="85" creationId="{652342FA-6603-436F-A990-E8FC05C00D60}"/>
          </ac:inkMkLst>
        </pc:inkChg>
        <pc:inkChg chg="add del">
          <ac:chgData name="Viet Anh Nguyen" userId="b95f61ff061388d5" providerId="LiveId" clId="{746B24EA-7A43-4D3D-A68A-B9BD11066FA8}" dt="2022-02-09T10:05:47.264" v="9206"/>
          <ac:inkMkLst>
            <pc:docMk/>
            <pc:sldMk cId="4246153479" sldId="387"/>
            <ac:inkMk id="86" creationId="{D44A0AF5-4BC7-4FF0-969E-3F7C930F2C3F}"/>
          </ac:inkMkLst>
        </pc:inkChg>
        <pc:inkChg chg="add del">
          <ac:chgData name="Viet Anh Nguyen" userId="b95f61ff061388d5" providerId="LiveId" clId="{746B24EA-7A43-4D3D-A68A-B9BD11066FA8}" dt="2022-02-09T10:05:47.264" v="9206"/>
          <ac:inkMkLst>
            <pc:docMk/>
            <pc:sldMk cId="4246153479" sldId="387"/>
            <ac:inkMk id="87" creationId="{2FCE3EE7-6CDF-487F-8163-B9FF345DBC4E}"/>
          </ac:inkMkLst>
        </pc:inkChg>
        <pc:inkChg chg="add del">
          <ac:chgData name="Viet Anh Nguyen" userId="b95f61ff061388d5" providerId="LiveId" clId="{746B24EA-7A43-4D3D-A68A-B9BD11066FA8}" dt="2022-02-09T10:05:47.264" v="9206"/>
          <ac:inkMkLst>
            <pc:docMk/>
            <pc:sldMk cId="4246153479" sldId="387"/>
            <ac:inkMk id="88" creationId="{98279154-7BBD-4081-B353-85415FB255E6}"/>
          </ac:inkMkLst>
        </pc:inkChg>
        <pc:inkChg chg="add del">
          <ac:chgData name="Viet Anh Nguyen" userId="b95f61ff061388d5" providerId="LiveId" clId="{746B24EA-7A43-4D3D-A68A-B9BD11066FA8}" dt="2022-02-09T10:05:47.264" v="9206"/>
          <ac:inkMkLst>
            <pc:docMk/>
            <pc:sldMk cId="4246153479" sldId="387"/>
            <ac:inkMk id="89" creationId="{2E06908A-56C3-4331-806A-E0D9EA8A98A8}"/>
          </ac:inkMkLst>
        </pc:inkChg>
        <pc:inkChg chg="add del">
          <ac:chgData name="Viet Anh Nguyen" userId="b95f61ff061388d5" providerId="LiveId" clId="{746B24EA-7A43-4D3D-A68A-B9BD11066FA8}" dt="2022-02-09T10:05:47.264" v="9206"/>
          <ac:inkMkLst>
            <pc:docMk/>
            <pc:sldMk cId="4246153479" sldId="387"/>
            <ac:inkMk id="90" creationId="{01CA704C-FA27-4B6F-A87F-6769CA62994E}"/>
          </ac:inkMkLst>
        </pc:inkChg>
        <pc:inkChg chg="add del">
          <ac:chgData name="Viet Anh Nguyen" userId="b95f61ff061388d5" providerId="LiveId" clId="{746B24EA-7A43-4D3D-A68A-B9BD11066FA8}" dt="2022-02-09T10:05:47.264" v="9206"/>
          <ac:inkMkLst>
            <pc:docMk/>
            <pc:sldMk cId="4246153479" sldId="387"/>
            <ac:inkMk id="91" creationId="{D79D47DF-84B0-4ED0-8DBF-51BD5880C952}"/>
          </ac:inkMkLst>
        </pc:inkChg>
        <pc:inkChg chg="add del">
          <ac:chgData name="Viet Anh Nguyen" userId="b95f61ff061388d5" providerId="LiveId" clId="{746B24EA-7A43-4D3D-A68A-B9BD11066FA8}" dt="2022-02-09T10:05:47.264" v="9206"/>
          <ac:inkMkLst>
            <pc:docMk/>
            <pc:sldMk cId="4246153479" sldId="387"/>
            <ac:inkMk id="92" creationId="{BDF1F813-7DC6-43C0-9747-3EB03EDBD06A}"/>
          </ac:inkMkLst>
        </pc:inkChg>
        <pc:inkChg chg="add">
          <ac:chgData name="Viet Anh Nguyen" userId="b95f61ff061388d5" providerId="LiveId" clId="{746B24EA-7A43-4D3D-A68A-B9BD11066FA8}" dt="2022-02-09T10:05:47.264" v="9206"/>
          <ac:inkMkLst>
            <pc:docMk/>
            <pc:sldMk cId="4246153479" sldId="387"/>
            <ac:inkMk id="93" creationId="{004E000C-F241-4E51-BF26-890B9ECF70C9}"/>
          </ac:inkMkLst>
        </pc:inkChg>
        <pc:inkChg chg="add del">
          <ac:chgData name="Viet Anh Nguyen" userId="b95f61ff061388d5" providerId="LiveId" clId="{746B24EA-7A43-4D3D-A68A-B9BD11066FA8}" dt="2022-02-09T10:05:51.523" v="9210"/>
          <ac:inkMkLst>
            <pc:docMk/>
            <pc:sldMk cId="4246153479" sldId="387"/>
            <ac:inkMk id="94" creationId="{FB6DE098-CCA5-4DEB-A4AE-42DE43550783}"/>
          </ac:inkMkLst>
        </pc:inkChg>
        <pc:inkChg chg="add del">
          <ac:chgData name="Viet Anh Nguyen" userId="b95f61ff061388d5" providerId="LiveId" clId="{746B24EA-7A43-4D3D-A68A-B9BD11066FA8}" dt="2022-02-09T10:05:51.523" v="9210"/>
          <ac:inkMkLst>
            <pc:docMk/>
            <pc:sldMk cId="4246153479" sldId="387"/>
            <ac:inkMk id="95" creationId="{2D6BDC2E-659D-4EA1-9CC4-9736E21AC0EB}"/>
          </ac:inkMkLst>
        </pc:inkChg>
        <pc:inkChg chg="add del">
          <ac:chgData name="Viet Anh Nguyen" userId="b95f61ff061388d5" providerId="LiveId" clId="{746B24EA-7A43-4D3D-A68A-B9BD11066FA8}" dt="2022-02-09T10:05:51.523" v="9210"/>
          <ac:inkMkLst>
            <pc:docMk/>
            <pc:sldMk cId="4246153479" sldId="387"/>
            <ac:inkMk id="96" creationId="{0844CD64-C47F-4F43-B6E5-AA9C74A2C69E}"/>
          </ac:inkMkLst>
        </pc:inkChg>
        <pc:inkChg chg="add del">
          <ac:chgData name="Viet Anh Nguyen" userId="b95f61ff061388d5" providerId="LiveId" clId="{746B24EA-7A43-4D3D-A68A-B9BD11066FA8}" dt="2022-02-09T10:05:54.103" v="9215"/>
          <ac:inkMkLst>
            <pc:docMk/>
            <pc:sldMk cId="4246153479" sldId="387"/>
            <ac:inkMk id="97" creationId="{E5AE0F1B-8D46-4063-BC6E-12E4AF828655}"/>
          </ac:inkMkLst>
        </pc:inkChg>
        <pc:inkChg chg="add del">
          <ac:chgData name="Viet Anh Nguyen" userId="b95f61ff061388d5" providerId="LiveId" clId="{746B24EA-7A43-4D3D-A68A-B9BD11066FA8}" dt="2022-02-09T10:05:54.103" v="9215"/>
          <ac:inkMkLst>
            <pc:docMk/>
            <pc:sldMk cId="4246153479" sldId="387"/>
            <ac:inkMk id="98" creationId="{8C34A8D8-5B0C-441D-9A6D-09C4D0E75681}"/>
          </ac:inkMkLst>
        </pc:inkChg>
        <pc:inkChg chg="add del">
          <ac:chgData name="Viet Anh Nguyen" userId="b95f61ff061388d5" providerId="LiveId" clId="{746B24EA-7A43-4D3D-A68A-B9BD11066FA8}" dt="2022-02-09T10:05:54.103" v="9215"/>
          <ac:inkMkLst>
            <pc:docMk/>
            <pc:sldMk cId="4246153479" sldId="387"/>
            <ac:inkMk id="99" creationId="{EAEFA50A-DE0E-41D7-98AA-6CB860BA3396}"/>
          </ac:inkMkLst>
        </pc:inkChg>
        <pc:inkChg chg="add del">
          <ac:chgData name="Viet Anh Nguyen" userId="b95f61ff061388d5" providerId="LiveId" clId="{746B24EA-7A43-4D3D-A68A-B9BD11066FA8}" dt="2022-02-09T10:05:54.103" v="9215"/>
          <ac:inkMkLst>
            <pc:docMk/>
            <pc:sldMk cId="4246153479" sldId="387"/>
            <ac:inkMk id="100" creationId="{D5F67AE1-6BCD-44AC-B734-722DF37BCE91}"/>
          </ac:inkMkLst>
        </pc:inkChg>
        <pc:inkChg chg="add del">
          <ac:chgData name="Viet Anh Nguyen" userId="b95f61ff061388d5" providerId="LiveId" clId="{746B24EA-7A43-4D3D-A68A-B9BD11066FA8}" dt="2022-02-09T10:05:54.103" v="9215"/>
          <ac:inkMkLst>
            <pc:docMk/>
            <pc:sldMk cId="4246153479" sldId="387"/>
            <ac:inkMk id="101" creationId="{170F03DF-C19E-4B8D-97DA-7DB3BDE72CA6}"/>
          </ac:inkMkLst>
        </pc:inkChg>
        <pc:inkChg chg="add">
          <ac:chgData name="Viet Anh Nguyen" userId="b95f61ff061388d5" providerId="LiveId" clId="{746B24EA-7A43-4D3D-A68A-B9BD11066FA8}" dt="2022-02-09T10:05:54.103" v="9215"/>
          <ac:inkMkLst>
            <pc:docMk/>
            <pc:sldMk cId="4246153479" sldId="387"/>
            <ac:inkMk id="102" creationId="{8717EA5D-B60F-4E72-9A51-B6CEDFFC280A}"/>
          </ac:inkMkLst>
        </pc:inkChg>
        <pc:inkChg chg="add del">
          <ac:chgData name="Viet Anh Nguyen" userId="b95f61ff061388d5" providerId="LiveId" clId="{746B24EA-7A43-4D3D-A68A-B9BD11066FA8}" dt="2022-02-09T10:05:56.435" v="9221"/>
          <ac:inkMkLst>
            <pc:docMk/>
            <pc:sldMk cId="4246153479" sldId="387"/>
            <ac:inkMk id="103" creationId="{F2D093DA-940F-4D9A-AFA2-D39521719494}"/>
          </ac:inkMkLst>
        </pc:inkChg>
        <pc:inkChg chg="add del">
          <ac:chgData name="Viet Anh Nguyen" userId="b95f61ff061388d5" providerId="LiveId" clId="{746B24EA-7A43-4D3D-A68A-B9BD11066FA8}" dt="2022-02-09T10:05:56.435" v="9221"/>
          <ac:inkMkLst>
            <pc:docMk/>
            <pc:sldMk cId="4246153479" sldId="387"/>
            <ac:inkMk id="104" creationId="{FAD53EF0-920C-406E-B604-5F166F10D30E}"/>
          </ac:inkMkLst>
        </pc:inkChg>
        <pc:inkChg chg="add del">
          <ac:chgData name="Viet Anh Nguyen" userId="b95f61ff061388d5" providerId="LiveId" clId="{746B24EA-7A43-4D3D-A68A-B9BD11066FA8}" dt="2022-02-09T10:05:56.435" v="9221"/>
          <ac:inkMkLst>
            <pc:docMk/>
            <pc:sldMk cId="4246153479" sldId="387"/>
            <ac:inkMk id="105" creationId="{67031E8B-8E5F-4938-9B6F-1CF1FA62CC1E}"/>
          </ac:inkMkLst>
        </pc:inkChg>
        <pc:inkChg chg="add del">
          <ac:chgData name="Viet Anh Nguyen" userId="b95f61ff061388d5" providerId="LiveId" clId="{746B24EA-7A43-4D3D-A68A-B9BD11066FA8}" dt="2022-02-09T10:05:56.435" v="9221"/>
          <ac:inkMkLst>
            <pc:docMk/>
            <pc:sldMk cId="4246153479" sldId="387"/>
            <ac:inkMk id="106" creationId="{DB2EA245-FD7F-45F2-9186-3999F91065AF}"/>
          </ac:inkMkLst>
        </pc:inkChg>
        <pc:inkChg chg="add del">
          <ac:chgData name="Viet Anh Nguyen" userId="b95f61ff061388d5" providerId="LiveId" clId="{746B24EA-7A43-4D3D-A68A-B9BD11066FA8}" dt="2022-02-09T10:05:56.435" v="9221"/>
          <ac:inkMkLst>
            <pc:docMk/>
            <pc:sldMk cId="4246153479" sldId="387"/>
            <ac:inkMk id="107" creationId="{D91C4123-D80E-4E3D-879B-C5DB08EE634E}"/>
          </ac:inkMkLst>
        </pc:inkChg>
        <pc:inkChg chg="add">
          <ac:chgData name="Viet Anh Nguyen" userId="b95f61ff061388d5" providerId="LiveId" clId="{746B24EA-7A43-4D3D-A68A-B9BD11066FA8}" dt="2022-02-09T10:05:56.435" v="9221"/>
          <ac:inkMkLst>
            <pc:docMk/>
            <pc:sldMk cId="4246153479" sldId="387"/>
            <ac:inkMk id="108" creationId="{42D0596E-1785-46E3-9E0A-C3032D6597AF}"/>
          </ac:inkMkLst>
        </pc:inkChg>
        <pc:inkChg chg="add">
          <ac:chgData name="Viet Anh Nguyen" userId="b95f61ff061388d5" providerId="LiveId" clId="{746B24EA-7A43-4D3D-A68A-B9BD11066FA8}" dt="2022-02-09T10:05:57.965" v="9222" actId="9405"/>
          <ac:inkMkLst>
            <pc:docMk/>
            <pc:sldMk cId="4246153479" sldId="387"/>
            <ac:inkMk id="109" creationId="{7FA4658D-025E-4291-B4F4-AB1FE6B2EEFF}"/>
          </ac:inkMkLst>
        </pc:inkChg>
        <pc:inkChg chg="add">
          <ac:chgData name="Viet Anh Nguyen" userId="b95f61ff061388d5" providerId="LiveId" clId="{746B24EA-7A43-4D3D-A68A-B9BD11066FA8}" dt="2022-02-09T10:05:58.158" v="9223" actId="9405"/>
          <ac:inkMkLst>
            <pc:docMk/>
            <pc:sldMk cId="4246153479" sldId="387"/>
            <ac:inkMk id="110" creationId="{7D6EB2E8-19E4-468D-B60A-E8319DE0D02E}"/>
          </ac:inkMkLst>
        </pc:inkChg>
        <pc:inkChg chg="add del">
          <ac:chgData name="Viet Anh Nguyen" userId="b95f61ff061388d5" providerId="LiveId" clId="{746B24EA-7A43-4D3D-A68A-B9BD11066FA8}" dt="2022-02-09T10:06:04.938" v="9230"/>
          <ac:inkMkLst>
            <pc:docMk/>
            <pc:sldMk cId="4246153479" sldId="387"/>
            <ac:inkMk id="111" creationId="{0D192DF2-0B48-41EA-9855-8D92659C8124}"/>
          </ac:inkMkLst>
        </pc:inkChg>
        <pc:inkChg chg="add del">
          <ac:chgData name="Viet Anh Nguyen" userId="b95f61ff061388d5" providerId="LiveId" clId="{746B24EA-7A43-4D3D-A68A-B9BD11066FA8}" dt="2022-02-09T10:06:04.938" v="9230"/>
          <ac:inkMkLst>
            <pc:docMk/>
            <pc:sldMk cId="4246153479" sldId="387"/>
            <ac:inkMk id="112" creationId="{4111AA50-70B5-4ED2-B388-37D1D42DA2C9}"/>
          </ac:inkMkLst>
        </pc:inkChg>
        <pc:inkChg chg="add del">
          <ac:chgData name="Viet Anh Nguyen" userId="b95f61ff061388d5" providerId="LiveId" clId="{746B24EA-7A43-4D3D-A68A-B9BD11066FA8}" dt="2022-02-09T10:06:04.938" v="9230"/>
          <ac:inkMkLst>
            <pc:docMk/>
            <pc:sldMk cId="4246153479" sldId="387"/>
            <ac:inkMk id="113" creationId="{5AA67AB1-7D93-4603-AAF3-9198E7BC5532}"/>
          </ac:inkMkLst>
        </pc:inkChg>
        <pc:inkChg chg="add del">
          <ac:chgData name="Viet Anh Nguyen" userId="b95f61ff061388d5" providerId="LiveId" clId="{746B24EA-7A43-4D3D-A68A-B9BD11066FA8}" dt="2022-02-09T10:06:04.938" v="9230"/>
          <ac:inkMkLst>
            <pc:docMk/>
            <pc:sldMk cId="4246153479" sldId="387"/>
            <ac:inkMk id="114" creationId="{725D20F2-C58E-4465-969D-4900DCB4754B}"/>
          </ac:inkMkLst>
        </pc:inkChg>
        <pc:inkChg chg="add del">
          <ac:chgData name="Viet Anh Nguyen" userId="b95f61ff061388d5" providerId="LiveId" clId="{746B24EA-7A43-4D3D-A68A-B9BD11066FA8}" dt="2022-02-09T10:06:04.938" v="9230"/>
          <ac:inkMkLst>
            <pc:docMk/>
            <pc:sldMk cId="4246153479" sldId="387"/>
            <ac:inkMk id="115" creationId="{FAEBEF2A-3914-40A3-8783-6892A73BBEDC}"/>
          </ac:inkMkLst>
        </pc:inkChg>
        <pc:inkChg chg="add del">
          <ac:chgData name="Viet Anh Nguyen" userId="b95f61ff061388d5" providerId="LiveId" clId="{746B24EA-7A43-4D3D-A68A-B9BD11066FA8}" dt="2022-02-09T10:06:04.938" v="9230"/>
          <ac:inkMkLst>
            <pc:docMk/>
            <pc:sldMk cId="4246153479" sldId="387"/>
            <ac:inkMk id="116" creationId="{2B1A87B3-3A1C-4F57-A0C4-4ED30D4AF11C}"/>
          </ac:inkMkLst>
        </pc:inkChg>
        <pc:inkChg chg="add">
          <ac:chgData name="Viet Anh Nguyen" userId="b95f61ff061388d5" providerId="LiveId" clId="{746B24EA-7A43-4D3D-A68A-B9BD11066FA8}" dt="2022-02-09T10:06:04.938" v="9230"/>
          <ac:inkMkLst>
            <pc:docMk/>
            <pc:sldMk cId="4246153479" sldId="387"/>
            <ac:inkMk id="117" creationId="{F2485AA1-83BF-4311-8194-87040772CBC4}"/>
          </ac:inkMkLst>
        </pc:inkChg>
        <pc:inkChg chg="add del">
          <ac:chgData name="Viet Anh Nguyen" userId="b95f61ff061388d5" providerId="LiveId" clId="{746B24EA-7A43-4D3D-A68A-B9BD11066FA8}" dt="2022-02-09T10:06:15.690" v="9237"/>
          <ac:inkMkLst>
            <pc:docMk/>
            <pc:sldMk cId="4246153479" sldId="387"/>
            <ac:inkMk id="118" creationId="{CE2D87D6-248B-4A7C-BB2A-2B1E2648D9B6}"/>
          </ac:inkMkLst>
        </pc:inkChg>
        <pc:inkChg chg="add del">
          <ac:chgData name="Viet Anh Nguyen" userId="b95f61ff061388d5" providerId="LiveId" clId="{746B24EA-7A43-4D3D-A68A-B9BD11066FA8}" dt="2022-02-09T10:06:15.690" v="9237"/>
          <ac:inkMkLst>
            <pc:docMk/>
            <pc:sldMk cId="4246153479" sldId="387"/>
            <ac:inkMk id="119" creationId="{5A665CF3-E6D1-4E15-B2AA-5111C2B8EC41}"/>
          </ac:inkMkLst>
        </pc:inkChg>
        <pc:inkChg chg="add del">
          <ac:chgData name="Viet Anh Nguyen" userId="b95f61ff061388d5" providerId="LiveId" clId="{746B24EA-7A43-4D3D-A68A-B9BD11066FA8}" dt="2022-02-09T10:06:15.690" v="9237"/>
          <ac:inkMkLst>
            <pc:docMk/>
            <pc:sldMk cId="4246153479" sldId="387"/>
            <ac:inkMk id="120" creationId="{BA3C0ABA-2A43-4242-994E-0A226D90DBA3}"/>
          </ac:inkMkLst>
        </pc:inkChg>
        <pc:inkChg chg="add del">
          <ac:chgData name="Viet Anh Nguyen" userId="b95f61ff061388d5" providerId="LiveId" clId="{746B24EA-7A43-4D3D-A68A-B9BD11066FA8}" dt="2022-02-09T10:06:15.690" v="9237"/>
          <ac:inkMkLst>
            <pc:docMk/>
            <pc:sldMk cId="4246153479" sldId="387"/>
            <ac:inkMk id="121" creationId="{B63BCF34-0CBB-452E-AB99-3ADFB9DD5753}"/>
          </ac:inkMkLst>
        </pc:inkChg>
        <pc:inkChg chg="add del">
          <ac:chgData name="Viet Anh Nguyen" userId="b95f61ff061388d5" providerId="LiveId" clId="{746B24EA-7A43-4D3D-A68A-B9BD11066FA8}" dt="2022-02-09T10:06:15.690" v="9237"/>
          <ac:inkMkLst>
            <pc:docMk/>
            <pc:sldMk cId="4246153479" sldId="387"/>
            <ac:inkMk id="122" creationId="{7E2D0E79-73AC-4FF3-9727-AA5C3DD8A6A1}"/>
          </ac:inkMkLst>
        </pc:inkChg>
        <pc:inkChg chg="add del">
          <ac:chgData name="Viet Anh Nguyen" userId="b95f61ff061388d5" providerId="LiveId" clId="{746B24EA-7A43-4D3D-A68A-B9BD11066FA8}" dt="2022-02-09T10:06:15.690" v="9237"/>
          <ac:inkMkLst>
            <pc:docMk/>
            <pc:sldMk cId="4246153479" sldId="387"/>
            <ac:inkMk id="123" creationId="{729566BA-B609-4AF2-9829-494B12A27111}"/>
          </ac:inkMkLst>
        </pc:inkChg>
        <pc:inkChg chg="add">
          <ac:chgData name="Viet Anh Nguyen" userId="b95f61ff061388d5" providerId="LiveId" clId="{746B24EA-7A43-4D3D-A68A-B9BD11066FA8}" dt="2022-02-09T10:06:15.690" v="9237"/>
          <ac:inkMkLst>
            <pc:docMk/>
            <pc:sldMk cId="4246153479" sldId="387"/>
            <ac:inkMk id="124" creationId="{3E1F79DE-A513-4DB3-8465-9C9793B4185F}"/>
          </ac:inkMkLst>
        </pc:inkChg>
        <pc:inkChg chg="add">
          <ac:chgData name="Viet Anh Nguyen" userId="b95f61ff061388d5" providerId="LiveId" clId="{746B24EA-7A43-4D3D-A68A-B9BD11066FA8}" dt="2022-02-09T10:06:15.690" v="9237"/>
          <ac:inkMkLst>
            <pc:docMk/>
            <pc:sldMk cId="4246153479" sldId="387"/>
            <ac:inkMk id="125" creationId="{C4C21623-F6E4-42D8-9145-D687CC27CA20}"/>
          </ac:inkMkLst>
        </pc:inkChg>
        <pc:inkChg chg="add del">
          <ac:chgData name="Viet Anh Nguyen" userId="b95f61ff061388d5" providerId="LiveId" clId="{746B24EA-7A43-4D3D-A68A-B9BD11066FA8}" dt="2022-02-09T10:06:17.101" v="9241"/>
          <ac:inkMkLst>
            <pc:docMk/>
            <pc:sldMk cId="4246153479" sldId="387"/>
            <ac:inkMk id="126" creationId="{1C97D403-28FB-4945-9006-3425EE0E2025}"/>
          </ac:inkMkLst>
        </pc:inkChg>
        <pc:inkChg chg="add del">
          <ac:chgData name="Viet Anh Nguyen" userId="b95f61ff061388d5" providerId="LiveId" clId="{746B24EA-7A43-4D3D-A68A-B9BD11066FA8}" dt="2022-02-09T10:06:17.101" v="9241"/>
          <ac:inkMkLst>
            <pc:docMk/>
            <pc:sldMk cId="4246153479" sldId="387"/>
            <ac:inkMk id="127" creationId="{C3EA840A-A19B-48C9-9E30-33244619B97D}"/>
          </ac:inkMkLst>
        </pc:inkChg>
        <pc:inkChg chg="add del">
          <ac:chgData name="Viet Anh Nguyen" userId="b95f61ff061388d5" providerId="LiveId" clId="{746B24EA-7A43-4D3D-A68A-B9BD11066FA8}" dt="2022-02-09T10:06:17.101" v="9241"/>
          <ac:inkMkLst>
            <pc:docMk/>
            <pc:sldMk cId="4246153479" sldId="387"/>
            <ac:inkMk id="128" creationId="{B74BC297-25E5-43BD-981A-13E787A15528}"/>
          </ac:inkMkLst>
        </pc:inkChg>
        <pc:inkChg chg="add del">
          <ac:chgData name="Viet Anh Nguyen" userId="b95f61ff061388d5" providerId="LiveId" clId="{746B24EA-7A43-4D3D-A68A-B9BD11066FA8}" dt="2022-02-09T10:06:20.554" v="9245"/>
          <ac:inkMkLst>
            <pc:docMk/>
            <pc:sldMk cId="4246153479" sldId="387"/>
            <ac:inkMk id="129" creationId="{40A2C21D-DA06-47DD-B8A0-6082C4B8A5C7}"/>
          </ac:inkMkLst>
        </pc:inkChg>
        <pc:inkChg chg="add del">
          <ac:chgData name="Viet Anh Nguyen" userId="b95f61ff061388d5" providerId="LiveId" clId="{746B24EA-7A43-4D3D-A68A-B9BD11066FA8}" dt="2022-02-09T10:06:20.554" v="9245"/>
          <ac:inkMkLst>
            <pc:docMk/>
            <pc:sldMk cId="4246153479" sldId="387"/>
            <ac:inkMk id="130" creationId="{4AD7F51A-9ED1-4D43-82A5-A50C46B34861}"/>
          </ac:inkMkLst>
        </pc:inkChg>
        <pc:inkChg chg="add del">
          <ac:chgData name="Viet Anh Nguyen" userId="b95f61ff061388d5" providerId="LiveId" clId="{746B24EA-7A43-4D3D-A68A-B9BD11066FA8}" dt="2022-02-09T10:06:20.554" v="9245"/>
          <ac:inkMkLst>
            <pc:docMk/>
            <pc:sldMk cId="4246153479" sldId="387"/>
            <ac:inkMk id="131" creationId="{CA51067A-D674-43EB-8562-20777A317B0A}"/>
          </ac:inkMkLst>
        </pc:inkChg>
        <pc:inkChg chg="add del">
          <ac:chgData name="Viet Anh Nguyen" userId="b95f61ff061388d5" providerId="LiveId" clId="{746B24EA-7A43-4D3D-A68A-B9BD11066FA8}" dt="2022-02-09T10:06:20.554" v="9245"/>
          <ac:inkMkLst>
            <pc:docMk/>
            <pc:sldMk cId="4246153479" sldId="387"/>
            <ac:inkMk id="132" creationId="{BA6170CE-B875-4C66-97F9-F1B2DFA4D2EA}"/>
          </ac:inkMkLst>
        </pc:inkChg>
        <pc:inkChg chg="add del">
          <ac:chgData name="Viet Anh Nguyen" userId="b95f61ff061388d5" providerId="LiveId" clId="{746B24EA-7A43-4D3D-A68A-B9BD11066FA8}" dt="2022-02-09T10:06:22.475" v="9247"/>
          <ac:inkMkLst>
            <pc:docMk/>
            <pc:sldMk cId="4246153479" sldId="387"/>
            <ac:inkMk id="133" creationId="{B6A70203-3134-4C9A-9FC0-91FB77BC1307}"/>
          </ac:inkMkLst>
        </pc:inkChg>
        <pc:inkChg chg="add del">
          <ac:chgData name="Viet Anh Nguyen" userId="b95f61ff061388d5" providerId="LiveId" clId="{746B24EA-7A43-4D3D-A68A-B9BD11066FA8}" dt="2022-02-09T10:06:22.475" v="9247"/>
          <ac:inkMkLst>
            <pc:docMk/>
            <pc:sldMk cId="4246153479" sldId="387"/>
            <ac:inkMk id="134" creationId="{FECA6E87-AC79-4CF0-94D3-A3C1919DD986}"/>
          </ac:inkMkLst>
        </pc:inkChg>
        <pc:inkChg chg="add">
          <ac:chgData name="Viet Anh Nguyen" userId="b95f61ff061388d5" providerId="LiveId" clId="{746B24EA-7A43-4D3D-A68A-B9BD11066FA8}" dt="2022-02-09T10:06:22.475" v="9247"/>
          <ac:inkMkLst>
            <pc:docMk/>
            <pc:sldMk cId="4246153479" sldId="387"/>
            <ac:inkMk id="135" creationId="{7B90D357-712F-43E3-9B2E-8F62D350C4DA}"/>
          </ac:inkMkLst>
        </pc:inkChg>
      </pc:sldChg>
      <pc:sldChg chg="addSp delSp add mod">
        <pc:chgData name="Viet Anh Nguyen" userId="b95f61ff061388d5" providerId="LiveId" clId="{746B24EA-7A43-4D3D-A68A-B9BD11066FA8}" dt="2022-02-09T10:10:47.739" v="9391"/>
        <pc:sldMkLst>
          <pc:docMk/>
          <pc:sldMk cId="3880749202" sldId="388"/>
        </pc:sldMkLst>
        <pc:inkChg chg="add del">
          <ac:chgData name="Viet Anh Nguyen" userId="b95f61ff061388d5" providerId="LiveId" clId="{746B24EA-7A43-4D3D-A68A-B9BD11066FA8}" dt="2022-02-09T10:06:30.032" v="9257"/>
          <ac:inkMkLst>
            <pc:docMk/>
            <pc:sldMk cId="3880749202" sldId="388"/>
            <ac:inkMk id="2" creationId="{61ACE4D7-B1D9-40B7-8756-0069E04F822E}"/>
          </ac:inkMkLst>
        </pc:inkChg>
        <pc:inkChg chg="add del">
          <ac:chgData name="Viet Anh Nguyen" userId="b95f61ff061388d5" providerId="LiveId" clId="{746B24EA-7A43-4D3D-A68A-B9BD11066FA8}" dt="2022-02-09T10:06:30.032" v="9257"/>
          <ac:inkMkLst>
            <pc:docMk/>
            <pc:sldMk cId="3880749202" sldId="388"/>
            <ac:inkMk id="3" creationId="{8C2E8EC3-5F84-49E1-9C08-8CAB9136993E}"/>
          </ac:inkMkLst>
        </pc:inkChg>
        <pc:inkChg chg="add del">
          <ac:chgData name="Viet Anh Nguyen" userId="b95f61ff061388d5" providerId="LiveId" clId="{746B24EA-7A43-4D3D-A68A-B9BD11066FA8}" dt="2022-02-09T10:06:30.032" v="9257"/>
          <ac:inkMkLst>
            <pc:docMk/>
            <pc:sldMk cId="3880749202" sldId="388"/>
            <ac:inkMk id="4" creationId="{B8404BAD-A6F2-47E2-9C8E-B49CE73C465E}"/>
          </ac:inkMkLst>
        </pc:inkChg>
        <pc:inkChg chg="add del">
          <ac:chgData name="Viet Anh Nguyen" userId="b95f61ff061388d5" providerId="LiveId" clId="{746B24EA-7A43-4D3D-A68A-B9BD11066FA8}" dt="2022-02-09T10:06:30.032" v="9257"/>
          <ac:inkMkLst>
            <pc:docMk/>
            <pc:sldMk cId="3880749202" sldId="388"/>
            <ac:inkMk id="5" creationId="{EA982F19-843E-4F28-A3DA-BB5BE8D30CF7}"/>
          </ac:inkMkLst>
        </pc:inkChg>
        <pc:inkChg chg="add del">
          <ac:chgData name="Viet Anh Nguyen" userId="b95f61ff061388d5" providerId="LiveId" clId="{746B24EA-7A43-4D3D-A68A-B9BD11066FA8}" dt="2022-02-09T10:06:30.032" v="9257"/>
          <ac:inkMkLst>
            <pc:docMk/>
            <pc:sldMk cId="3880749202" sldId="388"/>
            <ac:inkMk id="6" creationId="{C3008283-A971-4429-9DD0-7F6D5A2FD390}"/>
          </ac:inkMkLst>
        </pc:inkChg>
        <pc:inkChg chg="add del">
          <ac:chgData name="Viet Anh Nguyen" userId="b95f61ff061388d5" providerId="LiveId" clId="{746B24EA-7A43-4D3D-A68A-B9BD11066FA8}" dt="2022-02-09T10:06:30.032" v="9257"/>
          <ac:inkMkLst>
            <pc:docMk/>
            <pc:sldMk cId="3880749202" sldId="388"/>
            <ac:inkMk id="7" creationId="{C6ECF37B-8C0F-4755-B18B-404B4433119D}"/>
          </ac:inkMkLst>
        </pc:inkChg>
        <pc:inkChg chg="add del">
          <ac:chgData name="Viet Anh Nguyen" userId="b95f61ff061388d5" providerId="LiveId" clId="{746B24EA-7A43-4D3D-A68A-B9BD11066FA8}" dt="2022-02-09T10:06:30.032" v="9257"/>
          <ac:inkMkLst>
            <pc:docMk/>
            <pc:sldMk cId="3880749202" sldId="388"/>
            <ac:inkMk id="8" creationId="{DDFE745D-23A5-4EF0-A4EE-5EF40F5BC677}"/>
          </ac:inkMkLst>
        </pc:inkChg>
        <pc:inkChg chg="add del">
          <ac:chgData name="Viet Anh Nguyen" userId="b95f61ff061388d5" providerId="LiveId" clId="{746B24EA-7A43-4D3D-A68A-B9BD11066FA8}" dt="2022-02-09T10:06:30.032" v="9257"/>
          <ac:inkMkLst>
            <pc:docMk/>
            <pc:sldMk cId="3880749202" sldId="388"/>
            <ac:inkMk id="9" creationId="{B0D9FF3B-06DB-4566-845C-251F91F7DD78}"/>
          </ac:inkMkLst>
        </pc:inkChg>
        <pc:inkChg chg="add">
          <ac:chgData name="Viet Anh Nguyen" userId="b95f61ff061388d5" providerId="LiveId" clId="{746B24EA-7A43-4D3D-A68A-B9BD11066FA8}" dt="2022-02-09T10:06:29.042" v="9256" actId="9405"/>
          <ac:inkMkLst>
            <pc:docMk/>
            <pc:sldMk cId="3880749202" sldId="388"/>
            <ac:inkMk id="10" creationId="{474B799D-3C9D-4815-B501-F5CBA2F108EB}"/>
          </ac:inkMkLst>
        </pc:inkChg>
        <pc:inkChg chg="add">
          <ac:chgData name="Viet Anh Nguyen" userId="b95f61ff061388d5" providerId="LiveId" clId="{746B24EA-7A43-4D3D-A68A-B9BD11066FA8}" dt="2022-02-09T10:06:30.032" v="9257"/>
          <ac:inkMkLst>
            <pc:docMk/>
            <pc:sldMk cId="3880749202" sldId="388"/>
            <ac:inkMk id="11" creationId="{2ABAC4D3-09D8-4B26-8403-86A91040BCDE}"/>
          </ac:inkMkLst>
        </pc:inkChg>
        <pc:inkChg chg="add del">
          <ac:chgData name="Viet Anh Nguyen" userId="b95f61ff061388d5" providerId="LiveId" clId="{746B24EA-7A43-4D3D-A68A-B9BD11066FA8}" dt="2022-02-09T10:06:33.304" v="9265"/>
          <ac:inkMkLst>
            <pc:docMk/>
            <pc:sldMk cId="3880749202" sldId="388"/>
            <ac:inkMk id="12" creationId="{8CBA92CC-CBDD-45B0-9FA5-61063FD0A7B2}"/>
          </ac:inkMkLst>
        </pc:inkChg>
        <pc:inkChg chg="add del">
          <ac:chgData name="Viet Anh Nguyen" userId="b95f61ff061388d5" providerId="LiveId" clId="{746B24EA-7A43-4D3D-A68A-B9BD11066FA8}" dt="2022-02-09T10:06:33.304" v="9265"/>
          <ac:inkMkLst>
            <pc:docMk/>
            <pc:sldMk cId="3880749202" sldId="388"/>
            <ac:inkMk id="13" creationId="{96D6180B-77ED-4BDD-A3BA-3E3794F54DC2}"/>
          </ac:inkMkLst>
        </pc:inkChg>
        <pc:inkChg chg="add del">
          <ac:chgData name="Viet Anh Nguyen" userId="b95f61ff061388d5" providerId="LiveId" clId="{746B24EA-7A43-4D3D-A68A-B9BD11066FA8}" dt="2022-02-09T10:06:33.304" v="9265"/>
          <ac:inkMkLst>
            <pc:docMk/>
            <pc:sldMk cId="3880749202" sldId="388"/>
            <ac:inkMk id="14" creationId="{97A9A30F-F733-405C-894D-EE88CA8FAD91}"/>
          </ac:inkMkLst>
        </pc:inkChg>
        <pc:inkChg chg="add del">
          <ac:chgData name="Viet Anh Nguyen" userId="b95f61ff061388d5" providerId="LiveId" clId="{746B24EA-7A43-4D3D-A68A-B9BD11066FA8}" dt="2022-02-09T10:06:33.304" v="9265"/>
          <ac:inkMkLst>
            <pc:docMk/>
            <pc:sldMk cId="3880749202" sldId="388"/>
            <ac:inkMk id="15" creationId="{67E12BB2-6D09-4F72-B7D4-D067867930C1}"/>
          </ac:inkMkLst>
        </pc:inkChg>
        <pc:inkChg chg="add del">
          <ac:chgData name="Viet Anh Nguyen" userId="b95f61ff061388d5" providerId="LiveId" clId="{746B24EA-7A43-4D3D-A68A-B9BD11066FA8}" dt="2022-02-09T10:06:33.304" v="9265"/>
          <ac:inkMkLst>
            <pc:docMk/>
            <pc:sldMk cId="3880749202" sldId="388"/>
            <ac:inkMk id="16" creationId="{F6A796AE-7E25-47E4-9FB9-14D1A7488C1D}"/>
          </ac:inkMkLst>
        </pc:inkChg>
        <pc:inkChg chg="add del">
          <ac:chgData name="Viet Anh Nguyen" userId="b95f61ff061388d5" providerId="LiveId" clId="{746B24EA-7A43-4D3D-A68A-B9BD11066FA8}" dt="2022-02-09T10:06:33.304" v="9265"/>
          <ac:inkMkLst>
            <pc:docMk/>
            <pc:sldMk cId="3880749202" sldId="388"/>
            <ac:inkMk id="17" creationId="{33ED2D04-6E80-413D-9E01-6CB52E06FB4E}"/>
          </ac:inkMkLst>
        </pc:inkChg>
        <pc:inkChg chg="add del">
          <ac:chgData name="Viet Anh Nguyen" userId="b95f61ff061388d5" providerId="LiveId" clId="{746B24EA-7A43-4D3D-A68A-B9BD11066FA8}" dt="2022-02-09T10:06:33.304" v="9265"/>
          <ac:inkMkLst>
            <pc:docMk/>
            <pc:sldMk cId="3880749202" sldId="388"/>
            <ac:inkMk id="18" creationId="{E35D1FAE-AB5F-4AD7-BD68-6A175DCBD386}"/>
          </ac:inkMkLst>
        </pc:inkChg>
        <pc:inkChg chg="add">
          <ac:chgData name="Viet Anh Nguyen" userId="b95f61ff061388d5" providerId="LiveId" clId="{746B24EA-7A43-4D3D-A68A-B9BD11066FA8}" dt="2022-02-09T10:06:33.304" v="9265"/>
          <ac:inkMkLst>
            <pc:docMk/>
            <pc:sldMk cId="3880749202" sldId="388"/>
            <ac:inkMk id="19" creationId="{7D6FED71-8B40-476E-84DD-B724CF4C06C8}"/>
          </ac:inkMkLst>
        </pc:inkChg>
        <pc:inkChg chg="add">
          <ac:chgData name="Viet Anh Nguyen" userId="b95f61ff061388d5" providerId="LiveId" clId="{746B24EA-7A43-4D3D-A68A-B9BD11066FA8}" dt="2022-02-09T10:06:33.304" v="9265"/>
          <ac:inkMkLst>
            <pc:docMk/>
            <pc:sldMk cId="3880749202" sldId="388"/>
            <ac:inkMk id="20" creationId="{6194537D-D3FE-4721-87E4-E7CA6E397DCF}"/>
          </ac:inkMkLst>
        </pc:inkChg>
        <pc:inkChg chg="add del">
          <ac:chgData name="Viet Anh Nguyen" userId="b95f61ff061388d5" providerId="LiveId" clId="{746B24EA-7A43-4D3D-A68A-B9BD11066FA8}" dt="2022-02-09T10:06:36.893" v="9269"/>
          <ac:inkMkLst>
            <pc:docMk/>
            <pc:sldMk cId="3880749202" sldId="388"/>
            <ac:inkMk id="21" creationId="{2839A345-F22C-4FEB-A5C8-C7A68D7D5D30}"/>
          </ac:inkMkLst>
        </pc:inkChg>
        <pc:inkChg chg="add del">
          <ac:chgData name="Viet Anh Nguyen" userId="b95f61ff061388d5" providerId="LiveId" clId="{746B24EA-7A43-4D3D-A68A-B9BD11066FA8}" dt="2022-02-09T10:06:36.893" v="9269"/>
          <ac:inkMkLst>
            <pc:docMk/>
            <pc:sldMk cId="3880749202" sldId="388"/>
            <ac:inkMk id="22" creationId="{88E2687E-52C3-4D90-A8DD-8E4DF2F4C311}"/>
          </ac:inkMkLst>
        </pc:inkChg>
        <pc:inkChg chg="add del">
          <ac:chgData name="Viet Anh Nguyen" userId="b95f61ff061388d5" providerId="LiveId" clId="{746B24EA-7A43-4D3D-A68A-B9BD11066FA8}" dt="2022-02-09T10:06:36.893" v="9269"/>
          <ac:inkMkLst>
            <pc:docMk/>
            <pc:sldMk cId="3880749202" sldId="388"/>
            <ac:inkMk id="23" creationId="{9480F479-2D94-4854-A11F-971C9FBCB870}"/>
          </ac:inkMkLst>
        </pc:inkChg>
        <pc:inkChg chg="add">
          <ac:chgData name="Viet Anh Nguyen" userId="b95f61ff061388d5" providerId="LiveId" clId="{746B24EA-7A43-4D3D-A68A-B9BD11066FA8}" dt="2022-02-09T10:06:36.893" v="9269"/>
          <ac:inkMkLst>
            <pc:docMk/>
            <pc:sldMk cId="3880749202" sldId="388"/>
            <ac:inkMk id="24" creationId="{9BCBF28D-B6DF-4D71-890B-262D33D25A0B}"/>
          </ac:inkMkLst>
        </pc:inkChg>
        <pc:inkChg chg="add">
          <ac:chgData name="Viet Anh Nguyen" userId="b95f61ff061388d5" providerId="LiveId" clId="{746B24EA-7A43-4D3D-A68A-B9BD11066FA8}" dt="2022-02-09T10:06:36.939" v="9270" actId="9405"/>
          <ac:inkMkLst>
            <pc:docMk/>
            <pc:sldMk cId="3880749202" sldId="388"/>
            <ac:inkMk id="25" creationId="{4265CA45-7053-4CEB-BF63-D0C3BE456281}"/>
          </ac:inkMkLst>
        </pc:inkChg>
        <pc:inkChg chg="add del">
          <ac:chgData name="Viet Anh Nguyen" userId="b95f61ff061388d5" providerId="LiveId" clId="{746B24EA-7A43-4D3D-A68A-B9BD11066FA8}" dt="2022-02-09T10:06:52.580" v="9280"/>
          <ac:inkMkLst>
            <pc:docMk/>
            <pc:sldMk cId="3880749202" sldId="388"/>
            <ac:inkMk id="26" creationId="{707FA543-50FD-403A-8254-543975963D9C}"/>
          </ac:inkMkLst>
        </pc:inkChg>
        <pc:inkChg chg="add del">
          <ac:chgData name="Viet Anh Nguyen" userId="b95f61ff061388d5" providerId="LiveId" clId="{746B24EA-7A43-4D3D-A68A-B9BD11066FA8}" dt="2022-02-09T10:06:52.580" v="9280"/>
          <ac:inkMkLst>
            <pc:docMk/>
            <pc:sldMk cId="3880749202" sldId="388"/>
            <ac:inkMk id="27" creationId="{3FB31590-1038-4B0D-ABE3-8AB7D26422ED}"/>
          </ac:inkMkLst>
        </pc:inkChg>
        <pc:inkChg chg="add del">
          <ac:chgData name="Viet Anh Nguyen" userId="b95f61ff061388d5" providerId="LiveId" clId="{746B24EA-7A43-4D3D-A68A-B9BD11066FA8}" dt="2022-02-09T10:06:52.580" v="9280"/>
          <ac:inkMkLst>
            <pc:docMk/>
            <pc:sldMk cId="3880749202" sldId="388"/>
            <ac:inkMk id="28" creationId="{688B9D91-B331-40E0-8799-9AA23EC9AE62}"/>
          </ac:inkMkLst>
        </pc:inkChg>
        <pc:inkChg chg="add del">
          <ac:chgData name="Viet Anh Nguyen" userId="b95f61ff061388d5" providerId="LiveId" clId="{746B24EA-7A43-4D3D-A68A-B9BD11066FA8}" dt="2022-02-09T10:06:52.580" v="9280"/>
          <ac:inkMkLst>
            <pc:docMk/>
            <pc:sldMk cId="3880749202" sldId="388"/>
            <ac:inkMk id="29" creationId="{3613AD09-371B-492E-B78F-0C6C2975819F}"/>
          </ac:inkMkLst>
        </pc:inkChg>
        <pc:inkChg chg="add del">
          <ac:chgData name="Viet Anh Nguyen" userId="b95f61ff061388d5" providerId="LiveId" clId="{746B24EA-7A43-4D3D-A68A-B9BD11066FA8}" dt="2022-02-09T10:06:52.580" v="9280"/>
          <ac:inkMkLst>
            <pc:docMk/>
            <pc:sldMk cId="3880749202" sldId="388"/>
            <ac:inkMk id="30" creationId="{2E3A91CE-784A-4837-91F5-13A5908A264B}"/>
          </ac:inkMkLst>
        </pc:inkChg>
        <pc:inkChg chg="add del">
          <ac:chgData name="Viet Anh Nguyen" userId="b95f61ff061388d5" providerId="LiveId" clId="{746B24EA-7A43-4D3D-A68A-B9BD11066FA8}" dt="2022-02-09T10:06:52.580" v="9280"/>
          <ac:inkMkLst>
            <pc:docMk/>
            <pc:sldMk cId="3880749202" sldId="388"/>
            <ac:inkMk id="31" creationId="{1FD8EE7D-4D5A-4769-843C-5504C63E44E5}"/>
          </ac:inkMkLst>
        </pc:inkChg>
        <pc:inkChg chg="add del">
          <ac:chgData name="Viet Anh Nguyen" userId="b95f61ff061388d5" providerId="LiveId" clId="{746B24EA-7A43-4D3D-A68A-B9BD11066FA8}" dt="2022-02-09T10:06:52.580" v="9280"/>
          <ac:inkMkLst>
            <pc:docMk/>
            <pc:sldMk cId="3880749202" sldId="388"/>
            <ac:inkMk id="32" creationId="{9A0181ED-B0CE-451A-A21D-8A9E92F6E49B}"/>
          </ac:inkMkLst>
        </pc:inkChg>
        <pc:inkChg chg="add del">
          <ac:chgData name="Viet Anh Nguyen" userId="b95f61ff061388d5" providerId="LiveId" clId="{746B24EA-7A43-4D3D-A68A-B9BD11066FA8}" dt="2022-02-09T10:06:52.580" v="9280"/>
          <ac:inkMkLst>
            <pc:docMk/>
            <pc:sldMk cId="3880749202" sldId="388"/>
            <ac:inkMk id="33" creationId="{F2DC9CC7-822E-44D4-BCD9-83533938F343}"/>
          </ac:inkMkLst>
        </pc:inkChg>
        <pc:inkChg chg="add del">
          <ac:chgData name="Viet Anh Nguyen" userId="b95f61ff061388d5" providerId="LiveId" clId="{746B24EA-7A43-4D3D-A68A-B9BD11066FA8}" dt="2022-02-09T10:06:52.580" v="9280"/>
          <ac:inkMkLst>
            <pc:docMk/>
            <pc:sldMk cId="3880749202" sldId="388"/>
            <ac:inkMk id="34" creationId="{5AEA734A-94F6-4F51-81E2-D91B096B3765}"/>
          </ac:inkMkLst>
        </pc:inkChg>
        <pc:inkChg chg="add">
          <ac:chgData name="Viet Anh Nguyen" userId="b95f61ff061388d5" providerId="LiveId" clId="{746B24EA-7A43-4D3D-A68A-B9BD11066FA8}" dt="2022-02-09T10:06:52.580" v="9280"/>
          <ac:inkMkLst>
            <pc:docMk/>
            <pc:sldMk cId="3880749202" sldId="388"/>
            <ac:inkMk id="35" creationId="{3741E2E4-65A6-4C4A-B23D-3B080F874A74}"/>
          </ac:inkMkLst>
        </pc:inkChg>
        <pc:inkChg chg="add del">
          <ac:chgData name="Viet Anh Nguyen" userId="b95f61ff061388d5" providerId="LiveId" clId="{746B24EA-7A43-4D3D-A68A-B9BD11066FA8}" dt="2022-02-09T10:06:56.885" v="9289"/>
          <ac:inkMkLst>
            <pc:docMk/>
            <pc:sldMk cId="3880749202" sldId="388"/>
            <ac:inkMk id="36" creationId="{4B948CC3-8C5D-414C-9D11-5411831DE9A1}"/>
          </ac:inkMkLst>
        </pc:inkChg>
        <pc:inkChg chg="add del">
          <ac:chgData name="Viet Anh Nguyen" userId="b95f61ff061388d5" providerId="LiveId" clId="{746B24EA-7A43-4D3D-A68A-B9BD11066FA8}" dt="2022-02-09T10:06:56.885" v="9289"/>
          <ac:inkMkLst>
            <pc:docMk/>
            <pc:sldMk cId="3880749202" sldId="388"/>
            <ac:inkMk id="37" creationId="{DB9E6176-AE88-4CC5-A58A-8F11B824E664}"/>
          </ac:inkMkLst>
        </pc:inkChg>
        <pc:inkChg chg="add del">
          <ac:chgData name="Viet Anh Nguyen" userId="b95f61ff061388d5" providerId="LiveId" clId="{746B24EA-7A43-4D3D-A68A-B9BD11066FA8}" dt="2022-02-09T10:06:56.885" v="9289"/>
          <ac:inkMkLst>
            <pc:docMk/>
            <pc:sldMk cId="3880749202" sldId="388"/>
            <ac:inkMk id="38" creationId="{E40EDE64-99FD-4C33-9C11-DC2F5314BE9F}"/>
          </ac:inkMkLst>
        </pc:inkChg>
        <pc:inkChg chg="add del">
          <ac:chgData name="Viet Anh Nguyen" userId="b95f61ff061388d5" providerId="LiveId" clId="{746B24EA-7A43-4D3D-A68A-B9BD11066FA8}" dt="2022-02-09T10:06:56.885" v="9289"/>
          <ac:inkMkLst>
            <pc:docMk/>
            <pc:sldMk cId="3880749202" sldId="388"/>
            <ac:inkMk id="39" creationId="{41E8B0C3-B509-4518-B3D3-E7DE2F24705C}"/>
          </ac:inkMkLst>
        </pc:inkChg>
        <pc:inkChg chg="add del">
          <ac:chgData name="Viet Anh Nguyen" userId="b95f61ff061388d5" providerId="LiveId" clId="{746B24EA-7A43-4D3D-A68A-B9BD11066FA8}" dt="2022-02-09T10:06:56.885" v="9289"/>
          <ac:inkMkLst>
            <pc:docMk/>
            <pc:sldMk cId="3880749202" sldId="388"/>
            <ac:inkMk id="40" creationId="{5E327820-8EBE-4FA4-80C2-8784CA603D8D}"/>
          </ac:inkMkLst>
        </pc:inkChg>
        <pc:inkChg chg="add del">
          <ac:chgData name="Viet Anh Nguyen" userId="b95f61ff061388d5" providerId="LiveId" clId="{746B24EA-7A43-4D3D-A68A-B9BD11066FA8}" dt="2022-02-09T10:06:56.885" v="9289"/>
          <ac:inkMkLst>
            <pc:docMk/>
            <pc:sldMk cId="3880749202" sldId="388"/>
            <ac:inkMk id="41" creationId="{329096ED-3EA1-4140-9BEB-E519CCD0BF29}"/>
          </ac:inkMkLst>
        </pc:inkChg>
        <pc:inkChg chg="add">
          <ac:chgData name="Viet Anh Nguyen" userId="b95f61ff061388d5" providerId="LiveId" clId="{746B24EA-7A43-4D3D-A68A-B9BD11066FA8}" dt="2022-02-09T10:06:55.253" v="9287" actId="9405"/>
          <ac:inkMkLst>
            <pc:docMk/>
            <pc:sldMk cId="3880749202" sldId="388"/>
            <ac:inkMk id="42" creationId="{E5D660DF-C188-410F-9CC9-A2F74975AF86}"/>
          </ac:inkMkLst>
        </pc:inkChg>
        <pc:inkChg chg="add del">
          <ac:chgData name="Viet Anh Nguyen" userId="b95f61ff061388d5" providerId="LiveId" clId="{746B24EA-7A43-4D3D-A68A-B9BD11066FA8}" dt="2022-02-09T10:07:00.295" v="9297"/>
          <ac:inkMkLst>
            <pc:docMk/>
            <pc:sldMk cId="3880749202" sldId="388"/>
            <ac:inkMk id="43" creationId="{F45C86AF-6F5E-4786-BE8C-E4B50AB098FF}"/>
          </ac:inkMkLst>
        </pc:inkChg>
        <pc:inkChg chg="add">
          <ac:chgData name="Viet Anh Nguyen" userId="b95f61ff061388d5" providerId="LiveId" clId="{746B24EA-7A43-4D3D-A68A-B9BD11066FA8}" dt="2022-02-09T10:06:56.885" v="9289"/>
          <ac:inkMkLst>
            <pc:docMk/>
            <pc:sldMk cId="3880749202" sldId="388"/>
            <ac:inkMk id="44" creationId="{BEB5199E-43E9-48FC-8F68-174E507FAA82}"/>
          </ac:inkMkLst>
        </pc:inkChg>
        <pc:inkChg chg="add del">
          <ac:chgData name="Viet Anh Nguyen" userId="b95f61ff061388d5" providerId="LiveId" clId="{746B24EA-7A43-4D3D-A68A-B9BD11066FA8}" dt="2022-02-09T10:07:00.295" v="9297"/>
          <ac:inkMkLst>
            <pc:docMk/>
            <pc:sldMk cId="3880749202" sldId="388"/>
            <ac:inkMk id="45" creationId="{BB1544FE-D7E9-436E-8540-15439A170D80}"/>
          </ac:inkMkLst>
        </pc:inkChg>
        <pc:inkChg chg="add del">
          <ac:chgData name="Viet Anh Nguyen" userId="b95f61ff061388d5" providerId="LiveId" clId="{746B24EA-7A43-4D3D-A68A-B9BD11066FA8}" dt="2022-02-09T10:07:00.295" v="9297"/>
          <ac:inkMkLst>
            <pc:docMk/>
            <pc:sldMk cId="3880749202" sldId="388"/>
            <ac:inkMk id="46" creationId="{367D1942-14D7-4B84-AC06-03CD31E7B954}"/>
          </ac:inkMkLst>
        </pc:inkChg>
        <pc:inkChg chg="add del">
          <ac:chgData name="Viet Anh Nguyen" userId="b95f61ff061388d5" providerId="LiveId" clId="{746B24EA-7A43-4D3D-A68A-B9BD11066FA8}" dt="2022-02-09T10:07:00.295" v="9297"/>
          <ac:inkMkLst>
            <pc:docMk/>
            <pc:sldMk cId="3880749202" sldId="388"/>
            <ac:inkMk id="47" creationId="{574D4293-16AF-4F05-83D3-863061F09456}"/>
          </ac:inkMkLst>
        </pc:inkChg>
        <pc:inkChg chg="add del">
          <ac:chgData name="Viet Anh Nguyen" userId="b95f61ff061388d5" providerId="LiveId" clId="{746B24EA-7A43-4D3D-A68A-B9BD11066FA8}" dt="2022-02-09T10:07:00.295" v="9297"/>
          <ac:inkMkLst>
            <pc:docMk/>
            <pc:sldMk cId="3880749202" sldId="388"/>
            <ac:inkMk id="48" creationId="{83B14162-6365-4401-ADCD-1EA5463DF409}"/>
          </ac:inkMkLst>
        </pc:inkChg>
        <pc:inkChg chg="add del">
          <ac:chgData name="Viet Anh Nguyen" userId="b95f61ff061388d5" providerId="LiveId" clId="{746B24EA-7A43-4D3D-A68A-B9BD11066FA8}" dt="2022-02-09T10:07:00.295" v="9297"/>
          <ac:inkMkLst>
            <pc:docMk/>
            <pc:sldMk cId="3880749202" sldId="388"/>
            <ac:inkMk id="49" creationId="{A489C904-868F-4B42-820D-7157F22806D6}"/>
          </ac:inkMkLst>
        </pc:inkChg>
        <pc:inkChg chg="add del">
          <ac:chgData name="Viet Anh Nguyen" userId="b95f61ff061388d5" providerId="LiveId" clId="{746B24EA-7A43-4D3D-A68A-B9BD11066FA8}" dt="2022-02-09T10:07:00.295" v="9297"/>
          <ac:inkMkLst>
            <pc:docMk/>
            <pc:sldMk cId="3880749202" sldId="388"/>
            <ac:inkMk id="50" creationId="{70D414FD-FB84-4AC0-89D0-9D9DF5E46D90}"/>
          </ac:inkMkLst>
        </pc:inkChg>
        <pc:inkChg chg="add del">
          <ac:chgData name="Viet Anh Nguyen" userId="b95f61ff061388d5" providerId="LiveId" clId="{746B24EA-7A43-4D3D-A68A-B9BD11066FA8}" dt="2022-02-09T10:07:00.295" v="9297"/>
          <ac:inkMkLst>
            <pc:docMk/>
            <pc:sldMk cId="3880749202" sldId="388"/>
            <ac:inkMk id="51" creationId="{96DBEE76-F6F0-4ED6-A2FE-02196C35A8BF}"/>
          </ac:inkMkLst>
        </pc:inkChg>
        <pc:inkChg chg="add">
          <ac:chgData name="Viet Anh Nguyen" userId="b95f61ff061388d5" providerId="LiveId" clId="{746B24EA-7A43-4D3D-A68A-B9BD11066FA8}" dt="2022-02-09T10:07:00.295" v="9297"/>
          <ac:inkMkLst>
            <pc:docMk/>
            <pc:sldMk cId="3880749202" sldId="388"/>
            <ac:inkMk id="52" creationId="{558EE1CE-5FD5-4491-BFC5-286FAF744D1C}"/>
          </ac:inkMkLst>
        </pc:inkChg>
        <pc:inkChg chg="add del">
          <ac:chgData name="Viet Anh Nguyen" userId="b95f61ff061388d5" providerId="LiveId" clId="{746B24EA-7A43-4D3D-A68A-B9BD11066FA8}" dt="2022-02-09T10:07:07.559" v="9304"/>
          <ac:inkMkLst>
            <pc:docMk/>
            <pc:sldMk cId="3880749202" sldId="388"/>
            <ac:inkMk id="53" creationId="{382587F5-E313-4B24-B804-A76A43C5A2DE}"/>
          </ac:inkMkLst>
        </pc:inkChg>
        <pc:inkChg chg="add del">
          <ac:chgData name="Viet Anh Nguyen" userId="b95f61ff061388d5" providerId="LiveId" clId="{746B24EA-7A43-4D3D-A68A-B9BD11066FA8}" dt="2022-02-09T10:07:07.559" v="9304"/>
          <ac:inkMkLst>
            <pc:docMk/>
            <pc:sldMk cId="3880749202" sldId="388"/>
            <ac:inkMk id="54" creationId="{1D89DE06-F5A4-426D-B364-50B47A6723F5}"/>
          </ac:inkMkLst>
        </pc:inkChg>
        <pc:inkChg chg="add del">
          <ac:chgData name="Viet Anh Nguyen" userId="b95f61ff061388d5" providerId="LiveId" clId="{746B24EA-7A43-4D3D-A68A-B9BD11066FA8}" dt="2022-02-09T10:07:07.559" v="9304"/>
          <ac:inkMkLst>
            <pc:docMk/>
            <pc:sldMk cId="3880749202" sldId="388"/>
            <ac:inkMk id="55" creationId="{B1C76D60-406E-4A62-BC9C-D010213DAE0B}"/>
          </ac:inkMkLst>
        </pc:inkChg>
        <pc:inkChg chg="add del">
          <ac:chgData name="Viet Anh Nguyen" userId="b95f61ff061388d5" providerId="LiveId" clId="{746B24EA-7A43-4D3D-A68A-B9BD11066FA8}" dt="2022-02-09T10:07:07.559" v="9304"/>
          <ac:inkMkLst>
            <pc:docMk/>
            <pc:sldMk cId="3880749202" sldId="388"/>
            <ac:inkMk id="56" creationId="{B19819A1-451A-4B0A-B36E-9D77AE1AA9CB}"/>
          </ac:inkMkLst>
        </pc:inkChg>
        <pc:inkChg chg="add del">
          <ac:chgData name="Viet Anh Nguyen" userId="b95f61ff061388d5" providerId="LiveId" clId="{746B24EA-7A43-4D3D-A68A-B9BD11066FA8}" dt="2022-02-09T10:07:07.559" v="9304"/>
          <ac:inkMkLst>
            <pc:docMk/>
            <pc:sldMk cId="3880749202" sldId="388"/>
            <ac:inkMk id="57" creationId="{D77E3E04-D518-47F1-9B4D-A9EA78BCCBCE}"/>
          </ac:inkMkLst>
        </pc:inkChg>
        <pc:inkChg chg="add del">
          <ac:chgData name="Viet Anh Nguyen" userId="b95f61ff061388d5" providerId="LiveId" clId="{746B24EA-7A43-4D3D-A68A-B9BD11066FA8}" dt="2022-02-09T10:07:07.559" v="9304"/>
          <ac:inkMkLst>
            <pc:docMk/>
            <pc:sldMk cId="3880749202" sldId="388"/>
            <ac:inkMk id="58" creationId="{1091E596-59D6-459A-A02F-B4F542F1A2AB}"/>
          </ac:inkMkLst>
        </pc:inkChg>
        <pc:inkChg chg="add">
          <ac:chgData name="Viet Anh Nguyen" userId="b95f61ff061388d5" providerId="LiveId" clId="{746B24EA-7A43-4D3D-A68A-B9BD11066FA8}" dt="2022-02-09T10:07:07.559" v="9304"/>
          <ac:inkMkLst>
            <pc:docMk/>
            <pc:sldMk cId="3880749202" sldId="388"/>
            <ac:inkMk id="59" creationId="{09CD7E3A-111E-45B3-97B3-CF5609608320}"/>
          </ac:inkMkLst>
        </pc:inkChg>
        <pc:inkChg chg="add">
          <ac:chgData name="Viet Anh Nguyen" userId="b95f61ff061388d5" providerId="LiveId" clId="{746B24EA-7A43-4D3D-A68A-B9BD11066FA8}" dt="2022-02-09T10:07:18.083" v="9305" actId="9405"/>
          <ac:inkMkLst>
            <pc:docMk/>
            <pc:sldMk cId="3880749202" sldId="388"/>
            <ac:inkMk id="60" creationId="{18D38B98-C695-493D-8C97-F22A0795F723}"/>
          </ac:inkMkLst>
        </pc:inkChg>
        <pc:inkChg chg="add del">
          <ac:chgData name="Viet Anh Nguyen" userId="b95f61ff061388d5" providerId="LiveId" clId="{746B24EA-7A43-4D3D-A68A-B9BD11066FA8}" dt="2022-02-09T10:07:28.493" v="9312"/>
          <ac:inkMkLst>
            <pc:docMk/>
            <pc:sldMk cId="3880749202" sldId="388"/>
            <ac:inkMk id="61" creationId="{392A5F48-F878-4F2F-956C-7EDAA041F532}"/>
          </ac:inkMkLst>
        </pc:inkChg>
        <pc:inkChg chg="add del">
          <ac:chgData name="Viet Anh Nguyen" userId="b95f61ff061388d5" providerId="LiveId" clId="{746B24EA-7A43-4D3D-A68A-B9BD11066FA8}" dt="2022-02-09T10:07:28.493" v="9312"/>
          <ac:inkMkLst>
            <pc:docMk/>
            <pc:sldMk cId="3880749202" sldId="388"/>
            <ac:inkMk id="62" creationId="{C71B956B-9E11-4E33-BAF1-67B52AD74653}"/>
          </ac:inkMkLst>
        </pc:inkChg>
        <pc:inkChg chg="add">
          <ac:chgData name="Viet Anh Nguyen" userId="b95f61ff061388d5" providerId="LiveId" clId="{746B24EA-7A43-4D3D-A68A-B9BD11066FA8}" dt="2022-02-09T10:07:26.271" v="9308" actId="9405"/>
          <ac:inkMkLst>
            <pc:docMk/>
            <pc:sldMk cId="3880749202" sldId="388"/>
            <ac:inkMk id="63" creationId="{F3E6AFBB-3D66-487B-B48F-2B15B17D2FB2}"/>
          </ac:inkMkLst>
        </pc:inkChg>
        <pc:inkChg chg="add">
          <ac:chgData name="Viet Anh Nguyen" userId="b95f61ff061388d5" providerId="LiveId" clId="{746B24EA-7A43-4D3D-A68A-B9BD11066FA8}" dt="2022-02-09T10:07:26.604" v="9309" actId="9405"/>
          <ac:inkMkLst>
            <pc:docMk/>
            <pc:sldMk cId="3880749202" sldId="388"/>
            <ac:inkMk id="64" creationId="{A4C8B55E-14A4-4B19-A811-15F1FF77EDDC}"/>
          </ac:inkMkLst>
        </pc:inkChg>
        <pc:inkChg chg="add">
          <ac:chgData name="Viet Anh Nguyen" userId="b95f61ff061388d5" providerId="LiveId" clId="{746B24EA-7A43-4D3D-A68A-B9BD11066FA8}" dt="2022-02-09T10:07:27.315" v="9310" actId="9405"/>
          <ac:inkMkLst>
            <pc:docMk/>
            <pc:sldMk cId="3880749202" sldId="388"/>
            <ac:inkMk id="65" creationId="{9FEDB97B-46F8-4D82-8A4A-8C8C911F996C}"/>
          </ac:inkMkLst>
        </pc:inkChg>
        <pc:inkChg chg="add">
          <ac:chgData name="Viet Anh Nguyen" userId="b95f61ff061388d5" providerId="LiveId" clId="{746B24EA-7A43-4D3D-A68A-B9BD11066FA8}" dt="2022-02-09T10:07:27.742" v="9311" actId="9405"/>
          <ac:inkMkLst>
            <pc:docMk/>
            <pc:sldMk cId="3880749202" sldId="388"/>
            <ac:inkMk id="66" creationId="{58FA5CC4-51FE-4766-9249-E8BAD8A6A562}"/>
          </ac:inkMkLst>
        </pc:inkChg>
        <pc:inkChg chg="add">
          <ac:chgData name="Viet Anh Nguyen" userId="b95f61ff061388d5" providerId="LiveId" clId="{746B24EA-7A43-4D3D-A68A-B9BD11066FA8}" dt="2022-02-09T10:07:28.493" v="9312"/>
          <ac:inkMkLst>
            <pc:docMk/>
            <pc:sldMk cId="3880749202" sldId="388"/>
            <ac:inkMk id="67" creationId="{251EF048-0F0C-4A4D-A514-F0507F17F40E}"/>
          </ac:inkMkLst>
        </pc:inkChg>
        <pc:inkChg chg="add">
          <ac:chgData name="Viet Anh Nguyen" userId="b95f61ff061388d5" providerId="LiveId" clId="{746B24EA-7A43-4D3D-A68A-B9BD11066FA8}" dt="2022-02-09T10:07:35.717" v="9313" actId="9405"/>
          <ac:inkMkLst>
            <pc:docMk/>
            <pc:sldMk cId="3880749202" sldId="388"/>
            <ac:inkMk id="68" creationId="{60DD079D-2A56-4467-B830-E97D04EFBC92}"/>
          </ac:inkMkLst>
        </pc:inkChg>
        <pc:inkChg chg="add">
          <ac:chgData name="Viet Anh Nguyen" userId="b95f61ff061388d5" providerId="LiveId" clId="{746B24EA-7A43-4D3D-A68A-B9BD11066FA8}" dt="2022-02-09T10:07:49.972" v="9314" actId="9405"/>
          <ac:inkMkLst>
            <pc:docMk/>
            <pc:sldMk cId="3880749202" sldId="388"/>
            <ac:inkMk id="69" creationId="{AB7F2537-2C46-4A1C-8AB1-D1FA7BCDF2BC}"/>
          </ac:inkMkLst>
        </pc:inkChg>
        <pc:inkChg chg="add">
          <ac:chgData name="Viet Anh Nguyen" userId="b95f61ff061388d5" providerId="LiveId" clId="{746B24EA-7A43-4D3D-A68A-B9BD11066FA8}" dt="2022-02-09T10:07:57.079" v="9315" actId="9405"/>
          <ac:inkMkLst>
            <pc:docMk/>
            <pc:sldMk cId="3880749202" sldId="388"/>
            <ac:inkMk id="70" creationId="{04C11D3C-DA77-41CB-BDAB-A662F5A94F24}"/>
          </ac:inkMkLst>
        </pc:inkChg>
        <pc:inkChg chg="add del">
          <ac:chgData name="Viet Anh Nguyen" userId="b95f61ff061388d5" providerId="LiveId" clId="{746B24EA-7A43-4D3D-A68A-B9BD11066FA8}" dt="2022-02-09T10:08:04.825" v="9323"/>
          <ac:inkMkLst>
            <pc:docMk/>
            <pc:sldMk cId="3880749202" sldId="388"/>
            <ac:inkMk id="71" creationId="{44D4CE7C-E9B6-48FC-B16D-DB4C3668DF38}"/>
          </ac:inkMkLst>
        </pc:inkChg>
        <pc:inkChg chg="add del">
          <ac:chgData name="Viet Anh Nguyen" userId="b95f61ff061388d5" providerId="LiveId" clId="{746B24EA-7A43-4D3D-A68A-B9BD11066FA8}" dt="2022-02-09T10:08:04.825" v="9323"/>
          <ac:inkMkLst>
            <pc:docMk/>
            <pc:sldMk cId="3880749202" sldId="388"/>
            <ac:inkMk id="72" creationId="{37064787-2DE4-4B7F-9A5D-AF90ACC018F8}"/>
          </ac:inkMkLst>
        </pc:inkChg>
        <pc:inkChg chg="add del">
          <ac:chgData name="Viet Anh Nguyen" userId="b95f61ff061388d5" providerId="LiveId" clId="{746B24EA-7A43-4D3D-A68A-B9BD11066FA8}" dt="2022-02-09T10:08:04.825" v="9323"/>
          <ac:inkMkLst>
            <pc:docMk/>
            <pc:sldMk cId="3880749202" sldId="388"/>
            <ac:inkMk id="73" creationId="{E05EC25D-FAD9-4B25-9D27-8D9495CE80DB}"/>
          </ac:inkMkLst>
        </pc:inkChg>
        <pc:inkChg chg="add del">
          <ac:chgData name="Viet Anh Nguyen" userId="b95f61ff061388d5" providerId="LiveId" clId="{746B24EA-7A43-4D3D-A68A-B9BD11066FA8}" dt="2022-02-09T10:08:04.825" v="9323"/>
          <ac:inkMkLst>
            <pc:docMk/>
            <pc:sldMk cId="3880749202" sldId="388"/>
            <ac:inkMk id="74" creationId="{FD317EE8-F8F9-4B36-8F9C-42FC6E57F63E}"/>
          </ac:inkMkLst>
        </pc:inkChg>
        <pc:inkChg chg="add del">
          <ac:chgData name="Viet Anh Nguyen" userId="b95f61ff061388d5" providerId="LiveId" clId="{746B24EA-7A43-4D3D-A68A-B9BD11066FA8}" dt="2022-02-09T10:08:04.825" v="9323"/>
          <ac:inkMkLst>
            <pc:docMk/>
            <pc:sldMk cId="3880749202" sldId="388"/>
            <ac:inkMk id="75" creationId="{BC8C2526-6EA8-457B-A267-3B3BCD420095}"/>
          </ac:inkMkLst>
        </pc:inkChg>
        <pc:inkChg chg="add del">
          <ac:chgData name="Viet Anh Nguyen" userId="b95f61ff061388d5" providerId="LiveId" clId="{746B24EA-7A43-4D3D-A68A-B9BD11066FA8}" dt="2022-02-09T10:08:04.825" v="9323"/>
          <ac:inkMkLst>
            <pc:docMk/>
            <pc:sldMk cId="3880749202" sldId="388"/>
            <ac:inkMk id="76" creationId="{2D03FF6C-9ADE-4C27-B77C-D75396CAFC81}"/>
          </ac:inkMkLst>
        </pc:inkChg>
        <pc:inkChg chg="add del">
          <ac:chgData name="Viet Anh Nguyen" userId="b95f61ff061388d5" providerId="LiveId" clId="{746B24EA-7A43-4D3D-A68A-B9BD11066FA8}" dt="2022-02-09T10:08:04.825" v="9323"/>
          <ac:inkMkLst>
            <pc:docMk/>
            <pc:sldMk cId="3880749202" sldId="388"/>
            <ac:inkMk id="77" creationId="{B5DCF841-90C7-4E82-97C2-43A79BB4692E}"/>
          </ac:inkMkLst>
        </pc:inkChg>
        <pc:inkChg chg="add">
          <ac:chgData name="Viet Anh Nguyen" userId="b95f61ff061388d5" providerId="LiveId" clId="{746B24EA-7A43-4D3D-A68A-B9BD11066FA8}" dt="2022-02-09T10:08:04.825" v="9323"/>
          <ac:inkMkLst>
            <pc:docMk/>
            <pc:sldMk cId="3880749202" sldId="388"/>
            <ac:inkMk id="78" creationId="{510051D7-B5C5-4573-83B7-199C10FFF138}"/>
          </ac:inkMkLst>
        </pc:inkChg>
        <pc:inkChg chg="add">
          <ac:chgData name="Viet Anh Nguyen" userId="b95f61ff061388d5" providerId="LiveId" clId="{746B24EA-7A43-4D3D-A68A-B9BD11066FA8}" dt="2022-02-09T10:08:31.735" v="9324" actId="9405"/>
          <ac:inkMkLst>
            <pc:docMk/>
            <pc:sldMk cId="3880749202" sldId="388"/>
            <ac:inkMk id="79" creationId="{AF151A99-05BB-48F1-AD2C-B4D7A6143235}"/>
          </ac:inkMkLst>
        </pc:inkChg>
        <pc:inkChg chg="add del">
          <ac:chgData name="Viet Anh Nguyen" userId="b95f61ff061388d5" providerId="LiveId" clId="{746B24EA-7A43-4D3D-A68A-B9BD11066FA8}" dt="2022-02-09T10:08:41.047" v="9330"/>
          <ac:inkMkLst>
            <pc:docMk/>
            <pc:sldMk cId="3880749202" sldId="388"/>
            <ac:inkMk id="80" creationId="{703C0B74-D6F8-45A3-ABCE-D9506EA06460}"/>
          </ac:inkMkLst>
        </pc:inkChg>
        <pc:inkChg chg="add del">
          <ac:chgData name="Viet Anh Nguyen" userId="b95f61ff061388d5" providerId="LiveId" clId="{746B24EA-7A43-4D3D-A68A-B9BD11066FA8}" dt="2022-02-09T10:08:41.047" v="9330"/>
          <ac:inkMkLst>
            <pc:docMk/>
            <pc:sldMk cId="3880749202" sldId="388"/>
            <ac:inkMk id="81" creationId="{C8F7518D-5407-431B-874B-D0C18297166A}"/>
          </ac:inkMkLst>
        </pc:inkChg>
        <pc:inkChg chg="add del">
          <ac:chgData name="Viet Anh Nguyen" userId="b95f61ff061388d5" providerId="LiveId" clId="{746B24EA-7A43-4D3D-A68A-B9BD11066FA8}" dt="2022-02-09T10:08:41.047" v="9330"/>
          <ac:inkMkLst>
            <pc:docMk/>
            <pc:sldMk cId="3880749202" sldId="388"/>
            <ac:inkMk id="82" creationId="{6AE36B13-5562-41B3-B8CA-B0444F3EA59A}"/>
          </ac:inkMkLst>
        </pc:inkChg>
        <pc:inkChg chg="add del">
          <ac:chgData name="Viet Anh Nguyen" userId="b95f61ff061388d5" providerId="LiveId" clId="{746B24EA-7A43-4D3D-A68A-B9BD11066FA8}" dt="2022-02-09T10:08:41.047" v="9330"/>
          <ac:inkMkLst>
            <pc:docMk/>
            <pc:sldMk cId="3880749202" sldId="388"/>
            <ac:inkMk id="83" creationId="{A9149FEF-27E1-458E-A19F-19548605681B}"/>
          </ac:inkMkLst>
        </pc:inkChg>
        <pc:inkChg chg="add del">
          <ac:chgData name="Viet Anh Nguyen" userId="b95f61ff061388d5" providerId="LiveId" clId="{746B24EA-7A43-4D3D-A68A-B9BD11066FA8}" dt="2022-02-09T10:08:41.047" v="9330"/>
          <ac:inkMkLst>
            <pc:docMk/>
            <pc:sldMk cId="3880749202" sldId="388"/>
            <ac:inkMk id="84" creationId="{3B1BF82C-D876-49FD-997F-939FDFCB08E5}"/>
          </ac:inkMkLst>
        </pc:inkChg>
        <pc:inkChg chg="add">
          <ac:chgData name="Viet Anh Nguyen" userId="b95f61ff061388d5" providerId="LiveId" clId="{746B24EA-7A43-4D3D-A68A-B9BD11066FA8}" dt="2022-02-09T10:08:41.047" v="9330"/>
          <ac:inkMkLst>
            <pc:docMk/>
            <pc:sldMk cId="3880749202" sldId="388"/>
            <ac:inkMk id="85" creationId="{F28A52A3-351F-4610-965D-A2D3152D4389}"/>
          </ac:inkMkLst>
        </pc:inkChg>
        <pc:inkChg chg="add">
          <ac:chgData name="Viet Anh Nguyen" userId="b95f61ff061388d5" providerId="LiveId" clId="{746B24EA-7A43-4D3D-A68A-B9BD11066FA8}" dt="2022-02-09T10:09:02.997" v="9331" actId="9405"/>
          <ac:inkMkLst>
            <pc:docMk/>
            <pc:sldMk cId="3880749202" sldId="388"/>
            <ac:inkMk id="86" creationId="{53EE7A03-F9CB-4E1A-AEEC-C507E7F96369}"/>
          </ac:inkMkLst>
        </pc:inkChg>
        <pc:inkChg chg="add del">
          <ac:chgData name="Viet Anh Nguyen" userId="b95f61ff061388d5" providerId="LiveId" clId="{746B24EA-7A43-4D3D-A68A-B9BD11066FA8}" dt="2022-02-09T10:09:19.853" v="9338"/>
          <ac:inkMkLst>
            <pc:docMk/>
            <pc:sldMk cId="3880749202" sldId="388"/>
            <ac:inkMk id="87" creationId="{F459982C-9703-464E-AFF0-7599B7748D25}"/>
          </ac:inkMkLst>
        </pc:inkChg>
        <pc:inkChg chg="add del">
          <ac:chgData name="Viet Anh Nguyen" userId="b95f61ff061388d5" providerId="LiveId" clId="{746B24EA-7A43-4D3D-A68A-B9BD11066FA8}" dt="2022-02-09T10:09:19.853" v="9338"/>
          <ac:inkMkLst>
            <pc:docMk/>
            <pc:sldMk cId="3880749202" sldId="388"/>
            <ac:inkMk id="88" creationId="{C115D630-6516-48DD-AF70-BD77C79AA639}"/>
          </ac:inkMkLst>
        </pc:inkChg>
        <pc:inkChg chg="add del">
          <ac:chgData name="Viet Anh Nguyen" userId="b95f61ff061388d5" providerId="LiveId" clId="{746B24EA-7A43-4D3D-A68A-B9BD11066FA8}" dt="2022-02-09T10:09:19.853" v="9338"/>
          <ac:inkMkLst>
            <pc:docMk/>
            <pc:sldMk cId="3880749202" sldId="388"/>
            <ac:inkMk id="89" creationId="{4BDCA73F-6378-4517-9AD2-C11CB7B44E03}"/>
          </ac:inkMkLst>
        </pc:inkChg>
        <pc:inkChg chg="add del">
          <ac:chgData name="Viet Anh Nguyen" userId="b95f61ff061388d5" providerId="LiveId" clId="{746B24EA-7A43-4D3D-A68A-B9BD11066FA8}" dt="2022-02-09T10:09:19.853" v="9338"/>
          <ac:inkMkLst>
            <pc:docMk/>
            <pc:sldMk cId="3880749202" sldId="388"/>
            <ac:inkMk id="90" creationId="{011968D8-5A52-4FFD-81FB-F5070722B6CC}"/>
          </ac:inkMkLst>
        </pc:inkChg>
        <pc:inkChg chg="add del">
          <ac:chgData name="Viet Anh Nguyen" userId="b95f61ff061388d5" providerId="LiveId" clId="{746B24EA-7A43-4D3D-A68A-B9BD11066FA8}" dt="2022-02-09T10:09:19.853" v="9338"/>
          <ac:inkMkLst>
            <pc:docMk/>
            <pc:sldMk cId="3880749202" sldId="388"/>
            <ac:inkMk id="91" creationId="{8EF5F13A-D1E9-4297-AE5C-1022BFE862DE}"/>
          </ac:inkMkLst>
        </pc:inkChg>
        <pc:inkChg chg="add del">
          <ac:chgData name="Viet Anh Nguyen" userId="b95f61ff061388d5" providerId="LiveId" clId="{746B24EA-7A43-4D3D-A68A-B9BD11066FA8}" dt="2022-02-09T10:09:19.853" v="9338"/>
          <ac:inkMkLst>
            <pc:docMk/>
            <pc:sldMk cId="3880749202" sldId="388"/>
            <ac:inkMk id="92" creationId="{E3065E8C-F9A7-46D8-8004-09D1B34E3941}"/>
          </ac:inkMkLst>
        </pc:inkChg>
        <pc:inkChg chg="add">
          <ac:chgData name="Viet Anh Nguyen" userId="b95f61ff061388d5" providerId="LiveId" clId="{746B24EA-7A43-4D3D-A68A-B9BD11066FA8}" dt="2022-02-09T10:09:19.853" v="9338"/>
          <ac:inkMkLst>
            <pc:docMk/>
            <pc:sldMk cId="3880749202" sldId="388"/>
            <ac:inkMk id="93" creationId="{57ADB4C1-8A14-4637-8D43-A436C7FAA922}"/>
          </ac:inkMkLst>
        </pc:inkChg>
        <pc:inkChg chg="add del">
          <ac:chgData name="Viet Anh Nguyen" userId="b95f61ff061388d5" providerId="LiveId" clId="{746B24EA-7A43-4D3D-A68A-B9BD11066FA8}" dt="2022-02-09T10:10:47.739" v="9391"/>
          <ac:inkMkLst>
            <pc:docMk/>
            <pc:sldMk cId="3880749202" sldId="388"/>
            <ac:inkMk id="94" creationId="{C6050ABF-F0D9-4201-8487-8FC5C2F282D5}"/>
          </ac:inkMkLst>
        </pc:inkChg>
        <pc:inkChg chg="add">
          <ac:chgData name="Viet Anh Nguyen" userId="b95f61ff061388d5" providerId="LiveId" clId="{746B24EA-7A43-4D3D-A68A-B9BD11066FA8}" dt="2022-02-09T10:10:45.168" v="9386" actId="9405"/>
          <ac:inkMkLst>
            <pc:docMk/>
            <pc:sldMk cId="3880749202" sldId="388"/>
            <ac:inkMk id="95" creationId="{8626D092-A9B4-485D-BBE9-CE420965ECB7}"/>
          </ac:inkMkLst>
        </pc:inkChg>
        <pc:inkChg chg="add del">
          <ac:chgData name="Viet Anh Nguyen" userId="b95f61ff061388d5" providerId="LiveId" clId="{746B24EA-7A43-4D3D-A68A-B9BD11066FA8}" dt="2022-02-09T10:10:47.739" v="9391"/>
          <ac:inkMkLst>
            <pc:docMk/>
            <pc:sldMk cId="3880749202" sldId="388"/>
            <ac:inkMk id="96" creationId="{EDFF01BB-0033-4F23-B2DB-51F5D0CB62BD}"/>
          </ac:inkMkLst>
        </pc:inkChg>
        <pc:inkChg chg="add del">
          <ac:chgData name="Viet Anh Nguyen" userId="b95f61ff061388d5" providerId="LiveId" clId="{746B24EA-7A43-4D3D-A68A-B9BD11066FA8}" dt="2022-02-09T10:10:47.739" v="9391"/>
          <ac:inkMkLst>
            <pc:docMk/>
            <pc:sldMk cId="3880749202" sldId="388"/>
            <ac:inkMk id="97" creationId="{D0519A41-9417-4EF5-9EDC-E42A24BA3B9F}"/>
          </ac:inkMkLst>
        </pc:inkChg>
        <pc:inkChg chg="add del">
          <ac:chgData name="Viet Anh Nguyen" userId="b95f61ff061388d5" providerId="LiveId" clId="{746B24EA-7A43-4D3D-A68A-B9BD11066FA8}" dt="2022-02-09T10:10:47.739" v="9391"/>
          <ac:inkMkLst>
            <pc:docMk/>
            <pc:sldMk cId="3880749202" sldId="388"/>
            <ac:inkMk id="98" creationId="{9A250EA8-DB9A-46AC-AD85-AEAB66F675D5}"/>
          </ac:inkMkLst>
        </pc:inkChg>
        <pc:inkChg chg="add del">
          <ac:chgData name="Viet Anh Nguyen" userId="b95f61ff061388d5" providerId="LiveId" clId="{746B24EA-7A43-4D3D-A68A-B9BD11066FA8}" dt="2022-02-09T10:10:47.739" v="9391"/>
          <ac:inkMkLst>
            <pc:docMk/>
            <pc:sldMk cId="3880749202" sldId="388"/>
            <ac:inkMk id="99" creationId="{13D587B7-D804-4885-856B-1603A7C6F64E}"/>
          </ac:inkMkLst>
        </pc:inkChg>
        <pc:inkChg chg="add">
          <ac:chgData name="Viet Anh Nguyen" userId="b95f61ff061388d5" providerId="LiveId" clId="{746B24EA-7A43-4D3D-A68A-B9BD11066FA8}" dt="2022-02-09T10:10:47.739" v="9391"/>
          <ac:inkMkLst>
            <pc:docMk/>
            <pc:sldMk cId="3880749202" sldId="388"/>
            <ac:inkMk id="100" creationId="{8DCAFBD0-1EDB-459B-ADAD-EF06A5E64657}"/>
          </ac:inkMkLst>
        </pc:inkChg>
        <pc:inkChg chg="add">
          <ac:chgData name="Viet Anh Nguyen" userId="b95f61ff061388d5" providerId="LiveId" clId="{746B24EA-7A43-4D3D-A68A-B9BD11066FA8}" dt="2022-02-09T10:10:47.739" v="9391"/>
          <ac:inkMkLst>
            <pc:docMk/>
            <pc:sldMk cId="3880749202" sldId="388"/>
            <ac:inkMk id="101" creationId="{81740825-3900-4330-91E5-227BF1CB3CBD}"/>
          </ac:inkMkLst>
        </pc:inkChg>
      </pc:sldChg>
      <pc:sldChg chg="addSp delSp add mod">
        <pc:chgData name="Viet Anh Nguyen" userId="b95f61ff061388d5" providerId="LiveId" clId="{746B24EA-7A43-4D3D-A68A-B9BD11066FA8}" dt="2022-02-09T10:11:33.573" v="9426"/>
        <pc:sldMkLst>
          <pc:docMk/>
          <pc:sldMk cId="207452194" sldId="389"/>
        </pc:sldMkLst>
        <pc:inkChg chg="add del">
          <ac:chgData name="Viet Anh Nguyen" userId="b95f61ff061388d5" providerId="LiveId" clId="{746B24EA-7A43-4D3D-A68A-B9BD11066FA8}" dt="2022-02-09T10:09:37.042" v="9347"/>
          <ac:inkMkLst>
            <pc:docMk/>
            <pc:sldMk cId="207452194" sldId="389"/>
            <ac:inkMk id="2" creationId="{2C167A89-5B4B-45F4-8C32-9BAC15A33E52}"/>
          </ac:inkMkLst>
        </pc:inkChg>
        <pc:inkChg chg="add del">
          <ac:chgData name="Viet Anh Nguyen" userId="b95f61ff061388d5" providerId="LiveId" clId="{746B24EA-7A43-4D3D-A68A-B9BD11066FA8}" dt="2022-02-09T10:09:37.042" v="9347"/>
          <ac:inkMkLst>
            <pc:docMk/>
            <pc:sldMk cId="207452194" sldId="389"/>
            <ac:inkMk id="3" creationId="{793C42BC-0A47-42F8-BDCA-0EE9C4372C19}"/>
          </ac:inkMkLst>
        </pc:inkChg>
        <pc:inkChg chg="add del">
          <ac:chgData name="Viet Anh Nguyen" userId="b95f61ff061388d5" providerId="LiveId" clId="{746B24EA-7A43-4D3D-A68A-B9BD11066FA8}" dt="2022-02-09T10:09:37.042" v="9347"/>
          <ac:inkMkLst>
            <pc:docMk/>
            <pc:sldMk cId="207452194" sldId="389"/>
            <ac:inkMk id="4" creationId="{549938FA-B6C5-4FBD-A119-A446051D2F75}"/>
          </ac:inkMkLst>
        </pc:inkChg>
        <pc:inkChg chg="add del">
          <ac:chgData name="Viet Anh Nguyen" userId="b95f61ff061388d5" providerId="LiveId" clId="{746B24EA-7A43-4D3D-A68A-B9BD11066FA8}" dt="2022-02-09T10:09:37.042" v="9347"/>
          <ac:inkMkLst>
            <pc:docMk/>
            <pc:sldMk cId="207452194" sldId="389"/>
            <ac:inkMk id="5" creationId="{7D4DACE1-F7C2-4DF0-BCCC-6AFB4ED1B1DE}"/>
          </ac:inkMkLst>
        </pc:inkChg>
        <pc:inkChg chg="add del">
          <ac:chgData name="Viet Anh Nguyen" userId="b95f61ff061388d5" providerId="LiveId" clId="{746B24EA-7A43-4D3D-A68A-B9BD11066FA8}" dt="2022-02-09T10:09:37.042" v="9347"/>
          <ac:inkMkLst>
            <pc:docMk/>
            <pc:sldMk cId="207452194" sldId="389"/>
            <ac:inkMk id="6" creationId="{FA3BBB49-2E61-4C04-8564-0B6DFBA9645A}"/>
          </ac:inkMkLst>
        </pc:inkChg>
        <pc:inkChg chg="add del">
          <ac:chgData name="Viet Anh Nguyen" userId="b95f61ff061388d5" providerId="LiveId" clId="{746B24EA-7A43-4D3D-A68A-B9BD11066FA8}" dt="2022-02-09T10:09:37.042" v="9347"/>
          <ac:inkMkLst>
            <pc:docMk/>
            <pc:sldMk cId="207452194" sldId="389"/>
            <ac:inkMk id="7" creationId="{742B71C9-7EC8-4CEE-B7E6-9AE34855E54B}"/>
          </ac:inkMkLst>
        </pc:inkChg>
        <pc:inkChg chg="add del">
          <ac:chgData name="Viet Anh Nguyen" userId="b95f61ff061388d5" providerId="LiveId" clId="{746B24EA-7A43-4D3D-A68A-B9BD11066FA8}" dt="2022-02-09T10:09:37.042" v="9347"/>
          <ac:inkMkLst>
            <pc:docMk/>
            <pc:sldMk cId="207452194" sldId="389"/>
            <ac:inkMk id="8" creationId="{0B89BD51-B474-44C4-9576-246166B8D1D6}"/>
          </ac:inkMkLst>
        </pc:inkChg>
        <pc:inkChg chg="add del">
          <ac:chgData name="Viet Anh Nguyen" userId="b95f61ff061388d5" providerId="LiveId" clId="{746B24EA-7A43-4D3D-A68A-B9BD11066FA8}" dt="2022-02-09T10:09:37.042" v="9347"/>
          <ac:inkMkLst>
            <pc:docMk/>
            <pc:sldMk cId="207452194" sldId="389"/>
            <ac:inkMk id="9" creationId="{69E2E0BC-7ACE-48FE-BB44-F8F207052D89}"/>
          </ac:inkMkLst>
        </pc:inkChg>
        <pc:inkChg chg="add">
          <ac:chgData name="Viet Anh Nguyen" userId="b95f61ff061388d5" providerId="LiveId" clId="{746B24EA-7A43-4D3D-A68A-B9BD11066FA8}" dt="2022-02-09T10:09:37.042" v="9347"/>
          <ac:inkMkLst>
            <pc:docMk/>
            <pc:sldMk cId="207452194" sldId="389"/>
            <ac:inkMk id="10" creationId="{A6034DD1-4CE4-41C9-820F-5E1D37720B0A}"/>
          </ac:inkMkLst>
        </pc:inkChg>
        <pc:inkChg chg="add">
          <ac:chgData name="Viet Anh Nguyen" userId="b95f61ff061388d5" providerId="LiveId" clId="{746B24EA-7A43-4D3D-A68A-B9BD11066FA8}" dt="2022-02-09T10:09:38.046" v="9348" actId="9405"/>
          <ac:inkMkLst>
            <pc:docMk/>
            <pc:sldMk cId="207452194" sldId="389"/>
            <ac:inkMk id="11" creationId="{DE502041-BF44-4803-A270-5A695C43810F}"/>
          </ac:inkMkLst>
        </pc:inkChg>
        <pc:inkChg chg="add del">
          <ac:chgData name="Viet Anh Nguyen" userId="b95f61ff061388d5" providerId="LiveId" clId="{746B24EA-7A43-4D3D-A68A-B9BD11066FA8}" dt="2022-02-09T10:09:44.351" v="9352"/>
          <ac:inkMkLst>
            <pc:docMk/>
            <pc:sldMk cId="207452194" sldId="389"/>
            <ac:inkMk id="12" creationId="{EB2A526F-BADB-4C16-A993-EE74A5B603D7}"/>
          </ac:inkMkLst>
        </pc:inkChg>
        <pc:inkChg chg="add del">
          <ac:chgData name="Viet Anh Nguyen" userId="b95f61ff061388d5" providerId="LiveId" clId="{746B24EA-7A43-4D3D-A68A-B9BD11066FA8}" dt="2022-02-09T10:09:44.351" v="9352"/>
          <ac:inkMkLst>
            <pc:docMk/>
            <pc:sldMk cId="207452194" sldId="389"/>
            <ac:inkMk id="13" creationId="{E5B86118-C4BA-455C-ADA7-D4A3C0FCC2E6}"/>
          </ac:inkMkLst>
        </pc:inkChg>
        <pc:inkChg chg="add del">
          <ac:chgData name="Viet Anh Nguyen" userId="b95f61ff061388d5" providerId="LiveId" clId="{746B24EA-7A43-4D3D-A68A-B9BD11066FA8}" dt="2022-02-09T10:09:44.351" v="9352"/>
          <ac:inkMkLst>
            <pc:docMk/>
            <pc:sldMk cId="207452194" sldId="389"/>
            <ac:inkMk id="14" creationId="{F4DB0F8B-E332-4B34-A08B-DFAE0F0FEDAE}"/>
          </ac:inkMkLst>
        </pc:inkChg>
        <pc:inkChg chg="add">
          <ac:chgData name="Viet Anh Nguyen" userId="b95f61ff061388d5" providerId="LiveId" clId="{746B24EA-7A43-4D3D-A68A-B9BD11066FA8}" dt="2022-02-09T10:09:44.351" v="9352"/>
          <ac:inkMkLst>
            <pc:docMk/>
            <pc:sldMk cId="207452194" sldId="389"/>
            <ac:inkMk id="15" creationId="{9C25030E-87EB-44F9-8435-4187382AC136}"/>
          </ac:inkMkLst>
        </pc:inkChg>
        <pc:inkChg chg="add">
          <ac:chgData name="Viet Anh Nguyen" userId="b95f61ff061388d5" providerId="LiveId" clId="{746B24EA-7A43-4D3D-A68A-B9BD11066FA8}" dt="2022-02-09T10:09:47.923" v="9353" actId="9405"/>
          <ac:inkMkLst>
            <pc:docMk/>
            <pc:sldMk cId="207452194" sldId="389"/>
            <ac:inkMk id="16" creationId="{46F53BC2-9A33-4128-9EE1-77760B722224}"/>
          </ac:inkMkLst>
        </pc:inkChg>
        <pc:inkChg chg="add del">
          <ac:chgData name="Viet Anh Nguyen" userId="b95f61ff061388d5" providerId="LiveId" clId="{746B24EA-7A43-4D3D-A68A-B9BD11066FA8}" dt="2022-02-09T10:09:51.602" v="9360"/>
          <ac:inkMkLst>
            <pc:docMk/>
            <pc:sldMk cId="207452194" sldId="389"/>
            <ac:inkMk id="17" creationId="{7E98391A-8A7F-4591-9526-9B0B581F7E8F}"/>
          </ac:inkMkLst>
        </pc:inkChg>
        <pc:inkChg chg="add del">
          <ac:chgData name="Viet Anh Nguyen" userId="b95f61ff061388d5" providerId="LiveId" clId="{746B24EA-7A43-4D3D-A68A-B9BD11066FA8}" dt="2022-02-09T10:09:51.602" v="9360"/>
          <ac:inkMkLst>
            <pc:docMk/>
            <pc:sldMk cId="207452194" sldId="389"/>
            <ac:inkMk id="18" creationId="{216CB35B-41D8-49D5-9D3C-B59737F55E06}"/>
          </ac:inkMkLst>
        </pc:inkChg>
        <pc:inkChg chg="add del">
          <ac:chgData name="Viet Anh Nguyen" userId="b95f61ff061388d5" providerId="LiveId" clId="{746B24EA-7A43-4D3D-A68A-B9BD11066FA8}" dt="2022-02-09T10:09:51.602" v="9360"/>
          <ac:inkMkLst>
            <pc:docMk/>
            <pc:sldMk cId="207452194" sldId="389"/>
            <ac:inkMk id="19" creationId="{A06CE478-B282-4A69-BCA2-59A18C0FFA2F}"/>
          </ac:inkMkLst>
        </pc:inkChg>
        <pc:inkChg chg="add del">
          <ac:chgData name="Viet Anh Nguyen" userId="b95f61ff061388d5" providerId="LiveId" clId="{746B24EA-7A43-4D3D-A68A-B9BD11066FA8}" dt="2022-02-09T10:09:51.602" v="9360"/>
          <ac:inkMkLst>
            <pc:docMk/>
            <pc:sldMk cId="207452194" sldId="389"/>
            <ac:inkMk id="20" creationId="{7225A1C2-4DB4-4EFA-A59A-8EB196C74729}"/>
          </ac:inkMkLst>
        </pc:inkChg>
        <pc:inkChg chg="add del">
          <ac:chgData name="Viet Anh Nguyen" userId="b95f61ff061388d5" providerId="LiveId" clId="{746B24EA-7A43-4D3D-A68A-B9BD11066FA8}" dt="2022-02-09T10:09:51.602" v="9360"/>
          <ac:inkMkLst>
            <pc:docMk/>
            <pc:sldMk cId="207452194" sldId="389"/>
            <ac:inkMk id="21" creationId="{8284E1E7-4BFB-4E87-A898-8FA9768FEE79}"/>
          </ac:inkMkLst>
        </pc:inkChg>
        <pc:inkChg chg="add del">
          <ac:chgData name="Viet Anh Nguyen" userId="b95f61ff061388d5" providerId="LiveId" clId="{746B24EA-7A43-4D3D-A68A-B9BD11066FA8}" dt="2022-02-09T10:09:51.602" v="9360"/>
          <ac:inkMkLst>
            <pc:docMk/>
            <pc:sldMk cId="207452194" sldId="389"/>
            <ac:inkMk id="22" creationId="{7875BE27-D3AB-4254-A205-E4DDAA76D893}"/>
          </ac:inkMkLst>
        </pc:inkChg>
        <pc:inkChg chg="add del">
          <ac:chgData name="Viet Anh Nguyen" userId="b95f61ff061388d5" providerId="LiveId" clId="{746B24EA-7A43-4D3D-A68A-B9BD11066FA8}" dt="2022-02-09T10:09:52.566" v="9362"/>
          <ac:inkMkLst>
            <pc:docMk/>
            <pc:sldMk cId="207452194" sldId="389"/>
            <ac:inkMk id="23" creationId="{0FF4D4BA-DEBC-4B2F-9A96-8A4DF25BCE30}"/>
          </ac:inkMkLst>
        </pc:inkChg>
        <pc:inkChg chg="add del">
          <ac:chgData name="Viet Anh Nguyen" userId="b95f61ff061388d5" providerId="LiveId" clId="{746B24EA-7A43-4D3D-A68A-B9BD11066FA8}" dt="2022-02-09T10:09:52.566" v="9362"/>
          <ac:inkMkLst>
            <pc:docMk/>
            <pc:sldMk cId="207452194" sldId="389"/>
            <ac:inkMk id="24" creationId="{2EE82884-DE9A-408C-A915-25464947CBD8}"/>
          </ac:inkMkLst>
        </pc:inkChg>
        <pc:inkChg chg="add">
          <ac:chgData name="Viet Anh Nguyen" userId="b95f61ff061388d5" providerId="LiveId" clId="{746B24EA-7A43-4D3D-A68A-B9BD11066FA8}" dt="2022-02-09T10:09:52.566" v="9362"/>
          <ac:inkMkLst>
            <pc:docMk/>
            <pc:sldMk cId="207452194" sldId="389"/>
            <ac:inkMk id="25" creationId="{F12C3937-211F-4BF4-82D5-5ECA9AFD6230}"/>
          </ac:inkMkLst>
        </pc:inkChg>
        <pc:inkChg chg="add del">
          <ac:chgData name="Viet Anh Nguyen" userId="b95f61ff061388d5" providerId="LiveId" clId="{746B24EA-7A43-4D3D-A68A-B9BD11066FA8}" dt="2022-02-09T10:09:58.678" v="9365"/>
          <ac:inkMkLst>
            <pc:docMk/>
            <pc:sldMk cId="207452194" sldId="389"/>
            <ac:inkMk id="26" creationId="{A1D1B868-1913-4818-9773-BB1CF628F6BB}"/>
          </ac:inkMkLst>
        </pc:inkChg>
        <pc:inkChg chg="add del">
          <ac:chgData name="Viet Anh Nguyen" userId="b95f61ff061388d5" providerId="LiveId" clId="{746B24EA-7A43-4D3D-A68A-B9BD11066FA8}" dt="2022-02-09T10:09:58.678" v="9365"/>
          <ac:inkMkLst>
            <pc:docMk/>
            <pc:sldMk cId="207452194" sldId="389"/>
            <ac:inkMk id="27" creationId="{426F4EB7-13E5-4A6F-8FA2-7AC14A141CC8}"/>
          </ac:inkMkLst>
        </pc:inkChg>
        <pc:inkChg chg="add del">
          <ac:chgData name="Viet Anh Nguyen" userId="b95f61ff061388d5" providerId="LiveId" clId="{746B24EA-7A43-4D3D-A68A-B9BD11066FA8}" dt="2022-02-09T10:09:59.613" v="9367"/>
          <ac:inkMkLst>
            <pc:docMk/>
            <pc:sldMk cId="207452194" sldId="389"/>
            <ac:inkMk id="28" creationId="{E12F1B5B-143C-450B-BDA6-682DA57639E3}"/>
          </ac:inkMkLst>
        </pc:inkChg>
        <pc:inkChg chg="add del">
          <ac:chgData name="Viet Anh Nguyen" userId="b95f61ff061388d5" providerId="LiveId" clId="{746B24EA-7A43-4D3D-A68A-B9BD11066FA8}" dt="2022-02-09T10:09:59.613" v="9367"/>
          <ac:inkMkLst>
            <pc:docMk/>
            <pc:sldMk cId="207452194" sldId="389"/>
            <ac:inkMk id="29" creationId="{D0CBBFC2-A6E0-4B20-814E-5A8C112EEFA8}"/>
          </ac:inkMkLst>
        </pc:inkChg>
        <pc:inkChg chg="add del">
          <ac:chgData name="Viet Anh Nguyen" userId="b95f61ff061388d5" providerId="LiveId" clId="{746B24EA-7A43-4D3D-A68A-B9BD11066FA8}" dt="2022-02-09T10:10:05.602" v="9372"/>
          <ac:inkMkLst>
            <pc:docMk/>
            <pc:sldMk cId="207452194" sldId="389"/>
            <ac:inkMk id="30" creationId="{70021A6B-9677-43C7-A8BB-F492E41D2E45}"/>
          </ac:inkMkLst>
        </pc:inkChg>
        <pc:inkChg chg="add del">
          <ac:chgData name="Viet Anh Nguyen" userId="b95f61ff061388d5" providerId="LiveId" clId="{746B24EA-7A43-4D3D-A68A-B9BD11066FA8}" dt="2022-02-09T10:10:04.779" v="9370"/>
          <ac:inkMkLst>
            <pc:docMk/>
            <pc:sldMk cId="207452194" sldId="389"/>
            <ac:inkMk id="31" creationId="{69090A58-E39A-4C9A-A446-D8D514E06F3F}"/>
          </ac:inkMkLst>
        </pc:inkChg>
        <pc:inkChg chg="add del">
          <ac:chgData name="Viet Anh Nguyen" userId="b95f61ff061388d5" providerId="LiveId" clId="{746B24EA-7A43-4D3D-A68A-B9BD11066FA8}" dt="2022-02-09T10:10:04.779" v="9370"/>
          <ac:inkMkLst>
            <pc:docMk/>
            <pc:sldMk cId="207452194" sldId="389"/>
            <ac:inkMk id="32" creationId="{F079456E-DE7F-4BD5-ABB5-C7713943073D}"/>
          </ac:inkMkLst>
        </pc:inkChg>
        <pc:inkChg chg="add del">
          <ac:chgData name="Viet Anh Nguyen" userId="b95f61ff061388d5" providerId="LiveId" clId="{746B24EA-7A43-4D3D-A68A-B9BD11066FA8}" dt="2022-02-09T10:10:05.602" v="9372"/>
          <ac:inkMkLst>
            <pc:docMk/>
            <pc:sldMk cId="207452194" sldId="389"/>
            <ac:inkMk id="33" creationId="{98A06763-8505-4E7B-8B3E-C1693ED7967F}"/>
          </ac:inkMkLst>
        </pc:inkChg>
        <pc:inkChg chg="add del">
          <ac:chgData name="Viet Anh Nguyen" userId="b95f61ff061388d5" providerId="LiveId" clId="{746B24EA-7A43-4D3D-A68A-B9BD11066FA8}" dt="2022-02-09T10:10:05.602" v="9372"/>
          <ac:inkMkLst>
            <pc:docMk/>
            <pc:sldMk cId="207452194" sldId="389"/>
            <ac:inkMk id="34" creationId="{9315903F-2F79-4099-95B9-D0E3B61E8EB2}"/>
          </ac:inkMkLst>
        </pc:inkChg>
        <pc:inkChg chg="add del">
          <ac:chgData name="Viet Anh Nguyen" userId="b95f61ff061388d5" providerId="LiveId" clId="{746B24EA-7A43-4D3D-A68A-B9BD11066FA8}" dt="2022-02-09T10:10:06.855" v="9374"/>
          <ac:inkMkLst>
            <pc:docMk/>
            <pc:sldMk cId="207452194" sldId="389"/>
            <ac:inkMk id="35" creationId="{ACF58DB3-3A8E-4A15-9257-72C3334BBA90}"/>
          </ac:inkMkLst>
        </pc:inkChg>
        <pc:inkChg chg="add del">
          <ac:chgData name="Viet Anh Nguyen" userId="b95f61ff061388d5" providerId="LiveId" clId="{746B24EA-7A43-4D3D-A68A-B9BD11066FA8}" dt="2022-02-09T10:10:06.855" v="9374"/>
          <ac:inkMkLst>
            <pc:docMk/>
            <pc:sldMk cId="207452194" sldId="389"/>
            <ac:inkMk id="36" creationId="{C51CB1D4-6B92-4156-9FA9-AD3D7A6A125E}"/>
          </ac:inkMkLst>
        </pc:inkChg>
        <pc:inkChg chg="add del">
          <ac:chgData name="Viet Anh Nguyen" userId="b95f61ff061388d5" providerId="LiveId" clId="{746B24EA-7A43-4D3D-A68A-B9BD11066FA8}" dt="2022-02-09T10:10:07.963" v="9376"/>
          <ac:inkMkLst>
            <pc:docMk/>
            <pc:sldMk cId="207452194" sldId="389"/>
            <ac:inkMk id="37" creationId="{4F1EC4BB-07FC-4875-9463-43AD1520EDD7}"/>
          </ac:inkMkLst>
        </pc:inkChg>
        <pc:inkChg chg="add del">
          <ac:chgData name="Viet Anh Nguyen" userId="b95f61ff061388d5" providerId="LiveId" clId="{746B24EA-7A43-4D3D-A68A-B9BD11066FA8}" dt="2022-02-09T10:10:07.963" v="9376"/>
          <ac:inkMkLst>
            <pc:docMk/>
            <pc:sldMk cId="207452194" sldId="389"/>
            <ac:inkMk id="38" creationId="{728BBFED-19E4-45FE-B0F9-C1E8C75E5070}"/>
          </ac:inkMkLst>
        </pc:inkChg>
        <pc:inkChg chg="add">
          <ac:chgData name="Viet Anh Nguyen" userId="b95f61ff061388d5" providerId="LiveId" clId="{746B24EA-7A43-4D3D-A68A-B9BD11066FA8}" dt="2022-02-09T10:10:07.963" v="9376"/>
          <ac:inkMkLst>
            <pc:docMk/>
            <pc:sldMk cId="207452194" sldId="389"/>
            <ac:inkMk id="39" creationId="{F65DB418-87AC-41A5-B109-146551625F84}"/>
          </ac:inkMkLst>
        </pc:inkChg>
        <pc:inkChg chg="add del">
          <ac:chgData name="Viet Anh Nguyen" userId="b95f61ff061388d5" providerId="LiveId" clId="{746B24EA-7A43-4D3D-A68A-B9BD11066FA8}" dt="2022-02-09T10:10:16.992" v="9383"/>
          <ac:inkMkLst>
            <pc:docMk/>
            <pc:sldMk cId="207452194" sldId="389"/>
            <ac:inkMk id="40" creationId="{A067775B-680A-48DC-AD55-83929D616497}"/>
          </ac:inkMkLst>
        </pc:inkChg>
        <pc:inkChg chg="add del">
          <ac:chgData name="Viet Anh Nguyen" userId="b95f61ff061388d5" providerId="LiveId" clId="{746B24EA-7A43-4D3D-A68A-B9BD11066FA8}" dt="2022-02-09T10:10:16.992" v="9383"/>
          <ac:inkMkLst>
            <pc:docMk/>
            <pc:sldMk cId="207452194" sldId="389"/>
            <ac:inkMk id="41" creationId="{1EB5C449-4E4E-4F73-B0BA-8F6B2B9055FD}"/>
          </ac:inkMkLst>
        </pc:inkChg>
        <pc:inkChg chg="add del">
          <ac:chgData name="Viet Anh Nguyen" userId="b95f61ff061388d5" providerId="LiveId" clId="{746B24EA-7A43-4D3D-A68A-B9BD11066FA8}" dt="2022-02-09T10:10:16.992" v="9383"/>
          <ac:inkMkLst>
            <pc:docMk/>
            <pc:sldMk cId="207452194" sldId="389"/>
            <ac:inkMk id="42" creationId="{3342AFCA-2CC0-4AE0-A2F1-3A18F346E006}"/>
          </ac:inkMkLst>
        </pc:inkChg>
        <pc:inkChg chg="add del">
          <ac:chgData name="Viet Anh Nguyen" userId="b95f61ff061388d5" providerId="LiveId" clId="{746B24EA-7A43-4D3D-A68A-B9BD11066FA8}" dt="2022-02-09T10:10:16.992" v="9383"/>
          <ac:inkMkLst>
            <pc:docMk/>
            <pc:sldMk cId="207452194" sldId="389"/>
            <ac:inkMk id="43" creationId="{12996E91-8C0F-4DCF-BC95-AF825ABABBC4}"/>
          </ac:inkMkLst>
        </pc:inkChg>
        <pc:inkChg chg="add del">
          <ac:chgData name="Viet Anh Nguyen" userId="b95f61ff061388d5" providerId="LiveId" clId="{746B24EA-7A43-4D3D-A68A-B9BD11066FA8}" dt="2022-02-09T10:10:16.992" v="9383"/>
          <ac:inkMkLst>
            <pc:docMk/>
            <pc:sldMk cId="207452194" sldId="389"/>
            <ac:inkMk id="44" creationId="{3C34E869-A9DB-499A-9058-8D7D5F05EB49}"/>
          </ac:inkMkLst>
        </pc:inkChg>
        <pc:inkChg chg="add del">
          <ac:chgData name="Viet Anh Nguyen" userId="b95f61ff061388d5" providerId="LiveId" clId="{746B24EA-7A43-4D3D-A68A-B9BD11066FA8}" dt="2022-02-09T10:10:16.992" v="9383"/>
          <ac:inkMkLst>
            <pc:docMk/>
            <pc:sldMk cId="207452194" sldId="389"/>
            <ac:inkMk id="45" creationId="{ED1FAD91-E185-438C-87E6-084562FB9ECE}"/>
          </ac:inkMkLst>
        </pc:inkChg>
        <pc:inkChg chg="add">
          <ac:chgData name="Viet Anh Nguyen" userId="b95f61ff061388d5" providerId="LiveId" clId="{746B24EA-7A43-4D3D-A68A-B9BD11066FA8}" dt="2022-02-09T10:10:16.992" v="9383"/>
          <ac:inkMkLst>
            <pc:docMk/>
            <pc:sldMk cId="207452194" sldId="389"/>
            <ac:inkMk id="46" creationId="{F5F1B881-3FBC-45D3-91AB-3A53E654DAB7}"/>
          </ac:inkMkLst>
        </pc:inkChg>
        <pc:inkChg chg="add">
          <ac:chgData name="Viet Anh Nguyen" userId="b95f61ff061388d5" providerId="LiveId" clId="{746B24EA-7A43-4D3D-A68A-B9BD11066FA8}" dt="2022-02-09T10:10:22.683" v="9384" actId="9405"/>
          <ac:inkMkLst>
            <pc:docMk/>
            <pc:sldMk cId="207452194" sldId="389"/>
            <ac:inkMk id="47" creationId="{18E22415-2672-4817-B5B6-EABEB4D1A689}"/>
          </ac:inkMkLst>
        </pc:inkChg>
        <pc:inkChg chg="add del">
          <ac:chgData name="Viet Anh Nguyen" userId="b95f61ff061388d5" providerId="LiveId" clId="{746B24EA-7A43-4D3D-A68A-B9BD11066FA8}" dt="2022-02-09T10:11:12.027" v="9397"/>
          <ac:inkMkLst>
            <pc:docMk/>
            <pc:sldMk cId="207452194" sldId="389"/>
            <ac:inkMk id="48" creationId="{760CA90D-D397-4C69-BD00-B5CF76F36EAF}"/>
          </ac:inkMkLst>
        </pc:inkChg>
        <pc:inkChg chg="add del">
          <ac:chgData name="Viet Anh Nguyen" userId="b95f61ff061388d5" providerId="LiveId" clId="{746B24EA-7A43-4D3D-A68A-B9BD11066FA8}" dt="2022-02-09T10:11:12.027" v="9397"/>
          <ac:inkMkLst>
            <pc:docMk/>
            <pc:sldMk cId="207452194" sldId="389"/>
            <ac:inkMk id="49" creationId="{A79A874A-0EA9-406F-8373-B69E83E952A9}"/>
          </ac:inkMkLst>
        </pc:inkChg>
        <pc:inkChg chg="add del">
          <ac:chgData name="Viet Anh Nguyen" userId="b95f61ff061388d5" providerId="LiveId" clId="{746B24EA-7A43-4D3D-A68A-B9BD11066FA8}" dt="2022-02-09T10:11:12.027" v="9397"/>
          <ac:inkMkLst>
            <pc:docMk/>
            <pc:sldMk cId="207452194" sldId="389"/>
            <ac:inkMk id="50" creationId="{B89BCCCD-618E-42D5-83FB-A8DE8A75CE87}"/>
          </ac:inkMkLst>
        </pc:inkChg>
        <pc:inkChg chg="add del">
          <ac:chgData name="Viet Anh Nguyen" userId="b95f61ff061388d5" providerId="LiveId" clId="{746B24EA-7A43-4D3D-A68A-B9BD11066FA8}" dt="2022-02-09T10:11:12.027" v="9397"/>
          <ac:inkMkLst>
            <pc:docMk/>
            <pc:sldMk cId="207452194" sldId="389"/>
            <ac:inkMk id="51" creationId="{7ADD4B0E-15D0-4B9D-BFCA-0BD82823C9B5}"/>
          </ac:inkMkLst>
        </pc:inkChg>
        <pc:inkChg chg="add del">
          <ac:chgData name="Viet Anh Nguyen" userId="b95f61ff061388d5" providerId="LiveId" clId="{746B24EA-7A43-4D3D-A68A-B9BD11066FA8}" dt="2022-02-09T10:11:12.027" v="9397"/>
          <ac:inkMkLst>
            <pc:docMk/>
            <pc:sldMk cId="207452194" sldId="389"/>
            <ac:inkMk id="52" creationId="{4A18FB42-5414-4A1D-B3F4-25B555C82F0E}"/>
          </ac:inkMkLst>
        </pc:inkChg>
        <pc:inkChg chg="add">
          <ac:chgData name="Viet Anh Nguyen" userId="b95f61ff061388d5" providerId="LiveId" clId="{746B24EA-7A43-4D3D-A68A-B9BD11066FA8}" dt="2022-02-09T10:11:12.027" v="9397"/>
          <ac:inkMkLst>
            <pc:docMk/>
            <pc:sldMk cId="207452194" sldId="389"/>
            <ac:inkMk id="53" creationId="{A752B452-03C4-4D5C-9942-E697B2059F8F}"/>
          </ac:inkMkLst>
        </pc:inkChg>
        <pc:inkChg chg="add del">
          <ac:chgData name="Viet Anh Nguyen" userId="b95f61ff061388d5" providerId="LiveId" clId="{746B24EA-7A43-4D3D-A68A-B9BD11066FA8}" dt="2022-02-09T10:11:13.975" v="9400"/>
          <ac:inkMkLst>
            <pc:docMk/>
            <pc:sldMk cId="207452194" sldId="389"/>
            <ac:inkMk id="54" creationId="{FC026718-CC6E-459A-8A67-264A9A5A9D1F}"/>
          </ac:inkMkLst>
        </pc:inkChg>
        <pc:inkChg chg="add del">
          <ac:chgData name="Viet Anh Nguyen" userId="b95f61ff061388d5" providerId="LiveId" clId="{746B24EA-7A43-4D3D-A68A-B9BD11066FA8}" dt="2022-02-09T10:11:13.975" v="9400"/>
          <ac:inkMkLst>
            <pc:docMk/>
            <pc:sldMk cId="207452194" sldId="389"/>
            <ac:inkMk id="55" creationId="{BBE45101-CEA0-4234-8B27-036F2847F674}"/>
          </ac:inkMkLst>
        </pc:inkChg>
        <pc:inkChg chg="add del">
          <ac:chgData name="Viet Anh Nguyen" userId="b95f61ff061388d5" providerId="LiveId" clId="{746B24EA-7A43-4D3D-A68A-B9BD11066FA8}" dt="2022-02-09T10:11:14.906" v="9402"/>
          <ac:inkMkLst>
            <pc:docMk/>
            <pc:sldMk cId="207452194" sldId="389"/>
            <ac:inkMk id="56" creationId="{5625D68C-71E0-4B7C-B225-D6D855E02332}"/>
          </ac:inkMkLst>
        </pc:inkChg>
        <pc:inkChg chg="add del">
          <ac:chgData name="Viet Anh Nguyen" userId="b95f61ff061388d5" providerId="LiveId" clId="{746B24EA-7A43-4D3D-A68A-B9BD11066FA8}" dt="2022-02-09T10:11:14.906" v="9402"/>
          <ac:inkMkLst>
            <pc:docMk/>
            <pc:sldMk cId="207452194" sldId="389"/>
            <ac:inkMk id="57" creationId="{DA8B287E-344E-4389-BC2A-FC54A71E4A9F}"/>
          </ac:inkMkLst>
        </pc:inkChg>
        <pc:inkChg chg="add del">
          <ac:chgData name="Viet Anh Nguyen" userId="b95f61ff061388d5" providerId="LiveId" clId="{746B24EA-7A43-4D3D-A68A-B9BD11066FA8}" dt="2022-02-09T10:11:26.059" v="9417"/>
          <ac:inkMkLst>
            <pc:docMk/>
            <pc:sldMk cId="207452194" sldId="389"/>
            <ac:inkMk id="58" creationId="{0B6035FB-F754-4B8A-ACD0-4A7AE483B469}"/>
          </ac:inkMkLst>
        </pc:inkChg>
        <pc:inkChg chg="add del">
          <ac:chgData name="Viet Anh Nguyen" userId="b95f61ff061388d5" providerId="LiveId" clId="{746B24EA-7A43-4D3D-A68A-B9BD11066FA8}" dt="2022-02-09T10:11:22.053" v="9407"/>
          <ac:inkMkLst>
            <pc:docMk/>
            <pc:sldMk cId="207452194" sldId="389"/>
            <ac:inkMk id="59" creationId="{72819386-4B15-4155-B932-E09CFD28146F}"/>
          </ac:inkMkLst>
        </pc:inkChg>
        <pc:inkChg chg="add del">
          <ac:chgData name="Viet Anh Nguyen" userId="b95f61ff061388d5" providerId="LiveId" clId="{746B24EA-7A43-4D3D-A68A-B9BD11066FA8}" dt="2022-02-09T10:11:22.053" v="9407"/>
          <ac:inkMkLst>
            <pc:docMk/>
            <pc:sldMk cId="207452194" sldId="389"/>
            <ac:inkMk id="60" creationId="{06BF6DB5-3EE6-4C4F-9E08-1C003D5AEAE6}"/>
          </ac:inkMkLst>
        </pc:inkChg>
        <pc:inkChg chg="add del">
          <ac:chgData name="Viet Anh Nguyen" userId="b95f61ff061388d5" providerId="LiveId" clId="{746B24EA-7A43-4D3D-A68A-B9BD11066FA8}" dt="2022-02-09T10:11:22.053" v="9407"/>
          <ac:inkMkLst>
            <pc:docMk/>
            <pc:sldMk cId="207452194" sldId="389"/>
            <ac:inkMk id="61" creationId="{9F0939BC-0C2A-4F51-BF6B-808FBF5A62A5}"/>
          </ac:inkMkLst>
        </pc:inkChg>
        <pc:inkChg chg="add del">
          <ac:chgData name="Viet Anh Nguyen" userId="b95f61ff061388d5" providerId="LiveId" clId="{746B24EA-7A43-4D3D-A68A-B9BD11066FA8}" dt="2022-02-09T10:11:22.053" v="9407"/>
          <ac:inkMkLst>
            <pc:docMk/>
            <pc:sldMk cId="207452194" sldId="389"/>
            <ac:inkMk id="62" creationId="{E91794DA-7396-4EED-AD33-EAF7BFA62AED}"/>
          </ac:inkMkLst>
        </pc:inkChg>
        <pc:inkChg chg="add del">
          <ac:chgData name="Viet Anh Nguyen" userId="b95f61ff061388d5" providerId="LiveId" clId="{746B24EA-7A43-4D3D-A68A-B9BD11066FA8}" dt="2022-02-09T10:11:24.900" v="9415"/>
          <ac:inkMkLst>
            <pc:docMk/>
            <pc:sldMk cId="207452194" sldId="389"/>
            <ac:inkMk id="63" creationId="{45251F47-F2F3-44BF-9D41-C083C4B4370A}"/>
          </ac:inkMkLst>
        </pc:inkChg>
        <pc:inkChg chg="add del">
          <ac:chgData name="Viet Anh Nguyen" userId="b95f61ff061388d5" providerId="LiveId" clId="{746B24EA-7A43-4D3D-A68A-B9BD11066FA8}" dt="2022-02-09T10:11:24.900" v="9415"/>
          <ac:inkMkLst>
            <pc:docMk/>
            <pc:sldMk cId="207452194" sldId="389"/>
            <ac:inkMk id="64" creationId="{452540F6-4B67-43E0-9D8C-D72102F913DE}"/>
          </ac:inkMkLst>
        </pc:inkChg>
        <pc:inkChg chg="add del">
          <ac:chgData name="Viet Anh Nguyen" userId="b95f61ff061388d5" providerId="LiveId" clId="{746B24EA-7A43-4D3D-A68A-B9BD11066FA8}" dt="2022-02-09T10:11:24.900" v="9415"/>
          <ac:inkMkLst>
            <pc:docMk/>
            <pc:sldMk cId="207452194" sldId="389"/>
            <ac:inkMk id="65" creationId="{695240B9-9081-48A3-9668-537C951F156C}"/>
          </ac:inkMkLst>
        </pc:inkChg>
        <pc:inkChg chg="add del">
          <ac:chgData name="Viet Anh Nguyen" userId="b95f61ff061388d5" providerId="LiveId" clId="{746B24EA-7A43-4D3D-A68A-B9BD11066FA8}" dt="2022-02-09T10:11:24.900" v="9415"/>
          <ac:inkMkLst>
            <pc:docMk/>
            <pc:sldMk cId="207452194" sldId="389"/>
            <ac:inkMk id="66" creationId="{9FFE441B-1AE0-4B93-85EC-C87131CF1C9E}"/>
          </ac:inkMkLst>
        </pc:inkChg>
        <pc:inkChg chg="add del">
          <ac:chgData name="Viet Anh Nguyen" userId="b95f61ff061388d5" providerId="LiveId" clId="{746B24EA-7A43-4D3D-A68A-B9BD11066FA8}" dt="2022-02-09T10:11:24.900" v="9415"/>
          <ac:inkMkLst>
            <pc:docMk/>
            <pc:sldMk cId="207452194" sldId="389"/>
            <ac:inkMk id="67" creationId="{7FE3D580-CCD1-4B1A-AB7C-8FED21B9026A}"/>
          </ac:inkMkLst>
        </pc:inkChg>
        <pc:inkChg chg="add del">
          <ac:chgData name="Viet Anh Nguyen" userId="b95f61ff061388d5" providerId="LiveId" clId="{746B24EA-7A43-4D3D-A68A-B9BD11066FA8}" dt="2022-02-09T10:11:24.900" v="9415"/>
          <ac:inkMkLst>
            <pc:docMk/>
            <pc:sldMk cId="207452194" sldId="389"/>
            <ac:inkMk id="68" creationId="{4B214DA1-CFFB-46D0-B747-D4C074908C8F}"/>
          </ac:inkMkLst>
        </pc:inkChg>
        <pc:inkChg chg="add del">
          <ac:chgData name="Viet Anh Nguyen" userId="b95f61ff061388d5" providerId="LiveId" clId="{746B24EA-7A43-4D3D-A68A-B9BD11066FA8}" dt="2022-02-09T10:11:24.900" v="9415"/>
          <ac:inkMkLst>
            <pc:docMk/>
            <pc:sldMk cId="207452194" sldId="389"/>
            <ac:inkMk id="69" creationId="{26FCFFCB-1051-4817-9AEB-8D2325844DCE}"/>
          </ac:inkMkLst>
        </pc:inkChg>
        <pc:inkChg chg="add del">
          <ac:chgData name="Viet Anh Nguyen" userId="b95f61ff061388d5" providerId="LiveId" clId="{746B24EA-7A43-4D3D-A68A-B9BD11066FA8}" dt="2022-02-09T10:11:24.900" v="9415"/>
          <ac:inkMkLst>
            <pc:docMk/>
            <pc:sldMk cId="207452194" sldId="389"/>
            <ac:inkMk id="70" creationId="{5DACE041-6C8C-4D74-886F-128F3EF01ED2}"/>
          </ac:inkMkLst>
        </pc:inkChg>
        <pc:inkChg chg="add del">
          <ac:chgData name="Viet Anh Nguyen" userId="b95f61ff061388d5" providerId="LiveId" clId="{746B24EA-7A43-4D3D-A68A-B9BD11066FA8}" dt="2022-02-09T10:11:26.059" v="9417"/>
          <ac:inkMkLst>
            <pc:docMk/>
            <pc:sldMk cId="207452194" sldId="389"/>
            <ac:inkMk id="71" creationId="{9963E63B-DC2A-431A-A557-8EBEFA1BF81A}"/>
          </ac:inkMkLst>
        </pc:inkChg>
        <pc:inkChg chg="add del">
          <ac:chgData name="Viet Anh Nguyen" userId="b95f61ff061388d5" providerId="LiveId" clId="{746B24EA-7A43-4D3D-A68A-B9BD11066FA8}" dt="2022-02-09T10:11:26.059" v="9417"/>
          <ac:inkMkLst>
            <pc:docMk/>
            <pc:sldMk cId="207452194" sldId="389"/>
            <ac:inkMk id="72" creationId="{1B792E7B-14E8-4EEC-8839-3FD0E5D66D3F}"/>
          </ac:inkMkLst>
        </pc:inkChg>
        <pc:inkChg chg="add del">
          <ac:chgData name="Viet Anh Nguyen" userId="b95f61ff061388d5" providerId="LiveId" clId="{746B24EA-7A43-4D3D-A68A-B9BD11066FA8}" dt="2022-02-09T10:11:27.481" v="9419"/>
          <ac:inkMkLst>
            <pc:docMk/>
            <pc:sldMk cId="207452194" sldId="389"/>
            <ac:inkMk id="73" creationId="{99AF8B93-62E2-4E37-B0C8-B3DB4EB878E1}"/>
          </ac:inkMkLst>
        </pc:inkChg>
        <pc:inkChg chg="add del">
          <ac:chgData name="Viet Anh Nguyen" userId="b95f61ff061388d5" providerId="LiveId" clId="{746B24EA-7A43-4D3D-A68A-B9BD11066FA8}" dt="2022-02-09T10:11:27.481" v="9419"/>
          <ac:inkMkLst>
            <pc:docMk/>
            <pc:sldMk cId="207452194" sldId="389"/>
            <ac:inkMk id="74" creationId="{DF0AB092-8AA1-4C53-A777-9595BCABCAF5}"/>
          </ac:inkMkLst>
        </pc:inkChg>
        <pc:inkChg chg="add">
          <ac:chgData name="Viet Anh Nguyen" userId="b95f61ff061388d5" providerId="LiveId" clId="{746B24EA-7A43-4D3D-A68A-B9BD11066FA8}" dt="2022-02-09T10:11:27.481" v="9419"/>
          <ac:inkMkLst>
            <pc:docMk/>
            <pc:sldMk cId="207452194" sldId="389"/>
            <ac:inkMk id="75" creationId="{C6D86CD6-6EA1-4C7C-87B3-B737B01CE919}"/>
          </ac:inkMkLst>
        </pc:inkChg>
        <pc:inkChg chg="add del">
          <ac:chgData name="Viet Anh Nguyen" userId="b95f61ff061388d5" providerId="LiveId" clId="{746B24EA-7A43-4D3D-A68A-B9BD11066FA8}" dt="2022-02-09T10:11:31.454" v="9423"/>
          <ac:inkMkLst>
            <pc:docMk/>
            <pc:sldMk cId="207452194" sldId="389"/>
            <ac:inkMk id="76" creationId="{BA41E5A1-81A0-46B0-9B0E-785B7D5DF64B}"/>
          </ac:inkMkLst>
        </pc:inkChg>
        <pc:inkChg chg="add del">
          <ac:chgData name="Viet Anh Nguyen" userId="b95f61ff061388d5" providerId="LiveId" clId="{746B24EA-7A43-4D3D-A68A-B9BD11066FA8}" dt="2022-02-09T10:11:31.454" v="9423"/>
          <ac:inkMkLst>
            <pc:docMk/>
            <pc:sldMk cId="207452194" sldId="389"/>
            <ac:inkMk id="77" creationId="{330ECD9F-ABA0-4FC6-8203-577AF3768345}"/>
          </ac:inkMkLst>
        </pc:inkChg>
        <pc:inkChg chg="add del">
          <ac:chgData name="Viet Anh Nguyen" userId="b95f61ff061388d5" providerId="LiveId" clId="{746B24EA-7A43-4D3D-A68A-B9BD11066FA8}" dt="2022-02-09T10:11:31.454" v="9423"/>
          <ac:inkMkLst>
            <pc:docMk/>
            <pc:sldMk cId="207452194" sldId="389"/>
            <ac:inkMk id="78" creationId="{B8E88621-EC00-426F-8FE9-4F2E70387E83}"/>
          </ac:inkMkLst>
        </pc:inkChg>
        <pc:inkChg chg="add">
          <ac:chgData name="Viet Anh Nguyen" userId="b95f61ff061388d5" providerId="LiveId" clId="{746B24EA-7A43-4D3D-A68A-B9BD11066FA8}" dt="2022-02-09T10:11:31.454" v="9423"/>
          <ac:inkMkLst>
            <pc:docMk/>
            <pc:sldMk cId="207452194" sldId="389"/>
            <ac:inkMk id="79" creationId="{13029F72-9CE3-4060-8ABB-ADD728EBD10F}"/>
          </ac:inkMkLst>
        </pc:inkChg>
        <pc:inkChg chg="add del">
          <ac:chgData name="Viet Anh Nguyen" userId="b95f61ff061388d5" providerId="LiveId" clId="{746B24EA-7A43-4D3D-A68A-B9BD11066FA8}" dt="2022-02-09T10:11:33.573" v="9426"/>
          <ac:inkMkLst>
            <pc:docMk/>
            <pc:sldMk cId="207452194" sldId="389"/>
            <ac:inkMk id="80" creationId="{6215A90B-803B-4F86-95CE-341E59CF949D}"/>
          </ac:inkMkLst>
        </pc:inkChg>
        <pc:inkChg chg="add del">
          <ac:chgData name="Viet Anh Nguyen" userId="b95f61ff061388d5" providerId="LiveId" clId="{746B24EA-7A43-4D3D-A68A-B9BD11066FA8}" dt="2022-02-09T10:11:33.573" v="9426"/>
          <ac:inkMkLst>
            <pc:docMk/>
            <pc:sldMk cId="207452194" sldId="389"/>
            <ac:inkMk id="81" creationId="{79272903-71DA-4F20-A446-DEB79C8353C9}"/>
          </ac:inkMkLst>
        </pc:inkChg>
        <pc:inkChg chg="add">
          <ac:chgData name="Viet Anh Nguyen" userId="b95f61ff061388d5" providerId="LiveId" clId="{746B24EA-7A43-4D3D-A68A-B9BD11066FA8}" dt="2022-02-09T10:11:33.573" v="9426"/>
          <ac:inkMkLst>
            <pc:docMk/>
            <pc:sldMk cId="207452194" sldId="389"/>
            <ac:inkMk id="82" creationId="{616091CB-E71E-4A23-88F3-C3C8F84E4425}"/>
          </ac:inkMkLst>
        </pc:inkChg>
      </pc:sldChg>
      <pc:sldChg chg="addSp delSp add mod">
        <pc:chgData name="Viet Anh Nguyen" userId="b95f61ff061388d5" providerId="LiveId" clId="{746B24EA-7A43-4D3D-A68A-B9BD11066FA8}" dt="2022-02-09T10:13:04.207" v="9527" actId="9405"/>
        <pc:sldMkLst>
          <pc:docMk/>
          <pc:sldMk cId="3117262575" sldId="390"/>
        </pc:sldMkLst>
        <pc:inkChg chg="add del">
          <ac:chgData name="Viet Anh Nguyen" userId="b95f61ff061388d5" providerId="LiveId" clId="{746B24EA-7A43-4D3D-A68A-B9BD11066FA8}" dt="2022-02-09T10:12:05.353" v="9429"/>
          <ac:inkMkLst>
            <pc:docMk/>
            <pc:sldMk cId="3117262575" sldId="390"/>
            <ac:inkMk id="2" creationId="{524A12E0-6DA1-4054-A966-66BF6CF0C2A2}"/>
          </ac:inkMkLst>
        </pc:inkChg>
        <pc:inkChg chg="add del">
          <ac:chgData name="Viet Anh Nguyen" userId="b95f61ff061388d5" providerId="LiveId" clId="{746B24EA-7A43-4D3D-A68A-B9BD11066FA8}" dt="2022-02-09T10:12:05.353" v="9429"/>
          <ac:inkMkLst>
            <pc:docMk/>
            <pc:sldMk cId="3117262575" sldId="390"/>
            <ac:inkMk id="3" creationId="{2E66C58B-0E7E-4E4F-9DAB-64DD154EA83F}"/>
          </ac:inkMkLst>
        </pc:inkChg>
        <pc:inkChg chg="add">
          <ac:chgData name="Viet Anh Nguyen" userId="b95f61ff061388d5" providerId="LiveId" clId="{746B24EA-7A43-4D3D-A68A-B9BD11066FA8}" dt="2022-02-09T10:12:05.353" v="9429"/>
          <ac:inkMkLst>
            <pc:docMk/>
            <pc:sldMk cId="3117262575" sldId="390"/>
            <ac:inkMk id="4" creationId="{9170ABB6-74D3-47B8-92FD-0C2EC397F186}"/>
          </ac:inkMkLst>
        </pc:inkChg>
        <pc:inkChg chg="add del">
          <ac:chgData name="Viet Anh Nguyen" userId="b95f61ff061388d5" providerId="LiveId" clId="{746B24EA-7A43-4D3D-A68A-B9BD11066FA8}" dt="2022-02-09T10:12:09.151" v="9438"/>
          <ac:inkMkLst>
            <pc:docMk/>
            <pc:sldMk cId="3117262575" sldId="390"/>
            <ac:inkMk id="5" creationId="{D0ECB330-8498-4353-A06D-F308B5CF7E93}"/>
          </ac:inkMkLst>
        </pc:inkChg>
        <pc:inkChg chg="add del">
          <ac:chgData name="Viet Anh Nguyen" userId="b95f61ff061388d5" providerId="LiveId" clId="{746B24EA-7A43-4D3D-A68A-B9BD11066FA8}" dt="2022-02-09T10:12:09.151" v="9438"/>
          <ac:inkMkLst>
            <pc:docMk/>
            <pc:sldMk cId="3117262575" sldId="390"/>
            <ac:inkMk id="6" creationId="{701767A0-C369-4584-8370-33512D2B895B}"/>
          </ac:inkMkLst>
        </pc:inkChg>
        <pc:inkChg chg="add del">
          <ac:chgData name="Viet Anh Nguyen" userId="b95f61ff061388d5" providerId="LiveId" clId="{746B24EA-7A43-4D3D-A68A-B9BD11066FA8}" dt="2022-02-09T10:12:09.151" v="9438"/>
          <ac:inkMkLst>
            <pc:docMk/>
            <pc:sldMk cId="3117262575" sldId="390"/>
            <ac:inkMk id="7" creationId="{03C88CC0-0CEC-4CAE-ABFB-FDE6038D5A03}"/>
          </ac:inkMkLst>
        </pc:inkChg>
        <pc:inkChg chg="add del">
          <ac:chgData name="Viet Anh Nguyen" userId="b95f61ff061388d5" providerId="LiveId" clId="{746B24EA-7A43-4D3D-A68A-B9BD11066FA8}" dt="2022-02-09T10:12:09.151" v="9438"/>
          <ac:inkMkLst>
            <pc:docMk/>
            <pc:sldMk cId="3117262575" sldId="390"/>
            <ac:inkMk id="8" creationId="{8FFE3C0E-8CED-4022-A802-0FB41444DC00}"/>
          </ac:inkMkLst>
        </pc:inkChg>
        <pc:inkChg chg="add del">
          <ac:chgData name="Viet Anh Nguyen" userId="b95f61ff061388d5" providerId="LiveId" clId="{746B24EA-7A43-4D3D-A68A-B9BD11066FA8}" dt="2022-02-09T10:12:09.151" v="9438"/>
          <ac:inkMkLst>
            <pc:docMk/>
            <pc:sldMk cId="3117262575" sldId="390"/>
            <ac:inkMk id="9" creationId="{9F73B8F6-92B7-40A6-A92D-09972375EF73}"/>
          </ac:inkMkLst>
        </pc:inkChg>
        <pc:inkChg chg="add del">
          <ac:chgData name="Viet Anh Nguyen" userId="b95f61ff061388d5" providerId="LiveId" clId="{746B24EA-7A43-4D3D-A68A-B9BD11066FA8}" dt="2022-02-09T10:12:09.151" v="9438"/>
          <ac:inkMkLst>
            <pc:docMk/>
            <pc:sldMk cId="3117262575" sldId="390"/>
            <ac:inkMk id="10" creationId="{CEB4B937-D84A-4AAF-A71D-1738960E71B4}"/>
          </ac:inkMkLst>
        </pc:inkChg>
        <pc:inkChg chg="add del">
          <ac:chgData name="Viet Anh Nguyen" userId="b95f61ff061388d5" providerId="LiveId" clId="{746B24EA-7A43-4D3D-A68A-B9BD11066FA8}" dt="2022-02-09T10:12:09.151" v="9438"/>
          <ac:inkMkLst>
            <pc:docMk/>
            <pc:sldMk cId="3117262575" sldId="390"/>
            <ac:inkMk id="11" creationId="{D8AB8E8F-5E60-4ECE-897B-B5DA2A56DF4C}"/>
          </ac:inkMkLst>
        </pc:inkChg>
        <pc:inkChg chg="add del">
          <ac:chgData name="Viet Anh Nguyen" userId="b95f61ff061388d5" providerId="LiveId" clId="{746B24EA-7A43-4D3D-A68A-B9BD11066FA8}" dt="2022-02-09T10:12:09.151" v="9438"/>
          <ac:inkMkLst>
            <pc:docMk/>
            <pc:sldMk cId="3117262575" sldId="390"/>
            <ac:inkMk id="12" creationId="{F625AE32-E2D9-4A3B-A82A-8921054E8FCF}"/>
          </ac:inkMkLst>
        </pc:inkChg>
        <pc:inkChg chg="add del">
          <ac:chgData name="Viet Anh Nguyen" userId="b95f61ff061388d5" providerId="LiveId" clId="{746B24EA-7A43-4D3D-A68A-B9BD11066FA8}" dt="2022-02-09T10:12:11.816" v="9444"/>
          <ac:inkMkLst>
            <pc:docMk/>
            <pc:sldMk cId="3117262575" sldId="390"/>
            <ac:inkMk id="13" creationId="{6A22A591-CF73-4B12-85AC-C3328180F781}"/>
          </ac:inkMkLst>
        </pc:inkChg>
        <pc:inkChg chg="add">
          <ac:chgData name="Viet Anh Nguyen" userId="b95f61ff061388d5" providerId="LiveId" clId="{746B24EA-7A43-4D3D-A68A-B9BD11066FA8}" dt="2022-02-09T10:12:09.151" v="9438"/>
          <ac:inkMkLst>
            <pc:docMk/>
            <pc:sldMk cId="3117262575" sldId="390"/>
            <ac:inkMk id="14" creationId="{94076E09-D264-4929-8EB1-2C7FA7D1F089}"/>
          </ac:inkMkLst>
        </pc:inkChg>
        <pc:inkChg chg="add del">
          <ac:chgData name="Viet Anh Nguyen" userId="b95f61ff061388d5" providerId="LiveId" clId="{746B24EA-7A43-4D3D-A68A-B9BD11066FA8}" dt="2022-02-09T10:12:11.816" v="9444"/>
          <ac:inkMkLst>
            <pc:docMk/>
            <pc:sldMk cId="3117262575" sldId="390"/>
            <ac:inkMk id="15" creationId="{2F2A821C-9A1B-4A77-A3EF-318F856F6BE8}"/>
          </ac:inkMkLst>
        </pc:inkChg>
        <pc:inkChg chg="add del">
          <ac:chgData name="Viet Anh Nguyen" userId="b95f61ff061388d5" providerId="LiveId" clId="{746B24EA-7A43-4D3D-A68A-B9BD11066FA8}" dt="2022-02-09T10:12:11.816" v="9444"/>
          <ac:inkMkLst>
            <pc:docMk/>
            <pc:sldMk cId="3117262575" sldId="390"/>
            <ac:inkMk id="16" creationId="{762F6894-CCB0-485B-BFD1-7B52C7334978}"/>
          </ac:inkMkLst>
        </pc:inkChg>
        <pc:inkChg chg="add del">
          <ac:chgData name="Viet Anh Nguyen" userId="b95f61ff061388d5" providerId="LiveId" clId="{746B24EA-7A43-4D3D-A68A-B9BD11066FA8}" dt="2022-02-09T10:12:11.816" v="9444"/>
          <ac:inkMkLst>
            <pc:docMk/>
            <pc:sldMk cId="3117262575" sldId="390"/>
            <ac:inkMk id="17" creationId="{6F1E7F1C-51A1-445E-822E-EC4F3FAA0CC4}"/>
          </ac:inkMkLst>
        </pc:inkChg>
        <pc:inkChg chg="add del">
          <ac:chgData name="Viet Anh Nguyen" userId="b95f61ff061388d5" providerId="LiveId" clId="{746B24EA-7A43-4D3D-A68A-B9BD11066FA8}" dt="2022-02-09T10:12:11.816" v="9444"/>
          <ac:inkMkLst>
            <pc:docMk/>
            <pc:sldMk cId="3117262575" sldId="390"/>
            <ac:inkMk id="18" creationId="{0FB0705C-717A-4B32-BA9D-B0680BF71C03}"/>
          </ac:inkMkLst>
        </pc:inkChg>
        <pc:inkChg chg="add del">
          <ac:chgData name="Viet Anh Nguyen" userId="b95f61ff061388d5" providerId="LiveId" clId="{746B24EA-7A43-4D3D-A68A-B9BD11066FA8}" dt="2022-02-09T10:12:11.816" v="9444"/>
          <ac:inkMkLst>
            <pc:docMk/>
            <pc:sldMk cId="3117262575" sldId="390"/>
            <ac:inkMk id="19" creationId="{090AE2B0-A44B-4FC6-BAA8-3224728E30C2}"/>
          </ac:inkMkLst>
        </pc:inkChg>
        <pc:inkChg chg="add">
          <ac:chgData name="Viet Anh Nguyen" userId="b95f61ff061388d5" providerId="LiveId" clId="{746B24EA-7A43-4D3D-A68A-B9BD11066FA8}" dt="2022-02-09T10:12:11.816" v="9444"/>
          <ac:inkMkLst>
            <pc:docMk/>
            <pc:sldMk cId="3117262575" sldId="390"/>
            <ac:inkMk id="20" creationId="{34124FE7-21FF-4F78-94AB-950717275212}"/>
          </ac:inkMkLst>
        </pc:inkChg>
        <pc:inkChg chg="add">
          <ac:chgData name="Viet Anh Nguyen" userId="b95f61ff061388d5" providerId="LiveId" clId="{746B24EA-7A43-4D3D-A68A-B9BD11066FA8}" dt="2022-02-09T10:12:11.816" v="9444"/>
          <ac:inkMkLst>
            <pc:docMk/>
            <pc:sldMk cId="3117262575" sldId="390"/>
            <ac:inkMk id="21" creationId="{714B7A4E-91FB-44B6-BF34-E00F827AAE59}"/>
          </ac:inkMkLst>
        </pc:inkChg>
        <pc:inkChg chg="add del">
          <ac:chgData name="Viet Anh Nguyen" userId="b95f61ff061388d5" providerId="LiveId" clId="{746B24EA-7A43-4D3D-A68A-B9BD11066FA8}" dt="2022-02-09T10:12:16.229" v="9453"/>
          <ac:inkMkLst>
            <pc:docMk/>
            <pc:sldMk cId="3117262575" sldId="390"/>
            <ac:inkMk id="22" creationId="{68CF8D36-C016-46EA-B8AF-E1278E3768F5}"/>
          </ac:inkMkLst>
        </pc:inkChg>
        <pc:inkChg chg="add del">
          <ac:chgData name="Viet Anh Nguyen" userId="b95f61ff061388d5" providerId="LiveId" clId="{746B24EA-7A43-4D3D-A68A-B9BD11066FA8}" dt="2022-02-09T10:12:16.229" v="9453"/>
          <ac:inkMkLst>
            <pc:docMk/>
            <pc:sldMk cId="3117262575" sldId="390"/>
            <ac:inkMk id="23" creationId="{D412C7B3-6ACF-4E3D-8B8F-69FDB61B64A1}"/>
          </ac:inkMkLst>
        </pc:inkChg>
        <pc:inkChg chg="add del">
          <ac:chgData name="Viet Anh Nguyen" userId="b95f61ff061388d5" providerId="LiveId" clId="{746B24EA-7A43-4D3D-A68A-B9BD11066FA8}" dt="2022-02-09T10:12:16.229" v="9453"/>
          <ac:inkMkLst>
            <pc:docMk/>
            <pc:sldMk cId="3117262575" sldId="390"/>
            <ac:inkMk id="24" creationId="{4E8B936C-3021-42D0-AE62-3A77F3B4CA30}"/>
          </ac:inkMkLst>
        </pc:inkChg>
        <pc:inkChg chg="add del">
          <ac:chgData name="Viet Anh Nguyen" userId="b95f61ff061388d5" providerId="LiveId" clId="{746B24EA-7A43-4D3D-A68A-B9BD11066FA8}" dt="2022-02-09T10:12:16.229" v="9453"/>
          <ac:inkMkLst>
            <pc:docMk/>
            <pc:sldMk cId="3117262575" sldId="390"/>
            <ac:inkMk id="25" creationId="{DAE0E527-E4E0-4D64-8534-D95DE3C3EA34}"/>
          </ac:inkMkLst>
        </pc:inkChg>
        <pc:inkChg chg="add del">
          <ac:chgData name="Viet Anh Nguyen" userId="b95f61ff061388d5" providerId="LiveId" clId="{746B24EA-7A43-4D3D-A68A-B9BD11066FA8}" dt="2022-02-09T10:12:16.229" v="9453"/>
          <ac:inkMkLst>
            <pc:docMk/>
            <pc:sldMk cId="3117262575" sldId="390"/>
            <ac:inkMk id="26" creationId="{C6DF778C-9ADA-457E-8D97-3B88161DF9FB}"/>
          </ac:inkMkLst>
        </pc:inkChg>
        <pc:inkChg chg="add del">
          <ac:chgData name="Viet Anh Nguyen" userId="b95f61ff061388d5" providerId="LiveId" clId="{746B24EA-7A43-4D3D-A68A-B9BD11066FA8}" dt="2022-02-09T10:12:16.229" v="9453"/>
          <ac:inkMkLst>
            <pc:docMk/>
            <pc:sldMk cId="3117262575" sldId="390"/>
            <ac:inkMk id="27" creationId="{02ABD737-2604-4AA7-BA04-BF172D3C1FD4}"/>
          </ac:inkMkLst>
        </pc:inkChg>
        <pc:inkChg chg="add del">
          <ac:chgData name="Viet Anh Nguyen" userId="b95f61ff061388d5" providerId="LiveId" clId="{746B24EA-7A43-4D3D-A68A-B9BD11066FA8}" dt="2022-02-09T10:12:16.229" v="9453"/>
          <ac:inkMkLst>
            <pc:docMk/>
            <pc:sldMk cId="3117262575" sldId="390"/>
            <ac:inkMk id="28" creationId="{AAB4B1CA-171C-4EF1-90FA-7BF6FADD069F}"/>
          </ac:inkMkLst>
        </pc:inkChg>
        <pc:inkChg chg="add del">
          <ac:chgData name="Viet Anh Nguyen" userId="b95f61ff061388d5" providerId="LiveId" clId="{746B24EA-7A43-4D3D-A68A-B9BD11066FA8}" dt="2022-02-09T10:12:16.229" v="9453"/>
          <ac:inkMkLst>
            <pc:docMk/>
            <pc:sldMk cId="3117262575" sldId="390"/>
            <ac:inkMk id="29" creationId="{64616B98-4E30-48AB-9640-7A8BFF2862FC}"/>
          </ac:inkMkLst>
        </pc:inkChg>
        <pc:inkChg chg="add del">
          <ac:chgData name="Viet Anh Nguyen" userId="b95f61ff061388d5" providerId="LiveId" clId="{746B24EA-7A43-4D3D-A68A-B9BD11066FA8}" dt="2022-02-09T10:12:19.770" v="9464"/>
          <ac:inkMkLst>
            <pc:docMk/>
            <pc:sldMk cId="3117262575" sldId="390"/>
            <ac:inkMk id="30" creationId="{36BD971E-CAA6-48D3-879D-F8499ABF7219}"/>
          </ac:inkMkLst>
        </pc:inkChg>
        <pc:inkChg chg="add del">
          <ac:chgData name="Viet Anh Nguyen" userId="b95f61ff061388d5" providerId="LiveId" clId="{746B24EA-7A43-4D3D-A68A-B9BD11066FA8}" dt="2022-02-09T10:12:19.770" v="9464"/>
          <ac:inkMkLst>
            <pc:docMk/>
            <pc:sldMk cId="3117262575" sldId="390"/>
            <ac:inkMk id="31" creationId="{E5FA58D0-0F56-42B4-9446-B225913C854E}"/>
          </ac:inkMkLst>
        </pc:inkChg>
        <pc:inkChg chg="add del">
          <ac:chgData name="Viet Anh Nguyen" userId="b95f61ff061388d5" providerId="LiveId" clId="{746B24EA-7A43-4D3D-A68A-B9BD11066FA8}" dt="2022-02-09T10:12:19.770" v="9464"/>
          <ac:inkMkLst>
            <pc:docMk/>
            <pc:sldMk cId="3117262575" sldId="390"/>
            <ac:inkMk id="32" creationId="{28511C98-49B9-4835-8986-45591406B5C5}"/>
          </ac:inkMkLst>
        </pc:inkChg>
        <pc:inkChg chg="add del">
          <ac:chgData name="Viet Anh Nguyen" userId="b95f61ff061388d5" providerId="LiveId" clId="{746B24EA-7A43-4D3D-A68A-B9BD11066FA8}" dt="2022-02-09T10:12:19.770" v="9464"/>
          <ac:inkMkLst>
            <pc:docMk/>
            <pc:sldMk cId="3117262575" sldId="390"/>
            <ac:inkMk id="33" creationId="{3877421B-59E2-4C5F-9711-3F9C13A665FC}"/>
          </ac:inkMkLst>
        </pc:inkChg>
        <pc:inkChg chg="add del">
          <ac:chgData name="Viet Anh Nguyen" userId="b95f61ff061388d5" providerId="LiveId" clId="{746B24EA-7A43-4D3D-A68A-B9BD11066FA8}" dt="2022-02-09T10:12:19.770" v="9464"/>
          <ac:inkMkLst>
            <pc:docMk/>
            <pc:sldMk cId="3117262575" sldId="390"/>
            <ac:inkMk id="34" creationId="{19CAD91D-503C-4D01-9478-4903CF235312}"/>
          </ac:inkMkLst>
        </pc:inkChg>
        <pc:inkChg chg="add del">
          <ac:chgData name="Viet Anh Nguyen" userId="b95f61ff061388d5" providerId="LiveId" clId="{746B24EA-7A43-4D3D-A68A-B9BD11066FA8}" dt="2022-02-09T10:12:19.770" v="9464"/>
          <ac:inkMkLst>
            <pc:docMk/>
            <pc:sldMk cId="3117262575" sldId="390"/>
            <ac:inkMk id="35" creationId="{DABD8ADE-7226-42A3-B16A-AD2F86F3B890}"/>
          </ac:inkMkLst>
        </pc:inkChg>
        <pc:inkChg chg="add del">
          <ac:chgData name="Viet Anh Nguyen" userId="b95f61ff061388d5" providerId="LiveId" clId="{746B24EA-7A43-4D3D-A68A-B9BD11066FA8}" dt="2022-02-09T10:12:19.770" v="9464"/>
          <ac:inkMkLst>
            <pc:docMk/>
            <pc:sldMk cId="3117262575" sldId="390"/>
            <ac:inkMk id="36" creationId="{4D4E4C11-E9D4-4A0A-BA53-ABAAC5E3BD72}"/>
          </ac:inkMkLst>
        </pc:inkChg>
        <pc:inkChg chg="add del">
          <ac:chgData name="Viet Anh Nguyen" userId="b95f61ff061388d5" providerId="LiveId" clId="{746B24EA-7A43-4D3D-A68A-B9BD11066FA8}" dt="2022-02-09T10:12:19.770" v="9464"/>
          <ac:inkMkLst>
            <pc:docMk/>
            <pc:sldMk cId="3117262575" sldId="390"/>
            <ac:inkMk id="37" creationId="{87C7A031-FEF5-4CBF-96F4-69910F9CBAD5}"/>
          </ac:inkMkLst>
        </pc:inkChg>
        <pc:inkChg chg="add del">
          <ac:chgData name="Viet Anh Nguyen" userId="b95f61ff061388d5" providerId="LiveId" clId="{746B24EA-7A43-4D3D-A68A-B9BD11066FA8}" dt="2022-02-09T10:12:19.770" v="9464"/>
          <ac:inkMkLst>
            <pc:docMk/>
            <pc:sldMk cId="3117262575" sldId="390"/>
            <ac:inkMk id="38" creationId="{DCF210E3-19AF-4D79-BDEE-4A3FD1EEB438}"/>
          </ac:inkMkLst>
        </pc:inkChg>
        <pc:inkChg chg="add del">
          <ac:chgData name="Viet Anh Nguyen" userId="b95f61ff061388d5" providerId="LiveId" clId="{746B24EA-7A43-4D3D-A68A-B9BD11066FA8}" dt="2022-02-09T10:12:19.770" v="9464"/>
          <ac:inkMkLst>
            <pc:docMk/>
            <pc:sldMk cId="3117262575" sldId="390"/>
            <ac:inkMk id="39" creationId="{16E4828B-5730-4749-96E9-5934914A2E55}"/>
          </ac:inkMkLst>
        </pc:inkChg>
        <pc:inkChg chg="add del">
          <ac:chgData name="Viet Anh Nguyen" userId="b95f61ff061388d5" providerId="LiveId" clId="{746B24EA-7A43-4D3D-A68A-B9BD11066FA8}" dt="2022-02-09T10:12:19.770" v="9464"/>
          <ac:inkMkLst>
            <pc:docMk/>
            <pc:sldMk cId="3117262575" sldId="390"/>
            <ac:inkMk id="40" creationId="{A6151CD2-2999-4491-8BC3-15159F769FAD}"/>
          </ac:inkMkLst>
        </pc:inkChg>
        <pc:inkChg chg="add">
          <ac:chgData name="Viet Anh Nguyen" userId="b95f61ff061388d5" providerId="LiveId" clId="{746B24EA-7A43-4D3D-A68A-B9BD11066FA8}" dt="2022-02-09T10:12:19.770" v="9464"/>
          <ac:inkMkLst>
            <pc:docMk/>
            <pc:sldMk cId="3117262575" sldId="390"/>
            <ac:inkMk id="41" creationId="{CDC7869F-F0A6-4906-B8F3-046F79AA4B1A}"/>
          </ac:inkMkLst>
        </pc:inkChg>
        <pc:inkChg chg="add">
          <ac:chgData name="Viet Anh Nguyen" userId="b95f61ff061388d5" providerId="LiveId" clId="{746B24EA-7A43-4D3D-A68A-B9BD11066FA8}" dt="2022-02-09T10:12:19.770" v="9464"/>
          <ac:inkMkLst>
            <pc:docMk/>
            <pc:sldMk cId="3117262575" sldId="390"/>
            <ac:inkMk id="42" creationId="{FD06D4BD-9E9B-4E9E-A6B5-0CD6BBCA004B}"/>
          </ac:inkMkLst>
        </pc:inkChg>
        <pc:inkChg chg="add del">
          <ac:chgData name="Viet Anh Nguyen" userId="b95f61ff061388d5" providerId="LiveId" clId="{746B24EA-7A43-4D3D-A68A-B9BD11066FA8}" dt="2022-02-09T10:12:22.055" v="9470"/>
          <ac:inkMkLst>
            <pc:docMk/>
            <pc:sldMk cId="3117262575" sldId="390"/>
            <ac:inkMk id="43" creationId="{23C2F866-1FBF-48BF-B153-7CBAC83E96F2}"/>
          </ac:inkMkLst>
        </pc:inkChg>
        <pc:inkChg chg="add del">
          <ac:chgData name="Viet Anh Nguyen" userId="b95f61ff061388d5" providerId="LiveId" clId="{746B24EA-7A43-4D3D-A68A-B9BD11066FA8}" dt="2022-02-09T10:12:22.055" v="9470"/>
          <ac:inkMkLst>
            <pc:docMk/>
            <pc:sldMk cId="3117262575" sldId="390"/>
            <ac:inkMk id="44" creationId="{D93DFE4B-631B-42E3-B288-0DCC35E11E53}"/>
          </ac:inkMkLst>
        </pc:inkChg>
        <pc:inkChg chg="add del">
          <ac:chgData name="Viet Anh Nguyen" userId="b95f61ff061388d5" providerId="LiveId" clId="{746B24EA-7A43-4D3D-A68A-B9BD11066FA8}" dt="2022-02-09T10:12:22.055" v="9470"/>
          <ac:inkMkLst>
            <pc:docMk/>
            <pc:sldMk cId="3117262575" sldId="390"/>
            <ac:inkMk id="45" creationId="{2F099BCC-B106-49DD-8ED9-C7B287552E5B}"/>
          </ac:inkMkLst>
        </pc:inkChg>
        <pc:inkChg chg="add del">
          <ac:chgData name="Viet Anh Nguyen" userId="b95f61ff061388d5" providerId="LiveId" clId="{746B24EA-7A43-4D3D-A68A-B9BD11066FA8}" dt="2022-02-09T10:12:22.055" v="9470"/>
          <ac:inkMkLst>
            <pc:docMk/>
            <pc:sldMk cId="3117262575" sldId="390"/>
            <ac:inkMk id="46" creationId="{D1EF0FB6-4FE3-41B9-BDC8-80617998132D}"/>
          </ac:inkMkLst>
        </pc:inkChg>
        <pc:inkChg chg="add del">
          <ac:chgData name="Viet Anh Nguyen" userId="b95f61ff061388d5" providerId="LiveId" clId="{746B24EA-7A43-4D3D-A68A-B9BD11066FA8}" dt="2022-02-09T10:12:22.055" v="9470"/>
          <ac:inkMkLst>
            <pc:docMk/>
            <pc:sldMk cId="3117262575" sldId="390"/>
            <ac:inkMk id="47" creationId="{B6E110CA-FF6B-4806-9494-EFB62FF8E2EF}"/>
          </ac:inkMkLst>
        </pc:inkChg>
        <pc:inkChg chg="add">
          <ac:chgData name="Viet Anh Nguyen" userId="b95f61ff061388d5" providerId="LiveId" clId="{746B24EA-7A43-4D3D-A68A-B9BD11066FA8}" dt="2022-02-09T10:12:22.055" v="9470"/>
          <ac:inkMkLst>
            <pc:docMk/>
            <pc:sldMk cId="3117262575" sldId="390"/>
            <ac:inkMk id="48" creationId="{A58A6BC5-6B23-4C30-AE0B-AC2D3AF556EA}"/>
          </ac:inkMkLst>
        </pc:inkChg>
        <pc:inkChg chg="add del">
          <ac:chgData name="Viet Anh Nguyen" userId="b95f61ff061388d5" providerId="LiveId" clId="{746B24EA-7A43-4D3D-A68A-B9BD11066FA8}" dt="2022-02-09T10:12:31.182" v="9473"/>
          <ac:inkMkLst>
            <pc:docMk/>
            <pc:sldMk cId="3117262575" sldId="390"/>
            <ac:inkMk id="49" creationId="{F16E299E-6349-4454-BC21-1397D1143A0C}"/>
          </ac:inkMkLst>
        </pc:inkChg>
        <pc:inkChg chg="add del">
          <ac:chgData name="Viet Anh Nguyen" userId="b95f61ff061388d5" providerId="LiveId" clId="{746B24EA-7A43-4D3D-A68A-B9BD11066FA8}" dt="2022-02-09T10:12:31.182" v="9473"/>
          <ac:inkMkLst>
            <pc:docMk/>
            <pc:sldMk cId="3117262575" sldId="390"/>
            <ac:inkMk id="50" creationId="{3EF1F8AD-CF08-43C8-9628-B6BA139B9275}"/>
          </ac:inkMkLst>
        </pc:inkChg>
        <pc:inkChg chg="add del">
          <ac:chgData name="Viet Anh Nguyen" userId="b95f61ff061388d5" providerId="LiveId" clId="{746B24EA-7A43-4D3D-A68A-B9BD11066FA8}" dt="2022-02-09T10:12:41.949" v="9493"/>
          <ac:inkMkLst>
            <pc:docMk/>
            <pc:sldMk cId="3117262575" sldId="390"/>
            <ac:inkMk id="51" creationId="{28D1C48E-B8DC-493D-BB0E-AF41EE3AA501}"/>
          </ac:inkMkLst>
        </pc:inkChg>
        <pc:inkChg chg="add del">
          <ac:chgData name="Viet Anh Nguyen" userId="b95f61ff061388d5" providerId="LiveId" clId="{746B24EA-7A43-4D3D-A68A-B9BD11066FA8}" dt="2022-02-09T10:12:41.949" v="9493"/>
          <ac:inkMkLst>
            <pc:docMk/>
            <pc:sldMk cId="3117262575" sldId="390"/>
            <ac:inkMk id="52" creationId="{3E205FC9-4BF3-48FB-8B7C-B6500AFE38AC}"/>
          </ac:inkMkLst>
        </pc:inkChg>
        <pc:inkChg chg="add del">
          <ac:chgData name="Viet Anh Nguyen" userId="b95f61ff061388d5" providerId="LiveId" clId="{746B24EA-7A43-4D3D-A68A-B9BD11066FA8}" dt="2022-02-09T10:12:34.052" v="9477"/>
          <ac:inkMkLst>
            <pc:docMk/>
            <pc:sldMk cId="3117262575" sldId="390"/>
            <ac:inkMk id="53" creationId="{1BBD23CC-F265-4D1F-A77C-905BA5FF77D3}"/>
          </ac:inkMkLst>
        </pc:inkChg>
        <pc:inkChg chg="add del">
          <ac:chgData name="Viet Anh Nguyen" userId="b95f61ff061388d5" providerId="LiveId" clId="{746B24EA-7A43-4D3D-A68A-B9BD11066FA8}" dt="2022-02-09T10:12:34.052" v="9477"/>
          <ac:inkMkLst>
            <pc:docMk/>
            <pc:sldMk cId="3117262575" sldId="390"/>
            <ac:inkMk id="54" creationId="{49418811-5DAF-4B5C-844D-1AD45AE47D24}"/>
          </ac:inkMkLst>
        </pc:inkChg>
        <pc:inkChg chg="add">
          <ac:chgData name="Viet Anh Nguyen" userId="b95f61ff061388d5" providerId="LiveId" clId="{746B24EA-7A43-4D3D-A68A-B9BD11066FA8}" dt="2022-02-09T10:12:34.052" v="9477"/>
          <ac:inkMkLst>
            <pc:docMk/>
            <pc:sldMk cId="3117262575" sldId="390"/>
            <ac:inkMk id="55" creationId="{A8D50A9E-E621-46BC-8611-191FB44F020C}"/>
          </ac:inkMkLst>
        </pc:inkChg>
        <pc:inkChg chg="add del">
          <ac:chgData name="Viet Anh Nguyen" userId="b95f61ff061388d5" providerId="LiveId" clId="{746B24EA-7A43-4D3D-A68A-B9BD11066FA8}" dt="2022-02-09T10:12:35.406" v="9480"/>
          <ac:inkMkLst>
            <pc:docMk/>
            <pc:sldMk cId="3117262575" sldId="390"/>
            <ac:inkMk id="56" creationId="{649438E9-0551-4244-87F3-2C84643D79E5}"/>
          </ac:inkMkLst>
        </pc:inkChg>
        <pc:inkChg chg="add del">
          <ac:chgData name="Viet Anh Nguyen" userId="b95f61ff061388d5" providerId="LiveId" clId="{746B24EA-7A43-4D3D-A68A-B9BD11066FA8}" dt="2022-02-09T10:12:35.406" v="9480"/>
          <ac:inkMkLst>
            <pc:docMk/>
            <pc:sldMk cId="3117262575" sldId="390"/>
            <ac:inkMk id="57" creationId="{7FF8BCB0-B5D8-41B9-A570-AF33268592A7}"/>
          </ac:inkMkLst>
        </pc:inkChg>
        <pc:inkChg chg="add">
          <ac:chgData name="Viet Anh Nguyen" userId="b95f61ff061388d5" providerId="LiveId" clId="{746B24EA-7A43-4D3D-A68A-B9BD11066FA8}" dt="2022-02-09T10:12:35.406" v="9480"/>
          <ac:inkMkLst>
            <pc:docMk/>
            <pc:sldMk cId="3117262575" sldId="390"/>
            <ac:inkMk id="58" creationId="{959C3C99-F4C2-400A-B8C7-63195D6AE6E7}"/>
          </ac:inkMkLst>
        </pc:inkChg>
        <pc:inkChg chg="add del">
          <ac:chgData name="Viet Anh Nguyen" userId="b95f61ff061388d5" providerId="LiveId" clId="{746B24EA-7A43-4D3D-A68A-B9BD11066FA8}" dt="2022-02-09T10:12:37.267" v="9485"/>
          <ac:inkMkLst>
            <pc:docMk/>
            <pc:sldMk cId="3117262575" sldId="390"/>
            <ac:inkMk id="59" creationId="{84F8A5CD-2C06-4DEE-9138-286A8730F455}"/>
          </ac:inkMkLst>
        </pc:inkChg>
        <pc:inkChg chg="add del">
          <ac:chgData name="Viet Anh Nguyen" userId="b95f61ff061388d5" providerId="LiveId" clId="{746B24EA-7A43-4D3D-A68A-B9BD11066FA8}" dt="2022-02-09T10:12:37.267" v="9485"/>
          <ac:inkMkLst>
            <pc:docMk/>
            <pc:sldMk cId="3117262575" sldId="390"/>
            <ac:inkMk id="60" creationId="{121FC822-0E5D-487F-9866-4B034920CE77}"/>
          </ac:inkMkLst>
        </pc:inkChg>
        <pc:inkChg chg="add del">
          <ac:chgData name="Viet Anh Nguyen" userId="b95f61ff061388d5" providerId="LiveId" clId="{746B24EA-7A43-4D3D-A68A-B9BD11066FA8}" dt="2022-02-09T10:12:37.267" v="9485"/>
          <ac:inkMkLst>
            <pc:docMk/>
            <pc:sldMk cId="3117262575" sldId="390"/>
            <ac:inkMk id="61" creationId="{E2AE619F-1F8E-40F9-B7D1-0FAB3DB434F2}"/>
          </ac:inkMkLst>
        </pc:inkChg>
        <pc:inkChg chg="add del">
          <ac:chgData name="Viet Anh Nguyen" userId="b95f61ff061388d5" providerId="LiveId" clId="{746B24EA-7A43-4D3D-A68A-B9BD11066FA8}" dt="2022-02-09T10:12:37.267" v="9485"/>
          <ac:inkMkLst>
            <pc:docMk/>
            <pc:sldMk cId="3117262575" sldId="390"/>
            <ac:inkMk id="62" creationId="{DC176CB1-A0A9-4998-B204-B82A0ADB1BE2}"/>
          </ac:inkMkLst>
        </pc:inkChg>
        <pc:inkChg chg="add">
          <ac:chgData name="Viet Anh Nguyen" userId="b95f61ff061388d5" providerId="LiveId" clId="{746B24EA-7A43-4D3D-A68A-B9BD11066FA8}" dt="2022-02-09T10:12:37.267" v="9485"/>
          <ac:inkMkLst>
            <pc:docMk/>
            <pc:sldMk cId="3117262575" sldId="390"/>
            <ac:inkMk id="63" creationId="{1B5FB158-01B6-48A5-A078-1E6065C8E4DF}"/>
          </ac:inkMkLst>
        </pc:inkChg>
        <pc:inkChg chg="add del">
          <ac:chgData name="Viet Anh Nguyen" userId="b95f61ff061388d5" providerId="LiveId" clId="{746B24EA-7A43-4D3D-A68A-B9BD11066FA8}" dt="2022-02-09T10:12:40.269" v="9489"/>
          <ac:inkMkLst>
            <pc:docMk/>
            <pc:sldMk cId="3117262575" sldId="390"/>
            <ac:inkMk id="64" creationId="{B7005E99-5E85-4E0E-B631-B82CDE303833}"/>
          </ac:inkMkLst>
        </pc:inkChg>
        <pc:inkChg chg="add del">
          <ac:chgData name="Viet Anh Nguyen" userId="b95f61ff061388d5" providerId="LiveId" clId="{746B24EA-7A43-4D3D-A68A-B9BD11066FA8}" dt="2022-02-09T10:12:40.269" v="9489"/>
          <ac:inkMkLst>
            <pc:docMk/>
            <pc:sldMk cId="3117262575" sldId="390"/>
            <ac:inkMk id="65" creationId="{B1F99121-B7F9-4750-A395-D518C285E167}"/>
          </ac:inkMkLst>
        </pc:inkChg>
        <pc:inkChg chg="add del">
          <ac:chgData name="Viet Anh Nguyen" userId="b95f61ff061388d5" providerId="LiveId" clId="{746B24EA-7A43-4D3D-A68A-B9BD11066FA8}" dt="2022-02-09T10:12:40.269" v="9489"/>
          <ac:inkMkLst>
            <pc:docMk/>
            <pc:sldMk cId="3117262575" sldId="390"/>
            <ac:inkMk id="66" creationId="{2BC80374-9761-41A4-BCE8-375DDEF5AA34}"/>
          </ac:inkMkLst>
        </pc:inkChg>
        <pc:inkChg chg="add">
          <ac:chgData name="Viet Anh Nguyen" userId="b95f61ff061388d5" providerId="LiveId" clId="{746B24EA-7A43-4D3D-A68A-B9BD11066FA8}" dt="2022-02-09T10:12:40.269" v="9489"/>
          <ac:inkMkLst>
            <pc:docMk/>
            <pc:sldMk cId="3117262575" sldId="390"/>
            <ac:inkMk id="67" creationId="{D6BCB24B-25BA-46DB-9C41-4A80E7EC51D1}"/>
          </ac:inkMkLst>
        </pc:inkChg>
        <pc:inkChg chg="add del">
          <ac:chgData name="Viet Anh Nguyen" userId="b95f61ff061388d5" providerId="LiveId" clId="{746B24EA-7A43-4D3D-A68A-B9BD11066FA8}" dt="2022-02-09T10:12:41.949" v="9493"/>
          <ac:inkMkLst>
            <pc:docMk/>
            <pc:sldMk cId="3117262575" sldId="390"/>
            <ac:inkMk id="68" creationId="{9B945CB2-408C-4DFE-A17D-3DA2730AD7FF}"/>
          </ac:inkMkLst>
        </pc:inkChg>
        <pc:inkChg chg="add del">
          <ac:chgData name="Viet Anh Nguyen" userId="b95f61ff061388d5" providerId="LiveId" clId="{746B24EA-7A43-4D3D-A68A-B9BD11066FA8}" dt="2022-02-09T10:12:41.949" v="9493"/>
          <ac:inkMkLst>
            <pc:docMk/>
            <pc:sldMk cId="3117262575" sldId="390"/>
            <ac:inkMk id="69" creationId="{6BBB7EA2-5951-4AF6-A894-D2D5ADE472A4}"/>
          </ac:inkMkLst>
        </pc:inkChg>
        <pc:inkChg chg="add del">
          <ac:chgData name="Viet Anh Nguyen" userId="b95f61ff061388d5" providerId="LiveId" clId="{746B24EA-7A43-4D3D-A68A-B9BD11066FA8}" dt="2022-02-09T10:12:41.949" v="9493"/>
          <ac:inkMkLst>
            <pc:docMk/>
            <pc:sldMk cId="3117262575" sldId="390"/>
            <ac:inkMk id="70" creationId="{E2F2347A-8911-4342-920D-3BF519BA649C}"/>
          </ac:inkMkLst>
        </pc:inkChg>
        <pc:inkChg chg="add del">
          <ac:chgData name="Viet Anh Nguyen" userId="b95f61ff061388d5" providerId="LiveId" clId="{746B24EA-7A43-4D3D-A68A-B9BD11066FA8}" dt="2022-02-09T10:12:44.101" v="9495"/>
          <ac:inkMkLst>
            <pc:docMk/>
            <pc:sldMk cId="3117262575" sldId="390"/>
            <ac:inkMk id="71" creationId="{5D6B5016-487C-460E-9F81-A12E1DF6CFA7}"/>
          </ac:inkMkLst>
        </pc:inkChg>
        <pc:inkChg chg="add del">
          <ac:chgData name="Viet Anh Nguyen" userId="b95f61ff061388d5" providerId="LiveId" clId="{746B24EA-7A43-4D3D-A68A-B9BD11066FA8}" dt="2022-02-09T10:12:44.101" v="9495"/>
          <ac:inkMkLst>
            <pc:docMk/>
            <pc:sldMk cId="3117262575" sldId="390"/>
            <ac:inkMk id="72" creationId="{09AC2479-D200-4E80-A611-43E77267DFBF}"/>
          </ac:inkMkLst>
        </pc:inkChg>
        <pc:inkChg chg="add del">
          <ac:chgData name="Viet Anh Nguyen" userId="b95f61ff061388d5" providerId="LiveId" clId="{746B24EA-7A43-4D3D-A68A-B9BD11066FA8}" dt="2022-02-09T10:12:46.637" v="9502"/>
          <ac:inkMkLst>
            <pc:docMk/>
            <pc:sldMk cId="3117262575" sldId="390"/>
            <ac:inkMk id="73" creationId="{0568C994-2BCE-4605-ADA6-609800BF6D7D}"/>
          </ac:inkMkLst>
        </pc:inkChg>
        <pc:inkChg chg="add del">
          <ac:chgData name="Viet Anh Nguyen" userId="b95f61ff061388d5" providerId="LiveId" clId="{746B24EA-7A43-4D3D-A68A-B9BD11066FA8}" dt="2022-02-09T10:12:46.637" v="9502"/>
          <ac:inkMkLst>
            <pc:docMk/>
            <pc:sldMk cId="3117262575" sldId="390"/>
            <ac:inkMk id="74" creationId="{17BCFCE2-56F5-4751-BDED-1AFB5CED3A28}"/>
          </ac:inkMkLst>
        </pc:inkChg>
        <pc:inkChg chg="add del">
          <ac:chgData name="Viet Anh Nguyen" userId="b95f61ff061388d5" providerId="LiveId" clId="{746B24EA-7A43-4D3D-A68A-B9BD11066FA8}" dt="2022-02-09T10:12:46.637" v="9502"/>
          <ac:inkMkLst>
            <pc:docMk/>
            <pc:sldMk cId="3117262575" sldId="390"/>
            <ac:inkMk id="75" creationId="{B3116D58-8B32-4546-88BE-0CD9112A2310}"/>
          </ac:inkMkLst>
        </pc:inkChg>
        <pc:inkChg chg="add del">
          <ac:chgData name="Viet Anh Nguyen" userId="b95f61ff061388d5" providerId="LiveId" clId="{746B24EA-7A43-4D3D-A68A-B9BD11066FA8}" dt="2022-02-09T10:12:46.637" v="9502"/>
          <ac:inkMkLst>
            <pc:docMk/>
            <pc:sldMk cId="3117262575" sldId="390"/>
            <ac:inkMk id="76" creationId="{5BD848F5-C41A-422D-AB10-C4B557884B77}"/>
          </ac:inkMkLst>
        </pc:inkChg>
        <pc:inkChg chg="add del">
          <ac:chgData name="Viet Anh Nguyen" userId="b95f61ff061388d5" providerId="LiveId" clId="{746B24EA-7A43-4D3D-A68A-B9BD11066FA8}" dt="2022-02-09T10:12:46.637" v="9502"/>
          <ac:inkMkLst>
            <pc:docMk/>
            <pc:sldMk cId="3117262575" sldId="390"/>
            <ac:inkMk id="77" creationId="{79B47554-E22C-4AF9-8E09-ACEA6648F594}"/>
          </ac:inkMkLst>
        </pc:inkChg>
        <pc:inkChg chg="add del">
          <ac:chgData name="Viet Anh Nguyen" userId="b95f61ff061388d5" providerId="LiveId" clId="{746B24EA-7A43-4D3D-A68A-B9BD11066FA8}" dt="2022-02-09T10:12:46.637" v="9502"/>
          <ac:inkMkLst>
            <pc:docMk/>
            <pc:sldMk cId="3117262575" sldId="390"/>
            <ac:inkMk id="78" creationId="{FA407413-8F52-454C-869C-E117CC3A432D}"/>
          </ac:inkMkLst>
        </pc:inkChg>
        <pc:inkChg chg="add del">
          <ac:chgData name="Viet Anh Nguyen" userId="b95f61ff061388d5" providerId="LiveId" clId="{746B24EA-7A43-4D3D-A68A-B9BD11066FA8}" dt="2022-02-09T10:12:46.637" v="9502"/>
          <ac:inkMkLst>
            <pc:docMk/>
            <pc:sldMk cId="3117262575" sldId="390"/>
            <ac:inkMk id="79" creationId="{E9BAF321-7465-44C0-8397-67CC17261DC8}"/>
          </ac:inkMkLst>
        </pc:inkChg>
        <pc:inkChg chg="add">
          <ac:chgData name="Viet Anh Nguyen" userId="b95f61ff061388d5" providerId="LiveId" clId="{746B24EA-7A43-4D3D-A68A-B9BD11066FA8}" dt="2022-02-09T10:12:46.637" v="9502"/>
          <ac:inkMkLst>
            <pc:docMk/>
            <pc:sldMk cId="3117262575" sldId="390"/>
            <ac:inkMk id="80" creationId="{125BC41A-DF2A-4589-98D0-62F6B9C0A2FF}"/>
          </ac:inkMkLst>
        </pc:inkChg>
        <pc:inkChg chg="add del">
          <ac:chgData name="Viet Anh Nguyen" userId="b95f61ff061388d5" providerId="LiveId" clId="{746B24EA-7A43-4D3D-A68A-B9BD11066FA8}" dt="2022-02-09T10:12:50.353" v="9509"/>
          <ac:inkMkLst>
            <pc:docMk/>
            <pc:sldMk cId="3117262575" sldId="390"/>
            <ac:inkMk id="81" creationId="{FC0659E1-A5A0-4C25-8D96-3AA91D293F4C}"/>
          </ac:inkMkLst>
        </pc:inkChg>
        <pc:inkChg chg="add del">
          <ac:chgData name="Viet Anh Nguyen" userId="b95f61ff061388d5" providerId="LiveId" clId="{746B24EA-7A43-4D3D-A68A-B9BD11066FA8}" dt="2022-02-09T10:12:50.353" v="9509"/>
          <ac:inkMkLst>
            <pc:docMk/>
            <pc:sldMk cId="3117262575" sldId="390"/>
            <ac:inkMk id="82" creationId="{7B2C95EB-B68C-40AC-8229-6B3CE6BF6F70}"/>
          </ac:inkMkLst>
        </pc:inkChg>
        <pc:inkChg chg="add del">
          <ac:chgData name="Viet Anh Nguyen" userId="b95f61ff061388d5" providerId="LiveId" clId="{746B24EA-7A43-4D3D-A68A-B9BD11066FA8}" dt="2022-02-09T10:12:50.353" v="9509"/>
          <ac:inkMkLst>
            <pc:docMk/>
            <pc:sldMk cId="3117262575" sldId="390"/>
            <ac:inkMk id="83" creationId="{C6C3BDA8-CA23-4C82-A0B3-91B2BE20CC98}"/>
          </ac:inkMkLst>
        </pc:inkChg>
        <pc:inkChg chg="add del">
          <ac:chgData name="Viet Anh Nguyen" userId="b95f61ff061388d5" providerId="LiveId" clId="{746B24EA-7A43-4D3D-A68A-B9BD11066FA8}" dt="2022-02-09T10:12:50.353" v="9509"/>
          <ac:inkMkLst>
            <pc:docMk/>
            <pc:sldMk cId="3117262575" sldId="390"/>
            <ac:inkMk id="84" creationId="{D6B163B6-0B21-4D7F-822E-CBC3227E880E}"/>
          </ac:inkMkLst>
        </pc:inkChg>
        <pc:inkChg chg="add del">
          <ac:chgData name="Viet Anh Nguyen" userId="b95f61ff061388d5" providerId="LiveId" clId="{746B24EA-7A43-4D3D-A68A-B9BD11066FA8}" dt="2022-02-09T10:12:50.353" v="9509"/>
          <ac:inkMkLst>
            <pc:docMk/>
            <pc:sldMk cId="3117262575" sldId="390"/>
            <ac:inkMk id="85" creationId="{5F789198-161B-4B8B-9FA7-B71DF0D56954}"/>
          </ac:inkMkLst>
        </pc:inkChg>
        <pc:inkChg chg="add del">
          <ac:chgData name="Viet Anh Nguyen" userId="b95f61ff061388d5" providerId="LiveId" clId="{746B24EA-7A43-4D3D-A68A-B9BD11066FA8}" dt="2022-02-09T10:12:50.353" v="9509"/>
          <ac:inkMkLst>
            <pc:docMk/>
            <pc:sldMk cId="3117262575" sldId="390"/>
            <ac:inkMk id="86" creationId="{CCE5BD43-BDC7-45FC-A59E-39284351AC50}"/>
          </ac:inkMkLst>
        </pc:inkChg>
        <pc:inkChg chg="add del">
          <ac:chgData name="Viet Anh Nguyen" userId="b95f61ff061388d5" providerId="LiveId" clId="{746B24EA-7A43-4D3D-A68A-B9BD11066FA8}" dt="2022-02-09T10:12:52.851" v="9516"/>
          <ac:inkMkLst>
            <pc:docMk/>
            <pc:sldMk cId="3117262575" sldId="390"/>
            <ac:inkMk id="87" creationId="{F81BFADA-5C53-49E4-B1DB-2CC0BEB834A8}"/>
          </ac:inkMkLst>
        </pc:inkChg>
        <pc:inkChg chg="add">
          <ac:chgData name="Viet Anh Nguyen" userId="b95f61ff061388d5" providerId="LiveId" clId="{746B24EA-7A43-4D3D-A68A-B9BD11066FA8}" dt="2022-02-09T10:12:50.353" v="9509"/>
          <ac:inkMkLst>
            <pc:docMk/>
            <pc:sldMk cId="3117262575" sldId="390"/>
            <ac:inkMk id="88" creationId="{5B9153FC-15AA-4A2C-BCEA-DA34BE379DA4}"/>
          </ac:inkMkLst>
        </pc:inkChg>
        <pc:inkChg chg="add del">
          <ac:chgData name="Viet Anh Nguyen" userId="b95f61ff061388d5" providerId="LiveId" clId="{746B24EA-7A43-4D3D-A68A-B9BD11066FA8}" dt="2022-02-09T10:12:52.851" v="9516"/>
          <ac:inkMkLst>
            <pc:docMk/>
            <pc:sldMk cId="3117262575" sldId="390"/>
            <ac:inkMk id="89" creationId="{777B5BD8-B717-44CC-989C-EC6CFACE24C0}"/>
          </ac:inkMkLst>
        </pc:inkChg>
        <pc:inkChg chg="add del">
          <ac:chgData name="Viet Anh Nguyen" userId="b95f61ff061388d5" providerId="LiveId" clId="{746B24EA-7A43-4D3D-A68A-B9BD11066FA8}" dt="2022-02-09T10:12:52.851" v="9516"/>
          <ac:inkMkLst>
            <pc:docMk/>
            <pc:sldMk cId="3117262575" sldId="390"/>
            <ac:inkMk id="90" creationId="{D5F2138F-3032-447A-B4E8-34CA6997CFCC}"/>
          </ac:inkMkLst>
        </pc:inkChg>
        <pc:inkChg chg="add del">
          <ac:chgData name="Viet Anh Nguyen" userId="b95f61ff061388d5" providerId="LiveId" clId="{746B24EA-7A43-4D3D-A68A-B9BD11066FA8}" dt="2022-02-09T10:12:52.851" v="9516"/>
          <ac:inkMkLst>
            <pc:docMk/>
            <pc:sldMk cId="3117262575" sldId="390"/>
            <ac:inkMk id="91" creationId="{CBDF6CE7-5592-44F7-990A-B9DB622C7881}"/>
          </ac:inkMkLst>
        </pc:inkChg>
        <pc:inkChg chg="add del">
          <ac:chgData name="Viet Anh Nguyen" userId="b95f61ff061388d5" providerId="LiveId" clId="{746B24EA-7A43-4D3D-A68A-B9BD11066FA8}" dt="2022-02-09T10:12:52.851" v="9516"/>
          <ac:inkMkLst>
            <pc:docMk/>
            <pc:sldMk cId="3117262575" sldId="390"/>
            <ac:inkMk id="92" creationId="{ABE57533-E207-4524-93BA-17E0DC5B4855}"/>
          </ac:inkMkLst>
        </pc:inkChg>
        <pc:inkChg chg="add del">
          <ac:chgData name="Viet Anh Nguyen" userId="b95f61ff061388d5" providerId="LiveId" clId="{746B24EA-7A43-4D3D-A68A-B9BD11066FA8}" dt="2022-02-09T10:12:52.851" v="9516"/>
          <ac:inkMkLst>
            <pc:docMk/>
            <pc:sldMk cId="3117262575" sldId="390"/>
            <ac:inkMk id="93" creationId="{DE76836C-FEC0-4A27-9AFB-944D6432BFCC}"/>
          </ac:inkMkLst>
        </pc:inkChg>
        <pc:inkChg chg="add del">
          <ac:chgData name="Viet Anh Nguyen" userId="b95f61ff061388d5" providerId="LiveId" clId="{746B24EA-7A43-4D3D-A68A-B9BD11066FA8}" dt="2022-02-09T10:12:52.851" v="9516"/>
          <ac:inkMkLst>
            <pc:docMk/>
            <pc:sldMk cId="3117262575" sldId="390"/>
            <ac:inkMk id="94" creationId="{25336D1B-BD2C-420D-8E61-5A5B6FD7202B}"/>
          </ac:inkMkLst>
        </pc:inkChg>
        <pc:inkChg chg="add">
          <ac:chgData name="Viet Anh Nguyen" userId="b95f61ff061388d5" providerId="LiveId" clId="{746B24EA-7A43-4D3D-A68A-B9BD11066FA8}" dt="2022-02-09T10:12:52.851" v="9516"/>
          <ac:inkMkLst>
            <pc:docMk/>
            <pc:sldMk cId="3117262575" sldId="390"/>
            <ac:inkMk id="95" creationId="{54BFADD3-4A01-45A0-B599-2FDAF24E2B49}"/>
          </ac:inkMkLst>
        </pc:inkChg>
        <pc:inkChg chg="add del">
          <ac:chgData name="Viet Anh Nguyen" userId="b95f61ff061388d5" providerId="LiveId" clId="{746B24EA-7A43-4D3D-A68A-B9BD11066FA8}" dt="2022-02-09T10:12:55.456" v="9523"/>
          <ac:inkMkLst>
            <pc:docMk/>
            <pc:sldMk cId="3117262575" sldId="390"/>
            <ac:inkMk id="96" creationId="{44A271C3-8AB8-406F-AE2D-0D74D3D81901}"/>
          </ac:inkMkLst>
        </pc:inkChg>
        <pc:inkChg chg="add del">
          <ac:chgData name="Viet Anh Nguyen" userId="b95f61ff061388d5" providerId="LiveId" clId="{746B24EA-7A43-4D3D-A68A-B9BD11066FA8}" dt="2022-02-09T10:12:55.456" v="9523"/>
          <ac:inkMkLst>
            <pc:docMk/>
            <pc:sldMk cId="3117262575" sldId="390"/>
            <ac:inkMk id="97" creationId="{983E0F89-1E62-4E38-96C2-AB8FDBD605E2}"/>
          </ac:inkMkLst>
        </pc:inkChg>
        <pc:inkChg chg="add del">
          <ac:chgData name="Viet Anh Nguyen" userId="b95f61ff061388d5" providerId="LiveId" clId="{746B24EA-7A43-4D3D-A68A-B9BD11066FA8}" dt="2022-02-09T10:12:55.456" v="9523"/>
          <ac:inkMkLst>
            <pc:docMk/>
            <pc:sldMk cId="3117262575" sldId="390"/>
            <ac:inkMk id="98" creationId="{93113383-D941-454F-B63E-5BE3C2C7B643}"/>
          </ac:inkMkLst>
        </pc:inkChg>
        <pc:inkChg chg="add del">
          <ac:chgData name="Viet Anh Nguyen" userId="b95f61ff061388d5" providerId="LiveId" clId="{746B24EA-7A43-4D3D-A68A-B9BD11066FA8}" dt="2022-02-09T10:12:55.456" v="9523"/>
          <ac:inkMkLst>
            <pc:docMk/>
            <pc:sldMk cId="3117262575" sldId="390"/>
            <ac:inkMk id="99" creationId="{484C3F4D-BE03-45CC-8793-933B89844BE9}"/>
          </ac:inkMkLst>
        </pc:inkChg>
        <pc:inkChg chg="add del">
          <ac:chgData name="Viet Anh Nguyen" userId="b95f61ff061388d5" providerId="LiveId" clId="{746B24EA-7A43-4D3D-A68A-B9BD11066FA8}" dt="2022-02-09T10:12:55.456" v="9523"/>
          <ac:inkMkLst>
            <pc:docMk/>
            <pc:sldMk cId="3117262575" sldId="390"/>
            <ac:inkMk id="100" creationId="{AEE99B5B-86FA-4C1A-840C-A13B3B55C394}"/>
          </ac:inkMkLst>
        </pc:inkChg>
        <pc:inkChg chg="add del">
          <ac:chgData name="Viet Anh Nguyen" userId="b95f61ff061388d5" providerId="LiveId" clId="{746B24EA-7A43-4D3D-A68A-B9BD11066FA8}" dt="2022-02-09T10:12:55.456" v="9523"/>
          <ac:inkMkLst>
            <pc:docMk/>
            <pc:sldMk cId="3117262575" sldId="390"/>
            <ac:inkMk id="101" creationId="{5563D1AC-CA5F-43A3-85C8-A4F2C8531820}"/>
          </ac:inkMkLst>
        </pc:inkChg>
        <pc:inkChg chg="add del">
          <ac:chgData name="Viet Anh Nguyen" userId="b95f61ff061388d5" providerId="LiveId" clId="{746B24EA-7A43-4D3D-A68A-B9BD11066FA8}" dt="2022-02-09T10:12:56.705" v="9526"/>
          <ac:inkMkLst>
            <pc:docMk/>
            <pc:sldMk cId="3117262575" sldId="390"/>
            <ac:inkMk id="102" creationId="{CF5F6A3C-DE9E-43D2-985F-D31AB902B372}"/>
          </ac:inkMkLst>
        </pc:inkChg>
        <pc:inkChg chg="add">
          <ac:chgData name="Viet Anh Nguyen" userId="b95f61ff061388d5" providerId="LiveId" clId="{746B24EA-7A43-4D3D-A68A-B9BD11066FA8}" dt="2022-02-09T10:12:55.456" v="9523"/>
          <ac:inkMkLst>
            <pc:docMk/>
            <pc:sldMk cId="3117262575" sldId="390"/>
            <ac:inkMk id="103" creationId="{682CD3EE-408D-4324-B532-71A8C7E1E2E1}"/>
          </ac:inkMkLst>
        </pc:inkChg>
        <pc:inkChg chg="add del">
          <ac:chgData name="Viet Anh Nguyen" userId="b95f61ff061388d5" providerId="LiveId" clId="{746B24EA-7A43-4D3D-A68A-B9BD11066FA8}" dt="2022-02-09T10:12:56.705" v="9526"/>
          <ac:inkMkLst>
            <pc:docMk/>
            <pc:sldMk cId="3117262575" sldId="390"/>
            <ac:inkMk id="104" creationId="{245CBE49-EA68-4231-BDEA-BD68A1A201EB}"/>
          </ac:inkMkLst>
        </pc:inkChg>
        <pc:inkChg chg="add del">
          <ac:chgData name="Viet Anh Nguyen" userId="b95f61ff061388d5" providerId="LiveId" clId="{746B24EA-7A43-4D3D-A68A-B9BD11066FA8}" dt="2022-02-09T10:12:56.705" v="9526"/>
          <ac:inkMkLst>
            <pc:docMk/>
            <pc:sldMk cId="3117262575" sldId="390"/>
            <ac:inkMk id="105" creationId="{40979041-3BFA-4B3F-8C52-691BFB3527AB}"/>
          </ac:inkMkLst>
        </pc:inkChg>
        <pc:inkChg chg="add">
          <ac:chgData name="Viet Anh Nguyen" userId="b95f61ff061388d5" providerId="LiveId" clId="{746B24EA-7A43-4D3D-A68A-B9BD11066FA8}" dt="2022-02-09T10:12:56.705" v="9526"/>
          <ac:inkMkLst>
            <pc:docMk/>
            <pc:sldMk cId="3117262575" sldId="390"/>
            <ac:inkMk id="106" creationId="{6A531ECA-4B8E-4025-9AAB-7B02FE3172B7}"/>
          </ac:inkMkLst>
        </pc:inkChg>
        <pc:inkChg chg="add">
          <ac:chgData name="Viet Anh Nguyen" userId="b95f61ff061388d5" providerId="LiveId" clId="{746B24EA-7A43-4D3D-A68A-B9BD11066FA8}" dt="2022-02-09T10:13:04.207" v="9527" actId="9405"/>
          <ac:inkMkLst>
            <pc:docMk/>
            <pc:sldMk cId="3117262575" sldId="390"/>
            <ac:inkMk id="107" creationId="{E17FBAC0-AB50-4C69-A1DE-66C086AFC2DA}"/>
          </ac:inkMkLst>
        </pc:inkChg>
      </pc:sldChg>
      <pc:sldChg chg="addSp delSp add mod">
        <pc:chgData name="Viet Anh Nguyen" userId="b95f61ff061388d5" providerId="LiveId" clId="{746B24EA-7A43-4D3D-A68A-B9BD11066FA8}" dt="2022-02-09T10:13:57.207" v="9646"/>
        <pc:sldMkLst>
          <pc:docMk/>
          <pc:sldMk cId="1311290529" sldId="391"/>
        </pc:sldMkLst>
        <pc:inkChg chg="add del">
          <ac:chgData name="Viet Anh Nguyen" userId="b95f61ff061388d5" providerId="LiveId" clId="{746B24EA-7A43-4D3D-A68A-B9BD11066FA8}" dt="2022-02-09T10:13:11.023" v="9532"/>
          <ac:inkMkLst>
            <pc:docMk/>
            <pc:sldMk cId="1311290529" sldId="391"/>
            <ac:inkMk id="2" creationId="{27162660-6528-4E5A-8C8A-A5790BD76865}"/>
          </ac:inkMkLst>
        </pc:inkChg>
        <pc:inkChg chg="add del">
          <ac:chgData name="Viet Anh Nguyen" userId="b95f61ff061388d5" providerId="LiveId" clId="{746B24EA-7A43-4D3D-A68A-B9BD11066FA8}" dt="2022-02-09T10:13:11.023" v="9532"/>
          <ac:inkMkLst>
            <pc:docMk/>
            <pc:sldMk cId="1311290529" sldId="391"/>
            <ac:inkMk id="3" creationId="{F7A57C08-05C0-4F00-93F9-051781364D3A}"/>
          </ac:inkMkLst>
        </pc:inkChg>
        <pc:inkChg chg="add del">
          <ac:chgData name="Viet Anh Nguyen" userId="b95f61ff061388d5" providerId="LiveId" clId="{746B24EA-7A43-4D3D-A68A-B9BD11066FA8}" dt="2022-02-09T10:13:11.023" v="9532"/>
          <ac:inkMkLst>
            <pc:docMk/>
            <pc:sldMk cId="1311290529" sldId="391"/>
            <ac:inkMk id="4" creationId="{AB7CC8C0-9CEC-4824-A703-71A7843F73D9}"/>
          </ac:inkMkLst>
        </pc:inkChg>
        <pc:inkChg chg="add del">
          <ac:chgData name="Viet Anh Nguyen" userId="b95f61ff061388d5" providerId="LiveId" clId="{746B24EA-7A43-4D3D-A68A-B9BD11066FA8}" dt="2022-02-09T10:13:11.023" v="9532"/>
          <ac:inkMkLst>
            <pc:docMk/>
            <pc:sldMk cId="1311290529" sldId="391"/>
            <ac:inkMk id="5" creationId="{A4258167-C5A0-41FB-9230-17BFBCDC5C71}"/>
          </ac:inkMkLst>
        </pc:inkChg>
        <pc:inkChg chg="add del">
          <ac:chgData name="Viet Anh Nguyen" userId="b95f61ff061388d5" providerId="LiveId" clId="{746B24EA-7A43-4D3D-A68A-B9BD11066FA8}" dt="2022-02-09T10:13:14.027" v="9539"/>
          <ac:inkMkLst>
            <pc:docMk/>
            <pc:sldMk cId="1311290529" sldId="391"/>
            <ac:inkMk id="6" creationId="{0E589ADF-9595-49B1-A161-7B58199209E4}"/>
          </ac:inkMkLst>
        </pc:inkChg>
        <pc:inkChg chg="add del">
          <ac:chgData name="Viet Anh Nguyen" userId="b95f61ff061388d5" providerId="LiveId" clId="{746B24EA-7A43-4D3D-A68A-B9BD11066FA8}" dt="2022-02-09T10:13:14.027" v="9539"/>
          <ac:inkMkLst>
            <pc:docMk/>
            <pc:sldMk cId="1311290529" sldId="391"/>
            <ac:inkMk id="7" creationId="{FB3F1AF8-999E-47C5-A9E1-134E7709C2EC}"/>
          </ac:inkMkLst>
        </pc:inkChg>
        <pc:inkChg chg="add del">
          <ac:chgData name="Viet Anh Nguyen" userId="b95f61ff061388d5" providerId="LiveId" clId="{746B24EA-7A43-4D3D-A68A-B9BD11066FA8}" dt="2022-02-09T10:13:14.027" v="9539"/>
          <ac:inkMkLst>
            <pc:docMk/>
            <pc:sldMk cId="1311290529" sldId="391"/>
            <ac:inkMk id="8" creationId="{1F1FE1B2-ECD1-4977-8C85-BBA1828EFD3A}"/>
          </ac:inkMkLst>
        </pc:inkChg>
        <pc:inkChg chg="add del">
          <ac:chgData name="Viet Anh Nguyen" userId="b95f61ff061388d5" providerId="LiveId" clId="{746B24EA-7A43-4D3D-A68A-B9BD11066FA8}" dt="2022-02-09T10:13:14.027" v="9539"/>
          <ac:inkMkLst>
            <pc:docMk/>
            <pc:sldMk cId="1311290529" sldId="391"/>
            <ac:inkMk id="9" creationId="{3033E510-02AA-49F2-A5C9-6E5EC0D2D012}"/>
          </ac:inkMkLst>
        </pc:inkChg>
        <pc:inkChg chg="add">
          <ac:chgData name="Viet Anh Nguyen" userId="b95f61ff061388d5" providerId="LiveId" clId="{746B24EA-7A43-4D3D-A68A-B9BD11066FA8}" dt="2022-02-09T10:13:12.969" v="9536" actId="9405"/>
          <ac:inkMkLst>
            <pc:docMk/>
            <pc:sldMk cId="1311290529" sldId="391"/>
            <ac:inkMk id="10" creationId="{0918D3AA-1E4D-4796-8756-AE61A134821D}"/>
          </ac:inkMkLst>
        </pc:inkChg>
        <pc:inkChg chg="add del">
          <ac:chgData name="Viet Anh Nguyen" userId="b95f61ff061388d5" providerId="LiveId" clId="{746B24EA-7A43-4D3D-A68A-B9BD11066FA8}" dt="2022-02-09T10:13:14.027" v="9539"/>
          <ac:inkMkLst>
            <pc:docMk/>
            <pc:sldMk cId="1311290529" sldId="391"/>
            <ac:inkMk id="11" creationId="{27CA1432-B10D-4DB5-BBD6-311084E89A1C}"/>
          </ac:inkMkLst>
        </pc:inkChg>
        <pc:inkChg chg="add del">
          <ac:chgData name="Viet Anh Nguyen" userId="b95f61ff061388d5" providerId="LiveId" clId="{746B24EA-7A43-4D3D-A68A-B9BD11066FA8}" dt="2022-02-09T10:13:14.027" v="9539"/>
          <ac:inkMkLst>
            <pc:docMk/>
            <pc:sldMk cId="1311290529" sldId="391"/>
            <ac:inkMk id="12" creationId="{CCF5FA9E-BF00-40A2-8ADA-4FFCA834C0AE}"/>
          </ac:inkMkLst>
        </pc:inkChg>
        <pc:inkChg chg="add">
          <ac:chgData name="Viet Anh Nguyen" userId="b95f61ff061388d5" providerId="LiveId" clId="{746B24EA-7A43-4D3D-A68A-B9BD11066FA8}" dt="2022-02-09T10:13:14.027" v="9539"/>
          <ac:inkMkLst>
            <pc:docMk/>
            <pc:sldMk cId="1311290529" sldId="391"/>
            <ac:inkMk id="13" creationId="{4430982B-85B3-448D-A992-0D56648D15F0}"/>
          </ac:inkMkLst>
        </pc:inkChg>
        <pc:inkChg chg="add del">
          <ac:chgData name="Viet Anh Nguyen" userId="b95f61ff061388d5" providerId="LiveId" clId="{746B24EA-7A43-4D3D-A68A-B9BD11066FA8}" dt="2022-02-09T10:13:16.179" v="9545"/>
          <ac:inkMkLst>
            <pc:docMk/>
            <pc:sldMk cId="1311290529" sldId="391"/>
            <ac:inkMk id="14" creationId="{B1448E36-A80D-4601-9596-D37BB322A7A4}"/>
          </ac:inkMkLst>
        </pc:inkChg>
        <pc:inkChg chg="add del">
          <ac:chgData name="Viet Anh Nguyen" userId="b95f61ff061388d5" providerId="LiveId" clId="{746B24EA-7A43-4D3D-A68A-B9BD11066FA8}" dt="2022-02-09T10:13:16.179" v="9545"/>
          <ac:inkMkLst>
            <pc:docMk/>
            <pc:sldMk cId="1311290529" sldId="391"/>
            <ac:inkMk id="15" creationId="{D552A03E-A40D-48A4-BF6C-A21174FB77F5}"/>
          </ac:inkMkLst>
        </pc:inkChg>
        <pc:inkChg chg="add del">
          <ac:chgData name="Viet Anh Nguyen" userId="b95f61ff061388d5" providerId="LiveId" clId="{746B24EA-7A43-4D3D-A68A-B9BD11066FA8}" dt="2022-02-09T10:13:16.179" v="9545"/>
          <ac:inkMkLst>
            <pc:docMk/>
            <pc:sldMk cId="1311290529" sldId="391"/>
            <ac:inkMk id="16" creationId="{5CF4B959-A402-49A6-B687-4B649A983E5F}"/>
          </ac:inkMkLst>
        </pc:inkChg>
        <pc:inkChg chg="add del">
          <ac:chgData name="Viet Anh Nguyen" userId="b95f61ff061388d5" providerId="LiveId" clId="{746B24EA-7A43-4D3D-A68A-B9BD11066FA8}" dt="2022-02-09T10:13:16.179" v="9545"/>
          <ac:inkMkLst>
            <pc:docMk/>
            <pc:sldMk cId="1311290529" sldId="391"/>
            <ac:inkMk id="17" creationId="{0B02725D-8F0E-48A8-AAE8-490256E3BC6F}"/>
          </ac:inkMkLst>
        </pc:inkChg>
        <pc:inkChg chg="add del">
          <ac:chgData name="Viet Anh Nguyen" userId="b95f61ff061388d5" providerId="LiveId" clId="{746B24EA-7A43-4D3D-A68A-B9BD11066FA8}" dt="2022-02-09T10:13:16.179" v="9545"/>
          <ac:inkMkLst>
            <pc:docMk/>
            <pc:sldMk cId="1311290529" sldId="391"/>
            <ac:inkMk id="18" creationId="{69B1C162-15E7-4B87-986C-055B4461C0C5}"/>
          </ac:inkMkLst>
        </pc:inkChg>
        <pc:inkChg chg="add">
          <ac:chgData name="Viet Anh Nguyen" userId="b95f61ff061388d5" providerId="LiveId" clId="{746B24EA-7A43-4D3D-A68A-B9BD11066FA8}" dt="2022-02-09T10:13:16.179" v="9545"/>
          <ac:inkMkLst>
            <pc:docMk/>
            <pc:sldMk cId="1311290529" sldId="391"/>
            <ac:inkMk id="19" creationId="{F2C1AED7-AE7F-447A-82B9-ABFC052083EB}"/>
          </ac:inkMkLst>
        </pc:inkChg>
        <pc:inkChg chg="add del">
          <ac:chgData name="Viet Anh Nguyen" userId="b95f61ff061388d5" providerId="LiveId" clId="{746B24EA-7A43-4D3D-A68A-B9BD11066FA8}" dt="2022-02-09T10:13:23.052" v="9561"/>
          <ac:inkMkLst>
            <pc:docMk/>
            <pc:sldMk cId="1311290529" sldId="391"/>
            <ac:inkMk id="20" creationId="{976D9440-4737-4D36-BF8C-CA0C93521C68}"/>
          </ac:inkMkLst>
        </pc:inkChg>
        <pc:inkChg chg="add del">
          <ac:chgData name="Viet Anh Nguyen" userId="b95f61ff061388d5" providerId="LiveId" clId="{746B24EA-7A43-4D3D-A68A-B9BD11066FA8}" dt="2022-02-09T10:13:23.052" v="9561"/>
          <ac:inkMkLst>
            <pc:docMk/>
            <pc:sldMk cId="1311290529" sldId="391"/>
            <ac:inkMk id="21" creationId="{3BB1235A-A247-4704-95DC-FB965359459C}"/>
          </ac:inkMkLst>
        </pc:inkChg>
        <pc:inkChg chg="add del">
          <ac:chgData name="Viet Anh Nguyen" userId="b95f61ff061388d5" providerId="LiveId" clId="{746B24EA-7A43-4D3D-A68A-B9BD11066FA8}" dt="2022-02-09T10:13:23.052" v="9561"/>
          <ac:inkMkLst>
            <pc:docMk/>
            <pc:sldMk cId="1311290529" sldId="391"/>
            <ac:inkMk id="22" creationId="{5C999F24-0E6E-424C-A6FA-14FF07EFDAF1}"/>
          </ac:inkMkLst>
        </pc:inkChg>
        <pc:inkChg chg="add del">
          <ac:chgData name="Viet Anh Nguyen" userId="b95f61ff061388d5" providerId="LiveId" clId="{746B24EA-7A43-4D3D-A68A-B9BD11066FA8}" dt="2022-02-09T10:13:23.052" v="9561"/>
          <ac:inkMkLst>
            <pc:docMk/>
            <pc:sldMk cId="1311290529" sldId="391"/>
            <ac:inkMk id="23" creationId="{EC6D9A33-720E-44D4-A4ED-94C95401709C}"/>
          </ac:inkMkLst>
        </pc:inkChg>
        <pc:inkChg chg="add del">
          <ac:chgData name="Viet Anh Nguyen" userId="b95f61ff061388d5" providerId="LiveId" clId="{746B24EA-7A43-4D3D-A68A-B9BD11066FA8}" dt="2022-02-09T10:13:23.052" v="9561"/>
          <ac:inkMkLst>
            <pc:docMk/>
            <pc:sldMk cId="1311290529" sldId="391"/>
            <ac:inkMk id="24" creationId="{C2DF81AC-EEAA-4920-B438-D2F7972E462D}"/>
          </ac:inkMkLst>
        </pc:inkChg>
        <pc:inkChg chg="add del">
          <ac:chgData name="Viet Anh Nguyen" userId="b95f61ff061388d5" providerId="LiveId" clId="{746B24EA-7A43-4D3D-A68A-B9BD11066FA8}" dt="2022-02-09T10:13:23.052" v="9561"/>
          <ac:inkMkLst>
            <pc:docMk/>
            <pc:sldMk cId="1311290529" sldId="391"/>
            <ac:inkMk id="25" creationId="{BF1A614F-4411-4331-BEBB-B6A828D86E9A}"/>
          </ac:inkMkLst>
        </pc:inkChg>
        <pc:inkChg chg="add del">
          <ac:chgData name="Viet Anh Nguyen" userId="b95f61ff061388d5" providerId="LiveId" clId="{746B24EA-7A43-4D3D-A68A-B9BD11066FA8}" dt="2022-02-09T10:13:23.052" v="9561"/>
          <ac:inkMkLst>
            <pc:docMk/>
            <pc:sldMk cId="1311290529" sldId="391"/>
            <ac:inkMk id="26" creationId="{F90CDD8E-5CDC-4C10-8B38-6A72896AB5EC}"/>
          </ac:inkMkLst>
        </pc:inkChg>
        <pc:inkChg chg="add del">
          <ac:chgData name="Viet Anh Nguyen" userId="b95f61ff061388d5" providerId="LiveId" clId="{746B24EA-7A43-4D3D-A68A-B9BD11066FA8}" dt="2022-02-09T10:13:23.052" v="9561"/>
          <ac:inkMkLst>
            <pc:docMk/>
            <pc:sldMk cId="1311290529" sldId="391"/>
            <ac:inkMk id="27" creationId="{8F621FBA-5751-404C-BD83-3825AF817DD6}"/>
          </ac:inkMkLst>
        </pc:inkChg>
        <pc:inkChg chg="add del">
          <ac:chgData name="Viet Anh Nguyen" userId="b95f61ff061388d5" providerId="LiveId" clId="{746B24EA-7A43-4D3D-A68A-B9BD11066FA8}" dt="2022-02-09T10:13:23.052" v="9561"/>
          <ac:inkMkLst>
            <pc:docMk/>
            <pc:sldMk cId="1311290529" sldId="391"/>
            <ac:inkMk id="28" creationId="{80D04065-0DF3-483C-A93D-23C1DAF5B35B}"/>
          </ac:inkMkLst>
        </pc:inkChg>
        <pc:inkChg chg="add del">
          <ac:chgData name="Viet Anh Nguyen" userId="b95f61ff061388d5" providerId="LiveId" clId="{746B24EA-7A43-4D3D-A68A-B9BD11066FA8}" dt="2022-02-09T10:13:23.052" v="9561"/>
          <ac:inkMkLst>
            <pc:docMk/>
            <pc:sldMk cId="1311290529" sldId="391"/>
            <ac:inkMk id="29" creationId="{DF6AA54E-452C-48FD-9C3E-80599FB6847D}"/>
          </ac:inkMkLst>
        </pc:inkChg>
        <pc:inkChg chg="add del">
          <ac:chgData name="Viet Anh Nguyen" userId="b95f61ff061388d5" providerId="LiveId" clId="{746B24EA-7A43-4D3D-A68A-B9BD11066FA8}" dt="2022-02-09T10:13:23.052" v="9561"/>
          <ac:inkMkLst>
            <pc:docMk/>
            <pc:sldMk cId="1311290529" sldId="391"/>
            <ac:inkMk id="30" creationId="{9605A8E5-E7E5-475A-AD36-7DFFD23CEFAB}"/>
          </ac:inkMkLst>
        </pc:inkChg>
        <pc:inkChg chg="add del">
          <ac:chgData name="Viet Anh Nguyen" userId="b95f61ff061388d5" providerId="LiveId" clId="{746B24EA-7A43-4D3D-A68A-B9BD11066FA8}" dt="2022-02-09T10:13:23.052" v="9561"/>
          <ac:inkMkLst>
            <pc:docMk/>
            <pc:sldMk cId="1311290529" sldId="391"/>
            <ac:inkMk id="31" creationId="{BBDD1E3C-98B0-4E7C-B97A-6C7B6CA8899F}"/>
          </ac:inkMkLst>
        </pc:inkChg>
        <pc:inkChg chg="add del">
          <ac:chgData name="Viet Anh Nguyen" userId="b95f61ff061388d5" providerId="LiveId" clId="{746B24EA-7A43-4D3D-A68A-B9BD11066FA8}" dt="2022-02-09T10:13:23.052" v="9561"/>
          <ac:inkMkLst>
            <pc:docMk/>
            <pc:sldMk cId="1311290529" sldId="391"/>
            <ac:inkMk id="32" creationId="{5699BA1D-B8AA-4483-B859-6A9FCFA57B6B}"/>
          </ac:inkMkLst>
        </pc:inkChg>
        <pc:inkChg chg="add del">
          <ac:chgData name="Viet Anh Nguyen" userId="b95f61ff061388d5" providerId="LiveId" clId="{746B24EA-7A43-4D3D-A68A-B9BD11066FA8}" dt="2022-02-09T10:13:23.052" v="9561"/>
          <ac:inkMkLst>
            <pc:docMk/>
            <pc:sldMk cId="1311290529" sldId="391"/>
            <ac:inkMk id="33" creationId="{EBD09F75-21C5-4144-A953-0023DECCFF0C}"/>
          </ac:inkMkLst>
        </pc:inkChg>
        <pc:inkChg chg="add">
          <ac:chgData name="Viet Anh Nguyen" userId="b95f61ff061388d5" providerId="LiveId" clId="{746B24EA-7A43-4D3D-A68A-B9BD11066FA8}" dt="2022-02-09T10:13:22.286" v="9560" actId="9405"/>
          <ac:inkMkLst>
            <pc:docMk/>
            <pc:sldMk cId="1311290529" sldId="391"/>
            <ac:inkMk id="34" creationId="{A0A9F5A0-4EF6-4B98-A973-2ED283F12DF0}"/>
          </ac:inkMkLst>
        </pc:inkChg>
        <pc:inkChg chg="add del">
          <ac:chgData name="Viet Anh Nguyen" userId="b95f61ff061388d5" providerId="LiveId" clId="{746B24EA-7A43-4D3D-A68A-B9BD11066FA8}" dt="2022-02-09T10:13:23.052" v="9561"/>
          <ac:inkMkLst>
            <pc:docMk/>
            <pc:sldMk cId="1311290529" sldId="391"/>
            <ac:inkMk id="35" creationId="{EA40947E-2F36-4A63-BF48-4F4BB22BCC05}"/>
          </ac:inkMkLst>
        </pc:inkChg>
        <pc:inkChg chg="add del">
          <ac:chgData name="Viet Anh Nguyen" userId="b95f61ff061388d5" providerId="LiveId" clId="{746B24EA-7A43-4D3D-A68A-B9BD11066FA8}" dt="2022-02-09T10:13:23.052" v="9561"/>
          <ac:inkMkLst>
            <pc:docMk/>
            <pc:sldMk cId="1311290529" sldId="391"/>
            <ac:inkMk id="36" creationId="{B6A772DE-79D9-44C2-BFCB-A24CBE183A9A}"/>
          </ac:inkMkLst>
        </pc:inkChg>
        <pc:inkChg chg="add">
          <ac:chgData name="Viet Anh Nguyen" userId="b95f61ff061388d5" providerId="LiveId" clId="{746B24EA-7A43-4D3D-A68A-B9BD11066FA8}" dt="2022-02-09T10:13:23.052" v="9561"/>
          <ac:inkMkLst>
            <pc:docMk/>
            <pc:sldMk cId="1311290529" sldId="391"/>
            <ac:inkMk id="37" creationId="{383BE5F3-13D8-477A-8A51-0D347245EA15}"/>
          </ac:inkMkLst>
        </pc:inkChg>
        <pc:inkChg chg="add">
          <ac:chgData name="Viet Anh Nguyen" userId="b95f61ff061388d5" providerId="LiveId" clId="{746B24EA-7A43-4D3D-A68A-B9BD11066FA8}" dt="2022-02-09T10:13:23.052" v="9561"/>
          <ac:inkMkLst>
            <pc:docMk/>
            <pc:sldMk cId="1311290529" sldId="391"/>
            <ac:inkMk id="38" creationId="{CE540F09-26BA-4FF6-B8B9-BBBD946B40E3}"/>
          </ac:inkMkLst>
        </pc:inkChg>
        <pc:inkChg chg="add del">
          <ac:chgData name="Viet Anh Nguyen" userId="b95f61ff061388d5" providerId="LiveId" clId="{746B24EA-7A43-4D3D-A68A-B9BD11066FA8}" dt="2022-02-09T10:13:25.560" v="9567"/>
          <ac:inkMkLst>
            <pc:docMk/>
            <pc:sldMk cId="1311290529" sldId="391"/>
            <ac:inkMk id="39" creationId="{E8ACE5B1-F8BF-4978-B37E-DD1704855606}"/>
          </ac:inkMkLst>
        </pc:inkChg>
        <pc:inkChg chg="add del">
          <ac:chgData name="Viet Anh Nguyen" userId="b95f61ff061388d5" providerId="LiveId" clId="{746B24EA-7A43-4D3D-A68A-B9BD11066FA8}" dt="2022-02-09T10:13:25.560" v="9567"/>
          <ac:inkMkLst>
            <pc:docMk/>
            <pc:sldMk cId="1311290529" sldId="391"/>
            <ac:inkMk id="40" creationId="{8C4FDA30-B61E-4E65-8B99-1FECDC065CDB}"/>
          </ac:inkMkLst>
        </pc:inkChg>
        <pc:inkChg chg="add del">
          <ac:chgData name="Viet Anh Nguyen" userId="b95f61ff061388d5" providerId="LiveId" clId="{746B24EA-7A43-4D3D-A68A-B9BD11066FA8}" dt="2022-02-09T10:13:25.560" v="9567"/>
          <ac:inkMkLst>
            <pc:docMk/>
            <pc:sldMk cId="1311290529" sldId="391"/>
            <ac:inkMk id="41" creationId="{A6BFF941-15D8-45F4-971A-770595DFAFDF}"/>
          </ac:inkMkLst>
        </pc:inkChg>
        <pc:inkChg chg="add del">
          <ac:chgData name="Viet Anh Nguyen" userId="b95f61ff061388d5" providerId="LiveId" clId="{746B24EA-7A43-4D3D-A68A-B9BD11066FA8}" dt="2022-02-09T10:13:25.560" v="9567"/>
          <ac:inkMkLst>
            <pc:docMk/>
            <pc:sldMk cId="1311290529" sldId="391"/>
            <ac:inkMk id="42" creationId="{58EB250A-DFC5-4F3B-99E7-A2071734EC61}"/>
          </ac:inkMkLst>
        </pc:inkChg>
        <pc:inkChg chg="add del">
          <ac:chgData name="Viet Anh Nguyen" userId="b95f61ff061388d5" providerId="LiveId" clId="{746B24EA-7A43-4D3D-A68A-B9BD11066FA8}" dt="2022-02-09T10:13:25.560" v="9567"/>
          <ac:inkMkLst>
            <pc:docMk/>
            <pc:sldMk cId="1311290529" sldId="391"/>
            <ac:inkMk id="43" creationId="{36556D52-FA49-4382-90FE-EC56AD09CE71}"/>
          </ac:inkMkLst>
        </pc:inkChg>
        <pc:inkChg chg="add">
          <ac:chgData name="Viet Anh Nguyen" userId="b95f61ff061388d5" providerId="LiveId" clId="{746B24EA-7A43-4D3D-A68A-B9BD11066FA8}" dt="2022-02-09T10:13:25.560" v="9567"/>
          <ac:inkMkLst>
            <pc:docMk/>
            <pc:sldMk cId="1311290529" sldId="391"/>
            <ac:inkMk id="44" creationId="{B6116789-BE64-4A6F-85C3-BB1A8CF8EEF9}"/>
          </ac:inkMkLst>
        </pc:inkChg>
        <pc:inkChg chg="add">
          <ac:chgData name="Viet Anh Nguyen" userId="b95f61ff061388d5" providerId="LiveId" clId="{746B24EA-7A43-4D3D-A68A-B9BD11066FA8}" dt="2022-02-09T10:13:25.560" v="9567"/>
          <ac:inkMkLst>
            <pc:docMk/>
            <pc:sldMk cId="1311290529" sldId="391"/>
            <ac:inkMk id="45" creationId="{9CB3CC73-2F41-49C4-82C9-64629CD0DB6E}"/>
          </ac:inkMkLst>
        </pc:inkChg>
        <pc:inkChg chg="add del">
          <ac:chgData name="Viet Anh Nguyen" userId="b95f61ff061388d5" providerId="LiveId" clId="{746B24EA-7A43-4D3D-A68A-B9BD11066FA8}" dt="2022-02-09T10:13:28.299" v="9573"/>
          <ac:inkMkLst>
            <pc:docMk/>
            <pc:sldMk cId="1311290529" sldId="391"/>
            <ac:inkMk id="46" creationId="{9C2C15BE-2C24-4AEF-8F45-95D34D9DDB7B}"/>
          </ac:inkMkLst>
        </pc:inkChg>
        <pc:inkChg chg="add del">
          <ac:chgData name="Viet Anh Nguyen" userId="b95f61ff061388d5" providerId="LiveId" clId="{746B24EA-7A43-4D3D-A68A-B9BD11066FA8}" dt="2022-02-09T10:13:28.299" v="9573"/>
          <ac:inkMkLst>
            <pc:docMk/>
            <pc:sldMk cId="1311290529" sldId="391"/>
            <ac:inkMk id="47" creationId="{1A328B69-1FEE-4A2F-B150-D779F9E0B68F}"/>
          </ac:inkMkLst>
        </pc:inkChg>
        <pc:inkChg chg="add del">
          <ac:chgData name="Viet Anh Nguyen" userId="b95f61ff061388d5" providerId="LiveId" clId="{746B24EA-7A43-4D3D-A68A-B9BD11066FA8}" dt="2022-02-09T10:13:28.299" v="9573"/>
          <ac:inkMkLst>
            <pc:docMk/>
            <pc:sldMk cId="1311290529" sldId="391"/>
            <ac:inkMk id="48" creationId="{C39F02C0-8B2F-47B6-81C3-7DEB8FEA9E28}"/>
          </ac:inkMkLst>
        </pc:inkChg>
        <pc:inkChg chg="add del">
          <ac:chgData name="Viet Anh Nguyen" userId="b95f61ff061388d5" providerId="LiveId" clId="{746B24EA-7A43-4D3D-A68A-B9BD11066FA8}" dt="2022-02-09T10:13:28.299" v="9573"/>
          <ac:inkMkLst>
            <pc:docMk/>
            <pc:sldMk cId="1311290529" sldId="391"/>
            <ac:inkMk id="49" creationId="{7FA100E3-5A3B-469E-B353-2EE45F10DDBD}"/>
          </ac:inkMkLst>
        </pc:inkChg>
        <pc:inkChg chg="add del">
          <ac:chgData name="Viet Anh Nguyen" userId="b95f61ff061388d5" providerId="LiveId" clId="{746B24EA-7A43-4D3D-A68A-B9BD11066FA8}" dt="2022-02-09T10:13:28.299" v="9573"/>
          <ac:inkMkLst>
            <pc:docMk/>
            <pc:sldMk cId="1311290529" sldId="391"/>
            <ac:inkMk id="50" creationId="{8788D5EC-9090-4105-88C1-EB570D1051B7}"/>
          </ac:inkMkLst>
        </pc:inkChg>
        <pc:inkChg chg="add">
          <ac:chgData name="Viet Anh Nguyen" userId="b95f61ff061388d5" providerId="LiveId" clId="{746B24EA-7A43-4D3D-A68A-B9BD11066FA8}" dt="2022-02-09T10:13:28.299" v="9573"/>
          <ac:inkMkLst>
            <pc:docMk/>
            <pc:sldMk cId="1311290529" sldId="391"/>
            <ac:inkMk id="51" creationId="{42354717-66B3-475A-8CD2-0CE4282BDC4B}"/>
          </ac:inkMkLst>
        </pc:inkChg>
        <pc:inkChg chg="add del">
          <ac:chgData name="Viet Anh Nguyen" userId="b95f61ff061388d5" providerId="LiveId" clId="{746B24EA-7A43-4D3D-A68A-B9BD11066FA8}" dt="2022-02-09T10:13:29.302" v="9576"/>
          <ac:inkMkLst>
            <pc:docMk/>
            <pc:sldMk cId="1311290529" sldId="391"/>
            <ac:inkMk id="52" creationId="{84DBEC56-BA39-404C-80BD-00B1C9D49F37}"/>
          </ac:inkMkLst>
        </pc:inkChg>
        <pc:inkChg chg="add del">
          <ac:chgData name="Viet Anh Nguyen" userId="b95f61ff061388d5" providerId="LiveId" clId="{746B24EA-7A43-4D3D-A68A-B9BD11066FA8}" dt="2022-02-09T10:13:29.302" v="9576"/>
          <ac:inkMkLst>
            <pc:docMk/>
            <pc:sldMk cId="1311290529" sldId="391"/>
            <ac:inkMk id="53" creationId="{184BAA65-7569-4362-94A2-5C8DB3DE17FC}"/>
          </ac:inkMkLst>
        </pc:inkChg>
        <pc:inkChg chg="add del">
          <ac:chgData name="Viet Anh Nguyen" userId="b95f61ff061388d5" providerId="LiveId" clId="{746B24EA-7A43-4D3D-A68A-B9BD11066FA8}" dt="2022-02-09T10:13:31.555" v="9580"/>
          <ac:inkMkLst>
            <pc:docMk/>
            <pc:sldMk cId="1311290529" sldId="391"/>
            <ac:inkMk id="54" creationId="{09142845-174A-4144-B69C-4CD1605266B6}"/>
          </ac:inkMkLst>
        </pc:inkChg>
        <pc:inkChg chg="add del">
          <ac:chgData name="Viet Anh Nguyen" userId="b95f61ff061388d5" providerId="LiveId" clId="{746B24EA-7A43-4D3D-A68A-B9BD11066FA8}" dt="2022-02-09T10:13:31.555" v="9580"/>
          <ac:inkMkLst>
            <pc:docMk/>
            <pc:sldMk cId="1311290529" sldId="391"/>
            <ac:inkMk id="55" creationId="{2BDBD4F0-8A25-4E2E-98F4-3B4C4BC2ED42}"/>
          </ac:inkMkLst>
        </pc:inkChg>
        <pc:inkChg chg="add del">
          <ac:chgData name="Viet Anh Nguyen" userId="b95f61ff061388d5" providerId="LiveId" clId="{746B24EA-7A43-4D3D-A68A-B9BD11066FA8}" dt="2022-02-09T10:13:31.555" v="9580"/>
          <ac:inkMkLst>
            <pc:docMk/>
            <pc:sldMk cId="1311290529" sldId="391"/>
            <ac:inkMk id="56" creationId="{32FC1C73-2B6F-42C0-B4CC-CC72EF739C8F}"/>
          </ac:inkMkLst>
        </pc:inkChg>
        <pc:inkChg chg="add del">
          <ac:chgData name="Viet Anh Nguyen" userId="b95f61ff061388d5" providerId="LiveId" clId="{746B24EA-7A43-4D3D-A68A-B9BD11066FA8}" dt="2022-02-09T10:13:31.555" v="9580"/>
          <ac:inkMkLst>
            <pc:docMk/>
            <pc:sldMk cId="1311290529" sldId="391"/>
            <ac:inkMk id="57" creationId="{F741229F-238D-4315-A9CF-4F11F2EBCC9D}"/>
          </ac:inkMkLst>
        </pc:inkChg>
        <pc:inkChg chg="add">
          <ac:chgData name="Viet Anh Nguyen" userId="b95f61ff061388d5" providerId="LiveId" clId="{746B24EA-7A43-4D3D-A68A-B9BD11066FA8}" dt="2022-02-09T10:13:31.555" v="9580"/>
          <ac:inkMkLst>
            <pc:docMk/>
            <pc:sldMk cId="1311290529" sldId="391"/>
            <ac:inkMk id="58" creationId="{4FE3B289-A747-46D1-97D1-3A5D601861B8}"/>
          </ac:inkMkLst>
        </pc:inkChg>
        <pc:inkChg chg="add del">
          <ac:chgData name="Viet Anh Nguyen" userId="b95f61ff061388d5" providerId="LiveId" clId="{746B24EA-7A43-4D3D-A68A-B9BD11066FA8}" dt="2022-02-09T10:13:33.520" v="9586"/>
          <ac:inkMkLst>
            <pc:docMk/>
            <pc:sldMk cId="1311290529" sldId="391"/>
            <ac:inkMk id="59" creationId="{80D42B86-4FA9-4D54-8A02-6EC4F448438F}"/>
          </ac:inkMkLst>
        </pc:inkChg>
        <pc:inkChg chg="add del">
          <ac:chgData name="Viet Anh Nguyen" userId="b95f61ff061388d5" providerId="LiveId" clId="{746B24EA-7A43-4D3D-A68A-B9BD11066FA8}" dt="2022-02-09T10:13:33.520" v="9586"/>
          <ac:inkMkLst>
            <pc:docMk/>
            <pc:sldMk cId="1311290529" sldId="391"/>
            <ac:inkMk id="60" creationId="{FD233222-7D1B-4A7A-9185-96194D6E2C13}"/>
          </ac:inkMkLst>
        </pc:inkChg>
        <pc:inkChg chg="add del">
          <ac:chgData name="Viet Anh Nguyen" userId="b95f61ff061388d5" providerId="LiveId" clId="{746B24EA-7A43-4D3D-A68A-B9BD11066FA8}" dt="2022-02-09T10:13:33.520" v="9586"/>
          <ac:inkMkLst>
            <pc:docMk/>
            <pc:sldMk cId="1311290529" sldId="391"/>
            <ac:inkMk id="61" creationId="{E2E22CC5-064B-4E49-9465-030379388EBC}"/>
          </ac:inkMkLst>
        </pc:inkChg>
        <pc:inkChg chg="add del">
          <ac:chgData name="Viet Anh Nguyen" userId="b95f61ff061388d5" providerId="LiveId" clId="{746B24EA-7A43-4D3D-A68A-B9BD11066FA8}" dt="2022-02-09T10:13:33.520" v="9586"/>
          <ac:inkMkLst>
            <pc:docMk/>
            <pc:sldMk cId="1311290529" sldId="391"/>
            <ac:inkMk id="62" creationId="{5ECFC287-B579-4914-AFD3-2E25B0F27C8F}"/>
          </ac:inkMkLst>
        </pc:inkChg>
        <pc:inkChg chg="add del">
          <ac:chgData name="Viet Anh Nguyen" userId="b95f61ff061388d5" providerId="LiveId" clId="{746B24EA-7A43-4D3D-A68A-B9BD11066FA8}" dt="2022-02-09T10:13:33.520" v="9586"/>
          <ac:inkMkLst>
            <pc:docMk/>
            <pc:sldMk cId="1311290529" sldId="391"/>
            <ac:inkMk id="63" creationId="{42713F6E-5D44-4721-A89E-717C26829505}"/>
          </ac:inkMkLst>
        </pc:inkChg>
        <pc:inkChg chg="add">
          <ac:chgData name="Viet Anh Nguyen" userId="b95f61ff061388d5" providerId="LiveId" clId="{746B24EA-7A43-4D3D-A68A-B9BD11066FA8}" dt="2022-02-09T10:13:33.520" v="9586"/>
          <ac:inkMkLst>
            <pc:docMk/>
            <pc:sldMk cId="1311290529" sldId="391"/>
            <ac:inkMk id="64" creationId="{778E18BA-80B3-4CC4-9279-8AE5A1FC2146}"/>
          </ac:inkMkLst>
        </pc:inkChg>
        <pc:inkChg chg="add del">
          <ac:chgData name="Viet Anh Nguyen" userId="b95f61ff061388d5" providerId="LiveId" clId="{746B24EA-7A43-4D3D-A68A-B9BD11066FA8}" dt="2022-02-09T10:13:36.646" v="9595"/>
          <ac:inkMkLst>
            <pc:docMk/>
            <pc:sldMk cId="1311290529" sldId="391"/>
            <ac:inkMk id="65" creationId="{6F4232BB-1693-4F2C-9191-5E0AA84B8B74}"/>
          </ac:inkMkLst>
        </pc:inkChg>
        <pc:inkChg chg="add del">
          <ac:chgData name="Viet Anh Nguyen" userId="b95f61ff061388d5" providerId="LiveId" clId="{746B24EA-7A43-4D3D-A68A-B9BD11066FA8}" dt="2022-02-09T10:13:36.646" v="9595"/>
          <ac:inkMkLst>
            <pc:docMk/>
            <pc:sldMk cId="1311290529" sldId="391"/>
            <ac:inkMk id="66" creationId="{C3FE2E7E-6EE2-487E-85ED-77896F6BFB59}"/>
          </ac:inkMkLst>
        </pc:inkChg>
        <pc:inkChg chg="add del">
          <ac:chgData name="Viet Anh Nguyen" userId="b95f61ff061388d5" providerId="LiveId" clId="{746B24EA-7A43-4D3D-A68A-B9BD11066FA8}" dt="2022-02-09T10:13:36.646" v="9595"/>
          <ac:inkMkLst>
            <pc:docMk/>
            <pc:sldMk cId="1311290529" sldId="391"/>
            <ac:inkMk id="67" creationId="{C4C9A5A9-84C0-4CF5-94F5-A12069BE7349}"/>
          </ac:inkMkLst>
        </pc:inkChg>
        <pc:inkChg chg="add del">
          <ac:chgData name="Viet Anh Nguyen" userId="b95f61ff061388d5" providerId="LiveId" clId="{746B24EA-7A43-4D3D-A68A-B9BD11066FA8}" dt="2022-02-09T10:13:36.646" v="9595"/>
          <ac:inkMkLst>
            <pc:docMk/>
            <pc:sldMk cId="1311290529" sldId="391"/>
            <ac:inkMk id="68" creationId="{F1122D34-7025-4E54-B161-6907AF3EE5E7}"/>
          </ac:inkMkLst>
        </pc:inkChg>
        <pc:inkChg chg="add del">
          <ac:chgData name="Viet Anh Nguyen" userId="b95f61ff061388d5" providerId="LiveId" clId="{746B24EA-7A43-4D3D-A68A-B9BD11066FA8}" dt="2022-02-09T10:13:45.352" v="9616"/>
          <ac:inkMkLst>
            <pc:docMk/>
            <pc:sldMk cId="1311290529" sldId="391"/>
            <ac:inkMk id="69" creationId="{F5636418-0189-493D-B76D-22A25EFFFED1}"/>
          </ac:inkMkLst>
        </pc:inkChg>
        <pc:inkChg chg="add del">
          <ac:chgData name="Viet Anh Nguyen" userId="b95f61ff061388d5" providerId="LiveId" clId="{746B24EA-7A43-4D3D-A68A-B9BD11066FA8}" dt="2022-02-09T10:13:45.352" v="9616"/>
          <ac:inkMkLst>
            <pc:docMk/>
            <pc:sldMk cId="1311290529" sldId="391"/>
            <ac:inkMk id="70" creationId="{5AC4549F-9AED-4036-BFBC-D4FC24698196}"/>
          </ac:inkMkLst>
        </pc:inkChg>
        <pc:inkChg chg="add del">
          <ac:chgData name="Viet Anh Nguyen" userId="b95f61ff061388d5" providerId="LiveId" clId="{746B24EA-7A43-4D3D-A68A-B9BD11066FA8}" dt="2022-02-09T10:13:36.646" v="9595"/>
          <ac:inkMkLst>
            <pc:docMk/>
            <pc:sldMk cId="1311290529" sldId="391"/>
            <ac:inkMk id="71" creationId="{567DEB5B-C66E-4DBA-998F-8FA6817C540F}"/>
          </ac:inkMkLst>
        </pc:inkChg>
        <pc:inkChg chg="add del">
          <ac:chgData name="Viet Anh Nguyen" userId="b95f61ff061388d5" providerId="LiveId" clId="{746B24EA-7A43-4D3D-A68A-B9BD11066FA8}" dt="2022-02-09T10:13:36.646" v="9595"/>
          <ac:inkMkLst>
            <pc:docMk/>
            <pc:sldMk cId="1311290529" sldId="391"/>
            <ac:inkMk id="72" creationId="{CFB792D1-4436-4563-A8C2-63F3B86706EC}"/>
          </ac:inkMkLst>
        </pc:inkChg>
        <pc:inkChg chg="add del">
          <ac:chgData name="Viet Anh Nguyen" userId="b95f61ff061388d5" providerId="LiveId" clId="{746B24EA-7A43-4D3D-A68A-B9BD11066FA8}" dt="2022-02-09T10:13:38.183" v="9598"/>
          <ac:inkMkLst>
            <pc:docMk/>
            <pc:sldMk cId="1311290529" sldId="391"/>
            <ac:inkMk id="73" creationId="{40ED6B0F-AC54-4281-9AAD-5935D356CB56}"/>
          </ac:inkMkLst>
        </pc:inkChg>
        <pc:inkChg chg="add del">
          <ac:chgData name="Viet Anh Nguyen" userId="b95f61ff061388d5" providerId="LiveId" clId="{746B24EA-7A43-4D3D-A68A-B9BD11066FA8}" dt="2022-02-09T10:13:45.352" v="9616"/>
          <ac:inkMkLst>
            <pc:docMk/>
            <pc:sldMk cId="1311290529" sldId="391"/>
            <ac:inkMk id="74" creationId="{FE898B31-2EF5-4C5D-B78D-4086D295F346}"/>
          </ac:inkMkLst>
        </pc:inkChg>
        <pc:inkChg chg="add del">
          <ac:chgData name="Viet Anh Nguyen" userId="b95f61ff061388d5" providerId="LiveId" clId="{746B24EA-7A43-4D3D-A68A-B9BD11066FA8}" dt="2022-02-09T10:13:38.183" v="9598"/>
          <ac:inkMkLst>
            <pc:docMk/>
            <pc:sldMk cId="1311290529" sldId="391"/>
            <ac:inkMk id="75" creationId="{2C641C52-CB40-48DC-BD57-4FD46F6A61EE}"/>
          </ac:inkMkLst>
        </pc:inkChg>
        <pc:inkChg chg="add del">
          <ac:chgData name="Viet Anh Nguyen" userId="b95f61ff061388d5" providerId="LiveId" clId="{746B24EA-7A43-4D3D-A68A-B9BD11066FA8}" dt="2022-02-09T10:13:38.183" v="9598"/>
          <ac:inkMkLst>
            <pc:docMk/>
            <pc:sldMk cId="1311290529" sldId="391"/>
            <ac:inkMk id="76" creationId="{A66B648D-7B6A-4F06-9F6F-871208B06325}"/>
          </ac:inkMkLst>
        </pc:inkChg>
        <pc:inkChg chg="add del">
          <ac:chgData name="Viet Anh Nguyen" userId="b95f61ff061388d5" providerId="LiveId" clId="{746B24EA-7A43-4D3D-A68A-B9BD11066FA8}" dt="2022-02-09T10:13:40.430" v="9602"/>
          <ac:inkMkLst>
            <pc:docMk/>
            <pc:sldMk cId="1311290529" sldId="391"/>
            <ac:inkMk id="77" creationId="{A8EB4AE5-A6A4-48C2-8FDA-1FF1DF741FCC}"/>
          </ac:inkMkLst>
        </pc:inkChg>
        <pc:inkChg chg="add del">
          <ac:chgData name="Viet Anh Nguyen" userId="b95f61ff061388d5" providerId="LiveId" clId="{746B24EA-7A43-4D3D-A68A-B9BD11066FA8}" dt="2022-02-09T10:13:40.430" v="9602"/>
          <ac:inkMkLst>
            <pc:docMk/>
            <pc:sldMk cId="1311290529" sldId="391"/>
            <ac:inkMk id="78" creationId="{587F4B72-5F48-4E93-9323-91B82A33414C}"/>
          </ac:inkMkLst>
        </pc:inkChg>
        <pc:inkChg chg="add del">
          <ac:chgData name="Viet Anh Nguyen" userId="b95f61ff061388d5" providerId="LiveId" clId="{746B24EA-7A43-4D3D-A68A-B9BD11066FA8}" dt="2022-02-09T10:13:40.430" v="9602"/>
          <ac:inkMkLst>
            <pc:docMk/>
            <pc:sldMk cId="1311290529" sldId="391"/>
            <ac:inkMk id="79" creationId="{FD5C05B4-CDA0-4326-AAD3-907AC04837A1}"/>
          </ac:inkMkLst>
        </pc:inkChg>
        <pc:inkChg chg="add del">
          <ac:chgData name="Viet Anh Nguyen" userId="b95f61ff061388d5" providerId="LiveId" clId="{746B24EA-7A43-4D3D-A68A-B9BD11066FA8}" dt="2022-02-09T10:13:40.430" v="9602"/>
          <ac:inkMkLst>
            <pc:docMk/>
            <pc:sldMk cId="1311290529" sldId="391"/>
            <ac:inkMk id="80" creationId="{B1842147-FE14-453E-A2CE-8395ED0120DF}"/>
          </ac:inkMkLst>
        </pc:inkChg>
        <pc:inkChg chg="add del">
          <ac:chgData name="Viet Anh Nguyen" userId="b95f61ff061388d5" providerId="LiveId" clId="{746B24EA-7A43-4D3D-A68A-B9BD11066FA8}" dt="2022-02-09T10:13:51.590" v="9631"/>
          <ac:inkMkLst>
            <pc:docMk/>
            <pc:sldMk cId="1311290529" sldId="391"/>
            <ac:inkMk id="81" creationId="{95C28631-84F4-4FB0-B8BA-F05BC5D5DB5D}"/>
          </ac:inkMkLst>
        </pc:inkChg>
        <pc:inkChg chg="add del">
          <ac:chgData name="Viet Anh Nguyen" userId="b95f61ff061388d5" providerId="LiveId" clId="{746B24EA-7A43-4D3D-A68A-B9BD11066FA8}" dt="2022-02-09T10:13:42.316" v="9607"/>
          <ac:inkMkLst>
            <pc:docMk/>
            <pc:sldMk cId="1311290529" sldId="391"/>
            <ac:inkMk id="82" creationId="{3B2B7CC5-65CD-4ACF-A5E6-4801D28F2C76}"/>
          </ac:inkMkLst>
        </pc:inkChg>
        <pc:inkChg chg="add del">
          <ac:chgData name="Viet Anh Nguyen" userId="b95f61ff061388d5" providerId="LiveId" clId="{746B24EA-7A43-4D3D-A68A-B9BD11066FA8}" dt="2022-02-09T10:13:42.316" v="9607"/>
          <ac:inkMkLst>
            <pc:docMk/>
            <pc:sldMk cId="1311290529" sldId="391"/>
            <ac:inkMk id="83" creationId="{0CACD31D-7AAD-42A7-8FDF-3DF0C85166D2}"/>
          </ac:inkMkLst>
        </pc:inkChg>
        <pc:inkChg chg="add del">
          <ac:chgData name="Viet Anh Nguyen" userId="b95f61ff061388d5" providerId="LiveId" clId="{746B24EA-7A43-4D3D-A68A-B9BD11066FA8}" dt="2022-02-09T10:13:42.316" v="9607"/>
          <ac:inkMkLst>
            <pc:docMk/>
            <pc:sldMk cId="1311290529" sldId="391"/>
            <ac:inkMk id="84" creationId="{DEFEBCA8-83C4-4725-BD52-F32B2F9D0782}"/>
          </ac:inkMkLst>
        </pc:inkChg>
        <pc:inkChg chg="add del">
          <ac:chgData name="Viet Anh Nguyen" userId="b95f61ff061388d5" providerId="LiveId" clId="{746B24EA-7A43-4D3D-A68A-B9BD11066FA8}" dt="2022-02-09T10:13:43.543" v="9611"/>
          <ac:inkMkLst>
            <pc:docMk/>
            <pc:sldMk cId="1311290529" sldId="391"/>
            <ac:inkMk id="85" creationId="{D365072D-A327-43F9-BAA3-8A2873797D0D}"/>
          </ac:inkMkLst>
        </pc:inkChg>
        <pc:inkChg chg="add del">
          <ac:chgData name="Viet Anh Nguyen" userId="b95f61ff061388d5" providerId="LiveId" clId="{746B24EA-7A43-4D3D-A68A-B9BD11066FA8}" dt="2022-02-09T10:13:51.590" v="9631"/>
          <ac:inkMkLst>
            <pc:docMk/>
            <pc:sldMk cId="1311290529" sldId="391"/>
            <ac:inkMk id="86" creationId="{B185D743-E3FD-4209-B14A-D0BB4B98A919}"/>
          </ac:inkMkLst>
        </pc:inkChg>
        <pc:inkChg chg="add del">
          <ac:chgData name="Viet Anh Nguyen" userId="b95f61ff061388d5" providerId="LiveId" clId="{746B24EA-7A43-4D3D-A68A-B9BD11066FA8}" dt="2022-02-09T10:13:43.543" v="9611"/>
          <ac:inkMkLst>
            <pc:docMk/>
            <pc:sldMk cId="1311290529" sldId="391"/>
            <ac:inkMk id="87" creationId="{8BEDFAC9-247A-4AB6-A2B1-CEBFC957FF14}"/>
          </ac:inkMkLst>
        </pc:inkChg>
        <pc:inkChg chg="add del">
          <ac:chgData name="Viet Anh Nguyen" userId="b95f61ff061388d5" providerId="LiveId" clId="{746B24EA-7A43-4D3D-A68A-B9BD11066FA8}" dt="2022-02-09T10:13:51.590" v="9631"/>
          <ac:inkMkLst>
            <pc:docMk/>
            <pc:sldMk cId="1311290529" sldId="391"/>
            <ac:inkMk id="88" creationId="{651B19AA-3C6D-4033-A5F4-DD294EB79EE1}"/>
          </ac:inkMkLst>
        </pc:inkChg>
        <pc:inkChg chg="add">
          <ac:chgData name="Viet Anh Nguyen" userId="b95f61ff061388d5" providerId="LiveId" clId="{746B24EA-7A43-4D3D-A68A-B9BD11066FA8}" dt="2022-02-09T10:13:42.981" v="9610" actId="9405"/>
          <ac:inkMkLst>
            <pc:docMk/>
            <pc:sldMk cId="1311290529" sldId="391"/>
            <ac:inkMk id="89" creationId="{12B5B845-8A2B-48F0-A39C-B8E268F1C022}"/>
          </ac:inkMkLst>
        </pc:inkChg>
        <pc:inkChg chg="add del">
          <ac:chgData name="Viet Anh Nguyen" userId="b95f61ff061388d5" providerId="LiveId" clId="{746B24EA-7A43-4D3D-A68A-B9BD11066FA8}" dt="2022-02-09T10:13:51.590" v="9631"/>
          <ac:inkMkLst>
            <pc:docMk/>
            <pc:sldMk cId="1311290529" sldId="391"/>
            <ac:inkMk id="90" creationId="{16226F80-0CFA-4A8C-80D2-CCB245BA708D}"/>
          </ac:inkMkLst>
        </pc:inkChg>
        <pc:inkChg chg="add del">
          <ac:chgData name="Viet Anh Nguyen" userId="b95f61ff061388d5" providerId="LiveId" clId="{746B24EA-7A43-4D3D-A68A-B9BD11066FA8}" dt="2022-02-09T10:13:45.352" v="9616"/>
          <ac:inkMkLst>
            <pc:docMk/>
            <pc:sldMk cId="1311290529" sldId="391"/>
            <ac:inkMk id="91" creationId="{114BC302-8202-4F88-8857-97ECC6C908A1}"/>
          </ac:inkMkLst>
        </pc:inkChg>
        <pc:inkChg chg="add del">
          <ac:chgData name="Viet Anh Nguyen" userId="b95f61ff061388d5" providerId="LiveId" clId="{746B24EA-7A43-4D3D-A68A-B9BD11066FA8}" dt="2022-02-09T10:13:45.352" v="9616"/>
          <ac:inkMkLst>
            <pc:docMk/>
            <pc:sldMk cId="1311290529" sldId="391"/>
            <ac:inkMk id="92" creationId="{56135084-644B-4C2F-9CF1-79382A8D1E9A}"/>
          </ac:inkMkLst>
        </pc:inkChg>
        <pc:inkChg chg="add del">
          <ac:chgData name="Viet Anh Nguyen" userId="b95f61ff061388d5" providerId="LiveId" clId="{746B24EA-7A43-4D3D-A68A-B9BD11066FA8}" dt="2022-02-09T10:13:45.352" v="9616"/>
          <ac:inkMkLst>
            <pc:docMk/>
            <pc:sldMk cId="1311290529" sldId="391"/>
            <ac:inkMk id="93" creationId="{E76ECE71-4F46-4C03-B23E-83C76A661F55}"/>
          </ac:inkMkLst>
        </pc:inkChg>
        <pc:inkChg chg="add del">
          <ac:chgData name="Viet Anh Nguyen" userId="b95f61ff061388d5" providerId="LiveId" clId="{746B24EA-7A43-4D3D-A68A-B9BD11066FA8}" dt="2022-02-09T10:13:45.352" v="9616"/>
          <ac:inkMkLst>
            <pc:docMk/>
            <pc:sldMk cId="1311290529" sldId="391"/>
            <ac:inkMk id="94" creationId="{6D5C4646-2B16-4375-8469-046F3CAE69BB}"/>
          </ac:inkMkLst>
        </pc:inkChg>
        <pc:inkChg chg="add del">
          <ac:chgData name="Viet Anh Nguyen" userId="b95f61ff061388d5" providerId="LiveId" clId="{746B24EA-7A43-4D3D-A68A-B9BD11066FA8}" dt="2022-02-09T10:13:51.590" v="9631"/>
          <ac:inkMkLst>
            <pc:docMk/>
            <pc:sldMk cId="1311290529" sldId="391"/>
            <ac:inkMk id="95" creationId="{D4C8CEE6-2850-40DC-889E-FF3EE693AC9B}"/>
          </ac:inkMkLst>
        </pc:inkChg>
        <pc:inkChg chg="add del">
          <ac:chgData name="Viet Anh Nguyen" userId="b95f61ff061388d5" providerId="LiveId" clId="{746B24EA-7A43-4D3D-A68A-B9BD11066FA8}" dt="2022-02-09T10:13:47.651" v="9622"/>
          <ac:inkMkLst>
            <pc:docMk/>
            <pc:sldMk cId="1311290529" sldId="391"/>
            <ac:inkMk id="96" creationId="{F0038FC2-589D-4888-8946-02108EED535C}"/>
          </ac:inkMkLst>
        </pc:inkChg>
        <pc:inkChg chg="add del">
          <ac:chgData name="Viet Anh Nguyen" userId="b95f61ff061388d5" providerId="LiveId" clId="{746B24EA-7A43-4D3D-A68A-B9BD11066FA8}" dt="2022-02-09T10:13:47.651" v="9622"/>
          <ac:inkMkLst>
            <pc:docMk/>
            <pc:sldMk cId="1311290529" sldId="391"/>
            <ac:inkMk id="97" creationId="{C0DF24FD-7D1F-4B65-A233-1A877F1B0276}"/>
          </ac:inkMkLst>
        </pc:inkChg>
        <pc:inkChg chg="add del">
          <ac:chgData name="Viet Anh Nguyen" userId="b95f61ff061388d5" providerId="LiveId" clId="{746B24EA-7A43-4D3D-A68A-B9BD11066FA8}" dt="2022-02-09T10:13:47.651" v="9622"/>
          <ac:inkMkLst>
            <pc:docMk/>
            <pc:sldMk cId="1311290529" sldId="391"/>
            <ac:inkMk id="98" creationId="{110C271C-68F4-4D91-A187-A4A55C61AFA3}"/>
          </ac:inkMkLst>
        </pc:inkChg>
        <pc:inkChg chg="add del">
          <ac:chgData name="Viet Anh Nguyen" userId="b95f61ff061388d5" providerId="LiveId" clId="{746B24EA-7A43-4D3D-A68A-B9BD11066FA8}" dt="2022-02-09T10:13:47.651" v="9622"/>
          <ac:inkMkLst>
            <pc:docMk/>
            <pc:sldMk cId="1311290529" sldId="391"/>
            <ac:inkMk id="99" creationId="{0229079D-ED8F-407E-8CC0-B9C93E08B557}"/>
          </ac:inkMkLst>
        </pc:inkChg>
        <pc:inkChg chg="add del">
          <ac:chgData name="Viet Anh Nguyen" userId="b95f61ff061388d5" providerId="LiveId" clId="{746B24EA-7A43-4D3D-A68A-B9BD11066FA8}" dt="2022-02-09T10:13:47.651" v="9622"/>
          <ac:inkMkLst>
            <pc:docMk/>
            <pc:sldMk cId="1311290529" sldId="391"/>
            <ac:inkMk id="100" creationId="{4CBD0FDC-4D12-4057-9D4A-2FE0288196BF}"/>
          </ac:inkMkLst>
        </pc:inkChg>
        <pc:inkChg chg="add del">
          <ac:chgData name="Viet Anh Nguyen" userId="b95f61ff061388d5" providerId="LiveId" clId="{746B24EA-7A43-4D3D-A68A-B9BD11066FA8}" dt="2022-02-09T10:13:51.590" v="9631"/>
          <ac:inkMkLst>
            <pc:docMk/>
            <pc:sldMk cId="1311290529" sldId="391"/>
            <ac:inkMk id="101" creationId="{E318DF2C-0A49-4869-9248-66E08B4472D0}"/>
          </ac:inkMkLst>
        </pc:inkChg>
        <pc:inkChg chg="add del">
          <ac:chgData name="Viet Anh Nguyen" userId="b95f61ff061388d5" providerId="LiveId" clId="{746B24EA-7A43-4D3D-A68A-B9BD11066FA8}" dt="2022-02-09T10:13:51.590" v="9631"/>
          <ac:inkMkLst>
            <pc:docMk/>
            <pc:sldMk cId="1311290529" sldId="391"/>
            <ac:inkMk id="102" creationId="{63BA9A10-C0BF-495A-BC68-4243310660F1}"/>
          </ac:inkMkLst>
        </pc:inkChg>
        <pc:inkChg chg="add del">
          <ac:chgData name="Viet Anh Nguyen" userId="b95f61ff061388d5" providerId="LiveId" clId="{746B24EA-7A43-4D3D-A68A-B9BD11066FA8}" dt="2022-02-09T10:13:51.590" v="9631"/>
          <ac:inkMkLst>
            <pc:docMk/>
            <pc:sldMk cId="1311290529" sldId="391"/>
            <ac:inkMk id="103" creationId="{A861FBC6-4268-4FA4-A81F-C8236A61F86C}"/>
          </ac:inkMkLst>
        </pc:inkChg>
        <pc:inkChg chg="add del">
          <ac:chgData name="Viet Anh Nguyen" userId="b95f61ff061388d5" providerId="LiveId" clId="{746B24EA-7A43-4D3D-A68A-B9BD11066FA8}" dt="2022-02-09T10:13:51.590" v="9631"/>
          <ac:inkMkLst>
            <pc:docMk/>
            <pc:sldMk cId="1311290529" sldId="391"/>
            <ac:inkMk id="104" creationId="{57E51094-A566-4487-BE8D-8FDB2511FA54}"/>
          </ac:inkMkLst>
        </pc:inkChg>
        <pc:inkChg chg="add del">
          <ac:chgData name="Viet Anh Nguyen" userId="b95f61ff061388d5" providerId="LiveId" clId="{746B24EA-7A43-4D3D-A68A-B9BD11066FA8}" dt="2022-02-09T10:13:51.590" v="9631"/>
          <ac:inkMkLst>
            <pc:docMk/>
            <pc:sldMk cId="1311290529" sldId="391"/>
            <ac:inkMk id="105" creationId="{95631AB8-283A-45F1-84C5-A71673109139}"/>
          </ac:inkMkLst>
        </pc:inkChg>
        <pc:inkChg chg="add del">
          <ac:chgData name="Viet Anh Nguyen" userId="b95f61ff061388d5" providerId="LiveId" clId="{746B24EA-7A43-4D3D-A68A-B9BD11066FA8}" dt="2022-02-09T10:13:51.590" v="9631"/>
          <ac:inkMkLst>
            <pc:docMk/>
            <pc:sldMk cId="1311290529" sldId="391"/>
            <ac:inkMk id="106" creationId="{ABC8159A-D6D9-42F3-86A0-7C6801FA7BCF}"/>
          </ac:inkMkLst>
        </pc:inkChg>
        <pc:inkChg chg="add del">
          <ac:chgData name="Viet Anh Nguyen" userId="b95f61ff061388d5" providerId="LiveId" clId="{746B24EA-7A43-4D3D-A68A-B9BD11066FA8}" dt="2022-02-09T10:13:51.590" v="9631"/>
          <ac:inkMkLst>
            <pc:docMk/>
            <pc:sldMk cId="1311290529" sldId="391"/>
            <ac:inkMk id="107" creationId="{8C1E1206-75D7-4646-8F8E-F399333F9064}"/>
          </ac:inkMkLst>
        </pc:inkChg>
        <pc:inkChg chg="add del">
          <ac:chgData name="Viet Anh Nguyen" userId="b95f61ff061388d5" providerId="LiveId" clId="{746B24EA-7A43-4D3D-A68A-B9BD11066FA8}" dt="2022-02-09T10:13:51.590" v="9631"/>
          <ac:inkMkLst>
            <pc:docMk/>
            <pc:sldMk cId="1311290529" sldId="391"/>
            <ac:inkMk id="108" creationId="{44D2A964-B810-4CAA-8816-AC0267FBE98B}"/>
          </ac:inkMkLst>
        </pc:inkChg>
        <pc:inkChg chg="add del">
          <ac:chgData name="Viet Anh Nguyen" userId="b95f61ff061388d5" providerId="LiveId" clId="{746B24EA-7A43-4D3D-A68A-B9BD11066FA8}" dt="2022-02-09T10:13:51.590" v="9631"/>
          <ac:inkMkLst>
            <pc:docMk/>
            <pc:sldMk cId="1311290529" sldId="391"/>
            <ac:inkMk id="109" creationId="{A211BC7C-2B45-4C00-A9FE-BD0C8630FEB3}"/>
          </ac:inkMkLst>
        </pc:inkChg>
        <pc:inkChg chg="add del">
          <ac:chgData name="Viet Anh Nguyen" userId="b95f61ff061388d5" providerId="LiveId" clId="{746B24EA-7A43-4D3D-A68A-B9BD11066FA8}" dt="2022-02-09T10:13:51.590" v="9631"/>
          <ac:inkMkLst>
            <pc:docMk/>
            <pc:sldMk cId="1311290529" sldId="391"/>
            <ac:inkMk id="110" creationId="{C24E5201-581F-47B3-9809-5EC40A97D4E2}"/>
          </ac:inkMkLst>
        </pc:inkChg>
        <pc:inkChg chg="add del">
          <ac:chgData name="Viet Anh Nguyen" userId="b95f61ff061388d5" providerId="LiveId" clId="{746B24EA-7A43-4D3D-A68A-B9BD11066FA8}" dt="2022-02-09T10:13:52.791" v="9634"/>
          <ac:inkMkLst>
            <pc:docMk/>
            <pc:sldMk cId="1311290529" sldId="391"/>
            <ac:inkMk id="111" creationId="{37B75E85-88A6-462B-9106-368935F08FB1}"/>
          </ac:inkMkLst>
        </pc:inkChg>
        <pc:inkChg chg="add del">
          <ac:chgData name="Viet Anh Nguyen" userId="b95f61ff061388d5" providerId="LiveId" clId="{746B24EA-7A43-4D3D-A68A-B9BD11066FA8}" dt="2022-02-09T10:13:52.791" v="9634"/>
          <ac:inkMkLst>
            <pc:docMk/>
            <pc:sldMk cId="1311290529" sldId="391"/>
            <ac:inkMk id="112" creationId="{32489B6C-3B40-49B7-B712-E8E16E628E62}"/>
          </ac:inkMkLst>
        </pc:inkChg>
        <pc:inkChg chg="add del">
          <ac:chgData name="Viet Anh Nguyen" userId="b95f61ff061388d5" providerId="LiveId" clId="{746B24EA-7A43-4D3D-A68A-B9BD11066FA8}" dt="2022-02-09T10:13:52.791" v="9634"/>
          <ac:inkMkLst>
            <pc:docMk/>
            <pc:sldMk cId="1311290529" sldId="391"/>
            <ac:inkMk id="113" creationId="{A8BA6FCD-2089-464D-A8E3-AEC72BDE75D3}"/>
          </ac:inkMkLst>
        </pc:inkChg>
        <pc:inkChg chg="add">
          <ac:chgData name="Viet Anh Nguyen" userId="b95f61ff061388d5" providerId="LiveId" clId="{746B24EA-7A43-4D3D-A68A-B9BD11066FA8}" dt="2022-02-09T10:13:52.791" v="9634"/>
          <ac:inkMkLst>
            <pc:docMk/>
            <pc:sldMk cId="1311290529" sldId="391"/>
            <ac:inkMk id="114" creationId="{6D418949-E437-4A53-8130-9A28111D39E3}"/>
          </ac:inkMkLst>
        </pc:inkChg>
        <pc:inkChg chg="add del">
          <ac:chgData name="Viet Anh Nguyen" userId="b95f61ff061388d5" providerId="LiveId" clId="{746B24EA-7A43-4D3D-A68A-B9BD11066FA8}" dt="2022-02-09T10:13:54.478" v="9639"/>
          <ac:inkMkLst>
            <pc:docMk/>
            <pc:sldMk cId="1311290529" sldId="391"/>
            <ac:inkMk id="115" creationId="{BE3B3E68-E605-4DBE-8E71-AF5A7758C53E}"/>
          </ac:inkMkLst>
        </pc:inkChg>
        <pc:inkChg chg="add del">
          <ac:chgData name="Viet Anh Nguyen" userId="b95f61ff061388d5" providerId="LiveId" clId="{746B24EA-7A43-4D3D-A68A-B9BD11066FA8}" dt="2022-02-09T10:13:54.478" v="9639"/>
          <ac:inkMkLst>
            <pc:docMk/>
            <pc:sldMk cId="1311290529" sldId="391"/>
            <ac:inkMk id="116" creationId="{03EDCB43-70E7-459B-A0E2-9B80B001938B}"/>
          </ac:inkMkLst>
        </pc:inkChg>
        <pc:inkChg chg="add del">
          <ac:chgData name="Viet Anh Nguyen" userId="b95f61ff061388d5" providerId="LiveId" clId="{746B24EA-7A43-4D3D-A68A-B9BD11066FA8}" dt="2022-02-09T10:13:54.478" v="9639"/>
          <ac:inkMkLst>
            <pc:docMk/>
            <pc:sldMk cId="1311290529" sldId="391"/>
            <ac:inkMk id="117" creationId="{BC306EA4-5526-4EDD-AA8F-4A547C39B7B1}"/>
          </ac:inkMkLst>
        </pc:inkChg>
        <pc:inkChg chg="add del">
          <ac:chgData name="Viet Anh Nguyen" userId="b95f61ff061388d5" providerId="LiveId" clId="{746B24EA-7A43-4D3D-A68A-B9BD11066FA8}" dt="2022-02-09T10:13:54.478" v="9639"/>
          <ac:inkMkLst>
            <pc:docMk/>
            <pc:sldMk cId="1311290529" sldId="391"/>
            <ac:inkMk id="118" creationId="{6B50E35D-ADE0-4E0B-A588-52AC238AAA55}"/>
          </ac:inkMkLst>
        </pc:inkChg>
        <pc:inkChg chg="add">
          <ac:chgData name="Viet Anh Nguyen" userId="b95f61ff061388d5" providerId="LiveId" clId="{746B24EA-7A43-4D3D-A68A-B9BD11066FA8}" dt="2022-02-09T10:13:54.478" v="9639"/>
          <ac:inkMkLst>
            <pc:docMk/>
            <pc:sldMk cId="1311290529" sldId="391"/>
            <ac:inkMk id="119" creationId="{8E2734C7-97EC-44D6-9687-0BFC5E0094A9}"/>
          </ac:inkMkLst>
        </pc:inkChg>
        <pc:inkChg chg="add del">
          <ac:chgData name="Viet Anh Nguyen" userId="b95f61ff061388d5" providerId="LiveId" clId="{746B24EA-7A43-4D3D-A68A-B9BD11066FA8}" dt="2022-02-09T10:13:57.207" v="9646"/>
          <ac:inkMkLst>
            <pc:docMk/>
            <pc:sldMk cId="1311290529" sldId="391"/>
            <ac:inkMk id="120" creationId="{16ACB4FC-BAFF-496F-A75D-C5EC10312FE6}"/>
          </ac:inkMkLst>
        </pc:inkChg>
        <pc:inkChg chg="add del">
          <ac:chgData name="Viet Anh Nguyen" userId="b95f61ff061388d5" providerId="LiveId" clId="{746B24EA-7A43-4D3D-A68A-B9BD11066FA8}" dt="2022-02-09T10:13:57.207" v="9646"/>
          <ac:inkMkLst>
            <pc:docMk/>
            <pc:sldMk cId="1311290529" sldId="391"/>
            <ac:inkMk id="121" creationId="{57048D12-B5BE-4F56-9FA5-82D4543ECB21}"/>
          </ac:inkMkLst>
        </pc:inkChg>
        <pc:inkChg chg="add del">
          <ac:chgData name="Viet Anh Nguyen" userId="b95f61ff061388d5" providerId="LiveId" clId="{746B24EA-7A43-4D3D-A68A-B9BD11066FA8}" dt="2022-02-09T10:13:57.207" v="9646"/>
          <ac:inkMkLst>
            <pc:docMk/>
            <pc:sldMk cId="1311290529" sldId="391"/>
            <ac:inkMk id="122" creationId="{997664A3-2E39-4C92-819E-777F23ED4204}"/>
          </ac:inkMkLst>
        </pc:inkChg>
        <pc:inkChg chg="add del">
          <ac:chgData name="Viet Anh Nguyen" userId="b95f61ff061388d5" providerId="LiveId" clId="{746B24EA-7A43-4D3D-A68A-B9BD11066FA8}" dt="2022-02-09T10:13:57.207" v="9646"/>
          <ac:inkMkLst>
            <pc:docMk/>
            <pc:sldMk cId="1311290529" sldId="391"/>
            <ac:inkMk id="123" creationId="{F7120218-D53D-4A60-934F-8F499ABE2F7E}"/>
          </ac:inkMkLst>
        </pc:inkChg>
        <pc:inkChg chg="add del">
          <ac:chgData name="Viet Anh Nguyen" userId="b95f61ff061388d5" providerId="LiveId" clId="{746B24EA-7A43-4D3D-A68A-B9BD11066FA8}" dt="2022-02-09T10:13:57.207" v="9646"/>
          <ac:inkMkLst>
            <pc:docMk/>
            <pc:sldMk cId="1311290529" sldId="391"/>
            <ac:inkMk id="124" creationId="{4631B4F4-92D9-4543-94F1-3EE9A585841D}"/>
          </ac:inkMkLst>
        </pc:inkChg>
        <pc:inkChg chg="add del">
          <ac:chgData name="Viet Anh Nguyen" userId="b95f61ff061388d5" providerId="LiveId" clId="{746B24EA-7A43-4D3D-A68A-B9BD11066FA8}" dt="2022-02-09T10:13:57.207" v="9646"/>
          <ac:inkMkLst>
            <pc:docMk/>
            <pc:sldMk cId="1311290529" sldId="391"/>
            <ac:inkMk id="125" creationId="{0743DBF7-DA4D-4D6B-B7CD-4FDFE8E8AD51}"/>
          </ac:inkMkLst>
        </pc:inkChg>
        <pc:inkChg chg="add">
          <ac:chgData name="Viet Anh Nguyen" userId="b95f61ff061388d5" providerId="LiveId" clId="{746B24EA-7A43-4D3D-A68A-B9BD11066FA8}" dt="2022-02-09T10:13:57.207" v="9646"/>
          <ac:inkMkLst>
            <pc:docMk/>
            <pc:sldMk cId="1311290529" sldId="391"/>
            <ac:inkMk id="126" creationId="{CDE56FD5-8111-4B88-A602-DE107E2BF06D}"/>
          </ac:inkMkLst>
        </pc:inkChg>
        <pc:inkChg chg="add">
          <ac:chgData name="Viet Anh Nguyen" userId="b95f61ff061388d5" providerId="LiveId" clId="{746B24EA-7A43-4D3D-A68A-B9BD11066FA8}" dt="2022-02-09T10:13:57.207" v="9646"/>
          <ac:inkMkLst>
            <pc:docMk/>
            <pc:sldMk cId="1311290529" sldId="391"/>
            <ac:inkMk id="127" creationId="{17EEC55B-53B3-4CB3-BF28-0F65F58B80A3}"/>
          </ac:inkMkLst>
        </pc:inkChg>
      </pc:sldChg>
      <pc:sldChg chg="addSp delSp add mod">
        <pc:chgData name="Viet Anh Nguyen" userId="b95f61ff061388d5" providerId="LiveId" clId="{746B24EA-7A43-4D3D-A68A-B9BD11066FA8}" dt="2022-02-09T10:14:28.907" v="9712"/>
        <pc:sldMkLst>
          <pc:docMk/>
          <pc:sldMk cId="2579395754" sldId="392"/>
        </pc:sldMkLst>
        <pc:inkChg chg="add del">
          <ac:chgData name="Viet Anh Nguyen" userId="b95f61ff061388d5" providerId="LiveId" clId="{746B24EA-7A43-4D3D-A68A-B9BD11066FA8}" dt="2022-02-09T10:14:02.773" v="9651"/>
          <ac:inkMkLst>
            <pc:docMk/>
            <pc:sldMk cId="2579395754" sldId="392"/>
            <ac:inkMk id="2" creationId="{E62EB0E6-B3AA-44BD-922D-312AEE355FFF}"/>
          </ac:inkMkLst>
        </pc:inkChg>
        <pc:inkChg chg="add del">
          <ac:chgData name="Viet Anh Nguyen" userId="b95f61ff061388d5" providerId="LiveId" clId="{746B24EA-7A43-4D3D-A68A-B9BD11066FA8}" dt="2022-02-09T10:14:02.773" v="9651"/>
          <ac:inkMkLst>
            <pc:docMk/>
            <pc:sldMk cId="2579395754" sldId="392"/>
            <ac:inkMk id="3" creationId="{ECA5C54E-02EA-425B-9E3B-2D4D38C4584B}"/>
          </ac:inkMkLst>
        </pc:inkChg>
        <pc:inkChg chg="add del">
          <ac:chgData name="Viet Anh Nguyen" userId="b95f61ff061388d5" providerId="LiveId" clId="{746B24EA-7A43-4D3D-A68A-B9BD11066FA8}" dt="2022-02-09T10:14:02.773" v="9651"/>
          <ac:inkMkLst>
            <pc:docMk/>
            <pc:sldMk cId="2579395754" sldId="392"/>
            <ac:inkMk id="4" creationId="{A6CE07F7-3E8C-4A3F-B0E8-6D3382400837}"/>
          </ac:inkMkLst>
        </pc:inkChg>
        <pc:inkChg chg="add del">
          <ac:chgData name="Viet Anh Nguyen" userId="b95f61ff061388d5" providerId="LiveId" clId="{746B24EA-7A43-4D3D-A68A-B9BD11066FA8}" dt="2022-02-09T10:14:02.773" v="9651"/>
          <ac:inkMkLst>
            <pc:docMk/>
            <pc:sldMk cId="2579395754" sldId="392"/>
            <ac:inkMk id="5" creationId="{257BBACB-D919-4E8E-8E5F-85B64346C5F6}"/>
          </ac:inkMkLst>
        </pc:inkChg>
        <pc:inkChg chg="add">
          <ac:chgData name="Viet Anh Nguyen" userId="b95f61ff061388d5" providerId="LiveId" clId="{746B24EA-7A43-4D3D-A68A-B9BD11066FA8}" dt="2022-02-09T10:14:02.773" v="9651"/>
          <ac:inkMkLst>
            <pc:docMk/>
            <pc:sldMk cId="2579395754" sldId="392"/>
            <ac:inkMk id="6" creationId="{5004B1CD-BD19-4AC3-A983-BE84D199BB1C}"/>
          </ac:inkMkLst>
        </pc:inkChg>
        <pc:inkChg chg="add del">
          <ac:chgData name="Viet Anh Nguyen" userId="b95f61ff061388d5" providerId="LiveId" clId="{746B24EA-7A43-4D3D-A68A-B9BD11066FA8}" dt="2022-02-09T10:14:04.848" v="9656"/>
          <ac:inkMkLst>
            <pc:docMk/>
            <pc:sldMk cId="2579395754" sldId="392"/>
            <ac:inkMk id="7" creationId="{14472E67-DC1A-447D-AB04-974907340FE8}"/>
          </ac:inkMkLst>
        </pc:inkChg>
        <pc:inkChg chg="add del">
          <ac:chgData name="Viet Anh Nguyen" userId="b95f61ff061388d5" providerId="LiveId" clId="{746B24EA-7A43-4D3D-A68A-B9BD11066FA8}" dt="2022-02-09T10:14:04.848" v="9656"/>
          <ac:inkMkLst>
            <pc:docMk/>
            <pc:sldMk cId="2579395754" sldId="392"/>
            <ac:inkMk id="8" creationId="{15C9DD20-2F03-4BF3-9BB3-817A34914CA0}"/>
          </ac:inkMkLst>
        </pc:inkChg>
        <pc:inkChg chg="add del">
          <ac:chgData name="Viet Anh Nguyen" userId="b95f61ff061388d5" providerId="LiveId" clId="{746B24EA-7A43-4D3D-A68A-B9BD11066FA8}" dt="2022-02-09T10:14:04.848" v="9656"/>
          <ac:inkMkLst>
            <pc:docMk/>
            <pc:sldMk cId="2579395754" sldId="392"/>
            <ac:inkMk id="9" creationId="{346FCC79-0E71-418E-BAAF-630D890E74A8}"/>
          </ac:inkMkLst>
        </pc:inkChg>
        <pc:inkChg chg="add del">
          <ac:chgData name="Viet Anh Nguyen" userId="b95f61ff061388d5" providerId="LiveId" clId="{746B24EA-7A43-4D3D-A68A-B9BD11066FA8}" dt="2022-02-09T10:14:04.848" v="9656"/>
          <ac:inkMkLst>
            <pc:docMk/>
            <pc:sldMk cId="2579395754" sldId="392"/>
            <ac:inkMk id="10" creationId="{D6652C87-BEA9-44CB-AA07-24786A1B5B71}"/>
          </ac:inkMkLst>
        </pc:inkChg>
        <pc:inkChg chg="add">
          <ac:chgData name="Viet Anh Nguyen" userId="b95f61ff061388d5" providerId="LiveId" clId="{746B24EA-7A43-4D3D-A68A-B9BD11066FA8}" dt="2022-02-09T10:14:04.848" v="9656"/>
          <ac:inkMkLst>
            <pc:docMk/>
            <pc:sldMk cId="2579395754" sldId="392"/>
            <ac:inkMk id="11" creationId="{84C74ACC-2070-4EB6-836A-80C01C7A3369}"/>
          </ac:inkMkLst>
        </pc:inkChg>
        <pc:inkChg chg="add del">
          <ac:chgData name="Viet Anh Nguyen" userId="b95f61ff061388d5" providerId="LiveId" clId="{746B24EA-7A43-4D3D-A68A-B9BD11066FA8}" dt="2022-02-09T10:14:10.074" v="9671"/>
          <ac:inkMkLst>
            <pc:docMk/>
            <pc:sldMk cId="2579395754" sldId="392"/>
            <ac:inkMk id="12" creationId="{534A5ED6-45CA-434B-A7EF-3B178814D48F}"/>
          </ac:inkMkLst>
        </pc:inkChg>
        <pc:inkChg chg="add del">
          <ac:chgData name="Viet Anh Nguyen" userId="b95f61ff061388d5" providerId="LiveId" clId="{746B24EA-7A43-4D3D-A68A-B9BD11066FA8}" dt="2022-02-09T10:14:10.074" v="9671"/>
          <ac:inkMkLst>
            <pc:docMk/>
            <pc:sldMk cId="2579395754" sldId="392"/>
            <ac:inkMk id="13" creationId="{FA3DD09A-C5AF-421D-A8F4-8FAB0CACCAA8}"/>
          </ac:inkMkLst>
        </pc:inkChg>
        <pc:inkChg chg="add del">
          <ac:chgData name="Viet Anh Nguyen" userId="b95f61ff061388d5" providerId="LiveId" clId="{746B24EA-7A43-4D3D-A68A-B9BD11066FA8}" dt="2022-02-09T10:14:10.074" v="9671"/>
          <ac:inkMkLst>
            <pc:docMk/>
            <pc:sldMk cId="2579395754" sldId="392"/>
            <ac:inkMk id="14" creationId="{823232E6-9943-4C85-B345-FE32A27BB103}"/>
          </ac:inkMkLst>
        </pc:inkChg>
        <pc:inkChg chg="add del">
          <ac:chgData name="Viet Anh Nguyen" userId="b95f61ff061388d5" providerId="LiveId" clId="{746B24EA-7A43-4D3D-A68A-B9BD11066FA8}" dt="2022-02-09T10:14:10.074" v="9671"/>
          <ac:inkMkLst>
            <pc:docMk/>
            <pc:sldMk cId="2579395754" sldId="392"/>
            <ac:inkMk id="15" creationId="{3597F126-E316-443C-9413-1658816DC788}"/>
          </ac:inkMkLst>
        </pc:inkChg>
        <pc:inkChg chg="add del">
          <ac:chgData name="Viet Anh Nguyen" userId="b95f61ff061388d5" providerId="LiveId" clId="{746B24EA-7A43-4D3D-A68A-B9BD11066FA8}" dt="2022-02-09T10:14:10.074" v="9671"/>
          <ac:inkMkLst>
            <pc:docMk/>
            <pc:sldMk cId="2579395754" sldId="392"/>
            <ac:inkMk id="16" creationId="{7971E7F2-701B-4BD0-A176-79E58E132766}"/>
          </ac:inkMkLst>
        </pc:inkChg>
        <pc:inkChg chg="add del">
          <ac:chgData name="Viet Anh Nguyen" userId="b95f61ff061388d5" providerId="LiveId" clId="{746B24EA-7A43-4D3D-A68A-B9BD11066FA8}" dt="2022-02-09T10:14:10.074" v="9671"/>
          <ac:inkMkLst>
            <pc:docMk/>
            <pc:sldMk cId="2579395754" sldId="392"/>
            <ac:inkMk id="17" creationId="{9FB15FAF-E6EB-47C8-B491-56BE853AD9EF}"/>
          </ac:inkMkLst>
        </pc:inkChg>
        <pc:inkChg chg="add del">
          <ac:chgData name="Viet Anh Nguyen" userId="b95f61ff061388d5" providerId="LiveId" clId="{746B24EA-7A43-4D3D-A68A-B9BD11066FA8}" dt="2022-02-09T10:14:10.074" v="9671"/>
          <ac:inkMkLst>
            <pc:docMk/>
            <pc:sldMk cId="2579395754" sldId="392"/>
            <ac:inkMk id="18" creationId="{E3C7FC71-2A59-429B-813F-05BA1A6032AF}"/>
          </ac:inkMkLst>
        </pc:inkChg>
        <pc:inkChg chg="add del">
          <ac:chgData name="Viet Anh Nguyen" userId="b95f61ff061388d5" providerId="LiveId" clId="{746B24EA-7A43-4D3D-A68A-B9BD11066FA8}" dt="2022-02-09T10:14:10.074" v="9671"/>
          <ac:inkMkLst>
            <pc:docMk/>
            <pc:sldMk cId="2579395754" sldId="392"/>
            <ac:inkMk id="19" creationId="{4662D17C-F735-434E-8041-62B4B8AB84CB}"/>
          </ac:inkMkLst>
        </pc:inkChg>
        <pc:inkChg chg="add del">
          <ac:chgData name="Viet Anh Nguyen" userId="b95f61ff061388d5" providerId="LiveId" clId="{746B24EA-7A43-4D3D-A68A-B9BD11066FA8}" dt="2022-02-09T10:14:10.074" v="9671"/>
          <ac:inkMkLst>
            <pc:docMk/>
            <pc:sldMk cId="2579395754" sldId="392"/>
            <ac:inkMk id="20" creationId="{0BC61D12-D9EA-4BE8-A15F-1539942F3E52}"/>
          </ac:inkMkLst>
        </pc:inkChg>
        <pc:inkChg chg="add del">
          <ac:chgData name="Viet Anh Nguyen" userId="b95f61ff061388d5" providerId="LiveId" clId="{746B24EA-7A43-4D3D-A68A-B9BD11066FA8}" dt="2022-02-09T10:14:10.074" v="9671"/>
          <ac:inkMkLst>
            <pc:docMk/>
            <pc:sldMk cId="2579395754" sldId="392"/>
            <ac:inkMk id="21" creationId="{9658C550-D429-4605-AC11-2FA54B9B2EF8}"/>
          </ac:inkMkLst>
        </pc:inkChg>
        <pc:inkChg chg="add del">
          <ac:chgData name="Viet Anh Nguyen" userId="b95f61ff061388d5" providerId="LiveId" clId="{746B24EA-7A43-4D3D-A68A-B9BD11066FA8}" dt="2022-02-09T10:14:10.074" v="9671"/>
          <ac:inkMkLst>
            <pc:docMk/>
            <pc:sldMk cId="2579395754" sldId="392"/>
            <ac:inkMk id="22" creationId="{D4F6979C-CCA2-4CC6-8349-764168908383}"/>
          </ac:inkMkLst>
        </pc:inkChg>
        <pc:inkChg chg="add del">
          <ac:chgData name="Viet Anh Nguyen" userId="b95f61ff061388d5" providerId="LiveId" clId="{746B24EA-7A43-4D3D-A68A-B9BD11066FA8}" dt="2022-02-09T10:14:10.074" v="9671"/>
          <ac:inkMkLst>
            <pc:docMk/>
            <pc:sldMk cId="2579395754" sldId="392"/>
            <ac:inkMk id="23" creationId="{33FB3AFA-D3D7-45C4-8D2E-5C75335C324C}"/>
          </ac:inkMkLst>
        </pc:inkChg>
        <pc:inkChg chg="add del">
          <ac:chgData name="Viet Anh Nguyen" userId="b95f61ff061388d5" providerId="LiveId" clId="{746B24EA-7A43-4D3D-A68A-B9BD11066FA8}" dt="2022-02-09T10:14:10.074" v="9671"/>
          <ac:inkMkLst>
            <pc:docMk/>
            <pc:sldMk cId="2579395754" sldId="392"/>
            <ac:inkMk id="24" creationId="{EAE43D1B-2DD0-4424-AF48-BF226F0F16C4}"/>
          </ac:inkMkLst>
        </pc:inkChg>
        <pc:inkChg chg="add del">
          <ac:chgData name="Viet Anh Nguyen" userId="b95f61ff061388d5" providerId="LiveId" clId="{746B24EA-7A43-4D3D-A68A-B9BD11066FA8}" dt="2022-02-09T10:14:10.074" v="9671"/>
          <ac:inkMkLst>
            <pc:docMk/>
            <pc:sldMk cId="2579395754" sldId="392"/>
            <ac:inkMk id="25" creationId="{5D3EBECC-5BCA-4695-AD88-74B526F59B69}"/>
          </ac:inkMkLst>
        </pc:inkChg>
        <pc:inkChg chg="add">
          <ac:chgData name="Viet Anh Nguyen" userId="b95f61ff061388d5" providerId="LiveId" clId="{746B24EA-7A43-4D3D-A68A-B9BD11066FA8}" dt="2022-02-09T10:14:10.074" v="9671"/>
          <ac:inkMkLst>
            <pc:docMk/>
            <pc:sldMk cId="2579395754" sldId="392"/>
            <ac:inkMk id="26" creationId="{BFF93C11-5B62-44BB-A039-7F1A0C09D770}"/>
          </ac:inkMkLst>
        </pc:inkChg>
        <pc:inkChg chg="add">
          <ac:chgData name="Viet Anh Nguyen" userId="b95f61ff061388d5" providerId="LiveId" clId="{746B24EA-7A43-4D3D-A68A-B9BD11066FA8}" dt="2022-02-09T10:14:10.074" v="9671"/>
          <ac:inkMkLst>
            <pc:docMk/>
            <pc:sldMk cId="2579395754" sldId="392"/>
            <ac:inkMk id="27" creationId="{890DC285-D020-4D36-935C-6FD45D54742D}"/>
          </ac:inkMkLst>
        </pc:inkChg>
        <pc:inkChg chg="add">
          <ac:chgData name="Viet Anh Nguyen" userId="b95f61ff061388d5" providerId="LiveId" clId="{746B24EA-7A43-4D3D-A68A-B9BD11066FA8}" dt="2022-02-09T10:14:10.074" v="9671"/>
          <ac:inkMkLst>
            <pc:docMk/>
            <pc:sldMk cId="2579395754" sldId="392"/>
            <ac:inkMk id="28" creationId="{46B38E71-539C-4D0E-A84A-BC4F7F432832}"/>
          </ac:inkMkLst>
        </pc:inkChg>
        <pc:inkChg chg="add del">
          <ac:chgData name="Viet Anh Nguyen" userId="b95f61ff061388d5" providerId="LiveId" clId="{746B24EA-7A43-4D3D-A68A-B9BD11066FA8}" dt="2022-02-09T10:14:11.636" v="9675"/>
          <ac:inkMkLst>
            <pc:docMk/>
            <pc:sldMk cId="2579395754" sldId="392"/>
            <ac:inkMk id="29" creationId="{FB95A1C9-44F0-402A-B6D8-7A2056316BC1}"/>
          </ac:inkMkLst>
        </pc:inkChg>
        <pc:inkChg chg="add del">
          <ac:chgData name="Viet Anh Nguyen" userId="b95f61ff061388d5" providerId="LiveId" clId="{746B24EA-7A43-4D3D-A68A-B9BD11066FA8}" dt="2022-02-09T10:14:11.636" v="9675"/>
          <ac:inkMkLst>
            <pc:docMk/>
            <pc:sldMk cId="2579395754" sldId="392"/>
            <ac:inkMk id="30" creationId="{BB056FBE-EE85-4D2C-B819-AC745CF5E30E}"/>
          </ac:inkMkLst>
        </pc:inkChg>
        <pc:inkChg chg="add del">
          <ac:chgData name="Viet Anh Nguyen" userId="b95f61ff061388d5" providerId="LiveId" clId="{746B24EA-7A43-4D3D-A68A-B9BD11066FA8}" dt="2022-02-09T10:14:11.636" v="9675"/>
          <ac:inkMkLst>
            <pc:docMk/>
            <pc:sldMk cId="2579395754" sldId="392"/>
            <ac:inkMk id="31" creationId="{4E12C9AB-8B75-4C08-B9D4-586D3D9C5733}"/>
          </ac:inkMkLst>
        </pc:inkChg>
        <pc:inkChg chg="add">
          <ac:chgData name="Viet Anh Nguyen" userId="b95f61ff061388d5" providerId="LiveId" clId="{746B24EA-7A43-4D3D-A68A-B9BD11066FA8}" dt="2022-02-09T10:14:11.636" v="9675"/>
          <ac:inkMkLst>
            <pc:docMk/>
            <pc:sldMk cId="2579395754" sldId="392"/>
            <ac:inkMk id="32" creationId="{3C024B20-EF20-44F2-81EE-DE9B1F9C409E}"/>
          </ac:inkMkLst>
        </pc:inkChg>
        <pc:inkChg chg="add del">
          <ac:chgData name="Viet Anh Nguyen" userId="b95f61ff061388d5" providerId="LiveId" clId="{746B24EA-7A43-4D3D-A68A-B9BD11066FA8}" dt="2022-02-09T10:14:14.949" v="9684"/>
          <ac:inkMkLst>
            <pc:docMk/>
            <pc:sldMk cId="2579395754" sldId="392"/>
            <ac:inkMk id="33" creationId="{BB2B5332-7487-43F3-A471-65D02EE2240F}"/>
          </ac:inkMkLst>
        </pc:inkChg>
        <pc:inkChg chg="add del">
          <ac:chgData name="Viet Anh Nguyen" userId="b95f61ff061388d5" providerId="LiveId" clId="{746B24EA-7A43-4D3D-A68A-B9BD11066FA8}" dt="2022-02-09T10:14:14.949" v="9684"/>
          <ac:inkMkLst>
            <pc:docMk/>
            <pc:sldMk cId="2579395754" sldId="392"/>
            <ac:inkMk id="34" creationId="{549BA101-C4E3-492F-96DB-F4C1A34FAA27}"/>
          </ac:inkMkLst>
        </pc:inkChg>
        <pc:inkChg chg="add del">
          <ac:chgData name="Viet Anh Nguyen" userId="b95f61ff061388d5" providerId="LiveId" clId="{746B24EA-7A43-4D3D-A68A-B9BD11066FA8}" dt="2022-02-09T10:14:14.949" v="9684"/>
          <ac:inkMkLst>
            <pc:docMk/>
            <pc:sldMk cId="2579395754" sldId="392"/>
            <ac:inkMk id="35" creationId="{39F320F0-802D-4ABE-9F0F-7CBB213CB778}"/>
          </ac:inkMkLst>
        </pc:inkChg>
        <pc:inkChg chg="add del">
          <ac:chgData name="Viet Anh Nguyen" userId="b95f61ff061388d5" providerId="LiveId" clId="{746B24EA-7A43-4D3D-A68A-B9BD11066FA8}" dt="2022-02-09T10:14:14.949" v="9684"/>
          <ac:inkMkLst>
            <pc:docMk/>
            <pc:sldMk cId="2579395754" sldId="392"/>
            <ac:inkMk id="36" creationId="{5AE6B614-721E-45CE-A3A0-6861A321169D}"/>
          </ac:inkMkLst>
        </pc:inkChg>
        <pc:inkChg chg="add del">
          <ac:chgData name="Viet Anh Nguyen" userId="b95f61ff061388d5" providerId="LiveId" clId="{746B24EA-7A43-4D3D-A68A-B9BD11066FA8}" dt="2022-02-09T10:14:14.949" v="9684"/>
          <ac:inkMkLst>
            <pc:docMk/>
            <pc:sldMk cId="2579395754" sldId="392"/>
            <ac:inkMk id="37" creationId="{8FD4E8CA-82AE-450D-AA04-336FB2D21B49}"/>
          </ac:inkMkLst>
        </pc:inkChg>
        <pc:inkChg chg="add del">
          <ac:chgData name="Viet Anh Nguyen" userId="b95f61ff061388d5" providerId="LiveId" clId="{746B24EA-7A43-4D3D-A68A-B9BD11066FA8}" dt="2022-02-09T10:14:14.949" v="9684"/>
          <ac:inkMkLst>
            <pc:docMk/>
            <pc:sldMk cId="2579395754" sldId="392"/>
            <ac:inkMk id="38" creationId="{B70D4857-8C95-4F10-BDD9-E9B5C65F4AD5}"/>
          </ac:inkMkLst>
        </pc:inkChg>
        <pc:inkChg chg="add del">
          <ac:chgData name="Viet Anh Nguyen" userId="b95f61ff061388d5" providerId="LiveId" clId="{746B24EA-7A43-4D3D-A68A-B9BD11066FA8}" dt="2022-02-09T10:14:14.949" v="9684"/>
          <ac:inkMkLst>
            <pc:docMk/>
            <pc:sldMk cId="2579395754" sldId="392"/>
            <ac:inkMk id="39" creationId="{4A49FEC0-FD8D-45BE-A184-509709E301D9}"/>
          </ac:inkMkLst>
        </pc:inkChg>
        <pc:inkChg chg="add del">
          <ac:chgData name="Viet Anh Nguyen" userId="b95f61ff061388d5" providerId="LiveId" clId="{746B24EA-7A43-4D3D-A68A-B9BD11066FA8}" dt="2022-02-09T10:14:14.949" v="9684"/>
          <ac:inkMkLst>
            <pc:docMk/>
            <pc:sldMk cId="2579395754" sldId="392"/>
            <ac:inkMk id="40" creationId="{108A52E2-57AE-4E84-8579-FF6249E2AEF7}"/>
          </ac:inkMkLst>
        </pc:inkChg>
        <pc:inkChg chg="add">
          <ac:chgData name="Viet Anh Nguyen" userId="b95f61ff061388d5" providerId="LiveId" clId="{746B24EA-7A43-4D3D-A68A-B9BD11066FA8}" dt="2022-02-09T10:14:14.949" v="9684"/>
          <ac:inkMkLst>
            <pc:docMk/>
            <pc:sldMk cId="2579395754" sldId="392"/>
            <ac:inkMk id="41" creationId="{2C6D194B-52C3-4326-A8C3-BA12A3FB5D73}"/>
          </ac:inkMkLst>
        </pc:inkChg>
        <pc:inkChg chg="add del">
          <ac:chgData name="Viet Anh Nguyen" userId="b95f61ff061388d5" providerId="LiveId" clId="{746B24EA-7A43-4D3D-A68A-B9BD11066FA8}" dt="2022-02-09T10:14:18.005" v="9689"/>
          <ac:inkMkLst>
            <pc:docMk/>
            <pc:sldMk cId="2579395754" sldId="392"/>
            <ac:inkMk id="42" creationId="{8790B995-55A6-471B-81F5-A7545C1D8217}"/>
          </ac:inkMkLst>
        </pc:inkChg>
        <pc:inkChg chg="add del">
          <ac:chgData name="Viet Anh Nguyen" userId="b95f61ff061388d5" providerId="LiveId" clId="{746B24EA-7A43-4D3D-A68A-B9BD11066FA8}" dt="2022-02-09T10:14:18.005" v="9689"/>
          <ac:inkMkLst>
            <pc:docMk/>
            <pc:sldMk cId="2579395754" sldId="392"/>
            <ac:inkMk id="43" creationId="{C5927153-7F50-4D65-9CD9-010CDCFD1EC0}"/>
          </ac:inkMkLst>
        </pc:inkChg>
        <pc:inkChg chg="add del">
          <ac:chgData name="Viet Anh Nguyen" userId="b95f61ff061388d5" providerId="LiveId" clId="{746B24EA-7A43-4D3D-A68A-B9BD11066FA8}" dt="2022-02-09T10:14:18.005" v="9689"/>
          <ac:inkMkLst>
            <pc:docMk/>
            <pc:sldMk cId="2579395754" sldId="392"/>
            <ac:inkMk id="44" creationId="{59DF0C4A-D9CE-418D-A487-F988AB63FB49}"/>
          </ac:inkMkLst>
        </pc:inkChg>
        <pc:inkChg chg="add del">
          <ac:chgData name="Viet Anh Nguyen" userId="b95f61ff061388d5" providerId="LiveId" clId="{746B24EA-7A43-4D3D-A68A-B9BD11066FA8}" dt="2022-02-09T10:14:18.005" v="9689"/>
          <ac:inkMkLst>
            <pc:docMk/>
            <pc:sldMk cId="2579395754" sldId="392"/>
            <ac:inkMk id="45" creationId="{ADDA1F05-FFC0-41C1-82D6-903511C6FF24}"/>
          </ac:inkMkLst>
        </pc:inkChg>
        <pc:inkChg chg="add">
          <ac:chgData name="Viet Anh Nguyen" userId="b95f61ff061388d5" providerId="LiveId" clId="{746B24EA-7A43-4D3D-A68A-B9BD11066FA8}" dt="2022-02-09T10:14:18.005" v="9689"/>
          <ac:inkMkLst>
            <pc:docMk/>
            <pc:sldMk cId="2579395754" sldId="392"/>
            <ac:inkMk id="46" creationId="{4BEE4011-90F3-4689-BD99-E7DCCA542C52}"/>
          </ac:inkMkLst>
        </pc:inkChg>
        <pc:inkChg chg="add">
          <ac:chgData name="Viet Anh Nguyen" userId="b95f61ff061388d5" providerId="LiveId" clId="{746B24EA-7A43-4D3D-A68A-B9BD11066FA8}" dt="2022-02-09T10:14:18.005" v="9689"/>
          <ac:inkMkLst>
            <pc:docMk/>
            <pc:sldMk cId="2579395754" sldId="392"/>
            <ac:inkMk id="47" creationId="{3CF89434-5125-4583-A4FB-C1F2525A6E55}"/>
          </ac:inkMkLst>
        </pc:inkChg>
        <pc:inkChg chg="add del">
          <ac:chgData name="Viet Anh Nguyen" userId="b95f61ff061388d5" providerId="LiveId" clId="{746B24EA-7A43-4D3D-A68A-B9BD11066FA8}" dt="2022-02-09T10:14:20.350" v="9695"/>
          <ac:inkMkLst>
            <pc:docMk/>
            <pc:sldMk cId="2579395754" sldId="392"/>
            <ac:inkMk id="48" creationId="{61F29144-5D5A-4FD5-97B1-6351FF193326}"/>
          </ac:inkMkLst>
        </pc:inkChg>
        <pc:inkChg chg="add del">
          <ac:chgData name="Viet Anh Nguyen" userId="b95f61ff061388d5" providerId="LiveId" clId="{746B24EA-7A43-4D3D-A68A-B9BD11066FA8}" dt="2022-02-09T10:14:20.350" v="9695"/>
          <ac:inkMkLst>
            <pc:docMk/>
            <pc:sldMk cId="2579395754" sldId="392"/>
            <ac:inkMk id="49" creationId="{00543B98-6EAB-4607-B188-6D26B12380AE}"/>
          </ac:inkMkLst>
        </pc:inkChg>
        <pc:inkChg chg="add del">
          <ac:chgData name="Viet Anh Nguyen" userId="b95f61ff061388d5" providerId="LiveId" clId="{746B24EA-7A43-4D3D-A68A-B9BD11066FA8}" dt="2022-02-09T10:14:20.350" v="9695"/>
          <ac:inkMkLst>
            <pc:docMk/>
            <pc:sldMk cId="2579395754" sldId="392"/>
            <ac:inkMk id="50" creationId="{207A8B02-0F3C-4D51-A095-E5532F730E07}"/>
          </ac:inkMkLst>
        </pc:inkChg>
        <pc:inkChg chg="add del">
          <ac:chgData name="Viet Anh Nguyen" userId="b95f61ff061388d5" providerId="LiveId" clId="{746B24EA-7A43-4D3D-A68A-B9BD11066FA8}" dt="2022-02-09T10:14:20.350" v="9695"/>
          <ac:inkMkLst>
            <pc:docMk/>
            <pc:sldMk cId="2579395754" sldId="392"/>
            <ac:inkMk id="51" creationId="{D855C8CC-DF53-4829-8CE3-9EFF1B197B99}"/>
          </ac:inkMkLst>
        </pc:inkChg>
        <pc:inkChg chg="add del">
          <ac:chgData name="Viet Anh Nguyen" userId="b95f61ff061388d5" providerId="LiveId" clId="{746B24EA-7A43-4D3D-A68A-B9BD11066FA8}" dt="2022-02-09T10:14:20.350" v="9695"/>
          <ac:inkMkLst>
            <pc:docMk/>
            <pc:sldMk cId="2579395754" sldId="392"/>
            <ac:inkMk id="52" creationId="{12B917CB-4D7B-4C75-9C74-13895B0D4750}"/>
          </ac:inkMkLst>
        </pc:inkChg>
        <pc:inkChg chg="add">
          <ac:chgData name="Viet Anh Nguyen" userId="b95f61ff061388d5" providerId="LiveId" clId="{746B24EA-7A43-4D3D-A68A-B9BD11066FA8}" dt="2022-02-09T10:14:20.350" v="9695"/>
          <ac:inkMkLst>
            <pc:docMk/>
            <pc:sldMk cId="2579395754" sldId="392"/>
            <ac:inkMk id="53" creationId="{22FA4592-3D70-4426-B91D-C7B29A0A4B0B}"/>
          </ac:inkMkLst>
        </pc:inkChg>
        <pc:inkChg chg="add">
          <ac:chgData name="Viet Anh Nguyen" userId="b95f61ff061388d5" providerId="LiveId" clId="{746B24EA-7A43-4D3D-A68A-B9BD11066FA8}" dt="2022-02-09T10:14:20.384" v="9696" actId="9405"/>
          <ac:inkMkLst>
            <pc:docMk/>
            <pc:sldMk cId="2579395754" sldId="392"/>
            <ac:inkMk id="54" creationId="{CA1FDA9C-35BB-49DB-BFED-951DAE627A7F}"/>
          </ac:inkMkLst>
        </pc:inkChg>
        <pc:inkChg chg="add">
          <ac:chgData name="Viet Anh Nguyen" userId="b95f61ff061388d5" providerId="LiveId" clId="{746B24EA-7A43-4D3D-A68A-B9BD11066FA8}" dt="2022-02-09T10:14:20.585" v="9697" actId="9405"/>
          <ac:inkMkLst>
            <pc:docMk/>
            <pc:sldMk cId="2579395754" sldId="392"/>
            <ac:inkMk id="55" creationId="{5546DD75-BA0B-4ECA-8041-9F99F1C38CF2}"/>
          </ac:inkMkLst>
        </pc:inkChg>
        <pc:inkChg chg="add">
          <ac:chgData name="Viet Anh Nguyen" userId="b95f61ff061388d5" providerId="LiveId" clId="{746B24EA-7A43-4D3D-A68A-B9BD11066FA8}" dt="2022-02-09T10:14:21.232" v="9698" actId="9405"/>
          <ac:inkMkLst>
            <pc:docMk/>
            <pc:sldMk cId="2579395754" sldId="392"/>
            <ac:inkMk id="56" creationId="{71647113-5CA0-4651-86DD-AF701360F2C6}"/>
          </ac:inkMkLst>
        </pc:inkChg>
        <pc:inkChg chg="add del">
          <ac:chgData name="Viet Anh Nguyen" userId="b95f61ff061388d5" providerId="LiveId" clId="{746B24EA-7A43-4D3D-A68A-B9BD11066FA8}" dt="2022-02-09T10:14:24.001" v="9701"/>
          <ac:inkMkLst>
            <pc:docMk/>
            <pc:sldMk cId="2579395754" sldId="392"/>
            <ac:inkMk id="57" creationId="{DA762EFC-900F-4C6D-8CC2-0EA430447A13}"/>
          </ac:inkMkLst>
        </pc:inkChg>
        <pc:inkChg chg="add del">
          <ac:chgData name="Viet Anh Nguyen" userId="b95f61ff061388d5" providerId="LiveId" clId="{746B24EA-7A43-4D3D-A68A-B9BD11066FA8}" dt="2022-02-09T10:14:24.001" v="9701"/>
          <ac:inkMkLst>
            <pc:docMk/>
            <pc:sldMk cId="2579395754" sldId="392"/>
            <ac:inkMk id="58" creationId="{2C430A6C-0186-4378-864C-F4344AEB61FE}"/>
          </ac:inkMkLst>
        </pc:inkChg>
        <pc:inkChg chg="add">
          <ac:chgData name="Viet Anh Nguyen" userId="b95f61ff061388d5" providerId="LiveId" clId="{746B24EA-7A43-4D3D-A68A-B9BD11066FA8}" dt="2022-02-09T10:14:24.001" v="9701"/>
          <ac:inkMkLst>
            <pc:docMk/>
            <pc:sldMk cId="2579395754" sldId="392"/>
            <ac:inkMk id="59" creationId="{F480F0B0-1565-4CBB-AC22-C4A35631331A}"/>
          </ac:inkMkLst>
        </pc:inkChg>
        <pc:inkChg chg="add del">
          <ac:chgData name="Viet Anh Nguyen" userId="b95f61ff061388d5" providerId="LiveId" clId="{746B24EA-7A43-4D3D-A68A-B9BD11066FA8}" dt="2022-02-09T10:14:25.105" v="9704"/>
          <ac:inkMkLst>
            <pc:docMk/>
            <pc:sldMk cId="2579395754" sldId="392"/>
            <ac:inkMk id="60" creationId="{321F2034-A21E-4F91-AD7B-36AF2093CCB0}"/>
          </ac:inkMkLst>
        </pc:inkChg>
        <pc:inkChg chg="add del">
          <ac:chgData name="Viet Anh Nguyen" userId="b95f61ff061388d5" providerId="LiveId" clId="{746B24EA-7A43-4D3D-A68A-B9BD11066FA8}" dt="2022-02-09T10:14:25.105" v="9704"/>
          <ac:inkMkLst>
            <pc:docMk/>
            <pc:sldMk cId="2579395754" sldId="392"/>
            <ac:inkMk id="61" creationId="{28DB3BB5-814D-4F22-B823-1FC221FCA9AF}"/>
          </ac:inkMkLst>
        </pc:inkChg>
        <pc:inkChg chg="add">
          <ac:chgData name="Viet Anh Nguyen" userId="b95f61ff061388d5" providerId="LiveId" clId="{746B24EA-7A43-4D3D-A68A-B9BD11066FA8}" dt="2022-02-09T10:14:25.105" v="9704"/>
          <ac:inkMkLst>
            <pc:docMk/>
            <pc:sldMk cId="2579395754" sldId="392"/>
            <ac:inkMk id="62" creationId="{3EC98D4D-D4CD-488C-9AF8-24D8CC1E8BD2}"/>
          </ac:inkMkLst>
        </pc:inkChg>
        <pc:inkChg chg="add del">
          <ac:chgData name="Viet Anh Nguyen" userId="b95f61ff061388d5" providerId="LiveId" clId="{746B24EA-7A43-4D3D-A68A-B9BD11066FA8}" dt="2022-02-09T10:14:28.907" v="9712"/>
          <ac:inkMkLst>
            <pc:docMk/>
            <pc:sldMk cId="2579395754" sldId="392"/>
            <ac:inkMk id="63" creationId="{ACBD8E7B-EDF4-4037-908B-C88D468C703F}"/>
          </ac:inkMkLst>
        </pc:inkChg>
        <pc:inkChg chg="add del">
          <ac:chgData name="Viet Anh Nguyen" userId="b95f61ff061388d5" providerId="LiveId" clId="{746B24EA-7A43-4D3D-A68A-B9BD11066FA8}" dt="2022-02-09T10:14:28.907" v="9712"/>
          <ac:inkMkLst>
            <pc:docMk/>
            <pc:sldMk cId="2579395754" sldId="392"/>
            <ac:inkMk id="64" creationId="{740A16F4-1AF1-47E7-BC55-97C7DBE66710}"/>
          </ac:inkMkLst>
        </pc:inkChg>
        <pc:inkChg chg="add del">
          <ac:chgData name="Viet Anh Nguyen" userId="b95f61ff061388d5" providerId="LiveId" clId="{746B24EA-7A43-4D3D-A68A-B9BD11066FA8}" dt="2022-02-09T10:14:28.907" v="9712"/>
          <ac:inkMkLst>
            <pc:docMk/>
            <pc:sldMk cId="2579395754" sldId="392"/>
            <ac:inkMk id="65" creationId="{21C60CB4-7355-4FEA-B5DC-22B63FBC8B6C}"/>
          </ac:inkMkLst>
        </pc:inkChg>
        <pc:inkChg chg="add del">
          <ac:chgData name="Viet Anh Nguyen" userId="b95f61ff061388d5" providerId="LiveId" clId="{746B24EA-7A43-4D3D-A68A-B9BD11066FA8}" dt="2022-02-09T10:14:28.907" v="9712"/>
          <ac:inkMkLst>
            <pc:docMk/>
            <pc:sldMk cId="2579395754" sldId="392"/>
            <ac:inkMk id="66" creationId="{C128C098-2A08-42CF-8F1F-9650FAB7F8F2}"/>
          </ac:inkMkLst>
        </pc:inkChg>
        <pc:inkChg chg="add del">
          <ac:chgData name="Viet Anh Nguyen" userId="b95f61ff061388d5" providerId="LiveId" clId="{746B24EA-7A43-4D3D-A68A-B9BD11066FA8}" dt="2022-02-09T10:14:28.907" v="9712"/>
          <ac:inkMkLst>
            <pc:docMk/>
            <pc:sldMk cId="2579395754" sldId="392"/>
            <ac:inkMk id="67" creationId="{F309D8BD-DD4C-4256-951A-F24FF5F18D52}"/>
          </ac:inkMkLst>
        </pc:inkChg>
        <pc:inkChg chg="add del">
          <ac:chgData name="Viet Anh Nguyen" userId="b95f61ff061388d5" providerId="LiveId" clId="{746B24EA-7A43-4D3D-A68A-B9BD11066FA8}" dt="2022-02-09T10:14:28.907" v="9712"/>
          <ac:inkMkLst>
            <pc:docMk/>
            <pc:sldMk cId="2579395754" sldId="392"/>
            <ac:inkMk id="68" creationId="{0DA3E1BD-CCB3-4A49-9F34-00E7F09BDA62}"/>
          </ac:inkMkLst>
        </pc:inkChg>
        <pc:inkChg chg="add del">
          <ac:chgData name="Viet Anh Nguyen" userId="b95f61ff061388d5" providerId="LiveId" clId="{746B24EA-7A43-4D3D-A68A-B9BD11066FA8}" dt="2022-02-09T10:14:28.907" v="9712"/>
          <ac:inkMkLst>
            <pc:docMk/>
            <pc:sldMk cId="2579395754" sldId="392"/>
            <ac:inkMk id="69" creationId="{0CD9B887-0295-4F4B-BB06-2F329E9B4636}"/>
          </ac:inkMkLst>
        </pc:inkChg>
        <pc:inkChg chg="add">
          <ac:chgData name="Viet Anh Nguyen" userId="b95f61ff061388d5" providerId="LiveId" clId="{746B24EA-7A43-4D3D-A68A-B9BD11066FA8}" dt="2022-02-09T10:14:28.907" v="9712"/>
          <ac:inkMkLst>
            <pc:docMk/>
            <pc:sldMk cId="2579395754" sldId="392"/>
            <ac:inkMk id="70" creationId="{2A90C080-1683-410E-A9B3-7A28A148360B}"/>
          </ac:inkMkLst>
        </pc:inkChg>
        <pc:inkChg chg="add">
          <ac:chgData name="Viet Anh Nguyen" userId="b95f61ff061388d5" providerId="LiveId" clId="{746B24EA-7A43-4D3D-A68A-B9BD11066FA8}" dt="2022-02-09T10:14:28.907" v="9712"/>
          <ac:inkMkLst>
            <pc:docMk/>
            <pc:sldMk cId="2579395754" sldId="392"/>
            <ac:inkMk id="71" creationId="{40594EB5-3FCB-4822-A7E2-522914D8599E}"/>
          </ac:inkMkLst>
        </pc:inkChg>
      </pc:sldChg>
      <pc:sldChg chg="addSp delSp new mod modClrScheme chgLayout">
        <pc:chgData name="Viet Anh Nguyen" userId="b95f61ff061388d5" providerId="LiveId" clId="{746B24EA-7A43-4D3D-A68A-B9BD11066FA8}" dt="2022-02-09T10:21:36.932" v="9970"/>
        <pc:sldMkLst>
          <pc:docMk/>
          <pc:sldMk cId="3005626117" sldId="393"/>
        </pc:sldMkLst>
        <pc:spChg chg="del">
          <ac:chgData name="Viet Anh Nguyen" userId="b95f61ff061388d5" providerId="LiveId" clId="{746B24EA-7A43-4D3D-A68A-B9BD11066FA8}" dt="2022-02-09T10:15:17.351" v="9714" actId="700"/>
          <ac:spMkLst>
            <pc:docMk/>
            <pc:sldMk cId="3005626117" sldId="393"/>
            <ac:spMk id="2" creationId="{06D28898-3253-41A3-B93E-251A94F69951}"/>
          </ac:spMkLst>
        </pc:spChg>
        <pc:spChg chg="del">
          <ac:chgData name="Viet Anh Nguyen" userId="b95f61ff061388d5" providerId="LiveId" clId="{746B24EA-7A43-4D3D-A68A-B9BD11066FA8}" dt="2022-02-09T10:15:17.351" v="9714" actId="700"/>
          <ac:spMkLst>
            <pc:docMk/>
            <pc:sldMk cId="3005626117" sldId="393"/>
            <ac:spMk id="3" creationId="{9A9B7326-C99E-4017-89F6-E264A58430A2}"/>
          </ac:spMkLst>
        </pc:spChg>
        <pc:inkChg chg="add del">
          <ac:chgData name="Viet Anh Nguyen" userId="b95f61ff061388d5" providerId="LiveId" clId="{746B24EA-7A43-4D3D-A68A-B9BD11066FA8}" dt="2022-02-09T10:15:34.320" v="9724"/>
          <ac:inkMkLst>
            <pc:docMk/>
            <pc:sldMk cId="3005626117" sldId="393"/>
            <ac:inkMk id="4" creationId="{5FC9E070-43AC-4E66-A566-C4CA1468F6E4}"/>
          </ac:inkMkLst>
        </pc:inkChg>
        <pc:inkChg chg="add del">
          <ac:chgData name="Viet Anh Nguyen" userId="b95f61ff061388d5" providerId="LiveId" clId="{746B24EA-7A43-4D3D-A68A-B9BD11066FA8}" dt="2022-02-09T10:15:34.320" v="9724"/>
          <ac:inkMkLst>
            <pc:docMk/>
            <pc:sldMk cId="3005626117" sldId="393"/>
            <ac:inkMk id="5" creationId="{D71BA22D-F33B-46E8-8120-EE8E25BE2CCB}"/>
          </ac:inkMkLst>
        </pc:inkChg>
        <pc:inkChg chg="add del">
          <ac:chgData name="Viet Anh Nguyen" userId="b95f61ff061388d5" providerId="LiveId" clId="{746B24EA-7A43-4D3D-A68A-B9BD11066FA8}" dt="2022-02-09T10:15:34.320" v="9724"/>
          <ac:inkMkLst>
            <pc:docMk/>
            <pc:sldMk cId="3005626117" sldId="393"/>
            <ac:inkMk id="6" creationId="{E924DC95-45C4-43B4-BA2D-C24D93B6E893}"/>
          </ac:inkMkLst>
        </pc:inkChg>
        <pc:inkChg chg="add del">
          <ac:chgData name="Viet Anh Nguyen" userId="b95f61ff061388d5" providerId="LiveId" clId="{746B24EA-7A43-4D3D-A68A-B9BD11066FA8}" dt="2022-02-09T10:15:34.320" v="9724"/>
          <ac:inkMkLst>
            <pc:docMk/>
            <pc:sldMk cId="3005626117" sldId="393"/>
            <ac:inkMk id="7" creationId="{0C2CF53B-4AF6-4A9E-A0D6-CADF8F58D224}"/>
          </ac:inkMkLst>
        </pc:inkChg>
        <pc:inkChg chg="add del">
          <ac:chgData name="Viet Anh Nguyen" userId="b95f61ff061388d5" providerId="LiveId" clId="{746B24EA-7A43-4D3D-A68A-B9BD11066FA8}" dt="2022-02-09T10:15:34.320" v="9724"/>
          <ac:inkMkLst>
            <pc:docMk/>
            <pc:sldMk cId="3005626117" sldId="393"/>
            <ac:inkMk id="8" creationId="{C9D1899D-FEF4-4BCB-87ED-00729A3299CB}"/>
          </ac:inkMkLst>
        </pc:inkChg>
        <pc:inkChg chg="add">
          <ac:chgData name="Viet Anh Nguyen" userId="b95f61ff061388d5" providerId="LiveId" clId="{746B24EA-7A43-4D3D-A68A-B9BD11066FA8}" dt="2022-02-09T10:15:34.320" v="9724"/>
          <ac:inkMkLst>
            <pc:docMk/>
            <pc:sldMk cId="3005626117" sldId="393"/>
            <ac:inkMk id="9" creationId="{B329E95C-6BF0-4E03-B599-0BF2773EBA67}"/>
          </ac:inkMkLst>
        </pc:inkChg>
        <pc:inkChg chg="add del">
          <ac:chgData name="Viet Anh Nguyen" userId="b95f61ff061388d5" providerId="LiveId" clId="{746B24EA-7A43-4D3D-A68A-B9BD11066FA8}" dt="2022-02-09T10:15:37.222" v="9733"/>
          <ac:inkMkLst>
            <pc:docMk/>
            <pc:sldMk cId="3005626117" sldId="393"/>
            <ac:inkMk id="10" creationId="{286C13A9-DBC3-46EA-8CD1-2AC9FF9367E9}"/>
          </ac:inkMkLst>
        </pc:inkChg>
        <pc:inkChg chg="add del">
          <ac:chgData name="Viet Anh Nguyen" userId="b95f61ff061388d5" providerId="LiveId" clId="{746B24EA-7A43-4D3D-A68A-B9BD11066FA8}" dt="2022-02-09T10:15:37.222" v="9733"/>
          <ac:inkMkLst>
            <pc:docMk/>
            <pc:sldMk cId="3005626117" sldId="393"/>
            <ac:inkMk id="11" creationId="{0F3344EF-2609-41FE-9FCE-2EBBDA491CA7}"/>
          </ac:inkMkLst>
        </pc:inkChg>
        <pc:inkChg chg="add del">
          <ac:chgData name="Viet Anh Nguyen" userId="b95f61ff061388d5" providerId="LiveId" clId="{746B24EA-7A43-4D3D-A68A-B9BD11066FA8}" dt="2022-02-09T10:15:37.222" v="9733"/>
          <ac:inkMkLst>
            <pc:docMk/>
            <pc:sldMk cId="3005626117" sldId="393"/>
            <ac:inkMk id="12" creationId="{931BD7B9-D766-48A5-9FB1-5C70E0134C1C}"/>
          </ac:inkMkLst>
        </pc:inkChg>
        <pc:inkChg chg="add del">
          <ac:chgData name="Viet Anh Nguyen" userId="b95f61ff061388d5" providerId="LiveId" clId="{746B24EA-7A43-4D3D-A68A-B9BD11066FA8}" dt="2022-02-09T10:15:37.222" v="9733"/>
          <ac:inkMkLst>
            <pc:docMk/>
            <pc:sldMk cId="3005626117" sldId="393"/>
            <ac:inkMk id="13" creationId="{CB33D87B-7F21-40AB-BD0B-9E5CD4A1FA72}"/>
          </ac:inkMkLst>
        </pc:inkChg>
        <pc:inkChg chg="add del">
          <ac:chgData name="Viet Anh Nguyen" userId="b95f61ff061388d5" providerId="LiveId" clId="{746B24EA-7A43-4D3D-A68A-B9BD11066FA8}" dt="2022-02-09T10:15:37.222" v="9733"/>
          <ac:inkMkLst>
            <pc:docMk/>
            <pc:sldMk cId="3005626117" sldId="393"/>
            <ac:inkMk id="14" creationId="{959972B2-4FD4-47DD-82FF-D1509125F706}"/>
          </ac:inkMkLst>
        </pc:inkChg>
        <pc:inkChg chg="add del">
          <ac:chgData name="Viet Anh Nguyen" userId="b95f61ff061388d5" providerId="LiveId" clId="{746B24EA-7A43-4D3D-A68A-B9BD11066FA8}" dt="2022-02-09T10:15:37.222" v="9733"/>
          <ac:inkMkLst>
            <pc:docMk/>
            <pc:sldMk cId="3005626117" sldId="393"/>
            <ac:inkMk id="15" creationId="{1ADF4A8F-A756-471A-8627-BF19EC469163}"/>
          </ac:inkMkLst>
        </pc:inkChg>
        <pc:inkChg chg="add del">
          <ac:chgData name="Viet Anh Nguyen" userId="b95f61ff061388d5" providerId="LiveId" clId="{746B24EA-7A43-4D3D-A68A-B9BD11066FA8}" dt="2022-02-09T10:15:37.222" v="9733"/>
          <ac:inkMkLst>
            <pc:docMk/>
            <pc:sldMk cId="3005626117" sldId="393"/>
            <ac:inkMk id="16" creationId="{810DB1CB-AEF1-4BDE-9BC6-5DEA71A51C22}"/>
          </ac:inkMkLst>
        </pc:inkChg>
        <pc:inkChg chg="add del">
          <ac:chgData name="Viet Anh Nguyen" userId="b95f61ff061388d5" providerId="LiveId" clId="{746B24EA-7A43-4D3D-A68A-B9BD11066FA8}" dt="2022-02-09T10:15:37.222" v="9733"/>
          <ac:inkMkLst>
            <pc:docMk/>
            <pc:sldMk cId="3005626117" sldId="393"/>
            <ac:inkMk id="17" creationId="{4839B8BD-C75C-4511-8290-7C0D43F06A11}"/>
          </ac:inkMkLst>
        </pc:inkChg>
        <pc:inkChg chg="add del">
          <ac:chgData name="Viet Anh Nguyen" userId="b95f61ff061388d5" providerId="LiveId" clId="{746B24EA-7A43-4D3D-A68A-B9BD11066FA8}" dt="2022-02-09T10:15:38.301" v="9735"/>
          <ac:inkMkLst>
            <pc:docMk/>
            <pc:sldMk cId="3005626117" sldId="393"/>
            <ac:inkMk id="18" creationId="{A4C843BB-2383-4155-87D2-A77EDAD42597}"/>
          </ac:inkMkLst>
        </pc:inkChg>
        <pc:inkChg chg="add del">
          <ac:chgData name="Viet Anh Nguyen" userId="b95f61ff061388d5" providerId="LiveId" clId="{746B24EA-7A43-4D3D-A68A-B9BD11066FA8}" dt="2022-02-09T10:15:38.301" v="9735"/>
          <ac:inkMkLst>
            <pc:docMk/>
            <pc:sldMk cId="3005626117" sldId="393"/>
            <ac:inkMk id="19" creationId="{4FF3EE76-105D-48C6-AE80-1639663BDD2D}"/>
          </ac:inkMkLst>
        </pc:inkChg>
        <pc:inkChg chg="add">
          <ac:chgData name="Viet Anh Nguyen" userId="b95f61ff061388d5" providerId="LiveId" clId="{746B24EA-7A43-4D3D-A68A-B9BD11066FA8}" dt="2022-02-09T10:15:38.301" v="9735"/>
          <ac:inkMkLst>
            <pc:docMk/>
            <pc:sldMk cId="3005626117" sldId="393"/>
            <ac:inkMk id="20" creationId="{E0262DFA-FF9C-4BCD-AACA-D03F04D8F665}"/>
          </ac:inkMkLst>
        </pc:inkChg>
        <pc:inkChg chg="add">
          <ac:chgData name="Viet Anh Nguyen" userId="b95f61ff061388d5" providerId="LiveId" clId="{746B24EA-7A43-4D3D-A68A-B9BD11066FA8}" dt="2022-02-09T10:15:38.596" v="9736" actId="9405"/>
          <ac:inkMkLst>
            <pc:docMk/>
            <pc:sldMk cId="3005626117" sldId="393"/>
            <ac:inkMk id="21" creationId="{0A70310D-869A-4D84-970C-820AB3C48750}"/>
          </ac:inkMkLst>
        </pc:inkChg>
        <pc:inkChg chg="add del">
          <ac:chgData name="Viet Anh Nguyen" userId="b95f61ff061388d5" providerId="LiveId" clId="{746B24EA-7A43-4D3D-A68A-B9BD11066FA8}" dt="2022-02-09T10:15:43.595" v="9740"/>
          <ac:inkMkLst>
            <pc:docMk/>
            <pc:sldMk cId="3005626117" sldId="393"/>
            <ac:inkMk id="22" creationId="{841F698D-1DA0-4282-8481-993D0F0124DC}"/>
          </ac:inkMkLst>
        </pc:inkChg>
        <pc:inkChg chg="add del">
          <ac:chgData name="Viet Anh Nguyen" userId="b95f61ff061388d5" providerId="LiveId" clId="{746B24EA-7A43-4D3D-A68A-B9BD11066FA8}" dt="2022-02-09T10:15:43.595" v="9740"/>
          <ac:inkMkLst>
            <pc:docMk/>
            <pc:sldMk cId="3005626117" sldId="393"/>
            <ac:inkMk id="23" creationId="{2907864D-762F-4EE4-B3FF-38AD25EDC876}"/>
          </ac:inkMkLst>
        </pc:inkChg>
        <pc:inkChg chg="add del">
          <ac:chgData name="Viet Anh Nguyen" userId="b95f61ff061388d5" providerId="LiveId" clId="{746B24EA-7A43-4D3D-A68A-B9BD11066FA8}" dt="2022-02-09T10:15:43.595" v="9740"/>
          <ac:inkMkLst>
            <pc:docMk/>
            <pc:sldMk cId="3005626117" sldId="393"/>
            <ac:inkMk id="24" creationId="{BA6CF9AE-8D10-461F-BDF6-6C306D230512}"/>
          </ac:inkMkLst>
        </pc:inkChg>
        <pc:inkChg chg="add">
          <ac:chgData name="Viet Anh Nguyen" userId="b95f61ff061388d5" providerId="LiveId" clId="{746B24EA-7A43-4D3D-A68A-B9BD11066FA8}" dt="2022-02-09T10:15:43.595" v="9740"/>
          <ac:inkMkLst>
            <pc:docMk/>
            <pc:sldMk cId="3005626117" sldId="393"/>
            <ac:inkMk id="25" creationId="{36C6C8C7-71ED-41CC-A3E6-BBEF888282D1}"/>
          </ac:inkMkLst>
        </pc:inkChg>
        <pc:inkChg chg="add">
          <ac:chgData name="Viet Anh Nguyen" userId="b95f61ff061388d5" providerId="LiveId" clId="{746B24EA-7A43-4D3D-A68A-B9BD11066FA8}" dt="2022-02-09T10:15:45.715" v="9741" actId="9405"/>
          <ac:inkMkLst>
            <pc:docMk/>
            <pc:sldMk cId="3005626117" sldId="393"/>
            <ac:inkMk id="26" creationId="{07ACD3C1-214F-4621-AF0C-3EF0A4D95853}"/>
          </ac:inkMkLst>
        </pc:inkChg>
        <pc:inkChg chg="add">
          <ac:chgData name="Viet Anh Nguyen" userId="b95f61ff061388d5" providerId="LiveId" clId="{746B24EA-7A43-4D3D-A68A-B9BD11066FA8}" dt="2022-02-09T10:15:47.685" v="9742" actId="9405"/>
          <ac:inkMkLst>
            <pc:docMk/>
            <pc:sldMk cId="3005626117" sldId="393"/>
            <ac:inkMk id="27" creationId="{FB3FB655-48F4-456B-9944-7953563D44F2}"/>
          </ac:inkMkLst>
        </pc:inkChg>
        <pc:inkChg chg="add del">
          <ac:chgData name="Viet Anh Nguyen" userId="b95f61ff061388d5" providerId="LiveId" clId="{746B24EA-7A43-4D3D-A68A-B9BD11066FA8}" dt="2022-02-09T10:15:59.055" v="9746"/>
          <ac:inkMkLst>
            <pc:docMk/>
            <pc:sldMk cId="3005626117" sldId="393"/>
            <ac:inkMk id="28" creationId="{BD503494-DAD9-4F79-9DB9-E98A560F39C5}"/>
          </ac:inkMkLst>
        </pc:inkChg>
        <pc:inkChg chg="add del">
          <ac:chgData name="Viet Anh Nguyen" userId="b95f61ff061388d5" providerId="LiveId" clId="{746B24EA-7A43-4D3D-A68A-B9BD11066FA8}" dt="2022-02-09T10:15:59.055" v="9746"/>
          <ac:inkMkLst>
            <pc:docMk/>
            <pc:sldMk cId="3005626117" sldId="393"/>
            <ac:inkMk id="29" creationId="{D4345FF4-000F-451D-987F-ECE46C0747A4}"/>
          </ac:inkMkLst>
        </pc:inkChg>
        <pc:inkChg chg="add del">
          <ac:chgData name="Viet Anh Nguyen" userId="b95f61ff061388d5" providerId="LiveId" clId="{746B24EA-7A43-4D3D-A68A-B9BD11066FA8}" dt="2022-02-09T10:15:59.055" v="9746"/>
          <ac:inkMkLst>
            <pc:docMk/>
            <pc:sldMk cId="3005626117" sldId="393"/>
            <ac:inkMk id="30" creationId="{3455DD72-0459-49DA-BEA0-F91CECE239A6}"/>
          </ac:inkMkLst>
        </pc:inkChg>
        <pc:inkChg chg="add del">
          <ac:chgData name="Viet Anh Nguyen" userId="b95f61ff061388d5" providerId="LiveId" clId="{746B24EA-7A43-4D3D-A68A-B9BD11066FA8}" dt="2022-02-09T10:16:05.050" v="9757"/>
          <ac:inkMkLst>
            <pc:docMk/>
            <pc:sldMk cId="3005626117" sldId="393"/>
            <ac:inkMk id="31" creationId="{77A20FF7-AB24-481A-9280-C0FD55B78728}"/>
          </ac:inkMkLst>
        </pc:inkChg>
        <pc:inkChg chg="add del">
          <ac:chgData name="Viet Anh Nguyen" userId="b95f61ff061388d5" providerId="LiveId" clId="{746B24EA-7A43-4D3D-A68A-B9BD11066FA8}" dt="2022-02-09T10:16:05.050" v="9757"/>
          <ac:inkMkLst>
            <pc:docMk/>
            <pc:sldMk cId="3005626117" sldId="393"/>
            <ac:inkMk id="32" creationId="{598C6B7C-615F-4DE0-B3AE-94D67B92C3EF}"/>
          </ac:inkMkLst>
        </pc:inkChg>
        <pc:inkChg chg="add del">
          <ac:chgData name="Viet Anh Nguyen" userId="b95f61ff061388d5" providerId="LiveId" clId="{746B24EA-7A43-4D3D-A68A-B9BD11066FA8}" dt="2022-02-09T10:16:05.050" v="9757"/>
          <ac:inkMkLst>
            <pc:docMk/>
            <pc:sldMk cId="3005626117" sldId="393"/>
            <ac:inkMk id="33" creationId="{7BAD2536-9DB9-4466-A411-3C115ADD5577}"/>
          </ac:inkMkLst>
        </pc:inkChg>
        <pc:inkChg chg="add del">
          <ac:chgData name="Viet Anh Nguyen" userId="b95f61ff061388d5" providerId="LiveId" clId="{746B24EA-7A43-4D3D-A68A-B9BD11066FA8}" dt="2022-02-09T10:16:05.050" v="9757"/>
          <ac:inkMkLst>
            <pc:docMk/>
            <pc:sldMk cId="3005626117" sldId="393"/>
            <ac:inkMk id="34" creationId="{477EE8E4-52F3-42E9-904D-44D725EF9C7F}"/>
          </ac:inkMkLst>
        </pc:inkChg>
        <pc:inkChg chg="add del">
          <ac:chgData name="Viet Anh Nguyen" userId="b95f61ff061388d5" providerId="LiveId" clId="{746B24EA-7A43-4D3D-A68A-B9BD11066FA8}" dt="2022-02-09T10:16:05.050" v="9757"/>
          <ac:inkMkLst>
            <pc:docMk/>
            <pc:sldMk cId="3005626117" sldId="393"/>
            <ac:inkMk id="35" creationId="{3478552B-AD4B-4351-BD93-D76C6D53314F}"/>
          </ac:inkMkLst>
        </pc:inkChg>
        <pc:inkChg chg="add del">
          <ac:chgData name="Viet Anh Nguyen" userId="b95f61ff061388d5" providerId="LiveId" clId="{746B24EA-7A43-4D3D-A68A-B9BD11066FA8}" dt="2022-02-09T10:16:05.050" v="9757"/>
          <ac:inkMkLst>
            <pc:docMk/>
            <pc:sldMk cId="3005626117" sldId="393"/>
            <ac:inkMk id="36" creationId="{004C975C-BF29-420B-85FF-08D2B968B4CC}"/>
          </ac:inkMkLst>
        </pc:inkChg>
        <pc:inkChg chg="add del">
          <ac:chgData name="Viet Anh Nguyen" userId="b95f61ff061388d5" providerId="LiveId" clId="{746B24EA-7A43-4D3D-A68A-B9BD11066FA8}" dt="2022-02-09T10:16:05.050" v="9757"/>
          <ac:inkMkLst>
            <pc:docMk/>
            <pc:sldMk cId="3005626117" sldId="393"/>
            <ac:inkMk id="37" creationId="{CD496E18-3B60-4479-AB74-58863841F0D7}"/>
          </ac:inkMkLst>
        </pc:inkChg>
        <pc:inkChg chg="add del">
          <ac:chgData name="Viet Anh Nguyen" userId="b95f61ff061388d5" providerId="LiveId" clId="{746B24EA-7A43-4D3D-A68A-B9BD11066FA8}" dt="2022-02-09T10:16:05.050" v="9757"/>
          <ac:inkMkLst>
            <pc:docMk/>
            <pc:sldMk cId="3005626117" sldId="393"/>
            <ac:inkMk id="38" creationId="{D484EF57-80F8-45D3-A3AE-DC1D624545D9}"/>
          </ac:inkMkLst>
        </pc:inkChg>
        <pc:inkChg chg="add del">
          <ac:chgData name="Viet Anh Nguyen" userId="b95f61ff061388d5" providerId="LiveId" clId="{746B24EA-7A43-4D3D-A68A-B9BD11066FA8}" dt="2022-02-09T10:16:05.050" v="9757"/>
          <ac:inkMkLst>
            <pc:docMk/>
            <pc:sldMk cId="3005626117" sldId="393"/>
            <ac:inkMk id="39" creationId="{D2B77FE9-EE57-4BCA-A930-6937826CBAB6}"/>
          </ac:inkMkLst>
        </pc:inkChg>
        <pc:inkChg chg="add del">
          <ac:chgData name="Viet Anh Nguyen" userId="b95f61ff061388d5" providerId="LiveId" clId="{746B24EA-7A43-4D3D-A68A-B9BD11066FA8}" dt="2022-02-09T10:16:05.050" v="9757"/>
          <ac:inkMkLst>
            <pc:docMk/>
            <pc:sldMk cId="3005626117" sldId="393"/>
            <ac:inkMk id="40" creationId="{6A793668-89DC-4575-AFEA-C2B54B1DF605}"/>
          </ac:inkMkLst>
        </pc:inkChg>
        <pc:inkChg chg="add del">
          <ac:chgData name="Viet Anh Nguyen" userId="b95f61ff061388d5" providerId="LiveId" clId="{746B24EA-7A43-4D3D-A68A-B9BD11066FA8}" dt="2022-02-09T10:16:05.050" v="9757"/>
          <ac:inkMkLst>
            <pc:docMk/>
            <pc:sldMk cId="3005626117" sldId="393"/>
            <ac:inkMk id="41" creationId="{D73186DA-31DB-4D8E-9C1F-0A04A1048BE9}"/>
          </ac:inkMkLst>
        </pc:inkChg>
        <pc:inkChg chg="add">
          <ac:chgData name="Viet Anh Nguyen" userId="b95f61ff061388d5" providerId="LiveId" clId="{746B24EA-7A43-4D3D-A68A-B9BD11066FA8}" dt="2022-02-09T10:16:05.050" v="9757"/>
          <ac:inkMkLst>
            <pc:docMk/>
            <pc:sldMk cId="3005626117" sldId="393"/>
            <ac:inkMk id="42" creationId="{4447AB89-578A-458C-8A85-961B24B71CC9}"/>
          </ac:inkMkLst>
        </pc:inkChg>
        <pc:inkChg chg="add del">
          <ac:chgData name="Viet Anh Nguyen" userId="b95f61ff061388d5" providerId="LiveId" clId="{746B24EA-7A43-4D3D-A68A-B9BD11066FA8}" dt="2022-02-09T10:16:07.232" v="9760"/>
          <ac:inkMkLst>
            <pc:docMk/>
            <pc:sldMk cId="3005626117" sldId="393"/>
            <ac:inkMk id="43" creationId="{E37BEB55-8B13-451A-AD72-B052D348C293}"/>
          </ac:inkMkLst>
        </pc:inkChg>
        <pc:inkChg chg="add del">
          <ac:chgData name="Viet Anh Nguyen" userId="b95f61ff061388d5" providerId="LiveId" clId="{746B24EA-7A43-4D3D-A68A-B9BD11066FA8}" dt="2022-02-09T10:16:07.232" v="9760"/>
          <ac:inkMkLst>
            <pc:docMk/>
            <pc:sldMk cId="3005626117" sldId="393"/>
            <ac:inkMk id="44" creationId="{71B0DA3E-B573-4E9A-802A-9FCD9E3471B2}"/>
          </ac:inkMkLst>
        </pc:inkChg>
        <pc:inkChg chg="add del">
          <ac:chgData name="Viet Anh Nguyen" userId="b95f61ff061388d5" providerId="LiveId" clId="{746B24EA-7A43-4D3D-A68A-B9BD11066FA8}" dt="2022-02-09T10:16:09.695" v="9765"/>
          <ac:inkMkLst>
            <pc:docMk/>
            <pc:sldMk cId="3005626117" sldId="393"/>
            <ac:inkMk id="45" creationId="{DD7F5F0C-4FE1-4A3A-A2CC-CF4B9B0E2131}"/>
          </ac:inkMkLst>
        </pc:inkChg>
        <pc:inkChg chg="add del">
          <ac:chgData name="Viet Anh Nguyen" userId="b95f61ff061388d5" providerId="LiveId" clId="{746B24EA-7A43-4D3D-A68A-B9BD11066FA8}" dt="2022-02-09T10:16:09.695" v="9765"/>
          <ac:inkMkLst>
            <pc:docMk/>
            <pc:sldMk cId="3005626117" sldId="393"/>
            <ac:inkMk id="46" creationId="{A1512598-88BD-448E-A95F-8D8C749FBF76}"/>
          </ac:inkMkLst>
        </pc:inkChg>
        <pc:inkChg chg="add del">
          <ac:chgData name="Viet Anh Nguyen" userId="b95f61ff061388d5" providerId="LiveId" clId="{746B24EA-7A43-4D3D-A68A-B9BD11066FA8}" dt="2022-02-09T10:16:09.695" v="9765"/>
          <ac:inkMkLst>
            <pc:docMk/>
            <pc:sldMk cId="3005626117" sldId="393"/>
            <ac:inkMk id="47" creationId="{FE638291-7386-4340-8C19-F92528A69E83}"/>
          </ac:inkMkLst>
        </pc:inkChg>
        <pc:inkChg chg="add del">
          <ac:chgData name="Viet Anh Nguyen" userId="b95f61ff061388d5" providerId="LiveId" clId="{746B24EA-7A43-4D3D-A68A-B9BD11066FA8}" dt="2022-02-09T10:16:09.695" v="9765"/>
          <ac:inkMkLst>
            <pc:docMk/>
            <pc:sldMk cId="3005626117" sldId="393"/>
            <ac:inkMk id="48" creationId="{4612CAA1-C2A9-4635-9808-30206E286101}"/>
          </ac:inkMkLst>
        </pc:inkChg>
        <pc:inkChg chg="add del">
          <ac:chgData name="Viet Anh Nguyen" userId="b95f61ff061388d5" providerId="LiveId" clId="{746B24EA-7A43-4D3D-A68A-B9BD11066FA8}" dt="2022-02-09T10:16:09.695" v="9765"/>
          <ac:inkMkLst>
            <pc:docMk/>
            <pc:sldMk cId="3005626117" sldId="393"/>
            <ac:inkMk id="49" creationId="{75CBE12B-7BF9-4A01-93A3-B95422A35E0B}"/>
          </ac:inkMkLst>
        </pc:inkChg>
        <pc:inkChg chg="add del">
          <ac:chgData name="Viet Anh Nguyen" userId="b95f61ff061388d5" providerId="LiveId" clId="{746B24EA-7A43-4D3D-A68A-B9BD11066FA8}" dt="2022-02-09T10:16:10.893" v="9767"/>
          <ac:inkMkLst>
            <pc:docMk/>
            <pc:sldMk cId="3005626117" sldId="393"/>
            <ac:inkMk id="50" creationId="{EBEDC078-B602-4EAF-86AD-5836AAC68FAC}"/>
          </ac:inkMkLst>
        </pc:inkChg>
        <pc:inkChg chg="add del">
          <ac:chgData name="Viet Anh Nguyen" userId="b95f61ff061388d5" providerId="LiveId" clId="{746B24EA-7A43-4D3D-A68A-B9BD11066FA8}" dt="2022-02-09T10:16:10.893" v="9767"/>
          <ac:inkMkLst>
            <pc:docMk/>
            <pc:sldMk cId="3005626117" sldId="393"/>
            <ac:inkMk id="51" creationId="{01346A51-9476-4D3A-B7A2-21149751FC9E}"/>
          </ac:inkMkLst>
        </pc:inkChg>
        <pc:inkChg chg="add">
          <ac:chgData name="Viet Anh Nguyen" userId="b95f61ff061388d5" providerId="LiveId" clId="{746B24EA-7A43-4D3D-A68A-B9BD11066FA8}" dt="2022-02-09T10:16:10.893" v="9767"/>
          <ac:inkMkLst>
            <pc:docMk/>
            <pc:sldMk cId="3005626117" sldId="393"/>
            <ac:inkMk id="52" creationId="{ED60F40C-5479-4EEE-9EF3-EC3176F658F0}"/>
          </ac:inkMkLst>
        </pc:inkChg>
        <pc:inkChg chg="add del">
          <ac:chgData name="Viet Anh Nguyen" userId="b95f61ff061388d5" providerId="LiveId" clId="{746B24EA-7A43-4D3D-A68A-B9BD11066FA8}" dt="2022-02-09T10:16:13.253" v="9770"/>
          <ac:inkMkLst>
            <pc:docMk/>
            <pc:sldMk cId="3005626117" sldId="393"/>
            <ac:inkMk id="53" creationId="{1435E30D-CB19-4C7C-B06C-9C293C6607EF}"/>
          </ac:inkMkLst>
        </pc:inkChg>
        <pc:inkChg chg="add del">
          <ac:chgData name="Viet Anh Nguyen" userId="b95f61ff061388d5" providerId="LiveId" clId="{746B24EA-7A43-4D3D-A68A-B9BD11066FA8}" dt="2022-02-09T10:16:13.253" v="9770"/>
          <ac:inkMkLst>
            <pc:docMk/>
            <pc:sldMk cId="3005626117" sldId="393"/>
            <ac:inkMk id="54" creationId="{C168EA64-D7FD-4265-AB9F-475FFBB62B1E}"/>
          </ac:inkMkLst>
        </pc:inkChg>
        <pc:inkChg chg="add">
          <ac:chgData name="Viet Anh Nguyen" userId="b95f61ff061388d5" providerId="LiveId" clId="{746B24EA-7A43-4D3D-A68A-B9BD11066FA8}" dt="2022-02-09T10:16:13.253" v="9770"/>
          <ac:inkMkLst>
            <pc:docMk/>
            <pc:sldMk cId="3005626117" sldId="393"/>
            <ac:inkMk id="55" creationId="{7A8AFD26-D9A7-476D-B779-C51BE8889D65}"/>
          </ac:inkMkLst>
        </pc:inkChg>
        <pc:inkChg chg="add del">
          <ac:chgData name="Viet Anh Nguyen" userId="b95f61ff061388d5" providerId="LiveId" clId="{746B24EA-7A43-4D3D-A68A-B9BD11066FA8}" dt="2022-02-09T10:16:14.640" v="9773"/>
          <ac:inkMkLst>
            <pc:docMk/>
            <pc:sldMk cId="3005626117" sldId="393"/>
            <ac:inkMk id="56" creationId="{F7C9EF4E-95C3-4712-9EB2-192BABB18FCA}"/>
          </ac:inkMkLst>
        </pc:inkChg>
        <pc:inkChg chg="add del">
          <ac:chgData name="Viet Anh Nguyen" userId="b95f61ff061388d5" providerId="LiveId" clId="{746B24EA-7A43-4D3D-A68A-B9BD11066FA8}" dt="2022-02-09T10:16:14.640" v="9773"/>
          <ac:inkMkLst>
            <pc:docMk/>
            <pc:sldMk cId="3005626117" sldId="393"/>
            <ac:inkMk id="57" creationId="{9872497F-8949-4EE3-BD18-1244632B6E8D}"/>
          </ac:inkMkLst>
        </pc:inkChg>
        <pc:inkChg chg="add del">
          <ac:chgData name="Viet Anh Nguyen" userId="b95f61ff061388d5" providerId="LiveId" clId="{746B24EA-7A43-4D3D-A68A-B9BD11066FA8}" dt="2022-02-09T10:16:15.625" v="9775"/>
          <ac:inkMkLst>
            <pc:docMk/>
            <pc:sldMk cId="3005626117" sldId="393"/>
            <ac:inkMk id="58" creationId="{A4E9C58E-2E4E-410A-9ECB-50933E6DF70F}"/>
          </ac:inkMkLst>
        </pc:inkChg>
        <pc:inkChg chg="add del">
          <ac:chgData name="Viet Anh Nguyen" userId="b95f61ff061388d5" providerId="LiveId" clId="{746B24EA-7A43-4D3D-A68A-B9BD11066FA8}" dt="2022-02-09T10:16:15.625" v="9775"/>
          <ac:inkMkLst>
            <pc:docMk/>
            <pc:sldMk cId="3005626117" sldId="393"/>
            <ac:inkMk id="59" creationId="{FE1E2557-A802-4CEE-9D5B-B1F663B40B39}"/>
          </ac:inkMkLst>
        </pc:inkChg>
        <pc:inkChg chg="add">
          <ac:chgData name="Viet Anh Nguyen" userId="b95f61ff061388d5" providerId="LiveId" clId="{746B24EA-7A43-4D3D-A68A-B9BD11066FA8}" dt="2022-02-09T10:16:15.625" v="9775"/>
          <ac:inkMkLst>
            <pc:docMk/>
            <pc:sldMk cId="3005626117" sldId="393"/>
            <ac:inkMk id="60" creationId="{B90C104B-004E-4938-A3C6-03458F6A9A9C}"/>
          </ac:inkMkLst>
        </pc:inkChg>
        <pc:inkChg chg="add del">
          <ac:chgData name="Viet Anh Nguyen" userId="b95f61ff061388d5" providerId="LiveId" clId="{746B24EA-7A43-4D3D-A68A-B9BD11066FA8}" dt="2022-02-09T10:16:22.590" v="9788"/>
          <ac:inkMkLst>
            <pc:docMk/>
            <pc:sldMk cId="3005626117" sldId="393"/>
            <ac:inkMk id="61" creationId="{4794DD5B-F39E-4442-8561-E1BC407BB218}"/>
          </ac:inkMkLst>
        </pc:inkChg>
        <pc:inkChg chg="add del">
          <ac:chgData name="Viet Anh Nguyen" userId="b95f61ff061388d5" providerId="LiveId" clId="{746B24EA-7A43-4D3D-A68A-B9BD11066FA8}" dt="2022-02-09T10:16:22.590" v="9788"/>
          <ac:inkMkLst>
            <pc:docMk/>
            <pc:sldMk cId="3005626117" sldId="393"/>
            <ac:inkMk id="62" creationId="{BF5D7B36-9D24-4468-9F5F-948E1B539FCE}"/>
          </ac:inkMkLst>
        </pc:inkChg>
        <pc:inkChg chg="add del">
          <ac:chgData name="Viet Anh Nguyen" userId="b95f61ff061388d5" providerId="LiveId" clId="{746B24EA-7A43-4D3D-A68A-B9BD11066FA8}" dt="2022-02-09T10:16:22.590" v="9788"/>
          <ac:inkMkLst>
            <pc:docMk/>
            <pc:sldMk cId="3005626117" sldId="393"/>
            <ac:inkMk id="63" creationId="{C7366E25-7BE8-4371-A0F4-13E6CD74A0F8}"/>
          </ac:inkMkLst>
        </pc:inkChg>
        <pc:inkChg chg="add del">
          <ac:chgData name="Viet Anh Nguyen" userId="b95f61ff061388d5" providerId="LiveId" clId="{746B24EA-7A43-4D3D-A68A-B9BD11066FA8}" dt="2022-02-09T10:16:22.590" v="9788"/>
          <ac:inkMkLst>
            <pc:docMk/>
            <pc:sldMk cId="3005626117" sldId="393"/>
            <ac:inkMk id="64" creationId="{1B04062A-300A-4F8E-A546-AE0FAD4945C5}"/>
          </ac:inkMkLst>
        </pc:inkChg>
        <pc:inkChg chg="add del">
          <ac:chgData name="Viet Anh Nguyen" userId="b95f61ff061388d5" providerId="LiveId" clId="{746B24EA-7A43-4D3D-A68A-B9BD11066FA8}" dt="2022-02-09T10:16:22.590" v="9788"/>
          <ac:inkMkLst>
            <pc:docMk/>
            <pc:sldMk cId="3005626117" sldId="393"/>
            <ac:inkMk id="65" creationId="{79609B0B-564E-4906-AF39-744EFCB41152}"/>
          </ac:inkMkLst>
        </pc:inkChg>
        <pc:inkChg chg="add del">
          <ac:chgData name="Viet Anh Nguyen" userId="b95f61ff061388d5" providerId="LiveId" clId="{746B24EA-7A43-4D3D-A68A-B9BD11066FA8}" dt="2022-02-09T10:16:22.590" v="9788"/>
          <ac:inkMkLst>
            <pc:docMk/>
            <pc:sldMk cId="3005626117" sldId="393"/>
            <ac:inkMk id="66" creationId="{4B447017-E19B-4305-BD80-ABEE812D9DD7}"/>
          </ac:inkMkLst>
        </pc:inkChg>
        <pc:inkChg chg="add del">
          <ac:chgData name="Viet Anh Nguyen" userId="b95f61ff061388d5" providerId="LiveId" clId="{746B24EA-7A43-4D3D-A68A-B9BD11066FA8}" dt="2022-02-09T10:16:22.590" v="9788"/>
          <ac:inkMkLst>
            <pc:docMk/>
            <pc:sldMk cId="3005626117" sldId="393"/>
            <ac:inkMk id="67" creationId="{9E4E5CC7-9127-48BE-BE2D-AE87FF3800ED}"/>
          </ac:inkMkLst>
        </pc:inkChg>
        <pc:inkChg chg="add del">
          <ac:chgData name="Viet Anh Nguyen" userId="b95f61ff061388d5" providerId="LiveId" clId="{746B24EA-7A43-4D3D-A68A-B9BD11066FA8}" dt="2022-02-09T10:16:22.590" v="9788"/>
          <ac:inkMkLst>
            <pc:docMk/>
            <pc:sldMk cId="3005626117" sldId="393"/>
            <ac:inkMk id="68" creationId="{7C99683F-D1DC-4A32-97AF-E6F3888BD65C}"/>
          </ac:inkMkLst>
        </pc:inkChg>
        <pc:inkChg chg="add del">
          <ac:chgData name="Viet Anh Nguyen" userId="b95f61ff061388d5" providerId="LiveId" clId="{746B24EA-7A43-4D3D-A68A-B9BD11066FA8}" dt="2022-02-09T10:16:22.590" v="9788"/>
          <ac:inkMkLst>
            <pc:docMk/>
            <pc:sldMk cId="3005626117" sldId="393"/>
            <ac:inkMk id="69" creationId="{11F1A1D7-88B4-4C46-9D23-1833FE1DE866}"/>
          </ac:inkMkLst>
        </pc:inkChg>
        <pc:inkChg chg="add del">
          <ac:chgData name="Viet Anh Nguyen" userId="b95f61ff061388d5" providerId="LiveId" clId="{746B24EA-7A43-4D3D-A68A-B9BD11066FA8}" dt="2022-02-09T10:16:22.590" v="9788"/>
          <ac:inkMkLst>
            <pc:docMk/>
            <pc:sldMk cId="3005626117" sldId="393"/>
            <ac:inkMk id="70" creationId="{4A974D5B-E8CB-4F96-A790-AD4C8908AEC7}"/>
          </ac:inkMkLst>
        </pc:inkChg>
        <pc:inkChg chg="add del">
          <ac:chgData name="Viet Anh Nguyen" userId="b95f61ff061388d5" providerId="LiveId" clId="{746B24EA-7A43-4D3D-A68A-B9BD11066FA8}" dt="2022-02-09T10:16:22.590" v="9788"/>
          <ac:inkMkLst>
            <pc:docMk/>
            <pc:sldMk cId="3005626117" sldId="393"/>
            <ac:inkMk id="71" creationId="{0F53DCB3-AC18-43DA-85B3-03EE030C59E7}"/>
          </ac:inkMkLst>
        </pc:inkChg>
        <pc:inkChg chg="add del">
          <ac:chgData name="Viet Anh Nguyen" userId="b95f61ff061388d5" providerId="LiveId" clId="{746B24EA-7A43-4D3D-A68A-B9BD11066FA8}" dt="2022-02-09T10:16:22.590" v="9788"/>
          <ac:inkMkLst>
            <pc:docMk/>
            <pc:sldMk cId="3005626117" sldId="393"/>
            <ac:inkMk id="72" creationId="{D58E603D-4C1B-4BC9-AB58-A07E8154BC10}"/>
          </ac:inkMkLst>
        </pc:inkChg>
        <pc:inkChg chg="add">
          <ac:chgData name="Viet Anh Nguyen" userId="b95f61ff061388d5" providerId="LiveId" clId="{746B24EA-7A43-4D3D-A68A-B9BD11066FA8}" dt="2022-02-09T10:16:22.590" v="9788"/>
          <ac:inkMkLst>
            <pc:docMk/>
            <pc:sldMk cId="3005626117" sldId="393"/>
            <ac:inkMk id="73" creationId="{9680C557-E6A4-40A5-84D8-5E8364D4006A}"/>
          </ac:inkMkLst>
        </pc:inkChg>
        <pc:inkChg chg="add">
          <ac:chgData name="Viet Anh Nguyen" userId="b95f61ff061388d5" providerId="LiveId" clId="{746B24EA-7A43-4D3D-A68A-B9BD11066FA8}" dt="2022-02-09T10:16:22.590" v="9788"/>
          <ac:inkMkLst>
            <pc:docMk/>
            <pc:sldMk cId="3005626117" sldId="393"/>
            <ac:inkMk id="74" creationId="{A8AFF172-B6BF-4152-A61F-2639F7A6FFFF}"/>
          </ac:inkMkLst>
        </pc:inkChg>
        <pc:inkChg chg="add">
          <ac:chgData name="Viet Anh Nguyen" userId="b95f61ff061388d5" providerId="LiveId" clId="{746B24EA-7A43-4D3D-A68A-B9BD11066FA8}" dt="2022-02-09T10:16:22.590" v="9788"/>
          <ac:inkMkLst>
            <pc:docMk/>
            <pc:sldMk cId="3005626117" sldId="393"/>
            <ac:inkMk id="75" creationId="{41166478-9D95-4926-AE2B-E985FBB2EB4D}"/>
          </ac:inkMkLst>
        </pc:inkChg>
        <pc:inkChg chg="add del">
          <ac:chgData name="Viet Anh Nguyen" userId="b95f61ff061388d5" providerId="LiveId" clId="{746B24EA-7A43-4D3D-A68A-B9BD11066FA8}" dt="2022-02-09T10:16:29.003" v="9804"/>
          <ac:inkMkLst>
            <pc:docMk/>
            <pc:sldMk cId="3005626117" sldId="393"/>
            <ac:inkMk id="76" creationId="{D744D181-2BA5-4C27-9DAF-5C85EB987B0E}"/>
          </ac:inkMkLst>
        </pc:inkChg>
        <pc:inkChg chg="add del">
          <ac:chgData name="Viet Anh Nguyen" userId="b95f61ff061388d5" providerId="LiveId" clId="{746B24EA-7A43-4D3D-A68A-B9BD11066FA8}" dt="2022-02-09T10:16:29.003" v="9804"/>
          <ac:inkMkLst>
            <pc:docMk/>
            <pc:sldMk cId="3005626117" sldId="393"/>
            <ac:inkMk id="77" creationId="{3AA46B4D-CA35-48C7-89AC-39310F6B1CE5}"/>
          </ac:inkMkLst>
        </pc:inkChg>
        <pc:inkChg chg="add del">
          <ac:chgData name="Viet Anh Nguyen" userId="b95f61ff061388d5" providerId="LiveId" clId="{746B24EA-7A43-4D3D-A68A-B9BD11066FA8}" dt="2022-02-09T10:16:29.003" v="9804"/>
          <ac:inkMkLst>
            <pc:docMk/>
            <pc:sldMk cId="3005626117" sldId="393"/>
            <ac:inkMk id="78" creationId="{1B1BCF75-E290-477F-BE88-A526F5D11FF2}"/>
          </ac:inkMkLst>
        </pc:inkChg>
        <pc:inkChg chg="add del">
          <ac:chgData name="Viet Anh Nguyen" userId="b95f61ff061388d5" providerId="LiveId" clId="{746B24EA-7A43-4D3D-A68A-B9BD11066FA8}" dt="2022-02-09T10:16:29.003" v="9804"/>
          <ac:inkMkLst>
            <pc:docMk/>
            <pc:sldMk cId="3005626117" sldId="393"/>
            <ac:inkMk id="79" creationId="{2067C9FC-E8E2-4C84-8E0C-69FB0882C051}"/>
          </ac:inkMkLst>
        </pc:inkChg>
        <pc:inkChg chg="add del">
          <ac:chgData name="Viet Anh Nguyen" userId="b95f61ff061388d5" providerId="LiveId" clId="{746B24EA-7A43-4D3D-A68A-B9BD11066FA8}" dt="2022-02-09T10:16:29.003" v="9804"/>
          <ac:inkMkLst>
            <pc:docMk/>
            <pc:sldMk cId="3005626117" sldId="393"/>
            <ac:inkMk id="80" creationId="{DCBA8603-D373-410E-A7F3-EE71FFBB8C62}"/>
          </ac:inkMkLst>
        </pc:inkChg>
        <pc:inkChg chg="add del">
          <ac:chgData name="Viet Anh Nguyen" userId="b95f61ff061388d5" providerId="LiveId" clId="{746B24EA-7A43-4D3D-A68A-B9BD11066FA8}" dt="2022-02-09T10:16:29.003" v="9804"/>
          <ac:inkMkLst>
            <pc:docMk/>
            <pc:sldMk cId="3005626117" sldId="393"/>
            <ac:inkMk id="81" creationId="{2BF868CE-323D-487E-B9CB-1AC548375A74}"/>
          </ac:inkMkLst>
        </pc:inkChg>
        <pc:inkChg chg="add del">
          <ac:chgData name="Viet Anh Nguyen" userId="b95f61ff061388d5" providerId="LiveId" clId="{746B24EA-7A43-4D3D-A68A-B9BD11066FA8}" dt="2022-02-09T10:16:29.003" v="9804"/>
          <ac:inkMkLst>
            <pc:docMk/>
            <pc:sldMk cId="3005626117" sldId="393"/>
            <ac:inkMk id="82" creationId="{0DFF21F8-9551-4086-A22E-E3C23A13B9BF}"/>
          </ac:inkMkLst>
        </pc:inkChg>
        <pc:inkChg chg="add del">
          <ac:chgData name="Viet Anh Nguyen" userId="b95f61ff061388d5" providerId="LiveId" clId="{746B24EA-7A43-4D3D-A68A-B9BD11066FA8}" dt="2022-02-09T10:16:29.003" v="9804"/>
          <ac:inkMkLst>
            <pc:docMk/>
            <pc:sldMk cId="3005626117" sldId="393"/>
            <ac:inkMk id="83" creationId="{60EF6884-2D1E-4926-99E4-BCB257A5F42E}"/>
          </ac:inkMkLst>
        </pc:inkChg>
        <pc:inkChg chg="add del">
          <ac:chgData name="Viet Anh Nguyen" userId="b95f61ff061388d5" providerId="LiveId" clId="{746B24EA-7A43-4D3D-A68A-B9BD11066FA8}" dt="2022-02-09T10:16:29.003" v="9804"/>
          <ac:inkMkLst>
            <pc:docMk/>
            <pc:sldMk cId="3005626117" sldId="393"/>
            <ac:inkMk id="84" creationId="{247A729C-0B0E-44CD-9864-5E931C2C31FB}"/>
          </ac:inkMkLst>
        </pc:inkChg>
        <pc:inkChg chg="add">
          <ac:chgData name="Viet Anh Nguyen" userId="b95f61ff061388d5" providerId="LiveId" clId="{746B24EA-7A43-4D3D-A68A-B9BD11066FA8}" dt="2022-02-09T10:16:26.194" v="9798" actId="9405"/>
          <ac:inkMkLst>
            <pc:docMk/>
            <pc:sldMk cId="3005626117" sldId="393"/>
            <ac:inkMk id="85" creationId="{92FFD1E5-4D42-4603-8C47-69A0B113EC51}"/>
          </ac:inkMkLst>
        </pc:inkChg>
        <pc:inkChg chg="add del">
          <ac:chgData name="Viet Anh Nguyen" userId="b95f61ff061388d5" providerId="LiveId" clId="{746B24EA-7A43-4D3D-A68A-B9BD11066FA8}" dt="2022-02-09T10:16:29.003" v="9804"/>
          <ac:inkMkLst>
            <pc:docMk/>
            <pc:sldMk cId="3005626117" sldId="393"/>
            <ac:inkMk id="86" creationId="{28CBC466-F6A4-43D5-B0DD-3D37A16E41F7}"/>
          </ac:inkMkLst>
        </pc:inkChg>
        <pc:inkChg chg="add del">
          <ac:chgData name="Viet Anh Nguyen" userId="b95f61ff061388d5" providerId="LiveId" clId="{746B24EA-7A43-4D3D-A68A-B9BD11066FA8}" dt="2022-02-09T10:16:29.003" v="9804"/>
          <ac:inkMkLst>
            <pc:docMk/>
            <pc:sldMk cId="3005626117" sldId="393"/>
            <ac:inkMk id="87" creationId="{2AFB82D6-74F2-47F2-A469-29605F1C0A32}"/>
          </ac:inkMkLst>
        </pc:inkChg>
        <pc:inkChg chg="add del">
          <ac:chgData name="Viet Anh Nguyen" userId="b95f61ff061388d5" providerId="LiveId" clId="{746B24EA-7A43-4D3D-A68A-B9BD11066FA8}" dt="2022-02-09T10:16:29.003" v="9804"/>
          <ac:inkMkLst>
            <pc:docMk/>
            <pc:sldMk cId="3005626117" sldId="393"/>
            <ac:inkMk id="88" creationId="{D5B9C7B7-BD0E-4D4A-AD81-D94E756023AA}"/>
          </ac:inkMkLst>
        </pc:inkChg>
        <pc:inkChg chg="add del">
          <ac:chgData name="Viet Anh Nguyen" userId="b95f61ff061388d5" providerId="LiveId" clId="{746B24EA-7A43-4D3D-A68A-B9BD11066FA8}" dt="2022-02-09T10:16:29.003" v="9804"/>
          <ac:inkMkLst>
            <pc:docMk/>
            <pc:sldMk cId="3005626117" sldId="393"/>
            <ac:inkMk id="89" creationId="{FD3644F4-2A2D-411C-A138-E69C44EA400E}"/>
          </ac:inkMkLst>
        </pc:inkChg>
        <pc:inkChg chg="add del">
          <ac:chgData name="Viet Anh Nguyen" userId="b95f61ff061388d5" providerId="LiveId" clId="{746B24EA-7A43-4D3D-A68A-B9BD11066FA8}" dt="2022-02-09T10:16:29.003" v="9804"/>
          <ac:inkMkLst>
            <pc:docMk/>
            <pc:sldMk cId="3005626117" sldId="393"/>
            <ac:inkMk id="90" creationId="{2B4B2B5A-CB48-425A-843F-A145448FC1DA}"/>
          </ac:inkMkLst>
        </pc:inkChg>
        <pc:inkChg chg="add">
          <ac:chgData name="Viet Anh Nguyen" userId="b95f61ff061388d5" providerId="LiveId" clId="{746B24EA-7A43-4D3D-A68A-B9BD11066FA8}" dt="2022-02-09T10:16:29.003" v="9804"/>
          <ac:inkMkLst>
            <pc:docMk/>
            <pc:sldMk cId="3005626117" sldId="393"/>
            <ac:inkMk id="91" creationId="{6158ED0A-0F7A-46E8-8BBF-F8E11D5BD538}"/>
          </ac:inkMkLst>
        </pc:inkChg>
        <pc:inkChg chg="add">
          <ac:chgData name="Viet Anh Nguyen" userId="b95f61ff061388d5" providerId="LiveId" clId="{746B24EA-7A43-4D3D-A68A-B9BD11066FA8}" dt="2022-02-09T10:16:29.003" v="9804"/>
          <ac:inkMkLst>
            <pc:docMk/>
            <pc:sldMk cId="3005626117" sldId="393"/>
            <ac:inkMk id="92" creationId="{CB0275A0-9815-452C-94B7-11DE19E40924}"/>
          </ac:inkMkLst>
        </pc:inkChg>
        <pc:inkChg chg="add">
          <ac:chgData name="Viet Anh Nguyen" userId="b95f61ff061388d5" providerId="LiveId" clId="{746B24EA-7A43-4D3D-A68A-B9BD11066FA8}" dt="2022-02-09T10:16:29.003" v="9804"/>
          <ac:inkMkLst>
            <pc:docMk/>
            <pc:sldMk cId="3005626117" sldId="393"/>
            <ac:inkMk id="93" creationId="{4C6DB51B-3358-4DE7-895E-4FE782AE742C}"/>
          </ac:inkMkLst>
        </pc:inkChg>
        <pc:inkChg chg="add del">
          <ac:chgData name="Viet Anh Nguyen" userId="b95f61ff061388d5" providerId="LiveId" clId="{746B24EA-7A43-4D3D-A68A-B9BD11066FA8}" dt="2022-02-09T10:16:33.078" v="9807"/>
          <ac:inkMkLst>
            <pc:docMk/>
            <pc:sldMk cId="3005626117" sldId="393"/>
            <ac:inkMk id="94" creationId="{EC520DE9-5290-4C2B-83E1-890467755A8B}"/>
          </ac:inkMkLst>
        </pc:inkChg>
        <pc:inkChg chg="add del">
          <ac:chgData name="Viet Anh Nguyen" userId="b95f61ff061388d5" providerId="LiveId" clId="{746B24EA-7A43-4D3D-A68A-B9BD11066FA8}" dt="2022-02-09T10:16:33.078" v="9807"/>
          <ac:inkMkLst>
            <pc:docMk/>
            <pc:sldMk cId="3005626117" sldId="393"/>
            <ac:inkMk id="95" creationId="{6BE07E21-56A2-4C24-B158-A1B4A2499969}"/>
          </ac:inkMkLst>
        </pc:inkChg>
        <pc:inkChg chg="add">
          <ac:chgData name="Viet Anh Nguyen" userId="b95f61ff061388d5" providerId="LiveId" clId="{746B24EA-7A43-4D3D-A68A-B9BD11066FA8}" dt="2022-02-09T10:16:33.078" v="9807"/>
          <ac:inkMkLst>
            <pc:docMk/>
            <pc:sldMk cId="3005626117" sldId="393"/>
            <ac:inkMk id="96" creationId="{D1758F83-1136-4515-87A0-27981C4A2293}"/>
          </ac:inkMkLst>
        </pc:inkChg>
        <pc:inkChg chg="add">
          <ac:chgData name="Viet Anh Nguyen" userId="b95f61ff061388d5" providerId="LiveId" clId="{746B24EA-7A43-4D3D-A68A-B9BD11066FA8}" dt="2022-02-09T10:16:33.133" v="9808" actId="9405"/>
          <ac:inkMkLst>
            <pc:docMk/>
            <pc:sldMk cId="3005626117" sldId="393"/>
            <ac:inkMk id="97" creationId="{CC46FAC0-A760-4677-8DBB-5359C72EFD94}"/>
          </ac:inkMkLst>
        </pc:inkChg>
        <pc:inkChg chg="add">
          <ac:chgData name="Viet Anh Nguyen" userId="b95f61ff061388d5" providerId="LiveId" clId="{746B24EA-7A43-4D3D-A68A-B9BD11066FA8}" dt="2022-02-09T10:16:33.701" v="9809" actId="9405"/>
          <ac:inkMkLst>
            <pc:docMk/>
            <pc:sldMk cId="3005626117" sldId="393"/>
            <ac:inkMk id="98" creationId="{361B10B9-A673-4DAC-AEBF-8D08567F4B94}"/>
          </ac:inkMkLst>
        </pc:inkChg>
        <pc:inkChg chg="add">
          <ac:chgData name="Viet Anh Nguyen" userId="b95f61ff061388d5" providerId="LiveId" clId="{746B24EA-7A43-4D3D-A68A-B9BD11066FA8}" dt="2022-02-09T10:16:33.888" v="9810" actId="9405"/>
          <ac:inkMkLst>
            <pc:docMk/>
            <pc:sldMk cId="3005626117" sldId="393"/>
            <ac:inkMk id="99" creationId="{71ED3E70-C364-477B-8A06-0D19D5B9C0B5}"/>
          </ac:inkMkLst>
        </pc:inkChg>
        <pc:inkChg chg="add del">
          <ac:chgData name="Viet Anh Nguyen" userId="b95f61ff061388d5" providerId="LiveId" clId="{746B24EA-7A43-4D3D-A68A-B9BD11066FA8}" dt="2022-02-09T10:19:12.731" v="9819"/>
          <ac:inkMkLst>
            <pc:docMk/>
            <pc:sldMk cId="3005626117" sldId="393"/>
            <ac:inkMk id="100" creationId="{766DFED9-4342-4980-9AB5-FA78ACE2DADC}"/>
          </ac:inkMkLst>
        </pc:inkChg>
        <pc:inkChg chg="add del">
          <ac:chgData name="Viet Anh Nguyen" userId="b95f61ff061388d5" providerId="LiveId" clId="{746B24EA-7A43-4D3D-A68A-B9BD11066FA8}" dt="2022-02-09T10:19:12.731" v="9819"/>
          <ac:inkMkLst>
            <pc:docMk/>
            <pc:sldMk cId="3005626117" sldId="393"/>
            <ac:inkMk id="101" creationId="{871C8A0B-B357-43C0-9280-468030E66ECF}"/>
          </ac:inkMkLst>
        </pc:inkChg>
        <pc:inkChg chg="add del">
          <ac:chgData name="Viet Anh Nguyen" userId="b95f61ff061388d5" providerId="LiveId" clId="{746B24EA-7A43-4D3D-A68A-B9BD11066FA8}" dt="2022-02-09T10:19:12.731" v="9819"/>
          <ac:inkMkLst>
            <pc:docMk/>
            <pc:sldMk cId="3005626117" sldId="393"/>
            <ac:inkMk id="102" creationId="{6B254F7E-3C4D-4ED2-AF3B-841BBE39CB8B}"/>
          </ac:inkMkLst>
        </pc:inkChg>
        <pc:inkChg chg="add del">
          <ac:chgData name="Viet Anh Nguyen" userId="b95f61ff061388d5" providerId="LiveId" clId="{746B24EA-7A43-4D3D-A68A-B9BD11066FA8}" dt="2022-02-09T10:19:12.731" v="9819"/>
          <ac:inkMkLst>
            <pc:docMk/>
            <pc:sldMk cId="3005626117" sldId="393"/>
            <ac:inkMk id="103" creationId="{5A2A4186-14FA-428F-BC46-7D1EDA64CBE1}"/>
          </ac:inkMkLst>
        </pc:inkChg>
        <pc:inkChg chg="add del">
          <ac:chgData name="Viet Anh Nguyen" userId="b95f61ff061388d5" providerId="LiveId" clId="{746B24EA-7A43-4D3D-A68A-B9BD11066FA8}" dt="2022-02-09T10:19:12.731" v="9819"/>
          <ac:inkMkLst>
            <pc:docMk/>
            <pc:sldMk cId="3005626117" sldId="393"/>
            <ac:inkMk id="104" creationId="{B3880B26-5634-48B4-B23B-9082389C1B34}"/>
          </ac:inkMkLst>
        </pc:inkChg>
        <pc:inkChg chg="add del">
          <ac:chgData name="Viet Anh Nguyen" userId="b95f61ff061388d5" providerId="LiveId" clId="{746B24EA-7A43-4D3D-A68A-B9BD11066FA8}" dt="2022-02-09T10:19:12.731" v="9819"/>
          <ac:inkMkLst>
            <pc:docMk/>
            <pc:sldMk cId="3005626117" sldId="393"/>
            <ac:inkMk id="105" creationId="{9E2332E7-4C3B-42B8-847A-2BA4AEC2384A}"/>
          </ac:inkMkLst>
        </pc:inkChg>
        <pc:inkChg chg="add del">
          <ac:chgData name="Viet Anh Nguyen" userId="b95f61ff061388d5" providerId="LiveId" clId="{746B24EA-7A43-4D3D-A68A-B9BD11066FA8}" dt="2022-02-09T10:19:12.731" v="9819"/>
          <ac:inkMkLst>
            <pc:docMk/>
            <pc:sldMk cId="3005626117" sldId="393"/>
            <ac:inkMk id="106" creationId="{DD9066A5-B4CF-48FE-8BAB-851A7E1C6984}"/>
          </ac:inkMkLst>
        </pc:inkChg>
        <pc:inkChg chg="add del">
          <ac:chgData name="Viet Anh Nguyen" userId="b95f61ff061388d5" providerId="LiveId" clId="{746B24EA-7A43-4D3D-A68A-B9BD11066FA8}" dt="2022-02-09T10:19:12.731" v="9819"/>
          <ac:inkMkLst>
            <pc:docMk/>
            <pc:sldMk cId="3005626117" sldId="393"/>
            <ac:inkMk id="107" creationId="{6EC638CA-247A-4B9A-B544-2EFBDC366AE5}"/>
          </ac:inkMkLst>
        </pc:inkChg>
        <pc:inkChg chg="add">
          <ac:chgData name="Viet Anh Nguyen" userId="b95f61ff061388d5" providerId="LiveId" clId="{746B24EA-7A43-4D3D-A68A-B9BD11066FA8}" dt="2022-02-09T10:19:12.731" v="9819"/>
          <ac:inkMkLst>
            <pc:docMk/>
            <pc:sldMk cId="3005626117" sldId="393"/>
            <ac:inkMk id="108" creationId="{23F553C3-206C-4F00-9ABF-A2185820A0FC}"/>
          </ac:inkMkLst>
        </pc:inkChg>
        <pc:inkChg chg="add">
          <ac:chgData name="Viet Anh Nguyen" userId="b95f61ff061388d5" providerId="LiveId" clId="{746B24EA-7A43-4D3D-A68A-B9BD11066FA8}" dt="2022-02-09T10:19:22.680" v="9820" actId="9405"/>
          <ac:inkMkLst>
            <pc:docMk/>
            <pc:sldMk cId="3005626117" sldId="393"/>
            <ac:inkMk id="109" creationId="{987A53FE-7B86-42EC-AE6F-21073689A860}"/>
          </ac:inkMkLst>
        </pc:inkChg>
        <pc:inkChg chg="add del">
          <ac:chgData name="Viet Anh Nguyen" userId="b95f61ff061388d5" providerId="LiveId" clId="{746B24EA-7A43-4D3D-A68A-B9BD11066FA8}" dt="2022-02-09T10:19:25.637" v="9825"/>
          <ac:inkMkLst>
            <pc:docMk/>
            <pc:sldMk cId="3005626117" sldId="393"/>
            <ac:inkMk id="110" creationId="{BF88EBC9-5986-4172-90F5-C53E1B25DA8B}"/>
          </ac:inkMkLst>
        </pc:inkChg>
        <pc:inkChg chg="add del">
          <ac:chgData name="Viet Anh Nguyen" userId="b95f61ff061388d5" providerId="LiveId" clId="{746B24EA-7A43-4D3D-A68A-B9BD11066FA8}" dt="2022-02-09T10:19:25.637" v="9825"/>
          <ac:inkMkLst>
            <pc:docMk/>
            <pc:sldMk cId="3005626117" sldId="393"/>
            <ac:inkMk id="111" creationId="{FC6B6826-3FD6-4D0C-83D1-E9638878C1A5}"/>
          </ac:inkMkLst>
        </pc:inkChg>
        <pc:inkChg chg="add del">
          <ac:chgData name="Viet Anh Nguyen" userId="b95f61ff061388d5" providerId="LiveId" clId="{746B24EA-7A43-4D3D-A68A-B9BD11066FA8}" dt="2022-02-09T10:19:25.637" v="9825"/>
          <ac:inkMkLst>
            <pc:docMk/>
            <pc:sldMk cId="3005626117" sldId="393"/>
            <ac:inkMk id="112" creationId="{E6391884-FDB0-48B8-95C9-33E3E87127B3}"/>
          </ac:inkMkLst>
        </pc:inkChg>
        <pc:inkChg chg="add del">
          <ac:chgData name="Viet Anh Nguyen" userId="b95f61ff061388d5" providerId="LiveId" clId="{746B24EA-7A43-4D3D-A68A-B9BD11066FA8}" dt="2022-02-09T10:19:25.637" v="9825"/>
          <ac:inkMkLst>
            <pc:docMk/>
            <pc:sldMk cId="3005626117" sldId="393"/>
            <ac:inkMk id="113" creationId="{A3580B47-DB8D-4F1A-B176-C0F09E2AD37A}"/>
          </ac:inkMkLst>
        </pc:inkChg>
        <pc:inkChg chg="add">
          <ac:chgData name="Viet Anh Nguyen" userId="b95f61ff061388d5" providerId="LiveId" clId="{746B24EA-7A43-4D3D-A68A-B9BD11066FA8}" dt="2022-02-09T10:19:25.637" v="9825"/>
          <ac:inkMkLst>
            <pc:docMk/>
            <pc:sldMk cId="3005626117" sldId="393"/>
            <ac:inkMk id="114" creationId="{88CF36A9-7B96-47B6-8996-C08833895B57}"/>
          </ac:inkMkLst>
        </pc:inkChg>
        <pc:inkChg chg="add del">
          <ac:chgData name="Viet Anh Nguyen" userId="b95f61ff061388d5" providerId="LiveId" clId="{746B24EA-7A43-4D3D-A68A-B9BD11066FA8}" dt="2022-02-09T10:19:34.358" v="9831"/>
          <ac:inkMkLst>
            <pc:docMk/>
            <pc:sldMk cId="3005626117" sldId="393"/>
            <ac:inkMk id="115" creationId="{B2857675-AF9A-4C6C-9E31-EBA7C77A2164}"/>
          </ac:inkMkLst>
        </pc:inkChg>
        <pc:inkChg chg="add del">
          <ac:chgData name="Viet Anh Nguyen" userId="b95f61ff061388d5" providerId="LiveId" clId="{746B24EA-7A43-4D3D-A68A-B9BD11066FA8}" dt="2022-02-09T10:19:34.358" v="9831"/>
          <ac:inkMkLst>
            <pc:docMk/>
            <pc:sldMk cId="3005626117" sldId="393"/>
            <ac:inkMk id="116" creationId="{8B85551F-C957-4E5B-8762-F18C4691DB90}"/>
          </ac:inkMkLst>
        </pc:inkChg>
        <pc:inkChg chg="add del">
          <ac:chgData name="Viet Anh Nguyen" userId="b95f61ff061388d5" providerId="LiveId" clId="{746B24EA-7A43-4D3D-A68A-B9BD11066FA8}" dt="2022-02-09T10:19:34.358" v="9831"/>
          <ac:inkMkLst>
            <pc:docMk/>
            <pc:sldMk cId="3005626117" sldId="393"/>
            <ac:inkMk id="117" creationId="{EE23596B-1151-4AFA-B2D3-DD66F52AAF6F}"/>
          </ac:inkMkLst>
        </pc:inkChg>
        <pc:inkChg chg="add del">
          <ac:chgData name="Viet Anh Nguyen" userId="b95f61ff061388d5" providerId="LiveId" clId="{746B24EA-7A43-4D3D-A68A-B9BD11066FA8}" dt="2022-02-09T10:19:34.358" v="9831"/>
          <ac:inkMkLst>
            <pc:docMk/>
            <pc:sldMk cId="3005626117" sldId="393"/>
            <ac:inkMk id="118" creationId="{FDEB77F2-4ECD-47BA-8210-EFD9673A0DF9}"/>
          </ac:inkMkLst>
        </pc:inkChg>
        <pc:inkChg chg="add del">
          <ac:chgData name="Viet Anh Nguyen" userId="b95f61ff061388d5" providerId="LiveId" clId="{746B24EA-7A43-4D3D-A68A-B9BD11066FA8}" dt="2022-02-09T10:19:34.358" v="9831"/>
          <ac:inkMkLst>
            <pc:docMk/>
            <pc:sldMk cId="3005626117" sldId="393"/>
            <ac:inkMk id="119" creationId="{22BA7A39-FDCC-472B-970D-1A992CE0D8F1}"/>
          </ac:inkMkLst>
        </pc:inkChg>
        <pc:inkChg chg="add">
          <ac:chgData name="Viet Anh Nguyen" userId="b95f61ff061388d5" providerId="LiveId" clId="{746B24EA-7A43-4D3D-A68A-B9BD11066FA8}" dt="2022-02-09T10:19:34.358" v="9831"/>
          <ac:inkMkLst>
            <pc:docMk/>
            <pc:sldMk cId="3005626117" sldId="393"/>
            <ac:inkMk id="120" creationId="{94D15383-EE2B-4CD4-8D7F-D6F297350C51}"/>
          </ac:inkMkLst>
        </pc:inkChg>
        <pc:inkChg chg="add del">
          <ac:chgData name="Viet Anh Nguyen" userId="b95f61ff061388d5" providerId="LiveId" clId="{746B24EA-7A43-4D3D-A68A-B9BD11066FA8}" dt="2022-02-09T10:19:36.030" v="9834"/>
          <ac:inkMkLst>
            <pc:docMk/>
            <pc:sldMk cId="3005626117" sldId="393"/>
            <ac:inkMk id="121" creationId="{8349AD94-5787-434E-BFED-09CEECB3222D}"/>
          </ac:inkMkLst>
        </pc:inkChg>
        <pc:inkChg chg="add del">
          <ac:chgData name="Viet Anh Nguyen" userId="b95f61ff061388d5" providerId="LiveId" clId="{746B24EA-7A43-4D3D-A68A-B9BD11066FA8}" dt="2022-02-09T10:19:36.030" v="9834"/>
          <ac:inkMkLst>
            <pc:docMk/>
            <pc:sldMk cId="3005626117" sldId="393"/>
            <ac:inkMk id="122" creationId="{17A68A28-15E1-4FE6-9F86-9ABCE6B0702F}"/>
          </ac:inkMkLst>
        </pc:inkChg>
        <pc:inkChg chg="add">
          <ac:chgData name="Viet Anh Nguyen" userId="b95f61ff061388d5" providerId="LiveId" clId="{746B24EA-7A43-4D3D-A68A-B9BD11066FA8}" dt="2022-02-09T10:19:36.030" v="9834"/>
          <ac:inkMkLst>
            <pc:docMk/>
            <pc:sldMk cId="3005626117" sldId="393"/>
            <ac:inkMk id="123" creationId="{62AB2E87-403D-4DFF-B0D6-3C9DD225F43C}"/>
          </ac:inkMkLst>
        </pc:inkChg>
        <pc:inkChg chg="add del">
          <ac:chgData name="Viet Anh Nguyen" userId="b95f61ff061388d5" providerId="LiveId" clId="{746B24EA-7A43-4D3D-A68A-B9BD11066FA8}" dt="2022-02-09T10:19:41.302" v="9843"/>
          <ac:inkMkLst>
            <pc:docMk/>
            <pc:sldMk cId="3005626117" sldId="393"/>
            <ac:inkMk id="124" creationId="{341EEBBA-DCA5-45FF-B70F-9522B5F669C9}"/>
          </ac:inkMkLst>
        </pc:inkChg>
        <pc:inkChg chg="add del">
          <ac:chgData name="Viet Anh Nguyen" userId="b95f61ff061388d5" providerId="LiveId" clId="{746B24EA-7A43-4D3D-A68A-B9BD11066FA8}" dt="2022-02-09T10:19:41.302" v="9843"/>
          <ac:inkMkLst>
            <pc:docMk/>
            <pc:sldMk cId="3005626117" sldId="393"/>
            <ac:inkMk id="125" creationId="{FDDDDF35-A609-401F-960B-A4D52B117D2C}"/>
          </ac:inkMkLst>
        </pc:inkChg>
        <pc:inkChg chg="add del">
          <ac:chgData name="Viet Anh Nguyen" userId="b95f61ff061388d5" providerId="LiveId" clId="{746B24EA-7A43-4D3D-A68A-B9BD11066FA8}" dt="2022-02-09T10:19:41.302" v="9843"/>
          <ac:inkMkLst>
            <pc:docMk/>
            <pc:sldMk cId="3005626117" sldId="393"/>
            <ac:inkMk id="126" creationId="{DFEC68E4-27D1-4852-81B9-C38450D28003}"/>
          </ac:inkMkLst>
        </pc:inkChg>
        <pc:inkChg chg="add del">
          <ac:chgData name="Viet Anh Nguyen" userId="b95f61ff061388d5" providerId="LiveId" clId="{746B24EA-7A43-4D3D-A68A-B9BD11066FA8}" dt="2022-02-09T10:19:41.302" v="9843"/>
          <ac:inkMkLst>
            <pc:docMk/>
            <pc:sldMk cId="3005626117" sldId="393"/>
            <ac:inkMk id="127" creationId="{F8640D25-FB38-493A-8E48-D7164F9AAF44}"/>
          </ac:inkMkLst>
        </pc:inkChg>
        <pc:inkChg chg="add del">
          <ac:chgData name="Viet Anh Nguyen" userId="b95f61ff061388d5" providerId="LiveId" clId="{746B24EA-7A43-4D3D-A68A-B9BD11066FA8}" dt="2022-02-09T10:19:41.302" v="9843"/>
          <ac:inkMkLst>
            <pc:docMk/>
            <pc:sldMk cId="3005626117" sldId="393"/>
            <ac:inkMk id="128" creationId="{1513C765-8A2B-4E9B-A32E-BECB9CA54669}"/>
          </ac:inkMkLst>
        </pc:inkChg>
        <pc:inkChg chg="add del">
          <ac:chgData name="Viet Anh Nguyen" userId="b95f61ff061388d5" providerId="LiveId" clId="{746B24EA-7A43-4D3D-A68A-B9BD11066FA8}" dt="2022-02-09T10:19:41.302" v="9843"/>
          <ac:inkMkLst>
            <pc:docMk/>
            <pc:sldMk cId="3005626117" sldId="393"/>
            <ac:inkMk id="129" creationId="{9E7A8A10-8AED-4F50-850A-130557985E8F}"/>
          </ac:inkMkLst>
        </pc:inkChg>
        <pc:inkChg chg="add del">
          <ac:chgData name="Viet Anh Nguyen" userId="b95f61ff061388d5" providerId="LiveId" clId="{746B24EA-7A43-4D3D-A68A-B9BD11066FA8}" dt="2022-02-09T10:19:41.302" v="9843"/>
          <ac:inkMkLst>
            <pc:docMk/>
            <pc:sldMk cId="3005626117" sldId="393"/>
            <ac:inkMk id="130" creationId="{EE9C338E-FC88-487F-AD6D-C156AED5C370}"/>
          </ac:inkMkLst>
        </pc:inkChg>
        <pc:inkChg chg="add del">
          <ac:chgData name="Viet Anh Nguyen" userId="b95f61ff061388d5" providerId="LiveId" clId="{746B24EA-7A43-4D3D-A68A-B9BD11066FA8}" dt="2022-02-09T10:19:41.302" v="9843"/>
          <ac:inkMkLst>
            <pc:docMk/>
            <pc:sldMk cId="3005626117" sldId="393"/>
            <ac:inkMk id="131" creationId="{6B8D8165-B666-446A-92E6-F36D97EBA5D3}"/>
          </ac:inkMkLst>
        </pc:inkChg>
        <pc:inkChg chg="add">
          <ac:chgData name="Viet Anh Nguyen" userId="b95f61ff061388d5" providerId="LiveId" clId="{746B24EA-7A43-4D3D-A68A-B9BD11066FA8}" dt="2022-02-09T10:19:41.302" v="9843"/>
          <ac:inkMkLst>
            <pc:docMk/>
            <pc:sldMk cId="3005626117" sldId="393"/>
            <ac:inkMk id="132" creationId="{C8A64E4F-B976-4A1E-8D25-FAF623CA3B36}"/>
          </ac:inkMkLst>
        </pc:inkChg>
        <pc:inkChg chg="add del">
          <ac:chgData name="Viet Anh Nguyen" userId="b95f61ff061388d5" providerId="LiveId" clId="{746B24EA-7A43-4D3D-A68A-B9BD11066FA8}" dt="2022-02-09T10:19:54.555" v="9850"/>
          <ac:inkMkLst>
            <pc:docMk/>
            <pc:sldMk cId="3005626117" sldId="393"/>
            <ac:inkMk id="133" creationId="{43EDD577-8134-4268-B957-29D89675F457}"/>
          </ac:inkMkLst>
        </pc:inkChg>
        <pc:inkChg chg="add del">
          <ac:chgData name="Viet Anh Nguyen" userId="b95f61ff061388d5" providerId="LiveId" clId="{746B24EA-7A43-4D3D-A68A-B9BD11066FA8}" dt="2022-02-09T10:19:54.555" v="9850"/>
          <ac:inkMkLst>
            <pc:docMk/>
            <pc:sldMk cId="3005626117" sldId="393"/>
            <ac:inkMk id="134" creationId="{2F6DF59C-3375-4B0F-AD6D-5F4A1E8B2970}"/>
          </ac:inkMkLst>
        </pc:inkChg>
        <pc:inkChg chg="add del">
          <ac:chgData name="Viet Anh Nguyen" userId="b95f61ff061388d5" providerId="LiveId" clId="{746B24EA-7A43-4D3D-A68A-B9BD11066FA8}" dt="2022-02-09T10:19:54.555" v="9850"/>
          <ac:inkMkLst>
            <pc:docMk/>
            <pc:sldMk cId="3005626117" sldId="393"/>
            <ac:inkMk id="135" creationId="{B9EE1431-58ED-436E-A68A-4E2C0A0D7B8C}"/>
          </ac:inkMkLst>
        </pc:inkChg>
        <pc:inkChg chg="add del">
          <ac:chgData name="Viet Anh Nguyen" userId="b95f61ff061388d5" providerId="LiveId" clId="{746B24EA-7A43-4D3D-A68A-B9BD11066FA8}" dt="2022-02-09T10:19:54.555" v="9850"/>
          <ac:inkMkLst>
            <pc:docMk/>
            <pc:sldMk cId="3005626117" sldId="393"/>
            <ac:inkMk id="136" creationId="{E3BAAD34-ECFA-4E95-B334-3FE0FD549716}"/>
          </ac:inkMkLst>
        </pc:inkChg>
        <pc:inkChg chg="add del">
          <ac:chgData name="Viet Anh Nguyen" userId="b95f61ff061388d5" providerId="LiveId" clId="{746B24EA-7A43-4D3D-A68A-B9BD11066FA8}" dt="2022-02-09T10:19:54.555" v="9850"/>
          <ac:inkMkLst>
            <pc:docMk/>
            <pc:sldMk cId="3005626117" sldId="393"/>
            <ac:inkMk id="137" creationId="{E73319C1-6C50-4989-8C6B-26E7FE881DD2}"/>
          </ac:inkMkLst>
        </pc:inkChg>
        <pc:inkChg chg="add del">
          <ac:chgData name="Viet Anh Nguyen" userId="b95f61ff061388d5" providerId="LiveId" clId="{746B24EA-7A43-4D3D-A68A-B9BD11066FA8}" dt="2022-02-09T10:19:54.555" v="9850"/>
          <ac:inkMkLst>
            <pc:docMk/>
            <pc:sldMk cId="3005626117" sldId="393"/>
            <ac:inkMk id="138" creationId="{88B8FEFF-FD8B-457B-9AA1-82AC69178DF5}"/>
          </ac:inkMkLst>
        </pc:inkChg>
        <pc:inkChg chg="add">
          <ac:chgData name="Viet Anh Nguyen" userId="b95f61ff061388d5" providerId="LiveId" clId="{746B24EA-7A43-4D3D-A68A-B9BD11066FA8}" dt="2022-02-09T10:19:54.555" v="9850"/>
          <ac:inkMkLst>
            <pc:docMk/>
            <pc:sldMk cId="3005626117" sldId="393"/>
            <ac:inkMk id="139" creationId="{E55AC60E-C49A-418A-9B83-640F7124785C}"/>
          </ac:inkMkLst>
        </pc:inkChg>
        <pc:inkChg chg="add del">
          <ac:chgData name="Viet Anh Nguyen" userId="b95f61ff061388d5" providerId="LiveId" clId="{746B24EA-7A43-4D3D-A68A-B9BD11066FA8}" dt="2022-02-09T10:20:00.505" v="9866"/>
          <ac:inkMkLst>
            <pc:docMk/>
            <pc:sldMk cId="3005626117" sldId="393"/>
            <ac:inkMk id="140" creationId="{9F8CE8A2-DA67-46C8-B1D6-E9F3508ED523}"/>
          </ac:inkMkLst>
        </pc:inkChg>
        <pc:inkChg chg="add del">
          <ac:chgData name="Viet Anh Nguyen" userId="b95f61ff061388d5" providerId="LiveId" clId="{746B24EA-7A43-4D3D-A68A-B9BD11066FA8}" dt="2022-02-09T10:20:00.505" v="9866"/>
          <ac:inkMkLst>
            <pc:docMk/>
            <pc:sldMk cId="3005626117" sldId="393"/>
            <ac:inkMk id="141" creationId="{478903B4-96B5-420D-A333-56987475D122}"/>
          </ac:inkMkLst>
        </pc:inkChg>
        <pc:inkChg chg="add del">
          <ac:chgData name="Viet Anh Nguyen" userId="b95f61ff061388d5" providerId="LiveId" clId="{746B24EA-7A43-4D3D-A68A-B9BD11066FA8}" dt="2022-02-09T10:20:00.505" v="9866"/>
          <ac:inkMkLst>
            <pc:docMk/>
            <pc:sldMk cId="3005626117" sldId="393"/>
            <ac:inkMk id="142" creationId="{9DFCE89A-84DB-4EB6-8991-F313CE9695B3}"/>
          </ac:inkMkLst>
        </pc:inkChg>
        <pc:inkChg chg="add del">
          <ac:chgData name="Viet Anh Nguyen" userId="b95f61ff061388d5" providerId="LiveId" clId="{746B24EA-7A43-4D3D-A68A-B9BD11066FA8}" dt="2022-02-09T10:20:00.505" v="9866"/>
          <ac:inkMkLst>
            <pc:docMk/>
            <pc:sldMk cId="3005626117" sldId="393"/>
            <ac:inkMk id="143" creationId="{E34C81D3-BA32-42DF-8726-F7D88D8B2326}"/>
          </ac:inkMkLst>
        </pc:inkChg>
        <pc:inkChg chg="add del">
          <ac:chgData name="Viet Anh Nguyen" userId="b95f61ff061388d5" providerId="LiveId" clId="{746B24EA-7A43-4D3D-A68A-B9BD11066FA8}" dt="2022-02-09T10:20:00.505" v="9866"/>
          <ac:inkMkLst>
            <pc:docMk/>
            <pc:sldMk cId="3005626117" sldId="393"/>
            <ac:inkMk id="144" creationId="{E24D7D12-6072-417C-AF22-21396AEC34B8}"/>
          </ac:inkMkLst>
        </pc:inkChg>
        <pc:inkChg chg="add del">
          <ac:chgData name="Viet Anh Nguyen" userId="b95f61ff061388d5" providerId="LiveId" clId="{746B24EA-7A43-4D3D-A68A-B9BD11066FA8}" dt="2022-02-09T10:20:00.505" v="9866"/>
          <ac:inkMkLst>
            <pc:docMk/>
            <pc:sldMk cId="3005626117" sldId="393"/>
            <ac:inkMk id="145" creationId="{540103FC-0B37-42C8-A86C-7C593B998425}"/>
          </ac:inkMkLst>
        </pc:inkChg>
        <pc:inkChg chg="add del">
          <ac:chgData name="Viet Anh Nguyen" userId="b95f61ff061388d5" providerId="LiveId" clId="{746B24EA-7A43-4D3D-A68A-B9BD11066FA8}" dt="2022-02-09T10:20:00.505" v="9866"/>
          <ac:inkMkLst>
            <pc:docMk/>
            <pc:sldMk cId="3005626117" sldId="393"/>
            <ac:inkMk id="146" creationId="{9EE241AA-0FB9-4732-BD53-758451F6F077}"/>
          </ac:inkMkLst>
        </pc:inkChg>
        <pc:inkChg chg="add del">
          <ac:chgData name="Viet Anh Nguyen" userId="b95f61ff061388d5" providerId="LiveId" clId="{746B24EA-7A43-4D3D-A68A-B9BD11066FA8}" dt="2022-02-09T10:20:00.505" v="9866"/>
          <ac:inkMkLst>
            <pc:docMk/>
            <pc:sldMk cId="3005626117" sldId="393"/>
            <ac:inkMk id="147" creationId="{B0CDF1D1-5AE6-4A61-9B14-D43DED3216FE}"/>
          </ac:inkMkLst>
        </pc:inkChg>
        <pc:inkChg chg="add del">
          <ac:chgData name="Viet Anh Nguyen" userId="b95f61ff061388d5" providerId="LiveId" clId="{746B24EA-7A43-4D3D-A68A-B9BD11066FA8}" dt="2022-02-09T10:20:00.505" v="9866"/>
          <ac:inkMkLst>
            <pc:docMk/>
            <pc:sldMk cId="3005626117" sldId="393"/>
            <ac:inkMk id="148" creationId="{FF510E17-7860-4F87-978F-C23E61D27C1A}"/>
          </ac:inkMkLst>
        </pc:inkChg>
        <pc:inkChg chg="add del">
          <ac:chgData name="Viet Anh Nguyen" userId="b95f61ff061388d5" providerId="LiveId" clId="{746B24EA-7A43-4D3D-A68A-B9BD11066FA8}" dt="2022-02-09T10:20:00.505" v="9866"/>
          <ac:inkMkLst>
            <pc:docMk/>
            <pc:sldMk cId="3005626117" sldId="393"/>
            <ac:inkMk id="149" creationId="{4E013339-40E6-4B5B-B290-50F7DF4DCD9B}"/>
          </ac:inkMkLst>
        </pc:inkChg>
        <pc:inkChg chg="add del">
          <ac:chgData name="Viet Anh Nguyen" userId="b95f61ff061388d5" providerId="LiveId" clId="{746B24EA-7A43-4D3D-A68A-B9BD11066FA8}" dt="2022-02-09T10:20:00.505" v="9866"/>
          <ac:inkMkLst>
            <pc:docMk/>
            <pc:sldMk cId="3005626117" sldId="393"/>
            <ac:inkMk id="150" creationId="{F17D5E5A-75D2-451D-91DE-739B4196F627}"/>
          </ac:inkMkLst>
        </pc:inkChg>
        <pc:inkChg chg="add del">
          <ac:chgData name="Viet Anh Nguyen" userId="b95f61ff061388d5" providerId="LiveId" clId="{746B24EA-7A43-4D3D-A68A-B9BD11066FA8}" dt="2022-02-09T10:20:00.505" v="9866"/>
          <ac:inkMkLst>
            <pc:docMk/>
            <pc:sldMk cId="3005626117" sldId="393"/>
            <ac:inkMk id="151" creationId="{3FD23213-FA20-47DA-9792-A37D2E2C7C72}"/>
          </ac:inkMkLst>
        </pc:inkChg>
        <pc:inkChg chg="add del">
          <ac:chgData name="Viet Anh Nguyen" userId="b95f61ff061388d5" providerId="LiveId" clId="{746B24EA-7A43-4D3D-A68A-B9BD11066FA8}" dt="2022-02-09T10:20:00.505" v="9866"/>
          <ac:inkMkLst>
            <pc:docMk/>
            <pc:sldMk cId="3005626117" sldId="393"/>
            <ac:inkMk id="152" creationId="{A1D7DE82-C268-4FA6-898D-366453EFED7D}"/>
          </ac:inkMkLst>
        </pc:inkChg>
        <pc:inkChg chg="add del">
          <ac:chgData name="Viet Anh Nguyen" userId="b95f61ff061388d5" providerId="LiveId" clId="{746B24EA-7A43-4D3D-A68A-B9BD11066FA8}" dt="2022-02-09T10:20:00.505" v="9866"/>
          <ac:inkMkLst>
            <pc:docMk/>
            <pc:sldMk cId="3005626117" sldId="393"/>
            <ac:inkMk id="153" creationId="{70F1247E-0E4C-4BEF-8C9E-B2D99C9A5C8F}"/>
          </ac:inkMkLst>
        </pc:inkChg>
        <pc:inkChg chg="add del">
          <ac:chgData name="Viet Anh Nguyen" userId="b95f61ff061388d5" providerId="LiveId" clId="{746B24EA-7A43-4D3D-A68A-B9BD11066FA8}" dt="2022-02-09T10:20:00.505" v="9866"/>
          <ac:inkMkLst>
            <pc:docMk/>
            <pc:sldMk cId="3005626117" sldId="393"/>
            <ac:inkMk id="154" creationId="{8BC68B3D-12E1-4A3D-AB4E-1BA6BC522691}"/>
          </ac:inkMkLst>
        </pc:inkChg>
        <pc:inkChg chg="add">
          <ac:chgData name="Viet Anh Nguyen" userId="b95f61ff061388d5" providerId="LiveId" clId="{746B24EA-7A43-4D3D-A68A-B9BD11066FA8}" dt="2022-02-09T10:20:00.505" v="9866"/>
          <ac:inkMkLst>
            <pc:docMk/>
            <pc:sldMk cId="3005626117" sldId="393"/>
            <ac:inkMk id="155" creationId="{D57BE1FB-B9EF-45A3-9693-B4F9C806D934}"/>
          </ac:inkMkLst>
        </pc:inkChg>
        <pc:inkChg chg="add">
          <ac:chgData name="Viet Anh Nguyen" userId="b95f61ff061388d5" providerId="LiveId" clId="{746B24EA-7A43-4D3D-A68A-B9BD11066FA8}" dt="2022-02-09T10:20:00.505" v="9866"/>
          <ac:inkMkLst>
            <pc:docMk/>
            <pc:sldMk cId="3005626117" sldId="393"/>
            <ac:inkMk id="156" creationId="{7845A17E-7833-432D-8972-733631B08A80}"/>
          </ac:inkMkLst>
        </pc:inkChg>
        <pc:inkChg chg="add">
          <ac:chgData name="Viet Anh Nguyen" userId="b95f61ff061388d5" providerId="LiveId" clId="{746B24EA-7A43-4D3D-A68A-B9BD11066FA8}" dt="2022-02-09T10:20:00.505" v="9866"/>
          <ac:inkMkLst>
            <pc:docMk/>
            <pc:sldMk cId="3005626117" sldId="393"/>
            <ac:inkMk id="157" creationId="{4875D9FC-5CD8-411D-8895-9F998333AE07}"/>
          </ac:inkMkLst>
        </pc:inkChg>
        <pc:inkChg chg="add del">
          <ac:chgData name="Viet Anh Nguyen" userId="b95f61ff061388d5" providerId="LiveId" clId="{746B24EA-7A43-4D3D-A68A-B9BD11066FA8}" dt="2022-02-09T10:20:03.146" v="9874"/>
          <ac:inkMkLst>
            <pc:docMk/>
            <pc:sldMk cId="3005626117" sldId="393"/>
            <ac:inkMk id="158" creationId="{05117CF0-1949-41E2-A6FE-FCB0DD6128E7}"/>
          </ac:inkMkLst>
        </pc:inkChg>
        <pc:inkChg chg="add del">
          <ac:chgData name="Viet Anh Nguyen" userId="b95f61ff061388d5" providerId="LiveId" clId="{746B24EA-7A43-4D3D-A68A-B9BD11066FA8}" dt="2022-02-09T10:20:03.146" v="9874"/>
          <ac:inkMkLst>
            <pc:docMk/>
            <pc:sldMk cId="3005626117" sldId="393"/>
            <ac:inkMk id="159" creationId="{2A6F03C4-352C-4D09-B2C1-E751A25AABB8}"/>
          </ac:inkMkLst>
        </pc:inkChg>
        <pc:inkChg chg="add del">
          <ac:chgData name="Viet Anh Nguyen" userId="b95f61ff061388d5" providerId="LiveId" clId="{746B24EA-7A43-4D3D-A68A-B9BD11066FA8}" dt="2022-02-09T10:20:03.146" v="9874"/>
          <ac:inkMkLst>
            <pc:docMk/>
            <pc:sldMk cId="3005626117" sldId="393"/>
            <ac:inkMk id="160" creationId="{2042FE58-C964-4F52-BE79-F25EFFFB5EF1}"/>
          </ac:inkMkLst>
        </pc:inkChg>
        <pc:inkChg chg="add del">
          <ac:chgData name="Viet Anh Nguyen" userId="b95f61ff061388d5" providerId="LiveId" clId="{746B24EA-7A43-4D3D-A68A-B9BD11066FA8}" dt="2022-02-09T10:20:03.146" v="9874"/>
          <ac:inkMkLst>
            <pc:docMk/>
            <pc:sldMk cId="3005626117" sldId="393"/>
            <ac:inkMk id="161" creationId="{ED0A18E5-3974-4085-B6A3-37028A909EFF}"/>
          </ac:inkMkLst>
        </pc:inkChg>
        <pc:inkChg chg="add del">
          <ac:chgData name="Viet Anh Nguyen" userId="b95f61ff061388d5" providerId="LiveId" clId="{746B24EA-7A43-4D3D-A68A-B9BD11066FA8}" dt="2022-02-09T10:20:03.146" v="9874"/>
          <ac:inkMkLst>
            <pc:docMk/>
            <pc:sldMk cId="3005626117" sldId="393"/>
            <ac:inkMk id="162" creationId="{C8C9DCF1-BFAE-4BFC-8130-E4E6C6E20C0B}"/>
          </ac:inkMkLst>
        </pc:inkChg>
        <pc:inkChg chg="add del">
          <ac:chgData name="Viet Anh Nguyen" userId="b95f61ff061388d5" providerId="LiveId" clId="{746B24EA-7A43-4D3D-A68A-B9BD11066FA8}" dt="2022-02-09T10:20:03.146" v="9874"/>
          <ac:inkMkLst>
            <pc:docMk/>
            <pc:sldMk cId="3005626117" sldId="393"/>
            <ac:inkMk id="163" creationId="{793D3EB6-47C6-4B48-A521-EB434E9EEA7C}"/>
          </ac:inkMkLst>
        </pc:inkChg>
        <pc:inkChg chg="add del">
          <ac:chgData name="Viet Anh Nguyen" userId="b95f61ff061388d5" providerId="LiveId" clId="{746B24EA-7A43-4D3D-A68A-B9BD11066FA8}" dt="2022-02-09T10:20:03.146" v="9874"/>
          <ac:inkMkLst>
            <pc:docMk/>
            <pc:sldMk cId="3005626117" sldId="393"/>
            <ac:inkMk id="164" creationId="{17429C0C-E6C0-4F9D-9B36-C6BC5CE4A934}"/>
          </ac:inkMkLst>
        </pc:inkChg>
        <pc:inkChg chg="add">
          <ac:chgData name="Viet Anh Nguyen" userId="b95f61ff061388d5" providerId="LiveId" clId="{746B24EA-7A43-4D3D-A68A-B9BD11066FA8}" dt="2022-02-09T10:20:03.146" v="9874"/>
          <ac:inkMkLst>
            <pc:docMk/>
            <pc:sldMk cId="3005626117" sldId="393"/>
            <ac:inkMk id="165" creationId="{0477B977-3212-4F0C-BD0F-4A45373D7BC7}"/>
          </ac:inkMkLst>
        </pc:inkChg>
        <pc:inkChg chg="add">
          <ac:chgData name="Viet Anh Nguyen" userId="b95f61ff061388d5" providerId="LiveId" clId="{746B24EA-7A43-4D3D-A68A-B9BD11066FA8}" dt="2022-02-09T10:20:34.256" v="9875" actId="9405"/>
          <ac:inkMkLst>
            <pc:docMk/>
            <pc:sldMk cId="3005626117" sldId="393"/>
            <ac:inkMk id="166" creationId="{6527966C-743B-4AE5-803E-CD6EDE1FA497}"/>
          </ac:inkMkLst>
        </pc:inkChg>
        <pc:inkChg chg="add del">
          <ac:chgData name="Viet Anh Nguyen" userId="b95f61ff061388d5" providerId="LiveId" clId="{746B24EA-7A43-4D3D-A68A-B9BD11066FA8}" dt="2022-02-09T10:20:35.845" v="9878"/>
          <ac:inkMkLst>
            <pc:docMk/>
            <pc:sldMk cId="3005626117" sldId="393"/>
            <ac:inkMk id="167" creationId="{3BCB04E7-557B-401F-8691-CE32B76F6C2C}"/>
          </ac:inkMkLst>
        </pc:inkChg>
        <pc:inkChg chg="add del">
          <ac:chgData name="Viet Anh Nguyen" userId="b95f61ff061388d5" providerId="LiveId" clId="{746B24EA-7A43-4D3D-A68A-B9BD11066FA8}" dt="2022-02-09T10:20:35.845" v="9878"/>
          <ac:inkMkLst>
            <pc:docMk/>
            <pc:sldMk cId="3005626117" sldId="393"/>
            <ac:inkMk id="168" creationId="{F29A1928-DB15-471B-8274-F250C6DCBF83}"/>
          </ac:inkMkLst>
        </pc:inkChg>
        <pc:inkChg chg="add">
          <ac:chgData name="Viet Anh Nguyen" userId="b95f61ff061388d5" providerId="LiveId" clId="{746B24EA-7A43-4D3D-A68A-B9BD11066FA8}" dt="2022-02-09T10:20:35.845" v="9878"/>
          <ac:inkMkLst>
            <pc:docMk/>
            <pc:sldMk cId="3005626117" sldId="393"/>
            <ac:inkMk id="169" creationId="{A2C8DC20-601C-4C6C-A6D3-940CE57C9CA5}"/>
          </ac:inkMkLst>
        </pc:inkChg>
        <pc:inkChg chg="add del">
          <ac:chgData name="Viet Anh Nguyen" userId="b95f61ff061388d5" providerId="LiveId" clId="{746B24EA-7A43-4D3D-A68A-B9BD11066FA8}" dt="2022-02-09T10:20:40.433" v="9882"/>
          <ac:inkMkLst>
            <pc:docMk/>
            <pc:sldMk cId="3005626117" sldId="393"/>
            <ac:inkMk id="170" creationId="{EBAD6BBE-FEF4-49B0-BE3C-75662AEFB97E}"/>
          </ac:inkMkLst>
        </pc:inkChg>
        <pc:inkChg chg="add del">
          <ac:chgData name="Viet Anh Nguyen" userId="b95f61ff061388d5" providerId="LiveId" clId="{746B24EA-7A43-4D3D-A68A-B9BD11066FA8}" dt="2022-02-09T10:20:40.433" v="9882"/>
          <ac:inkMkLst>
            <pc:docMk/>
            <pc:sldMk cId="3005626117" sldId="393"/>
            <ac:inkMk id="171" creationId="{2BC904B8-F51B-45E4-8C12-8C1A18A36EE5}"/>
          </ac:inkMkLst>
        </pc:inkChg>
        <pc:inkChg chg="add del">
          <ac:chgData name="Viet Anh Nguyen" userId="b95f61ff061388d5" providerId="LiveId" clId="{746B24EA-7A43-4D3D-A68A-B9BD11066FA8}" dt="2022-02-09T10:20:40.433" v="9882"/>
          <ac:inkMkLst>
            <pc:docMk/>
            <pc:sldMk cId="3005626117" sldId="393"/>
            <ac:inkMk id="172" creationId="{CB9253F5-18FA-44C2-A385-0546DEBB9E4B}"/>
          </ac:inkMkLst>
        </pc:inkChg>
        <pc:inkChg chg="add del">
          <ac:chgData name="Viet Anh Nguyen" userId="b95f61ff061388d5" providerId="LiveId" clId="{746B24EA-7A43-4D3D-A68A-B9BD11066FA8}" dt="2022-02-09T10:20:42.173" v="9885"/>
          <ac:inkMkLst>
            <pc:docMk/>
            <pc:sldMk cId="3005626117" sldId="393"/>
            <ac:inkMk id="173" creationId="{E86C4717-647D-4CA0-96A4-8094F44C1556}"/>
          </ac:inkMkLst>
        </pc:inkChg>
        <pc:inkChg chg="add del">
          <ac:chgData name="Viet Anh Nguyen" userId="b95f61ff061388d5" providerId="LiveId" clId="{746B24EA-7A43-4D3D-A68A-B9BD11066FA8}" dt="2022-02-09T10:20:42.173" v="9885"/>
          <ac:inkMkLst>
            <pc:docMk/>
            <pc:sldMk cId="3005626117" sldId="393"/>
            <ac:inkMk id="174" creationId="{244ACEE2-2BE0-4DC3-9A10-1451AD9110AF}"/>
          </ac:inkMkLst>
        </pc:inkChg>
        <pc:inkChg chg="add del">
          <ac:chgData name="Viet Anh Nguyen" userId="b95f61ff061388d5" providerId="LiveId" clId="{746B24EA-7A43-4D3D-A68A-B9BD11066FA8}" dt="2022-02-09T10:20:42.173" v="9885"/>
          <ac:inkMkLst>
            <pc:docMk/>
            <pc:sldMk cId="3005626117" sldId="393"/>
            <ac:inkMk id="175" creationId="{E5D58035-E549-48CF-9507-B70779651D4F}"/>
          </ac:inkMkLst>
        </pc:inkChg>
        <pc:inkChg chg="add">
          <ac:chgData name="Viet Anh Nguyen" userId="b95f61ff061388d5" providerId="LiveId" clId="{746B24EA-7A43-4D3D-A68A-B9BD11066FA8}" dt="2022-02-09T10:20:42.173" v="9885"/>
          <ac:inkMkLst>
            <pc:docMk/>
            <pc:sldMk cId="3005626117" sldId="393"/>
            <ac:inkMk id="176" creationId="{71FDD9A4-E5DC-4F45-91AE-B70B321E9A73}"/>
          </ac:inkMkLst>
        </pc:inkChg>
        <pc:inkChg chg="add del">
          <ac:chgData name="Viet Anh Nguyen" userId="b95f61ff061388d5" providerId="LiveId" clId="{746B24EA-7A43-4D3D-A68A-B9BD11066FA8}" dt="2022-02-09T10:20:44.306" v="9890"/>
          <ac:inkMkLst>
            <pc:docMk/>
            <pc:sldMk cId="3005626117" sldId="393"/>
            <ac:inkMk id="177" creationId="{61E0C4FB-0C8C-433D-96EC-9516EB018C2A}"/>
          </ac:inkMkLst>
        </pc:inkChg>
        <pc:inkChg chg="add del">
          <ac:chgData name="Viet Anh Nguyen" userId="b95f61ff061388d5" providerId="LiveId" clId="{746B24EA-7A43-4D3D-A68A-B9BD11066FA8}" dt="2022-02-09T10:20:44.306" v="9890"/>
          <ac:inkMkLst>
            <pc:docMk/>
            <pc:sldMk cId="3005626117" sldId="393"/>
            <ac:inkMk id="178" creationId="{B0754F08-3FF5-4F1B-AE5D-CC8E717348A2}"/>
          </ac:inkMkLst>
        </pc:inkChg>
        <pc:inkChg chg="add del">
          <ac:chgData name="Viet Anh Nguyen" userId="b95f61ff061388d5" providerId="LiveId" clId="{746B24EA-7A43-4D3D-A68A-B9BD11066FA8}" dt="2022-02-09T10:20:44.306" v="9890"/>
          <ac:inkMkLst>
            <pc:docMk/>
            <pc:sldMk cId="3005626117" sldId="393"/>
            <ac:inkMk id="179" creationId="{06174ECF-7859-47B7-98F8-A9B945967928}"/>
          </ac:inkMkLst>
        </pc:inkChg>
        <pc:inkChg chg="add del">
          <ac:chgData name="Viet Anh Nguyen" userId="b95f61ff061388d5" providerId="LiveId" clId="{746B24EA-7A43-4D3D-A68A-B9BD11066FA8}" dt="2022-02-09T10:20:44.306" v="9890"/>
          <ac:inkMkLst>
            <pc:docMk/>
            <pc:sldMk cId="3005626117" sldId="393"/>
            <ac:inkMk id="180" creationId="{84718E94-7D66-49EB-A4C1-AF88573A8B4D}"/>
          </ac:inkMkLst>
        </pc:inkChg>
        <pc:inkChg chg="add">
          <ac:chgData name="Viet Anh Nguyen" userId="b95f61ff061388d5" providerId="LiveId" clId="{746B24EA-7A43-4D3D-A68A-B9BD11066FA8}" dt="2022-02-09T10:20:44.306" v="9890"/>
          <ac:inkMkLst>
            <pc:docMk/>
            <pc:sldMk cId="3005626117" sldId="393"/>
            <ac:inkMk id="181" creationId="{BFED4D65-5F13-4E56-AF55-40D390F4AFC0}"/>
          </ac:inkMkLst>
        </pc:inkChg>
        <pc:inkChg chg="add del">
          <ac:chgData name="Viet Anh Nguyen" userId="b95f61ff061388d5" providerId="LiveId" clId="{746B24EA-7A43-4D3D-A68A-B9BD11066FA8}" dt="2022-02-09T10:21:36.932" v="9970"/>
          <ac:inkMkLst>
            <pc:docMk/>
            <pc:sldMk cId="3005626117" sldId="393"/>
            <ac:inkMk id="182" creationId="{D8C33F41-B815-47B1-99B9-606765E391ED}"/>
          </ac:inkMkLst>
        </pc:inkChg>
        <pc:inkChg chg="add del">
          <ac:chgData name="Viet Anh Nguyen" userId="b95f61ff061388d5" providerId="LiveId" clId="{746B24EA-7A43-4D3D-A68A-B9BD11066FA8}" dt="2022-02-09T10:21:36.932" v="9970"/>
          <ac:inkMkLst>
            <pc:docMk/>
            <pc:sldMk cId="3005626117" sldId="393"/>
            <ac:inkMk id="183" creationId="{94234910-6AE9-4251-B481-2672538E24D5}"/>
          </ac:inkMkLst>
        </pc:inkChg>
        <pc:inkChg chg="add del">
          <ac:chgData name="Viet Anh Nguyen" userId="b95f61ff061388d5" providerId="LiveId" clId="{746B24EA-7A43-4D3D-A68A-B9BD11066FA8}" dt="2022-02-09T10:21:36.932" v="9970"/>
          <ac:inkMkLst>
            <pc:docMk/>
            <pc:sldMk cId="3005626117" sldId="393"/>
            <ac:inkMk id="184" creationId="{72F0B4CA-012A-4C23-820C-535D83EED5A9}"/>
          </ac:inkMkLst>
        </pc:inkChg>
        <pc:inkChg chg="add del">
          <ac:chgData name="Viet Anh Nguyen" userId="b95f61ff061388d5" providerId="LiveId" clId="{746B24EA-7A43-4D3D-A68A-B9BD11066FA8}" dt="2022-02-09T10:21:36.932" v="9970"/>
          <ac:inkMkLst>
            <pc:docMk/>
            <pc:sldMk cId="3005626117" sldId="393"/>
            <ac:inkMk id="185" creationId="{6C541244-623D-4CBE-AFB8-764C6769B10C}"/>
          </ac:inkMkLst>
        </pc:inkChg>
        <pc:inkChg chg="add del">
          <ac:chgData name="Viet Anh Nguyen" userId="b95f61ff061388d5" providerId="LiveId" clId="{746B24EA-7A43-4D3D-A68A-B9BD11066FA8}" dt="2022-02-09T10:21:36.932" v="9970"/>
          <ac:inkMkLst>
            <pc:docMk/>
            <pc:sldMk cId="3005626117" sldId="393"/>
            <ac:inkMk id="186" creationId="{2A7E6C7F-46DE-4E5C-9618-DB7BB3890AD4}"/>
          </ac:inkMkLst>
        </pc:inkChg>
        <pc:inkChg chg="add del">
          <ac:chgData name="Viet Anh Nguyen" userId="b95f61ff061388d5" providerId="LiveId" clId="{746B24EA-7A43-4D3D-A68A-B9BD11066FA8}" dt="2022-02-09T10:21:36.932" v="9970"/>
          <ac:inkMkLst>
            <pc:docMk/>
            <pc:sldMk cId="3005626117" sldId="393"/>
            <ac:inkMk id="187" creationId="{73843B2F-FBDD-4A39-A8EF-AAE40160CFF0}"/>
          </ac:inkMkLst>
        </pc:inkChg>
        <pc:inkChg chg="add del">
          <ac:chgData name="Viet Anh Nguyen" userId="b95f61ff061388d5" providerId="LiveId" clId="{746B24EA-7A43-4D3D-A68A-B9BD11066FA8}" dt="2022-02-09T10:21:36.932" v="9970"/>
          <ac:inkMkLst>
            <pc:docMk/>
            <pc:sldMk cId="3005626117" sldId="393"/>
            <ac:inkMk id="188" creationId="{CC157812-AB6A-4798-A12B-450011502B36}"/>
          </ac:inkMkLst>
        </pc:inkChg>
        <pc:inkChg chg="add del">
          <ac:chgData name="Viet Anh Nguyen" userId="b95f61ff061388d5" providerId="LiveId" clId="{746B24EA-7A43-4D3D-A68A-B9BD11066FA8}" dt="2022-02-09T10:21:36.932" v="9970"/>
          <ac:inkMkLst>
            <pc:docMk/>
            <pc:sldMk cId="3005626117" sldId="393"/>
            <ac:inkMk id="189" creationId="{F7EAEC28-538B-4C80-8856-52B532795D4C}"/>
          </ac:inkMkLst>
        </pc:inkChg>
        <pc:inkChg chg="add del">
          <ac:chgData name="Viet Anh Nguyen" userId="b95f61ff061388d5" providerId="LiveId" clId="{746B24EA-7A43-4D3D-A68A-B9BD11066FA8}" dt="2022-02-09T10:21:36.932" v="9970"/>
          <ac:inkMkLst>
            <pc:docMk/>
            <pc:sldMk cId="3005626117" sldId="393"/>
            <ac:inkMk id="190" creationId="{422863EF-9260-4D3A-996F-2B4E253CB885}"/>
          </ac:inkMkLst>
        </pc:inkChg>
        <pc:inkChg chg="add del">
          <ac:chgData name="Viet Anh Nguyen" userId="b95f61ff061388d5" providerId="LiveId" clId="{746B24EA-7A43-4D3D-A68A-B9BD11066FA8}" dt="2022-02-09T10:21:36.932" v="9970"/>
          <ac:inkMkLst>
            <pc:docMk/>
            <pc:sldMk cId="3005626117" sldId="393"/>
            <ac:inkMk id="191" creationId="{5541143E-36F9-4579-9F64-F8053CDF95D8}"/>
          </ac:inkMkLst>
        </pc:inkChg>
        <pc:inkChg chg="add del">
          <ac:chgData name="Viet Anh Nguyen" userId="b95f61ff061388d5" providerId="LiveId" clId="{746B24EA-7A43-4D3D-A68A-B9BD11066FA8}" dt="2022-02-09T10:21:36.932" v="9970"/>
          <ac:inkMkLst>
            <pc:docMk/>
            <pc:sldMk cId="3005626117" sldId="393"/>
            <ac:inkMk id="192" creationId="{C23AC2A3-09B5-44C7-B80E-D29124B4C4D2}"/>
          </ac:inkMkLst>
        </pc:inkChg>
        <pc:inkChg chg="add del">
          <ac:chgData name="Viet Anh Nguyen" userId="b95f61ff061388d5" providerId="LiveId" clId="{746B24EA-7A43-4D3D-A68A-B9BD11066FA8}" dt="2022-02-09T10:21:36.932" v="9970"/>
          <ac:inkMkLst>
            <pc:docMk/>
            <pc:sldMk cId="3005626117" sldId="393"/>
            <ac:inkMk id="193" creationId="{4882CCE7-F3A8-47F4-B7F7-E455DE6B1472}"/>
          </ac:inkMkLst>
        </pc:inkChg>
        <pc:inkChg chg="add del">
          <ac:chgData name="Viet Anh Nguyen" userId="b95f61ff061388d5" providerId="LiveId" clId="{746B24EA-7A43-4D3D-A68A-B9BD11066FA8}" dt="2022-02-09T10:21:36.932" v="9970"/>
          <ac:inkMkLst>
            <pc:docMk/>
            <pc:sldMk cId="3005626117" sldId="393"/>
            <ac:inkMk id="194" creationId="{45CCC758-31BA-48B3-8F35-8995614F0CF0}"/>
          </ac:inkMkLst>
        </pc:inkChg>
        <pc:inkChg chg="add">
          <ac:chgData name="Viet Anh Nguyen" userId="b95f61ff061388d5" providerId="LiveId" clId="{746B24EA-7A43-4D3D-A68A-B9BD11066FA8}" dt="2022-02-09T10:21:36.407" v="9969" actId="9405"/>
          <ac:inkMkLst>
            <pc:docMk/>
            <pc:sldMk cId="3005626117" sldId="393"/>
            <ac:inkMk id="195" creationId="{FCE5FF95-7D17-411A-99F0-41D4F25A2C84}"/>
          </ac:inkMkLst>
        </pc:inkChg>
        <pc:inkChg chg="add">
          <ac:chgData name="Viet Anh Nguyen" userId="b95f61ff061388d5" providerId="LiveId" clId="{746B24EA-7A43-4D3D-A68A-B9BD11066FA8}" dt="2022-02-09T10:21:36.932" v="9970"/>
          <ac:inkMkLst>
            <pc:docMk/>
            <pc:sldMk cId="3005626117" sldId="393"/>
            <ac:inkMk id="196" creationId="{E018981F-A5A6-4ADB-B39B-892B3AB8F446}"/>
          </ac:inkMkLst>
        </pc:inkChg>
        <pc:inkChg chg="add">
          <ac:chgData name="Viet Anh Nguyen" userId="b95f61ff061388d5" providerId="LiveId" clId="{746B24EA-7A43-4D3D-A68A-B9BD11066FA8}" dt="2022-02-09T10:21:36.932" v="9970"/>
          <ac:inkMkLst>
            <pc:docMk/>
            <pc:sldMk cId="3005626117" sldId="393"/>
            <ac:inkMk id="197" creationId="{ABF096A5-4639-4322-8E17-8BA88ACAA041}"/>
          </ac:inkMkLst>
        </pc:inkChg>
      </pc:sldChg>
      <pc:sldChg chg="addSp delSp add mod">
        <pc:chgData name="Viet Anh Nguyen" userId="b95f61ff061388d5" providerId="LiveId" clId="{746B24EA-7A43-4D3D-A68A-B9BD11066FA8}" dt="2022-02-09T10:22:13.455" v="10018"/>
        <pc:sldMkLst>
          <pc:docMk/>
          <pc:sldMk cId="4287411854" sldId="394"/>
        </pc:sldMkLst>
        <pc:inkChg chg="add del">
          <ac:chgData name="Viet Anh Nguyen" userId="b95f61ff061388d5" providerId="LiveId" clId="{746B24EA-7A43-4D3D-A68A-B9BD11066FA8}" dt="2022-02-09T10:20:50.325" v="9893"/>
          <ac:inkMkLst>
            <pc:docMk/>
            <pc:sldMk cId="4287411854" sldId="394"/>
            <ac:inkMk id="2" creationId="{D5490935-DAAA-43F1-8017-B93D7D291ED1}"/>
          </ac:inkMkLst>
        </pc:inkChg>
        <pc:inkChg chg="add del">
          <ac:chgData name="Viet Anh Nguyen" userId="b95f61ff061388d5" providerId="LiveId" clId="{746B24EA-7A43-4D3D-A68A-B9BD11066FA8}" dt="2022-02-09T10:20:50.325" v="9893"/>
          <ac:inkMkLst>
            <pc:docMk/>
            <pc:sldMk cId="4287411854" sldId="394"/>
            <ac:inkMk id="3" creationId="{382E4592-CC82-4FF3-A82B-E20689BEA535}"/>
          </ac:inkMkLst>
        </pc:inkChg>
        <pc:inkChg chg="add del">
          <ac:chgData name="Viet Anh Nguyen" userId="b95f61ff061388d5" providerId="LiveId" clId="{746B24EA-7A43-4D3D-A68A-B9BD11066FA8}" dt="2022-02-09T10:20:52.066" v="9898"/>
          <ac:inkMkLst>
            <pc:docMk/>
            <pc:sldMk cId="4287411854" sldId="394"/>
            <ac:inkMk id="4" creationId="{6BC55335-80D5-4982-A760-7BB6AC768442}"/>
          </ac:inkMkLst>
        </pc:inkChg>
        <pc:inkChg chg="add del">
          <ac:chgData name="Viet Anh Nguyen" userId="b95f61ff061388d5" providerId="LiveId" clId="{746B24EA-7A43-4D3D-A68A-B9BD11066FA8}" dt="2022-02-09T10:20:52.066" v="9898"/>
          <ac:inkMkLst>
            <pc:docMk/>
            <pc:sldMk cId="4287411854" sldId="394"/>
            <ac:inkMk id="5" creationId="{D597E0FF-24F5-4D31-B888-BE3C330AC3E1}"/>
          </ac:inkMkLst>
        </pc:inkChg>
        <pc:inkChg chg="add del">
          <ac:chgData name="Viet Anh Nguyen" userId="b95f61ff061388d5" providerId="LiveId" clId="{746B24EA-7A43-4D3D-A68A-B9BD11066FA8}" dt="2022-02-09T10:20:52.066" v="9898"/>
          <ac:inkMkLst>
            <pc:docMk/>
            <pc:sldMk cId="4287411854" sldId="394"/>
            <ac:inkMk id="6" creationId="{6931A503-E1B8-4B7F-8C42-13F40EB626BE}"/>
          </ac:inkMkLst>
        </pc:inkChg>
        <pc:inkChg chg="add del">
          <ac:chgData name="Viet Anh Nguyen" userId="b95f61ff061388d5" providerId="LiveId" clId="{746B24EA-7A43-4D3D-A68A-B9BD11066FA8}" dt="2022-02-09T10:20:52.066" v="9898"/>
          <ac:inkMkLst>
            <pc:docMk/>
            <pc:sldMk cId="4287411854" sldId="394"/>
            <ac:inkMk id="7" creationId="{2D3E5703-388D-4684-8211-843AFB48D1BE}"/>
          </ac:inkMkLst>
        </pc:inkChg>
        <pc:inkChg chg="add del">
          <ac:chgData name="Viet Anh Nguyen" userId="b95f61ff061388d5" providerId="LiveId" clId="{746B24EA-7A43-4D3D-A68A-B9BD11066FA8}" dt="2022-02-09T10:20:52.066" v="9898"/>
          <ac:inkMkLst>
            <pc:docMk/>
            <pc:sldMk cId="4287411854" sldId="394"/>
            <ac:inkMk id="8" creationId="{0A1CF1AC-DEBB-4489-9069-6AD0F2263129}"/>
          </ac:inkMkLst>
        </pc:inkChg>
        <pc:inkChg chg="add del">
          <ac:chgData name="Viet Anh Nguyen" userId="b95f61ff061388d5" providerId="LiveId" clId="{746B24EA-7A43-4D3D-A68A-B9BD11066FA8}" dt="2022-02-09T10:20:56.621" v="9914"/>
          <ac:inkMkLst>
            <pc:docMk/>
            <pc:sldMk cId="4287411854" sldId="394"/>
            <ac:inkMk id="9" creationId="{183ACEA0-41BB-489B-87F5-5BEEC7A0FC52}"/>
          </ac:inkMkLst>
        </pc:inkChg>
        <pc:inkChg chg="add del">
          <ac:chgData name="Viet Anh Nguyen" userId="b95f61ff061388d5" providerId="LiveId" clId="{746B24EA-7A43-4D3D-A68A-B9BD11066FA8}" dt="2022-02-09T10:20:56.621" v="9914"/>
          <ac:inkMkLst>
            <pc:docMk/>
            <pc:sldMk cId="4287411854" sldId="394"/>
            <ac:inkMk id="10" creationId="{FAE9E21F-D177-41DC-9EAA-21895809D39A}"/>
          </ac:inkMkLst>
        </pc:inkChg>
        <pc:inkChg chg="add del">
          <ac:chgData name="Viet Anh Nguyen" userId="b95f61ff061388d5" providerId="LiveId" clId="{746B24EA-7A43-4D3D-A68A-B9BD11066FA8}" dt="2022-02-09T10:20:56.621" v="9914"/>
          <ac:inkMkLst>
            <pc:docMk/>
            <pc:sldMk cId="4287411854" sldId="394"/>
            <ac:inkMk id="11" creationId="{5D83E360-7E11-4499-AAFA-DCCAAED0C9C1}"/>
          </ac:inkMkLst>
        </pc:inkChg>
        <pc:inkChg chg="add del">
          <ac:chgData name="Viet Anh Nguyen" userId="b95f61ff061388d5" providerId="LiveId" clId="{746B24EA-7A43-4D3D-A68A-B9BD11066FA8}" dt="2022-02-09T10:20:56.621" v="9914"/>
          <ac:inkMkLst>
            <pc:docMk/>
            <pc:sldMk cId="4287411854" sldId="394"/>
            <ac:inkMk id="12" creationId="{7432AEE7-2B1A-427A-A28D-51C0B932C824}"/>
          </ac:inkMkLst>
        </pc:inkChg>
        <pc:inkChg chg="add del">
          <ac:chgData name="Viet Anh Nguyen" userId="b95f61ff061388d5" providerId="LiveId" clId="{746B24EA-7A43-4D3D-A68A-B9BD11066FA8}" dt="2022-02-09T10:20:56.621" v="9914"/>
          <ac:inkMkLst>
            <pc:docMk/>
            <pc:sldMk cId="4287411854" sldId="394"/>
            <ac:inkMk id="13" creationId="{64F800A1-A428-4D21-942C-15194D7F7062}"/>
          </ac:inkMkLst>
        </pc:inkChg>
        <pc:inkChg chg="add del">
          <ac:chgData name="Viet Anh Nguyen" userId="b95f61ff061388d5" providerId="LiveId" clId="{746B24EA-7A43-4D3D-A68A-B9BD11066FA8}" dt="2022-02-09T10:20:56.621" v="9914"/>
          <ac:inkMkLst>
            <pc:docMk/>
            <pc:sldMk cId="4287411854" sldId="394"/>
            <ac:inkMk id="14" creationId="{3E0BCD94-38E2-49B0-8CFE-1E3BD4F76A7D}"/>
          </ac:inkMkLst>
        </pc:inkChg>
        <pc:inkChg chg="add del">
          <ac:chgData name="Viet Anh Nguyen" userId="b95f61ff061388d5" providerId="LiveId" clId="{746B24EA-7A43-4D3D-A68A-B9BD11066FA8}" dt="2022-02-09T10:20:56.621" v="9914"/>
          <ac:inkMkLst>
            <pc:docMk/>
            <pc:sldMk cId="4287411854" sldId="394"/>
            <ac:inkMk id="15" creationId="{225CB76F-943D-4713-BB4E-5A4063DBED14}"/>
          </ac:inkMkLst>
        </pc:inkChg>
        <pc:inkChg chg="add del">
          <ac:chgData name="Viet Anh Nguyen" userId="b95f61ff061388d5" providerId="LiveId" clId="{746B24EA-7A43-4D3D-A68A-B9BD11066FA8}" dt="2022-02-09T10:20:56.621" v="9914"/>
          <ac:inkMkLst>
            <pc:docMk/>
            <pc:sldMk cId="4287411854" sldId="394"/>
            <ac:inkMk id="16" creationId="{D585437D-5529-4A18-BBDB-A367420B98EE}"/>
          </ac:inkMkLst>
        </pc:inkChg>
        <pc:inkChg chg="add del">
          <ac:chgData name="Viet Anh Nguyen" userId="b95f61ff061388d5" providerId="LiveId" clId="{746B24EA-7A43-4D3D-A68A-B9BD11066FA8}" dt="2022-02-09T10:20:56.621" v="9914"/>
          <ac:inkMkLst>
            <pc:docMk/>
            <pc:sldMk cId="4287411854" sldId="394"/>
            <ac:inkMk id="17" creationId="{C28C4430-C86C-4153-AE0F-1549669197E7}"/>
          </ac:inkMkLst>
        </pc:inkChg>
        <pc:inkChg chg="add">
          <ac:chgData name="Viet Anh Nguyen" userId="b95f61ff061388d5" providerId="LiveId" clId="{746B24EA-7A43-4D3D-A68A-B9BD11066FA8}" dt="2022-02-09T10:20:54.354" v="9907" actId="9405"/>
          <ac:inkMkLst>
            <pc:docMk/>
            <pc:sldMk cId="4287411854" sldId="394"/>
            <ac:inkMk id="18" creationId="{B41CE5DC-8ABB-46A1-B3BF-0E1E593FA397}"/>
          </ac:inkMkLst>
        </pc:inkChg>
        <pc:inkChg chg="add del">
          <ac:chgData name="Viet Anh Nguyen" userId="b95f61ff061388d5" providerId="LiveId" clId="{746B24EA-7A43-4D3D-A68A-B9BD11066FA8}" dt="2022-02-09T10:20:56.621" v="9914"/>
          <ac:inkMkLst>
            <pc:docMk/>
            <pc:sldMk cId="4287411854" sldId="394"/>
            <ac:inkMk id="19" creationId="{0A32CEE0-F975-44F8-9C1E-39B8DB4DBA0C}"/>
          </ac:inkMkLst>
        </pc:inkChg>
        <pc:inkChg chg="add del">
          <ac:chgData name="Viet Anh Nguyen" userId="b95f61ff061388d5" providerId="LiveId" clId="{746B24EA-7A43-4D3D-A68A-B9BD11066FA8}" dt="2022-02-09T10:20:56.621" v="9914"/>
          <ac:inkMkLst>
            <pc:docMk/>
            <pc:sldMk cId="4287411854" sldId="394"/>
            <ac:inkMk id="20" creationId="{84F10CB9-7B01-44A9-BE09-881CE61989D9}"/>
          </ac:inkMkLst>
        </pc:inkChg>
        <pc:inkChg chg="add del">
          <ac:chgData name="Viet Anh Nguyen" userId="b95f61ff061388d5" providerId="LiveId" clId="{746B24EA-7A43-4D3D-A68A-B9BD11066FA8}" dt="2022-02-09T10:20:56.621" v="9914"/>
          <ac:inkMkLst>
            <pc:docMk/>
            <pc:sldMk cId="4287411854" sldId="394"/>
            <ac:inkMk id="21" creationId="{96AFE0B7-C218-4414-8745-334CF6F526B8}"/>
          </ac:inkMkLst>
        </pc:inkChg>
        <pc:inkChg chg="add del">
          <ac:chgData name="Viet Anh Nguyen" userId="b95f61ff061388d5" providerId="LiveId" clId="{746B24EA-7A43-4D3D-A68A-B9BD11066FA8}" dt="2022-02-09T10:20:56.621" v="9914"/>
          <ac:inkMkLst>
            <pc:docMk/>
            <pc:sldMk cId="4287411854" sldId="394"/>
            <ac:inkMk id="22" creationId="{8D22E7CE-C7BD-4C5F-BB15-D6BBB6911017}"/>
          </ac:inkMkLst>
        </pc:inkChg>
        <pc:inkChg chg="add">
          <ac:chgData name="Viet Anh Nguyen" userId="b95f61ff061388d5" providerId="LiveId" clId="{746B24EA-7A43-4D3D-A68A-B9BD11066FA8}" dt="2022-02-09T10:20:55.915" v="9912" actId="9405"/>
          <ac:inkMkLst>
            <pc:docMk/>
            <pc:sldMk cId="4287411854" sldId="394"/>
            <ac:inkMk id="23" creationId="{F67E54F9-2E3D-471D-8AEE-D6489604F58D}"/>
          </ac:inkMkLst>
        </pc:inkChg>
        <pc:inkChg chg="add">
          <ac:chgData name="Viet Anh Nguyen" userId="b95f61ff061388d5" providerId="LiveId" clId="{746B24EA-7A43-4D3D-A68A-B9BD11066FA8}" dt="2022-02-09T10:20:56.016" v="9913" actId="9405"/>
          <ac:inkMkLst>
            <pc:docMk/>
            <pc:sldMk cId="4287411854" sldId="394"/>
            <ac:inkMk id="24" creationId="{7E082771-5AFC-4CD7-AE6F-EC61594AAE38}"/>
          </ac:inkMkLst>
        </pc:inkChg>
        <pc:inkChg chg="add">
          <ac:chgData name="Viet Anh Nguyen" userId="b95f61ff061388d5" providerId="LiveId" clId="{746B24EA-7A43-4D3D-A68A-B9BD11066FA8}" dt="2022-02-09T10:20:56.621" v="9914"/>
          <ac:inkMkLst>
            <pc:docMk/>
            <pc:sldMk cId="4287411854" sldId="394"/>
            <ac:inkMk id="25" creationId="{BBC6AFD6-09E4-4B37-B870-1A303AB95A37}"/>
          </ac:inkMkLst>
        </pc:inkChg>
        <pc:inkChg chg="add">
          <ac:chgData name="Viet Anh Nguyen" userId="b95f61ff061388d5" providerId="LiveId" clId="{746B24EA-7A43-4D3D-A68A-B9BD11066FA8}" dt="2022-02-09T10:20:56.621" v="9914"/>
          <ac:inkMkLst>
            <pc:docMk/>
            <pc:sldMk cId="4287411854" sldId="394"/>
            <ac:inkMk id="26" creationId="{DE1BF12A-C519-4B62-A2B8-14759D97C61E}"/>
          </ac:inkMkLst>
        </pc:inkChg>
        <pc:inkChg chg="add">
          <ac:chgData name="Viet Anh Nguyen" userId="b95f61ff061388d5" providerId="LiveId" clId="{746B24EA-7A43-4D3D-A68A-B9BD11066FA8}" dt="2022-02-09T10:20:56.621" v="9914"/>
          <ac:inkMkLst>
            <pc:docMk/>
            <pc:sldMk cId="4287411854" sldId="394"/>
            <ac:inkMk id="27" creationId="{8E251C88-FC69-4889-9DD2-DC7850B34C58}"/>
          </ac:inkMkLst>
        </pc:inkChg>
        <pc:inkChg chg="add del">
          <ac:chgData name="Viet Anh Nguyen" userId="b95f61ff061388d5" providerId="LiveId" clId="{746B24EA-7A43-4D3D-A68A-B9BD11066FA8}" dt="2022-02-09T10:21:03.827" v="9922"/>
          <ac:inkMkLst>
            <pc:docMk/>
            <pc:sldMk cId="4287411854" sldId="394"/>
            <ac:inkMk id="28" creationId="{6789EA75-E776-408E-AC7C-4F5E13243E76}"/>
          </ac:inkMkLst>
        </pc:inkChg>
        <pc:inkChg chg="add del">
          <ac:chgData name="Viet Anh Nguyen" userId="b95f61ff061388d5" providerId="LiveId" clId="{746B24EA-7A43-4D3D-A68A-B9BD11066FA8}" dt="2022-02-09T10:21:03.827" v="9922"/>
          <ac:inkMkLst>
            <pc:docMk/>
            <pc:sldMk cId="4287411854" sldId="394"/>
            <ac:inkMk id="29" creationId="{6E2BCC72-45AE-4B5D-A784-34AFD7452A67}"/>
          </ac:inkMkLst>
        </pc:inkChg>
        <pc:inkChg chg="add del">
          <ac:chgData name="Viet Anh Nguyen" userId="b95f61ff061388d5" providerId="LiveId" clId="{746B24EA-7A43-4D3D-A68A-B9BD11066FA8}" dt="2022-02-09T10:21:03.827" v="9922"/>
          <ac:inkMkLst>
            <pc:docMk/>
            <pc:sldMk cId="4287411854" sldId="394"/>
            <ac:inkMk id="30" creationId="{8254D5DB-BB54-439A-9E10-64ECB65FBB9C}"/>
          </ac:inkMkLst>
        </pc:inkChg>
        <pc:inkChg chg="add del">
          <ac:chgData name="Viet Anh Nguyen" userId="b95f61ff061388d5" providerId="LiveId" clId="{746B24EA-7A43-4D3D-A68A-B9BD11066FA8}" dt="2022-02-09T10:21:03.827" v="9922"/>
          <ac:inkMkLst>
            <pc:docMk/>
            <pc:sldMk cId="4287411854" sldId="394"/>
            <ac:inkMk id="31" creationId="{D048903E-5E1A-42C7-B2D7-3750E17AAEB5}"/>
          </ac:inkMkLst>
        </pc:inkChg>
        <pc:inkChg chg="add del">
          <ac:chgData name="Viet Anh Nguyen" userId="b95f61ff061388d5" providerId="LiveId" clId="{746B24EA-7A43-4D3D-A68A-B9BD11066FA8}" dt="2022-02-09T10:21:03.827" v="9922"/>
          <ac:inkMkLst>
            <pc:docMk/>
            <pc:sldMk cId="4287411854" sldId="394"/>
            <ac:inkMk id="32" creationId="{BB173D37-8993-47BD-93E4-210D8EEF5BF8}"/>
          </ac:inkMkLst>
        </pc:inkChg>
        <pc:inkChg chg="add del">
          <ac:chgData name="Viet Anh Nguyen" userId="b95f61ff061388d5" providerId="LiveId" clId="{746B24EA-7A43-4D3D-A68A-B9BD11066FA8}" dt="2022-02-09T10:21:03.827" v="9922"/>
          <ac:inkMkLst>
            <pc:docMk/>
            <pc:sldMk cId="4287411854" sldId="394"/>
            <ac:inkMk id="33" creationId="{D9D0E839-B9DF-4415-9075-67BBE20B2E69}"/>
          </ac:inkMkLst>
        </pc:inkChg>
        <pc:inkChg chg="add del">
          <ac:chgData name="Viet Anh Nguyen" userId="b95f61ff061388d5" providerId="LiveId" clId="{746B24EA-7A43-4D3D-A68A-B9BD11066FA8}" dt="2022-02-09T10:21:03.827" v="9922"/>
          <ac:inkMkLst>
            <pc:docMk/>
            <pc:sldMk cId="4287411854" sldId="394"/>
            <ac:inkMk id="34" creationId="{E3DCD7D8-3438-4EBC-8E98-4CB60EE8B548}"/>
          </ac:inkMkLst>
        </pc:inkChg>
        <pc:inkChg chg="add del">
          <ac:chgData name="Viet Anh Nguyen" userId="b95f61ff061388d5" providerId="LiveId" clId="{746B24EA-7A43-4D3D-A68A-B9BD11066FA8}" dt="2022-02-09T10:21:04.891" v="9924"/>
          <ac:inkMkLst>
            <pc:docMk/>
            <pc:sldMk cId="4287411854" sldId="394"/>
            <ac:inkMk id="35" creationId="{6D39C08B-DE80-4496-8742-6C1A77AFEC50}"/>
          </ac:inkMkLst>
        </pc:inkChg>
        <pc:inkChg chg="add">
          <ac:chgData name="Viet Anh Nguyen" userId="b95f61ff061388d5" providerId="LiveId" clId="{746B24EA-7A43-4D3D-A68A-B9BD11066FA8}" dt="2022-02-09T10:21:03.827" v="9922"/>
          <ac:inkMkLst>
            <pc:docMk/>
            <pc:sldMk cId="4287411854" sldId="394"/>
            <ac:inkMk id="36" creationId="{D5868FA6-1DB2-443D-A0A5-07FC89AB8E6F}"/>
          </ac:inkMkLst>
        </pc:inkChg>
        <pc:inkChg chg="add">
          <ac:chgData name="Viet Anh Nguyen" userId="b95f61ff061388d5" providerId="LiveId" clId="{746B24EA-7A43-4D3D-A68A-B9BD11066FA8}" dt="2022-02-09T10:21:03.827" v="9922"/>
          <ac:inkMkLst>
            <pc:docMk/>
            <pc:sldMk cId="4287411854" sldId="394"/>
            <ac:inkMk id="37" creationId="{820DDFF9-ED7D-46E6-BDAB-5B8C9AD4420F}"/>
          </ac:inkMkLst>
        </pc:inkChg>
        <pc:inkChg chg="add del">
          <ac:chgData name="Viet Anh Nguyen" userId="b95f61ff061388d5" providerId="LiveId" clId="{746B24EA-7A43-4D3D-A68A-B9BD11066FA8}" dt="2022-02-09T10:21:04.891" v="9924"/>
          <ac:inkMkLst>
            <pc:docMk/>
            <pc:sldMk cId="4287411854" sldId="394"/>
            <ac:inkMk id="38" creationId="{A2FCEAB2-33D6-45D8-A9C2-6E0B68582AE7}"/>
          </ac:inkMkLst>
        </pc:inkChg>
        <pc:inkChg chg="add">
          <ac:chgData name="Viet Anh Nguyen" userId="b95f61ff061388d5" providerId="LiveId" clId="{746B24EA-7A43-4D3D-A68A-B9BD11066FA8}" dt="2022-02-09T10:21:04.891" v="9924"/>
          <ac:inkMkLst>
            <pc:docMk/>
            <pc:sldMk cId="4287411854" sldId="394"/>
            <ac:inkMk id="39" creationId="{5F7B3219-935F-4394-8C61-EEAC1DACE130}"/>
          </ac:inkMkLst>
        </pc:inkChg>
        <pc:inkChg chg="add">
          <ac:chgData name="Viet Anh Nguyen" userId="b95f61ff061388d5" providerId="LiveId" clId="{746B24EA-7A43-4D3D-A68A-B9BD11066FA8}" dt="2022-02-09T10:21:05.608" v="9925" actId="9405"/>
          <ac:inkMkLst>
            <pc:docMk/>
            <pc:sldMk cId="4287411854" sldId="394"/>
            <ac:inkMk id="40" creationId="{6D5359CD-B25B-49C1-ABB4-6A65AADED967}"/>
          </ac:inkMkLst>
        </pc:inkChg>
        <pc:inkChg chg="add">
          <ac:chgData name="Viet Anh Nguyen" userId="b95f61ff061388d5" providerId="LiveId" clId="{746B24EA-7A43-4D3D-A68A-B9BD11066FA8}" dt="2022-02-09T10:21:05.825" v="9926" actId="9405"/>
          <ac:inkMkLst>
            <pc:docMk/>
            <pc:sldMk cId="4287411854" sldId="394"/>
            <ac:inkMk id="41" creationId="{5668366C-437F-4A40-860D-0C5BFDE82EEB}"/>
          </ac:inkMkLst>
        </pc:inkChg>
        <pc:inkChg chg="add del">
          <ac:chgData name="Viet Anh Nguyen" userId="b95f61ff061388d5" providerId="LiveId" clId="{746B24EA-7A43-4D3D-A68A-B9BD11066FA8}" dt="2022-02-09T10:21:08.176" v="9929"/>
          <ac:inkMkLst>
            <pc:docMk/>
            <pc:sldMk cId="4287411854" sldId="394"/>
            <ac:inkMk id="42" creationId="{904CD32D-8F65-4CD3-B899-475AA11837BC}"/>
          </ac:inkMkLst>
        </pc:inkChg>
        <pc:inkChg chg="add del">
          <ac:chgData name="Viet Anh Nguyen" userId="b95f61ff061388d5" providerId="LiveId" clId="{746B24EA-7A43-4D3D-A68A-B9BD11066FA8}" dt="2022-02-09T10:21:08.176" v="9929"/>
          <ac:inkMkLst>
            <pc:docMk/>
            <pc:sldMk cId="4287411854" sldId="394"/>
            <ac:inkMk id="43" creationId="{79DE2BAA-DFE0-40E8-BF75-5F99CDE0AC22}"/>
          </ac:inkMkLst>
        </pc:inkChg>
        <pc:inkChg chg="add">
          <ac:chgData name="Viet Anh Nguyen" userId="b95f61ff061388d5" providerId="LiveId" clId="{746B24EA-7A43-4D3D-A68A-B9BD11066FA8}" dt="2022-02-09T10:21:08.176" v="9929"/>
          <ac:inkMkLst>
            <pc:docMk/>
            <pc:sldMk cId="4287411854" sldId="394"/>
            <ac:inkMk id="44" creationId="{0DE495F7-A183-47F4-ACDA-B3C0CC26886B}"/>
          </ac:inkMkLst>
        </pc:inkChg>
        <pc:inkChg chg="add">
          <ac:chgData name="Viet Anh Nguyen" userId="b95f61ff061388d5" providerId="LiveId" clId="{746B24EA-7A43-4D3D-A68A-B9BD11066FA8}" dt="2022-02-09T10:21:15.545" v="9930" actId="9405"/>
          <ac:inkMkLst>
            <pc:docMk/>
            <pc:sldMk cId="4287411854" sldId="394"/>
            <ac:inkMk id="45" creationId="{A3933F42-8D54-4156-B499-4E262A4E064B}"/>
          </ac:inkMkLst>
        </pc:inkChg>
        <pc:inkChg chg="add">
          <ac:chgData name="Viet Anh Nguyen" userId="b95f61ff061388d5" providerId="LiveId" clId="{746B24EA-7A43-4D3D-A68A-B9BD11066FA8}" dt="2022-02-09T10:21:15.926" v="9931" actId="9405"/>
          <ac:inkMkLst>
            <pc:docMk/>
            <pc:sldMk cId="4287411854" sldId="394"/>
            <ac:inkMk id="46" creationId="{647DB7B9-7F4B-4706-8D48-917A338EEE97}"/>
          </ac:inkMkLst>
        </pc:inkChg>
        <pc:inkChg chg="add">
          <ac:chgData name="Viet Anh Nguyen" userId="b95f61ff061388d5" providerId="LiveId" clId="{746B24EA-7A43-4D3D-A68A-B9BD11066FA8}" dt="2022-02-09T10:21:16.180" v="9932" actId="9405"/>
          <ac:inkMkLst>
            <pc:docMk/>
            <pc:sldMk cId="4287411854" sldId="394"/>
            <ac:inkMk id="47" creationId="{4FB3C69D-793E-472C-93B2-44B3F9861E6A}"/>
          </ac:inkMkLst>
        </pc:inkChg>
        <pc:inkChg chg="add del">
          <ac:chgData name="Viet Anh Nguyen" userId="b95f61ff061388d5" providerId="LiveId" clId="{746B24EA-7A43-4D3D-A68A-B9BD11066FA8}" dt="2022-02-09T10:21:18.016" v="9936"/>
          <ac:inkMkLst>
            <pc:docMk/>
            <pc:sldMk cId="4287411854" sldId="394"/>
            <ac:inkMk id="48" creationId="{7C8C4E4C-B7C7-4D4A-9293-7D8EF84EC370}"/>
          </ac:inkMkLst>
        </pc:inkChg>
        <pc:inkChg chg="add del">
          <ac:chgData name="Viet Anh Nguyen" userId="b95f61ff061388d5" providerId="LiveId" clId="{746B24EA-7A43-4D3D-A68A-B9BD11066FA8}" dt="2022-02-09T10:21:18.016" v="9936"/>
          <ac:inkMkLst>
            <pc:docMk/>
            <pc:sldMk cId="4287411854" sldId="394"/>
            <ac:inkMk id="49" creationId="{EE8F1667-5EC0-4DF4-8168-2A8621436513}"/>
          </ac:inkMkLst>
        </pc:inkChg>
        <pc:inkChg chg="add del">
          <ac:chgData name="Viet Anh Nguyen" userId="b95f61ff061388d5" providerId="LiveId" clId="{746B24EA-7A43-4D3D-A68A-B9BD11066FA8}" dt="2022-02-09T10:21:18.016" v="9936"/>
          <ac:inkMkLst>
            <pc:docMk/>
            <pc:sldMk cId="4287411854" sldId="394"/>
            <ac:inkMk id="50" creationId="{D193D9FC-118E-44A1-AA53-35C836B2030A}"/>
          </ac:inkMkLst>
        </pc:inkChg>
        <pc:inkChg chg="add del">
          <ac:chgData name="Viet Anh Nguyen" userId="b95f61ff061388d5" providerId="LiveId" clId="{746B24EA-7A43-4D3D-A68A-B9BD11066FA8}" dt="2022-02-09T10:21:19.989" v="9941"/>
          <ac:inkMkLst>
            <pc:docMk/>
            <pc:sldMk cId="4287411854" sldId="394"/>
            <ac:inkMk id="51" creationId="{831DD13B-DEF9-43A4-B913-5E8A41D25837}"/>
          </ac:inkMkLst>
        </pc:inkChg>
        <pc:inkChg chg="add del">
          <ac:chgData name="Viet Anh Nguyen" userId="b95f61ff061388d5" providerId="LiveId" clId="{746B24EA-7A43-4D3D-A68A-B9BD11066FA8}" dt="2022-02-09T10:21:19.989" v="9941"/>
          <ac:inkMkLst>
            <pc:docMk/>
            <pc:sldMk cId="4287411854" sldId="394"/>
            <ac:inkMk id="52" creationId="{3F8B92D6-AAA5-41AD-886F-78DF419A997D}"/>
          </ac:inkMkLst>
        </pc:inkChg>
        <pc:inkChg chg="add">
          <ac:chgData name="Viet Anh Nguyen" userId="b95f61ff061388d5" providerId="LiveId" clId="{746B24EA-7A43-4D3D-A68A-B9BD11066FA8}" dt="2022-02-09T10:21:18.585" v="9938" actId="9405"/>
          <ac:inkMkLst>
            <pc:docMk/>
            <pc:sldMk cId="4287411854" sldId="394"/>
            <ac:inkMk id="53" creationId="{C1B27FF5-94A4-405A-BEFB-9A7743FD9890}"/>
          </ac:inkMkLst>
        </pc:inkChg>
        <pc:inkChg chg="add">
          <ac:chgData name="Viet Anh Nguyen" userId="b95f61ff061388d5" providerId="LiveId" clId="{746B24EA-7A43-4D3D-A68A-B9BD11066FA8}" dt="2022-02-09T10:21:18.865" v="9939" actId="9405"/>
          <ac:inkMkLst>
            <pc:docMk/>
            <pc:sldMk cId="4287411854" sldId="394"/>
            <ac:inkMk id="54" creationId="{4584BAB3-4A99-43DA-BD58-5B053E2B887C}"/>
          </ac:inkMkLst>
        </pc:inkChg>
        <pc:inkChg chg="add">
          <ac:chgData name="Viet Anh Nguyen" userId="b95f61ff061388d5" providerId="LiveId" clId="{746B24EA-7A43-4D3D-A68A-B9BD11066FA8}" dt="2022-02-09T10:21:19.058" v="9940" actId="9405"/>
          <ac:inkMkLst>
            <pc:docMk/>
            <pc:sldMk cId="4287411854" sldId="394"/>
            <ac:inkMk id="55" creationId="{42B949F8-FFE3-4B35-B4D2-987EC861ACAA}"/>
          </ac:inkMkLst>
        </pc:inkChg>
        <pc:inkChg chg="add">
          <ac:chgData name="Viet Anh Nguyen" userId="b95f61ff061388d5" providerId="LiveId" clId="{746B24EA-7A43-4D3D-A68A-B9BD11066FA8}" dt="2022-02-09T10:21:19.989" v="9941"/>
          <ac:inkMkLst>
            <pc:docMk/>
            <pc:sldMk cId="4287411854" sldId="394"/>
            <ac:inkMk id="56" creationId="{D2E86DA6-B38A-4754-ADF4-E656BD731F1E}"/>
          </ac:inkMkLst>
        </pc:inkChg>
        <pc:inkChg chg="add del">
          <ac:chgData name="Viet Anh Nguyen" userId="b95f61ff061388d5" providerId="LiveId" clId="{746B24EA-7A43-4D3D-A68A-B9BD11066FA8}" dt="2022-02-09T10:21:24.199" v="9952"/>
          <ac:inkMkLst>
            <pc:docMk/>
            <pc:sldMk cId="4287411854" sldId="394"/>
            <ac:inkMk id="57" creationId="{0F2D2D89-E31F-411A-A23B-8F92F35BAADC}"/>
          </ac:inkMkLst>
        </pc:inkChg>
        <pc:inkChg chg="add del">
          <ac:chgData name="Viet Anh Nguyen" userId="b95f61ff061388d5" providerId="LiveId" clId="{746B24EA-7A43-4D3D-A68A-B9BD11066FA8}" dt="2022-02-09T10:21:24.199" v="9952"/>
          <ac:inkMkLst>
            <pc:docMk/>
            <pc:sldMk cId="4287411854" sldId="394"/>
            <ac:inkMk id="58" creationId="{3069FFA7-182A-4337-B49B-1321A3810D08}"/>
          </ac:inkMkLst>
        </pc:inkChg>
        <pc:inkChg chg="add del">
          <ac:chgData name="Viet Anh Nguyen" userId="b95f61ff061388d5" providerId="LiveId" clId="{746B24EA-7A43-4D3D-A68A-B9BD11066FA8}" dt="2022-02-09T10:21:24.199" v="9952"/>
          <ac:inkMkLst>
            <pc:docMk/>
            <pc:sldMk cId="4287411854" sldId="394"/>
            <ac:inkMk id="59" creationId="{E24330D6-1B70-4DF9-9012-99B7860D951B}"/>
          </ac:inkMkLst>
        </pc:inkChg>
        <pc:inkChg chg="add del">
          <ac:chgData name="Viet Anh Nguyen" userId="b95f61ff061388d5" providerId="LiveId" clId="{746B24EA-7A43-4D3D-A68A-B9BD11066FA8}" dt="2022-02-09T10:21:24.199" v="9952"/>
          <ac:inkMkLst>
            <pc:docMk/>
            <pc:sldMk cId="4287411854" sldId="394"/>
            <ac:inkMk id="60" creationId="{50FC180C-4803-4F28-934E-8FCB8382D106}"/>
          </ac:inkMkLst>
        </pc:inkChg>
        <pc:inkChg chg="add del">
          <ac:chgData name="Viet Anh Nguyen" userId="b95f61ff061388d5" providerId="LiveId" clId="{746B24EA-7A43-4D3D-A68A-B9BD11066FA8}" dt="2022-02-09T10:21:24.199" v="9952"/>
          <ac:inkMkLst>
            <pc:docMk/>
            <pc:sldMk cId="4287411854" sldId="394"/>
            <ac:inkMk id="61" creationId="{CAFB34E0-F409-4F80-9BAA-19B97D4244FA}"/>
          </ac:inkMkLst>
        </pc:inkChg>
        <pc:inkChg chg="add del">
          <ac:chgData name="Viet Anh Nguyen" userId="b95f61ff061388d5" providerId="LiveId" clId="{746B24EA-7A43-4D3D-A68A-B9BD11066FA8}" dt="2022-02-09T10:21:24.199" v="9952"/>
          <ac:inkMkLst>
            <pc:docMk/>
            <pc:sldMk cId="4287411854" sldId="394"/>
            <ac:inkMk id="62" creationId="{FCC59F96-0F4F-469B-AF89-FB2B7E006EF1}"/>
          </ac:inkMkLst>
        </pc:inkChg>
        <pc:inkChg chg="add del">
          <ac:chgData name="Viet Anh Nguyen" userId="b95f61ff061388d5" providerId="LiveId" clId="{746B24EA-7A43-4D3D-A68A-B9BD11066FA8}" dt="2022-02-09T10:21:24.199" v="9952"/>
          <ac:inkMkLst>
            <pc:docMk/>
            <pc:sldMk cId="4287411854" sldId="394"/>
            <ac:inkMk id="63" creationId="{6C77F321-47AA-4372-A885-A7C682320FDF}"/>
          </ac:inkMkLst>
        </pc:inkChg>
        <pc:inkChg chg="add del">
          <ac:chgData name="Viet Anh Nguyen" userId="b95f61ff061388d5" providerId="LiveId" clId="{746B24EA-7A43-4D3D-A68A-B9BD11066FA8}" dt="2022-02-09T10:21:24.199" v="9952"/>
          <ac:inkMkLst>
            <pc:docMk/>
            <pc:sldMk cId="4287411854" sldId="394"/>
            <ac:inkMk id="64" creationId="{CAE400D9-C22B-4AD2-B35C-50EBAB20B9FC}"/>
          </ac:inkMkLst>
        </pc:inkChg>
        <pc:inkChg chg="add del">
          <ac:chgData name="Viet Anh Nguyen" userId="b95f61ff061388d5" providerId="LiveId" clId="{746B24EA-7A43-4D3D-A68A-B9BD11066FA8}" dt="2022-02-09T10:21:24.199" v="9952"/>
          <ac:inkMkLst>
            <pc:docMk/>
            <pc:sldMk cId="4287411854" sldId="394"/>
            <ac:inkMk id="65" creationId="{9F20E7A6-F0E1-409E-973C-E1D763CD332F}"/>
          </ac:inkMkLst>
        </pc:inkChg>
        <pc:inkChg chg="add del">
          <ac:chgData name="Viet Anh Nguyen" userId="b95f61ff061388d5" providerId="LiveId" clId="{746B24EA-7A43-4D3D-A68A-B9BD11066FA8}" dt="2022-02-09T10:21:24.199" v="9952"/>
          <ac:inkMkLst>
            <pc:docMk/>
            <pc:sldMk cId="4287411854" sldId="394"/>
            <ac:inkMk id="66" creationId="{B7D8628F-DF4C-481A-926F-C6FB16E7E97B}"/>
          </ac:inkMkLst>
        </pc:inkChg>
        <pc:inkChg chg="add del">
          <ac:chgData name="Viet Anh Nguyen" userId="b95f61ff061388d5" providerId="LiveId" clId="{746B24EA-7A43-4D3D-A68A-B9BD11066FA8}" dt="2022-02-09T10:21:25.518" v="9955"/>
          <ac:inkMkLst>
            <pc:docMk/>
            <pc:sldMk cId="4287411854" sldId="394"/>
            <ac:inkMk id="67" creationId="{D075EB8C-D02F-46EE-8827-21283DE2EFFD}"/>
          </ac:inkMkLst>
        </pc:inkChg>
        <pc:inkChg chg="add">
          <ac:chgData name="Viet Anh Nguyen" userId="b95f61ff061388d5" providerId="LiveId" clId="{746B24EA-7A43-4D3D-A68A-B9BD11066FA8}" dt="2022-02-09T10:21:24.199" v="9952"/>
          <ac:inkMkLst>
            <pc:docMk/>
            <pc:sldMk cId="4287411854" sldId="394"/>
            <ac:inkMk id="68" creationId="{57802EBE-67CE-4DC2-A879-9AA653B26CD0}"/>
          </ac:inkMkLst>
        </pc:inkChg>
        <pc:inkChg chg="add del">
          <ac:chgData name="Viet Anh Nguyen" userId="b95f61ff061388d5" providerId="LiveId" clId="{746B24EA-7A43-4D3D-A68A-B9BD11066FA8}" dt="2022-02-09T10:21:25.518" v="9955"/>
          <ac:inkMkLst>
            <pc:docMk/>
            <pc:sldMk cId="4287411854" sldId="394"/>
            <ac:inkMk id="69" creationId="{47447F07-EA57-4341-8704-078877EC7E26}"/>
          </ac:inkMkLst>
        </pc:inkChg>
        <pc:inkChg chg="add del">
          <ac:chgData name="Viet Anh Nguyen" userId="b95f61ff061388d5" providerId="LiveId" clId="{746B24EA-7A43-4D3D-A68A-B9BD11066FA8}" dt="2022-02-09T10:21:25.518" v="9955"/>
          <ac:inkMkLst>
            <pc:docMk/>
            <pc:sldMk cId="4287411854" sldId="394"/>
            <ac:inkMk id="70" creationId="{500E571C-5B3D-4297-840A-1E2CA8C419B9}"/>
          </ac:inkMkLst>
        </pc:inkChg>
        <pc:inkChg chg="add">
          <ac:chgData name="Viet Anh Nguyen" userId="b95f61ff061388d5" providerId="LiveId" clId="{746B24EA-7A43-4D3D-A68A-B9BD11066FA8}" dt="2022-02-09T10:21:25.518" v="9955"/>
          <ac:inkMkLst>
            <pc:docMk/>
            <pc:sldMk cId="4287411854" sldId="394"/>
            <ac:inkMk id="71" creationId="{83968037-455C-4885-8BA5-F548F9D30490}"/>
          </ac:inkMkLst>
        </pc:inkChg>
        <pc:inkChg chg="add del">
          <ac:chgData name="Viet Anh Nguyen" userId="b95f61ff061388d5" providerId="LiveId" clId="{746B24EA-7A43-4D3D-A68A-B9BD11066FA8}" dt="2022-02-09T10:21:48.943" v="9975"/>
          <ac:inkMkLst>
            <pc:docMk/>
            <pc:sldMk cId="4287411854" sldId="394"/>
            <ac:inkMk id="72" creationId="{5EEBB4A3-6144-4CBD-BEC5-2C0A26F3730E}"/>
          </ac:inkMkLst>
        </pc:inkChg>
        <pc:inkChg chg="add del">
          <ac:chgData name="Viet Anh Nguyen" userId="b95f61ff061388d5" providerId="LiveId" clId="{746B24EA-7A43-4D3D-A68A-B9BD11066FA8}" dt="2022-02-09T10:21:48.943" v="9975"/>
          <ac:inkMkLst>
            <pc:docMk/>
            <pc:sldMk cId="4287411854" sldId="394"/>
            <ac:inkMk id="73" creationId="{3FB77320-3F3F-4F6D-B797-7CC565C16F53}"/>
          </ac:inkMkLst>
        </pc:inkChg>
        <pc:inkChg chg="add del">
          <ac:chgData name="Viet Anh Nguyen" userId="b95f61ff061388d5" providerId="LiveId" clId="{746B24EA-7A43-4D3D-A68A-B9BD11066FA8}" dt="2022-02-09T10:21:48.943" v="9975"/>
          <ac:inkMkLst>
            <pc:docMk/>
            <pc:sldMk cId="4287411854" sldId="394"/>
            <ac:inkMk id="74" creationId="{BD2C1ECA-2C6B-4437-8C17-D9311D89665A}"/>
          </ac:inkMkLst>
        </pc:inkChg>
        <pc:inkChg chg="add del">
          <ac:chgData name="Viet Anh Nguyen" userId="b95f61ff061388d5" providerId="LiveId" clId="{746B24EA-7A43-4D3D-A68A-B9BD11066FA8}" dt="2022-02-09T10:21:48.943" v="9975"/>
          <ac:inkMkLst>
            <pc:docMk/>
            <pc:sldMk cId="4287411854" sldId="394"/>
            <ac:inkMk id="75" creationId="{675AF8E1-554C-4D87-8739-8DC174BACDD5}"/>
          </ac:inkMkLst>
        </pc:inkChg>
        <pc:inkChg chg="add">
          <ac:chgData name="Viet Anh Nguyen" userId="b95f61ff061388d5" providerId="LiveId" clId="{746B24EA-7A43-4D3D-A68A-B9BD11066FA8}" dt="2022-02-09T10:21:48.943" v="9975"/>
          <ac:inkMkLst>
            <pc:docMk/>
            <pc:sldMk cId="4287411854" sldId="394"/>
            <ac:inkMk id="76" creationId="{8508EEA4-DC44-499C-99AF-8F750834B9F0}"/>
          </ac:inkMkLst>
        </pc:inkChg>
        <pc:inkChg chg="add">
          <ac:chgData name="Viet Anh Nguyen" userId="b95f61ff061388d5" providerId="LiveId" clId="{746B24EA-7A43-4D3D-A68A-B9BD11066FA8}" dt="2022-02-09T10:21:51.926" v="9976" actId="9405"/>
          <ac:inkMkLst>
            <pc:docMk/>
            <pc:sldMk cId="4287411854" sldId="394"/>
            <ac:inkMk id="77" creationId="{25AD5873-EAE9-41E1-888E-5C022D4EB259}"/>
          </ac:inkMkLst>
        </pc:inkChg>
        <pc:inkChg chg="add del">
          <ac:chgData name="Viet Anh Nguyen" userId="b95f61ff061388d5" providerId="LiveId" clId="{746B24EA-7A43-4D3D-A68A-B9BD11066FA8}" dt="2022-02-09T10:21:57.065" v="9986"/>
          <ac:inkMkLst>
            <pc:docMk/>
            <pc:sldMk cId="4287411854" sldId="394"/>
            <ac:inkMk id="78" creationId="{5D97D1D9-7EDF-4E04-988F-674B492ED22E}"/>
          </ac:inkMkLst>
        </pc:inkChg>
        <pc:inkChg chg="add del">
          <ac:chgData name="Viet Anh Nguyen" userId="b95f61ff061388d5" providerId="LiveId" clId="{746B24EA-7A43-4D3D-A68A-B9BD11066FA8}" dt="2022-02-09T10:21:57.065" v="9986"/>
          <ac:inkMkLst>
            <pc:docMk/>
            <pc:sldMk cId="4287411854" sldId="394"/>
            <ac:inkMk id="79" creationId="{02B10D56-9D0C-4ED6-9457-A50246266105}"/>
          </ac:inkMkLst>
        </pc:inkChg>
        <pc:inkChg chg="add del">
          <ac:chgData name="Viet Anh Nguyen" userId="b95f61ff061388d5" providerId="LiveId" clId="{746B24EA-7A43-4D3D-A68A-B9BD11066FA8}" dt="2022-02-09T10:21:57.065" v="9986"/>
          <ac:inkMkLst>
            <pc:docMk/>
            <pc:sldMk cId="4287411854" sldId="394"/>
            <ac:inkMk id="80" creationId="{98D056BF-0A7C-4075-B9DF-7151ABB52AA3}"/>
          </ac:inkMkLst>
        </pc:inkChg>
        <pc:inkChg chg="add del">
          <ac:chgData name="Viet Anh Nguyen" userId="b95f61ff061388d5" providerId="LiveId" clId="{746B24EA-7A43-4D3D-A68A-B9BD11066FA8}" dt="2022-02-09T10:21:57.065" v="9986"/>
          <ac:inkMkLst>
            <pc:docMk/>
            <pc:sldMk cId="4287411854" sldId="394"/>
            <ac:inkMk id="81" creationId="{218B6C83-87ED-4647-9515-0FFE09AA3DCF}"/>
          </ac:inkMkLst>
        </pc:inkChg>
        <pc:inkChg chg="add del">
          <ac:chgData name="Viet Anh Nguyen" userId="b95f61ff061388d5" providerId="LiveId" clId="{746B24EA-7A43-4D3D-A68A-B9BD11066FA8}" dt="2022-02-09T10:21:57.065" v="9986"/>
          <ac:inkMkLst>
            <pc:docMk/>
            <pc:sldMk cId="4287411854" sldId="394"/>
            <ac:inkMk id="82" creationId="{45992185-D418-4863-87FB-05B9A3F53D18}"/>
          </ac:inkMkLst>
        </pc:inkChg>
        <pc:inkChg chg="add del">
          <ac:chgData name="Viet Anh Nguyen" userId="b95f61ff061388d5" providerId="LiveId" clId="{746B24EA-7A43-4D3D-A68A-B9BD11066FA8}" dt="2022-02-09T10:21:57.065" v="9986"/>
          <ac:inkMkLst>
            <pc:docMk/>
            <pc:sldMk cId="4287411854" sldId="394"/>
            <ac:inkMk id="83" creationId="{34193D8F-6025-43A6-B003-C214BEF836F2}"/>
          </ac:inkMkLst>
        </pc:inkChg>
        <pc:inkChg chg="add del">
          <ac:chgData name="Viet Anh Nguyen" userId="b95f61ff061388d5" providerId="LiveId" clId="{746B24EA-7A43-4D3D-A68A-B9BD11066FA8}" dt="2022-02-09T10:21:57.065" v="9986"/>
          <ac:inkMkLst>
            <pc:docMk/>
            <pc:sldMk cId="4287411854" sldId="394"/>
            <ac:inkMk id="84" creationId="{6071A241-6203-4306-9229-2CFE6287C650}"/>
          </ac:inkMkLst>
        </pc:inkChg>
        <pc:inkChg chg="add del">
          <ac:chgData name="Viet Anh Nguyen" userId="b95f61ff061388d5" providerId="LiveId" clId="{746B24EA-7A43-4D3D-A68A-B9BD11066FA8}" dt="2022-02-09T10:21:57.065" v="9986"/>
          <ac:inkMkLst>
            <pc:docMk/>
            <pc:sldMk cId="4287411854" sldId="394"/>
            <ac:inkMk id="85" creationId="{47CB2942-E7D1-4BAA-87F1-A23708BE6E96}"/>
          </ac:inkMkLst>
        </pc:inkChg>
        <pc:inkChg chg="add">
          <ac:chgData name="Viet Anh Nguyen" userId="b95f61ff061388d5" providerId="LiveId" clId="{746B24EA-7A43-4D3D-A68A-B9BD11066FA8}" dt="2022-02-09T10:21:56.380" v="9985" actId="9405"/>
          <ac:inkMkLst>
            <pc:docMk/>
            <pc:sldMk cId="4287411854" sldId="394"/>
            <ac:inkMk id="86" creationId="{432E1DB3-8E71-4B19-A875-586414E73AD8}"/>
          </ac:inkMkLst>
        </pc:inkChg>
        <pc:inkChg chg="add">
          <ac:chgData name="Viet Anh Nguyen" userId="b95f61ff061388d5" providerId="LiveId" clId="{746B24EA-7A43-4D3D-A68A-B9BD11066FA8}" dt="2022-02-09T10:21:57.065" v="9986"/>
          <ac:inkMkLst>
            <pc:docMk/>
            <pc:sldMk cId="4287411854" sldId="394"/>
            <ac:inkMk id="87" creationId="{FE6294D2-DC94-466C-A405-6317F9D41E10}"/>
          </ac:inkMkLst>
        </pc:inkChg>
        <pc:inkChg chg="add">
          <ac:chgData name="Viet Anh Nguyen" userId="b95f61ff061388d5" providerId="LiveId" clId="{746B24EA-7A43-4D3D-A68A-B9BD11066FA8}" dt="2022-02-09T10:21:57.065" v="9986"/>
          <ac:inkMkLst>
            <pc:docMk/>
            <pc:sldMk cId="4287411854" sldId="394"/>
            <ac:inkMk id="88" creationId="{7BACB644-78D3-4C23-A8C9-8B5ECB03D934}"/>
          </ac:inkMkLst>
        </pc:inkChg>
        <pc:inkChg chg="add">
          <ac:chgData name="Viet Anh Nguyen" userId="b95f61ff061388d5" providerId="LiveId" clId="{746B24EA-7A43-4D3D-A68A-B9BD11066FA8}" dt="2022-02-09T10:21:57.227" v="9987" actId="9405"/>
          <ac:inkMkLst>
            <pc:docMk/>
            <pc:sldMk cId="4287411854" sldId="394"/>
            <ac:inkMk id="89" creationId="{48803951-B329-4631-ACDE-4D7E1FE5536A}"/>
          </ac:inkMkLst>
        </pc:inkChg>
        <pc:inkChg chg="add">
          <ac:chgData name="Viet Anh Nguyen" userId="b95f61ff061388d5" providerId="LiveId" clId="{746B24EA-7A43-4D3D-A68A-B9BD11066FA8}" dt="2022-02-09T10:21:58.124" v="9988" actId="9405"/>
          <ac:inkMkLst>
            <pc:docMk/>
            <pc:sldMk cId="4287411854" sldId="394"/>
            <ac:inkMk id="90" creationId="{EA2733D3-BD07-4D72-BC61-152435AB8F4B}"/>
          </ac:inkMkLst>
        </pc:inkChg>
        <pc:inkChg chg="add">
          <ac:chgData name="Viet Anh Nguyen" userId="b95f61ff061388d5" providerId="LiveId" clId="{746B24EA-7A43-4D3D-A68A-B9BD11066FA8}" dt="2022-02-09T10:21:58.520" v="9989" actId="9405"/>
          <ac:inkMkLst>
            <pc:docMk/>
            <pc:sldMk cId="4287411854" sldId="394"/>
            <ac:inkMk id="91" creationId="{0DEA4609-64B3-44C3-93CB-5CA5C4B5AA4A}"/>
          </ac:inkMkLst>
        </pc:inkChg>
        <pc:inkChg chg="add">
          <ac:chgData name="Viet Anh Nguyen" userId="b95f61ff061388d5" providerId="LiveId" clId="{746B24EA-7A43-4D3D-A68A-B9BD11066FA8}" dt="2022-02-09T10:21:58.804" v="9990" actId="9405"/>
          <ac:inkMkLst>
            <pc:docMk/>
            <pc:sldMk cId="4287411854" sldId="394"/>
            <ac:inkMk id="92" creationId="{7674C56E-FC48-43AD-9960-54D25E121977}"/>
          </ac:inkMkLst>
        </pc:inkChg>
        <pc:inkChg chg="add del">
          <ac:chgData name="Viet Anh Nguyen" userId="b95f61ff061388d5" providerId="LiveId" clId="{746B24EA-7A43-4D3D-A68A-B9BD11066FA8}" dt="2022-02-09T10:22:03.673" v="9996"/>
          <ac:inkMkLst>
            <pc:docMk/>
            <pc:sldMk cId="4287411854" sldId="394"/>
            <ac:inkMk id="93" creationId="{26ED8230-1902-4A3E-B658-457EDDE33D38}"/>
          </ac:inkMkLst>
        </pc:inkChg>
        <pc:inkChg chg="add del">
          <ac:chgData name="Viet Anh Nguyen" userId="b95f61ff061388d5" providerId="LiveId" clId="{746B24EA-7A43-4D3D-A68A-B9BD11066FA8}" dt="2022-02-09T10:22:03.673" v="9996"/>
          <ac:inkMkLst>
            <pc:docMk/>
            <pc:sldMk cId="4287411854" sldId="394"/>
            <ac:inkMk id="94" creationId="{0509E7C2-EC07-4C29-B2EC-BCDD0443EE56}"/>
          </ac:inkMkLst>
        </pc:inkChg>
        <pc:inkChg chg="add del">
          <ac:chgData name="Viet Anh Nguyen" userId="b95f61ff061388d5" providerId="LiveId" clId="{746B24EA-7A43-4D3D-A68A-B9BD11066FA8}" dt="2022-02-09T10:22:03.673" v="9996"/>
          <ac:inkMkLst>
            <pc:docMk/>
            <pc:sldMk cId="4287411854" sldId="394"/>
            <ac:inkMk id="95" creationId="{9D18ECA0-9611-4298-B39B-9C2E1EA8F141}"/>
          </ac:inkMkLst>
        </pc:inkChg>
        <pc:inkChg chg="add del">
          <ac:chgData name="Viet Anh Nguyen" userId="b95f61ff061388d5" providerId="LiveId" clId="{746B24EA-7A43-4D3D-A68A-B9BD11066FA8}" dt="2022-02-09T10:22:03.673" v="9996"/>
          <ac:inkMkLst>
            <pc:docMk/>
            <pc:sldMk cId="4287411854" sldId="394"/>
            <ac:inkMk id="96" creationId="{FDD12D16-3791-4531-A456-6CFCE447EFBD}"/>
          </ac:inkMkLst>
        </pc:inkChg>
        <pc:inkChg chg="add del">
          <ac:chgData name="Viet Anh Nguyen" userId="b95f61ff061388d5" providerId="LiveId" clId="{746B24EA-7A43-4D3D-A68A-B9BD11066FA8}" dt="2022-02-09T10:22:03.673" v="9996"/>
          <ac:inkMkLst>
            <pc:docMk/>
            <pc:sldMk cId="4287411854" sldId="394"/>
            <ac:inkMk id="97" creationId="{1F728483-D2CD-4A72-8B27-ADD636324AE1}"/>
          </ac:inkMkLst>
        </pc:inkChg>
        <pc:inkChg chg="add del">
          <ac:chgData name="Viet Anh Nguyen" userId="b95f61ff061388d5" providerId="LiveId" clId="{746B24EA-7A43-4D3D-A68A-B9BD11066FA8}" dt="2022-02-09T10:22:06.464" v="10002"/>
          <ac:inkMkLst>
            <pc:docMk/>
            <pc:sldMk cId="4287411854" sldId="394"/>
            <ac:inkMk id="98" creationId="{B54BC1E7-EC29-4F52-BE9F-0810A21997D9}"/>
          </ac:inkMkLst>
        </pc:inkChg>
        <pc:inkChg chg="add del">
          <ac:chgData name="Viet Anh Nguyen" userId="b95f61ff061388d5" providerId="LiveId" clId="{746B24EA-7A43-4D3D-A68A-B9BD11066FA8}" dt="2022-02-09T10:22:06.464" v="10002"/>
          <ac:inkMkLst>
            <pc:docMk/>
            <pc:sldMk cId="4287411854" sldId="394"/>
            <ac:inkMk id="99" creationId="{FF0FF7F2-D5B0-41C0-AB96-CEADF72D34C0}"/>
          </ac:inkMkLst>
        </pc:inkChg>
        <pc:inkChg chg="add del">
          <ac:chgData name="Viet Anh Nguyen" userId="b95f61ff061388d5" providerId="LiveId" clId="{746B24EA-7A43-4D3D-A68A-B9BD11066FA8}" dt="2022-02-09T10:22:06.464" v="10002"/>
          <ac:inkMkLst>
            <pc:docMk/>
            <pc:sldMk cId="4287411854" sldId="394"/>
            <ac:inkMk id="100" creationId="{FF324377-9000-4FFA-B5FC-FD47C00A505D}"/>
          </ac:inkMkLst>
        </pc:inkChg>
        <pc:inkChg chg="add del">
          <ac:chgData name="Viet Anh Nguyen" userId="b95f61ff061388d5" providerId="LiveId" clId="{746B24EA-7A43-4D3D-A68A-B9BD11066FA8}" dt="2022-02-09T10:22:06.464" v="10002"/>
          <ac:inkMkLst>
            <pc:docMk/>
            <pc:sldMk cId="4287411854" sldId="394"/>
            <ac:inkMk id="101" creationId="{EEC9932C-4608-4C24-96C3-691A5A6E32B1}"/>
          </ac:inkMkLst>
        </pc:inkChg>
        <pc:inkChg chg="add del">
          <ac:chgData name="Viet Anh Nguyen" userId="b95f61ff061388d5" providerId="LiveId" clId="{746B24EA-7A43-4D3D-A68A-B9BD11066FA8}" dt="2022-02-09T10:22:06.464" v="10002"/>
          <ac:inkMkLst>
            <pc:docMk/>
            <pc:sldMk cId="4287411854" sldId="394"/>
            <ac:inkMk id="102" creationId="{FDE1C8C0-1796-4EF9-A11A-4A96CDDFDF99}"/>
          </ac:inkMkLst>
        </pc:inkChg>
        <pc:inkChg chg="add del">
          <ac:chgData name="Viet Anh Nguyen" userId="b95f61ff061388d5" providerId="LiveId" clId="{746B24EA-7A43-4D3D-A68A-B9BD11066FA8}" dt="2022-02-09T10:22:06.464" v="10002"/>
          <ac:inkMkLst>
            <pc:docMk/>
            <pc:sldMk cId="4287411854" sldId="394"/>
            <ac:inkMk id="103" creationId="{35EB167A-A45E-4460-97F9-4CEA6A56DD5C}"/>
          </ac:inkMkLst>
        </pc:inkChg>
        <pc:inkChg chg="add">
          <ac:chgData name="Viet Anh Nguyen" userId="b95f61ff061388d5" providerId="LiveId" clId="{746B24EA-7A43-4D3D-A68A-B9BD11066FA8}" dt="2022-02-09T10:22:06.464" v="10002"/>
          <ac:inkMkLst>
            <pc:docMk/>
            <pc:sldMk cId="4287411854" sldId="394"/>
            <ac:inkMk id="104" creationId="{8496A2E3-B2A0-4C62-B0D3-8E0133C278A0}"/>
          </ac:inkMkLst>
        </pc:inkChg>
        <pc:inkChg chg="add del">
          <ac:chgData name="Viet Anh Nguyen" userId="b95f61ff061388d5" providerId="LiveId" clId="{746B24EA-7A43-4D3D-A68A-B9BD11066FA8}" dt="2022-02-09T10:22:09.525" v="10010"/>
          <ac:inkMkLst>
            <pc:docMk/>
            <pc:sldMk cId="4287411854" sldId="394"/>
            <ac:inkMk id="105" creationId="{AFDDDD8B-EDC6-4D2C-8B52-F10ACE977E7B}"/>
          </ac:inkMkLst>
        </pc:inkChg>
        <pc:inkChg chg="add del">
          <ac:chgData name="Viet Anh Nguyen" userId="b95f61ff061388d5" providerId="LiveId" clId="{746B24EA-7A43-4D3D-A68A-B9BD11066FA8}" dt="2022-02-09T10:22:09.525" v="10010"/>
          <ac:inkMkLst>
            <pc:docMk/>
            <pc:sldMk cId="4287411854" sldId="394"/>
            <ac:inkMk id="106" creationId="{FECE9768-025A-443B-A679-33E3CFA4D622}"/>
          </ac:inkMkLst>
        </pc:inkChg>
        <pc:inkChg chg="add del">
          <ac:chgData name="Viet Anh Nguyen" userId="b95f61ff061388d5" providerId="LiveId" clId="{746B24EA-7A43-4D3D-A68A-B9BD11066FA8}" dt="2022-02-09T10:22:09.525" v="10010"/>
          <ac:inkMkLst>
            <pc:docMk/>
            <pc:sldMk cId="4287411854" sldId="394"/>
            <ac:inkMk id="107" creationId="{35E088D2-D618-4431-974D-AA32F14329B4}"/>
          </ac:inkMkLst>
        </pc:inkChg>
        <pc:inkChg chg="add del">
          <ac:chgData name="Viet Anh Nguyen" userId="b95f61ff061388d5" providerId="LiveId" clId="{746B24EA-7A43-4D3D-A68A-B9BD11066FA8}" dt="2022-02-09T10:22:09.525" v="10010"/>
          <ac:inkMkLst>
            <pc:docMk/>
            <pc:sldMk cId="4287411854" sldId="394"/>
            <ac:inkMk id="108" creationId="{63EB4A7D-A9BB-4F06-8504-66A3174B2791}"/>
          </ac:inkMkLst>
        </pc:inkChg>
        <pc:inkChg chg="add del">
          <ac:chgData name="Viet Anh Nguyen" userId="b95f61ff061388d5" providerId="LiveId" clId="{746B24EA-7A43-4D3D-A68A-B9BD11066FA8}" dt="2022-02-09T10:22:09.525" v="10010"/>
          <ac:inkMkLst>
            <pc:docMk/>
            <pc:sldMk cId="4287411854" sldId="394"/>
            <ac:inkMk id="109" creationId="{1559A047-F4E8-4F6E-A47B-1D77E34A5DFB}"/>
          </ac:inkMkLst>
        </pc:inkChg>
        <pc:inkChg chg="add del">
          <ac:chgData name="Viet Anh Nguyen" userId="b95f61ff061388d5" providerId="LiveId" clId="{746B24EA-7A43-4D3D-A68A-B9BD11066FA8}" dt="2022-02-09T10:22:09.525" v="10010"/>
          <ac:inkMkLst>
            <pc:docMk/>
            <pc:sldMk cId="4287411854" sldId="394"/>
            <ac:inkMk id="110" creationId="{01ED3804-1015-4598-B7E2-806F0B47560B}"/>
          </ac:inkMkLst>
        </pc:inkChg>
        <pc:inkChg chg="add del">
          <ac:chgData name="Viet Anh Nguyen" userId="b95f61ff061388d5" providerId="LiveId" clId="{746B24EA-7A43-4D3D-A68A-B9BD11066FA8}" dt="2022-02-09T10:22:09.525" v="10010"/>
          <ac:inkMkLst>
            <pc:docMk/>
            <pc:sldMk cId="4287411854" sldId="394"/>
            <ac:inkMk id="111" creationId="{64E01B69-9E12-42B7-A3D3-4E0FF117AC73}"/>
          </ac:inkMkLst>
        </pc:inkChg>
        <pc:inkChg chg="add del">
          <ac:chgData name="Viet Anh Nguyen" userId="b95f61ff061388d5" providerId="LiveId" clId="{746B24EA-7A43-4D3D-A68A-B9BD11066FA8}" dt="2022-02-09T10:22:09.525" v="10010"/>
          <ac:inkMkLst>
            <pc:docMk/>
            <pc:sldMk cId="4287411854" sldId="394"/>
            <ac:inkMk id="112" creationId="{C103F8EA-724E-4501-B026-6D7F044E1C13}"/>
          </ac:inkMkLst>
        </pc:inkChg>
        <pc:inkChg chg="add">
          <ac:chgData name="Viet Anh Nguyen" userId="b95f61ff061388d5" providerId="LiveId" clId="{746B24EA-7A43-4D3D-A68A-B9BD11066FA8}" dt="2022-02-09T10:22:09.525" v="10010"/>
          <ac:inkMkLst>
            <pc:docMk/>
            <pc:sldMk cId="4287411854" sldId="394"/>
            <ac:inkMk id="113" creationId="{2DDB72AC-B54C-4687-A657-2C9F7E85A6BA}"/>
          </ac:inkMkLst>
        </pc:inkChg>
        <pc:inkChg chg="add del">
          <ac:chgData name="Viet Anh Nguyen" userId="b95f61ff061388d5" providerId="LiveId" clId="{746B24EA-7A43-4D3D-A68A-B9BD11066FA8}" dt="2022-02-09T10:22:11.300" v="10013"/>
          <ac:inkMkLst>
            <pc:docMk/>
            <pc:sldMk cId="4287411854" sldId="394"/>
            <ac:inkMk id="114" creationId="{1254FA40-D91F-48AB-8D1E-AF52C42D24D2}"/>
          </ac:inkMkLst>
        </pc:inkChg>
        <pc:inkChg chg="add del">
          <ac:chgData name="Viet Anh Nguyen" userId="b95f61ff061388d5" providerId="LiveId" clId="{746B24EA-7A43-4D3D-A68A-B9BD11066FA8}" dt="2022-02-09T10:22:11.300" v="10013"/>
          <ac:inkMkLst>
            <pc:docMk/>
            <pc:sldMk cId="4287411854" sldId="394"/>
            <ac:inkMk id="115" creationId="{BAB9A9DA-24E5-4C0C-B512-2BEAD441086A}"/>
          </ac:inkMkLst>
        </pc:inkChg>
        <pc:inkChg chg="add">
          <ac:chgData name="Viet Anh Nguyen" userId="b95f61ff061388d5" providerId="LiveId" clId="{746B24EA-7A43-4D3D-A68A-B9BD11066FA8}" dt="2022-02-09T10:22:11.300" v="10013"/>
          <ac:inkMkLst>
            <pc:docMk/>
            <pc:sldMk cId="4287411854" sldId="394"/>
            <ac:inkMk id="116" creationId="{638F7D51-1AC6-4F51-989F-6BA279CD1FD7}"/>
          </ac:inkMkLst>
        </pc:inkChg>
        <pc:inkChg chg="add del">
          <ac:chgData name="Viet Anh Nguyen" userId="b95f61ff061388d5" providerId="LiveId" clId="{746B24EA-7A43-4D3D-A68A-B9BD11066FA8}" dt="2022-02-09T10:22:13.455" v="10018"/>
          <ac:inkMkLst>
            <pc:docMk/>
            <pc:sldMk cId="4287411854" sldId="394"/>
            <ac:inkMk id="117" creationId="{BCC268A9-DD57-4AC5-ACE5-046484B65478}"/>
          </ac:inkMkLst>
        </pc:inkChg>
        <pc:inkChg chg="add del">
          <ac:chgData name="Viet Anh Nguyen" userId="b95f61ff061388d5" providerId="LiveId" clId="{746B24EA-7A43-4D3D-A68A-B9BD11066FA8}" dt="2022-02-09T10:22:13.455" v="10018"/>
          <ac:inkMkLst>
            <pc:docMk/>
            <pc:sldMk cId="4287411854" sldId="394"/>
            <ac:inkMk id="118" creationId="{F75F3A20-CA09-4DC8-9A4C-3BE95CA00366}"/>
          </ac:inkMkLst>
        </pc:inkChg>
        <pc:inkChg chg="add del">
          <ac:chgData name="Viet Anh Nguyen" userId="b95f61ff061388d5" providerId="LiveId" clId="{746B24EA-7A43-4D3D-A68A-B9BD11066FA8}" dt="2022-02-09T10:22:13.455" v="10018"/>
          <ac:inkMkLst>
            <pc:docMk/>
            <pc:sldMk cId="4287411854" sldId="394"/>
            <ac:inkMk id="119" creationId="{6E7EE866-A361-4139-AF77-8F5CF54B4682}"/>
          </ac:inkMkLst>
        </pc:inkChg>
        <pc:inkChg chg="add del">
          <ac:chgData name="Viet Anh Nguyen" userId="b95f61ff061388d5" providerId="LiveId" clId="{746B24EA-7A43-4D3D-A68A-B9BD11066FA8}" dt="2022-02-09T10:22:13.455" v="10018"/>
          <ac:inkMkLst>
            <pc:docMk/>
            <pc:sldMk cId="4287411854" sldId="394"/>
            <ac:inkMk id="120" creationId="{073184EA-3953-4F09-9C2B-DE3A2FE5DDF6}"/>
          </ac:inkMkLst>
        </pc:inkChg>
        <pc:inkChg chg="add">
          <ac:chgData name="Viet Anh Nguyen" userId="b95f61ff061388d5" providerId="LiveId" clId="{746B24EA-7A43-4D3D-A68A-B9BD11066FA8}" dt="2022-02-09T10:22:13.455" v="10018"/>
          <ac:inkMkLst>
            <pc:docMk/>
            <pc:sldMk cId="4287411854" sldId="394"/>
            <ac:inkMk id="121" creationId="{21D598BA-01D2-47E0-9936-EB0C46A86D44}"/>
          </ac:inkMkLst>
        </pc:inkChg>
      </pc:sldChg>
      <pc:sldChg chg="addSp delSp add mod">
        <pc:chgData name="Viet Anh Nguyen" userId="b95f61ff061388d5" providerId="LiveId" clId="{746B24EA-7A43-4D3D-A68A-B9BD11066FA8}" dt="2022-02-09T10:24:07.734" v="10134"/>
        <pc:sldMkLst>
          <pc:docMk/>
          <pc:sldMk cId="355859579" sldId="395"/>
        </pc:sldMkLst>
        <pc:inkChg chg="add del">
          <ac:chgData name="Viet Anh Nguyen" userId="b95f61ff061388d5" providerId="LiveId" clId="{746B24EA-7A43-4D3D-A68A-B9BD11066FA8}" dt="2022-02-09T10:22:58.445" v="10023"/>
          <ac:inkMkLst>
            <pc:docMk/>
            <pc:sldMk cId="355859579" sldId="395"/>
            <ac:inkMk id="2" creationId="{101A7224-5862-4511-9185-6D7BA11266AE}"/>
          </ac:inkMkLst>
        </pc:inkChg>
        <pc:inkChg chg="add del">
          <ac:chgData name="Viet Anh Nguyen" userId="b95f61ff061388d5" providerId="LiveId" clId="{746B24EA-7A43-4D3D-A68A-B9BD11066FA8}" dt="2022-02-09T10:22:58.445" v="10023"/>
          <ac:inkMkLst>
            <pc:docMk/>
            <pc:sldMk cId="355859579" sldId="395"/>
            <ac:inkMk id="3" creationId="{E6592F29-F163-4173-9207-D933919DA6D7}"/>
          </ac:inkMkLst>
        </pc:inkChg>
        <pc:inkChg chg="add del">
          <ac:chgData name="Viet Anh Nguyen" userId="b95f61ff061388d5" providerId="LiveId" clId="{746B24EA-7A43-4D3D-A68A-B9BD11066FA8}" dt="2022-02-09T10:22:58.445" v="10023"/>
          <ac:inkMkLst>
            <pc:docMk/>
            <pc:sldMk cId="355859579" sldId="395"/>
            <ac:inkMk id="4" creationId="{31490B29-25B5-4F3B-9958-0058EF8BDF4A}"/>
          </ac:inkMkLst>
        </pc:inkChg>
        <pc:inkChg chg="add del">
          <ac:chgData name="Viet Anh Nguyen" userId="b95f61ff061388d5" providerId="LiveId" clId="{746B24EA-7A43-4D3D-A68A-B9BD11066FA8}" dt="2022-02-09T10:22:58.445" v="10023"/>
          <ac:inkMkLst>
            <pc:docMk/>
            <pc:sldMk cId="355859579" sldId="395"/>
            <ac:inkMk id="5" creationId="{C22AB2F4-AFA6-48C3-8AAB-1D31945B92F5}"/>
          </ac:inkMkLst>
        </pc:inkChg>
        <pc:inkChg chg="add del">
          <ac:chgData name="Viet Anh Nguyen" userId="b95f61ff061388d5" providerId="LiveId" clId="{746B24EA-7A43-4D3D-A68A-B9BD11066FA8}" dt="2022-02-09T10:22:59.588" v="10027"/>
          <ac:inkMkLst>
            <pc:docMk/>
            <pc:sldMk cId="355859579" sldId="395"/>
            <ac:inkMk id="6" creationId="{D51DF5B6-6BBF-4F16-88E7-4BEF35E8D84D}"/>
          </ac:inkMkLst>
        </pc:inkChg>
        <pc:inkChg chg="add del">
          <ac:chgData name="Viet Anh Nguyen" userId="b95f61ff061388d5" providerId="LiveId" clId="{746B24EA-7A43-4D3D-A68A-B9BD11066FA8}" dt="2022-02-09T10:22:59.588" v="10027"/>
          <ac:inkMkLst>
            <pc:docMk/>
            <pc:sldMk cId="355859579" sldId="395"/>
            <ac:inkMk id="7" creationId="{B6350E01-9337-4C9A-BEB5-25233A1553A7}"/>
          </ac:inkMkLst>
        </pc:inkChg>
        <pc:inkChg chg="add del">
          <ac:chgData name="Viet Anh Nguyen" userId="b95f61ff061388d5" providerId="LiveId" clId="{746B24EA-7A43-4D3D-A68A-B9BD11066FA8}" dt="2022-02-09T10:22:59.588" v="10027"/>
          <ac:inkMkLst>
            <pc:docMk/>
            <pc:sldMk cId="355859579" sldId="395"/>
            <ac:inkMk id="8" creationId="{0180D343-66CC-499F-A46E-12808311BF45}"/>
          </ac:inkMkLst>
        </pc:inkChg>
        <pc:inkChg chg="add del">
          <ac:chgData name="Viet Anh Nguyen" userId="b95f61ff061388d5" providerId="LiveId" clId="{746B24EA-7A43-4D3D-A68A-B9BD11066FA8}" dt="2022-02-09T10:22:59.588" v="10027"/>
          <ac:inkMkLst>
            <pc:docMk/>
            <pc:sldMk cId="355859579" sldId="395"/>
            <ac:inkMk id="9" creationId="{79F8948F-F41B-45AC-9866-12CC53E30BEB}"/>
          </ac:inkMkLst>
        </pc:inkChg>
        <pc:inkChg chg="add">
          <ac:chgData name="Viet Anh Nguyen" userId="b95f61ff061388d5" providerId="LiveId" clId="{746B24EA-7A43-4D3D-A68A-B9BD11066FA8}" dt="2022-02-09T10:22:59.588" v="10027"/>
          <ac:inkMkLst>
            <pc:docMk/>
            <pc:sldMk cId="355859579" sldId="395"/>
            <ac:inkMk id="10" creationId="{B050C415-87B0-4892-9915-BE7D2228CC37}"/>
          </ac:inkMkLst>
        </pc:inkChg>
        <pc:inkChg chg="add del">
          <ac:chgData name="Viet Anh Nguyen" userId="b95f61ff061388d5" providerId="LiveId" clId="{746B24EA-7A43-4D3D-A68A-B9BD11066FA8}" dt="2022-02-09T10:23:01.176" v="10032"/>
          <ac:inkMkLst>
            <pc:docMk/>
            <pc:sldMk cId="355859579" sldId="395"/>
            <ac:inkMk id="11" creationId="{9A4CD9AD-EA9A-4549-9ADC-AB6398EC274F}"/>
          </ac:inkMkLst>
        </pc:inkChg>
        <pc:inkChg chg="add del">
          <ac:chgData name="Viet Anh Nguyen" userId="b95f61ff061388d5" providerId="LiveId" clId="{746B24EA-7A43-4D3D-A68A-B9BD11066FA8}" dt="2022-02-09T10:23:01.176" v="10032"/>
          <ac:inkMkLst>
            <pc:docMk/>
            <pc:sldMk cId="355859579" sldId="395"/>
            <ac:inkMk id="12" creationId="{6CCFE2F7-5C23-4DDC-A2E8-0B62F505F22C}"/>
          </ac:inkMkLst>
        </pc:inkChg>
        <pc:inkChg chg="add del">
          <ac:chgData name="Viet Anh Nguyen" userId="b95f61ff061388d5" providerId="LiveId" clId="{746B24EA-7A43-4D3D-A68A-B9BD11066FA8}" dt="2022-02-09T10:23:01.176" v="10032"/>
          <ac:inkMkLst>
            <pc:docMk/>
            <pc:sldMk cId="355859579" sldId="395"/>
            <ac:inkMk id="13" creationId="{058B17E8-3543-4A1A-8D99-EBBF7E644C9A}"/>
          </ac:inkMkLst>
        </pc:inkChg>
        <pc:inkChg chg="add del">
          <ac:chgData name="Viet Anh Nguyen" userId="b95f61ff061388d5" providerId="LiveId" clId="{746B24EA-7A43-4D3D-A68A-B9BD11066FA8}" dt="2022-02-09T10:23:01.176" v="10032"/>
          <ac:inkMkLst>
            <pc:docMk/>
            <pc:sldMk cId="355859579" sldId="395"/>
            <ac:inkMk id="14" creationId="{36A971FD-5577-4D27-8FBF-EBD74C204EC8}"/>
          </ac:inkMkLst>
        </pc:inkChg>
        <pc:inkChg chg="add">
          <ac:chgData name="Viet Anh Nguyen" userId="b95f61ff061388d5" providerId="LiveId" clId="{746B24EA-7A43-4D3D-A68A-B9BD11066FA8}" dt="2022-02-09T10:23:01.176" v="10032"/>
          <ac:inkMkLst>
            <pc:docMk/>
            <pc:sldMk cId="355859579" sldId="395"/>
            <ac:inkMk id="15" creationId="{961D3335-D992-48EE-95B5-E4AE807691F7}"/>
          </ac:inkMkLst>
        </pc:inkChg>
        <pc:inkChg chg="add del">
          <ac:chgData name="Viet Anh Nguyen" userId="b95f61ff061388d5" providerId="LiveId" clId="{746B24EA-7A43-4D3D-A68A-B9BD11066FA8}" dt="2022-02-09T10:23:02.837" v="10037"/>
          <ac:inkMkLst>
            <pc:docMk/>
            <pc:sldMk cId="355859579" sldId="395"/>
            <ac:inkMk id="16" creationId="{25ABCA15-BC10-42F8-A4B5-A99990ADF3DF}"/>
          </ac:inkMkLst>
        </pc:inkChg>
        <pc:inkChg chg="add del">
          <ac:chgData name="Viet Anh Nguyen" userId="b95f61ff061388d5" providerId="LiveId" clId="{746B24EA-7A43-4D3D-A68A-B9BD11066FA8}" dt="2022-02-09T10:23:02.837" v="10037"/>
          <ac:inkMkLst>
            <pc:docMk/>
            <pc:sldMk cId="355859579" sldId="395"/>
            <ac:inkMk id="17" creationId="{67E7EF58-01F7-4CB3-AAE5-42D75365817E}"/>
          </ac:inkMkLst>
        </pc:inkChg>
        <pc:inkChg chg="add del">
          <ac:chgData name="Viet Anh Nguyen" userId="b95f61ff061388d5" providerId="LiveId" clId="{746B24EA-7A43-4D3D-A68A-B9BD11066FA8}" dt="2022-02-09T10:23:02.837" v="10037"/>
          <ac:inkMkLst>
            <pc:docMk/>
            <pc:sldMk cId="355859579" sldId="395"/>
            <ac:inkMk id="18" creationId="{051232A2-B8B8-43A7-92CB-C1C90111919F}"/>
          </ac:inkMkLst>
        </pc:inkChg>
        <pc:inkChg chg="add del">
          <ac:chgData name="Viet Anh Nguyen" userId="b95f61ff061388d5" providerId="LiveId" clId="{746B24EA-7A43-4D3D-A68A-B9BD11066FA8}" dt="2022-02-09T10:23:02.837" v="10037"/>
          <ac:inkMkLst>
            <pc:docMk/>
            <pc:sldMk cId="355859579" sldId="395"/>
            <ac:inkMk id="19" creationId="{EE6310B6-999A-468C-8F78-8E42B78F0C98}"/>
          </ac:inkMkLst>
        </pc:inkChg>
        <pc:inkChg chg="add">
          <ac:chgData name="Viet Anh Nguyen" userId="b95f61ff061388d5" providerId="LiveId" clId="{746B24EA-7A43-4D3D-A68A-B9BD11066FA8}" dt="2022-02-09T10:23:02.837" v="10037"/>
          <ac:inkMkLst>
            <pc:docMk/>
            <pc:sldMk cId="355859579" sldId="395"/>
            <ac:inkMk id="20" creationId="{C4429EB8-B163-441C-801B-169DFB2AAFD1}"/>
          </ac:inkMkLst>
        </pc:inkChg>
        <pc:inkChg chg="add del">
          <ac:chgData name="Viet Anh Nguyen" userId="b95f61ff061388d5" providerId="LiveId" clId="{746B24EA-7A43-4D3D-A68A-B9BD11066FA8}" dt="2022-02-09T10:23:08.989" v="10054"/>
          <ac:inkMkLst>
            <pc:docMk/>
            <pc:sldMk cId="355859579" sldId="395"/>
            <ac:inkMk id="21" creationId="{336A85A1-BF2F-4ACA-BE6E-F1F35D819BC9}"/>
          </ac:inkMkLst>
        </pc:inkChg>
        <pc:inkChg chg="add del">
          <ac:chgData name="Viet Anh Nguyen" userId="b95f61ff061388d5" providerId="LiveId" clId="{746B24EA-7A43-4D3D-A68A-B9BD11066FA8}" dt="2022-02-09T10:23:08.989" v="10054"/>
          <ac:inkMkLst>
            <pc:docMk/>
            <pc:sldMk cId="355859579" sldId="395"/>
            <ac:inkMk id="22" creationId="{802C77DF-AACB-4FFE-A8B1-594A59D737FA}"/>
          </ac:inkMkLst>
        </pc:inkChg>
        <pc:inkChg chg="add del">
          <ac:chgData name="Viet Anh Nguyen" userId="b95f61ff061388d5" providerId="LiveId" clId="{746B24EA-7A43-4D3D-A68A-B9BD11066FA8}" dt="2022-02-09T10:23:08.989" v="10054"/>
          <ac:inkMkLst>
            <pc:docMk/>
            <pc:sldMk cId="355859579" sldId="395"/>
            <ac:inkMk id="23" creationId="{D1A866BB-478C-49B4-920E-7F2461E1CFB4}"/>
          </ac:inkMkLst>
        </pc:inkChg>
        <pc:inkChg chg="add del">
          <ac:chgData name="Viet Anh Nguyen" userId="b95f61ff061388d5" providerId="LiveId" clId="{746B24EA-7A43-4D3D-A68A-B9BD11066FA8}" dt="2022-02-09T10:23:08.989" v="10054"/>
          <ac:inkMkLst>
            <pc:docMk/>
            <pc:sldMk cId="355859579" sldId="395"/>
            <ac:inkMk id="24" creationId="{FEEC0A19-9B4C-447B-93E6-3C5B7ACD26AF}"/>
          </ac:inkMkLst>
        </pc:inkChg>
        <pc:inkChg chg="add del">
          <ac:chgData name="Viet Anh Nguyen" userId="b95f61ff061388d5" providerId="LiveId" clId="{746B24EA-7A43-4D3D-A68A-B9BD11066FA8}" dt="2022-02-09T10:23:08.989" v="10054"/>
          <ac:inkMkLst>
            <pc:docMk/>
            <pc:sldMk cId="355859579" sldId="395"/>
            <ac:inkMk id="25" creationId="{7EF4B576-DF34-4543-8238-9C03D2961005}"/>
          </ac:inkMkLst>
        </pc:inkChg>
        <pc:inkChg chg="add del">
          <ac:chgData name="Viet Anh Nguyen" userId="b95f61ff061388d5" providerId="LiveId" clId="{746B24EA-7A43-4D3D-A68A-B9BD11066FA8}" dt="2022-02-09T10:23:08.989" v="10054"/>
          <ac:inkMkLst>
            <pc:docMk/>
            <pc:sldMk cId="355859579" sldId="395"/>
            <ac:inkMk id="26" creationId="{746A2F44-BDA4-4045-A6AC-045A19242C1A}"/>
          </ac:inkMkLst>
        </pc:inkChg>
        <pc:inkChg chg="add del">
          <ac:chgData name="Viet Anh Nguyen" userId="b95f61ff061388d5" providerId="LiveId" clId="{746B24EA-7A43-4D3D-A68A-B9BD11066FA8}" dt="2022-02-09T10:23:08.989" v="10054"/>
          <ac:inkMkLst>
            <pc:docMk/>
            <pc:sldMk cId="355859579" sldId="395"/>
            <ac:inkMk id="27" creationId="{557D6A0E-8B6C-4FAD-9901-B3D0A21AE8EC}"/>
          </ac:inkMkLst>
        </pc:inkChg>
        <pc:inkChg chg="add del">
          <ac:chgData name="Viet Anh Nguyen" userId="b95f61ff061388d5" providerId="LiveId" clId="{746B24EA-7A43-4D3D-A68A-B9BD11066FA8}" dt="2022-02-09T10:23:08.989" v="10054"/>
          <ac:inkMkLst>
            <pc:docMk/>
            <pc:sldMk cId="355859579" sldId="395"/>
            <ac:inkMk id="28" creationId="{DA106D6D-50AD-4CFF-A5D6-7B871E1BC2FA}"/>
          </ac:inkMkLst>
        </pc:inkChg>
        <pc:inkChg chg="add del">
          <ac:chgData name="Viet Anh Nguyen" userId="b95f61ff061388d5" providerId="LiveId" clId="{746B24EA-7A43-4D3D-A68A-B9BD11066FA8}" dt="2022-02-09T10:23:08.989" v="10054"/>
          <ac:inkMkLst>
            <pc:docMk/>
            <pc:sldMk cId="355859579" sldId="395"/>
            <ac:inkMk id="29" creationId="{028A65A0-103B-42A2-8D3D-945E38B4387A}"/>
          </ac:inkMkLst>
        </pc:inkChg>
        <pc:inkChg chg="add del">
          <ac:chgData name="Viet Anh Nguyen" userId="b95f61ff061388d5" providerId="LiveId" clId="{746B24EA-7A43-4D3D-A68A-B9BD11066FA8}" dt="2022-02-09T10:23:08.989" v="10054"/>
          <ac:inkMkLst>
            <pc:docMk/>
            <pc:sldMk cId="355859579" sldId="395"/>
            <ac:inkMk id="30" creationId="{0129D64E-FD22-405A-BB86-A166DB4ED2CC}"/>
          </ac:inkMkLst>
        </pc:inkChg>
        <pc:inkChg chg="add del">
          <ac:chgData name="Viet Anh Nguyen" userId="b95f61ff061388d5" providerId="LiveId" clId="{746B24EA-7A43-4D3D-A68A-B9BD11066FA8}" dt="2022-02-09T10:23:08.989" v="10054"/>
          <ac:inkMkLst>
            <pc:docMk/>
            <pc:sldMk cId="355859579" sldId="395"/>
            <ac:inkMk id="31" creationId="{49F3604B-B9FD-452C-902E-1FCFE398CDA2}"/>
          </ac:inkMkLst>
        </pc:inkChg>
        <pc:inkChg chg="add del">
          <ac:chgData name="Viet Anh Nguyen" userId="b95f61ff061388d5" providerId="LiveId" clId="{746B24EA-7A43-4D3D-A68A-B9BD11066FA8}" dt="2022-02-09T10:23:08.989" v="10054"/>
          <ac:inkMkLst>
            <pc:docMk/>
            <pc:sldMk cId="355859579" sldId="395"/>
            <ac:inkMk id="32" creationId="{F7083954-7EC8-4116-8869-3658B832472B}"/>
          </ac:inkMkLst>
        </pc:inkChg>
        <pc:inkChg chg="add del">
          <ac:chgData name="Viet Anh Nguyen" userId="b95f61ff061388d5" providerId="LiveId" clId="{746B24EA-7A43-4D3D-A68A-B9BD11066FA8}" dt="2022-02-09T10:23:08.989" v="10054"/>
          <ac:inkMkLst>
            <pc:docMk/>
            <pc:sldMk cId="355859579" sldId="395"/>
            <ac:inkMk id="33" creationId="{41AE0659-1700-42C8-85CD-B406947A1C9B}"/>
          </ac:inkMkLst>
        </pc:inkChg>
        <pc:inkChg chg="add del">
          <ac:chgData name="Viet Anh Nguyen" userId="b95f61ff061388d5" providerId="LiveId" clId="{746B24EA-7A43-4D3D-A68A-B9BD11066FA8}" dt="2022-02-09T10:23:08.989" v="10054"/>
          <ac:inkMkLst>
            <pc:docMk/>
            <pc:sldMk cId="355859579" sldId="395"/>
            <ac:inkMk id="34" creationId="{3AE009F0-2A65-4C34-BFFF-55A96AE3455E}"/>
          </ac:inkMkLst>
        </pc:inkChg>
        <pc:inkChg chg="add del">
          <ac:chgData name="Viet Anh Nguyen" userId="b95f61ff061388d5" providerId="LiveId" clId="{746B24EA-7A43-4D3D-A68A-B9BD11066FA8}" dt="2022-02-09T10:23:08.989" v="10054"/>
          <ac:inkMkLst>
            <pc:docMk/>
            <pc:sldMk cId="355859579" sldId="395"/>
            <ac:inkMk id="35" creationId="{9C50B6B7-3198-44DC-A4F3-DDBD5E5004DF}"/>
          </ac:inkMkLst>
        </pc:inkChg>
        <pc:inkChg chg="add del">
          <ac:chgData name="Viet Anh Nguyen" userId="b95f61ff061388d5" providerId="LiveId" clId="{746B24EA-7A43-4D3D-A68A-B9BD11066FA8}" dt="2022-02-09T10:23:08.989" v="10054"/>
          <ac:inkMkLst>
            <pc:docMk/>
            <pc:sldMk cId="355859579" sldId="395"/>
            <ac:inkMk id="36" creationId="{4E37B9BB-021F-4E1B-804D-A19DE342A7F3}"/>
          </ac:inkMkLst>
        </pc:inkChg>
        <pc:inkChg chg="add">
          <ac:chgData name="Viet Anh Nguyen" userId="b95f61ff061388d5" providerId="LiveId" clId="{746B24EA-7A43-4D3D-A68A-B9BD11066FA8}" dt="2022-02-09T10:23:08.989" v="10054"/>
          <ac:inkMkLst>
            <pc:docMk/>
            <pc:sldMk cId="355859579" sldId="395"/>
            <ac:inkMk id="37" creationId="{F2953F58-A4F6-4FC5-90CB-F8B2433A86C6}"/>
          </ac:inkMkLst>
        </pc:inkChg>
        <pc:inkChg chg="add">
          <ac:chgData name="Viet Anh Nguyen" userId="b95f61ff061388d5" providerId="LiveId" clId="{746B24EA-7A43-4D3D-A68A-B9BD11066FA8}" dt="2022-02-09T10:23:08.989" v="10054"/>
          <ac:inkMkLst>
            <pc:docMk/>
            <pc:sldMk cId="355859579" sldId="395"/>
            <ac:inkMk id="38" creationId="{92E40569-7F33-40C5-A88B-5D81404AF268}"/>
          </ac:inkMkLst>
        </pc:inkChg>
        <pc:inkChg chg="add del">
          <ac:chgData name="Viet Anh Nguyen" userId="b95f61ff061388d5" providerId="LiveId" clId="{746B24EA-7A43-4D3D-A68A-B9BD11066FA8}" dt="2022-02-09T10:23:10.140" v="10058"/>
          <ac:inkMkLst>
            <pc:docMk/>
            <pc:sldMk cId="355859579" sldId="395"/>
            <ac:inkMk id="39" creationId="{EB2F1C87-B11A-46AA-8EEB-4A67C323F7AC}"/>
          </ac:inkMkLst>
        </pc:inkChg>
        <pc:inkChg chg="add del">
          <ac:chgData name="Viet Anh Nguyen" userId="b95f61ff061388d5" providerId="LiveId" clId="{746B24EA-7A43-4D3D-A68A-B9BD11066FA8}" dt="2022-02-09T10:23:10.140" v="10058"/>
          <ac:inkMkLst>
            <pc:docMk/>
            <pc:sldMk cId="355859579" sldId="395"/>
            <ac:inkMk id="40" creationId="{B02849BC-B38F-4BBC-91CB-9A77DBBC8C46}"/>
          </ac:inkMkLst>
        </pc:inkChg>
        <pc:inkChg chg="add del">
          <ac:chgData name="Viet Anh Nguyen" userId="b95f61ff061388d5" providerId="LiveId" clId="{746B24EA-7A43-4D3D-A68A-B9BD11066FA8}" dt="2022-02-09T10:23:10.140" v="10058"/>
          <ac:inkMkLst>
            <pc:docMk/>
            <pc:sldMk cId="355859579" sldId="395"/>
            <ac:inkMk id="41" creationId="{887A9CEC-74F3-4BA6-9942-4518C61EBBC3}"/>
          </ac:inkMkLst>
        </pc:inkChg>
        <pc:inkChg chg="add">
          <ac:chgData name="Viet Anh Nguyen" userId="b95f61ff061388d5" providerId="LiveId" clId="{746B24EA-7A43-4D3D-A68A-B9BD11066FA8}" dt="2022-02-09T10:23:10.140" v="10058"/>
          <ac:inkMkLst>
            <pc:docMk/>
            <pc:sldMk cId="355859579" sldId="395"/>
            <ac:inkMk id="42" creationId="{032C7535-E185-44E7-ADD4-903336DC841B}"/>
          </ac:inkMkLst>
        </pc:inkChg>
        <pc:inkChg chg="add del">
          <ac:chgData name="Viet Anh Nguyen" userId="b95f61ff061388d5" providerId="LiveId" clId="{746B24EA-7A43-4D3D-A68A-B9BD11066FA8}" dt="2022-02-09T10:23:13.680" v="10067"/>
          <ac:inkMkLst>
            <pc:docMk/>
            <pc:sldMk cId="355859579" sldId="395"/>
            <ac:inkMk id="43" creationId="{7450AF72-2A5A-4141-B723-E7EB3DC99644}"/>
          </ac:inkMkLst>
        </pc:inkChg>
        <pc:inkChg chg="add del">
          <ac:chgData name="Viet Anh Nguyen" userId="b95f61ff061388d5" providerId="LiveId" clId="{746B24EA-7A43-4D3D-A68A-B9BD11066FA8}" dt="2022-02-09T10:23:13.680" v="10067"/>
          <ac:inkMkLst>
            <pc:docMk/>
            <pc:sldMk cId="355859579" sldId="395"/>
            <ac:inkMk id="44" creationId="{A93E62EF-C3BC-463B-B60F-90820E4B3FD2}"/>
          </ac:inkMkLst>
        </pc:inkChg>
        <pc:inkChg chg="add">
          <ac:chgData name="Viet Anh Nguyen" userId="b95f61ff061388d5" providerId="LiveId" clId="{746B24EA-7A43-4D3D-A68A-B9BD11066FA8}" dt="2022-02-09T10:23:11.110" v="10061" actId="9405"/>
          <ac:inkMkLst>
            <pc:docMk/>
            <pc:sldMk cId="355859579" sldId="395"/>
            <ac:inkMk id="45" creationId="{E7D93B97-EB4F-455E-9C5F-3EDA84F7C81E}"/>
          </ac:inkMkLst>
        </pc:inkChg>
        <pc:inkChg chg="add del">
          <ac:chgData name="Viet Anh Nguyen" userId="b95f61ff061388d5" providerId="LiveId" clId="{746B24EA-7A43-4D3D-A68A-B9BD11066FA8}" dt="2022-02-09T10:23:13.680" v="10067"/>
          <ac:inkMkLst>
            <pc:docMk/>
            <pc:sldMk cId="355859579" sldId="395"/>
            <ac:inkMk id="46" creationId="{9A36D76C-AD3E-4A6A-B674-B5635BDAAD78}"/>
          </ac:inkMkLst>
        </pc:inkChg>
        <pc:inkChg chg="add del">
          <ac:chgData name="Viet Anh Nguyen" userId="b95f61ff061388d5" providerId="LiveId" clId="{746B24EA-7A43-4D3D-A68A-B9BD11066FA8}" dt="2022-02-09T10:23:13.680" v="10067"/>
          <ac:inkMkLst>
            <pc:docMk/>
            <pc:sldMk cId="355859579" sldId="395"/>
            <ac:inkMk id="47" creationId="{70006C7F-8828-4C49-B2C9-B9D094886EDB}"/>
          </ac:inkMkLst>
        </pc:inkChg>
        <pc:inkChg chg="add del">
          <ac:chgData name="Viet Anh Nguyen" userId="b95f61ff061388d5" providerId="LiveId" clId="{746B24EA-7A43-4D3D-A68A-B9BD11066FA8}" dt="2022-02-09T10:23:13.680" v="10067"/>
          <ac:inkMkLst>
            <pc:docMk/>
            <pc:sldMk cId="355859579" sldId="395"/>
            <ac:inkMk id="48" creationId="{018A7D32-70BD-4F00-A971-5B7D81FC7237}"/>
          </ac:inkMkLst>
        </pc:inkChg>
        <pc:inkChg chg="add del">
          <ac:chgData name="Viet Anh Nguyen" userId="b95f61ff061388d5" providerId="LiveId" clId="{746B24EA-7A43-4D3D-A68A-B9BD11066FA8}" dt="2022-02-09T10:23:13.680" v="10067"/>
          <ac:inkMkLst>
            <pc:docMk/>
            <pc:sldMk cId="355859579" sldId="395"/>
            <ac:inkMk id="49" creationId="{722735BE-3FA8-416B-8A81-0B84AEE2D6B3}"/>
          </ac:inkMkLst>
        </pc:inkChg>
        <pc:inkChg chg="add del">
          <ac:chgData name="Viet Anh Nguyen" userId="b95f61ff061388d5" providerId="LiveId" clId="{746B24EA-7A43-4D3D-A68A-B9BD11066FA8}" dt="2022-02-09T10:23:13.680" v="10067"/>
          <ac:inkMkLst>
            <pc:docMk/>
            <pc:sldMk cId="355859579" sldId="395"/>
            <ac:inkMk id="50" creationId="{906A0F6C-479A-4D31-8D6E-395C71E97E4A}"/>
          </ac:inkMkLst>
        </pc:inkChg>
        <pc:inkChg chg="add">
          <ac:chgData name="Viet Anh Nguyen" userId="b95f61ff061388d5" providerId="LiveId" clId="{746B24EA-7A43-4D3D-A68A-B9BD11066FA8}" dt="2022-02-09T10:23:13.680" v="10067"/>
          <ac:inkMkLst>
            <pc:docMk/>
            <pc:sldMk cId="355859579" sldId="395"/>
            <ac:inkMk id="51" creationId="{C88BD63B-379D-463F-8EEB-47CA9CDA9B44}"/>
          </ac:inkMkLst>
        </pc:inkChg>
        <pc:inkChg chg="add">
          <ac:chgData name="Viet Anh Nguyen" userId="b95f61ff061388d5" providerId="LiveId" clId="{746B24EA-7A43-4D3D-A68A-B9BD11066FA8}" dt="2022-02-09T10:23:13.680" v="10067"/>
          <ac:inkMkLst>
            <pc:docMk/>
            <pc:sldMk cId="355859579" sldId="395"/>
            <ac:inkMk id="52" creationId="{E557567E-4072-4345-808F-DE0CB18B1B2D}"/>
          </ac:inkMkLst>
        </pc:inkChg>
        <pc:inkChg chg="add del">
          <ac:chgData name="Viet Anh Nguyen" userId="b95f61ff061388d5" providerId="LiveId" clId="{746B24EA-7A43-4D3D-A68A-B9BD11066FA8}" dt="2022-02-09T10:23:36.360" v="10081"/>
          <ac:inkMkLst>
            <pc:docMk/>
            <pc:sldMk cId="355859579" sldId="395"/>
            <ac:inkMk id="53" creationId="{7409013F-D8CF-406C-ACFD-6E45B121F90E}"/>
          </ac:inkMkLst>
        </pc:inkChg>
        <pc:inkChg chg="add del">
          <ac:chgData name="Viet Anh Nguyen" userId="b95f61ff061388d5" providerId="LiveId" clId="{746B24EA-7A43-4D3D-A68A-B9BD11066FA8}" dt="2022-02-09T10:23:36.360" v="10081"/>
          <ac:inkMkLst>
            <pc:docMk/>
            <pc:sldMk cId="355859579" sldId="395"/>
            <ac:inkMk id="54" creationId="{0749635E-7649-4809-996F-60CF59D12871}"/>
          </ac:inkMkLst>
        </pc:inkChg>
        <pc:inkChg chg="add del">
          <ac:chgData name="Viet Anh Nguyen" userId="b95f61ff061388d5" providerId="LiveId" clId="{746B24EA-7A43-4D3D-A68A-B9BD11066FA8}" dt="2022-02-09T10:23:36.360" v="10081"/>
          <ac:inkMkLst>
            <pc:docMk/>
            <pc:sldMk cId="355859579" sldId="395"/>
            <ac:inkMk id="55" creationId="{1B55E978-F334-48FC-92BA-BE7E0B557574}"/>
          </ac:inkMkLst>
        </pc:inkChg>
        <pc:inkChg chg="add del">
          <ac:chgData name="Viet Anh Nguyen" userId="b95f61ff061388d5" providerId="LiveId" clId="{746B24EA-7A43-4D3D-A68A-B9BD11066FA8}" dt="2022-02-09T10:23:36.360" v="10081"/>
          <ac:inkMkLst>
            <pc:docMk/>
            <pc:sldMk cId="355859579" sldId="395"/>
            <ac:inkMk id="56" creationId="{EABB013B-1CED-4505-8E4E-0CC9C81F84D6}"/>
          </ac:inkMkLst>
        </pc:inkChg>
        <pc:inkChg chg="add del">
          <ac:chgData name="Viet Anh Nguyen" userId="b95f61ff061388d5" providerId="LiveId" clId="{746B24EA-7A43-4D3D-A68A-B9BD11066FA8}" dt="2022-02-09T10:23:36.360" v="10081"/>
          <ac:inkMkLst>
            <pc:docMk/>
            <pc:sldMk cId="355859579" sldId="395"/>
            <ac:inkMk id="57" creationId="{39CEC68E-15F6-42B5-9442-ECE51AB76D63}"/>
          </ac:inkMkLst>
        </pc:inkChg>
        <pc:inkChg chg="add del">
          <ac:chgData name="Viet Anh Nguyen" userId="b95f61ff061388d5" providerId="LiveId" clId="{746B24EA-7A43-4D3D-A68A-B9BD11066FA8}" dt="2022-02-09T10:23:36.360" v="10081"/>
          <ac:inkMkLst>
            <pc:docMk/>
            <pc:sldMk cId="355859579" sldId="395"/>
            <ac:inkMk id="58" creationId="{19740818-8D09-4F85-BDC3-483BB038C3FC}"/>
          </ac:inkMkLst>
        </pc:inkChg>
        <pc:inkChg chg="add del">
          <ac:chgData name="Viet Anh Nguyen" userId="b95f61ff061388d5" providerId="LiveId" clId="{746B24EA-7A43-4D3D-A68A-B9BD11066FA8}" dt="2022-02-09T10:23:36.360" v="10081"/>
          <ac:inkMkLst>
            <pc:docMk/>
            <pc:sldMk cId="355859579" sldId="395"/>
            <ac:inkMk id="59" creationId="{56E2C9DE-13E5-4927-834E-F2CBB8BC4093}"/>
          </ac:inkMkLst>
        </pc:inkChg>
        <pc:inkChg chg="add del">
          <ac:chgData name="Viet Anh Nguyen" userId="b95f61ff061388d5" providerId="LiveId" clId="{746B24EA-7A43-4D3D-A68A-B9BD11066FA8}" dt="2022-02-09T10:23:36.360" v="10081"/>
          <ac:inkMkLst>
            <pc:docMk/>
            <pc:sldMk cId="355859579" sldId="395"/>
            <ac:inkMk id="60" creationId="{F288DA01-3C4F-4856-AF3B-8828C326D53D}"/>
          </ac:inkMkLst>
        </pc:inkChg>
        <pc:inkChg chg="add del">
          <ac:chgData name="Viet Anh Nguyen" userId="b95f61ff061388d5" providerId="LiveId" clId="{746B24EA-7A43-4D3D-A68A-B9BD11066FA8}" dt="2022-02-09T10:23:36.360" v="10081"/>
          <ac:inkMkLst>
            <pc:docMk/>
            <pc:sldMk cId="355859579" sldId="395"/>
            <ac:inkMk id="61" creationId="{0667DAD3-2000-4B6F-A3BA-A96075B7F2B6}"/>
          </ac:inkMkLst>
        </pc:inkChg>
        <pc:inkChg chg="add del">
          <ac:chgData name="Viet Anh Nguyen" userId="b95f61ff061388d5" providerId="LiveId" clId="{746B24EA-7A43-4D3D-A68A-B9BD11066FA8}" dt="2022-02-09T10:23:36.360" v="10081"/>
          <ac:inkMkLst>
            <pc:docMk/>
            <pc:sldMk cId="355859579" sldId="395"/>
            <ac:inkMk id="62" creationId="{E6A6637B-549F-4C83-8596-5E15D83BA0A1}"/>
          </ac:inkMkLst>
        </pc:inkChg>
        <pc:inkChg chg="add del">
          <ac:chgData name="Viet Anh Nguyen" userId="b95f61ff061388d5" providerId="LiveId" clId="{746B24EA-7A43-4D3D-A68A-B9BD11066FA8}" dt="2022-02-09T10:23:36.360" v="10081"/>
          <ac:inkMkLst>
            <pc:docMk/>
            <pc:sldMk cId="355859579" sldId="395"/>
            <ac:inkMk id="63" creationId="{33BE2356-50EB-48E7-B989-80FEA27AB594}"/>
          </ac:inkMkLst>
        </pc:inkChg>
        <pc:inkChg chg="add">
          <ac:chgData name="Viet Anh Nguyen" userId="b95f61ff061388d5" providerId="LiveId" clId="{746B24EA-7A43-4D3D-A68A-B9BD11066FA8}" dt="2022-02-09T10:23:35.664" v="10079" actId="9405"/>
          <ac:inkMkLst>
            <pc:docMk/>
            <pc:sldMk cId="355859579" sldId="395"/>
            <ac:inkMk id="64" creationId="{19C1DD01-EBBD-4E59-AB51-99A140AECE90}"/>
          </ac:inkMkLst>
        </pc:inkChg>
        <pc:inkChg chg="add">
          <ac:chgData name="Viet Anh Nguyen" userId="b95f61ff061388d5" providerId="LiveId" clId="{746B24EA-7A43-4D3D-A68A-B9BD11066FA8}" dt="2022-02-09T10:23:35.796" v="10080" actId="9405"/>
          <ac:inkMkLst>
            <pc:docMk/>
            <pc:sldMk cId="355859579" sldId="395"/>
            <ac:inkMk id="65" creationId="{D95FA18D-CE91-4335-9353-06CD2B722CB4}"/>
          </ac:inkMkLst>
        </pc:inkChg>
        <pc:inkChg chg="add del">
          <ac:chgData name="Viet Anh Nguyen" userId="b95f61ff061388d5" providerId="LiveId" clId="{746B24EA-7A43-4D3D-A68A-B9BD11066FA8}" dt="2022-02-09T10:23:36.360" v="10081"/>
          <ac:inkMkLst>
            <pc:docMk/>
            <pc:sldMk cId="355859579" sldId="395"/>
            <ac:inkMk id="66" creationId="{EC888D34-0AC5-412C-8F2F-7B9D6126F79B}"/>
          </ac:inkMkLst>
        </pc:inkChg>
        <pc:inkChg chg="add">
          <ac:chgData name="Viet Anh Nguyen" userId="b95f61ff061388d5" providerId="LiveId" clId="{746B24EA-7A43-4D3D-A68A-B9BD11066FA8}" dt="2022-02-09T10:23:36.360" v="10081"/>
          <ac:inkMkLst>
            <pc:docMk/>
            <pc:sldMk cId="355859579" sldId="395"/>
            <ac:inkMk id="67" creationId="{1D096E07-5D5A-465B-AEB6-FAFF2A02A748}"/>
          </ac:inkMkLst>
        </pc:inkChg>
        <pc:inkChg chg="add">
          <ac:chgData name="Viet Anh Nguyen" userId="b95f61ff061388d5" providerId="LiveId" clId="{746B24EA-7A43-4D3D-A68A-B9BD11066FA8}" dt="2022-02-09T10:23:36.360" v="10081"/>
          <ac:inkMkLst>
            <pc:docMk/>
            <pc:sldMk cId="355859579" sldId="395"/>
            <ac:inkMk id="68" creationId="{FB2BA6AB-B2EC-4419-8398-F4AC17551E2C}"/>
          </ac:inkMkLst>
        </pc:inkChg>
        <pc:inkChg chg="add del">
          <ac:chgData name="Viet Anh Nguyen" userId="b95f61ff061388d5" providerId="LiveId" clId="{746B24EA-7A43-4D3D-A68A-B9BD11066FA8}" dt="2022-02-09T10:23:39.748" v="10091"/>
          <ac:inkMkLst>
            <pc:docMk/>
            <pc:sldMk cId="355859579" sldId="395"/>
            <ac:inkMk id="69" creationId="{219C3A6E-219D-4E7A-B93F-4CB3062249F5}"/>
          </ac:inkMkLst>
        </pc:inkChg>
        <pc:inkChg chg="add del">
          <ac:chgData name="Viet Anh Nguyen" userId="b95f61ff061388d5" providerId="LiveId" clId="{746B24EA-7A43-4D3D-A68A-B9BD11066FA8}" dt="2022-02-09T10:23:39.748" v="10091"/>
          <ac:inkMkLst>
            <pc:docMk/>
            <pc:sldMk cId="355859579" sldId="395"/>
            <ac:inkMk id="70" creationId="{E1CE8DD6-0E06-4A93-8DF7-63256D4F58B4}"/>
          </ac:inkMkLst>
        </pc:inkChg>
        <pc:inkChg chg="add del">
          <ac:chgData name="Viet Anh Nguyen" userId="b95f61ff061388d5" providerId="LiveId" clId="{746B24EA-7A43-4D3D-A68A-B9BD11066FA8}" dt="2022-02-09T10:23:39.748" v="10091"/>
          <ac:inkMkLst>
            <pc:docMk/>
            <pc:sldMk cId="355859579" sldId="395"/>
            <ac:inkMk id="71" creationId="{58060029-06C4-44AD-8DDE-F4348B56C518}"/>
          </ac:inkMkLst>
        </pc:inkChg>
        <pc:inkChg chg="add del">
          <ac:chgData name="Viet Anh Nguyen" userId="b95f61ff061388d5" providerId="LiveId" clId="{746B24EA-7A43-4D3D-A68A-B9BD11066FA8}" dt="2022-02-09T10:23:39.748" v="10091"/>
          <ac:inkMkLst>
            <pc:docMk/>
            <pc:sldMk cId="355859579" sldId="395"/>
            <ac:inkMk id="72" creationId="{960511A2-D9B1-4851-9F0C-3828AFC16286}"/>
          </ac:inkMkLst>
        </pc:inkChg>
        <pc:inkChg chg="add del">
          <ac:chgData name="Viet Anh Nguyen" userId="b95f61ff061388d5" providerId="LiveId" clId="{746B24EA-7A43-4D3D-A68A-B9BD11066FA8}" dt="2022-02-09T10:23:39.748" v="10091"/>
          <ac:inkMkLst>
            <pc:docMk/>
            <pc:sldMk cId="355859579" sldId="395"/>
            <ac:inkMk id="73" creationId="{B94E2F02-7A14-4C16-8081-61F8D4DC0946}"/>
          </ac:inkMkLst>
        </pc:inkChg>
        <pc:inkChg chg="add del">
          <ac:chgData name="Viet Anh Nguyen" userId="b95f61ff061388d5" providerId="LiveId" clId="{746B24EA-7A43-4D3D-A68A-B9BD11066FA8}" dt="2022-02-09T10:23:39.748" v="10091"/>
          <ac:inkMkLst>
            <pc:docMk/>
            <pc:sldMk cId="355859579" sldId="395"/>
            <ac:inkMk id="74" creationId="{71728363-1BD6-474D-801C-1957E5F58047}"/>
          </ac:inkMkLst>
        </pc:inkChg>
        <pc:inkChg chg="add del">
          <ac:chgData name="Viet Anh Nguyen" userId="b95f61ff061388d5" providerId="LiveId" clId="{746B24EA-7A43-4D3D-A68A-B9BD11066FA8}" dt="2022-02-09T10:23:39.748" v="10091"/>
          <ac:inkMkLst>
            <pc:docMk/>
            <pc:sldMk cId="355859579" sldId="395"/>
            <ac:inkMk id="75" creationId="{EE747220-7C1A-4F44-90EA-08DCB47F1307}"/>
          </ac:inkMkLst>
        </pc:inkChg>
        <pc:inkChg chg="add del">
          <ac:chgData name="Viet Anh Nguyen" userId="b95f61ff061388d5" providerId="LiveId" clId="{746B24EA-7A43-4D3D-A68A-B9BD11066FA8}" dt="2022-02-09T10:23:39.748" v="10091"/>
          <ac:inkMkLst>
            <pc:docMk/>
            <pc:sldMk cId="355859579" sldId="395"/>
            <ac:inkMk id="76" creationId="{76506388-E153-4DEE-9C26-4AD7F4533C44}"/>
          </ac:inkMkLst>
        </pc:inkChg>
        <pc:inkChg chg="add del">
          <ac:chgData name="Viet Anh Nguyen" userId="b95f61ff061388d5" providerId="LiveId" clId="{746B24EA-7A43-4D3D-A68A-B9BD11066FA8}" dt="2022-02-09T10:23:39.748" v="10091"/>
          <ac:inkMkLst>
            <pc:docMk/>
            <pc:sldMk cId="355859579" sldId="395"/>
            <ac:inkMk id="77" creationId="{79B56CE4-B07D-4658-A213-E90DC3D8DC40}"/>
          </ac:inkMkLst>
        </pc:inkChg>
        <pc:inkChg chg="add">
          <ac:chgData name="Viet Anh Nguyen" userId="b95f61ff061388d5" providerId="LiveId" clId="{746B24EA-7A43-4D3D-A68A-B9BD11066FA8}" dt="2022-02-09T10:23:39.748" v="10091"/>
          <ac:inkMkLst>
            <pc:docMk/>
            <pc:sldMk cId="355859579" sldId="395"/>
            <ac:inkMk id="78" creationId="{89C3165A-D488-4280-A2BC-A70559402001}"/>
          </ac:inkMkLst>
        </pc:inkChg>
        <pc:inkChg chg="add">
          <ac:chgData name="Viet Anh Nguyen" userId="b95f61ff061388d5" providerId="LiveId" clId="{746B24EA-7A43-4D3D-A68A-B9BD11066FA8}" dt="2022-02-09T10:23:39.748" v="10091"/>
          <ac:inkMkLst>
            <pc:docMk/>
            <pc:sldMk cId="355859579" sldId="395"/>
            <ac:inkMk id="79" creationId="{942A59A6-8973-4FE7-8CCE-F0AE6FECF0D0}"/>
          </ac:inkMkLst>
        </pc:inkChg>
        <pc:inkChg chg="add del">
          <ac:chgData name="Viet Anh Nguyen" userId="b95f61ff061388d5" providerId="LiveId" clId="{746B24EA-7A43-4D3D-A68A-B9BD11066FA8}" dt="2022-02-09T10:23:43.015" v="10095"/>
          <ac:inkMkLst>
            <pc:docMk/>
            <pc:sldMk cId="355859579" sldId="395"/>
            <ac:inkMk id="80" creationId="{58C359B2-FBF1-4C3F-A141-EA7AA83B1062}"/>
          </ac:inkMkLst>
        </pc:inkChg>
        <pc:inkChg chg="add del">
          <ac:chgData name="Viet Anh Nguyen" userId="b95f61ff061388d5" providerId="LiveId" clId="{746B24EA-7A43-4D3D-A68A-B9BD11066FA8}" dt="2022-02-09T10:23:43.015" v="10095"/>
          <ac:inkMkLst>
            <pc:docMk/>
            <pc:sldMk cId="355859579" sldId="395"/>
            <ac:inkMk id="81" creationId="{3C84C8BA-F3E2-4894-BB85-7AD6BDFB0574}"/>
          </ac:inkMkLst>
        </pc:inkChg>
        <pc:inkChg chg="add del">
          <ac:chgData name="Viet Anh Nguyen" userId="b95f61ff061388d5" providerId="LiveId" clId="{746B24EA-7A43-4D3D-A68A-B9BD11066FA8}" dt="2022-02-09T10:23:43.015" v="10095"/>
          <ac:inkMkLst>
            <pc:docMk/>
            <pc:sldMk cId="355859579" sldId="395"/>
            <ac:inkMk id="82" creationId="{E2B05657-6CA6-49E9-ACCC-FDE601709E0B}"/>
          </ac:inkMkLst>
        </pc:inkChg>
        <pc:inkChg chg="add">
          <ac:chgData name="Viet Anh Nguyen" userId="b95f61ff061388d5" providerId="LiveId" clId="{746B24EA-7A43-4D3D-A68A-B9BD11066FA8}" dt="2022-02-09T10:23:43.015" v="10095"/>
          <ac:inkMkLst>
            <pc:docMk/>
            <pc:sldMk cId="355859579" sldId="395"/>
            <ac:inkMk id="83" creationId="{0F1F9475-C9BF-4C4B-9969-47B89EC77E76}"/>
          </ac:inkMkLst>
        </pc:inkChg>
        <pc:inkChg chg="add del">
          <ac:chgData name="Viet Anh Nguyen" userId="b95f61ff061388d5" providerId="LiveId" clId="{746B24EA-7A43-4D3D-A68A-B9BD11066FA8}" dt="2022-02-09T10:23:46.646" v="10099"/>
          <ac:inkMkLst>
            <pc:docMk/>
            <pc:sldMk cId="355859579" sldId="395"/>
            <ac:inkMk id="84" creationId="{BA36AE89-3B34-42D8-9F75-DB986E94BB79}"/>
          </ac:inkMkLst>
        </pc:inkChg>
        <pc:inkChg chg="add del">
          <ac:chgData name="Viet Anh Nguyen" userId="b95f61ff061388d5" providerId="LiveId" clId="{746B24EA-7A43-4D3D-A68A-B9BD11066FA8}" dt="2022-02-09T10:23:46.646" v="10099"/>
          <ac:inkMkLst>
            <pc:docMk/>
            <pc:sldMk cId="355859579" sldId="395"/>
            <ac:inkMk id="85" creationId="{5306716E-4FDB-4E6C-BA58-3507BA3C2B05}"/>
          </ac:inkMkLst>
        </pc:inkChg>
        <pc:inkChg chg="add del">
          <ac:chgData name="Viet Anh Nguyen" userId="b95f61ff061388d5" providerId="LiveId" clId="{746B24EA-7A43-4D3D-A68A-B9BD11066FA8}" dt="2022-02-09T10:23:46.646" v="10099"/>
          <ac:inkMkLst>
            <pc:docMk/>
            <pc:sldMk cId="355859579" sldId="395"/>
            <ac:inkMk id="86" creationId="{3253372E-D0FB-427F-A9A2-49A519B16735}"/>
          </ac:inkMkLst>
        </pc:inkChg>
        <pc:inkChg chg="add">
          <ac:chgData name="Viet Anh Nguyen" userId="b95f61ff061388d5" providerId="LiveId" clId="{746B24EA-7A43-4D3D-A68A-B9BD11066FA8}" dt="2022-02-09T10:23:46.646" v="10099"/>
          <ac:inkMkLst>
            <pc:docMk/>
            <pc:sldMk cId="355859579" sldId="395"/>
            <ac:inkMk id="87" creationId="{E17C7A19-4E81-42B4-A666-73D3BDD9E658}"/>
          </ac:inkMkLst>
        </pc:inkChg>
        <pc:inkChg chg="add del">
          <ac:chgData name="Viet Anh Nguyen" userId="b95f61ff061388d5" providerId="LiveId" clId="{746B24EA-7A43-4D3D-A68A-B9BD11066FA8}" dt="2022-02-09T10:23:54.210" v="10108"/>
          <ac:inkMkLst>
            <pc:docMk/>
            <pc:sldMk cId="355859579" sldId="395"/>
            <ac:inkMk id="88" creationId="{67BECADF-328D-480F-AF7E-58973524E0FE}"/>
          </ac:inkMkLst>
        </pc:inkChg>
        <pc:inkChg chg="add del">
          <ac:chgData name="Viet Anh Nguyen" userId="b95f61ff061388d5" providerId="LiveId" clId="{746B24EA-7A43-4D3D-A68A-B9BD11066FA8}" dt="2022-02-09T10:23:54.210" v="10108"/>
          <ac:inkMkLst>
            <pc:docMk/>
            <pc:sldMk cId="355859579" sldId="395"/>
            <ac:inkMk id="89" creationId="{418BB4A3-C112-4788-8D7E-1CC5398CC0ED}"/>
          </ac:inkMkLst>
        </pc:inkChg>
        <pc:inkChg chg="add del">
          <ac:chgData name="Viet Anh Nguyen" userId="b95f61ff061388d5" providerId="LiveId" clId="{746B24EA-7A43-4D3D-A68A-B9BD11066FA8}" dt="2022-02-09T10:23:54.210" v="10108"/>
          <ac:inkMkLst>
            <pc:docMk/>
            <pc:sldMk cId="355859579" sldId="395"/>
            <ac:inkMk id="90" creationId="{89AC9367-3D6A-4557-B91E-93D519061B99}"/>
          </ac:inkMkLst>
        </pc:inkChg>
        <pc:inkChg chg="add del">
          <ac:chgData name="Viet Anh Nguyen" userId="b95f61ff061388d5" providerId="LiveId" clId="{746B24EA-7A43-4D3D-A68A-B9BD11066FA8}" dt="2022-02-09T10:23:54.210" v="10108"/>
          <ac:inkMkLst>
            <pc:docMk/>
            <pc:sldMk cId="355859579" sldId="395"/>
            <ac:inkMk id="91" creationId="{4C8EFB51-9DF7-4D11-885F-D3F5313A415D}"/>
          </ac:inkMkLst>
        </pc:inkChg>
        <pc:inkChg chg="add del">
          <ac:chgData name="Viet Anh Nguyen" userId="b95f61ff061388d5" providerId="LiveId" clId="{746B24EA-7A43-4D3D-A68A-B9BD11066FA8}" dt="2022-02-09T10:23:54.210" v="10108"/>
          <ac:inkMkLst>
            <pc:docMk/>
            <pc:sldMk cId="355859579" sldId="395"/>
            <ac:inkMk id="92" creationId="{5E07DC85-AE56-4D44-8E62-C5B11658944D}"/>
          </ac:inkMkLst>
        </pc:inkChg>
        <pc:inkChg chg="add del">
          <ac:chgData name="Viet Anh Nguyen" userId="b95f61ff061388d5" providerId="LiveId" clId="{746B24EA-7A43-4D3D-A68A-B9BD11066FA8}" dt="2022-02-09T10:23:54.210" v="10108"/>
          <ac:inkMkLst>
            <pc:docMk/>
            <pc:sldMk cId="355859579" sldId="395"/>
            <ac:inkMk id="93" creationId="{FFF952D5-C3E5-42B1-A873-11713DC49D1F}"/>
          </ac:inkMkLst>
        </pc:inkChg>
        <pc:inkChg chg="add del">
          <ac:chgData name="Viet Anh Nguyen" userId="b95f61ff061388d5" providerId="LiveId" clId="{746B24EA-7A43-4D3D-A68A-B9BD11066FA8}" dt="2022-02-09T10:23:54.210" v="10108"/>
          <ac:inkMkLst>
            <pc:docMk/>
            <pc:sldMk cId="355859579" sldId="395"/>
            <ac:inkMk id="94" creationId="{15CBB311-3E88-4D8C-AC82-B10B683534D9}"/>
          </ac:inkMkLst>
        </pc:inkChg>
        <pc:inkChg chg="add del">
          <ac:chgData name="Viet Anh Nguyen" userId="b95f61ff061388d5" providerId="LiveId" clId="{746B24EA-7A43-4D3D-A68A-B9BD11066FA8}" dt="2022-02-09T10:23:54.210" v="10108"/>
          <ac:inkMkLst>
            <pc:docMk/>
            <pc:sldMk cId="355859579" sldId="395"/>
            <ac:inkMk id="95" creationId="{15C6C778-3208-4D6D-84AE-198FD0B2FA27}"/>
          </ac:inkMkLst>
        </pc:inkChg>
        <pc:inkChg chg="add">
          <ac:chgData name="Viet Anh Nguyen" userId="b95f61ff061388d5" providerId="LiveId" clId="{746B24EA-7A43-4D3D-A68A-B9BD11066FA8}" dt="2022-02-09T10:23:54.210" v="10108"/>
          <ac:inkMkLst>
            <pc:docMk/>
            <pc:sldMk cId="355859579" sldId="395"/>
            <ac:inkMk id="96" creationId="{6F608E2D-231C-4AFC-B582-D581AFAEE445}"/>
          </ac:inkMkLst>
        </pc:inkChg>
        <pc:inkChg chg="add">
          <ac:chgData name="Viet Anh Nguyen" userId="b95f61ff061388d5" providerId="LiveId" clId="{746B24EA-7A43-4D3D-A68A-B9BD11066FA8}" dt="2022-02-09T10:23:54.210" v="10108"/>
          <ac:inkMkLst>
            <pc:docMk/>
            <pc:sldMk cId="355859579" sldId="395"/>
            <ac:inkMk id="97" creationId="{FBAE96AE-1765-4295-851D-DD3FBE7AE275}"/>
          </ac:inkMkLst>
        </pc:inkChg>
        <pc:inkChg chg="add">
          <ac:chgData name="Viet Anh Nguyen" userId="b95f61ff061388d5" providerId="LiveId" clId="{746B24EA-7A43-4D3D-A68A-B9BD11066FA8}" dt="2022-02-09T10:23:54.210" v="10108"/>
          <ac:inkMkLst>
            <pc:docMk/>
            <pc:sldMk cId="355859579" sldId="395"/>
            <ac:inkMk id="98" creationId="{9B0A9DFD-1801-44A9-A9AF-593B871E46B2}"/>
          </ac:inkMkLst>
        </pc:inkChg>
        <pc:inkChg chg="add del">
          <ac:chgData name="Viet Anh Nguyen" userId="b95f61ff061388d5" providerId="LiveId" clId="{746B24EA-7A43-4D3D-A68A-B9BD11066FA8}" dt="2022-02-09T10:23:55.596" v="10111"/>
          <ac:inkMkLst>
            <pc:docMk/>
            <pc:sldMk cId="355859579" sldId="395"/>
            <ac:inkMk id="99" creationId="{6B2F21EF-9B67-4E14-8899-5267A79E20FD}"/>
          </ac:inkMkLst>
        </pc:inkChg>
        <pc:inkChg chg="add del">
          <ac:chgData name="Viet Anh Nguyen" userId="b95f61ff061388d5" providerId="LiveId" clId="{746B24EA-7A43-4D3D-A68A-B9BD11066FA8}" dt="2022-02-09T10:23:55.596" v="10111"/>
          <ac:inkMkLst>
            <pc:docMk/>
            <pc:sldMk cId="355859579" sldId="395"/>
            <ac:inkMk id="100" creationId="{F3D100EA-8C96-445A-9983-C250867251E8}"/>
          </ac:inkMkLst>
        </pc:inkChg>
        <pc:inkChg chg="add del">
          <ac:chgData name="Viet Anh Nguyen" userId="b95f61ff061388d5" providerId="LiveId" clId="{746B24EA-7A43-4D3D-A68A-B9BD11066FA8}" dt="2022-02-09T10:23:58.895" v="10119"/>
          <ac:inkMkLst>
            <pc:docMk/>
            <pc:sldMk cId="355859579" sldId="395"/>
            <ac:inkMk id="101" creationId="{9411652D-DB73-40D2-8451-A15CC84F086A}"/>
          </ac:inkMkLst>
        </pc:inkChg>
        <pc:inkChg chg="add del">
          <ac:chgData name="Viet Anh Nguyen" userId="b95f61ff061388d5" providerId="LiveId" clId="{746B24EA-7A43-4D3D-A68A-B9BD11066FA8}" dt="2022-02-09T10:23:58.895" v="10119"/>
          <ac:inkMkLst>
            <pc:docMk/>
            <pc:sldMk cId="355859579" sldId="395"/>
            <ac:inkMk id="102" creationId="{60DC8DE9-D204-4E4C-9636-BD5B6D6D2728}"/>
          </ac:inkMkLst>
        </pc:inkChg>
        <pc:inkChg chg="add del">
          <ac:chgData name="Viet Anh Nguyen" userId="b95f61ff061388d5" providerId="LiveId" clId="{746B24EA-7A43-4D3D-A68A-B9BD11066FA8}" dt="2022-02-09T10:23:58.895" v="10119"/>
          <ac:inkMkLst>
            <pc:docMk/>
            <pc:sldMk cId="355859579" sldId="395"/>
            <ac:inkMk id="103" creationId="{50E1C2A3-43DB-4D39-95E7-772CB6D1D475}"/>
          </ac:inkMkLst>
        </pc:inkChg>
        <pc:inkChg chg="add del">
          <ac:chgData name="Viet Anh Nguyen" userId="b95f61ff061388d5" providerId="LiveId" clId="{746B24EA-7A43-4D3D-A68A-B9BD11066FA8}" dt="2022-02-09T10:23:58.895" v="10119"/>
          <ac:inkMkLst>
            <pc:docMk/>
            <pc:sldMk cId="355859579" sldId="395"/>
            <ac:inkMk id="104" creationId="{8850C0A2-05A0-47C7-813B-02355EE7A1B9}"/>
          </ac:inkMkLst>
        </pc:inkChg>
        <pc:inkChg chg="add del">
          <ac:chgData name="Viet Anh Nguyen" userId="b95f61ff061388d5" providerId="LiveId" clId="{746B24EA-7A43-4D3D-A68A-B9BD11066FA8}" dt="2022-02-09T10:23:58.895" v="10119"/>
          <ac:inkMkLst>
            <pc:docMk/>
            <pc:sldMk cId="355859579" sldId="395"/>
            <ac:inkMk id="105" creationId="{D99CF803-7B70-486A-BD77-4E626D5E2B56}"/>
          </ac:inkMkLst>
        </pc:inkChg>
        <pc:inkChg chg="add del">
          <ac:chgData name="Viet Anh Nguyen" userId="b95f61ff061388d5" providerId="LiveId" clId="{746B24EA-7A43-4D3D-A68A-B9BD11066FA8}" dt="2022-02-09T10:23:58.895" v="10119"/>
          <ac:inkMkLst>
            <pc:docMk/>
            <pc:sldMk cId="355859579" sldId="395"/>
            <ac:inkMk id="106" creationId="{985D9AFF-2EE4-4311-A50F-3DE38C77CCAF}"/>
          </ac:inkMkLst>
        </pc:inkChg>
        <pc:inkChg chg="add del">
          <ac:chgData name="Viet Anh Nguyen" userId="b95f61ff061388d5" providerId="LiveId" clId="{746B24EA-7A43-4D3D-A68A-B9BD11066FA8}" dt="2022-02-09T10:23:58.895" v="10119"/>
          <ac:inkMkLst>
            <pc:docMk/>
            <pc:sldMk cId="355859579" sldId="395"/>
            <ac:inkMk id="107" creationId="{CF7D6BD2-8CD0-4DC4-B7AD-B1BDEAB4336D}"/>
          </ac:inkMkLst>
        </pc:inkChg>
        <pc:inkChg chg="add del">
          <ac:chgData name="Viet Anh Nguyen" userId="b95f61ff061388d5" providerId="LiveId" clId="{746B24EA-7A43-4D3D-A68A-B9BD11066FA8}" dt="2022-02-09T10:23:58.895" v="10119"/>
          <ac:inkMkLst>
            <pc:docMk/>
            <pc:sldMk cId="355859579" sldId="395"/>
            <ac:inkMk id="108" creationId="{96D845B3-AD22-4D7E-8683-7A604437C971}"/>
          </ac:inkMkLst>
        </pc:inkChg>
        <pc:inkChg chg="add">
          <ac:chgData name="Viet Anh Nguyen" userId="b95f61ff061388d5" providerId="LiveId" clId="{746B24EA-7A43-4D3D-A68A-B9BD11066FA8}" dt="2022-02-09T10:23:58.895" v="10119"/>
          <ac:inkMkLst>
            <pc:docMk/>
            <pc:sldMk cId="355859579" sldId="395"/>
            <ac:inkMk id="109" creationId="{0CDA5B62-E552-4344-A452-3D96D454F73D}"/>
          </ac:inkMkLst>
        </pc:inkChg>
        <pc:inkChg chg="add">
          <ac:chgData name="Viet Anh Nguyen" userId="b95f61ff061388d5" providerId="LiveId" clId="{746B24EA-7A43-4D3D-A68A-B9BD11066FA8}" dt="2022-02-09T10:23:58.895" v="10119"/>
          <ac:inkMkLst>
            <pc:docMk/>
            <pc:sldMk cId="355859579" sldId="395"/>
            <ac:inkMk id="110" creationId="{F4C26FA0-57FB-4971-9955-934BF7F86BE1}"/>
          </ac:inkMkLst>
        </pc:inkChg>
        <pc:inkChg chg="add del">
          <ac:chgData name="Viet Anh Nguyen" userId="b95f61ff061388d5" providerId="LiveId" clId="{746B24EA-7A43-4D3D-A68A-B9BD11066FA8}" dt="2022-02-09T10:24:05.942" v="10131"/>
          <ac:inkMkLst>
            <pc:docMk/>
            <pc:sldMk cId="355859579" sldId="395"/>
            <ac:inkMk id="111" creationId="{D1865E90-008A-47F3-A48C-1E0C9C33B832}"/>
          </ac:inkMkLst>
        </pc:inkChg>
        <pc:inkChg chg="add del">
          <ac:chgData name="Viet Anh Nguyen" userId="b95f61ff061388d5" providerId="LiveId" clId="{746B24EA-7A43-4D3D-A68A-B9BD11066FA8}" dt="2022-02-09T10:24:05.942" v="10131"/>
          <ac:inkMkLst>
            <pc:docMk/>
            <pc:sldMk cId="355859579" sldId="395"/>
            <ac:inkMk id="112" creationId="{A9810250-2884-4553-A29A-A88C39BD2B05}"/>
          </ac:inkMkLst>
        </pc:inkChg>
        <pc:inkChg chg="add del">
          <ac:chgData name="Viet Anh Nguyen" userId="b95f61ff061388d5" providerId="LiveId" clId="{746B24EA-7A43-4D3D-A68A-B9BD11066FA8}" dt="2022-02-09T10:24:05.942" v="10131"/>
          <ac:inkMkLst>
            <pc:docMk/>
            <pc:sldMk cId="355859579" sldId="395"/>
            <ac:inkMk id="113" creationId="{7BD5D43E-23C9-4E1A-8E3A-EC3D5A0EC5FA}"/>
          </ac:inkMkLst>
        </pc:inkChg>
        <pc:inkChg chg="add del">
          <ac:chgData name="Viet Anh Nguyen" userId="b95f61ff061388d5" providerId="LiveId" clId="{746B24EA-7A43-4D3D-A68A-B9BD11066FA8}" dt="2022-02-09T10:24:05.942" v="10131"/>
          <ac:inkMkLst>
            <pc:docMk/>
            <pc:sldMk cId="355859579" sldId="395"/>
            <ac:inkMk id="114" creationId="{3A668192-4494-4A06-973B-78D96F88CCDF}"/>
          </ac:inkMkLst>
        </pc:inkChg>
        <pc:inkChg chg="add del">
          <ac:chgData name="Viet Anh Nguyen" userId="b95f61ff061388d5" providerId="LiveId" clId="{746B24EA-7A43-4D3D-A68A-B9BD11066FA8}" dt="2022-02-09T10:24:05.942" v="10131"/>
          <ac:inkMkLst>
            <pc:docMk/>
            <pc:sldMk cId="355859579" sldId="395"/>
            <ac:inkMk id="115" creationId="{99EC37A9-D90A-4B30-8510-968A2F0BD491}"/>
          </ac:inkMkLst>
        </pc:inkChg>
        <pc:inkChg chg="add del">
          <ac:chgData name="Viet Anh Nguyen" userId="b95f61ff061388d5" providerId="LiveId" clId="{746B24EA-7A43-4D3D-A68A-B9BD11066FA8}" dt="2022-02-09T10:24:05.942" v="10131"/>
          <ac:inkMkLst>
            <pc:docMk/>
            <pc:sldMk cId="355859579" sldId="395"/>
            <ac:inkMk id="116" creationId="{CE6A195D-30AE-4D4B-89C5-9085558C8F08}"/>
          </ac:inkMkLst>
        </pc:inkChg>
        <pc:inkChg chg="add del">
          <ac:chgData name="Viet Anh Nguyen" userId="b95f61ff061388d5" providerId="LiveId" clId="{746B24EA-7A43-4D3D-A68A-B9BD11066FA8}" dt="2022-02-09T10:24:05.942" v="10131"/>
          <ac:inkMkLst>
            <pc:docMk/>
            <pc:sldMk cId="355859579" sldId="395"/>
            <ac:inkMk id="117" creationId="{AB8B8758-217C-4152-9571-359231E27F88}"/>
          </ac:inkMkLst>
        </pc:inkChg>
        <pc:inkChg chg="add del">
          <ac:chgData name="Viet Anh Nguyen" userId="b95f61ff061388d5" providerId="LiveId" clId="{746B24EA-7A43-4D3D-A68A-B9BD11066FA8}" dt="2022-02-09T10:24:05.942" v="10131"/>
          <ac:inkMkLst>
            <pc:docMk/>
            <pc:sldMk cId="355859579" sldId="395"/>
            <ac:inkMk id="118" creationId="{2479D9F1-5038-4E32-B38F-B7A08FE9C616}"/>
          </ac:inkMkLst>
        </pc:inkChg>
        <pc:inkChg chg="add del">
          <ac:chgData name="Viet Anh Nguyen" userId="b95f61ff061388d5" providerId="LiveId" clId="{746B24EA-7A43-4D3D-A68A-B9BD11066FA8}" dt="2022-02-09T10:24:05.942" v="10131"/>
          <ac:inkMkLst>
            <pc:docMk/>
            <pc:sldMk cId="355859579" sldId="395"/>
            <ac:inkMk id="119" creationId="{2677A37D-E35F-478A-8183-F1F368E874A4}"/>
          </ac:inkMkLst>
        </pc:inkChg>
        <pc:inkChg chg="add del">
          <ac:chgData name="Viet Anh Nguyen" userId="b95f61ff061388d5" providerId="LiveId" clId="{746B24EA-7A43-4D3D-A68A-B9BD11066FA8}" dt="2022-02-09T10:24:05.942" v="10131"/>
          <ac:inkMkLst>
            <pc:docMk/>
            <pc:sldMk cId="355859579" sldId="395"/>
            <ac:inkMk id="120" creationId="{683FD5D4-B9A5-4D4C-9715-F663F206B85D}"/>
          </ac:inkMkLst>
        </pc:inkChg>
        <pc:inkChg chg="add del">
          <ac:chgData name="Viet Anh Nguyen" userId="b95f61ff061388d5" providerId="LiveId" clId="{746B24EA-7A43-4D3D-A68A-B9BD11066FA8}" dt="2022-02-09T10:24:05.942" v="10131"/>
          <ac:inkMkLst>
            <pc:docMk/>
            <pc:sldMk cId="355859579" sldId="395"/>
            <ac:inkMk id="121" creationId="{324F2E72-3E74-4C27-9A8F-E4664167A42D}"/>
          </ac:inkMkLst>
        </pc:inkChg>
        <pc:inkChg chg="add">
          <ac:chgData name="Viet Anh Nguyen" userId="b95f61ff061388d5" providerId="LiveId" clId="{746B24EA-7A43-4D3D-A68A-B9BD11066FA8}" dt="2022-02-09T10:24:05.942" v="10131"/>
          <ac:inkMkLst>
            <pc:docMk/>
            <pc:sldMk cId="355859579" sldId="395"/>
            <ac:inkMk id="122" creationId="{B18167B9-3A0A-403B-B706-1AB308D9D975}"/>
          </ac:inkMkLst>
        </pc:inkChg>
        <pc:inkChg chg="add">
          <ac:chgData name="Viet Anh Nguyen" userId="b95f61ff061388d5" providerId="LiveId" clId="{746B24EA-7A43-4D3D-A68A-B9BD11066FA8}" dt="2022-02-09T10:24:05.942" v="10131"/>
          <ac:inkMkLst>
            <pc:docMk/>
            <pc:sldMk cId="355859579" sldId="395"/>
            <ac:inkMk id="123" creationId="{27D6D22E-8EF5-4ED7-A97E-D59B317DB08A}"/>
          </ac:inkMkLst>
        </pc:inkChg>
        <pc:inkChg chg="add">
          <ac:chgData name="Viet Anh Nguyen" userId="b95f61ff061388d5" providerId="LiveId" clId="{746B24EA-7A43-4D3D-A68A-B9BD11066FA8}" dt="2022-02-09T10:24:05.942" v="10131"/>
          <ac:inkMkLst>
            <pc:docMk/>
            <pc:sldMk cId="355859579" sldId="395"/>
            <ac:inkMk id="124" creationId="{22182C3A-44D5-423F-A7FA-611F9199E329}"/>
          </ac:inkMkLst>
        </pc:inkChg>
        <pc:inkChg chg="add del">
          <ac:chgData name="Viet Anh Nguyen" userId="b95f61ff061388d5" providerId="LiveId" clId="{746B24EA-7A43-4D3D-A68A-B9BD11066FA8}" dt="2022-02-09T10:24:07.734" v="10134"/>
          <ac:inkMkLst>
            <pc:docMk/>
            <pc:sldMk cId="355859579" sldId="395"/>
            <ac:inkMk id="125" creationId="{2980AEB8-D995-4E08-B053-6026FAD9EA31}"/>
          </ac:inkMkLst>
        </pc:inkChg>
        <pc:inkChg chg="add del">
          <ac:chgData name="Viet Anh Nguyen" userId="b95f61ff061388d5" providerId="LiveId" clId="{746B24EA-7A43-4D3D-A68A-B9BD11066FA8}" dt="2022-02-09T10:24:07.734" v="10134"/>
          <ac:inkMkLst>
            <pc:docMk/>
            <pc:sldMk cId="355859579" sldId="395"/>
            <ac:inkMk id="126" creationId="{753DBE8C-C285-4415-8731-338269B076A4}"/>
          </ac:inkMkLst>
        </pc:inkChg>
        <pc:inkChg chg="add">
          <ac:chgData name="Viet Anh Nguyen" userId="b95f61ff061388d5" providerId="LiveId" clId="{746B24EA-7A43-4D3D-A68A-B9BD11066FA8}" dt="2022-02-09T10:24:07.734" v="10134"/>
          <ac:inkMkLst>
            <pc:docMk/>
            <pc:sldMk cId="355859579" sldId="395"/>
            <ac:inkMk id="127" creationId="{613BD568-A254-457D-8C23-51FD3B80E107}"/>
          </ac:inkMkLst>
        </pc:inkChg>
      </pc:sldChg>
      <pc:sldChg chg="addSp delSp add mod">
        <pc:chgData name="Viet Anh Nguyen" userId="b95f61ff061388d5" providerId="LiveId" clId="{746B24EA-7A43-4D3D-A68A-B9BD11066FA8}" dt="2022-02-09T10:27:13.810" v="10190"/>
        <pc:sldMkLst>
          <pc:docMk/>
          <pc:sldMk cId="2607482700" sldId="396"/>
        </pc:sldMkLst>
        <pc:inkChg chg="add del">
          <ac:chgData name="Viet Anh Nguyen" userId="b95f61ff061388d5" providerId="LiveId" clId="{746B24EA-7A43-4D3D-A68A-B9BD11066FA8}" dt="2022-02-09T10:24:18.505" v="10140"/>
          <ac:inkMkLst>
            <pc:docMk/>
            <pc:sldMk cId="2607482700" sldId="396"/>
            <ac:inkMk id="2" creationId="{F7EE19DC-8BCF-4F76-A32E-8E2342E59A90}"/>
          </ac:inkMkLst>
        </pc:inkChg>
        <pc:inkChg chg="add del">
          <ac:chgData name="Viet Anh Nguyen" userId="b95f61ff061388d5" providerId="LiveId" clId="{746B24EA-7A43-4D3D-A68A-B9BD11066FA8}" dt="2022-02-09T10:24:18.505" v="10140"/>
          <ac:inkMkLst>
            <pc:docMk/>
            <pc:sldMk cId="2607482700" sldId="396"/>
            <ac:inkMk id="3" creationId="{4707AE12-4C85-4231-B590-A8950B0FB744}"/>
          </ac:inkMkLst>
        </pc:inkChg>
        <pc:inkChg chg="add del">
          <ac:chgData name="Viet Anh Nguyen" userId="b95f61ff061388d5" providerId="LiveId" clId="{746B24EA-7A43-4D3D-A68A-B9BD11066FA8}" dt="2022-02-09T10:24:18.505" v="10140"/>
          <ac:inkMkLst>
            <pc:docMk/>
            <pc:sldMk cId="2607482700" sldId="396"/>
            <ac:inkMk id="4" creationId="{0211917A-9567-4607-A407-E7A7907D5744}"/>
          </ac:inkMkLst>
        </pc:inkChg>
        <pc:inkChg chg="add del">
          <ac:chgData name="Viet Anh Nguyen" userId="b95f61ff061388d5" providerId="LiveId" clId="{746B24EA-7A43-4D3D-A68A-B9BD11066FA8}" dt="2022-02-09T10:24:18.505" v="10140"/>
          <ac:inkMkLst>
            <pc:docMk/>
            <pc:sldMk cId="2607482700" sldId="396"/>
            <ac:inkMk id="5" creationId="{1E662765-5FEB-4D38-B60C-E5CBE636092E}"/>
          </ac:inkMkLst>
        </pc:inkChg>
        <pc:inkChg chg="add del">
          <ac:chgData name="Viet Anh Nguyen" userId="b95f61ff061388d5" providerId="LiveId" clId="{746B24EA-7A43-4D3D-A68A-B9BD11066FA8}" dt="2022-02-09T10:24:18.505" v="10140"/>
          <ac:inkMkLst>
            <pc:docMk/>
            <pc:sldMk cId="2607482700" sldId="396"/>
            <ac:inkMk id="6" creationId="{B60A82CA-2C10-4FDB-89ED-CBF2AE936F7C}"/>
          </ac:inkMkLst>
        </pc:inkChg>
        <pc:inkChg chg="add del">
          <ac:chgData name="Viet Anh Nguyen" userId="b95f61ff061388d5" providerId="LiveId" clId="{746B24EA-7A43-4D3D-A68A-B9BD11066FA8}" dt="2022-02-09T10:24:20.099" v="10145"/>
          <ac:inkMkLst>
            <pc:docMk/>
            <pc:sldMk cId="2607482700" sldId="396"/>
            <ac:inkMk id="7" creationId="{EE4A79A5-707D-485B-B85E-55E6EB7A8F37}"/>
          </ac:inkMkLst>
        </pc:inkChg>
        <pc:inkChg chg="add del">
          <ac:chgData name="Viet Anh Nguyen" userId="b95f61ff061388d5" providerId="LiveId" clId="{746B24EA-7A43-4D3D-A68A-B9BD11066FA8}" dt="2022-02-09T10:24:20.099" v="10145"/>
          <ac:inkMkLst>
            <pc:docMk/>
            <pc:sldMk cId="2607482700" sldId="396"/>
            <ac:inkMk id="8" creationId="{426F4B67-8E9F-44CA-9DD5-16C0F9B24C3A}"/>
          </ac:inkMkLst>
        </pc:inkChg>
        <pc:inkChg chg="add del">
          <ac:chgData name="Viet Anh Nguyen" userId="b95f61ff061388d5" providerId="LiveId" clId="{746B24EA-7A43-4D3D-A68A-B9BD11066FA8}" dt="2022-02-09T10:24:20.099" v="10145"/>
          <ac:inkMkLst>
            <pc:docMk/>
            <pc:sldMk cId="2607482700" sldId="396"/>
            <ac:inkMk id="9" creationId="{AE7CE59E-55C3-4F0C-AC88-0F84F0DC7C8D}"/>
          </ac:inkMkLst>
        </pc:inkChg>
        <pc:inkChg chg="add del">
          <ac:chgData name="Viet Anh Nguyen" userId="b95f61ff061388d5" providerId="LiveId" clId="{746B24EA-7A43-4D3D-A68A-B9BD11066FA8}" dt="2022-02-09T10:24:20.099" v="10145"/>
          <ac:inkMkLst>
            <pc:docMk/>
            <pc:sldMk cId="2607482700" sldId="396"/>
            <ac:inkMk id="10" creationId="{2A38D695-53A8-4426-A822-95390F59806F}"/>
          </ac:inkMkLst>
        </pc:inkChg>
        <pc:inkChg chg="add del">
          <ac:chgData name="Viet Anh Nguyen" userId="b95f61ff061388d5" providerId="LiveId" clId="{746B24EA-7A43-4D3D-A68A-B9BD11066FA8}" dt="2022-02-09T10:24:20.099" v="10145"/>
          <ac:inkMkLst>
            <pc:docMk/>
            <pc:sldMk cId="2607482700" sldId="396"/>
            <ac:inkMk id="11" creationId="{9BA82F68-AB82-4604-AC2E-C53E07E15071}"/>
          </ac:inkMkLst>
        </pc:inkChg>
        <pc:inkChg chg="add del">
          <ac:chgData name="Viet Anh Nguyen" userId="b95f61ff061388d5" providerId="LiveId" clId="{746B24EA-7A43-4D3D-A68A-B9BD11066FA8}" dt="2022-02-09T10:24:22.176" v="10151"/>
          <ac:inkMkLst>
            <pc:docMk/>
            <pc:sldMk cId="2607482700" sldId="396"/>
            <ac:inkMk id="12" creationId="{D199929A-5DFE-4B1B-AB1C-17D0DD58E437}"/>
          </ac:inkMkLst>
        </pc:inkChg>
        <pc:inkChg chg="add">
          <ac:chgData name="Viet Anh Nguyen" userId="b95f61ff061388d5" providerId="LiveId" clId="{746B24EA-7A43-4D3D-A68A-B9BD11066FA8}" dt="2022-02-09T10:24:20.099" v="10145"/>
          <ac:inkMkLst>
            <pc:docMk/>
            <pc:sldMk cId="2607482700" sldId="396"/>
            <ac:inkMk id="13" creationId="{36EA7AD3-F940-40CB-A34E-A3D8B7AD8153}"/>
          </ac:inkMkLst>
        </pc:inkChg>
        <pc:inkChg chg="add del">
          <ac:chgData name="Viet Anh Nguyen" userId="b95f61ff061388d5" providerId="LiveId" clId="{746B24EA-7A43-4D3D-A68A-B9BD11066FA8}" dt="2022-02-09T10:24:22.176" v="10151"/>
          <ac:inkMkLst>
            <pc:docMk/>
            <pc:sldMk cId="2607482700" sldId="396"/>
            <ac:inkMk id="14" creationId="{A375308B-D2A4-43BD-B8AA-4D98BFDE008A}"/>
          </ac:inkMkLst>
        </pc:inkChg>
        <pc:inkChg chg="add del">
          <ac:chgData name="Viet Anh Nguyen" userId="b95f61ff061388d5" providerId="LiveId" clId="{746B24EA-7A43-4D3D-A68A-B9BD11066FA8}" dt="2022-02-09T10:24:22.176" v="10151"/>
          <ac:inkMkLst>
            <pc:docMk/>
            <pc:sldMk cId="2607482700" sldId="396"/>
            <ac:inkMk id="15" creationId="{E1F1B76D-8E48-4DB9-8510-88179F7492F6}"/>
          </ac:inkMkLst>
        </pc:inkChg>
        <pc:inkChg chg="add del">
          <ac:chgData name="Viet Anh Nguyen" userId="b95f61ff061388d5" providerId="LiveId" clId="{746B24EA-7A43-4D3D-A68A-B9BD11066FA8}" dt="2022-02-09T10:24:22.176" v="10151"/>
          <ac:inkMkLst>
            <pc:docMk/>
            <pc:sldMk cId="2607482700" sldId="396"/>
            <ac:inkMk id="16" creationId="{BA1F2206-2ED4-4FDA-B2A3-E835EE1907FB}"/>
          </ac:inkMkLst>
        </pc:inkChg>
        <pc:inkChg chg="add del">
          <ac:chgData name="Viet Anh Nguyen" userId="b95f61ff061388d5" providerId="LiveId" clId="{746B24EA-7A43-4D3D-A68A-B9BD11066FA8}" dt="2022-02-09T10:24:22.176" v="10151"/>
          <ac:inkMkLst>
            <pc:docMk/>
            <pc:sldMk cId="2607482700" sldId="396"/>
            <ac:inkMk id="17" creationId="{389040D0-8128-4ECE-B3D7-BCC26FE8CE0A}"/>
          </ac:inkMkLst>
        </pc:inkChg>
        <pc:inkChg chg="add del">
          <ac:chgData name="Viet Anh Nguyen" userId="b95f61ff061388d5" providerId="LiveId" clId="{746B24EA-7A43-4D3D-A68A-B9BD11066FA8}" dt="2022-02-09T10:24:22.176" v="10151"/>
          <ac:inkMkLst>
            <pc:docMk/>
            <pc:sldMk cId="2607482700" sldId="396"/>
            <ac:inkMk id="18" creationId="{3A7795D8-79C0-47E3-BA6C-4B52131AC772}"/>
          </ac:inkMkLst>
        </pc:inkChg>
        <pc:inkChg chg="add">
          <ac:chgData name="Viet Anh Nguyen" userId="b95f61ff061388d5" providerId="LiveId" clId="{746B24EA-7A43-4D3D-A68A-B9BD11066FA8}" dt="2022-02-09T10:24:22.176" v="10151"/>
          <ac:inkMkLst>
            <pc:docMk/>
            <pc:sldMk cId="2607482700" sldId="396"/>
            <ac:inkMk id="19" creationId="{3365D6F1-A1CB-436E-8F7E-8BE642E1C2D0}"/>
          </ac:inkMkLst>
        </pc:inkChg>
        <pc:inkChg chg="add">
          <ac:chgData name="Viet Anh Nguyen" userId="b95f61ff061388d5" providerId="LiveId" clId="{746B24EA-7A43-4D3D-A68A-B9BD11066FA8}" dt="2022-02-09T10:24:22.176" v="10151"/>
          <ac:inkMkLst>
            <pc:docMk/>
            <pc:sldMk cId="2607482700" sldId="396"/>
            <ac:inkMk id="20" creationId="{641E3347-446D-4213-AEA6-4BEA8C11B841}"/>
          </ac:inkMkLst>
        </pc:inkChg>
        <pc:inkChg chg="add del">
          <ac:chgData name="Viet Anh Nguyen" userId="b95f61ff061388d5" providerId="LiveId" clId="{746B24EA-7A43-4D3D-A68A-B9BD11066FA8}" dt="2022-02-09T10:24:24.845" v="10157"/>
          <ac:inkMkLst>
            <pc:docMk/>
            <pc:sldMk cId="2607482700" sldId="396"/>
            <ac:inkMk id="21" creationId="{DE95F459-2A16-4008-9D65-51901F6416D5}"/>
          </ac:inkMkLst>
        </pc:inkChg>
        <pc:inkChg chg="add del">
          <ac:chgData name="Viet Anh Nguyen" userId="b95f61ff061388d5" providerId="LiveId" clId="{746B24EA-7A43-4D3D-A68A-B9BD11066FA8}" dt="2022-02-09T10:24:24.845" v="10157"/>
          <ac:inkMkLst>
            <pc:docMk/>
            <pc:sldMk cId="2607482700" sldId="396"/>
            <ac:inkMk id="22" creationId="{9C095E87-D285-473A-BD4A-B78EC172FD22}"/>
          </ac:inkMkLst>
        </pc:inkChg>
        <pc:inkChg chg="add del">
          <ac:chgData name="Viet Anh Nguyen" userId="b95f61ff061388d5" providerId="LiveId" clId="{746B24EA-7A43-4D3D-A68A-B9BD11066FA8}" dt="2022-02-09T10:24:24.845" v="10157"/>
          <ac:inkMkLst>
            <pc:docMk/>
            <pc:sldMk cId="2607482700" sldId="396"/>
            <ac:inkMk id="23" creationId="{A4D948E7-3B81-4617-BC6D-F4ABC95CBFFF}"/>
          </ac:inkMkLst>
        </pc:inkChg>
        <pc:inkChg chg="add del">
          <ac:chgData name="Viet Anh Nguyen" userId="b95f61ff061388d5" providerId="LiveId" clId="{746B24EA-7A43-4D3D-A68A-B9BD11066FA8}" dt="2022-02-09T10:24:24.845" v="10157"/>
          <ac:inkMkLst>
            <pc:docMk/>
            <pc:sldMk cId="2607482700" sldId="396"/>
            <ac:inkMk id="24" creationId="{3534F8FE-E195-423F-9425-B4483CD3CD55}"/>
          </ac:inkMkLst>
        </pc:inkChg>
        <pc:inkChg chg="add del">
          <ac:chgData name="Viet Anh Nguyen" userId="b95f61ff061388d5" providerId="LiveId" clId="{746B24EA-7A43-4D3D-A68A-B9BD11066FA8}" dt="2022-02-09T10:24:24.845" v="10157"/>
          <ac:inkMkLst>
            <pc:docMk/>
            <pc:sldMk cId="2607482700" sldId="396"/>
            <ac:inkMk id="25" creationId="{BD15F44F-608C-49A1-AA45-CD1330B93B18}"/>
          </ac:inkMkLst>
        </pc:inkChg>
        <pc:inkChg chg="add">
          <ac:chgData name="Viet Anh Nguyen" userId="b95f61ff061388d5" providerId="LiveId" clId="{746B24EA-7A43-4D3D-A68A-B9BD11066FA8}" dt="2022-02-09T10:24:24.845" v="10157"/>
          <ac:inkMkLst>
            <pc:docMk/>
            <pc:sldMk cId="2607482700" sldId="396"/>
            <ac:inkMk id="26" creationId="{5731D0BE-AED1-4527-BEF3-28896EF32332}"/>
          </ac:inkMkLst>
        </pc:inkChg>
        <pc:inkChg chg="add del">
          <ac:chgData name="Viet Anh Nguyen" userId="b95f61ff061388d5" providerId="LiveId" clId="{746B24EA-7A43-4D3D-A68A-B9BD11066FA8}" dt="2022-02-09T10:27:02.932" v="10160"/>
          <ac:inkMkLst>
            <pc:docMk/>
            <pc:sldMk cId="2607482700" sldId="396"/>
            <ac:inkMk id="27" creationId="{C602DAA6-DFB7-46BB-8AA6-AE054C17D63A}"/>
          </ac:inkMkLst>
        </pc:inkChg>
        <pc:inkChg chg="add del">
          <ac:chgData name="Viet Anh Nguyen" userId="b95f61ff061388d5" providerId="LiveId" clId="{746B24EA-7A43-4D3D-A68A-B9BD11066FA8}" dt="2022-02-09T10:27:02.932" v="10160"/>
          <ac:inkMkLst>
            <pc:docMk/>
            <pc:sldMk cId="2607482700" sldId="396"/>
            <ac:inkMk id="28" creationId="{86DB13FB-29DA-4078-8FC9-DD51782EDC53}"/>
          </ac:inkMkLst>
        </pc:inkChg>
        <pc:inkChg chg="add">
          <ac:chgData name="Viet Anh Nguyen" userId="b95f61ff061388d5" providerId="LiveId" clId="{746B24EA-7A43-4D3D-A68A-B9BD11066FA8}" dt="2022-02-09T10:27:02.932" v="10160"/>
          <ac:inkMkLst>
            <pc:docMk/>
            <pc:sldMk cId="2607482700" sldId="396"/>
            <ac:inkMk id="29" creationId="{22E4C166-0FA5-4C50-9121-7B653D138C31}"/>
          </ac:inkMkLst>
        </pc:inkChg>
        <pc:inkChg chg="add del">
          <ac:chgData name="Viet Anh Nguyen" userId="b95f61ff061388d5" providerId="LiveId" clId="{746B24EA-7A43-4D3D-A68A-B9BD11066FA8}" dt="2022-02-09T10:27:06.679" v="10169"/>
          <ac:inkMkLst>
            <pc:docMk/>
            <pc:sldMk cId="2607482700" sldId="396"/>
            <ac:inkMk id="30" creationId="{0779408A-EB98-4223-ADC6-2A93F5258697}"/>
          </ac:inkMkLst>
        </pc:inkChg>
        <pc:inkChg chg="add del">
          <ac:chgData name="Viet Anh Nguyen" userId="b95f61ff061388d5" providerId="LiveId" clId="{746B24EA-7A43-4D3D-A68A-B9BD11066FA8}" dt="2022-02-09T10:27:06.679" v="10169"/>
          <ac:inkMkLst>
            <pc:docMk/>
            <pc:sldMk cId="2607482700" sldId="396"/>
            <ac:inkMk id="31" creationId="{9EB44CF4-0306-4D59-B8B3-D012CEA5217B}"/>
          </ac:inkMkLst>
        </pc:inkChg>
        <pc:inkChg chg="add del">
          <ac:chgData name="Viet Anh Nguyen" userId="b95f61ff061388d5" providerId="LiveId" clId="{746B24EA-7A43-4D3D-A68A-B9BD11066FA8}" dt="2022-02-09T10:27:06.679" v="10169"/>
          <ac:inkMkLst>
            <pc:docMk/>
            <pc:sldMk cId="2607482700" sldId="396"/>
            <ac:inkMk id="32" creationId="{1613C396-BA6C-400D-876E-C1293B561C9C}"/>
          </ac:inkMkLst>
        </pc:inkChg>
        <pc:inkChg chg="add del">
          <ac:chgData name="Viet Anh Nguyen" userId="b95f61ff061388d5" providerId="LiveId" clId="{746B24EA-7A43-4D3D-A68A-B9BD11066FA8}" dt="2022-02-09T10:27:06.679" v="10169"/>
          <ac:inkMkLst>
            <pc:docMk/>
            <pc:sldMk cId="2607482700" sldId="396"/>
            <ac:inkMk id="33" creationId="{5AEEF337-61B9-441B-B339-5B0D78B461A7}"/>
          </ac:inkMkLst>
        </pc:inkChg>
        <pc:inkChg chg="add del">
          <ac:chgData name="Viet Anh Nguyen" userId="b95f61ff061388d5" providerId="LiveId" clId="{746B24EA-7A43-4D3D-A68A-B9BD11066FA8}" dt="2022-02-09T10:27:06.679" v="10169"/>
          <ac:inkMkLst>
            <pc:docMk/>
            <pc:sldMk cId="2607482700" sldId="396"/>
            <ac:inkMk id="34" creationId="{7C3F779E-1B29-498D-8F9A-A5DF42F3190A}"/>
          </ac:inkMkLst>
        </pc:inkChg>
        <pc:inkChg chg="add del">
          <ac:chgData name="Viet Anh Nguyen" userId="b95f61ff061388d5" providerId="LiveId" clId="{746B24EA-7A43-4D3D-A68A-B9BD11066FA8}" dt="2022-02-09T10:27:06.679" v="10169"/>
          <ac:inkMkLst>
            <pc:docMk/>
            <pc:sldMk cId="2607482700" sldId="396"/>
            <ac:inkMk id="35" creationId="{53D38F09-7442-496E-A723-842DC8935546}"/>
          </ac:inkMkLst>
        </pc:inkChg>
        <pc:inkChg chg="add del">
          <ac:chgData name="Viet Anh Nguyen" userId="b95f61ff061388d5" providerId="LiveId" clId="{746B24EA-7A43-4D3D-A68A-B9BD11066FA8}" dt="2022-02-09T10:27:06.679" v="10169"/>
          <ac:inkMkLst>
            <pc:docMk/>
            <pc:sldMk cId="2607482700" sldId="396"/>
            <ac:inkMk id="36" creationId="{322C4BFA-1458-4409-886E-897AE01F86F4}"/>
          </ac:inkMkLst>
        </pc:inkChg>
        <pc:inkChg chg="add del">
          <ac:chgData name="Viet Anh Nguyen" userId="b95f61ff061388d5" providerId="LiveId" clId="{746B24EA-7A43-4D3D-A68A-B9BD11066FA8}" dt="2022-02-09T10:27:06.679" v="10169"/>
          <ac:inkMkLst>
            <pc:docMk/>
            <pc:sldMk cId="2607482700" sldId="396"/>
            <ac:inkMk id="37" creationId="{EDAF0EAF-FD7A-4A3A-8ABD-38BAF842E201}"/>
          </ac:inkMkLst>
        </pc:inkChg>
        <pc:inkChg chg="add del">
          <ac:chgData name="Viet Anh Nguyen" userId="b95f61ff061388d5" providerId="LiveId" clId="{746B24EA-7A43-4D3D-A68A-B9BD11066FA8}" dt="2022-02-09T10:27:08.187" v="10174"/>
          <ac:inkMkLst>
            <pc:docMk/>
            <pc:sldMk cId="2607482700" sldId="396"/>
            <ac:inkMk id="38" creationId="{628AF4EA-268A-4E04-B18E-DB36C000FA8A}"/>
          </ac:inkMkLst>
        </pc:inkChg>
        <pc:inkChg chg="add">
          <ac:chgData name="Viet Anh Nguyen" userId="b95f61ff061388d5" providerId="LiveId" clId="{746B24EA-7A43-4D3D-A68A-B9BD11066FA8}" dt="2022-02-09T10:27:06.679" v="10169"/>
          <ac:inkMkLst>
            <pc:docMk/>
            <pc:sldMk cId="2607482700" sldId="396"/>
            <ac:inkMk id="39" creationId="{CB25DBBA-B14B-490A-8885-3847AC588602}"/>
          </ac:inkMkLst>
        </pc:inkChg>
        <pc:inkChg chg="add del">
          <ac:chgData name="Viet Anh Nguyen" userId="b95f61ff061388d5" providerId="LiveId" clId="{746B24EA-7A43-4D3D-A68A-B9BD11066FA8}" dt="2022-02-09T10:27:08.187" v="10174"/>
          <ac:inkMkLst>
            <pc:docMk/>
            <pc:sldMk cId="2607482700" sldId="396"/>
            <ac:inkMk id="40" creationId="{862BDDED-A374-4C0D-ADFC-4DC3E86B34E8}"/>
          </ac:inkMkLst>
        </pc:inkChg>
        <pc:inkChg chg="add del">
          <ac:chgData name="Viet Anh Nguyen" userId="b95f61ff061388d5" providerId="LiveId" clId="{746B24EA-7A43-4D3D-A68A-B9BD11066FA8}" dt="2022-02-09T10:27:08.187" v="10174"/>
          <ac:inkMkLst>
            <pc:docMk/>
            <pc:sldMk cId="2607482700" sldId="396"/>
            <ac:inkMk id="41" creationId="{9979B815-BE1F-4254-811F-F009E7076A02}"/>
          </ac:inkMkLst>
        </pc:inkChg>
        <pc:inkChg chg="add del">
          <ac:chgData name="Viet Anh Nguyen" userId="b95f61ff061388d5" providerId="LiveId" clId="{746B24EA-7A43-4D3D-A68A-B9BD11066FA8}" dt="2022-02-09T10:27:08.187" v="10174"/>
          <ac:inkMkLst>
            <pc:docMk/>
            <pc:sldMk cId="2607482700" sldId="396"/>
            <ac:inkMk id="42" creationId="{0759E46C-5D12-4E75-9E09-7AEE822C0A14}"/>
          </ac:inkMkLst>
        </pc:inkChg>
        <pc:inkChg chg="add del">
          <ac:chgData name="Viet Anh Nguyen" userId="b95f61ff061388d5" providerId="LiveId" clId="{746B24EA-7A43-4D3D-A68A-B9BD11066FA8}" dt="2022-02-09T10:27:08.187" v="10174"/>
          <ac:inkMkLst>
            <pc:docMk/>
            <pc:sldMk cId="2607482700" sldId="396"/>
            <ac:inkMk id="43" creationId="{4DB8F1D2-DDFB-4656-B109-E8768D5D4EA0}"/>
          </ac:inkMkLst>
        </pc:inkChg>
        <pc:inkChg chg="add">
          <ac:chgData name="Viet Anh Nguyen" userId="b95f61ff061388d5" providerId="LiveId" clId="{746B24EA-7A43-4D3D-A68A-B9BD11066FA8}" dt="2022-02-09T10:27:08.187" v="10174"/>
          <ac:inkMkLst>
            <pc:docMk/>
            <pc:sldMk cId="2607482700" sldId="396"/>
            <ac:inkMk id="44" creationId="{1EE54695-0939-4E66-AAF8-BB804E8B0E8A}"/>
          </ac:inkMkLst>
        </pc:inkChg>
        <pc:inkChg chg="add">
          <ac:chgData name="Viet Anh Nguyen" userId="b95f61ff061388d5" providerId="LiveId" clId="{746B24EA-7A43-4D3D-A68A-B9BD11066FA8}" dt="2022-02-09T10:27:08.187" v="10174"/>
          <ac:inkMkLst>
            <pc:docMk/>
            <pc:sldMk cId="2607482700" sldId="396"/>
            <ac:inkMk id="45" creationId="{B0E0BE4F-BCB7-41E6-AE49-AEE6AFEFF3E5}"/>
          </ac:inkMkLst>
        </pc:inkChg>
        <pc:inkChg chg="add del">
          <ac:chgData name="Viet Anh Nguyen" userId="b95f61ff061388d5" providerId="LiveId" clId="{746B24EA-7A43-4D3D-A68A-B9BD11066FA8}" dt="2022-02-09T10:27:09.787" v="10178"/>
          <ac:inkMkLst>
            <pc:docMk/>
            <pc:sldMk cId="2607482700" sldId="396"/>
            <ac:inkMk id="46" creationId="{D33494AD-578E-4546-B317-1F9DF01B130D}"/>
          </ac:inkMkLst>
        </pc:inkChg>
        <pc:inkChg chg="add del">
          <ac:chgData name="Viet Anh Nguyen" userId="b95f61ff061388d5" providerId="LiveId" clId="{746B24EA-7A43-4D3D-A68A-B9BD11066FA8}" dt="2022-02-09T10:27:09.787" v="10178"/>
          <ac:inkMkLst>
            <pc:docMk/>
            <pc:sldMk cId="2607482700" sldId="396"/>
            <ac:inkMk id="47" creationId="{27F771E3-8669-469B-BAE6-95B0F85CD4F0}"/>
          </ac:inkMkLst>
        </pc:inkChg>
        <pc:inkChg chg="add del">
          <ac:chgData name="Viet Anh Nguyen" userId="b95f61ff061388d5" providerId="LiveId" clId="{746B24EA-7A43-4D3D-A68A-B9BD11066FA8}" dt="2022-02-09T10:27:09.787" v="10178"/>
          <ac:inkMkLst>
            <pc:docMk/>
            <pc:sldMk cId="2607482700" sldId="396"/>
            <ac:inkMk id="48" creationId="{21FC0780-771F-4DE9-934F-1E0B69C4E8D9}"/>
          </ac:inkMkLst>
        </pc:inkChg>
        <pc:inkChg chg="add del">
          <ac:chgData name="Viet Anh Nguyen" userId="b95f61ff061388d5" providerId="LiveId" clId="{746B24EA-7A43-4D3D-A68A-B9BD11066FA8}" dt="2022-02-09T10:27:11.353" v="10183"/>
          <ac:inkMkLst>
            <pc:docMk/>
            <pc:sldMk cId="2607482700" sldId="396"/>
            <ac:inkMk id="49" creationId="{B3EFC41C-E43A-44A9-A15D-566F555B31B9}"/>
          </ac:inkMkLst>
        </pc:inkChg>
        <pc:inkChg chg="add del">
          <ac:chgData name="Viet Anh Nguyen" userId="b95f61ff061388d5" providerId="LiveId" clId="{746B24EA-7A43-4D3D-A68A-B9BD11066FA8}" dt="2022-02-09T10:27:11.353" v="10183"/>
          <ac:inkMkLst>
            <pc:docMk/>
            <pc:sldMk cId="2607482700" sldId="396"/>
            <ac:inkMk id="50" creationId="{80E5F5F6-1125-4EAD-93A1-62FBAC943925}"/>
          </ac:inkMkLst>
        </pc:inkChg>
        <pc:inkChg chg="add del">
          <ac:chgData name="Viet Anh Nguyen" userId="b95f61ff061388d5" providerId="LiveId" clId="{746B24EA-7A43-4D3D-A68A-B9BD11066FA8}" dt="2022-02-09T10:27:11.353" v="10183"/>
          <ac:inkMkLst>
            <pc:docMk/>
            <pc:sldMk cId="2607482700" sldId="396"/>
            <ac:inkMk id="51" creationId="{35567865-81A6-46BB-BAEE-D2DE3E032D83}"/>
          </ac:inkMkLst>
        </pc:inkChg>
        <pc:inkChg chg="add del">
          <ac:chgData name="Viet Anh Nguyen" userId="b95f61ff061388d5" providerId="LiveId" clId="{746B24EA-7A43-4D3D-A68A-B9BD11066FA8}" dt="2022-02-09T10:27:11.353" v="10183"/>
          <ac:inkMkLst>
            <pc:docMk/>
            <pc:sldMk cId="2607482700" sldId="396"/>
            <ac:inkMk id="52" creationId="{77FB6425-8808-42F3-9AE2-AE4D10EEF4AB}"/>
          </ac:inkMkLst>
        </pc:inkChg>
        <pc:inkChg chg="add del">
          <ac:chgData name="Viet Anh Nguyen" userId="b95f61ff061388d5" providerId="LiveId" clId="{746B24EA-7A43-4D3D-A68A-B9BD11066FA8}" dt="2022-02-09T10:27:11.353" v="10183"/>
          <ac:inkMkLst>
            <pc:docMk/>
            <pc:sldMk cId="2607482700" sldId="396"/>
            <ac:inkMk id="53" creationId="{B2F0A3C8-C6E6-42D0-9B69-D97360AD8D2F}"/>
          </ac:inkMkLst>
        </pc:inkChg>
        <pc:inkChg chg="add">
          <ac:chgData name="Viet Anh Nguyen" userId="b95f61ff061388d5" providerId="LiveId" clId="{746B24EA-7A43-4D3D-A68A-B9BD11066FA8}" dt="2022-02-09T10:27:11.353" v="10183"/>
          <ac:inkMkLst>
            <pc:docMk/>
            <pc:sldMk cId="2607482700" sldId="396"/>
            <ac:inkMk id="54" creationId="{598D0C46-1591-4ED6-8534-947EBA325327}"/>
          </ac:inkMkLst>
        </pc:inkChg>
        <pc:inkChg chg="add del">
          <ac:chgData name="Viet Anh Nguyen" userId="b95f61ff061388d5" providerId="LiveId" clId="{746B24EA-7A43-4D3D-A68A-B9BD11066FA8}" dt="2022-02-09T10:27:13.810" v="10190"/>
          <ac:inkMkLst>
            <pc:docMk/>
            <pc:sldMk cId="2607482700" sldId="396"/>
            <ac:inkMk id="55" creationId="{67F5D46B-B5D1-40C8-8D45-5BEE579D65CA}"/>
          </ac:inkMkLst>
        </pc:inkChg>
        <pc:inkChg chg="add del">
          <ac:chgData name="Viet Anh Nguyen" userId="b95f61ff061388d5" providerId="LiveId" clId="{746B24EA-7A43-4D3D-A68A-B9BD11066FA8}" dt="2022-02-09T10:27:13.810" v="10190"/>
          <ac:inkMkLst>
            <pc:docMk/>
            <pc:sldMk cId="2607482700" sldId="396"/>
            <ac:inkMk id="56" creationId="{45B7A13D-BA40-4E2A-868D-39F5DE78C969}"/>
          </ac:inkMkLst>
        </pc:inkChg>
        <pc:inkChg chg="add del">
          <ac:chgData name="Viet Anh Nguyen" userId="b95f61ff061388d5" providerId="LiveId" clId="{746B24EA-7A43-4D3D-A68A-B9BD11066FA8}" dt="2022-02-09T10:27:13.810" v="10190"/>
          <ac:inkMkLst>
            <pc:docMk/>
            <pc:sldMk cId="2607482700" sldId="396"/>
            <ac:inkMk id="57" creationId="{9073F425-F1A1-4AA9-BDD2-B5772CFCB71F}"/>
          </ac:inkMkLst>
        </pc:inkChg>
        <pc:inkChg chg="add del">
          <ac:chgData name="Viet Anh Nguyen" userId="b95f61ff061388d5" providerId="LiveId" clId="{746B24EA-7A43-4D3D-A68A-B9BD11066FA8}" dt="2022-02-09T10:27:13.810" v="10190"/>
          <ac:inkMkLst>
            <pc:docMk/>
            <pc:sldMk cId="2607482700" sldId="396"/>
            <ac:inkMk id="58" creationId="{B6AF0CB5-535B-4646-8E20-82CDBBB5C515}"/>
          </ac:inkMkLst>
        </pc:inkChg>
        <pc:inkChg chg="add del">
          <ac:chgData name="Viet Anh Nguyen" userId="b95f61ff061388d5" providerId="LiveId" clId="{746B24EA-7A43-4D3D-A68A-B9BD11066FA8}" dt="2022-02-09T10:27:13.810" v="10190"/>
          <ac:inkMkLst>
            <pc:docMk/>
            <pc:sldMk cId="2607482700" sldId="396"/>
            <ac:inkMk id="59" creationId="{6C24F873-F583-464C-9B8F-DBD12DF20D59}"/>
          </ac:inkMkLst>
        </pc:inkChg>
        <pc:inkChg chg="add del">
          <ac:chgData name="Viet Anh Nguyen" userId="b95f61ff061388d5" providerId="LiveId" clId="{746B24EA-7A43-4D3D-A68A-B9BD11066FA8}" dt="2022-02-09T10:27:13.810" v="10190"/>
          <ac:inkMkLst>
            <pc:docMk/>
            <pc:sldMk cId="2607482700" sldId="396"/>
            <ac:inkMk id="60" creationId="{F2E3E4B0-12F4-449A-A0D1-CD14C7879C63}"/>
          </ac:inkMkLst>
        </pc:inkChg>
        <pc:inkChg chg="add">
          <ac:chgData name="Viet Anh Nguyen" userId="b95f61ff061388d5" providerId="LiveId" clId="{746B24EA-7A43-4D3D-A68A-B9BD11066FA8}" dt="2022-02-09T10:27:13.810" v="10190"/>
          <ac:inkMkLst>
            <pc:docMk/>
            <pc:sldMk cId="2607482700" sldId="396"/>
            <ac:inkMk id="61" creationId="{78BC4DA2-20D9-4DC9-A7CF-E5213D8063F9}"/>
          </ac:inkMkLst>
        </pc:inkChg>
      </pc:sldChg>
      <pc:sldChg chg="add">
        <pc:chgData name="Viet Anh Nguyen" userId="b95f61ff061388d5" providerId="LiveId" clId="{746B24EA-7A43-4D3D-A68A-B9BD11066FA8}" dt="2022-02-09T10:15:20.299" v="9718"/>
        <pc:sldMkLst>
          <pc:docMk/>
          <pc:sldMk cId="3418817281" sldId="397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7:26.70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742 128 1413 0,'0'0'214'16,"0"0"-133"-16,0 0 57 16,0 0 86-16,0 0 4 15,0 0-117-15,0 0-21 16,0 0 21-16,0 0-16 0,0-9 17 15,0-2-28-15,-8-6-8 16,-11-2 18-16,-4 1-58 16,-6-2 0-16,-11 5 14 15,-2 3-40-15,-4 10 2 16,-7 2-12-16,2 0 2 16,-6 11 16-16,6 19-18 15,-2 2 0-15,4 9 19 16,6 6-18-16,4 3-2 15,6 3-7-15,4 6 8 16,6-1 2-16,6 6-2 16,8-2 0-16,-2 3 8 0,5-4-7 15,6 3-1-15,0-2 1 16,0-3 5-16,0 0 4 16,3-5-10-16,17-7 0 15,3-4 13-15,6-3-13 16,1-5 0-16,7-8 0 15,5-6 1-15,7-2 7 16,7-13-8-16,9-6-31 16,7 0 30-16,13-25-26 15,7-21-15-15,6-15-54 16,-3-16-48-16,-1-9 10 16,-9-3 0-16,-6-1 38 15,-16 1 68-15,-15 10 7 0,-14 5 21 16,-9 9 0-16,-11 6 0 15,-8 6 62-15,-6 10-18 16,0 3 47-16,0 8 23 16,0 9-23-16,-6 1 25 15,-8 11-47-15,1 2-15 16,-2 3 27-16,-2 4-67 16,3 2 4-16,-1 0 6 15,-5 0-24-15,1 6 1 16,-1 20-1-16,-3 9 2 15,0 12 1-15,-1 7-3 16,6 2 0-16,1 3 14 16,6 3-14-16,5 2 0 15,3 1-9-15,3 3 9 16,0 2-2-16,0-2-5 0,0-3 7 16,3-1 1-16,3-1 5 15,2-10-6-15,1-4-5 16,-3-10-3-16,-1-9 7 15,1-10-40-15,-3-11 17 16,0-3-18-16,0-6-30 16,0 0-3-16,2 0 28 15,4-12 32-15,4-17 4 16,7-12 8-16,3-6-3 16,3-3 5-16,3 2 1 15,1 10-1-15,2 4-5 16,-5 16 6-16,-4 9 0 0,0 9-24 15,-4 0 18-15,1 19 6 16,0 19 1-16,3 13 21 16,-8 5-22-16,5 1 9 15,-1-8-9-15,1-8 0 16,3-8-1-16,0-12 1 16,4-10-69-16,-1-11-68 15,0 0-20-15,4-24 81 16,-1-17 26-16,0-9-44 15,-2-8 44-15,-1 4 26 16,-9 6 24-16,-5 14 49 16,-5 10 33-16,-4 15 11 15,0 5-1-15,0 4-42 0,0 7-4 16,1 25-30-16,3 10 30 16,-1 11 22-16,8 1-61 15,6-5-6-15,8-7 0 16,9-10 0-16,8-15-2 15,4-10-46-15,4-7-21 16,-1-15 39-16,-4-24-44 16,-5-8-7-16,-10-6 38 15,-7-1 13-15,-12 5 29 16,-8 8 0-16,-6 8 57 16,0 9 39-16,0 14-19 15,0 6 2-15,0 4 9 16,0 4-68-16,3 26-11 15,8 20-9-15,-5 2 0 16,7 3 25-16,0-4-25 0,6-6 0 16,1-17 3-1,3-7-3-15,0-12-50 0,4-9-81 16,-4 0-67-16,12-41-7 16,-8-7-315-16,-1 4-1126 0</inkml:trace>
  <inkml:trace contextRef="#ctx0" brushRef="#br0" timeOffset="442">2879 682 1737 0,'0'0'493'16,"0"0"-395"-16,0 0 93 15,0 0 82-15,0 0-143 16,0 0-66-16,0 0-4 16,-140 67-23-16,113-27-1 15,4 3-18-15,6 7-16 16,8 1 13-16,6-1-15 16,3-9 0-16,0-6-1 15,9-10-73-15,18-12-47 16,2-13-71-16,5 0-8 15,-2-31 60-15,-4-17-14 0,-3-3 91 16,-10 4 63-16,-4 6 50 16,-5 11 102-16,-6 13 28 15,3 8-25-15,-3 9-26 16,3 0-70-16,7 9-30 16,0 21 1-16,3 2 21 15,4 7-16-15,-5-7-34 16,-1-5 0-16,-2-8-1 15,-2-11-7-15,-1-3-63 16,4-5-117-16,-3-17-156 16,-7-11-476-16</inkml:trace>
  <inkml:trace contextRef="#ctx0" brushRef="#br0" timeOffset="701">2306 505 1852 0,'0'0'292'0,"0"0"-242"16,0 0 31-16,0 0 124 15,0 0-121-15,0 0-54 16,0 0-30-16,111-8-10 15,-111 49-33-15,0 0-121 16,0-3-143-16,0-23 20 16,-3-12-209-16,-3-3-534 0</inkml:trace>
  <inkml:trace contextRef="#ctx0" brushRef="#br0" timeOffset="886">2408 143 1230 0,'0'0'489'16,"0"0"-361"-16,0 0 62 15,0 0 65-15,0 0-4 16,0 0-41-16,210-59-61 16,-162 59-50-16,1 0-13 15,1 11-45-15,-5-2-26 16,-2-1-15-16,-4-1-1 16,1-7-14-16,19-18-143 0,-7-17-150 15,-4-9-336-15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7:44.45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0 251 1735 0,'0'0'370'0,"0"0"-228"0,0 0 0 15,0 0 34-15,0 0-19 16,88-168-103-16,-53 150-26 16,4 9 14-16,-2 9-8 15,-1 9-7-15,-7 30-27 16,-6 16 26-16,-4 13 29 16,-2-1-55-16,-8 1 9 15,-1-9-9-15,-5-16-2 16,0-9 2-16,0-15-24 15,-3-15 24-15,0-4 10 16,0-11-10-16,0-26-9 0,-3-9 8 16,-3-10 2-1,6-2-3-15,0-2 3 0,12 10-1 16,24 3 0-16,13 8-4 16,10 16 3-16,3 12 1 15,-2 11-9-15,-9 5-3 16,-11 37 3-16,-13 14 9 15,-15 6-9-15,-4 3-2 16,-2-10 11-16,-3-8 0 16,6-10-3-16,8-25-11 15,6-12-35-15,10 0-46 16,3-34 25-16,2-20-111 16,2-5-7-16,-7-1 65 15,-10-1 60-15,-6 18 63 0,-14 11 71 16,-3 17 112-16,0 15 3 15,0 4-122-15,0 33-28 16,0 16 13-16,0 8-6 16,0 2 20-16,6-7-45 15,20-9-18-15,13-14-23 16,8-20-114-16,2-9-12 16,-4-4 85-16,-5-13-90 15,-14-24 48-15,-13-8 106 16,-13-4 10-16,0-8 160 15,-16-1-1-15,-24 5-6 16,-5 5-26-16,-4 16-52 16,-1 14 29-16,4 11-74 0,10 7-17 15,7 0 17-15,15 5-40 16,11 13-15-16,3-4 3 16,8-1-9-16,27-2 10 15,11-2-37-15,10-8 9 16,6-1 38-16,0 0-36 15,-3 0 6-15,1 0 1 16,-9 0 12-16,-5 0 5 16,-4 5 23-16,-5 12-10 15,-11 7 31-15,-4 8-23 16,-8 3 29-16,-5 3-10 16,-4 2-19-16,-5-9 35 15,0-4-42-15,0-9-1 0,0-10 12 16,6-8-12-1,0 0-70-15,5-15 16 0,4-20-47 16,1-6 14-16,4-6-14 16,-3-3 56-1,-3 3 39-15,-5 6 12 0,-3 5 19 16,1 9-25-16,-4-1-17 16,0 7-258-16,-3 3-1105 0</inkml:trace>
  <inkml:trace contextRef="#ctx0" brushRef="#br0" timeOffset="457">2428 551 2942 0,'0'0'513'0,"0"0"-513"16,0 0-253-16,0 0 8 15,0 0-706-15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0:24.76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2417 0,'0'0'436'0,"0"0"-436"16,0 0-753-16,0 0-195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5:00.6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401 530 2271 0,'0'0'370'15,"0"0"-287"-15,0 0 161 16,0 0-3-16,0 0-132 16,-220 9-58-16,161 26-51 15,4 0 1-15,12 4-1 16,24 6 2-16,16-11-10 15,3 6-1-15,22-3 0 16,21 2 8-16,5-4-15 0,9-4 1 16,-6 3 3-1,2-3 12-15,-10 3 7 16,-7-3-7-16,-17-3 0 0,-12 5 30 16,-7-5-17-16,0 2 41 15,-39-2-16-15,-10-3-31 16,-10-7 16-16,-6-9-23 15,5-3-62-15,10-6-90 16,18-27-345-16,16-4-396 0</inkml:trace>
  <inkml:trace contextRef="#ctx0" brushRef="#br0" timeOffset="302">1107 0 2087 0,'0'0'617'0,"0"0"-541"15,0 0 9-15,-65 239 198 16,13-66-75-16,-13 39-91 15,3-11-56-15,9-39-7 16,16-47 42-16,11-33-60 16,3 4-35-16,-2 8 21 0,2-2-22 15,6-23-53-15,17-27-67 16,0-19-199-16,0-19-753 0</inkml:trace>
  <inkml:trace contextRef="#ctx0" brushRef="#br0" timeOffset="600">1854 890 1842 0,'0'0'800'16,"0"0"-535"-1,0 0-43-15,0 0 17 0,0 0-101 16,-212-63-67-16,146 76-26 16,0 28-27-16,14 18 30 15,9 11 0-15,18 7-26 16,17 1 43-16,8-12-59 16,8-13 3-16,40-15-9 15,15-25-1-15,19-13-20 16,42-39-120-16,-19-13-160 15,-17-2-882-15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4:59.5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434 555 2160 0,'0'0'499'16,"0"0"-444"-16,0 0 123 15,0 0 51-15,-167-75-87 16,115 75-49-16,-4 6-32 16,5 37-26-16,2 13 19 15,13 15-39-15,16 2-5 0,17 1-2 16,3-9 4-1,19-12-13-15,27-15 1 0,9-18-85 16,7-20-53-16,0 0-84 16,-6-28-18-16,-10-11 71 15,-13-8 78-15,-10 3 81 16,-9 9 10-16,-8 12 101 16,-6 14 74-16,0 9 13 15,0 0-44-15,0 34-44 16,0 14-39-16,0 8 10 15,12-3-58-15,8-6-13 16,10-8-12-16,19-14-211 16,-7-16-467-16,-2-9-393 0</inkml:trace>
  <inkml:trace contextRef="#ctx0" brushRef="#br0" timeOffset="201">1014 856 1618 0,'0'0'659'0,"0"0"-370"16,0 0 15-16,0 0 13 15,66 150-86-15,-66-97-161 16,0 3-46-16,-7 4 0 16,-23-8-24-16,1-7-91 15,6-19-203-15,7-10-562 16,10-16-1301-16</inkml:trace>
  <inkml:trace contextRef="#ctx0" brushRef="#br0" timeOffset="687">1764 0 2038 0,'0'0'390'0,"0"0"-221"16,0 0 38-16,0 231 52 15,0-121-120-15,0 1-46 0,0 1-30 16,0-6-48-16,7-13 8 16,6-17-23-1,-7-12 0-15,0-16 2 0,-3-13-2 16,-3-15-11-1,0-11 4-15,0-9-14 0,-6 0 9 16,-10-17-40-16,6-22-34 16,7-6 52-16,3 2-20 15,3 1 16-15,34 7 5 16,9 8-17-16,8 14 36 16,11 13-1-16,2 0 3 15,2 13 12-15,-7 26 69 16,-13 8-41-16,-19 3 22 15,-27 6 19-15,-3 3 16 16,-33-3-53-16,-19-7-25 0,-10-3 47 16,-8-20-21-16,4-14-6 15,1-12-17-15,14 0-8 16,8-19-2-16,16-19-12 16,27-29-130-16,4 8-185 15,28-2-629-15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4:57.6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723 79 1250 0,'0'0'702'16,"0"0"-538"-16,0 0 0 15,0 0 32-15,-3 201 9 16,3-130-38-16,0 11-74 16,0 9-29-16,0 7-9 15,0 3 14-15,0-7 15 16,0-9-46-16,0-11-10 15,0-13-2-15,0-10-25 16,0-16 4-16,-3-12-5 0,-4-8-31 16,1-12-79-16,-4-12-195 15,0-25-399-15,1-11-715 0</inkml:trace>
  <inkml:trace contextRef="#ctx0" brushRef="#br0" timeOffset="246">0 224 1949 0,'0'0'468'0,"0"0"-312"16,0 0-105-16,0 0 111 0,0 0 78 15,0 0-127-15,177 38-41 16,-92-32-7-16,9-2-32 15,11-4 20-15,10 0-53 16,3 0 9-16,5 0-13 16,-1 0 4-16,36-4-97 15,-31 2-251-15,-25 2-611 0</inkml:trace>
  <inkml:trace contextRef="#ctx0" brushRef="#br0" timeOffset="517">1508 675 2147 0,'0'0'535'15,"0"0"-416"-15,0 0-74 16,0 0 117-16,0 0 19 15,-12 162-97-15,12-103-51 16,0 0-7-16,0-3-25 16,3-7 21-16,6-13-22 15,-6-9-3-15,8-16-76 16,3-11-168-16,-5-13-294 16,0-26-194-16</inkml:trace>
  <inkml:trace contextRef="#ctx0" brushRef="#br0" timeOffset="666">1437 425 1896 0,'0'0'628'0,"0"0"-534"16,0 0 3-16,0 0-21 16,0 0-76-16,0 0-231 15,0 0-311-15,94-21-233 0</inkml:trace>
  <inkml:trace contextRef="#ctx0" brushRef="#br0" timeOffset="1163">1791 799 1367 0,'0'0'480'0,"0"0"-308"16,0 0 10-16,3 165 18 15,0-136-65-15,-3-8-39 16,3-6-79-16,0-15-4 15,-3 0 41-15,3 0-9 16,5-9-20-16,-5-16-25 16,6 0-2-16,5-2-12 15,2-7 14-15,7 3-8 16,3 6 2-16,7 3 3 16,-1 16-13-16,2 6 20 15,-3 0-4-15,-3 32 63 0,-9 10 16 16,-6 8-13-16,-10 3-29 15,-3-8-36-15,0-4 14 16,0-15-15-16,0-13-37 16,0-9 14-16,0-4-7 15,-6-2-23-15,3-31-16 16,3-14 9-16,0-9 16 16,0-8-34-16,25 0 38 15,12 10 29-15,5 9 3 16,7 13 8-16,4 16 44 15,-4 16 44-15,-1 0 73 16,-5 30-31-16,-7 14-16 16,-7 10-18-16,-5 2-63 0,-8-3 4 15,-3-6-29-15,-4-14-7 16,-1-8-2-16,-2-12-102 16,-6-13-150-16,0-9-213 15,0-14-818-15</inkml:trace>
  <inkml:trace contextRef="#ctx0" brushRef="#br0" timeOffset="1374">1712 0 1136 0,'0'0'1466'15,"0"0"-1296"1,0 0-133-16,0 0-8 0,0 0 11 16,196 36-40-16,-75-13-81 15,-16 1-541-15,-14 2-1416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5:06.1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 47 2854 0,'0'0'565'0,"0"0"-393"16,0 0 50-16,0 0-51 16,0 0-103-16,0 0-68 15,0 0-26-15,-11-18-250 16,8-11-1253-16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5:04.6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37 245 1751 0,'0'0'474'15,"0"0"-356"-15,0 0 19 16,0 0 99-16,0 167 26 16,0-82-119-16,-6 15-84 15,0-8 5-15,3-4-28 16,3-4-19-16,0-24 20 16,0-7-37-16,0-18 0 15,0-11 0-15,0-12 1 16,0-12 7-16,0 0-8 15,0-33-34-15,0-16 32 16,0-22-34-16,0-17 15 0,-3-15 3 16,-5-12 12-16,5-4-3 15,3 5 9-15,0 10 0 16,0 19 11-16,11 19-5 16,14 20 1-16,7 16-1 15,8 16-6-15,5 8 30 16,9 6-30-16,8 0 8 15,-3 26 17-15,-1 7-23 16,-8 12 8-16,-18 1 9 16,-19 11 4-16,-13-2 32 15,-13 3-38-15,-36-1-2 16,-19-3 22-16,-8-13-37 0,4-15 8 16,7-11-8-16,15-11-41 15,18-4-26-15,32-34-224 16,0-6-499-16,20-2-1365 0</inkml:trace>
  <inkml:trace contextRef="#ctx0" brushRef="#br0" timeOffset="561">977 129 2215 0,'0'0'342'0,"0"0"-170"16,0 0 91-16,-40 180-52 15,28-96-78-15,5 2-84 16,4 8-4-16,3-1-13 16,0-5-11-16,0-9 4 15,10-8-24-15,2-18-1 16,-1-18 0-16,-2-15 6 15,-6-13-18-15,-3-7 9 16,0-16-2-16,0-27-10 16,0-19 14-16,0-15-8 15,0-13-3-15,0-11-5 16,0-8 7-16,-3 0 10 16,0 8 0-16,3 16-6 15,0 23 13-15,0 15-7 0,11 21 11 16,15 14-10-16,8 12 22 15,9 0-22-15,13 12 0 16,0 20 38-16,4 9-31 16,-6 12-2-16,-4 12 3 15,-4 9-9-15,-11 5 52 16,-11 7-43-16,-15 2-8 16,-9 4 46-16,-3-6-35 15,-39-8 0-15,-14-9-7 16,-7-13-4-16,-8-15 22 0,-5-15-23 15,2-19 0 1,4-7-18-16,12-13 3 0,19-26-33 16,22-13-54-16,23-36-158 15,36 12-405-15,12 6-907 0</inkml:trace>
  <inkml:trace contextRef="#ctx0" brushRef="#br0" timeOffset="1072">1835 184 2155 0,'0'0'582'0,"0"0"-497"15,0 0 129-15,0 0 50 16,-26 201-139-16,26-119-69 15,0 7-19-15,0-1-8 16,0-1-2-16,0-10 1 16,9-5-27-16,2-14 11 15,-2-12-12-15,-3-18 0 16,2-9-6-16,-8-17-2 16,0-2 7-16,0 0-18 15,0-26 12-15,0-15-1 16,0-12-4-16,0-15 3 15,0-9 3-15,0-17-9 16,0-7 14-16,0-1 1 0,0 5 0 16,0 11-3-1,0 21 12-15,0 15 1 0,0 17 8 16,12 16-12-16,8 4 24 16,7 12-23-16,5 1-6 15,7 0 29-15,7 0-30 16,7 8 0-16,2 1 0 15,7-3 1-15,0 0 7 16,0-6-8-16,-2 0-15 16,-12 0 15-16,-5 0-63 15,-13 0-71-15,-21 0-153 16,-9 0-356-16,0 0-347 0</inkml:trace>
  <inkml:trace contextRef="#ctx0" brushRef="#br0" timeOffset="1307">1767 674 1920 0,'0'0'632'0,"0"0"-525"15,0 0 107-15,0 0 56 16,0 0-75-16,0 0-116 15,0 0-7-15,167 9-52 16,-102-9-14-16,0-9 6 16,1 3-12-16,22-5-105 0,-15 3-252 15,-16 1-659-15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8:53.1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2968 0,'0'0'321'0,"0"0"-321"0,0 0-128 16,0 0 43-16,0 0 65 16,0 0-243-16,0 0-689 15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8:53.2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2749 0,'0'0'548'0,"0"0"-517"16,0 0-31-16,0 0-114 0,0 0-1241 15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8:51.9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738 449 1568 0,'0'0'288'0,"0"0"-162"16,0 0-94-16,0 0 136 16,0 0 91-16,0 0-62 0,45-136-6 15,-45 104-82-15,0-1-19 16,0-3 31-16,-6 4-41 15,-21-1-16-15,-8 1-6 16,-18 8-57-16,-12 7 63 16,-14 15-64-16,-13 2 1 15,-6 8-1-15,0 27 0 16,16 6-1-16,17 6 1 16,23 6 0-16,19 6 4 15,12 10-4-15,11-2-12 16,0 4 6-16,23-4-6 15,23 1-9-15,13 0-6 0,9-3 11 16,8-6 3 0,0 0-14-16,1-5-9 0,-7-8 27 15,-7-1-2-15,-12-4 11 16,-14-3 0-16,-15-3 0 16,-15-5 8-16,-7 3 4 15,-17-5 9-15,-32 2 30 16,-19 3-20-16,-17-2 14 15,-11-4-33-15,2-3-6 16,12-10 18-16,20-4-24 16,22-10 0-16,24 0-21 15,32-40-174-15,30-6-417 16,13-10-346-16</inkml:trace>
  <inkml:trace contextRef="#ctx0" brushRef="#br0" timeOffset="609">937 787 2203 0,'0'0'367'0,"0"0"-279"16,-75 150-21-16,52-73 138 16,13 5-105-16,10-2-66 15,14-7-34-15,34-10 11 16,20-17-29-16,18-17-9 15,3-20-49-15,2-9 47 16,-12-26-29-16,-17-23 18 16,-22-14 39-16,-28-8 1 0,-12-7 133 15,-12-2-36 1,-41 3 2-16,-9 9 2 0,-7 16-47 16,7 13-7-16,9 17-20 15,18 12-19-15,18 3 17 16,14 7-25-16,3 0-92 15,17 9 44-15,25 15 7 16,21 0-25-16,8-7-19 16,14-6-50-16,6-11 90 15,5 0-17-15,3-28-4 16,-5-22 47-16,-3-19-60 16,-9-9 29-16,-12-14 36 15,-19-6 14-15,-11-1 150 0,-17 3-32 16,-14 14-7-16,-9 15 68 15,0 23-47-15,-6 17-45 16,-23 18-9-16,-8 9-33 16,-5 27 21-16,-7 37-66 15,4 22 0-15,-2 22 24 16,12 14-23-16,1 2 17 16,14-3 5-16,8-8-22 15,12-6 28-15,0-13-29 16,0-12-3-16,23-10-7 15,9-16-5-15,8-15-6 16,5-15-32-16,11-17-53 16,35-9-28-16,-15-22-249 15,-10-11-638-15</inkml:trace>
  <inkml:trace contextRef="#ctx0" brushRef="#br0" timeOffset="1029">1 1921 2457 0,'0'0'501'0,"0"0"-468"0,0 0 40 16,0 0 158-16,0 0-101 16,0 0-62-16,0 0-50 15,-7 0-3-15,46 0 4 16,26 5-11-16,31-3-7 16,23 0 67-16,43-2-68 15,45 0 36-15,45-9-7 16,10-17-29-16,-14-4 45 15,-51 7-45-15,-63 8 0 16,-35 6 1-16,-25 6-1 16,-4 3-6-16,-2 0 5 0,-8 0-7 15,-25 0-17 1,-11 0-1-16,-12 0-88 0,-1 0-69 16,-5 0-566-16,-3-6-807 15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8:56.0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0 564 1901 0,'0'0'222'0,"0"0"-93"15,0 0 31-15,0 0 26 0,0 0-25 16,0 0-15-16,-3-31-123 15,29 64 14-15,10 19 48 16,10 17-34-16,2 20 39 16,5 7-60-16,3 8-19 15,-1-1 43-15,1-2-54 16,-4-8 0-16,-2-8 0 16,-4-14 8-16,-4-14 7 15,-8-20-15-15,-2-13 0 16,-4-18 6-16,3-6 0 15,8-32 5-15,10-39-6 16,16-50 7-16,14-50-11 16,-14 9-1-16,-16 15-6 0,-22 32-19 15,-21 50-24-15,-6 6-110 16,0 13-332-16,0 24-294 0</inkml:trace>
  <inkml:trace contextRef="#ctx0" brushRef="#br0" timeOffset="198">1294 952 1527 0,'0'0'579'16,"0"0"-442"0,0 0 103-16,0 0-8 0,-8 182-21 15,5-135-86 1,3-2-90-16,0-5-17 0,0-7-18 15,40-14-205-15,-1-15-377 16,1-4-484-16</inkml:trace>
  <inkml:trace contextRef="#ctx0" brushRef="#br0" timeOffset="339">1430 410 2163 0,'0'0'461'16,"0"0"-413"-16,0 0-48 0,0 0-151 16,0 0-415-16</inkml:trace>
  <inkml:trace contextRef="#ctx0" brushRef="#br0" timeOffset="706">1813 1117 1627 0,'0'0'212'16,"0"0"-123"-16,0 0-17 16,178 11 76-16,-113-11 28 15,3-5-83-15,-2-22-17 16,-16 0-52-16,-18-5 23 0,-19-3 41 15,-13 3-34-15,-13-1 10 16,-33 3 29-16,-16 13-25 16,-9 8 49-16,-8 9-48 15,3 6-17-15,10 30 64 16,12 7-58-16,17 13-13 16,20 6-7-16,17 3-37 15,0 0 25-15,46-6-26 16,13-5-5-16,17-17-17 15,15-9-49-15,8-16-108 0,45-12-195 16,-24 0-187 0,-18-19-228-16</inkml:trace>
  <inkml:trace contextRef="#ctx0" brushRef="#br0" timeOffset="942">2654 430 2297 0,'0'0'285'0,"0"0"-206"15,0 0 109-15,-25 220 33 16,16-118-62-16,-2 4-74 0,5 2-51 16,6 1 19-1,0-4-53-15,0-12-14 0,17-10 13 16,8-16-156-16,18-16-184 15,-7-19-459-15,-7-17-1178 0</inkml:trace>
  <inkml:trace contextRef="#ctx0" brushRef="#br0" timeOffset="1110">2531 1011 2070 0,'0'0'365'0,"0"0"-197"15,0 0-92-15,0 0 5 16,0 0 16-16,236-41-97 16,-165 41-33-16,5 0-140 0,-24 0-360 15,-22 0-643-15</inkml:trace>
  <inkml:trace contextRef="#ctx0" brushRef="#br0" timeOffset="1332">1856 610 1868 0,'0'0'312'0,"0"0"-192"16,0 0 9-16,0 0 70 15,180-107-68-15,-120 94-89 0,-12 6-2 16,-2 7-40-1,-13 0-31-15,-4 18-62 0,1 11-277 16,-10-4-173-16,0-12-1041 0</inkml:trace>
  <inkml:trace contextRef="#ctx0" brushRef="#br0" timeOffset="1426">2399 392 1787 0,'0'0'680'0,"0"0"-386"15,0 0-61-15,102-195-36 16,-17 119-197-16,-6 14-332 15,0 3-2315-15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8:58.8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0 715 1647 0,'0'0'191'16,"0"0"-153"-16,0 0 27 15,0 0 58-15,0 0-11 16,0 0-68-16,187-140-43 16,-105 65 23-16,-3-10-24 15,-11-3 0-15,-13-1 6 0,-15 9 12 16,-18 15 125 0,-11 16 40-16,-8 19 5 15,-3 16 32-15,0 14-144 0,0 3-42 16,0 40-2-16,0 32-31 15,0 19 38-15,0 12-13 16,0 10-26-16,0-8 23 16,0-9-23-16,0-10-1 15,0-15 1-15,11-9-21 16,14-16-61-16,1-13-267 16,-3-21-442-16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0:24.87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2680 0,'0'0'447'15,"0"0"-447"-15,0 0-197 0,0 0-333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8:59.1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365 808 2083 0,'0'0'265'16,"0"0"-80"-16,0 0-24 16,-181-37 79-16,127 37-87 15,8 19-122-15,7 27 32 16,13 12-62-16,15 10 0 16,11-2 60-16,6-1-61 0,44-8-1 15,16-13-12-15,19-15-80 16,9-20-61-16,41-9-228 15,-24-17-282-15,-15-10-1180 16</inkml:trace>
  <inkml:trace contextRef="#ctx0" brushRef="#br0" timeOffset="359">1181 821 2230 0,'0'0'349'0,"0"0"-252"15,0 0 122-15,-181-22-25 0,132 31-96 16,10 30-16-16,10 11-80 16,18 5 11-16,11 7-13 15,0-3 6-15,40-6-25 16,13-15-10-16,15-18-97 15,7-16-52-15,4-4-72 16,-6-24-14-16,-16-14 53 16,-14-3 178-16,-16 6 33 15,-15 9 163-15,-4 10 30 16,-8 10 32-16,0 6-90 16,0 0-63-16,0 22-51 15,0 6-15-15,0 7-1 0,29 10-5 16,7-10-232-16,4-11-406 0</inkml:trace>
  <inkml:trace contextRef="#ctx0" brushRef="#br0" timeOffset="1101">1960 825 2184 0,'0'0'320'0,"0"0"-70"16,0 0 25-16,-210 11-83 16,154 14-46-16,13 4-123 0,15 4-11 15,14 6-12-15,8 1 15 16,6 2-11-16,0 1-4 16,23 2-16-16,5-6-2 15,6-5-9-15,2-3-15 16,-1-8-10-16,2-12-29 15,2-7 52-15,4-4-35 16,2-4-62-16,4-30 53 16,7-14-46-16,3-14-4 15,4-12 13-15,2-8-16 16,6-9 41-16,5-4 20 16,3 0 65-16,-4 1 61 15,-13 12 10-15,-17 9-13 0,-20 11 85 16,-19 12-36-16,-6 12 51 15,0 5-23-15,-23 9-22 16,-7 9 22-16,-5 6-100 16,-8 9 1-16,-4 0 0 15,1 7-35-15,4 28 27 16,-1 12-28-16,12 11 0 16,0 14 16-16,11 7-14 15,8 7-2-15,5 6 0 16,7-1 7-16,0-6-8 15,0-8 1-15,0-7-17 16,10-14 2-16,-1-11-21 0,2-13-14 16,-5-15-13-1,5-12-7-15,1-5 69 0,5-7-40 16,8-30 38-16,12-6-16 16,8-5 11-16,1 5-5 15,0 4-4-15,-7 16 17 16,-6 14-13-16,-4 9 31 15,-1 12-18-15,-3 26 97 16,-2 12-10-16,-6 3-9 16,-5-3-44-16,-4-3-22 15,-2-8 30-15,0-10-42 16,4-8 0-16,-3-10-3 16,2-7 3-16,-2-4-16 15,-1 0-56-15,0-40-144 16,-1 0-402-16,-5-7-998 0</inkml:trace>
  <inkml:trace contextRef="#ctx0" brushRef="#br0" timeOffset="1307">886 180 2767 0,'0'0'337'0,"0"0"-337"16,0 0-10-16,0 0-8 15,295-107 13-15,-145 70-207 0,-16 1-879 16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9:02.7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453 744 1605 0,'0'0'199'0,"0"0"-153"16,0 0 22-16,0 0 61 15,0 0 39-15,0 0-10 16,-24-139-85-16,-5 122 17 15,-7 2 13-15,-7 11-48 16,-8 4 29-16,-6 0-50 16,3 29-16-16,-2 16 46 15,10 9-48-15,13 1 7 16,13 7-10-16,17-1-4 16,3-5 6-16,6-2-15 15,27-10-15-15,13-7-1 0,13-12-22 16,9-13-14-1,11-12 4-15,10 0-32 0,6-26 34 16,10-19-33-16,6-14-12 16,3-12 11-16,1-8-43 15,-7-13 24-15,-9-5 46 16,-17-1 53-16,-25 7 19 16,-20 3 9-16,-20 12 15 15,-17 11 78-15,0 9-16 16,-11 11 37-16,-18 13-11 15,-13 14 5-15,-4 18-32 16,-10 0-83-16,0 30-7 16,1 32 29-16,2 17-21 15,10 16-1-15,14 5-21 16,13 3 1-16,13-3 10 0,3-6-11 16,3-5 0-16,16-6-14 15,-2-13-19-15,0-14-28 16,-5-12-30-16,-4-11-9 15,-2-18 67-15,-6-15-36 16,3 0 66-16,0-15-9 16,3-21 15-16,11-9-9 15,8-1-4-15,12-3 10 16,5 6 14-16,8 11-14 16,2 15-17-16,-6 17 15 15,-4 0 4-15,-5 30 26 16,-8 16 87-16,-7 7-79 0,-5 3 20 15,-9-2-45 1,-5-10-10-16,0-12-1 0,6-9-59 16,18-17-55-16,-1-6-240 15,0 0-426-15</inkml:trace>
  <inkml:trace contextRef="#ctx0" brushRef="#br0" timeOffset="607">1861 846 1272 0,'0'0'859'0,"0"0"-672"16,0 0 8 0,0 0 63-16,0 0-65 0,-177-101-39 15,134 101-115-15,1 0-24 16,-1 19 58-16,7 21-65 15,10 14-7-15,12 2-1 16,14 3 0-16,11-6-3 16,37-5 3-16,18-19-99 15,10-14 28-15,3-15-110 16,-5 0-29-16,-12-18 36 16,-12-15 82-16,-18 4 92 15,-12 3 16-15,-14 10 97 16,-6 14 85-16,0 2-62 15,0 0-69-15,-6 24-29 16,3 5-23-16,3 7 29 0,0-5-44 16,14 3-38-1,24-15-12-15,4-3-57 0,8-16 60 16,-1 0-44-16,-7-10 8 16,-5-22 37-16,-8-9-35 15,-7-15 75-15,-2-9-4 16,-3-12 19-16,-3-8-9 15,-2-6 39-15,-5-1 11 16,-1 1 77-16,-3 10-50 16,0 21 3-16,-3 12 29 15,0 25-38-15,0 20 15 16,0 3-44-16,0 50-41 0,0 22 66 16,0 21-65-16,0 13 8 15,-3 3 24-15,-3-2-33 16,-1-11-2-16,7-10-2 15,0-15-103-15,0-16-113 16,16-15-258-16,-2-15-117 16,-8-15-1218-16</inkml:trace>
  <inkml:trace contextRef="#ctx0" brushRef="#br0" timeOffset="755">2253 894 1667 0,'0'0'487'15,"0"0"-341"-15,0 0 57 0,0 0-41 16,0 0-81-16,232-86-81 16,-136 71-21-16,-17 4-165 15,-24 2-391-15</inkml:trace>
  <inkml:trace contextRef="#ctx0" brushRef="#br0" timeOffset="1005">1491 268 2138 0,'0'0'267'0,"0"0"-177"15,0 0-76-15,0 0 159 0,0 0-31 16,0 0-35-16,0 0 19 15,79 86-102-15,-37-60-15 16,10-8-9-16,7-8-69 16,32-10-121-16,-15 0-383 15,-17 0-687-15</inkml:trace>
  <inkml:trace contextRef="#ctx0" brushRef="#br0" timeOffset="1212">1756 1604 1936 0,'0'0'697'0,"0"0"-618"0,0 0-72 16,0 0-14-16,0 0-48 15,177-153-693-15</inkml:trace>
  <inkml:trace contextRef="#ctx0" brushRef="#br0" timeOffset="2216">3871 540 1654 0,'0'0'762'0,"0"0"-715"15,0 0-24-15,0 0 161 16,0 0 25-16,0 0-88 15,-177-44-100-15,135 80-6 16,-4 12 52-16,2 10-41 0,9 6-4 16,13 4 1-16,8-3-22 15,14-6 17-15,0-6-18 16,0-6 0-16,26-6-19 16,10-10-5-16,4-12-27 15,8-10 12-15,8-9-57 16,7 0 19-16,5-33-27 15,8-15-62-15,6-16 73 16,9-14-66-16,3-14 23 16,2-15 18-16,-5-2 26 15,-12-3 92-15,-20 12 2 16,-19 8 79-16,-28 19 131 16,-12 10-61-16,0 15-16 15,-23 12-4-15,-12 13 29 16,-12 13 19-16,-2 10-117 0,-7 4-37 15,8 33 53 1,-1 18-70-16,13 10 2 0,7 14-5 16,6 6 7-16,12 6 3 15,5 3-15-15,6 4 0 16,0-4 9-16,0-2-9 16,0-8-6-16,0-13-15 15,9-8-36-15,2-15 31 16,-5-14-70-16,0-16-65 15,-3-16 82-15,5-2 20 16,1-17 43-16,8-20 0 16,5-16 5-16,9-1-16 0,4 0 17 15,7 4 7-15,4 12-12 16,-4 12 15-16,1 17 0 16,-7 9 16-16,-2 0-2 15,-5 35 57-15,-7 10-50 16,-2 10 30-16,-3 1 21 15,-4 0-57-15,3-7 1 16,3-7-16-16,9-10 1 16,4-11-20-16,10-9-25 15,11-12-15-15,10 0 24 16,2-2-39-16,0-29 19 16,-3-1-62-16,-10-5 13 15,-9-2 98-15,-13 0-28 0,-10 1 34 16,-11 2 94-16,-9 5 22 15,0 2 23-15,-14 4-42 16,-18 8 1-16,-10 11 32 16,-7 6-97-16,-1 3 12 15,1 33 14-15,7 7-26 16,12 13 30-16,14 3-7 16,16-1-42-16,0-4 25 15,29-3-39-15,20-13-8 16,18-11-22-16,10-10-107 15,51-17-167-15,-16 0-330 16,-21-12-142-16</inkml:trace>
  <inkml:trace contextRef="#ctx0" brushRef="#br0" timeOffset="2465">4955 354 2104 0,'0'0'236'0,"0"0"-208"16,0 0 14-16,0 0 214 15,0 0-77-15,170-147-28 16,-128 147-87-16,-5 9-6 16,-2 26 82-16,1 1-89 0,4 1-5 15,5-4-37 1,18-18 1-16,22-15-20 0,65-35-144 15,-15-27-497-15,-12-12-533 16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9:09.2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0 243 1033 0,'0'0'1098'0,"0"0"-898"16,0 0-191-16,0 0 86 15,0 0 135-15,0 0-99 16,193 189-37-16,-140-128-47 16,-5 2-40-16,-2-9 40 15,-4-8-47-15,-2-6-19 16,-4-10-16-16,-2-5-44 15,-5-15-139-15,4-10-265 16,-10 0-63-16,-4-10-1017 0</inkml:trace>
  <inkml:trace contextRef="#ctx0" brushRef="#br0" timeOffset="188">540 279 1687 0,'0'0'296'0,"0"0"-144"15,0 0-32-15,0 0 116 16,0 0 18-16,-121 179-136 16,78-114-57-16,-8-1-1 15,5 1-39-15,2-6-10 16,12-11-11-16,29-7-169 16,3-17-184-16,0-15-554 0</inkml:trace>
  <inkml:trace contextRef="#ctx0" brushRef="#br0" timeOffset="664">1087 534 2022 0,'0'0'188'16,"0"0"-125"-16,0 0-24 15,167 5 48-15,-96-4 50 0,5 6-72 16,6 2 45 0,-3 2-59-16,-4-2-50 15,-13 2 35-15,-13-1-36 0,-16-3 0 16,-10-1 6-16,-13-6 6 16,-10 0-12-16,0 0 36 15,-10-23 7-15,-22-6 55 16,-8-9-22-16,-2 0-16 15,-5-1 52-15,4 5-76 16,5 3 0-16,8 10 6 16,13 8-42-16,11 6 30 15,6 7-30-15,0 0-15 16,20 0-6-16,16 18 21 0,13 11-6 16,4 7-2-1,-4-1 8-15,-4 3-3 0,-8 1 3 16,-14 2-5-16,-11-2-15 15,-12 1 22-15,0 2-2 16,-15-1 0-16,-22-2-65 16,1-10-13-16,1-11-207 15,15-13-385-15,9-5-975 0</inkml:trace>
  <inkml:trace contextRef="#ctx0" brushRef="#br0" timeOffset="1012">2226 323 2123 0,'0'0'313'0,"0"0"-240"16,0 0-67-16,0 0 167 15,197-18-87-15,-151 18-32 16,-3 30-6-16,-15 8 22 15,-17 15-9-15,-11 12 2 16,-17 8-38-16,-33 7 52 16,-11-1-76-16,2-8-1 15,3-15 32-15,14-11-14 16,16-16 9-16,9-12-15 16,11-7-12-16,6-5 19 15,0-1-19-15,3 0-7 16,20 0 1-16,10-1 12 0,5-1-5 15,12-2-1-15,9 0-94 16,45 0-126-16,-12-9-530 16,-7-11-306-16</inkml:trace>
  <inkml:trace contextRef="#ctx0" brushRef="#br0" timeOffset="1337">2957 273 2329 0,'0'0'305'0,"0"0"-283"16,0 0-20-16,0 0 113 15,0 0 26-15,183 0-126 16,-111 0-3-16,-4 0-1 16,2 0-11-16,-8 2-41 15,3 15-163-15,-16 2-439 16,-16-7-923-16</inkml:trace>
  <inkml:trace contextRef="#ctx0" brushRef="#br0" timeOffset="1513">3294 0 2191 0,'0'0'391'15,"0"0"-276"-15,0 0-14 16,0 0 85-16,9 152-58 15,1-75-45-15,3 11-83 16,-9 41-68-16,-1-19-265 16,-3-20-531-16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9:07.5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68 356 2471 0,'0'0'302'0,"0"0"-242"15,-13 161 20-15,7-79 43 16,6 6 0-16,0 1-69 16,0 2-53-16,0-7 19 15,6-9-20-15,4-12 0 0,-4-19-12 16,2-14-42-1,-8-22-14-15,0-8 32 0,0-12-13 16,0-36 16-16,0-17-51 16,0-17 19-16,0-15 63 15,0-11-59 1,0-8 36-16,-11-1 17 0,5 8 8 16,-1 12 11-16,7 22 16 15,0 27 31-15,4 14 67 16,28 18-87-16,18 12-14 15,11 4 11-15,9 0-34 16,7 0 32-16,5 8-33 16,-6 7-24-16,0-1 3 0,9 7-166 15,-20-4-129 1,-22 2-411-16</inkml:trace>
  <inkml:trace contextRef="#ctx0" brushRef="#br0" timeOffset="188">0 593 2184 0,'0'0'463'16,"0"0"-417"-16,0 0 15 16,0 0 3-16,0 0-8 0,210 6-52 15,-71-6-4 1,-17 0-242-16,-17-3-383 0</inkml:trace>
  <inkml:trace contextRef="#ctx0" brushRef="#br0" timeOffset="446">1355 0 2074 0,'0'0'582'0,"0"0"-503"0,0 0-69 16,-183 212 105-16,117-102 53 15,8 14-41-15,2 2-18 16,13-2-68-16,17-5-6 16,10-14 4-16,16-9-39 15,0-14 0-15,13-13-21 16,53-13-151-16,-9-20-318 15,6-24-494-15</inkml:trace>
  <inkml:trace contextRef="#ctx0" brushRef="#br0" timeOffset="670">1712 567 2645 0,'0'0'326'0,"0"0"-265"16,0 0-59-16,0 0 134 16,45 156-16-16,-5-112-90 15,10 2 19-15,4-4-49 16,3 0 0-16,-1-1 0 16,-2-7-63-16,12 6-123 15,-13-15-330-15,-17-6-195 0</inkml:trace>
  <inkml:trace contextRef="#ctx0" brushRef="#br0" timeOffset="881">2242 493 772 0,'0'0'1937'0,"0"0"-1723"0,0 0-121 16,0 0-7-16,0 0 70 15,-183 136-56-15,121-71-98 16,0 4 32-16,-4 2-34 16,4-4-30-16,9-6-8 15,4-5-199-15,21-18-314 16,8-17-345-16</inkml:trace>
  <inkml:trace contextRef="#ctx0" brushRef="#br0" timeOffset="1141">2292 33 2270 0,'0'0'343'0,"0"0"-278"16,0 0 108-16,193 136 68 15,-122-50-76-15,2 15 20 16,-8 16-122-16,-6 6-16 16,-19 7 5-16,-25 3-52 15,-15-1-13-15,-43 48-89 16,-22-37-182-16,-9-17-536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9:06.9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1212 1510 0,'0'0'211'16,"0"0"-159"-16,0 0-34 15,0 0 130-15,0 0-44 0,0 0-44 16,223-65 20-16,-131 21-48 16,12-12-10-16,10-9-22 15,14-8 2-15,4-14-11 16,-1-4 9-16,-10-6-70 16,-19 0 70-16,-28 0-25 15,-28 12 17-15,-27 7 8 16,-19 7 0-16,0 12 81 15,-12 13-31-15,-18 5 33 16,-2 11 65-16,-7 12-26 16,-1 9-30-16,1 9-47 15,-7 0-19-15,0 27 35 16,-4 24-60-16,2 15 7 16,5 23 32-16,4 11-39 15,10 10 12-15,2 2-7 0,11-1 6 16,6-1 3-16,10-10-15 15,0-4 0-15,0-7-10 16,26-12 10-16,7-15-60 16,6-15-34-16,7-21-40 15,7-20 70-15,2-6-83 16,4-24-18-16,3-22 66 16,1-13 17-16,-7-6 6 15,-8 3 44-15,-8 11 32 16,-17 16 42-16,-14 14 58 15,-6 19 56-15,-3 2-24 16,0 9-70-16,0 23-29 16,-6 9-11-16,3 0-22 0,3 1 27 15,0-6-27-15,22-10-44 16,15-8 33-16,-1-18-2 16,7 0 5-16,-1-9 8 15,1-26 0-15,-5-7 2 16,1-2-2-16,-5 4 0 15,-8 12 0-15,-10 10 12 16,-2 16 2-16,-11 2-13 16,-3 8 5-16,0 26 48 15,0 9-53-15,0-2 0 16,0 0-1-16,0-8-4 16,-3-10 2-16,3-7-14 0,0-12 16 15,0-4-9-15,0 0 16 16,0-4-7-16,0-26 0 15,0-2 11-15,23-7-4 16,6-3-7-16,0 11 0 16,1 6-6-16,-4 21 6 15,-4 4-10-15,-5 17 2 16,0 26 8-16,0 11 2 16,-5 2-2-16,-2-3 6 15,-1-8 6-15,-2-14-12 16,-3-10-10-16,-4-13 9 15,0-8 2-15,0 0 58 16,0-23-47-16,0-14-11 0,0-8 71 16,0-11-56-16,0 0-15 15,23 3-1-15,6 6 14 16,0 12-10-16,4 13-4 16,0 14 0-16,-4 8 20 15,-3 8-11-15,0 32 59 16,-6 6 95-16,-4 8-106 15,-5-2 45-15,-5-4-102 16,-6-8 0-16,3-10 23 16,-3-9-23-16,0-10-42 15,0-11-94-15,0 0-155 16,0 0-339-16</inkml:trace>
  <inkml:trace contextRef="#ctx0" brushRef="#br0" timeOffset="187">1352 489 2326 0,'0'0'374'0,"0"0"-288"15,0 0-86-15,0 0-24 16,0 0-129-16,246-8-500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9:11.4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21 2008 0,'0'0'374'15,"0"0"-259"-15,0 0-72 0,0 0 202 16,0 0-37 0,219 0-108-16,-120-12-83 0,34 6-17 15,-23 3-183-15,-22 3-682 16</inkml:trace>
  <inkml:trace contextRef="#ctx0" brushRef="#br0" timeOffset="199">141 356 2369 0,'0'0'357'0,"0"0"-289"15,0 0-68-15,0 0 0 0,0 0 57 16,170 0-57-16,-33-6-112 15,-18 1-202-15,-12-4-453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9:14.9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0 250 1898 0,'0'0'261'0,"0"0"-180"0,0 0-35 16,0 0 77-16,0 0 57 15,0 0-9-15,196 99-89 16,-147-43-25-16,1-1-15 16,-2 1-41-16,1-10 0 15,-2-1-1-15,2-10-151 16,-1-8-83-16,-11-8-285 16,-12-15-990-16</inkml:trace>
  <inkml:trace contextRef="#ctx0" brushRef="#br0" timeOffset="182">567 203 1149 0,'0'0'715'15,"0"0"-475"-15,0 0-70 16,0 0 41-16,0 0-15 16,-198 211-42-16,143-141-93 15,2-5-3-15,14-10-58 16,10-11-73-16,18-3-85 15,11-14-313-15,0-12-169 0</inkml:trace>
  <inkml:trace contextRef="#ctx0" brushRef="#br0" timeOffset="625">923 466 1798 0,'0'0'264'0,"0"0"-158"16,0 0-21-16,239-27 18 15,-163 25 52-15,-2-3-98 16,-5 5-18-16,-16 0-35 16,-14 0 9-16,-19 0-1 15,-17 0-6-15,-3-6-6 16,-6-5 42-16,-30-6-32 15,-4-7 20-15,-6-4 23 16,1-3-9-16,-2 1 53 16,12 5-31-16,8 4-4 15,7 3 15-15,11 9-48 16,9 7 2-16,0 2-31 0,6 0 1 16,33 0-9-16,11 20 8 15,11 4-12-15,1 6 5 16,1-1 13-16,-1 0-12 15,-6 1 12-15,-10-1 9 16,-16 1 36-16,-18-4-51 16,-12 4 0-16,-9-4 21 15,-41 0-21-15,-5-3-44 16,-18-10-135-16,22-10-339 16,11-3-633-16</inkml:trace>
  <inkml:trace contextRef="#ctx0" brushRef="#br0" timeOffset="922">2066 141 2196 0,'0'0'286'0,"0"0"-273"16,0 0 81-16,0 0 53 15,186 0-87-15,-173 39 4 16,-13 14-63-16,-4 9 38 16,-35 11 10-16,-13 2-29 15,-4-5 53-15,11-5-72 0,13-16 0 16,12-7 32 0,9-12-31-16,11-13-3 0,3-5 1 15,31-9-40-15,17-3-13 16,54 0-135-16,-12-18-100 15,-8-6-427-15</inkml:trace>
  <inkml:trace contextRef="#ctx0" brushRef="#br0" timeOffset="1113">2717 0 2916 0,'0'0'367'0,"0"0"-354"16,0 0-10-16,0 0-3 15,284 0-18-15,-159 0-481 16,-10 0-2060-16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9:13.2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73 302 2340 0,'0'0'178'0,"0"0"-160"15,-27 195-12-15,21-97 40 16,6 3 159-16,0 1-90 16,0-5-71-16,16-6-2 15,1-9-41-15,-8-14 5 16,2-15-6-16,-8-16-34 0,-3-22 8 15,0-15-71-15,0-3 20 16,0-43-59-16,0-19 1 16,0-20 11-16,-3-14 31 15,-2-18-40-15,2-26 99 16,0 7-1-16,3 1 35 16,0 6 4-16,0 39 42 15,0 4 78-15,14 32 24 16,18 20-31-16,13 22-7 15,18 12-80-15,12 0-6 16,4 21-9-16,7 12-6 16,-1 5-18-16,3 15-48 15,-17-12-210-15,-24-5-375 0</inkml:trace>
  <inkml:trace contextRef="#ctx0" brushRef="#br0" timeOffset="201">0 644 2438 0,'0'0'187'0,"0"0"-187"16,0 0 0-16,0 0 57 15,178 9-57-15,-90-9-70 16,36 0-135-16,-19 0-310 0,-20 0-1276 15</inkml:trace>
  <inkml:trace contextRef="#ctx0" brushRef="#br0" timeOffset="462">1274 90 2280 0,'0'0'280'0,"0"0"-181"15,-118 174-47-15,63-79 187 16,-1 7-64-16,7 7-114 0,13-2 35 16,10-4-66-16,16-5-24 15,10-8 36-15,0-10-42 16,25-13-33-16,45-8-148 15,-8-24-509-15,-4-16-461 0</inkml:trace>
  <inkml:trace contextRef="#ctx0" brushRef="#br0" timeOffset="698">1487 599 2640 0,'0'0'363'16,"0"0"-293"-16,0 0-69 0,0 0 82 15,0 0 27-15,141 195-62 16,-86-144 8-16,10-5-56 16,0 2-13-16,2-7 13 15,-1-5-115-15,5-7-162 16,-15-12-381-16,-16-8-470 0</inkml:trace>
  <inkml:trace contextRef="#ctx0" brushRef="#br0" timeOffset="879">1909 605 2292 0,'0'0'477'16,"0"0"-439"-16,0 0 52 15,0 0 57-15,0 0-23 16,-200 195-100-16,148-133-24 16,-1 0 0-16,1 9-124 15,10-16-226-15,16-15-372 0</inkml:trace>
  <inkml:trace contextRef="#ctx0" brushRef="#br0" timeOffset="1133">2233 217 2257 0,'0'0'324'15,"0"0"-262"-15,121 177 165 0,-72-84 29 16,-2 17-105-16,-8 5-18 16,-16 6-133-16,-14 6-15 15,-29 49-10-15,-28-32-284 16,-17-20-562-16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9:12.6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0 894 2058 0,'0'0'271'0,"0"0"-244"16,0 0 4-16,0 0-6 15,0 0 4-15,210-103-29 16,-137 56 0-16,-2-5-20 16,-6-13-9-16,-11-7-4 15,-19-10 32-15,-19-7 2 16,-16 1 14-16,0 4 41 15,-20 8-4-15,-11 16 58 16,-9 14 8-16,-5 24-17 16,-3 18 23-16,0 4-70 15,-1 47-9-15,2 32 21 16,5 24-36-16,13 18 60 16,6 13-60-16,9 0-17 0,14 0 38 15,0-10-50-15,11-10-2 16,28-14 0-16,10-16-63 15,10-19-14-15,7-28-121 16,2-22-134-16,-3-15 122 16,-2-18-69-16,-7-29 98 15,-14-14 102-15,-13-8 80 16,-9 4 25-16,-13 6 79 16,-7 12 101-16,0 21 55 15,0 20-76-15,-7 6-57 16,-5 21-58-16,4 20-10 15,8 9 15-15,0 0-74 16,3-5-30-16,28-11 29 0,0-7-84 16,9-14 3-16,-1-13 24 15,4 0-12-15,-1-31 0 16,1-12 3-16,3-9 40 16,-7 3 9-16,0 5 19 15,-13 12-2-15,-6 14 1 16,-9 18 0-16,-8 0 45 15,-3 24 17-15,0 13-29 16,0 5 25-16,-3 2-57 16,-3-6 0-16,1-6-1 15,2-8 6-15,3-12-21 16,0-9 11-16,0-3-41 16,0-6 33-16,23-23-42 15,4-13 2-15,5 2-14 0,-2-2-29 16,-1 6 55-16,-3 13-11 15,-6 15 44-15,-7 8 7 16,-6 5 74-16,-4 27 13 16,0 7-30-16,-3 5-29 15,3-3 43-15,1-5-11 16,2-13-54-16,-3-9 3 16,0-9-2-16,0-5-5 15,-3 0-2-15,0-28 10 16,5-9-13-16,-2-8 3 15,6-2-13-15,8-4 12 0,6 2-11 16,10 2 11 0,10 12-7-16,2 7 8 0,4 20-8 15,1 8 9-15,-8 6-1 16,-7 32 83-16,-1 16 73 16,-5 11 8-16,-10 4-47 15,-2 0-39-15,-8-4-3 16,-1-13-75-16,-5-12 8 15,0-10-8-15,0-13-41 16,3-17-57-16,1 0-183 16,-4 0-420-16</inkml:trace>
  <inkml:trace contextRef="#ctx0" brushRef="#br0" timeOffset="183">700 452 2000 0,'0'0'725'0,"0"0"-725"16,0 0-209-16,0 0 186 16,0 0-206-16,230-35-1265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9:16.7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0 823 1320 0,'0'0'902'16,"0"0"-714"-16,0 0-139 15,0 0 68-15,0 0 5 16,213-23-93-16,-69 15-29 16,-19-1-145-16,-20 8-567 0</inkml:trace>
  <inkml:trace contextRef="#ctx0" brushRef="#br0" timeOffset="203">128 1112 2158 0,'0'0'369'16,"0"0"-308"-16,0 0-60 15,0 0 27-15,232 19-28 16,-116-19-6-16,54 0-239 16,-27-10-221-16,-19-6-1333 0</inkml:trace>
  <inkml:trace contextRef="#ctx0" brushRef="#br0" timeOffset="620">1788 293 2271 0,'0'0'461'15,"0"0"-390"-15,0 0 16 16,0 0 98-16,-85 216-8 16,65-112-109-16,3 1-59 15,8 0 26-15,6-8-35 16,3-13 0-16,0-12-1 15,0-19-19-15,3-24-5 16,6-20-83-16,2-9 23 16,1-21 77-16,-1-29-44 15,1-14-12-15,-4-16 38 0,-2-13 26 16,-3 0-4 0,0-7 4-16,-3-3 0 0,3 0 0 15,1 9 9-15,2 11-8 16,8 20 41-16,6 19-9 15,15 18 38-15,15 18-71 16,15 8 0-16,13 0 67 16,11 0-66-16,-1 13-1 15,-6-2 0-15,-4-3-22 16,-11 1-19-16,-13 3-194 16,-14 0-273-16,-21-4-106 0</inkml:trace>
  <inkml:trace contextRef="#ctx0" brushRef="#br0" timeOffset="819">1686 528 1877 0,'0'0'518'15,"0"0"-423"-15,0 0-80 16,0 0 21-16,0 0 98 15,201 29-134-15,-88-29-20 16,45 0-99-16,-30 4-363 16,-20-4-680-16</inkml:trace>
  <inkml:trace contextRef="#ctx0" brushRef="#br0" timeOffset="1111">3212 0 2257 0,'0'0'285'15,"0"0"-218"-15,0 0 49 16,-200 197 162-16,138-97-131 15,7 10-71-15,8 5-11 0,18-1-18 16,12-2 22-16,14-3-67 16,3-8 4-16,14-10-12 15,25-11-41-15,47-10-126 16,-12-23-310-16,-1-21-330 0</inkml:trace>
  <inkml:trace contextRef="#ctx0" brushRef="#br0" timeOffset="1438">3513 297 2306 0,'0'0'243'0,"0"0"-230"15,0 0 37-15,181-11 81 16,-119 20-6-16,0 27-46 15,-10 8-49-15,-16 14 55 16,-23 7-49-16,-13 9 24 16,-26 6 36-16,-33-5-69 15,-13 3-3-15,-4-11-6 16,2-10-5-16,15-10 31 16,13-15-44-16,19-8 0 15,21-9 13-15,6-6-13 16,13-5-5-16,33 3 4 0,16-7-42 15,20 0-6-15,49 0-258 16,-16 0-235-16,-15 0-440 0</inkml:trace>
  <inkml:trace contextRef="#ctx0" brushRef="#br0" timeOffset="1661">4275 142 2742 0,'0'0'298'15,"0"0"-233"-15,0 0-15 0,158 183 140 16,-83-85-111-16,-2 9-16 16,-8 15-14-16,-16 31-48 15,-33 36-2-15,-32 28-62 16,-36-30-441-16,-24-43-1439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0:23.94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720 251 1460 0,'0'0'233'16,"0"0"-74"-16,0 0-62 16,0 0 51-16,0 0 23 15,0 0-42-15,0-40 25 16,0 27-105-16,0-4-6 0,3 2 29 15,0-5-30-15,-3-1 4 16,0 0 12-16,0-2-19 16,-20-4 48-16,-12 6-59 15,-13 4-5-15,-8 8 37 16,-10 9-59-16,-11 3 10 16,-11 35-11-16,-5 18 0 15,2 15 34-15,9 11-34 16,25 10 0-16,20 2 45 15,31 0-33-15,3-5 8 16,30-7-14-16,25-9-5 16,21-17 41-16,18-14-42 0,14-19-23 15,11-16-31 1,48-14-245-16,-34-25-371 0,-25-10-678 0</inkml:trace>
  <inkml:trace contextRef="#ctx0" brushRef="#br0" timeOffset="380">1097 310 2015 0,'0'0'389'0,"0"0"-269"16,0 0-39-16,0 0 80 15,0 0-72-15,133-162-26 0,-57 143 6 16,6 6-56-1,-3 13 5-15,-14 0-9 0,-19 17 16 16,-23 27 44-16,-23 15-46 16,-20 18-5-16,-48 17 46 15,-28 4-52-15,-15-1 0 16,-4-9-1-16,14-16 1 16,22-20 58-16,26-20-69 15,24-11-1-15,26-9 24 16,3-4-24-16,10 1-14 15,37 5 8-15,13-1 12 16,19 2 14-16,6-7-20 0,8-2 0 16,-11-1-20-16,-8 1 20 15,-14 0-125-15,-21 9-134 16,-19 0-337-16,-20-3-349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9:36.2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31 2643 0,'0'0'365'16,"0"0"-349"-16,184-20-16 15,-93 14 82-15,11 2-56 16,9 4-26-16,7 0-50 0,7 4-223 16,-34 16-276-16,-32 2-580 15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9:36.4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2614 0,'0'0'339'15,"0"0"-251"-15,0 0-54 16,0 0 19-16,232 0-53 16,-133 0-54-16,65 0-229 0,-23 0-426 15,-10 0-768-15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9:36.8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493 0 1923 0,'0'0'371'0,"0"0"-177"0,0 0-6 15,0 0 91-15,0 0-67 16,-213 32-123-16,157 22-7 16,1 13 5-16,2 11-29 15,10 6 43-15,10 4-100 16,10 10 0-16,14-1 69 15,9 1-40-15,9-4-9 16,44 0-18-16,29-9 5 16,52 5 43-16,56-17-51 15,53-21 0-15,9-29 5 16,-46-23-5-16,-63-11-17 16,-64-27 7-16,-36-9 10 15,-13-21 39-15,-30-46-29 0,-14-52 8 16,-51 7 42-16,-20 15-52 15,-14 26-8-15,-34 35-43 16,11 18-143-16,11 10-342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9:33.5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626 47 1397 0,'0'0'279'0,"0"0"-167"15,0 0 15-15,0 0 87 16,0 0-20-16,0 0-16 0,49-46-107 16,-39 46 28-1,-4 0 1-15,-3 0-18 0,-3 0 66 16,0 0-65-16,0 15-42 15,-19 23 76-15,-18 16-72 16,-11 15-11-16,-18 15-22 16,-2 4-11-16,-8-3 28 15,0-3-29-15,8-4 0 16,5-13 25-16,12-7-17 16,5-13-7-16,13-10 2 15,10-12 5-15,9-8 29 16,8-9-37-16,6-6 0 0,0 0 27 15,0 0-27-15,0 0-15 16,17 0 14-16,12 0 1 16,7 0 32-16,7 0-32 15,13 0 0-15,9 0 23 16,7 0-23-16,7 0 0 16,0 0-1-16,-2 0-25 15,-12 0 25-15,-8 0-86 16,-15 6-19-16,-12 2 17 15,-11 5-131-15,-9-4 45 16,-4-5 7-16,-6 3-88 16,0-4 27-16,0-3-1 15,0 0-116-15,0-10-777 0</inkml:trace>
  <inkml:trace contextRef="#ctx0" brushRef="#br0" timeOffset="915">887 367 1362 0,'0'0'827'16,"0"0"-664"-16,0 0-81 0,0 171 121 15,0-65 99 1,-3 14-159-16,3 7-51 0,0 6-41 15,0-9-24-15,0-6 16 16,0-13-14-16,0-17 0 16,-3-17-11-16,0-18-17 15,-8-13-1-15,5-17 0 16,-4-11-50-16,4-12-81 16,0 0-394-16,0 0-444 0</inkml:trace>
  <inkml:trace contextRef="#ctx0" brushRef="#br0" timeOffset="1339">1700 855 2112 0,'0'0'622'0,"0"0"-503"15,0 0 38-15,0 0 5 16,0 0-20-16,0 0 6 16,-204-118-110-16,145 122-22 15,-3 31 7-15,7 18-17 16,9 12 49-16,13 6-55 16,24-4 0-16,9-2-6 0,15-13 6 15,35-12-88 1,13-19-55-16,8-21-54 0,0 0-8 15,-1-39-28-15,-15-14 133 16,-13-2 100-16,-11-1 0 16,-19 8 67-16,-8 18 151 15,-4 15-28-15,0 15 39 16,-7 11-148-16,-5 31-33 16,-2 21 51-16,11 8-52 15,3 2-20-15,0-2-27 16,29-12-36-16,21-6 24 15,41-18-131-15,-9-12-128 16,-8-14-678-16</inkml:trace>
  <inkml:trace contextRef="#ctx0" brushRef="#br0" timeOffset="1545">2720 962 2395 0,'0'0'345'16,"0"0"-255"-16,172-16-14 15,-72 7 112-15,16 1-102 16,11 4-26-16,-2 4-60 16,14 0-54-16,-34 0-210 15,-29 0-505-15</inkml:trace>
  <inkml:trace contextRef="#ctx0" brushRef="#br0" timeOffset="1746">3238 598 2383 0,'0'0'364'15,"0"0"-198"-15,0 0 49 16,0 197-51-16,0-115-34 15,0 3-89-15,3 1-40 16,3-2-2-16,2-6-107 16,1 0-168-16,2-16-358 0,-2-20-1106 15</inkml:trace>
  <inkml:trace contextRef="#ctx0" brushRef="#br0" timeOffset="2096">4175 439 2271 0,'0'0'282'0,"0"0"-175"16,167-54-98-16,-89 38 107 15,4 14 106-15,0 2-145 16,-6 8-23-16,-14 33 8 0,-20 16-13 15,-29 10 66-15,-13 16-82 16,-37 9-10-16,-28 1 38 16,-13 2-47-16,-4-7-5 15,6-7-9-15,22-15 0 16,20-11 17-16,25-18-17 16,9-11-23-16,29-7 17 15,36-11-28-15,20-6-1 16,17-2 5-16,12 0-43 15,5 0-12-15,37-6-233 16,-31-7-229-16,-24-2-290 0</inkml:trace>
  <inkml:trace contextRef="#ctx0" brushRef="#br0" timeOffset="2538">5439 426 1879 0,'0'0'563'0,"0"0"-442"16,0 0 16-16,0 0 140 16,0 0-35-16,0 185-137 15,0-91-59-15,0 9 25 16,0 1-50-16,0-5 19 16,0-7-23-16,-3-12-5 15,-2-18 3-15,5-19-15 16,0-13 0-16,0-17-12 15,0-13-17-15,0 0-1 0,0-24-16 16,0-15-49-16,11-4 88 16,9-8-69-16,5 7 31 15,9 5 36-15,1 15-9 16,7 16 18-16,4 8 6 16,4 0 4-16,-2 36 73 15,1 10-52-15,-5 10 12 16,-9 3 59-16,-15 0-79 15,-20-3 13-15,0-9 13 16,-52-8-26-16,-18-9 50 16,-7-13-73-16,1-14 0 15,8-3 36-15,11-12-36 16,21-24-22-16,21-5-55 0,18-24-110 16,33 10-267-16,10 5-697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9:42.5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2723 0,'0'0'497'16,"0"0"-440"-16,0 0-26 16,0 0-31-16,0 0-272 15,0 0-845-15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9:43.3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2890 0,'0'0'0'0,"0"0"-115"15,0 0-118-15,0 0 205 16,0 0-348-16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9:43.4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2668 0,'0'0'854'15,"0"0"-805"-15,0 0-49 16,0 0-66-16,0 0-583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9:41.6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383 0 1921 0,'0'0'596'0,"0"0"-545"15,0 0 128-15,-17 204 39 16,8-90-76-16,-5 12-10 16,8 2-99-16,0-8 16 15,6-10-49-15,0-16-1 16,0-18-29-16,0-8-236 15,3-20-347-15,0-25-292 0</inkml:trace>
  <inkml:trace contextRef="#ctx0" brushRef="#br0" timeOffset="175">0 633 1661 0,'0'0'524'0,"0"0"-343"16,0 0-112-16,0 0 128 15,0 0 26-15,255-40-137 16,-139 36-74-16,8 1-12 16,4 3-74-16,25 0-59 15,-28 11-395-15,-31 6-379 0</inkml:trace>
  <inkml:trace contextRef="#ctx0" brushRef="#br0" timeOffset="650">1018 643 1172 0,'0'0'1166'16,"0"0"-922"-16,0 0-28 16,-190 11 71-16,138 19-127 15,10 5-69-15,11 9-58 16,16 4-33-16,15 1 0 16,0-4-13-16,35-7-47 15,15-9-67-15,13-11-149 16,2-15 15-16,0-3-15 15,-9-12 46-15,-13-20 96 16,-14-10 93-16,-13 7 41 16,-10 3 223-16,-6 14 85 0,0 11 5 15,0 7-87-15,-9 0-126 16,2 34 15-16,7 4-71 16,0 3-17-16,23-3-27 15,19-9-35-15,14-7-62 16,7-14 17-16,-1-8-98 15,-6 0 8-15,-7-30 17 16,-13-5 63-16,-7-12 74 16,-9 1 16-16,-4-6 11 15,-10 9 85-15,1 8 58 16,-7 14 97-16,0 21-72 16,0 0-57-16,0 24-28 15,0 23-48-15,0 12 22 16,0 2-25-16,0-2-41 0,0-6-2 15,7-8-9 1,13-13-134-16,3-20-113 0,-4-9-612 16,-6-3-1275-16</inkml:trace>
  <inkml:trace contextRef="#ctx0" brushRef="#br0" timeOffset="808">1575 271 2453 0,'0'0'561'0,"0"0"-561"16,0 0-4-16,0 0-44 15,0 0-161-15,0 0-993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9:38.1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943 285 1413 0,'0'0'285'0,"0"0"-168"16,0 0-1-16,0 0 117 15,0 0 29-15,0 0-17 16,0-82-109-16,0 91-33 16,0 38 43-16,0 27-53 15,0 17-28-15,0 19-32 16,0 4-18-16,0 1 25 15,0-9-40-15,0-12 0 16,0-13-21-16,0-15-9 16,0-15-136-16,9-21-357 15,2-18-347-15</inkml:trace>
  <inkml:trace contextRef="#ctx0" brushRef="#br0" timeOffset="218">0 315 2343 0,'0'0'333'16,"0"0"-275"-16,0 0-9 16,0 0 95-16,272-30 1 15,-83-1-70-15,-2 1-51 16,-14 7 0-16,-19 8-24 15,13 15-122-15,-23 0-333 0,-10 15-756 16</inkml:trace>
  <inkml:trace contextRef="#ctx0" brushRef="#br0" timeOffset="1124">1594 562 1523 0,'0'0'889'16,"0"0"-736"-16,0 0-23 15,0 218-18-15,0-137 73 16,16-2-94-16,8-3-73 0,2-11 28 16,3-14-45-16,4-18-2 15,2-23 1-15,7-10-124 16,1-8-15-16,7-38 12 15,-1-11-17-15,-1-8 72 16,-8 0-78-16,-7 6 150 16,-13 18 8-16,-11 18 94 15,-9 17 8-15,0 6-6 16,0 20-45-16,0 24 44 16,0 9-71-16,3 0-17 15,14 0 18-15,9-12-24 16,13-8-18-16,11-18-62 15,5-15-106-15,1 0 27 16,0-24-129-16,-10-21 39 0,-10-4 102 16,-13-1 49-16,-14 9 89 15,-9 8 50-15,0 19 115 16,0 14 105-16,-17 0-126 16,2 29-54-16,5 18 56 15,10 3-76-15,0 0-10 16,16-2-44-16,27-12-15 15,19-7 3-15,6-18-4 16,8-11-76-16,-7 0-3 16,-13-33-61-16,-21-8-1 15,-21-7 92-15,-14-1 49 16,0-1 76-16,-40 3 20 16,-5 9 4-16,-4 8 25 0,2 12-56 15,15 10 6 1,9 8-58-16,23 0-17 0,0 0 0 15,23 12-40-15,23 0-34 16,13 1 1-16,6-4-4 16,0 1 38-16,-2 1 20 15,-7 7 19-15,-8 6 9 16,-14 8 4-16,-11 7 24 16,-14 4 24-16,-9-1-34 15,0-4-19-15,0-6-1 16,0-14-7-16,0-12 6 15,0-6-6-15,0-3-31 16,0-32-51-16,3-16 37 16,23-4 36-16,13-8-7 15,11 5 16-15,5 5 23 0,-2 18-22 16,-1 17 49-16,-7 18 48 16,-8 0 22-16,-4 38 55 15,-13 15-72-15,-5 9-31 16,-7 3-2-16,-5-3-69 15,-3-3 13-15,3-11-14 16,3-13-60-16,7-14-46 16,16-21-366-16,5-7-262 15,-5-19-1097-15</inkml:trace>
  <inkml:trace contextRef="#ctx0" brushRef="#br0" timeOffset="1551">3983 769 2023 0,'0'0'714'16,"0"0"-490"-16,0 0-67 16,0 0 7-16,-196 171 12 15,168-106-105-15,14-3-52 16,14-9-19-16,14-8-52 16,31-17-11-16,17-12-183 15,10-16-62-15,1 0 66 16,-8-23 104-16,-10-17 65 15,-16-6-23-15,-16 1 96 0,-12 0 144 16,-11 14 57 0,0 9 67-16,0 16 5 15,-17 6-125-15,0 11-78 0,0 32-16 16,8 19-16-16,6 17 16 16,3 15-54-16,0 16 0 15,9 5 36-15,19 6-21 16,4-1 37-16,-7-11-35 15,-5-9-16-15,-17-16 28 16,-3-19-29-16,-9-19 0 16,-24-19 28-16,-10-16-19 15,1-11 2-15,-1-18-11 16,11-31-4-16,9-22-11 16,16-20-87-16,7-66-91 15,14 19-313-15,5 11-546 0</inkml:trace>
  <inkml:trace contextRef="#ctx0" brushRef="#br0" timeOffset="1795">2661 504 1866 0,'0'0'284'0,"0"0"-204"0,0 0 63 16,189-47 134-1,-122 44-95-15,-5 3-49 0,-19 9-81 16,-25 29-52-16,-24 48-96 16,-39-7-169-16,-18-2-625 0</inkml:trace>
  <inkml:trace contextRef="#ctx0" brushRef="#br0" timeOffset="1991">1944 516 1870 0,'0'0'281'16,"0"0"-131"-16,167 18 50 0,-111 16-43 15,-17 14-42-15,-22 17-115 16,-17 34-176-16,-10-10-362 16,-16-15-677-16</inkml:trace>
  <inkml:trace contextRef="#ctx0" brushRef="#br0" timeOffset="2328">5337 0 2365 0,'0'0'319'15,"0"0"-273"-15,0 189-13 16,0-84 134-16,0 12-28 16,0-4-36-16,0-2-101 15,19-6-4-15,1-13 2 0,6 1-145 16,-9-25-324-16,-5-22-369 15</inkml:trace>
  <inkml:trace contextRef="#ctx0" brushRef="#br0" timeOffset="2738">4930 534 2029 0,'0'0'293'15,"0"0"-214"-15,0 0 49 16,177 0 3-16,-86 2-18 16,8 11-61-16,-2 6-13 15,-4 8 67-15,-22 9-70 16,-18 5 3-16,-21 9 12 0,-12 2-50 16,-6-1 20-16,-2-4-21 15,5-9 2-15,5-8-11 16,9-15-33-16,11-15-135 15,4 0 31-15,2-15-89 16,-2-24-13-16,-4-5 79 16,-5-2 71-16,-11 6 98 15,-13 12 65-15,-7 16 232 16,-6 12 57-16,0 0-132 16,0 32-101-16,0 16 5 15,-3 4-36-15,3 3 40 16,0 0-91-16,0-12-38 15,14-7 23-15,12-9-24 0,0-13-106 16,4-14-98-16,-7 0-421 16,-6-8-850-16</inkml:trace>
  <inkml:trace contextRef="#ctx0" brushRef="#br0" timeOffset="2923">6062 395 1704 0,'0'0'383'16,"0"0"-117"-16,0 0-86 15,0 0-36-15,0 0-41 16,0 0-103-16,171 150-61 0,-171-41-58 16,-23-15-246-1,-9-6-417-15</inkml:trace>
  <inkml:trace contextRef="#ctx0" brushRef="#br0" timeOffset="3050">5683 1624 2063 0,'0'0'918'0,"0"0"-722"16,0 0-100-16,0 0 19 16,0 0-115-16,0 0-35 15,0 0-932-15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9:49.73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14 140 1633 0,'0'0'348'15,"0"0"-83"-15,0 0-56 16,0 0 38-16,0 0 2 15,0 0-132-15,-14-14-15 0,14 14-63 16,17 3-9 0,12 19 58-16,7 3-61 0,3 8 6 15,7 3 3-15,4 4-29 16,-1-4 43-16,-1-1-50 16,-2-5-33-16,-7-4 31 15,-2-5-125-15,-1-8-104 16,-13 0-354-16,-11-10-282 0</inkml:trace>
  <inkml:trace contextRef="#ctx0" brushRef="#br0" timeOffset="215">393 144 1698 0,'0'0'558'16,"0"0"-383"-16,0 0 84 15,0 0-24-15,0 0-100 16,0 0-21-16,-133 179-80 16,79-110-1-16,-2-2-24 15,5-6-1-15,8-7-16 16,17-10-10-16,23-12-121 16,3-8-197-16,0-13-428 0</inkml:trace>
  <inkml:trace contextRef="#ctx0" brushRef="#br0" timeOffset="400">740 276 2097 0,'0'0'461'0,"0"0"-362"16,0 0 65-16,0 0-91 15,0 0-73-15,217 19-301 16,-172-4-580-16</inkml:trace>
  <inkml:trace contextRef="#ctx0" brushRef="#br0" timeOffset="597">838 600 1965 0,'0'0'577'0,"0"0"-490"16,0 0 74-16,0 0 64 15,0 0-146-15,0 0-27 16,0 0-52-16,161 26-42 16,-76-22-176-16,-10-4-513 15,-13 0-1296-15</inkml:trace>
  <inkml:trace contextRef="#ctx0" brushRef="#br0" timeOffset="1058">1478 90 1872 0,'0'0'599'0,"0"0"-495"16,0 0 24-16,0 0 81 15,0 0-83-15,0 0-23 16,0 0-82-16,170-94-20 16,-125 100 61-16,-13 24-60 15,-12 11 14-15,-12 3-8 16,-8 8-7-16,0-1 36 16,-20-3-37-16,-8-10 0 15,6-9 3-15,2-8-3 16,11-9-4-16,3-7-4 15,6-5 16-15,0 0-1 0,0 0-7 16,12 0 0-16,15 2-7 16,5 9 7-16,11 0-6 15,2 10 4-15,11 3 4 16,-4 2 57-16,-5 4-53 16,-15 2-1-16,-18 3 59 15,-14-3-53-15,-8 3 19 16,-37-2 6-16,-10-7-18 15,-7-5 54-15,-4-6-72 16,4-12 0-16,6-3 9 16,7 0-9-16,10 0-107 0,11-7-189 15,13-2-1226-15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0:27.68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341 0 1993 0,'0'0'592'0,"0"0"-545"15,0 0-3-15,0 0-18 16,0 160 186-16,0-65-56 15,-12 9-41-15,4 1-22 16,5-3-27-16,3-13-14 16,0-14-51-16,3-8-2 15,14-13-60-15,5-15-190 16,-2-15-410-16,-12-18-878 0</inkml:trace>
  <inkml:trace contextRef="#ctx0" brushRef="#br0" timeOffset="343">0 616 2119 0,'0'0'237'16,"0"0"-227"-16,168-43-10 16,-76 27 15-16,2 7-15 15,-6 9 0-15,-6 0-1 16,-13 25 2-16,-16 15 26 15,-14 13 18-15,-13 5 38 16,-3 3 14-16,-6-3-90 16,-4-11 4-16,-7-12 4 15,-2-11-14-15,-4-12 12 16,0-12 4-16,0 0 63 0,0-36 33 16,-17-14-113-1,0-15 26-15,8-8 26 0,3 2-35 16,6 6-11-16,0 15-6 15,12 18 0-15,21 14-14 16,16 12-50-16,30 6-182 16,-8 0-366-16,-8 9-1127 0</inkml:trace>
  <inkml:trace contextRef="#ctx0" brushRef="#br0" timeOffset="966">1094 730 1932 0,'0'0'206'0,"0"0"-206"16,0 0-44-16,0 0 43 15,0 0 2-15,217 18-2 16,-165-27-30-16,-13-10-39 16,-16-3 70-16,-20-2 70 15,-3 5 16-15,-9 0 33 16,-24 5 66-16,-7 5 27 15,-2 9-33-15,2 0-63 16,1 26-14-16,7 19-39 16,9 10-29-16,9 8-23 15,14 3-11-15,0-5 0 16,31-9-7-16,11-13-41 16,7-16-88-16,7-20 27 0,-1-3-3 15,1-31-31 1,0-21 22-16,-10-13 32 0,-7-5 89 15,-10 2-19-15,-9 9 19 16,-7 21 78-16,-10 17 73 16,0 21-4-16,0 0-84 15,3 42-48-15,2 13 76 16,1 9-90-16,2 4 6 16,-2-6 13-16,-3-14-20 15,2-14 0-15,-5-15-6 16,-3-16 6-16,0-3 60 15,0-22-59-15,-6-20 0 16,-5-11 12-16,8-11-13 16,3-6-12-16,9 4-15 15,27 5 27-15,10 18-26 0,4 13 20 16,-1 25 6-16,-4 5 30 16,-5 20 23-16,-14 27 51 15,-7 12-29-15,-8 0-37 16,-8 3 41-16,-3-9-79 15,0-11 0-15,0-15-1 16,0-8-69-16,0-19-150 16,3-8-79-16,-3-21-326 0</inkml:trace>
  <inkml:trace contextRef="#ctx0" brushRef="#br0" timeOffset="1180">918 430 2522 0,'0'0'476'0,"0"0"-453"16,0 0-7-16,0 0 2 16,176-171 109-16,-106 133-58 15,-2 14-46-15,-3 15-1 16,7 9-22-16,-16 6-229 15,-20 12-576-15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9:56.4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0 189 2163 0,'0'0'299'0,"0"0"-169"16,0 0-22-16,0 0 238 15,62-173-105-15,-53 157-144 16,-4 16-21-16,1 0-29 15,0 40 1-15,-6 24 70 0,0 19-59 16,0 14-7-16,0 9 8 16,0 0-46-16,0 4-5 15,0-7-9-15,0 20-108 16,3-23-99-16,8-24-758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9:52.33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558 235 902 0,'0'0'826'16,"0"0"-686"-16,0 0-81 15,0 0 144-15,0 0 93 16,0 0-143-16,14-119-44 16,-14 94-8-16,-3-3 5 0,-28 1-1 15,-11 8-53-15,-13 11-10 16,-15 8-7-16,-7 0-25 15,-5 42-10-15,6 16 22 16,10 20-21-16,21 2 20 16,25-4-19-16,20-5-2 15,9-9 0-15,44-18-42 16,16-15-47-16,13-18-85 16,6-11-50-16,-6-19 17 15,-6-23 88-15,-22-10 88 16,-11-5 31-16,-16 4 33 15,-15 3 136-15,-8 9 32 0,-4 17-3 16,0 10 16-16,0 14-94 16,0 0-81-16,0 31 15 15,0 26-53-15,0 20 33 16,0 8-21-16,7 10-12 16,13 2 19-16,0-6-20 15,-2 0 0-15,-4-11-7 16,-14-10 8-16,0-11-1 15,-14-12 5-15,-32-7-4 16,-13-11 37-16,-15-15-30 16,-5-8-8-16,0-6 45 15,7-6-44-15,16-25-2 16,24-5-24-16,22-10-110 16,29-14-155-16,38 9-469 15,5 4-567-15</inkml:trace>
  <inkml:trace contextRef="#ctx0" brushRef="#br0" timeOffset="420">1620 430 2246 0,'0'0'381'15,"0"0"-205"-15,0 0 65 16,0 0-59-16,-181-65-87 16,125 65-19-16,-7 37-51 15,9 19 2-15,4 9 8 0,18 8-17 16,18-2 9-16,14-8-27 16,17-11-26-16,39-13 8 15,15-16-64-15,11-23-60 16,3 0-75-16,-6-23 13 15,-13-18 103-15,-21-9 26 16,-11-1 75-16,-15 5 61 16,-13 9 92-16,-3 11 17 15,-3 16-1-15,0 10-68 16,0 0-6-16,0 34-86 16,-3 14 5-16,3 4 25 0,0 7-39 15,0-6 0 1,17-6-6-16,15-6-70 0,30-15-120 15,-2-9-342-15,-7-7-630 0</inkml:trace>
  <inkml:trace contextRef="#ctx0" brushRef="#br0" timeOffset="613">2349 612 1976 0,'0'0'484'16,"0"0"-314"-16,0 0 42 0,170-4-15 16,-97 2-119-1,15-2-60-15,10 2-18 0,36 2-47 16,-23 0-172-16,-29 0-648 0</inkml:trace>
  <inkml:trace contextRef="#ctx0" brushRef="#br0" timeOffset="814">2775 393 2184 0,'0'0'466'0,"0"0"-282"15,0 150 15-15,0-79-39 16,0 3-43-16,0 0-102 0,0-4-15 15,0-2-11-15,6 8-139 16,0-17-330-16,5-17-688 0</inkml:trace>
  <inkml:trace contextRef="#ctx0" brushRef="#br0" timeOffset="1473">3714 137 1358 0,'0'0'879'16,"0"0"-703"-16,0 0-92 16,0 0 127-16,0 0-19 15,0 0-94-15,0 0-71 16,190-103-26-16,-120 103 24 16,1 0-25-16,-6 17 0 15,-3 16 11-15,-13 9-5 0,-12 6 9 16,-18 9 3-16,-16 3 16 15,-3-5 31-15,-19-2-65 16,-24-5 24-16,-6-11 7 16,1-8-13-16,5-7-3 15,10-10-7-15,7-10 7 16,9-2 41-16,11 0-56 16,3 0 0-16,3 0 0 15,0 0-5-15,12 0-16 16,19 0 11-16,7 0 7 15,4 11-16-15,5 10 4 16,2 10-9-16,3 9 1 16,4 8 23-16,-3 5 8 15,-4-3 4-15,-13 0 0 16,-16-6 6-16,-20-6-5 0,0-5-13 16,-28-7 12-16,-17-2 7 15,-10-13 47-15,-7-5-34 16,-5-6 5-16,5 0 22 15,4-6-46-15,5-17-7 16,13-2-6-16,15-3-52 16,22-16-89-16,3 9-419 15,0 3-713-15</inkml:trace>
  <inkml:trace contextRef="#ctx0" brushRef="#br0" timeOffset="3281">5155 38 1536 0,'0'0'367'0,"0"0"-228"15,0 0 79-15,0 0 110 0,0 0-135 16,0 0-104-16,0 0 21 15,20 61-2-15,-11 4 13 16,-6 10-92-16,-3 11 16 16,0 3 10-16,0-7-22 15,0-1 3-15,-12-8-32 16,1-11 2-16,-1-9 3 16,4-9-9-16,2-11-3 15,0-11-4-15,6-10 14 16,-3-8-8-16,3-4 2 15,0 0 15-15,0-18-15 16,3-14-1-16,14-12-10 0,1-4 4 16,10 1-6-16,-6-1 6 15,4 13 6-15,0 8 0 16,1 14-9-16,-4 9-5 16,3 4 7-16,0 0 5 15,3 8 1-15,-2 14-13 16,-1 4 15-16,-3 0-1 15,-7 7 0-15,-7 0-6 16,-9 2 6-16,0-2-1 16,-6-4 2-16,-27 0 17 15,-13-3-18-15,1-2 0 16,-4-9 2-16,4-6-2 16,5-9-1-16,10 0-24 15,7 0-50-15,11-15-19 16,12-8-208-16,0 0-353 0,0 2-626 15</inkml:trace>
  <inkml:trace contextRef="#ctx0" brushRef="#br0" timeOffset="3628">6229 529 2237 0,'0'0'292'0,"0"0"-162"16,0 0 108-16,0 0-43 15,203 0-71-15,-128-3-104 16,-2-3-20-16,-5 6-32 16,11 0-134-16,-21 3-293 15,-19 11-636-15</inkml:trace>
  <inkml:trace contextRef="#ctx0" brushRef="#br0" timeOffset="3832">6402 832 2522 0,'0'0'487'16,"0"0"-457"-16,0 0 41 15,0 0 66-15,0 0-62 16,200 10-47-16,-118-8-28 16,49 7-103-16,-20-3-201 0,-12 3-588 15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9:57.3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0 383 1947 0,'0'0'643'16,"0"0"-548"-16,0 0-79 16,0 0 19-16,181-17 51 15,-84 14 16-15,16 3-102 16,46 0-56-16,-24 0-107 16,-24 16-489-16</inkml:trace>
  <inkml:trace contextRef="#ctx0" brushRef="#br0" timeOffset="262">40 584 2340 0,'0'0'291'0,"0"0"-166"16,0 0-125-16,0 0 18 15,0 0 108-15,238-18-66 16,-142 15-42-16,9-3-18 16,9-2-52-16,7-16-23 0,4-3-141 15,-4-6-143-15,-13-1 7 16,-29-14-198-16,-44 2-125 16</inkml:trace>
  <inkml:trace contextRef="#ctx0" brushRef="#br0" timeOffset="478">1153 215 1061 0,'0'0'559'16,"0"0"-316"-16,0 0 99 15,-203-153-56-15,154 122-36 16,16 12-31-16,13 7-87 16,14 12-3-16,6 0-129 15,16 12 9-15,33 26 7 16,21 9-16-16,7 6 0 16,8 4-7-16,5-4 7 15,-5 1 17-15,-14-2-17 0,-19 1 0 16,-25 3 12-1,-27 3 6-15,-10 2 3 0,-49 4-21 16,-16-5 5-16,-4-10-13 16,8-9-95-16,21-35-122 15,21-6-323-15,26 0-1065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9:58.4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1922 172 1640 0,'0'0'398'0,"0"0"-236"0,0 0 67 16,0 0 6-16,0 0-5 16,0 0-92-16,-197-139-86 15,136 148 26-15,-6 35-56 16,2 15 5-16,10 14 41 16,13 11-53-16,19 1 6 15,18-5-21-15,5-7 9 16,37-14-8-16,25-12-1 15,20-23-75-15,9-17-13 16,5-7-161-16,-8-25 30 16,-17-15 15-16,-14-12 127 15,-21 6 77-15,-24 5 70 0,-12 8 98 16,0 13 108-16,-6 10-100 16,-20 10-74-1,-4 10-33-15,12 31-40 0,1 3 54 16,14 8-72-16,3 3-10 15,3-9 40-15,29-6-41 16,10-9-42-16,31-19-129 16,-7-10-423-16,-7-2-569 0</inkml:trace>
  <inkml:trace contextRef="#ctx0" brushRef="#br0" timeOffset="184">2764 296 2112 0,'0'0'512'16,"0"0"-318"-16,0 0-37 15,0 0-25-15,226 0-41 16,-141 8-91-16,12 10-15 16,15 8-209-16,-20 1-343 15,-33-2-521-15</inkml:trace>
  <inkml:trace contextRef="#ctx0" brushRef="#br0" timeOffset="365">2923 696 2194 0,'0'0'699'16,"0"0"-567"-16,0 0 48 15,0 0-44-15,0 0-4 16,184 6-84-16,-122-6-41 15,6 0-7-15,17 0-114 16,-18 2-356-16,-18 11-507 0</inkml:trace>
  <inkml:trace contextRef="#ctx0" brushRef="#br0" timeOffset="1069">481 0 1689 0,'0'0'393'0,"0"0"-195"15,0 0-62-15,0 0 74 16,0 0-48-16,0 0-12 16,-15 172-81-16,21-87-47 15,11 6 54-15,-5-5-74 16,-5 0-2-16,-7-1 49 16,0-5-48-16,-16 2 12 15,-30-7-12-15,-13-5 0 16,-14-10 16-16,-2-12-17 0,6-12 0 15,8-13 5 1,14-11-5-16,15-5-5 16,9-7 4-16,16 0 2 0,7 0-11 15,0 0-62-15,33 0 25 16,16 0 38-16,16 17 9 16,11 9 0-16,3 21-14 15,-5 12 14-15,-1 21 18 16,-8 23-17-16,-10 36 9 15,-15-1 26-15,-7 0 6 16,-10 8 3-16,-10-35-27 16,3 7-3-16,-6-21 39 15,-1-26-54-15,-1-16 0 16,-8-17-8-16,3-11 8 16,-3-15-52-16,6-6-52 0,11-6-132 15,-1 0-220-15,4-12-279 16</inkml:trace>
  <inkml:trace contextRef="#ctx0" brushRef="#br0" timeOffset="1579">1489 1624 1448 0,'0'0'1118'0,"0"0"-945"0,0 0-127 16,0 0-18-16,0 0 164 15,-19 232-80-15,19-133-85 16,0 8 13-16,3-2-34 16,10-5 33-16,7-9-16 15,-3-12-16-15,-1-20-7 16,-6-13 0-16,-4-21 0 15,-2-13 20-15,-4-12-19 16,0 0 22-16,0-20-8 16,0-16-14-16,0-6-1 15,0-2 0-15,0 10 1 16,9-5-15-16,20 18 14 16,5 8 0-16,8 6-6 0,4 7 6 15,-1 0-6-15,2 15-1 16,-4 11 7-1,-14 0-2-15,-10 7 2 0,-12 5 0 16,-7-5 15-16,-4-7 3 16,-32 2 28-16,-6-16-13 15,-4 1 2-15,0-13 40 16,1 0-75-16,2 0 0 16,7-21 19-16,7-2-19 15,15-4-46-15,17-11-98 16,31 9-372-16,8-3-269 0</inkml:trace>
  <inkml:trace contextRef="#ctx0" brushRef="#br0" timeOffset="1753">2449 2252 2076 0,'0'0'635'16,"0"0"-428"-16,0 0-135 15,0 0-6-15,229-15-6 16,-134 12-60-16,55 3-147 16,-21 0-437-16,-18 0-416 0</inkml:trace>
  <inkml:trace contextRef="#ctx0" brushRef="#br0" timeOffset="1927">2710 2542 155 0,'0'0'2528'0,"0"0"-2048"16,0 0-395-16,0 0 44 15,0 0-32-15,0 0-43 16,167 12-54-16,-51-12-78 16,-22 0-428-16,-12 0-1332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0:16.3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85 371 1618 0,'0'0'253'0,"0"0"-196"16,0 0 73-16,0 0 71 16,0 3-16-16,0-3-123 15,4 0-5-15,6 0 37 16,6 0-12-16,4 0-15 15,6-6-18-15,3-21-25 16,7-5 24-16,4-10-48 16,-4-1-14-16,-1-4 14 15,-8-1 0-15,-7 8 0 16,-8 6 1-16,-1 9 22 16,-8 7 64-16,-3 9-56 0,0 5 23 15,0 4-9-15,0 0-39 16,0 13 7-16,0 26-7 15,0 7 3-15,0 13 3 16,0 0-1-16,0-1-11 16,-3 1 0-16,-2-5 0 15,5-7-9-15,-3-1-52 16,3-3-119-16,0-8-62 16,-3 6-138-16,0-11-13 15,-3-4-682-15</inkml:trace>
  <inkml:trace contextRef="#ctx0" brushRef="#br0" timeOffset="374">0 793 1585 0,'0'0'378'16,"0"0"-237"-16,0 0 12 15,0 0 61-15,0 0-39 16,0 0-41-16,0 0-102 0,-6 0 41 16,12 0-7-1,21 0 19-15,5 0 24 16,11 0-86-16,2 0-4 0,11 0 41 15,1 0-51-15,0 0 0 16,2 0-18-16,-2 0 20 16,-1-9-14-16,-8 6 3 15,-2 0-44-15,-6 3 34 16,-9 0-85-16,0 0-39 16,-5 0-105-16,-7 6-332 15,-5 3-95-15</inkml:trace>
  <inkml:trace contextRef="#ctx0" brushRef="#br0" timeOffset="1022">232 1063 1694 0,'0'0'341'16,"0"0"-234"-16,0 0 96 16,0 0 18-16,0 0-83 15,0 0-56-15,0 0-40 16,-42 6 5-16,42-6-28 16,0 4-1-16,10 5 52 15,10-9-56-15,3 0 2 0,6 6 11 16,4-6-27-16,-1 0 0 15,4 0 0-15,1 3 0 16,-8 1 16-16,-3 6-16 16,-2 5 0-16,-12 5-1 15,-6 2 2-15,-6 3 0 16,0 8-1-16,0 5 0 16,-18-4 19-16,-6-6-19 15,-2 2 0-15,0-4 1 16,0-11 8-16,6-1 30 15,1-4-12-15,5-8 20 16,8 2 9-16,0-2-55 16,6-2 13-16,0 7-14 15,0-3-11-15,0 5 3 16,12 4 9-16,11 1-1 0,0 4 0 16,-1-1-4-16,3 4 3 15,-3 0-6-15,-2 5 7 16,-8-5-7-16,-1-1 8 15,-11 5-1-15,0-5 25 16,0-2-25-16,-17 3 0 16,-13-11 12-16,-2-1-6 15,-8-2 39-15,1-1-23 16,-4-6-20-16,1 2 11 16,5-2-11-16,9 0-4 15,8 0-19-15,11 0-133 16,4 0-418-16,5 4-1074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0:20.4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0 736 2232 0,'0'0'555'0,"0"0"-481"0,0 0 38 15,0 0 33-15,0 0-4 16,0 0-111-16,56-9-11 15,-14 9 50-15,10-9-29 16,4 3 1-16,0 0-32 16,-1 0-8-16,-2 0 22 15,-7 6-23-15,-10 0-14 0,-4 0 14 16,11 0-119-16,-10 0-225 16,-1 0-652-16</inkml:trace>
  <inkml:trace contextRef="#ctx0" brushRef="#br0" timeOffset="486">1234 155 1696 0,'0'0'481'15,"0"0"-391"-15,0 0 91 16,0 0 70-16,0 0-98 16,0 0-58-16,0 0 16 15,111-144-47-15,-77 144 2 16,-6 0-22-16,-2 2-20 15,-6 29 7-15,-12 7-14 16,-8 10-1-16,0 10 30 16,-31 3-37-16,-8 4-1 15,-7 0 8-15,1-12-2 16,5-5 31-16,8-10-15 0,9-11-14 16,10-10 13-16,10-11-29 15,3 0 0-15,0-6-1 16,12 0 1-1,24 0 0-15,7 0 1 0,5 0 6 16,9 0 5-16,-1-3-12 16,-5-6-1-16,3-2-33 15,-9 5-68-15,7 6-72 16,-13 0-294-16,-13 0-380 0</inkml:trace>
  <inkml:trace contextRef="#ctx0" brushRef="#br0" timeOffset="779">1175 839 1923 0,'0'0'576'16,"0"0"-463"-16,0 0-12 15,0 0 135-15,0 0-69 16,0 0-120-16,0 0-7 16,43 26 8-16,2-26-13 15,8 0 38-15,6 0-73 0,7 0 0 16,-4-6-9 0,0-2 9-16,-4-4-96 0,-2 12-169 15,0 0-221-15,-10 0 1 16,-17 12-1378-16</inkml:trace>
  <inkml:trace contextRef="#ctx0" brushRef="#br0" timeOffset="1289">1574 1083 152 0,'0'0'1852'16,"0"0"-1524"-16,0 0-178 0,0 0 93 15,0 0-12 1,0 0-128-16,0 0-73 0,-79 19-29 16,96-15 40-16,9 3-41 15,7-7 0-15,7 6 20 16,-4 3-20-16,2-3 0 16,-4 2 1-16,-5 4-1 15,-7 5 54-15,-8-1-53 16,-14 1 11-16,0 7 36 15,0 5-12-15,-17-2-3 16,-9-1-23-16,1-5 20 16,-1-3 44-16,2-4-46 15,8-3-16-15,3-5 8 16,7-3-19-16,6 4 13 16,0-1-14-16,0 0 0 15,9 2-13-15,17 4 13 0,1 10-11 16,5-5 10-16,1 3 2 15,-1 8-8-15,2-3 8 16,-12 2-1-16,-5-6 9 16,-14 2 3-16,-3-2-12 15,-6 0 25-15,-27-4-5 16,-10-2 31-16,-6-3-42 16,-4-12 19-16,2 0-4 15,5 0-24-15,10-6-28 16,2-13-82-16,11 10-264 15,4-1-1866-15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0:28.6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99 1300 1605 0,'0'0'1332'16,"0"0"-1220"-16,0 0-112 16,0 0 16-16,261 4-16 15,-179 5-222-15,-9 3-598 0</inkml:trace>
  <inkml:trace contextRef="#ctx0" brushRef="#br0" timeOffset="177">0 1793 2700 0,'0'0'483'16,"0"0"-482"-16,0 0 33 0,0 0-14 16,0 0-4-16,240 0-16 15,-80-24-183-15,-19 1-391 16,-20 2-1690-16</inkml:trace>
  <inkml:trace contextRef="#ctx0" brushRef="#br0" timeOffset="786">2722 19 2136 0,'0'0'317'0,"0"0"-240"15,0 0 17-15,0 0 137 16,0 0-74-16,-198-56-46 15,159 106-111-15,7 26 0 16,6 41 29-16,9 9-23 16,14 8 12-16,3 10-18 15,3-14 1-15,20 16 13 16,0-8-14-16,-9-2-11 0,-14-9 5 16,-3-10 12-16,-47-9-1 15,-22-7-5-15,-27-8 0 16,-19-9-6-16,-10-16 6 15,-8-16-45-15,5-13 33 16,16-18 11-16,24-10-16 16,25-4 17-16,30-7 0 15,27 0 16-15,9 1-16 16,15 10-59-16,38 3 59 16,21 16 6-16,16 11 47 15,7 18-37-15,2 20-7 16,3 48 68-16,0 63-52 15,-5 85 37-15,-9 53 38 16,-26 14-70-16,-25-13 58 0,-27-38-52 16,-10-27-22-16,0-37 34 15,0-57-42-15,0-52-2 16,0-48-4-16,3-30-13 16,85-40-58-16,0 0-255 15,14-19-941-15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0:27.3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138 295 1657 0,'0'0'196'0,"0"0"-22"16,0 0-68-16,0 0 62 0,0 0 22 15,0 0-77 1,-26 40 26-16,26 31-12 0,0 26-20 16,0 18 16-16,0 11-78 15,-7-3-9-15,1-5-6 16,3-18-29-16,3-10 42 15,-3-22-43-15,3-18 0 16,0-18 18-16,0-15-12 16,0-10-6-16,0-7 12 15,0-13-10-15,0-36-2 16,-8-46-9-16,-7-54-5 16,-9-52-5-16,1 6 19 15,8 36-1-15,7 57-7 16,8 38 8-16,0 9-3 15,20 2 3-15,16 6 0 0,7 24 28 16,13 11-27-16,9 12 9 16,7 0-10-16,7 0 6 15,3 6 28-15,0 8-34 16,3-1-12-16,0-4 5 16,26-5-85-16,-23 3-219 15,-23-7-458-15</inkml:trace>
  <inkml:trace contextRef="#ctx0" brushRef="#br0" timeOffset="211">40 768 1255 0,'0'0'1049'16,"0"0"-898"-16,0 0-123 15,0 0 90-15,0 0 32 16,192-3-68-16,-82-8-82 16,43-5-62-16,-22 5-250 15,-26 0-777-15</inkml:trace>
  <inkml:trace contextRef="#ctx0" brushRef="#br0" timeOffset="476">1405 0 2471 0,'0'0'287'0,"0"0"-235"15,-161 187 86-15,73-53 26 16,0 45-45-16,9 37-49 15,21-17-52-15,31-41 72 16,24-56-74-16,3-34-14 16,3 5 1-16,30 1-3 15,16 0-99-15,46-15-194 16,-13-19-302-16,-4-21-324 0</inkml:trace>
  <inkml:trace contextRef="#ctx0" brushRef="#br0" timeOffset="711">1546 883 2268 0,'0'0'519'0,"0"0"-518"16,0 0 93-16,0 0 160 15,0 0-95-15,157 202-86 16,-98-145-34-16,6-7-39 15,0-2 33-15,1-4-33 16,-4-6-32-16,-6-6-4 0,-10-2-155 16,-7-13-156-1,-10-8-372-15,-12-9-653 0</inkml:trace>
  <inkml:trace contextRef="#ctx0" brushRef="#br0" timeOffset="898">2070 928 1974 0,'0'0'595'0,"0"0"-468"16,0 0 40-16,0 0 24 15,0 0-62-15,-170 174-10 16,105-104-119-16,-5-2 6 0,8-9-14 16,10-9 7-1,15-15-115-15,24-20-237 0,10-8-430 16,3-7-1138-16</inkml:trace>
  <inkml:trace contextRef="#ctx0" brushRef="#br0" timeOffset="1169">2342 288 2402 0,'0'0'362'0,"0"0"-289"16,0 0 46-16,0 0 70 16,187 151-60-16,-130-68-55 0,3 13 7 15,-7 13-69-15,-11 6 42 16,-13 0-15-16,-15-4-38 16,-14-1 35-16,-11-8-36 15,-31-7-14-15,-10-6 5 16,-1-13-118-16,4-20-80 15,13-22-331-15,16-21-448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0:30.3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450 143 1633 0,'0'0'326'0,"0"0"-94"16,0 0 26-16,0 0 17 16,0 0-66-16,0 0-94 15,-134-144-8-15,84 144-83 16,-9 32 7-16,1 36 4 16,-1 26-28-16,14 27 56 15,11 12-42-15,28 0-20 16,6-4 22-16,52-12-23 15,33-13-6-15,47-21 6 16,47-35-8-16,-9-31-2 16,-16-17-18-16,-33-38 17 15,-51-31-5-15,-21-19 32 16,-30-21 7-16,-19-12 56 16,-76-9-13-16,-32 6 43 0,-22 13-109 15,-23 19-6 1,31 33-97-16,43 24-763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0:33.6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0 428 1375 0,'0'0'563'0,"0"0"-460"15,0 0-44-15,0 0 67 16,0 0-18-16,172-27-19 15,-134 57-26-15,-5 11 1 16,-19 8 23-16,-14 9-45 16,0 6 9-16,-30-2 16 15,-10-6 0-15,5-13 15 0,5-8-10 16,10-16-42-16,11-11 1 16,9-8-31-16,0 0 0 15,35-21-58-15,15-20-42 16,12-9 25-16,4-12-14 15,-1 4-2-15,-6-1 71 16,-13 15-17-16,-13 9 37 16,-18 17 88-16,-12 8 54 15,-3 10 57-15,0 0-103 16,-28 28-33-16,-9 13 25 16,-5 8-55-16,7 9 19 15,7 5-28-15,16-7-18 0,12-3 6 16,9-9-12-16,48-4-39 15,25-12-23-15,82-16-186 16,-14-9-126-16,-10-3-595 0</inkml:trace>
  <inkml:trace contextRef="#ctx0" brushRef="#br0" timeOffset="389">2371 0 899 0,'0'0'1367'16,"0"0"-1106"-16,0 0-90 15,0 0 155-15,0 0-122 16,0 0-120-16,0 0-1 15,-219 115-62-15,121-59 21 16,-4 2-9-16,5 1-33 16,15-7 39-16,16-6-39 15,19-8 0-15,22-2 6 16,15-7-6-16,10 1-9 16,4-1-2-16,32 2 11 0,10 6 15 15,8-2-15 1,8 4 0-16,1-4-6 0,-4 3 6 15,3-2-7-15,-6 0-67 16,-1-2-75-16,21 5-110 16,-17-10-433-16,-7-8-720 0</inkml:trace>
  <inkml:trace contextRef="#ctx0" brushRef="#br0" timeOffset="1230">3351 288 2072 0,'0'0'366'16,"0"0"-240"-16,0 0 86 16,0 0 30-16,-63-155-34 0,63 122-93 15,0 5-79-15,26 3 21 16,23 5-57-16,10 8 0 15,14 12-25-15,1 0 25 16,2 24-1-16,-10 29-9 16,-18 11 10-16,-17 12 34 15,-25 7-34-15,-6 5 0 16,-34 5 48-16,-28-5-25 16,-12-9 7-16,-5-5-14 15,7-16-16-15,13-10 53 16,20-16-53-16,16-12 0 15,17-7 12-15,6-9-4 0,0 2-4 16,29-3 3-16,19 4-6 16,22-4 58-16,10-3-59 15,19 0 0-15,3 3 46 16,3-3-32-16,-3 6 1 16,-8 0 6-16,-12 2-2 15,-20-2 23-15,-23 5-42 16,-13-5-46-16,-23 7-38 15,-3-1-222-15,0-9-1217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0:25.84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366 631 1731 0,'0'0'368'0,"0"0"-279"0,0 0 27 16,0 0 94-16,0 0-24 16,-39-153 37-16,13 126-139 15,0 4-16-15,0 12 48 16,-7 11-80-16,0 0 0 16,-5 21-36-16,-9 40 0 15,1 12-27-15,14 15 27 16,12 4 0-16,20-8-16 15,0-6 16-15,46-15-9 16,16-23-54-16,10-20-79 16,4-20 43-16,-5-4-95 15,-9-41 64-15,-12-12 96 16,-18-2 34-16,-12-2 9 16,-14 9 109-16,-6 10 19 0,0 14 100 15,0 14-100-15,0 14-25 16,-3 0-4-1,0 19-108-15,0 33-5 0,3 26-4 16,0 14 18-16,0 12-1 16,6 2-8-16,14-3 0 15,6-3 0-15,-7-8 7 16,1-7-7-16,-6-14 0 16,-11-15 1-16,-3-12 19 15,0-15-20-15,-14-8 0 16,-12-9 16-16,-3-12-7 0,-4 0-9 15,1-4 0 1,5-30-20-16,7-16 19 0,17-17-76 16,3-23-39-16,27-19 51 15,28-12-101-15,21-15 0 16,12 2-55-16,6 1 1 16,-1 12 87-16,-19 21 49 15,-12 17 84-15,-22 28 180 16,-17 19 16-16,-16 19 19 15,-7 13-13-15,0 4-95 16,0 4 6-16,0 29-100 16,-10 10-12-16,1 9 61 15,-2 4-61-15,5-4-2 16,6-12-5-16,0-13-59 16,0-16-55-16,33-14-256 0,-4-32-245 15,-3-12-103-15</inkml:trace>
  <inkml:trace contextRef="#ctx0" brushRef="#br0" timeOffset="121">1060 127 2442 0,'0'0'348'16,"0"0"-269"-16,0 0-79 16,0 0-52-16,0 0-307 15,0 0-496-15</inkml:trace>
  <inkml:trace contextRef="#ctx0" brushRef="#br0" timeOffset="694">1486 522 1220 0,'0'0'1068'0,"0"0"-924"0,0 0-74 15,0 0 9-15,-55 176 21 16,55-128-60-16,0-10-39 15,26-3 6-15,13-12-7 16,1-14-88-16,2-9 4 16,-7-6-8-16,-7-28 57 15,-13-14 24-15,-8-2 11 16,-7 3 14-16,0 6 41 16,-22 12 64-16,-6 10 49 15,5 8-132-15,4 5-15 0,7 3-21 16,12 3-3-16,0 0 1 15,9 0-138-15,36 0 86 16,11 0 53-16,13 0-38 16,4 0 11-16,-5 0 13 15,-12 3 15-15,-16 24-4 16,-17 15 15-16,-14 4 0 16,-9 4 54-16,0 2-53 15,0-5 3-15,-17-13-10 16,8-8 5-16,-2-16 15 15,8-10-24-15,0 0 38 16,3-36-39-16,0-11-8 16,6-12-14-16,25 1 11 0,8 1 8 15,7 10-4 1,-1 17 7-16,-2 17 0 0,-7 13 30 16,-7 0 7-1,-6 25 111-15,-10 19-34 0,-3 3-35 16,-6 7-7-16,-1-4-66 15,0-6-7-15,9-6 1 16,5-11-112-16,26-27-118 16,-7 0-371-16,0 0-88 0</inkml:trace>
  <inkml:trace contextRef="#ctx0" brushRef="#br0" timeOffset="1133">2664 620 2056 0,'0'0'607'0,"0"0"-513"16,0 0 28-16,0 0 66 16,-170 52-24-16,135-7-13 15,12 5-129-15,16-4-8 16,7-1-14-16,10-6-15 16,30-16-66-16,9-14-67 15,-1-9-110-15,-2-6 36 16,-10-27 30-16,-10-8 144 15,-12 3 48-15,-11-2 29 16,-3 15 134-16,0 7 79 0,0 9-45 16,-6 9-27-1,0 0-127-15,-2 33-42 0,5 20 17 16,0 18-17-16,3 11-1 16,0 13 0-16,17 2 6 15,14 2 9-15,12 2-14 16,3-6 25-16,-7-12-18 15,-12-14 5-15,-21-13-13 16,-6-8 14-16,-6-14-13 16,-27-7 33-16,-10-9-34 15,-2-11 12-15,2-7 33 16,4 0-36-16,10-27-3 16,5-27-6-16,21-22-84 15,3-89-39-15,33 14-348 16,-7 10-440-16</inkml:trace>
  <inkml:trace contextRef="#ctx0" brushRef="#br0" timeOffset="1346">1533 516 2141 0,'0'0'360'0,"0"0"-314"16,0 0-44-16,0 0 70 16,150-160 15-16,-95 135-41 15,7 9-46-15,23 8-146 16,-12 8-180-16,-14 0-182 0</inkml:trace>
  <inkml:trace contextRef="#ctx0" brushRef="#br0" timeOffset="1439">2203 208 1989 0,'0'0'468'0,"0"0"-468"16,161-152-125-16,-99 96-581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0:37.3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82 327 1620 0,'0'0'232'0,"0"0"-170"16,0 0-36-16,0 0 121 0,0 0 62 15,0 0-144-15,85-32-41 16,-49 8 50-16,2-8-41 16,2-3 15-16,-4-1-22 15,-7-2 21-15,-6 0 78 16,-6 9-61-16,-7 2 14 16,-4 6 43-16,-6 10-59 15,0 7-6-15,0 4-5 16,0 0-41-16,0 25 5 15,0 24-15-15,0 13 0 0,0 11 9 16,0 4-9-16,0-1-6 16,0-2-16-16,0 18-137 15,0-22-168-15,-9-12-432 0</inkml:trace>
  <inkml:trace contextRef="#ctx0" brushRef="#br0" timeOffset="250">0 752 1846 0,'0'0'375'16,"0"0"-281"-1,0 0-14-15,0 0 175 0,0 0-7 16,0 0-163-16,0 0-13 15,226 3-12-15,-154-3-44 16,10 0 23-16,-3 0-39 16,3 0-35-16,15 0-107 15,-18 0-366-15,-20 8-355 0</inkml:trace>
  <inkml:trace contextRef="#ctx0" brushRef="#br0" timeOffset="788">173 1123 1393 0,'0'0'788'0,"0"0"-678"0,0 0 4 16,0 0 86-16,0 0-47 15,0 0-45-15,0 0-108 16,-45 2 0-16,61 4 16 15,13 1 2-15,8-3 44 16,5 7-62-16,7-3 0 16,1 4 43-16,-2 3-37 15,-5 0-7-15,-11 6 1 0,-5-1 0 16,-15 4 27 0,-12 5-27-16,0 0 0 15,-15 3 9-15,-21 1-2 16,-7-1-1-16,1-5-6 15,2-6 2-15,11-4 20 0,10-5-22 16,5-6 0-16,11 3-12 16,3-1 12-16,0 4-6 15,6 6-14-15,24 3 20 16,5 4-26-16,8 0 23 16,2 4 3-16,-2 3-4 15,-4 1 4-15,-11-1-1 16,-13-5 1-16,-15 0 0 15,0-4 62-15,-9-2-35 16,-28-6 3-16,-11-3 47 0,-12-6-35 16,1-3-8-1,-3-3-34-15,7 0 11 0,8 0 2 16,15-16-13-16,13-4-105 16,19-26-128-16,0 7-557 15,25-6-1194-15</inkml:trace>
  <inkml:trace contextRef="#ctx0" brushRef="#br0" timeOffset="1279">1178 533 1803 0,'0'0'506'0,"0"0"-392"0,0 0 26 16,0 0 69 0,0 0-63-16,0 0-10 0,0 0-84 15,69 54-7-15,-27-16 62 16,8 6-73-16,-1 6 2 15,3 0-18-15,-2 0-11 16,-2-5 40-16,-2-4-47 16,-10-7 0-16,-10-3-5 15,-6-10 5-15,-9-4-52 16,-5-5-128-16,-6-12-179 16,0 0-183-16,0 0-226 0</inkml:trace>
  <inkml:trace contextRef="#ctx0" brushRef="#br0" timeOffset="1538">1683 480 1809 0,'0'0'497'15,"0"0"-318"-15,0 0 24 16,0 0 32-16,0 0-113 15,0 0-78-15,-119 151 39 16,74-86-56-16,-4 2 3 16,-4-2 10-16,4-9-40 0,4-5 1 15,8-10-1 1,11-15-27-16,7-8 14 0,8-9-127 16,11-9-194-16,0-4-292 15,0-19-1126-15</inkml:trace>
  <inkml:trace contextRef="#ctx0" brushRef="#br0" timeOffset="1872">1850 101 1711 0,'0'0'320'0,"0"0"-254"0,0 0 9 16,0 0 160-16,0 0-55 16,190-73-70-16,-139 73-77 15,-4 0 9-15,-9 0 49 16,-10 19-30-16,-16 8 7 16,-12 4-14-16,-6 12-11 15,-37 7 36-15,-10 2-40 16,-2 0-12-16,7-9 33 15,11-10-60-15,18-7 1 16,15-9-1-16,4-5 0 16,20-1-25-16,65-11-4 15,0 0-176-15,-3 0-474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0:44.88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2 613 1345 0,'0'0'778'0,"0"0"-588"15,0 0-102-15,0 0 96 0,0 0 1 16,0 0-48 0,-16 8-40-16,45-2-46 0,8 0-2 15,11 3-8-15,11-1-40 16,10-1-1-16,49-7-27 15,-13 0-317-15,-14 0-536 0</inkml:trace>
  <inkml:trace contextRef="#ctx0" brushRef="#br0" timeOffset="403">1157 106 2183 0,'0'0'324'0,"0"0"-242"0,0 0-82 16,0 0 122-16,0 0-4 15,184-95-87-15,-125 95 17 16,-3 0-42-16,-10 0 9 15,-20 26 76-15,-23 16-54 16,-3 14 4-16,-37 12 8 16,-28 8-29-16,-6 1 28 15,-2-3-48-15,11-15 0 16,16-10 51-16,20-12-51 16,13-11-7-16,13-8-1 0,0-4 8 15,16-1 18-15,24-6-18 16,16-3 0-16,6-4-4 15,10 0 4-15,-4 0-44 16,5 0-65-16,-2-9-151 16,-15 3-301-16,-19 4-733 0</inkml:trace>
  <inkml:trace contextRef="#ctx0" brushRef="#br0" timeOffset="669">1040 910 1162 0,'0'0'1276'0,"0"0"-1097"16,0 0-135-16,0 0 41 16,0 0 106-16,0 0-40 15,0 0-100-15,69 32-13 16,-1-30 17-16,14-2-43 15,6 0 18-15,5 0-28 16,-2 0-2-16,-9 0-45 16,-6 0-229-16,-5 0-206 15,-19 0-93-15,-22 0-367 0</inkml:trace>
  <inkml:trace contextRef="#ctx0" brushRef="#br0" timeOffset="1152">1230 1325 2046 0,'0'0'497'0,"0"0"-391"16,0 0-96-16,0 0 184 16,0 0 65-16,0 0-190 15,0 0-57-15,3 0-6 16,40 0-5-16,2 0 20 15,4 6-21-15,1 3 0 16,-7 6 12-16,-12 5-12 0,-8 5-3 16,-15 1 2-1,-8 6 2-15,0-4 56 0,-20 6-57 16,-10-4 2-16,4-7 37 16,6-5-39-16,3-4 0 15,5-3-1-15,9-2 2 16,3 4-15-16,0 1 14 15,6 4-6-15,17 2-12 16,10 5 18-16,7 4-6 16,6 3 6-16,-1 3 0 15,-5 1 37-15,-9-3-37 16,-14-1 0-16,-17 1 18 16,0-1-8-16,-17 0 35 15,-28 1-6-15,-14-4-38 16,-10-2 61-16,-2-4-62 0,-2-6 1 15,11-7-1-15,13-10 0 16,16 0-83-16,33-39-146 16,0-8-612-16,10-9-1354 0</inkml:trace>
  <inkml:trace contextRef="#ctx0" brushRef="#br0" timeOffset="1634">2140 780 2433 0,'0'0'324'0,"0"0"-279"16,0 0-39-16,0 0 158 15,184-58-16-15,-133 58-133 16,-5 2-9-16,-7 28 42 15,-8 11 5-15,-15 9 7 16,-16 9-28-16,0 6-30 16,-10-4 14-16,-16 2-16 15,-4-10-34-15,7-8 10 16,8-17-43-16,7-10 10 16,8-15-57-16,0-3-45 15,11-11 50-15,21-31-93 16,13-9 53-16,11-7 31 15,0-4 32-15,-4 3 75 0,-9 9 11 16,-10 12 104-16,-10 11 142 16,-14 12 9-16,-9 12-17 15,0 3-34-15,0 12-106 16,-26 27 9-16,-10 17-58 16,4 9-17-16,-2 2 58 15,15-2-68-15,16-6 1 16,3-12-23-16,16-11 13 15,33-13-29-15,72-20-71 16,-10-3-173-16,-6-3-554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0:49.1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265 184 901 0,'0'0'923'0,"0"0"-745"15,0 0-60-15,0 0 54 16,0 0 66-16,0 0-106 16,-26-116-106-16,55 96 35 15,10 2-40-15,4 3 26 16,2 6-17-16,6 9-29 16,-3 0 55-16,-2 9-55 15,-7 26 1-15,-16 12 67 16,-15 16-48-16,-8 9 13 15,-17 5-10-15,-33 3-23 16,-13 0 34-16,-14-3-35 16,-5-12 0-16,0-11-12 15,11-12 21-15,8-12-9 16,16-15 0-16,18-9 0 0,10-6 55 16,10 0-55-16,9-9 6 15,0-14 39-15,0-4-45 16,12 6 0-16,10 4-6 15,6 9 6-15,-2 8-21 16,6 0 21-16,4 8 0 16,7 15 28-16,5 4-28 15,8-3 0-15,10-4 0 16,38-11-49-16,-11-7-180 16,-16-2-604-16</inkml:trace>
  <inkml:trace contextRef="#ctx0" brushRef="#br0" timeOffset="359">1803 15 1470 0,'0'0'742'0,"0"0"-624"15,0 0-14-15,0 0 111 16,0 0 24-16,0 0-70 16,0 0-117-16,-199 145-8 15,114-92-19-15,0 0-19 0,9-5 35 16,17-11-41 0,21-1-1-16,18-10 0 0,16 0-18 15,4 1 19-15,13 0 1 16,27-1 0-16,9 3 21 15,7-2-8-15,0-1-14 16,2 1 0-16,-5-1-4 16,1 4 3-16,0-1-61 15,28 4-173-15,-17-3-266 16,-3-13-427-16</inkml:trace>
  <inkml:trace contextRef="#ctx0" brushRef="#br0" timeOffset="870">2547 387 2058 0,'0'0'251'16,"0"0"-151"-16,0 0-98 15,0 0 202-15,0 0-66 16,0 0-101-16,199 23 11 16,-145 12-48-16,-9 7 0 15,-13 7 65-15,-15 7-27 16,-17 5-20-16,0-3-18 16,-23-3 13-16,-14-4-29 0,6-12 10 15,5-11-35-15,9-12 34 16,14-16-39-16,3 0 16 15,3-12-58-15,33-27-91 16,13-10 112-16,13-12-44 16,7 0-18-16,-4 2 86 15,-3 3 12-15,-16 12 31 16,-13 12 63-16,-13 11 130 16,-14 9 94-16,-6 10-87 15,0 2-34-15,0 0 26 16,-20 8-104-16,-9 16-37 15,-7 9-44-15,4 7 5 16,5 2 23-16,18 5-35 0,9-3 0 16,0 1-20-16,25-4-65 15,21-9-131-15,47-9-155 16,-16-8-394-16,2-12-1151 0</inkml:trace>
  <inkml:trace contextRef="#ctx0" brushRef="#br0" timeOffset="1224">4636 89 1689 0,'0'0'601'0,"0"0"-494"16,0 0-36-16,0 0 225 15,0 0-8-15,0 0-208 16,-187 103-32-16,105-55 24 16,-9 2-24-16,3 3 13 15,12-5-43-15,16 0-6 16,21-3 16-16,24-4-28 16,15 0-1-16,0-2 1 15,35-4 0-15,15-1 36 16,12-1-22-16,6-1-13 15,4 1 10-15,4-3-11 16,-8-1-2-16,-3 0-13 16,-2 1-67-16,13 7-51 0,-14-15-360 15,-14-7-383-15</inkml:trace>
  <inkml:trace contextRef="#ctx0" brushRef="#br0" timeOffset="1751">5173 186 416 0,'0'0'1852'0,"0"0"-1679"15,0 0-121-15,0 0 31 0,0 0 84 16,0 0-65-16,182-103-93 15,-112 103-8-15,-1 0 41 16,-4 27-11-16,-9 8 46 16,-7 6-53-16,-13 9 10 15,-16 0 59-15,-14 1-62 16,-6-1-2-16,0-6-13 16,-29-4-10-16,-4-7 27 15,-4-7-33-15,8-8 0 16,7-6 11-16,5-6-11 15,11-6 0-15,6 0 1 16,0 0 13-16,0 0-2 0,0 0-12 16,6 0 0-16,20 6-8 15,4 5 8-15,8 11-7 16,6 4 7-16,2 15 0 16,-1 6 10-16,-2 6-10 15,-11 4 0-15,-8 2 28 16,-21-7 1-16,-3-2 20 15,-17-2-7-15,-39-8-9 16,-12-4 47-16,-14-11-79 16,-3-14 7-16,0-5 19 15,9-6-27-15,7 0-12 16,-5-26-69-16,15-5-226 16,16-3-1107-16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0:53.7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42 32 836 0,'0'0'252'0,"0"0"-121"16,0 0-15-16,0 0 147 15,0 0-79-15,0 0-45 16,-23-27-2-16,17 24-11 16,2 1 24-16,1 2-65 15,3 0-23-15,0 0 39 16,-3 0-20-16,0 0-16 16,3 0-24-16,0 0-40 0,0 12 39 15,0 17-29-15,0 9-8 16,0 9 42-16,9 9 1 15,4 3 27-15,1 4-17 16,-5-3-30-16,2 3 48 16,-2 0-68-16,-3-2 19 15,-3-5 20-15,5-1-30 16,-5-7 18-16,0-4-7 16,-3-10-13-16,3-3 41 15,0-8-54-15,1-2 0 16,-1-4 24-16,-3 4-23 15,3-7 22-15,1 3-23 16,-1 0 0-16,0-3 19 16,1-1-19-16,-4-2-1 15,0-5 1-15,3-2 0 0,-3-4-1 16,0 5 1-16,0-5 0 16,0 0 19-16,3 0-19 15,0 0-36-15,3-9-76 16,5-8-255-16,-8-10-554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0:55.5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63 495 1906 0,'0'0'316'0,"0"0"-279"16,0 0 0-16,0 0 124 15,0 0-58-15,0 0-54 0,147-79-33 16,-91 41-8 0,-4-10 68-16,4-4-49 0,-7-5 31 15,-10 1 30-15,-5 4 12 16,-12 7 36-16,-5 14-26 16,-8 6-28-16,-9 13 24 15,0 12-64-15,0 0-1 16,0 26-25-16,0 25-5 15,0 16 16-15,-9 19-27 16,-5 2 7-16,4 6-5 16,1-5-2-16,3-7-12 15,-2-8-18-15,5-5-107 16,-6 0-104-16,-2-15-408 16,2-13-277-16</inkml:trace>
  <inkml:trace contextRef="#ctx0" brushRef="#br0" timeOffset="271">0 961 1942 0,'0'0'652'0,"0"0"-514"15,0 0 16-15,0 0 96 16,0 0-85-16,0 0-34 15,0 0-111-15,31 0-20 16,14 0 84-16,15 0-63 16,8 0 5-16,11 0 4 0,6 0-30 15,0 0 37 1,3 0-37-16,-6 0 0 0,-3 0-19 16,-1 12-58-1,-19-4-194-15,-20 1-737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0:57.79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1655 0,'0'0'377'0,"0"0"-190"0,0 0 6 15,0 0 91 1,0 0-56-16,0 0-62 0,0 0-121 15,14 10-1-15,28 1 55 16,14 7-77-16,22 7-22 16,49 14-27-16,-14-4-461 15,-16-5-2085-15</inkml:trace>
  <inkml:trace contextRef="#ctx0" brushRef="#br0" timeOffset="577">2574 259 1617 0,'0'0'610'16,"0"0"-443"-16,0 0 37 0,0 0 66 16,0 0-69-16,0 0-103 15,0 0-89-15,85 42 7 16,52 31-16-16,-12-8-61 15,-7-8-556-15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0:57.2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29 448 757 0,'0'0'738'16,"0"0"-591"-16,0 0-52 16,0 0 7-16,0 0 68 15,0 0-17-15,-33 0-62 16,33 0 31-16,0 0-36 15,6 0 15-15,24-7-6 16,5-4-46-16,12 1 4 16,8-3-10-16,1 7-19 15,3 3 55-15,-7 3-79 16,-7 0 7-16,-11 18 8 16,-15 16-7-16,-13 14 17 15,-6 12-1-15,-6 5-22 0,-30 2 23 16,-10-2-25-16,-2-4 0 15,-5-8 12-15,7-5-12 16,4-13-1-16,8-12-7 16,8-10 8-16,10-9 14 15,7-4-14-15,9 0 0 16,0-8-18-16,22-24-59 16,31-11 7-16,19-12-11 15,13-1-39-15,3 1 17 16,-6 2 5-16,-6 5 80 15,-18 10 18-15,-14 11 13 16,-15 10 102-16,-16 8 17 16,-13 9-6-16,0 0 93 0,-20 33-108 15,-22 15-42 1,-5 12-4-16,1 5-34 0,11 0 14 16,16-2-29-16,19-8-16 15,3-7 15-15,48-7-15 16,68-24-62-16,-8-10-203 15,-1-7-583-15</inkml:trace>
  <inkml:trace contextRef="#ctx0" brushRef="#br0" timeOffset="1900">1403 0 1962 0,'0'0'372'0,"0"0"-214"15,0 0-23-15,0 0 1 16,0 0-12-16,0 0-54 16,0 0-36-16,154 186-32 15,-65-130 7-15,12-4 21 16,14 2-30-16,-1-4 0 15,-6-7 18-15,-10-1-18 16,-19-3-2-16,-19-3-5 16,-28-2 7-16,-26 1 25 15,-6 7-25-15,-46 4 0 0,-28 9 23 16,-25 3-22 0,-15 4 12-16,-1-3-13 0,1-3 0 15,15-6 47-15,17-12-47 16,17-5 0-16,22-13-12 15,17-5 3-15,26-9-113 16,17-3-358-16,18-3-325 0</inkml:trace>
  <inkml:trace contextRef="#ctx0" brushRef="#br0" timeOffset="2547">3077 217 2264 0,'0'0'330'0,"0"0"-220"15,0 0-83-15,0 0 1 16,0 0 93-16,0 0-12 16,202-61-108-16,-137 65 7 15,1 25 4-15,-4 7-2 16,-6 8 41-16,-20 3-44 0,-19 9 10 16,-17 0 52-1,0-1-56-15,-33 1 16 0,-13-5-10 16,-2-8-19-16,-6-4 47 15,12-6-47-15,5-13 0 16,12-5 21-16,8-6-21 16,8-7 0-16,9-2-1 15,0 0 2-15,0 0-16 16,0 0 3-16,20 0 12 16,5 0-12-16,9 4 12 15,1 4 0-15,1 8 0 16,7 1 6-16,5 7-15 15,2 6 9-15,-1 5 0 0,-3 7 1 16,-4 10-1 0,-5 1 0-16,-12 3-1 0,-11-3 1 15,-14-3 44-15,0-4-44 16,-17-4 6-16,-28-2 49 16,-14-10-54-16,-7-2 20 15,-2-9 12-15,-2-8-10 16,5-6 56-16,10-5-56 15,5 0-23-15,10-13 34 16,9-7-34-16,8-4-1 16,6-10-77-16,6 1-212 15,5 3-739-15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1:02.2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666 165 1460 0,'0'0'295'0,"0"0"-173"16,0 0-17-16,0 0 129 15,0 0 0-15,0 0-29 16,-42-115-45-16,11 96-56 0,-8 2-3 16,-10 6-88-16,-10 11-1 15,-6 0 24 1,-7 28-36-16,-4 35 5 0,5 23-5 16,9 21 0-16,12 7 48 15,21 6-48-15,15-4 0 16,14-8 18-16,3-11-18 15,37-18 11-15,16-14-11 16,12-17 1-16,14-22-7 16,14-16-8-16,43-16-179 15,-23-30-159-15,-22-3-384 0</inkml:trace>
  <inkml:trace contextRef="#ctx0" brushRef="#br0" timeOffset="743">1208 692 1980 0,'0'0'352'0,"0"0"-156"16,0 0 13-16,0 0-24 15,0 0-19-15,0 0-78 16,-193-83-59-16,148 93 4 15,-4 31-33-15,2 11 0 16,5 13 11-16,13 6-5 0,12 1-6 16,14-3 0-16,3-7-12 15,20-8 0-15,19-13-35 16,13-15-65-16,7-17-35 16,0-9-68-16,1-4 41 15,-9-33 42-15,-8-13 34 16,-10-6 92-16,-10-2 6 15,-6 2 0-15,-14 11 118 16,-3 18-11-16,0 17 66 16,0 10-24-16,0 0-117 15,0 25-19-15,0 16-13 16,6 4 0-16,17-1 29 16,4-9-29-16,5-9-6 15,7-16-2-15,-2-10-23 16,5 0 30-16,-7-36-41 0,2-12 31 15,-7-4 1-15,-4 5 10 16,-6 5 0-16,-8 19 5 16,-2 15-5-16,-4 8 39 15,5 8-33-15,-2 31-6 16,5 8 42-16,-5 3-42 16,2-3 0-16,-5-5-7 15,0-13-6-15,-6-12-4 16,0-8 10-16,0-9 7 15,0 0 31-15,0-12-22 16,0-21 10-16,-3-10-19 16,3-8 1-16,0-2-7 15,0-1 6-15,22 12 0 0,12 7-9 16,5 13 9 0,1 20-9-16,5 2 4 0,-2 15 5 15,3 23 155-15,-4 8-118 16,-2 8-9-16,-9-4 41 15,-3-3-57-15,-9-12-4 16,-3-5-8-16,-6-16-44 16,-7-14-141-16,-3 0-187 15,0-12-551-15</inkml:trace>
  <inkml:trace contextRef="#ctx0" brushRef="#br0" timeOffset="987">829 383 2056 0,'0'0'263'16,"0"0"-192"-16,0 0-16 15,0 0 37-15,164-161 81 16,-96 131-48-16,-3 6-80 15,2 14-27-15,-15 9-18 16,-4 1-28-16,9 0-111 16,-15 8-404-16,-5 1-283 0</inkml:trace>
  <inkml:trace contextRef="#ctx0" brushRef="#br0" timeOffset="1126">1661 76 2045 0,'0'0'388'15,"0"0"-276"-15,0 0-77 16,0 0 95-16,0 0-91 16,258 74-39-16,-153-42-343 15,-6-8-1902-15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1:06.3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1445 0,'0'0'1588'15,"0"0"-1480"-15,0 0-108 16,0 0-15-16,0 0 13 0,0 0-651 15,0 0-1659-15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1:06.4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1355 0,'0'0'0'0,"0"0"-557"0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0:32.70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0 792 215 0,'0'0'1766'0,"0"0"-1466"15,0 0-214-15,0 0 39 16,0 0 20-16,0 0 9 0,0 0 3 16,85 163-112-16,-46-95-20 15,1-2 39-15,2-5-47 16,-5-15-1-16,-5-14-14 15,-5-15 7-15,-4-17 21 16,-3 0-29-16,2-35 22 16,-2-29 25-16,6-19-42 15,-3-8-6-15,-1 1-16 16,-2 10-68-16,14 15-133 16,-12 22-304-16,1 23-195 0</inkml:trace>
  <inkml:trace contextRef="#ctx0" brushRef="#br0" timeOffset="167">747 829 1468 0,'0'0'303'15,"0"0"-111"-15,0 0 47 16,0 0 96-16,0 181-143 16,0-125-89-16,0-3-43 15,0-3-60-15,0-12-65 16,17-22-236-16,2-14-378 15,-3-2-645-15</inkml:trace>
  <inkml:trace contextRef="#ctx0" brushRef="#br0" timeOffset="309">701 444 2436 0,'0'0'345'0,"0"0"-233"16,0 0-89-16,0 0-46 15,0 0 1 1,0 0-181-16,0 0-545 0</inkml:trace>
  <inkml:trace contextRef="#ctx0" brushRef="#br0" timeOffset="662">996 1063 1795 0,'0'0'214'16,"0"0"-166"-16,0 0-16 0,0 0 58 15,193 12-25 1,-131-24-65-16,-3-16-2 0,-7-3 2 16,-15-5 10-16,-21-4 27 15,-16 0 41-15,0 6 5 16,-27 1 96-16,-16 14-36 15,-5 6-56-15,-8 13 35 16,4 0-38-16,6 26-24 16,7 22-11-16,9 11-17 15,14 12 32-15,16 2-64 16,0 1 6-16,23-7 12 16,23-8-18-16,19-15 0 0,11-20-41 15,12-18-122-15,43-21-8 16,-27-26-215-16,-12-9-436 0</inkml:trace>
  <inkml:trace contextRef="#ctx0" brushRef="#br0" timeOffset="910">1749 421 1783 0,'0'0'343'0,"0"0"-272"15,0 0 66-15,0 0 132 16,0 178-56-16,0-103-77 16,0 7-82-16,0 7 21 0,0-4-57 15,0 1-9-15,0-9 10 16,0-12-19-16,0-13-12 16,0-17-148-16,3-17-40 15,3-12-151-15,-3-9 11 16,1-29-8-16,-4 0-365 0</inkml:trace>
  <inkml:trace contextRef="#ctx0" brushRef="#br0" timeOffset="1046">1696 958 586 0,'0'0'963'15,"0"0"-694"-15,0 0-10 16,0 0-21-16,0 0 26 16,0 0-55-16,0 0-110 15,181-81-34-15,-129 75-65 16,-10 0-18-16,-5 0-85 0,-15-2-270 15,-13 2-297-15</inkml:trace>
  <inkml:trace contextRef="#ctx0" brushRef="#br0" timeOffset="1259">1019 512 2167 0,'0'0'345'16,"0"0"-336"-16,0 0 26 16,0 0 50-16,202-91-27 0,-140 83-11 15,-6 8-47-15,-10 0-14 16,-10 0-95-16,1 11-216 16,-8 3-172-16,-10-8-543 0</inkml:trace>
  <inkml:trace contextRef="#ctx0" brushRef="#br0" timeOffset="1352">1566 350 1751 0,'0'0'789'0,"0"0"-605"16,0 0-52-16,85-168-16 15,-6 97-116-15,-11 12-249 16,0 7-1252-16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1:07.2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732 379 1605 0,'0'0'364'0,"0"0"-233"15,0 0-80-15,0 0 150 16,0 0-9-16,0 0-94 16,0 129-9-16,0-76-48 15,-6 6 5-15,-3 0 27 16,-2-3-49-16,8-6-6 15,3-12-18-15,0-12-39 16,26-26-125-16,14 0-408 16,-4-20-763-16</inkml:trace>
  <inkml:trace contextRef="#ctx0" brushRef="#br0" timeOffset="165">791 245 1106 0,'0'0'1246'16,"0"0"-1023"-16,0 0-122 0,0 0-49 15,0 0-52-15,0 0-94 16,0 0-560-16,57-11-1228 0</inkml:trace>
  <inkml:trace contextRef="#ctx0" brushRef="#br0" timeOffset="428">1224 0 2183 0,'0'0'326'0,"0"0"-180"15,0 0 61-15,0 0-5 16,173 175-64-16,-116-108-69 15,-6 9 13-15,-5 10-81 16,-10 8 33-16,-19 7 15 16,-17 2-43-16,0 3-6 15,-46 3-15-15,-13-13-86 16,-9-7-3-16,-34-8-188 16,23-28-239-16,3-18-418 0</inkml:trace>
  <inkml:trace contextRef="#ctx0" brushRef="#br0" timeOffset="696">264 40 1935 0,'0'0'263'16,"0"0"-74"-16,-189 297 27 15,140-100 45-15,23-9-15 0,26-34-138 16,9-51-61 0,34-33-47-16,65 40-6 0,-7-19-264 15,-2-9-549-15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1:04.02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105 0 753 0,'0'0'1479'16,"0"0"-1335"-16,0 0-126 15,-4 177 114-15,-2-95 52 16,3 13-39-16,0 2-4 0,-1-2-89 16,-2-1-16-16,0-10 3 15,-8-11-33-15,-3-8 38 16,2-16-44-16,-2-13 0 15,7-19 27-15,7-14-26 16,3-3 3-16,0-14-4 16,10-31-90-16,30-14-9 15,14-14-40-15,15-10-13 16,10-2-8-16,3 4 1 16,-6 15 97-16,-14 9 36 15,-16 22 26-15,-18 14 54 16,-11 12 98-16,-17 9 28 0,0 0 69 15,-14 9-132 1,-20 21-54-16,-20 8-11 16,-2 8-22-16,-2 7 35 0,8-1-65 15,15-3 0-15,16 1 9 16,11 2-9-16,8-9-7 16,5 0-1-16,23-4 8 15,12-4 12-15,6-5-12 16,2-7-1-16,5-1-25 15,-4-5 7-15,4-5-64 16,18-10-102-16,-8-2-87 16,-7 0-381-16</inkml:trace>
  <inkml:trace contextRef="#ctx0" brushRef="#br0" timeOffset="1336">1373 504 1932 0,'0'0'375'0,"0"0"-245"15,0 0 37-15,0 0 17 16,0 0-12-16,0 0-118 15,-181-54-28-15,132 71 17 16,-1 20-12-16,8 8 43 0,7 7-74 16,12 9 1-16,12-5 20 15,11-1-21-15,0-2 9 16,26-6-9-16,14-9 0 16,5-9-9-16,8-8 9 15,2-12-54-15,4-9 13 16,4 0-59-16,2-30 9 15,5-16 6-15,1-13 7 16,5-15 18-16,-5-13-27 16,1-7 18-16,-2-11 13 15,-11 6 5-15,-11 1 44 16,-16 19 1-16,-15 14 6 0,-17 20 83 16,0 14 45-16,-6 19-15 15,-23 5-11-15,-7 7-53 16,-1 7 18-16,-2 24-8 15,4 20-18-15,1 9 27 16,9 11-68-16,8 9 2 16,3 3 10-16,5 5-11 15,6-1-2-15,0-5 1 16,3-3 0-16,0-8 9 16,0-16-9-16,0-10-26 15,0-13-17-15,0-17-71 16,12-15 36-16,2 0 20 15,6-27 27-15,5-17 29 16,4-6-75-16,5-3 11 16,2 6 32-16,4 10 6 0,-9 15 26 15,3 17 2 1,-2 5 0-16,-2 17 61 0,-1 25-1 16,4 8 22-16,2 5-4 15,5-5-64-15,-4-6 15 16,4-9-29-16,-5-14 0 15,-5-13 0-15,-1-8-71 16,-6 0 15-16,-4-12 3 16,1-22 6-16,-3-6 13 15,0-9 1-15,-5 0 33 16,-2 11-11-16,-1 8 19 16,-5 21-8-16,-4 9 30 15,4 12-28-15,-4 26 59 0,6 9-37 16,8 3-9-16,4-2 32 15,15-11-35-15,7-8 8 16,6-13-20-16,2-10-24 16,5-6-15-16,-7-6-83 15,-4-22-6-15,-2-9 55 16,-14-4 3-16,-4 2 52 16,-8 7 7-16,-8 15 11 15,-3 14 22-15,-3 3 10 16,0 11-18-16,5 24 67 15,1 1-31-15,11 3-12 16,2-8-12-16,7-3-16 0,0-14 29 16,-3-5-39-1,-1-9-8-15,-2 0-1 0,-6-17-13 16,3-17 10-16,-5-6-1 16,4-8-8-16,1 7 9 15,0 5-7-15,-2 14 8 16,-1 16 2-16,-1 6 18 15,-7 11 6-15,1 24 19 16,-7 10-25-16,0-4 30 16,0-3-39-16,0-9 0 15,0-7-19-15,-3-14-8 16,-4-8-12-16,0 0-17 16,1-2-56-16,6-28 86 15,0-9-35-15,0-5-10 16,26 1 59-16,7-2-3 0,3 9 15 15,-1 13 22-15,5 10 61 16,-7 13 111-16,-1 0-36 16,-4 10-27-16,-9 16 56 15,-1 10-87-15,-4-1-33 16,0 3-38-16,1-1-29 16,-1-9 20-16,2-4-20 15,4-9-141-15,20-13-100 16,-1-2-313-16,-4 0-290 0</inkml:trace>
  <inkml:trace contextRef="#ctx0" brushRef="#br0" timeOffset="1817">3951 655 929 0,'0'0'1359'15,"0"0"-1109"-15,0 0-109 16,0 0 174-16,-206 121-81 15,171-68-134-15,12-4-23 16,20 2-77-16,3-10-15 16,3-6 15-16,29-8-64 15,4-12-45-15,1-13-78 16,2-2-24-16,-7-2 38 16,-3-27-6-16,-2-7 104 15,-10-8 64-15,-5 2 11 0,-6 8 55 16,2 4 58-1,-8 15 62-15,0 15 70 0,0 0-137 16,0 20-60-16,0 25 28 16,0 13-7-16,0 14-3 15,9 1-35-15,8 2 5 16,6 3 36-16,7 2-55 16,2-4-7-16,1 1 13 15,-7-3-16-15,-14-2 25 16,-12-12-25-16,0-7 5 15,-26-11 32-15,-16-13-43 16,-10-14 10-16,-1-15 4 16,5 0-15-16,2-15 34 0,10-21-34 15,10-11 1 1,9-8-1-16,14-10-24 0,3-9-66 16,3-41-133-16,17 18-325 15,-7 9-418-15</inkml:trace>
  <inkml:trace contextRef="#ctx0" brushRef="#br0" timeOffset="2048">2761 385 801 0,'0'0'1045'0,"0"0"-902"0,0 0-15 16,0 0 78-16,0 0 32 16,0 0-134-16,0 0-104 15,77 147-15-15,-72-106-243 16,-2-9-316-16,-3-11-1170 0</inkml:trace>
  <inkml:trace contextRef="#ctx0" brushRef="#br0" timeOffset="2150">3163 295 1739 0,'0'0'498'16,"0"0"-468"-16,269-147-30 15,-141 94-1-15,-12 8-330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1:11.8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1038 83 2102 0,'0'0'362'0,"0"0"-264"15,0 0-71-15,0 0 209 16,0 0-6-16,0 0-169 16,0 0-34-16,-242-91 3 15,150 91 3-15,-13 22 23 16,-6 23-32-16,-3 14-12 16,5 14 41-16,15 11-29 15,15 1 17-15,27 6-8 16,22-3-26-16,30-2 26 15,0-11-33-15,36-7 0 16,29-7 26-16,20-18-26 0,14-15 0 16,9-17 0-1,6-11 9-15,1 0-19 0,-10-27-8 16,-11-10-63-16,-12 1-91 16,-9-22-293-16,-24 4-224 15,-27 9-1289-15</inkml:trace>
  <inkml:trace contextRef="#ctx0" brushRef="#br0" timeOffset="184">86 489 2756 0,'0'0'380'0,"0"0"-325"16,0 0-7-16,0 0 23 0,203-9-30 15,-92-5-41-15,56-1-41 16,-27 6-411-16,-22 0-922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1:10.1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39 191 1627 0,'0'0'386'0,"0"0"-289"15,0 0-28-15,0 0 140 0,0 0 3 16,0 0-42-16,-3 226-89 15,3-131-10-15,0 3 39 16,0 1-70-16,0-7-9 16,0-13-26-16,0-16 5 15,0-22-4-15,0-15-6 16,0-20 0-16,0-6-15 16,0-6 8-16,0-36-29 15,0-16-7-15,-3-19 2 16,-4-14 28-16,4-13-50 15,-3-4 3-15,6 2 42 16,0 9-21-16,0 14 25 16,3 24 8-16,16 17 6 0,10 16 34 15,5 12-16-15,2 2 22 16,2 6 41-16,9 3-47 16,-1 3-4-16,2 0-5 15,5 0-24-15,2 0 0 16,1 0-1-16,16 0-268 15,-13 0-446-15,-13 0-1235 0</inkml:trace>
  <inkml:trace contextRef="#ctx0" brushRef="#br0" timeOffset="211">0 610 2297 0,'0'0'334'16,"0"0"-233"-16,0 0-101 15,0 0 8-15,173 17 53 16,-88-19-61-16,50-37-133 16,-18 4-153-16,-12 0-535 0</inkml:trace>
  <inkml:trace contextRef="#ctx0" brushRef="#br0" timeOffset="472">1374 2 2070 0,'0'0'465'0,"0"0"-431"15,0 0 97-15,-170 215 135 16,108-111-91-16,7 14-63 16,5 6-80-16,15-1 5 15,12-5 14-15,16-16-41 16,7-10 19-16,0-18-29 16,36-20-54-16,43-25-40 15,-7-15-251-15,-4-14-525 0</inkml:trace>
  <inkml:trace contextRef="#ctx0" brushRef="#br0" timeOffset="740">1578 556 2555 0,'0'0'380'16,"0"0"-259"-16,0 0-112 16,0 0 152-16,0 0-54 0,0 0-80 15,135 180 12 1,-86-124-39-16,2-3 0 0,2-3 0 16,-1-2 0-16,-2-14-12 15,-7-3-36-15,5-23-157 16,-8-5-374-16,-11-3-439 0</inkml:trace>
  <inkml:trace contextRef="#ctx0" brushRef="#br0" timeOffset="948">2062 536 886 0,'0'0'1547'0,"0"0"-1315"15,0 0-190-15,0 0 158 0,-101 167 23 16,52-98-106-16,-7 0-78 16,-7 0-39-16,1-4 19 15,8-11-19-15,8-14-99 16,16-22-104-16,17-11-306 16,13-7-454-16</inkml:trace>
  <inkml:trace contextRef="#ctx0" brushRef="#br0" timeOffset="1268">2485 0 2469 0,'0'0'381'16,"0"0"-314"-16,0 0-67 16,0 0 106-16,0 0 9 15,98 168-61-15,-42-98-18 16,10 9-36-16,-4 7 42 16,0 2 33-16,-16 7-32 15,-23 2 4-15,-23 3-47 16,-14 2 0-16,-45-10-14 15,-10-8-11-15,-5-19-40 0,-2-28-87 16,17-20-341 0,24-17-337-16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1:15.6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157 29 605 0,'0'0'1538'16,"0"0"-1232"-16,0 0-224 16,0 0 64-16,0 0 99 15,0 0-91-15,194-44-72 16,-136 77-7-16,-11 14-15 16,-18 9 54-16,-26 11-59 15,-3 13-31-15,-43 3 39 16,-25 5-63-16,-17-4-1 15,-34 33-103-15,21-26-464 16,23-15-1577-16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1:15.7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0 164 3197 0,'0'0'545'0,"0"0"-545"16,0 0-45-16,0 0-87 15,0-164-1637-15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1:14.4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38 1450 0,'0'0'1291'0,"0"0"-1261"16,0 0-1-16,0 0-29 0,0 0 260 16,62 200-96-16,-31-99-124 15,5 10 11-15,2 7-3 16,5-4-2-16,-4 1-28 16,4-14-12-16,-4-13 18 15,1-17-24-15,-4-18 0 16,-4-23-10-16,-2-21 10 15,-4-9-17-15,0-27 16 16,7-35 1-16,10-42-6 16,19-49 6-16,17-52-32 15,-1 11 31-15,-13 31-37 16,-23 59-25-16,-14 52-19 16,-16 10-41-16,-1 13-154 0,-11 15-461 15</inkml:trace>
  <inkml:trace contextRef="#ctx0" brushRef="#br0" timeOffset="190">181 701 2547 0,'0'0'463'0,"0"0"-376"16,0 0-78-16,0 0 76 15,181-6-4-15,-87-9-69 0,59-9-12 16,-21 1-257 0,-21 7-674-16</inkml:trace>
  <inkml:trace contextRef="#ctx0" brushRef="#br0" timeOffset="534">1504 648 2661 0,'0'0'203'16,"0"0"-203"-16,0 0 0 15,0 0 95-15,0 0 52 0,0 0-63 16,176-24-63-16,-140 59-8 15,-7 13 91-15,-12 5-54 16,-17 8-26-16,0 5 9 16,-17-7-25-16,-15-9 10 15,-4-9-18-15,4-12 0 16,1-11-1-16,12-9-2 16,13-9-50-16,6 0-68 15,0-9-187-15,36-24-76 16,52-34-83-16,-9 4 156 15,-1 2-502-15</inkml:trace>
  <inkml:trace contextRef="#ctx0" brushRef="#br0" timeOffset="692">2090 674 1058 0,'0'0'634'15,"0"0"-315"-15,0 0 148 16,0 0-80-16,0 0-124 0,0 0-111 16,-111 168-28-16,78-106-39 15,10-1 22-15,9-5-49 16,14-5-40-16,0-4 6 15,20-9-24-15,22-8-43 16,63-15-88-16,-6-13-380 16,-5-2-560-16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1:12.6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105 71 1796 0,'0'0'345'0,"0"0"-223"16,0 0-92-16,0 0 243 16,0 0-41-16,0 220-81 15,-14-110-49-15,-1 8-48 16,-5 2 6-16,1-8-5 0,2-8-23 16,8-19 25-1,1-14-57-15,5-21 0 0,3-14 1 16,0-14 1-16,0-9 14 15,29-7 6-15,11-3 8 16,10-3 11-16,1 0-41 16,9 0 0-16,2 0-8 15,0 0-13-15,3-9-77 16,23-6-181-16,-19 4-325 16,-13-4-621-16</inkml:trace>
  <inkml:trace contextRef="#ctx0" brushRef="#br0" timeOffset="210">82 30 2367 0,'0'0'269'0,"0"0"-197"16,0 0-42-16,0 0 16 15,179-24 82-15,-89 22-30 16,7-2-98-16,51 4-68 16,-21 0-215-16,-15 0-472 0</inkml:trace>
  <inkml:trace contextRef="#ctx0" brushRef="#br0" timeOffset="529">1277 281 2250 0,'0'0'485'0,"0"0"-346"15,0 0-69-15,-147 155 96 16,105-81 23-16,5 11-107 16,17 1-50-16,17-7-31 15,3-6 8-15,23-9 2 16,30-18-11-16,5-17-45 0,15-21 22 15,-5-8-35 1,1-18-9-16,-13-33 29 0,-17-18 38 16,-10-15-7-16,-15-17 16 15,-14-8-6-15,0-3 55 16,-14 4-32-16,-22 16-16 16,-7 21-5-16,-2 27-5 15,5 32-18-15,14 12-289 16,17 0-594-16</inkml:trace>
  <inkml:trace contextRef="#ctx0" brushRef="#br0" timeOffset="730">1864 955 2565 0,'0'0'488'0,"0"0"-444"15,0 0 56-15,0 0 65 16,-34 180-114-16,8-142-51 16,7-6-6-16,5-17-180 15,8-8-277-15,6-7-448 0</inkml:trace>
  <inkml:trace contextRef="#ctx0" brushRef="#br0" timeOffset="985">2306 440 1159 0,'0'0'937'15,"0"0"-753"-15,82-155-8 16,-54 100 82-16,-8 13 18 16,-6 25-69-16,-8 17-128 15,-6 9-9-15,0 50 29 16,0 20-45-16,0 22-12 15,-17 8-12-15,4 0-12 16,6-7 23-16,1-12-41 16,6-16-6-16,0-18-20 15,0-22-83-15,0-19-123 16,13-15-492-16,0 0-751 0</inkml:trace>
  <inkml:trace contextRef="#ctx0" brushRef="#br0" timeOffset="1340">2790 109 2016 0,'0'0'253'0,"0"0"-165"16,0 0-87-16,216 0 188 15,-157 0-5-15,-7 3-87 16,-13 12 30-16,-9 9-12 15,-14 11 7-15,-9 18 32 16,-7 12-90-16,0 18-11 16,0 11-2-16,0 9-35 0,0 6 29 15,12-4-30-15,8 2-15 16,0-13 18-16,-6-6-18 16,-8-11 0-16,-6-12 0 15,0-12 0-15,-40-13 9 16,-19-7-9-16,-9-12 1 15,-11-14 10-15,1-7-11 16,5 0-14-16,5-22-32 16,12-34-88-16,21 4-116 15,18 1-648-15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1:16.7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874 334 1759 0,'0'0'300'16,"0"0"-107"-16,0 0-148 15,0 0 73-15,0 161 65 16,-4-89-86-16,-2-6-28 16,3-1-68-16,0-11 8 15,3-13 3-15,0-10-12 16,0-21-15-16,6-10-171 15,17-14-302-15,-4-15-349 0</inkml:trace>
  <inkml:trace contextRef="#ctx0" brushRef="#br0" timeOffset="158">912 175 2152 0,'0'0'525'0,"0"0"-497"16,0 0-19-16,0 0-18 16,0 0-259-16,0 0-593 0</inkml:trace>
  <inkml:trace contextRef="#ctx0" brushRef="#br0" timeOffset="376">1319 457 1998 0,'0'0'341'0,"0"0"-209"16,-16 151-10-16,10-90 108 16,6-10-43-16,0-8-132 15,0-9-34-15,9-11-21 16,13-9-11-16,15-14-104 15,-1-2-367-15,-7-19-548 0</inkml:trace>
  <inkml:trace contextRef="#ctx0" brushRef="#br0" timeOffset="533">1371 183 2292 0,'0'0'167'16,"0"0"-167"-16,0 0-284 16,0 0 54-16,0 0-1618 0</inkml:trace>
  <inkml:trace contextRef="#ctx0" brushRef="#br0" timeOffset="752">1767 0 1716 0,'0'0'375'0,"0"0"-161"16,0 0-36-16,154 198 36 15,-95-123-57-15,-3 4-11 16,-10 2-67-16,-10 5-58 16,-19 3 12-16,-17 1-16 15,-8 3-17-15,-40-2-12 16,-43 11-177-16,9-19-115 15,0-24-342-15</inkml:trace>
  <inkml:trace contextRef="#ctx0" brushRef="#br0" timeOffset="997">331 26 1935 0,'0'0'362'16,"-161"161"-236"-16,73 9-15 16,22 69 93-16,50 17 59 15,32-12-70-15,56-55-134 16,10-67-59-16,68-7-51 15,-25-42-198-15,2-17-552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1:20.2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628 179 2129 0,'0'0'333'0,"0"0"-248"16,0 0-33-16,-25 174 140 15,14-97 19-15,5 5-61 16,3 4-110-16,3-4 10 16,0-5-11-16,0-7-23 15,0-7 13-15,0-20-29 16,17-13-69-16,-1-12-231 16,-7-15-735-16</inkml:trace>
  <inkml:trace contextRef="#ctx0" brushRef="#br0" timeOffset="305">0 518 2082 0,'0'0'275'0,"0"0"-186"15,0 0-36-15,0 0 88 16,0 0 31-16,0 0-68 16,0 0-57-16,118-138 42 15,-56 80-51-15,10-12-20 0,4 1 37 16,-5 4-31-16,-1 9 9 16,-15 14 21-16,-13 25 9 15,-8 17 42-15,-9 15-26 16,-2 41-4-16,3 14 3 15,56 34-78-15,-6-22-84 16,12-17-464-16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0:29.92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23 686 1817 0,'0'0'192'16,"0"0"-97"-16,0 0-14 15,0 0-9-15,0 0 36 16,0 0 26-16,48 68-19 0,-34-5 17 15,-11 15-81 1,-3 11-33-16,-9 0 18 16,-21-7-36-16,1-17-11 0,15-22-70 15,8-17-163-15,6-26-315 0</inkml:trace>
  <inkml:trace contextRef="#ctx0" brushRef="#br0" timeOffset="1469">683 551 1783 0,'0'0'289'16,"0"0"-214"-16,0 0-74 0,0 0 52 16,0 0 34-1,0 0 4-15,0 0-27 0,155 73-48 16,-129-28 64-16,-6 4-50 15,-11-2-2-15,-1-5 24 16,-8-7-46-16,0-12 20 16,0-12-16-16,0-11 11 15,-5 0 67-15,-4-22-66 16,0-29 1-16,4-10 17 16,5-11-39-16,0-1 0 15,31 6-1-15,1 11 9 16,4 18 19-16,-3 23-28 15,-1 15 0-15,2 6 2 16,-2 37 4-16,-2 13-5 0,-1 15 9 16,-6 2 2-16,-4 1 24 15,-2-2-36-15,-5-7 0 16,2-9 5-16,-8-12-5 16,2-15-27-16,-2-11-20 15,4-12-26-15,-1-6 18 16,11-13-78-16,6-30 65 15,7-19 30-15,10-18-49 16,9-8 5-16,7-7-5 16,9 4 3-16,5 3 64 15,1 6-39-15,-8 9 42 16,-10 10 17-16,-14 10 35 16,-19 9 71-16,-9 7 25 15,-14 7-2-15,0 2 42 0,0 4-67 16,0 7 20-16,-20 5 23 15,-3 6-57-15,-7 6-38 16,-5 0-28-16,-4 32-22 16,2 19 10-16,5 14-12 15,8 12-3-15,12 6-8 16,6-1 11-16,6-3-13 16,0-2 7-16,0-7 6 15,0-8-6-15,0-10 6 16,0-6 0-16,-5-11-15 15,5-15 12-15,0-8-30 16,0-9-3-16,0-3-9 0,0-3 39 16,5-28-72-1,13-9 39-15,12-3 30 0,2-5 9 16,5 7-16-16,2 11 7 16,-5 15 9-16,-9 15-15 15,-2 0-6-15,-6 36 21 16,-5 14 30-16,-4 8-6 15,-2 1-18-15,3-1-6 16,7-12 9-16,15-14-18 16,4-11-14-16,10-21-32 15,2 0-39-15,2-21 19 16,-3-23 49-16,-7-9 25 16,-10 1 1-16,-5 4 15 0,-9 12 2 15,-7 13 39-15,-8 20 65 16,0 3-38-16,0 9-50 15,0 29-7-15,0 10-26 16,6-1 35-16,8 1-35 16,9-8 0-16,5-13-16 15,9-10 4-15,2-17-28 16,4 0-2-16,-8-11-28 16,-2-25 62-16,-10-6-19 15,-3 5 21-15,-11 5 6 16,-2 11 0-16,-4 15 19 15,-3 6 37-15,0 8-55 16,0 31 52-16,0 15-35 16,3 4-17-16,7 5 40 15,6-11-41-15,12-9-1 0,0-13-12 16,4-15-26-16,8-15 6 16,-4 0-21-16,7-39-2 15,-4-10 55-15,4-10-19 16,-1 1 5-16,-5 2 7 15,-5 16 8-15,-10 17-17 16,-8 23 14-16,-5 0-6 16,-1 38 9-16,-8 12 0 15,0 7 0-15,0-1-1 16,0-7 9-16,3-14-14 16,-3-11 6-16,0-18 0 15,0-6 15-15,0 0 10 16,0-30-1-16,-6-11 4 15,-2-6-17-15,8-5 33 0,0-1-44 16,8 5 0-16,21 10-17 16,10 8 17-16,4 18-8 15,-1 12-14-15,1 0 22 16,-4 12 6-16,-2 21 34 16,-12 8 0-16,-2 3 58 15,-3 1-46-15,-3-4-36 16,-5-7-14-16,5-4-1 15,-1-8-1-15,1-14-120 16,15-8-205-16,-6-15-184 16,1-14-524-16</inkml:trace>
  <inkml:trace contextRef="#ctx0" brushRef="#br0" timeOffset="1944">4003 706 2097 0,'0'0'574'0,"0"0"-465"16,0 0 115-16,-202 134 43 15,155-85-131-15,21-1-48 16,20-4-88-16,6-4-17 16,26-7 8-16,27-12-79 15,5-19-114-15,1-2-108 16,-3-20-25-16,-13-25 152 15,-11-7 111-15,-12-9 72 0,-7 2 29 16,-10 2 152-16,-3 12 98 16,0 17 10-16,0 10-98 15,-3 18-6-15,-6 0-138 16,-1 33-46-16,0 25 33 16,6 20-34-16,1 8 2 15,3 15-2-15,0 2 6 16,17 9 9-16,16 0 1 15,9 1-4-15,-7-10 39 16,-7-5-51-16,-19-14 15 16,-9-7-1-16,-20-9-13 15,-28-19 47-15,-9-13-48 16,-5-15 0-16,7-21 38 0,2 0-37 16,11-23-1-16,16-28 0 15,12-15-30-15,14-21 6 16,43-78-111-16,16 18-188 15,-3 9-564-15</inkml:trace>
  <inkml:trace contextRef="#ctx0" brushRef="#br0" timeOffset="2245">2711 518 1570 0,'0'0'506'0,"0"0"-326"15,0 0 7-15,0 0 29 16,0 0-12-16,0 0-8 15,0 0-111-15,140 27-26 16,-140 19 4-16,-23 10-36 16,-29 3-27-16,-4-6-84 15,14-13-399-15,25-26-795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1:19.6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88 189 1714 0,'0'0'491'0,"0"0"-419"0,0 0 26 16,0 0 156-16,0 0-14 15,0 172-140-15,0-86-50 16,-3 4 18-16,-6 2-35 16,-5-10-9-16,8-7-13 15,-1-14-10-15,1-21 36 16,2-6-37-16,4-16 0 15,0-7 12-15,0-11-11 16,0 0 16-16,0 0-13 16,0-23-4-16,0-12 0 15,0-10-63-15,0-16 5 16,0-8 29-16,0-7-15 16,0-11 24-16,0-3-4 0,0-4 17 15,0 0-11 1,0 12 18-16,0 12-3 0,4 21 1 15,15 14 2-15,7 14 0 16,7 9 23-16,7 6-7 16,6 6 48-16,2 0-64 15,8 0 11-15,4 0 16 16,-6 0-15-16,2 0-12 16,-7 0 1-16,-2 0-1 15,-9 0 0-15,-8 0-24 16,-4 0-174-16,-3 0-131 15,-9 0-257-15,-11 0-903 0</inkml:trace>
  <inkml:trace contextRef="#ctx0" brushRef="#br0" timeOffset="236">53 526 1957 0,'0'0'266'16,"0"0"-192"-16,0 0 70 16,0 0 83-16,0 0-87 15,199 24-140-15,-91-39-9 0,-12-3-244 16,-11 0-650-16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1:22.6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622 563 753 0,'0'0'1140'15,"0"0"-988"-15,0 0-109 16,0 0-15-16,0 159 97 16,0-106-20-16,0 6-86 15,0-9-18-15,0-2 26 16,0-8 4-16,0-7-3 16,0-10-22-16,0-8-6 15,14-3 16-15,12-10-16 0,25-4-52 16,-5-25-189-16,-7-4-478 15</inkml:trace>
  <inkml:trace contextRef="#ctx0" brushRef="#br0" timeOffset="184">724 333 1343 0,'0'0'1076'16,"0"0"-839"-16,0 0-163 16,0 0-74-16,0 0 0 0,0 0-76 15,0 0-430 1,82-13-1137-16</inkml:trace>
  <inkml:trace contextRef="#ctx0" brushRef="#br0" timeOffset="455">1169 781 2043 0,'0'0'314'16,"0"0"-246"-16,0 0 56 0,-11 153 63 15,8-103-45-15,3-6-49 16,0-2-54-16,0-4-15 16,0-5-6-16,0-5-17 15,17-10-2-15,19-18-141 16,-7 0-225-16,1-6-558 0</inkml:trace>
  <inkml:trace contextRef="#ctx0" brushRef="#br0" timeOffset="621">1274 441 2256 0,'0'0'511'0,"0"0"-415"15,0 0-84-15,0 0-12 16,0 0-109-16,0 0-607 0</inkml:trace>
  <inkml:trace contextRef="#ctx0" brushRef="#br0" timeOffset="857">1630 813 2085 0,'0'0'379'16,"0"0"-233"-16,0 0-39 0,-13 171 88 16,13-118-8-16,0-1-134 15,0-6-40-15,3-12 14 16,14-7-27-16,2-14-32 16,18-13-189-16,-8-28-316 15,1-9-338-15</inkml:trace>
  <inkml:trace contextRef="#ctx0" brushRef="#br0" timeOffset="997">1676 433 2438 0,'0'0'469'0,"0"0"-313"15,0 0-156-15,0 0-51 16,0 0-142-16,0 0-717 0</inkml:trace>
  <inkml:trace contextRef="#ctx0" brushRef="#br0" timeOffset="1238">2082 165 2148 0,'0'0'461'15,"0"0"-315"-15,0 0 72 0,0 0-49 16,223 216-25-16,-158-143-114 16,-6 11-3-16,-10 2 9 15,-13 6-21-15,-22 5 10 16,-14-3-18-16,-11 4-7 16,-37-7-27-16,-18-6-130 15,-61 1-149-15,15-27-294 16,1-15-622-16</inkml:trace>
  <inkml:trace contextRef="#ctx0" brushRef="#br0" timeOffset="1523">305 0 992 0,'0'0'1073'0,"0"0"-875"16,-221 283-86-16,167-72 86 15,37 24 76-15,26-13-60 16,58-59-99-16,4-56-97 0,5-29-18 15,75 8-72-15,-18-21-424 16,2-7-1231-16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1:28.1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0 130 1802 0,'0'0'533'15,"0"0"-440"-15,0 0-66 16,0 0 74-16,195 48 69 16,-138-16-28-16,2-3-12 15,0 6-91-15,-4 7-23 16,-2-2-15-16,-7 5 5 15,-4-7-12-15,1-3-113 16,-4-8-25-16,-3-4-34 16,2-23-171-16,-4 0-29 15,-11-20-525-15</inkml:trace>
  <inkml:trace contextRef="#ctx0" brushRef="#br0" timeOffset="196">634 0 1530 0,'0'0'666'16,"0"0"-522"-16,0 0-57 15,0 0 89-15,0 0 34 16,-150 198-85-16,111-134-62 16,-1-10-5-16,1 4-56 15,4-13-2-15,9-5-15 16,6-21-172-16,9-11-154 0,8-8-436 15</inkml:trace>
  <inkml:trace contextRef="#ctx0" brushRef="#br0" timeOffset="670">1057 251 1920 0,'0'0'359'16,"0"0"-242"-16,0 0-83 16,180 76 7-16,-105-61 99 15,4-1-40-15,6-2-93 0,-6 1 1 16,-8-13 3 0,-12 0-10-16,-16 0 4 0,-10 0-4 15,-21 0 32-15,-7 0 111 16,-5-7-2-16,-11-11-38 15,-21-5 7-15,-10-1-41 16,-5-2-12-16,4-1-17 16,8 10-26-16,5 2 22 15,13 6-37-15,8 6 0 16,9 3-3-16,0 0 3 16,6 6-1-16,25 21-7 15,8 5 8-15,4 0 2 16,5 7-2-16,-2-13 0 15,-1 7-6-15,-2-7 7 0,-10-4-1 16,-7-3 1-16,-12-1 11 16,-14 3 12-16,0-4-24 15,-11 10 0-15,-18-6-1 16,-4-2-20-16,7-6-69 16,17-13-118-16,4 0-458 15,5-7-864-15</inkml:trace>
  <inkml:trace contextRef="#ctx0" brushRef="#br0" timeOffset="859">2337 455 705 0,'0'0'1752'15,"0"0"-1481"1,0 0-150-16,0 0 60 0,200 0-54 15,-131 0-61-15,7 0-66 16,21-9-96-16,-15-4-415 16,-17 7-530-16</inkml:trace>
  <inkml:trace contextRef="#ctx0" brushRef="#br0" timeOffset="1397">3568 171 1098 0,'0'0'1047'16,"0"0"-856"-16,0 0-129 16,0 0 176-16,0 0 60 15,0 0-145-15,35 156-86 16,-35-115-11-16,-25-2 31 15,-7 0-29-15,-5-7-28 16,-5-6 4-16,-4-6-33 16,4-14-1-16,-1-6 0 15,10 0-39-15,7-17 8 16,9-18-35-16,14-10 2 16,3-7 38-16,0 4-10 0,20 4 18 15,12 6 11-15,4 11 7 16,1 1-6-16,2 10 7 15,-4 12-1-15,2 4 59 16,-4 0-20-16,-1 0 24 16,-2 26-4-16,-1 6-24 15,1 3 8-15,2 3-42 16,8 1-1-16,5-6 18 16,9-7-16-16,0-6-2 15,5-14 0-15,1-6 0 16,-1 0 6-16,-7-20-6 15,-10-19-4-15,-12 1-4 16,-17-3 16-16,-13-7-4 16,-10 11 22-16,-35-2-13 0,-17 1 41 15,-11 9-54-15,-32-4-45 16,20 6-105-16,11 10-819 16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1:26.39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35 333 2160 0,'0'0'376'0,"0"0"-255"16,0 0-88-16,0 0 174 15,0 236 10-15,0-130-112 16,-6 5-51-16,2-1 10 16,4-3-33-16,0-17-5 15,0-19-25-15,0-16 7 16,0-10-2-16,0-28-6 16,0-14-27-16,0-3 7 15,4-13-35-15,-4-41 1 16,0-11 11-16,0-17-16 15,0-13 37-15,0-12-50 0,0-4 9 16,0 0 42-16,0 7 5 16,0 14 14-16,0 16 1 15,15 20 1-15,16 22 73 16,4 14-42-16,12 9 4 16,4 5 28-16,9 4-21 15,5 0 1-15,0 0-20 16,8 0-22-16,-2 7-2 15,1-7-18-15,10 0-113 16,-17 0-210-16,-18 0-487 0</inkml:trace>
  <inkml:trace contextRef="#ctx0" brushRef="#br0" timeOffset="185">67 864 2155 0,'0'0'532'16,"0"0"-475"-16,0 0-35 15,0 0 87-15,175 7-37 16,-70-14-72-16,-17-14-170 16,-14 9-588-16</inkml:trace>
  <inkml:trace contextRef="#ctx0" brushRef="#br0" timeOffset="483">1273 108 2155 0,'0'0'271'0,"0"0"-221"16,-115 163 75-16,49-43 215 15,4 7-172-15,3 10-77 16,13 6-8-16,26-31-4 16,8 12 17-16,12-21-76 0,0-14-19 15,23-19-2-15,17-11-39 16,31-32-129-16,-9-13-185 15,-6-14-451-15</inkml:trace>
  <inkml:trace contextRef="#ctx0" brushRef="#br0" timeOffset="713">1407 785 2486 0,'0'0'542'0,"0"0"-423"16,0 0-104-16,0 0 108 0,68 172 42 16,-26-114-99-16,6 3-42 15,3-9-14-15,2-1-10 16,2-16 17-16,1-3-17 16,-7-7-44-16,-10-12-47 15,-10-13-260-15,-12 0-363 16,-10 0-230-16</inkml:trace>
  <inkml:trace contextRef="#ctx0" brushRef="#br0" timeOffset="907">1780 929 2053 0,'0'0'562'15,"0"0"-472"-15,0 0 34 16,0 0 147-16,0 0-72 0,-124 205-64 15,75-140-117-15,-4 0-11 16,1-4-14-16,2-4 4 16,15-26-123-16,22-26-218 15,10-5-504-15,3-9-1167 0</inkml:trace>
  <inkml:trace contextRef="#ctx0" brushRef="#br0" timeOffset="1157">2002 0 2571 0,'0'0'370'16,"0"0"-225"-16,0 0 41 15,214 162-8-15,-140-76-66 16,5 13 25-16,-3 10-82 15,-10 12-25-15,-18 9 41 16,-19 0-52-16,-29 2-19 16,-6-8-12-16,-96 41-129 15,5-41-184-15,-12-13-1015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1:25.7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0 865 702 0,'0'0'1152'0,"0"0"-1007"16,0 0-126-16,0 0 25 15,0 0 60-15,0 0 13 16,73 19-34-16,-18-38-19 16,15-18-3-16,1-11-60 15,8-11-1-15,-4-15 21 16,0-2-21-16,-12-4-1 15,-15-3-32-15,-17 8 33 0,-19 3 8 16,-12 8-7 0,0 5 27-16,-17 8 12 0,-12 16 32 15,3 3 46 1,-4 14-18-16,4 18 12 0,-3 0 22 16,-1 26-116-16,1 33-10 15,-4 26 2-15,4 24-9 16,3 17 11-16,6 5-12 15,10 1 0-15,10-2 19 16,0-12-19-16,0-18 0 16,23-14 1-16,7-19 0 15,5-19-2-15,9-22-9 16,1-20-50-16,7-6-50 16,4-30-5-16,-1-22 10 15,1-17-22-15,-3-4 37 0,-7 4 30 16,-14 4 36-1,-13 12 24-15,-8 26 21 0,-11 6 7 16,0 21 94-16,0 0 14 16,0 14-82-16,0 19-36 15,-3 5-12-15,3 3 0 16,0-1 0-16,0-12-6 16,12-4-8-16,11-12 8 15,7-10-41-15,2-2-3 16,5-8 15-16,2-25 22 15,4-8-1-15,-4 3-4 16,-4 5 1-16,-8 15 10 16,-11 10-9-16,-6 8 10 15,-7 2 4-15,-3 28 30 16,0 11-2-16,0-1-26 0,0-6-3 16,0-2-2-16,0-5-1 15,0-9 1-15,0-10-1 16,0-8-31-16,6 0 17 15,11-6-56-15,6-21 45 16,7-7 13-16,2-7 8 16,11 2 2-16,-4 6 2 15,1 13 0-15,-4 14-9 16,-7 6 23-16,-3 3-4 16,-6 27 82-16,-4 2-71 15,-2 9 15-15,-5-8-27 16,-6-1-9-16,-3-5 20 0,0-7-14 15,0-9 1-15,-15-4-1 16,-2-7-5-16,-3 0 34 16,7-7-35-16,7-22 13 15,6-7 4-15,3-10-17 16,33-1-1-16,10 2-5 16,10-1 5-16,2 14-8 15,-2 11 9-15,0 17 0 16,-10 4 73-16,-7 19 9 15,-16 27 27-15,-6 13-40 16,-8 6-30-16,-6 3 14 16,0-3-47-16,1-10-5 15,-1-11 26-15,3-12-27 0,-3-7 0 16,3-23-27-16,2-2-90 16,-5-23-154-16,-3-9-573 15</inkml:trace>
  <inkml:trace contextRef="#ctx0" brushRef="#br0" timeOffset="183">872 411 2763 0,'0'0'269'0,"0"0"-269"15,0 0-114-15,0 0 16 0,0 0-90 16,225-78-1007-16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1:30.2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0 528 1998 0,'0'0'350'0,"0"0"-203"15,0 0 41-15,0 0 37 16,0 0-87-16,0 0-79 16,122 7 12-16,-51-7-71 15,8 0-35-15,15 0-98 16,-21-7-368-16,-21 7-571 0</inkml:trace>
  <inkml:trace contextRef="#ctx0" brushRef="#br0" timeOffset="195">105 830 1597 0,'0'0'1012'0,"0"0"-839"16,0 0-157-16,0 0 67 16,0 0 71-16,0 0-98 15,190 16-56-15,-76-16-70 16,-16 0-288-16,-10-7-919 0</inkml:trace>
  <inkml:trace contextRef="#ctx0" brushRef="#br0" timeOffset="645">1558 32 1778 0,'0'0'564'0,"0"0"-392"15,0 0 33-15,0 0 25 0,0 0-50 16,0 0-98 0,-200 109-7-16,151-40 3 0,4 9-14 15,8 14 16-15,17-1-50 16,17 0-24-16,3-7 22 15,17-11-22-15,26-11-6 16,16-13 0-16,3-9-2 16,6-15-12-16,1-16-5 15,-7-9-20-15,-9 0 39 16,-10-38-25-16,-11-17 25 16,-16-22-1-16,-13-22 2 15,-3-18 36-15,-16-3-37 16,-22-7 0-16,-9 18 18 0,1 23-18 15,-2 36-45-15,11 26-459 16,8 24-2233-16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1:31.8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 95 1685 0,'0'0'306'0,"0"0"-190"16,0 0-4-16,0 0 94 16,0 0-29-16,0 0-121 15,33-56-27-15,7 39 11 16,2 5 19-16,4 6 43 15,-7 6-30-15,-5 0-14 16,-11 0 2-16,-11 18-23 16,-12 14 19-16,0 9-22 15,-6 12-22-15,-28 6 8 16,-1 6-20-16,-7 0-32 0,-1 2-10 16,-7 4-142-1,11-13-171-15,7-10-525 0</inkml:trace>
  <inkml:trace contextRef="#ctx0" brushRef="#br0" timeOffset="148">0 1049 2402 0,'0'0'621'0,"0"0"-469"15,0 0 20-15,0 0-56 16,0 0-116-16,0 0-199 15,144-152-1133-15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1:41.9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0 423 1247 0,'0'0'939'0,"0"0"-793"15,0 0-104-15,0 0 81 16,0 0 14-16,0 0-91 0,0 0-46 16,145-150 0-1,-109 101 0-15,-7-4 0 0,-6 2 5 16,-10 4-4-16,-3 8 64 15,-7 13 81-15,-3 18-2 16,0 8-1-16,0 14-56 16,0 39-42-16,0 27 48 15,-13 17-41-15,0 15 1 16,4-9-8-16,1-3-32 16,8-9 32-16,0-19-45 15,0-14-14-15,0-14 8 16,5-19-110-16,7-12-186 15,-2-13-720-15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1:42.4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0 138 2297 0,'0'0'355'15,"0"0"-272"-15,0 0 52 16,0 0 99-16,0 0-148 15,0 0-38-15,0 0-47 16,113-136 8-16,-76 136 45 0,-5 10-13 16,-5 20 6-16,-7 7 14 15,-14 10-26-15,-6 7 32 16,0 4-43-16,-26 5-9 16,-16-2 15-16,-1-2-30 15,-7 8-103-15,14-10-207 16,13-18-715-16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1:42.6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2338 0,'0'0'733'0,"0"0"-553"16,0 0-36-16,0 0-144 0,0 0-93 15,0 0-1404-15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0:35.05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0 939 1996 0,'0'0'274'0,"0"0"-254"0,0 0-3 15,0 0 95-15,0 0 43 16,0 0-125-16,0 0-29 15,174-88-2-15,-98 38-47 16,3-8-11-16,-8-11 51 16,-12-5 4-16,-16 1 4 15,-21-1 4-15,-15 13 2 16,-7 8 101-16,-10 17 9 16,-20 11 8-16,-2 16 45 0,-4 9-106 15,-1 5-26 1,8 36-13-16,1 20 3 0,8 19 35 15,3 12-40-15,6 5-13 16,8 2 29-16,0-4-26 16,3-9-2-16,0-10-10 15,-3-11 1-15,3-15 2 16,0-15-3-16,-3-9 0 16,3-10 10-16,0-10-8 15,0-6-2-15,0 0 26 16,0-12-11-16,0-24-15 15,23-7-9-15,17-10-36 16,14-1 36-16,16 5-63 16,5 10 24-16,-3 16 23 15,-14 12 25-15,-11 11-21 0,-18 0 15 16,-20 25 6 0,-9 10 9-16,-9 4-2 0,-33-4 14 15,-7-5-6-15,-7-10-14 16,-3-11 35-16,10-9-36 15,6 0 0-15,13 0 22 16,10-6-7-16,14-5-14 16,6-1 9-16,0 1-9 15,0 11-2-15,23 0-26 16,10 0-6-16,4 17 32 16,-5 12 2-16,4 6-1 15,-7 7 0-15,-3-4 0 16,1 0 1-16,-1-9-1 15,0-4 0-15,0-16-16 16,4-9 4-16,2-7-41 0,-2-32 13 16,-1-13-33-16,-3-10 40 15,-6-3-3-15,-4 9 36 16,-10 8 6-16,2 16-6 16,-8 14 99-16,0 18 6 15,0 0-59-15,0 22-1 16,0 21-44-16,0 7 16 15,3 6 19-15,3-2-36 16,5-7 6-16,-2-12-6 16,2-9-9-16,-2-11-15 15,7-15-144-15,-2-9-202 16,-2-20-288-16</inkml:trace>
  <inkml:trace contextRef="#ctx0" brushRef="#br0" timeOffset="122">898 712 2505 0,'0'0'323'16,"0"0"-323"-16,0 0-22 15,0 0-245-15,0 0-644 0</inkml:trace>
  <inkml:trace contextRef="#ctx0" brushRef="#br0" timeOffset="248">1287 401 2407 0,'0'0'480'16,"0"0"-362"-16,206-157-118 0,-58 63-6 15,-27 14-218-15,-19 10-753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1:35.3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266 1965 1817 0,'0'0'552'0,"0"0"-406"15,0 0-48-15,0 0 54 16,0 0 30-16,0 184-98 16,0-106-3-16,0 2-53 15,0-7-26-15,0-2 44 16,0-12-40-16,0-16 3 16,0-7-9-16,-3-8 2 15,3-18-2-15,0-10 0 16,0 0-42-16,0-10-14 15,0-32-17-15,0-17-18 16,0-12 31-16,0-14-12 16,0-13 42-16,0 4-31 0,3 2 32 15,7 18 20-15,3 16 16 16,4 20-7-16,9 14 25 16,3 9-14-16,7 15 37 15,4 0-40-15,8 0-2 16,5 0 15-16,-1 0-21 15,4 0-10-15,-4 0-89 16,-2-9-232-16,-12 1-248 16,-18-1-1139-16</inkml:trace>
  <inkml:trace contextRef="#ctx0" brushRef="#br0" timeOffset="205">244 2202 1817 0,'0'0'318'0,"0"0"-237"16,0 0-23-16,0 0 114 16,0 0 13-16,196 4-185 15,-117-21-29-15,-14-10-215 16,-14 8-476-16</inkml:trace>
  <inkml:trace contextRef="#ctx0" brushRef="#br0" timeOffset="-801">491 838 1868 0,'0'0'250'16,"0"0"-133"-16,0 0-92 16,0 0 93-16,0 0 1 15,0 0-19-15,43 61-11 16,1-60-47-16,7-1 23 16,12-4 4-16,5-29-49 15,8-20-19-15,6-12-1 16,-8-12-66-16,-4-5-29 15,-18-3-35-15,-16-2 60 0,-19 5 70 16,-14 3-11-16,-3 8 11 16,0 16 0-16,-11 10 1 15,-5 19 53-15,-2 20 7 16,-7 6 11-16,-4 32-20 16,0 32-51-16,-7 34 20 15,0 23 30-15,-1 10-38 16,5 12 50-16,3-5-39 15,5-12 0-15,12-10 24 16,9-10-48-16,3-20 1 16,0-13-1-16,9-17 0 15,17-15-7-15,10-20-58 0,7-21-50 16,10 0-5 0,2-26 0-16,4-34-2 0,0-7 1 15,-10-5 47-15,-10-1 73 16,-13 12 1-16,-9 13 11 15,-11 18 103-15,-6 22 24 16,0 8 45-16,0 0-77 16,-12 30-94-16,1 9 18 15,2 4-30-15,9 7 0 16,0-9-2-16,0-2 8 16,9-7-12-16,8-12 5 15,2-7-28-15,4-13 23 16,3 0-74-16,7-13 38 15,10-19 41-15,0-10-8 0,2 5 8 16,-2 5-6-16,-10 8 7 16,-10 15-5-16,-7 9 14 15,-12 0-9-15,-4 12 73 16,0 13-33-16,0 15-20 16,0-8-10-16,-8-3-8 15,-1 0 5-15,3-7-7 16,1-14 0-16,5-5 2 15,0-3-1-15,0 0-2 16,5-5-15-16,21-27 16 16,5-7 0-16,9-2 0 15,2 2-7-15,-2-2 6 16,-1 10 1-16,-5 19 0 0,-11 6-1 16,-7 6 1-16,-7 10 66 15,-9 26-32-15,0 8-13 16,0-3-1-16,-13 4-11 15,-2-8 9-15,-2-9-9 16,6-14 3-16,5-2 24 16,6-12-36-16,0 0 17 15,0 0-1-15,0-26-16 16,20-13 5-16,13-2-5 16,13-3 0-16,6-2-8 15,7-2 4-15,0 18-3 16,-4 9 5-16,-2 21 4 0,-11 0 50 15,-8 12 21-15,-8 29 14 16,-14 9 21-16,-5 6-62 16,-1 1-31-16,-3-4 7 15,0-10-21-15,5-7 9 16,-2-16-10-16,3-8-24 16,2-12-75-16,6-13-157 15,-5-24-275-15,-2-4-433 0</inkml:trace>
  <inkml:trace contextRef="#ctx0" brushRef="#br0" timeOffset="-621">1601 533 2450 0,'0'0'231'0,"0"0"-231"16,0 0-133-16,0 0-135 16,0 0-1816-16</inkml:trace>
  <inkml:trace contextRef="#ctx0" brushRef="#br0" timeOffset="1268">66 1782 649 0,'0'0'1035'0,"0"0"-852"0,0 0 14 16,0 0 59-16,0 0 54 16,0 0-25-1,0 0-143-15,-55-85-40 0,55 85 33 16,0 0-58-16,0 0-9 15,0 6-14-15,19 19-2 16,8 9 38-16,5 13-61 16,1 2 1-16,7 20 45 15,2 0-38-15,4 5-7 16,2-1-12-16,2-2-17 16,-1 1 38-16,0-14-39 15,-7-4 0-15,1-1 12 16,-10-15-12-16,-7-9 0 15,-9-4-2-15,-8-12-4 0,-9-6-9 16,0-7-66-16,0 0-88 16,-26-47-101-16,0-4-576 15,0-7-799-15</inkml:trace>
  <inkml:trace contextRef="#ctx0" brushRef="#br0" timeOffset="1688">695 1688 461 0,'0'0'1383'16,"0"0"-1107"-16,0 0-135 15,0 0 178-15,0 0-46 16,0 0-92-16,0 0-42 16,-49 17-67-16,29 6-19 15,-5-1-1-15,-9 10-7 16,-2 7 45-16,-7 7-65 16,-5 14-11-16,-6 5 16 15,-3 13-17-15,1 1 8 16,7 2-7-16,3-4-13 15,10-12 16-15,6-13-17 16,7-5-2-16,0-8 1 16,6-6 1-16,2-7-1 0,1-6-29 15,5-8-24-15,2-9 6 16,7 1-82-16,0-4-60 16,3-13-166-16,27-13-338 15,-1 0-281-15</inkml:trace>
  <inkml:trace contextRef="#ctx0" brushRef="#br0" timeOffset="2290">1219 2445 2045 0,'0'0'526'0,"0"0"-453"15,0 0-5-15,0 0 162 16,0 0-49-16,0 0-106 15,0 0-33-15,186 12-9 16,-123-9-3-16,-1 0 13 0,0-1-41 16,1 4-2-1,-12 1 14-15,-5-7-5 0,-10 5-9 16,-13-5 0 0,-9 0 1-16,-8 0 15 0,-6 0-10 15,0-12 38-15,-9-14-3 16,-19-12-40-16,-10 3 5 15,-4-10 7-15,-5 4-12 16,4 9 40-16,11 5-28 16,9 6-7-16,10 11 17 15,10 10-23-15,3 0 0 16,0 0-15-16,29 6 15 16,10 19-3-16,7 4 3 15,7 10 0-15,-2-1-2 16,-3 1 2-16,-10-2 0 0,-8 5 0 15,-10-10 1-15,-11 7 25 16,-9-5-26-16,0 5 0 16,-29-7-11-16,-11 1-13 15,-2-18-58-15,5-15-78 16,9 0-188-16,14-27-385 0</inkml:trace>
  <inkml:trace contextRef="#ctx0" brushRef="#br0" timeOffset="2623">2329 2413 2158 0,'0'0'531'16,"0"0"-443"-16,0 0 14 16,0 0 116-16,0 0-80 15,0 0-89-15,0 0-14 16,0 0-16-16,164 17-18 0,-102-14-2 15,3 3-18-15,37-6-144 16,-21 0-196-16,-8 0-470 0</inkml:trace>
  <inkml:trace contextRef="#ctx0" brushRef="#br0" timeOffset="2868">2672 2137 1702 0,'0'0'767'0,"0"0"-593"16,0 0-95-16,0 0 165 0,0 0-36 16,0 184-123-1,0-128-38-15,0-3-32 0,0-5-5 16,0-2-6-16,0-1-4 15,0-10-130-15,0-12-208 16,3-10-399-16,17-11-1263 0</inkml:trace>
  <inkml:trace contextRef="#ctx0" brushRef="#br0" timeOffset="3393">3635 2307 2002 0,'0'0'536'15,"0"0"-497"-15,0 0 23 16,0 0 220-16,0 0-128 16,0 0-89-16,0 0-49 15,-114 158 13-15,70-132 38 16,-2-1-65-16,1-11 4 15,-1-8 2-15,4-6-8 16,8 0-17-16,6-12-49 16,14-17-3-16,11-9 8 15,3-12-48-15,6 3 65 0,27 0 25 16,10 0 3-16,-1 11 16 16,4 12 0-16,-7 7 0 15,-2 11 54-15,-5 6 15 16,1 0 11-16,-4 6-12 15,-2 19-14-15,2 9-5 16,5 4-41-16,1 3-8 16,1-2 3-16,10-7-3 15,7 0-19-15,9-11 2 16,6-1 4-16,1-13 1 16,-4-7-11-16,-6 0 9 15,-13-27 13-15,-16-6-11 16,-10-5 12-16,-17-2 69 0,-3-8-20 15,-20 4 5 1,-25-2-23-16,-15 6-11 0,-2-4-20 16,-29-4-66-16,15 8-269 15,8 6-694-15</inkml:trace>
  <inkml:trace contextRef="#ctx0" brushRef="#br0" timeOffset="4183">3085 129 1908 0,'0'0'269'15,"0"0"-142"-15,9 171 19 16,-9-82 73-16,3 6-59 0,-3-5-108 16,0-10 6-16,5-4-8 15,-5-11-32-15,0-12 26 16,0-11-44-16,0-10 1 15,0-20-7-15,0-6 6 16,0-6-7-16,3-10-58 16,0-30-10-16,0-20 29 15,-3-14-9-15,0-10 0 16,0-14 13-16,0-8-15 16,0-4 23-16,0 11 22 15,0 8 12-15,0 17 17 16,3 24 17-16,17 21 34 15,10 16 10-15,8 13-12 16,9 0 37-16,8 0-37 16,10 4-47-16,5 5 18 0,-2-1-37 15,-2-8-16-15,-7 3-48 16,-11 0-138-16,-8 0-145 16,-17 3-240-16,-17-3-1197 0</inkml:trace>
  <inkml:trace contextRef="#ctx0" brushRef="#br0" timeOffset="4388">3134 518 1971 0,'0'0'289'0,"0"0"-224"16,0 0 14-16,0 0 98 15,0 0-46-15,209 50-87 16,-140-50-44-16,23 0-35 16,-17 0-258-16,-10 0-648 0</inkml:trace>
  <inkml:trace contextRef="#ctx0" brushRef="#br0" timeOffset="4692">4293 94 1913 0,'0'0'294'16,"0"0"-215"-16,0 0 74 15,-160 165 131-15,107-76-37 16,7 11-107-16,7 5-87 16,10 4 28-16,12-9 3 15,11-5-53-15,6-10-12 16,3-11-19-16,29-15-41 16,14-15-72-16,33-11-236 0,-14-19-306 15,-3-7-626-15</inkml:trace>
  <inkml:trace contextRef="#ctx0" brushRef="#br0" timeOffset="4964">4408 707 1122 0,'0'0'1342'0,"0"0"-1162"16,0 0-110-16,0 0 178 16,0 0-28-16,0 0-115 0,167 183-47 15,-121-143-25-15,-4 11-18 16,-2-13 36-16,-1 3-50 16,-4-1-1-16,-2-15-37 15,-7-4-122-15,0-15-181 16,-6-4-434-16,-7-2-1176 0</inkml:trace>
  <inkml:trace contextRef="#ctx0" brushRef="#br0" timeOffset="5186">4820 672 947 0,'0'0'1505'15,"0"0"-1258"-15,0 0-187 0,0 0 209 16,0 0-55-16,0 0-129 16,-89 185-24-16,53-126-55 15,-7-10 2-15,-5 8-8 16,2-7-14-16,4-11-119 16,8-10-135-16,15-15-187 15,9-10-303-15</inkml:trace>
  <inkml:trace contextRef="#ctx0" brushRef="#br0" timeOffset="5518">4909 226 153 0,'0'0'1858'0,"0"0"-1617"16,0 0-195-16,0 0 139 15,0 0 73-15,0 0-103 16,150 147-55-16,-107-89-12 16,0 14-26-16,-9 5 62 15,0 9-49-15,-11 4-42 16,-10 2 21-16,-10 0-38 15,-3-3 11-15,0-7-22 0,-19-9 2 16,-7-8-14-16,-5-11-65 16,9-17-142-16,5-14-345 15,11-10-476-15</inkml:trace>
  <inkml:trace contextRef="#ctx0" brushRef="#br0" timeOffset="5739">5855 836 2450 0,'0'0'317'0,"0"0"-302"0,0 0-15 15,179-32 139-15,-116 20-75 16,2 9-64-16,-3 3-72 15,7 0-40-15,-19 0-541 16,-21 15-1379-16</inkml:trace>
  <inkml:trace contextRef="#ctx0" brushRef="#br0" timeOffset="5917">5766 1223 2524 0,'0'0'327'0,"0"0"-239"16,0 0 0-16,0 0 47 15,209-6-135-15,-96-12-23 16,-22 3-268-16,-9 8-934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1:51.05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0 150 1923 0,'0'0'503'16,"0"0"-399"-16,0 0 23 15,0 0 98-15,0 0-41 16,0 0-112-16,0 53-9 16,13-35-2-16,7 4-19 15,3-3 34-15,0 2-47 16,3 4-7-16,1-6 26 15,-1 8-25-15,3-9-5 16,1 2-18-16,-4-5 0 16,3-3 0-16,4-6-123 15,-1-6-84-15,24 0-168 16,-10-18-328-16,-4-14-118 0</inkml:trace>
  <inkml:trace contextRef="#ctx0" brushRef="#br0" timeOffset="229">589 144 1719 0,'0'0'554'16,"0"0"-321"-16,0 0 34 15,0 0 10-15,0 0-128 16,0 0-73-16,0 0-1 16,-182 168-32-16,136-95 25 15,-1 1-67-15,5-3-1 16,7-12 9-16,1 1-9 15,5-14-34-15,10-14-44 16,2 1-55-16,11-21-25 0,6-12-167 16,3-6-351-16,20-18-879 0</inkml:trace>
  <inkml:trace contextRef="#ctx0" brushRef="#br0" timeOffset="648">852 130 1813 0,'0'0'624'0,"0"0"-476"0,0 0-30 16,0 0 112 0,0 0 2-16,-34 184-126 15,31-130-56-15,0-1-12 16,3-2-23-16,0-12 9 0,0-8-24 15,0-4 1-15,6-7-2 16,5-8-77-16,-5-9-40 16,5-3-2-16,-5 0-24 15,3-15 52-15,-2-17-7 16,3-14 19-16,0-8 50 16,-4-2 8-16,3-6 14 15,5 3 8-15,0 7 17 16,-2 6 56-16,5 14 17 15,-4 6 25-15,2 9 21 16,5 8-61-16,11-10-5 0,3 11-14 16,14-13-35-1,6 9 7-15,8-8-17 0,1 8-11 16,-4 6-49-16,-6 6-230 16,-21 0-348-16,-12 0-507 0</inkml:trace>
  <inkml:trace contextRef="#ctx0" brushRef="#br0" timeOffset="863">903 342 2080 0,'0'0'343'0,"0"0"-233"0,0 0-6 16,0 0 99-16,0 0-48 15,0 0-116-15,0 0-14 16,184 20-17-16,-128-20-8 16,13 0-22-16,-13 0-222 15,-14 0-563-15</inkml:trace>
  <inkml:trace contextRef="#ctx0" brushRef="#br0" timeOffset="1091">946 723 2054 0,'0'0'475'0,"0"0"-378"16,0 0-72-16,0 0 195 15,0 0-51-15,0 0-110 16,0 0-9-16,124 10-50 15,-70-10 0-15,8-6-29 16,23-20-221-16,-11 6-432 16,-11-3-1340-16</inkml:trace>
  <inkml:trace contextRef="#ctx0" brushRef="#br0" timeOffset="1510">2106 159 2126 0,'0'0'526'16,"0"0"-436"-16,0 0 72 15,0 0 58-15,0 0-46 16,0 0-117-16,0 0-33 15,-115-61-16-15,83 61-7 16,5 20 18-16,4 12-19 16,11 0 0-16,1 4 1 0,11 1-1 15,0 3 0 1,0-2 0-16,6 1 0 0,21-4-9 16,5-3 9-16,2-5 0 15,1-1 0-15,1-3 8 16,-10 1-2-16,-2 0 15 15,-15-3-3-15,-9-1 40 16,0 4-40-16,-29 1-6 16,-18-3 23-16,-7-2-35 15,-9-8-21-15,4-5-31 16,-12-7-115-16,15-7-286 16,13-19-745-16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2:53.39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0 292 2256 0,'0'0'387'16,"0"0"-257"-16,0 0-76 16,0 0 128-16,244-18 28 15,-96 10-147-15,64 2-42 16,77-10-2-16,39 2 33 15,18-7 65-15,-9 0-108 16,-35-1-9-16,-1 4 53 16,-9-3-52-16,-5 2-1 15,-11 8 0-15,-18-1 0 16,-28 4 17-16,-54-1-17 16,-46 3 0-16,-40 0 28 15,-32 0-28-15,-2-3 14 0,-10 3-14 16,-10 2 9-1,-19-1 3-15,-14 3-12 0,-3 2-54 16,0-9-6-16,0 3-225 16,0-3-710-16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2:51.98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363 631 2336 0,'0'0'472'0,"0"0"-412"15,0 0 19-15,0 0 102 0,0 0-14 16,-181-73-137 0,150 73-19-16,8 10-15 0,9 19 4 15,11 9-16-15,3 8-22 16,12 0-28-16,25 1 65 15,5-2-43-15,1-5-7 16,-1-2 39-16,-5-2 0 16,-12-1 12-16,-14-5 7 15,-11-1-7-15,0-6 76 16,-23 1-43-16,-27-7-15 16,-9-2 32-16,-3-2-50 15,-1-11-7-15,12 1-79 0,17-3-188 16,19 0-291-1,12-3-436-15</inkml:trace>
  <inkml:trace contextRef="#ctx0" brushRef="#br0" timeOffset="555">647 847 1737 0,'0'0'1045'15,"0"0"-894"-15,0 0-60 16,0 0 90-16,0 0 18 16,0 0-104-16,-179-53-85 15,139 68 16-15,4 21-26 16,10 11-6-16,13 3-17 0,13 0-11 16,0-3-32-16,33-6-36 15,12-15-34-15,15-11-38 16,-1-15-50-16,-4 0-29 15,-5-12 20-15,-18-8 78 16,-10 5 155-16,-14 9 155 16,-5 6 102-16,-3 0 8 15,0 3-138-15,0 22-60 16,0 0 33-16,9 2-85 16,17-4-15-16,13-8-51 15,15-9-76-15,8-6 47 16,0-13-147-16,-7-24-290 15,-8-9 367-15,-15-15 13 16,-12-6 81-16,-10-15 56 16,-7-12 40-16,-3-5 72 0,0 7 18 15,0 11 40-15,0 25 92 16,0 27 15-16,0 26-32 16,0 3-127-16,0 48-86 15,0 27 91-15,0 23-49 16,0 16-17-16,0 5 50 15,0-4-49-15,9-12-38 16,11-12-20-16,3-20-29 16,0-15-13-16,-4-21-196 15,-5-13-300-15,-11-18-290 0</inkml:trace>
  <inkml:trace contextRef="#ctx0" brushRef="#br0" timeOffset="713">962 845 2342 0,'0'0'536'16,"0"0"-467"-16,0 0 18 15,200-47 20-15,-132 29-59 16,-5 3-48-16,-10-2-181 16,-18 2-423-16,-16 3-227 0</inkml:trace>
  <inkml:trace contextRef="#ctx0" brushRef="#br0" timeOffset="870">595 190 2772 0,'0'0'465'0,"0"0"-409"0,0 0-56 15,227-113-18-15,-103 73-53 16,-7 3-689-16</inkml:trace>
  <inkml:trace contextRef="#ctx0" brushRef="#br0" timeOffset="1609">2514 627 3033 0,'0'0'189'0,"0"0"-189"16,0 0-250-16,0 0 147 15,0 0-167-15,0 0-2146 0</inkml:trace>
  <inkml:trace contextRef="#ctx0" brushRef="#br0" timeOffset="1739">2596 1238 2946 0,'0'0'567'16,"0"0"-531"-16,0 0-28 15,0 0-8-15,0 0-463 0,98-161-2380 16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2:50.34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837 225 1746 0,'0'0'316'16,"0"0"-165"-16,0 0-39 15,0 0 103-15,0 0-2 0,0 0-76 16,-85-136 22 0,53 104-81-16,-5 6-6 15,-2 9 52-15,-4 7-49 0,-5 10-17 16,-8 0-29-16,-13 44-28 15,-7 21 50-15,-6 27-51 16,5 13 0-16,4 14 36 16,18 4-35-16,19-5 0 15,16-5-1-15,20-8 9 16,0-13 0-16,29-12-9 16,27-20-23-16,12-15 4 15,11-19-13-15,9-23-19 16,-2-3 5-16,-4-32 4 15,-10-27 28-15,-6-23-10 16,-18-18 24-16,-14-18-16 0,-22-9 17 16,-12 0-1-1,0 13 28-15,-29 16-11 0,-7 25 53 16,-7 22-70-16,1 22-7 16,2 25-37-16,8 23-327 15,9 25-461-15,10 6-975 0</inkml:trace>
  <inkml:trace contextRef="#ctx0" brushRef="#br0" timeOffset="547">425 664 2121 0,'0'0'530'0,"0"0"-417"16,0 0 10-16,0 0 95 0,0 0-79 15,0 0-95-15,69 195 30 16,-30-133-74-16,7-3 14 16,-1-4-14-16,1-5 6 15,7-9-20-15,-5-14-16 16,6-12-59-16,-6-15 20 16,1 0-72-16,-2-35-31 15,-12-15 2-15,-2-12 33 16,-10 0 124-16,-9 3 13 15,-5 10 10-15,-6 13 140 0,-3 15-11 16,0 13 5 0,0 8-40-16,0 0-66 0,0 31 37 15,3 17-65-15,7 8-9 16,7 3 28-16,6-1-29 16,12-5-2-16,7-11-32 15,12-13-1-15,5-14 23 16,-5-15-102-16,0-3-11 15,-6-38 56-15,-11-9 9 16,-8-9 44-16,-10 0 16 16,-5 7 54-16,-11 8 106 15,0 19-51-15,-3 10-20 16,0 15 37-16,0 0-83 16,0 9-22-16,0 22-21 15,0 13 0-15,14 2 9 0,2 1-9 16,7-2-64-16,6-13 1 15,7-6-159-15,19-10 29 16,-5-12-321-16,-7-4-1675 0</inkml:trace>
  <inkml:trace contextRef="#ctx0" brushRef="#br0" timeOffset="1252">2163 735 2004 0,'0'0'591'15,"0"0"-397"-15,0 0 48 16,0 0-52-16,0 0-34 0,-183-38-72 16,144 53-71-16,5 17 35 15,9 7-48-15,5 7 0 16,17 7-21-16,3-2 21 15,0-4-37-15,29-6-40 16,10-15-60-16,4-11 57 16,-1-15-143-16,1 0 34 15,-7-15 96-15,-10-20 23 16,-3 1 70-16,-10-3 23 16,-6 11 39-16,-4 8 111 15,1 12-41-15,-4 6-49 16,3 0-30-16,6 12-52 15,5 15-1-15,6 2 0 0,2-6 1 16,1-2-13-16,3-12-88 16,0-9-46-16,1 0 52 15,-1-21-9-15,0-14 21 16,-6-6 34-16,-4 2 48 16,-7 11-4-16,-1 13 14 15,-5 11-1-15,0 4 80 16,0 19-62-16,-3 21 37 15,3 11-16-15,0 1-41 16,5 1 31-16,1-8-26 16,-2-14 12-16,3-13-24 15,-4-14-5-15,-3-4 5 0,1-9-7 16,-4-30 14-16,3-11 16 16,0-8-23-16,6-2 0 15,8 2 49-15,6 11-48 16,7 12 37-16,5 13-2 15,8 20-15-15,4 2 65 16,1 15-62-16,1 23 54 16,-6 12 35-16,-10 6-51 15,-10 3-14-15,-10-4-37 16,-6-1-1-16,-4-14-20 16,-3-7-43-16,0-10-93 15,6-10-167-15,-3-11-476 16,7-2-1237-16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2:56.84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886 545 2189 0,'0'0'489'15,"0"0"-419"-15,0 0-44 16,0 0 14-16,0 0 150 16,0 0-89-16,-30 218-81 15,23-145 40-15,7-2-60 0,0-12 0 16,0-12 0-16,23-10 0 16,30-27-135-16,-4-10-188 15,-6 0-373-15</inkml:trace>
  <inkml:trace contextRef="#ctx0" brushRef="#br0" timeOffset="144">863 243 2324 0,'0'0'674'16,"0"0"-557"-16,0 0-72 15,0 0 25-15,0 0-40 16,0 0-30-16,0 0-383 15,65-34-432-15</inkml:trace>
  <inkml:trace contextRef="#ctx0" brushRef="#br0" timeOffset="383">1468 0 2579 0,'0'0'370'15,"0"0"-323"-15,0 0 110 16,171 113 6-16,-96-29-75 16,4 19 11-16,-8 18-45 15,-6 32-28-15,-28 33 50 16,-37 30-62-16,-26 2-14 0,-47-42-10 16,-8-44-61-16,9-50-17 15,-53 0-222-15,17-22-590 16,-3-21-1257-16</inkml:trace>
  <inkml:trace contextRef="#ctx0" brushRef="#br0" timeOffset="611">189 48 2822 0,'-76'182'272'0,"11"30"-233"0,28 27 101 15,37-19 24-15,68-31-66 16,54-3-98-16,19-27-74 16,-22-48-383-16,-16-44-2308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2:55.83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72 345 2611 0,'0'0'358'16,"0"0"-220"-16,0 0-137 15,0 0 64-15,0 0 52 16,174 0-81-16,-31-3 22 16,58-2-58-16,48 5 0 15,9-4 11-15,-49 4-11 16,-58 0 0-16,-66 0-7 0,-6 4-132 16,-17 10-240-1,-19 1-569-15</inkml:trace>
  <inkml:trace contextRef="#ctx0" brushRef="#br0" timeOffset="246">0 620 2629 0,'0'0'301'16,"0"0"-250"-16,0 0-51 15,0 0 157-15,272 0-86 16,-76 0-10-16,56 0-61 16,11 8 0-16,-44 7 26 0,-66-2-26 15,-57-2-1-15,-17 1-53 16,9-1-138-16,26-5-109 16,-13-3-338-16,-35-3-248 15</inkml:trace>
  <inkml:trace contextRef="#ctx0" brushRef="#br0" timeOffset="491">1654 198 1633 0,'0'0'839'0,"0"0"-616"15,0 0 36-15,-109-156 15 16,97 132-102-16,12 10 0 16,0 10-166-16,22 4 21 15,27 12 3-15,16 28-21 16,11 21 17-16,3 18-11 15,-7 15-5-15,-13 10 91 0,-14 2-84 16,-19-3-16-16,-23-9 80 16,-3-6-51-16,-45-10-10 15,-30-13-20-15,-20-13-14 16,-10-14-2-16,-32-23-203 16,29-15-469-16,26 0-2081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2:54.3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681 604 1930 0,'0'0'536'15,"0"0"-520"-15,0 0 70 16,0 0 201-16,0 156-114 15,0-91-67-15,-6 2-56 16,0-3-14-16,-2-7 33 16,5-10-69-16,3-12 0 15,0-11-15-15,0-6-11 16,28-18-189-16,1 0-296 16,-4-10-319-16</inkml:trace>
  <inkml:trace contextRef="#ctx0" brushRef="#br0" timeOffset="173">777 330 2390 0,'0'0'535'16,"0"0"-393"-16,0 0-19 15,0 0 25-15,0 0-27 16,0 0-121-16,0 0-69 15,17-13-221-15,14 22-466 0,3 8-1395 16</inkml:trace>
  <inkml:trace contextRef="#ctx0" brushRef="#br0" timeOffset="379">1318 671 2183 0,'0'0'357'0,"0"0"-256"16,0 0 127-16,-23 177-46 15,12-116-80-15,5-2-79 16,3-6-22-16,3-6-2 0,0-9-15 16,3-11-182-16,23-15-273 15,0-12-472-15</inkml:trace>
  <inkml:trace contextRef="#ctx0" brushRef="#br0" timeOffset="531">1383 423 2426 0,'0'0'530'15,"0"0"-525"-15,0 0-5 16,0 0-100-16,0 0-488 15,0 0-1540-15</inkml:trace>
  <inkml:trace contextRef="#ctx0" brushRef="#br0" timeOffset="774">1769 140 2497 0,'0'0'327'16,"0"0"-198"-16,0 0 28 16,0 0 2-16,212 192-65 15,-150-101-66-15,-2 13 82 16,-12 8-76-16,-20 3-34 16,-25 5 48-16,-3 4-48 15,-57 3-30-15,-76 44-96 0,11-35-194 16,1-28-511-16</inkml:trace>
  <inkml:trace contextRef="#ctx0" brushRef="#br0" timeOffset="1040">302 0 2186 0,'-98'165'287'0,"6"32"-183"16,17 27 178-16,45-24-7 16,30-56-99-16,3-26-102 15,33-27-63-15,18-14-11 16,23 14-24-16,84 30-213 15,-14-18-402-15,-13-23-1105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2:59.02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660 455 1410 0,'0'0'327'0,"0"0"-227"16,0 0-33-16,0 0 1 15,0 0 83-15,0 0 1 16,-59-118-92-16,29 103-18 16,-5 4-5-16,-8 7 4 15,-7 4 78-15,-2 0-77 16,-10 33-29-16,-6 20 19 16,-2 14-26-16,8 13-6 15,7 9 0-15,16 4 1 16,16 5-10-16,20-2 9 15,3-1 0-15,6-12 0 0,26-12 0 16,10-16-12-16,8-13-12 16,5-19-52-1,4-13 24-15,7-10-13 0,3-22 11 16,9-27 17-16,11-25-71 16,9-15-11-16,9-20 10 15,12-11-12-15,2-7-36 16,-4-3-22-16,-15 10 95 15,-23 13 84-15,-30 22 34 16,-27 20 126-16,-22 19 21 16,0 12-29-16,-15 7 79 0,-18 14-27 15,-10 6-45 1,-2 7 5-16,-8 0-89 0,-2 36-2 16,-1 20-22-16,4 10-45 15,10 21 22-15,8 7-27 16,11 6-1-16,10 4 3 15,7 4-3-15,6 0-26 16,0-9-1-16,0-2-32 16,6-12 12-16,7-7-27 15,1-20-22-15,-5-16 58 16,-6-17-38-16,0-12 33 16,0-13 32-16,-3 0 11 15,5-30 9-15,4-18-9 16,11-10 0-16,6-14 3 15,13 2-3-15,4 2-2 0,5 7 1 16,2 14 2-16,-7 17 50 16,-4 19-2-16,-7 11 8 15,-1 9 32-15,-3 35-72 16,-2 9 5-16,-3 9-13 16,-3-1-2-16,-1-4 5 15,4-8-12-15,0-10 0 16,7-15-8-16,-1-16-24 15,5-8 5-15,-2-14-58 16,-2-30-22-16,-4-12 1 16,-6-7-1-16,-7 8 73 15,-7 13 34-15,-6 16 64 16,3 20 83-16,0 6-16 0,0 17-95 16,5 30 63-16,-2 6-42 15,0 7-25-15,5-2 16 16,-5-7-48-16,0-13-10 15,5-11 9-15,-5-13-54 16,7-14-53-16,-1 0-265 16,-1-18-530-16</inkml:trace>
  <inkml:trace contextRef="#ctx0" brushRef="#br0" timeOffset="144">1593 482 2227 0,'0'0'491'16,"0"0"-401"-16,0 0-84 16,0 0-6-16,0 0-506 15,0 0-1574-15</inkml:trace>
  <inkml:trace contextRef="#ctx0" brushRef="#br0" timeOffset="332">2100 0 1766 0,'0'0'344'0,"0"0"-152"16,0 0 31-16,0 0 5 0,0 0-94 16,0 0-74-16,0 0-60 15,115 152 0-15,-142-56-238 16,-2 2-478-16</inkml:trace>
  <inkml:trace contextRef="#ctx0" brushRef="#br0" timeOffset="676">3409 761 1824 0,'0'0'281'16,"0"0"-225"-16,0 0-24 16,0 0 265-16,-190-39-135 15,139 43-73-15,-3 29-16 16,6 11-5-16,8 11 3 15,12 7-32-15,14-1-28 16,14 2 35-16,0-7-46 16,33-9-9-16,19-11 0 15,13-16-4-15,11-14-73 16,12-6-72-16,43-33-141 16,-23-8-200-16,-16-3-588 0</inkml:trace>
  <inkml:trace contextRef="#ctx0" brushRef="#br0" timeOffset="1352">3992 761 2065 0,'0'0'514'0,"0"0"-424"15,0 0 45-15,0 0 64 16,-167-35-18-16,116 43-101 15,-3 30-64-15,9 16 22 0,8 13-38 16,18 4 0-16,19 7-6 16,0-9 6-16,50-8-60 15,15-15-71-15,17-23-177 16,6-17-62-16,3-6-13 16,-9-23-202-16,-16-25-11 15,-24-9 596-15,-19-1 178 16,-15 3 174-16,-8 7-67 15,0 13-13-15,-8 18 17 16,-1 17-4-16,3 0-120 16,1 26-118-16,5 21-3 15,0 7-1-15,5-2-42 16,14-5 10-16,0-7-11 16,0-19-41-16,1-8 7 15,0-13-24-15,0 0 27 0,2-23 7 16,1-19 24-16,0-3 4 15,1 8-4-15,-1 7 0 16,-3 15 20-16,-8 15-1 16,-1 0-4-16,-2 22-15 15,-9 15 7-15,0 8-13 16,0 2 6-16,0-6-35 16,0-9 5-16,-6-12-21 15,-5-7 9-15,2-13 16 16,-2 0-26-16,5-17 17 15,6-25-27-15,0-9 46 16,0-1 4-16,20 2 12 16,6 5 0-16,4 15 33 0,2 17 14 15,-2 10 76 1,-1 3-5-16,-3 11-15 0,-6 24 18 16,0 6-7-16,-1 4-38 15,4-1-32-15,-3-5-43 16,3-10-2-16,-4-15-181 15,-5-3-422-15,-8-11-125 0</inkml:trace>
  <inkml:trace contextRef="#ctx0" brushRef="#br0" timeOffset="1607">3692 422 2011 0,'0'0'241'15,"0"0"-209"-15,0 0 40 16,0 0 230-16,159-156-86 16,-106 136-81-16,-7 8-92 15,-1 12-43-15,-2 0 0 16,-4 6-144-16,21 20-221 15,-15-6-284-15,-5-7-1160 0</inkml:trace>
  <inkml:trace contextRef="#ctx0" brushRef="#br0" timeOffset="1743">4405 82 2335 0,'0'0'493'15,"0"0"-447"-15,0 0-46 16,0 0 82-16,0 0-62 15,207 46-20-15,-107-3-309 16,-10-2-318-16,-13-1-1308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3:01.51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0 911 2288 0,'0'0'208'0,"0"0"-208"16,0 0-53-16,0 0 53 15,238-54 144-15,-145 6-125 16,1-10-19-16,2-9-19 16,-14-7-38-16,-17-5 57 0,-16-6 6 15,-26-7-6 1,-20 1 48-16,-3 4 28 0,-20 14-2 16,-15 16 74-16,-7 23-51 15,-6 25-50-15,6 9 41 16,-1 41-43-16,8 32 0 15,5 26-9-15,7 18-20 16,7 9 56-16,10 4-72 16,6-6 0-16,0-9 38 15,0-15-38-15,0-18 0 16,0-19-1-16,0-19 1 16,0-24-7-16,0-17 7 15,0-3 0-15,-10-23-20 0,3-28 1 16,7-7-12-1,0-5-20-15,20 2-30 0,22 11 72 16,11 12-51-16,9 14 9 16,1 13 45-16,-9 11-15 15,-3 0 20-15,-20 23-8 16,-14 13 9-16,-17 1 55 16,0 2-53-16,-20-3-1 15,-19-8 67-15,-10-10-43 16,4-9 10-16,-5-9-16 15,7 0-8-15,11-9 14 16,9-5-25-16,10-2 0 16,10 11 9-16,3 5-9 15,0 0-25-15,9 2-5 16,21 28 30-16,5 8 42 0,8 9-42 16,4 4 0-1,-2-7 34-15,4-5-34 0,0-11-18 16,23-21-84-16,-12-7-252 15,-12 0-472-15</inkml:trace>
  <inkml:trace contextRef="#ctx0" brushRef="#br0" timeOffset="247">1453 0 2514 0,'0'0'340'15,"0"0"-321"-15,-33 165 9 0,1-41 221 16,-10 37-108-16,-4-1-95 16,7-13 41-16,2-20-45 15,8-24 13-15,-1 12-47 16,-5 9 2-16,8-15-20 15,4-19-34-15,11-12-189 16,7-29-323-16,5-21-566 0</inkml:trace>
  <inkml:trace contextRef="#ctx0" brushRef="#br0" timeOffset="576">1906 809 677 0,'0'0'1917'16,"0"0"-1741"-16,0 0-159 15,0 0 3-15,0 0 170 16,-214-25-24-16,162 48-160 15,-1 16 6-15,1 11 48 16,4 6-17-16,5 11 2 0,10 2-22 16,13-2-22-16,17 0 46 15,3-11-47-15,14-5 0 16,31-15 3-16,21-19-3 16,22-17-39-16,53-15-125 15,-21-26-454-15,-18-7-1763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0:37.53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2192 0,'0'0'528'0,"0"0"-528"16,0 0-17-16,0 0-203 15,0 0-458-15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3:03.14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646 889 1817 0,'0'0'334'16,"0"0"-220"-16,0 0 16 16,-3 157 78-16,3-98-11 15,0-3-134-15,0-4-32 16,0-4-9-16,11-10-20 15,1-9-4-15,2-10-13 16,15-19-122-16,-7 0-171 16,1-13-460-16</inkml:trace>
  <inkml:trace contextRef="#ctx0" brushRef="#br0" timeOffset="172">654 419 2046 0,'0'0'745'16,"0"0"-603"-16,0 0-52 15,0 0 5-15,0 0-95 16,0 0-36-16,0 0-483 16,68 2-80-16</inkml:trace>
  <inkml:trace contextRef="#ctx0" brushRef="#br0" timeOffset="383">1315 946 2082 0,'0'0'322'0,"0"0"-148"15,0 0 108-15,-37 209-79 16,25-151-86-16,4-4-93 15,8-7-15-15,0-14-18 16,0-13 0-16,43-20-154 16,-7-3-317-16,1-22-331 0</inkml:trace>
  <inkml:trace contextRef="#ctx0" brushRef="#br0" timeOffset="532">1315 522 2212 0,'0'0'539'16,"0"0"-494"-16,0 0-36 15,0 0-9-15,0 0-164 16,0 0-496-16</inkml:trace>
  <inkml:trace contextRef="#ctx0" brushRef="#br0" timeOffset="1094">1904 360 1652 0,'0'0'954'0,"0"0"-790"16,0 0-60-16,0 0 75 15,0 0-21-15,0 0-10 0,0 0-118 16,59 227 10 0,-23-137 16-16,-4 14-40 15,-1 8 70-15,-8 5-86 0,-11 11 1 16,-12 1 48-16,0 1-49 16,-29-1 0-16,-17-14 0 15,-7-11-16-15,-6-22 14 16,-19-15-155-16,13-19-195 15,3-24-514-15</inkml:trace>
  <inkml:trace contextRef="#ctx0" brushRef="#br0" timeOffset="1642">235 0 1527 0,'0'0'296'0,"0"0"-137"0,0 0 48 15,-96 203 58 1,60-41 24-16,1 62-105 0,4 29-14 15,16 1-35-15,15-28-73 16,0-61 8-16,29-41-70 16,62 0-40-16,-9-45-149 15,3-10-650-15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3:17.86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213 467 1333 0,'0'0'361'0,"0"0"-189"16,0 0-18-16,0 0 95 16,0 0-31-16,0 0-31 15,-85-158 15-15,75 143-66 16,4 2-21-16,3 12-12 16,3 1-41-16,0 8 14 15,28 37-75-15,26 25-1 16,14 20 71-16,11 20-70 15,6 6 17-15,3-3-18 16,-3-9 9-16,0-16 18 16,0-12-27-16,-6-13 0 15,-7-9-1-15,-10-11 1 0,-9-6 0 16,-14-11 0-16,-16-9-27 16,-11-2 19-16,-7-8-113 15,-5-5-38-15,0-2-76 16,-20 0-473-16,-4-21-745 0</inkml:trace>
  <inkml:trace contextRef="#ctx0" brushRef="#br0" timeOffset="296">1058 323 1913 0,'0'0'375'16,"0"0"-215"-16,0 0-98 0,0 0 138 16,0 0 54-16,-76 159-142 15,14-61-55-15,-23 14-26 16,-16 9-13-16,-11-1 39 16,-2-5-46-16,-1-9-11 15,10-13 12-15,8-9-2 16,18-19-11-16,19-15 1 15,21-12-73-15,24-13 8 16,15-14-229-16,32-5-275 16,7-6-142-16</inkml:trace>
  <inkml:trace contextRef="#ctx0" brushRef="#br0" timeOffset="780">1319 1116 1167 0,'0'0'954'16,"0"0"-821"-16,0 0-118 15,0 0 94-15,0 0 65 0,0 0-46 16,0 0-68 0,194 38-53-16,-142-38-7 0,10 0 0 15,4 0-7-15,-4-20 5 16,0-8-43-16,-6-9 6 16,-16-8 38-16,-17-4-18 15,-14-7 19-15,-9-3 21 16,0 0 6-16,-29 8 40 15,-11 8 32-15,-5 13 16 16,-8 15 13-16,-7 15-105 16,-5 0 11-16,0 39-19 15,3 14-6-15,13 17 41 16,9 7-31-16,15-1 8 16,19-2 33-16,6-6-59 0,0-9-2 15,34-9 1-15,20-8-12 16,14-12 6-16,17-13-79 15,14-9-46-15,51-8-121 16,-25-20-390-16,-18-9-369 0</inkml:trace>
  <inkml:trace contextRef="#ctx0" brushRef="#br0" timeOffset="1039">2499 0 801 0,'0'0'1627'0,"0"0"-1392"15,0 0-223-15,0 0 55 16,0 0 184-16,-24 227-141 16,21-87-47-16,-3-1-28 15,-4 5-11-15,0-2 49 16,1-30-55-16,4 7-7 15,2-23-11-15,3-10-50 16,0-4-103-16,3-20-323 16,8-21-216-16</inkml:trace>
  <inkml:trace contextRef="#ctx0" brushRef="#br0" timeOffset="1219">2324 901 2342 0,'0'0'487'0,"0"0"-479"16,0 0-1-16,0 0 83 15,0 0-3-15,204-35-87 16,-116 14-62-16,17-5-129 16,-26 2-171-16,-20 3-636 0</inkml:trace>
  <inkml:trace contextRef="#ctx0" brushRef="#br0" timeOffset="1421">1595 233 2762 0,'0'0'313'0,"0"0"-313"15,0 0-62-15,0 0 45 16,278-103 11-16,-138 58-300 16,-11 0-1300-16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3:25.04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141 148 1635 0,'0'0'363'16,"0"0"-117"-16,0 0-63 16,0 0 2-16,0 0 96 15,0 0-147-15,-88-84-64 16,88 74 0-16,0 2-37 16,9-2-16-16,24 5-17 15,13 5 7-15,10 0-10 16,-2 5 3-16,3 28 0 0,-9 11 6 15,-14 13-6-15,-18 3 9 16,-16 9-9-16,0-1 1 16,-27-6 8-16,-11-5-9 15,-4-11 0-15,2-9-1 16,7-9 1-16,10-10 0 16,9-13 0-16,14-5-33 15,0 0-9-15,14-23-190 16,25-15 37-16,13-14 64 15,10-3-23-15,11-7-12 16,-1 0 14-16,-7 4 93 16,-12 5 43-16,-10 8 32 15,-18 13 26-15,-14 15 193 16,-11 11 32-16,0 6 16 0,-27 6-81 16,-22 35-130-1,-13 17 36-15,-7 13-87 0,7 5 42 16,12-3 0-16,24-4-36 15,26-11-7-15,0-7-20 16,43-7 0-16,30-9-12 16,15-11-126-16,73-18-130 15,-25-6-37-15,-11 0-400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3:26.45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318 18 1908 0,'0'0'479'16,"0"0"-433"-16,0 0 71 15,0 0 89-15,0 0-24 16,-177 104-34-16,147-60-69 16,10 0-31-16,8-3 15 15,9-6-28-15,3-8 43 0,0-7-77 16,0-8-1-16,23-8 50 16,3-4-31-16,0 0 5 15,-1 0-23-15,0-16-1 16,-10-1 36-16,-5-1-36 15,-6 4 0-15,-4-1 30 16,0 4-30-16,0-2 0 16,0 5 0-16,0-2 6 15,0 5-27-15,-4 2 18 16,4-1-10-16,0 4-2 16,-3 0 15-16,3-2-15 15,0 2 0-15,-4 0 15 0,4-3-21 16,0 3-12-16,-3 0-20 15,3 0 52-15,-3 0-18 16,3 0-2-16,-3 0 9 16,0 0 12-16,0 23 9 15,-5 19-3-15,-1 15-6 16,-5 14 48-16,2 13-12 16,-5 8 0-16,1 2-20 15,-1-3-5-15,2-3 60 16,-2-8-71-16,3-10 0 15,2-7 21-15,2-8-15 16,1-7 10-16,1-13-15 16,2-5-1-16,3-11 31 0,-3-6-31 15,1-4 0 1,2-3 42-16,0-3-41 0,3-3 16 16,0 2-17-16,0-2 0 15,0 0 36-15,0 0-36 16,0 0 0-16,0 0 8 15,17 0-1-15,12 0 4 16,7 0-11-16,16 0 1 16,7 0 17-16,6 0-18 15,8 0-43-15,-1 0-7 16,-4 6-88-16,5 0-116 16,-17-3-361-16,-21-3-208 0</inkml:trace>
  <inkml:trace contextRef="#ctx0" brushRef="#br0" timeOffset="237">99 202 2342 0,'0'0'507'16,"0"0"-495"-16,0 0 26 16,0 0 64-16,0 0 3 15,202-4-72-15,-100 4-33 16,56 0-132-16,-25 0-192 0,-22 0-445 0</inkml:trace>
  <inkml:trace contextRef="#ctx0" brushRef="#br0" timeOffset="581">1241 292 2347 0,'0'0'386'0,"0"0"-274"16,0 0-98-16,0 0 23 15,0 0 111-15,200-73-64 0,-148 73 1 16,-9 23-85-16,-7 25 44 16,-19 15 56-16,-17 18-54 15,-11 13 1-15,-37 10-17 16,-22-2-24-16,-8-1 30 16,2-13-36-16,11-11 0 15,19-18 28-15,24-11-28 16,22-8 0-16,0-15-1 15,32-3-7-15,37-10-7 16,19-9-54-16,17-3-59 16,49-12-175-16,-27-15-532 15,-22-2-1234-15</inkml:trace>
  <inkml:trace contextRef="#ctx0" brushRef="#br0" timeOffset="789">2108 1055 1605 0,'0'0'1288'16,"0"0"-1136"-16,0 0-117 15,0 0 136-15,0 0 15 16,0 163-39-16,0-116-132 16,0 0-8-16,-12 1 10 15,-24-2-17-15,-4-1-90 0,-12-4-120 16,10-13-395-1,12-15-523-15</inkml:trace>
  <inkml:trace contextRef="#ctx0" brushRef="#br0" timeOffset="1250">2734 178 2390 0,'0'0'269'16,"0"0"-269"-16,0 0-5 15,203-54 5-15,-140 54 194 16,-9 0-73-16,-4 33-67 0,-18 8 22 16,-15 9-14-1,-17 6 8-15,0 3-16 0,-43 0-43 16,-10-2 24-16,-1-10-35 15,1-11-13-15,13-8-6 16,17-12 10-16,14-8-33 16,9-3 10-16,0 2-2 15,14 1 17-15,18 7-13 16,7 7 30-16,7 6-7 16,-1 7 8-16,5 10-1 15,-4 2 9-15,0 5 21 16,-4-4 77-16,-9-1-106 15,-10-1 15-15,-17-10 68 0,-6 1-42 16,-22-9-5-16,-38-1-2 16,-11-6-23-16,-11-4 34 15,-3-5-46-15,6-9-21 16,11-3 21-16,11 0-111 16,21-6-151-16,21-16-654 0</inkml:trace>
  <inkml:trace contextRef="#ctx0" brushRef="#br0" timeOffset="1654">3581 10 2671 0,'0'0'264'16,"0"0"-264"-16,0 0-25 15,0 0 25-15,204-9 105 16,-133 9-49-16,-1 0-56 16,-2 10 12-16,-5 3-12 15,-15 2 0-15,-5-3 32 16,-13 3-26-16,-7 0 49 16,-6 2 2-16,-8 7 3 15,-3 8 66-15,-6 16-81 16,0 13-2-16,0 21 37 15,0 16-44-15,0 11 18 16,0 10-11-16,4-6-26 0,-1-1 41 16,-3-12-57-1,0-14-1-15,-3-11 59 0,-33-14-53 16,-20-11 1-16,-16-12 0 16,-13-9-6-16,-10-11-2 15,-3-6 0-15,-34-8-110 16,24-4-83-16,17 0-723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3:25.38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1043 132 1957 0,'0'0'885'0,"0"0"-779"15,0 0-79-15,0 0 124 16,-175-115 42-16,90 107-66 15,-12 8-100-15,-12 8-26 16,-5 39 79-16,-1 21-79 16,11 22 38-16,9 19 11 15,23 10-28-15,19 5 7 0,30-7-29 16,23-4 1 0,14-17 35-16,48-7-36 0,23-18-27 15,16-19-12-15,20-15-30 16,7-22-31-16,-1-15-61 15,28-6-160-15,-38-21-248 16,-24-5-526-16</inkml:trace>
  <inkml:trace contextRef="#ctx0" brushRef="#br0" timeOffset="188">50 615 2791 0,'0'0'365'0,"0"0"-365"16,0 0-28-16,0 0 28 15,0 0 53-15,266 0-53 16,-96-6-141-16,-26-2-400 16,-19-1-719-16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3:32.95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39 655 1352 0,'0'0'562'15,"0"0"-327"-15,0 0-10 16,0 0-34-16,0 0 46 15,0 0-83-15,0-7-71 0,0 57-25 16,0 18 12 0,0 12 25-16,-3 8-74 0,-3 3-12 15,1-2 44-15,-1-7-39 16,3-9-5-16,3-8-9 16,0-8 0-16,0-17 15 15,0-9-15-15,0-10 0 16,0-12 18-16,0-9-11 15,0 0-8-15,0-16 1 16,0-22-30-16,3-21 30 16,8-15-60-16,-8-14 21 15,-3-12 38-15,0-10-17 16,0-4 10-16,0 2 7 16,0 12 1-16,0 14 4 15,0 28 14-15,3 16-18 0,23 19 47 16,10 10-41-16,4 10 19 15,8 3-16-15,4 0 1 16,7 0 37 0,4 3-47-16,6 5 0 0,-3-1 12 15,-1-1-12-15,-6 0 0 16,-7 0-40-16,-13 6-86 16,-19 12-136-16,-11-4-448 15,-9-2-570-15</inkml:trace>
  <inkml:trace contextRef="#ctx0" brushRef="#br0" timeOffset="206">0 1029 2080 0,'0'0'332'0,"0"0"-223"16,0 0-51-16,0 0 103 15,0 0 40-15,0 0-65 16,189-19-133-16,-110 8-2 16,32 11-2-16,-15 0-220 15,-14 0-528-15</inkml:trace>
  <inkml:trace contextRef="#ctx0" brushRef="#br0" timeOffset="492">1526 0 1761 0,'0'0'305'0,"0"0"-171"15,0 0 52-15,0 0 34 16,0 0 38-16,0 0-71 16,0 0-115-16,-99 79-27 15,31-11-26-15,-14 11-19 0,0 7 0 16,-3 35-178 0,20-22-301-16,19-19-224 0</inkml:trace>
  <inkml:trace contextRef="#ctx0" brushRef="#br0" timeOffset="886">2147 189 1945 0,'0'0'273'0,"0"0"-166"16,0 0 46-16,0 0 21 15,-229 261 20-15,138-92-33 16,3 37-67-16,9 9 1 16,27-38-14-16,28-47-33 0,18-50 2 15,6-13-39 1,0 4-11-16,22-2 0 0,18 2-42 16,8-16-93-16,31-15-175 15,-6-15-266-15,-10-17-270 0</inkml:trace>
  <inkml:trace contextRef="#ctx0" brushRef="#br0" timeOffset="1152">2396 1029 2147 0,'0'0'469'15,"0"0"-366"-15,0 0-102 0,0 0 104 16,0 0 112-16,0 0-75 16,0 0-34-16,141 138-87 15,-92-88-11-15,0-3 27 16,4 0-22-16,-2-2-9 16,3-4-6-16,-3-7-14 15,-4-3 2-15,2-8-242 16,-10-8-282-16,-16-11-118 0</inkml:trace>
  <inkml:trace contextRef="#ctx0" brushRef="#br0" timeOffset="1353">2946 978 2072 0,'0'0'356'0,"0"0"-217"16,0 0-2-16,0 0 107 15,0 0-75-15,-173 130-75 16,111-74-62-16,-7 6 4 16,-4 3-36-16,5-3-71 15,9-4-62-15,13-5-170 16,17-13-352-16,13-15-588 0</inkml:trace>
  <inkml:trace contextRef="#ctx0" brushRef="#br0" timeOffset="1669">3107 350 2177 0,'0'0'314'16,"0"0"-238"-16,0 0-20 15,0 0 152-15,0 0 4 16,0 0-23-16,213 174-146 16,-157-86-17-16,1 10 41 15,3 3-13-15,-4 1-5 0,-8 2-22 16,-14-4-16-16,-17 0 34 16,-17-3-45-16,-11-1 0 15,-35-12-18-15,-7-9-36 16,2-12-35-16,-3-13-90 15,16-17-173-15,11-21-355 16</inkml:trace>
  <inkml:trace contextRef="#ctx0" brushRef="#br0" timeOffset="1857">4436 1072 2316 0,'0'0'251'0,"0"0"-184"16,196 0-58-16,-92 0-2 15,15 0 10-15,31 0-17 16,-28 11-207-16,-31 2-574 0</inkml:trace>
  <inkml:trace contextRef="#ctx0" brushRef="#br0" timeOffset="2046">4237 1580 2031 0,'0'0'1164'16,"0"0"-1044"-16,0 0-93 0,0 0-14 15,244-32 25-15,-105 7-38 16,-3 5-38-16,71-4-152 15,-34 7-537-15,-38 1-1087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3:43.2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23 2143 0,'0'0'379'15,"0"0"-291"-15,0 0 119 0,0 0-12 16,217-23-49-1,-145 23-146-15,7 0-22 0,-8 0-10 16,-9 0-180-16,-13 26-134 16,-19 2-313-16,-21-3-1145 0</inkml:trace>
  <inkml:trace contextRef="#ctx0" brushRef="#br0" timeOffset="145">79 465 2116 0,'0'0'821'0,"0"0"-688"16,0 0-94-16,176 0 72 15,-44 0-111-15,-15-3-202 16,-12-7-763-16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3:41.25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3962 1205 1938 0,'0'0'396'0,"0"0"-247"16,0 0-27-16,0 0 122 0,0 0 6 16,0 0-78-16,0 0-125 15,179 0 3-15,-114 0-21 16,4 0-23-16,1-4 29 16,-11-3-34-16,-7 3 4 15,-13-1-5-15,-19 5-1 16,-11 0-41-16,-9 0-123 15,-20 0-290-15,-6 0-423 0</inkml:trace>
  <inkml:trace contextRef="#ctx0" brushRef="#br0" timeOffset="-2871">379 399 1810 0,'0'0'272'0,"0"0"-211"0,0 0 20 16,0 0 91-16,0 0-27 16,0 0-75-16,142-173-49 15,-97 146 50-15,4 2-42 16,-2 12 30-16,-5 6 40 15,-4 7-63-15,-4 9 12 16,-8 33-3-16,-16 19-26 16,-10 19 17-16,0 12-36 15,-33 4 0-15,-23 4 15 16,-10-9-5-16,-8-5-11 16,-2-12 1-16,5-12 0 0,5-18 3 15,16-14-3 1,11-16 0-16,16-14 32 0,11 0-16 15,12-6 4-15,0-24-20 16,6-1 1-16,30-2 6 16,13 5-7-16,4 9 0 15,2 11 17-15,1 8-11 16,0 0 24-16,-4 11-8 16,4 11-8-16,2-7 20 15,1 1-34-15,0-4 0 16,0-9-12-16,-7-3-10 15,4 0-127-15,-16 0-343 16,-15-9-289-16</inkml:trace>
  <inkml:trace contextRef="#ctx0" brushRef="#br0" timeOffset="-2503">0 1386 2018 0,'0'0'327'15,"0"0"-230"-15,0 0-10 16,0 0 114-16,0 0 55 0,0 0-87 15,0 0-85 1,229 0 28-16,-147 0-72 0,6-3 2 16,11-3 27-16,9-5-51 15,9 1-6-15,4-1-10 16,4 5-2-16,-1-3 27 16,-8 7-27-16,-16-2-30 15,-15 1 30-15,-15 3-84 16,-28 0-105-16,-39 3-334 15,-3 14-286-15,-13 4-1028 0</inkml:trace>
  <inkml:trace contextRef="#ctx0" brushRef="#br0" timeOffset="-1880">475 1769 1807 0,'0'0'322'0,"0"0"-210"15,0 0 84-15,0 0 31 16,0 0 18-16,0 0-182 16,0 0-29-16,6 6 50 15,23-19-24-15,7 4-18 16,13-1-5-16,7 2-20 15,6 1 26-15,7 3-43 0,-4 4 0 16,2 0 25-16,-15 4-24 16,-13 17-2-16,-19 5-4 15,-14 5 5-15,-6 5 20 16,-12 4-20-16,-25-3 0 16,-8 1 22-16,-2-5-22 15,1-6 13-15,7-7-13 16,10-5 1-16,6-6 50 15,9-3-51-15,8-6 0 16,6 0 18-16,0 0-18 16,0 3 0-16,6 3-23 15,22 2 23-15,7 7 6 16,7 6-6-16,8 2 0 0,-1 9-5 16,2 5 5-16,6 3-1 15,-9 4 1-15,-8 4 0 16,-10-1-18-16,-18-4 5 15,-12 2 13-15,0-3-11 16,-12-7 13-16,-24-3-4 16,-10-8 4-16,-7-9 10 15,-2-9 58-15,-1-6-69 16,0 0 20-16,4-10 31 16,10-10-37-16,5-3-4 15,8 5-11-15,10 3-45 16,-1 15-56-16,3 0-511 15,4 0-1035-15</inkml:trace>
  <inkml:trace contextRef="#ctx0" brushRef="#br0" timeOffset="-853">2269 1006 1677 0,'0'0'321'16,"0"0"-206"-16,0 0 37 0,0 0 78 15,0 0-4 1,0 0-36-16,0 0-117 0,-14-67-23 15,41 56-36-15,5 0 16 16,14 3 32-16,7 6-61 16,6 2 13-16,3 0 19 15,-4 10-19-15,-5 20-5 16,-13 9-8-16,-17 4 8 16,-14 7 0-16,-9 4-9 15,-6 3-6-15,-28-3 6 16,-1-7-12-16,-4-6 12 15,5-7-8-15,5-14 8 0,7-9-16 16,5-6 13-16,14-5-9 16,3-5-12-1,0-24-124-15,36-11 1 0,16-14-8 16,10-2-76-16,10-3-38 16,1 0-20-16,-5 6 148 15,-6 8 97-15,-13 11 44 16,-16 5 103-16,-10 10 132 15,-12 12 87-15,-11 3-8 16,0 4-68-16,-8 0-86 16,-24 11-74-16,-7 25-37 15,-4 7 10-15,1 12-15 16,8 5 1-16,14 9 33 16,14-4-76-16,6-4 19 15,0-8-6-15,9-5-14 0,19-10 4 16,1-11-5-16,10-7-11 15,1-11 11-15,2-3-118 16,10-6-123-16,-10 0-310 16,-8-12-507-16</inkml:trace>
  <inkml:trace contextRef="#ctx0" brushRef="#br0" timeOffset="740">5464 226 1928 0,'0'0'307'0,"0"0"-242"16,0 0 27-16,0 0 101 15,0 0-5-15,-108-169-31 16,108 146-115-16,0 5-18 0,9 9 3 16,25 3-15-16,5 6 1 15,7 0-9-15,2 15-2 16,2 13 31-16,2 16-21 15,-9 4 1-15,-7 9 31 16,-13 10-31-16,-17 7 5 16,-6 3 5-16,-26 5-17 15,-27 1 27-15,-15-8-33 16,-1-5 0-16,1-12 28 16,6-11-28-16,16-10 39 15,13-12-17-15,16-10-21 16,14-5 34-16,3-6-35 15,6 3 0-15,33-5 33 0,18 5-31 16,11-7 15 0,14 2-17-16,0-2 0 0,3 0-2 15,-6 0 2-15,-8 0 0 16,-5 0 12-16,-13 0-12 16,-11 0 0-16,-10 0-1 15,-12 0-86-15,-12 0-41 16,-8 0-221-16,-11 4-406 15,-18-4-1239-15</inkml:trace>
  <inkml:trace contextRef="#ctx0" brushRef="#br0" timeOffset="1051">5245 1402 2365 0,'0'0'299'16,"0"0"-227"-16,0 0-30 15,0 0 35-15,0 0 188 16,0 0-139-16,0 0-75 16,216 0-16-16,-128 0 9 15,8-5 23-15,1 1-67 16,5 0 0-16,-4 1 20 0,-10 3-11 15,-9-3-10 1,-16 3 1-16,-18 0-84 16,-13 0-10-16,-12 0-201 0,-20 6-202 15,0 7-122-15,-26-1-1176 0</inkml:trace>
  <inkml:trace contextRef="#ctx0" brushRef="#br0" timeOffset="1648">5589 1756 1607 0,'0'0'574'15,"0"0"-415"-15,0 0-101 16,0 0 140-16,0 0-48 16,0 0-62-16,-167 61-12 0,167-60-74 15,0-1-2 1,6 5 69-16,19-3-39 0,9 0 3 15,5 5-11-15,7-4-20 16,3 2 10-16,7 1-12 16,3 4 0-16,3 1 19 15,-4 10-18-15,4 2 20 16,-6 10 25-16,-10-1 20 16,-10 3-10-16,-16-2-56 15,-14-1 0-15,-6-2 47 16,0-4-36-16,-23-2 22 15,-13-3-2-15,-7-4-5 16,-2 1 22-16,-4-3-48 0,7-4 0 16,2 1 27-1,15 0-27-15,8-6 0 16,11 3-16-16,6-1 16 0,0 8-21 16,12-2 18-16,18 7 3 15,5 0 0-15,12 2 6 16,5 4-7-16,7 5 1 15,3 1 0-15,1 1 48 16,-9 2-48-16,-7 0 0 16,-15-1 51-16,-15-4-33 15,-17 0 3-15,-3 1-11 16,-43-3-9-16,-16 1 41 16,-14-7-42-16,-9-2 0 15,0-9 26-15,3-4-26 0,11-8 0 16,8 0-1-16,13-2 1 15,11-25-8-15,7-4-41 16,9-34-61-16,10 8-116 16,6 1-748-16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3:44.5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354 357 1722 0,'0'0'240'0,"0"0"-92"15,0 0-49-15,-8-159 65 16,11 112 62-16,20 6-83 15,7 3-35-15,10 7-25 16,2 10-62-16,7 10 21 16,0 11 3-16,-2 0-20 0,-9 30 20 15,-19 24-25 1,-19 15-1-16,0 18 2 0,-42 10 2 16,-26 9-23-16,-11-4 4 15,-3-8 2-15,4-12 9 16,13-12-7-16,18-18-8 15,24-10 0-15,20-13-5 16,3-5 5-16,36-7 2 16,30-8 7-16,16-9-18 15,16 0-23-15,10 0-29 16,0-20-102-16,-3-8-151 16,-26 9-345-16,-31 4-697 0</inkml:trace>
  <inkml:trace contextRef="#ctx0" brushRef="#br0" timeOffset="237">0 1198 2008 0,'0'0'330'16,"0"0"-235"-16,0 0 44 15,0 0 91-15,193 20-27 16,-94-20-101-16,11 0-65 0,12-3 12 16,-5-6-49-16,-5 7-15 15,8 2-167-15,-27 0-355 16,-31 4-359-16</inkml:trace>
  <inkml:trace contextRef="#ctx0" brushRef="#br0" timeOffset="709">210 1642 2273 0,'0'0'470'16,"0"0"-430"-16,0 0-13 15,0 0 110-15,0 0-19 16,0 0-38-16,202-39-74 0,-130 39 34 15,-3 0-5-15,-10 5-20 16,-16 23 33-16,-24 11-48 16,-19 5 0-16,0 6-6 15,-36 1 6-15,-10-2 0 16,-7-4 0-16,4-8 0 16,4-4-4-16,8-9 4 15,12-9 0-15,11-4 7 16,14-2-7-16,0-3-31 15,27 6-5-15,19-1 22 16,9 5-5-16,10 7 19 0,11 3 0 16,0 3 18-1,-5 7-12-15,-12 1 7 0,-16 2 29 16,-23-3-19 0,-20 2 39-16,-14 4-56 0,-41-5 30 15,-21 2 26-15,-19-9-44 16,-3-6 1-16,-3-13-19 15,10-11 3-15,15 0-9 16,16-15-93-16,38-58-163 16,13 5-621-16,9-7-1232 0</inkml:trace>
  <inkml:trace contextRef="#ctx0" brushRef="#br0" timeOffset="995">2091 160 2140 0,'0'0'297'15,"0"0"-257"-15,-140 171 32 16,48 4 184-16,-10 60-23 15,8 27-47-15,21-12-113 16,35-31-6-16,30-66 37 16,8-38-70-16,11-40-28 0,29-21-6 15,11-4-73-15,40-7-20 16,-9-6-367-16,-9-26-332 0</inkml:trace>
  <inkml:trace contextRef="#ctx0" brushRef="#br0" timeOffset="1242">2264 1117 489 0,'0'0'2101'0,"0"0"-1869"0,0 0-185 16,0 0 108-1,230 181 46-15,-157-137-67 0,9-3-27 16,0-2-79-16,-8-2-10 16,-9-4-18-16,-15-4-31 15,-18-3-65-15,-21-5-363 16,-11-6-209-16,0-9-499 0</inkml:trace>
  <inkml:trace contextRef="#ctx0" brushRef="#br0" timeOffset="1430">2910 1100 1923 0,'0'0'551'0,"0"0"-463"16,0 0 34-16,0 0 192 0,-154 192-85 16,75-110-113-16,-9 3-71 15,0-3-45-15,-1-8 0 16,14-12-14-16,7-8-155 15,21-19-282-15,21-21-482 0</inkml:trace>
  <inkml:trace contextRef="#ctx0" brushRef="#br0" timeOffset="1623">3391 1229 2039 0,'0'0'963'16,"0"0"-830"-16,0 0-132 15,173 0 5-15,-94-2 93 16,46 2-99-16,-17 0-196 16,-13 0-626-16</inkml:trace>
  <inkml:trace contextRef="#ctx0" brushRef="#br0" timeOffset="1937">4448 1109 1971 0,'0'0'68'0,"0"0"-46"0,0 0 112 15,105-215 143-15,-75 153-103 16,-4 13-81-16,-6 19 113 16,-3 18-64-16,-8 12-21 15,-6 26 6-15,-3 33-41 16,0 17-14-16,0 14 0 16,-9 3-26-16,-5 4 22 15,2-8-68-15,4-9 0 16,2-13-1-16,3-13-77 15,-7-14-65-15,-13-13-337 16,0-12-392-16,3-15-1121 0</inkml:trace>
  <inkml:trace contextRef="#ctx0" brushRef="#br0" timeOffset="2222">4711 506 2290 0,'0'0'239'0,"0"0"-153"0,0 0-41 15,193 178 214 1,-128-92-7-16,-6 11-111 0,-2 15-20 16,-6 9-73-16,-11 8 36 15,-8 5 18-15,-8-5-42 16,-21-6-36-16,-3-7-24 15,-27-15 7-15,-25-8-14 16,-13-16-17-16,-8-16-54 16,4-17-57-16,-10-20-157 15,17-15-523-15,17-9-972 0</inkml:trace>
  <inkml:trace contextRef="#ctx0" brushRef="#br0" timeOffset="2577">5564 664 2244 0,'0'0'0'16,"0"0"-134"-16,168 35 134 15,-79 1 247-15,2 7-112 16,0 8-63-16,-1 5-43 16,-16 0-19-16,-11-1 41 15,-18 1 20-15,-19 3 46 16,-18 0 7-16,-8 4-38 0,-26-2 24 16,-27 4 2-1,-10 0-39-15,-5-4-23 0,0-1-26 16,1-8-24-1,5-7 0-15,10-10-76 0,9-8-60 16,4-16-192-16,16-5-293 16,10-6-599-16</inkml:trace>
  <inkml:trace contextRef="#ctx0" brushRef="#br0" timeOffset="2929">6573 709 2290 0,'0'0'300'0,"0"0"-248"16,0 0 6-16,0 0 160 15,0 0-43-15,-26 203-90 16,14-110 11-16,7 11-33 15,5-1 24-15,8-3-35 16,38-9-35-16,19-5 5 16,17-19-22-16,17-20 15 15,1-20-15-15,2-27-51 16,-17-11 36-16,-16-42-2 16,-23-28 17-16,-26-36 42 0,-20-47 18 15,-40 4-2 1,-19 10-23-16,-23 26-35 0,-59 30-60 15,10 17-315-15,7 21-2524 16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3:51.48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2119 0,'0'0'830'16,"0"0"-740"-16,0 0-90 15,0 0-20-15,0 0-1 16,0 0-571-16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0:36.42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0 761 1709 0,'0'0'372'0,"0"0"-290"0,0 0-71 16,0 0 60-16,0 0 59 15,0 0 57-15,122-14-101 16,-42-20-56-16,13-12 30 16,1-13-60-16,2-12 0 15,-11-2-33-15,-17-7-54 16,-19 7 76-16,-22-2-16 16,-21 12 27-16,-6 6 15 15,-6 13 13-15,-27 9 50 16,-7 13 35-16,1 14-25 15,-4 8 14-15,1 21-93 16,-1 34 3-16,3 23 39 16,9 19-39-16,8 11-3 15,6 4-3-15,11 0 1 0,3-6 8 16,3-8-15-16,0-13 0 16,-5-11-1-16,2-18 1 15,3-14 0-15,-3-22-1 16,3-17 1-16,0-3-2 15,0-21 2-15,0-29-40 16,17-12 34-16,12-9-14 16,4 4 10-16,7 5 4 15,-1 17 6-15,-4 19 2 16,-1 23-2-16,-5 3 0 16,-4 29 1-16,0 25 15 15,-10 10 5-15,2 7-15 16,-1-9 3-16,4-9 8 0,3-15-17 15,9-14-50 1,4-15 43-16,7-9-33 0,-4-16 10 16,1-24-24-16,-7-13 49 15,-7-5-2-15,-9 0 14 16,-5 12 22-16,-9 14 95 16,-3 14-54-16,0 15 19 15,0 3-46-15,0 21-41 16,0 22 35-16,0 8-37 15,3 2 0-15,7-4 15 16,-4-4-15-16,5-12-24 16,-2-13-49-16,5-14-168 0,3-15-94 15,-5-23-279-15,1-14-883 16</inkml:trace>
  <inkml:trace contextRef="#ctx0" brushRef="#br0" timeOffset="132">1018 405 2036 0,'0'0'465'0,"0"0"-341"16,0 0-97-16,0 0 12 15,0 0-39-15,0 0-139 16,0 0-492-16</inkml:trace>
  <inkml:trace contextRef="#ctx0" brushRef="#br0" timeOffset="751">1309 846 1790 0,'0'0'306'0,"0"0"-200"16,0 0-82-16,0 0 88 16,0 0 7-16,0 0-46 15,190 39-24-15,-137-60-49 16,-7-8-8-16,-14-3-12 15,-13-3 28-15,-16-7-8 16,-3 4 9-16,-3 3 2 16,-28 7 123-16,-9 9-9 15,-5 9-43-15,-6 10 43 16,0 6-67-16,5 30-16 0,13 18 10 16,10 9-28-16,20 12 21 15,3-6-45-15,23-4 0 16,25-8-1-16,15-19 1 15,5-15-66-15,2-19-69 16,-5-4-50-16,-3-21 82 16,-13-21 26-16,-6-4 77 15,-10-8 4-15,-13 10-3 16,-11 6 106-16,-9 14 63 16,0 13-40-16,0 11 22 15,0 0-104-15,0 27-47 16,0 13 39-16,0 8-40 15,20 1 0-15,5-7 0 0,15-16-21 16,5-11-10 0,6-15-69-16,0-2 50 0,-1-37 41 15,-7-9-70-15,-11-4 51 16,-10-4 28-16,-11 11 0 16,-8 12 73-16,-3 16-13 15,0 17 38-15,0 0-16 16,0 26-82-16,0 22 0 15,0 8 3-15,0 3 4 16,0-6 8-16,9-5-15 16,19-17-59-16,3-13-9 15,12-18-132-15,-7-20-316 16,-13-14-231-16</inkml:trace>
  <inkml:trace contextRef="#ctx0" brushRef="#br0" timeOffset="970">1505 446 2225 0,'0'0'249'0,"0"0"-217"15,0 0 32-15,0 0 47 16,207-118-40-16,-165 107-71 15,-5 11-13-15,-18 5-81 16,-12 60-178-16,-7-3-222 0,0 3-1294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3:51.6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2567 0,'0'0'516'0,"0"0"-516"16,0 0-191-16,0 0-396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3:52.12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30 2119 0,'0'0'490'0,"0"0"-439"15,0 0 4-15,0 0 145 16,0 0-4-16,0 0-60 16,223-24-64-16,-118 18 31 15,17 6-56-15,37 0-16 16,51 3 40-16,55 9-32 16,16-3-2-16,-15-9-22 15,-56 0-14-15,-69 0 23 16,-47-6-24-16,2 3-90 15,-22 3-90-15,-21 0-562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3:50.4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28 1644 0,'0'0'326'16,"0"0"-156"-16,0 0-67 0,0 0 146 15,0 0 30 1,0 0-72-16,0-29-117 0,0 58-62 16,0 24 50-16,3 32-7 15,-3 23-5-15,0 21-7 16,0 5-30-16,0 2 2 15,0-7-4-15,0-14-26 16,0-13 15-16,0-23-16 16,0-24-1-16,0-17 1 15,0-20 0-15,3-12 8 16,0-6-8-16,8-12 0 16,4-32-10-16,18-23-5 15,13-25-20-15,16-11-17 0,14-10-33 16,12 4 20-16,3 9 13 15,-3 18 23 1,-12 17 17-16,-20 18 6 0,-21 21 6 16,-21 13 2-16,-14 13 59 15,-14 4 46-15,-34 34-55 16,-21 12-15-16,-10 11 38 16,-3 4-46-16,3 0-4 15,17-5-7-15,17-7-18 16,22-9 9-16,17-2-9 15,6-2 0-15,16 2-4 16,27-1 4-16,6 0-1 0,10-6 0 16,0 1 2-16,-4-3 5 15,1-1-6-15,-7-3-6 16,-7-4 4 0,-2 0-124-16,-10-7-145 0,-12-7-421 15,-7-7-1041-15</inkml:trace>
  <inkml:trace contextRef="#ctx0" brushRef="#br0" timeOffset="525">1253 0 1737 0,'0'0'687'16,"0"0"-508"-16,0 0-96 16,0 0 121-16,0 0 28 15,-6 186-34-15,-3-82-116 16,-5 10-32-16,0 8 14 15,-1 1-56-15,-2 0 16 16,4 2-18-16,4-10-5 16,1-14 32-16,8-17-33 0,0-23 0 15,0-22-1-15,0-19 7 16,0-14-6 0,0-6 24-16,8 0 1 0,-2 0 55 15,0-11-34-15,4-7-5 16,3 1 16-16,0-2-47 15,7 9-8-15,3-2 2 16,10 0 2-16,5 6 14 16,12 0-20-16,5 6 0 15,15 0 0-15,4 0 1 16,5 0-1-16,0 0 0 16,-7 0-4-16,-10 6-5 15,-9 2-52-15,-18-4-68 0,-15-4-3 16,-13 0-359-16,-7 0-574 15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3:58.96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0 551 1832 0,'0'0'390'0,"0"0"-296"16,0 0-57-16,0 0 212 16,0 0-100-16,0 0-56 15,70 219-10-15,-47-144-32 0,0 1-6 16,0-9-25-16,-1-11-20 15,-2-18 25-15,-6-11-25 16,-2-18 0-16,5-9 15 16,2-22-6-16,7-34 6 15,8-23-15-15,1-15 7 16,1-10 8-16,0 7-15 16,-4 15-78-16,15 8-198 15,-12 27-429-15,2 17-779 0</inkml:trace>
  <inkml:trace contextRef="#ctx0" brushRef="#br0" timeOffset="524">745 657 1847 0,'0'0'543'16,"0"0"-420"-16,0 0 30 15,0 0 120-15,0 0-87 16,0 0-96-16,-158 151-32 15,158-115-58-15,0 1-8 16,30-4 7-16,9-1-27 16,7-5-35-16,6-9 6 15,-2-10 32-15,-5-8-65 16,-5-4-28-16,-14-30 43 16,-17-13 60-16,-9-6 5 0,0-4 10 15,-23 10 8 1,-9 6 2-16,-7 11 55 0,5 10-50 15,8 7-14 1,10 9 27-16,13 4-16 0,3 0-12 16,6 0-13-16,30 4 13 15,17 12 1-15,2-1-1 16,7 6-1-16,4-1-1 16,-7 10 3-16,-6 2-1 15,-11 6 40-15,-10 4 14 16,-12-1 19-16,-9-3-40 15,-8 0 5-15,-3-5-1 16,0-6-29-16,0-14-1 16,0 0-7-16,0-13 1 15,9 0-7-15,8 0-3 0,5-17-22 16,7-16 10-16,5-12-12 16,5-3-2-16,1 2 16 15,-5 0-17-15,-8 1-13 16,-27-6-98-16,0 13-328 15,0 3-694-15</inkml:trace>
  <inkml:trace contextRef="#ctx0" brushRef="#br0" timeOffset="737">764 368 1971 0,'0'0'331'0,"0"0"-202"0,0 0 25 16,0 0 46-16,179-20 3 16,-133 20-86-16,-9 3-107 15,-15 22-10-15,-14 9-15 16,-8 4-145-16,-5 16-137 16,-20-14-332-16,2-7-225 0</inkml:trace>
  <inkml:trace contextRef="#ctx0" brushRef="#br0" timeOffset="851">1153 345 2036 0,'0'0'463'15,"0"0"-391"-15,0 0-51 16,278-224-12-16,-166 156-9 0,-10 15-360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3:57.1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772 214 1502 0,'0'0'624'0,"0"0"-540"15,0 0-48-15,0 0 6 16,0 0 181-16,-45-152-59 16,2 121-111-16,-12 9 11 15,-11 14-26-15,-9 8 53 16,-10 13 32-16,0 39-49 16,-3 26 9-16,6 18-20 15,17 17 10-15,14 4 26 0,26-5-66 16,25-12-32-1,0-14 25-15,42-19-25 0,27-19 5 16,19-20-6-16,13-22-47 16,15-6-49-16,34-49-211 15,-28-7-263-15,-28-5-245 0</inkml:trace>
  <inkml:trace contextRef="#ctx0" brushRef="#br0" timeOffset="465">1064 104 2046 0,'0'0'519'16,"0"0"-393"-16,0 0-68 15,0 0 224-15,0 0-21 16,0 184-149-16,0-96-48 0,0 3-40 16,0 0 0-1,0-7 18-15,0-6-42 0,0-15-7 16,13-13 5-16,-4-18-8 15,-5-12 4-15,0-17-30 16,-4-3-14-16,0-9 23 16,0-28-68-16,0-17-6 15,0-16 25-15,-8-10-8 16,-1-15 18-16,3-5 2 16,-1-3 31-16,4 1 25 15,3 16 16-15,0 17-2 16,3 25 75-16,19 20-33 15,12 18 13-15,8 6-6 0,10 19 19 16,4 25 19-16,6 9-49 16,-2 9 3-16,-9 3 5 15,-5 6-32-15,-13-1 19 16,-19 4-29-16,-14 0 5 16,-14-1 17-16,-31-1-32 15,-17-7 0-15,-7-13 0 16,4-9-20-16,6-12 8 15,13-17-55-15,16-14-93 16,13-12-170-16,14-17-564 0</inkml:trace>
  <inkml:trace contextRef="#ctx0" brushRef="#br0" timeOffset="916">1908 214 2469 0,'0'0'491'0,"0"0"-460"15,0 0-11-15,0 0 147 16,-12 168 37-16,1-89-84 16,5 9-99-16,3 1-3 15,0-7 13-15,3-2-17 16,0-12 17-16,0-12-31 15,0-11 0-15,0-17-10 16,0-13-5-16,0-15-24 0,0 0 15 16,0-22-32-16,9-27-5 15,-3-13-36-15,-1-14 5 16,-2-13 38-16,-3-8-21 16,0-6 30-16,0-6 34 15,-8 5 11-15,2 13 14 16,6 22 19-16,0 17 42 15,0 26 45-15,31 12-75 16,4 10 10-16,10 4 4 16,8 0-43-16,-1 0 26 15,4 10-42-15,0 1 0 16,-4 2-9-16,4-9-17 16,-4 2-114-16,7-4-205 15,-16 3-361-15,-10-5-270 0</inkml:trace>
  <inkml:trace contextRef="#ctx0" brushRef="#br0" timeOffset="1127">1752 667 2442 0,'0'0'544'0,"0"0"-451"15,0 0-84-15,0 0 177 16,0 0-20-16,180 4-121 16,-102-4-45-16,30 0-20 0,-16 0-237 15,-20 0-1033-15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3:55.35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147 216 1667 0,'0'0'389'0,"0"0"-195"16,0 0-19-16,0 0 51 0,0 0-75 15,0 0-54-15,0 93 33 16,0-10-31-16,0 16-35 16,0 4 25-16,0 2-58 15,-3-8-9-15,-5-8-2 16,5-13-19-16,0-13 14 15,3-16-10-15,0-15-4 16,0-14 6-16,0-12-7 16,0-6-1-16,0-15-8 15,0-32-23-15,11-20 13 16,-2-19-6-16,-6-14-9 16,-3-13 33-16,0-7-26 0,0-3 22 15,0 1 4-15,0 13-2 16,0 21 3-16,0 23 0 15,11 23 8-15,11 22 36 16,7 14-43-16,11 6 21 16,5 0 10-16,11 9-15 15,7 14 16-15,2-2-22 16,6 3-10-16,-5-7-2 16,1 3-9-16,-10-4-129 15,-7 1-209-15,-18-5-257 16,-15-3-804-16</inkml:trace>
  <inkml:trace contextRef="#ctx0" brushRef="#br0" timeOffset="197">0 767 2270 0,'0'0'480'0,"0"0"-359"15,0 0-75-15,0 0 21 16,0 0 80-16,0 0-68 16,215-9-79-16,-84-19-18 15,-19 3-288-15,-15 5-833 0</inkml:trace>
  <inkml:trace contextRef="#ctx0" brushRef="#br0" timeOffset="631">1555 799 2581 0,'0'0'349'0,"0"0"-349"16,0 0-13-16,0 0 13 15,0 0 85-15,0 0-44 0,184-41-36 16,-104 6 3-16,7-10-1 16,-2-4-7-16,-5-7 0 15,-10-6-13-15,-24 0-3 16,-24-1 8-16,-22 3 8 16,0-1 0-16,-22 12 9 15,-18 12 4-15,-6 15 11 16,-2 19 42-16,-5 3-36 15,1 42 0-15,2 27 25 16,4 29-8-16,10 18 30 16,13 7-50-16,11 5-10 15,12-5 34-15,0-9-45 16,12-12-6-16,22-17 0 0,5-16-1 16,10-18-8-1,2-23-119-15,36-28-114 0,-16-8-301 16,-2-24-277-16</inkml:trace>
  <inkml:trace contextRef="#ctx0" brushRef="#br0" timeOffset="997">2612 860 2160 0,'0'0'540'16,"0"0"-462"-16,0 0 130 15,0 0 4-15,-204 37-62 16,147 1-51-16,0 10-74 16,12 1-19-16,14 3 48 0,16 0-54 15,15-8 0-15,6-6-1 16,37-11-52-16,16-13-10 16,9-14-100-16,5 0-94 15,-4-26 33-15,-7-12-22 16,-20-2 130-16,-10 6 116 15,-15 8 34-15,-11 11 200 16,-6 8-3-16,0 7-67 16,0 0-6-16,0 9-70 15,0 18-13-15,0 2-35 16,0 4-32-16,5-1-8 16,10-6-11-16,8-2-146 15,13-12-160-15,-6-9-314 0,-1-3-602 16</inkml:trace>
  <inkml:trace contextRef="#ctx0" brushRef="#br0" timeOffset="1179">2638 363 2402 0,'0'0'387'0,"0"0"-309"15,0 0-34-15,0 0-11 16,0 0-33-16,259 130-64 16,-168-94-471-16,-12-7-373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4:00.38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508 598 2186 0,'0'0'290'15,"0"0"-187"-15,0 0-29 16,0 0 216-16,0 0-64 15,-16-159-142-15,-24 148-60 16,-6 11 22-16,-16 0-24 16,-6 25-2-16,-8 28-1 15,5 16-19-15,11 4 32 16,21 3-22-16,19 1-10 0,20-9 18 16,0-10-18-1,37-15-6-15,14-17-32 16,14-14-50-16,1-12 3 0,4-6-67 15,-11-30-33-15,-11-5 112 16,-8 0 30-16,-11-3 43 16,-12 9 35-16,-4 10 77 15,-10 12 57-15,-3 9-56 16,0 4-40-16,0 15 11 16,0 23-18-16,0 4-15 15,0 5-28-15,0-6-22 16,12-4-2-16,11-10-22 0,27-12-158 15,-4-12-150 1,-4-3-670-16</inkml:trace>
  <inkml:trace contextRef="#ctx0" brushRef="#br0" timeOffset="189">1277 631 2131 0,'0'0'737'0,"0"0"-574"16,0 0-90-16,0 0 17 16,180-33-23-16,-134 33-61 15,0 0-6-15,7 0-189 16,-18 0-163-16,-8 6-558 0</inkml:trace>
  <inkml:trace contextRef="#ctx0" brushRef="#br0" timeOffset="344">1163 1046 2345 0,'0'0'659'16,"0"0"-594"-16,0 0 60 16,0 0 20-16,176-11-88 15,-61-20-57-15,-13 2-292 16,-11 6-746-16</inkml:trace>
  <inkml:trace contextRef="#ctx0" brushRef="#br0" timeOffset="1012">2358 436 1949 0,'0'0'329'0,"0"0"-252"0,0 0-32 16,0 0 3-16,0 0 68 15,0 0-34-15,222-121-67 16,-146 65-13-16,-11-3-2 15,-9 4 1-15,-18 0 30 16,-14 12 36-16,-11 13 47 16,-13 13 49-16,0 17-44 15,0 0-36-15,-10 32-44 16,-17 33-14-16,-2 21 65 16,0 14-62-16,-1 9-4 15,7-4 5-15,0-4-23 0,7-11 0 16,4-15-6-1,1-10-9-15,-1-12 8 0,4-16-159 16,2-12-213-16,6-16-423 16</inkml:trace>
  <inkml:trace contextRef="#ctx0" brushRef="#br0" timeOffset="1277">3327 132 2485 0,'0'0'348'16,"0"0"-230"-16,0 0 24 0,-105 231 77 16,55-129-78-1,4 8-92-15,7-2-7 0,7-4-13 16,6-10-11-16,7-15 15 15,5-17-33-15,5-15-33 16,4-20-39-16,5-27-157 16,0 0-242-16,8-24-307 0</inkml:trace>
  <inkml:trace contextRef="#ctx0" brushRef="#br0" timeOffset="1712">3421 248 1914 0,'0'0'508'16,"0"0"-429"-16,0 0 82 15,0 0 107-15,223-42-106 16,-160 42-90-16,-1 0-32 16,-7 13-10-16,-8 16 42 15,-25 8-30-15,-19 11-12 16,-3 5 16-16,-39 2-40 15,-20 1 0-15,-4-6-6 16,1-8 2-16,11-8 8 16,14-15-10-16,14-4 1 15,10-9 2-15,13-6-3 16,0 2-1-16,13 2-15 16,24-2 16-16,8 10-5 15,12 3 5-15,3 9 0 0,0 11-1 16,-1 7 8-16,-6 4-7 15,-18 4 17-15,-15 4-5 16,-20 1 36-16,-3-4-26 16,-46-4 1-16,-24-6 35 15,-15-9-8-15,-11-5 1 16,-6-13-24-16,8-10-20 16,9-4-7-16,6-15-132 15,26-16-456-15,16-6-2209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4:03.04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75 0 1945 0,'0'0'355'0,"0"0"-266"0,0 0 23 16,-50 179 100-16,38-100 4 15,6 11-109 1,1 2-64-16,5-1 18 0,0-6-60 15,0-3 0-15,17-11 62 16,0-10-46-16,-1-13-8 16,-4-13-9-16,-4-19 6 15,-5-8 11-15,-3-8-16 16,0 0-1-16,0-15 25 16,0-18-25-16,0-1-13 15,9-18 4-15,14 9-6 16,13 2 9-16,7 8-35 0,5 12 8 15,3 12 27 1,-3 5-15-16,-2 4 15 0,-10 8 6 16,-10 18 0-16,-9 11-5 15,-14-3 5-15,-3 5 0 16,0-5 15-16,-26 0-9 16,-17-9 9-16,-10-7 9 15,-9-3-9-15,1-11 38 16,-1-4-37-16,12 0-4 15,15-19 39-15,11-14-51 16,21-5 0-16,3-2-56 16,50-22-106-16,12 12-318 15,3-1-511-15</inkml:trace>
  <inkml:trace contextRef="#ctx0" brushRef="#br0" timeOffset="162">956 560 1962 0,'0'0'533'16,"0"0"-377"-16,0 0 13 15,170 0-11-15,-102 0-84 16,11 0-74-16,12 0-212 16,-15 0-361-16,-24 6-480 0</inkml:trace>
  <inkml:trace contextRef="#ctx0" brushRef="#br0" timeOffset="347">1123 929 2163 0,'0'0'479'0,"0"0"-402"15,0 0 96-15,0 0 37 16,0 0-93-16,0 0-93 15,193 0-24-15,-102 0-110 16,-12 0-507-16,-11-3-1188 0</inkml:trace>
  <inkml:trace contextRef="#ctx0" brushRef="#br0" timeOffset="666">2245 848 2160 0,'0'0'527'0,"0"0"-490"16,0 0 163-16,0 0 49 0,0 0-114 15,0 0-80-15,219-6-50 16,-160 4-5-16,14 2-18 16,-14 0-304-16,-16-4-737 15</inkml:trace>
  <inkml:trace contextRef="#ctx0" brushRef="#br0" timeOffset="1143">3302 241 2029 0,'0'0'296'0,"0"0"-195"16,0 0 149-16,0 0 26 15,0 0-165-15,0 0-81 16,0 0 16-16,128-97-22 16,-78 97 17-16,-1 0-2 15,4 3-21-15,-8 18 24 16,-5 8-14-16,-14 11-3 15,-13 2 29-15,-13 15-48 16,0 2 9-16,-39-1 3 16,-14 4-12-16,-10 3 9 15,-2-6-14-15,-3-3 6 16,8-9 14-16,12-6-21 0,14-11 0 16,18-9 0-16,13-7 0 15,3 2 3-15,0-6-3 16,22 3 0-16,12-7 9 15,8 2-7-15,7-2-2 16,7 0 0-16,6-6 0 16,4 0-6-16,-1 0-40 15,6 0-79-15,25 0-84 16,-17-14-451-16,-14-4-476 0</inkml:trace>
  <inkml:trace contextRef="#ctx0" brushRef="#br0" timeOffset="1443">4469 105 2280 0,'0'0'344'15,"0"0"-227"-15,0 0-92 16,0 0 247-16,0 0-50 15,0 0-101-15,-116 225-55 16,68-128-26-16,-9 15 41 16,3-6-28-16,-2 6-26 15,7-5 19-15,3-11-35 0,10-10-10 16,6-9-1 0,4-16-7-16,6-8-5 0,3-18-80 15,11-11-106-15,6-21-273 16,0-3-310-16,0 0-1225 0</inkml:trace>
  <inkml:trace contextRef="#ctx0" brushRef="#br0" timeOffset="1970">4551 401 2275 0,'0'0'301'16,"0"0"-221"-16,0 0-25 15,0 0 192-15,0 0-114 16,199-39-93-16,-166 45 23 16,-1 14-1-16,-2 13-4 15,-1 6 27-15,-6 2-44 16,-9 6-2-16,-11 3-29 15,-3-5-10-15,-3-2 18 16,-23-4-18-16,-5-10 0 16,2-6-2-16,7-4 2 15,5-12 0-15,6-3-6 16,8-4 6-16,3 0 16 0,0 0-16 16,0 0 0-1,0 0 12-15,8 0-12 0,15 0-2 16,9 0 1-16,4 0 1 15,4 6-2-15,2 11 2 16,1 8 0-16,2 1 5 16,1 6-5-16,-4 1 0 15,-5 5 0-15,-11 1 0 16,-16 3 21-16,-10-11-21 16,0 7 0-16,-33-2 16 15,-16-3-8-15,-13-1-1 16,-3 1 3-16,-1-14-9 15,7-10-2-15,0-9-20 0,16 0-151 16,10-24-515-16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4:51.2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2702 0,'0'0'0'16,"0"0"-226"-16,0 0-397 15,0 0-116-15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4:51.43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2023 0,'0'0'1197'0,"0"0"-985"16,0 0-170-16,0 0 36 15,0 0-78-15,0 0-109 16,0 0-1455-16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8:40.63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652 697 1051 0,'0'0'680'15,"0"0"-525"-15,0 0-68 16,0 0 118-16,0 0 47 15,0 0-81-15,-43-11-12 0,40 8-57 16,0-3-14 0,0-1 27-16,-1-2-45 0,4-2-1 15,0-3-21-15,0-4-31 16,0-6 19-16,10-2-36 16,16 0 0-16,7-1 15 15,7 6-15-15,2 6-11 16,4 13-4-16,3 2 15 15,-1 2-6-15,-5 31 6 16,-7 14 0-16,-13 9 30 16,-15 12-30-16,-8 9-4 15,-8 2 4-15,-35 5 0 16,-8-6 23-16,-12-7-23 16,-2-15 0-16,3-15 26 0,3-15-20 15,10-17 25 1,13-9-8-16,5 0-10 0,8-9 14 15,4-14-21-15,10-1-6 16,3 6 15-16,6 1-15 16,0 8 0-16,0 3-27 15,22 3 27-15,13 3-17 16,8 0 16-16,10 6 1 16,3 15 14-16,-1 2-13 15,1 4 5-15,-4-4-2 16,-5 0 2-16,-2-7-4 15,1-10-2-15,22-6-53 0,-12-6-171 16,-7-24-547-16</inkml:trace>
  <inkml:trace contextRef="#ctx0" brushRef="#br0" timeOffset="924">983 99 540 0,'0'0'1221'0,"0"0"-1083"15,0 0-77-15,0 0 74 0,0 0 128 16,0 0-126 0,-201-85-66-16,166 76 0 0,-4 6-24 15,-4 3 39-15,1 0 14 16,-8 0-54-16,-2 22 14 16,-4 6-51-16,4 5 11 15,2 5 53-15,8 1-72 16,-1-3 33-16,8 1-5 15,-1 2-16-15,2 2 56 16,5 6-68-16,1 3 14 16,-3 9 42-16,5 8-47 15,4 7 10-15,5 0 9 16,3 6-29-16,8-1 23 16,6 3-22-16,0-2-1 15,0-4 34-15,0-5-25 0,20-7-8 16,3-5-1-16,6-5 0 15,4-1 12-15,6-2-12 16,4-4 0-16,3 0 14 16,-1-3-14-16,5-5 0 15,-1-5 0-15,10-3 2 16,6-9 22-16,7-4-24 16,10-6 0-16,3-6 30 15,7-6-30-15,-3 0-9 16,-1 0 8-16,-6 0 1 15,-11-12 10-15,-6-4-10 16,-8-4 0-16,-1-6 14 0,-5-10-14 16,-1-10 0-16,-1-7-10 15,-3-9 10-15,-7-6 3 16,-13-5-3-16,-6-10 0 16,-14-9 15-16,-6-14-15 15,0-11 0-15,-9-4 27 16,-17-3-21-16,-8 12 53 15,-8 18-44-15,-10 17 33 16,-7 15 12-16,-17 18-32 16,-6 15-1-16,-9 12-27 15,0 7-28-15,1 7-44 16,25 0-159-16,25-9-776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0:38.67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0 867 2049 0,'0'0'340'0,"0"0"-285"16,0 0-53 0,218-75 73-16,-125 25-32 0,1-13-37 15,-1-2 24-15,-19-8-30 16,-18-1 0-16,-24 1 25 16,-18 4-5-16,-14 4 23 15,0 13 8-15,-11 15 28 16,-15 13 138-16,-5 16-102 15,0 8-69-15,-1 14-5 16,5 32-41-16,4 23 0 16,11 11-1-16,4 10 2 15,8 10 15-15,0-1-16 16,0-3 0-16,0-7 11 0,0-12-11 16,0-16-9-1,0-15 8-15,0-21 1 0,0-13 2 16,0-12 11-16,0 0-10 15,0-25 35 1,0-18-38-16,5-13-21 0,15-9 13 16,12 0-29-16,7 3 28 15,13 12-41-15,1 10 34 16,-4 15 1-16,-7 16 12 16,-9 9-5-16,-13 11-4 15,-17 29 12-15,-3 4 21 16,-6 2-15-16,-27-7 3 15,-7-7 29-15,-2-11-31 16,2-12-1-16,1-9-6 16,10 0 11-16,9 0 8 0,11-11-19 15,1-1-19-15,8 8 8 16,0 4-16-16,0 0 0 16,8 30 14-16,7 9 13 15,10 4-5-15,0-1 5 16,4-8 0-16,5-13-10 15,5-11 8-15,7-10-93 16,-1-6 6-16,7-36 24 16,1-11 32-16,-1-14-46 15,4-10 5-15,0-11 7 16,-1-4-78-16,-2 1 45 16,-11 6 50-16,-5 5 50 0,-14 13 0 15,-17 16 58-15,-6 12 115 16,0 16 39-16,-23 9-42 15,-3 14-59-15,-7 0-59 16,4 12-51-16,-8 32 33 16,4 17-34-16,7 16 0 15,3 5 26-15,7 10-25 16,10-3 4-16,0-1-5 16,6-9 0-16,0-5 4 15,0-12-4-15,0-15 0 16,0-10-1-16,0-18 1 15,0-10-14-15,0-9-13 16,0 0-15-16,19-33 3 16,7-15-41-16,11-4 33 15,5-4 37-15,7 3-32 0,-1 11 0 16,-2 17 26-16,-7 16 16 16,-5 9 3-16,-5 6 27 15,-10 29 104-15,-2 13 13 16,-8 7-71-16,2-2-32 15,-5 0-17-15,1-12-27 16,0-8 16-16,2-13-16 16,1-9-16-16,2-11-43 15,13-7-170-15,-3-26-84 16,1-3-439-16</inkml:trace>
  <inkml:trace contextRef="#ctx0" brushRef="#br0" timeOffset="353">1852 658 2116 0,'0'0'547'0,"0"0"-456"16,0 0 4-16,-170-4 140 15,122 27-37-15,8 13-118 16,13 8-56-16,18 4-24 15,9 1 9-15,0-2 2 16,20-6-11-16,16-8-21 16,3-15-6-16,7-16-61 15,-3-2-14-15,-1-17 18 16,-7-19-41-16,-8-2 98 16,-14 5 6-16,-6 10 21 0,-7 15 105 15,0 8 21 1,0 2-57-16,0 34-38 0,0 5-11 15,0 9 32-15,0-5-52 16,0-7-6-16,43-19-45 16,-1-15-214-16,1-4-528 0</inkml:trace>
  <inkml:trace contextRef="#ctx0" brushRef="#br0" timeOffset="599">2396 621 2112 0,'0'0'694'0,"0"0"-553"15,0 0-116-15,0 0 177 16,-184 86-30-16,159-49-100 16,8 5-21-16,14 0-50 15,3 1 0-15,0 2-1 16,29-9 1-16,10-7 16 15,11-11-17-15,2-11-60 16,4-7-55-16,15-40-218 16,-14-13-302-16,-15-3-1558 0</inkml:trace>
  <inkml:trace contextRef="#ctx0" brushRef="#br0" timeOffset="759">1898 235 2967 0,'0'0'396'0,"0"0"-396"15,178-27-78-15,15-47 15 16,-26 8-208-16,-17-2-1378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4:50.2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 13 1737 0,'0'0'294'15,"0"0"-71"-15,0 0-33 16,0 0 25-16,0 0-7 0,0 0-117 15,-19-21 15-15,19 21-78 16,0 0-19-16,0 26 35 16,16 25-1-16,18 16 38 15,4 25-33-15,9 11-11 16,-2 10 52-16,4-2-89 16,-3-6 12-16,-4-9 3 15,-2-17-7-15,-7-14-2 16,-4-15-6-16,-9-14 1 15,-4-14 22-15,-7-12-23 16,-1-10 0-16,1 0 27 16,8-15-18-16,6-32 38 15,8-33-29-15,14-44-18 16,-8-2 10-16,-3-13-2 0,-11 1-9 16,-14 32 1-16,1 3-35 15,-7 26 29-15,0 32-75 16,8 28-79-16,12 17-223 15,0 9-483 1,-1 14-356-16</inkml:trace>
  <inkml:trace contextRef="#ctx0" brushRef="#br0" timeOffset="506">1018 128 1861 0,'0'0'371'0,"0"0"-249"0,0 0 16 16,0 0 89-16,23 173 62 16,-14-99-183-16,1 8-72 15,-1 1 43-15,-1-3-67 16,-2-3 19-16,-3-12-29 16,0-12 12-16,0-16 6 15,-3-13-18-15,3-12 0 16,-3-12 10-16,0 0-4 15,0-3 36-15,0-32-20 16,0-19-22-16,-12-20 16 16,-2-20-16-16,-2-12 0 15,4-8-10-15,1 3 10 16,8 13 0-16,3 18-1 0,0 24 9 16,0 24 1-1,14 17-9-15,17 15 0 0,16 0 9 16,11 25 3-16,12 17 19 15,-2 11-11-15,4 10-5 16,-7 4 42-16,-6 7-48 16,-6 6-2-16,-13 0 29 15,-17 2-28-15,-20 0 5 16,-3 0-5-16,-26-2-7 16,-30-3 17-16,-10-13-18 15,-9-5-4-15,-3-12-5 16,2-11-15-16,5-12-35 15,-2-15-127-15,21-9-469 0,10 0-1099 0</inkml:trace>
  <inkml:trace contextRef="#ctx0" brushRef="#br0" timeOffset="851">46 1403 2061 0,'0'0'337'16,"0"0"-252"-16,0 0 8 15,0 0 140-15,0 0-40 16,0 0-108-16,0 0 23 15,190 7 7-15,-102-7-73 16,16 0 22-16,13 0-11 16,16 0-40-16,6 0 64 15,6 0-77-15,-4-3 12 16,-11-1 9-16,-19 4-21 16,-18 0-14-16,-22 0-32 15,8 0-98-15,-20 0-135 16,-13 0-649-16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5:17.2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105 659 1200 0,'0'0'613'15,"0"0"-503"-15,0 0 1 16,0 0 134-16,0 0-3 0,0 0-56 15,0 0-120-15,0-50-25 16,0 74 27-16,0 25-1 16,0 29 34-16,0 18-44 15,0 22-36-15,-11 10 51 16,2 1-60-16,-2-6 5 16,-1-5 37-16,2-8-54 15,0-19 0-15,3-18-8 16,4-22 17-16,0-18-12 15,3-16 3-15,0-14 0 0,0-3 44 16,0-11-36 0,0-37 12-16,0-23-20 0,0-26 10 15,0-18 4-15,0-36-14 16,0 10 0-16,0-6-15 16,0 5 15-16,0 29-1 15,0 5-8-15,3 17 9 16,11 22 4-16,-2 21-4 15,4 18 0-15,4 15-6 16,3 9 17-16,10 4-11 16,7 2 0-16,8 0 0 15,9 0 43-15,0 0-43 16,6 0 0-16,6 0 6 16,3-4 1-16,-7-4-7 15,-3-4 0-15,-5 3-8 0,-12 1-4 16,-5 2-75-16,-9 6-144 15,-8 0-136-15,-9 18-367 16,-11 7-1134-16</inkml:trace>
  <inkml:trace contextRef="#ctx0" brushRef="#br0" timeOffset="227">0 1175 2049 0,'0'0'383'0,"0"0"-242"0,0 0-118 15,0 0 151 1,0 0-20-16,0 0-112 0,0 0-2 16,190 0-4-16,-90-13-27 15,15 2-9-15,42 1-96 16,-33 3-463-16,-22-2-786 0</inkml:trace>
  <inkml:trace contextRef="#ctx0" brushRef="#br0" timeOffset="623">1698 445 479 0,'0'0'1466'0,"0"0"-1240"15,0 0-108-15,0 0 117 16,0 0 57-16,0 0-132 15,0 0-26-15,-94-50-87 16,48 59-19-16,-16 37 46 16,-31 49-67-16,-21 55 19 15,-7 49 18-15,16 17-17 0,31-13 41 16,37-44-47 0,27-49-20-16,10-28 25 0,0-14-25 15,19 3-1-15,24-1 0 16,16 1-51-16,14-12-21 15,35-18-131-15,-14-17-383 16,-15-12-500-16</inkml:trace>
  <inkml:trace contextRef="#ctx0" brushRef="#br0" timeOffset="963">1892 1096 793 0,'0'0'1932'0,"0"0"-1666"16,0 0-227-16,0 0-7 15,0 0 138-15,0 0-79 16,0 0-18-16,29 32-73 15,14 15 0-15,8 14 78 16,5 8-49-16,1 4-16 16,2 1-2-16,-4-3 1 15,-2-12 19-15,-5-6-31 16,-2-9-1-16,-10-12-25 16,-2-2 5-16,-11-10-78 0,-1-5-94 15,-7-4-373-15,-7-11-352 16</inkml:trace>
  <inkml:trace contextRef="#ctx0" brushRef="#br0" timeOffset="1210">2524 1093 2295 0,'0'0'503'0,"0"0"-476"15,0 0 22-15,0 0 195 0,0 0-54 16,-121 161-118 0,55-81-47-16,-13 5 32 0,-6 0-57 15,0-1 0-15,6-8-7 16,8-8-23-16,9-7-48 16,11-11-133-16,13-2-155 15,14-18-277-15,18-19-753 0</inkml:trace>
  <inkml:trace contextRef="#ctx0" brushRef="#br0" timeOffset="1598">2527 480 2076 0,'0'0'369'15,"0"0"-230"-15,0 0-55 16,0 0 192-16,0 0-94 16,0 0-105-16,0 0-19 15,68 45-35-15,-2 13 22 16,19 15 22-16,3 16-16 15,4 5 21-15,-3 7-63 16,-10 2-8-16,-14 3 43 16,-17 2-36-16,-25 5-8 0,-23 1 0 15,-16 4 7-15,-42-3-11 16,-18-9 4-16,-6-13-20 16,10-15 4-16,10-21-23 15,20-20-72-15,22-37-127 16,17 0-343-16,3-14-318 0</inkml:trace>
  <inkml:trace contextRef="#ctx0" brushRef="#br0" timeOffset="1798">3794 1518 2512 0,'0'0'367'15,"0"0"-302"-15,0 0-12 16,173-10 35-16,-91-1 15 16,10 2-103-16,16 5-31 15,37 4-56-15,-25 9-382 16,-31 15-269-16</inkml:trace>
  <inkml:trace contextRef="#ctx0" brushRef="#br0" timeOffset="1976">3974 2116 2697 0,'0'0'545'0,"0"0"-516"16,0 0 10-16,0 0 31 16,0 0-40-16,256-30-30 15,-120 5-238-15,-4 6-689 0</inkml:trace>
  <inkml:trace contextRef="#ctx0" brushRef="#br0" timeOffset="3545">6337 492 1343 0,'0'0'250'16,"0"0"-176"-16,0 0 8 15,0 0 51-15,0 0-55 16,0 0 21-16,0 0-56 16,-13-86 20-16,7 78 26 15,-8 1-42-15,-1 4 2 0,-12 3-6 16,-5 0-41-16,-14 11 23 16,-7 23-7-16,-2 13-2 15,2 15 21-15,5 11-27 16,5 15 16-16,10 11 6 15,7 3-9-15,9 1 33 16,5-3-54-16,7-6-2 16,5-6 24-16,0-7-18 15,0-8-6-15,20-6 0 16,0-4 0-16,0-5 9 16,-4-7-9-16,-7-4 0 15,-4-6-1-15,-5 0 13 16,-11 4-8-16,-25-4-4 15,-16 3 9-15,-10 1 6 16,-6-8-15-16,-2-1 0 0,4-9 44 16,12-6-43-16,4-6-1 15,10-11 0-15,14 3 1 16,7-6 6-16,10-1-7 16,5 0 0-16,4 0 2 15,0 0-2-15,0 5-23 16,0 3-5-16,23 1 28 15,9 6-24-15,8 5 24 16,8 7 0-16,5 9-7 16,-1 7 9-16,-2 22-2 15,-1 45 27-15,-13 55 11 16,-16 70 109-16,-17 33-43 16,-3 10-57-16,-3-14 37 0,-11-19-55 15,5-4 5-15,6-14-2 16,3-47-31-16,0-53 100 15,0-39-93-15,3-14-7 16,12 6 36-16,13-1-31 16,7-5-12-16,12-24-23 15,41-33-138-15,-9-13-295 16,-5-4-1286-16</inkml:trace>
  <inkml:trace contextRef="#ctx0" brushRef="#br0" timeOffset="10293">13428 1436 1761 0,'0'0'381'15,"0"0"-196"-15,0 0 17 16,0 0 49-16,0 0-40 16,0 0-157-16,14-46-51 15,15 37 28-15,7-1-22 16,7 4 2-16,2 6-11 0,-2 0 0 15,-4 6 0-15,-8 24 0 16,-12 8-15-16,-12 5 0 16,-7 6-9-16,-3 2 23 15,-25-2-8-15,-4-1 9 16,6-10-11-16,4-9 11 16,8-10 0-16,11-14 0 15,3-5 0-15,0 0-22 16,20-29-61-16,19-16 0 15,13-13 25-15,7-7-42 16,3 0 7-16,-2 2 37 16,-12 11 53-16,-14 12 3 15,-12 9 83-15,-13 16 91 16,-9 9 54-16,0 6-62 0,-16 0-40 16,-24 24-74-16,-11 22-27 15,-6 13 44-15,9 11-30 16,11-4 0-16,18-1-16 15,16-4-16-15,3-9-7 16,19-9 0-16,27-7-21 16,16-9-15-16,14-13-90 15,55-11-10-15,-17-3-171 16,-16 0-513-16</inkml:trace>
  <inkml:trace contextRef="#ctx0" brushRef="#br0" timeOffset="10654">14725 819 506 0,'0'0'1827'0,"0"0"-1506"15,0 0-261-15,0 0 47 16,0 0 115-16,0 0-137 15,0 0-48-15,239 209-37 16,-135-144 8-16,9 0 4 16,-2-7-12-16,0-2 0 15,-7-3-5-15,-19-8 7 16,-19-4-4-16,-30-3 2 0,-25-3 0 16,-11 10 50-1,-40 1-37-15,-33 8-4 0,-15 5 63 16,-16-1-45-1,-4 1-5-15,3-2-14 0,14-7-2 16,21-10-12-16,27-6 4 16,40-9-183-16,3-7-307 15,11-12-333-15</inkml:trace>
  <inkml:trace contextRef="#ctx0" brushRef="#br0" timeOffset="11005">16499 913 2428 0,'0'0'502'16,"0"0"-475"-16,0 0 127 15,0 0 74-15,-179 150-119 16,133-70-52-16,16 13-55 15,13 8 11-15,17 5 34 16,11 0-47-16,45 0 0 16,25-3 17-16,28-9-16 15,15-17-2-15,7-20-20 16,0-28 5-16,-13-29-2 16,-21-12 10-16,-18-53 8 0,-26-47 8 15,-40-53 35-15,-13 1 29 16,-17 7-40-16,-38 27-13 15,-15 51-19-15,-60 35-1 16,5 14-154-16,11 30-709 0</inkml:trace>
  <inkml:trace contextRef="#ctx0" brushRef="#br0" timeOffset="20236">8082 3668 147 0,'0'0'1487'16,"0"0"-1251"-16,0 0-79 16,0 0 61-16,0 0-11 15,-71-92-4-15,41 77-75 16,-2 4-18-16,-8 2-3 15,-5 6-31-15,-8 3-1 16,-7 3-14-16,-5 38-34 16,-6 24 48-16,-14 48-63 15,12 4 30-15,4 18 0 16,10 7-12-16,24-24 1 16,5 12-13-16,16-16-12 15,14-13 20-15,5-13-25 0,34-11-1 16,19-22 3-16,24-13 5 15,17-25 2-15,12-17-10 16,10-17 0-16,1-48 0 16,-18-21 1-16,-22-44-1 15,-39-40 14-15,-43-39 5 16,-34 14 35-16,-31 42-7 16,0 51-13-16,15 41-8 15,-2 12-26-15,4 13-1 16,8 28-51-16,40 63-136 15,0 35-170-15,26 1-587 0</inkml:trace>
  <inkml:trace contextRef="#ctx0" brushRef="#br0" timeOffset="20829">11176 4151 2232 0,'0'0'332'15,"0"0"-259"-15,0 0 43 16,0 0 92-16,-190-50-47 16,119 50-95-16,-14 32-54 15,-5 29 54-15,2 19-40 0,14 12-26 16,18 8 56-16,27-3-55 16,29-6 11-16,6-10-12 15,50-15 1-15,26-12-1 16,21-26 0-16,13-21-58 15,-2-7 57-15,-10-28-38 16,-14-33 29-16,-28-14 9 16,-24-17 1-16,-27-9 73 15,-11-4-51-15,-23 5-2 16,-27 14 1-16,-8 21-21 16,2 30-102-16,4 35-163 0,19 0-598 15,16 12-1153-15</inkml:trace>
  <inkml:trace contextRef="#ctx0" brushRef="#br0" timeOffset="22076">11730 3557 2239 0,'0'0'663'15,"0"0"-558"-15,0 0-90 16,0 0 13-16,0 0 74 16,0 0 15-16,-16 247-116 15,8-130 7-15,2 12 32 0,3 5-18 16,0-5 8-16,0-5-29 16,-2-9 0-16,-1-14 11 15,3-13-12-15,-3-15 0 16,3-14 5-16,3-18-5 15,0-20-15-15,0-19-27 16,26-2 29-16,20-35-13 16,22-24-10-16,17-26-30 15,36-39 3-15,27-44-40 16,-10 9 0-16,-21 12-20 16,-25 24 80-16,-37 36 27 15,1-4 32-15,-10 2 2 0,-23 18 113 16,-17 15-17-16,-6 16 37 15,-12 6-52-15,-28 9-45 16,-5 10 24-16,-9 6-78 16,3 9 16-16,-2 0-4 15,4 12-6-15,7 25 3 16,5 16-9-16,14 13 0 16,7 19-3-16,6 13 3 15,4 9 0-15,2 7 0 16,4 4 9-16,0-4-15 15,0-7 15-15,0-13-9 16,0-14 0-16,0-18-9 16,0-16-6-16,0-14 0 15,0-13-29-15,0-19 29 16,0 0-9-16,10-15 17 0,4-21 1 16,4-7-13-16,13-8 5 15,1 1 1-15,7 6-16 16,4 6 23-16,-4 11 6 15,1 16 0-15,-7 11-12 16,-4 0 33-16,-3 13-16 16,-4 24 2-16,-2 0-1 15,-6 12 14-15,3-3-20 16,-2 1 0-16,5-1 16 16,2-9-16-16,9-8-1 15,5-11-11-15,2-9-43 16,5-9 43-16,7 0-53 15,1-28 10-15,6-18 37 0,-6-7-36 16,-4-6 32 0,-12 0 14-16,-7 3 8 0,-16 0 36 15,-12 6 13-15,0 9 5 16,-3 3 69-16,-23 11-91 16,-8 7-4-16,-1 10-3 15,-1 10-24-15,3 0 39 16,4 12-40-16,9 23 0 15,6 13 3-15,8 5 8 16,6 3-12-16,0-3 1 16,17-3 0-16,15-9-18 15,7-2 11-15,4-13-69 0,7-11 34 16,-1-12-53-16,2-3 43 16,5-9 7-16,1-24 45 15,-9-8-24-15,-8 4 24 16,-11 0 0-16,-10 14 34 15,-5 12-14-15,-8 11 2 16,0 0-11-16,2 11 16 16,-2 22 35-16,0 7-62 15,-2 5-3-15,2-1 1 16,-2-3 2-16,-1-5-19 16,0-10 18-16,-3-15-10 15,0-6-8-15,0-5 17 16,-16-13 2-16,-3-25 27 0,-1-12-10 15,6-9-4-15,8-12 8 16,6-2-19-16,0 2 44 16,0 6-46-16,23 19 6 15,6 10 23-15,7 18-29 16,4 18-26-16,5 0-97 16,18 32-200-16,-15 9-416 15,-5 0-1254-15</inkml:trace>
  <inkml:trace contextRef="#ctx0" brushRef="#br0" timeOffset="22534">14008 4349 836 0,'0'0'1444'0,"0"0"-1210"15,0 0-189-15,0 0 101 16,0 0 61-16,0 0-100 15,0 0-77-15,29 178-29 16,-9-124 54-16,3-4-55 16,4-3 0-16,-1-8 14 15,0-11-7-15,0-9-7 16,-4-17-21-16,1-2 20 16,1-14-23-16,2-25 6 15,0-7-9-15,0-10 26 16,-3-3-4-16,-4 6 4 15,-2 12 1-15,-11 11 15 16,2 18 81-16,-5 12-71 16,6 3-11-16,2 29 8 0,5 13-4 15,7 7-7 1,3 1 2-16,10 0-2 0,4-5 34 16,5-7-45-16,-2-12 7 15,-8-12 8-15,-5-16-15 16,-4-1 28-16,-6-14-21 15,-4-27 2-15,1-10 30 16,-2-11-39-16,-4-6-10 16,-5 4-77-16,0-1-157 15,2 20-358-15,1 16-181 0</inkml:trace>
  <inkml:trace contextRef="#ctx0" brushRef="#br0" timeOffset="22718">15062 4525 1702 0,'0'0'474'0,"0"0"-325"0,0 0 109 15,0 0 8-15,-13 165-88 16,13-112-86-16,0-3-86 16,4 0-6-16,22-5-22 15,17-10-235-15,-7-11-297 16,-7-18-246-16</inkml:trace>
  <inkml:trace contextRef="#ctx0" brushRef="#br0" timeOffset="22880">15141 4056 2538 0,'0'0'374'0,"0"0"-374"16,0 0 24-16,0 0-5 15,0 0-19-15,0 0-188 16,0 0-536-16,114 121-1054 0</inkml:trace>
  <inkml:trace contextRef="#ctx0" brushRef="#br0" timeOffset="23198">15750 4395 2121 0,'0'0'540'0,"0"0"-395"16,0 0-23-16,0 0 44 15,0 0-20-15,-174-23-127 16,148 29-14-16,9 20-5 16,17 4 0-16,0 8-19 15,5 4 19-15,21-2 0 16,10 2-2-16,-1-1 2 15,1 0 0-15,1-2-7 16,-8-7 7-16,-6 1 18 0,-13-5-18 16,-10-3 0-1,-3-2 27-15,-36-8-26 0,-15-6-1 16,-5-8-15-16,-12-1-111 16,18-8-207-16,15-15-611 0</inkml:trace>
  <inkml:trace contextRef="#ctx0" brushRef="#br0" timeOffset="23548">15943 4607 1783 0,'0'0'210'0,"0"0"-189"16,0 0-20-16,181 36 83 0,-120-33 44 15,1-3-57-15,5 0-19 16,-9-12-52-16,-8-17 0 16,-15-10 51-16,-16-4 8 15,-16-8 42-15,-3-5 20 16,-18 6 22-16,-29 8 2 16,-8 19-78-16,-10 20-3 15,-5 3 61-15,2 47-38 16,9 18 7-16,10 12 6 15,20 2-34-15,22 1 38 16,7-9-103-16,39-6-1 16,29-16 0-16,22-9-9 15,15-17-89-15,65-23-188 0,-27 0-572 16,-14-23-1406-16</inkml:trace>
  <inkml:trace contextRef="#ctx0" brushRef="#br0" timeOffset="24367">11425 3980 1932 0,'0'0'561'0,"0"0"-499"15,0 0 77-15,0 0 67 16,0 0-73-16,210 0-133 15,-92 9-21-15,-4-1-494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5:45.5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560 128 2123 0,'0'0'373'0,"0"0"-280"15,0 0 6-15,0 0 172 16,0 0-88-16,0 0-56 16,0 0-64-16,-155-145-32 15,87 160-13-15,-8 34-18 16,-1 22 42-16,1 12-42 16,20 5 0-16,24-2 13 15,21-10-13-15,11-13 0 16,33-15-48-16,24-23-25 15,14-22 1-15,11-3-78 16,-3-33-21-16,-8-23 86 16,-8-5 39-16,-18-1 35 15,-11 6 11-15,-15 15 65 16,-10 14 132-16,-6 18-56 0,-3 9-48 16,0 18-51-16,0 25-8 15,-3 11 14-15,-3 9 9 16,6-2-36-16,0-2 12 15,0-6-33-15,26-8-18 16,8-7-74-16,25-15-131 16,-11-8-450-16,-5-13-1668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5:46.0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453 558 2083 0,'0'0'493'16,"0"0"-402"-16,0 0-73 0,0 0 71 15,0 0 93-15,-180-86-95 16,111 86-51-16,1 8-35 16,9 22 2-16,13 3-3 15,23 1 0-15,20 3 0 16,3-2-2-16,23 3 1 15,26 3 0-15,10-2 1 16,9 2-11-16,5 0 11 16,-5-3 0-16,-8-2 29 15,-12-1-28-15,-11-1 8 16,-21-1 30-16,-16 3-25 16,-4-3 58-16,-42-5-33 15,-13 3 1-15,-12-10 18 0,-8-8-57 16,7-7 0-1,10-6-2-15,17 0-60 0,22-26-49 16,15-6-376-16,8-7-405 16</inkml:trace>
  <inkml:trace contextRef="#ctx0" brushRef="#br0" timeOffset="299">1111 0 2399 0,'0'0'462'16,"0"0"-421"-16,0 0-12 0,0 0 53 16,-62 192 92-16,27-86 14 15,-5 11-113-15,1 7 0 16,-4-2-21-16,1-3-4 15,-7-2 25-15,2-6-75 16,-2-6 0-16,4-6 18 16,5-17-18-16,4-11-32 15,10-15-40-15,12-16-67 16,14-19-80-16,0-12-463 16,20-9-384-16</inkml:trace>
  <inkml:trace contextRef="#ctx0" brushRef="#br0" timeOffset="621">1756 726 2203 0,'0'0'474'15,"0"0"-392"-15,0 0-60 16,0 0 210-16,0 0-26 16,0 0-74-16,0 0-87 15,-196-97-33-15,137 112 66 0,0 31-56 16,7 16 16-16,10 8 35 16,14 7-34-16,22-1 9 15,6-5-24-15,34-8-22 16,31-13 35-16,20-14-37 15,12-11-37-15,55-22-61 16,-24-3-221-16,-20 0-770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5:43.4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648 501 1450 0,'0'0'305'16,"0"0"-174"-16,0 0-18 0,0 0 160 15,0 0-88-15,0 0-67 16,0-50-5-16,0 62-92 16,0 32 19-16,0 17 65 15,0 22-7-15,0 11 14 16,0 10-97-16,0-1-14 15,0-1 50-15,-10-4-51 16,1-10 8-16,1-10-8 16,2-13 0-16,0-16 4 15,3-10-4-15,3-19-39 16,0-7-82-16,0-13-219 16,0-16-241-16,0-14-1241 0</inkml:trace>
  <inkml:trace contextRef="#ctx0" brushRef="#br0" timeOffset="278">0 460 1661 0,'0'0'314'15,"0"0"-167"-15,0 0-80 16,0 0 75-16,0 0 50 0,0 0-39 16,0 0-117-16,55-31 15 15,18 27 55-15,18-5-32 16,16 1-3-16,12-2-46 16,9 1-24-16,2-3-1 15,51 4-48-15,-37 3-276 16,-22 4-344-16</inkml:trace>
  <inkml:trace contextRef="#ctx0" brushRef="#br0" timeOffset="640">1297 932 1802 0,'0'0'471'16,"0"0"-431"-16,0 0 6 15,0 0 166-15,0 0-43 16,3 174-45-16,0-125-89 16,0-2-14-16,0-2 9 15,3-13-28-15,-1-9 15 0,-2-5-17 16,0-9-1-16,0-9-45 16,-3 0-154-16,3-11-167 15,-3-13-654-15</inkml:trace>
  <inkml:trace contextRef="#ctx0" brushRef="#br0" timeOffset="795">1267 584 2043 0,'0'0'369'15,"0"0"-265"-15,0 0-71 16,0 0-33-16,0 0-122 0,0 0-268 15,0 0-1189-15</inkml:trace>
  <inkml:trace contextRef="#ctx0" brushRef="#br0" timeOffset="1314">1762 1140 781 0,'0'0'837'16,"0"0"-694"-16,0 0-29 15,0 0 53-15,0 0-36 16,0 0-57-16,0 0-49 16,0 130-10-16,0-130 78 15,0-23-82-15,0-16-5 16,0-7-12-16,6-2-21 0,17-2 18 16,5 3-3-16,12 4 11 15,-1 15 1-15,1 8 0 16,-1 16 7-16,-2 4 49 15,-5 18 22-15,-2 27 35 16,-7 7-64-16,-3 13-36 16,-11-3 33-16,-3 1-46 15,-6-14 0-15,4-7-3 16,-4-13 3-16,0-17-20 16,0-10 6-16,0-2 14 15,0-20-12-15,3-25 3 16,6-11 8-16,14-9-11 15,11-2 13-15,14 3-1 16,11 5 11-16,7 14-1 16,2 14 42-16,2 23-14 0,-12 8 32 15,-2 19 67-15,-14 28-45 16,-8 12-1-16,-11 12-58 16,-8-4-9-16,-8-2 37 15,-4-6-61-15,0-15 1 16,-3-15-27-16,3-7-13 15,-3-18-118-15,0-7-152 16,0-22-360-16,0-14-1281 0</inkml:trace>
  <inkml:trace contextRef="#ctx0" brushRef="#br0" timeOffset="1525">1986 0 2699 0,'0'0'228'0,"0"0"-228"16,0 0-52-16,0 0 52 16,0 0 61-16,246 92-61 15,-88-13-134-15,-24-8-497 16,-16-7-788-16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5:53.3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0 682 2581 0,'0'0'23'0,"0"0"23"16,0 0-46-16,0 0 153 16,185-78-99-16,-109 25-51 15,0-11-3-15,-5-9-18 16,-8-9 17-16,-18 0 1 15,-14-1 64-15,-12 10 14 16,-7 17 28-16,-5 24 68 16,-7 26-61-16,0 6-42 15,0 53-31-15,0 25 23 0,-10 26 42 16,-6 8-75 0,-4 7-6-16,5-8 44 0,4-6-50 15,5-7-5-15,3-16-13 16,3-6-37-16,0-18-9 15,0-3-164-15,0-16-420 16,0-15-665-16</inkml:trace>
  <inkml:trace contextRef="#ctx0" brushRef="#br0" timeOffset="376">1800 330 2126 0,'0'0'328'15,"0"0"-246"-15,0 0-76 16,0 0 221-16,-35-190 22 15,-8 158-140-15,-13 18-46 16,-6 14-19-16,-11 3 35 16,-2 44-3-16,-4 24-23 15,5 17 32-15,12 8-43 16,12 11 5-16,24 0 26 0,20-11-38 16,6-4-10-1,32-16-25-15,27-15 1 0,20-19-2 16,6-18-64-16,9-17-88 15,38-11-125-15,-32-25-442 16,-10-5-452-16</inkml:trace>
  <inkml:trace contextRef="#ctx0" brushRef="#br0" timeOffset="903">2071 194 2431 0,'0'0'316'0,"0"0"-236"16,0 0 61-16,-6 211 188 0,0-124-173 15,2 1-81-15,4-3-26 16,0-3-32-16,0-8 7 16,0-12-24-16,10-7 0 15,2-19-6-15,-4-12-21 16,-5-11-39-16,0-13-6 15,-3 0 1-15,0-27-24 16,0-18-22-16,0-17 33 16,0-12 50-16,0-14-28 15,0-14 19-15,0-5 35 0,-3-4 4 16,-3 10 4 0,1 16 37-16,2 26 59 0,3 23 57 15,0 22-83-15,8 14-24 16,21 0 13-16,7 27-4 15,13 10 1-15,-1 10-29 16,12 3-6-16,-4 6 27 16,3 3-42-16,-4 6 3 15,-2 4 18-15,-7 4-21 16,-10 7 31-16,-13 0-7 16,-23-4-16-16,0-3 8 15,-37-6-21-15,-22-5-1 16,-12-11 0-16,-2-9-27 15,4-19 19-15,7-11-59 0,11-12-17 16,11 0-59-16,17-56-228 16,16 2-320-16,7-1-493 0</inkml:trace>
  <inkml:trace contextRef="#ctx0" brushRef="#br0" timeOffset="1381">2861 297 2521 0,'0'0'347'0,"0"0"-266"16,0 0 38-16,0 0 112 0,20 182-81 15,-17-98-95-15,0 4-31 16,0 4 44-16,8-2-46 15,-2-4-14-15,7-9 20 16,1-13-27-16,-2-10-2 16,-4-19 1-16,-2-17-44 15,-6-18 29-15,2 0-39 16,-5-24-4-16,0-26 8 16,0-13-43-16,-5-12 5 15,-7-18-11-15,-5-7 27 16,1-11 54-16,0-6-26 15,0-9 42-15,5 12-7 16,8 12 18-16,3 21 30 16,0 26 46-16,0 22-16 0,11 22 30 15,14 11-56-15,15 0-17 16,8 5 49-16,12 19-51 16,5 0-6-16,6-1-18 15,8-5 10-15,-3-4 4 16,-1-5-14-16,-5-3-45 15,-10-3-8-15,7 6-159 16,-18-3-257-16,-20-3-267 0</inkml:trace>
  <inkml:trace contextRef="#ctx0" brushRef="#br0" timeOffset="1563">2992 621 2746 0,'0'0'456'0,"0"0"-454"15,0 0 26-15,193 0 95 16,-78-5-123-16,-21 5-123 16,-18 0-926-16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5:52.4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0 810 2533 0,'0'0'229'0,"0"0"-229"0,0 0 0 16,199-41 30-16,-103 2 46 16,12-4-76-16,7-14-6 15,-1-2-43-15,-12-6 28 16,-20-3-16-16,-28-2 23 15,-20-7-4-15,-25 4 17 16,-9-1 1-16,0 11 39 16,-29 17 35-16,-7 18 55 15,-10 27-5-15,-6 1-34 16,-4 49 16-16,0 32-45 0,7 21 1 16,4 13-14-1,11 7-18-15,15-5 15 0,10-10-15 16,9-5-21-16,0-11 10 15,12-11-19-15,15-16-8 16,5-14 7-16,8-17-35 16,5-15-27-16,11-16-84 15,32-4-123-15,-12-27-284 16,-7-5-376-16</inkml:trace>
  <inkml:trace contextRef="#ctx0" brushRef="#br0" timeOffset="376">1669 639 1124 0,'0'0'1594'0,"0"0"-1329"16,0 0-182-16,-190-26 84 16,122 26 14-16,-3 2-46 15,5 28-102-15,13 9-15 16,14 1 33-16,19 5-50 15,20-4-1-15,0-3-2 16,27-6-47-16,19-8 11 16,9-13-103-16,7-11-25 15,0 0 6-15,-3-19-58 16,-13-17 65-16,-10 0 103 16,-13 4 50-16,-12 9 111 0,-5 14 84 15,-6 9-23-15,0 0-30 16,0 17-64-1,0 22 18-15,0 5-35 0,6 3-37 16,11-2 21-16,2-5-45 16,7-6-30-16,3-13 2 15,15-17-169-15,-9-4-322 16,-9 0-338-16</inkml:trace>
  <inkml:trace contextRef="#ctx0" brushRef="#br0" timeOffset="564">1493 94 2685 0,'0'0'350'16,"0"0"-283"-16,0 0-12 16,0 0 2-16,170 100-15 15,-91-59-42-15,46 15-109 16,-17-9-430-16,-17-9-1079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5:51.77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88 204 1803 0,'0'0'256'0,"0"0"-88"16,0 0-60-16,0 0 82 16,0 0-7-16,0 0-53 15,-14 123 45-15,14-22-94 16,0 14-36-16,0 6 34 15,0-4-44-15,0-5-10 16,-9-9-2-16,2-13-22 16,0-19 30-16,1-19-31 15,3-18 0-15,-1-15 15 0,4-19-15 16,0 0 0-16,0-28-7 16,0-27-51-16,0-19 49 15,4-15-50-15,2-13 16 16,-6-13 41-16,0-9-19 15,0-6 21-15,-3 1-6 16,0 8 6-16,3 19 9 16,0 22-9-16,0 26 0 15,16 22 48-15,11 14-36 16,5 14 2-16,10 4 7 16,8 0-8-16,5 13 49 15,10 11-62-15,5-3 0 16,8-1 30-16,4-6-30 0,3-4-1 15,-6-8-40-15,-8 2-109 16,-12-4-173-16,-19 2-370 16,-26 1-965-16</inkml:trace>
  <inkml:trace contextRef="#ctx0" brushRef="#br0" timeOffset="211">0 737 2227 0,'0'0'336'0,"0"0"-255"16,0 0-66-16,0 0 143 0,0 0 62 16,190 15-167-1,-116-33-51-15,11-3-2 0,31 7-76 16,-22 5-492-16,-12 2-1059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35:56.5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890 370 1672 0,'0'0'325'16,"0"0"-206"-16,0 0 65 15,0 0 80-15,0 0-64 16,-29-164-40-16,-13 128-100 16,-14 2-8-16,-10 9 32 15,-13 8-45-15,-3 11-11 16,-3 6-14-16,0 8-7 16,3 31 7-16,8 16-14 15,12 10 0-15,19 15 6 16,20 4-6-16,23 6-17 15,3 4 11-15,40-3 6 0,19-5-9 16,9-10 9-16,11-11 0 16,0-9-13-16,0-11 13 15,-7-5-8-15,-16-6-1 16,-16-5 9-16,-24-2-3 16,-19-1 3-16,0 0 0 15,-45 0 71-15,-27 4-52 16,-13-6-1-16,-7-5-18 15,7-6 9-15,13-10-22 16,22-3-1-16,24 0-119 16,26-47-174-16,37 5-396 15,14-2-444-15</inkml:trace>
  <inkml:trace contextRef="#ctx0" brushRef="#br0" timeOffset="608">910 895 2056 0,'0'0'395'16,"0"0"-254"-16,0 0-32 16,0 0 115-16,-62 167-21 15,56-110-96-15,6-3-88 16,16-1 8-16,36-13-27 16,13-7-27-16,11-13 18 15,2-17 0-15,-2-3-46 16,-11-14 7-16,-23-28-12 15,-19-11 49-15,-23-5-14 16,0-7 25-16,-45 1 28 0,-21 6-11 16,-5 14-2-16,-2 11 12 15,8 17 4-15,13 10 19 16,19 6-50-16,16 0-9 16,17 0 3-16,3 0-35 15,40 6 23-15,16-1-7 16,14 1-45-16,7-6 46 15,7 0-60-15,1-4-3 16,0-19 27-16,3-13-28 16,2-10 60-16,-2-16 27 15,-3-8 1-15,-12-11 7 16,-14-5 2-16,-19 1 31 16,-24-3 80-16,-16 9-2 0,-3 6-15 15,-10 14 8-15,-19 15-20 16,-8 13 42-16,2 17-89 15,-4 14-22-15,-4 0 44 16,4 24-40-16,0 37-19 16,-4 46-7-16,4 46 0 15,10 42 49-15,12-7-48 16,17-39-1-16,0-39 48 16,0-28-34-16,26 5-14 15,4 3-1-15,13-1 1 16,2-22-11-16,1-20 7 15,5-23-53-15,3-21-3 16,14-15-63-16,-12-26-195 0,-13-6-516 16</inkml:trace>
  <inkml:trace contextRef="#ctx0" brushRef="#br0" timeOffset="1050">40 1850 1702 0,'0'0'626'0,"0"0"-482"15,0 0-88-15,0 0 145 16,0 0 64-16,0 0-125 16,0 0-69-16,-40 15-49 15,80-7 52-15,14 1 17 16,19 0-15-16,18-4-5 16,17 1-22-16,50-6-7 15,52 0 18-15,51 0-46 16,14-6 17-16,-46-11 1 15,-59 3-31-15,-68 3 20 16,-20 7-21-16,-8 0 1 16,-1 2 16-16,-13 2-17 0,-29 0-21 15,-14 0-7-15,-17 0-28 16,0 0 5-16,0 0-87 16,-9-18-166-16,5-8-360 15,4-10-647-15</inkml:trace>
  <inkml:trace contextRef="#ctx0" brushRef="#br0" timeOffset="1219">2936 930 2954 0,'0'0'5'0,"0"0"-5"0,0 0-1227 0</inkml:trace>
  <inkml:trace contextRef="#ctx0" brushRef="#br0" timeOffset="1360">2848 1489 2900 0,'0'0'471'0,"0"0"-471"16,0 0-11-16,0 0-33 16,0 0-620-16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4:43.84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0 573 1647 0,'0'0'323'16,"0"0"-273"-16,0 0-6 15,0 0 134-15,0 0-31 0,0 0-35 16,56-33-83-16,-36 9 0 15,2-7 67-15,4-9-44 16,0-3-7-16,4-9-8 16,2-4-18-16,5 1 72 15,-4-4-37-15,-4 6-1 16,-6 8 56-16,-7 11-42 16,-6 8-4-16,-3 13 2 15,-4 4-30-15,-3 9 43 16,0 0-78-16,0 4 0 15,0 31 31-15,0 15-31 16,0 15 15-16,-7 12-15 16,1 2 1-16,-4 1 15 0,7-7-16 15,-1-8 0 1,1-6-9-16,3-13 9 0,0-7-43 16,0-6-95-16,0-13-227 15,0-8-310-15,3-12-895 16</inkml:trace>
  <inkml:trace contextRef="#ctx0" brushRef="#br0" timeOffset="192">639 493 1964 0,'0'0'478'0,"0"0"-379"0,0 0 69 15,0 0 68-15,0 0-127 16,170-15-79-16,-79 15-30 16,-15 0-194-16,-4 0-558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0:47.77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205 621 1676 0,'0'0'320'0,"0"0"-282"0,0 0 74 15,0 0 176-15,0 0-71 16,0 195-94-16,0-104-40 16,0 6-22-16,0 3 40 15,0-3-72-15,0-5-21 16,0-10 7-16,0-8-15 15,0-9-97-15,0-12-225 16,0-18-433-16,-6-17-1058 0</inkml:trace>
  <inkml:trace contextRef="#ctx0" brushRef="#br0" timeOffset="317">0 633 1832 0,'0'0'367'16,"0"0"-196"-16,0 0-12 15,0 0 33-15,58-157-5 16,-15 123-69-16,10 1-79 16,9 10 21-16,9 7-59 15,5 10 5-15,3 6 39 16,-7 6-37-16,-10 27-8 15,-14 15 9-15,-20 8-9 16,-22 13 36-16,-6 9-36 16,-34 4 0-16,-23-2 18 0,-13-7-18 15,5-14 1 1,5-21-1-16,18-18 1 0,16-16-2 16,26-4-143-16,3-24-400 15,27-8-448-15</inkml:trace>
  <inkml:trace contextRef="#ctx0" brushRef="#br0" timeOffset="620">1496 259 1984 0,'0'0'494'0,"0"0"-410"0,0 0-36 16,-177 105 100-16,114-34 68 15,9 18-77-15,3 14-74 16,17 12 17-16,3 9-62 16,11 7 28-16,8 5 16 15,12-6-46-15,0-12-11 16,12-15-7-16,25-20-15 15,8-15-27-15,34-18-202 16,-10-15-392-16,-7-16-1026 0</inkml:trace>
  <inkml:trace contextRef="#ctx0" brushRef="#br0" timeOffset="978">2216 886 1154 0,'0'0'1082'15,"0"0"-866"-15,0 0-79 16,0 0 106-16,0 0 38 15,0 0-142-15,-127-150-71 16,70 150-1-16,-8 0-37 16,-3 27 3-16,-1 26-2 0,10 20-7 15,14 16 51-15,11 8-67 16,22 3-2-16,12-5 33 16,9-13-38-16,40-17 0 15,21-20-1-15,18-23-28 16,9-22-14-16,38-13-164 15,-24-27-315-15,-23-4-404 0</inkml:trace>
  <inkml:trace contextRef="#ctx0" brushRef="#br0" timeOffset="1198">2939 883 2488 0,'0'0'566'0,"0"0"-481"15,0 0-17-15,0 0 63 16,0 0-47-16,207-3-84 16,-132 3-55-16,11 3-126 15,-21 25-455-15,-20 0-506 0</inkml:trace>
  <inkml:trace contextRef="#ctx0" brushRef="#br0" timeOffset="1384">2890 1431 2657 0,'0'0'479'16,"0"0"-439"-16,0 0 17 15,0 0 52-15,0 0-35 16,190 18-74-16,-65-18-127 16,-20 0-165-16,-17 0-500 0</inkml:trace>
  <inkml:trace contextRef="#ctx0" brushRef="#br0" timeOffset="2986">4023 1043 660 0,'0'0'1145'16,"0"0"-940"-16,0 0-123 0,0 0 116 16,0 0 27-16,0 0-88 15,0 0-61-15,164-16-49 16,-98-9 18-16,8-9-45 15,5-10-19-15,0-8 18 16,-3-10-55-16,-18-9 18 16,-11-5 26-16,-21-2 12 15,-20 0 31-15,-6 5-13 16,-9 8 18-16,-25 13 73 16,-8 20-17-16,-7 20 4 15,-1 12 10-15,1 27-61 16,1 33 38-16,2 24-56 15,10 17-7-15,5 8 36 0,12 6-46 16,3-4 8-16,9-2 12 16,1-6-29-16,6-5 20 15,0-16-21-15,0-11 0 16,0-17 12-16,6-20-12 16,1-13-18-16,-1-15 17 15,-3-6 2-15,4-18-24 16,6-32 20-16,4-18-7 15,12-11-10-15,7-7 19 16,13 10-41-16,4 14 22 16,6 15 14-16,3 16-13 15,-7 21 12-15,-5 10 4 16,-15 0-14-16,-15 29 23 0,-12 15-6 16,-8 10 21-16,-20 3-19 15,-23-5 44-15,-4-10-46 16,-1-8 0-16,2-18 41 15,10-12-35-15,7-4 6 16,9-2 9-16,9-19-13 16,11-3 11-16,0 5-19 15,0 6 0-15,23 4-3 16,4 9 3-16,8 0 0 16,2 9-9-16,5 14 18 15,1 4-6-15,2-2-3 16,3-4-57-16,3-5-68 15,31-16-373-15,-10 0-332 0,-7-22-1042 16</inkml:trace>
  <inkml:trace contextRef="#ctx0" brushRef="#br0" timeOffset="3232">4963 0 2431 0,'0'0'378'0,"0"0"-270"16,0 0 49-16,180 161 50 15,-82-70-23-15,4 17-129 16,12 32-16-16,-12 43 20 16,-23 41 5-16,-40 12 20 0,-39-18-63 15,-23-50-19-15,-33-50-4 16,0-30-7-16,-58 21-129 15,15-18-235-15,-8-10-1312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4:45.36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482 1170 1691 0,'0'0'298'15,"0"0"-198"-15,0 0 74 16,0 0 112-16,0 0-146 16,0 0-83-16,0 0 55 0,-184-80-45 15,141 80-6 1,1 0-10-16,-7 24-27 15,4 10 52-15,5 14-44 16,7 3-11-16,7 3 40 0,14 3-55 16,12-3 3-1,0-7-9-15,0-10 1 0,26-4-12 16,13-14-7-16,7-10-51 16,2-9 27-16,2 0-65 15,-4-30-1-15,-7-5 35 16,-4-10 38-16,-7 1 16 15,-9 1 9-15,-3 9 10 16,-6 8 14-16,-4 10 19 16,0 12 12-16,-1 4-9 15,-2 0-35-15,3 21 57 16,0 10-39-16,2 3-18 0,1 6 20 16,-3-8-21-16,2 1-18 15,4-4-131 1,4 3-132-16,-2-7-268 0,-2-12-1352 0</inkml:trace>
  <inkml:trace contextRef="#ctx0" brushRef="#br0" timeOffset="600">878 1238 1883 0,'0'0'486'16,"0"0"-435"-16,0 0-44 16,0 0 169-16,0 0-80 0,0 0-72 15,0 0 25 1,176 68-48-16,-120-66 0 0,-2-2-1 15,-3 0-6-15,-5-7-14 16,-7-11 19-16,-5-10-7 16,-9-5 7-16,-8-1 2 15,-11-8 17-15,-6 1 39 16,0 0 3-16,-16 0 35 16,-16 5-63-16,-5 10-4 15,-5 10 68-15,-1 16-38 16,4 0 4-16,-1 19-19 15,8 27-34-15,5 16 64 0,12 12-59 16,7 2-8-16,8-1 33 16,0-7-32-16,3-10 2 15,28-6-9-15,0-18 0 16,17-11-12-16,0-11-39 16,37-12-109-16,-13 0-157 15,-10-20-475-15</inkml:trace>
  <inkml:trace contextRef="#ctx0" brushRef="#br0" timeOffset="1496">1454 390 1166 0,'0'0'837'0,"0"0"-689"15,0 0-110-15,0 0 125 16,0 0 61-16,0 0-63 16,0 0-123-16,129 0-28 15,-81 0-10-15,21 0-7 16,-13 2-180-16,-11 0-441 0</inkml:trace>
  <inkml:trace contextRef="#ctx0" brushRef="#br0" timeOffset="1854">2277 0 1817 0,'0'0'341'16,"0"0"-239"-16,0 0-45 16,0 0 174-16,0 0-94 0,-87 153-92 15,52-102 17-15,-1-8-38 16,7-1-6-16,6-10 32 15,6-8-49-15,7-6-2 16,7-6 1-16,3-6 0 16,0-4 13-16,6-2-13 15,21 0 0-15,5 0 17 16,5 0-17-16,2 0-8 16,4 0-41-16,13 0-103 15,-11 0-117-15,-10 0-348 0</inkml:trace>
  <inkml:trace contextRef="#ctx0" brushRef="#br0" timeOffset="2068">2342 210 1555 0,'0'0'300'0,"0"0"-184"15,0 0 44-15,0 159 109 16,0-103-79-16,0-1-69 16,0 2-117-16,0-8-4 0,6 10-52 15,0-14-226 1,2-12-476-16</inkml:trace>
  <inkml:trace contextRef="#ctx0" brushRef="#br0" timeOffset="2531">2518 383 1835 0,'0'0'400'15,"0"0"-300"-15,0 0 10 16,0 0 79-16,0 0-61 15,0 0-82-15,0 0-34 0,158 80 21 16,-149-51-33-16,-6-1 5 16,-3-3-5-16,0-4-47 15,0-2 16-15,-6-9-47 16,0-3-18-16,2-7 35 16,4 0-46-16,0 0-28 15,4-16-23-15,22-13-8 16,3-4 41-16,4-2-89 15,-1 3 22-15,-5 2 192 16,-11 6 27-16,-3 11 167 16,-7 0 5-16,-6 11 38 15,0 2 36-15,0 0-80 16,0 0-57-16,0 8 64 16,0 16-73-16,0 5-15 0,-6 7-34 15,3-1-39-15,3-3 30 16,0 1-69-16,0-10-22 15,26-2-3-15,39-18-205 16,-5-3-509-16,-1 0-1436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5:05.93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125 358 2457 0,'0'0'333'0,"0"0"-221"16,0 0-16-16,0 0 78 15,0 0-27-15,-90 237-121 16,81-132-3-16,3 10-7 16,6 0-7-16,0 0 41 15,0-5-50-15,0-14 0 16,3-19 6-16,3-21-6 15,-3-24-16-15,-3-25-20 16,0-7-9-16,0-36 45 16,0-29-65-16,0-26 24 0,0-18 29 15,0-35-6 1,0-34-10-16,-6 17-4 0,3 16 32 16,3 30-15-16,0 35 15 15,20 11 0-15,15 4 42 16,18 22-10-16,15 26-8 15,11 17 4-15,12 0-26 16,5 8 43-16,-5 17-45 16,-3 2 0-16,-9-1-21 15,-11-3 0-15,-11 8-140 16,-21-9-390-16,-24-4-274 0</inkml:trace>
  <inkml:trace contextRef="#ctx0" brushRef="#br0" timeOffset="205">0 774 2295 0,'0'0'382'16,"0"0"-275"-16,0 0-99 15,0 0 117-15,0 0 31 16,170 0-78-16,-79 0-65 15,8-3-13-15,38 0-36 16,-25 3-293-16,-24 0-476 0</inkml:trace>
  <inkml:trace contextRef="#ctx0" brushRef="#br0" timeOffset="533">1581 0 2118 0,'0'0'337'0,"0"0"-229"0,0 0-14 15,0 0 200 1,0 0-68-16,-226 141-113 0,158-50-16 15,2 18-51-15,4 9 16 16,13 3-7-16,10-1-34 16,16-2 30-16,12-6-51 15,11-9 0-15,0-7-20 16,14-18 10-16,18-9-70 16,11-17-89-16,22-22-300 15,-6-16-226-15,-6-14-1349 0</inkml:trace>
  <inkml:trace contextRef="#ctx0" brushRef="#br0" timeOffset="820">1680 636 2547 0,'0'0'458'15,"0"0"-410"-15,0 0-33 16,0 0 123-16,0 0 37 16,0 0-142-16,0 0-11 15,105 97 41-15,-51-47-48 16,6 6 8-16,-1 3-16 16,0-3 1-16,-4 0 17 15,-2-6-25-15,-11-6-22 0,-5-6 20 16,-8-11-115-1,-7-15-173-15,-8-9-463 0,-8-3-507 0</inkml:trace>
  <inkml:trace contextRef="#ctx0" brushRef="#br0" timeOffset="1046">2108 621 2002 0,'0'0'517'16,"0"0"-346"-16,0 0 56 16,0 0 6-16,0 0-92 15,0 0-87-15,-127 160-21 16,84-91-27-16,-6 7-6 0,-1-3 0 16,2 1-42-16,2-7-109 15,1 8-166-15,11-18-400 16,11-19-555-16</inkml:trace>
  <inkml:trace contextRef="#ctx0" brushRef="#br0" timeOffset="1373">2386 76 2268 0,'0'0'262'0,"0"0"-170"16,0 0-19-16,0 0 130 16,0 0 28-16,0 0-78 15,0 0-82-15,161 144 15 16,-112-65-58-16,1 14 5 15,-8 9 50-15,1 3-47 16,-14 8-6-16,-7 2-26 16,-15-4 5-16,-7 2-18 15,-16-7-48-15,-49 21-136 0,6-30-263 16,0-20-401-16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5:05.2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1068 1657 0,'0'0'316'0,"0"0"-166"15,0 0-3-15,0 0 40 16,0 0-37-16,0 0-64 15,82-8 8-15,-35-9-65 16,8-7-19-16,7-9 38 16,11-8-48-16,5-9 0 15,7-12-31-15,0-6-50 16,-3-8 12-16,-9-3-44 0,-19-5 46 16,-17-1 66-1,-14-4 1-15,-17 7 0 0,-6 5 0 16,0 10 28-16,0 14 102 15,-16 15-33-15,-6 11-27 16,-12 19 49-16,-2 8-65 16,-7 20-22-16,1 42-15 15,-4 27-17-15,10 25 63 16,4 12-53-16,12 10 4 16,6-3 34-16,11-4-27 15,3-10 4-15,0-16-25 16,14-15 6-16,18-17 0 15,7-24-6-15,12-21-21 16,6-26-18-16,6 0-22 0,2-35-5 16,-6-18-21-16,-3-15 36 15,-13-6 45-15,-11 3-16 16,-8 12 22-16,-12 12 39 16,-9 21 19-16,-3 20 17 15,0 6 6-15,-6 26-56 16,-14 27-5-16,1 16-20 15,2 2 0-15,8-1 0 16,6-5 9-16,3-9-5 16,0-14-4-16,20-17-7 15,8-16 6-15,1-9-74 16,8-3 28-16,2-35 9 0,1-9-7 16,2-6 33-16,-5 6-6 15,-12 9 18-15,-5 14-9 16,-8 18 10-16,-7 6-1 15,-5 12 27-15,0 24-11 16,0 8 32-16,0 2-40 16,-14-1-7-16,4-6 14 15,0-14-15-15,7-7 0 16,3-15-1-16,0-3-45 16,0-6 2-16,17-30 10 15,15-13-29-15,8-4 53 16,8-3-43-16,8 9 10 0,1 9 28 15,-9 17 15 1,-5 17 21-16,-18 4-11 0,-8 25 13 16,-11 22 66-16,-6 9-50 15,0 2 39-15,0-5-30 16,-12-5-17-16,1-15 47 16,8-16-78-16,0-15 11 15,3-2 11-15,0-10-21 16,0-32-1-16,0-11-13 15,6-9-2-15,17-6 4 16,5 0-16-16,0 9 5 16,6 8 8-16,-5 14 14 15,4 18 0-15,-7 13-6 16,3 6 6-16,-3 19 67 16,-2 23-34-16,2 10 23 0,-4 4 24 15,-2 3-41-15,-3-2-19 16,-2-11-20-16,-4-7 9 15,-2-13-23-15,-2-11-38 16,-7-15-143-16,0 0-153 16,0-7-585-16</inkml:trace>
  <inkml:trace contextRef="#ctx0" brushRef="#br0" timeOffset="172">1170 465 2535 0,'0'0'472'0,"0"0"-433"15,0 0-29-15,0 0-20 16,0 0-101-16,196-8-725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5:08.25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95 238 2027 0,'0'0'310'0,"0"0"-158"0,0 0-129 16,0 0 99-16,0 0 113 15,0 0-92-15,156 153-79 16,-113-100 1-16,2-1-35 16,-5 0-6-16,-7-12-23 15,-4-4 5-15,-3-4-12 16,-6-6-7-16,-1 0-203 15,-5-4-299-15,-5-13-447 0</inkml:trace>
  <inkml:trace contextRef="#ctx0" brushRef="#br0" timeOffset="253">608 255 1874 0,'0'0'576'16,"0"0"-496"-16,0 0 23 16,0 0 188-16,0 0-121 15,-181 207-77-15,113-137-42 16,-11 1-34-16,8-6 1 16,2-6-13-16,16-15-4 15,14-9-2-15,13-12-11 0,9-6-84 16,11-4-87-16,6-10-163 15,3-3-251-15,20 0-402 0</inkml:trace>
  <inkml:trace contextRef="#ctx0" brushRef="#br0" timeOffset="775">851 586 1855 0,'0'0'476'16,"0"0"-409"-1,0 0 25-15,0 0 43 0,0 0-9 16,202-4-80-16,-134 4-33 16,5 0 52-16,2 9-43 15,1 0-7-15,-5 0-14 16,-9-5 5-16,-8-2 3 15,-15-2-9-15,-16 0 0 16,-14 0 30-16,-9 0-12 16,0-12 67-16,-12-11-29 15,-19-5-2-15,-4-1 37 16,-4-4-59-16,-1 7-10 16,4 3 35-16,4 3-33 15,8 3-8-15,6 4-5 0,7 4-10 16,5 6 25-1,6 3-26-15,0 0-5 16,0 0-8-16,23 3 13 0,13 19-1 16,7 3 1-16,5 8 0 15,4-1-2-15,1 3 2 16,-4-1 0-16,-4-3-1 16,-5-1 1-16,-7-4-2 15,-16-5-4-15,-11-3 12 16,-6-1 8-16,-20 1-14 15,-25-1-9-15,-12 4 8 16,-14 2-99-16,15-8-196 16,13-3-526-16</inkml:trace>
  <inkml:trace contextRef="#ctx0" brushRef="#br0" timeOffset="4398">2841 62 1370 0,'0'0'406'15,"0"0"-239"-15,0 0-30 16,0 0 138-16,0 0-85 0,0 0-59 15,-82-61-12-15,59 60-5 16,-3 1-18-16,-7 0-35 16,-2 0-21-16,-2 23 47 15,-2 18-48-15,-4 12-12 16,4 17 26-16,7 13-19 16,2 5 8-16,7 4-11 15,11-4-19-15,1-2 23 16,8-8-35-16,3 0-5 15,0-14 4-15,23-1 2 16,13-14 4-16,10-10-5 16,5-10-6-16,9-16 6 15,2-13-59-15,0 0 34 0,0-36 16 16,-5-17 9-16,-12-18 0 16,-16-15 1-16,-12-14 29 15,-17-9 30-15,0-9-39 16,-26-3-10-16,-17 10 5 15,1 14-4-15,8 24-24 16,18 36-1-16,10 22-194 16,6 15-874-16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5:20.19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594 203 1796 0,'0'0'503'16,"0"0"-336"-16,0 0 28 16,0 0 65-16,0 0-15 15,-170-54-131-15,108 66-53 16,-7 30 8-16,1 13-22 15,-2 17 13-15,13 13-29 16,9 9 4-16,17 9 14 16,17 8-49-16,14-4 1 0,11 0-1 15,37-4 6 1,24-5-1-16,20-15-5 0,16-11-1 16,6-24 1-16,1-21-27 15,-4-16 14-15,-6-11-4 16,-9-29 7-16,-14-36-1 15,-14-48 19-15,-25-49-8 16,-31-49 78-16,-12-17-42 16,-32 36 22-16,-17 51-22 15,-1 58-36-15,1 29 0 16,-36 6-24-16,9 15-159 16,2 13-741-16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5:19.52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89 44 2118 0,'0'0'479'0,"0"0"-397"15,0 0 43-15,0 0 47 16,179-38-130-16,-117 32-41 15,0 6-1-15,1 0-34 16,12 0-186-16,-18 14-325 16,-19 1-80-16</inkml:trace>
  <inkml:trace contextRef="#ctx0" brushRef="#br0" timeOffset="193">0 385 2034 0,'0'0'485'0,"0"0"-445"0,0 0 83 16,0 0-1-16,0 0-58 16,205 21-64-16,-83-21-81 15,-20 0-199-15,-11 0-629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5:18.71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0 209 1704 0,'0'0'383'16,"0"0"-257"-16,0 0 50 15,0 0 75-15,0 0-108 16,0 0-38-16,62 0-26 16,-16-1-37-16,5-6 29 15,6 2-71-15,-1 1 6 0,-5 4-21 16,0 0-1-16,-3 0-207 16,-16 13-232-16,-8-2-169 15</inkml:trace>
  <inkml:trace contextRef="#ctx0" brushRef="#br0" timeOffset="198">261 0 1614 0,'0'0'311'15,"0"0"-103"-15,0 0-109 16,0 0 53-16,0 0 62 0,0 0-123 15,0 0-52-15,-6 190-33 16,6-119-6-16,0 26-67 16,0-18-322-16,-3-17-555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5:27.0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 16 1810 0,'0'0'833'0,"0"0"-592"0,0 0-144 16,0 0 108 0,0 0-27-16,0 0-88 0,0 0-11 15,151-9-77-15,-80 9-2 16,8-4 28-16,3 4-28 15,-3 0 0-15,-8 0-31 16,-9 0-83-16,-2 0-84 16,-21 0-283-16,-19 4-350 0</inkml:trace>
  <inkml:trace contextRef="#ctx0" brushRef="#br0" timeOffset="242">0 333 2542 0,'0'0'472'0,"0"0"-412"16,0 0 49-16,0 0 68 16,0 0-36-16,0 0-123 15,219 22 4-15,-146-22 20 16,-5 2-30-16,1 3-12 15,1 1-15-15,18 9-154 16,-17-6-573-16,-12 0-1738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5:25.93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0 670 1918 0,'0'0'356'16,"0"0"-147"-16,0 0-113 15,0 0 49-15,0 0 71 16,0 0-66-16,-3 0-104 16,29 0-4-16,14 0 2 15,7-25-26-15,10-15 28 16,9-9-46-16,4-13 2 15,-2-15 5-15,-3-3-7 16,-12-2-1-16,-7 7-1 16,-10 10 2-16,-13 10-1 15,-8 21 2-15,-7 13-1 0,-2 16 55 16,-6 5-46-16,0 14-2 16,3 35 8-16,-3 22 0 15,0 21 41-15,0 9-56 16,0-1 0-16,0-6 27 15,0-3-26-15,0-20-1 16,0-6 0-16,0-9 1 16,0-16-15-16,0-9-32 15,0-14-123-15,6-17-135 16,14 0-367-16,-3 0-116 0</inkml:trace>
  <inkml:trace contextRef="#ctx0" brushRef="#br0" timeOffset="205">1048 494 527 0,'0'0'1538'0,"0"0"-1265"16,0 0-73-16,0 0 59 16,0 0-22-16,0 0-73 15,190 0-117-15,-120 0-46 16,4-8 33-16,11 2-34 15,23-7-154-15,-18 2-473 16,-19 2-1004-16</inkml:trace>
  <inkml:trace contextRef="#ctx0" brushRef="#br0" timeOffset="736">2470 350 1290 0,'0'0'826'0,"0"0"-656"15,0 0-69-15,0 0 148 16,0 0 5-16,0 0-93 15,0 0-56-15,20-164-21 0,-20 136 39 16,-20 11-62-16,-11 1-7 16,-7 16 2-16,-12 0-38 15,-9 24 21-15,-6 32-29 16,3 11 20-16,7 17 18 16,9 1-47-16,19 2 8 15,21-14-9-15,6-4-2 16,6-15-16-16,30-10 18 15,10-16-66-15,7-18 24 16,5-10-48-16,1 0 22 16,0-29 25-16,-10-11 16 15,-10-8 12-15,-8 4 15 0,-11 4 0 16,-8 9 40 0,-2 13 4-16,-7 9 14 15,-3 9-2-15,0 0-47 0,0 21 37 16,0 14-45-16,0 7 11 15,0-1 29-15,9 4-41 16,11-14-1-16,11-2-32 16,11-10-48-16,40-19-117 15,-7 0-510-15,-3-19-912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5:27.94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462 100 909 0,'0'0'1406'0,"0"0"-1144"16,0 0-184-16,0 0 147 15,0 0 40-15,0 0-121 16,0 0-29-16,14-100-67 16,-20 100 1-16,-25 6-16 15,-11 29-32-15,-14 18 32 0,-5 14-33 16,-6 23 0-16,5 6-1 15,4 13 2-15,11 3 8 16,18 3 6-16,12-2-6 16,17-17 35-16,0-2-44 15,31-10 0-15,23-10 25 16,12-16-25-16,16-20 36 16,3-15-35-16,7-19 0 15,0-4 45-15,-4-24-46 16,-6-29 0-16,-6-18 24 15,-17-22 9-15,-17-14 12 16,-22-38 8-16,-20 4-25 0,0 0 41 16,-33 2-69-1,-27 39-6-15,-11 6 5 16,-17 29-31-16,-33 30-85 0,22 19-265 16,24 16-2141-16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0:43.13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3864 2085 0,'0'0'370'15,"0"0"-315"-15,0 0-31 16,179 0 43-16,-84 0-35 15,62-6-32-15,-19 6-34 16,-19 0-537-16</inkml:trace>
  <inkml:trace contextRef="#ctx0" brushRef="#br0" timeOffset="200">16 4361 2695 0,'0'0'236'15,"0"0"-236"-15,0 0-13 16,233 0 11-16,-54 0 1 16,47-17-27-16,-30-1-330 15,-41 0-619-15</inkml:trace>
  <inkml:trace contextRef="#ctx0" brushRef="#br0" timeOffset="575">3017 3077 2408 0,'0'0'320'15,"0"0"-263"-15,0 0-35 16,0 0 8-16,0 0 96 15,0 0-35-15,0 0-51 16,246-68-17-16,-124 68 19 16,11 0-41-16,9 0 21 15,-1 0-8-15,-8 0-13 16,-11 0-2-16,-25 10-65 16,-24 18-167-16,-30-1-250 0,-27-4-98 15</inkml:trace>
  <inkml:trace contextRef="#ctx0" brushRef="#br0" timeOffset="1038">2988 3162 2383 0,'0'0'486'16,"0"0"-425"-16,0 0-34 15,0 0 72-15,0 0 36 16,0 0-36-16,0 0-99 16,88 27 1-16,1 2-1 15,15 9 1-15,15 6 28 0,-5 6-13 16,1 1-8 0,-10 1 11-16,-11 0-19 0,-18-9-9 15,-20 5 9-15,-27-5 0 16,-23 7 11-16,-6 6 1 15,-55 9 4 1,-27 12 25-16,-22 8-40 0,-18 6 16 16,-12 4 7-16,-7 2-22 15,8-6 25-15,11-8-26 16,17-7 22-16,20-13 1 16,20-9-16-16,19-8-8 15,16-14 13-15,13-5-12 16,14-6 24-16,3-4-17 15,20-5 2-15,42-3 52 16,29-7-22-16,57-2 23 0,52 0-18 16,49-14-33-16,35-4-12 15,-64 10-52-15,-43-5-319 0</inkml:trace>
  <inkml:trace contextRef="#ctx0" brushRef="#br0" timeOffset="-2654">742 350 1722 0,'0'0'321'16,"0"0"-184"-16,0 0-10 0,0 0 112 15,0 0-53-15,0 0-109 16,-6 48-35-16,6 30-22 16,0 21 59-16,0 20 8 15,0 2-73-15,3-8 4 16,0-6-18-16,5-13 17 16,1-14-22-16,-3-15 5 15,5-17 0-15,-5-14 0 16,0-16-1-16,-2-16-87 15,2-2 40-15,3-23-12 16,2-29 50-16,-5-23-43 0,-3-19 53 16,-3-18-10-1,0-35 0-15,-9 11 10 0,-14 0 0 16,4 6 6-16,16 36 32 16,3 6-17-16,6 26 17 15,42 24-9-15,14 17-29 16,21 15 0-16,5 6 0 15,4 0 7-15,-7 12 1 16,-7 13-8-16,-19 7 0 16,-23 5-2-16,-26 8 2 15,-10 11 0-15,-32 3 32 16,-31 2-26-16,-13-3 27 0,-1-12-33 16,10-10-2-1,16-17-47-15,28-19-129 0,17 0-326 16,6 0-564-16</inkml:trace>
  <inkml:trace contextRef="#ctx0" brushRef="#br0" timeOffset="-2414">2013 0 2045 0,'0'0'376'0,"0"0"-291"16,0 0-69-16,-170 178 112 16,91-52 29-16,0 46 21 0,20-11-93 15,20-16-57-15,29-22 31 16,10-35-50-16,26 6-2 16,30 3-7-16,72-17-84 15,-14-26-247-15,1-28-430 0</inkml:trace>
  <inkml:trace contextRef="#ctx0" brushRef="#br0" timeOffset="-2064">2642 705 1861 0,'0'0'802'0,"0"0"-595"0,0 0-119 15,0 0 24-15,-214-7 38 16,152 52-66-16,4 14-33 16,8 6-32-16,18 0-10 15,21-4 6-15,11-10-15 16,17-14-16-16,32-12-4 16,17-21-128-16,6-4-78 15,-1-29 54-15,-1-15-26 16,-18-2 116-16,-13 1 39 15,-19 19 43-15,-14 11 118 16,-6 15 43-16,0 0-24 16,0 35-87-16,-3 12-26 15,3 6 43-15,0 0-67 0,23-11 0 16,53-27-182-16,-5-15-485 16,-6 0-921-16</inkml:trace>
  <inkml:trace contextRef="#ctx0" brushRef="#br0" timeOffset="-1897">3149 855 1620 0,'0'0'890'0,"0"0"-782"16,0 0-67-16,0 0 74 16,0 0 55-16,233 6-98 15,-159 0-72-15,2-3-88 16,6 3-226-16,-23-4-277 0,-21 1-1073 0</inkml:trace>
  <inkml:trace contextRef="#ctx0" brushRef="#br0" timeOffset="-1716">3391 666 2096 0,'0'0'579'16,"0"0"-530"-16,0 0-1 15,0 0 116-15,0 212-34 16,0-128-81-16,0-2-48 16,10-9-2-16,25 1-93 15,-1-20-170-15,-2-23-346 0</inkml:trace>
  <inkml:trace contextRef="#ctx0" brushRef="#br0" timeOffset="-1274">3895 402 2183 0,'0'0'374'0,"0"0"-278"16,0 0-34-16,30 214 140 15,-21-125-88-15,1 2-53 16,0 1-25-16,-1-10-36 15,2-12 0-15,-5-17 6 0,2-11-4 16,-5-19 13-16,-3-14-15 16,0-9 9-16,0 0 12 15,0-9-21-15,0-26-29 16,0-7-67-16,9-6-41 16,21 0 71-16,5 12-61 15,8 13 59-15,2 14 32 16,2 9-22-16,-4 11 42 15,-4 25 16-15,-10 11 62 16,-12 3 35-16,-14 2-84 16,-3 0 57-16,-14-8 23 15,-21-8-32-15,-12-13 25 16,-4-11-21-16,2-12-24 0,-1 0 5 16,4-16-45-16,13-12-1 15,10-5-30-15,23-20-208 16,0 5-436-16,5 7-1249 15</inkml:trace>
  <inkml:trace contextRef="#ctx0" brushRef="#br0" timeOffset="-952">5376 375 2320 0,'0'0'304'0,"0"0"-228"15,0 0-55-15,-252 226 24 16,156-140 180-16,5-3-117 16,12-4-66-16,20-14-8 15,22-15-7-15,25-9-16 16,12-11-11-16,0-1 7 15,40 0 31-15,8 1-25 16,11 3 25-16,7-1-7 16,2 3-30-16,-6-1-2 15,1 6-14-15,12-2-131 16,-12-7-324-16,-15-14-636 0</inkml:trace>
  <inkml:trace contextRef="#ctx0" brushRef="#br0" timeOffset="-689">6027 893 2333 0,'0'0'358'15,"0"0"-251"-15,0 0-75 16,0 0 152-16,-229 4 24 15,159 36-114-15,8 14-49 16,10 3 6-16,19 5-21 0,24-1 0 16,9-6-14-16,16-5-14 15,39-12 14-15,21-11-16 16,58-27-85-16,-19-2-245 16,-10-32-635-16</inkml:trace>
  <inkml:trace contextRef="#ctx0" brushRef="#br0" timeOffset="-434">6639 50 2730 0,'0'0'302'0,"0"0"-239"16,0 0-53-16,131 183 5 15,-63-109 116-15,5 8-55 16,5 13-28-16,-9 10 9 16,-20 12-14-16,-23 13 13 15,-26 27-35-15,-65 25-5 16,-27-13-16-16,-75 23-169 16,26-57-406-16,23-50-1768 0</inkml:trace>
  <inkml:trace contextRef="#ctx0" brushRef="#br0" timeOffset="12956">3048 2252 1295 0,'0'0'538'16,"0"0"-450"-16,0 0-73 16,0 0 16-16,0 0 93 15,0 0-68-15,206-98-8 16,-141 86-47-16,-5 7 23 16,-15 5 40-16,-19 0-8 15,-26 29 28-15,0 11 38 0,-46 14-12 16,-19 9 24-16,-14-4-47 15,3-1-12-15,14-13 6 16,19-13-14-16,24-14-24 16,16-10-43-16,3-5 0 15,16-3 3-15,27 0-3 16,13 0 0-16,9 4-6 16,4 0-15-16,26 3-139 15,-17-5-219-15,-8 2-520 0</inkml:trace>
  <inkml:trace contextRef="#ctx0" brushRef="#br0" timeOffset="13247">3787 2060 1991 0,'0'0'531'0,"0"0"-409"16,0 0-75-16,0 0 142 15,-133 207-4-15,125-132-105 16,8 6-52-16,27-6-28 16,31-3 0-16,18-16 0 15,15-21-31-15,8-21-58 16,-4-14 3-16,-10-23-11 16,-22-30 92-16,-28-17 5 0,-32-10 108 15,-3-3 55-15,-58 3-84 16,-21 19-17-16,-49 25-62 15,24 22-162-15,16 14-877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5:34.7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0 401 2256 0,'0'0'323'15,"0"0"-154"-15,0 0 112 16,144-204-33-16,-104 145-116 15,-8 1-63-15,-10 16 57 16,-5 15-41-16,-11 16 16 16,-1 11-22-16,-5 0-41 0,0 38 2 15,0 24 23-15,0 21-10 16,-23 17-20-16,-4 0-33 16,1 6 0-16,3-3 0 15,3-6 0-15,7-8 0 16,4-13-101-16,-2 4-161 15,5-21-361-15,-6-14-2240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5:34.05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596 207 1149 0,'0'0'1250'0,"0"0"-1022"16,0 0-155-16,0 0 135 15,-119-170 19-15,71 146-104 16,-12 16-11-16,-5 8-79 16,-8 23 0-16,2 33 11 15,8 18-20-15,10 11 10 16,24 7-34-16,20-1 0 15,9-12 18-15,29-8-18 0,30-20-24 16,20-16-39-16,9-29-55 16,1-6-38-1,-4-15-7-15,-14-27 58 0,-15-7 99 16,-16-2 6-16,-15 4 44 16,-8 15 101-16,-11 6 0 15,-6 13 20-15,0 13-62 16,-6 6-43-16,-14 29-13 15,1 13-41-15,5 6 15 16,11-2-21-16,3-2 12 16,0-12-30-16,27-11-50 15,36-18-143-15,-6-9-390 16,0 0-556-16</inkml:trace>
  <inkml:trace contextRef="#ctx0" brushRef="#br0" timeOffset="184">1273 216 2364 0,'0'0'591'0,"0"0"-507"16,0 0 107-16,0 0-50 16,184 0-84-16,-104 0-23 15,19 0-34-15,48 10-126 16,-22-2-325-16,-24 1-979 0</inkml:trace>
  <inkml:trace contextRef="#ctx0" brushRef="#br0" timeOffset="387">1545 568 1650 0,'0'0'1254'0,"0"0"-1097"16,0 0-73-16,0 0 70 16,0 0-49-16,218 0-47 15,-132 0-58-15,35 0-21 16,-22 0-220-16,-11 0-736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5:33.10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0 218 1921 0,'0'0'381'0,"0"0"-189"16,0 0-123-16,0 0 28 15,0 0 17-15,229-17-37 16,-147 8-77-16,11 3-1 16,-5 3 0-16,-3 3-86 0,14 0-65 15,-28 15-331 1,-22 3-413-16</inkml:trace>
  <inkml:trace contextRef="#ctx0" brushRef="#br0" timeOffset="223">0 407 2105 0,'0'0'360'0,"0"0"-200"15,0 0-124-15,0 0 48 16,0 0 22-16,0 0-24 16,246 0-81-16,-158 0 5 15,11 0-12-15,-1 0-44 0,-3 0-133 16,26 0-314-16,-27 0-163 16,-18 0-837-16</inkml:trace>
  <inkml:trace contextRef="#ctx0" brushRef="#br0" timeOffset="476">662 0 1748 0,'0'0'496'16,"0"0"-296"-16,0 0-22 16,0 0-36-16,0 0-111 15,0 0-29-15,0 0 32 16,210 71-33-16,-136-21 6 0,-4 8 1 15,-15 7-7 1,-16 6 57-16,-19 0-4 0,-20 9 15 16,-6-9 25-16,-43 2-61 15,-18-11-33-15,-7-6-3 16,-2-17-45-16,5-20-76 16,25-13-185-16,16-6-370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5:41.19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113 1231 1864 0,'0'0'967'0,"0"0"-856"16,0 0-59-1,229 0-51-15,-141 0-2 0,26 0-76 16,-24 0-766-16,-25 0-1116 0</inkml:trace>
  <inkml:trace contextRef="#ctx0" brushRef="#br0" timeOffset="178">0 1847 2810 0,'0'0'461'16,"0"0"-461"-16,0 0-3 0,0 0-3 15,237 0 6-15,-67-20-108 16,-19-5-532-16,-10-1-1203 0</inkml:trace>
  <inkml:trace contextRef="#ctx0" brushRef="#br0" timeOffset="815">2266 0 2673 0,'0'0'362'16,"0"0"-300"-16,0 0-11 15,0 0-37-15,0 0 17 16,0 0-5-16,0 0-26 16,-179 220-9-16,156-48 3 15,13 34 6-15,10-15 6 16,0-37-6-16,0-49 0 16,0-22 14-16,0 5-13 15,0 9 4-15,-29 4 2 16,-21-10-7-16,-19-13 39 0,-13-13-39 15,-12-16 0-15,2-14 23 16,3-14-23-16,18-12 0 16,15-9-12-16,19 0 12 15,15 0-6-15,16 0 6 16,6 0-21-16,0 0 1 16,13 0-53-16,33 11 47 15,16 19 19-15,16 14 7 16,11 15 32-16,5 14-31 15,2 20 22-15,-8 12 31 16,6 34-17-16,2 29 27 16,-2 36-17-16,-12 5 7 0,-23-14 27 15,-22-40-75 1,-21-40 27-16,-9-27 36 16,-1-8-50-16,-3 5 40 0,1 1-28 15,-4-4-22-15,0-17 27 16,0-15-36-16,-4-20-27 15,1-30-70-15,3 0-200 16,0-17-908-16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5:39.86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80 179 1588 0,'0'0'245'0,"0"0"-69"15,0 0-11-15,0 0 33 16,0 0 84-16,0 0-100 16,0-10-58-16,0 44-7 15,0 25-65-15,0 23 46 16,0 21-28-16,0 13-41 15,0 4 50-15,0-5-79 0,0-6 1 16,-8-18 17-16,2-13-18 16,3-23 0-16,0-19 0 15,3-16 1-15,0-14 27 16,-3-6-28-16,-1-14 0 16,1-37-1-16,0-22-10 15,0-25-20-15,-1-17 14 16,1-14 17-16,-4-4-13 15,1-1 13-15,3 8 0 16,3 24 1-16,0 19-1 16,0 27 1-16,19 19-1 15,13 15 15-15,15 10-24 0,5 12 9 16,13 0-9-16,8 0-1 16,2 12 20-16,4 7-8 15,0-2-2-15,-5 0-40 16,5 4-80-16,-20-7-403 15,-22-5-288-15</inkml:trace>
  <inkml:trace contextRef="#ctx0" brushRef="#br0" timeOffset="204">40 605 2023 0,'0'0'375'16,"0"0"-306"-16,0 0 58 0,0 0 65 16,0 0-67-16,230 17-83 15,-136-17-42-15,41 0-73 16,-27 0-240-16,-17-12-670 0</inkml:trace>
  <inkml:trace contextRef="#ctx0" brushRef="#br0" timeOffset="466">1445 0 2490 0,'0'0'345'0,"0"0"-273"0,-127 186-45 15,28-28 92-15,-16 49 69 16,10 14-107-16,33-36-58 16,36-46 52-16,27-54-66 15,9-11 9-15,0 2-18 16,6 2-28-16,36-9-78 16,43-27-245-16,-6-25-476 15,-7-17-1185-15</inkml:trace>
  <inkml:trace contextRef="#ctx0" brushRef="#br0" timeOffset="692">1632 666 2364 0,'0'0'474'15,"0"0"-462"-15,0 0 120 16,74 176 74-16,-34-97-83 15,6 3-3-15,7-6-120 16,1-5 0-16,3-11 30 16,-6-12-30-16,-8-14-36 15,-10-9-123-15,-7-19-181 16,-12-6-296-16,-8 0-339 0</inkml:trace>
  <inkml:trace contextRef="#ctx0" brushRef="#br0" timeOffset="874">2066 728 2067 0,'0'0'544'15,"0"0"-484"-15,0 0-13 16,0 0 103-16,-133 188 30 16,71-99-64-16,-4-1-88 15,7-6-28-15,7-14-27 16,8-12-158-16,22-18-141 15,9-22-469-15</inkml:trace>
  <inkml:trace contextRef="#ctx0" brushRef="#br0" timeOffset="1153">2329 212 2417 0,'0'0'304'0,"0"0"-234"16,0 0-63-16,0 0 171 15,222 160 5-15,-157-80-74 16,-3 10-46-16,-5 10-21 16,-12 8-26-16,-14 9 32 15,-25-4-21-15,-6 0-12 16,-34-4 0-16,-20-12-15 0,-6-14-42 15,1-16-91-15,20-23-234 16,13-23-386-16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5:45.93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0 396 2160 0,'0'0'332'16,"0"0"-210"-16,0 0-121 15,0 0 42-15,0 0 72 16,193-39-84-16,-114 39-22 16,-3 6 17-16,-14 30-7 15,-14 13 56-15,-25 13-64 16,-23 8-10-16,-6 7 14 16,-41-1-15-16,-8-5-1 15,-4-12-8-15,14-12 9 16,11-14-11-16,14-16 11 15,20-15-70-15,0-2 25 16,34-15-129-16,28-30 12 16,23-20-53-16,9-13 14 0,8-4 119 15,-9 0 21-15,-22 9 61 16,-22 16 5-16,-19 22 192 16,-24 14 161-16,-6 19-29 15,0 2-115-15,-17 10-48 16,-14 34-142-16,-6 11 3 15,1 12 26-15,7 7-21 16,18 0 6-16,11-7-35 16,5-4 3-16,34-10-12 15,19-11-61-15,57-38-146 16,-17-4-367-16,-6-9-880 0</inkml:trace>
  <inkml:trace contextRef="#ctx0" brushRef="#br0" timeOffset="324">1575 0 2626 0,'0'0'471'16,"0"0"-471"-16,0 0 0 15,0 0 39-15,0 0 20 16,167 103-29-16,-73-53-20 15,18 2-1-15,10 3-1 16,-5-3-8-16,-2 5 0 0,-15-9 16 16,-18 4-16-1,-22-5-6-15,-32-3-1 0,-23 4 7 16,-13 4 27-16,-49 7-12 16,-33 3-14-16,-18 6 48 15,-9-3-43-15,5-6 0 16,15-7-6-16,21-7-37 15,33-8-50-15,24-7-278 16,19-17-556-16</inkml:trace>
  <inkml:trace contextRef="#ctx0" brushRef="#br0" timeOffset="659">3212 70 2638 0,'0'0'285'0,"0"0"-189"16,0 0-59-16,-204 224 142 16,156-118-15-16,22 16-116 15,21 4-19-15,10 4-14 16,53-5-3-16,31-5 58 15,28-14-70-15,24-20 0 16,7-25-19-16,-1-31 19 16,-10-30-11-16,-19-16-5 15,-27-50 16-15,-24-51 36 0,-41-50-18 16,-29-44-6-16,-53 10 51 16,-26 42-63-16,-69 25-40 15,33 70-116-15,-13 8-830 16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5:43.66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1318 2138 0,'0'0'227'16,"0"0"-204"-16,0 0 24 16,243 43 32-16,-162-37 3 15,5-6-44-15,-5 0-38 16,-5 0 24-16,-11-21-24 16,-17-5 0-16,-11-6 30 15,-14-9 20-15,-13-6 46 16,-7-6 8-16,-3-10-24 15,0 2 32-15,-25 2-55 0,-15 9 9 16,-10 11 38-16,-8 15-56 16,-15 22-18-16,-1 2-25 15,-8 29 4-15,6 33 36 16,11 17-45-16,16 20 0 16,16 9 72-16,24 4-54 15,9 0 18-15,15-9-15 16,38-11-21-16,18-13 48 15,19-23-48-15,4-15-23 16,5-20 17-16,-5-21-67 0,-6 0-58 16,-1-53-123-1,-22-5-535-15,-20-7-1464 0</inkml:trace>
  <inkml:trace contextRef="#ctx0" brushRef="#br0" timeOffset="308">1037 551 2505 0,'0'0'444'0,"0"0"-444"15,0 0 0-15,0 0 18 16,0 0 73-16,234 0-81 16,-140 0-10-16,31-2-133 15,-23-2-364-15,-23-2-913 0</inkml:trace>
  <inkml:trace contextRef="#ctx0" brushRef="#br0" timeOffset="640">2292 0 2215 0,'0'0'559'16,"0"0"-559"-16,0 0 13 16,0 0 152-16,0 0 2 15,-99 173-75-15,41-108-40 16,-4-3-25-16,0-1 49 16,9-9-76-16,13-11 9 15,17-11 20-15,11-11-29 0,12-3-14 16,0-4 7-16,6-4 7 15,31 2-12-15,8-5 12 16,15 1-14-16,2 0-11 16,3-4-26-16,0-2-99 15,4 0-161-15,-13 0-349 16,-17 0-465-16</inkml:trace>
  <inkml:trace contextRef="#ctx0" brushRef="#br0" timeOffset="849">2286 250 2284 0,'0'0'326'16,"0"0"-211"-16,0 0-103 0,-14 222 204 16,11-134 9-1,3 7-159-15,0-2-44 0,0-3-22 16,0-5-1-16,9-12-61 15,28-8-277-15,-4-18-374 16,-4-20 13-16</inkml:trace>
  <inkml:trace contextRef="#ctx0" brushRef="#br0" timeOffset="1294">2620 572 616 0,'0'0'1779'0,"0"0"-1574"0,0 0-169 16,0 0 7-16,0 0 96 15,170 41 73-15,-138 1-137 16,-5 5-45-16,-12 5 27 16,-12 4-21-16,-3-2-18 15,0-2-18-15,-18-8-45 16,-2-12 28-16,7-7-138 15,-1-13-47-15,11-12 17 16,3 0 0-16,0-21-41 16,20-21-64-16,16-10-60 15,7-8-251-15,2 1-298 16,1 10 899-16,-7 7 365 16,-8 10 205-16,-13 9-227 0,-7 11-68 15,-11 8-55-15,0 4 112 16,0 0-36-16,0 24-38 15,0 13-22-15,-11 9-93 16,2 9 6-16,6 4-36 16,3 3-51-16,0-1 14 15,0-9-76-15,23-10 0 16,8-2 0-16,20-10-24 16,43-22-108-16,-12-8-154 15,-9 0-733-15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5:4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0 634 1827 0,'0'0'513'16,"0"0"-452"-16,0 0 9 16,0 0 149-16,0 0-21 15,0 0-51-15,0 0-146 16,128-97-1-16,-60 33 12 16,11-2-11-16,0-12-1 15,-10 0 0-15,-13 5 0 16,-18 4 18-16,-11 17 0 15,-12 16 2-15,-10 19 62 16,-5 13-34-16,0 4 3 16,0 33-36-16,0 34-4 0,-5 28 56 15,-10 18-52-15,1 6-6 16,1-3 1 0,4-12 2-16,3-20-10 0,1-11-2 15,5-14 0-15,0-17-14 16,0-11-80-16,27-9-187 15,8-10-305-15,8-12-143 0</inkml:trace>
  <inkml:trace contextRef="#ctx0" brushRef="#br0" timeOffset="182">1358 634 2087 0,'0'0'378'15,"0"0"-297"-15,0 0 132 16,0 0 50-16,181-21-115 16,-110 16-66-16,19 0-82 15,50 5-6-15,-19 0-232 16,-22 0-702-16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5:47.6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507 395 1655 0,'0'0'301'16,"0"0"-183"-16,0 0 61 16,0 0 163-16,0 0-99 15,0 0-59-15,-68-138-102 16,18 140-72-16,-12 45 56 0,-13 29-37 15,-1 22 14 1,8 18 42-16,12 7-70 0,21 5 5 16,24-5-20-16,11-9 7 15,29-8 7-15,44-17-14 16,21-25 0-16,24-22-5 16,13-33 5-16,4-9-30 15,-7-51 6-15,-17-28 24 16,-26-24 2-16,-32-41 8 15,-47-39-10-15,-26-35 87 16,-48 18-48-16,-17 41-7 16,9 55-32-16,14 48-38 15,-30 12-49-15,17 12-499 16,9 11-2005-16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5:48.58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386 700 1629 0,'0'0'290'0,"0"0"-160"16,0 0 33-16,0 0 93 15,0 0-73-15,-43-160-85 16,7 151 7-16,-7 9-64 16,-6 0 10-16,-4 31-16 15,5 21-17-15,2 19 55 16,10 11-73-16,16 6 0 16,14 0 29-16,6-5-29 15,20-7-6-15,25-11 6 16,17-14-49-16,13-18 22 0,7-24-90 15,0-9 45-15,-3-24 66 16,-17-33-25-16,-16-9 29 16,-27-18 1-16,-19-2 1 15,0-2 77-15,-28 6-40 16,-18 9-31-16,-10 17-6 16,7 14-39-16,16 19-192 15,16 7-542-15</inkml:trace>
  <inkml:trace contextRef="#ctx0" brushRef="#br0" timeOffset="1225">1051 0 1722 0,'0'0'935'15,"0"0"-787"-15,0 0-148 16,0 0 0-16,0 0 145 16,-50 170-67-16,44-71-2 15,3 6-76-15,3 7 0 16,0 1 27-16,0-3-27 16,0-5 0-16,0-5 0 0,0-8 1 15,0-13-3 1,0-14 2-16,6-16-36 0,0-16 14 15,13-21-81-15,12-12 19 16,11-14 32-16,16-38-35 16,18-24-28-1,12-15-66-15,8-11-19 0,9-10 45 16,-1 0 31-16,-10 1 77 16,-8 9 47-16,-24 14 11 15,-20 10 111-15,-25 18-26 16,-17 9 56-16,0 15 67 15,-26 13-70-15,-19 11-74 16,-12 12-10-16,-5 0-29 16,-3 12 60-16,6 22-71 15,7 18 19-15,9 7-6 0,13 11-23 16,10 11 0-16,8 5-15 16,5 12 6-16,1 3-6 15,3-1 0-15,3 1 0 16,0-8 0-16,-4-8-4 15,4-10 4-15,-3-16-34 16,3-17-27-16,0-14 19 16,0-16-39-16,0-12 36 15,0 0 38-15,0-35-16 16,7-12 14-16,18-12-19 16,12 1 15-16,11-3-1 15,9 11-1-15,-3 12 11 16,5 15-4-16,-8 17-2 15,-9 6 9-15,-13 12-12 0,-6 28 13 16,-10 14 30-16,-7 7-23 16,1 2-7-16,-3-4 0 15,2-6 2-15,6-10 13 16,13-9-15-16,4-14-9 16,10-13 2-16,10-7-39 15,10-4-54-15,3-29-23 16,6-8 20-16,1-11 48 15,-10-9-26-15,-3 3 50 16,-16-5 31-16,-11 2 34 16,-16 8 67-16,-13 3 32 0,0 6 2 15,-17 9 50 1,-19 6-91-16,-6 10-45 0,-7 12 35 16,3 7-54-16,1 0-6 15,5 22-11-15,10 17-2 16,10 8 18-16,14 9-29 15,6 5 0-15,0 8 0 16,23-4 0-16,13-7-12 16,13-5-1-16,10-15-81 15,6-8 17-15,4-19-38 16,1-11-35-16,-2 0 78 16,-3-29-9-16,-2-18 30 15,-10-2 29-15,-8-5 22 16,-10 13 4-16,-12 10-4 15,-9 18 0-15,-8 13 32 0,-2 0-25 16,-1 23 63-16,0 19-32 16,0 2-37-16,0 0 23 15,-3-2-24 1,4-10 0-16,-4-12-5 0,0-14 6 16,0-6-1-16,0-9 35 15,0-30-6-15,0-16 31 16,-7-13-60-16,7-10 29 15,0 1 47-15,0 3-34 16,7 9 22-16,12 14 2 16,9 19-56-16,3 15-10 15,12 11-33-15,22 6-161 16,-5 11-188-16,-7 11-510 0</inkml:trace>
  <inkml:trace contextRef="#ctx0" brushRef="#br0" timeOffset="1690">3476 726 1582 0,'0'0'769'16,"0"0"-657"-16,0 0-103 15,0 0 88-15,0 0 13 16,-3 196-71-16,20-124 0 0,6-6-38 15,2-1 0 1,4-8-1-16,5-15 0 16,-2-15-6-16,1-17 6 0,3-10-46 15,-4-1 18-15,5-39 7 16,-1-15 20-16,2-14-1 16,-4-1 2-16,-6-1 2 15,-3 9 13-15,-10 13-3 16,-4 19 52-16,-5 21 9 15,-6 9-3-15,6 18-42 16,4 26 16-16,7 14 5 16,3 7-47-16,9 4-2 15,7-3 17-15,7-5-16 16,2-17 20-16,4-14-21 16,-7-19 1-16,1-11 27 0,-7-10-28 15,-2-31 0-15,-5-20 29 16,-1-13-28-16,0-9 21 15,-9-1-22-15,0-2-5 16,5-6-141-16,-4 25-395 16,-5 14-464-16</inkml:trace>
  <inkml:trace contextRef="#ctx0" brushRef="#br0" timeOffset="1891">4838 885 1759 0,'0'0'260'0,"0"0"-173"0,0 0 96 15,0 0 126-15,-53 191-188 16,47-142-91-16,3-1-15 16,3-3-15-16,6-3-154 15,20-17-167-15,-3-13-579 0</inkml:trace>
  <inkml:trace contextRef="#ctx0" brushRef="#br0" timeOffset="2051">4913 551 1840 0,'0'0'724'0,"0"0"-563"15,0 0-137 1,0 0 53-16,0 0-77 0,0 0-31 15,0 0-268-15,65-76-341 16,-38 99-1138-16</inkml:trace>
  <inkml:trace contextRef="#ctx0" brushRef="#br0" timeOffset="2407">5473 808 1932 0,'0'0'542'16,"0"0"-447"-16,0 0 114 0,0 0 21 15,0 0-142-15,0 0-21 16,0 0-66-16,-184-37-1 16,153 39 0-16,8 18 0 15,9 4-20-15,14 3-23 16,0 2-10-16,9 3 53 15,25 4-36-15,2 0 14 16,4-2-4-16,-5 3 26 16,1 0-21-16,-4 2 15 15,-8 4 6-15,-9-1 8 16,-7 0-7-16,-8-4-1 16,-3-3 0-16,-31-9-7 15,-2-5 0-15,1-11-125 0,2-10-182 16,10-4-290-16,9-23-1193 15</inkml:trace>
  <inkml:trace contextRef="#ctx0" brushRef="#br0" timeOffset="2767">5941 1117 1839 0,'0'0'278'0,"0"0"-172"16,0 0 53-16,197 13 58 0,-139-13-92 15,-5-16-74 1,-7-10-22-16,-17-6-2 0,-10-4 6 16,-16-6 88-16,-3 5-73 15,-6-1 1-15,-25 5 22 16,-17 10-38-16,0 10-15 15,-11 13-3-15,4 10 16 16,2 31 60-16,7 15-56 16,13 11 16-16,13 7 3 15,17-3-35-15,3 0 2 16,23-12-18-16,33-13 3 16,20-13-12-16,18-18-94 15,64-15-222-15,-21-23-509 16,-19-13-1298-16</inkml:trace>
  <inkml:trace contextRef="#ctx0" brushRef="#br0" timeOffset="3525">817 522 2189 0,'0'0'347'15,"0"0"-347"-15,181 0-37 0,-54-6-88 16,4-9-741-16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0:52.10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0 657 1731 0,'0'0'280'15,"0"0"-175"-15,0 0-58 16,0 0 35-16,213-26 54 15,-124-22-77-15,5-13-59 16,8-14-12-16,-14-5-93 16,-15 2 40-16,-27 0 65 15,-27 12 0-15,-19 5 37 16,-7 21 38-16,-36 11 37 16,-5 16 33-16,-8 13-33 15,-7 22 15-15,9 36-31 0,0 28-56 16,15 21 54-1,13 10-52-15,14 3-27 0,7-5 2 16,5-9-11-16,0-13-6 16,11-14 0-16,1-14 10 15,-1-19-25-15,-5-14 17 16,-3-13-2-16,1-19 6 16,0 0 6-16,-1-15-12 15,3-29 0-15,10-13-2 16,13-10-16-16,8-4 3 15,16 3-8-15,1 10 17 16,6 10-42-16,-4 16 24 16,-11 17 23-16,-13 15-17 15,-15 0 8-15,-17 18 20 0,0 20 14 16,-23 6 39-16,-19-3-63 16,-7-5 48-16,-1-10-2 15,4-11-13-15,12-10 26 16,3-5-44-16,8 0 14 15,14 0 13-15,5 0-42 16,4 0 0-16,0 0-6 16,10 0 0-16,22 11-7 15,5 7 14-15,8 10-1 16,2-1 9-16,-1-1-9 16,-1 0-23-16,4-3-104 0,33-1-239 15,-9-8-425-15,-5-8 164 16</inkml:trace>
  <inkml:trace contextRef="#ctx0" brushRef="#br0" timeOffset="183">1362 713 2270 0,'0'0'591'0,"0"0"-476"16,0 0-6-16,0 0 68 15,0 0-83-15,0 0-50 16,0 0-44-16,210-15-117 0,-148 26-170 16,-16 10-510-16</inkml:trace>
  <inkml:trace contextRef="#ctx0" brushRef="#br0" timeOffset="380">1110 990 2433 0,'0'0'513'0,"0"0"-453"16,0 0-48-16,0 0 124 16,0 0-15-16,213 8-73 15,-118-8-48-15,39-2-109 16,-18-4-243-16,-22 6-1062 0</inkml:trace>
  <inkml:trace contextRef="#ctx0" brushRef="#br0" timeOffset="3265">2260 350 633 0,'0'0'1095'0,"0"0"-902"16,0 0-78-16,0 0 38 0,0 0 35 15,0 0-24-15,0 0-103 16,23-61-23-16,9 47 28 16,7 1-41-16,7 1-10 15,7 3 30-15,3 9-38 16,-4 0 19-16,-7 0-17 16,-11 21-9-16,-18 10 12 15,-16 9 7-15,0 4-16 16,-16 2 46-16,-24-1-5 15,-3-1 51-15,1-7-54 16,6-11 11-16,10-9 23 16,9-8-58-16,8-9 11 15,9 0 7-15,0 0-28 0,3 0-14 16,20-3-7 0,6-6 14-16,7 3-7 0,7 6 2 15,2 0-4-15,1 0 9 16,4 21-26-16,-8 14 25 15,-5 13-37-15,-8 7 38 16,-13 10-3-16,-13 0 18 16,-3 2-15-16,-10-4 27 15,-25-9-6-15,-12-8 42 16,1-11-19-16,1-14 27 16,-1-12 13-16,0-9-71 15,7 0 14-15,3-4-27 0,4-38-87 16,12 8-247-16,6-9-1195 15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5:55.1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828 547 1753 0,'0'0'268'0,"0"0"-201"16,0 0-37-16,-17 210 94 16,4-145 24-16,4-7-24 15,5-4-113-15,4-12-10 16,0-11 16-16,0-9-17 16,0-11-7-16,13-11-10 15,9 0-39-15,15-41-58 16,-8-9-274-16,-2-4-1476 0</inkml:trace>
  <inkml:trace contextRef="#ctx0" brushRef="#br0" timeOffset="160">854 218 2133 0,'0'0'253'0,"0"0"-253"0,0 0-182 16,0 0 96-16,0 0-43 16,0 0-580-16</inkml:trace>
  <inkml:trace contextRef="#ctx0" brushRef="#br0" timeOffset="542">1417 0 1824 0,'0'0'322'15,"0"0"-118"-15,0 0-42 16,91 178 94-16,-57-103-47 0,-2 11-110 16,-2 6-23-1,-4 2-61-15,-9 0 8 0,-11 0 5 16,-6-3-13-16,0 4 20 15,-34-7-35-15,-8 1-57 16,-10-11-39-16,-44 17-209 16,19-24-183-16,4-18-257 0</inkml:trace>
  <inkml:trace contextRef="#ctx0" brushRef="#br0" timeOffset="858">251 65 1783 0,'0'0'269'0,"-114"244"-155"15,49-23 62-15,12 36 43 0,36-7 6 16,17-35-44 0,33-57-136-16,16-39-45 0,47 1-79 15,-17-37-278-15,6-18-535 16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6:01.08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86 159 1714 0,'0'0'360'15,"0"0"-159"-15,0 0 14 16,0 0 50-16,0 0-47 15,0 0-118-15,0 24-1 0,4 31-30 16,3 22 18 0,-1 20 25-16,-3 9-82 0,0 4-5 15,-3-4-2-15,0-9-22 16,0-9 35-16,4-14-36 16,-4-16 0-16,3-12 4 15,-3-21-4-15,3-13-1 16,0-12-23-16,0 0 15 15,0-26-12-15,2-25-10 16,-2-16 8-16,-3-10 14 16,0-12 9-16,0-5-9 15,-20-7 8-15,-6-4 1 16,-4-1 12-16,4 0-12 0,7 11 0 16,8 20-4-1,11 18 4-15,0 19-1 0,17 17 0 16,22 9 1-16,17 6 11 15,10 6-11-15,5 0 0 16,8 4 38-16,0 13-32 16,0 1 2-16,-2-4-8 15,-1-3 1-15,-4-5-18 16,-2-3 7-16,-13-3-73 16,-1 0-102-16,-16-4-312 15,-20-12-240-15</inkml:trace>
  <inkml:trace contextRef="#ctx0" brushRef="#br0" timeOffset="258">18 639 1901 0,'0'0'522'0,"0"0"-427"16,0 0-85-16,0 0 91 15,0 0 156-15,0 0-158 16,209 14-78-16,-127-14 1 16,0 0-22-16,29 0-4 0,-23 0-212 15,-18 0-601-15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6:03.45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127 189 1976 0,'0'0'322'0,"0"0"-224"16,0 0 29-16,0 0 155 16,0 0-43-16,0 0-59 15,-45-150-149-15,48 132-8 16,26 6 38-16,7 3-48 16,4 9 4-16,5 0-4 15,-2 0-13-15,-4 23 57 16,-2 10-57-16,-15 5 0 15,-12 6 26-15,-10 9-25 16,0 6 5-16,-23 5-6 16,-17 1 1-16,-2-4-18 15,-4-3 17-15,1-8-72 16,2-8-44-16,-16 1-199 0,10-11-377 16,10-8-1426-16</inkml:trace>
  <inkml:trace contextRef="#ctx0" brushRef="#br0" timeOffset="183">51 1102 2751 0,'0'0'516'16,"0"0"-492"-16,0 0 9 0,0 0 10 15,0 0-43-15,0 0-765 16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6:02.60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399 196 1729 0,'0'0'397'16,"0"0"-300"-16,0 0-14 0,0 0 193 15,0 160-31-15,0-71-106 16,0 8-39-16,0 3-30 16,0-4 50-16,0-8-67 15,-11-10-24-15,2-15 0 16,-1-9-28-16,1-9 11 16,-2-12-12-16,5-10-68 15,-8-17-37-15,2-6-266 16,1 0-498-16</inkml:trace>
  <inkml:trace contextRef="#ctx0" brushRef="#br0" timeOffset="306">0 445 2051 0,'0'0'313'16,"0"0"-203"-16,0 0-14 16,0 0 43-16,0 0 37 15,0 0-82-15,0 0-61 16,147-178 45-16,-82 124-21 16,4 2 7-16,-1 2 7 15,-3 5-43-15,-9 11 3 16,-13 10 13-16,-17 16-25 0,-9 8 29 15,-4 0-21 1,-4 32-27-16,8 9 0 0,26 17-191 16,-4-6-377-16,4-15-892 15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6:06.59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 1605 0,'0'0'213'15,"0"0"-126"-15,0 0-18 16,0 0 65-16,0 0 35 15,0 0-146-15,0-6-23 16,0 6-19-16,0 0-28 16,0 0 13-16,3 0 1 15,1 0 13-15,-4 4 5 16,4-4 15-16,-4 2-2 16,0-2 2-16,0 0 0 15,0 0 33-15,0 0 13 16,0 0-12-16,0 0 28 15,3 0-49-15,-3 0-6 16,0 0 7-16,0 0-14 0,0 0 0 16,0 0-9-16,0 0-41 15,0 0 36-15,6 4-95 16,0-2-49-16,2 4 18 16,-2-1-25-16,-3-3-20 15,0 0-96-15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6:09.81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2765 0,'0'0'352'15,"0"0"-352"-15,0 0-497 16,0 0 136-16,0 0-13 0</inkml:trace>
  <inkml:trace contextRef="#ctx0" brushRef="#br0" timeOffset="126">65 394 2254 0,'0'0'769'16,"0"0"-569"-16,0 0-152 15,0 0-34-15,0 0-14 16,0 0-191-16,0 0-2245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6:08.98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0 585 2006 0,'0'0'591'16,"0"0"-530"-16,0 0-60 0,0 0 27 16,0 0 146-16,0 0-15 15,140-153-127-15,-93 146 10 16,-1 7 54-16,-11 7-30 16,-8 28-6-16,-18 13-27 15,-9 11-27-15,0 6 30 16,-9 4-36-16,-18-4 0 15,-2-2-21-15,6-13 21 16,6-8-42-16,11-19-27 16,6-15-48-16,0-8-41 15,17-4-72-15,25-40 107 0,10-14-15 16,7-12-86 0,4-5 4-16,-4 6 84 0,-11 6 136 15,-11 13 6-15,-11 14 175 16,-13 13 90-16,-10 15 24 15,-3 8 3-15,0 0-73 16,-16 27-117-16,-10 19-43 16,-8 10 46-16,6 6-73 15,8 3-10-15,9-3 28 16,11-5-56-16,0-14 0 16,17-9-20-16,16-9-49 15,7-16-70-15,22-12-344 16,-7-29-255-16,-10-7-1282 0</inkml:trace>
  <inkml:trace contextRef="#ctx0" brushRef="#br0" timeOffset="317">939 153 2543 0,'0'0'480'16,"0"0"-433"-16,0 0-30 15,0 0 146-15,0 0-57 16,0 0-76-16,0 0-4 16,217 114-20-16,-143-79-6 15,2 4 10-15,-1 2-8 16,-2 0 2-16,-8 3-4 16,-6 4 0-16,-16-2 22 15,-23 2-22-15,-20 2 0 16,-14 6 17-16,-45 2-17 0,-13 3 10 15,-13-5-10 1,6-10 8-16,11-6-16 0,12-9-22 16,19-16-121-16,25-15-142 15,9-6-491-15,3-23-1306 0</inkml:trace>
  <inkml:trace contextRef="#ctx0" brushRef="#br0" timeOffset="661">2040 155 2597 0,'0'0'486'0,"0"0"-438"0,0 0 5 16,0 0 132-16,-164 222-50 15,121-126-70-15,18 7-56 16,14-3 55-16,11-5-63 15,17-15 0-15,31-13-2 16,18-13 1-16,13-19-33 16,9-18 4-16,4-17-47 15,-7 0 47-15,-10-35 2 16,-16-18 26-16,-17-18-20 16,-22-17 31-16,-17-13-10 15,-3-11 18-15,-26-2-6 0,-22 3 33 16,-8 9-45-16,-1 18 2 15,6 19-19-15,5 17-67 16,13 18-247-16,13 20-682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6:07.50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0 257 1877 0,'0'0'359'0,"0"0"-223"16,0 0-68-16,0 0 157 16,0 0 48-16,46 225-154 15,-17-117-47-15,4 9-7 16,-7 0-34-16,0-9 50 15,-3-7-78-15,-4-10 6 16,-2-15 27-16,-6-18-35 16,-2-13 11-16,-3-21-11 15,1-20 0-15,6-4 20 16,9-25-21-16,12-36 0 16,11-29 0-16,8-21 0 15,-1-18-15-15,-3-7-4 16,-7 6-47-16,-11 12-22 0,-3 15-241 15,-5 30-283 1,-9 34-694-16</inkml:trace>
  <inkml:trace contextRef="#ctx0" brushRef="#br0" timeOffset="580">1047 776 1290 0,'0'0'1293'0,"0"0"-1078"16,0 0-109-16,0 0 61 15,-180 165 81-15,144-106-157 0,7 6-61 16,15-2-2-16,11 6-28 16,3-4-1-16,7-6-9 15,26-5-53-15,13-16 37 16,7-18-77-16,4-20-6 15,0 0 32-15,-1-37 15 16,-14-17 42-16,-13-20-2 16,-15-7 22-16,-14-4 19 15,0 3-8-15,-31 12 23 16,-8 11 42-16,1 20 2 16,5 15-10-16,4 20-16 15,9 4-24-15,9 0 1 16,11 21-29-16,3 13-18 0,37 2 18 15,13-1-47 1,9-4 18-16,10 2-7 0,4-5 21 16,-5-3-3-16,-3 2 18 15,-11-1-8-15,-15 7 7 16,-16 1 2-16,-12 5 30 16,-14 3-16-16,0 0 6 15,0-2 20-15,-11-6-41 16,2-9-1-16,6-10 1 15,0-9-37-15,3-6 13 16,0-6-45-16,0-30 25 16,19-14 37-16,10-9-47 15,5-8-9-15,1-4 14 16,1 0-11-16,-3 4 5 16,-17-15-139-16,-9 17-380 0,-7 8-703 15</inkml:trace>
  <inkml:trace contextRef="#ctx0" brushRef="#br0" timeOffset="806">1018 365 2210 0,'0'0'327'15,"0"0"-275"-15,0 0-50 16,0 0 120-16,0 0 51 15,0 0-52-15,0 0-73 16,167 193-38-16,-167-135 19 0,0 5-29 16,-6-2-112-16,-14-8-105 15,0-13-159-15,10-21-204 16,4-15-1154-16</inkml:trace>
  <inkml:trace contextRef="#ctx0" brushRef="#br0" timeOffset="917">1493 311 502 0,'0'0'1761'16,"0"0"-1494"-16,0 0-218 16,182-195 33-16,-86 142-36 15,-17 14-46-15,-11 15-537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6:10.83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37 512 1768 0,'0'0'375'0,"0"0"-243"16,0 0 50-16,19 157 47 15,-16-69-5-15,-3 14-100 16,0 8-57-16,0-3 10 16,0-2-55-16,-3-7 5 0,-10-10-7 15,-1-9-19-15,5-14 13 16,-2-14-14-16,5-16 2 15,3-18-10-15,3-13-1 16,0-4-27-16,0-24-1 16,0-32-14-16,3-18 43 15,11-23-35-15,-2-18-18 16,-4-12 23-16,-5-9-17 16,0 2 35-16,0 0 20 15,0 20 0-15,11 16 5 16,2 27 23-16,7 22 20 15,6 21 28-15,7 11-52 16,7 15 15-16,8 2-6 16,9 0-31-16,5 6 25 15,5 8-27-15,4-3 0 0,2 2 0 16,-1-9-24-16,-13 7-47 16,-20-3-174-16,-19 1-342 15,-23 0-389-15</inkml:trace>
  <inkml:trace contextRef="#ctx0" brushRef="#br0" timeOffset="198">20 994 2067 0,'0'0'388'0,"0"0"-315"0,0 0-45 16,0 0 120-16,0 0 0 15,0 0-71-15,235 31-77 16,-153-31-15-16,37-19-68 16,-25 2-288-16,-15-3-442 0</inkml:trace>
  <inkml:trace contextRef="#ctx0" brushRef="#br0" timeOffset="432">1309 0 2333 0,'0'0'214'16,"0"0"-128"-16,0 0-58 15,0 0 178-15,0 0 21 16,37 187-164-16,-80-109-63 15,-13 1-6-15,-18 24-145 16,11-24-212-16,13-14-765 0</inkml:trace>
  <inkml:trace contextRef="#ctx0" brushRef="#br0" timeOffset="707">2017 338 2397 0,'0'0'346'16,"0"0"-298"-16,0 0 22 16,-79 222 133-16,31-107-38 15,-1 13-44-15,2 10-67 16,7 3 17-16,15-9-16 15,15-9-34-15,10-10 9 16,0-17-30-16,20-15-57 0,20-23-49 16,28-31-176-1,-6-21-317-15,-10-6-301 0</inkml:trace>
  <inkml:trace contextRef="#ctx0" brushRef="#br0" timeOffset="933">2338 972 2324 0,'0'0'387'0,"0"0"-275"16,0 0 24-16,0 0 78 16,154 212-24-16,-96-147-81 0,7-3-83 15,8-6-6 1,-1-8-20-16,-10-11-14 0,-6-7-31 15,-13-20-253-15,-17-3-338 16,-13-7-328-16</inkml:trace>
  <inkml:trace contextRef="#ctx0" brushRef="#br0" timeOffset="1120">2796 995 2165 0,'0'0'484'0,"0"0"-381"16,0 0-29-16,0 0 128 16,-111 208 5-16,61-135-126 15,-4 3-65-15,-6-2-16 0,12-9-31 16,5-11-85-16,4-23-186 16,8-13-370-16,16-15-899 0</inkml:trace>
  <inkml:trace contextRef="#ctx0" brushRef="#br0" timeOffset="1427">3215 361 2453 0,'0'0'343'0,"0"0"-274"16,0 0 16-16,0 0 127 16,137 178-50-16,-97-87-44 15,-1 15-92-15,0 16 10 16,-5 1 13-16,-14 4-17 16,-11 2 23-16,-9-5-55 15,-9-5 1-15,-34-8-11 16,-7-11-13-16,-9-14-40 15,4-19-66-15,-4-25-128 16,16-23-403-16,14-19-1506 0</inkml:trace>
  <inkml:trace contextRef="#ctx0" brushRef="#br0" timeOffset="1624">4227 1194 2671 0,'0'0'279'16,"0"0"-156"-16,0 0-123 15,235 13 0-15,-159-10 19 16,-5 1-19-16,-5 2-121 16,-16 5-354-16,-18-2-173 15,-22 3-1114-15</inkml:trace>
  <inkml:trace contextRef="#ctx0" brushRef="#br0" timeOffset="1765">4233 1644 2519 0,'0'0'583'0,"0"0"-540"16,0 0-42-16,0 0 62 15,237 30-63-15,-146-36-103 16,-9-12-679-16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6:16.46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665 459 1810 0,'0'0'293'16,"0"0"-169"-16,0 0 62 15,0 0 27-15,0 0-39 16,0 0-69-16,6 47-48 16,-17 10 56-16,-31 25-69 15,-20 27-14-15,-19 15-5 16,-15 8-11-16,-2-7-8 16,7-14-5-16,15-17 5 15,21-22 45-15,18-23-51 0,18-20 10 16,16-17 34-16,3-12-44 15,9 0 0-15,41-6-2 16,15-20 10-16,14-6 11 16,9-1-19-16,0 4 0 15,3 9 0-15,-5 4 1 16,-4 14-2-16,-10 2-14 16,-6 0-68-16,2 18-46 15,-22-1-368-15,-13-2-285 0</inkml:trace>
  <inkml:trace contextRef="#ctx0" brushRef="#br0" timeOffset="234">779 863 2349 0,'0'0'309'0,"-26"186"-136"15,3-66-18-15,-7 22 67 16,1-3-11-16,-4-4-168 16,7-8-31-16,6-13 32 15,11-13-44-15,6-22-21 16,3-17-101-16,0-18-164 16,3-20-405-16,6-18-844 0</inkml:trace>
  <inkml:trace contextRef="#ctx0" brushRef="#br0" timeOffset="2861">1486 1532 1839 0,'0'0'238'16,"0"0"-173"-16,0 0-64 0,0 0 90 16,0 0 28-16,190 29-93 15,-105-29-11-15,10 0 19 16,3-9-12-16,-4-14 13 15,-9-6-16-15,-15-3 15 16,-21-1 32-16,-20-5-22 16,-22-8 29-16,-7 3 36 15,-13 0-15-15,-30-2 33 16,-12 10-56-16,-14 8 23 16,-3 15-2-16,-4 12-58 15,5 9 9-15,6 38 4 16,8 18-32-16,15 15 43 0,13 5-50 15,18 3 8-15,11 0 7 16,0-7-7-16,37-15-16 16,15-9 0-16,7-15-15 15,9-15 15-15,11-17-84 16,0-10-42-16,29-8-49 16,-23-27-321-16,-12-4-242 0</inkml:trace>
  <inkml:trace contextRef="#ctx0" brushRef="#br0" timeOffset="3097">2393 569 2555 0,'0'0'356'0,"0"0"-321"16,0 0-16-16,0 0 77 16,0 0-12-16,242 35-41 15,-141-35-43-15,44-7-109 16,-27-13-171-16,-24 0-645 0</inkml:trace>
  <inkml:trace contextRef="#ctx0" brushRef="#br0" timeOffset="3415">3787 0 1894 0,'0'0'605'16,"0"0"-527"-16,0 0-17 15,0 0 135-15,-104 184 19 16,41-119-104-16,1 2-89 16,-3-8 50-16,8-4-46 0,12-11-4 15,16-7 25 1,15-12-46-16,11-4-2 0,3-7 1 16,14-1 0-16,29-9-17 15,16 3 17-15,9-5-56 16,0 2 27-16,1-1-83 15,1-3-162-15,-22 0-349 16,-11 0-381-16</inkml:trace>
  <inkml:trace contextRef="#ctx0" brushRef="#br0" timeOffset="3633">3813 280 1894 0,'0'0'480'0,"0"0"-392"16,0 0 19-16,-32 194 102 16,22-111 16-16,0 5-99 15,7-6-98-15,3-3-25 16,0-7-3-16,0-14-79 16,0-13-114-16,0-12-285 15,0-19-77-15,7-11-1025 0</inkml:trace>
  <inkml:trace contextRef="#ctx0" brushRef="#br0" timeOffset="3868">4026 511 1570 0,'0'0'292'16,"0"0"-134"-1,0 0 58-15,0 0 67 0,0 0-56 16,174 111-91-16,-154-63-53 15,-8 9-30-15,-9-3 31 16,-3-4-83-16,0-7-1 16,-3-7 0-16,-6-12-53 15,3-15-38-15,6-9-107 16,0 0-87-16,3-27-65 16,46-47 40-16,-7 4-228 15,1 5-704-15</inkml:trace>
  <inkml:trace contextRef="#ctx0" brushRef="#br0" timeOffset="4028">4459 542 1307 0,'0'0'658'0,"0"0"-368"16,0 0-37 0,0 0 2-16,0 0-41 0,0 0-65 15,-102 182-41-15,82-121-2 16,14-4-1-16,6-1-94 16,0-9-1-16,36-2-10 15,13-13-38-15,10-11-47 16,32-15-186-16,-12-6-520 15,-13 0-1352-15</inkml:trace>
  <inkml:trace contextRef="#ctx0" brushRef="#br0" timeOffset="4392">5396 984 2642 0,'0'0'228'0,"0"0"-228"15,0 0-19-15,0 0 19 16,0 0 98-16,182 67-42 16,-97-39-49-16,14-3 1 15,8-1-2-15,1 3-6 16,-3 3 0-16,-12-2 3 15,-22 5-1-15,-28 3-2 16,-27 5 56-16,-16 9 51 0,-30 2 19 16,-35 13-56-1,-26 4-16-15,-17 4 12 0,-11 1-60 16,-2-1 9-16,17-2-15 16,18-8-17-16,25-13 17 15,28-15-150-15,27-18-139 16,6-11-454-16,0-6-1229 0</inkml:trace>
  <inkml:trace contextRef="#ctx0" brushRef="#br0" timeOffset="4760">6875 893 2585 0,'0'0'364'0,"0"0"-285"16,0 0-79-16,0 0 138 15,0 0 58-15,-151 221-84 16,126-131-67-16,11 11-21 16,14-1 63-16,0 1-79 15,26-5-8-15,24-8 46 16,15-7-46-16,13-15-1 15,14-14-30-15,6-20-11 0,6-23 30 16,1-9-11 0,-9-32-11-16,-14-37 25 0,-17-19 3 15,-22-40 6-15,-30-41-1 16,-17-31 1-16,-42 19 27 16,-19 44-27-16,0 48-18 15,-69 33 3-15,12 10-353 16,-5 15-1558-16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0:57.71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76 348 1170 0,'0'0'233'16,"0"0"-46"-16,0 0-29 0,0 0 29 16,0 0 18-16,0 0-51 15,0-117-7-15,0 117-37 16,0 20-55-16,0 31 52 15,0 25-30-15,0 24 6 16,-6 21-3-16,-5 11-62 16,-1 1 6-16,1-3-12 15,2-13-4-15,6-19 3 16,-1-19-11-16,4-22-6 16,0-23-1-16,0-15-59 15,0-19 3-15,0-4 48 16,0-40-6-16,0-26 2 0,0-46-17 15,0-46 36 1,-9-46 0-16,6-8-3 0,3 36 3 16,0 52 17-16,9 53 5 15,24 18 54-15,10 5-76 16,11 11 14-16,19 9 13 16,6 26-26-16,6 6 17 15,0 32 15-15,-3 24-26 16,-16 9 4-16,-21 12 4 15,-22 5-15-15,-23 1 1 16,-6 1 13-16,-47 2-14 16,-19-9 23-16,-16-15-22 15,-1-14 16-15,7-25-16 0,10-23 9 16,24 0-10 0,25-28-47-16,35-30-111 0,34 5-111 15,16 0-316-15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6:24.7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3316 0,'0'0'313'0,"0"0"-313"16,0 0-128-16,0 0-25 15,0 0-1103-15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6:23.4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2633 0,'0'0'315'0,"0"0"-224"15,0 0-70-15,0 0 19 16,0 0 191-16,0 0-116 15,177 133-58-15,-124-65-13 16,-2 2-13-16,-1-2 43 16,-4-6-74-16,-7-6 0 15,-7-10-1-15,-4-10-44 16,-10-11-43-16,9-25-140 16,-12 0-385-16,-1-8-250 0</inkml:trace>
  <inkml:trace contextRef="#ctx0" brushRef="#br0" timeOffset="233">871 116 2374 0,'0'0'539'16,"0"0"-433"-16,0 0 44 15,-105 220 86-15,47-129-63 16,-15 10-76-16,-1 6-34 15,-5-2-34-15,0-5-22 16,7-9 17-16,7-8-24 16,12-15-51-16,13-14-37 15,15-10-38-15,14-25-117 0,11-11-386 16,0-8-698-16</inkml:trace>
  <inkml:trace contextRef="#ctx0" brushRef="#br0" timeOffset="634">992 840 651 0,'0'0'2123'0,"0"0"-1935"15,0 0-188-15,0 0 0 0,0 0 105 16,0 0-14-1,216 30-56-15,-143-30-7 0,6 0-22 16,-2-12 0-16,-7-12-6 16,-12-2 6-16,-19-9-13 15,-19-1 7-15,-17-5 0 16,-3-7 15-16,-23 8-8 16,-19-2-2-16,-18 13 44 15,-8 14-7-15,-6 15 27 16,-5 3-27-16,3 42 10 15,10 20 37-15,15 11-29 16,17 12 4-16,21 0-22 16,13-5-25-16,0-7 32 0,42-15-49 15,17-15 3 1,14-17-15-16,9-18-73 0,9-11-79 16,48-4-102-16,-28-26-405 15,-10-4 92-15</inkml:trace>
  <inkml:trace contextRef="#ctx0" brushRef="#br0" timeOffset="994">2256 614 1348 0,'0'0'1472'0,"0"0"-1230"16,0 0-183-16,0 0 31 15,-177-54 37-15,138 54-30 16,6 0-75-16,10 13-21 0,14 16 7 16,9 7-8-16,0 4 0 15,19 8 2-15,21 2-1 16,2-1-1-16,7-2 0 16,0-3 0-16,-2-2 0 15,-9-4 0-15,-5-3 0 16,-7-3 19-16,-15-5-18 15,-11-2 11-15,0-8 11 16,-43 0-14-16,-13-7 27 16,-13-4-36-16,0-6-5 15,6 0-19-15,12 0 5 0,17-22-107 16,22-21-153-16,9 3-525 16,3 5-1360-16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6:22.24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0 318 1547 0,'0'0'831'0,"0"0"-698"15,0 0-72-15,0 0-40 0,0 0 151 16,0 0-14-16,195 49-97 16,-107-40-26-16,20 0 14 15,10 1 5-15,10 2 13 16,5-7-64-16,-2 5 3 15,-3-10-12-15,-10 0 12 16,-13 0-1-16,-17 0-5 16,-26 0 1-16,-22 0-1 15,-27-13 15-15,-13-1-15 16,0-5 19-16,-33-7 4 16,-13 0 40-16,-10-4-16 15,-6 1-11-15,0 1 14 16,4 5-35-16,8 3 4 0,10 5 5 15,15 3-22-15,8 7 34 16,14 1-23-16,3 4-11 16,0 0-4-16,30 4-2 15,19 16-7-15,10 10 11 16,15-2 0-16,15 5 0 16,6-4 1-16,4-1-1 15,1-5 0-15,-7-9-48 16,-11-3-127-16,-23-4-356 15,-36-7-504-15</inkml:trace>
  <inkml:trace contextRef="#ctx0" brushRef="#br0" timeOffset="451">102 604 1991 0,'0'0'383'0,"0"0"-308"16,0 0-20-16,0 0 120 15,0 0 45-15,184 0-106 16,-102 0-30-16,17 3 34 15,18 5-41-15,13-2-31 16,15-3 15-16,5-3-60 16,8 0-1-16,-11 0-2 15,-10-14-61-15,-22-1-20 16,-24-3-157-16,-34 1-314 0,-32 5-419 0</inkml:trace>
  <inkml:trace contextRef="#ctx0" brushRef="#br0" timeOffset="857">1153 32 2282 0,'0'0'378'0,"0"0"-314"15,0 0-13-15,0 0 212 16,0 0-73-16,0 0-95 16,0 0-61-16,-68-32-33 0,77 32 60 15,24 17-32-15,13 13-14 16,13 8 25-16,13 9-39 16,13 6 18-16,7-1-13 15,10 5 6-15,-5-2 8 16,-1-7-20-16,-14 3 0 15,-20-10-3-15,-27 0 4 16,-24 0-1-16,-11 1 0 16,-49 2 0-16,-30 0 15 15,-17 0-15-15,-5-6-11 0,0-8-8 16,16-7 17 0,16-6-29-16,20-4-41 0,32-13-111 15,17 0-139-15,0 0-575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6:25.93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483 517 1467 0,'0'0'379'0,"0"0"-230"16,0 0-73-16,0 0 113 15,0 0-5-15,0 0-58 16,13 155-64-16,-13-111-20 15,0 0 45-15,0-2-16 16,0-7-36-16,0-1-17 16,0-15-18-16,0-5-42 15,3-11-102-15,16-3-199 16,-2-21-185-16,0-7-1195 0</inkml:trace>
  <inkml:trace contextRef="#ctx0" brushRef="#br0" timeOffset="171">473 165 1829 0,'0'0'374'16,"0"0"-263"-16,0 0-48 15,0 0 53-15,0 0-116 16,0 0-113-16,0 0-372 0</inkml:trace>
  <inkml:trace contextRef="#ctx0" brushRef="#br0" timeOffset="436">922 473 1950 0,'0'0'356'0,"0"0"-254"15,0 0 66-15,-7 155 78 16,4-102-114-16,0-1-48 16,3 2-64-16,0-13 1 15,0-2-21-15,0-13-15 0,16-6-70 16,19-20-172-16,-4 0-254 15,-5 0-203-15</inkml:trace>
  <inkml:trace contextRef="#ctx0" brushRef="#br0" timeOffset="598">1020 159 2242 0,'0'0'349'16,"0"0"-349"-16,0 0-45 16,0 0-59-16,0 0-196 15,0 0-1566-15</inkml:trace>
  <inkml:trace contextRef="#ctx0" brushRef="#br0" timeOffset="834">1393 0 1676 0,'0'0'476'15,"0"0"-331"-15,0 0 57 16,131 206-18-16,-81-129 38 16,2 5-132-16,-7 7-55 15,-8 2 29-15,-18 6-64 16,-16-6 1-16,-3 7-2 15,-25-7-90-15,-57 5-157 0,9-21-261 16,-5-24-289-16</inkml:trace>
  <inkml:trace contextRef="#ctx0" brushRef="#br0" timeOffset="1091">169 18 2109 0,'0'0'331'0,"0"0"-266"15,-121 277 63-15,87-145 166 16,25 16-95-16,9-1-95 15,26-23-104-15,27 5-21 16,58 18-80-16,-12-37-401 16,-5-28-490-16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6:34.56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15 2536 0,'0'0'258'0,"0"0"-258"16,0 0-64-16,203-8 64 16,-132 8 19-16,2 0-19 15,-1 0-21-15,1 19-169 16,-19 5-185-16,-23 0-1661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6:34.73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2638 0,'0'0'381'0,"0"0"-381"16,0 0-30-16,180 16-10 15,-52-16 38-15,-20 0-459 16,-9-6-1372-16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6:30.87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42 1818 2009 0,'0'0'474'0,"0"0"-352"16,0 0 3-16,0 0 82 0,0 0-15 16,0 0-68-16,0 0-34 15,125 86-39-15,-80-52-26 16,5 7 32-16,-1 1-57 16,3-3 0-16,1-1-21 15,-5-3-13-15,3-8-111 16,-3-7-182-16,-8-2-334 15,-14-16-337-15</inkml:trace>
  <inkml:trace contextRef="#ctx0" brushRef="#br0" timeOffset="231">530 1774 2148 0,'0'0'506'0,"0"0"-473"0,0 0 87 16,0 0 122-16,0 0-104 16,-154 168-76-16,95-109-50 15,-9 0-12-15,-1-1 18 16,4-4-18-16,12-13-56 16,14-9 2-16,22-21-167 15,11-5-142-15,6-6-386 0</inkml:trace>
  <inkml:trace contextRef="#ctx0" brushRef="#br0" timeOffset="693">966 2095 2155 0,'0'0'329'0,"0"0"-216"16,0 0-30-16,0 0 132 16,0 0-97-16,226 56-63 15,-152-50-7-15,-1-3-48 16,-4-3 0-16,-7 0 25 16,-9 0-25-16,-18 0 0 15,-9 0 0-15,-13 0 0 16,-10 0 54-16,-3-6-12 0,0-15-11 15,-28 2 28-15,-6-6-34 16,-5 2 6-16,1 6-5 16,1-2-20-16,7 10 49 15,10-3-55-15,8 10 1 16,9 2 26-16,3 0-27 16,0 0-10-16,26 8 10 15,13 13 0-15,10 3 8 16,10 2-8-16,0 2 0 15,-4-3 0-15,-5 2 0 16,-15-2 0-16,-15 3 0 16,-20 5 0-16,0-1-10 15,-23 5-4-15,-23-1-106 16,-10-5-32-16,11-16-216 0,16-11-409 0</inkml:trace>
  <inkml:trace contextRef="#ctx0" brushRef="#br0" timeOffset="909">2150 2139 1480 0,'0'0'1287'15,"0"0"-1081"-15,0 0-172 16,0 0 83-16,198 0 49 15,-133 0-66-15,3-6-65 0,-5-1-35 16,2 3-111 0,-20 0-144-16,-11 4-746 0</inkml:trace>
  <inkml:trace contextRef="#ctx0" brushRef="#br0" timeOffset="-530">297 1040 1500 0,'0'0'567'0,"0"0"-480"16,0 0-86-16,0 0-1 15,0 0 89-15,0 0-49 16,198-74-27-16,-116 33-13 0,15-18 7 16,11-12-10-16,7-2 3 15,-1-19-20-15,-15 0-47 16,-17-4 21-16,-30 2 30 15,-25 3 4-15,-24 5 12 16,-3 15 31-16,-17 19 24 16,-19 16 42-16,-7 24 76 15,-11 12-34-15,-6 15-48 16,1 41 24-16,0 20-21 16,7 21 2-16,13 9-62 15,8 6 4-15,12 4-4 16,13-11-7-16,6-1-3 0,0-14-24 15,13-8 2 1,16-17 4-16,11-13-6 0,5-20-35 16,4-17-35-16,4-15-27 15,-4 0-29-15,1-21 5 16,-11-20 24-16,-4-4 41 16,-12-1-5-16,-6 4 27 15,-7 8 32-15,-10 17 2 16,0 13 95-16,0 4 12 15,0 0-33-15,0 26-12 16,0 9-50-16,0 7 2 16,0-5-14-16,0-1-2 15,23-9 2-15,3-8-33 16,6-12 3-16,4-7 18 16,1 0-49-16,5-30 13 0,1-11 3 15,2-9 7-15,1 0 29 16,-7 5-5-16,-8 11 14 15,-12 13 27-15,-7 15 0 16,-8 6 44-16,-1 11 35 16,-3 28-9-16,0 11-34 15,0 3-39-15,0 0 12 16,-3-6 7-16,-4-5-43 16,4-12 1-16,0-13 0 15,0-11 0-15,-1-6 27 16,-2 0-28-16,3-19-19 15,3-21 18-15,0-4-37 16,0-13 2-16,13-1-8 0,19 2 1 16,11 9 41-16,2 7-14 15,5 17 16-15,-4 21 1 16,-3 2 0-16,-7 21 66 16,-7 19-28-16,-9 13-13 15,-8 10 41-15,-5 2-45 16,-4-9 4-16,-3-10 5 15,0-14-30-15,0-14-1 16,0-12 0-16,0-6 0 16,-3-8 10-16,3-28-10 15,0-12-12-15,0-10 6 16,17-7-33-16,18 0 15 0,10 6-6 16,9 12 18-16,2 15 0 15,-5 17 23-15,3 15-11 16,-9 0 79-16,-5 39-44 15,-11 14 37-15,-7 8-2 16,-5 4-24-16,-11 3 44 16,2-3-63-16,-2-12-21 15,0-12 15-15,4-12-21 16,-3-15-1-16,-1-10-54 16,-6-4-92-16,0-25-51 15,0-17-449-15,-20-6-794 0</inkml:trace>
  <inkml:trace contextRef="#ctx0" brushRef="#br0" timeOffset="-354">1509 342 2531 0,'0'0'106'15,"0"0"-106"-15,0 0-128 16,0 0 39-16,0 0-762 0</inkml:trace>
  <inkml:trace contextRef="#ctx0" brushRef="#br0" timeOffset="1472">3473 2107 2606 0,'0'0'311'0,"0"0"-242"0,0 0-52 15,0 0 89-15,0 0-12 16,-182 158-62-16,126-128-31 15,-4-4 10-15,1-5-10 16,7-12 1-16,4-9-2 16,8 0-26-16,7-9-1 15,10-29-16-15,14-10 5 16,9-4-11-16,0-4-2 16,12-3 38-16,25 10-41 15,5 4 18-15,1 12 25 16,2 7 11-16,1 13 15 0,-1 11 21 15,-2 2 3 1,4 0 48-16,-7 17-42 0,-3 16 6 16,0 3-12-16,-1 6-20 15,-4 1-10-15,2 4-8 16,2-8-1-16,-1-1 16 16,8-2-16-16,4-10 0 15,-2-9-8-15,4-2 2 16,-1-15 5-16,0 0-10 15,-6 0 11-15,-7-18-13 16,-5-12 10-16,-10-5 3 16,-14-5 14-16,-6-5 22 15,0-2 35-15,-39 5-14 0,-21 4 5 16,-17 9-11 0,-8 11-51-16,-24 4-45 0,21 8-156 15,22 0-789-15</inkml:trace>
  <inkml:trace contextRef="#ctx0" brushRef="#br0" timeOffset="2308">4311 205 1822 0,'0'0'361'0,"0"0"-236"0,0 0-6 15,0 0 77-15,3 243 17 16,-3-137-102-16,0 6-72 16,0-6 9-16,0-5-34 15,0-15 4-15,0-14 3 16,0-16-19-16,0-23-4 15,0-16 2-15,0-17-62 16,0 0 18-16,0-35-59 16,0-18 31-16,11-20 35 15,-2-13-11-15,-6-11 13 16,2-7 12-16,-5-5 10 16,0 7-2-16,6 7 15 15,7 19 0-15,13 19 21 0,6 22-20 16,11 17 45-16,10 13 1 15,6 5-22-15,9 0 44 16,4 0-69-16,7 0 1 16,-3 0-7-16,-8 5-35 15,-9 3-210-15,-24 2-386 16,-18-1-1182-16</inkml:trace>
  <inkml:trace contextRef="#ctx0" brushRef="#br0" timeOffset="2513">4334 633 2109 0,'0'0'266'16,"0"0"-209"-16,0 0 24 15,0 0 0-15,0 0-66 16,232 9-15-16,-110-12-146 15,-20-8-131-15,-14 1-690 0</inkml:trace>
  <inkml:trace contextRef="#ctx0" brushRef="#br0" timeOffset="2757">5473 177 2183 0,'0'0'330'15,"0"0"-257"-15,-97 203 35 16,44-94 169-16,-2 11-93 16,2 1-58-16,10-3-71 15,15-7-36-15,14-6-1 16,14-15-18-16,0-16 0 15,53-14-176-15,-1-22-309 16,1-24-281-16</inkml:trace>
  <inkml:trace contextRef="#ctx0" brushRef="#br0" timeOffset="2995">5674 793 2311 0,'0'0'341'16,"0"0"-257"-16,0 0 49 15,0 0 113-15,153 177-124 16,-94-125-86-16,4-2 7 16,5-8-43-16,-6-2 0 15,-3-13-61-15,-16-6-124 16,-10-8-167-16,-18-7-336 0,-7-6-589 0</inkml:trace>
  <inkml:trace contextRef="#ctx0" brushRef="#br0" timeOffset="3171">5988 812 2172 0,'0'0'459'16,"0"0"-435"-16,0 0 109 15,-125 191 75-15,80-124-114 16,-5-2-72-16,12-4-22 16,4-15-98-16,15-9-121 0,5-15-432 15,11-18-1208-15</inkml:trace>
  <inkml:trace contextRef="#ctx0" brushRef="#br0" timeOffset="3464">6260 212 2085 0,'0'0'262'15,"0"0"-167"-15,0 0-3 16,212 188 189-16,-143-117-68 15,4 12-122-15,-5 8-28 0,-6 7 12 16,-16 1-24 0,-13 10 13-16,-21-5-64 0,-12-1 0 15,-9-3 0-15,-33-12 0 16,-4-7-62-16,-10-19-70 16,14-22-190-16,8-25-409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6:35.5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723 14 1884 0,'0'0'363'0,"0"0"-243"16,0 0-83-16,0 0 117 16,0 0 124-16,-213-24-109 15,151 41-77-15,-3 19-53 16,-5 15 53-16,2 14-34 15,2 14 20-15,4 15-6 0,13 5-27 16,13 11 12 0,16-10-23-16,17 4-7 0,3-16 36 15,29-6-63-15,30-8 0 16,20-18-1-16,12-9-10 16,8-27 2-16,0-12-33 15,-2-8 24-15,-9-8 4 16,-9-32 1-16,-14-19-5 15,-14-15 12-15,-23-14 6 16,-19-10-6-16,-9-10 7 16,-18-10-1-16,-32 3 0 15,-35-30-106-15,14 31-374 16,1 27-767-16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6:41.25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1543 0,'0'0'380'0,"0"0"-244"16,0 0-70-16,0 0 179 16,0 0-14-16,0 0-27 15,76 145-106-15,-47-87-47 0,4 1 33 16,3-3-27-1,-1-7-27-15,-1-4-30 0,-2-12 12 16,1-7-24-16,-7-13-38 16,0-11-122-16,1-2-65 15,-1 0-113-15,-3-27 43 16,-1-11 58-16,-2-3-72 16,0-6 165-16,-3-1 62 15,-5 4 94-15,1 13 64 16,-3-3 145-16,-3 16 37 15,-4 11 16-15,-3 7-13 16,0 0 18-16,0 11-100 16,-13 27 27-16,-16 15-33 15,-11 21-65-15,-5 3-12 0,-9 7-17 16,3 3-20-16,-2-5 8 16,10-9-55-16,11-15 0 15,9-10-12-15,7-18-24 16,13-10-70-16,3-20-183 15,0 0-356-15,6-6-409 0</inkml:trace>
  <inkml:trace contextRef="#ctx0" brushRef="#br0" timeOffset="398">543 681 1672 0,'0'0'246'16,"0"0"-151"-16,0 0-1 16,0 0 9-16,168 23-35 15,-115-23-56-15,-2-4-5 16,-2-19-7-16,-10-3 0 15,-8-7 31-15,-19 1 12 16,-9-5 82-16,-3-2 23 16,-9 3-66-16,-20 2 36 15,-10 13 0-15,-7 8-27 0,3 13 13 16,1 0-71 0,2 33 12-16,10 16 34 0,13 12-46 15,11 0-9-15,6 4-6 16,3-10-17-16,31-7-1 15,11-13 0-15,11-12-94 16,39-23-96-16,-16 0-366 16,-3 0-117-16</inkml:trace>
  <inkml:trace contextRef="#ctx0" brushRef="#br0" timeOffset="707">1450 451 1947 0,'0'0'600'0,"0"0"-414"16,0 0 77-16,0 0-45 15,0 0-64-15,0 0-137 16,0 0-17-16,-167 46 10 16,167-16-10-16,0 2 0 15,11 7-12-15,21-2 11 16,7 5-25-16,4-4 25 15,2 8-1-15,2-9 2 16,-12 5 2-16,-4-4 19 16,-19 0 0-16,-12-5-12 15,0-1 70-15,-32-9-79 16,-21-2 0-16,-2-9 0 0,-21-12-105 16,14 0-204-1,10-15-811-15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6:43.62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298 731 1485 0,'0'0'267'0,"0"0"-203"0,0 0-25 15,0 0 74-15,0 0 82 16,0 0-44-16,181 6-58 15,-110-30-55-15,19-16-7 16,4-6-25-16,8-13-12 16,-4 0-2-16,-4-8-2 15,-15 2-2-15,-19 0 12 16,-21 6 0-16,-21 1 15 16,-13 4-9-16,-5 4-6 15,-8 10 49-15,-24 12 45 16,-7 9 37-16,-4 18-22 15,1 1 4-15,-4 0-13 16,7 35-74-16,5 15 13 16,9 18-21-16,5 9-17 15,11 8 26-15,9 6-26 0,0-5 0 16,0-7 0 0,15-11-1-16,15-9-1 0,2-14-26 15,5-7-45-15,2-18 14 16,10-13-84-16,4-7 3 15,2-7 72-15,4-31 12 16,-6-9-59-16,-11 1 9 16,-10 0 75-16,-6 12 24 15,-12 9 12-15,-8 17 18 16,-2 8 58-16,-4 0-27 16,0 14 16-16,0 14-14 15,0 3-36-15,7 4 13 0,-1-2-33 16,7-7 7-16,10-3-8 15,3-14-10-15,10-9-23 16,10 0 23-16,3-13-16 16,1-20 25-16,-2-5-16 15,-2 2-4-15,-13 5 20 16,-7 9-8-16,-9 10 7 16,-8 12 2-16,-6 0 2 15,1 28 59-15,-4 9-30 16,0 1-21-16,0 4 8 15,0-4-18-15,0-9 0 16,-4 0-1-16,1-13-2 16,3-10-6-16,0-6-17 0,0 0-27 15,10-15 46-15,13-21-24 16,6-4 17 0,8-8-11-16,2-2 3 0,7 10 13 15,-1 6 7-15,-5 14 2 16,-7 20 41-16,-10 0-10 15,-3 20 37-15,-11 18-4 16,-6 17-32-16,-3 3 36 16,0-5-26-16,0 0-5 15,0-15 6-15,0-18-42 16,0-5-1-16,0-12 7 16,0-3-6-16,0-6 11 15,3-26-12-15,10-6-1 16,10-15-11-16,8-6 12 15,4 7-8-15,7-3 7 0,8 17 1 16,2 5-3 0,1 16 10-16,-7 14 2 0,-4 3 71 15,-10 0-7-15,-5 33-6 16,-7 2 2-16,-5 3-34 16,-1 2 27-16,0-9-62 15,-5-4-10-15,0-12-2 16,1-5-105-16,-10-10-171 15,0 0-337-15,0 0-1138 0</inkml:trace>
  <inkml:trace contextRef="#ctx0" brushRef="#br0" timeOffset="193">1592 126 2510 0,'0'0'283'15,"0"0"-283"-15,0 0-58 16,0 0-1-16,0 0-136 16,0 0-1028-16</inkml:trace>
  <inkml:trace contextRef="#ctx0" brushRef="#br0" timeOffset="651">0 1172 1664 0,'0'0'335'15,"0"0"-252"-15,0 0 35 16,0 0 115-16,0 0-39 16,0 0-28-16,0 0-79 15,190 112-25-15,-144-79-30 16,-4-1-22-16,-5-6 14 0,-4 1-24 15,-7-6-36 1,-3-4-49-16,-7-5-113 0,-3-3-190 16,-6-9-172-16</inkml:trace>
  <inkml:trace contextRef="#ctx0" brushRef="#br0" timeOffset="882">413 1113 1744 0,'0'0'309'15,"0"0"-191"-15,0 0 56 16,0 0 30-16,0 0-66 0,0 0-78 16,-141 169-16-16,99-122-11 15,-1-10-10-15,7 5-23 16,7-15-17-16,9-10-127 15,11-8-154-15,4-3-277 16,5-6-1165-16</inkml:trace>
  <inkml:trace contextRef="#ctx0" brushRef="#br0" timeOffset="1357">620 1394 1498 0,'0'0'267'16,"0"0"-159"-16,0 0-35 0,193 5 133 15,-122 4-63-15,8 3-74 16,-3-3-54-16,-2 2-13 16,-8 1-2-16,-13-9 1 15,-18 3 7-15,-15 0-8 16,-10-6 0-16,-10 0 83 15,0 0 60-15,-23-6-66 16,-13-15-11-16,-3 1-2 16,-4-6 55-16,4 2-72 15,4 3 7-15,4 7 20 16,8 2-26-16,10 6-19 16,7-1-5-16,3 7-17 15,3 0-7-15,0 0-1 0,16 13-10 16,16 13 11-16,11 0 0 15,4 7 0-15,-2-1-5 16,4-5 5-16,-9-7 11 16,-7 4-11-16,-7-9-5 15,-14-3 4-15,-8-6 2 16,-4 2 6-16,0 5 21 16,-30-4-27-16,-6 2-2 15,-7 1-75-15,5-4-142 16,11-2-143-16,15-6-313 0</inkml:trace>
  <inkml:trace contextRef="#ctx0" brushRef="#br0" timeOffset="1606">1762 1435 2090 0,'0'0'370'16,"0"0"-254"-16,0 0-55 16,0 0 118-16,0 0-55 15,0 0-91-15,200 5-20 16,-148 1-13-16,-3 0 0 16,1-6-7-16,-8 0-167 0,-10 0-134 15,-9 0-284-15,-15 0-1195 16</inkml:trace>
  <inkml:trace contextRef="#ctx0" brushRef="#br0" timeOffset="1818">2031 1270 2006 0,'0'0'466'0,"0"0"-411"16,0 0 72-16,0 0 82 15,0 0-96-15,0 0-47 16,0 0-65-16,20 153 18 16,-20-103-6-16,0 3-4 15,0-5-9-15,-11-5-44 0,2-10-127 16,-2-7-114-16,8-17-303 16,0-6-1159-16</inkml:trace>
  <inkml:trace contextRef="#ctx0" brushRef="#br0" timeOffset="2329">3003 1308 1692 0,'0'0'261'0,"0"0"-177"15,0 0 161-15,0 0 18 16,0 0-162-16,0 0-77 16,0 0 1-16,-151 144-13 15,109-123-5-15,-1-12 15 16,4-6-21-16,2-3 23 16,6 0 10-16,3-6-23 15,8-21 13-15,11-2-23 16,9 0 8-16,0-3-9 15,9-1-9-15,22 5 7 16,1 5-10-16,4 15 12 16,-2 8-7-16,-3 0 14 15,3 6 7-15,-5 19 43 0,-3 9-34 16,4 6-11-16,-1 5-12 16,7-13 1-1,1 1 10-15,8-7-10 0,1-11-1 16,7-15 0-16,-1 0-11 15,-4-6-1-15,-8-21-1 16,-10-5 13-16,-18-9 69 16,-12-4-3-16,0 5 32 15,-15-4 3-15,-29 8-37 16,-5 7-6-16,-2 14-58 16,-12 3-100-16,18 9-211 15,8 3-806-15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0:57.99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468 72 641 0,'0'0'1672'16,"0"0"-1441"-16,0 0-134 0,-219 127 61 16,152-7 54-16,7 60-64 15,3 59-71-15,18 25 11 16,19-1-55-16,17-36-5 16,3-65 11-16,9-43-38 15,19-41-1-15,17-18-25 16,14-2-68-16,55 1-157 15,-9-12-423-15,-14-23-355 0</inkml:trace>
  <inkml:trace contextRef="#ctx0" brushRef="#br0" timeOffset="488">1261 1027 618 0,'0'0'1529'16,"0"0"-1268"-16,0 0-166 15,0 0 78-15,0 0 70 16,-63-166-56-16,30 136-124 15,-3 8-18-15,-10 10 44 16,0 12-36-16,-5 12-27 0,-2 40-26 16,1 25 12-16,5 15 4 15,15 10-16-15,18-3 0 16,14-9 20-16,3-13-20 16,40-18-2-16,19-27-67 15,8-23-64-15,7-9 19 16,-1-39-77-16,-7-22 50 15,-13-10 109-15,-10 0 8 16,-13 10 24-16,-13 16 81 16,-8 21 57-16,-9 24 14 15,1 0-63-15,-4 41-4 16,0 23 17-16,0 9-68 16,0 5-11-16,0-7-23 15,0-8-21-15,0-16-53 0,19-23-265 16,14-16-408-1,3-8-953-15</inkml:trace>
  <inkml:trace contextRef="#ctx0" brushRef="#br0" timeOffset="665">1757 1085 2150 0,'0'0'473'0,"0"0"-406"16,0 0 166-16,0 0-1 15,201 11-142-15,-116-4-60 16,9-5-30-16,5 5-26 0,12 7-46 16,-26 2-425-16,-29-5-247 15</inkml:trace>
  <inkml:trace contextRef="#ctx0" brushRef="#br0" timeOffset="868">2184 763 2070 0,'0'0'380'0,"0"0"-185"15,0 0 91-15,0 204-94 16,0-104-74-16,0 7-65 16,0-1-46-16,0-7 2 0,0-7-9 15,0-18-88 1,38-24-156-16,6-17-438 0,2-26-599 15</inkml:trace>
  <inkml:trace contextRef="#ctx0" brushRef="#br0" timeOffset="1330">2901 273 2581 0,'0'0'381'0,"0"0"-312"0,0 0-16 16,3 216 147-1,0-114-114-15,0 10-39 0,0 11-22 16,0 5-16-16,2-3 29 16,-2-3-38-16,3-15 0 15,-3-14 11-15,0-23-11 16,1-19-10-16,-1-28-10 15,-3-20 2-15,3-3 0 16,0-41-15-16,8-22-7 16,7-19 20-16,13-6-50 15,8 3 0-15,4 14-26 16,5 24-1-16,-2 23 64 0,-1 24 1 16,-5 3 32-1,-7 41 16-15,-10 19-14 16,-9 11 68-16,-14 8-10 0,0 0-3 15,-20-9 30-15,-19-8-57 16,-4-17 18 0,0-22 10-16,1-15-58 0,2-11 38 15,4-6-10-15,7-28-28 16,6-8-13-16,10-14-118 16,10 10-185-16,3 4-473 0</inkml:trace>
  <inkml:trace contextRef="#ctx0" brushRef="#br0" timeOffset="1700">4570 452 2242 0,'0'0'488'0,"0"0"-468"16,0 0 2-16,0 0 193 15,0 0-23-15,-179 180-95 16,97-120-62-16,0 5-15 16,3-2 51-16,13-3-62 15,18-11 10-15,20-3 2 0,22-1-10 16,6-4-4-1,6 3-7-15,34 4 9 0,10-4 18 16,8 0-12-16,7-2-15 16,2-4 17-16,-9-3-17 15,-2-3 0-15,-3 1-25 16,12-1-100-16,-10-8-167 16,-13-9-745-16</inkml:trace>
  <inkml:trace contextRef="#ctx0" brushRef="#br0" timeOffset="2349">5012 1031 2691 0,'0'0'102'16,"0"0"-102"-16,0 0 0 15,181-25 106-15,-116-10-62 16,0-13-44-16,-3-11-8 16,-5-5-25-16,-15-13 33 15,-19-2 11-15,-17-4 32 16,-6 7 72-16,0 13-58 16,-29 25 48-16,-10 23 19 0,-7 15-74 15,-4 34-22-15,4 39 19 16,1 20-14-16,11 22 30 15,9 12-54-15,8 3 0 16,11-6 28-16,6-6-37 16,0-18-9-16,0-17 1 15,0-22 16-15,9-20-13 16,-1-20 5-16,-5-14-7 16,3-7-5-16,0-13 12 15,7-26-11-15,7-10-16 16,14-7 12-16,8-3 15 15,7 10-81-15,-1 13 25 16,2 15 55-16,-10 14-6 16,-11 7-15-16,-16 10 22 0,-13 22 28 15,0 7 44-15,-16 2-53 16,-21-6-18-16,-5-5 39 16,-1-15-19-16,7-13-10 15,7-2-4-15,6-5-5 16,6-22 17-16,14 1-19 15,3 0-21-15,0 4 11 16,20 11-10-16,9 11 10 16,4 0 9-16,-1 11 1 15,2 24 15-15,-5 4-15 16,1 1 0-16,2-4 10 16,1-7-10-16,-1-10-21 15,21-19-75-15,-10 0-284 16,-4-19-490-16</inkml:trace>
  <inkml:trace contextRef="#ctx0" brushRef="#br0" timeOffset="2605">5732 0 2519 0,'0'0'331'0,"0"0"-260"16,0 0-39-16,246 181 171 16,-151-87-19-16,-3 15-7 0,6 33-112 15,-4 35-31-15,-21 26 50 16,-24-15-25-16,-40-39-22 16,-9-38-37-16,-43-23-9 15,-87 59-46-15,2-15-211 16,-2-13-899-16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6:48.54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0 519 1972 0,'0'0'38'0,"0"0"68"16,0 0-106-16,0 0 251 15,193-121-115-15,-151 78-98 16,-2-9-31-16,-11 0 106 16,-2-10 12-16,-10 3 19 15,-8 7-2-15,-6 13-36 16,-3 7 37-16,0 25-16 16,0 7-55-16,0 11 16 15,0 43-37-15,0 17 21 0,-9 22 18 16,-5 6-64-1,0 6-10-15,8-5-16 0,3-1 0 16,3-9-11-16,0-13-82 16,0-3-102-16,0-21-432 15,0-15-870-15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6:46.62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0 203 1407 0,'0'0'591'0,"0"0"-359"16,0 0-97-16,0 0 37 15,0 0 50-15,0 0-47 16,0 0-64-16,10 178-38 0,7-88-39 15,-2 5 32-15,2-4-63 16,0-4 8-16,-4-22-4 16,-3-7-1-16,0-24-6 15,-7-9 0-15,-3-11 1 16,0-14 17-16,0 0-18 16,0-20-41-16,0-25 40 15,-3-11-33-15,-1-13-13 16,1-11-14-16,3-12-3 15,0 0 52-15,0-7-45 16,0 10 19-16,0 15 31 16,13 9 14-16,13 21 4 15,8 17 25-15,8 12-17 0,7 9 37 16,10 6-56 0,3 0 9-16,6 0-5 0,-2 6-4 15,2 7-28-15,8-1-125 16,-20-4-173-16,-16 5-284 0</inkml:trace>
  <inkml:trace contextRef="#ctx0" brushRef="#br0" timeOffset="188">112 467 2116 0,'0'0'382'0,"0"0"-272"16,0 0-82-16,0 0-3 0,0 0 71 16,0 0-96-1,193 8-11-15,-111-8-31 0,26 0-117 16,-20 0-207-16,-20 5-1261 0</inkml:trace>
  <inkml:trace contextRef="#ctx0" brushRef="#br0" timeOffset="458">1124 0 1347 0,'0'0'1112'0,"0"0"-925"0,0 0-187 0,0 0 106 15,-139 183 145-15,97-83-130 16,-1 6-72-16,12 3-13 16,11-2 11-16,6-14 29 15,14-4-76-15,0-9-8 16,6-19-2-16,25-10-100 16,20-10-165-16,-4-18-317 15,-4-14-494-15</inkml:trace>
  <inkml:trace contextRef="#ctx0" brushRef="#br0" timeOffset="701">1209 439 2606 0,'0'0'533'0,"0"0"-497"16,0 0-15-16,0 0 9 15,0 0 59-15,0 0-36 16,0 0-42-16,203 192-5 16,-151-147-5-16,-4 1-1 15,0-6-58-15,-10 0-12 16,-2-8-104-16,-3-11-321 16,-10-9-165-16,-6-12-1118 0</inkml:trace>
  <inkml:trace contextRef="#ctx0" brushRef="#br0" timeOffset="887">1614 422 1735 0,'0'0'767'0,"0"0"-585"16,0 0-81-16,0 0 101 15,0 0-72-15,-124 193-84 16,89-132-46-16,1-9-3 15,1 1-112-15,10-13-163 16,8-6-411-16,4-20-1263 0</inkml:trace>
  <inkml:trace contextRef="#ctx0" brushRef="#br0" timeOffset="1166">1772 54 1132 0,'0'0'1147'15,"0"0"-992"-15,0 0-116 16,0 0 69-16,170 99 161 16,-124-49-79-16,-7 11-113 0,-7 6-39 15,-4 12 2-15,-16 9 2 16,-9 0-3-16,-3 2-31 15,-3-10-8-15,-23-2-11 16,-8-13-61-16,3-7-97 16,-6-10-180-16,11-10-355 15,7-23-1177-15</inkml:trace>
  <inkml:trace contextRef="#ctx0" brushRef="#br0" timeOffset="1354">2898 486 1928 0,'0'0'170'0,"0"0"-149"0,212 0-21 15,-84 0 109-15,-19 0-109 16,-24 0-513-16</inkml:trace>
  <inkml:trace contextRef="#ctx0" brushRef="#br0" timeOffset="1554">2738 810 2068 0,'0'0'368'0,"0"0"-264"16,0 0-65-16,170 9 95 16,-79-9-7-16,5 0-127 15,44-9-85-15,-25 1-219 16,-13 8-304-16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7:02.66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40 1870 0,'0'0'323'15,"0"0"-181"-15,0 0-65 16,0 0 72-16,0 0 46 16,0 0-38-16,59-6-108 15,-33 12 2-15,3 21 12 0,1 1-6 16,-1 3 21-16,5 2-50 16,-6-1-7-16,3-5 24 15,-5-2-33-15,2-3-6 16,-5-4-6-16,0-4-7 15,-3-7 5-15,-1-3-95 16,1-4-89-16,0 0-74 16,9-4-249-16,-5-23-55 15,-4 0-777-15</inkml:trace>
  <inkml:trace contextRef="#ctx0" brushRef="#br0" timeOffset="208">603 0 1247 0,'0'0'398'15,"0"0"-102"-15,0 0-15 0,0 0-5 16,0 0-92-16,0 0-21 16,0 0-26-16,-76 212-17 15,33-120-20-15,1 4 14 16,-4 4-57-16,1-2-15 16,-2-13-23-16,9-5-13 15,1-15-6-15,11-18-21 16,7-15-104-16,11-26-115 15,8-6-388-15,0 0-306 0</inkml:trace>
  <inkml:trace contextRef="#ctx0" brushRef="#br0" timeOffset="625">504 618 1829 0,'0'0'554'16,"0"0"-456"-16,0 0-48 16,0 0 34-16,0 0 42 15,0 0-47-15,0 0-79 16,193 71 16-16,-137-68-16 16,-1-3 0-16,-5 0-9 15,-4-3 9-15,-10-15 0 16,-13-7-6-16,-11-9 12 0,-12-6-6 15,0 1 24-15,0 6 44 16,-23 1 58-16,-6 6-38 16,-7 13-16-16,-1 11 14 15,3 2-39-15,-3 20 9 16,11 21-19-16,3 16-19 16,10 10 41-16,7 4-59 15,6-9 1-15,0 0 23 16,0-10-24-16,22-10 0 15,7-15-23-15,11-10-55 16,5-17-53-16,12 0-167 16,25-21-230-16,-14-14-104 15,-6 1-1129-15</inkml:trace>
  <inkml:trace contextRef="#ctx0" brushRef="#br0" timeOffset="937">1470 421 1855 0,'0'0'619'0,"0"0"-425"16,0 0 67-16,0 0-11 15,0 0-83-15,0 0-102 16,0 0-58-16,-135-39 14 16,123 57-21-16,6 9 0 15,6 1 2-15,0 9-1 16,25-2-2-16,7 3 1 15,11-5 0-15,-1 2 2 16,1 3-2-16,-4-5 0 0,-11-1 0 16,-13 1 0-16,-15-8 12 15,0 9 3-15,-20-14 7 16,-28 7 10 0,-9-13-32-16,-5-2-11 0,0-12-37 15,-9-14-145-15,11-25-434 16,18-2-1828-16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7:41.06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0 467 2555 0,'0'0'0'0,"0"0"-40"0,0 0 40 16,193-197 142-16,-154 129 79 16,-10 6-123-16,-9 4 11 15,-7 13 35-15,-7 16-5 16,-6 21-7-16,0 8-22 15,0 34-83-15,0 32 40 16,-3 33-31-16,-3 39-21 16,3-2-15-16,3 6-21 15,0-1-84-15,0 23-138 16,0-19-377-16,0-22-397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7:42.41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3216 0,'0'0'72'0,"0"0"-72"15,0 0-1061-15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7:41.57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 2378 0,'0'0'308'0,"0"0"-147"0,0 0-140 16,0 0 40-16,0 0 157 15,52 206-50-15,-26-85-41 16,7 9-113-16,7 4-14 16,2-9 51-16,7-13-41 15,7-20-5-15,-4-19-5 0,-2-27 0 16,-12-17 22-1,-5-24-22-15,1-5 0 0,0-42-1 16,12-35 1-16,16-49-8 16,20-49-17-16,-6 5-47 15,-10 14 36-15,-18 32-112 16,-21 39-50-16,-7 14-297 16,-14 20-343-16</inkml:trace>
  <inkml:trace contextRef="#ctx0" brushRef="#br0" timeOffset="201">134 530 2562 0,'0'0'385'0,"0"0"-327"0,0 0-6 16,0 0-25-16,219-10 26 15,-110 0-53-15,38 4-42 16,-24 4-233-16,-24-2-553 0</inkml:trace>
  <inkml:trace contextRef="#ctx0" brushRef="#br0" timeOffset="655">1443 498 2457 0,'0'0'555'0,"0"0"-453"0,0 0-93 15,0 0 19-15,0 0 67 16,197 23-41-16,-162 25 8 16,-15 11-62-16,-17 9 0 15,-3 6 24-15,-20-1-24 16,-25-2 0-16,-4-12-10 15,7-12-28-15,8-18 32 16,15-14-74-16,19-15-34 0,0-15-76 16,36-35-91-16,29-17 25 15,20-19-70-15,14-2-153 16,6 3-70-16,-6 7 298 16,-17 17 251-16,-17 14 396 15,-23 16 6-15,-19 19-35 16,-20 7 114-1,-3 5-142-15,-3 16-46 0,-33 27-149 16,-10 20-29-16,1 10 28 16,2 11-49-16,10 0 8 15,19-2-49-15,14-8-47 16,0-12 25-16,37-11-31 16,19-20-39-16,18-13-27 15,51-18-135-15,-13-12-439 16,-21-15-1093-16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7:40.57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900 0 1927 0,'0'0'535'0,"0"0"-426"16,0 0-108-16,0 0 101 16,-220 140 156-16,100-80-144 15,-12 1-53-15,5 1-19 16,13-6-24-16,29-3 67 15,31-6-85-15,32-6 0 0,22 3-3 16,7-5 3-16,51 2 0 16,27-3-21-16,24-5-16 15,11-1 36-15,5-6-112 16,-7-1-126-16,-16 5-44 16,-34-12-371-16,-31 4-1158 0</inkml:trace>
  <inkml:trace contextRef="#ctx0" brushRef="#br0" timeOffset="191">0 838 2727 0,'0'0'369'0,"0"0"-306"15,0 0-45-15,0 0 16 0,187 117 98 16,-89-92-83-16,16-1-49 15,8-7-1-15,31-8-191 16,-34-6-432-16,-28-3-779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7:38.95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79 331 2871 0,'0'0'299'0,"0"0"-291"15,0 203-8-15,-14-94 99 16,8 8 37-16,0-1-88 15,6-5-42-15,0-13 4 16,0-19-10-16,12-20 0 0,-1-19-8 16,-5-21-56-1,-3-19 32-15,-3-12-12 0,0-44-64 16,0-20 13-16,-6-23-15 16,-8-38 39-1,-6-31 4-15,4 12 42 0,4 14 23 16,9 31 2-16,3 37 0 15,0 9 103-15,19 9-32 16,19 29-12-16,22 18 6 16,9 9-17-16,12 7 22 15,12 19-70-15,-2 2-15 16,-6 0 9-16,-6 3-74 16,-20-6-110-16,-20-4-329 15,-23-9-361-15</inkml:trace>
  <inkml:trace contextRef="#ctx0" brushRef="#br0" timeOffset="188">3 708 2716 0,'0'0'339'0,"0"0"-339"16,0 0-79-16,0 0 79 15,246 9 0-15,-141-9-27 16,25-5-352-16,-22-6-290 16,-20 1-1052-16</inkml:trace>
  <inkml:trace contextRef="#ctx0" brushRef="#br0" timeOffset="432">1558 38 2609 0,'0'0'331'0,"0"0"-248"15,0 0-52-15,-209 224 114 16,130-111 68-16,-2 17-83 16,14 8-70-16,16 2 45 15,22-5-97-15,15-12-2 0,14-12-12 16,6-17-23-1,34-16-70-15,42-26-127 0,-6-22-405 16,-8-21-504-16</inkml:trace>
  <inkml:trace contextRef="#ctx0" brushRef="#br0" timeOffset="654">1762 635 2834 0,'0'0'352'0,"0"0"-253"16,0 0-60-1,121 203 67-15,-63-136 11 0,9-5-90 16,4-3-26-16,5-12-1 16,-8-6-43-16,-2-11-64 15,2-22-90-15,-18-8-373 16,-15 0-184-16</inkml:trace>
  <inkml:trace contextRef="#ctx0" brushRef="#br0" timeOffset="828">2260 587 2045 0,'0'0'869'15,"0"0"-709"-15,0 0-134 16,-87 150 139-16,52-76-29 0,-4 3-111 15,-1-7 14-15,1-2-39 16,-1-9-88-16,-2-4-80 16,13-16-370-16,6-15-526 0</inkml:trace>
  <inkml:trace contextRef="#ctx0" brushRef="#br0" timeOffset="1128">2649 0 2671 0,'0'0'252'0,"0"0"-180"15,113 197-28-15,-59-88 150 16,-3 12-47-16,5 9-69 16,-13 4 15-16,-13-6-87 15,-18-6-2-15,-12-7 22 16,-22-7-26-16,-34-11-36 16,-52 12-117-16,14-23-307 15,8-24-416-15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7:38.04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429 100 2131 0,'0'0'293'0,"0"0"-215"16,0 0-63-16,0 0 98 15,-180-59 93-15,123 62-59 16,6 48-86-1,-2 22-25-15,10 27 54 0,14 24-71 16,13 12 10-16,16-1-7 16,0-3-21-16,42-15 3 15,17-15-4-15,17-26-9 16,12-26 8-16,6-32-82 16,2-18 0-16,-8-32 45 15,-12-37-4-15,-21-18 40 16,-22-19 4-16,-27-16 40 15,-6-10 58-15,-19-2-57 16,-24-3-22-16,-6 18-21 0,4 20-9 16,15 31-40-16,30 32-234 15,0 22-448-15,22 14-1112 16</inkml:trace>
  <inkml:trace contextRef="#ctx0" brushRef="#br0" timeOffset="293">1991 106 2352 0,'0'0'500'16,"0"0"-454"-16,0 0 8 0,0 0 178 15,-216 123-113-15,94-62-70 16,-8 6 29-16,2 0-69 15,16-2 24-15,27-3 1 16,36-9-34-16,29-3 2 16,20-6-2-16,29-2 0 15,44-2-20-15,18-1 5 16,25-5-39-16,7-3-16 16,1-3-83-16,8 12-100 15,-37-10-447-15,-39-4-748 0</inkml:trace>
  <inkml:trace contextRef="#ctx0" brushRef="#br0" timeOffset="495">1155 1193 2659 0,'0'0'372'16,"0"0"-336"-16,0 0-26 15,0 0 14-15,255 165 5 16,-153-133-23-16,14-5-6 16,40-12-202-16,-31-9-263 15,-21-6-571-15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7:36.95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131 244 2599 0,'0'0'162'0,"0"0"-162"0,0 0-54 16,229 0 54-16,-136 0 118 15,7 0-67-15,5 0-51 16,19 0-51-16,-25 9-112 16,-28-3-396-16</inkml:trace>
  <inkml:trace contextRef="#ctx0" brushRef="#br0" timeOffset="230">0 448 2734 0,'0'0'275'0,"0"0"-275"16,0 0-96-16,190 11 96 15,-91-2 33-15,15 2-11 16,7 5-22-16,7-8-97 16,-4-2-110-16,24-6-257 15,-38-2-135-15,-25-19-953 0</inkml:trace>
  <inkml:trace contextRef="#ctx0" brushRef="#br0" timeOffset="436">852 0 2322 0,'0'0'384'0,"0"0"-272"0,0 0 13 16,0 0 8-16,0 0 8 15,0 0-15-15,0 0-99 16,131 132-5-16,-52-55 25 16,-5 5-29-16,-9 6 42 15,-14 1-35-15,-33 0-13 16,-18-1 48-16,-18-3-60 15,-55-5-16-15,-61-2-64 16,16-26-203-16,10-24-802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1:04.91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48 0 2155 0,'0'0'354'16,"0"0"-304"-16,0 0-44 15,0 0 30-15,193 6 18 16,-111-6-54-16,0 0-12 16,14 8-187-16,-28 10-139 15,-22 4-344-15</inkml:trace>
  <inkml:trace contextRef="#ctx0" brushRef="#br0" timeOffset="173">0 406 2383 0,'0'0'354'15,"0"0"-250"-15,0 0-84 16,0 0 33-16,226 0-32 16,-41 0-21-16,-18 0-509 15,-12 0-370-15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7:35.53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625 974 2462 0,'0'0'298'0,"0"0"-236"16,0 0 13-16,-8 196 164 15,2-122-78-15,6 3-105 16,0-7 16-16,0-11-72 15,17-9 0-15,9-15-16 0,7-17 5 16,-1-18-120 0,21-26-199-16,-10-30-258 0,-12-7-373 0</inkml:trace>
  <inkml:trace contextRef="#ctx0" brushRef="#br0" timeOffset="161">673 574 2574 0,'0'0'360'16,"0"0"-288"-16,0 0-4 15,0 0 69-15,0 0-101 0,0 0-36 16,0 0-195 0,72-17-278-16,-39 17-277 0</inkml:trace>
  <inkml:trace contextRef="#ctx0" brushRef="#br0" timeOffset="385">1285 1058 2268 0,'0'0'353'15,"0"0"-228"-15,0 0-82 16,0 199 207-16,-3-141-49 15,0-3-144-15,3-4-3 16,0-10-54-16,0-12-8 0,9-11-6 16,8-15-165-16,9-15-183 15,-3-26-372-15,-4-8-1212 0</inkml:trace>
  <inkml:trace contextRef="#ctx0" brushRef="#br0" timeOffset="539">1161 714 2763 0,'0'0'354'15,"0"0"-354"-15,0 0-19 16,0 0 7-16,0 0-34 16,0 0-574-16,0 0-1298 0</inkml:trace>
  <inkml:trace contextRef="#ctx0" brushRef="#br0" timeOffset="792">1603 209 2576 0,'0'0'291'0,"0"0"-211"16,0 0-8-16,187 216 198 15,-111-117-119-15,1 13-48 0,-1 6 2 16,-5 4-78-16,-15-5 2 16,-22 2-20-16,-25-2 0 15,-9 1-18-15,-46-3-99 16,-26-9-84-16,-68 2-106 16,18-28-381-16,7-26-382 0</inkml:trace>
  <inkml:trace contextRef="#ctx0" brushRef="#br0" timeOffset="1086">221 0 1753 0,'0'0'385'15,"-108"254"-314"-15,53-31 70 16,13 34 119-16,28-7 33 16,14-30-62-16,29-36-144 15,21-30-66-15,5-33-21 16,7-35-39-16,66 15-138 15,-10-18-411-15,-4-12-913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7:35.03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0 485 2586 0,'0'0'306'0,"0"0"-248"16,0 0 10-16,0 0 77 0,236 1 6 15,-145-1-126-15,11 0-25 16,5 0 9-16,-2 0-9 15,-3 0-8-15,-14 0-32 16,-15 3-90-16,-31-3-77 16,-19 0-323-16,-23 0-117 0</inkml:trace>
  <inkml:trace contextRef="#ctx0" brushRef="#br0" timeOffset="205">544 0 2263 0,'0'0'355'16,"0"0"-229"-16,0 0 98 15,0 228 34-15,6-126-86 16,3 7-115-16,-1 2-48 16,-2-11 15-16,-3-7-24 15,3-12-39-15,5-6-139 16,-2-22-357-16,1-21-714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7:33.51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893 437 1620 0,'0'0'309'0,"0"0"-198"15,0 0 20-15,0 0 88 16,0 0-1-16,0 0-94 16,0 71 4-16,0-15 20 0,0 14-67 15,0 7-5-15,0 4-14 16,0-2-41-16,0-8 39 16,0-9-60-16,0-16 0 15,0-6 12-15,8-16-12 16,7-14-29-16,5-10-115 15,10-22-222-15,-1-27-246 16,-6-6-1094-16</inkml:trace>
  <inkml:trace contextRef="#ctx0" brushRef="#br0" timeOffset="176">919 129 2116 0,'0'0'327'16,"0"0"-244"-16,0 0-34 15,0 0-49-15,0 0-58 16,0 0-259-16,0 0-719 0</inkml:trace>
  <inkml:trace contextRef="#ctx0" brushRef="#br0" timeOffset="911">1443 30 1967 0,'0'0'315'0,"0"0"-208"15,0 0-36-15,0 0 116 16,0 0 16-16,128 228-97 16,-78-135-7-16,-2 0-86 0,-2 4 25 15,-9 4 11-15,-15-4-17 16,-16-3 10-16,-6 0-32 15,-15-2 11-15,-35-9 11 16,-15-6-32-16,-10-15-54 16,-4-13-42-1,-25-25-193-15,22-15-367 0,6-9-768 0</inkml:trace>
  <inkml:trace contextRef="#ctx0" brushRef="#br0" timeOffset="1206">544 0 1818 0,'0'0'349'16,"0"0"-269"-16,-217 135-44 15,129-58 150-15,6 16 9 16,17 18 16-16,16 33-87 16,19-10-56-16,17 11 37 15,13-5-105-15,0-17 6 16,16 0 0-16,28-12-6 16,16-19-78-16,62-13-188 15,-14-22-275-15,-3-26-251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8:01.54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2230 44 1298 0,'0'0'284'15,"0"0"-131"-15,0 0-13 16,0 0 19-16,0 0 93 16,0 0-25-16,0-67-114 15,0 63-35-15,0 4 2 16,0 0-23-16,0 0 54 15,0 27-68-15,0 23 11 16,0 30 28-16,0 52-64 16,-7 54 17-16,-12 50 8 15,2 23-34-15,0 7 35 16,8-9-44-16,-1-24 0 0,-7 7 42 16,-3-2-42-16,-3 4 19 15,-5 2-6-15,2 3-13 16,-5-7 68-16,9 1-68 15,2-7 0-15,11-17 42 16,6-16 6-16,3-21-24 16,0-39-12-16,0-26-6 15,0-30 62-15,0-2-68 16,0 14 1-16,0 15 51 16,0 16-35-16,0-5-4 15,-11-9-11-15,2-8 10 16,1-11-2-16,2-10-10 15,0-11 0-15,-1-13 8 0,0-7-8 16,4-12-2-16,0-10-32 16,0-15-79-16,-10-17-40 15,-1 0-530-15,-4-5-1131 0</inkml:trace>
  <inkml:trace contextRef="#ctx0" brushRef="#br0" timeOffset="1276">0 4154 2036 0,'0'0'311'0,"0"0"-198"16,0 0-92-16,0 0 80 16,0 0 98-16,0 0-21 15,0 0-36-15,134-73-67 16,-61 58 15-16,18 3-5 15,14 4-50-15,13-1 34 16,16 3-57-16,39-1-2 0,44-1 16 16,58-3-11-1,29 5-15-15,-4 0 0 0,-8 6 1 16,-26 0 3-16,2 0-4 16,7 0 0-16,6 0 21 15,5 0-10-15,1 2-4 16,7 4 2-16,-2-2-9 15,-3-4 61-15,-8 0-61 16,-10 0 0-16,1 0 21 16,0-10-15-16,-3-1-6 15,-3-5 0-15,1 3 18 16,-4-6-16-16,-14 2-2 16,-14-1 0-16,-16 7-2 0,-10 3 3 15,-8 1-1 1,-8 7 8-16,-9 0-7 0,-8 0 50 15,0 0-51-15,-1 0 0 16,-2 7 1-16,0 4-1 16,-3-5 0-16,-23-2 0 15,-22 3 0-15,-30-4 15 16,-3 0-15-16,12 0 0 16,18 0 16-16,15 0-15 15,-2-3-1-15,1 0 0 16,3 0 2-16,-3 0 11 15,-1 0-13-15,2 0-3 0,4 0-6 16,1-3 10 0,5-6-2-16,3-1-8 0,4 2 9 15,-4 3 12-15,-6-1-12 16,-2-1 0-16,-6 3 10 16,-1 0-8-16,-4 1-4 15,-3 3 2-15,-1 0 0 16,1 0 21-16,-4 0-15 15,4-6-6-15,-4 3 24 16,1-6-23-16,2 1 24 16,-5-2-24-16,-1 1-1 15,-4 1 43-15,-1 3-43 16,-2 1 0-16,-3 1 18 16,1 3-16-16,-1 0 26 0,4 0-19 15,-1 0-4-15,-6 0 13 16,-3 0-17-16,-7 0-1 15,-6 0 0-15,-7 0 6 16,-9 0 25-16,-11 0-31 16,-13 0 0-16,-10 0 8 15,-9 0-7-15,-13 0-1 16,-8 0 0-16,-1 0 8 16,-2 0-7-16,-4-3-1 15,-2-3 0-15,-3-3 20 16,0-2-20-16,0-5-12 15,-31-1 0-15,-4-3 2 16,-12-1-19-16,-1-3 22 16,-1 4 7-16,4-7-3 15,5 3 4-15,7 4-2 0,7-1 1 16,6 6 0-16,14 6 25 16,6 7-25-16,0 2 0 15,6 0 23-15,27 15-22 16,13 14 14-16,9 7-15 15,10 5 0-15,2 3 41 16,-5 5-41-16,-4-1 0 16,-8-4 0-16,-15-2 0 15,-21-4 0-15,-14-1 0 16,-26-1-74-16,-105 15 10 16,10-10-244-16,-18-11-1084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8:11.0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65 164 1230 0,'0'0'288'0,"0"0"-230"16,0 0-32-16,0 0 58 16,0 0-21-16,0 0-36 15,-17-17-26-15,17 15-1 16,-3 2 73-16,0-2-26 16,0 2 0-16,-4 0 51 15,4 0 24-15,3 0 8 0,0 0-28 16,0 0-37-1,0 0 16-15,0 0-67 0,0 0 19 16,0 0 4-16,0 0 1 16,0 11 38-16,0 10-26 15,0 2-5-15,-3 7 39 16,-4-1-56-16,-3-3 17 16,4 1-23-16,3-9-21 15,3-6 19-15,0-4-20 16,0-4 0-16,0-4 1 15,0 0-1-15,0 0-1 16,16-6-17-16,4-15 6 16,6-5-9-16,0 0 15 15,-3-5 4-15,2 7-4 16,-2 4 6-16,-3 5-7 0,-3 7 6 16,-4 4 1-16,-7 4-1 15,0 0 1-15,-1 0 0 16,-2 18 42-16,-3 1-24 15,3 1-12-15,-3-6-5 16,3 1 10-16,3-6 2 16,-1-2-13-16,1-5-2 15,3-2-9-15,8 0 11 16,2 0-1-16,1-15-12 16,6-9 13-16,-3 5-26 15,4-3 25-15,-9 8 1 16,-4 2-3-16,-3 7 3 15,-5 5-8-15,-3 0-4 0,0 0 12 16,4 7 45-16,-4 11-39 16,0 1-6-16,4-2 16 15,-1-2-16-15,1-7 0 16,2-2-5-16,5-3 5 16,-2-3 6-16,5 0-6 15,6 0-7-15,4-17 6 16,5-6-17-16,1 1 17 15,2 2-11-15,-4 5 12 16,-9 7-9-16,-5 3 9 16,-8 5-19-16,-3 0 11 15,-6 0 8-15,5 17 24 0,-5 2-9 16,0 2 2 0,0-7 8-16,0-3-25 0,6 0-9 15,0-5 8-15,2-6 2 16,1 0 7-16,4 0-8 15,7 0 0-15,3-10-15 16,3-5 15-16,2-2-10 16,3 2 9-16,-5 3 1 15,-7 4-6-15,-2 3 6 16,-5 5-5-16,-4 0 4 16,-2 13 2-16,-3 18 25 15,-3 1 24-15,3 1-36 16,0-5 34-16,2-1-48 15,1-9 0-15,3-5 36 16,4-7-36-16,4-6 0 0,-2 0 0 16,10 0-2-16,0-10-20 15,4-14 16-15,5-2-14 16,-5 0 4-16,4-2 14 16,-1 2-5-16,1 2-5 15,-4 0 12-15,-1 7-9 16,-6 9 9-16,-10 1 0 15,-1 5 8-15,-5 2-7 16,-6 0 15-16,3 0-3 16,-3 0-12-16,0 0 56 15,0 2-56-15,0 9 28 16,0-3 14-16,6 3-37 0,5-3-5 16,3-2-1-16,4-3 1 15,9-3 12-15,2 0-13 16,4 0-19-16,2-9 19 15,12-11-25-15,-1 0 7 16,6-7 3-16,-2 6 15 16,-8 0-21-16,-10 10 19 15,-9 5 1-15,-6 6-1 16,-11 0-16-16,-2 0 18 16,-4 17 21-16,0 4 6 15,0 0 20-15,0-4-41 16,0-3 1-16,0-1-7 15,3-4 2-15,3-3-7 0,0 0 6 16,2-6-1-16,4 0 0 16,5 0-9-16,6 0 1 15,2-4 7-15,9-13 0 16,5 0-6-16,1-4 7 16,2 0 0-16,-2 2-5 15,-8 7 5-15,-3 5 0 16,-5 3-6-16,-4 4 6 15,-5 0 7-15,-1 0-7 16,-5 6 0-16,-2 3 21 16,-1 4-21-16,0-2 2 15,2-3-2-15,1 2 9 16,5-4 7-16,-2 0-16 0,2-4 0 16,2-2 21-1,1 0-21-15,6 0 1 16,6 0-1-16,7-12 1 0,4-8 0 15,2 0-1-15,-4-1-3 16,-5 3-12-16,-7 5 15 16,-9 4-7-16,-3 8 6 15,-8 1 1-15,-6 0-20 16,3 0 16-16,-3 0 4 16,3 0 22-16,0 0-10 15,1 1-4-15,2 8 12 16,1-2-19-16,0 2 23 15,5-4-24-15,5 5 0 16,3-2 12-16,9-3-11 16,1-5 8-16,-1 0-9 0,4 0 1 15,-1 0 17-15,2-11-18 16,-3-1-6-16,0-2-3 16,-8 5 10-16,-7-2-2 15,-4 4-6-15,-1 6 7 16,-5-4 3-16,-3 5-3 15,-3 0-6-15,3 0-3 16,-3 0 2-16,3 0 7 16,2 0-21-16,1 0 21 15,0 5 10-15,8 3-9 16,-2 1-1-16,1-1 3 16,1-2 5-16,-2 0 6 0,-1 3-14 15,-5-7 0-15,5 4 1 16,-5-2-1-16,7-2 0 15,3-2-1-15,3 0 7 16,1 0-1-16,3 0-5 16,-7 0 0-16,-2-6 4 15,-8 0-4-15,-3 4 0 16,0-4-1-16,-3 3 2 16,0 3 0-16,0-3-1 15,0 3 0-15,0 0 12 16,0 0-12-16,0 0-1 15,3 0-11-15,2 0 12 16,-2 0-15-16,-3 0 15 16,0 0 0-16,0 0-21 15,0 0 21-15,0 0-131 0,0 3-549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8:16.7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1283 3244 456 0,'0'0'570'15,"0"0"-428"-15,0 0-107 16,0 0 63-16,0 0 34 16,0 0-45-16,0 0-15 15,0 0 9-15,0 0-5 16,0 0-10-16,0 0-49 15,0 0 10-15,0 0-1 16,-3 0-10-16,0 0 22 16,0 0-22-16,3 0 12 0,-5 0 22 15,5 0-42-15,0 0-7 16,0 0 10-16,0 0-10 16,0 0 34-16,0 0-19 15,0 0 14-15,0 0 32 16,0 0-43-16,0 0-7 15,0 0-2-15,0 0-10 16,0 0 22-16,5 0-22 16,1 0-3-16,0 0-13 15,2 0 17-15,-5-3-1 0,3 0 0 16,-3 0 6 0,0-1 15-16,4 0-21 0,0-2 0 15,-1 3 5-15,1-5-5 16,2 1 0-16,-3-2-6 15,5 0 6-15,-2 0 1 16,2 1-1-16,-2-2 0 16,-2 4 2-16,3-1-2 15,-1-2 0-15,-2 2-1 16,2-2 2-16,-1 3 2 16,1 1-3-16,0-4-2 15,2 2 1-15,-2-2 1 16,2 1-1-16,-2-1 0 15,1 1 1-15,2-4-5 16,-1 3 5-16,3 0 0 16,-2-2 2-16,-1 2-2 15,-2 0 0-15,1-3-6 0,-1 3 6 16,-3-3 5-16,5 4-5 16,-5-5-1-16,5 4-1 15,-2-1-5-15,2 0 7 16,1-1 1-16,1 1-1 15,0-3 0-15,0 2-5 16,1 3-11-16,1-2 10 16,-1-3 3-16,-1 1 3 15,3 0 0-15,-3-4 0 16,7 5 0-16,3-3 10 16,0-1-10-16,-1-1 0 15,1 6 12-15,0-6-21 16,-3 4 9-16,2 1 0 0,3-5 3 15,-6 6-3-15,4-1 0 16,0-5 0-16,0 4 2 16,3-2 9-16,-7 2-11 15,-2 1 0-15,0-2-4 16,-5 4 4-16,5-3 0 16,2 1 6-16,1-2 23 15,0 2 4-15,-5 0-33 16,2 2-3-16,-1-3 2 15,7-3 1-15,3-1 0 16,1 1 0-16,-1-1 1 16,-3 1 2-16,0 3-3 0,3-6 0 15,-4 4 5-15,6-1-5 16,-9 1 0 0,-3 1-10-16,-3 4 10 0,1 1 6 15,1-1-6-15,5-3 0 16,3-2 0-16,7-5 0 15,2-1 0-15,-2 2 0 16,-7 4 0-16,-3 1-1 16,-11 2 1-16,5 5 0 15,-8-3 6-15,0 3-6 16,4 1 0-16,-4-4 0 16,8 3 7-16,3-7-1 15,6-4 5-15,5 0-11 16,6-4 22-16,-5 3-22 0,-3 5 0 15,-7 0-7-15,-2 4 7 16,-6 3 12-16,-5 0-10 16,0-2-2-16,0 2 9 15,1 0-8-15,3-3 34 16,0 1-18-16,2-5-7 16,8 2 3-16,3-4 1 15,4-2 2-15,-4 5-14 16,0 0 9-16,-7 0-3 15,-3 6-8-15,-6 0 0 16,2 1 13-16,-3-1-7 16,5 0 0-16,-2-1 12 15,5-2-17-15,3-1 44 16,5-3-44-16,4-5 13 0,3 3 19 16,1-2-33-16,-4 2-2 15,3 3-4-15,-2-2 12 16,-4 1-4-16,0 2-2 15,-3 2 0-15,-4 1 14 16,-3-2-14-16,-3 4 0 16,-4-2 0-16,3-1 0 15,2 1 28-15,3-1-28 16,1-4 0-16,8-1 9 16,4-4 13-16,2 3-11 15,7-3-11-15,-4 1 0 16,5 2 6-16,-12 0-6 15,-2 6 0-15,-6 1 9 0,-6-1-9 16,-2 3 0 0,-3 0-6-16,1 0 6 0,2 3 13 15,2-5-13-15,-2-2 0 16,8-1-1-16,6 0 10 16,2-4-6-16,9 0-3 15,1 0 0-15,4 4 39 16,-5-2-39-16,-2 2 0 15,-2 5 7-15,-10 0-7 16,-8 0 0-16,-2 0-7 16,-3 4 7-16,0-2 4 15,-1 4-4-15,-3-2 0 0,3-3 15 16,2-1-15 0,1 4 1-16,2 0 6 0,-2-5-6 15,7 6 7-15,-3-6-8 16,3 1 0-16,-2 0-6 15,-2 3 14-15,-1 1-11 16,-2-2 4-16,-1 4-1 16,-2-2 3-16,0-2-3 15,-3 2 0-15,1 2 0 16,2-4 2-16,0 2-2 16,5-3 0-16,1 4 0 15,5-6 13-15,3 1-13 16,2 2 0-16,4-5 0 15,11 2 0-15,2-1 79 16,1-2-76-16,-4 2 18 0,-10 4-19 16,-9 2-2-16,-8 2 0 15,-3 0-1-15,-3 0 1 16,1 0-3-16,-1 0 3 16,4-3 0-16,-1 3 3 15,4-4-3-15,4 2 0 16,1-2 0-16,5 1 1 15,-3-3 35-15,-1 4-36 16,1 0 0-16,-2 2 12 16,-1-2 0-16,-1 2 0 15,0-5-11-15,-6 5-1 16,2-1 14-16,-3 1-14 16,2 0 0-16,1-5 14 0,-3 5-14 15,5-2-1 1,-2 2 1-16,2-4 0 0,-2 2 10 15,4 2-1-15,-4-4-9 16,5 4 28-16,-8-2-28 16,5 2 0-16,-5 0 0 15,8-4 0-15,5 2 5 16,4-1 8-16,6-3-13 16,1 0 42-16,-4 2-40 15,-6 1 10-15,-5 2-12 16,-4 1 1-16,-2-5 0 15,-5 5-1-15,2 0 0 16,-3 0-1-16,4 0 7 16,0 0-4-16,2-2-2 0,2 2 0 15,1-2 12-15,-1 2-11 16,1-4-1-16,-2 4 0 16,-3-3 7-16,3 3-8 15,-4-1 1-15,0 1 0 16,5 0 11-16,-5-5-11 15,3 5 0-15,2 0-1 16,2-2 7-16,0 2-11 16,6-4 5-16,4 2 0 15,7 2 35-15,-1-3-34 16,0 3 4-16,-9 0-5 16,-3 0 0-16,-7 0 5 15,-4 0-5-15,0 0 0 0,0 0 0 16,2 0 0-16,-5 0 0 15,3 0-1-15,2 0 2 16,-5 0 8-16,3 0-9 16,3 0 0-16,2 0-6 15,-2 0 6-15,4 0 0 16,4 0 0-16,3 0 0 16,6 0 20-16,7 0-20 15,-1 0 0-15,-2 0 17 16,-7 0-17-16,-8 0 0 15,-1 0-10-15,-8 0 20 16,2 0-14-16,-2 0 4 16,-3 0 0-16,3 0 7 0,4 0-7 15,0 0 0 1,0 0-1-16,2 0 1 0,-1 0 1 16,3 0-1-16,-2 0 0 15,1 0 11-15,4 0-11 16,1 0 0-16,7 0-8 15,-3 0 8-15,7 0 30 16,5 0-30-16,-5 0 0 16,-1 0 0-16,0 0 1 15,-13 0-1-15,2 0 1 16,-7 0 0-16,2 0 12 16,-1 0-13-16,1 0-1 15,2 0 0-15,-3 0 1 0,1 0-9 16,1 0 15-1,0 0-6-15,6 0 11 0,9 0-11 16,3 0 0-16,12 0 2 16,0 0 7-16,2-6-6 15,-2 0-3-15,-1 0 0 16,-2 0 11-16,-7 2-11 16,-7 2 0-16,-6 2 0 15,-7 0 0-15,-1 0-3 16,-4 0 3-16,1 0 0 15,0 0-2-15,5 0 2 16,0 0 0-16,2 0-1 0,-1 0 10 16,2 0-13-16,0 0 4 15,3 0 0-15,2 0 9 16,7 0-9-16,11 0 0 16,-1 0-1-16,4-2 7 15,-4-2 4-15,-7 4-10 16,5 0 0-16,-4 0 9 15,-4 0-9-15,-3 0-10 16,-4 0 10-16,-5 0 0 16,0 0 15-16,-3 0-15 15,-2 0 0-15,4 0 6 16,4 0 3-16,0 0 1 16,6 0-10-16,4 0 6 15,2 0 56-15,7 0-62 16,4 0 1-16,-4 0 13 0,1 0-14 15,-5 0-1-15,-2-3 0 16,-4 3 1-16,-5 0 10 16,-8 0-10-16,-6 0 0 15,-1 0 2-15,-1 0-1 16,-2 0-2-16,0 0 1 16,5 0 0-16,-5 0 5 15,3 0-5-15,5 0 0 16,-4 0 3-16,2 0 3 15,2 0-1-15,-5 0-5 16,8 0 1-16,3 0 12 16,2 3-13-16,7 1 0 15,5-4-1-15,-1 0 10 0,-1 0-4 16,1 0-5 0,-4 0 0-16,5 0 18 0,-6 0-18 15,6 0-7-15,-5 0 6 16,0 0 2-16,1 0-1 15,-4 0 0-15,-3 0 0 16,-4 0 8-16,-2 0-8 16,-5 0-1-16,2 0 1 15,-8 0 0-15,5 0 11 16,-5 0-11-16,0 0 0 16,4 0-9-16,4 0 9 15,1 0 0-15,5 0 0 0,7 0 0 16,5 0 6-16,8 0-6 15,2 0 0-15,-2 0 0 16,-1 0 1-16,-7 0-2 16,-5 0 1-16,-8 0 0 15,-3 0-4-15,-5 0 4 16,-5 0 0-16,-3 0-5 16,-3 0 5-16,0 0-1 15,0 0 0-15,0 0 1 16,0 0 7-16,0 0-7 15,0 0-36-15,-3 0 36 16,-6 0-63-16,-8 0-54 16,-22 2-133-16,2 0-478 15,-2 2-1538-15</inkml:trace>
  <inkml:trace contextRef="#ctx0" brushRef="#br0" timeOffset="1618">753 664 1302 0,'0'0'287'0,"0"0"-192"16,0 0 22-16,0 0-13 16,0 0 12-16,0 0-35 15,43-39-70-15,-27 35 33 0,-1 2-31 16,2-5-13-1,-3 7 9-15,-2 0-9 0,2 0-62 16,5 0-69-16,1 0-183 16,0 13-1223-16</inkml:trace>
  <inkml:trace contextRef="#ctx0" brushRef="#br0" timeOffset="1758">1181 690 1056 0,'0'0'0'15,"0"0"-8"-15,0 0-1040 0</inkml:trace>
  <inkml:trace contextRef="#ctx0" brushRef="#br0" timeOffset="1904">1181 690 851 0,'240'0'312'15,"-234"0"-181"-15,11 0-94 16,-5 0-37-16,8 0-178 0</inkml:trace>
  <inkml:trace contextRef="#ctx0" brushRef="#br0" timeOffset="2044">1761 710 1051 0,'0'0'496'0,"0"0"-393"16,0 0-78-16,0 0-25 16,0 0-96-16,0 0-756 0</inkml:trace>
  <inkml:trace contextRef="#ctx0" brushRef="#br0" timeOffset="2195">2161 732 1046 0,'0'0'206'15,"0"0"-182"-15,0 0-24 0,0 0-178 16,0 0-480-16</inkml:trace>
  <inkml:trace contextRef="#ctx0" brushRef="#br0" timeOffset="2351">2518 750 874 0,'0'0'347'15,"0"0"-128"-15,0 0-53 16,0 0-48-16,0 0-118 15,0 0-37-15,0 0-239 0,114 13 130 16,-75-10-454-16</inkml:trace>
  <inkml:trace contextRef="#ctx0" brushRef="#br0" timeOffset="3110">2907 811 631 0,'0'0'507'15,"0"0"-322"-15,0 0 15 16,0 0-63-16,0 0-67 15,0 0-70-15,0 0-111 16,121 3 24-16,-85-3 51 16,1 0-127-16,-5 0 95 0,-3 0-16 15,-2 0 84 1,-1 5 22-16,0-2 10 0,-1 3 158 16,3-3-108-16,-5-3 87 15,-1 0-116-15,1 0-52 16,-3 0 75-16,3 0-76 15,5 0-8-15,3 0-5 16,8 0 7-16,7 0-5 16,3 0 11-16,4 0-72 15,4 0 14-15,3-7 5 16,2 2-24-16,0 0-1 16,-3-2-89-16,-7 5-33 15,-5-1-65-15,-15 3 204 16,-9 0 61-16,-10 0 254 15,-6 0-2-15,-4 0-29 16,1 0-5-16,2 0-67 16,-3 0-6-16,0-4-15 0,8 4-4 15,-5 0-58-15,8 0-58 16,-2 0 2-16,1 0-12 16,7 0-2-16,0 0-20 15,6 0 0-15,7 0-25 16,5 0 32-16,5 0-23 15,7 0 18-15,1 0-93 16,0 0 3-16,-3 0-128 16,-5 0-95-16,-7 0-7 15,-7 4 112-15,-9 1 158 16,-4 3 70-16,-3-1 198 0,0-1-104 16,-4-3 4-1,2 0 25-15,3-3 40 16,-2 0-57-16,-2 0 54 0,3 0-99 15,3 0-61-15,4 0-47 16,9 0-105-16,10 0 133 16,11 0-22-16,2-6-279 15,1-3-241-15,-4 1 318 16,-4 2 243-16,-5 6 139 16,-4 0 103-16,-10 0 36 15,-6 0-118-15,-3 0 5 16,-8 0-5-16,1 0-22 0,-4 0-106 15,1 0-10 1,15 2-22-16,-5 5-208 0,9-6-628 16</inkml:trace>
  <inkml:trace contextRef="#ctx0" brushRef="#br0" timeOffset="3314">6062 750 1023 0,'0'0'304'16,"0"0"-197"-16,0 0-38 15,0 0-45-15,0 0-24 16,0 0-248-16,0 0-370 16,145 5 557-16,-66-5-171 0,-11 0 131 15,-6 0-166-15</inkml:trace>
  <inkml:trace contextRef="#ctx0" brushRef="#br0" timeOffset="3578">6878 722 962 0,'0'0'291'0,"0"0"-88"16,0 0 49-16,0 0-80 15,0 0-110-15,0 0 65 16,0 0-80-16,184 0-32 15,-142 0-15-15,4 0-24 16,2 3-26-16,6 4-29 0,2-2-13 16,-2 0-44-1,3-5-53-15,-1 0 49 0,-5 0 56 16,-2 0 75-16,-2 0-7 16,-9 0 16-16,-2 0 0 15,-2 4-1-15,18-1-29 16,-7-2-141-16,2 4-496 0</inkml:trace>
  <inkml:trace contextRef="#ctx0" brushRef="#br0" timeOffset="3734">8207 755 72 0,'0'0'876'16,"0"0"-656"-16,0 0 48 0,0 0-44 16,0 0-72-1,0 0-89-15,0 0-47 0,124 0-4 16,-93 0-12-16,1 0-118 15,30 0-30-15,-12-5-226 16,-1 4-814-16</inkml:trace>
  <inkml:trace contextRef="#ctx0" brushRef="#br0" timeOffset="3807">8716 746 550 0,'0'0'221'0,"0"0"-64"16,0 0-40-16,0 0-98 15,0 0-19-15,0 0-1064 0</inkml:trace>
  <inkml:trace contextRef="#ctx0" brushRef="#br0" timeOffset="4001">9200 722 633 0,'0'0'413'0,"0"0"-240"15,0 0 27-15,0 0-24 16,0 0-96-16,0 0-27 15,0 0-52-15,137 0-1 16,-95 0-57-16,8 0-8 16,11 0-278-16,-11-3-272 15</inkml:trace>
  <inkml:trace contextRef="#ctx0" brushRef="#br0" timeOffset="4191">9674 716 601 0,'0'0'273'0,"0"0"-76"16,0 0 55-16,0 0-1 15,0 0-91-15,0 0-81 16,0 0-22-16,118 0 26 16,-81 0-83-16,1 0 0 15,9 0 31-15,-2 0-31 16,-2 0 0-16,-4 0-9 16,-7 0 9-16,-1 6-1 15,7 5-29-15,-11-2-194 16,-1-1-522-16</inkml:trace>
  <inkml:trace contextRef="#ctx0" brushRef="#br0" timeOffset="4336">10705 822 993 0,'0'0'836'0,"0"0"-728"0,0 0-79 16,0 0-23-16,181 0-6 15,-136 0-173-15</inkml:trace>
  <inkml:trace contextRef="#ctx0" brushRef="#br0" timeOffset="5698">0 526 1303 0,'0'0'400'0,"0"0"-293"0,0 0-90 16,0 0 86-16,0 0 30 16,0 0-27-16,-6-6-50 15,18-10-40-15,11 1 43 16,7-9-42-16,6-2-4 16,-1-4 14-16,5-8-13 15,2-6 26-15,-2-3 11 16,-1-3 20-16,-2 2 94 15,-8 0-54-15,-7 8-5 16,-5 7 23-16,-8 12-31 16,-1 2 0-16,-5 7-32 15,0 6-11-15,-3 3 21 16,0 3-61-16,0 0 8 0,0 0-20 16,0 0 3-1,0 0 0-15,0 0-6 0,0 9 0 16,0 9-1-16,0 6 0 15,0 5 1-15,0 8 1 16,0 5-1-16,0 9 42 16,0 2-36-16,-6 5-5 15,-5 2 19-15,2 1-11 16,-2 1-9-16,2-3 0 16,2-3 6-16,4-2 5 0,0-5-11 15,3-5 0 1,0-5 7-16,0-7-6 0,0-6-2 15,0-9 1-15,0-4 0 16,0-4 18-16,0-6-18 16,0-1 0-16,0-2 33 15,0 0-27-15,0 0 19 16,0 0-8-16,0 0-16 16,0 0 22-16,0 0-23 15,0 0-30-15,0 0 7 16,0 4-170-16,0-2-795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8:29.0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42 2284 886 0,'0'0'376'0,"0"0"-167"15,0 0-74-15,0 0 41 16,0 0-82-16,0 0-33 16,-33-47-2-16,27 44 5 0,3 0 0 15,3 3-29-15,0 0-20 16,0 0 36-16,0 0-28 16,0 6 40-16,0 5 4 15,3 1-33-15,6 1-4 16,-5-9-20-16,3 3-9 15,-4-1 17-15,0-6-9 16,0 0-9-16,7 0 1 16,2-4 0-16,5-17-2 15,3-10-15-15,-3-1 14 16,-4-7-5-16,-4 5-5 16,0 1 0-16,-1 5 11 15,-5 9 2-15,0 4 16 16,0 9-9-16,-3 6 10 15,3 0-14-15,2 0 5 0,1 15-9 16,3 10 0 0,2 3 8-16,1-2-20 0,4-9 6 15,-2-2-28-15,3-9-1 16,-8-6-18-16,5 0 23 16,-5-21 13-16,-3-8 17 15,1-9-8-15,-4-3 8 16,3-2 0-16,2-7 8 15,-2 10-7-15,3 4-1 16,-1 13 0-16,1 5 1 16,2 12-6-16,-2 4 5 15,1 2 0-15,2 0-12 0,-1 0 12 16,-5 0 0-16,3 0-23 16,-1 0 23-16,1 0-12 15,2 0 12-15,1-9-24 16,4-12 23-16,4-2-19 15,3-11 7-15,0 3-52 16,-3-4 34-16,-1 5 12 16,-5 7 17-16,-5 4 2 15,-6 11 27-15,0 6 5 16,-3 2-23-16,5 0 3 16,1 0 14-16,0 6 35 15,1 2-61-15,3-3 1 16,-1-1 20-16,1-4-13 0,4 0-1 15,-2-4-7-15,5-15 0 16,3-6 19-16,-1-2-19 16,1 1-4-16,0-3 4 15,-5 3 0-15,2 5 0 16,-4 6-6-16,-1 6 6 16,2 1 6-16,-3 3-6 15,1 5 0-15,-1 0 0 16,-2 0 0-16,1 0 4 15,-4 0-4-15,4 5 0 16,3-3 8-16,4-2-8 16,3 0-24-16,2-2 14 15,10-18-8-15,5-11 12 0,2 0-45 16,1-5 11 0,-8 0 39-16,-2 1-26 0,-4 5 27 15,-6 4 0-15,-4 8 1 16,-7 8 30-16,-3 10-30 15,-1 0 11-15,-2 0 36 16,0 13-5-16,0 5-19 16,0 3-18-16,0-8 0 15,5 3 11-15,-5-7-17 16,3-3 0-16,1-6 3 16,0 0 11-16,5 0-13 15,1 0-1-15,1-15 1 16,1-3-11-16,5-1 1 0,0-6-37 15,-1 2 39 1,9-3 1-16,1 1 4 0,-4 5-7 16,1 5 9-16,-1 6-7 15,-10 9 4-15,-2 0 0 16,-6 0 2-16,0 0 1 16,-1 0 0-16,-3 6-1 15,0 1 1-15,3-7 4 16,2 0-4-16,-2 0 0 15,5 0 25-15,4-9-24 16,8-13-2-16,10-5 1 16,10-4 0-16,8-6-9 15,8 0 9-15,-2 1-3 16,-6 4-8-16,-11 8 11 0,-10 13-1 16,-10 3-14-16,-8 8 15 15,-4 0-2-15,-5 0 4 16,3 1 26-16,-3 8 10 15,4 0-20-15,-1-3-3 16,0-2-6-16,1-2-8 16,0-2 32-16,2 0-33 15,2 0 0-15,1 0 7 16,8-2-7-16,0-10 0 16,2-5-15-16,6 1 15 15,-3-4-4-15,4 2 4 16,2 0-13-16,-2 3 12 15,-4 1 1-15,-5 5 6 0,-3 6-6 16,-4 3 0-16,-6 0 9 16,2 0-3-16,-2 0 3 15,-1 6-8-15,-3 0 5 16,3 0 11-16,2 0-15 16,-2-6-2-16,0 0 22 15,5 0-20-15,-2 0-2 16,8 0 0-16,2-12-5 15,1-3-13-15,9-4 13 16,1 0-4-16,2-5-2 16,5 1 11-16,-4 5 0 15,-4 3-9-15,-9 6 9 16,-7 6-5-16,-7 3 5 16,1 0 0-16,-4 0 9 0,0 0 2 15,1 0 4-15,-1 0-8 16,3 0-7-16,-3 0 28 15,5 0-28-15,1 0 0 16,8 0 22-16,5-3-22 16,7-8 0-16,8-6-1 15,8-5 2-15,9-1-16 16,-6-4 14-16,-5 4-22 16,-10 1 13-16,-7 5 10 15,-14 8-11-15,-1 5 11 16,-5-3 0-16,-3 7 51 15,1-3-51-15,2 3 0 16,0-3 17-16,8 0-17 16,-2-3-1-16,2 3-6 15,6-5 7-15,2 2 7 0,-2-5-7 16,3 4 0-16,3-1 2 16,4-5-1-16,2-1-2 15,11-4-7-15,-4-2 5 16,1 1-12-16,-12 1-1 15,-3 10 8-15,-10-1 7 16,-7 5 0-16,-5 4 1 16,0 0 17-16,-3 0 5 15,0 0 70-15,0 0-46 16,3 0-28-16,3 6 3 16,1-2-15-16,2-1 9 0,5-3-15 15,-2 0-13-15,5 0-2 16,6 0-51-16,-1 0 35 15,1 0-25-15,8 0-2 16,-6-7 58-16,6-2-21 16,1 1 21-16,-6-1-1 15,-4 8-5-15,-2-4 6 16,-6 3 14-16,-5 2-14 16,1 0 39-16,-3 0-20 15,0 0-9-15,-1 0 7 16,0 0-17-16,5 0 0 15,1 0 0-15,5 0 1 16,3 0 10-16,-1 0-11 0,7 0 0 16,7 0 0-1,2-4 0-15,8-8-1 16,-1-2-35-16,-5 3-8 0,-11 4 36 16,-7 1-9-16,-5 3 17 15,-5 3 3-15,-1 0-2 16,-2 0 29-16,0 0-1 15,-1 0-2-15,4 0 37 16,-3 7-55-16,7 2-6 16,1-5 16-16,6 3-13 15,-2-4-12-15,6-3 3 16,5 0-38-16,3 0 27 16,8 0-41-16,7-6 8 15,-2-9 28-15,-2 6-69 0,-8 1 48 16,-8 4 20-16,-7 2 20 15,-5 2 11-15,-1 0-5 16,-4 0 8-16,-1 0 40 16,0 0-8-16,2 6-3 15,-2 2-15-15,2 1-16 16,1-1 18-16,2 2-30 16,-1-4 0-16,-1 0 0 15,2-6 0-15,3 0-10 16,0 0-33-16,8 0-20 15,4 0 16-15,11-3-36 16,-1-9 0-16,-7 4-8 16,-2 1 36-16,-10 5 37 15,-11 2 18-15,2 0 38 0,-5 0 84 16,-3 9-7-16,3 5-19 16,-1-3-24-16,1 1-53 15,0 0 0-15,1-5-18 16,0-3-1-16,2 2 0 15,1-3-26-15,7 1-17 16,3-2-11-16,2-2-37 16,7 0 0-16,5 0-36 15,8 0 72-15,1-6 36 16,2-7-42-16,-2 0-13 16,-14 5 43-16,-6 4 31 15,-10 2 70-15,-7 2-20 16,2 0 14-16,-2 0 87 15,-3 0-50-15,3 0-41 0,5 8-23 16,-2 3-25-16,1-5 31 16,3-2-43-16,0-2-6 15,4-2-6-15,0 5-51 16,2-5-23-16,7 0-29 16,9 0 11-16,8-5 41 15,13-7-8-15,3-11-69 16,0 6-81-16,-4 2 109 15,-12 5 112-15,-7-1 55 16,-13 6 18-16,-10 2 84 0,-7 3-33 16,-6 0-33-1,0 0 20-15,0 0-45 16,4 0-29-16,3 3-18 0,2 2-19 16,5 1 27-1,1-1-27-15,5-1 0 0,0-4-2 16,7 0 2-16,5 0-38 15,7 0-44-15,4 0 9 16,-1 0 24-16,1-11-87 16,-7 5 21-16,-10 0 115 15,-3 0 1-15,-6 3 27 16,-8 3 6-16,1 0 20 16,-7-3 51-16,0 3-80 15,0 0 16-15,1 0 42 16,3 0-12-16,2 0-45 0,5 0-25 15,0 0 0 1,4 0 21-16,2 0-22 0,2 0-15 16,6 0 8-16,4 0-9 15,7 0 14-15,0 0-46 16,-2-3-9-16,-2-3 55 16,-5 0-23-16,-4 0 24 15,-9 3-15-15,-5 3 6 16,-1 0 9-16,-8 0 2 15,-3 0 35-15,3 0 68 16,4 0-55-16,-1 0-11 16,3 0 9-16,5 0-28 15,3 7 5-15,3-3-15 0,-1 0-9 16,4-1 9 0,0 0-9-16,0-3-8 0,5 0-17 15,6 0 15-15,5 0-5 16,1 0 2-16,2-10-40 15,-7 6 20-15,-1-3 6 16,-12 5 26-16,-2-2 1 16,-3 4 0-16,-8 0 25 15,2 0-12-15,1 0 25 16,-2 0 47-16,6 0-50 16,0 0 4-16,1 0 14 15,0 0-40-15,-1 4 47 16,-3-2-60-16,3 1 15 15,-2 1 47-15,1-2-23 16,2-2-39-16,3 2-9 0,-7 2-140 16,-7-4-318-16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48:57.2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1660 935 1631 0,'0'0'232'16,"0"0"-144"-16,0 0-36 16,0 0 153-16,0 0 73 15,0 0-138-15,-20-76-55 16,11 61 52-16,-11 3-4 15,-2-2-12-15,-15 2-11 16,-5 3-37-16,-10 2 30 16,-10 7-59-16,-11 0-10 0,-9 0 14 15,-9 34-21-15,-11 13 12 16,-3 17-16-16,0 19-5 16,8 14 54-16,8 12-57 15,20 11 6-15,21 1 6 16,22 0-17-16,26-9 2 15,0-12-12-15,32-14 0 16,27-15 3-16,12-21-3 16,11-16-31-16,6-12-1 15,5-22-11-15,-5 0 20 16,-9-12-17-16,-20-21 35 16,-24-2-11-16,-24 1 22 15,-11-3-6-15,-34 5 28 0,-28 5 4 16,-20 6 25-16,-6 10-41 15,-6 9-7-15,12 2 2 16,17 0-11-16,25 0-59 16,40 0-59-16,17 0-380 15,21 0-505-15</inkml:trace>
  <inkml:trace contextRef="#ctx0" brushRef="#br0" timeOffset="1134">1710 229 1868 0,'0'0'249'0,"0"0"-140"15,0 0-65-15,0 0 91 16,0 0 49-16,-203-149-56 16,151 120-16-16,-10 5-71 15,-8 10 15-15,-8 5 18 16,-7 9-19-16,-4 0-24 16,-9 9-16-16,-3 22-13 15,-7 11 35-15,-4 11-28 16,-2 6-9-16,3 12 26 15,6 9-1-15,12 5 19 0,19 12 2 16,15 7-17 0,19 4 26-16,14 11-54 0,10-2 18 15,13 7 8-15,3-3-21 16,0 3 18-16,0-1-16 16,9 1 16-16,7 0 28 15,1-9-38-15,6-2-4 16,6-11 7-16,7-5-16 15,10-5 22-15,7-4-10 16,12-6-12-16,4-5 15 16,7-6-15-16,6-9-1 15,3-4 0-15,3-7 6 16,0-4 24-16,4-9-21 16,6-9-9-16,0-3 39 15,10-11-33-15,6-5 2 0,5-10-8 16,2 0 7-1,4-12 22-15,-1-21-29 0,-4-8 0 16,-5-3 3-16,-7-6-3 16,-6-7-6-16,-11 2 6 15,-6-7 0-15,-3-5 22 16,-6-2-22-16,-7-4 0 16,-4-5 2-16,-9-4-2 15,-7 0-1-15,-7-6-5 16,-5-1 6-16,-12-2 4 15,-2 3-4-15,-6 2 0 16,-8 3 6-16,2 5-5 16,-8 4-1-16,-3 4 0 0,0 0 0 15,0 10 14 1,0-3-14-16,-17 0 0 0,-3 8 10 16,-6-1-9-16,4 7-1 15,-7 4 0-15,1 4 0 16,-3 2 5-16,-9 7-5 15,1 1 0-15,-7 6 22 16,0-2-20-16,1 3 7 16,-2 1-9-16,7 3 0 15,2-1 12-15,-1-3-12 16,-1 1 0-16,-5-6 3 16,-5-1-2-16,-5 0 0 15,-10 1 4-15,-8 0-4 16,-6 5 16-16,-9 1-17 0,0 5 0 15,-3 7-3-15,1-2 9 16,16 4-12-16,11 5 3 16,21 0-30-16,16 4-30 15,15 0-194-15,5 0-1029 0</inkml:trace>
  <inkml:trace contextRef="#ctx0" brushRef="#br0" timeOffset="3717">4977 786 1627 0,'0'0'273'0,"0"0"-217"0,0 0 52 16,0 0 81-16,0 0-11 15,0 0-43-15,-88-140-62 16,51 117 7-16,-5 5 20 16,-4 3-1-16,-5 15 6 15,-9 0-70-15,1 15-24 16,-3 32 25-16,0 25-11 15,5 16 5-15,12 18-9 0,10 8-4 16,11 10 16 0,11-1-33-16,13-6 0 0,0-16 8 15,13-9-7-15,23-21 8 16,13-18-9-16,13-21 0 16,17-21-6-16,13-11-49 15,9-17-2-15,14-35-18 16,10-19-22-16,8-21-3 15,6-17-36-15,-3-8-9 16,-5-13 25-16,-16 3 19 16,-24 6 77-16,-28 13 23 15,-27 20 1-15,-27 23 73 16,-9 14 61-16,-9 21 33 16,-30 16 2-16,-7 11-66 15,-7 3-20-15,-2 24-20 0,5 26-34 16,5 22 31-16,13 11-30 15,4 12-23-15,13 9 13 16,4-2-20-16,8 1 0 16,0-3-1-16,0-5 1 15,3-4 5-15,0-5-5 16,0-13-6-16,0-14-11 16,0-18-7-16,0-17-13 15,0-15-10-15,0-9-12 16,6-7 58-16,11-33-44 15,6-13 11-15,9-12 26 16,15-6-7-16,5 0-3 16,7 8 5-16,3 9 13 0,-7 18-2 15,-5 22 3 1,-11 14-1-16,-10 18 55 0,-6 31-41 16,-9 19 11-16,-2 6-13 15,1-1-11-15,4-2 6 16,0-15-7-16,6-11-22 15,2-19-8-15,1-18-66 16,0-8-12-16,-2-6-5 16,-1-29 9-16,0-12 61 15,-8-6-14-15,-4 3 53 16,-2 8 4-16,-2 13 29 16,-4 21 61-16,1 8 8 15,-1 8-74-15,4 34 44 16,8 14-39-16,16 9-11 15,11 2 56-15,17-8-35 0,16-11-16 16,13-18-23-16,2-18-17 16,-10-12 1-16,-7 0-38 15,-21-31-16-15,-19-14 55 16,-24-13 15-16,-9-11 51 16,-23 0 53-16,-31-2-16 15,-16 8 11-15,-12 14-67 16,1 14-11-16,5 11-21 15,23 18-15-15,24 6-178 16,20 0-550-16</inkml:trace>
  <inkml:trace contextRef="#ctx0" brushRef="#br0" timeOffset="4236">7966 753 2206 0,'0'0'305'15,"0"0"-250"-15,0 0-25 16,0 0 207-16,0 212-38 15,0-103-78-15,0 10-92 16,7 4-14-16,5-6 73 0,2-5-53 16,6-18-12-16,-4-17-23 15,-3-24 1-15,-3-20-7 16,-7-25-5-16,0-8 11 16,-3-18-24-16,0-37 21 15,0-22-12-15,-3-21 4 16,-7-19-28-16,-3-34 9 15,0 10-33-15,1-1 11 16,-2 3 50-16,8 34-11 16,6 1 13-16,0 31 5 15,0 29 17-15,29 23 53 0,16 16-43 16,12 5 7 0,11 0 31-16,5 20-46 0,4 1-12 15,2-4-12-15,3-1 7 16,3-12-1-16,-3-4-6 15,-3 0-59-15,-4 0-39 16,-10-20-146-16,-19 6-138 16,-22 2-344-16</inkml:trace>
  <inkml:trace contextRef="#ctx0" brushRef="#br0" timeOffset="4464">8031 1262 1955 0,'0'0'279'0,"0"0"-166"16,0 0 20-16,0 0 89 15,217 8-24-15,-135-8-97 16,3 0-101-16,35 0-6 15,-24 13-274-15,-14 10-714 0</inkml:trace>
  <inkml:trace contextRef="#ctx0" brushRef="#br0" timeOffset="4651">10039 1769 2996 0,'0'0'253'15,"0"0"-253"-15,0 0-102 16,0 0 3-16,0 0-1344 0</inkml:trace>
  <inkml:trace contextRef="#ctx0" brushRef="#br0" timeOffset="7622">17008 1331 1553 0,'0'0'216'0,"0"0"-108"16,0 0-33-16,0 0 120 16,11-195 22-16,-11 143-79 15,-26 0-38-15,-11-1-18 0,-8 9 8 16,-8 6 7-1,-2 12-29-15,-1 10 9 0,0 16-10 16,1 9-39-16,5 39 40 16,7 31-20-16,8 47-11 15,12 57 48 1,13 47-37-16,7 5-3 0,3-40-1 16,0-55-25-16,0-56 37 15,0-10-56-15,3 3 9 16,3 8 3-16,-2-11-12 15,-4-12-1-15,0-18-30 16,0-14-67-16,0-15-47 0,0-15-229 16,-7-9-388-1,1-18-599-15</inkml:trace>
  <inkml:trace contextRef="#ctx0" brushRef="#br0" timeOffset="7774">16078 1878 2453 0,'0'0'331'16,"0"0"-221"-16,0 0 71 15,213 0-52-15,-23 0-129 16,-15 0-28-16,-16 0-679 0</inkml:trace>
  <inkml:trace contextRef="#ctx0" brushRef="#br0" timeOffset="5228">12215 663 1631 0,'0'0'504'0,"0"0"-388"15,-15 190-2-15,4-87 33 16,5 6 69-16,-5 2-35 16,5-4-106-16,0-10 7 15,0-14-82-15,-1-16 9 16,0-11 1-16,-3-15-10 15,1-11-95-15,-8-21-179 16,5-7-324-16,-5-2-717 0</inkml:trace>
  <inkml:trace contextRef="#ctx0" brushRef="#br0" timeOffset="5444">11535 608 2162 0,'0'0'321'16,"0"0"-248"-16,170-10 46 15,-60-1 44-15,51-6-20 16,43-4-84-16,34 3-40 16,-17 7 2-16,-48 11-21 15,-17 5-18-15,-63 22-217 16,-16-1-629-16</inkml:trace>
  <inkml:trace contextRef="#ctx0" brushRef="#br0" timeOffset="5694">13070 1241 2234 0,'0'0'368'16,"0"0"-306"-16,0 0 81 16,0 0 120-16,-23 201-110 15,17-133-67-15,-2 0-77 16,5-7 0-16,3-8 1 16,0-12-10-16,0-18-75 15,8-23-136-15,12 0-365 0,-5-12-352 16</inkml:trace>
  <inkml:trace contextRef="#ctx0" brushRef="#br0" timeOffset="5821">13103 888 2118 0,'0'0'390'15,"0"0"-390"-15,0 0 0 16,0 0-99-16,0 0-380 0</inkml:trace>
  <inkml:trace contextRef="#ctx0" brushRef="#br0" timeOffset="6623">13617 1383 1687 0,'0'0'382'0,"0"0"-252"16,0 0 71-16,0 0 29 15,0 0-116-15,-20 153-74 16,14-144-22-16,3-9-18 16,0 0 0-16,3-15-15 15,0-18-76-15,0-10 32 16,20-9-17-16,14 0 8 16,12 2 23-16,7 12 45 15,6 11 7-15,1 16 2 16,-6 11 83-16,-5 3 53 15,-10 32-27-15,-8 13 13 0,-11 5-32 16,-14 7-27-16,-6 4 15 16,0-2-75-16,0-6 6 15,0-10-14-15,0-7 4 16,-3-10-16-16,3-11-25 16,0-10-34-16,0-8-22 15,6-6-48-15,27-35 14 16,13-24-32-16,16-15-28 15,9-19-82-15,17-14 33 16,8-7-114-16,0-1 32 16,-5 3-183-16,-9 13 497 15,-17 10 196-15,-16 13 211 16,-23 13-37-16,-16 16-94 16,-10 12 20-16,0 12-11 0,-33 11-70 15,-5 9-52-15,-12 9-35 16,4 0-48-16,1 24 13 15,5 20-37-15,11 15-26 16,5 17 30-16,6 13-59 16,4 15 10-16,3 4 1 15,5 7-11-15,0-1 24 16,-1-4-25-16,4-11 0 16,-3-12 1-16,2-17-1 15,1-17-12-15,3-18-25 16,0-20-32-16,0-15 51 0,13-4-48 15,20-44 32 1,16-14 32-16,13-10-43 0,11 5 20 16,9 14 17-1,3 17 8-15,0 26 36 0,-11 10-3 16,-11 26 6-16,-18 27 69 16,-15 17-50-16,-10 6-11 15,-11 1-16-15,2-6-19 16,-8-14 35-16,3-20-47 15,-3-14-15-15,0-18 14 16,-3-5-53-16,5-17-73 16,-5-70-182-16,0 10-414 15,-17-8-1491-15</inkml:trace>
  <inkml:trace contextRef="#ctx0" brushRef="#br0" timeOffset="6812">13577 386 3037 0,'0'0'133'0,"0"0"-133"16,0 0-250-16,298-99 133 15,-177 67-173-15,-19 6-1568 0</inkml:trace>
  <inkml:trace contextRef="#ctx0" brushRef="#br0" timeOffset="9336">3713 3508 1844 0,'0'0'577'0,"0"0"-451"16,0 0-104-16,0 0 197 15,20 161 21-15,-17-57-118 16,-3 13-51-16,0 8-7 0,0-2-12 16,0-5 25-1,0-11-47-15,3-17-17 0,5-16 1 16,-2-22-13-16,0-13 14 15,1-17-10-15,-4-16-4 16,0-6 19-16,4 0-20 16,-1-42-18-16,4-17-5 15,-7-24-31-15,-3-16 29 16,0-38-25-16,-13-40 13 16,-22-35 24-16,1 18-28 15,8 47 31-15,13 56 2 16,13 46 8-16,0 11 39 15,0 6-12-15,20 4-9 0,16 19 40 16,10 5-31 0,13 0 17-16,9 5-19 0,14 13-5 15,14 3 30 1,9-7-50-16,8-1 0 0,6-6 24 16,-5-3-23-16,-6-4-1 15,-16 0 0-15,-23 0-49 16,-27 0 20-16,-33 2-137 15,-9 8-166-15,-6 1-399 0</inkml:trace>
  <inkml:trace contextRef="#ctx0" brushRef="#br0" timeOffset="9565">3809 3896 2261 0,'0'0'466'0,"0"0"-418"16,0 0-17-16,0 0 235 15,0 0-86-15,185-6-101 16,-103-12-39-16,11 4-31 16,9 2-9-16,2 3-1 15,33-14-185-15,-22 8-517 16,-23 0-1546-16</inkml:trace>
  <inkml:trace contextRef="#ctx0" brushRef="#br0" timeOffset="9787">5524 2682 2333 0,'0'0'298'16,"0"0"-202"-16,0 0 78 15,0 0 54-15,-26 185-137 16,-20-107-91-16,-36 35-82 16,17-23-290-16,6-10-577 0</inkml:trace>
  <inkml:trace contextRef="#ctx0" brushRef="#br0" timeOffset="10133">6274 3051 2455 0,'0'0'498'0,"0"0"-453"0,0 0 68 16,0 0 81 0,-207 238-72-16,119-70-35 0,-5 53-46 15,5 18 17-15,29-15 10 16,27-50-43-16,22-60 20 15,10-29-45-15,0-20-21 16,13 6-3-16,16-6-69 16,11 4-40-16,22-31-113 15,-9-11-327-15,-7-23-117 0</inkml:trace>
  <inkml:trace contextRef="#ctx0" brushRef="#br0" timeOffset="10410">6283 3917 2521 0,'0'0'512'0,"0"0"-469"16,0 0-37-16,0 0 188 15,0 0-34-15,0 0-69 16,0 0-34-16,187 178-33 15,-131-126 24-15,-1 1-6 16,7 0-33-16,0-4 23 16,5-1-32-16,-6-10 0 0,-8-5 0 15,-8-7-66 1,-11-5-82-16,-11-13-210 0,-11-4-619 16</inkml:trace>
  <inkml:trace contextRef="#ctx0" brushRef="#br0" timeOffset="10616">6922 3784 2172 0,'0'0'574'0,"0"0"-514"15,0 0 77-15,-115 200 112 16,53-108-88-16,-10 3-96 15,-1-7-65-15,5-9 0 0,16-8-15 16,16-12-171-16,13-22-360 16,17-9-292-16</inkml:trace>
  <inkml:trace contextRef="#ctx0" brushRef="#br0" timeOffset="10942">7161 3380 489 0,'0'0'2021'0,"0"0"-1793"0,0 0-159 15,0 0 110-15,0 0 44 16,200 187-84-16,-138-99-64 15,4 14-3-15,-1 11 5 16,-10 5-35-16,-13 0-32 16,-19 0-8-16,-18-7 10 15,-5 1-12-15,-31-6-26 16,-20-9 13-16,-9-8-52 16,4-18-20-16,11-21-65 15,8-27-176-15,14-17-313 16,17-6-429-16</inkml:trace>
  <inkml:trace contextRef="#ctx0" brushRef="#br0" timeOffset="11134">8303 4265 2455 0,'0'0'559'0,"0"0"-462"15,0 0-96-15,206-15 80 16,-130 9 1-16,6 6-82 16,3 0-18-16,3 0-214 15,-19 0-295-15,-27 15-147 0</inkml:trace>
  <inkml:trace contextRef="#ctx0" brushRef="#br0" timeOffset="11306">8388 4600 2600 0,'0'0'481'0,"0"0"-352"0,0 0 85 16,0 0-61-16,167 30-106 16,-97-30-47-16,38 0-116 15,-17 10-550-15,-9-4-1806 0</inkml:trace>
  <inkml:trace contextRef="#ctx0" brushRef="#br0" timeOffset="12106">10765 3831 1633 0,'0'0'256'0,"0"0"-127"16,0 0 46-16,0 0 82 16,0 0 2-16,50-164-63 15,-56 131-96-15,-31 1 2 0,-13 5-54 16,-5 8 7-16,-10 15-2 15,-5 4-4-15,2 17 3 16,6 42 2-16,2 47-15 16,12 56 29-16,19 41-46 15,9 13 7-15,17-30 7 16,3-54-24-16,0-42 18 16,0-16-30-16,0 12 12 15,6 0 12-15,-3 1-24 16,0-24-1-16,-3-13-35 15,0-22-58-15,0-24-77 16,-6-8-320-16,-11-30-326 16,-2-16-1149-16</inkml:trace>
  <inkml:trace contextRef="#ctx0" brushRef="#br0" timeOffset="12265">9900 4341 2011 0,'0'0'348'0,"0"0"-98"0,0 0-58 16,171 0 10-16,-82 0-39 16,13 0-112-16,18 0-51 15,54-11-158-15,-23-10-568 16,-27-3-1458-16</inkml:trace>
  <inkml:trace contextRef="#ctx0" brushRef="#br0" timeOffset="12551">11708 3269 2342 0,'0'0'486'0,"0"0"-438"16,0 0 19-16,0 0 187 15,-183 140-85-15,107-21-82 16,-9 46-10-16,17-3-10 16,15-15 5-16,27-23-19 15,20-32-38-15,6 5 15 0,0 3-30 16,35-14-36-16,18-25-53 16,52-11-98-16,-14-22-270 15,-6-22-404-15</inkml:trace>
  <inkml:trace contextRef="#ctx0" brushRef="#br0" timeOffset="12806">11914 3779 2119 0,'0'0'742'0,"0"0"-572"16,0 0-95-16,0 0 103 0,0 0 53 15,0 0-96-15,128 203-77 16,-75-130 29-16,2 7-51 16,4-3-9-16,0-6 11 15,0-4-38-15,-7-17-1 16,-10-3-36-16,-5-14-82 16,-11-12-61-16,-7-21-306 15,-5 0-378-15,-8 0-1211 0</inkml:trace>
  <inkml:trace contextRef="#ctx0" brushRef="#br0" timeOffset="13018">12507 3738 2290 0,'0'0'515'0,"0"0"-423"15,0 0 181-15,0 0-10 16,-98 199-86-16,42-111-88 15,-15 7-55-15,-8-3 13 16,-3-6-47-16,6-13-24 16,14-15-33-16,30-13-89 15,18-14-197-15,14-22-656 0</inkml:trace>
  <inkml:trace contextRef="#ctx0" brushRef="#br0" timeOffset="13354">12739 3298 2277 0,'0'0'378'16,"0"0"-299"-16,0 0 127 15,0 0 49-15,0 0-71 16,184 224-55-16,-111-94-42 16,4 38 9-16,-12-6-21 0,-12-18-23 15,-24 7 10-15,-26-40-58 16,-3 15-2-16,-18 18-4 15,-35-18-10-15,-58 29-159 16,9-33-348-16,7-32-1000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2:46.33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762 213 1497 0,'0'0'513'0,"0"0"-408"16,0 0-41-16,0 0 20 15,0 0 108-15,0 0-65 16,31 7-47-16,-19-7 74 15,1 0-100-15,-2 0-1 16,-5 0 43-16,-6 0-48 16,3 0 0-16,-3 0 15 15,0 0-42-15,0-13 76 16,0-4-95-16,-14-7 5 0,-11-2 38 16,-12-1-44-16,-8 4 0 15,-7 6-1-15,-10 7 21 16,-4 10-17-16,-3 0-4 15,3 6 0-15,1 17-1 16,10 10 1-16,8 2 0 16,8 4-6-16,13 5 16 15,9 4-14-15,11 8 4 16,6-1 0-16,0 4-8 16,11 0 8-16,18-3-7 15,7-3-4-15,10-6 13 16,5-2-36-16,11-2 25 15,4-1 9-15,4-2-20 16,-2 2 20-16,0-2-15 0,-2 0 6 16,-7 2 9-1,-17-7-1-15,-11-3 1 0,-19-3 0 16,-12 1 19-16,0-4-19 16,-40 7 33-16,-22-4 4 15,-15-4-31-15,-16-6 75 16,-1-10-63-16,-5-6 5 15,8-3 49-15,6 0-57 16,12-6 3-16,18-11 9 16,8 0-26-16,22 1 32 15,8 5-33-15,11 1-45 16,6 2 32-16,0-1-143 16,59-18-294-16,3-2-290 15,1 1-1095-15</inkml:trace>
  <inkml:trace contextRef="#ctx0" brushRef="#br0" timeOffset="481">1136 272 2165 0,'0'0'494'15,"0"0"-483"-15,0 0-5 0,0 0 131 16,39 216 11 0,-22-105 6-16,-5 13-130 0,-1 2-18 15,-2 0 70-15,-2-15-44 16,-4-13-7-16,-3-23-25 16,0-19 8-16,0-23 8 15,0-21-16-15,0-12 0 16,0-3 63-16,0-40-49 15,0-29-14-15,-6-40-8 16,-4-53 8-16,-4-42-3 16,-1-16 3-16,-2 40-22 15,7 51 3-15,7 59 10 16,3 25-8-16,0 9 16 16,10 9 2-16,16 8-16 15,17 14-2-15,16 8 17 0,15 0 19 16,19 8-19-16,9 12 0 15,5-5-1-15,7-4 7 16,2-7 3-16,-8-4-9 16,-11 0 0-16,-15-6-20 15,-17-9-20-15,-18 3-194 16,-18 0-218-16,-20 7-163 0</inkml:trace>
  <inkml:trace contextRef="#ctx0" brushRef="#br0" timeOffset="699">1450 691 1960 0,'0'0'376'0,"0"0"-307"15,0 0-21-15,0 0 35 16,0 0 59-16,190-2-78 15,-97-8-63-15,1 4 26 16,1 3-27-16,6 3-118 16,-19 6-182-16,-26 16-382 0</inkml:trace>
  <inkml:trace contextRef="#ctx0" brushRef="#br0" timeOffset="911">1339 1339 2105 0,'0'0'488'0,"0"0"-461"16,0 0 46-16,0 0 24 16,0 0 18-16,0 0-24 15,227 40-79-15,-123-40-12 16,56 0-6-16,-25 0-205 15,-21-7-516-15</inkml:trace>
  <inkml:trace contextRef="#ctx0" brushRef="#br0" timeOffset="1297">2779 945 1478 0,'0'0'749'0,"0"0"-644"16,0 0-104-16,0 0 149 16,161-187 82-16,-112 105-175 15,-4-13-23-15,-1-4-17 16,-12-6 11-16,-9 6 71 0,-3 17-65 15,-10 20-14-15,-4 27 95 16,0 22-74-16,0 13-41 16,2 42 0-16,1 59 13 15,2 54 86-15,-5 5-60 16,-3-13-23-16,-3-17 71 16,0-40-71-16,3 11 5 15,1-1-19-15,6-17 14 16,-4-19-32-16,7-16-64 15,13-20-161-15,0-15-369 16,-3-13-374-16</inkml:trace>
  <inkml:trace contextRef="#ctx0" brushRef="#br0" timeOffset="1682">4447 79 2392 0,'0'0'568'0,"0"0"-390"15,0 0-55-15,0 0 8 16,-227 34 22-16,132 28-114 16,-3 29-25-16,-3 19 29 15,16 10-37-15,19 8 39 16,27-5-45-16,25-2 0 15,14-13-21-15,30-7 11 16,33-19-38-16,17-17-9 16,13-17-20-16,-2-25 37 0,-12-20-74 15,-17-3 53-15,-22-15 52 16,-31-24 18-16,-9-8 15 16,-17-8 49-16,-31 2-49 15,-21 5 40-15,-10 17-58 16,-3 14 12-16,11 17-36 15,15 0-25-15,36 25-120 16,20 7-440-16,0-8-552 0</inkml:trace>
  <inkml:trace contextRef="#ctx0" brushRef="#br0" timeOffset="2072">5169 222 2618 0,'0'0'304'16,"0"0"-241"-16,0 0-11 16,0 0 99-16,-209 39 0 15,157 19-122-15,-1 25-28 16,14 21 54-16,10 7-54 15,12 4 10-15,17-1 5 16,3-7-2-16,43-10-28 16,19-17 13-16,14-24-29 0,9-21 21 15,5-26-54-15,-5-9 24 16,-12-33 33-16,-14-34 12 16,-10-48 0-16,-19-45-5 15,-27-43 8-15,-6 15 52 16,-14 38-61-16,-18 56 1 15,-1 44 4-15,-3 11-5 16,-2 9-1-16,-2 30-113 16,13 21-376-16,15 21-315 0</inkml:trace>
  <inkml:trace contextRef="#ctx0" brushRef="#br0" timeOffset="2478">6495 246 2314 0,'0'0'503'16,"0"0"-442"-16,0 0 63 15,0 0 143-15,0 0-142 16,0 0-69-16,-179-130-23 15,112 148-26-15,-4 38-1 16,-5 20 3-16,8 25-9 0,11 18 24 16,19 4-23-16,19 3-1 15,19-2 5-15,6-11 8 16,50-11-26-16,29-20 5 16,23-20-31-16,13-23 27 15,4-24-82-15,-14-15 37 16,-26-19 47-16,-26-25 5 15,-36-14 5-15,-23-10 21 16,-17-5 31-16,-48-2 43 16,-23 8-95-16,-25 20 14 15,-7 20-14-15,-35 27-100 16,31 21-227-16,27 13-775 0</inkml:trace>
  <inkml:trace contextRef="#ctx0" brushRef="#br0" timeOffset="3078">190 2053 225 0,'0'0'1724'0,"0"0"-1442"16,0 0-128-16,0 0 54 0,0 0-54 16,0 0-92-1,0 0-23-15,85-22-15 0,7 20 61 16,48 2-14-16,57 0-22 15,81 0 68-15,56 0-71 16,20-7-13-16,9-6 9 16,-13-6-34-16,6-4 14 15,1-4-21-15,8 0 8 16,-5 4 9-16,-3 2-18 16,-8 1 0-16,-4 5-7 15,-19 4 14-15,-14 1-13 16,-27 5 6-16,-40 1 0 15,-62 4 8-15,-55 0-8 16,-46 0-11-16,-23 0-2 16,-10 0-137-16,-13 0-428 0,-16 0-1086 15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2:51.28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683 365 1687 0,'0'0'401'0,"0"0"-249"16,0 0 63-16,0 0 92 15,0 0-106-15,0 0-38 16,-121-67-53-16,53 70-44 0,-11 38 13 16,-9 27-60-16,-4 20-4 15,7 17 51-15,17 18-66 16,21 0 1-16,21 0-2 15,26-2 13-15,0-15-11 16,40-11-1-16,28-26-15 16,20-21 14-16,17-31-63 15,7-17 22-15,-1-34 42 16,-12-37-28-16,-14-27 16 16,-20-16 12-16,-19-36 0 15,-20 11 73-15,-23-2-48 16,-3 8-4-16,-19 34 14 15,-20 7-26-15,-1 30-18 16,4 33-11-16,16 29-91 16,20 29-266-16,14 27-388 0,18-1-591 15</inkml:trace>
  <inkml:trace contextRef="#ctx0" brushRef="#br0" timeOffset="489">1833 230 2382 0,'0'0'519'0,"0"0"-317"16,0 0 12-16,-210-94-58 16,138 94-80-16,0 14 5 0,10 31-81 15,16 10-19-15,24 4 19 16,22 3-18-16,0-3 3 15,45-6-3-15,14-13-39 16,10-19 23-16,4-17-74 16,-8-4 36-16,-10-14 42 15,-10-25 12-15,-14-3 18 16,-12-1 6-16,-10 7 33 16,-9 7 75-16,0 14-54 15,0 11 15-15,0 4-19 16,0 16-55-16,0 37-1 15,0 23 0-15,0 30 1 16,0 16 29-16,17 13-29 0,6 0-1 16,-3-8 17-1,-7-15-5-15,-13-15-9 0,0-20 6 16,-42-15 27-16,-28-17 55 16,-15-20-77-16,-15-16 7 15,-5-9 6-15,0-15-20 16,12-29-10-16,19-11 3 15,24-12-49-15,33-8-22 16,51-38-178-16,31 22-471 16,20 6-850-16</inkml:trace>
  <inkml:trace contextRef="#ctx0" brushRef="#br0" timeOffset="788">3001 0 2429 0,'0'0'483'16,"0"0"-370"-16,0 0 2 16,-105 233 42-16,11-33-3 15,-14 32-76-15,0 5 8 16,7-25-5-16,13-28-15 15,-2-9 12-15,15-36-78 16,19-36 0-16,17-35 5 0,13-23 2 16,3-11-14-16,7-3 4 15,6-14-60-15,10-17-21 16,35-48-149-16,18-17-372 16,10-11-640-16</inkml:trace>
  <inkml:trace contextRef="#ctx0" brushRef="#br0" timeOffset="1125">3513 410 2499 0,'0'0'351'0,"0"0"-197"16,-181 100 125-16,96-22-116 15,6 15-85-15,11 10 3 16,22 3-56-16,20 4-8 16,26-8-2-16,0-7-9 15,43-12-12-15,22-21-2 16,14-22-52-16,9-25 41 16,3-15-28-16,-9-38 15 15,-13-35 31-15,-16-43 2 16,-21-43 21-16,-22 6-22 15,-10 17 0-15,0 27 27 16,-22 40-27-16,-9 8 0 16,8 17-85-16,11 23-294 15,12 15-717-15</inkml:trace>
  <inkml:trace contextRef="#ctx0" brushRef="#br0" timeOffset="1525">4023 607 2242 0,'0'0'523'15,"0"0"-442"-15,0 0-14 16,0 0 132-16,0 0-100 16,201-118-62-16,-127 118-32 0,2 28 5 15,-11 24 52 1,-16 25-54-16,-19 11 37 0,-27 15 33 15,-3 2-25-15,-53-4 14 16,-26-3-11-16,-12-16-44 16,-3-17 54-16,-2-15-66 15,22-20 0-15,17-19 30 16,21-11-29-16,16 0 0 16,14-6-1-16,6-12 1 15,0 5 19-15,17 3-20 16,22 7-20-16,16 3 7 15,7 0 13-15,11 13 0 16,-1 13 0-16,10 3 0 16,3-6 0-16,9-6 0 15,8-7-66-15,36-10-62 0,-24-27-158 16,-22-8-615-16</inkml:trace>
  <inkml:trace contextRef="#ctx0" brushRef="#br0" timeOffset="1811">5886 348 1565 0,'0'0'1059'15,"0"0"-871"-15,0 0-123 16,0 0 195-16,-127 179-60 0,68-70-95 15,-7 19-16-15,-7 10-16 16,2 0 62-16,6-3-109 16,3-5-13-16,2-11 34 15,12-17-47-15,5-9-1 16,7-18-11-16,5-15-85 16,19-19-5-16,12-29-183 15,0-12-571-15,26 0-1350 0</inkml:trace>
  <inkml:trace contextRef="#ctx0" brushRef="#br0" timeOffset="2175">6076 535 2138 0,'0'0'275'15,"0"0"-207"-15,0 0 81 16,170-83 133-16,-104 76-122 16,2 7-43-16,8 8-90 15,-8 37-15-15,-8 20 52 16,-24 18-25-16,-24 17 60 16,-12 12-44-16,-39 2-13 15,-30 0 38-15,-10-13-65 16,5-11 9-16,12-23-14 15,12-17-1-15,21-12 3 0,15-17-12 16,14-4 0-16,0-5-13 16,27-1 13-16,25-2-2 15,24 3-8-15,21-6-71 16,55-6 16-16,58 0-216 16,-28-23-611-16,-15-4-1293 0</inkml:trace>
  <inkml:trace contextRef="#ctx0" brushRef="#br0" timeOffset="2479">7385 592 1506 0,'0'0'1044'15,"0"0"-922"-15,0 0-79 0,0 0 125 16,174-74-3-16,-82 74-45 15,5 0-91-15,-1 20 10 16,-14 25 54-16,-20 12-29 16,-30 16 8-16,-32 13 3 15,-19 8 15-15,-53 9 54 16,-21-3-93-16,-4-5-39 16,9-16 61-16,21-17-65 15,29-12 2-15,34-12-10 16,15-11 0-16,80-10-21 15,79-17-13-15,86 0-86 0,-28-23-89 16,-21-11-802-16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1:07.58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44 1497 0,'0'0'900'0,"0"0"-787"0,0 0-113 15,0 0 0-15,0 0 46 16,0 0 51-16,0 0-60 15,164-23-15-15,-88 17-1 16,-2 3 0-16,2 3 22 16,-11 0-37-16,-9 30 5 15,-18 13 38-15,-21 13 53 16,-17 11-11-16,-12 13-60 16,-41 9 4-16,-16-3 20 0,-3-12-53 15,3-12 32 1,7-16 2-16,16-14-9 0,13-11-3 15,18-12-23-15,4-9 17 16,11 0 27-16,0 0-45 16,0 0 0-16,31 0 0 15,11 0 0-15,13 0-7 16,7 0-8-16,6 0-84 16,45 0-73-16,-22 0-446 15,-6 0 20-15</inkml:trace>
  <inkml:trace contextRef="#ctx0" brushRef="#br0" timeOffset="307">1014 18 2284 0,'0'0'545'0,"0"0"-436"15,0 0 12-15,0 0 11 16,0 0-37-16,-137 177-22 15,131-86-58-15,6 3 16 16,20 0-22-16,29-8-9 16,19-10 0-16,11-18-1 15,9-19-49-15,-3-21-9 16,-6-18-10-16,-17-5 52 16,-22-40-5-16,-20-14 22 15,-20-17 73-15,0-16-26 0,-37-5 6 16,-8-7-23-16,-9 11-30 15,3 19 0-15,-14 19-58 16,14 22-230-16,6 18-789 16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2:57.23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143 145 1510 0,'0'0'307'0,"0"0"-165"16,0 0-13-16,0 0 91 16,0 0-73-16,-16 152-64 0,2-70 36 15,-3 9-46-15,-2 7 0 16,-1 6 11-16,5-1-45 16,-2-6 30-16,6-3-69 15,5-12 7-15,0-11 4 16,6-14-11-16,0-20 0 15,0-9-1-15,0-20 10 16,0-8 5-16,0 0-14 16,0-26 0-16,0-27 0 15,0-24 0-15,0-21-15 16,0-16 15-16,0-12 0 16,9-8-12-16,11 5 11 0,6 12-2 15,7 16-12 1,1 20 15-16,-3 23 0 0,-5 20 16 15,-6 23-8-15,3 15 40 16,4 4-47-16,5 37 16 16,5 24 61-16,-1 17-35 15,-1 15 1-15,1 9-22 16,1 6-22-16,5-3 42 16,4-4-42-16,6-4 0 15,1-16 6-15,3-14-6 16,-5-20-9-16,-2-22 8 15,-2-22-50-15,-9-7 49 16,2-40-55-16,-1-30 2 0,-2-28 54 16,-1-16-49-16,-1-15 13 15,1-7 9-15,1 0-20 16,-2 18 34-16,-5 21 4 16,-7 27 10-16,-6 32 58 15,-5 28-34-15,-2 10 1 16,0 44 16-16,3 27 13 15,1 23 33-15,-8 13-59 16,0 11-28-16,-6 2 49 16,8-8-49-16,1-3 12 15,7-12-12-15,7-12 10 16,0-8-7-16,3-12-3 16,-6-8-21-16,2-15 20 15,-2-11-132-15,13-25-181 0,-4-6-396 16,-3 0-246-16</inkml:trace>
  <inkml:trace contextRef="#ctx0" brushRef="#br0" timeOffset="344">1923 661 1751 0,'0'0'484'15,"0"0"-399"-15,0 0 51 16,0 0 141-16,-91 187-43 16,77-122-123-16,14-3-60 0,0 3-51 15,17-9 44-15,29-3-44 16,19-14 0-16,14-14-23 16,6-14-1-16,3-11-4 15,-6-1-8-15,-17-32-6 16,-19-10 29-16,-22-11-13 15,-24-8 26-15,0-3 79 16,-24-2-32-16,-22 8 47 16,-11 9-11-16,-10 9-38 15,-1 15 7-15,2 4-52 16,18 11-64-16,28 11-61 16,12 0-352-16,8 0-377 0</inkml:trace>
  <inkml:trace contextRef="#ctx0" brushRef="#br0" timeOffset="638">2693 103 2006 0,'0'0'520'15,"0"0"-422"-15,0 0-47 16,0 0 195-16,0 0-70 16,3 223-92-16,-3-116-3 15,0 8-42-15,0 6 0 0,0 2 34 16,0-5-62-16,0-7-10 16,0-7 2-16,9-16-3 15,5-16-35-15,-3-22-153 16,-5-35-276-16,-3-15-248 15,-3 0-476-15</inkml:trace>
  <inkml:trace contextRef="#ctx0" brushRef="#br0" timeOffset="806">2582 587 1714 0,'0'0'375'16,"0"0"-152"-16,0 0-14 0,186-7-50 15,-113 6-71-15,1-6-48 16,-4 1-40-16,-5-6-50 16,-22 0-307-16,-24 3-469 0</inkml:trace>
  <inkml:trace contextRef="#ctx0" brushRef="#br0" timeOffset="1054">1654 388 1906 0,'0'0'504'0,"0"0"-392"16,0 0-8-16,0 0 73 0,190-170-21 15,-120 135-87-15,-5 11 26 16,-8 15-74-16,-15 9 2 15,-7 6-22-15,-1 38-1 16,-9 14-87-16,18 52-232 16,-10-12-441-16,-4-10-1135 0</inkml:trace>
  <inkml:trace contextRef="#ctx0" brushRef="#br0" timeOffset="1219">2467 1840 2408 0,'0'0'623'0,"0"0"-530"15,0 0-47-15,0 0-46 16,0 0-28-16,0 0-300 16,59-166-942-16</inkml:trace>
  <inkml:trace contextRef="#ctx0" brushRef="#br0" timeOffset="1996">4543 589 1879 0,'0'0'508'0,"0"0"-342"15,0 0-11-15,0 0 54 0,0 0-86 16,-184-41-74 0,139 41-6-16,2 18-43 0,4 7-3 15,10 9-4-15,6-3 7 16,6 9 0-16,10 0-6 15,7 2 13-15,0-1-23 16,16-5 10-16,15-2-20 16,11-7-9-16,4-6-52 15,9-4-1-15,1-5 26 16,0-3 41-16,-1 3 2 16,1 1 19-16,-8-1 0 15,0 4 2-15,-14 2 20 16,-6 2 17-16,-16 4 25 15,-12 3-12-15,0 3 66 16,-20 1-91-16,-19 3-6 0,-10-9 29 16,-3-1-26-1,-4-9-3-15,11-13-9 0,2-2-6 16,10 0 22-16,4-10-28 16,12-17-67-16,7-7-56 15,10-26-213-15,10 6-279 16,13 1-769-16</inkml:trace>
  <inkml:trace contextRef="#ctx0" brushRef="#br0" timeOffset="2312">4795 698 1117 0,'0'0'818'16,"0"0"-692"-16,0 0 9 0,0 0 145 15,0 166-97-15,0-114-77 16,9 4-1-16,11 0-64 16,10-2-24-16,2-6 14 15,8-14-30-15,2-5 26 16,1-10-27-16,-7-15-14 16,-1-4-11-16,-8-3-41 15,-4-26 47-15,-6-13 17 16,-8-14 2-16,-6-5 26 15,-3-10-25-15,0 4 8 16,-12 5 48-16,-15 9-42 16,-2 11-15-16,-24 4-117 0,7 11-259 15,1 10-570-15</inkml:trace>
  <inkml:trace contextRef="#ctx0" brushRef="#br0" timeOffset="2582">4736 392 1637 0,'0'0'376'0,"0"0"-191"15,0 0 15-15,0 0-46 16,184-69-77-16,-130 69-53 16,3 0-24-16,-9 25-80 15,-5 4-23-15,-4 1-33 0,-2-7 28 16,-1-9-13-16,-4-8 51 15,1-6 69-15,2-12 2 16,2-25 33-16,-1-14 127 16,4-10 58-16,-8-1 38 15,1 1-77 1,9-11-148-16,-10 23-32 0,-4 4-783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3:03.10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42 5 1607 0,'0'0'397'16,"0"0"-235"-16,0 0-102 16,0 0 136-16,0 0-30 15,-20 169-54-15,14-67-23 0,0 19-5 16,1 9 33 0,5 5-81-16,0-3-14 0,0-6 5 15,0-15-27-15,0-17 2 16,8-21-1-16,-2-22-1 15,0-26 21-15,2-16-21 16,-2-9 0-16,0-11 4 16,4-33-4-16,2-21 0 15,5-19-7-15,3-2 14 16,3-4-29-16,7 11 11 16,5 17-18-16,5 19 29 15,5 16-18-15,-2 21 3 16,4 6 7-16,-5 9 8 15,-10 25-21-15,-9 11 14 0,-16 8 7 16,-7 0 19-16,-10-1 11 16,-30-4 9-16,-11-7-15 15,-9-8-18-15,-2-16 67 16,3-9-53-16,4-8-4 16,8 0 19-16,9-1-35 15,11-19-6-15,27-25-96 16,0 4-269-16,0 0-387 0</inkml:trace>
  <inkml:trace contextRef="#ctx0" brushRef="#br0" timeOffset="280">834 0 2160 0,'0'0'324'0,"0"0"-248"15,-22 165 127-15,14-74 16 16,5 15-101-16,0 6-25 16,3 7-58-16,0 4-8 15,0 0-6-15,0-8-8 16,0-7 26-16,3-13-39 15,11-18-36-15,8-18-64 16,1-24-246-16,-6-22-572 0</inkml:trace>
  <inkml:trace contextRef="#ctx0" brushRef="#br0" timeOffset="470">566 574 2165 0,'0'0'383'0,"0"0"-266"16,0 0-81-16,0 0 168 15,0 0-118-15,200 0-61 16,-109 0-25-16,47 6-79 16,-24 3-227-16,-20 2-600 0</inkml:trace>
  <inkml:trace contextRef="#ctx0" brushRef="#br0" timeOffset="1352">1639 703 2009 0,'0'0'556'15,"0"0"-430"-15,0 0 105 0,0 0-25 16,-170-17-117 0,128 34-8-16,-4 22-75 0,10 11-6 15,10 13 46-15,12 3-46 16,14 2 1-16,0-6-2 16,28-11-22-16,14-17-15 15,13-13-118-15,4-21-71 16,3 0 27-16,-6-30-74 15,-4-18 9-15,-15 0 147 16,-15-3 118-16,-13 12 12 16,-9 13 134-16,0 14 76 15,0 12 50-15,-6 0-127 16,-3 28-91-16,9 13-5 16,0 14-32-16,0 2 19 15,23-1-36-15,20-6-21 0,11-15 0 16,8-14-111-16,4-18-27 15,1-3-20-15,-10-21-33 16,-4-26 70-16,-16-9 48 16,-14-7 94-16,-11-2 102 15,-9 5 81-15,-3 6 50 16,0 13-2-16,-3 12-26 16,-6 13-12-16,-2 16-82 15,5 0-50-15,0 51 5 16,3 25-54-16,-2 48 25 15,2 41 1-15,3 39-13 16,0 8 65-16,8-12-54 0,15-44-7 16,-4-42 31-1,-6-25-60-15,3-18 8 0,1 6-8 16,-5-6 0-16,2-10-1 16,-5-26 1-16,-1-19 0 15,-5-16 6-15,3-7-6 16,1-39-21-16,-1-23 4 15,-3-21 17-15,0-19-28 16,-3-36 13-16,0-41-47 16,-9-32 43-16,-18-12-43 15,9 39 20-15,4 49 6 16,11 53 8-16,3 29 5 16,0 3 22-16,9 13 1 0,25 9-9 15,11 24 9 1,14 11-9-16,7 4 3 0,8 29 6 15,-4 12-6-15,-8 4 6 16,-16 8 0-16,-17-4 37 16,-22 0-23-16,-7-1 10 15,-23-7-9-15,-30-7-14 16,-12-8-2-16,-11-12-6 16,-35-18-161-16,20-10-319 15,6-22-447-15</inkml:trace>
  <inkml:trace contextRef="#ctx0" brushRef="#br0" timeOffset="1579">1460 120 1721 0,'0'0'319'15,"0"0"-184"-15,0 0 83 16,0 0 76-16,182-91-127 16,-151 89-80-16,-2 2-74 15,-7 13-13-15,-2 58-83 16,-3-4-248-16,-14-2-556 0</inkml:trace>
  <inkml:trace contextRef="#ctx0" brushRef="#br0" timeOffset="1737">1662 1756 2697 0,'0'0'419'16,"0"0"-419"-16,0 0-103 15,0 0-561-15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3:00.61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537 875 1640 0,'0'0'235'0,"0"0"-154"16,0 0 36-16,0 0 91 15,0 0 3-15,-66-150-60 16,27 133-51-16,-10 7 23 16,-7 10-76-16,-6 0-26 15,-3 24 47-15,2 17-52 0,10 15 8 16,14 7 0-16,13 4-23 16,14 2 28-16,12-2-29 15,0-4 0-15,22-9-24 16,21-9 4-16,6-19-117 15,10-13-11-15,3-13-13 16,-3-13 48-16,-1-35-12 16,-2-17-2-16,-10-17 47 15,-7-18-11-15,-8-11 88 16,-16-17 3-16,-8-25 59 16,-7 15 89-16,0 3-18 15,0 10-20-15,0 48 67 16,0 7-26-16,0 35-18 0,-4 29-6 15,1 6-85-15,0 50 10 16,0 57-38-16,3 54 1 16,-3 48 51-16,3 19-59 15,0-17 1 17,0-46 2-32,0-49 2 0,6-28 1 0,7-11-13 0,7-4-19 15,0-2-23-15,9-9-96 16,10-51-226-16,-2-11-325 15,-8-8-607-15</inkml:trace>
  <inkml:trace contextRef="#ctx0" brushRef="#br0" timeOffset="750">1225 834 1870 0,'0'0'371'0,"0"0"-203"15,0 0 17-15,0 0-9 16,-190-38 69-16,134 38-136 16,2 0-78-16,3 25 37 15,5 19-50-15,7 11-17 16,13 9-1-16,12 7 9 15,14 3-15-15,0-3 6 0,17-6-34 16,22-12 7-16,10-16-99 16,7-20-58-16,2-17-43 15,1-8 37-15,-3-38 73 16,-10-17-50-16,-7-4 67 16,-16-4 100-16,-9 12 11 15,-11 19 112-15,-3 12 81 16,0 20 31-16,0 8-46 15,0 0-128-15,0 17-44 16,0 15 33-16,6 1-49 16,17-2 8-16,3-6-9 15,4-10 0-15,2-15-7 16,4 0-25-16,4-12 28 0,-4-20-17 16,-1-4 21-16,-4 3-12 15,-6 10 12-15,-8 8 0 16,-5 15-14-16,-4 0-6 15,-2 9 20-15,-3 27 39 16,-3 7-26-16,0 8 5 16,0-1-12-16,0-2 3 15,-6-14 8-15,0-7-17 16,-2-13 0-16,5-11 30 16,3-3-17-16,0-11 8 15,0-28-21-15,6-10 3 16,22-14-15-16,7-2-4 15,12 5 1-15,-2 5-6 0,4 18 21 16,-7 13 0 0,-5 18 29-16,-5 6-5 0,-2 21 66 15,-4 23-20-15,-3 14-4 16,-1 7 27-16,-5 0-66 16,-8 0-15-16,-1-8-5 15,-5-15-7-15,3-11-10 16,14-22-149-16,-1-9-200 15,4 0-514-15</inkml:trace>
  <inkml:trace contextRef="#ctx0" brushRef="#br0" timeOffset="1275">2475 875 2147 0,'0'0'582'0,"0"0"-373"16,0 0 15-16,-219 45-44 16,163-8-36-16,13 11-101 15,23 5-43-15,20-3 16 16,0 1-16-16,40-10-33 16,22-11-19-16,6-16-114 15,8-14-53-15,-4-12-131 16,-10-30-107-16,-13-13 220 15,-13-8 105-15,-16 3 132 16,-14 1 6-16,-6 8 176 16,0 14 118-16,0 12-9 0,-12 17-27 15,1 8-20-15,5 14-178 16,0 36-37-16,6 24 29 16,0 17-39-16,0 21 35 15,6 10-37-15,23 7-10 16,4 3 70-16,4-2-64 15,-8-6-12-15,-4-11 16 16,-14-11-16-16,-11-16 36 16,0-18-22-16,-23-19-5 15,-19-15 61-15,-8-15-46 16,-5-16-16-16,2-3 23 16,4-19-32-16,4-24 39 15,5-19-39-15,14-12 0 0,10-8-13 16,13-7-8-16,3 1-48 15,12 6 1 1,44-27-68-16,-10 27-126 0,-4 7-543 0</inkml:trace>
  <inkml:trace contextRef="#ctx0" brushRef="#br0" timeOffset="1488">1112 2025 2845 0,'0'0'460'0,"0"0"-440"0,0 0-3 15,0 0-34-15,0 0-275 16,0 0-1744-16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3:06.25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575 1160 1778 0,'0'0'499'0,"0"0"-459"15,0 0-21-15,0 0 117 16,0 0 3-16,0 0-4 16,65 8-84-16,-29-10-15 15,7-21 18-15,-1-13-26 16,4-8-9-16,0-10-18 0,-1-9 7 16,-5-2 19-1,-4-2-15-15,-13 6 3 0,-6 8 49 16,-8 10 15-16,-2 12 4 15,-7 14-14-15,0 11-8 16,0 6 20-16,0 6-71 16,0 35 7-16,0 20 2 15,0 23-10-15,0 7-3 16,-7 6 6-16,1-2-10 16,3-11 11-16,-1-10-13 15,4-9 0-15,-3-11 0 16,3-11-14-16,0-17-67 0,0-18-179 15,0-8-416-15,0 0-607 16</inkml:trace>
  <inkml:trace contextRef="#ctx0" brushRef="#br0" timeOffset="651">1042 181 1670 0,'0'0'335'0,"0"0"-170"15,0 0-47-15,0 0 45 16,-167-54 53-16,119 43-61 15,-4 2-9-15,-1 8-72 16,-6 1-16-16,-1 0 9 16,3 1-34-16,-6 26 9 15,4 11-12-15,-3 13-15 16,3 16 52-16,3 13-52 16,4 15-6-16,6 4 35 15,4 4-38-15,8 6 7 16,9 1-7-16,5 4 0 15,11-2 29-15,4 3-35 16,5-3 0-16,0-6 17 0,8-4-5 16,18-9 5-1,10-8-14-15,10-8 6 0,2-7 6 16,11-5-15-16,4-8 0 16,8-7 3-16,8-6-3 15,9-8 13-15,5-13 1 16,7-11-14-16,9-12 41 15,2 0-41-15,11-40 0 16,5-18 6-16,7-15-6 16,-3-16-6-16,-4-11-6 15,-11-9 12-15,-18-4-16 16,-20-4 8-16,-25 1 8 16,-30-3 0-16,-23-8 2 15,-20-25 4-15,-65-35-6 16,-46-34 0-16,-4 24 36 0,18 44-36 15,35 58 0-15,29 51-4 16,-2 8 4-16,-27 28-32 16,6 4-106-16,11 4-521 15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3:10.63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818 279 1602 0,'0'0'241'15,"0"0"-170"-15,0 0 31 16,0 0 118-16,0 0-23 16,-76-165-82-16,43 140-7 15,-5 3 10-15,-9 10-21 16,-8 12-10-16,-7 0-56 16,-11 34-16-16,-2 18 33 0,-1 19-36 15,2 8-5-15,4 12 50 16,15 3-33-16,13 0-10 15,15 1 5-15,17-1-13 16,10-4 27-16,0-6-33 16,17-8 0-16,15-7 5 15,8-11-5-15,2-8-1 16,4-11-6-16,1-13 7 16,1-7-9-16,-2-15 9 15,2-4-24-15,9 0 18 0,2-17-24 16,12-21-6-1,14-15 1-15,20-12-24 0,14-15 29 16,14-10-85-16,8-8 13 16,1-5 16-16,-15 0 24 15,-19 5 25-15,-29 10 24 16,-27 11 13-16,-22 13 19 16,-24 8-10-16,-6 6 42 15,0 3 44-15,-20 6-11 16,-13 2 16-16,-5 8-15 15,-9 12-39-15,-2 7 47 16,-2 12-78-16,-6 0 3 16,9 14 21-16,-2 25-38 15,10 19-1-15,11 14 4 16,7 13-2-16,8 13 17 0,8 4-19 16,6 0 0-1,0-1 17-15,0-3-16 0,0-6-1 16,6-7 0-16,5-6 0 15,-5-14 2-15,0-13-2 16,-6-13-15-16,0-16-2 16,0-10 17-16,0-10-6 15,0-3 5-15,0-9-5 16,7-27-2-16,9-10-40 16,8-8 3-16,11-2 44 15,10 0-37-15,8 4-1 16,-4 10 11-16,-3 10 24 15,-7 11-22-15,-8 18 25 16,-9 3 1-16,-5 21 18 16,-8 23 0-16,-3 8 14 0,-3 9-8 15,2-3-24-15,1-2 42 16,8-6-42-16,4-11 0 16,9-13-7-16,2-12 7 15,4-14-8-15,-1 0-13 16,5-14-34-16,2-27 28 15,-2-16-36-15,-2-9 12 16,-2-3 50-16,-7 1-22 16,-6 13 14-16,-11 13 3 15,-2 19 6-15,-7 18 86 16,0 5-63-16,0 22-22 16,0 23 37-16,0 11-25 0,0 5 5 15,0-2-18 1,40-3 2-16,14-11 59 0,16-14-61 15,8-13 0-15,4-11-14 16,-6-7 14-16,-11-13-33 16,-16-22 19-16,-19-9 14 15,-18-11 17-15,-12-10-16 16,-17-6 29-16,-34 0 55 16,-21 3-47-16,-7 10-19 15,-3 13 13-15,3 19-32 16,14 11 0-16,23 15-6 15,32 7-132-15,10 18-158 16,0 4-539-16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3:14.9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29 109 1694 0,'0'0'471'0,"0"0"-289"15,0 0-65-15,0 0 62 16,0 0-11-16,0 0-21 15,0 0-28-15,125 90-41 16,-60-35-27-16,8 7 26 0,-2-3-67 16,5 0 13-16,-7-3-20 15,-7-3 6-15,-9-9-5 16,-15-5-4-16,-8-7-34 16,-10-9-43-16,-8-5-209 15,-1-9-263-15,-8-5-240 0</inkml:trace>
  <inkml:trace contextRef="#ctx0" brushRef="#br0" timeOffset="261">606 107 1731 0,'0'0'384'15,"0"0"-244"-15,0 0 15 0,0 0 101 16,0 0-89-16,0 0-62 16,-150 162-23-16,94-100-18 15,-6 6-5-15,-4 2-32 16,1-2-20-16,6-3 13 16,6-3-20-16,10-11-23 15,11-11-47-15,18-5-125 16,8-11-146-16,6-15-310 0</inkml:trace>
  <inkml:trace contextRef="#ctx0" brushRef="#br0" timeOffset="768">1284 168 1756 0,'0'0'501'16,"0"0"-366"-16,0 0 63 16,0 0 52-16,0 0-69 15,0 0-99-15,0 0-22 0,-125-158-42 16,74 154-3-16,-3 4 30 15,-2 0-45-15,5 15 0 16,2 12-1-16,13 7 5 16,7 6-11-16,15 3 1 15,14 2 6-15,0 3-17 16,23-2-11-16,22-4-2 16,12-4 4-16,8-3-16 15,0-5 5-15,3-1-2 16,-8-3 39-16,-7 4-10 15,-15-1 10-15,-11-3 0 16,-12 1 37-16,-15-2-9 0,0 1 19 16,-29-2 7-1,-16 0-24-15,-11-7 22 0,-3-3-52 16,1-10 7-16,8-4 17 16,7 0-24-16,8-4 0 15,8-10-8-15,7-3-65 16,20-7-53-16,0 2-414 15,0 4-393-15</inkml:trace>
  <inkml:trace contextRef="#ctx0" brushRef="#br0" timeOffset="968">2057 846 2611 0,'0'0'505'0,"0"0"-412"15,0 0-92-15,0 0-1 16,0 0-78-16,0 0-1230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3:12.47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796 574 719 0,'0'0'905'0,"0"0"-704"15,0 0-95-15,0 0 93 16,0 0-1-16,0 0-68 15,0 0-26-15,0 27-20 0,0 35-1 16,0 20 10-16,0 13-25 16,0 8 6-16,-5-1-56 15,-1 2-12 1,3-9 13-16,3-17-19 0,0-9 0 16,0-19-37-16,0-12-137 15,-3-23-131-15,0-9-275 16,-4-6-1232-16</inkml:trace>
  <inkml:trace contextRef="#ctx0" brushRef="#br0" timeOffset="307">0 354 1106 0,'0'0'762'0,"0"0"-657"15,0 0-45-15,0 0 75 16,0 0 63-16,0 0-40 16,187-11-51-16,-116 11 27 15,17 0-28-15,11-4-24 16,12 1 18-16,10-3-74 15,4 0-13-15,0-2-13 0,-1 2-7 16,-7 2-16 0,18 4-199-16,-33 0-370 0,-31 0-512 0</inkml:trace>
  <inkml:trace contextRef="#ctx0" brushRef="#br0" timeOffset="602">1542 881 1796 0,'0'0'311'0,"0"0"-130"0,0 0 34 15,0 168 7-15,0-109-50 16,0-1-115-16,0-4-36 16,0-7 53-16,10-12-63 15,-1-11-1-15,-3-9-10 16,5-9-63-16,6-6-71 16,-2 0-230-16,-1-6-252 0</inkml:trace>
  <inkml:trace contextRef="#ctx0" brushRef="#br0" timeOffset="779">1587 693 1196 0,'0'0'1027'0,"0"0"-757"15,0 0-88-15,0 0-53 16,0 0-70-16,0 0-59 15,0 0-163-15,-35-98-449 16,61 98-311-16</inkml:trace>
  <inkml:trace contextRef="#ctx0" brushRef="#br0" timeOffset="1682">2000 1052 1031 0,'0'0'695'0,"0"0"-530"16,0 0 108-16,0 162-47 16,0-109-106-16,0-2-38 15,0-10-64-15,-6-9 14 16,2-15-32-16,1-11 0 16,3-6-17-16,-3-2 1 15,3-30-58-15,0-19 31 16,0-8 5-16,3-9 16 15,16 0-19-15,9 4 15 16,0 5 10-16,-2 15 21 16,-3 14-5-16,0 15 59 15,-3 15-16-15,-1 0 85 0,4 37-54 16,-6 9 2-16,0 10 39 16,-1 8-69-16,-4 3-5 15,2 2 38-15,-2-4-46 16,2-7 13-16,0-10-46 15,2-7 0-15,-4-11 14 16,2-10-14-16,-2-8-14 16,-1-9-29-16,1-3-20 15,8-3 33-15,7-29-16 16,8-18-35-16,12-16 17 16,15-12-45-16,10-17-16 15,16-9 8-15,17-10 35 0,10-1-1 16,-1 1 10-16,-3 1 55 15,-16 7 5-15,-23 6 9 16,-22 12 4-16,-21 10 107 16,-23 13 15-16,-6 19 55 15,-9 9 0-15,-25 9-26 16,-8 10-35-16,-4 16-34 16,1 2-26-16,2 0-16 15,4 32-39-15,10 12 23 16,9 18-24-16,6 13 0 15,5 15 6-15,2 13-6 16,1 9 0-16,0 9 0 16,-5-2 8-16,-1 4-1 0,4-9-7 15,2-11 0 1,6-14-12-16,0-21 12 0,0-25-1 16,6-19-44-16,11-24-28 15,3 0 59-15,6-34-4 16,7-21 18-16,9-11-10 15,1-3 10-15,6 2 0 16,-1 8 0-16,-1 15 8 16,-1 17 4-16,-7 19-10 15,4 8 13-15,-1 14 91 16,1 30-41-16,-1 9-5 16,-5 9-2-16,-8 3-31 15,-3-4 33-15,-7-4-44 16,-2-9-16-16,-3-17 22 15,-5-10-22-15,-3-11-15 0,-3-10 15 16,1 0-65 0,-1-39-36-16,0-12-441 0,-3-3-390 0</inkml:trace>
  <inkml:trace contextRef="#ctx0" brushRef="#br0" timeOffset="1913">1980 140 1572 0,'0'0'1015'15,"0"0"-866"-15,0 0-87 16,0 0-38-16,196-46 27 15,-21 12-51-15,-19 1-489 16,-22 6-1732-16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3:11.2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890 316 1528 0,'0'0'303'0,"0"0"-210"16,0 0 78-16,0 0 117 15,0 0-81-15,0 0-82 0,6-171-30 16,-21 141-8-16,-19-2 33 16,-2 3-76-1,-7 5-3-15,-2 6 37 0,-4 10-56 16,-4 4 11-16,4 4-10 16,4 9-23-16,5 28 41 15,4 12-41-15,7 15 0 16,6 17 47-16,10 12-37 15,6 14 7-15,4 4 8 16,3 4-17-16,0 6 50 16,0-3-58-16,3-3 0 15,7-9 32-15,-3-9-32 16,-1-11 0-16,-3-12-8 16,-3-15 19-16,0-12 5 15,0-12-16-15,0-5 0 0,0-13 5 16,-3-6-5-1,-7-4-1-15,4-7-44 0,-1 0-100 16,1-33-169-16,2-8-384 16,1-3-377-16</inkml:trace>
  <inkml:trace contextRef="#ctx0" brushRef="#br0" timeOffset="250">0 752 2011 0,'0'0'501'16,"0"0"-408"-16,0 0 0 0,0 0 148 16,0 0-99-16,0 0-78 15,0 0 20-15,187-48-70 16,-102 40-1-16,0 2-13 15,0-1-10-15,19 7-53 16,-22 0-461-16,-16 0-413 0</inkml:trace>
  <inkml:trace contextRef="#ctx0" brushRef="#br0" timeOffset="475">1584 821 2567 0,'0'0'536'0,"0"0"-422"15,0 0-12-15,0 0 29 16,0 0-131-16,0 0-1 15,0 0-144-15,76-4-810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3:20.37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481 295 1721 0,'0'0'284'0,"0"0"-199"15,0 0-59-15,0 0 131 16,0 0-12-16,0 0 2 15,-56 149-89-15,50-84 16 16,-6 17 68-16,-2 14-43 16,1 10-6-16,-4 8-35 15,5-2-7-15,-2 1 27 16,5-5-65-16,-2-7-12 0,5-10 27 16,3-12-27-16,3-5-1 15,0-15 0-15,0-9-9 16,0-13-15-16,0-19-226 15,0-5-324-15,3-13-217 0</inkml:trace>
  <inkml:trace contextRef="#ctx0" brushRef="#br0" timeOffset="512">0 784 1679 0,'0'0'219'16,"0"0"-53"-16,0 0-32 16,0 0 40-16,-3-154 33 15,29 106-57-15,10-1-2 16,10-4-88-16,4 0-2 15,5 3 30-15,4 6-43 16,3 2 3-16,3 11-13 16,4 6-20-16,1 8 45 15,4 11-60-15,5 6 0 16,0 0 17-16,3 0-17 16,-8 23 0-16,-1 13-1 0,-7 12 1 15,-18 6 18 1,-14 9-18-16,-19 6 0 0,-15 4 16 15,-3 1-13-15,-37 2 3 16,-11-5-7-16,-12-4 2 16,-5-9 50-16,-5-4-50 15,-1-10 7-15,1-12 34 16,4-11-29-16,1-9 5 16,9-12-18-16,6 0 8 15,7 0 10-15,14-14-18 16,13-5-12-16,11 6 12 15,8-6-90-15,39-8-132 16,18 1-326-16,-3 3-213 0</inkml:trace>
  <inkml:trace contextRef="#ctx0" brushRef="#br0" timeOffset="938">2070 256 1694 0,'0'0'484'0,"0"0"-372"16,0 0 55-16,0 0 61 15,0 0-46-15,-190 92-89 16,131-31 1-16,-3 22-24 16,-1 20 49-16,-5 42-70 15,1 43-22-15,19 53 42 16,8 13-47-16,31-18 4 15,9-53 4-15,0-59-29 16,6-33 22-16,14-12-23 16,13 6 0-16,13 4-11 0,13-6 10 15,12-22-103-15,43-24-171 16,-12-24-500-16,-17-13-1158 0</inkml:trace>
  <inkml:trace contextRef="#ctx0" brushRef="#br0" timeOffset="1786">2901 890 1373 0,'0'0'239'0,"0"0"-118"16,0 0-34-16,0 0 44 16,0 0 62-16,0 0-57 0,0 0-23 15,-43-115-2 1,17 103-20-16,-10 6 22 0,-7 3-70 15,-5 3 6 1,-8 0 20-16,-4 30-39 0,-2 11 3 16,4 12 12-16,8 9-18 15,11 6 44-15,16-1-71 16,14 0 0-16,9-4 35 16,3-9-34-16,33-8-1 15,13-16 0-15,16-15-62 16,4-15-8-16,7 0-59 15,-8-39 25-15,-6-10 60 16,-16-8 0-16,-13-2 23 0,-16 3 21 16,-11 9 31-1,-6 12 102-15,0 12-21 0,0 10-6 16,0 13 29 0,0 0-90-16,-3 23-32 0,3 23-2 15,0 12-11-15,0 10 30 16,0-3-30-16,0-4 0 15,9-4 2-15,5-10-2 16,2-9-71-16,4-11-20 16,15-22-168-16,-5-5-95 15,-1 0-448-15</inkml:trace>
  <inkml:trace contextRef="#ctx0" brushRef="#br0" timeOffset="2230">4603 274 1743 0,'0'0'373'0,"0"0"-219"15,0 0 0-15,0 0 158 16,0 0-79-16,0 0-158 16,0 0 4-16,-222 170-55 0,121-90 5 15,-15 6 50-15,2 2-41 16,4-2-2-16,8-4-8 16,20-8-10-16,19-16 42 15,24-11-60-15,19-11 0 16,17-2 6-16,3-9-6 15,17 4-3-15,22 0-3 16,13 5 12-16,4-3-3 16,7 3-3-16,2-3 0 15,0 5-3-15,-3 0 3 16,4 5 0-16,-7-3-1 16,0 3-29-16,-7 0-15 15,4-5-143-15,12-4-263 16,-16-11-184-16,-2-12-1341 0</inkml:trace>
  <inkml:trace contextRef="#ctx0" brushRef="#br0" timeOffset="2576">5323 283 2123 0,'0'0'541'15,"0"0"-451"-15,0 0 77 16,0 0 65-16,0 0-130 16,0 0-19-16,0 0-50 0,56 170-1 15,-16-66 52-15,8 10-51 16,9 8 0-16,5-4 9 15,6-4-27-15,0-11 51 16,2-9-66-16,-7-13 1 16,-9-17-1-16,-11-10 0 15,-13-17-18-15,-10-7-41 16,-11-7-112-16,-9-14-104 16,0-2-544-16,-14-7-875 0</inkml:trace>
  <inkml:trace contextRef="#ctx0" brushRef="#br0" timeOffset="2906">4980 1626 1989 0,'0'0'361'15,"0"0"-248"-15,0 0-14 16,0 0 150-16,0 0-5 16,0 0-181-16,0 0-33 15,111-126-3-15,-29 49-15 0,16-18 40 16,13-7-52 0,11-9 0-16,5-9 8 0,-2 6-7 15,-7 2-1-15,-10 12 0 16,-23 20 1-16,-23 18 3 15,-22 21-4-15,-20 23-6 16,-14 13-6-16,-6 5-139 16,0 14-308-16,0 8-362 0</inkml:trace>
  <inkml:trace contextRef="#ctx0" brushRef="#br0" timeOffset="3339">7410 330 1888 0,'0'0'512'0,"0"0"-415"15,0 0 30-15,0 0 163 16,0 0-147-16,0 0-75 16,-204 101-32-16,113-42-26 15,-8 4 52-15,-2 2-43 16,13 0-19-16,19-12 28 16,22-5-28-16,27-13 0 0,20-3-6 15,0 1 18-15,28-6-15 16,17 2 3-16,12-3 0 15,11 1 0-15,0 2 0 16,1 3 0-16,-7 4-6 16,-3-1 14-16,-3 3 17 15,-4-3-25-15,-7 1 2 16,-2 0 7-16,-4-7-9 16,-2-2-69-16,5-8-181 15,-5-2-453-15,-11-15-1279 0</inkml:trace>
  <inkml:trace contextRef="#ctx0" brushRef="#br0" timeOffset="3865">8263 31 2342 0,'0'0'231'16,"0"0"-198"-16,0 0-21 16,0 0 134-16,-19 191 86 15,12-83-98-15,1 15-32 16,-1 13-61-16,4 0 17 0,0-3-7 16,3-10-44-1,0-11 20-15,0-11-27 0,6-16 0 16,7-20 20-16,-6-18-20 15,0-17 0-15,-7-19-11 16,0-11 25-16,0 0 8 16,0-30-22-16,0-14 2 15,6-11-11-15,8-4 9 16,9 1-1-16,5 4-11 16,12 12-3-16,3 12 4 15,2 15-4-15,4 11 15 16,1 4-7-16,-5 2-11 15,-2 24 6-15,-7 7 10 16,-10 1 4-16,-12 5 1 16,-14 0 9-16,0-1 6 0,-43-3 18 15,-19 2-29 1,-14-5-7-16,-12-6 20 0,-5-6-20 16,5-5 20-16,11-9-20 15,10-3 0-15,21-3-2 16,27-17-29-16,16-16-237 15,3-8-656-15</inkml:trace>
  <inkml:trace contextRef="#ctx0" brushRef="#br0" timeOffset="4211">8611 0 2536 0,'0'0'309'16,"0"0"-188"-16,0 0-112 15,0 0 113 1,0 0 70-16,144 178-93 0,-75-76-11 16,13 16-37-16,6 11 14 15,0 7 40-15,-3 6-89 16,-6 2 7-16,-14 23 8 15,-25 25-29-15,-24-12 2 16,-16-24-2-16,-19-23-2 16,-38-39 0-16,-8 1-12 15,-6-7-9-15,1-26 0 0,8-25-24 16,10-19 6-16,16-18-68 16,19-26-47-16,14-21-190 15,3-12-507-15</inkml:trace>
  <inkml:trace contextRef="#ctx0" brushRef="#br0" timeOffset="4483">10274 1198 2284 0,'0'0'354'16,"0"0"-263"-16,0 0-76 16,187-8 63-16,-119-3-47 15,8 1-31-15,5 8-67 16,-12 2-489-16,-26 0-1045 0</inkml:trace>
  <inkml:trace contextRef="#ctx0" brushRef="#br0" timeOffset="4639">10212 1585 2621 0,'0'0'527'16,"0"0"-440"-16,0 0-51 15,0 0 14-15,249-20-50 16,-138 4-41-16,-3 5-674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3:25.8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1172 1126 1707 0,'0'0'299'0,"0"0"-132"16,0 0 33-16,0 0-40 15,-130-152 28-15,67 148-6 16,-2 4-100-16,-3 29-28 16,-2 39-14-16,5 56-14 15,10 55 62-15,19 57-71 0,19 21 2 16,17-4 5 0,0-16-22-16,13-33-4 15,10-35 2-15,-6-39 0 0,-8-36 5 16,-6-14-5-16,-3 10 0 15,0 8 7-15,-26 1-7 16,-16-15 7-16,-10-23-7 16,-10-22 1-16,-5-22 53 15,-1-17-53-15,-7 0 12 16,2-23 18-16,5-17-30 16,12 0-1-16,13-2 0 15,14 5-23-15,23 5-15 16,19 1-202-16,29 11-319 0,4 4-222 15</inkml:trace>
  <inkml:trace contextRef="#ctx0" brushRef="#br0" timeOffset="518">1260 3748 1868 0,'0'0'371'16,"0"0"-214"-16,0 0 11 16,0 0 75-16,0 0-56 0,20-171-35 15,-29 139-120 1,-20 3-10-16,-10 5 53 0,-17 12-39 15,-10 12-2-15,-10 0-22 16,-1 36 5-16,-2 22 68 16,6 14-85-16,18 10 17 15,16 6 40-15,22 0-42 16,17-7-15-16,11-12-1 16,40-12 1-16,18-19-18 15,23-24-12-15,6-14-57 16,6-18 30-16,-5-31-39 15,-14-13 29-15,-17-6 13 16,-20 1 54-16,-20 4 9 16,-19 20 51-16,-9 13 27 15,0 21 65-15,0 9-83 0,-15 22-25 16,-4 30-4-16,-1 9-5 16,9 8 46-16,11-2-81 15,0-14 0-15,3-12-11 16,25-17 11-16,6-18-58 15,36-32-58-15,-4-26-152 16,-7-13-582-16</inkml:trace>
  <inkml:trace contextRef="#ctx0" brushRef="#br0" timeOffset="1288">1342 0 1647 0,'0'0'322'16,"0"0"-129"-16,0 0 87 15,0 0-52-15,0 0-75 0,0 0-17 16,0 154-43-1,-3-52 15-15,-9 9-78 16,-1 6-2-16,-1-12 38 0,8-7-65 16,0-20-1-16,6-15 0 15,0-19 10-15,0-15-4 16,0-20-6-16,0-9 0 16,0 0 24-16,0-32-24 15,15-14-1-15,12-8 1 16,5-5 0-16,5 6-14 15,2 11 14-15,4 16-9 16,2 17-13-16,4 9 17 16,4 0-8-16,-1 34 7 15,-5 6 12-15,-9 8-11 0,-11 2 5 16,-21-4 0-16,-6-2 3 16,-26-9 3-16,-30-5 8 15,-12-9 19-15,-8-13-8 16,-2-8 39-16,8 0-64 15,16-8 0-15,17-15-16 16,37-13-92-16,0 9-480 16,9 4-1804-16</inkml:trace>
  <inkml:trace contextRef="#ctx0" brushRef="#br0" timeOffset="1913">3186 1912 1647 0,'0'0'320'15,"0"0"-64"-15,0 0-41 0,0 0 21 16,-42-153 7-16,-1 130-123 15,-13 7-29-15,-12 14-35 16,-4 2-34-16,-7 26 58 16,-3 37-71-16,0 45 4 15,8 52 59-15,15 43-56 16,22-9-4-16,28-32-7 16,9-49 2-16,0-38 2 15,0 14-9-15,0 3 0 16,3 1 6-16,-3-12-6 15,0-21 0-15,0-14-35 16,0-18-84-16,-11-28-124 16,-1 0-397-16,2-4-410 0</inkml:trace>
  <inkml:trace contextRef="#ctx0" brushRef="#br0" timeOffset="2091">2234 2492 1751 0,'0'0'304'16,"0"0"-56"-16,0 0-13 15,252 21-54-15,-147-21-90 16,6 0-55-16,53 0-36 16,-28-5-140-16,-14-7-483 0</inkml:trace>
  <inkml:trace contextRef="#ctx0" brushRef="#br0" timeOffset="2390">4073 1211 2099 0,'0'0'465'16,"0"0"-389"-16,0 0 92 16,-252 153 73-16,155-26-99 15,-8 46-40-15,12 39-33 16,22 7-42-16,38-36 31 16,26-45-46-16,7-46-11 15,7-10 15-15,29 3-16 16,20-3-16-16,19-6-67 0,55-30-206 15,-14-22-434-15,-12-24-1472 0</inkml:trace>
  <inkml:trace contextRef="#ctx0" brushRef="#br0" timeOffset="2641">4270 1898 2250 0,'0'0'309'0,"0"0"-220"15,0 0 122-15,0 0-7 0,108 181-60 16,-48-119-102-16,5 3-16 16,9-2 23-16,2 0-47 15,-1-5-2-15,-10-5 0 16,-9-9-96-16,-7-6-178 15,-13-11-385-15,-13-18-285 0</inkml:trace>
  <inkml:trace contextRef="#ctx0" brushRef="#br0" timeOffset="2857">4908 1876 1974 0,'0'0'389'15,"0"0"-218"-15,0 0 21 16,0 0 72-16,-127 171-72 16,68-94-77-16,-7 5-79 15,-2 5 10-15,3-8-41 16,5-8-5-16,15-12-16 16,22-9-168-16,9-15-193 15,14-18-412-15</inkml:trace>
  <inkml:trace contextRef="#ctx0" brushRef="#br0" timeOffset="3174">5095 1251 2060 0,'0'0'323'0,"0"0"-186"16,0 0 19-16,0 0 131 15,0 0-112-15,219 169-52 16,-157-87-25-16,3 15-66 0,5 10 11 16,-4 8 7-1,-7 9-37-15,-17 6 16 0,-16 1-28 16,-23 6 14-16,-3-5 0 15,-29-5-15-15,-24-15-13 16,-6-15-23-16,-3-21-53 16,-13-5-72-16,13-21-309 15,16-24-328-15</inkml:trace>
  <inkml:trace contextRef="#ctx0" brushRef="#br0" timeOffset="3740">6925 2006 1639 0,'0'0'723'15,"0"0"-549"-15,0 0-19 16,-190-22 81-16,108 22-27 16,-9 9-89-16,-4 25-72 15,3 10 21-15,13 14-60 16,20 5 6-16,17 8 9 16,25 2-23-16,17 1 9 15,0-3-10-15,33-7-32 0,16-11 14 16,13-11-76-16,7-21-41 15,3-21-20-15,-3 0-35 16,-1-39-7-16,-6-22 10 16,-5-21 21-16,-9-19 91 15,-5-17 16-15,-10-32 59 16,-4-32 69-16,-9 10 54 16,-4 22-12-16,-5 32 12 15,-8 41 21-15,3 16 79 16,-6 16-68-16,0 43-14 15,0 13-61-15,0 81-28 16,0 55 30-16,-20 44-28 0,1-5-4 16,2-33 29-16,11-41-61 15,3-27-3-15,3 16-1 16,0 1-13-16,0 11-2 16,14-21-35-16,14-23-63 15,32-18-87-15,-9-21-500 16,-5-22-458-16</inkml:trace>
  <inkml:trace contextRef="#ctx0" brushRef="#br0" timeOffset="4020">7381 2024 1989 0,'0'0'289'0,"0"0"-146"16,0 0-18-16,0 0 133 16,85 181-52-16,-43-132-95 15,7 7-36-15,7 6-30 16,2 3 3-16,12 0-33 16,-2 0 13-16,0-10 28 15,1-3-56-15,-10-18-10 16,-6-8 9-16,-10-7-100 15,-4-19-187-15,-13 0-260 16,-6 0-73-16</inkml:trace>
  <inkml:trace contextRef="#ctx0" brushRef="#br0" timeOffset="4260">8098 1993 2049 0,'0'0'538'0,"0"0"-403"15,0 0 3-15,0 0 87 16,0 0-25-16,0 0-96 0,-178 237 3 16,107-133-88-1,-11 2 1-15,3-1-20 16,-10 13-11-16,27-25-170 0,14-27-647 15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1:06.86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206 375 1620 0,'0'0'238'0,"0"0"-151"0,0 0-39 16,0 0 78-16,0 0 34 15,0 0-109-15,196-128-49 16,-136 73 8-16,-7-1-9 15,-8 6-1-15,-16 9 23 16,-9 14 55-16,-9 12 100 16,-11 12 14-16,0 3-50 15,0 18-24-15,-8 29-94 16,-12 18 21-16,-3 17 6 16,4 8-28-16,3-4 17 15,3 1-40-15,10-5-54 16,3 24-84-16,0-23-431 15,0-15-103-15</inkml:trace>
  <inkml:trace contextRef="#ctx0" brushRef="#br0" timeOffset="302">0 1073 2015 0,'0'0'554'0,"0"0"-457"16,0 0-55-16,0 0 74 15,0 0 44-15,0 0-40 16,0 0-56-16,200-27-52 0,-118 10 18 16,10 1-29-1,2 5 20-15,10 6-21 0,9 5 3 16,11 0-3-1,4 0 42-15,3 0-33 0,-4 9-9 16,-19 4-58-16,-15 6-38 16,-25 16-126-16,-26-3-273 15,-25 1-245-15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3:45.38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420 797 1681 0,'0'0'364'0,"0"0"-267"0,0 0 34 16,0 0 48-16,0 0 30 15,0 0-51-15,-185 28-115 16,132 16 5-16,1 10 4 16,5 14 7-16,9 6 26 15,11 2-78-15,15 4-5 16,7-2 47-16,5-9-40 16,8-7-9-16,28-9 0 15,16-9-18-15,13-13 6 16,11-21-115-16,6-10 10 15,3 0 14-15,-3-35-17 16,-7-9 33-16,-13-8 44 16,-9-2 43-16,-18 7-33 15,-15 10 66-15,-10 9-14 0,-7 20 144 16,-3 8-30 0,0 0-12-16,0 20-62 0,0 19-58 15,0 11 29-15,0 6-30 16,10-1 0-16,26-5-2 15,20-12 2-15,6-11-26 16,10-15-15-16,-4-12-34 16,-6 0 74-16,-8-20-61 15,-23-16 62-15,-14-12 48 16,-17-8-14-16,0-5 46 16,-36-10 0-16,-16 4-36 15,-13 2 53-15,-11 8-97 16,1 17-8-16,6 10 2 0,17 10-136 15,22 5-169 1,17 7-357-16,13-5-1174 0</inkml:trace>
  <inkml:trace contextRef="#ctx0" brushRef="#br0" timeOffset="144">1196 732 2213 0,'0'0'329'15,"0"0"-208"-15,145-154 47 16,-66 81-77-16,54-19-91 16,-17 22-179-16,-14 17-598 0</inkml:trace>
  <inkml:trace contextRef="#ctx0" brushRef="#br0" timeOffset="1304">3204 982 2311 0,'0'0'384'0,"0"0"-382"16,0 0 11-16,0 0 126 15,-158-174 20-15,110 151-47 16,-6 15-96-16,3 8 28 16,-5 5 10-16,4 38-29 15,3 22-20-15,5 9-5 16,16 12 1-16,14-3 1 16,11 0 10-16,3-6-12 15,10-11 0-15,19-5-8 16,14-15-29-16,7-8 1 15,5-11-29-15,1-16 31 16,3-8-48-16,-1-3 41 16,1-12 19-16,3-23-90 15,4-13 52-15,3-13 12 16,6-17-16-16,7-14 19 0,14-15-81 16,8-14 0-16,4-1 56 15,-6-4-10-15,-11 12 70 16,-23 10 9-1,-19 16 1-15,-22 15 59 0,-18 11 49 16,-9 13 21-16,0 5 24 16,-22 16-36-16,-15 10 54 15,-5 10-45-15,-7 8-51 16,0 0 12-16,-1 18-69 16,8 23 9-16,7 11-12 15,8 19-9-15,7 15-6 16,5 14 12-16,-2 9-11 0,3 9 15 15,-2 1-15-15,0-6-1 16,0 3 3-16,-1-10-3 16,5-9-2-16,1-15-5 15,2-15-18-15,4-19 1 16,5-21-32-16,0-16 10 16,0-11 17-16,0 0-87 15,0-30 90-15,25-19 7 16,1-13-25-16,9-3-11 15,9 0 0-15,-6 12 55 16,1 12-23-16,-6 22 23 16,-7 13 0-16,-3 6 17 15,-6 21 66-15,-4 24 9 0,3 14-50 16,0 0 10 0,7 0 2-16,3-7-44 0,7-13-10 15,7-13 0-15,-1-17-52 16,7-9-30-16,-4-9-38 15,1-28 14-15,-4-10 85 16,-10-9-36-16,-6 0 33 16,-3 3 24-16,-10 15 0 15,-4 11 24-15,-6 18 49 16,0 9 51-16,0 5 3 16,3 35-115-16,1 9 36 15,9 7-8-15,7 3-25 16,9-3-4-16,13-9-11 15,11-15 0-15,7-20-15 16,5-12-65-16,-3-3 7 0,-2-35-5 16,-12-15-1-16,-5-6 54 15,-11-5 2-15,-8-1 23 16,-9 6 50-16,-7 15-32 16,-8 11 85-16,0 18 36 15,0 15-25-15,0 0-29 16,0 29-55-16,0 19-11 15,0 7 71-15,3 8-90 16,6-5 0-16,10-7 15 16,7-11-15-16,2-10 0 15,1-12-51-15,-1-12-63 16,9-6-19-16,-7-15-375 0,-7-14-546 16</inkml:trace>
  <inkml:trace contextRef="#ctx0" brushRef="#br0" timeOffset="1744">5420 970 2352 0,'0'0'568'15,"0"0"-456"-15,0 0 56 16,-176 77 5-16,110-22-12 15,7 14-161-15,11 5 21 16,14 3 19-16,18-4-32 0,16-5-8 16,0-16-18-16,30-13-45 15,15-18 19-15,7-21-117 16,4 0 9-16,0-33 62 16,-10-16-49-16,-11-11 56 15,-5-1 56-15,-10-1 27 16,-11 5 74-16,2 14-23 15,-8 10 24-15,-3 19 82 16,3 14-44-16,0 0-57 16,0 17 6-16,5 28-7 15,1 7 43-15,1 10-86 16,2 0-6-16,2-6 42 16,-5-9-48-16,5-9 0 15,-8-13-15-15,-6-14-31 0,0-11 37 16,0 0-126-16,-35-11-181 15,-7-20-392-15,-6-1-570 0</inkml:trace>
  <inkml:trace contextRef="#ctx0" brushRef="#br0" timeOffset="1953">4847 647 1820 0,'0'0'354'16,"0"0"-178"-16,0 0 69 16,0 0 5-16,0 0-6 0,0 0-177 15,0 0-26-15,131 168-1 16,-131-106-40-16,-6-1-106 16,3 8-181-16,3-20-355 15,0-14-314-15</inkml:trace>
  <inkml:trace contextRef="#ctx0" brushRef="#br0" timeOffset="2078">5315 505 2271 0,'0'0'624'0,"0"0"-480"16,125-187-50-16,-63 103-9 16,6 13-80-16,34 0-5 15,-14 18-347-15,-12 14-1783 0</inkml:trace>
  <inkml:trace contextRef="#ctx0" brushRef="#br0" timeOffset="3152">7207 290 1805 0,'0'0'483'0,"0"0"-422"0,0 0 110 16,0 0 55-16,0 0-36 16,0 0-66-16,0 0-82 15,0 227 25-15,0-118-34 16,0 8-10-16,0 2 50 16,0-5-73-16,0-1 0 15,0-10 33-15,0-5-33 16,-6-13 0-16,0-15-7 15,2-17-24-15,1-15 20 16,3-16-91-16,0-18-27 16,7-4 22-16,19-14-10 15,14-30 78-15,11-21-25 0,15-15-24 16,13-14 60-16,9-7-69 16,13-1 48-16,4 4 40 15,6 5-14-15,-9 4 20 16,-14 13-5-16,-15 7 16 15,-22 16 41-15,-17 7-40 16,-17 10 40-16,-14 7 95 16,-3 2-29-16,0 4 12 15,-17 0-25-15,-9 1-46 16,0 5 55-16,-7 2-100 16,4 8 25-16,2 7 59 15,1 0-80-15,3 19-2 16,3 23-13-16,1 20 0 15,-1 14-10-15,0 15 10 0,0 6 0 16,5 9 3-16,-2 0-2 16,4 0-1-16,4-3 0 15,1-8 7-15,2-9-28 16,3-16 5-16,3-14-21 16,0-17 31-16,0-17-50 15,0-12 23-15,0-10 5 16,0 0 10-16,0-21-8 15,0-20-1-15,17-9 15 16,11-6-7-16,12-2-20 16,9 1 24-16,4 9 2 15,1 12 13-15,0 19-26 16,-6 15 18-16,2 2 8 0,-12 24 56 16,-1 23-34-1,-12 12 32-15,-8 11 1 0,-9 1-26 16,-5-4 31-16,-3-8-60 15,0-9 0-15,6-11 0 16,3-13-37-16,8-11-92 16,33-15-139-16,-5-9-98 15,4-16-241-15</inkml:trace>
  <inkml:trace contextRef="#ctx0" brushRef="#br0" timeOffset="4166">9083 1000 1949 0,'0'0'532'0,"0"0"-402"16,0 0 144-16,0 0-47 16,0 0-75-16,-222 62-66 15,157-9-44-15,3 12 38 16,9 6-71-16,13 2 25 15,17-2-13-15,20-3-20 16,3-6-2-16,8-3 1 16,27-10-36-16,15-13 5 15,15-13-58-15,10-17 24 16,10-6 56-16,0-23-98 16,-9-27 35-16,-11-13 18 15,-16-10 41-15,-16 0-8 0,-16-4 42 16,-11 7-11-16,-6 7 61 15,0 21-38-15,-6 17 61 16,-8 19-1-16,0 6-24 16,2 19 1-16,2 27-64 15,0 19 6-15,7 5 14 16,3 1-26-16,0-3-1 16,10-13-1-16,12-11-1 15,9-14-16-15,-2-18-7 16,1-12 14-16,-1 0-3 15,3-27-1-15,4-20 7 16,4-9 9-16,-1-5 0 0,1 2-8 16,-9 7 8-16,3 21 0 15,-11 16-1-15,-4 15-27 16,-2 4 28-16,-5 32 4 16,-4 16 16-16,-5 7 10 15,0-1-24-15,0 1 0 16,0-14 1-16,0-10-6 15,2-15-1-15,-2-13 0 16,0-7 1-16,0 0-7 16,0-21 2-16,4-14 4 15,9-13-21-15,3-11-14 16,12-2 22-16,4 2-11 16,1 7-6-16,0 18 22 0,-4 14-8 15,-1 15 16 1,-8 5-1-16,-4 31 26 0,-2 20-24 15,-5 10 41-15,-1 10-13 16,-5 0 16-16,-3-7-44 16,-3-10 10-16,0-13-4 15,0-16 13-15,0-12-20 16,0-13 7-16,0 0 4 16,0-10-11-16,-6-24-3 15,-2-10 3-15,5-12 8 16,3-13-8-16,3-7-10 15,31-4 8-15,11 1-1 0,8 9 2 16,10 14-9 0,-1 17 10-16,0 22 39 0,0 17-22 15,-7 0 17-15,-2 37 23 16,-7 20 2-16,-10 16 29 16,-13 10-49-16,-3 8 6 15,-8-3 45-15,2-2-90 16,-2-13 0-16,4-10 7 15,4-19 0-15,6-15-7 16,4-16-24-16,2-13-15 16,15-19 38-16,8-34-155 15,24-59-66-15,-11 9-469 16,-18 9-1290-16</inkml:trace>
  <inkml:trace contextRef="#ctx0" brushRef="#br0" timeOffset="4702">6819 1039 401 0,'0'0'1889'0,"0"0"-1612"15,0 0-196-15,0 0 140 16,182-15 3-16,-44-2-61 16,66-14-163-16,-28 2-129 15,-23-6-844-15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3:40.78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992 663 1702 0,'0'0'379'16,"0"0"-157"-16,0 0-116 16,0 0 64-16,0 0 76 15,0 0-140-15,0 0-40 16,-29-15-8-16,29 6-33 16,0-5 61-16,0-6-86 15,0-8 0-15,3 0 37 16,20-8-37-16,3 5-11 15,7 0 10-15,3 5 2 16,7 11-1-16,0 7 0 16,-1 8 0-16,1 2 3 0,-8 32-2 15,-5 20-1 1,-10 14 0-16,-14 11 9 0,-6 13 9 16,-20 9-18-16,-29-2 0 15,-16 3 23-15,-11-12-22 16,-3-10-1-16,2-15 0 15,11-22 1-15,10-19 57 16,14-15-56-16,11-9-2 16,16 0 77-16,8-16-77 15,7-2 0-15,0-7-4 16,10-2 4-16,22 7 0 16,8 2 0-16,5 9 0 15,5 9-8-15,2 0 20 16,4 9-6-16,0 16-6 15,-1-2 1-15,1 0 21 0,-4-4-22 16,1-7-54-16,15-12-20 16,-12 0-245-16,-13-2-537 0</inkml:trace>
  <inkml:trace contextRef="#ctx0" brushRef="#br0" timeOffset="773">1457 127 1485 0,'0'0'312'0,"0"0"-226"16,0 0 27-16,0 0 106 15,0 0-24-15,0 0-13 16,-167-110-150-16,124 99 49 16,-6 5 82-16,-7 6-75 15,-9 0-54-15,-3 0-12 16,-4 17-21-16,-1 10 53 0,2 7-54 15,-2 6 0-15,2 8 48 16,2 4-48-16,-4 11 19 16,2 11-7-16,-2 8-3 15,5 6 59-15,2 9-68 16,4 3 0-16,11 3 49 16,3 1-48-16,17 2 12 15,8-3-13-15,12 5 8 16,8-1 50-16,3 1-58 15,0-4 0-15,23-7 13 16,7-5-12-16,8-10-1 16,9-3 0-16,8-8 6 15,10-6 36-15,11-8-42 16,3-9 0-16,6-8 24 16,6-6-23-16,5-10-2 0,-2-5 1 15,2-14 0-15,-2-5 9 16,-1 0-9-16,1-15 0 15,2-20 39-15,-2-9-39 16,1-9-18-16,-3-8 12 16,-7-10 6-16,-6-7-5 15,-11-1 5-15,-9-3 0 16,-16-4 15-16,-7-8-15 16,-13-6-4-16,-14-12 2 15,-9-33 4-15,0-32 52 0,-29 15-54 16,-10 18 0-1,-4 29 25-15,1 37-7 0,-9-3-10 16,-11 5 35-16,1 19-42 16,-1 14 20-16,12 13-21 15,21-1-111-15,19 11-89 16,10 0-845-16</inkml:trace>
  <inkml:trace contextRef="#ctx0" brushRef="#br0" timeOffset="2551">4221 687 1390 0,'0'0'288'0,"0"0"-191"16,0 0 9-16,0 0 7 16,0 0 98-16,0 0-15 15,-3-140-128-15,-20 124-10 16,-8 1 52-16,-5 1-25 15,-7 7 39-15,-8 7-63 16,-5 0-28-16,-4 4-9 16,-5 25-3-16,3 11-21 15,4 17 34-15,2 12-33 16,10 8 45-16,13 16-45 16,10 7 10-16,11 9 18 15,4 0-19-15,8-3-10 16,0-7 0-16,0-6 6 0,8-14-22 15,10-8 31-15,13-12-15 16,-3-9 0-16,9-9 0 16,5-12 0-16,4-8-2 15,7-9 2-15,5-12-13 16,9 0-13-16,7-29 20 16,14-19-10-16,8-16-30 15,15-16-5-15,7-13-11 16,4-14 12-16,5-3 33 15,-10-4-22-15,-4 2 30 16,-19 4-7-16,-23 9-24 16,-18 14 40-16,-27 14 15 15,-20 12 0-15,-6 12 100 0,-9 8-53 16,-24 9 24-16,-10 5 27 16,-2 6-86-16,-1 11 50 15,-3 8-16-15,4 0-60 16,2 4 19-16,1 25-14 15,5 15-6-15,7 17 0 16,7 19-12-16,8 18 12 16,4 11-6-16,5 8 15 15,6 4-23-15,0 0 22 16,0-4-8-16,0-4 0 0,3-12-18 16,6-16 4-1,-1-18-2-15,1-20-22 0,-3-20 22 16,2-15-49-16,-2-12 46 15,-3 0 5-15,0-18-28 16,5-25 33-16,7-20 8 16,12-12-1-16,13-15-6 15,5 2-6-15,7 2 14 16,7 12-14-16,0 12-14 16,-7 18 26-16,-5 19 1 15,-12 12 1-15,-8 13 0 16,-9 13 27-16,-1 24 1 15,-3 16 33-15,-2 12-50 16,2 6-11-16,-4-2 4 16,2-4 2-16,5-8 6 0,6-12-12 15,0-17-1-15,2-9-14 16,6-13-57-16,-2-6-43 16,4-9 43-16,2-28 35 15,5-15 37-15,-4-6-24 16,3-1 24-16,-7 8-16 15,-1 14 16-15,-8 15-25 16,-7 22 13-16,-7 11 12 16,5 41 4-16,-2 18 26 15,8 13 12-15,10 1 16 16,7 0-45-16,11-17-13 16,12-17 26-16,5-20-26 15,0-24-12-15,0-6-19 16,-2-34 31-16,-15-20 11 15,-11-21 10-15,-17-7 9 0,-14-6 85 16,-6-4 1 0,-13 3-1-16,-34 10-46 0,-10 14-3 15,-9 19 24-15,-7 16-89 16,11 18-1-16,11 12 0 16,37 21-103-16,14 20-231 15,0-2-572-15</inkml:trace>
  <inkml:trace contextRef="#ctx0" brushRef="#br0" timeOffset="3438">8725 1506 1450 0,'0'0'246'0,"0"0"-194"16,0 0 20-16,0 0 137 16,0 0-103-16,0 0-3 15,0 0 5-15,56-131-37 16,-56 100 15-16,0 1-31 16,-7-2-5-16,-19-1 64 15,-6 1-45-15,-8-1 15 16,-5 1 19-16,-2 8-72 15,-2 4 11-15,4 6-15 16,2 5 0-16,7 9 83 0,4 0-110 16,1 6 0-16,6 29 34 15,2 23-32-15,0 28 4 16,3 19 7-16,4 18 4 16,7 12 74-16,-2 3-85 15,5 0 0-15,-2-4 69 16,5-8-56-16,0-9 5 15,0-10-24-15,3-11 8 16,-3-9 20-16,3-16-28 16,0-11 0-16,-3-14 26 15,0-14-26-15,-5-9-5 16,-1-4 4-16,-4-11-53 0,-4-6 25 16,2-2-243-16,-13-20-263 15,6-16-100-15,2-4-1291 0</inkml:trace>
  <inkml:trace contextRef="#ctx0" brushRef="#br0" timeOffset="3649">7802 2064 978 0,'0'0'1389'0,"0"0"-1193"16,0 0-139-16,0 0 120 15,0 0 37-15,0 0 3 0,0 0-172 16,246-4-13-16,-145-2 45 16,13-3-77-16,-3 1-6 15,17-4-155 1,-32-1-678-16,-31 6-1388 0</inkml:trace>
  <inkml:trace contextRef="#ctx0" brushRef="#br0" timeOffset="10461">2426 3436 1525 0,'0'0'307'0,"0"0"-236"16,0 0 115-16,0 0 117 15,0 0-119-15,0 0-56 16,-69-126-31-16,24 114-60 16,-7 3 72-16,-4 6-103 15,0 3 3-15,-4 6 57 16,6 25-65-16,4 8 9 15,4 8-10-15,17 6 6 16,12-1-13-16,17 0 7 0,0-5 0 16,20-4-12-1,23-1 12-15,5-3-33 0,12-7-3 16,5-2 4-16,0-7 8 16,5 4-7-16,-5-4 31 15,-2 1-7-15,-12-4 7 16,-11 3 0-16,-14-2 0 15,-16 0 1-15,-10 2 44 16,-10 1-11-16,-39 0-13 16,-13 0 79-16,-14-1-74 15,-5-9 17-15,-1-2-5 16,9-12-29-16,11 0 43 0,16 0-52 16,10-12-1-1,13-8-25-15,14-4-61 0,9-2-115 16,29-15-136-16,17 3-260 15,4 3-901-15</inkml:trace>
  <inkml:trace contextRef="#ctx0" brushRef="#br0" timeOffset="10823">2861 3457 1952 0,'0'0'262'0,"0"0"-190"16,-12 150 112 0,-4-73-1-16,5 5 23 0,8-1-97 15,3-6-82-15,6-3 28 16,27-14-55-16,10-5 0 16,10-16-15-16,8-7 16 15,9-18-2-15,-5-12-49 16,0-2-12-16,-13-38 61 15,-8-9-38-15,-18-10 39 16,-14-11 19-16,-12-10-4 16,0-3-9-16,-32-1 25 15,-11 0-25-15,-10 13 62 16,-4 10-67-16,-3 13 7 16,1 13-8-16,3 12-63 15,4 12-167-15,-10 11-95 0,16 0-189 16,7 4-439-16</inkml:trace>
  <inkml:trace contextRef="#ctx0" brushRef="#br0" timeOffset="11027">2688 3198 1502 0,'0'-36'332'16,"0"-5"-187"-16,20-10 56 15,12-4 55-15,15 4-61 16,5 8-18-16,7 11-71 15,0 10 10-15,3 17 3 16,-7 5-110-16,-2 2-9 16,-7 27-7-16,-7 13-162 15,-2 3-149-15,8 11-273 16,-10-12-1-16,-4-13-842 0</inkml:trace>
  <inkml:trace contextRef="#ctx0" brushRef="#br0" timeOffset="11115">3637 2893 1679 0,'0'0'562'15,"0"0"-299"-15,148-205-163 16,-47 90-100-16,-18 20-140 16,-12 18-1593-16</inkml:trace>
  <inkml:trace contextRef="#ctx0" brushRef="#br0" timeOffset="12887">5026 4335 1916 0,'0'0'498'16,"0"0"-406"-16,0 0-10 15,0 0 122-15,0 0-2 16,0 0-57-16,6-2-138 16,-2-2-14-16,16-8-7 0,-2 3-179 15,2-5-494-15</inkml:trace>
  <inkml:trace contextRef="#ctx0" brushRef="#br0" timeOffset="13275">7039 3227 1763 0,'0'0'357'16,"0"0"-212"-16,0 0-132 16,0 0 174-16,0 0-4 15,0 0-86-15,9 224-44 16,-4-121 7-16,1 6-23 15,3 0 31-15,2-3-68 16,-2-9 0-16,-1-12-8 16,-5-14-8-16,-3-14-160 0,0-25-155 15,-3-17-342 1,-14-15-1014-16</inkml:trace>
  <inkml:trace contextRef="#ctx0" brushRef="#br0" timeOffset="13509">6319 3151 2051 0,'0'0'325'15,"0"0"-285"-15,0 0-27 0,0 0 115 16,0 0 76-1,225 0-122-15,-123 0-47 0,16 0 20 16,13 0-55-16,10 0-2 16,49 2-87-16,-33 20-397 15,-30 1-542-15</inkml:trace>
  <inkml:trace contextRef="#ctx0" brushRef="#br0" timeOffset="13781">7907 3680 1038 0,'0'0'1049'15,"0"0"-913"-15,0 0-56 0,0 194 194 16,0-129-86-16,0-4-79 15,3-7-28-15,0-6-69 16,4-12 0-16,-4-13-12 16,0-8 10-16,0-13-20 15,0-2-168-15,2-6-202 16,-5-19-205-16,3-9-1166 0</inkml:trace>
  <inkml:trace contextRef="#ctx0" brushRef="#br0" timeOffset="13913">7821 3375 1098 0,'0'0'979'0,"0"0"-811"0,0 0-162 16,0 0-6-16,0 0-254 16,0 0-1505-16</inkml:trace>
  <inkml:trace contextRef="#ctx0" brushRef="#br0" timeOffset="14470">8294 3702 1495 0,'0'0'364'0,"0"0"-201"16,0 0-37-16,9 197 142 15,-6-142-163-15,0-7-71 16,0-13 1-16,-3-12-35 15,5-10-1-15,-5-13 1 16,0 0 0-16,0-8-1 16,3-26-5-16,3-10-32 15,7-6 29-15,3-9-40 16,8 3 9-16,2 6 22 16,2 12 18-16,3 11-17 15,-5 16 17-15,3 11 0 16,-7 2 75-16,1 34-52 15,1 12 31-15,-5 7-20 16,-3 1-7-16,1-1 24 0,-3-8-51 16,-5-8 0-16,-3-15 19 15,1-15-19-15,-7-9-27 16,0 0 12-16,0-27-46 16,0-19 55-16,7-13-47 15,6-10 36-15,13-5-2 16,6 3 19-16,12 13-20 15,5 8 19-15,-1 24 2 16,-2 18 60-16,1 8 11 16,-5 28 56-16,1 30 57 15,-1 14-67-15,-4 13-7 16,-1 3-53-16,-1 2-16 16,-7-13 23-16,-2-7-65 0,-8-21 0 15,-3-14-11 1,-5-19-7-16,-8-16-132 0,-3-16-152 15,0-20-456-15,-17-12-1201 0</inkml:trace>
  <inkml:trace contextRef="#ctx0" brushRef="#br0" timeOffset="14652">8365 3006 2560 0,'0'0'331'0,"0"0"-206"16,0 0-125-16,184 135 10 15,-44-76-10-15,-16-15-378 16,-8-2-746-16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3:56.34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193 0 1807 0,'0'0'384'15,"0"0"-272"-15,0 0-30 16,0 0 133-16,23 189 61 15,-20-82-161-15,0 13-64 16,-3 10 48-16,0-1-56 16,0-5 8-16,0-2-19 0,0-14-31 15,0-7 28-15,0-13-29 16,0-15 0-16,0-11-6 16,0-17 6-16,0-19-15 15,0-14-11-15,0-12-44 16,5-10 59-16,20-37-28 15,12-20 38-15,8-19-19 16,7-10-23-16,10-8-18 16,7-1-34-16,4 0-21 15,1 9 67-15,-1 1-69 16,-11 7 88-16,-7 9 20 16,-16 8-5-16,-16 12 15 0,-12 8 70 15,-11 9 18 1,0 8 74-16,-20 3-49 15,-13 6-10-15,-2 4 24 0,-5 3-80 16,-2 9-7-16,-1 7-3 16,4 2-36-16,5 0 25 15,8 32-26-15,10 20 0 16,7 17 11-16,6 19-11 16,3 15-1-16,0 12 0 15,0 6 1-15,0 6 8 16,0-4-8-16,0-2 0 15,0-14-18-15,0-16 18 16,3-23-17-16,0-21-13 16,0-23-22-16,3-17 28 15,4-7-55-15,4-25 58 0,6-22 12 16,9-18-27 0,3-6 19-16,10 0 2 0,5 6-19 15,-4 15 32-15,-1 18-11 16,-2 14 13-16,-8 18 12 15,-2 0 12-15,-4 37 3 16,-6 12 49-16,-1 10-31 16,-4 5 6-16,5 1-34 15,0-4-2-15,-3-13-15 16,5-10-3-16,-2-11-77 16,3-12-67-16,10-15-360 15,-4-2-107-15,-3-26-1009 0</inkml:trace>
  <inkml:trace contextRef="#ctx0" brushRef="#br0" timeOffset="960">1624 820 1607 0,'0'0'478'16,"0"0"-286"-16,0 0 23 15,0 0 16-15,0 0-34 16,0 0-100-16,-204 55-7 16,159-18-24-16,2 7 0 15,7 3 21-15,7 2-80 0,9 7-4 16,11 0 16 0,9 0-17-16,0 1 7 0,3-8-9 15,26-8-12-15,7-6 4 16,10-13-89-16,0-16-17 15,7-6-34-15,-8-15-30 16,1-29 46-16,-7-15 41 16,-5-9-42-16,-15-3 105 15,-6 0-19-15,-7 13 47 16,-6 12 55-16,0 21 61 16,0 19 74-16,0 6 7 15,0 16-101-15,0 27 18 16,0 10-83-16,0 2 1 15,0 0-5-15,24-12-26 0,5-7-1 16,7-13-26-16,4-14 6 16,2-9 19-16,-4-6-94 15,-1-28 68-15,-4-14 26 16,-4-3-38-16,1-5 5 16,-4 7 11-16,-3 8 23 15,-3 11 9-15,-8 22 15 16,-2 8-19-16,0 6 69 15,-7 31-23-15,4 10-37 16,-1 7-1-16,0-2-7 16,5-5 14-16,3-5-20 15,-2-13 0-15,-2-8-12 16,-3-15-3-16,-7-6-18 16,3 0 22-16,0-15-5 15,4-17-8-15,5-10 1 0,5 2-16 16,6-6 38-16,3 11-13 15,4 9-6-15,-1 13-1 16,0 13 21-16,-5 4 6 16,-1 34 5-16,-8 18 7 15,-1 6 24-15,-1 6-16 16,3-6 4-16,-3-10-30 16,1-10 8-16,-5-19-16 15,-6-16-2-15,-3-7-5 16,0-7 3-16,0-27 7 15,0-17-9-15,0-11 14 0,8-7 0 16,14-5 6-16,10-4-6 16,11 14 0-16,2 10 11 15,9 20-10-15,-3 22 17 16,-1 12 33-16,-4 12 15 16,-7 35 70-16,1 19-82 15,-5 12 12-15,-2 10 37 16,1-3-56-16,-6-3-10 15,-2-8-10-15,5-18-26 16,-6-14 38-16,-2-15-39 16,-6-18-43-16,-8-9-4 15,2-27-61-15,-8-20-140 16,-3-6-621-16</inkml:trace>
  <inkml:trace contextRef="#ctx0" brushRef="#br0" timeOffset="1322">0 583 2415 0,'0'0'529'0,"0"0"-517"16,0 0 15-16,0 0 103 16,298-20-130-16,-154 8-255 15,-13-2-1098-15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3:58.60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483 639 1650 0,'0'0'280'0,"0"0"-147"16,0 0-1-16,0 0 133 0,0 0-122 15,-182-38-70 1,132 38 18-16,1 14-73 0,-2 10 21 16,3 9 3-16,9-1-29 15,7 3 15-15,12 1-28 16,11 4 0-16,9-4 0 15,0 1 0-15,9-5-16 16,20-3-24-16,14-4-33 16,4 0 64-16,4-2-78 15,6-2 23-15,-3-3 49 16,-1-1-46-16,-7-2 31 16,-7 0 17-16,-10-4 13 15,-9 5 16-15,-12-2-10 16,-8 3 18-16,0 7 91 15,-34 3-77-15,-14 3-3 0,-9-1 23 16,-5-3-45 0,0-2 43-16,3-9-56 0,10-9 0 15,10-6 22-15,7 0-22 16,7-15-7-16,10-15-64 16,12-5-84-16,3-1-14 15,12-20-185-15,25 12-261 16,2 4-860-16</inkml:trace>
  <inkml:trace contextRef="#ctx0" brushRef="#br0" timeOffset="292">788 832 1659 0,'0'0'360'16,"0"0"-231"-16,-36 153 79 15,19-83 61-15,11 0-89 16,6-5-54-16,0-7-99 16,26-10-11-16,16-9 23 15,12-19-27-15,-3-9-24 16,5-11-12-16,1-17-30 16,-12-27 36-16,-5-13-9 15,-14-7 27-15,-13-10 31 16,-13 1-30-16,0 2 25 15,-24 3-15-15,-19 10-11 16,-34-1-42-16,7 15-297 0,5 11-411 16</inkml:trace>
  <inkml:trace contextRef="#ctx0" brushRef="#br0" timeOffset="569">608 408 1751 0,'0'0'387'0,"0"0"-242"16,0 0 78-16,0 0-34 15,209-149-35-15,-150 131-66 16,-5 16-73-16,-6 2-15 16,-2 2-61-16,-7 25-55 0,-2 3 4 15,-5 2-183-15,1-6 13 16,-4-5 87-16,1-15 32 15,2-6 125-15,5-18 38 16,2-25 86-16,4-15 41 16,5-6-56-16,28-18-64 15,-14 17-7-15,-7 12-371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4:00.0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501 799 2313 0,'0'0'295'15,"0"0"-277"-15,0 0 45 16,0 0 178-16,-193-91-93 0,134 91-80 16,-1 6-43-1,6 25-13-15,4 11 29 0,15 9-41 16,4 5 12-16,19-1-1 15,8 3-11-15,4-3 6 16,7-5-6-16,28-4-11 16,12-10-16-16,11-11-72 15,12-18-29-15,1-7-76 16,5-7-32-16,-8-29-54 16,-5-15-42-16,-12-13-34 15,-11-13 67-15,-13-20 116 16,-12-16 153-16,-7-28 30 15,-8 6 127-15,0-4 72 0,0 9-13 16,0 42 18 0,-8 5 34-16,-1 37 12 0,3 27 25 15,2 19-73-15,1 24-67 16,3 38 1-16,0 23-91 16,0 22 11-16,0 9-14 15,0 1-18-15,10 0-1 16,2-4-8-16,5-14-15 15,3-3 3-15,3-18-3 16,2-7 0-16,3-15-1 16,1-14-35-16,-1-12-35 15,9-20-53-15,-1-10-7 16,10 0 58-16,2-26-103 0,6-17 3 16,5-8 9-1,3-2 22-15,-4-3 19 0,-8 7 63 16,-11 3 60-16,-16 10 54 15,-14 5 13-15,-9 8 82 16,0 1 64-16,-22 8-43 16,-18-1-6-16,-6 9-8 15,-2 4-31-15,-2 2 17 16,1 0-109-16,7 26 42 16,8 8-5-16,11 12-24 15,11 9 25-15,12 4-55 16,0 6 7-16,3-3 5 15,29-3-28-15,11-9 0 16,7-9 0-16,12-15-47 16,0-13-48-16,4-13-65 0,-4 0-55 15,-10-24-159-15,-16-12-269 16,-16-2-737-16</inkml:trace>
  <inkml:trace contextRef="#ctx0" brushRef="#br0" timeOffset="198">1011 456 1607 0,'0'0'364'16,"0"0"-231"-16,0 0-43 16,0 0 132-16,0 0-41 0,0 0-114 15,181-155-21 1,-148 155 57-16,-1 0-94 0,-3 0-9 15,-2 19-112-15,2 1-233 16,-6-6-271-16,-3-8-1067 0</inkml:trace>
  <inkml:trace contextRef="#ctx0" brushRef="#br0" timeOffset="373">1594 104 1523 0,'0'0'296'0,"0"0"-140"0,0 0 30 16,0 0 31-16,0 0-58 16,0 0-90-16,0 0-8 15,161 144-61-15,-168-103-38 0,-31-1-88 16,-67 9-197-16,12-10-52 16,-9-10-1354-16</inkml:trace>
  <inkml:trace contextRef="#ctx0" brushRef="#br0" timeOffset="541">0 360 2443 0,'0'0'138'15,"0"0"-138"-15,177 0-107 0,-7 0 82 16,-19 4-215-16,-18 7-1251 0</inkml:trace>
  <inkml:trace contextRef="#ctx0" brushRef="#br0" timeOffset="1011">3486 637 2395 0,'0'0'227'16,"0"0"-170"-16,0 0 108 15,-133-149 73-15,83 124-102 16,1 18-98-16,-3 7-16 16,2 0 57-16,8 34-73 15,2 31-3-15,8 23 68 0,10 23-43 16,5 40 8-1,6-6 17-15,11 2-19 0,0 0 47 16,0-25-81-16,14 7 0 16,3-17 24-16,-5-15-24 15,-5-18-18-15,-4-14-36 16,-3-12-58-16,0-16-37 16,-6-20-410-16,-13-13-235 15,-9-4-1114-15</inkml:trace>
  <inkml:trace contextRef="#ctx0" brushRef="#br0" timeOffset="1165">2721 1273 2792 0,'0'0'362'0,"0"0"-285"0,210-35-23 15,-83 20-48-15,63 5-12 16,-26 0-87-16,-27 4-644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4:03.3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0 681 2160 0,'0'0'210'0,"0"0"-210"15,0 0 0 1,0 0 129-16,153-173-25 0,-106 100-53 16,2-9-18-16,-6-1-23 15,-7 3 78-15,-10 7 25 16,-6 16-8-16,-11 16 57 16,-5 22-86-16,-4 19 36 15,0 0-64-15,0 48-31 16,0 29 2-16,0 29-5 15,-4 21 16-15,-2 5 16 16,3-2-32-16,3-9-14 16,0-15 0-16,0-14-5 0,0-16 4 15,0-11-67 1,0 0-95-16,0-21-437 0,0-18-1000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4:03.90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115 299 2557 0,'0'0'318'15,"0"0"-295"-15,0 0-12 16,0 0 50-16,0 164 87 16,0-75-44-16,0 8-79 15,0-1 4-15,0-1 7 16,0-6-5-16,0-13-6 15,0-7-19-15,0-20-6 16,0-13 0-16,0-16-9 16,0-11-28-16,0-9-53 0,0-9-1 15,0-35 22 1,-3-17-69-16,-3-22 22 0,-5-11 49 16,-4-16 25-1,-2-7 14-15,0-8 14 0,-2-1 14 16,9 8 27-16,3 14-18 15,7 24 25-15,0 22 86 16,23 20-28-16,19 23-17 16,11 15 0-16,16 0-20 15,4 18 40-15,1 17-86 16,-6 10-9-16,-11 5 36 16,-18 3-23-16,-22 4 5 15,-17 3-17-15,-20 9 6 16,-39-2 25-16,-20-2-32 0,-6-9-16 15,3-12 15 1,13-16-36-16,18-15-29 0,26-13-135 16,19-20-652-16,6-12-1215 0</inkml:trace>
  <inkml:trace contextRef="#ctx0" brushRef="#br0" timeOffset="549">930 194 2626 0,'0'0'352'0,"0"0"-284"0,0 0-31 15,0 0 164-15,0 181-148 16,0-86-33-16,0 10 35 15,11 3-8-15,4 2-2 16,5-11-42-16,0-3 12 16,-1-20 7-16,-2-14-22 15,-5-21-22-15,-1-20 16 16,-8-15-39-16,-3-6 9 16,0-23 13-16,-3-28 20 15,-17-19-28-15,-3-16 31 16,0-11-12-16,-2-9 0 15,5-9 12-15,0 3-12 16,9 3 12-16,11 13 0 16,0 18-7-16,0 24 7 0,31 26 0 15,4 19 19-15,15 9-18 16,5 16 14-16,4 24-1 16,0 19-14-16,0 7 69 15,-7 16-61-15,-10 3-8 16,-8 6 48-16,-14 3-41 15,-17 0 8-15,-3 1-15 16,-17-7 0-16,-26-8 20 16,-8-10-20-16,-2-17 0 15,1-18-15-15,2-11 0 16,10-22-35-16,12-2-40 0,11-30-202 16,14-18-436-1,3-5-988-15</inkml:trace>
  <inkml:trace contextRef="#ctx0" brushRef="#br0" timeOffset="1027">1755 340 2372 0,'0'0'539'0,"0"0"-500"15,0 0 46-15,0 156 104 0,0-71-5 16,0 9-138 0,0 6-23-16,0 0 49 0,0-7-53 15,0-11-18-15,3-12 12 16,14-14-5-16,2-15 4 16,-5-14-12-16,-5-15-44 15,-6-12 44-15,-3 0-46 16,0-35 22-16,0-21-32 15,-6-22 8-15,-11-12 39 16,-2-15-50-16,-7-8 4 16,0-11 54-16,3 3-27 15,0 4 16-15,4 16 11 16,8 19 1-16,11 19 56 0,0 22-55 16,0 13 15-1,30 9 54-15,13 11-47 0,12 4 13 16,7 4-8-16,8 0-27 15,1 0 40-15,5 0-41 16,-2 6 0-16,-5 3 0 16,-10 0 0-16,-9 2-66 15,-18 4-69-15,-21 18-173 16,-11-5-407-16,0-7-1153 0</inkml:trace>
  <inkml:trace contextRef="#ctx0" brushRef="#br0" timeOffset="1248">1641 798 1555 0,'0'0'1248'0,"0"0"-1103"0,0 0-120 16,0 0 83-16,0 0 121 15,0 0-180-15,222-5-48 16,-143-7-1-16,25 12-70 16,-22 0-443-16,-16 0-1354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4:02.33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1174 1644 0,'0'0'249'0,"0"0"-186"16,0 0-21-16,0 0 23 15,0 0 69-15,0 0 23 16,167-104-104-16,-96 69-30 16,8-9 26-16,6-7-36 15,11-11 30-15,6-11-43 16,2-9-19-16,0-12 8 15,-6-3-116-15,-19 0 16 16,-19 2 86-16,-28 9 25 16,-22 12 10-16,-10 13 0 0,-14 11 39 15,-25 12 107-15,-4 17-27 16,-2 13-29-16,-7 8-9 16,-1 14-54-16,1 36 48 15,2 20-73-15,5 28 23 16,5 17 41-16,11 18-64 15,4 5-11-15,8 0 18 16,3-5-10-16,11-10 7 16,3-16-16-16,0-19 0 15,3-17 3-15,23-17-3 16,8-17-13-16,5-11-23 16,10-14-130-16,39-12-25 15,-12-14-341-15,-8-19-373 0</inkml:trace>
  <inkml:trace contextRef="#ctx0" brushRef="#br0" timeOffset="391">1447 699 2116 0,'0'0'493'16,"0"0"-460"-16,0 0 0 15,-226 56 186-15,161-15-49 16,13 9-60-16,15 4-98 0,18 4-5 16,16 5 14-1,3-5-21-15,25 2-6 0,24-10 5 16,13-15-60-16,11-17 7 16,5-18-115-16,4 0 17 15,-9-42 12-15,-14-14-37 16,-21-9 94-16,-15 0 56 15,-19 9 27-15,-4 13 24 16,0 19 112-16,0 18 71 16,-7 6-10-16,3 9-144 15,4 29 4-15,0 10-8 16,0 7-42-16,20-3 26 16,11 0-33-16,0-11-30 15,6-8-58-15,2-20-176 16,-7-3-356-16,-9-10-593 0</inkml:trace>
  <inkml:trace contextRef="#ctx0" brushRef="#br0" timeOffset="588">1382 228 2076 0,'0'0'807'0,"0"0"-765"16,0 0-27-16,0 0 24 0,170 96-32 16,-76-62-14-1,53 6-102-15,-22-7-443 0,-10-10-693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4:07.77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928 149 1689 0,'0'0'267'0,"0"0"-183"15,0 0-24-15,0 0 110 16,0 0 67-16,0 0-131 16,-144-117-59-16,92 100 47 15,-4 5-25-15,-9 9-20 16,-4 3 8-16,-3 19-33 15,-6 30 39-15,-1 27-63 16,0 22 0-16,5 16 61 16,12 10-60-16,14 6 4 0,20-3 1 15,18-6 3-15,10-9 17 16,7-9-26-16,29-12 0 16,13-15 3-16,10-11-2 15,6-18-2-15,3-10 0 16,4-20 1-16,1-13-18 15,1-4 18-15,2-4-86 16,20-46-50-16,-22 5-222 16,-12 0-471-16</inkml:trace>
  <inkml:trace contextRef="#ctx0" brushRef="#br0" timeOffset="418">1279 849 1854 0,'0'0'360'16,"0"0"-198"-16,0 0-10 16,0 0 19-16,-197-76 48 15,145 76-89-15,-1 4-85 16,1 38 39-16,7 17-67 0,5 9-2 15,14 12 52 1,16 0-59-16,10-6-8 16,10-14 0-16,33-9-14 0,12-18 13 15,14-20-94-15,6-13-38 16,-2-13-14-16,-5-32-27 16,-12-11 44-16,-10-3 74 15,-17 3 56-15,-13 8 3 16,-10 14 68-16,-6 13 36 15,0 16 105-15,0 5-95 16,0 0-53-16,-3 14-40 16,0 15-23-16,3 10 32 15,0 2-33-15,9-3-34 16,48 0-69-16,-6-11-378 16,2-13-413-16</inkml:trace>
  <inkml:trace contextRef="#ctx0" brushRef="#br0" timeOffset="1187">1982 769 2011 0,'0'0'381'15,"0"0"-148"-15,0 0 12 16,-167 30-41-16,122-1-28 15,8 9-134-15,11 8-23 0,10 0-14 16,10 7 5-16,6 3 12 16,0 0-22-16,0-4 0 15,16-1 6-15,4-11-6 16,3-1-6-16,3-9-22 16,-1-7-27-16,6-7 46 15,-2-5-57-15,1-11-3 16,2 0 49-16,4 0-77 15,7-29 21-15,9-16-5 16,7-15 11-16,14-18 6 16,12-16-43-16,12-9 25 15,11-9 25-15,7-6-57 16,-10 2 50-16,-17 8 33 16,-20 9 31-16,-25 12 37 15,-23 17 12-15,-13 11 77 0,-7 12 56 16,-7 8-30-16,-22 10-7 15,-8 2-30-15,-5 9-30 16,-1 7 32-16,-2 7-84 16,5 4-10-16,4 4 27 15,7 31-48-15,9 21-2 16,7 20 1-16,9 21 8 16,4 13 2-16,0 8-11 15,0 2 0-15,0-3 16 16,4-10-16-16,6-3 0 15,-1-10-1-15,5-15-10 16,-5-14-5-16,5-20-16 16,-4-16-36-16,2-20 32 0,5-9-41 15,6-6 28-15,6-32 31 16,10-16-6-16,4-5 9 16,10 1-4-16,-4 11 19 15,-1 12 7-15,-1 20 11 16,-7 15-5-16,-8 0 65 15,-7 29-22-15,-5 15 38 16,-3 6-70-16,-6 3-3 16,-2-7 18-16,-6-2-39 15,3-16 0-15,-2-10 0 16,-1-10-34-16,0-8-25 16,0-2-120-16,0-25-301 15,-3-5-458-15</inkml:trace>
  <inkml:trace contextRef="#ctx0" brushRef="#br0" timeOffset="1416">1338 308 2476 0,'0'0'128'0,"0"0"-128"15,0 0-51-15,318-99 17 0,-174 47-21 16,-13 0-437-16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4:09.74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1135 2282 0,'0'0'188'0,"0"0"-188"15,0 0 0-15,0 0 117 16,0 0 7-16,190-112-108 15,-117 59-4-15,9-10-12 16,-5-3-7-16,-1-10-26 16,-8-11-10-16,-8-1-24 15,-18-7 9-15,-10 2 21 16,-15 1 37-16,-10 7 25 0,-7 11 3 16,0 14 36-1,-13 14 30-15,-16 16-2 0,-5 19 50 16,-8 11-53-16,-4 13-51 15,-10 45 34-15,4 20-51 16,5 26 20-16,12 14-10 16,13 8-16-16,11 10 30 15,11-4-24-15,0-5-20 16,0-6 20-16,23-8-21 16,7-14-1-16,-1-12 0 15,4-14-29-15,2-21-39 0,8-19-63 16,24-33-153-16,-10 0-249 15,-3-16-311-15</inkml:trace>
  <inkml:trace contextRef="#ctx0" brushRef="#br0" timeOffset="901">1232 878 1500 0,'0'0'933'15,"0"0"-796"-15,0 0-37 16,0 0 128-16,-178 36-22 16,126 8-72-16,-1 15-85 15,8 9-34-15,13 6 63 16,12-1-78-16,17-5 10 0,3-6-10 16,12-15-13-16,31-15-47 15,10-19-81-15,9-13-101 16,6-13-16-16,-2-32-211 15,-7-14 218-15,-11-4 23 16,-17-5 105-16,-16 0 123 16,-12 12 123-16,-3 11 43 15,0 20 175-15,0 15-53 16,-12 10-29-16,-2 15-122 16,5 27-35-16,1 10 6 15,5 2-54-15,3-1-32 16,0-9 4-16,17-12-26 15,9-15-51-15,7-10-8 0,-1-7-23 16,-1-8-30 0,1-26 9-16,-2-4 68 0,-4-7 15 15,-3 8 8-15,-4 7 12 16,-2 15 18-16,-8 10 32 16,-1 5 22-16,-5 11 10 15,-3 22-50-15,3 7 6 16,-3 8-37-16,3-4-1 15,3-2 13-15,4-7-13 16,-3-13 0-16,3-11-23 16,-7-11-16-16,3 0 37 15,0-9-83-15,8-24 13 16,0-6 65-16,8-8-13 0,4 3 11 16,3 6-15-1,2 12 24-15,-3 8 8 0,-2 15-8 16,-6 3 0-16,-3 9 51 15,-4 27-18-15,-1 7 0 16,2 4-8-16,0 1 47 16,-5-7-20-16,2-8-52 15,-8-13-7-15,-3-9 7 16,0-11-23-16,0 0 21 16,-3-8-22-16,-2-22 24 15,5-14-1-15,0-6 1 16,14-9-5-16,22-2 5 15,13 1 0-15,7 8 20 16,3 10-10-16,3 13 7 0,-4 20 71 16,-2 9-22-16,-4 15 34 15,-5 34 9-15,-12 14-34 16,-2 13 0-16,-7 10-21 16,-3-1-22-16,0 1 44 15,4-10-76-15,-1-11 0 16,0-12-18-16,-3-16 17 15,-7-12-55-15,-7-13-49 16,-9-12-42-16,0-6-85 16,0-20-610-16</inkml:trace>
  <inkml:trace contextRef="#ctx0" brushRef="#br0" timeOffset="1104">1677 51 1030 0,'0'0'1829'16,"0"0"-1645"-16,0 0-182 16,113 176 23-16,-40-107-25 15,38 39-24-15,-15-17-215 16,-16-5-892-16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1:08.35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748 723 1938 0,'0'0'384'0,"0"0"-231"15,0 0-135-15,0 0 98 16,0 0 120-16,0 0-112 0,0 0-57 16,249-25-32-16,-141 27-34 15,8 3-2-15,-6-4-47 16,-5-1-76-16,-17 7 22 16,-19-1-41-16,-47 12-237 15,-17-3-9-15,-5-4-1342 0</inkml:trace>
  <inkml:trace contextRef="#ctx0" brushRef="#br0" timeOffset="470">627 767 1532 0,'0'0'969'0,"0"0"-771"0,0 0-148 16,0 0-19-16,0 0 108 15,0 0-15-15,0 0-109 16,206 97-5-16,-121-56 2 16,0 9-11-16,-3 3 3 15,-6 3 10-15,-10 0-14 16,-15-1 12-16,-14 0-12 16,-18-3 0-16,-19-1 10 15,0 1-9-15,-45 7 28 16,-23 3-23-16,-25 5 3 0,-18 4 13 15,-10 3-16-15,-1-1-6 16,5-1 9-16,12-14-7 16,26-7 28-16,23-13-21 15,21-12 12-15,25-7 1 16,10-6-22-16,0 0 0 16,39-2 25-16,20 1-19 15,20-3-6-15,15-4-8 16,22 1 8-16,8-1 13 15,7-5-11-15,0 1-2 16,-4-1 16-16,-5 0-10 16,-14 7-5-16,-10-2-1 15,-20 7-19-15,-19 0 11 16,-29 5-98-16,-43 4-467 16,-36 0-90-16,-21-10-1220 0</inkml:trace>
  <inkml:trace contextRef="#ctx0" brushRef="#br0" timeOffset="1163">0 3185 2232 0,'0'0'174'15,"0"0"-174"-15,182-61-20 0,-94 11 20 16,4-15 104-16,-3 0-85 16,-13-3-7-16,-14 3 6 15,-24 0 40-15,-22 12 55 16,-16 9-19-16,-3 12 33 15,-36 11 4-15,-7 15-21 16,-2 6-23-16,-5 12-53 16,4 35-1-16,6 21 36 0,10 18-47 15,10 11-1 1,11 6 32-16,2-1-47 0,6-4 1 16,1-12-7-1,3-10 6-15,0-17-3 0,0-15-3 16,0-17 0-16,0-14 9 15,0-13-9-15,0 0-1 16,13-34-10-16,23-19-23 16,13-12 34-16,17-6-51 15,12 4-5-15,4 9 55 16,-3 6-26-16,-11 26 21 16,-15 18 5-16,-24 8 2 15,-15 2 28-15,-14 30-29 16,-17 10 1-16,-31 2 35 15,-15-5-19-15,-2-7-17 16,-2-12 24-16,10-8-24 0,3-5 20 16,18-7-20-16,10 0 0 15,9 0 38-15,17 0-38 16,0 0-30-16,5 0 20 16,27 11 10-16,10 10 15 15,12 5-15-15,0 1 0 16,8-1 21-16,-2-7-21 15,-1-2-30-15,20-6-92 16,-17-5-241-16,-7-6-506 0</inkml:trace>
  <inkml:trace contextRef="#ctx0" brushRef="#br0" timeOffset="1330">1269 3108 2538 0,'0'0'492'16,"0"0"-428"-16,0 0-34 16,0 0 36-16,184-13-66 15,-122 13-69-15,-13 0-442 16,-16 10-443-16</inkml:trace>
  <inkml:trace contextRef="#ctx0" brushRef="#br0" timeOffset="1515">1148 3415 2706 0,'0'0'521'0,"0"0"-467"16,0 0-39-16,0 0 41 15,0 0-56-15,220 0-6 16,-126-14-188-16,-18 2-492 15,-14-8-676-15</inkml:trace>
  <inkml:trace contextRef="#ctx0" brushRef="#br0" timeOffset="1904">2068 2896 2400 0,'0'0'591'0,"0"0"-544"15,0 0-47-15,0 0 34 16,173-52 29-16,-130 52 24 16,-13 6-86-16,-10 23 10 15,-17 3 23-15,-3 5-16 16,-11-3-15-16,-21-1-3 16,-4-8-3-16,7-3-10 15,2-10-37-15,18-6 11 16,9-6 20-16,0 0-113 15,19 0 47-15,21 0 65 16,8 0 20-16,6 0 13 0,0 23-12 16,-1 9 57-1,-4 10 45-15,-10 5 26 16,-10 6-57-16,-15-6-35 0,-14 1 15 16,-3-5 53-16,-43-7-78 15,-13-7 9-15,-14-10 5 16,2-10-41-16,-2-9-3 15,2-9-108-15,14-28-235 16,22-4-784-16</inkml:trace>
  <inkml:trace contextRef="#ctx0" brushRef="#br0" timeOffset="2559">1161 147 1277 0,'0'0'175'0,"0"0"-133"16,0 0 149-16,0 0 90 15,0 0-20-15,0 0-62 16,0 0-74-16,43-130-21 15,-11 128 12-15,10 2-67 0,8 0-1 16,-1 2 12-16,-10 29-39 16,-19 7 19-16,-20 13 14 15,0 7-12-15,-53 4 13 16,-12 2-54-16,-7-2 31 16,7-11 22-16,12-16-29 15,18-11 7-15,15-13-9 16,20-8-22-16,0-3-2 15,23 0-4-15,26-6-44 16,16-9-46-16,8-2-189 16,27-1-71-16,-18 6-137 15,-17 3-147-15</inkml:trace>
  <inkml:trace contextRef="#ctx0" brushRef="#br0" timeOffset="2829">1694 101 1635 0,'0'0'548'0,"0"0"-279"16,0 0-6-16,0 0 30 16,0 0-128-16,0 0-111 15,0 0 0-15,-35 119-48 16,42-62 25-16,29-7-25 16,13-6-6-16,10-11-10 15,9-18-38-15,4-15-24 16,-10 0 39-16,-9-36 8 0,-24-14 25 15,-19-11 41-15,-10-4-2 16,-22-4 46-16,-31 9-10 16,-16 12-45-16,-7 22-30 15,-21 26-68-15,15 26-383 16,20 16-1267-16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4:11.81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26 1679 0,'0'0'351'0,"0"0"-273"15,0 0 43-15,0 0 123 16,229 0-55-16,-135 0-19 15,25 0-123-15,42 0 6 16,48 0 68-16,55 9-61 16,25 1-36-16,-5-5 8 15,-18-2-26-15,-40-3 43 16,-13 0-49-16,-14 0 0 16,-13 0 33-16,-2 0-33 15,-11 0-1-15,-22 0-8 0,-27 0 9 16,-19 0 6-1,19 0-6-15,51 0 0 0,44 0 5 16,19 0-5-16,-40 0-1 16,-51 0-6-16,-53 0 7 15,-12 6 7-15,14 9-7 16,12 0 0-16,9 2 17 16,-2 1-16-16,-4-3-1 15,4-2 12-15,-4-11-6 16,0-2 39-16,4 0-45 15,-1 0 0-15,-3-13 39 16,2-1-39-16,-6-4 7 0,-5 3-7 16,-8 3 6-16,-9 4 26 15,-9 2-25-15,-1 0-7 16,-5 3 66-16,-2 0-51 16,0 0-1-16,-2-3-7 15,-4 4-7-15,-6-4 48 16,-7 0-48-16,-10 2 0 15,-5 1 20-15,-12 1-20 16,-10 2 0-16,-4 0 0 16,-5 0 0-16,-3 0-7 15,0 0-80-15,0-6-78 16,0 0-351-16,0-6-2085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4:12.03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2650 0,'0'0'202'16,"0"0"-202"-16,0 0 0 16,0 0-53-16,0 0-3 15,0 0-1140-15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4:12.17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2827 0,'0'0'482'0,"0"0"-395"16,0 0-87-16,0 0-60 15,0 0-619-15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4:13.69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0 491 1460 0,'0'0'233'0,"0"0"-171"16,0 0-38-16,0 0 102 16,0 0 48-16,0 0 9 15,0-99-44-15,0 93 2 16,0 6 32-16,0 0-72 15,0 0-14-15,3 0 33 16,9 32-62-16,2 15 6 16,3 18-1-16,-8 15-34 15,-3 4 37-15,-2 5-52 16,-4 0-13-16,0-12 16 16,0-7-10-16,0-17-7 0,3-18 0 15,0-14 8 1,0-15-25-16,-3-6-11 0,0-12-20 15,0-35 47-15,0-20-46 16,0-16 36-16,0-16 10 16,-13-14 2-16,-5-5-3 15,-2-3 2-15,6 4 0 16,8 14 3-16,6 17 5 16,0 21-4-16,26 21-4 15,16 14 6-15,15 12 33 16,11 12-38-16,6 6-1 15,2 4 34-15,-4 28-28 16,-10 10-6-16,-20 6 15 16,-17 6-14-16,-25 9 53 15,0-4-44-15,-31 0 5 0,-14-3 27 16,-11-13-41-16,4-10 11 16,6-10-2-16,7-8-9 15,6-8 15-15,13-5-16 16,14-2 0-16,6 0-2 15,0 0-62-15,16 0-8 16,24 7 44-16,9 4-20 16,13 12 31-16,3 8-29 15,3 6 2-15,-2 9 43 16,-7 5-20-16,-17 3 20 16,-22-1 1-16,-20 0 0 15,0-4 46-15,-42-4-8 0,-21-4 13 16,-11-9 37-16,-8-7-76 15,-3-12 40-15,0-7-16 16,6-6-35-16,11 0 34 16,11-8-30-16,21-16-5 15,16-5-16-15,20-7-144 16,37-20-117-16,22 6-368 16,6 6-437-16</inkml:trace>
  <inkml:trace contextRef="#ctx0" brushRef="#br0" timeOffset="278">939 618 423 0,'0'0'1335'0,"0"0"-1096"0,0 0-78 16,88-161 117-16,-61 99-49 15,-1-3-48-15,-3 4-39 16,-7 6-59-16,-7 14 21 15,-1 11-4-15,-5 18-21 16,-3 12 11-16,0 0-28 16,0 34-25-16,0 31 13 15,0 23-44-15,0 20 0 16,0 11 1-16,0 1-7 16,3-2 0-16,11-8-65 15,12 16-88-15,-7-25-206 16,-7-22-545-16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4:14.66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2223 0,'0'0'504'15,"0"0"-391"-15,0 0-26 16,0 0-20-16,0 0-67 16,0 0-57-16,0 0-680 15,0 23-486-15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4:14.79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2065 0,'0'0'649'0,"0"0"-478"16,0 0-164-16,0 0-7 15,0 0-471-15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4:16.33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711 477 1612 0,'0'0'363'0,"0"0"-146"15,0 0-3-15,0 0 14 16,0 0-30-16,-122-174-99 16,66 148 0-16,-6 6-86 0,-7 4 0 15,-5 14 47 1,1 2-52-16,2 12-1 0,9 26-7 15,8 6 2-15,15 9-7 16,19 2 5-16,20 9 0 16,0 1-21-16,34-1 5 15,19 1-32-15,15-7-4 16,14-2-16-16,6-4 50 16,11-4-47-16,-2 0 29 15,-1-4 25-15,-11-6 2 16,-17 0 8-16,-19-1-5 15,-22-5 6-15,-27 1 18 16,0-5-17-16,-53 5 30 16,-18-5 42-16,-15 0-39 15,-6-7-7-15,1-8-26 16,9-9-1-16,10-4 0 0,22 0-72 16,41-29-113-16,9-4-182 15,0-5-450-15</inkml:trace>
  <inkml:trace contextRef="#ctx0" brushRef="#br0" timeOffset="355">1011 792 1126 0,'0'0'910'15,"0"0"-775"-15,0 0-34 16,20 175 118-16,-9-110 0 0,4-4-47 15,12-8-147-15,8-5-18 16,8-16-14 0,10-12 5-16,2-14-48 0,4-6-31 15,-3-8-44-15,-7-32 67 16,-7-8-76-16,-8-9 39 16,-9-2 95-16,-8 3 0 15,-5 12 36-15,-4 14 121 16,-5 18 1-16,-3 12 42 15,0 6-135-15,0 33-52 16,0 10 60-16,0 10-53 16,0-2-5-16,0-1-15 15,0-11-11-15,0-10-11 16,9-10-210-16,5-6-250 0,-5-16-208 0</inkml:trace>
  <inkml:trace contextRef="#ctx0" brushRef="#br0" timeOffset="569">1519 389 1923 0,'0'0'293'0,"0"0"-132"15,0 0 32-15,0 0-19 16,177 0-13-16,-154 27-128 0,-14 5-21 15,-9 3-12-15,0 6-67 16,-16 5-198-16,-10-11-324 16,0-15-669-16</inkml:trace>
  <inkml:trace contextRef="#ctx0" brushRef="#br0" timeOffset="766">2076 31 1497 0,'0'0'306'0,"0"0"-49"16,0 0 31-16,0 0-101 0,0 0-81 16,167 119-41-16,-167-60-65 15,-14 42-7-15,-11-16-292 16,-1-9-362-16</inkml:trace>
  <inkml:trace contextRef="#ctx0" brushRef="#br0" timeOffset="1948">3402 678 2119 0,'0'0'254'0,"0"0"-212"0,0 0 40 16,-173-35 121-16,120 35-31 15,1 17-130-15,5 31-18 16,12 10 36-16,8 11-33 15,11 5-2-15,13 1-15 16,3-3-1-16,10-7-18 16,26-13 9-16,10-14-55 15,13-11-21-15,3-21-88 16,3-6-27-16,1-21-29 0,-10-26-27 16,-8-17 89-1,-8-14 22-15,-11-13 45 0,-6-15 65 16,-13-15-15-16,-7-8 41 15,-3-4 24-15,0 0 47 16,0 13 39-16,-10 20-8 16,7 35 124-16,3 29 4 15,0 36-105-15,0 16-8 16,0 45 17-16,0 29-26 16,7 23-14-16,-1 8-39 15,3 8-17-15,2-6 17 16,1-4-53-16,8-13-2 15,7-15 13-15,2-20-11 16,7-14-4-16,7-23-62 16,3-15-59-16,2-19 11 0,-2 0-107 15,-7-42 33-15,-8-9 69 16,-9-7 44-16,-5 2 33 16,-11 9 40-16,-3 14 45 15,-3 22 149-15,0 11-28 16,0 5-76-16,0 34-17 15,0 8 18-15,0 9 0 16,9-4-58-16,11-1-12 16,10-14-7-16,10-9-14 15,9-16-45-15,7-12-30 16,-2-3-74-16,0-35 20 0,-9-9-22 16,-8-5-19-1,-9-3 76-15,-8 8 27 0,-6 8 67 16,-11 19 17-16,0 17 105 15,-3 3 67-15,0 15-96 16,0 25 17-16,0 8 7 16,0 0-72-16,6-1-24 15,8-8-2-15,5-13-18 16,1-12-2-16,0-10-27 16,0-4-18-16,-5-12 32 15,1-24-47-15,4-8-19 16,3-6 13-16,0 3 18 15,4 8 26-15,-4 13 4 16,-3 17 19-16,-5 9 27 16,-5 16 22-16,-3 24 4 15,-4 16 2-15,0 3-16 0,1-2 19 16,-1-11-13-16,0-10-37 16,-3-13 16-16,3-14-24 15,-3-9-32-15,0 0 19 16,0-12-77-16,0-20 20 15,6-7 20-15,8-11 2 16,6-3 46-16,9-4-61 16,7 5 34-16,7 5 29 15,5 15 0-15,5 16 16 16,-4 16 45-16,1 3 94 16,-4 39 60-16,-11 11-104 0,-2 9-31 15,-10 6 4 1,-4-2-40-16,-2-7-22 0,-5-7-22 15,-1-14-11-15,-5-9-13 16,5-14-191-16,8-15-316 16,1-2-70-16,-5-25-1190 0</inkml:trace>
  <inkml:trace contextRef="#ctx0" brushRef="#br0" timeOffset="2435">5742 828 2049 0,'0'0'609'0,"0"0"-457"0,0 0 108 16,0 0-34-1,-190 146-63-15,145-88-68 0,11 1-62 16,19-4 12-16,11-10-45 16,4-10-23-16,16-15-16 15,24-10-78-15,2-10-56 16,4-10-125-16,4-25-80 15,-7-9-84-15,-12-5 193 16,-8-5 18-16,-15 1 251 16,-8 5 54-16,0 13 146 15,-11 11 113-15,-1 18 35 16,-5 6 11-16,7 15-194 16,1 35-2-16,3 15-6 15,1 15-65-15,5 10-37 16,0 12-20-16,11 6-20 0,17 13 55 15,12 6-59-15,6 9-2 16,-4-1 43-16,-2-5-39 16,-15-17-12-16,-14-14-1 15,-11-24 11-15,-14-26 49 16,-31-16-60-16,-11-23 0 16,-10-10 26-16,1 0-25 15,0-37-1-15,8-18-3 16,12-23 3-16,16-18-1 15,15-5-29-15,14-11-88 16,0-26-41-16,26 26-367 16,-2 20-641-16</inkml:trace>
  <inkml:trace contextRef="#ctx0" brushRef="#br0" timeOffset="2632">4385 1812 2979 0,'0'0'187'0,"0"0"-187"16,0 0-138-16,0 0 101 15,0 0-945-15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4:19.96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2167 1938 0,'0'0'333'0,"0"0"-216"16,0 0-65-16,0 0 111 15,0 0-15-15,0 0-90 16,181-104-1-16,-113 37-57 0,7-15 0 16,1-10 35-16,0-7-34 15,-11 5 32-15,-10-2-6 16,-13 14 21-16,-8 17 59 16,-18 21-41-16,-7 21-1 15,-6 12 36-15,-3 11-51 16,0 16-7-16,0 37-11 15,0 27-16-15,0 22 58 16,-9 22-65-16,3 12-8 16,2-3 45-16,4-4-45 15,0-13-1-15,0-16 0 16,7-15 20-16,5-17-40 16,-1-12-47-16,-11-13-106 0,0-13-303 15,0-12-437-15</inkml:trace>
  <inkml:trace contextRef="#ctx0" brushRef="#br0" timeOffset="309">224 2553 454 0,'0'0'2003'0,"0"0"-1698"0,0 0-196 16,0 0 114 0,0 0-40-16,0 0-100 0,0 0 13 15,110 0-45-15,-35 0 42 16,10 0-58-16,17-9-13 16,10 1 41-16,2 1-51 15,-3 1-4-15,-12 6-8 16,-23 0 7-16,-22 0-14 15,-20 0-58-15,-12 9-37 16,-13 8-37-16,-4-5-346 16,-5-8-418-16</inkml:trace>
  <inkml:trace contextRef="#ctx0" brushRef="#br0" timeOffset="566">2007 1969 2533 0,'0'0'453'0,"0"0"-391"15,0 0 111-15,229-26-21 16,-136 16-32-16,1 5-99 15,1 5-15-15,-13 0-6 16,-10 0-109-16,-30 5-161 16,-16 14-529-16,-26 1-1396 0</inkml:trace>
  <inkml:trace contextRef="#ctx0" brushRef="#br0" timeOffset="738">1988 2429 2774 0,'0'0'451'0,"0"0"-375"15,0 0 23-15,183 33 0 16,-82-33-39-16,69 0-60 16,-25 0-141-16,-12 0-583 0</inkml:trace>
  <inkml:trace contextRef="#ctx0" brushRef="#br0" timeOffset="1343">4456 1008 2004 0,'0'0'484'16,"0"0"-340"-16,0 0-44 0,0 0 100 15,0 0-37-15,0 0-76 16,-187 23-48-16,159 97-13 16,0 62-1-16,13 67 47 15,4 33-65-15,11-10 11 16,0-26 23-16,0-40-29 16,0-42-1-16,0-30-11 15,0-43 0-15,-16-17 3 16,-7-1-3-16,-6-5 0 15,-7-9 27-15,-1-24-7 16,-1-22 14-16,-1-13-17 16,2 0 1-16,4-34-18 15,7-3-2-15,17-11-91 16,9 7-142-16,0 12-560 0</inkml:trace>
  <inkml:trace contextRef="#ctx0" brushRef="#br0" timeOffset="1737">3310 4017 2070 0,'0'0'616'16,"0"0"-525"-16,0 0 13 15,0 0 90-15,0 0-53 16,0 0-76-16,0 0 11 16,189-3-60-16,-99 0-13 15,1 3 30-15,-3 0-33 16,0 0-24-16,14 25-106 0,-23-8-252 16,-20 0-503-16</inkml:trace>
  <inkml:trace contextRef="#ctx0" brushRef="#br0" timeOffset="2273">4895 3887 2068 0,'0'0'340'0,"0"0"-215"0,0 0-103 15,0 0 148-15,0 0 25 16,-127 166-103-16,81-146-39 16,-4-5-53-16,-5-9 0 15,2-6 53-15,8 0-53 16,2-18 0-16,10-14 0 15,13-15 0-15,14 0-14 16,6-4-10-16,3-4-1 16,33 4 23-16,7 4-42 15,5 12 27-15,2 14 4 16,2 12 13-16,-6 9-12 16,-4 9 36-16,-2 25-23 0,-7 18 71 15,2 6-50-15,-2 10 17 16,7-3 0-16,5 0-21 15,4-9 17-15,7-13-35 16,7-12 0-16,-4-19 21 16,0-12-21-16,-7-4-16 15,-10-31 15-15,-11-12 2 16,-22-9 28-16,-9-5-23 16,-17-4 33-16,-35 3 38 15,-24 7-33-15,-18 9-44 16,-50 8-15-16,22 11-187 15,12 7-702-15</inkml:trace>
  <inkml:trace contextRef="#ctx0" brushRef="#br0" timeOffset="3227">4430 375 532 0,'0'0'1300'16,"0"0"-998"-16,0 0-137 0,0 0 55 16,-170 32 9-16,111-19-90 15,-3 1-25-15,0-2-84 16,-1-3 1-16,10-9 57 15,8 0-46-15,16 0 5 16,6-18-8-16,15-14-39 16,8-12 4-16,0-4-4 15,17-5-4-15,20 4-16 16,5-2 4-16,7 7-13 16,7 4 17-16,-5 9 12 15,6 8-30-15,-9 11 30 16,5 5 0-16,-7 7-1 15,0 7 1-15,-4 28 0 16,-2 13 29-16,-7 7-28 16,-1 10 23-16,4 6-24 0,1 0 0 15,8-1 11 1,7-12-1-16,10-4-11 0,4-18 1 16,6-16 0-16,0-17-13 15,-7-3 13-15,-6-17-2 16,-13-27-11-16,-19-16 13 15,-21-8 0-15,-6-3 24 16,-33-2 4-16,-35 5 66 16,-21 13-46-16,-18 14 8 15,-6 18 22-15,2 19-78 16,10 13-39-16,29 23-155 16,27 7-813-16</inkml:trace>
  <inkml:trace contextRef="#ctx0" brushRef="#br0" timeOffset="3873">5929 1777 1453 0,'0'0'334'16,"0"0"-248"-16,0 0 39 15,0 0 95-15,37-179-69 16,-37 140-16-16,-28 10-70 16,-9 6 28-16,-17 8 39 15,-8 15-29-15,-6 0-32 16,-8 44-2-16,4 30-19 15,-3 46 34-15,9 46-39 16,18-4-6-16,14-12 27 16,22-23-65-16,12-30-1 15,0 3 1-15,0 6-1 0,0-13 0 16,6-24-36 0,3-15-67-16,5-26-135 0,-3-9-445 15,-11-19-143-15</inkml:trace>
  <inkml:trace contextRef="#ctx0" brushRef="#br0" timeOffset="4039">5182 2205 1761 0,'0'0'353'0,"0"0"-136"15,0 0-34-15,214 0-72 0,-126 0-76 16,20 0-35-1,76 0-100-15,-28-15-246 0,-11-8-233 0</inkml:trace>
  <inkml:trace contextRef="#ctx0" brushRef="#br0" timeOffset="4290">6660 1142 1962 0,'0'0'555'0,"0"0"-439"16,0 0 128-16,-207 156-47 15,128-27-46-15,11 1-68 16,15 15-19-16,15 2 33 0,27-20-88 16,11 5-1-16,0-8 5 15,23-19-13-15,20-16-61 16,10-18-113-16,38-24-188 15,-12-18-379-15,-14-23-1295 0</inkml:trace>
  <inkml:trace contextRef="#ctx0" brushRef="#br0" timeOffset="4514">6705 1887 1647 0,'0'0'793'0,"0"0"-688"16,0 0 65-16,0 0 94 0,108 174-84 16,-49-110-66-16,7 3-46 15,10 3-56-15,4-5 20 16,-1-7-32-16,-3-5-18 16,-11-13-42-16,-13-3-108 15,-5-16-179-15,-15-10-322 16,-12-11-343-16</inkml:trace>
  <inkml:trace contextRef="#ctx0" brushRef="#br0" timeOffset="4703">7179 1969 1998 0,'0'0'483'15,"0"0"-343"-15,0 0 103 16,-153 154 13-16,94-85-169 15,1 9-56-15,-1-4 2 16,9-9-33-16,15-9-126 16,21-15-176-16,11-15-374 15,3-18-708-15</inkml:trace>
  <inkml:trace contextRef="#ctx0" brushRef="#br0" timeOffset="4970">7292 1480 1989 0,'0'0'505'0,"0"0"-403"16,0 0 90-16,206 65 60 15,-121-6-101-15,3 12-18 16,3 14-87-16,-5 13-10 15,-14 7 41-15,-23 3-56 16,-26 5-11-16,-23-4-1 16,-6-2-7-16,-40-4-4 15,-10-12-50-15,-12 6-122 16,8-20-209-16,18-28-524 0</inkml:trace>
  <inkml:trace contextRef="#ctx0" brushRef="#br0" timeOffset="5517">8889 2102 1839 0,'0'0'549'16,"0"0"-455"-16,0 0 92 0,-212-21 124 16,127 33-162-1,-5 29-86-15,10 13 31 0,10 7-48 16,15 8-11-16,22-2-34 16,24-2 1-16,9-6-6 15,3-7 5-15,39-10-47 16,17-10-3-16,10-17-79 15,10-15-77-15,1 0-37 16,2-32-61-16,-9-21 24 16,-11-15-3-16,-16-19 61 15,-10-12 193-15,-10-39 29 16,-14-42 95-16,-1-36 65 0,-8 20-25 16,0 42 97-1,0 57-40-15,2 54-5 16,-5 10 85-16,0 12-79 0,0 21-30 15,0 4-78-15,0 63-40 16,0 50 73-16,0 57-67 16,-8 42-31-16,-1-13 59 15,6-42-35-15,3-51-10 16,0-33-34-16,0 5 11 16,20 6-22-16,2 0-4 15,7-14-97-15,17-16-46 16,-7-19-337-16,-5-17-356 0</inkml:trace>
  <inkml:trace contextRef="#ctx0" brushRef="#br0" timeOffset="5767">9321 1981 2138 0,'0'0'507'15,"0"0"-450"-15,0 0 182 16,0 0-22-16,0 0-66 16,141 168-9-16,-88-109-97 15,5-1-1-15,7 4 10 16,8-1-45-16,-5-6 28 16,1-8-37-16,-10-9-60 15,-6-8-19-15,-1-16-176 16,-19-8-411-16,-10-6-522 0</inkml:trace>
  <inkml:trace contextRef="#ctx0" brushRef="#br0" timeOffset="5954">9943 1937 2297 0,'0'0'572'16,"0"0"-452"-16,0 0 70 15,-130 186 78-15,67-101-156 16,-6 6-52-16,-6 1-51 0,-4 1-9 16,-26 28-103-1,20-26-255-15,14-18-1152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4:28.23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314 295 1625 0,'0'0'899'0,"0"0"-704"15,0 0-114-15,0 0 143 16,0 0-20-16,0 0-128 16,-32 197-12-16,28-82-19 15,1 9-7-15,0 4 55 16,3-5-93-16,0-11 0 16,0-14-6-16,0-15 1 15,0-13-107-15,0-24-192 16,0-19-536-16,3-18-929 0</inkml:trace>
  <inkml:trace contextRef="#ctx0" brushRef="#br0" timeOffset="277">0 882 2199 0,'0'0'360'0,"0"0"-297"15,0 0-2-15,0 0 87 16,209-6-57-16,-127 0-61 0,0 6-15 16,-3 0-6-1,-13 8 54-15,-15 31-47 0,-14 5-15 16,-17 18 47-16,-14 9-32 16,-6-4 35-16,0 4-1 15,0-6-34-15,-9-17 7 16,9-11-23-16,0-22-125 15,0-15-166-15,12-9-382 16,4-17-392-16</inkml:trace>
  <inkml:trace contextRef="#ctx0" brushRef="#br0" timeOffset="398">626 678 1790 0,'0'0'611'16,"0"0"-496"-16,0 0-94 0,0 0-21 15,0 0-163-15,0 0-620 16</inkml:trace>
  <inkml:trace contextRef="#ctx0" brushRef="#br0" timeOffset="942">963 1066 1625 0,'0'0'552'0,"0"0"-417"16,0 0 23-16,59 184-48 16,-47-137-23-16,-1-14-86 15,-8-14 0-15,0-6-1 16,-3-11-38-16,0-2 3 0,0 0-89 16,0-25-30-16,0-17 77 15,13-5-66-15,10-5 35 16,9-6 43-16,5 6-17 15,2 5 56-15,-2 14 26 16,-3 13 22-16,-6 16 57 16,-2 4 0-16,-7 30 77 15,-2 22-9-15,-2 9-27 16,-1-3 4-16,-8 3-86 16,-3-4-18-16,-3-11 15 15,0-19-24-15,0-9 1 16,0-11 22-16,0-7-34 15,-3-13-4-15,3-26-23 16,0-13-11-16,20-13 28 16,16-9-27-16,10 10 23 15,10 5 14-15,-1 14 18 0,1 22 54 16,3 17 56-16,-3 6 77 16,-7 36-2-16,-4 29-59 15,-5 8-35-15,-8 18 1 16,-5 6-68-16,-4-6 4 15,3-18-3-15,-3-8-42 16,-1-17 21-16,-5-18-22 16,-8-15-54-16,-1-15-18 0,-8-6-123 15,0-27-261 1,0-8-385-16</inkml:trace>
  <inkml:trace contextRef="#ctx0" brushRef="#br0" timeOffset="1130">881 0 2843 0,'0'0'251'0,"0"0"-225"15,0 0-26-15,183 148-39 16,-49-66 38-16,-18-11-252 15,-12-6-936-15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4:27.35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675 931 1684 0,'0'0'300'0,"0"0"-96"16,0 0-59-16,0 0 46 0,0 0-40 15,0 0-31-15,-180-122-51 16,114 122-21-16,-5 0-35 15,-8 19-13-15,3 26 32 16,8 13-7-16,8 11 16 16,18-2-32-16,19 2 11 15,17-2 10-15,6-9-30 16,12-11 0-16,32-3-1 16,8-17 1-16,10-9-18 15,9-9-33-15,8-9 5 16,3 0 11-16,3-33-24 15,-6-20-13-15,-4-14 12 0,-5-16 5 16,-8-18-2-16,-10-10-10 16,-4-38 36-16,-11 11 18 15,-7-2 8-15,-12 4 5 16,-10 24 75-16,1 10 14 16,-6 28 29-16,-3 26 9 15,0 31-7-15,0 17 26 16,0 11-96-16,0 46-40 15,0 25 25-15,-3 21-19 16,0 18-7-16,0 8-9 16,3 10 9-16,0-9-10 15,0 2 1-15,0-13 0 16,9-8-6-16,11-9 6 16,3-13-29-16,4-15-14 15,2-18-17-15,0-17 37 0,10-20-62 16,8-19-27-16,5 0 58 15,7-37-7-15,6-22 4 16,4-18-24-16,-1-11 11 16,-1-3 36-16,-12-1-18 15,-13 13 48-15,-19 11 4 16,-19 18 73-16,-4 10 77 16,-24 21-10-16,-21-2-56 15,-10 15 42-15,-4 6-72 16,-4 0-32-16,4 12 32 0,7 29-27 15,13 4 0 1,16 14-3-16,19 5-5 0,4 4 23 16,13-1-42-16,30-2 0 15,10-8 15-15,5-11-15 16,4-13-27-16,3-5-33 16,2-26-70-16,-5-2 1 15,7-21-161-15,-15-17-260 16,-20 2-204-16</inkml:trace>
  <inkml:trace contextRef="#ctx0" brushRef="#br0" timeOffset="219">1274 522 71 0,'0'0'1927'0,"0"0"-1562"16,0 0-286-16,0 0 39 15,118-151 63-15,-56 110-84 16,10 6-26-16,-2 11-71 16,-8 10-15-16,-11 14-23 15,-5 0-164-15,-10 14-178 16,-13 7-249-16,-9-2-966 0</inkml:trace>
  <inkml:trace contextRef="#ctx0" brushRef="#br0" timeOffset="398">1971 0 1564 0,'0'0'293'0,"0"0"-145"0,0 0 16 16,0 0 6-16,0 0 19 16,0 0-136-16,0 0-42 15,141 118-11-15,-150-71-9 16,-34 6-149-16,-61 18-127 15,8-15-80-15,-3-6-1332 0</inkml:trace>
  <inkml:trace contextRef="#ctx0" brushRef="#br0" timeOffset="558">364 616 1984 0,'0'0'318'0,"0"0"-277"16,187-29-41-16,-4-1 0 16,-15 12-181-16,-12-1-184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8:44.01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82 6 2094 0,'0'0'482'0,"0"0"-415"16,0 0 154-16,0 0 6 15,0 0-73-15,227 0-154 16,-156 0-4-16,5 0-76 15,3 23-270-15,-21 4-487 16,-22-8-1040-16</inkml:trace>
  <inkml:trace contextRef="#ctx0" brushRef="#br0" timeOffset="159">0 397 2524 0,'0'0'584'15,"0"0"-482"-15,0 0-35 16,0 0 50-16,0 0 16 16,0 0-122-16,249 39-11 15,-124-31-116-15,-17-8-652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1:12.03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3 640 1592 0,'0'0'344'0,"0"0"-143"16,0 0 3-16,0 0 44 0,0 0-54 16,0 0-70-16,0 0 0 15,-13 159-48-15,23-48 7 16,-4 7-58-16,2 0-14 15,-2-7 29-15,0-12-40 16,0-17 0-16,2-17 0 16,-5-18 1-16,-3-24-7 15,3-17-11-15,-3-6-1 16,0-20 9-16,0-34-28 16,0-19 7-16,0-19 10 15,0-34-5-15,3-40 23 16,11 8-72-16,2 14 11 15,0 22 49-15,0 40-4 16,7 5 18-16,4 13 5 16,2 26 19-16,3 25 36 0,12 13-47 15,5 9 20-15,7 33 27 16,-1 8-27-16,-2 9-12 16,-18 6-21-16,-22 0 1 15,-13 1 15-15,-22-1-16 16,-41-2 0-16,-19-7 20 15,-3-12-20-15,0-15-12 16,14-13-6-16,18-14-48 16,39-2-93-16,14-15-373 15,5-11-247-15</inkml:trace>
  <inkml:trace contextRef="#ctx0" brushRef="#br0" timeOffset="262">1621 112 1942 0,'0'0'300'0,"0"0"-189"15,-184 169 70-15,102-44 103 16,14 44-27-16,19 34-125 15,26 6-36-15,23-41-45 16,0-44-39-16,6-45 9 16,20-11-21-16,17 3-61 15,27 27-95-15,-5-16-386 16,-10-26-215-16</inkml:trace>
  <inkml:trace contextRef="#ctx0" brushRef="#br0" timeOffset="661">2266 901 1167 0,'0'0'1409'0,"0"0"-1166"15,0 0-163 1,0 0 21-16,-203-102 101 0,124 102-71 15,1 0-66-15,2 35-23 16,11 21-21-16,12 14 25 16,21 7 1-16,21 3-41 15,11-6-3-15,28-9-3 16,26-22-18-16,22-17-65 16,12-22-41-16,4-4-47 15,-3-30-46-15,-14-22 22 16,-13-4 108-16,-20-1 87 15,-16 13 3-15,-15 15 67 16,-11 16 82-16,0 13 31 16,0 13-72-16,-14 28-60 0,8 9 0 15,6 3-18-15,0-1-33 16,32 5-104-16,15-15-261 16,-1-15-542-16</inkml:trace>
  <inkml:trace contextRef="#ctx0" brushRef="#br0" timeOffset="830">2810 1081 2121 0,'0'0'369'0,"0"0"-258"16,0 0-63-16,193-24 102 15,-119 22-100-15,-1 2-50 16,15 0-90-16,-19 8-228 0,-19 4-469 0</inkml:trace>
  <inkml:trace contextRef="#ctx0" brushRef="#br0" timeOffset="1020">3012 916 2074 0,'0'0'598'16,"0"0"-546"-16,0 0 39 15,0 0 129-15,0 0-66 16,26 165-60-16,-13-97-94 16,1 5-21-16,-5 7 5 15,2 1-143-15,4 8-192 16,2-18-334-16,-4-19-885 0</inkml:trace>
  <inkml:trace contextRef="#ctx0" brushRef="#br0" timeOffset="1504">3785 421 2486 0,'0'0'344'16,"0"0"-335"-16,0 0 26 15,0 0 166-15,0 206-12 0,0-116-142 16,0 12-41-16,0 4 55 16,0 4-37-16,3-2 1 15,0-8-25-15,-3-12 8 16,0-10-16-16,0-22-1 16,0-16-30-16,0-19 29 15,0-15-26-15,0-6 15 16,0-23-43-16,0-27-22 15,0-11 49-15,0-6-48 16,26 3-31-16,10 11 46 16,7 14 16-16,7 19 22 15,-1 14 26-15,-1 6 6 16,-5 20 10-16,-4 22 8 0,-8 11 60 16,-6 8 56-16,-12 1 8 15,-13-3-68-15,0-5-32 16,-16-17-32-16,-23-13 31 15,-7-15-41-15,4-9 9 16,2-11-9-16,7-24-32 16,7-39-175-16,9 11-379 15,8-2-928-15</inkml:trace>
  <inkml:trace contextRef="#ctx0" brushRef="#br0" timeOffset="2245">5402 432 1230 0,'0'0'270'15,"0"0"-133"-15,0 0 4 16,0 0 47-16,0 0 107 15,0 0-29-15,0 0-114 16,-118 174-36-16,13-91-23 16,-9-1 5-16,3-6-25 15,16-5-29-15,26-14 28 16,30-13-72-16,25-8 1 16,14-7 25-16,31-3-24 0,31-6-2 15,15 5 1 1,19-5 10-16,3 0-16 15,-5 5 5-15,-9 4-7 0,-17 1 1 16,-8 12-45-16,-7 20-157 16,-14-7-307-16,-13-8-341 15</inkml:trace>
  <inkml:trace contextRef="#ctx0" brushRef="#br0" timeOffset="2920">5966 921 1487 0,'0'0'982'0,"0"0"-860"0,0 0-115 16,187-61-7-16,-107 20 90 15,5-11-41-15,2-9-37 16,-16-10-12-16,-19 2 0 15,-22-4 4-15,-27 8 11 16,-3 8 81-16,-39 13 11 16,-17 15-5-16,-13 23 25 15,-2 6-73-15,-5 32-25 16,11 36 41-16,5 24-28 16,15 16-15-16,16 9 0 15,15 2-26-15,8-1 42 0,6-9-43 16,0-12 0-16,0-10-21 15,3-18 21-15,0-16-6 16,3-20-9-16,-1-18-3 16,1-15 6-16,3-5 0 15,8-35 12-15,9-19-15 16,10-14-1-16,13-7-1 16,4 3 17-16,9 12-4 15,-3 18-13-15,-1 15 11 16,-5 22 6-16,-10 10-17 15,-10 4 17-15,-18 29 0 16,-15 11 19-16,0 6-18 16,-35 0 38-16,-21 3-39 0,-9-9 0 15,-3-11 16 1,1-16-16-16,9-15 0 0,8-2 7 16,15-2 1-16,8-25-16 15,21 0 8-15,6 1 0 16,3 6-6-16,36 8-25 15,10 9 31-15,7 3 2 16,6 6-1-16,-6 21 32 16,-4 5-32-16,-7 1 1 15,-2-5-1-15,0 3-1 16,-4-10-43-16,4-8-65 16,16-13-118-16,-11 0-458 0,-5-13-311 15</inkml:trace>
  <inkml:trace contextRef="#ctx0" brushRef="#br0" timeOffset="3175">7026 0 2415 0,'0'0'355'16,"0"0"-291"-16,193 84-5 15,-94-13 170-15,2 16-56 16,-4 15-57-16,5 38-53 0,-14 33 23 16,-35 36 22-1,-39 12-96-15,-37-9 19 0,-78-11 1 16,-38-30-32-16,-25-4-11 16,-22-25-137-16,43-45-359 15,18-34-1298-15</inkml:trace>
  <inkml:trace contextRef="#ctx0" brushRef="#br0" timeOffset="4358">417 2867 1781 0,'0'0'598'16,"0"0"-535"-16,0 0-62 15,0 0 129-15,0 0-9 16,0 0-58-16,0 0-17 15,124-63-33-15,-62 25 4 16,10-3-8-16,7-3-9 16,9 6 27-16,3 2-27 0,5 10 0 15,-5 16 0 1,-3 10 6-16,-3 0-22 0,-3 25 23 16,0 15-7-16,6 5 75 15,2 5-48-15,4 0 21 16,4-3 8-16,10-2-26 15,3-7 41-15,8-9-50 16,8-8-20-16,4-15 30 16,4-6-31-16,2-6 0 15,4-34-1-15,-8-8-6 16,-2-9-14-16,-15-2 12 16,-18 6 9-16,-13 12 10 15,-16 12-10-15,-10 12-6 16,-4 7 0-16,1 10 12 15,6 0 28-15,3 0-33 0,7 19 23 16,4 7 12 0,3 3-27-16,3 6 28 0,3 0-13 15,6 4-12-15,7-2 29 16,7-3-40-16,3-2 7 16,6-5 17-16,7-9-19 15,7-10-6-15,7-8 14 16,-1 0-5-16,3 0-6 15,-2-25 7-15,-8 8-8 16,-5 6-2-16,-5-3-5 16,-9 2 5-16,-4 6 17 15,-5-7-4-15,3 4 32 16,-8-2-37-16,5 3 23 16,-8-8-20-16,-9 5-10 0,-9-1-1 15,-19 1 17-15,-14-2-17 16,-17-1-9-16,-16-1-38 15,-7 3-10-15,-13-11-94 16,-27 2-497-16,-9 4-1352 0</inkml:trace>
  <inkml:trace contextRef="#ctx0" brushRef="#br0" timeOffset="6614">4807 4134 2664 0,'0'0'228'0,"0"0"-228"0,0 0-132 16,0 0 132-16,0 185 170 15,9-126-83-15,5-3-32 16,-5-4-55-16,5-12 0 16,-8-13 28-16,-3-14-28 15,-3-13 17-15,0-6 19 16,0-34-29-16,0-23 5 16,0-13-4-16,0-13-8 15,0-4 7-15,0 1-6 16,33 7-1-16,7 13 1 15,8 26-1-15,12 19 0 0,-1 21-6 16,35 14-120 0,-18 31-241-16,-11 6-476 0</inkml:trace>
  <inkml:trace contextRef="#ctx0" brushRef="#br0" timeOffset="6994">5592 4153 2078 0,'0'0'602'16,"0"0"-517"-16,0 0 73 15,0 0 97-15,0 0-71 0,0 0-79 16,-170-83-84 0,120 89 0-16,8 25 43 0,13 14-41 15,12 4 10-15,14 4-12 16,3-2-11-16,17-4-7 15,22-9-3-15,10-11-34 16,-1-16-2-16,2-11-59 16,-4 0 31-16,-7-30 19 15,-10-5 15-15,-6 3 22 16,-9 6 8-16,-8 8 29 16,-6 14 74-16,0 4-61 15,0 22-13-15,0 17 23 16,-9 7-7-16,6 1-25 15,3 2-11-15,0-13-9 16,6-5-39-16,36-18-128 0,-2-13-454 16,-4 0-1107-16</inkml:trace>
  <inkml:trace contextRef="#ctx0" brushRef="#br0" timeOffset="4837">1837 3512 1713 0,'0'0'364'0,"0"0"-190"16,0 0-30-16,0 151 73 16,0-52-7-16,0 18-32 15,-17 6-72-15,5-6-1 16,1-9-51-16,8-13-39 16,3-15 25-16,0-15-40 15,0-16-20-15,0-12-59 16,0-16-128-16,0-10-124 15,0-9-293-15,-3-2-482 0</inkml:trace>
  <inkml:trace contextRef="#ctx0" brushRef="#br0" timeOffset="5166">1258 4187 2020 0,'0'0'499'0,"0"0"-478"15,0 0 41-15,0 0 126 16,235 0-51-16,-141 0-65 16,5-6-70-16,0-6-2 15,-8 9-21-15,-9 3-75 16,-20 0-1-16,-16 0 64 16,-16 0 8-16,-18 12 25 15,-9 3 44-15,-3 2 15 0,0 4 31 16,0 6-41-16,0 5 20 15,0 9 22-15,0-3-38 16,0 10 1-16,0-2-8 16,-3-1-23-16,0-6 21 15,0-7-44-15,3-9-38 16,0-11-49-16,0-12-251 16,9-3-357-16,8-23-156 0</inkml:trace>
  <inkml:trace contextRef="#ctx0" brushRef="#br0" timeOffset="5294">2054 3889 2184 0,'0'0'503'16,"0"0"-433"-16,0 0-70 0,0 0-16 16,0 0-257-16,0 0-473 0</inkml:trace>
  <inkml:trace contextRef="#ctx0" brushRef="#br0" timeOffset="6014">2335 4199 1508 0,'0'0'628'16,"0"0"-474"-16,0 0 31 16,0 0 53-16,0 173-39 0,0-128-111 15,0-13-71 1,0-6-11-16,0-15-6 15,0-6-11-15,0-5-13 0,0 0-6 16,6-30-31-16,10-9 9 16,7-8 2-16,8-6 18 15,7 3 20-15,-2 5-9 16,-3 11 13-16,-7 13 8 16,-6 15 39-16,-3 6 42 15,-8 12 32-15,-6 28-30 16,0 8-1-16,-3 8-60 15,0 0 13-15,4-4 8 16,-1 0-22-16,4-18-7 16,-1-7-14-16,1-10-2 15,2-11-17-15,8-6-79 0,9-13 38 16,7-32-2-16,13-14-64 16,5-21 20-16,15-10-91 15,7-14-68-15,1 5 59 16,-1-2 88-16,-14 9 118 15,-13 15 46-15,-20 19 66 16,-16 13 2-16,-10 16 69 16,-4 9-6-16,-25 14 44 15,-5 6-80-15,-4 0-44 16,2 32-18-16,0 16-16 16,4 17-19-16,4 1-22 15,9 12-5-15,3 0 6 16,6 0-23-16,7-5 0 0,3-8 0 15,0-6 1-15,0-12-2 16,0-9-15-16,10-17-7 16,6-8 23-16,11-13-105 15,5 0 45-15,7-13 45 16,10-8-12-16,4 3 10 16,-4 9 9-16,-4 9 8 15,-5 0 67-15,-15 33-2 16,-8 8 16-16,-6 12 7 15,-8-6-46-15,-3 4-2 16,3-13-38-16,0-16-1 16,3-16-1-16,8-6-151 15,2-40-146-15,1-16-372 16,-8-5-1026-16</inkml:trace>
  <inkml:trace contextRef="#ctx0" brushRef="#br0" timeOffset="6187">2096 3728 924 0,'0'0'1812'0,"0"0"-1812"15,219-61-556-15,-88 15 294 16,-4 8-49-16</inkml:trace>
  <inkml:trace contextRef="#ctx0" brushRef="#br0" timeOffset="26543">7006 3931 1337 0,'0'0'268'15,"0"0"-196"-15,0 0 1 16,0 0 54-16,0 0-1 0,0 0 18 16,88 0-17-16,-83 0-4 15,-5 0 41-15,0 0-55 16,0-8 48-16,0-3-15 15,-17 3-108-15,-13-10-22 16,-5 3 17-16,-8 10-22 16,-7 5 17-16,2 0-24 15,-6 32 0-15,9 10 7 16,5 14-7-16,15-1 0 16,8 1 11-16,17 3-5 15,0-15-2-15,14-2-4 16,22-11-16-16,13-18-2 15,10-13-124-15,-5 0-2 0,3-17 31 16,-12-31 3 0,-8-5 79-16,-12-3-18 0,-5 1 49 15,-9 10 77-15,-5 6-3 16,-3 19 20-16,0 14 39 16,0 6-39-16,5 20 18 15,1 31-56-15,4 22-7 16,4 13 32-16,6 6-72 15,0-2-9-15,3 4 20 16,2-1-11-16,0-5-8 16,-6 0-1-16,-5-9 0 15,-11-2 5-15,-6-15-5 16,0-6 0-16,-16-9 7 16,-16-15-5-16,-11-6 19 15,1-20-21-15,-5-6 0 0,4 0 15 16,8-26-15-1,5-23-16-15,21-14-31 0,9-19-44 16,3-12 29-16,42-9-90 16,11-4-1-16,7 5 47 15,2 7-53-15,-6 4 80 16,-4 11 51-16,-10 4 28 16,-11 11 18-16,-8 11 52 15,-10 13 47-15,-10 17 44 16,-3 16-31-16,-3 8-37 0,0 8-5 15,0 33-41 1,0 10 17-16,0 8-43 0,0 0-3 16,0-7-18-16,11-9-1 15,-2-8-38-15,5-21-21 16,-5-2-177-16,2-12-91 16,-2-26-327-16,-5-13-579 0</inkml:trace>
  <inkml:trace contextRef="#ctx0" brushRef="#br0" timeOffset="26681">7603 3594 1585 0,'0'0'396'0,"0"0"-99"16,0 0-79-16,0 0-38 16,0 0-180-16,0 0-40 0,0 0-527 15,32 134-1027-15</inkml:trace>
  <inkml:trace contextRef="#ctx0" brushRef="#br0" timeOffset="27295">7854 4084 1898 0,'0'0'490'15,"0"0"-386"-15,0 0 45 16,0 0 40-16,0 0-96 15,-26 170-89-15,36-152-4 16,19-7-49-16,8-11 16 16,2 0-37-16,1 0 42 15,-8-13-56-15,-10-11 37 0,-8-4 18 16,-11 5 29-16,-3 3 0 16,0-2 28-16,-29 10 3 15,-4-7 11-15,-7 7 24 16,4 3-16-16,4 1-11 15,9 2 0-15,16-1-24 16,7 3-15-16,0-9-33 16,36 1-1-16,10-3 17 15,10 1-65-15,3 3-16 16,-4 5 23-16,-5 6 13 16,-8 0 52-16,-10 25-21 15,-9 21 31-15,-9 6 116 0,-8 7-41 16,-6 0-35-1,0-13 24-15,0-7-18 0,0-7-20 16,0-20-26-16,0-9-8 16,0-3-5-16,0-3 5 15,0-26-44-15,13-12 24 16,4-6 28-16,9-4-9 16,7 4 9-16,5 0 0 15,9 10-2-15,2 12 10 16,0 16-8-16,-10 9 40 15,-2 12 27-15,-18 29 44 16,-7 16-77-16,-7 9 10 16,-5-1 33-16,0-2-49 0,0-11-27 15,0-10-2 1,6-19-71-16,14-17-104 0,28-18-280 16,-2-28-126-16,1-8-1045 0</inkml:trace>
  <inkml:trace contextRef="#ctx0" brushRef="#br0" timeOffset="27753">9108 3931 537 0,'0'0'1588'0,"0"0"-1226"16,0 0-104-16,0 0-40 16,0 0-24-16,-193 176-23 15,164-117-110-15,13-11-40 0,16-4-12 16,0-10-9-1,28-7-1-15,18-15-124 0,4-12-70 16,5 0-71-16,-2-39-92 16,-7-1 89-16,-7-11 177 15,-10 2 92-15,-12 4 2 16,-7 1 151-16,-10 11 64 16,0 9 21-16,0 16-25 15,-7 8-54-15,-6 7-38 16,0 30-68-16,2 22 29 15,5 12-73-15,6 9 7 16,0 12 14-16,0-2-30 16,14 4 0-16,6 5-4 15,-1-6 11-15,-7-4-4 16,-1-10 3-16,-11-12-6 0,0-14 42 16,0-15-42-16,-17-13 27 15,-5-11 11-15,-4-14-32 16,-8 0 21-16,5-26-21 15,-1-15-6-15,7-22 0 16,7-10-45-16,13-21-59 16,3-55-72-16,0 24-347 15,3 9-326-15</inkml:trace>
  <inkml:trace contextRef="#ctx0" brushRef="#br0" timeOffset="28090">7841 3703 2179 0,'0'0'357'0,"0"0"-293"15,0 0-56-15,0 0 85 16,0 0 24-16,227-113-22 15,-156 79-62-15,-9 7-33 16,-13 14-110-16,-13 13-59 16,-13 0-98-16,-6 0-63 15,-8 20-5-15,-4 0-65 16,1-5 206-16,-3-9 194 0,6-6 107 16,8 0 196-16,13-33-20 15,9-14 5 1,13-12-73-16,16-8-99 0,51-25-116 15,-17 16-59-15,-14 17-469 0</inkml:trace>
  <inkml:trace contextRef="#ctx0" brushRef="#br0" timeOffset="28524">10170 3839 2362 0,'0'0'387'15,"0"0"-277"-15,0 0-47 16,0 0 112-16,0 0-10 16,-175 98-77-16,146-52-58 15,3 5 29-15,16-1-58 16,10 7 10-16,0-11 19 0,10-2-30 16,30-5-8-16,8-13-28 15,4-11-15-15,7-15 33 16,-6 0-80-16,-10-24 77 15,-14-17 20-15,-13-10 1 16,-16-3 0-16,0-7 22 16,-10 4 1-16,-22 5-7 15,-4 5-16-15,-10 2-91 16,10 13-292-16,7 6-796 0</inkml:trace>
  <inkml:trace contextRef="#ctx0" brushRef="#br0" timeOffset="28730">10116 3542 2273 0,'0'0'513'16,"0"0"-485"-16,0 0 16 16,0 0 183-16,0 0-65 15,184-13-49-15,-152 21-113 16,-5 23 1-16,-17 10-3 15,-10 9-13-15,0 23-137 16,-17-12-351-16,-6-21-250 0</inkml:trace>
  <inkml:trace contextRef="#ctx0" brushRef="#br0" timeOffset="28939">10709 3123 2119 0,'0'0'334'15,"0"0"-210"-15,0 0-72 16,0 0 33-16,0 0-6 16,0 0-79-16,65 177-97 15,-110-106-286-15,-1-4-537 0</inkml:trace>
  <inkml:trace contextRef="#ctx0" brushRef="#br0" timeOffset="29257">11544 3426 2426 0,'0'0'276'15,"0"0"-265"-15,0 0 29 16,0 0 189-16,0 0-105 16,-17 201-54-16,11-100-61 0,0 7 69 15,-1 0 16-15,1-1-93 16,6-9 22-16,0-16-23 15,0-17-11-15,0-17-45 16,13-20-111-16,16-28-130 16,-3 0-243-16,-6-3-347 0</inkml:trace>
  <inkml:trace contextRef="#ctx0" brushRef="#br0" timeOffset="29669">11178 3977 2572 0,'0'0'328'15,"0"0"-322"-15,0 0 17 0,0 0 98 16,0 0-34-16,166 19-68 16,-97-19 2-16,3 0 20 15,-7 0-40-15,-9 0 11 16,-7 0 6-16,-10 10-17 15,-8 14 6-15,-13 3-5 16,-4 11 5-16,-4 8 40 16,-4-6-40-16,-3 4-5 15,-3 1 18-15,3-10-20 16,0-9 0-16,-3-13-14 16,0-11 14-16,0-2-15 15,0-2 15-15,0-29 0 16,-6-12 2-16,-7-13-2 0,1-9-9 15,4 0 8 1,8 3 2-16,0 9 35 0,0 7-36 16,27 12 0-16,5 11 14 15,2 10-14-15,5 13-21 16,1 0-52-16,11 26-187 16,-8 11-334-16,-7-3-559 0</inkml:trace>
  <inkml:trace contextRef="#ctx0" brushRef="#br0" timeOffset="30378">12153 4084 1750 0,'0'0'386'15,"0"0"-265"-15,0 0-101 16,0 0 92-16,0 0 7 15,0 0-70-15,0 0-15 16,193 26-34-16,-151-29 0 16,-5-17 20-16,-8-7-13 15,-9-3 3-15,-13-2 52 16,-7-1 54-16,0 5 42 16,-14-3-95-16,-22 8 18 15,-7 6 34-15,-5 15-55 16,-5 2-9-16,4 7 6 15,7 26-8-15,5 13-1 0,14 9-48 16,14 3 0-16,9 1 15 16,0-3-15-16,12-9-16 15,22-6-1-15,2-8-34 16,7-16 33-16,2-11-79 16,4-6-11-16,0-11 53 15,-2-21-45-15,-5-16 31 16,-2 4 46-16,-5-2 23 15,-8 6 5-15,-4 15 31 16,-11 6 4-16,-2 16 30 16,-3 3-44-16,-1 9 1 15,-3 23 10-15,-3 7-29 16,0-1 2-16,0 0-10 0,0-2 0 16,0-12-16-16,0-11 11 15,0-6 0-15,0-7 4 16,0 0 2-16,0-20-16 15,0-16 8-15,0-5 7 16,10-9-12-16,19-5 7 16,8 9 1-16,2 2-5 15,-2 11 18-15,-9 25 33 16,-5 8-11-16,-6 0 35 16,-8 32 18-16,-4 15-66 15,-5 5 30-15,0 3-12 16,0-5-23-16,9-9 1 0,0-5-14 15,7-14 0 1,-2-9-22-16,-5-13-73 0,-1 0-50 16,-8 0-184-16,0-22-495 15,0 3-1140-15</inkml:trace>
  <inkml:trace contextRef="#ctx0" brushRef="#br0" timeOffset="30630">11855 3910 2343 0,'0'0'306'0,"0"0"-265"0,0 0-34 15,0 0 91-15,75-165 113 16,-10 123-103-16,8 6-50 15,1 11 52-15,2 4-36 16,-10 15-11-16,-10 6-63 16,-1 27-6-16,-11 14-283 15,-16-5-1129-15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4:30.4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150 0 1565 0,'0'0'361'15,"0"0"-184"-15,0 0 21 16,0 0 21-16,0 0-56 15,-10 156-23-15,7-65 14 16,0 14-103-16,3 8-7 16,0 5 4-16,0-3-24 15,0 0-12-15,0-3-12 16,0-14 0-16,0-8 18 16,0-10-18-16,0-15-4 0,0-17-4 15,0-23-20 1,10-16-35-16,13-9-37 0,12-9 43 15,12-35 36-15,8-15-54 16,10-15-5-16,11-11 14 16,6-13-4-16,9-1 18 15,5-6-1-15,-2 3 44 16,-9 1-3-16,-9 4 12 16,-21 9 0-16,-19 9 53 15,-16 11 8-15,-20 15 35 16,0 6 8-16,-26 14-13 15,-13 3 38-15,-10 13-73 16,-7 9-12-16,0 8 23 16,1 0-34-16,5 32-3 15,7 22-10-15,11 21-13 0,10 17 35 16,11 18-42-16,8-5 0 16,3 8 6-16,0-2-6 15,0-6-5-15,3-4 4 16,8-7 2-16,-2-15-16 15,1-7 13-15,-4-27-29 16,1-11 23-16,0-22-44 16,-1-12 11-16,3 0 7 15,5-26 34-15,6-27-11 16,6-10 11-16,10-4-16 16,10-4 8-16,10 12-11 15,6 17 10-15,3 11 0 16,1 22 9-16,-4 9 37 15,-7 11-25-15,-5 40 8 0,-18 7 55 16,-10 16-54-16,-8 3-8 16,-8-10-13-16,-1-4 14 15,-2-15-28-15,3-20-7 16,7-10-102-16,27-18-167 16,-8 0-288-16,4-27-192 0</inkml:trace>
  <inkml:trace contextRef="#ctx0" brushRef="#br0" timeOffset="931">1827 815 1333 0,'0'0'800'0,"0"0"-575"15,0 0-68-15,0 0 74 16,0 0-19-16,-194 24-91 15,148 11-21-15,1 18-53 16,8 6 2-16,11 3-16 16,20 3-27-16,6-2 18 15,6-11-24-15,34-5-33 16,5-12 2-16,12-11-77 16,-6-15-27-16,5-9-49 15,-7 0-2-15,-3-35 31 16,-7-7-67-16,-6-11 55 15,-10 3 123-15,-6 9 44 0,-11 7 70 16,-6 15 85-16,0 19 60 16,0 0 6-16,0 2-168 15,0 29-30-15,0 3 31 16,0 1-53-16,0-5 5 16,17-3-6-16,5-14-28 15,4-9 27-15,5-4-54 16,1-17-17-16,1-23 62 15,2-6-23-15,-2 0 11 16,1-8 21-16,-8 16 1 16,-7 17 35-16,-7 15-34 15,-4 6 15-15,-5 21 73 16,0 23-66-16,-3 10-2 0,0 4-20 16,3 1-1-16,0-6 14 15,5-13-14-15,-5-15 0 16,3-4-14-16,-3-21 8 15,0 0-42-15,5-6 22 16,-2-32 3-16,3-10 8 16,7-11-17-16,4-6-19 15,3 4 50-15,3 10-33 16,4 13 14-16,-4 20 19 16,-3 18 1-16,-3 0 70 15,-7 42 6-15,-4 17-48 16,2 2 45-16,-8 4-19 0,-3-2-17 15,0-13-16-15,0-12-20 16,0-14 41-16,0-19-42 16,0-5 0-16,0 0 45 15,0-23-45-15,0-19-7 16,0-8-5-16,0-15-8 16,14-2 11-16,18-13-30 15,10 9 20-15,7 4 5 16,4 14 28-16,-2 20 29 15,0 22 32-15,-6 11 4 16,-5 19 86-16,-8 35-41 16,-5 20-19-16,-7 10 48 15,-5 12-73-15,-2-8-19 16,-3-6-32-16,0-9-22 16,2-21 28-16,5-11-35 0,3-21-12 15,3-7-5-15,-1-13-43 16,9 0-25-16,-2-33-59 15,10-26-138-15,-6 6-373 16,-13 3-679-16</inkml:trace>
  <inkml:trace contextRef="#ctx0" brushRef="#br0" timeOffset="1264">0 727 2160 0,'0'0'464'0,"0"0"-422"16,0 0 82-16,0 0 33 0,182-46-70 16,-34 21-87-1,-16 6-231-15,-12 9-1105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4:32.55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431 505 1528 0,'0'0'337'0,"0"0"-169"16,0 0 74-16,0 0 19 0,0 0-81 15,0 0-78-15,-141-103-27 16,88 103-74 0,1 21 0-16,-1 14 20 0,8 6-20 15,5 11 4-15,14-4-5 16,10 9 0-16,16-4-9 15,0 1-3-15,16-14-22 16,27-3-8-16,10-3-21 16,9-14-4-16,10-2-21 15,-1-3 24-15,2-1 51 16,-8 2-20-16,-9-3 20 16,-13 9 13-16,-20-5 0 0,-14 7 40 15,-9 2 17 1,-12 0 35-16,-31 4 26 0,-13-1-52 15,-9 0 1-15,-4-7-12 16,-1-10-34-16,5-10-12 16,10-2-9-16,8 0-95 15,25-40-93-15,12-2-305 16,10-2-554-16</inkml:trace>
  <inkml:trace contextRef="#ctx0" brushRef="#br0" timeOffset="360">647 717 1726 0,'0'0'480'0,"0"0"-393"15,0 0 128-15,-3 171 24 16,3-120-145-16,9-11-67 15,17-1 2-15,7-7-29 16,4-5 0-16,-5-15-5 16,1-4-15-16,-4-8 20 15,-6 0-54-15,-4-14 18 16,-5-19 28-16,0-17-10 16,-5-5 18-16,-3-16-14 15,2-9 14-15,-8-4 40 16,0 9-32-16,0 4 44 0,0 18 36 15,-14 15-11-15,-15 12-36 16,-4 2-41-16,-7 16-38 16,-16 8-157-16,13 0-361 15,5 0-423-15</inkml:trace>
  <inkml:trace contextRef="#ctx0" brushRef="#br0" timeOffset="604">574 314 1719 0,'0'0'275'0,"0"0"-205"15,0 0-5-15,184-109 9 16,-134 94 11-16,-7 12-48 16,-9 3-37-16,-3 0-41 15,-2 18-11-15,-4-3-17 16,9-11 26-16,2-4 12 15,7 0 19-15,-1-12 12 16,7-22 62-16,30-31 55 16,-14 10-117-16,-6-3-243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4:39.65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2756 0,'0'0'0'0,"0"0"-351"16,0 0-452-16,0 0-429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4:39.79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2621 0,'0'0'576'0,"0"0"-553"0,0 0-22 0,0 0-2 0,0 0-291 15,0 0-887-15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4:40.3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530 147 1733 0,'0'0'377'0,"0"0"-287"16,0 0-47-16,0 0 179 15,0 0-18-15,0 192-37 16,3-84-5-16,-3 13-97 16,0-2 7-16,0-11-10 15,0-13-62-15,0-15 23 16,0-22-23-16,0-17-65 16,0-26-125-16,4-12-457 15,2-3-81-15</inkml:trace>
  <inkml:trace contextRef="#ctx0" brushRef="#br0" timeOffset="262">0 25 2203 0,'0'0'332'0,"0"0"-328"15,0 0 5-15,0 0 133 16,0 0-49-16,0 0-1 16,0 0 15-16,249 0-60 15,-145 0 29-15,13 0-42 16,41 0-11-16,-7 0-23 16,10 0-6-16,35-6-172 0,-63 0-329 15,-14-7-657-15</inkml:trace>
  <inkml:trace contextRef="#ctx0" brushRef="#br0" timeOffset="847">1204 813 2092 0,'0'0'549'0,"0"0"-549"16,0 0-48-16,0 0 48 15,0 0 68-15,190-83 23 16,-111 28-91-16,6-14-25 16,-6-7 19-16,-11-7-24 15,-18-1 18-15,-21 2-6 16,-23 4 18-16,-6 13 63 15,-3 17-17-15,-29 17 81 16,-7 13 12-16,-8 18-94 16,-2 0 15-16,-3 31-18 15,5 17-30-15,5 23 49 16,10 12-61-16,9 14 0 0,10 3 32 16,6 4-32-16,7-4-1 15,0-5-6-15,0-7 7 16,0-15-5-16,0-12 5 15,3-14-37-15,1-14 37 16,-1-15-54-16,-3-12 6 16,3-6 22-16,7 0 14 15,4-29-22-15,6-16 1 16,12-14-13-16,13-3 38 16,8 1-53-16,2 8 12 15,4 17 22-15,-3 19 27 16,-7 17 21-16,-10 2-11 15,-10 42-2-15,-9 12 62 0,-9 13-43 16,-11 5 3-16,0-5-29 16,0-7 13-16,0-15-28 15,0-13-116-15,19-17-240 16,1-17-315-16</inkml:trace>
  <inkml:trace contextRef="#ctx0" brushRef="#br0" timeOffset="1680">2382 640 2126 0,'0'0'469'15,"0"0"-424"-15,0 0 65 0,0 0 54 16,-212 25-26-16,160 8-15 15,2 11-113-15,12 9-10 16,8 10 0-16,13 1 1 16,14 4-14-16,3-10 13 15,23-10-53-15,27-16-13 16,12-20-156-16,13-12-54 16,1-14-84-16,-2-37 93 15,-15-11 57-15,-19-2 138 16,-24 5 72-16,-16 9 242 15,0 15 109-15,0 17-57 16,-16 11-26-16,7 7-102 0,-2 2-23 16,5 32-143-16,6 13 7 15,0 8 56-15,0-3-63 16,17-6-9-16,14-14 2 16,9-11-71-16,-4-15 23 15,-1-6-79-15,2-8 25 16,-11-28 103-16,1-12-26 15,-12-1 27-15,-1-1 5 16,-8 11 12-16,-2 16 123 16,-4 11-43-16,0 12 9 15,0 0 9-15,0 33-109 16,0 17-1-16,3 8 10 16,13 7 5-16,14-3-28 0,9-12 13 15,13-11-35 1,10-20 8-16,1-19-94 0,-1 0-21 15,-9-34 21-15,-18-20-3 16,-8-7 124-16,-15-6 0 16,-8 4 1-16,-4 9 163 15,0 11-19-15,-7 13 6 16,-6 20-11-16,4 10-56 16,3 8-1-16,1 48-83 15,5 26 0-15,0 24 54 16,0 18-43-16,0 11-7 15,27 30-4-15,16 36 11 16,5 24 79-16,-8-22-71 0,-17-48-11 16,-23-55 22-16,0-41-24 15,-20 0-6-15,-23-7 7 16,-16-4 5-16,-6-31 14 16,-6-17-26-16,1-13 0 15,9-52 21-15,8-45-12 16,27-61-18-16,26-49 7 15,65-23-61-15,43 14 6 16,-6 67-236-16,-28 59-823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4:38.62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210 365 1075 0,'0'0'302'0,"0"0"-154"16,0 0-5-16,0 0 64 16,0 0-22-16,0 0 43 15,0-95-7-15,0 93-79 0,0 2 56 16,0 0-84 0,0 0-41-16,0 7 41 0,0 28-114 15,0 24 49-15,0 18 10 16,0 13-50-16,0 11 34 15,-5-1-43-15,-1-3 0 16,0-9 21-16,3-13-21 16,-2-20-7-16,5-20-7 15,0-11-5-15,0-15 18 16,0-9-85-16,0 0 2 16,0-26 72-16,0-29-73 15,0-18 52-15,0-24 20 0,0-18 13 16,0-8-5-16,0-1 5 15,0 6 0-15,0 21-6 16,0 17 30-16,11 21-22 16,18 12 34-16,7 12-35 15,13 6 50-15,10 5-51 16,9 13 0-16,8 11 30 16,-4 0-29-16,-5 17-1 15,-13 26 2-15,-17 18 19 16,-18 8-8-16,-19 10-13 15,0 2 0-15,-33-2 51 16,-16-8-51-16,-4-9 1 16,8-15 15-16,2-14-10 15,14-12 11-15,10-10-17 16,12-9 0-16,7-2 1 0,0 0-1 16,0 0-61-16,16 0-11 15,23 0 30-15,17 0 17 16,7 0 16-16,5 15 9 15,-6 18-15-15,-6 8 15 16,-16 6-21-16,-17 8 21 16,-23-3 0-16,0 3 26 15,-28-3-17-15,-23 0 35 16,-12-11 55-16,-12-9-75 16,-6-12 9-16,2-13 0 15,0-7-24-15,14 0-18 16,9-27-57-16,27-11-81 15,29-24-86-15,3 6-406 0,33 7-1154 16</inkml:trace>
  <inkml:trace contextRef="#ctx0" brushRef="#br0" timeOffset="442">1185 467 2054 0,'0'0'374'0,"0"0"-265"15,0 0-50-15,16-155 142 16,10 113-41-16,3 8-64 0,10 8-41 16,7 10-41-1,7 16 5-15,6 0 16 0,-4 22-8 16,-2 28 34-1,-10 13-52-15,-14 13-9 0,-16 12 42 16,-13 3-31-16,-19 6 14 16,-38 0-10-16,-14-6-15 15,-8-13 29-15,-6-17-29 16,6-17 0-16,11-17 39 16,11-19-32-16,19-8 12 15,14 0-19-15,18-4 0 16,6-15-26-16,0 1 5 0,34 3-18 15,14 5 33 1,11 3 0-16,10 7-7 0,7 0 5 16,-5 13 8-16,5 10 48 15,-5 0-48-15,2-2-45 16,15-1-57-16,-19-8-270 16,-16-6-502-16</inkml:trace>
  <inkml:trace contextRef="#ctx0" brushRef="#br0" timeOffset="836">0 1668 2183 0,'0'0'379'16,"0"0"-181"-16,0 0-186 15,0 0 97-15,0 0 126 16,0 0-136-16,0 0-68 16,26 0-23-16,33 0 14 15,19 0 80-15,20 0-77 16,21 0 2-16,34 0 59 15,43 0-70-15,33 0 23 16,-19 0-30-16,-43 0 3 0,-52 0 5 16,-46 0-17-16,2 0 0 15,-6 3-21-15,-5 3 15 16,-21 0-39-16,-13 0-18 16,-3-6-88-16,-10 0-158 15,-3 0-723-15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4:43.06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518 0 1803 0,'0'0'490'0,"0"0"-419"16,0 0-59-16,0 0 143 16,0 165 43-16,0-62-88 15,0 14-43-15,-14 5-23 16,-2-4 2-16,4-6 30 16,1-12-76-16,8-5 0 15,3-19 15-15,0-9-9 16,0-15-12-16,3-15-27 15,14-9-49-15,5-18 33 16,4-10-78-16,11 0 58 16,5-26 42-16,11-23-25 15,8-23-27-15,6-16-23 16,10-14-2-16,5-5 43 0,7-6-48 16,-4 8 16-16,-10 7 93 15,-15 13 0-15,-18 14 0 16,-16 19 46-16,-15 10 38 15,-11 13 83-15,0 8-78 16,-14 6 12-16,-15 9 48 16,-7 6-86-16,-4 0-5 15,1 27-1-15,-1 20-39 16,8 12 43-16,2 18-61 16,4 5 0-16,9 12 8 15,8 3-7-15,2 5-2 16,7 3-10-16,0-5 11 0,0-6-17 15,0-12 7-15,0-14-44 16,0-14 53-16,0-23-72 16,0-14 38-16,0-17-5 15,0 0 13-15,4-22 9 16,8-21-1-16,11-11 17 16,14-5-21-16,11 0 23 15,8 6-3-15,10 12 1 16,-1 14 4-16,0 18 54 15,-8 9-54-15,-9 3-2 16,-14 32 85-16,-12 10-64 0,-13 8-2 16,-4 0-11-1,-5-1 1-15,0-10-18 0,20-11-176 16,3-9-366-16,-1-16-79 16</inkml:trace>
  <inkml:trace contextRef="#ctx0" brushRef="#br0" timeOffset="890">2105 817 1498 0,'0'0'849'0,"0"0"-734"0,0 0-85 15,0 0 27 1,-187-6 202-16,133 32-135 0,-3 15-87 15,6 9 35-15,11 10-35 16,7 5-16-16,16 4-15 16,14 1 3-16,3-10 3 15,17-3-12-15,28-19-76 16,9-15-17-16,11-19-70 16,0-4 2-16,1-25-7 15,-7-21 23-15,-8-11 93 16,-8-4-19-16,-13 4 71 15,-10 8 28-15,-11 16 49 16,-6 16 67-16,-3 11 42 16,0 6-53-16,0 0-41 0,0 17-92 15,11 13 0-15,1 5 15 16,5-5-15-16,5-7 0 16,9-8-6-16,4-15-6 15,1 0-7-15,4-27-13 16,2-17 26-16,-2-9-17 15,2-3 23-15,-5 4 0 16,-5 10-1-16,-10 14 2 16,-2 20 28-16,-6 8-20 15,-2 19 5-15,-4 25 68 16,-2 12-66-16,0 8-2 16,-3-2-14-16,1-6 12 15,-1-9 3-15,0-14-15 16,0-12 0-16,0-17 4 15,-3-4 8-15,3-4-21 0,-3-32 9 16,8-14-30 0,1-11 12-16,8-2 15 0,6 5-22 15,2 7 7-15,3 20-4 16,-2 18 7-16,-7 13 15 16,-3 9 0-16,-6 35 61 15,-4 9-52-15,-6 5-8 16,0 3 33-16,0-15-34 15,0-8-14-15,0-14 13 16,0-15 2-16,-3-9 19 16,3-6-20-16,0-32 10 15,0-16-25-15,14-17-4 16,21-5 17-16,12-6-4 0,8 5 5 16,4 13-7-16,-3 15 16 15,-4 28 5-15,-7 21 91 16,-5 0-40-16,-7 48 8 15,-1 21 46-15,-5 19-37 16,-4 6 9-16,-3 3-27 16,0-7-27-16,-2-15 7 15,6-15-43-15,5-23 0 16,4-19 0-16,2-18-70 16,21-43-55-16,-10-18-159 0,-10-6-532 15</inkml:trace>
  <inkml:trace contextRef="#ctx0" brushRef="#br0" timeOffset="1337">0 534 2611 0,'0'0'477'15,"0"0"-469"-15,0 0-8 16,0 0 0-16,363-39-29 0,-153 10-3 16,-4 0-584-16</inkml:trace>
  <inkml:trace contextRef="#ctx0" brushRef="#br0" timeOffset="2161">4983 625 1650 0,'0'0'386'0,"0"0"-299"0,0 0-3 16,0 0 168-1,0 0-94-15,0 0-75 0,0 0-58 16,-173-85-16-16,130 93 29 15,1 21-38-15,5 13 0 16,1 8 0-16,10 8 0 16,6 4-6-16,14 3 6 15,6-2 0-15,0-7-19 16,3-9-11-16,26-9-15 16,8-5 38-16,5-6-32 15,7-7 21-15,4-6 18 16,-1 1 0-16,-2-6 4 15,-11 2-4-15,-13-2 0 16,-12-3 9-16,-14 3-3 16,0 3 36-16,-17 3 52 0,-29 4-74 15,-13 2 28-15,-6 6-48 16,-5-5 0-16,5-6 9 16,10-3-9-16,16-11-34 15,22-2-48-15,11 0-140 16,6-22-158-16</inkml:trace>
  <inkml:trace contextRef="#ctx0" brushRef="#br0" timeOffset="2504">5179 926 1453 0,'0'0'598'0,"0"0"-526"15,0 0-1-15,-55 170 127 16,45-114 15-16,10-4-109 16,0 1-95-16,7-13 19 15,22-5-28-15,8-9 0 16,-2-8-21-16,1-9 11 16,-6-9-33-16,-7 0-11 15,0-3 27-15,-3-23 20 16,-8-15 7-16,5-9 0 15,-7-13 41-15,-4-4-27 16,0-4-4-16,-6 4 21 0,0 5-30 16,0 15 17-1,0 9-18-15,-12 13-27 0,-5 11-44 16,-22 9-176-16,6 5-272 16,-2 0-1238-16</inkml:trace>
  <inkml:trace contextRef="#ctx0" brushRef="#br0" timeOffset="2769">5127 641 1564 0,'0'0'271'0,"0"0"-163"16,0 0-64-16,0 0 90 16,204-166-22-16,-156 141-92 15,-2 14-11-15,-3 11-9 16,-4 0-71-16,1 0-26 0,-4 9-71 15,2 6-88-15,-5-9-17 16,-4-6 140-16,2 0 133 16,-3-6 136-16,3-26 93 15,-2-9 22-15,4-7 2 16,10-8-43-16,11 4-171 16,31-10-39-16,-9 14-285 15,-10 14-1522-15</inkml:trace>
  <inkml:trace contextRef="#ctx0" brushRef="#br0" timeOffset="3189">6951 693 2034 0,'0'0'601'16,"0"0"-498"-16,0 0-102 16,0 0 75-16,0 0 24 15,0 0-8-15,0 0-3 0,63 191-81 16,-38-117-2-1,4 0 30-15,5-7-36 0,-5-8 0 16,-4-8 0-16,-5-14 0 16,-3-14 6-16,-7-14-6 15,-7-9-15-15,1 0 15 16,-4-32 11-16,6-18-11 16,7-15-19-16,7-13 19 15,16-11-9-15,7-4-61 16,12 7-93-16,10 8-40 15,20 24-176-15,-12 26-165 16,-18 16-767-16</inkml:trace>
  <inkml:trace contextRef="#ctx0" brushRef="#br0" timeOffset="3857">7949 796 1175 0,'0'0'679'16,"0"0"-420"-16,0 0-45 15,0 0 24-15,0 0 14 16,0 0-88-16,0 0-32 16,-190-42-99-16,139 52 1 15,-3 28 31-15,3 13-50 16,1 15 4-16,10 5-19 16,17 5 1-16,14-4 13 15,9-8-14-15,6-8-26 16,34-17-5-16,9-19-76 15,10-14-69-15,3-6-51 0,-6-20 29 16,-4-25 120 0,-13-9 1-16,-8 0 73 0,-16 0 4 15,-12 7 38-15,-3 12 83 16,0 14 53-16,0 12 32 16,0 9 18-16,0 0-187 15,0 36-36-15,0 8 31 16,0 12-26-16,8-3-12 15,17-3 5-15,12-10 1 16,5-15-23-16,4-10 2 16,-1-15-46-16,-2-4 15 15,-1-30-11-15,-8-18 34 0,-5-9-11 16,-3-6 18 0,-10 2-7-16,-5 3 29 0,-8 19 0 15,-3 12 21-15,0 17 40 16,0 14 53-16,0 1-68 15,0 43-44-15,-8 11 88 16,5 12-62-16,3 10-2 16,0 1 32-16,28-7-58 15,17-11-7-15,10-13 6 16,7-13 2-16,8-26-18 16,-5-8 14-16,-10-8-25 15,-8-32 17-15,-15-9 20 16,-15-9-9-16,-14-14 38 15,-3-5-19-15,-9-2 75 16,-28 5-71-16,-16 7-23 0,-9 13 8 16,-4 18-8-16,-25 14-168 15,15 12-459-15,14 4-951 0</inkml:trace>
  <inkml:trace contextRef="#ctx0" brushRef="#br0" timeOffset="4047">7759 172 2663 0,'0'0'358'15,"0"0"-358"-15,0 0-24 16,230 102 16-16,-109-49-147 0,-4-8-885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4:48.23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0 621 1472 0,'0'0'270'0,"0"0"-144"16,0 0-37-16,0 0 157 15,0 0-6-15,91-155-120 16,-69 146-11-16,3 9-41 16,-2 0-32-16,-4 29 34 0,1 20-47 15,-5 16 2-15,2 13 5 16,0 7-11-16,5 0-19 16,7-3 6-16,8-8 3 15,5-12-18-15,11-17 9 16,5-21-43-16,1-21 29 15,4-3-45-15,-10-33 23 16,-8-26-12-16,-8-18 9 16,-14-9 32-16,-14-1-2 15,-9-2 9-15,0 13 9 16,-23 17 4-16,-11 19-13 16,-1 22 30-16,2 7-28 15,10 11-4-15,14 0-2 16,9 11-7-16,0 7-8 15,23 10-3-15,16-4-4 0,16-4 16 16,7-10-11-16,11 1 0 16,2-9-9-16,-2-2-5 15,-5 0 35-15,-12 0-39 16,-18 0 27-16,-11-6 12 16,-20 4 13-16,-7 2 151 15,-7 0-20-15,-32 0-78 16,-11 0 49-16,-12 14-88 15,1 15 10-15,2 5 23 16,5 6-13-16,20 8 2 16,6 8-36-16,16 3-12 15,12 2 3-15,0 0-4 0,20-5-14 16,18-10 13-16,12-14-48 16,1-15-8-16,3-17-28 15,-9 0-11-15,-5-24 84 16,-11-17-31-16,-10-6 43 15,-5-9 6-15,-11 6 30 16,-3 3 27-16,0 14 4 16,0 13 53-16,0 14 34 15,0 6-123-15,0 0-7 16,0 15-18-16,3 15 0 16,20 5-12-16,7 3-4 0,5 0-31 15,5-5 21 1,13 1-178-16,-14-15-159 0,-7-7-331 15</inkml:trace>
  <inkml:trace contextRef="#ctx0" brushRef="#br0" timeOffset="205">874 0 1835 0,'0'0'1118'15,"0"0"-1118"-15,0 0-36 0,205 168-23 16,-83-112-6-16,-4-13-747 16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4:52.83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297 0 1835 0,'0'0'360'0,"0"0"-316"16,0 0-17-16,0 0 189 15,0 239-67-15,-6-124-89 16,3 15 77-16,0 2-37 15,3-6-19-15,0-5 2 16,0-10-69-16,9-6-5 0,5-19-9 16,3-17 6-1,-5-18-23-15,5-16-41 16,-1-18-129-16,7-17 7 0,9-8-124 16,-5-25 15-16,-1-12-332 0</inkml:trace>
  <inkml:trace contextRef="#ctx0" brushRef="#br0" timeOffset="466">0 710 1996 0,'0'0'477'16,"0"0"-476"-16,0 0 5 0,0 0 137 15,0 0-34-15,0 0-78 16,0 0-20-16,186-58-3 16,-126 54 21-16,-1 4-29 15,-1 0 0-15,1 0 38 16,-3 4-37-16,-4 19 4 16,-10 6 18-16,-8 15-16 15,-9 9 57-15,-8 12-64 16,-11 9 0-16,-6 6 33 15,0-4-31-15,0-5-2 16,0-15 0-16,0-12 0 16,0-20-18-16,0-12 18 15,0-12 0-15,0 0 9 0,0-24-9 16,-6-21 0 0,0-14-1-16,2-7 2 0,0-8 11 15,4 1-12-15,0 3 0 16,8 12 0-16,12 10 1 15,9 16-2-15,4 9-4 16,5 11 5-16,12 9-20 16,5 3-29-16,30 3-196 15,-15 17-269-15,-11 2-870 0</inkml:trace>
  <inkml:trace contextRef="#ctx0" brushRef="#br0" timeOffset="870">1447 763 2076 0,'0'0'531'0,"0"0"-462"15,0 0 39-15,0 0 179 16,-190-35-122-16,137 61-69 15,4 27-57-15,7 18-24 16,13 8 67-16,15 3-82 16,14-1 14-16,0-10-7 0,37-13-7 15,14-14-19 1,9-17-41-16,2-18-61 16,-3-9 23-16,-4-9-105 0,-13-26 65 15,-8-7 123-15,-14 2-19 16,-11 2 34-16,-2 7 47 15,-7 10 55-15,0 17 83 16,0 4-86-16,0 0-72 16,3 12 32-16,0 19-42 15,3 1 19-15,2 4-27 16,4-1 2-16,22 1-22 16,-6-7-234-16,3-12-710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4:50.87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1119 1644 0,'0'0'248'16,"0"0"-216"-16,0 0 3 16,0 0-4-16,0 0 36 15,0 0-14-15,167-51-45 0,-95 11-8 16,7-12 0-16,3-6 2 15,3-12-4-15,0-11-2 16,-6-6-3-16,-14-2 6 16,-13-2-6-16,-19 3 7 15,-16 8 1-15,-17 9 6 16,0 10 89-16,0 13 0 16,-14 13 23-16,-8 12 43 15,-4 17-27-15,-8 6-50 16,-5 6-38-16,-4 38-47 15,1 21 57-15,-1 17-57 16,4 15 0-16,7 11 22 16,9 9-22-16,9 0 0 15,11 1 0-15,3-4 6 0,0-4-9 16,0-14 3 0,9-8 0-16,2-16 2 0,-2-18-2 15,-1-17-15-15,-8-14 13 16,3-10 2-16,-3-13-3 15,0 0 3-15,0 0 0 16,0-14-1-16,0-20-1 16,0-6-11-16,9-14-21 15,14-5-18-15,10-5 51 16,16-6-63-16,13 10-8 16,11 9 48-16,1 14-29 15,2 13 32-15,-10 20 4 16,-18 4 4-16,-14 18 0 0,-28 21 2 15,-6 7 11 1,-17 8 49-16,-29-4-34 0,-5-9 10 16,-5-4 8-16,-1-18-12 15,9-11 52-15,2-8-63 16,10 0-2-16,10 0 32 16,6-14-33-16,14-3-6 15,6 2-1-15,0 3 0 16,3 6-21-16,26 6 11 15,10 0-5-15,4 0 6 16,6 24-24-16,1 2 12 16,-2 7 7-16,2 0 14 15,2-1-27-15,0-9 27 0,1-4 0 16,-1-12-20 0,4-7-3-16,-3 0-55 0,-8-20-12 15,-2-18-20-15,-11-9 80 16,-9-12-14-16,-4-2 42 15,-8-4-8-15,-5 9 20 16,-6 14 79-16,0 13 76 16,0 18-16-16,0 11 13 15,0 0-141-15,0 34-12 16,0 18 11-16,3 13-20 16,8 4-1-16,1-4 1 15,2-13 0-15,-1-8-12 0,2-10 6 16,2-17-203-16,3-17-134 15,-6-7-224 1,-5-19-1103-16</inkml:trace>
  <inkml:trace contextRef="#ctx0" brushRef="#br0" timeOffset="147">1425 544 1914 0,'0'0'501'15,"0"0"-456"-15,0 0-31 16,0 0-14-16,0 0-187 16,0 0-402-16</inkml:trace>
  <inkml:trace contextRef="#ctx0" brushRef="#br0" timeOffset="1046">1739 1066 1545 0,'0'0'255'15,"0"0"-141"-15,0 0-52 16,0 0 92-16,0 0 0 16,167 65-89-16,-98-65-5 15,-1 0-60-15,-3-17 0 16,-8-8-3-16,-15-2 3 15,-13-5-69-15,-18-1 10 0,-11-1 47 16,0-5 12-16,-26 7 0 16,-11 2 46-16,-2 10 84 15,-4 10-69-15,-2 10 52 16,5 6-53-16,4 33-28 16,7 14 37-16,12 14-59 15,17 8-8-15,0 1 52 16,9-1-54-16,31-9-9 15,7-10 8-15,5-14-84 16,7-16 19-16,3-14-92 16,0-12-30-16,-2-6 53 15,-9-33 23-15,-2-7 42 16,-10-7-3-16,-2-5-8 16,-11-3 80-16,-7 13-15 15,-5 17 16-15,-5 16 73 0,-1 15-30 16,-5 6 71-16,3 33-2 15,-3 10-50-15,3 2 22 16,-2-1-54-16,-4-8-29 16,0-13 9-16,3-6-10 15,-3-10 0-15,0-13 7 16,3 0-6-16,-3 0 21 16,4-28-22-16,6-9-27 15,8-11 26-15,10-8-88 16,7 0-25-16,7 6 48 0,8 9 3 15,-1 15 62 1,-7 18-31-16,-5 8 32 0,-8 19 48 16,-10 31-2-16,-5 6 36 15,-8 6 38-15,-6-3-29 16,0-10-34-16,0-10-51 16,0-13 6-16,0-13 22 15,-3-11-32-15,-3-2 13 16,3-8-14-16,3-25 0 15,0-8-2-15,0-9-21 16,0-6 0-16,23-3 21 16,6 4-31-16,4 10 21 15,5 12 10-15,2 15-4 16,2 18 5-16,-2 0 19 16,2 31 45-16,-2 13 80 0,-1 11 47 15,1 2-55-15,-4 1-52 16,-7-4-45-16,-6-10 43 15,-7-6-71-15,-4-12-11 16,-1-8 18-16,-5-10-18 16,-3-8-70-16,-3-5-134 15,0-19-482-15,-6-7-1430 0</inkml:trace>
  <inkml:trace contextRef="#ctx0" brushRef="#br0" timeOffset="1316">1887 597 1910 0,'0'0'227'0,"0"0"-180"15,0 0 56-15,199-127 167 16,-134 95-131-16,-6 9-54 16,-10 7-72-16,-10 10-13 15,-8 6-68-15,0-2-172 16,-8-2-125-16,-6-1-367 0</inkml:trace>
  <inkml:trace contextRef="#ctx0" brushRef="#br0" timeOffset="1487">2698 0 1393 0,'0'0'278'15,"0"0"-145"-15,0 0 69 16,0 0 88-16,200 19-80 16,-174 11-83-16,-12 4-38 15,-14 8-39-15,0 9-50 16,-34 19-12-16,-5-11-480 15,-4-13-694-15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2:05.98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105 0 2049 0,'0'0'294'16,"0"0"-203"-16,0 0-72 16,0 0 42-16,222 35 12 15,-133-35-73-15,19 4-78 16,-20-2-243-16,-26 4-375 0</inkml:trace>
  <inkml:trace contextRef="#ctx0" brushRef="#br0" timeOffset="170">0 362 2031 0,'0'0'670'0,"0"0"-549"15,0 0-99-15,0 0 16 16,0 0 74-16,331 13-112 16,-177-13-121-16,-13 0-488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4:54.40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2008 0,'0'0'293'15,"0"0"-218"-15,0 0-1 16,0 0 115-16,145 177 11 16,-74-94-124-16,8 3-38 0,3-4 16 15,0-2-13 1,-7-13 15-16,-3-8-50 0,-12-7-6 15,-12-15-12-15,-14-14-254 16,-12-7-332-16,-15-16-154 0</inkml:trace>
  <inkml:trace contextRef="#ctx0" brushRef="#br0" timeOffset="231">632 45 1662 0,'0'0'279'15,"0"0"-138"-15,0 0 88 0,-65 172 75 16,12-106-139-16,-13 8-67 16,-11 6-30-16,-8-3-41 15,-5-4-10-15,8-5-17 16,17-16-2-16,23-13-34 15,35-17-243-15,7-18-376 16,0-4-1256-16</inkml:trace>
  <inkml:trace contextRef="#ctx0" brushRef="#br0" timeOffset="1102">933 547 1652 0,'0'0'215'15,"0"0"-119"-15,0 0-10 16,194 0 97 0,-131-4-64-16,-1-11-90 0,-7-5-15 15,-13-1-14-15,-12-2 0 16,-17-7 68-16,-10-1-41 15,-3-6 35-15,-9 2 27 16,-25-2-20-16,-8 9 17 16,-1 8-23-16,-6 10-34 15,4 10 63-15,-1 10-87 0,10 26-4 16,10 13 14-16,12 10-15 16,14 3-6-16,0-4 5 15,29-1 1-15,18-14-16 16,8-7-52-16,10-9-57 15,5-19 28-15,-1-8-30 16,-4 0 12-16,-6-23-23 16,-7-19-6-16,-7-7 90 15,2-8-30-15,-7-4 32 16,-2 2 44-16,-8 11 2 16,-7 23 6-16,-9 15 0 15,-8 10 1-15,-6 21 92 0,0 23-73 16,0 12-3-16,0 1 41 15,0-5-42-15,0-5-16 16,3-10 0-16,3-12 9 16,4-13-12-16,0-9 3 15,0-3 0-15,2-6 1 16,5-26-1-16,6-10 0 16,0-8 0-16,4-3 1 15,2 5 5-15,0 8-6 16,-7 14 0-16,-2 17 46 15,-6 9 7-15,-5 17 33 16,-5 27-33-16,-4 9-30 16,0 3 29-16,0 0-52 15,0-8 0-15,-7-10 16 16,1-11-16-16,3-16 0 16,0-9-6-16,0-2 12 0,3-17 3 15,0-24-9-15,0-15 0 16,9-9-3-16,20-5 4 15,10-7-2-15,11 7 1 16,5 7 0-16,7 19 70 16,0 21-10-16,1 23 29 15,-4 0 98-15,-10 44-69 16,-7 21 8-16,-8 11-29 16,-12 7-41-16,1-1 18 15,-3-11-74-15,3-12 2 16,-1-15 8-16,4-17-10 0,17-27-94 15,-4 0-222 1,-5-9-499-16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5:00.14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46 116 2109 0,'0'0'493'0,"0"0"-456"16,0 0 7-16,0 0 199 16,0 0-119-16,68 189-66 15,-37-90-2-15,-3 6-17 16,6 3 24-16,-5-1-42 15,-1-6-11-15,-5-11 19 16,-3-8-29-16,-3-11 0 16,-4-14-2-16,-7-16 9 15,1-15-7-15,-3-14 0 16,2-12 0-16,3 0-25 16,11-33 25-16,10-25-7 15,13-25-7-15,6-17 7 16,16-42-13-16,-6 10-35 15,-3-13-13-15,-7 10 67 0,-17 37-80 16,-13-7-98 0,-8 34-121-16,-11 27-481 0</inkml:trace>
  <inkml:trace contextRef="#ctx0" brushRef="#br0" timeOffset="199">0 689 2244 0,'0'0'221'16,"0"0"-208"-16,0 0 16 0,284-45-29 15,-165 21-68-15,-15 4-445 0</inkml:trace>
  <inkml:trace contextRef="#ctx0" brushRef="#br0" timeOffset="558">1031 644 2032 0,'0'0'300'0,"0"0"-253"0,0 0 27 15,0 0 170 1,0 0-142-16,0 0-74 0,174-56 28 16,-126 79-30-16,-1 13 40 15,-12 8-18-15,-9 6-36 16,-12 6 55-16,-14 6-66 15,0 3 0-15,-20 0 33 16,-12-9-33-16,-1-6-2 16,4-14-10-16,9-13-33 15,9-15 14-15,11-8-138 16,0-2-41-16,28-33-59 16,43-45-62-16,-6 7-41 0,1 2-537 0</inkml:trace>
  <inkml:trace contextRef="#ctx0" brushRef="#br0" timeOffset="731">1666 653 1024 0,'0'0'783'0,"0"0"-445"0,0 0-30 16,0 0 25-16,0 0-34 15,0 0-198-15,0 0-56 16,-121 82 73-16,92-32-48 16,6 7-19-16,12-5-25 15,11 2-17-15,0-5 0 16,40 2-9-16,19-6-98 0,75-5-29 15,-13-11-326 1,-2-12-494-16</inkml:trace>
  <inkml:trace contextRef="#ctx0" brushRef="#br0" timeOffset="1105">2298 99 1822 0,'0'0'321'0,"0"0"-243"15,0 0 138-15,0 0 16 16,0 0-123-16,0 0 4 16,0 0-80-16,207-100 24 15,-165 102 33-15,-2 26-60 16,-12 13 0-16,-8 8 4 16,-9 7-10-16,-11 12 48 15,-8 6-72-15,-31 2 9 16,-7 4-21-16,-2-3-82 15,-6 14-179-15,15-20-325 0,10-12-375 16</inkml:trace>
  <inkml:trace contextRef="#ctx0" brushRef="#br0" timeOffset="1278">2479 1286 2213 0,'0'0'741'0,"0"0"-636"16,0 0 16-16,0 0-23 16,0 0-64-16,0 0-34 15,0 0-355-15,120-103-788 0</inkml:trace>
  <inkml:trace contextRef="#ctx0" brushRef="#br0" timeOffset="1631">3029 64 1515 0,'0'0'306'0,"0"0"-80"16,0 0 128-16,0 0-95 0,0 0-110 15,0 0-43-15,0 0-22 16,144-67 26-16,-109 82-84 16,1 16-10-16,-7 9 53 15,-2 8-52-15,-11 8 29 16,-12 3-14-16,-4 9-13 15,-7 3 42-15,-28 0-61 16,-12 2-47-16,-22 24-48 16,10-21-285-16,13-14-513 0</inkml:trace>
  <inkml:trace contextRef="#ctx0" brushRef="#br0" timeOffset="1754">2986 1330 1298 0,'0'0'1690'0,"0"0"-1539"16,0 0-91-16,0 0-60 16,0 0-331-16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4:56.11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638 580 1622 0,'0'0'241'16,"0"0"-126"-16,0 0-24 16,0 0 70-16,0 0 45 15,0 0-110-15,0 0-32 16,-136-132-21-16,108 143-37 15,2 36 39-15,1 21-42 16,8 47 3-16,11 41 76 16,6-2-37-16,0-7 9 0,0-19-4 15,0-27-36 1,6 11 46-16,0 12-60 0,-6-12 0 16,0-15 38-1,0-17-38-15,0-13-1 0,-3-19-17 16,-9-15-142-1,4-19-125-15,-1-14-412 0</inkml:trace>
  <inkml:trace contextRef="#ctx0" brushRef="#br0" timeOffset="193">0 1211 2027 0,'0'0'288'0,"0"0"-171"16,0 0-74-16,213-9 57 16,-114-3-48-16,12-9-52 15,62-17-60-15,-26 5-287 16,-22 1-583-16</inkml:trace>
  <inkml:trace contextRef="#ctx0" brushRef="#br0" timeOffset="474">1556 0 1676 0,'0'0'612'0,"0"0"-486"16,0 0-111-16,0 0 104 15,-227 212 128-15,136-47-106 16,-2 44-54-16,16-9-2 16,27-41-28-16,27-50 37 15,17-35-76-15,6 7-18 16,0 3 6-16,12-4-6 16,35-20-113-16,47-32-177 15,-5-22-313-15,-4-6-294 0</inkml:trace>
  <inkml:trace contextRef="#ctx0" brushRef="#br0" timeOffset="717">1653 731 1930 0,'0'0'550'16,"0"0"-497"-16,0 0 81 15,0 0 74-15,85 149-47 16,-35-90-46-16,5 1-77 16,11-5 34-16,0-2-54 15,-1-3-11-15,-3-9-7 16,-7-2-31-16,-5-9-133 16,-4-12-196-16,-10-10-324 0,-16-6-675 15</inkml:trace>
  <inkml:trace contextRef="#ctx0" brushRef="#br0" timeOffset="935">2168 689 1716 0,'0'0'599'15,"0"0"-502"-15,0 0-16 16,-105 151 216-16,52-72-110 15,-5 7-90-15,-7 1-49 16,-5-1-47-16,7-9-1 16,4-10-20-16,14-14-180 0,19-23-95 15,9-15-305-15,14-15-1263 0</inkml:trace>
  <inkml:trace contextRef="#ctx0" brushRef="#br0" timeOffset="1231">2092 230 1989 0,'0'0'204'0,"0"0"-105"16,0 0-16-16,0 0 139 0,223 166 28 15,-161-92-85 1,0 18-67-16,-7 8-32 0,-2 9-10 16,-10 7 35-16,-14-2-81 15,-16 1-4-15,-13-5 24 16,-3-2-24-16,-33-9-6 16,-10-3-31-16,-2-20-71 15,-2-14-101-15,10-21-413 16,14-26-472-16</inkml:trace>
  <inkml:trace contextRef="#ctx0" brushRef="#br0" timeOffset="1600">3065 535 2002 0,'0'0'268'16,"0"0"-249"-16,0 0-2 15,213 86 192-15,-122-54-93 16,11 1-56-16,5 4-32 16,7-9-19-16,-1 2 15 15,-16-5-24-15,-15 3 0 0,-23 1 15 16,-22 1-14-16,-28 3 55 15,-9 1 41-15,-23 7-33 16,-36 6 56-16,-26 12-98 16,-20 6-7-16,-20 3 41 15,-8 6-55-15,2-3 0 16,10-6-1-16,22-10-9 16,24-14 0-16,36-15-226 15,22-10-314-15,14-14-340 0</inkml:trace>
  <inkml:trace contextRef="#ctx0" brushRef="#br0" timeOffset="1833">3987 1278 2519 0,'0'0'368'15,"0"0"-292"-15,0 0-14 16,0 0 137-16,-208 183-53 16,115-115-39-16,-8 2-92 15,-4 4-6-15,11-6-9 16,9-1-125-16,25-14-167 16,24-20-767-16</inkml:trace>
  <inkml:trace contextRef="#ctx0" brushRef="#br0" timeOffset="3605">5120 383 1592 0,'0'0'259'0,"0"0"-99"16,0 0 22-16,0 0 54 15,0 0-13-15,0 0-83 16,0 0-53-16,-205 35-8 15,158 27-22-15,1 20 49 16,4 22-45-16,2 13-5 0,14 10 28 16,7 2-83-16,16-5 21 15,3-9-7-15,13-8-6 16,30-11 3-16,15-16-12 16,17-17 0-16,7-26-7 15,7-22-19-15,-1-15 0 16,-3-27 6-16,-6-32-22 15,-14-23 26-15,-12-18-4 16,-21-13 20-16,-18-10 26 16,-14-10-20-16,-11-2 12 15,-38-4 10-15,-10 7-26 16,-6 14 22-16,3 24-24 16,13 26-5-16,23 33-2 0,26 35-136 15,15 32-418 1,25 14-61-16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5:08.89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108 0 1627 0,'0'0'380'15,"0"0"-240"-15,0 0-7 0,0 0 132 16,0 0-86-16,0 0-81 15,0 0-38-15,-3 0-30 16,3 3 12-16,0 18 27 16,20 13-16-16,12 25 60 15,4 25-62-15,10 16-3 16,2 17 7-16,3 3-28 16,-3 6-8-16,1-9-16 15,4-5 3-15,-4-15 17 16,-4-15-23-16,-2-17 0 15,-7-17 0-15,-10-18 0 0,-6-20-6 16,-1-10 5-16,-2 0 2 16,9-46 42-16,0-23-43 15,4-27 0-15,2-38 10 16,-2-36-10-16,-10 11 0 16,-8 14-1-16,-4 31 1 15,-5 37 0-15,0 12 0 16,-3 10-35-16,3 25-17 15,0 21-140-15,11 9-299 16,-1 15-263-16,-1 11-1009 0</inkml:trace>
  <inkml:trace contextRef="#ctx0" brushRef="#br0" timeOffset="569">1358 183 2082 0,'0'0'572'16,"0"0"-499"-16,0 0 96 15,0 0 58-15,0 0-96 16,-20 200-64-16,20-118-25 16,0 7-33-16,0 4 40 15,0-6-49-15,11-2 6 16,1-11 11-16,2-12-17 15,-3-21-1-15,-5-15 0 16,-6-14 2-16,0-12 17 16,0 0-18-16,0-12 0 0,0-29-7 15,0-15 7 1,-11-17-17-16,2-19 16 0,-5-11-1 16,5-12-15-16,-5 0 14 15,5 1 3-15,2 13-10 16,4 20 10-16,3 27 0 15,0 16 11-15,0 19-10 16,16 11 30-16,13 8-31 16,14 0 0-16,10 14 33 15,6 16-25-15,6 5-1 16,4 10 10-16,-1 2-17 16,2 10 40-16,-5 4-39 0,-10 3-1 15,-8 7 41 1,-18 5-22-16,-20 6 4 0,-9 0 0 15,-12 5-22-15,-34-4 31 16,-10-10-32-16,-6-11 0 16,-3-15-8-16,-7-12 8 15,2-13-18-15,-1-11-6 16,-2-8-61-16,11-3-26 16,-13 0-261-16,19-19-447 15,8 7-1154-15</inkml:trace>
  <inkml:trace contextRef="#ctx0" brushRef="#br0" timeOffset="1199">0 1571 1763 0,'0'0'548'0,"0"0"-422"15,0 0-40-15,0 0 124 16,0 0 29-16,0 0-115 16,0 0-33-16,101 4 2 15,-42-4-26-15,11 0 20 16,7 0-64-16,16 0-23 16,7 0 53-16,16 0-28 15,5 0 2-15,4 0-1 16,-1 0-25-16,-4 0 46 15,-5 0-47-15,-4 0 0 16,-3 0 8-16,-9 0-8 16,-8 0 0-16,-9-2 10 15,-9-4-10-15,-15 4 38 0,-13-5-38 16,-14 5 0-16,-12 2 3 16,-10 0-3-16,-1 0 0 15,-8 0 0-15,3 0 0 16,-3 0 3-16,0 0-3 15,0 0 0-15,0 0 8 16,0 0-8-16,0 0-11 16,0 0 10-16,0 0-42 15,0 0 32-15,0 0-49 16,0 0-18-16,-3 0 23 16,-2 0-96-16,5 0-141 15,0-7-311-15,0-7-181 0</inkml:trace>
  <inkml:trace contextRef="#ctx0" brushRef="#br0" timeOffset="1457">2831 831 2032 0,'0'0'294'0,"0"0"-294"0,0 0-6 15,0 0-9-15,0 0-335 0</inkml:trace>
  <inkml:trace contextRef="#ctx0" brushRef="#br0" timeOffset="1627">2966 1363 1200 0,'0'0'1819'15,"0"0"-1620"-15,0 0-199 0,0 0-40 16,0 0-201-16,0 0-2457 16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5:11.60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782 1360 1679 0,'0'0'274'0,"0"0"-211"15,0 0 7-15,0 0 98 16,0 0-26-16,0 0-47 0,-71-134-25 16,37 115 49-16,-5-2-22 15,-1 5 11-15,-2 9 34 16,4 7-56-16,1 0-39 16,1 23-1-16,4 25-35 15,8 48 31-15,11 55-42 16,13 42 0-16,0-1 6 15,17-33-6-15,3-47 0 16,-5-26 0-16,5 13 0 16,-3 8 6-16,-4 2-6 0,-10-12 0 15,-3-15 6 1,-3-17-6-16,-24-12 0 0,-5-18-1 16,-4-11-3-16,-1-24-14 15,-5-25-132-15,7-32-373 16,4-8-154-16</inkml:trace>
  <inkml:trace contextRef="#ctx0" brushRef="#br0" timeOffset="191">0 1829 1600 0,'0'0'390'16,"0"0"-253"-16,0 0 12 15,187 0 39-15,-102 0 13 0,9 0-92 16,11 0-30 0,7-4-79-16,47-17-36 0,-23 3-158 15,-26 3-470-15</inkml:trace>
  <inkml:trace contextRef="#ctx0" brushRef="#br0" timeOffset="562">1830 564 1698 0,'0'0'320'16,"0"0"-73"-16,0 0-125 15,0 0 63-15,-219 94 18 16,140-12-87-16,-6 48 19 16,0 52-30-16,12 46-20 15,25 13 26-15,25-17-56 16,20-56-16-16,3-56 5 15,0-31-43-15,26-16 15 16,13 1-16-16,10 2-14 0,19-9-4 16,44-32-140-1,-17-18-345-15,-10-9-348 0</inkml:trace>
  <inkml:trace contextRef="#ctx0" brushRef="#br0" timeOffset="812">1881 1503 2141 0,'0'0'387'16,"0"0"-256"-16,0 0 39 0,87 171 45 15,-41-112-38-15,5-2-90 16,8-5-77-16,1-2 26 15,-1-8-36-15,-4-4-12 16,-5-15-10-16,-12-8-168 16,-11-15-269-16,-7 0-203 15,-14-15-737-15</inkml:trace>
  <inkml:trace contextRef="#ctx0" brushRef="#br0" timeOffset="1021">2275 1555 1687 0,'0'0'494'16,"0"0"-359"-16,0 0 90 15,0 0 73-15,-72 148-57 0,30-83-132 16,-14 7-67-16,-10 1 11 16,-5-2-53-16,1-10 0 15,8-11-17-15,13-22-137 16,16-17-124-16,13-11-410 0</inkml:trace>
  <inkml:trace contextRef="#ctx0" brushRef="#br0" timeOffset="1345">2288 934 2218 0,'0'0'363'0,"0"0"-260"15,0 0-18-15,0 0 129 16,0 0-2-16,180 110-122 16,-115-33-42-16,8 19 18 15,-2 14-5-15,-1 11 19 16,-12 3-43-16,-11-1-31 15,-18 5 37-15,-23-3-43 16,-6 2 0-16,-23-6-12 16,-26-8 4-16,-7-21 7 15,2-14-29-15,4-30-27 0,15-25-3 16,4-27-178-16,11-34-453 16,8-14-646-16</inkml:trace>
  <inkml:trace contextRef="#ctx0" brushRef="#br0" timeOffset="1540">3447 1580 2198 0,'0'0'308'0,"0"0"-204"16,170 12 6-16,-85-12 131 0,7 0-150 15,0 0-91-15,19 0-49 16,-23 0-225 0,-29 0-465-16</inkml:trace>
  <inkml:trace contextRef="#ctx0" brushRef="#br0" timeOffset="1738">3274 2164 2677 0,'0'0'324'15,"0"0"-218"-15,0 0-91 16,182 0 70-16,-92 0-14 0,18-12-71 16,62-13-36-1,-26 5-344-15,-13 0-1063 0</inkml:trace>
  <inkml:trace contextRef="#ctx0" brushRef="#br0" timeOffset="2792">6090 107 1662 0,'0'0'249'0,"0"0"-121"16,0 0 12-16,0 0 79 0,0 0-17 16,0 0-72-16,-167-100-9 15,120 100-66-15,-5 0 5 16,-1 18-12-16,1 29-18 16,7 47 26-16,8 50-48 15,11 47 22-15,10-4 18 16,13-32-41-16,3-40 10 15,0-27-4-15,0 18-12 16,0 13 34-16,13 7-35 16,-1-8 0-16,2-5-2 15,-8-10 2-15,-6-3-5 16,0-7 4-16,-29-1 2 0,-21-7 17 16,-18-7-18-1,-11-13 0-15,-9-10 1 0,-3-11 0 16,-2-13 6-16,5-12-7 15,14-12 0-15,14-7 15 16,15 0-15-16,14-5 0 16,15-8 0-16,10-5 0 15,6 1-12-15,0 0-7 16,10 6 11-16,19 10-14 16,11 1 22-16,8 1-11 15,5 32 1-15,2 15 11 16,7 8-2-16,4 9 1 15,3 10 0-15,0 14 9 0,-4 11-9 16,0 18 0-16,1 38 12 16,-4 41-12-16,-9 57 2 15,-18 20 47-15,-21 3-35 16,-14-17 53-16,0-34-46 16,-20-11 4-16,3-43 26 15,8-42-25-15,3-45 7 16,6-23 3-16,0-10-27 15,0-8 25-15,29-17-34 16,59-54-76-16,-6-34-138 16,3-19-827-16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5:29.39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685 478 1390 0,'0'0'314'0,"0"0"-180"16,0 0 1-16,0 0 85 0,0 0-21 16,0-6-88-16,0-6-34 15,0 0 23 1,0-3-36-16,0 2 32 0,-7-6-28 16,1 1 0-16,-7 1 15 15,-4-1-51-15,-6 3-7 16,-3 1 32-16,-2 2-36 15,-9 6 32-15,-2 4-34 16,-4 2-11-16,-2 0 37 16,-9 17-39-16,3 12 16 15,-8 13-12-15,2 8-4 16,6 7 14-16,5 3-7 16,10 5-13-16,13 3 27 15,9-3-27-15,11-3 0 0,3-3-6 16,0-6 20-16,20-6-7 15,16-9-7-15,10-4 0 16,7-13-16-16,5-5 5 16,1-11-10-16,0-5 0 15,4-2-26-15,-7-28 32 16,-2-14-30-16,-3-9 39 16,-9-9-8-16,-7-5 14 15,-8-1 0-15,-8 4 2 16,-12 8 14-16,-4 8 59 15,-3 14-24-15,0 11-12 16,0 15 48-16,0 8-32 0,-10 0 14 16,0 31-27-16,1 17-42 15,-1 17 36-15,7 6-36 16,3 3 7-16,0-7 1 16,0-8-8-16,6-9 0 15,10-9-6-15,4-13 13 16,3-8-19-16,0-11-25 15,3-9-53-15,13-18-38 16,-6-17-221-16,-4-10-606 0</inkml:trace>
  <inkml:trace contextRef="#ctx0" brushRef="#br0" timeOffset="2680">1975 348 1124 0,'0'0'680'15,"0"0"-531"-15,0 0 5 16,0 0 64-16,0 0 10 15,0 0-65-15,0 0-87 16,-68-85 14-16,32 82-3 0,-4 3-53 16,1 0 1-16,-7 0-24 15,4 12-9-15,2 8 26 16,1 0-28-16,2 7 0 16,11 0 0-16,4 2 1 15,8 0-8-15,11 1 7 16,3 3 0-16,0 2-14 15,20 2 14-15,10-6-7 16,5 3-9-16,4-7-23 16,1 3 28-16,5 0-23 15,-2-4 13-15,0 1 19 16,-7-2-35-16,0 3 25 16,-10-1 12-16,-3-1-5 15,-12-3-5-15,-11 1 5 16,0-3 5-16,-11-4 18 0,-25 1-8 15,-10-3-6-15,-6-6 34 16,-4-7-14-16,5-2 21 16,0 0-15-16,9 0-20 15,10-2 17-15,9-20-27 16,23-10-126-16,0 0-151 16,0 2-424-16</inkml:trace>
  <inkml:trace contextRef="#ctx0" brushRef="#br0" timeOffset="3012">2434 448 929 0,'0'0'1355'0,"0"0"-1103"16,0 0-185-16,0 0 117 15,0 0 3-15,0 0-94 16,-27 159-41-16,27-96-20 16,0 2 14-16,0-4-4 15,10 0-31-15,-1-1 13 0,5-10-24 16,-8-6 0-16,2-10-8 15,-2-13-2-15,0-8-88 16,5-13-172-16,-2 0-320 16,1-24-329-16</inkml:trace>
  <inkml:trace contextRef="#ctx0" brushRef="#br0" timeOffset="3222">2420 113 2254 0,'0'0'462'15,"0"0"-350"-15,0 0 89 16,0 0-52-16,0 0-128 0,0 0-21 16,0 0-132-16,34-112-93 15,-11 112-268-15,12 24 132 16,-8 7-282-16,-4 4-685 0</inkml:trace>
  <inkml:trace contextRef="#ctx0" brushRef="#br0" timeOffset="3604">2686 469 1199 0,'0'0'318'0,"0"0"-92"15,0 0-70-15,3 201 23 16,-3-142-5-16,0-7-75 15,3-2-25-15,0-5 9 0,0-6 22 16,5-16 26 0,-5-9-113-16,-3-11-18 0,3-3 48 15,-3-3 13-15,3-30-37 16,6-10-24-16,8-10 1 16,6-12-1-16,10 0 0 15,-1 0 0-15,10 6-12 16,3 12 13-16,0 12-1 15,1 17 10-15,-1 18-10 16,4 0 128-16,-7 25-51 16,-2 17 13-16,-10 15 8 15,-7 10-36-15,-11 4-6 0,-4 3-19 16,-8-3-36 0,0-7 23-16,3-13-24 0,0-10-12 15,6-18 1-15,5-12-110 16,11-11-149-16,3-26-357 15,-5-6-1307-15</inkml:trace>
  <inkml:trace contextRef="#ctx0" brushRef="#br0" timeOffset="4353">3625 554 1894 0,'0'0'369'0,"0"0"-227"0,0 0-30 15,0 0 104-15,0 0-16 16,0 0-131-16,0 0-16 15,33-67-29-15,-4 63-7 16,7 4 40-16,-2 0-47 16,-2 19 11-16,-6 19 9 15,-7 12-6-15,-8 9 38 16,-11 8-45-16,0 5-16 16,-3-3 38-16,-24 0-38 15,-5-7-1-15,1-12 0 16,2-12 11-16,4-11-23 15,8-12 4-15,6-15-17 0,11 0 25 16,0-8-93 0,0-32-5-16,28-10 0 0,14-15-59 15,4-9-2-15,5 1-51 16,3 0 32-16,-9 8 100 16,1 12 40-16,-13 12 38 15,-4 11 54-15,-9 12 97 16,-7 9 56-16,-7 9-52 15,-3 0 20-15,-3 15 24 16,0 27-55-16,-16 7-43 16,-10 16-32-16,-3 3-31 15,3 0 38-15,6-4-50 16,13-11-25-16,7-8 27 0,0-10-28 16,23-12-9-1,19-12-10-15,14-11-31 0,13 0-22 16,32-31-167-16,-15-11-300 15,-17-2-370-15</inkml:trace>
  <inkml:trace contextRef="#ctx0" brushRef="#br0" timeOffset="6299">5268 440 1614 0,'0'0'314'16,"0"0"-202"-1,0 0 75-15,0 0 74 0,0 0-93 16,0 0-35-16,-196 20-79 16,151 22 34-16,-1 15 15 15,10 9-36-15,7 8-20 16,12 6-14-16,14-5-21 16,3-1 27-16,0-9-39 15,29-12 0-15,13-12-5 16,7-10 5-16,10-18-63 15,6-13 3-15,5 0-76 16,-1-21 32-16,-10-23-50 16,-4-5 15-16,-13-7 72 15,-6-3 30-15,-5 1 33 16,-13 3 4-16,-7 12 25 0,-8 15 72 16,-3 16-3-16,0 12 20 15,0 0 33-15,0 12-92 16,0 25-32-16,0 4-2 15,0 7-2-15,3-5 24 16,23 2-43-16,13-10 0 16,8-5-12-16,8-10 12 15,1-8-16-15,-1-12-29 16,-2 0-33-16,-11-3 18 16,-8-26-35-16,-11-13-2 15,-11-5 87-15,-12-7-6 16,0-2 16-16,-12 1 18 15,-28 2 12-15,-5 4 31 0,-9 9-36 16,-2 10 1-16,8 18 41 16,5 1-21-16,14 11 4 15,13 0-38-15,12 0-5 16,4 0-13-16,4 12 6 16,27-1-33-16,20-2-27 15,3 1-25-15,16-7-6 16,1-3-25-16,8 0-30 15,-4 0 65-15,-2 0 42 16,-8-16 35-16,-9 4 3 16,-16-1 2-16,-14 3 8 15,-14 2 65-15,-8 2 52 0,-4 6 61 16,0 0-40 0,-13 0-48-16,-13 0 4 0,-11 0-55 15,-5 18-1-15,2 5-10 16,1 1-25-16,7 7 34 15,12-6-46-15,13 4 0 16,7 0-10-16,0 1 10 16,19 1-12-16,18-6 6 15,8-1-33-15,15-4 31 16,5-3-23-16,3 5 31 16,2-5-2-16,-12-2 2 15,-11 3 0-15,-18-1-1 16,-16 1 7-16,-13 1 31 15,-3 2-1-15,-36 4-18 16,-17 2 20-16,-4-4-38 0,-2-6-2 16,7-5 2-1,13-12-48-15,19 0-33 0,23-29-244 16,0-13-401-16,0-1-1265 0</inkml:trace>
  <inkml:trace contextRef="#ctx0" brushRef="#br0" timeOffset="6840">6712 522 1846 0,'0'0'508'0,"0"0"-388"0,0 0 118 15,0 0 15-15,0 0-96 16,0 0-105-16,170-27-31 15,-127 36 45-15,-7 21-42 16,-2 5-4-16,-11 13-2 16,-11 5-17-16,-12 6 45 15,0 5-46-15,-20 0 12 16,-20-2-11-16,-2-6-1 16,7-11-15-16,2-10 8 15,13-14-48-15,8-12 34 16,7-9-29-16,5 0-56 15,0-21-24-15,20-20-15 0,19-11 19 16,11-13-51 0,2-6-10-16,10 0 63 0,-2 4 44 15,-1 4 39-15,-8 9 41 16,-8 10 16-16,-7 12 77 16,-13 9 116-16,-9 8 29 15,-11 9 23-15,-3 6-89 16,0 0-28-16,0 21 11 15,-27 20-74-15,-5 14-24 16,-8 10 15-16,4 7-25 16,7 2 32-16,12-5-47 15,11 0-26-15,6-14 24 16,9-7-30-16,34-11-6 16,19-10 5-16,17-15-64 0,17-12-10 15,43-18-99-15,-17-20-206 16,-23-3-827-16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5:39.67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242 862 35 0,'0'0'1772'15,"0"0"-1460"-15,0 0-247 16,0 0 49-16,0 0 76 16,0 0-34-16,0 0-64 15,-23 91-51-15,17-56 9 16,-11 4 22-16,-9-1-39 15,-4 1 19-15,-5-4-52 16,2 0 0-16,4-6 14 16,1-8-14-16,13-2-70 15,15-17-88-15,0-2-136 16,0 0-250-16</inkml:trace>
  <inkml:trace contextRef="#ctx0" brushRef="#br0" timeOffset="643">933 482 1864 0,'0'0'400'0,"0"0"-267"0,0 0 7 16,0 0 59-16,0 0-14 16,0 0-128-16,0 0-18 15,133-67 1-15,-96 71-17 16,-8 29 34-16,-5 6-44 15,-15 11-12-15,-9 0 58 16,0 5-47-16,-6 4-6 16,-24-6-6-16,-5 0 9 15,-2-8-23-15,4-10 13 16,7-10-8-16,6-8-3 0,11-11-26 16,2-6 7-16,7 0-41 15,0-12-103-15,7-24 29 16,28-8-30-16,15-9-8 15,9-9-20-15,10 3 0 16,-1 0 51-16,-6 7 70 16,-5 7 83-16,-15 10 28 15,-16 11 89-15,-9 9 91 16,-11 8 71-16,-6 7-46 16,0 0 6-16,-14 13-36 15,-18 22-103-15,-10 13-8 16,-4 11-23-16,7 2-20 15,2 4 24-15,14-6-55 0,10-5-12 16,10-8-1-16,3-8 5 16,0-5-11-16,16-7 1 15,13-11-68-15,11-11-39 16,39-4-146-16,-8-26-327 16,-1-7-136-16</inkml:trace>
  <inkml:trace contextRef="#ctx0" brushRef="#br0" timeOffset="1034">2471 136 1620 0,'0'0'576'16,"0"0"-434"-16,0 0 23 16,0 0 82-16,0 0-2 15,-176-37-92-15,120 37-95 16,0 26 7-16,-2 11 6 16,-1 15-36-16,9 13 16 15,4 9-27-15,14 8-9 16,12 6 13-16,7-3-22 0,13-1-6 15,0-15 6 1,0-7 2-16,22-11-4 0,12-13-4 16,5-11-1-16,7-13-1 15,3-7-59-15,4-7-22 16,-5-4-6-16,1-23-105 16,-2-20-137-16,-15 5-269 15,-12 5-340-15</inkml:trace>
  <inkml:trace contextRef="#ctx0" brushRef="#br0" timeOffset="1229">1865 573 2136 0,'0'0'335'0,"0"0"-265"0,0 0 20 15,0 0-2-15,0 0-88 16,260-44-15-16,-178 35-278 16,-14-1-456-16</inkml:trace>
  <inkml:trace contextRef="#ctx0" brushRef="#br0" timeOffset="1648">2720 2 1837 0,'0'0'299'0,"0"0"-132"0,0 0 73 15,0 0 21-15,9 197-109 16,-9-108-75-16,0 11 17 16,-12 3-51-16,2 2-2 15,0-5 49-15,4-2-59 16,-4-12-13-16,4-6-9 16,-2-13-9-16,-1-8 32 15,3-19-32-15,-2-7 0 0,2-14 19 16,6-11-18-16,0-5 23 15,0-3-6-15,0 0-4 16,17 0 28-16,6 0-42 16,6 0 0-16,4-7-6 15,-1-1-2-15,7-4-65 16,4-3-90-16,13-6-144 16,-10 2-375-16,-10 1-682 0</inkml:trace>
  <inkml:trace contextRef="#ctx0" brushRef="#br0" timeOffset="1935">2714 42 1982 0,'0'0'327'0,"0"0"-231"16,0 0 51-16,0 0 42 16,0 0-120-16,0 0-57 15,0 0-9-15,190 12-3 0,-102 1-155 16,-17-8-419-1,-11 1-1347-15</inkml:trace>
  <inkml:trace contextRef="#ctx0" brushRef="#br0" timeOffset="2339">3349 154 555 0,'0'0'1643'0,"0"0"-1347"15,0 0-149-15,0 0 113 16,0 0-54-16,0 0-123 0,0 0-62 16,-147 186 42-16,116-121-32 15,2 6 6-15,7 0-12 16,5-4-24-16,11-8 25 15,6-6-26-15,0-12 0 16,0-9-5-16,9-14 5 16,14-12-27-16,4-6 0 15,2 0-3-15,4-29 29 16,-4-8-12-16,5-9 3 16,-9-10 1-16,-2-3 9 0,-9-5-8 15,-5-4-1 1,-9 9 18-16,0 7-19 0,0 16-5 15,0 15-92-15,-17 21-181 16,8 0-487-16,-1 9-1183 0</inkml:trace>
  <inkml:trace contextRef="#ctx0" brushRef="#br0" timeOffset="2584">3542 655 1605 0,'0'0'494'0,"0"0"-301"0,0 0 85 16,0 0 68 0,0 0-141-16,0 0-108 0,-40 171-37 15,12-141-43-15,-6-4-17 16,5-3 0-16,3-5-138 15,10-8-143-15,8-8-432 16,5-2-1238-16</inkml:trace>
  <inkml:trace contextRef="#ctx0" brushRef="#br0" timeOffset="2873">3873 51 1692 0,'0'0'348'0,"0"0"-255"15,0 0-6-15,0 0 138 16,0 0-48-16,0 0-67 15,0 0-86-15,187 25-3 16,-139-25 16-16,-2 0-29 16,-1 0-8-16,-8 0-30 0,-1-4-135 15,-10-1-212 1,-12-2-494-16</inkml:trace>
  <inkml:trace contextRef="#ctx0" brushRef="#br0" timeOffset="3100">3970 107 367 0,'0'0'1627'0,"0"0"-1405"16,0 0-127-16,0 0 151 15,0 0-2-15,0 0-130 16,-3 185-50-16,3-146-64 15,0 2-1-15,0-4-24 0,3-3-134 16,8-1-85 0,-2-9-300-16,2-10-380 0</inkml:trace>
  <inkml:trace contextRef="#ctx0" brushRef="#br0" timeOffset="3308">4154 169 146 0,'0'0'1771'15,"0"0"-1494"-15,0 0-121 16,0 0 133-16,0 0-48 0,3 150-143 16,0-108-71-1,5-1-27-15,-5 0 0 0,-3 13-176 16,0-13-416-16,0-6-316 0</inkml:trace>
  <inkml:trace contextRef="#ctx0" brushRef="#br0" timeOffset="3551">3840 979 1774 0,'0'0'482'16,"0"0"-447"-16,0 0 90 15,0 0 128-15,0 0-115 16,0 0-82-16,186-13-49 16,-140 7-7-16,-4 2-28 15,4 4-242-15,-7 0-383 16,-8 0-1171-16</inkml:trace>
  <inkml:trace contextRef="#ctx0" brushRef="#br0" timeOffset="3901">4004 1256 1691 0,'0'0'355'0,"0"0"-267"15,0 0 16-15,0 0 88 16,0 0-51-16,0 0-109 16,0 0 3-16,107 12 74 15,-81 6-19-15,2 5 20 16,3 10 1-16,-5 6 27 16,-9 5-42-16,-14 3-34 15,-3 1-20-15,-15 4 20 16,-28-2-53-16,-7-4-8 15,2-4 10-15,5-6-10 16,10-13 10-16,13-5-11 16,14-7 0-16,6-7-9 15,0-4 9-15,26 0-45 0,21-6-27 16,13-21-115-16,42-19-276 16,-17 4-192-16,-9 0-969 0</inkml:trace>
  <inkml:trace contextRef="#ctx0" brushRef="#br0" timeOffset="4569">4412 2 1393 0,'0'0'268'0,"0"0"-198"0,0 0 7 16,0 0 74-16,0 0-28 15,0 0-44-15,0 0-11 16,93 0-4-16,-84 2 34 15,-6 13-12-15,1 11 24 16,-4 13 22-16,0 13-41 16,0 13-14-16,0 15 6 15,-7 15-23-15,4 9 27 16,0 9 15-16,3 7-45 16,0 1 14-16,0 1-45 15,0-4-7-15,0-6 8 0,3-7-21 16,0-4 17-1,4-13-17-15,-4-5 3 0,1-7 34 16,2-5-41-16,-3-9 16 16,-3-6 36-16,0-8-38 15,0-7 13-15,-9-6-13 16,-14-3-10-16,-3-6 32 16,-8-1-38-16,-2-5 0 15,-3-4 9-15,-7-5-9 16,3-5-13-16,-8-6-55 15,11 0-134-15,4-13-602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5:46.07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562 207 1679 0,'0'0'318'16,"0"0"-142"-16,0 0-14 15,0 0 88-15,0 0 44 16,0 0-128-16,0 0-54 0,-96-59 0 16,51 79-68-16,-8 25 32 15,-10 16-40-15,-2 22-20 16,3 17 40-16,4 15-35 15,5 6 12-15,17 3 15 16,16-6-41-16,17-6 36 16,3-9-43-16,23-9 0 15,33-8-3-15,15-12 3 16,19-18 0-16,15-12-1 16,12-21-38-16,7-19 32 15,4-4-20-15,-4-33 4 16,-5-32 13-16,-15-28 7 15,-16-42 3-15,-28-44 3 0,-41-49-2 16,-19-7 51 0,-53 39-33-16,-15 50-10 0,6 67 39 15,-4 27-48-15,-10 7-9 16,-15 18-40-16,15 10-205 16,25 17-741-16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5:46.93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400 607 1631 0,'0'0'309'0,"0"0"-128"15,0 0-81-15,0 0 69 16,0 0 54-16,0 0-54 16,0 0-16-16,-134-82-92 15,92 82 8-15,-6 29-9 16,0 16-33-16,-1 16-5 15,10 14 4-15,13 5-25 16,12 5 29-16,14 0-30 0,0 0 0 16,26-5 1-1,17-8-1-15,10-14-6 0,9-16-24 16,6-14-40-16,4-16-23 16,1-12-18-16,-5-12 75 15,-12-34 35-15,-13-18-12 16,-24-11 13-16,-19-11 9 15,0-2 34-15,-33 3 35 16,-19 5-58-16,-1 17-2 16,5 17 31-16,5 17-49 15,17 11-75-15,26 18-201 16,0 0-481-16,6 0-1125 0</inkml:trace>
  <inkml:trace contextRef="#ctx0" brushRef="#br0" timeOffset="1366">1117 0 606 0,'0'0'1297'0,"0"0"-1042"16,0 0-200-16,0 0 79 0,-17 151 83 15,14-65-96-15,3 14-38 16,-3 6-64-16,0 0-8 16,-5-1 38-16,5-6-35 15,3-5-13-15,0-6-1 16,0-12 1-16,0-4 3 15,0-11-4-15,0-11 0 16,3-14-9-16,11-13-49 16,3-14-14-16,5-9-16 15,7-6 11-15,11-33 76 16,13-20-32-16,6-14-4 16,12-15 31-16,11-16-49 15,3-5-4-15,4-3 25 16,-4 6 28-16,-13 9 6 15,-14 15 1-15,-18 17 22 0,-18 9 83 16,-11 10-21-16,-11 15 30 16,0 4 11-16,-20 8-11 15,-13 6 22-15,-2 4-73 16,-1 7-31-16,-4 2 45 16,4 0-47-16,1 19-10 15,1 21-9-15,8 13-4 16,7 14 2-16,8 16-10 15,5 14 0-15,3 6-7 16,3 8 7-16,0 2-1 16,-3-4 0-16,-5-5 2 15,2-11-4-15,0-10 3 16,0-15-34-16,2-20 23 0,4-19-10 16,0-15-15-16,0-14 3 15,0 0-21-15,0-18 53 16,10-22-20-16,13-15 21 15,9-3-6-15,1 2 6 16,4 6-7-16,2 9 1 16,-1 14 12-16,2 10-7 15,-7 14 1-15,-1 3 0 16,1 9 9-16,-4 21 2 16,2 10-2-16,-6 4-2 15,1 2 2-15,2-6 4 16,-6-1-13-16,4-7 0 0,3-5-6 15,1-10-2-15,2-8-17 16,2-9-18 0,2 0-17-16,-1-3-3 0,2-27-6 15,-4-9 15-15,-4-7 35 16,-6-5-9-16,-7 1 18 16,-7 0 10-16,-9 3 0 15,0 8 49-15,0 8-2 16,-6 8 26-16,-19 4 38 15,-3 14-41-15,-4 5-9 16,2 0-4-16,1 18-51 16,3 11 12-16,3 9-16 15,10 3-2-15,10 3 9 16,3 7-9-16,0-2-4 0,3-2-2 16,20-3 4-16,2-5-10 15,9-6-33-15,2-9-37 16,7-10-2-16,5-11 9 15,6-3-13-15,3-6 48 16,-1-28-32-16,-7-12-10 16,-2-7 21-16,-12 0 48 15,-5 3 4-15,-10 6 18 16,-8 12 15-16,-4 11 62 16,-5 12-14-16,-3 9 19 15,0 0-11-15,0 24-29 16,0 11 27-16,0 7-69 15,0 6-8-15,3-8 9 0,0-3-10 16,3-3-2-16,-3-11 1 16,2-6 1-1,-5-10-9-15,0-7 9 0,0 0 0 16,0-17 18-16,0-19-18 16,0-15 0-16,0-8-6 15,0-6 12-15,0 1-6 16,0 1 0-16,0 9 0 15,0 9 28-15,19 10-28 16,4 11 6-16,9 12-6 16,8 6-16-16,2 6-14 15,20 0-231-15,-13 15-370 16,-7 4-595-16</inkml:trace>
  <inkml:trace contextRef="#ctx0" brushRef="#br0" timeOffset="2454">3326 776 1617 0,'0'0'656'0,"0"0"-494"15,0 0-79-15,0 0 109 16,0 0 72-16,0 0-128 16,0 0-91-16,53 209-30 0,-30-144 21 15,0 0-36-15,0-6 0 16,0-10-6-16,-1-10 17 15,-5-13-7-15,0-10-4 16,-5-15-13-16,2-1-10 16,-1-8-20-16,-1-27 26 15,2-16 2-15,-2-2-22 16,2-5 7-16,0 8 9 16,-5 5 21-16,-3 19-6 15,4 17 6-15,-1 9 0 16,2 12 6-16,6 26 20 15,3 9-4-15,2 9-22 16,7-1 0-16,8-1 41 0,2-6-41 16,7-10 6-16,-4-15 27 15,-2-11-32-15,-11-12 11 16,-7 0-6-16,-2-35-5 16,-3-19 31-16,-8-10-31 15,1-13 6-15,-3-8 17 16,-1 0-24-16,1 5-40 15,-1 9-83-15,17 9-186 16,-3 20-245-16,3 16-212 0</inkml:trace>
  <inkml:trace contextRef="#ctx0" brushRef="#br0" timeOffset="2639">4335 908 1573 0,'0'0'374'15,"0"0"-183"-15,0 0 78 16,0 0-1-16,-14 180-121 16,14-142-77-16,0-6-70 15,0-5 0-15,14-7-73 16,5-16-198-16,-2-4-250 16,-5 0-477-16</inkml:trace>
  <inkml:trace contextRef="#ctx0" brushRef="#br0" timeOffset="2792">4374 519 2133 0,'0'0'488'0,"0"0"-379"16,0 0-57-16,0 0-18 0,0 0-34 15,0 0-244-15,0 0-323 16,69 47-644-16</inkml:trace>
  <inkml:trace contextRef="#ctx0" brushRef="#br0" timeOffset="3129">4790 802 1807 0,'0'0'579'0,"0"0"-314"0,0 0 60 15,0 0-118-15,0 0-126 16,-177-31-20-16,145 31-52 16,6 28-9-16,6 5 0 15,13 8-26-15,7 6 10 16,0 3-46-16,19 3-4 16,15 0 47-16,2-3-19 15,2-2 8-15,2-5 15 16,-1-4 15-16,-9-9 33 15,-11-4-33-15,-15-9 11 16,-4-1 94-16,-23-8-66 16,-24-2-26-16,-7-6-13 0,-9 0-6 15,10 0-46 1,11-24-182-16,16-1-358 0,15-5-763 16</inkml:trace>
  <inkml:trace contextRef="#ctx0" brushRef="#br0" timeOffset="3498">5065 1085 1927 0,'0'0'258'0,"0"0"-197"16,0 0 128-16,0 0-3 15,219 3-112-15,-157-12 1 0,-6-12-73 16,-10-6 8-16,-13-2 6 16,-13 0 5-16,-17-3 39 15,-3-1 12-15,-3 7-2 16,-33 5 56-16,-10 13-27 16,-10 8-10-16,-3 8-11 15,4 31-22-15,2 10 10 16,13 10-20-16,18 3 1 15,12 3 26-15,10-3-53 16,0-6-11-16,29-8-9 16,14-16 0-16,13-9-48 15,9-13-39-15,37-10-90 16,-14-10-350-16,-13-13-576 0</inkml:trace>
  <inkml:trace contextRef="#ctx0" brushRef="#br0" timeOffset="4101">983 575 2123 0,'0'0'545'0,"0"0"-469"0,0 0-61 16,0 0 17-16,182-33-32 16,-63 23-37-16,-1-3-936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5:54.54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558 213 1861 0,'0'0'340'0,"0"0"-235"16,0 0 81-16,0 0 67 0,-147-180-52 16,102 157-68-16,-4 14-83 15,-7 9-19-15,-6 9 29 16,2 35-30-16,6 15-6 16,8 15-7-16,19 2-10 15,21 1 19-15,6-3-26 16,19-9 0-16,30-12-11 15,16-18 10-15,5-17-67 16,5-18-25-16,0 0-76 16,-9-33 39-16,-13-10 32 15,-11-8 63-15,-13 7 28 16,-12 5 14-16,-8 13 20 16,-6 5 52-16,2 18 47 0,-5 3-2 15,0 15-99 1,3 26 14-16,0 13 35 0,3-2-31 15,8 5-16-15,-2-8-25 16,7-2-2-16,4-8-2 16,20-13-116-16,-4-9-193 15,-5-14-543-15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2:02.57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29 419 1874 0,'0'0'314'0,"0"0"-214"0,0 0 4 15,0 0 125-15,23 161-32 16,-14-69-90-16,2 11-57 15,-2 3-14-15,1 0-5 16,0-9 29-16,-1-8-60 16,1-13 0-16,-4-14 8 15,2-15-7-15,-8-20-2 16,3-13 1-16,-3-14 0 16,0 0 15-16,0-17-15 15,-11-28-35-15,-11-16 34 16,-1-25-25-16,0-16 7 15,3-20-20-15,4-6 20 0,3-6 2 16,9 4 7-16,4 17 10 16,0 21 1-16,17 25 7 15,13 19 14-15,9 22 1 16,13 13-7-16,10 13 39 16,14 0-55-16,9 24 10 15,3 14 29-15,-9 6-27 16,-10 6-9-16,-24 4 5 15,-19 5-8-15,-26 0 58 16,0 2-47-16,-51 0 4 16,-25 1 30-16,-12-6-44 15,-4-11 9-15,0-16-10 0,20-18-22 16,19-11-27-16,24-15-303 16,23-19-510-16</inkml:trace>
  <inkml:trace contextRef="#ctx0" brushRef="#br0" timeOffset="331">1511 0 2061 0,'0'0'288'0,"0"0"-243"0,0 0 96 15,-101 153 113-15,49-56-20 16,7 24-148-16,-3 13-15 16,17 4 5-16,5 1-29 15,12-3 14-15,11-11-25 16,3-7-35-16,6-15 6 15,28-15-7-15,8-17-63 16,10-13-58-16,21-12-227 16,-11-20-357-16,-11-16-1328 0</inkml:trace>
  <inkml:trace contextRef="#ctx0" brushRef="#br0" timeOffset="816">2212 713 1802 0,'0'0'285'0,"0"0"-229"15,0 0-13-15,0 0 232 16,0 0 11-16,0 0-30 16,0 0-102-16,-95-135-91 0,50 188-44 15,-8 17 13-15,-7 19 22 16,9 2 11-16,5 0-59 16,16-7 2-16,15-15 3 15,15-15-11-15,0-17-21 16,29-18-77-16,19-19-45 15,11-6-59-15,1-35-1 16,-9-15 63-16,-1-9 15 16,-18 2 52-16,-9 5 73 15,-9 17 3-15,-8 14 125 16,-6 21 54-16,0 6-36 16,0 27-49-16,0 26 3 15,0 7-23-15,0 10-20 0,10-5-33 16,7-9-24-16,3-16 0 15,3-7-57-15,19-18-163 16,-7-9-147-16,-1-6-392 16</inkml:trace>
  <inkml:trace contextRef="#ctx0" brushRef="#br0" timeOffset="1193">3581 345 2112 0,'0'0'250'0,"0"0"-219"15,0 0 176-15,0 0 98 16,0 0-97-16,-180 139-137 15,89-78-25-15,-8 4 29 16,-6 0-44-16,14-4 10 16,15-7-13-16,24-10-19 15,25-10-6-15,21-1-3 16,6-1 0-16,23 5 8 16,22-3-7-16,18 5 8 0,5 2-3 15,11 0-5 1,0 1 4-16,0 2-5 0,-5-3-3 15,-1-2-3-15,12 7-140 16,-19-10-343-16,-15-16-237 0</inkml:trace>
  <inkml:trace contextRef="#ctx0" brushRef="#br0" timeOffset="1689">4075 262 2392 0,'0'0'316'0,"0"0"-316"16,0 0 1-16,0 0 39 15,0 0 223-15,14 233-127 16,-14-127-82-16,0 10 11 15,0 1-20-15,0-8 10 16,0-9-24-16,0-11-29 16,0-18 20-16,12-15-22 15,-2-18 0-15,0-15-1 16,-3-15-8-16,-4-8-9 16,3 0 16-16,3-29-10 15,8-15 0-15,3-6-18 16,3 3 27-16,7 10-8 0,5 12-12 15,4 17 10 1,4 8 7-16,-1 2 1 0,-2 31-8 16,-7 5 26-16,-10 8-13 15,-11 6 48-15,-12-3-46 16,-3 1 26-16,-36-2 8 16,-19-10-24-16,-18-9 18 15,-3-14-30-15,2-9 11 16,7-6-11-16,15-4-2 15,19-28-37-15,36-33-125 0,0 6-437 16,26-3-582-16</inkml:trace>
  <inkml:trace contextRef="#ctx0" brushRef="#br0" timeOffset="2056">5594 433 2407 0,'0'0'289'16,"0"0"-288"-16,0 0 43 15,0 0 192-15,-242 174-28 16,141-109-141-16,-7-1-41 0,6 1 23 15,6-7 12-15,25-5 2 16,19-11-48-16,22-5-7 16,21-5 7-16,9-3-15 15,3 3 0-15,36 5 13 16,10-3-13-16,13 7 13 16,3 1-13-16,8-1 0 15,-1 4 19-15,-4-5-19 16,-3 2-12-16,-5-4-15 15,13-1-140-15,-19-7-292 16,-8-14-255-16</inkml:trace>
  <inkml:trace contextRef="#ctx0" brushRef="#br0" timeOffset="2377">6101 937 2311 0,'0'0'389'16,"0"0"-300"-16,0 0-68 16,0 0 156-16,-176-19 55 15,120 34-123-15,1 22-58 16,5 10 22-16,12 5-22 0,7 8 0 15,15-1-13-15,16-1-28 16,0-5 29-16,13-6-39 16,30-8 0-16,16-9-19 15,16-13 1-15,7-8-23 16,6-9-76-16,17-3-161 16,-20-20-383-16,-19-10-516 0</inkml:trace>
  <inkml:trace contextRef="#ctx0" brushRef="#br0" timeOffset="2657">6301 265 2697 0,'0'0'384'16,"0"0"-384"-16,0 0 1 15,0 0 20-15,0 0 168 16,213 150-68-16,-134-70-65 16,6 15 25-16,-3 16-11 15,-11 13 8-15,-11 5-3 16,-18 5-48-16,-22 1 11 16,-20-8-38-16,0-4-24 15,-49-8-24-15,-63 12-146 16,10-27-413-16,-9-27-1158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5:58.15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0 771 1614 0,'0'0'331'0,"0"0"-268"0,0 0-49 16,0 0 91-16,0 0 10 16,195-130-20-16,-126 59-73 15,4-11-22-15,-11-9 28 16,-13-3 16-16,-16 3 60 15,-10 10 45-15,-11 16-37 16,-9 22 69-16,1 20-71 16,-4 23-15-16,0 1 2 15,0 56-73-15,0 32 28 16,0 25 11-16,0 16-34 16,0 6 26-16,0-10-55 15,0-8 0-15,0-5 14 16,0-23-14-16,0-10-5 0,0-9 4 15,10-17-23-15,0-10-23 16,13-25-161-16,-3-6-333 16,3-13-301-16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5:56.92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0 880 1817 0,'0'0'232'16,"0"0"-177"-16,0 0-11 16,235-51 107-16,-137 14-56 15,6-14-46-15,6-5-39 16,-10-11 5-16,-10-7-15 0,-22-9 0 15,-22-3 7 1,-27 0-1-16,-16 2-3 0,-3 7 73 16,-16 18 40-16,-19 19 41 15,-5 16-6-15,-5 24-59 16,-9 9 12-16,-2 46-46 16,2 31 11-16,3 23-20 15,14 10-19-15,17 7 47 16,12-3-65-16,8-8-12 15,11-11 32-15,25-14-32 16,10-15 0-16,5-16-9 16,15-22-78-16,10-20-101 15,42-17-318-15,-18-19-147 0,-10-16-900 16</inkml:trace>
  <inkml:trace contextRef="#ctx0" brushRef="#br0" timeOffset="373">1391 744 1756 0,'0'0'716'0,"0"0"-510"15,0 0 13-15,0 0 38 16,-217-6-80-16,156 43-59 16,5 11-73-16,11 11-10 15,17 12 47-15,22 0-68 16,6-3-8-16,20-9-8 15,28-12 2-15,15-21-57 0,7-20-18 16,1-6-81 0,-3-21-8-16,-12-19-94 0,-13-17 94 15,-17 5 133-15,-6 2 31 16,-14 11 10-16,-6 9 90 16,0 15 77-16,0 15 25 15,0 0-83-15,0 8-54 16,0 23 29-16,0 8-49 15,0 2-16-15,13 0-29 16,7-6-8-16,0-5-2 16,3-10-116-16,-1-10-79 15,-2-10-153-15,-6-12-453 16,-8-19-632-16</inkml:trace>
  <inkml:trace contextRef="#ctx0" brushRef="#br0" timeOffset="536">1264 67 2638 0,'0'0'360'0,"0"0"-254"16,0 0-80-16,0 0-25 16,215 111-2-16,-116-81-324 15,-11-13-1158-15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5:56.29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645 247 1662 0,'0'0'399'0,"0"0"-279"16,0 0-10-16,0 0 64 15,-62-153-18-15,26 121-41 16,-4 2-68-16,-5 10-8 16,2 12 21-16,-2 8-11 15,5 8 20-15,4 44-39 0,7 58-15 16,9 60 36 0,9 51-27-16,11 15-11 0,0-42 1 15,11-54-8-15,4-56 0 16,-1-13-6-16,3 3 0 15,-5 2 5-15,-2-2-5 16,-7-15-18-16,-3-21-27 16,0-21-149-16,0-17-106 15,-6-17-362-15,-7-21-1188 0</inkml:trace>
  <inkml:trace contextRef="#ctx0" brushRef="#br0" timeOffset="167">0 714 2203 0,'0'0'339'0,"0"0"-232"15,0 0 11-15,0 0 106 16,187 0-130-16,-93-2-67 16,76-27-27-16,-20 6-230 15,-11 0-544-15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5:55.02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594 624 2186 0,'0'0'315'16,"0"0"-213"-16,0 0 69 16,0 0 88-16,0 0-105 15,0 0-129-15,-175-105-16 16,130 105-7-16,-1 0 4 0,13 26-11 16,7 6 5-1,17 3-15-15,9 6 9 0,0 1-13 16,22 0-2-16,13-5 13 15,13-5-8-15,0-2 10 16,1-4-5-16,-4-2 11 16,-5-6 3-16,-13-1-3 15,-12 2 0-15,-7-8 20 16,-8 1 7-16,-11 3 51 16,-31 5-36-16,-18-4-15 15,-11 3-5-15,-14-1-15 16,0 1-7-16,6-6 0 15,8-5-35-15,18-3-16 16,27-5-99-16,12-13-224 16,14-13-475-16</inkml:trace>
  <inkml:trace contextRef="#ctx0" brushRef="#br0" timeOffset="304">1104 0 2140 0,'0'0'322'0,"0"0"-192"0,0 0 105 15,-20 226 45 1,-2-117-84-16,-4 14-100 0,-8 9-27 15,-2 0 7-15,-7-6-16 16,1-6 20-16,-1-5-79 16,1-17 0-16,5-6-1 15,5-16-47-15,10-18-55 16,11-26-130-16,11-13-324 16,0-19-248-16</inkml:trace>
  <inkml:trace contextRef="#ctx0" brushRef="#br0" timeOffset="624">1753 798 1947 0,'0'0'632'16,"0"0"-483"-16,0 0 120 15,0 0-52-15,0 0-42 16,0 0-110-16,-210-24-37 16,154 56 29-16,4 16-25 15,5 11-8-15,15 6-3 16,12 6-21-16,14-1 22 16,6-5-22-16,0-6 0 0,32-12 9 15,8-15-9 1,11-7-7-16,12-25-2 0,10 0-51 15,1-13-8 1,28-39-176-16,-23-3-400 0,-14 9-1742 16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5:52.39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688 539 1508 0,'0'0'282'0,"0"0"-196"16,0 0-42-16,0 0 130 16,0 0 42-16,20 156-110 15,-7-74-11-15,-4 13-22 16,5 2-33-16,-5 1 20 16,-6-7-44-16,-3 4-14 15,0-16 25-15,0-3-27 0,-12-9-7 16,-8-15-8-1,0-18-100-15,-2-34-100 0,5 0-282 16,3-13-1298-16</inkml:trace>
  <inkml:trace contextRef="#ctx0" brushRef="#br0" timeOffset="266">0 386 1647 0,'0'0'306'16,"0"0"-189"-16,0 0-88 16,0 0 95-16,0 0 24 15,0 0 9-15,0 0-32 16,229 0-65-16,-124 0-15 15,3 0-30-15,7-5-8 16,2 5-7-16,41 0-45 16,-30 0-322-16,-21 7-805 0</inkml:trace>
  <inkml:trace contextRef="#ctx0" brushRef="#br0" timeOffset="551">1575 1136 1662 0,'0'0'478'15,"0"0"-381"-15,0 0-52 16,0 0 138-16,0 0 11 15,0 188-90-15,0-140-11 16,0 3-75-16,3-3-8 16,0-11 17-16,1-5-27 15,-1-11-9-15,0-9-99 0,0-12-143 16,0-14-255-16,1-16-529 16</inkml:trace>
  <inkml:trace contextRef="#ctx0" brushRef="#br0" timeOffset="712">1532 622 2020 0,'0'0'328'16,"0"0"-242"-16,0 0-29 15,0 0-57-15,0 0-29 16,0 0-345-16,0 0-278 0</inkml:trace>
  <inkml:trace contextRef="#ctx0" brushRef="#br0" timeOffset="1322">2050 1255 1562 0,'0'0'262'0,"0"0"-155"15,0 0-67-15,0 0 74 16,0 162 32-16,0-142-97 16,0-2-32-16,0-15-2 0,0-3-13 15,0 0 24 1,0 0-26-16,0-11 0 0,0-19 3 16,9-5-3-16,8-4-14 15,6-5 13-15,10 0 2 16,2 0 5-16,8 0-6 15,10 9 0-15,3 5 0 16,-1 12 21-16,1 12 32 16,-5 6 24-16,-5 3-3 15,-10 32 23-15,-5 7-48 16,-12 11-4-16,-9-1 33 16,-7 4-24-16,-3-5-22 15,0-11 1-15,0-3-25 16,-13-13 29-16,0-12-36 15,-1-5 13-15,5-7 38 0,-2 0-39 16,5-2 4-16,6-28-17 16,0-11 9-16,0-6-11 15,14-6 2-15,15-1-24 16,4 5 15-16,10 8-4 16,-1 8 1-16,4 9 12 15,2 10-2-15,6 8-8 16,0 6 10-16,-1 0 0 15,-4 14 41-15,-3 16-29 16,-4 9 9-16,-8 4 2 16,-6 7-22-16,0 2 26 15,-13-4-26-15,2 3 0 16,-4-3-1-16,-4-5-14 0,-6-17-65 16,-3-7-136-1,0-11-289-15,0-8-506 0</inkml:trace>
  <inkml:trace contextRef="#ctx0" brushRef="#br0" timeOffset="1556">2197 0 2133 0,'0'0'297'0,"0"0"-226"15,0 0-24-15,193 132-31 16,-65-58-16-16,-17-12-71 16,-7-6-594-16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5:58.72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6 387 1859 0,'0'0'497'0,"0"0"-434"15,0 0 126-15,0 0 74 16,0 0-80-16,6 207-55 16,-6-110-58-16,0 6-8 15,0-1-3-15,0-1-38 16,0-7 33-16,0-12-54 16,0-13 0-16,3-12 11 15,0-23-11-15,-3-12-18 0,0-14-14 16,0-8-7-1,0-18 24-15,0-28-44 0,0-24 2 16,0-12 49-16,0-18-23 16,0-35 7-16,-3-36 7 15,-3 6 14-15,0 18-16 16,6 23 19-16,0 41 0 16,0 4 3-16,26 5-3 15,10 33 0-15,13 19 26 16,13 22-20-16,7 4 46 15,10 36-26-15,-5 8-13 16,-4 9 40-16,-8 4-46 16,-16 3 9-16,-14 0 2 0,-22 0-17 15,-10 1 36 1,-20-2-28-16,-36-3-9 0,-12-7 0 16,-14-7-31-16,3-6-90 15,-3-23-191-15,24-9-424 16,19-8-469-16</inkml:trace>
  <inkml:trace contextRef="#ctx0" brushRef="#br0" timeOffset="609">1037 361 1913 0,'0'0'371'0,"0"0"-309"16,0 0 71-16,-10 156 140 15,7-71-66-15,0 19-98 16,0 2-58-16,0 3 3 15,-1 0 54-15,4-6-79 16,-4-15-13-16,4-6 3 16,-3-22-19-16,3-13 1 15,0-20-2-15,-3-17-9 16,0-10 1-16,0-8-30 0,-5-33-28 16,5-15 29-16,-3-17 2 15,3-16 9-15,-5-11-7 16,5-12-11-16,0-9 32 15,0-6-37-15,3 3 14 16,0 12 35-16,0 28 1 16,3 25 0-16,23 29 10 15,5 24 10-15,11 6 65 16,7 17-43-16,10 28-17 16,6 11 23-16,1 9-21 15,2 2 11-15,-6 10-14 16,-3-3-3-16,-2 5 38 0,-15-5-39 15,-10-3 28-15,-21-4-5 16,-11 1-35-16,-23-9-2 16,-33 0-6-16,-19-8 6 15,-10-8-12-15,-4-10-17 16,7-10-55-16,10-11 1 16,30-12-49-16,19-3-160 15,17-21-584-15</inkml:trace>
  <inkml:trace contextRef="#ctx0" brushRef="#br0" timeOffset="1157">1921 406 1855 0,'0'0'502'15,"0"0"-469"-15,0 0 188 16,0 0 112-16,0 195-143 16,0-105-67-16,0 10-38 15,-3 4-27-15,3 1 25 0,0-5-64 16,0-6-19-1,0-11 27-15,0-12-26 0,0-12-1 16,0-19 0-16,0-12-3 16,0-16-7-16,0-12-13 15,0-4-13-15,0-32 21 16,0-22-31-16,0-20 20 16,0-15-7-16,0-13-17 15,0-15 38-15,0-5-57 16,0-7 25-16,0 6 37 15,0 18-9-15,0 21 16 16,0 25 7-16,3 26 5 16,9 14 57-16,5 8-33 15,9 12-16-15,10 3 38 16,7 0-37-16,10 0-5 0,5 5-13 16,9 8 5-16,1-5 9 15,3-2-17-15,2-6-23 16,-8 3 23-16,-5-3-93 15,-12 0-63-15,-14 0-315 16,-19 0-250-16</inkml:trace>
  <inkml:trace contextRef="#ctx0" brushRef="#br0" timeOffset="1481">1836 970 2158 0,'0'0'323'0,"0"0"-165"16,0 0 60-16,182-2-88 16,-69-22-130-16,-16 1-333 15,-7 1-2123-15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6:00.92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2702 0,'0'0'513'16,"0"0"-483"-16,0 0-3 16,0 0-15-16,0 0-12 15,0 0-1198-15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8:48.59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2691 0,'0'0'0'16,"0"0"-150"-16,0 0-318 15,0 0 299-15,0 0-84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8:48.72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2479 0,'0'0'464'0,"0"0"-464"0,0 0-304 15,0 0-509-15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8:47.32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672 180 1568 0,'0'0'212'0,"0"0"-117"16,0 0 5-16,0 0 139 15,-124-155-63-15,87 138-48 16,1 9-6-16,-7 8-80 16,1 0 14-16,-4 7-5 15,-2 18-12-15,-6 14 34 16,6 5-73-16,2 6 1 16,7 3 41-16,8 1-42 15,19-5 1-15,12 4-2 16,0 2 10-16,12 6-5 15,25 0-4-15,8-2 0 16,9 0 12-16,8 3-12 0,0-3-10 16,6 2 10-1,4 2 0-15,-2-5-2 0,-5 3-5 16,-10-7 7-16,-8-1 11 16,-18-7-11-16,-20-3-1 15,-9-5 1-15,-3-2 56 16,-40-4 90-16,-19 0-74 15,-13-5-3-15,-17-4 40 16,-5-1-70-16,-5-12-25 16,6-7 12-16,19-3-25 15,14 0-2-15,30-4-34 16,24-15-101-16,29-8-172 16,28 1-313-16,12 3-120 0</inkml:trace>
  <inkml:trace contextRef="#ctx0" brushRef="#br0" timeOffset="675">1041 996 2311 0,'0'0'319'15,"0"0"-236"-15,0 0 1 16,-29 159 50-16,22-91 16 15,7 3-62-15,0-1-58 0,17-2-30 16,19-9 14-16,10-6-14 16,7-18 0-1,1-11-72-15,3-21 9 0,-9-3-61 16,-5-27 51-16,-16-22 37 16,-15-20 36-16,-12-9 30 15,-3-11 46-15,-36 0-30 16,-18 3 50-16,0 15-15 15,-2 19-29-15,10 19 19 16,9 16-19-16,18 14-31 16,11 3-17-16,11 0-4 15,0 6-19-15,26 17 7 16,21 4-40-16,11-4-2 0,15-8-53 16,9-13-33-1,6-2 10-15,3-4-29 0,4-29 89 16,-6-12-11-16,-11-7-52 15,-12-13 74-15,-15-15 1 16,-8-8 58-16,-13-9 0 16,-14-7 24-16,-6-2 77 15,-10 9 35-15,0 12-45 16,-3 17 57-16,-17 24 6 16,1 17-21-16,2 21 35 15,-3 6-101-15,-3 31-24 16,-5 30-20-16,-6 25-23 15,5 19 71-15,6 16-71 16,10 3 0-16,10 3 30 16,3-1-17-16,0-8-2 0,6-7-11 15,17-7 1-15,4-12 1 16,-1-16-2-16,3-13-27 16,-4-17 27-16,3-14-46 15,-2-17-43-15,-4-15-69 16,4 0-67-16,5-47 27 15,-12-3-546-15,-7 2-1182 0</inkml:trace>
  <inkml:trace contextRef="#ctx0" brushRef="#br0" timeOffset="1082">53 2098 2129 0,'0'0'310'15,"0"0"-212"-15,0 0-79 16,0 0 119-16,0 0 51 15,0 0-71-15,0 0-32 16,95 3-11-16,-13-15-1 0,12-1-32 16,14 2 17-1,11 3 27-15,34-1-86 0,40-3 45 16,39-2 14-16,-19 2-29 16,-38 1-20-16,-58 2-2 15,-38 5 13-15,0 4-14 16,-8 0-7-16,-1 0-27 15,-25 0-13-15,-16 0-47 16,-9 0-67-16,-3 0-143 16,-5-15-409-16,-2-9-382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2:01.65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52 67 1162 0,'0'0'363'16,"0"0"-139"-16,0 0-15 0,0 0 49 15,0 0 10 1,0 0-117-16,0-6-49 0,-4 6 8 15,-3 0-29-15,-2 12 0 16,0 12-22-16,-2 11-23 16,5 8 33-16,3 18-49 15,3 12 13-15,0 13 24 16,0 8-32-16,0 2 9 16,0-1-7-16,0-4-16 15,0-2 23-15,3-9-33 16,-3-7-1-16,0-14 23 15,0-14-17-15,0-19-6 16,3-12 0-16,-3-11 1 16,3-3 6-16,3 0-6 0,2-17-1 15,4-22 28-15,2-11-28 16,5-5 1-16,1-9-1 16,-3 10 1-16,2 7-13 15,0 8 3-15,0 9 9 16,9 7-6-16,1 11-2 15,7 8-5-15,4 4 4 16,5 0 9-16,-2 19-8 16,-4 12 8-16,-10 5 0 15,-12 5-1-15,-11 5 1 16,-6 1 0-16,-9-1-1 16,-28-4 1-16,-16-4 21 15,-5-12-21-15,-7-7 27 16,-2-14 0-16,6-5-17 15,8 0-20-15,11-21 10 16,19-11-123-16,23-30-187 0,0 3-572 16,17 4-1166-16</inkml:trace>
  <inkml:trace contextRef="#ctx0" brushRef="#br0" timeOffset="299">425 0 1918 0,'0'0'544'15,"0"0"-477"-15,0 0-66 16,0 0 81-16,0 0 101 16,210 82-18-16,-133-20-47 15,5 14-51-15,0 19-66 16,-9 11 17-16,-15 9 6 15,-22 8-7-15,-22 6 50 16,-14 1-25-16,-34-2-12 16,-28-8-9-16,-17-13-12 15,-1-22-8-15,7-23-1 16,18-24-24-16,28-38-66 16,18 0-253-16,9-20-585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8:50.90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15 2376 0,'0'0'568'16,"0"0"-486"-16,0 0-40 16,0 0 108-16,0 0-39 15,219-9-71-15,-137 9 0 16,9 0-40-16,5 0-13 15,-5 0-2-15,-12 0-154 16,-28 12-328-16,-20 5-94 0,-25 4-1149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8:51.09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1415 0,'0'0'1416'0,"0"0"-1190"16,0 0-118-16,0 0 24 0,0 0-4 15,0 0-26 1,0 0-66-16,192 24-1 16,-113-23-35-16,41-1-8 0,-15 0-95 15,-15 0-546-15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8:50.30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0 640 1687 0,'0'0'230'0,"0"0"-169"16,0 0-49-16,0 0 92 16,0 0 21-16,0 0-74 15,0 0 6-15,158-117-57 16,-122 76 43-16,2-8-8 15,6-10-23-15,-1-6-3 0,-8 0-8 16,-5-3 63-16,-7 9 52 16,-6 12-5-16,-8 7 16 15,-3 19 32-15,-3 12-50 16,-3 9 5-16,0 0-17 16,4 5-34-16,2 33-8 15,1 14-53-15,3 23 22 16,-1 11-20-16,-3 10 5 15,-1 2 8-15,-5-3-17 16,0-4 0-16,0-6-11 16,0-5-5-16,0-7-119 15,0 1-200-15,0-18-343 16,0-18-616-16</inkml:trace>
  <inkml:trace contextRef="#ctx0" brushRef="#br0" timeOffset="321">82 1180 2218 0,'0'0'500'15,"0"0"-405"-15,0 0 38 16,0 0 62-16,0 0 19 0,0 0-138 15,0 0-67 1,17 0 30-16,16 0-38 0,16-10 33 16,13 0-19-16,9-1-15 15,8 1 29-15,3 2-29 16,-6 5 0-16,-7 3 3 16,-10 0-2-16,-14 0-1 15,-16 0 0-15,-6 0-16 16,-6 5-4-16,2-1-191 15,-2-2-329-15,0-2-243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8:54.11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446 207 1185 0,'0'0'228'0,"0"0"-119"16,0 0 22-16,0 0 15 15,0 0 55-15,0 0-6 0,0 0-56 16,-48 126-44 0,8-86-27-16,-5-1 33 0,-2-5-53 15,4-7-6-15,5-10 10 16,2-8-8-16,2-9 19 16,2 0-5-16,5-9-16 15,1-23 33-15,10-7-58 16,6-7-17-16,10-4 23 15,0-3-22-15,0 6 9 16,26 2-10-16,8 7 1 16,5 11-10-16,10 7 7 15,2 13-15-15,12 7 17 16,-1 7-4-16,3 25 3 16,2 13 1-16,-5 1 0 15,4 2 13-15,-4-4-13 0,0-2-8 16,0-13 7-16,-7-6 0 15,-2-13-8-15,-4-10 9 16,-10-4-34-16,-10-31 28 16,-9-12-20-16,-17-9 26 15,-3-7 59-15,-12 3 3 16,-38 6 76-16,-13 9-39 16,-11 12-44-16,-5 20 5 15,8 11-52-15,11 2-16 16,38 31-35-16,16 11-260 15,6 2-523-15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8:52.15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992 154 1425 0,'0'0'295'16,"0"0"-186"-16,0 0 18 0,0 0 93 15,0 0 1-15,0 0-91 16,0 0-18-16,-53-98 13 15,27 88-7-15,0 3 11 16,-7 5-62-16,-3 2-39 16,-2 0 20-16,-2 32-48 15,1 16 1-15,5 21 9 16,11 44-8-16,20 42 13 16,3 40-14-16,17-6 0 15,12-36 19-15,4-1-20 16,-10-39 0-16,-3-5-9 15,-3 15 19-15,-11-30-7 16,-6 7-3-16,0 5 0 16,0-7 30-16,-23-18-30 15,-11-9 15-15,-11-15 57 0,-4-13-19 16,-7-10 28-16,0-14-33 16,-2-11-6-16,2-8 26 15,4 0-56-15,5-17-6 16,8-10-6-16,10 0 0 15,12 1-15-15,11 5-81 16,6-1-180-16,29 11-392 16,4 9-894-16</inkml:trace>
  <inkml:trace contextRef="#ctx0" brushRef="#br0" timeOffset="557">0 2943 2060 0,'0'0'566'15,"0"0"-484"-15,0 0 36 0,0 0 83 16,0 0-38-16,0 0-85 16,0 0-35-16,85 28 39 15,-27-20-71-15,9 4-2 16,7-6-18-16,31-6-139 16,-17 0-455-16,-9 0-584 15</inkml:trace>
  <inkml:trace contextRef="#ctx0" brushRef="#br0" timeOffset="1049">1338 2838 525 0,'0'0'1930'16,"0"0"-1703"-16,0 0-160 15,0 0 43-15,0 0 96 16,0 0-110-16,-133 159-72 16,84-135 24-16,-1-7-34 15,4-11 7-15,7-6 13 16,3 0-33-16,10-29 21 16,6-13-22-16,14-7-18 15,6-5 16-15,0-2-35 16,26 3 10-16,7 9 21 15,10 9-6-15,2 11 1 16,1 16 1-16,7 8 10 16,-1 0 1-16,-4 25 13 0,5 14-4 15,-7 12 15-15,3 4-24 16,1 3 26-16,9-1-27 16,3-7 0-16,13-11 19 15,0-13-19-15,3-17-8 16,-2-9 8-16,-11-9-37 15,-16-28 31-15,-19-11-17 16,-24-8 23-16,-6-3 36 16,-36-3 26-16,-30 6 38 15,-25 12-9-15,-16 12-49 0,-15 11 5 16,-22 12-47 0,30 4-150-16,32-1-422 0</inkml:trace>
  <inkml:trace contextRef="#ctx0" brushRef="#br0" timeOffset="2401">2514 696 1980 0,'0'0'373'0,"0"0"-260"16,0 0 77-16,0 0 88 15,0 0-21-15,0 0-171 16,0 0-61-16,-184-59 20 16,142 155-32-16,7 9 14 15,7 27 23-15,10 15-35 16,14-14 19-16,4 14-34 15,0-11 0-15,0-12 6 16,0-13-5-16,0-19-2 0,0-18-22 16,-16-20-95-1,-14-26-84-15,7-19-448 0,-3-9-415 16</inkml:trace>
  <inkml:trace contextRef="#ctx0" brushRef="#br0" timeOffset="2570">1850 1132 2045 0,'0'0'347'15,"0"0"-242"-15,0 0-31 16,258 65 35-16,-147-41-52 16,20-11-57-16,59-13-105 15,-32 0-499-15,-25-4-1312 0</inkml:trace>
  <inkml:trace contextRef="#ctx0" brushRef="#br0" timeOffset="2806">3454 240 2590 0,'0'0'460'16,"0"0"-424"-16,0 0 100 15,-164 235 44-15,93-73-53 16,1 45-74-16,18 10-31 16,29-13 45-16,20-47-66 15,3-49-1-15,3-29 0 0,17-17-83 16,12 0-31 0,33-12-269-16,-6-11-534 0,-2-28-1135 15</inkml:trace>
  <inkml:trace contextRef="#ctx0" brushRef="#br0" timeOffset="3026">3633 949 1280 0,'0'0'1228'0,"0"0"-1037"15,0 0-10-15,122 151 64 0,-69-78-61 16,12 4-100-1,7-1-11-15,3-7-73 0,-3-10 0 16,-7-13-8-16,-15-13-80 16,-10-24-171-16,-17-9-394 15,-14 0-358-15</inkml:trace>
  <inkml:trace contextRef="#ctx0" brushRef="#br0" timeOffset="3187">4118 1014 1086 0,'0'0'1397'16,"0"0"-1142"-16,0 0-94 16,0 0 96-16,-98 162-67 15,62-85-125-15,0 0-20 16,-7-4-45-16,0-5-41 0,-2-12-69 16,8-18-257-16,18-21-514 15</inkml:trace>
  <inkml:trace contextRef="#ctx0" brushRef="#br0" timeOffset="3444">4361 289 1862 0,'0'0'837'0,"0"0"-752"15,0 0 91-15,0 0 82 0,209 180-68 16,-140-88-78 0,6 13-22-16,-6 14-30 0,-13 5 44 15,-16-2-83-15,-28 3-21 16,-12-8 9-16,-23-1-9 16,-36-7-78-16,-49 11-90 15,11-28-288-15,7-21-681 0</inkml:trace>
  <inkml:trace contextRef="#ctx0" brushRef="#br0" timeOffset="4112">6236 813 2324 0,'0'0'373'16,"0"0"-171"-16,0 0-18 16,-184-26-24-16,110 36-12 15,-11 33-103-15,0 22-24 16,9 18-16-16,17 5 2 15,21 7 10-15,18-7-17 16,20-9 0-16,3-11-17 16,37-18 5-16,8-19-43 15,14-27-33-15,10-4-55 16,1-48 7-16,-2-25-30 16,-6-26 35-16,-2-40 95 15,-10-44-2-15,-11-39 38 16,-13-15 38-16,-15 42-18 0,-11 51 50 15,-3 70-16-15,3 34 85 16,-3 13 45-16,0 17-61 16,0 10-20-16,6 65-60 15,8 83-31-15,-1 70 80 16,0 21-58-16,-6-10-8 16,-4-54 53-16,3-61-44 15,0-29-5-15,2-14-30 16,1 3 9-16,2-5-21 15,-2-8-78-15,14-40-107 0,-4-19-284 16,-2-2-432-16</inkml:trace>
  <inkml:trace contextRef="#ctx0" brushRef="#br0" timeOffset="4340">6777 764 2138 0,'0'0'585'16,"0"0"-355"-16,85 189 41 16,-36-98-67-16,4 0-81 15,9-3-23-15,-3-5-95 16,-1-12 4-16,-5-11-18 16,-10-14-8-16,-12-14-58 15,-6-17-106-15,-13-15-285 0,-6-22-114 16,-6-12-606-16</inkml:trace>
  <inkml:trace contextRef="#ctx0" brushRef="#br0" timeOffset="4503">7321 634 1008 0,'0'0'1566'0,"0"0"-1312"15,0 0-94-15,0 0 151 16,-119 241-136-16,63-125-89 15,-12 7-50-15,-7 7-36 16,-49 27-44-16,19-31-175 16,6-26-682-16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8:57.89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1536 0,'0'0'251'0,"0"0"-192"16,0 0 31-16,0 0 97 15,0 0 19-15,0 0-83 16,0 0-36-16,0 168 39 16,17-147-57-16,-1-6 17 15,7 1 4-15,3-8-56 16,7-6 31-16,7-2-46 15,9 0-7-15,10-17 31 16,6-15-37-16,14-7-1 16,6 4-5-16,6-1 0 15,5 13 6-15,-2 11-6 16,-3 12 0-16,2 0 6 16,-5 15-5-16,-3 20-1 0,0 7 0 15,-3 4 0 1,3 4 23-16,-3-5-23 0,-3-2 0 15,-1-7 8-15,-6-7-7 16,-3-8-1-16,-4-9 1 16,-3-9 0-16,1-3 25 15,2-6-26-15,5-26-24 16,7-6 22-16,5-6-16 16,11-4 17-16,1 4-5 15,5 2 6-15,2 11-11 16,-6 14 11-16,-7 17-6 15,-9 13 6-15,-8 37 6 0,2 15 47 16,1 8-5-16,8 5 0 16,17-5 21-16,12-8-53 15,10-13 3-15,13-6 5 16,7-14-24-16,26-9 25 16,26-14-25-16,37-9 1 15,16-9 3-15,-8-27-3 16,2-7-1-16,-5-10 0 15,21-4 6-15,9 3-21 16,0-4 12-16,-13 11 3 16,-20 9-12-16,-15 6 12 15,-18 8-1-15,-9 7 0 16,-32 8 2-16,-27 3 0 0,-30 3-1 16,-6 0 0-16,9-3 24 15,12-2-24-15,1-5-1 16,-19 4 1-16,-23-1-12 15,-22-6 11-15,-27 1-138 16,-26-17-153-16,0-1-351 16,-23 3-1540-16</inkml:trace>
  <inkml:trace contextRef="#ctx0" brushRef="#br0" timeOffset="1074">489 2072 1543 0,'0'0'247'0,"0"0"-157"16,0 0-44-16,0 0 110 16,0 0 29-16,193-21-111 15,-116-19-14-15,16-14-59 16,-2-10 36-16,2-10 23 16,-13-6-58-16,-17 0 0 15,-24 1-2-15,-22-1 7 16,-17 9-5-16,0 4-2 15,-20 8 0-15,-12 9 114 16,-1 17 12-16,-4 14 18 0,-5 19-31 16,-4 0-64-16,1 31 30 15,-1 32-58-15,4 25-13 16,8 17 25-16,14 14-33 16,14 4 13-16,6 4-11 15,6-6 5-15,31-6 1 16,11-15-8-16,12-14-14 15,8-22-16-15,11-27-39 16,0-26-97-16,0-11 0 16,-11-39-44-16,-9-23 85 15,-16-3 7-15,-14 0 118 16,-18 11 40-16,-8 17 166 16,-3 13-12-16,0 18 23 0,-11 6-111 15,-1 15-42-15,1 29-62 16,11 9 4-16,0 11-2 15,11-6 5-15,24-5-16 16,7-16 7-16,11-20-65 16,-1-12-56-16,1-5-21 15,-4-33 79-15,-7-21-54 16,-8-2 71-16,-15 1 46 16,-12 7 20-16,-7 13 71 15,0 11 48-15,0 20 3 16,-4 4-43-16,-2 9-53 15,6 31-38-15,0 16 35 16,0 12-34-16,3 5-9 16,20 7 19-16,3 3-19 15,-3-1 0-15,0 0 0 16,-7 1 2-16,-10-3 31 0,-6-7-32 16,0-2 7-16,0-9 40 15,-19-10-41-15,-7-16 27 16,0-9 1-16,-7-13-19 15,-2-11 50-15,-12-3-58 16,1 0-1-16,-6-5 32 16,2-22-39-16,5-5 11 15,13-10 1-15,9-7-12 16,12-15 31-16,11-9-31 0,11-13-27 16,27-16 27-1,41-58-122-15,-11 29-149 0,-5 9-626 16</inkml:trace>
  <inkml:trace contextRef="#ctx0" brushRef="#br0" timeOffset="1271">1962 1469 2748 0,'0'0'465'0,"0"0"-450"16,0 0 6-16,0 0-21 16,298-119-101-16,-177 66-669 15,-13 6-1458-15</inkml:trace>
  <inkml:trace contextRef="#ctx0" brushRef="#br0" timeOffset="3566">3192 1241 1510 0,'0'0'1203'0,"0"0"-1073"15,0 0-114-15,-19 156 129 0,19-80 81 16,0 13-164-16,0 12-50 15,0 5 29-15,0 0-14 16,0-1 3-16,0 0-30 16,0-12 11-16,3-4 4 15,7-16-15-15,4-17-33 16,-5-15 9-16,8-24-46 16,6-17 7-16,2 0-18 15,18-40 3-15,10-25-52 16,15-17 0-16,14-17-28 15,10-9-76-15,6-6-7 16,-4-3 120-16,-4 12 45 16,-19 14 76-16,-22 11 3 15,-19 19 66-15,-17 10 83 0,-13 16 56 16,0 6 9 0,-20 8 47-16,-15 7-71 0,-8 11-82 15,-7 3-1-15,5 11-49 16,-4 27-10-16,10 15-15 15,2 15-30-15,11 9 22 16,7 9-28-16,9 5 0 16,6 3 11-16,4 0-11 15,0 0-6-15,0-2 6 16,0-8-6-16,0-11-4 16,4-15-31-16,-1-14-25 15,4-16 5-15,-1-17-59 16,1-11 3-16,2-7-29 0,5-30 61 15,9-16 34 1,3-4-59-16,10 1 32 0,4 2 72 16,-1 14-19-16,4 11 25 15,-5 13 6-15,1 16 30 16,-6 0 101-16,-1 39-26 16,2 11-14-16,-1 8 31 15,2-1-102-15,5-4-25 16,2-9-1-16,1-17-14 15,2-15-41-15,2-12-92 16,-12-2 31-16,-1-31-3 16,-15-12-5-16,-7-4 51 15,-1-6 49-15,-8 3 24 0,-3 5 21 16,0 14 13 0,0 18 71-16,0 15 67 0,0 0-60 15,0 21-47-15,3 21-7 16,8 2-35-16,9 3 17 15,2-2-40-15,10-13-15 16,8-15 14-16,8-11-52 16,5-6-45-16,-1-11-43 15,-9-30-3-15,-7-7 43 16,-13-3-15-16,-9 3 100 16,-11 8 16-16,-3 10 103 15,0 13 77-15,0 17 14 0,-3 0-54 16,-1 17-37-1,4 25-65-15,0 7-10 16,0 5 19-16,7 0-40 0,21-5-5 16,6-5-2-16,11-11 1 15,9-12-13-15,-3-15-24 16,-2-6-9-16,-7-8 9 16,-5-25-28-16,-11-6 6 15,-7-4 34-15,-2 1 24 16,-6-2-2-16,-8 5 14 15,0 6-12-15,-3 10 60 16,0 8-14-16,0 8 1 16,0 7-10-16,0 0-10 15,0 0 2-15,0 7-29 16,6 14 0-16,1 1-6 0,-4-3 12 16,3-1-9-16,-2-3 3 15,-4-7 0-15,0-3 19 16,0-5-18-16,0 0-1 15,0 0 27-15,0 0-27 16,0 0 36-16,0-11-15 16,0 3-2-16,0-4 16 15,0 3-34-15,0-1-1 16,0 1 18-16,0 5-17 16,3-4 20-16,4-3-21 15,2 3 0-15,-3-1 7 16,2 3-7-16,-2 3-1 15,-3 3 1-15,0 0 0 0,0 0 0 16,-3 0 0 0,0 0 0-16,5 12 12 0,-5 0 0 15,0 2-9-15,0 3 11 16,0 2-13-16,0 2 34 16,0 0-35-16,-5 1 0 15,-1 6 34-15,0 0-34 16,3 3 0-16,3-6-1 15,0 5 2-15,0-6 11 16,0-4-12-16,6-3 0 16,11-1-9-16,5-10 10 15,7-6-2-15,5 0-13 16,5-9-26-16,10-23 40 16,4-10-50-16,2-11-17 15,1-3 53-15,-5-3-18 0,-8 5 21 16,-16 8 10-16,-14 10 1 15,-10 13 37-15,-3 5-20 16,0 9 17-16,0 3 53 16,-10 6-55-16,0 0 2 15,1 10-22-15,-2 19-6 16,5 9 17-16,3 12-23 16,0 13 0-16,3 2 0 15,0 9 0-15,0 5-1 16,12 3 1-16,18-3 0 15,-1-5 10-15,5-3-10 16,-8-10 0-16,-7-3 2 0,-16-1-2 16,-3-9 0-16,-6-4 0 15,-27-6 2-15,-13-8 13 16,-2-4-15-16,-12-5 0 16,4-10 4-16,2-5-2 15,0-6-2-15,9 0 0 16,2-12 0-16,14-17-3 15,10-12 3-15,11-6-24 16,8-9 23-16,17-6-50 16,28-6 11-16,25-3-34 15,8-5-29-15,14-1 31 16,3-2-40-16,-3 4-3 16,-7 6 50-16,-13 4 25 0,-16 8 33 15,-21 10 7 1,-13 6 73-16,-11 9 50 0,-11 2-53 15,0 3-1-15,-3 4 21 16,-20 5-24-16,-10 10 22 16,-4 8-47-16,-1 0-19 15,2 0 32-15,6 26-54 16,11 6 0-16,12 10 7 16,7 5-7-16,0-2 0 15,30-1-1-15,8-8-7 16,15-2 2-16,4-7-43 15,-3-12-31-15,5-13 7 16,-2-2-39-16,-9-11 28 16,-5-25-65-16,-10-14 18 15,-10-15 108-15,-3-15-11 0,-11-11 28 16,-3-15 6-16,-6-8 0 16,0 4 14-16,0 16 11 15,0 23 91-15,-12 30 36 16,-2 29 4-16,8 12-27 15,0 36-74-15,6 31-20 16,0 22 28-16,0 14-33 16,6 6-11-16,14 1 14 15,2-8-32-15,4-8-2 16,0-13 1-16,1-16-77 16,-1-22-74-16,-9-22-305 15,-8-12-242-15,-9-9-947 0</inkml:trace>
  <inkml:trace contextRef="#ctx0" brushRef="#br0" timeOffset="3746">6427 1934 1839 0,'0'0'582'0,"0"0"-435"16,0 0 51-16,0 0 19 15,170-94-80-15,-110 82-119 16,-4 0-18-16,-8 8-42 15,-11 2-191-15,-25-4-50 16,-12 3-379-16,0 0-473 0</inkml:trace>
  <inkml:trace contextRef="#ctx0" brushRef="#br0" timeOffset="3944">5929 1494 1986 0,'0'0'495'16,"0"0"-429"-16,0 0 23 16,0 0 55-16,0 0-15 15,138-164-79-15,-89 156-49 16,-4 8-2-16,3 0-111 16,-11 0-164-16,11 0-253 15,-17 0-85-15,-5-10-789 0</inkml:trace>
  <inkml:trace contextRef="#ctx0" brushRef="#br0" timeOffset="4042">6430 1155 1534 0,'0'0'750'0,"0"0"-421"16,0 0-41-16,102-194-121 15,-66 142-114-15,7 0-53 16,-8 18-319-16,-11 13-899 0</inkml:trace>
  <inkml:trace contextRef="#ctx0" brushRef="#br0" timeOffset="4539">3036 1836 2054 0,'0'0'596'16,"0"0"-539"-16,0 0 76 15,0 0-21-15,320-28-112 0,-178-11-130 16,-18-2-1455-16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9:03.57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 1545 0,'0'0'484'0,"0"0"-308"16,0 0-51-16,0 0 119 15,0 0-13-15,0 0-83 16,-9 8-60-16,9-8-48 0,23 0 43 16,8 0 13-16,9 0-53 15,10 0-6-15,2 0-1 16,10 0-15-16,3 0 17 16,8 0-35-16,5 0 6 15,4 0 3-15,3 0-12 16,-3 0 0-16,0 0 0 15,-6-2 1-15,-14-4 5 16,-17 2-6-16,-16 4 0 16,-12 0-9-16,-11 0 9 15,-6 0-33-15,0 0-39 16,-9 0-136-16,-14 0-243 16,7 0-121-16,-1 0-576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9:04.08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40 31 1585 0,'0'0'381'0,"0"0"-212"16,0 0 35-16,0 0 105 15,0 0-88-15,0 0-72 16,0 0-25-16,-40 17-35 16,40-17-8-16,0 0-10 15,0 0-41-15,0 0 33 16,0 0-49-16,6 0 1 16,22 0 36-16,4 0-12 0,13 0-12 15,11-9-8 1,7 1-4-16,8-1 27 15,8 3-42-15,6 0 0 16,6 4-4-16,2 2 14 0,-5 0-14 16,-6 0 4-1,-11 0 0-15,-11 0-3 0,-18 2 3 16,-16 4-6-16,-6 0-23 16,-7-1-86-16,-4-3-144 15,-1-2-531-15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9:07.39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1965 1773 0,'0'0'515'0,"0"0"-403"15,0 0 15 1,0 0 16-16,0 0-52 0,0 0-4 15,0 0-11-15,105 150-24 16,-57-82-28 0,2 0-16-16,-4-3 4 0,-3-7-12 15,-7-6-7-15,-4-15 6 16,-9-7 1-16,-4-15 0 16,-5-15-15-16,-8 0-4 15,5-30 17-15,-5-26-5 16,3-21 1-16,2-14 0 15,8-3-8-15,4 5-78 16,23-2-129-16,-7 23-322 16,-2 24-345-16</inkml:trace>
  <inkml:trace contextRef="#ctx0" brushRef="#br0" timeOffset="-1375">1093 582 1617 0,'0'0'272'15,"0"0"-193"-15,0 0 122 16,0 0 74-16,0 0-123 15,0 0-69-15,134-108-32 16,-100 108 2-16,-1 31-12 0,-4 17-11 16,-6 15-12-16,-4 10 12 15,-10 1-30-15,-4-6 0 16,-5-6-3-16,0-16 9 16,0-13-6-16,0-16 9 15,0-13-8-15,0-4 44 16,0-21-27-16,0-27-11 15,0-13-7-15,3-8 0 16,9 4-1-16,8 5 1 16,0 9 0-16,5 15-8 0,3 13 2 15,1 11-3 1,4 12 8-16,2 0 1 0,1 31 5 16,4 13-4-16,-7 15-1 15,-4 6 16 1,-6 5-15-16,-3 4-1 0,-7-4 0 15,-3-5-6-15,-4-9 0 16,1-14-31-16,-4-13-33 16,-3-12 23-16,3-11-38 15,3-6 23-15,5-2 5 16,6-39-11-16,5-16-5 16,10-20-56-16,11-10-31 15,10-17 100-15,9-5-66 16,1 0 21-16,-6 3 29 15,-4 9 25-15,-16 15 51 0,-14 17 18 16,-17 15 46 0,-6 14 93-16,0 7 22 0,-9 8 13 15,-11 3-30-15,-3 6-17 16,-1 6-19-16,-2 6-75 16,0 0-33-16,3 15 22 15,1 23-40-15,2 12-1 16,6 15 0-16,5 8 1 15,6 13-3-15,3 3 3 16,0 6 0-16,0-2-17 16,0-1 17-16,0-9-23 15,3-9-21-15,3-18-20 16,5-16 10-16,-2-17-51 0,-3-12-10 16,5-11 54-1,-2-5 8-15,4-27 42 16,7-15 3-16,0-6 8 0,6-3 4 15,3 0-4-15,1 9 0 16,2 10-6-16,-2 12 6 16,-4 16 0-16,0 9 9 15,-6 9 42-15,-1 28 20 16,-2 9-43-16,3 4-27 16,3-3 35-16,-1-12-34 15,7-9 6-15,2-10-8 16,-3-16-40-16,3 0 13 15,-2-33-65-15,-10-8-15 16,-2-9 91-16,-11 0 16 16,-6 9 47-16,0 8 60 0,0 13 22 15,0 14 62 1,0 6-45-16,0 14-114 0,0 25-13 16,0 14-19-16,0 8 2 15,0-2-2-15,11-6 1 16,1-5-11-16,-1-16-8 15,1-10-91-15,1-18-25 16,4-13-186-16,-8-26-405 16,-3-9-861-16</inkml:trace>
  <inkml:trace contextRef="#ctx0" brushRef="#br0" timeOffset="-1222">2629 425 2213 0,'0'0'528'0,"0"0"-454"16,0 0 91-16,0 0-32 16,0 0-133-16,0 0-174 15,0 0-340-15,45-25-222 0</inkml:trace>
  <inkml:trace contextRef="#ctx0" brushRef="#br0" timeOffset="-848">2966 671 1446 0,'0'0'302'0,"0"0"-162"0,0 0 90 16,0 188-4-16,0-140-58 16,0-12-116-16,0-13-40 15,0-8 1-15,0-11-5 16,0-4 2-16,0 0 60 15,0-25-30-15,0-11-22 16,17-10-18-16,2-7 0 16,13 1-7-16,5 0-2 15,8 8 8-15,9 13 1 16,-3 7 0-16,5 14 18 16,-10 10 18-16,-4 6 85 15,-11 30 9-15,-8 18-75 16,-11 4-8-16,-9 4-8 0,-3 0-15 15,0-7 10-15,0-11-34 16,0-11-1-16,0-12-8 16,0-13-86-1,0-8-148-15,4-12-130 0,-1-14-540 0</inkml:trace>
  <inkml:trace contextRef="#ctx0" brushRef="#br0" timeOffset="-636">2717 0 2558 0,'0'0'311'0,"0"0"-311"16,0 0-29-16,203 82 14 15,-104-59-64-15,-11 2-1165 0</inkml:trace>
  <inkml:trace contextRef="#ctx0" brushRef="#br0" timeOffset="616">1169 2104 2004 0,'0'0'529'0,"0"0"-380"15,0 0 30-15,0 0 33 16,-180 2-20-16,140 22-111 16,4 8-59-16,10 10 12 15,14 8-34-15,12 3-11 16,0 1 10-16,20-5-23 15,22-7-27-15,7-16-64 16,2-15-54-16,5-11-35 0,-7-2-64 16,-9-33 35-1,-7-10 53-15,-13-1 138 0,-11 3 42 16,-9 11 163-16,0 9 41 16,0 14 42-16,0 9-22 15,0 0-125-15,-3 32-64 16,3 10-6-16,0 2 23 15,3 0-52-15,27-8-13 16,5-10 13-16,8-15-100 16,4-11-61-16,-2 0-20 15,-2-29 83-15,-8-15 34 16,-5-7-26-16,-13 2 59 16,-8 4 31-16,-9 9 103 0,0 13 75 15,0 15 9-15,0 8-20 16,0 0-57-16,0 30-100 15,0 13-10-15,0 10 25 16,26-1-25-16,7 0 0 16,13-11-1-16,7-12 1 15,5-14-13-15,-5-15-2 16,-8 0-17-16,-11-20 26 16,-19-21 8-16,-15-7-2 15,0-5 85-15,-9-4-11 16,-28 2 29-16,-8 5-70 15,-4 7-33-15,-24-18-33 0,19 17-249 16,0 3-751-16</inkml:trace>
  <inkml:trace contextRef="#ctx0" brushRef="#br0" timeOffset="805">992 1585 2531 0,'0'0'354'16,"0"0"-257"-16,0 0-64 15,0 0-32-15,215 0-2 16,-70 29-82-16,-24-2-557 0,-10 4-1026 16</inkml:trace>
  <inkml:trace contextRef="#ctx0" brushRef="#br0" timeOffset="1604">3192 2108 1832 0,'0'0'331'0,"0"0"-252"16,0 0 162-16,0 0 18 16,-193 10-63-16,148 24-108 15,5 6-58-15,10 10 21 16,10 7 1-16,11-1-43 15,9 2 6-15,0-5-15 16,23-7-10-16,16-4-10 16,10-15-53-16,7-12-62 15,6-15-38-15,-2 0-36 16,-3-39 16-16,-3-16-18 16,-12-21 38-16,-10-16 91 0,-5-15 25 15,-15-12 33 1,-4 0 24-16,-8 1 61 0,0 14 128 15,0 21 40-15,0 25-20 16,0 22 23-16,0 25 7 16,0 11-77-16,0 15-92 15,0 38-50-15,0 20 52 16,0 21-35-16,0 10-19 16,6 8 28-16,8-3-45 15,1-3 12-15,5-15-13 16,-1-8 0-16,4-18-9 15,5-12-30-15,-3-13-67 16,4-10 29-16,5-15-69 0,-2-12-53 16,1-3-18-1,3-12 17-15,7-24 6 16,3-13 5-16,2-10 59 0,1 0 35 16,-7 4 61-16,-5 0 34 15,-15 14 66-15,-11 7 100 16,-11 7 42-16,0 9-5 15,-14 7 7-15,-14 4-25 16,-9 7-39-16,-2 0-53 16,2 11-18-16,2 20-23 15,12 7 38-15,7 10-58 16,8 2-6-16,8-1 21 16,0-1-46-16,24-4 5 15,11-10-6-15,8-3-15 16,10-13-24-16,2-13-103 0,31-8-196 15,-14-29-393 1,-16-3 63-16</inkml:trace>
  <inkml:trace contextRef="#ctx0" brushRef="#br0" timeOffset="1815">3742 1831 388 0,'0'0'1858'0,"0"0"-1622"16,0 0-180-16,0 0 105 16,0 0 8-16,0 0-57 15,167-155-99-15,-130 151-13 0,-9 4 0 16,-2 0-100-16,-3 0-167 16,-6 0-377-16,-4-5-531 15</inkml:trace>
  <inkml:trace contextRef="#ctx0" brushRef="#br0" timeOffset="1938">4167 1441 1930 0,'0'0'487'0,"0"0"-415"16,0 0-17-16,0 0 3 16,210 5-58-16,-148 13-197 15,-12 0-360-15</inkml:trace>
  <inkml:trace contextRef="#ctx0" brushRef="#br0" timeOffset="2156">2920 1821 2476 0,'0'0'371'16,"0"0"-371"-16,0 0 0 16,0 0 22-16,0 0-22 15,298-42-37-15,-179 23-345 16,-12 11-627-16</inkml:trace>
  <inkml:trace contextRef="#ctx0" brushRef="#br0" timeOffset="2688">4826 1494 2388 0,'0'0'271'15,"0"0"-227"-15,0 0-41 0,0 0 239 16,32 209-124-16,-29-106-70 16,-3 12 3-16,0 6 14 15,0-7 10-15,0-1-75 16,0-14 9-16,0-9-21 16,-3-20-14-16,-6-21-26 15,-1-16-4-15,0-18 35 16,0-15 3-16,1 0 18 15,-2-35 0-15,11-15-6 16,0-12 6-16,0-9-1 16,14 4-8-16,15 9 9 15,7 14-15-15,4 18 15 0,5 14-9 16,11 12-5 0,10 4 14-16,2 27 0 0,5 9 34 15,-2 3-33-15,-12 4 28 16,-16 1-29-16,-20-3 0 15,-20 1 28-15,-3-4-20 16,-37-7 8-16,-20-3 2 16,-13-11-9-16,-5-9 21 15,-1-12-30-15,5 0-16 16,12-12-4-16,19-24-73 16,27-28-192-16,13 5-381 15,0 6-485-15</inkml:trace>
  <inkml:trace contextRef="#ctx0" brushRef="#br0" timeOffset="3273">5811 2195 1423 0,'0'0'1058'16,"0"0"-902"-16,0 0-87 15,0 0 177-15,0 0-36 16,0 0-116-16,-180-48-76 16,141 61 11-16,2 22-29 15,6 12-9-15,8 10 9 16,9 5-2-16,8 3-4 16,6-7 3-16,3-8-21 0,29-15-25 15,10-20-122-15,15-15-76 16,2-3-68-16,0-38-76 15,-10-15 123-15,-10 0 60 16,-13 2 208-16,-15 14 138 16,-11 13 143-16,0 12 75 15,0 15-22-15,0 0-81 16,-5 11-113-16,5 26-50 16,0 5-27-16,0 4-31 15,17-5-32-15,13-6-2 16,10-11-26-16,5-15-58 15,1-9 8-15,-1 0-31 16,-5-35-1-16,-11-9 29 16,-7-13 32-16,-8-2 41 0,-3-1 8 15,-8 3 40-15,-3 12 106 16,0 17-11-16,0 15 4 16,0 13 5-16,0 6-90 15,0 38-11-15,0 12-10 16,0 8-13-16,9 3 17 15,8-4-37-15,2-13 0 16,1-8-6-16,3-19-21 16,3-17-88-16,-1-18-351 15,-5-26-343-15,-6-9-1190 0</inkml:trace>
  <inkml:trace contextRef="#ctx0" brushRef="#br0" timeOffset="3409">6374 2003 2063 0,'0'0'681'0,"0"0"-575"16,0 0-82-16,0 0 51 15,0 0-75-15,0 0-590 16,0 0-1096-16</inkml:trace>
  <inkml:trace contextRef="#ctx0" brushRef="#br0" timeOffset="3584">5530 1614 1285 0,'0'0'1854'0,"0"0"-1577"0,0 0-227 16,0 0-35-16,0 0-15 15,274 21-12-15,-163-9-346 16,-12 2-1275-16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9:12.18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926 714 1739 0,'0'0'350'0,"0"0"-213"16,0 0 68-16,0 0 79 15,0 0-90-15,0 0-104 16,-173-27-40-16,128 61-41 16,-1 8 12-16,4 8 12 15,11 3-22-15,15-1 25 0,13-10-36 16,3 0-2 0,3-7-13-16,30-7 15 0,6-16-52 15,7-7-62-15,6-5-22 16,1-13 20-16,-2-31-50 15,-8-15 25-15,-4-12 29 16,-8-15-2-16,-8-6 42 16,-7-15 50-16,-10-5 22 15,-6 0 57-15,0 9 36 16,0 15 22-16,0 23 73 16,0 27-13-16,0 20 30 15,0 18-48-15,0 12-79 0,0 41-32 16,0 23-44-1,0 22 14-15,0 10 19 0,0 8-35 16,0-1 6-16,17-10-6 16,6-5 1-16,3-11 1 15,3-12-2-15,4-16-45 16,0-14 15-16,2-14-48 16,5-15-15-16,-1-18-37 15,4 0 28-15,2-33 82 16,1-11-121-16,4-5 37 15,-4-12 67-15,-4 3-42 16,-10-1 50-16,-12 9 29 16,-13 4 29-16,-7 10 99 0,0 11 9 15,-19 2-25 1,-15 15 87-16,-5 8-63 0,-4 0-51 16,-2 14-49-16,5 25-10 15,8 8 38-15,9 5-46 16,13 7 6-16,10 0 1 15,0-2-14-15,23-5-11 16,13-10 0-16,10-6-9 16,2-13-10-16,8-11-116 15,-2-12-94-15,11-18-77 16,-17-16-356-16,-14-8-1044 0</inkml:trace>
  <inkml:trace contextRef="#ctx0" brushRef="#br0" timeOffset="211">1343 436 2228 0,'0'0'379'0,"0"0"-271"16,0 0 92-16,0 0 5 15,0 0-128-15,0 0-44 16,203-145-26-16,-168 143-7 15,-5-4-30-15,-10 6-152 16,-5 0-196-16,-4 0-280 16,-8 0-548-16</inkml:trace>
  <inkml:trace contextRef="#ctx0" brushRef="#br0" timeOffset="388">1794 0 810 0,'0'0'970'0,"0"0"-748"0,0 0 15 16,0 0 33-16,0 0-96 16,0 0-76-16,167 47-63 15,-151-10-34-15,-16 0-1 16,0 1-54-16,-39 15-175 16,-10-9-161-16,-10-9-465 0</inkml:trace>
  <inkml:trace contextRef="#ctx0" brushRef="#br0" timeOffset="566">583 533 2345 0,'0'0'317'0,"0"0"-247"16,0 0-39-16,239-28-31 15,-135 15-137-15,-8-1-921 0</inkml:trace>
  <inkml:trace contextRef="#ctx0" brushRef="#br0" timeOffset="1695">3025 153 1617 0,'0'0'386'0,"0"0"-180"16,0 0-147-16,0 0 62 16,0 0 77-16,0 189-40 15,0-106-90-15,0 6-20 16,0 4 1-16,0-2-11 15,0 1-1-15,0-10-14 16,0-2-23-16,14-21 8 16,-2-5-8-16,5-20-12 0,3-3-42 15,-1-23-34 1,1-8 34-16,6 0-12 0,3-15 5 16,7-31-22-16,7-8-59 15,13-17 12-15,6-15-33 16,9-5 25-16,11-9 80 15,1 3 37-15,-8-3 21 16,-9 14 35-16,-21 13 5 16,-19 12 46-16,-20 18 34 15,-6 11 32-15,0 8 12 16,-29 10-13-16,-4 5 5 16,-5 9-2-16,-9 0-86 15,4 3-27-15,1 32-14 0,4 12-17 16,4 12 16-1,12 15-26-15,5 8 0 0,14 7 8 16,3 5-7-16,0-3-2 16,0-2 1-16,0-10 0 15,6-5-7-15,5-22-14 16,-2-10-32-16,-3-19 4 16,1-10-51-16,-1-13 27 15,1 0 40-15,3-17-2 16,7-23 34-16,6-7-10 15,6-2 7-15,13-6-7 16,4 9 11-16,7 8-10 0,1 11 3 16,0 12 5-1,-3 15 2-15,-8 0 1 0,-10 27 20 16,-7 17 66-16,-9 11-49 16,-11 6-6-16,-6-5-12 15,0-4-19-15,0-13-2 16,7-13-32-16,6-17-134 15,17-9-180-15,-1-29-319 16,1-7-1021-16</inkml:trace>
  <inkml:trace contextRef="#ctx0" brushRef="#br0" timeOffset="2510">4391 604 1670 0,'0'0'533'0,"0"0"-414"0,0 0 9 16,0 0 125-16,0 0-29 15,-181 126-109-15,155-72-30 16,12 4-55-16,11-1-6 16,3-4-18-16,3-10-4 15,31-7-4-15,5-11-23 16,4-21-92-16,-1-4-64 15,1-11-66-15,-7-27-16 16,-10-9 72-16,-6-4 98 16,-14 6 92-16,-6 8 1 15,0 13 130-15,0 16 93 16,0 8 11-16,0 0-79 0,0 23-82 16,0 12-19-16,0 3 18 15,0 2-62 1,17-9-9-16,8-10-1 0,6-8-33 15,1-13-62-15,-2 0-17 16,-4-16-54-16,-3-22 75 16,-7-3 43-16,-3-3 16 15,-6 2 25-15,-4 11 7 16,-3 12 45-16,0 13 74 16,0 6 57-16,0 6-47 15,6 32-102-15,8 8 17 0,9 6-10 16,9-3-19-1,7-1 3-15,7-13-11 0,4-12 7 16,-2-14-28-16,-2-9-21 16,-10-9-63-16,-10-22 36 15,-6-14 12-15,-14-2 47 16,-1-6 3-16,-5 0 17 16,0 4 57-16,0 10 34 15,0 10-9-15,-8 11 16 16,2 18-13-16,3 0 6 15,3 25-71-15,0 36-36 16,0 12 23-16,6 24-24 16,17 16 0-16,7 4 8 15,5 3-8-15,1-3 20 16,1-1-19-16,-5-4 0 0,-12-12 11 16,-10-8-11-16,-10-13-1 15,0-14 1-15,-14-20 0 16,-14-17 35-16,-12-12-6 15,-5-16 6-15,-3 0 15 16,0-31-45-16,5-15 6 16,11-22-12-16,8-8-5 15,18-17 4-15,6-12-60 16,11-51-89-16,21 23-141 16,-2 18-609-16</inkml:trace>
  <inkml:trace contextRef="#ctx0" brushRef="#br0" timeOffset="2810">2901 566 1644 0,'0'0'658'0,"0"0"-536"15,0 0-73-15,0 0-49 16,252-48-6-16,-153 31-77 15,-11 11-749-15</inkml:trace>
  <inkml:trace contextRef="#ctx0" brushRef="#br0" timeOffset="3251">6382 495 1390 0,'0'0'729'16,"0"0"-620"-16,0 0-38 16,0 0 113-16,-175 19 41 0,132 21-89 15,8 10-59 1,11 11 12-16,12 4-13 0,12 4-10 15,0-7-33-15,3-4-14 16,26-11 13-16,13-13-32 16,12-15-7-16,8-15-16 15,6-4-76-15,31-28-168 16,-17-13-269-16,-14 5-320 0</inkml:trace>
  <inkml:trace contextRef="#ctx0" brushRef="#br0" timeOffset="3932">6827 652 1932 0,'0'0'675'16,"0"0"-495"-16,0 0 85 16,0 0-54-16,-181 44-67 15,138-6-81-15,14 10-45 16,10-5 8-16,13 6-26 15,6-4 0-15,9-6-2 16,27-10-1-16,10-12-63 16,5-10-43-16,3-7-59 15,-9-9-53-15,-5-27 61 16,-12-4-46-16,-8-5 64 0,-6 4 72 16,-11 10 70-1,-3 12 22-15,0 17 127 0,0 2 53 16,0 11-132-16,0 24-10 15,0 9 15-15,14 4-54 16,8-10-11-16,7-2-10 16,8-17-18-16,-1-13-18 15,2-6-31-15,-5-6-8 16,-4-29 5-16,-6-10-27 16,-3-7 64-16,-3-1 20 15,-1 3 13-15,-7 12 13 16,-1 13 42-16,-2 21 23 15,0 4 31-15,2 17 6 16,-5 31-34-16,3 1-38 16,-3 13-21-16,0-9 26 0,1-4-48 15,-1-7 1-15,-3-21 12 16,0-10-13-16,0-7-10 16,0-4-2-16,-10-4 0 15,4-28-2-15,3-10 4 16,3-7-20-16,0-4 24 15,19-6 4-15,21 7 2 16,6 6 1-16,5 12-1 16,5 16 51-16,4 15-24 15,-6 3 15-15,2 21 69 16,-2 23-40-16,-12 5-18 16,-7 4-23-16,-8-2-17 15,-11-11-11-15,-9-7-2 16,-7-10-95-16,0-23-105 0,-10 0-282 15,-13 0-211-15</inkml:trace>
  <inkml:trace contextRef="#ctx0" brushRef="#br0" timeOffset="4171">6708 268 1543 0,'0'0'845'0,"0"0"-676"15,0 0-33-15,0 0 71 0,184-115-44 16,-142 95-103 0,-2 11-43-16,-11 9-17 0,-10 3-20 15,-15 62-116-15,-4-3-237 16,0 5-694-16</inkml:trace>
  <inkml:trace contextRef="#ctx0" brushRef="#br0" timeOffset="4320">7026 1620 1570 0,'0'0'1379'16,"0"0"-1181"-16,0 0-147 0,0 0-51 15,0 0-204-15,-7-156-2545 16</inkml:trace>
  <inkml:trace contextRef="#ctx0" brushRef="#br0" timeOffset="5555">0 2651 1689 0,'0'0'481'16,"0"0"-317"-16,0 0 14 16,0 0 32-16,0 0 13 15,0 0-74-15,59-91-72 16,-42 91-19-16,3 0 5 16,-1 30-24-16,4 14 16 15,0 12-43-15,0 12-10 16,3 9 16-16,-1-12-18 15,12-1-1-15,8-14-7 16,9-12-10-16,3-20-16 0,10-18-35 16,-5 0-39-1,-7-38-43-15,-12-15-7 0,-18-12 43 16,-20-8-2-16,-5 8 73 16,-20 7 35-16,-19 4 18 15,-7 15 16-15,4 13 42 16,5 10 12-16,7 15-22 15,12 1-36-15,10 0-14 16,8 0-7-16,14 4-27 16,31 15 15-16,17-7 2 15,14 2-41-15,9-7-7 16,7-1-34-16,3-6 66 16,-4 0 20-16,-12 0-37 15,-21 0 14-15,-21 0 18 0,-24-6 11 16,-13 2 72-16,-3 1 61 15,-36 3-12-15,-15 0 43 16,-5 0-73-16,-3 16-1 16,4 9-33-16,5 15-18 15,11-3 6-15,16 5-21 16,15 4-8-16,11 5-13 16,14-5-3-16,28-1-6 15,15-13-50-15,5-11-24 16,3-21-5-16,-3 0-108 15,-10-18 66-15,-12-17 9 16,-15 3 35-16,-11-7 83 0,-8 13 32 16,-6 4 94-1,0 18 71-15,0 4-31 0,0 0-64 16,0 11-66-16,0 16-30 16,8 4-5-16,7 8-1 15,8-4-10-15,1-11-32 16,5-15-184-16,-6-3-254 15,-4-6-411-15</inkml:trace>
  <inkml:trace contextRef="#ctx0" brushRef="#br0" timeOffset="5746">770 2151 2306 0,'0'0'379'16,"0"0"-287"-16,0 0-76 16,0 0 20-16,219 68-9 15,-78-36-27-15,-17-5-296 16,-13-7-1211-16</inkml:trace>
  <inkml:trace contextRef="#ctx0" brushRef="#br0" timeOffset="6366">2518 2888 1704 0,'0'0'178'0,"0"0"-124"16,0 0 155-16,0 0-14 15,0 0-100-15,0 0-73 16,202-210-13-16,-163 143 49 16,-2-10 3-16,-8-3-8 15,-13-4-32-15,-12 4 43 16,-4 15 42-16,0 7 27 0,-20 16-13 15,-6 19-20-15,0 17 1 16,0 6 6-16,-1 37-83 16,1 28-23-16,3 23 34 15,4 22-22-15,10 2-3 16,5-3-10-16,4-2 0 16,0-2 14-16,0-20-14 15,4-13-5-15,2-14-4 16,-3-11 5-16,-3-21-11 15,0-15-20-15,0-11 29 16,0 0-4-16,0-4-7 16,0-35-25-16,0-8 2 0,7-12-3 15,22 5 11-15,14-2 13 16,8 16 16-16,2 13-11 16,-1 12 11-16,1 15 3 15,-7 0 2-15,-4 24 25 16,-5 15 21-16,-5 5-15 15,-10 3-17-15,-5-9 8 16,-3-6-24-16,-8-5 0 16,1-6-27-16,-4-16-60 15,7-5-145-15,-4 0-252 16,1-20-193-16</inkml:trace>
  <inkml:trace contextRef="#ctx0" brushRef="#br0" timeOffset="6731">3473 2106 1850 0,'0'0'631'15,"0"0"-533"-15,0 0 48 16,-42 157 131-16,25-77-110 0,2 14-75 16,-5 9-46-1,0 8-9-15,-2-4 37 0,2 2-41 16,-3-15-27-16,3-9 9 15,1-7-15-15,-1-17-8 16,3-11-35-16,5-22-98 16,1-16-113-16,8-6-293 15,0-6-334-15</inkml:trace>
  <inkml:trace contextRef="#ctx0" brushRef="#br0" timeOffset="7101">3833 2625 1787 0,'0'0'839'15,"0"0"-669"-15,0 0-13 16,0 0 32-16,0 0-71 15,0 0-65-15,0 0-38 16,-173 26-7-16,164-1-16 16,9 11 8-16,0-5-30 15,20 9-5-15,15-6-4 0,4 5-13 16,4-1 8 0,-7 0 16-16,1-3 19 0,-15-3 6 15,-5 1 3-15,-14-6 45 16,-3-1-6-16,-14-6 34 15,-22-1-8-15,-13-9-40 16,1 0 16-16,2-4-41 16,-7-6-61-16,17-6-126 15,10-14-583-15</inkml:trace>
  <inkml:trace contextRef="#ctx0" brushRef="#br0" timeOffset="7593">4846 2179 1667 0,'0'0'225'16,"0"0"-165"-16,0 0 135 15,0 0 137-15,0 0-213 16,0 0-51-16,0 164 17 16,0-79 42-16,0 6 3 15,0 3-42-15,6 5-32 16,3-9 11-16,5-10-43 16,-5-4 8-16,5-8-16 15,-4-9-7-15,-3-20 0 16,-4-7-7-16,0-18 5 15,-3-8-7-15,6-6-48 16,1-6-73-16,16-55-175 16,-3 3-302-16,-4-5-663 0</inkml:trace>
  <inkml:trace contextRef="#ctx0" brushRef="#br0" timeOffset="8356">4612 2599 2063 0,'0'0'465'0,"0"0"-407"16,0 0 33-16,0 0 112 0,0 0-87 16,181 6-80-1,-119-6-6-15,4-6-30 0,-4-7 0 16,0 9 6-16,-3-5-6 15,1-10-1-15,-9 5-11 16,-2-13-9-16,1-5 21 16,-8-6-30-16,-2-3-8 15,-5-4 38-15,-8 4-23 16,-15-3 16-16,-4 12 7 16,-8 2 18-16,0 12 70 15,-17 4-24-15,-13 7 7 16,1 7 26-16,-7 0-53 15,1 27-7-15,4 9-7 16,5 14-9-16,7 11 22 16,10 10-43-16,1 6 1 0,8 7 20 15,0 3-21-15,0-8 0 16,0-5-1-16,0-12 2 16,3-16-3-16,2-13 2 15,-2-12-34-15,-3-18 14 16,3-3-5-16,-3 0-1 15,6-9-20-15,0-23-26 16,7-9 33-16,7 1-18 16,6 0-9-16,7 5 17 15,4 14 12-15,1 12 17 16,-2 9 11-16,4 0 9 16,-7 36 60-16,-7 8-15 0,-3 9-17 15,-3-7 11 1,-1 2-22-16,1-13-11 0,0-8-6 15,3-12-30-15,2-15-59 16,-2 0-88-16,0-21-56 16,-3-18 50-16,-4-2 7 15,-3 4 107-15,-3 4 67 16,-7 5 2-16,0 11 150 16,-3 15 68-16,0 2-48 15,0 9-70-15,0 29-35 16,0 3 19-16,3 3-17 15,5 0-28-15,1-9 5 16,2-8-44-16,-2-9-29 16,1-16-129-16,-1-2-75 15,-2-29-127-15,-3-3-417 0</inkml:trace>
  <inkml:trace contextRef="#ctx0" brushRef="#br0" timeOffset="8479">5773 2513 1805 0,'0'0'507'16,"0"0"-507"-16,0 0-121 15,0 0-205-15</inkml:trace>
  <inkml:trace contextRef="#ctx0" brushRef="#br0" timeOffset="9159">6328 2724 1676 0,'0'0'919'16,"0"0"-722"-16,0 0 67 16,0 0-43-16,0 0-94 15,0 0-64-15,-176 25-47 16,160 9-7-16,2 12-6 15,5 4-2-15,9 3-1 16,0-3 6-16,0-9-5 16,0-5-2-16,23-10-13 0,2-8-25 15,9-12-9-15,5-6-41 16,7-4 26-16,2-29-29 16,6-7-29-16,0-19-9 15,2-6 15-15,7-8 3 16,-1-13 54-16,-3-6-34 15,-1 1-140-15,-8 6 129 16,-15 8 103-16,-8 18 120 16,-15 10 38-16,-12 13 28 15,0 16 51-15,-3 12-26 16,-25 8-47-16,-6 0-64 16,-2 12-37-16,1 30-3 15,4 9-40-15,9 14-19 16,6-4 18-16,9 16-19 15,4-10 0-15,3 10 0 0,0-12 1 16,0-3-13-16,0-13 5 16,0-9-23-16,0-15 10 15,0-3-37-15,3-22-18 16,4 0 28-16,3 0-12 16,6-22 11-16,7-3-12 15,9-2 38-15,7 4 14 16,7 8 8-16,4 9 0 15,5 6 83-15,-5 0 29 16,-8 21-31-16,-13 17-14 16,-6-5-23-16,-9 4 1 15,-8-5-33-15,1-8-12 16,-7-6 0-16,0-9 0 0,0-9-1 16,0 0-103-16,-19-30-146 15,2-8-470-15,0-10-1054 16</inkml:trace>
  <inkml:trace contextRef="#ctx0" brushRef="#br0" timeOffset="9343">5801 2257 2868 0,'0'0'465'0,"0"0"-465"0,0 0-25 16,204-96 10-16,-99 28-57 16,-5 3-732-16</inkml:trace>
  <inkml:trace contextRef="#ctx0" brushRef="#br0" timeOffset="10991">8142 2672 1854 0,'0'0'484'0,"0"0"-439"16,0 0 45-16,0 0 84 16,0 0-57-16,0 0-55 15,180-206-54-15,-111 136-2 0,-4-10 3 16,-9 0-9-16,-13 2-23 15,-20 7-2-15,-17 6 22 16,-6 5 2-16,-9 16 2 16,-25 12-1-16,2 14 48 15,-4 18 48-15,-1 3-24 16,5 44-37-16,2 30-29 16,7 15 23-16,11 19-8 15,2 7-11-15,7 1 23 16,3 4-33-16,0-9 11 15,0-3-8-15,0-25 6 0,0-14-1 16,0-23-8 0,3-22 0-16,0-18-1 0,4-9 1 15,-1-12-11 1,8-29 10-16,-2-24 2 0,11-6-5 16,4-5 4-16,2 5 0 15,7 6-2-15,7 13 2 16,0 19-7-16,2 21 1 15,-5 12 6-15,-4 18 9 16,-4 26-9-16,-9 13 1 16,-1 8 19-16,-5-1-14 15,0-11-6-15,3-9 0 16,2-15-9-16,1-10 8 16,6-19-71-16,1 0-96 15,-1-27 49-15,-3-20-24 0,-3-5-18 16,-6 6 36-16,-4-4 82 15,-10 15 43-15,-3 15 36 16,0 10 91-16,0 10 71 16,0 10-145-16,0 22-41 15,0 10 1-15,3 4-6 16,23 1 7-16,11-2-14 16,11-13 0-16,2-14-3 15,-1-10 3-15,-4-8-57 16,-11-8-52-16,-14-25-26 15,-14-5 70-15,-6-12 29 16,-12 2 36-16,-36 1 77 16,-6 4 17-16,-5 9 21 0,-4 13-30 15,10 12-21-15,15 9 22 16,18 0-62-16,20 7-24 16,3 14 0-16,43-1-10 15,19-4-53-15,8-6-43 16,5-3-62-16,-2-7 6 15,-8 0-6-15,-9 0 105 16,-13 0 62-16,-13 0 1 16,-13-7 40-16,-14 7 130 15,-3 0 31-15,-3 0 1 16,0 0-16-16,0 27-71 16,0 26 0-16,0 21-17 0,0 21-24 15,0 40-23 1,0 0-19-16,6 4 34 0,5 5-41 15,1-20-23-15,5 2 13 16,-1-17-15-16,-2-17-1 16,-5-31-5-16,-3-9 6 15,-1-26 13-15,-5-18-13 16,0-8 0-16,0 0 17 16,0-30-17-16,-8-19-2 15,-4-25-19-15,-2-12 2 16,5-23 17-16,-8-32-43 15,1-33 5-15,-1 9 5 16,5 15-13-16,4 26 15 16,8 29 3-16,0 5 30 15,0 4-16-15,31 27 16 0,11 20-9 16,13 19 8-16,7 14-2 16,3 6 3-16,-5 6 11 15,-10 20 9-15,-12 13 51 16,-15 0-38-16,-13 9 6 15,-10-2-5-15,-3 4-13 16,-33-4 1-16,-10 2-22 16,-7-9-1-16,-5-7-57 15,-24-25-165-15,12-7-406 16,13 0-411-16</inkml:trace>
  <inkml:trace contextRef="#ctx0" brushRef="#br0" timeOffset="11210">9108 2234 1309 0,'0'0'981'16,"0"0"-832"-16,0 0-109 15,0 0 67-15,0 0-10 16,0 0-44-16,170 44-53 15,-160-6-103-15,-10 29-62 16,0-7-305-16,-10-3-821 0</inkml:trace>
  <inkml:trace contextRef="#ctx0" brushRef="#br0" timeOffset="11341">9187 3524 912 0,'0'0'1497'16,"0"0"-1304"-16,0 0-160 0,0 0-33 16,0 0-680-16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2:09.39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1156 541 1003 0,'0'0'526'0,"0"0"-314"16,0 0-73-16,0 0 21 16,0 0 21-16,-167-101-20 15,124 89-21-15,-6 4-26 16,-1 4-41-16,-4 4 38 15,-3 0-32-15,1 21-4 16,5 18-15-16,2 7-17 16,10 17-19-16,5 8 24 15,11 5-47-15,17 3 4 16,6 1 20-16,0 0-17 16,32-7 7-16,15-8-14 0,8-7 7 15,10-13 8-15,11-14-16 16,9-8-12-16,3-18-48 15,0-5-112 1,25-9-147-16,-25-21-338 0,-17-5-1252 0</inkml:trace>
  <inkml:trace contextRef="#ctx0" brushRef="#br0" timeOffset="488">1453 55 1949 0,'0'0'274'16,"0"0"-231"-16,0 0 19 15,0 0 93-15,0 0-47 16,0 0-48-16,221-52-50 15,-164 52 7-15,-7 4-10 16,-15 23-7-16,-10 3 21 16,-25 7-8-16,0 1-8 15,-20 1 43-15,-20 0-22 16,1-7 1-16,2-6-12 0,12-5 17 16,8-9 8-1,8-10-39-15,9 1-1 0,0-3 0 16,0 0-3-16,23 6-46 15,8 4 34-15,12 7 13 16,4 6-14-16,-4 6-1 16,-8 7 17-16,-13 2-10 15,-11 4 22-15,-11-2-12 16,-6 4 27-16,-34-8 10 16,-13 1 42-16,-9-11-52 15,3-6-7-15,1-5 16 16,5-9-36-16,13-2-50 15,15 0-180-15,11 3-489 0,11-3-1211 16</inkml:trace>
  <inkml:trace contextRef="#ctx0" brushRef="#br0" timeOffset="835">1503 1295 1073 0,'0'0'1029'15,"0"0"-910"-15,0 0-93 16,0 0 36-16,0 0 135 0,166-35-124 16,-122 35-30-16,-15 29 6 15,-15 9-24-15,-14 6 17 16,-8 12 16-16,-32 0-26 15,-8 0 35-15,-1-6-21 16,7-9 4-16,8-11 32 16,18-13-45-16,13-7-31 15,3-8-6-15,3-2 8 16,33 0-17-16,13 0-102 16,10 0-129-16,9 0-57 15,25 0-80-15,-14-6-293 16,-14 0 84-16</inkml:trace>
  <inkml:trace contextRef="#ctx0" brushRef="#br0" timeOffset="1110">2017 1431 1573 0,'0'0'483'0,"0"0"-258"16,0 0 74-16,0 0-44 15,0 0-113-15,0 0-92 16,0 0-35-16,-46 87 1 15,69-42-16-15,13-4-40 16,10-6-43-16,6-5-78 16,7-12 7-16,0-10 143 15,-10-8 2-15,-13 0 9 16,-16-29 6-16,-17-15 76 16,-3-8 55-16,-3-5-9 0,-23 1-13 15,-4 11-7 1,-10 16-61-16,-5 17-47 0,-47 14-301 15,14 32-506-15,-1 3-1187 16</inkml:trace>
  <inkml:trace contextRef="#ctx0" brushRef="#br0" timeOffset="1531">0 2016 1790 0,'0'0'371'15,"0"0"-256"-15,0 0-63 16,0 0 142-16,0 0 4 16,0 0-80-16,196 4-18 15,-72-4-31-15,60 0 16 16,55-10 1-16,29 2-67 0,10 1-13 16,2 5-1-1,-5-4 4-15,6-5 12 0,-10-7-8 16,-18 0 1-16,-58 0-1 15,-47 9-12 1,-43 3-1-16,-33 6 0 0,-9 0-1 16,-15 0-23-16,-37 0-272 15,-11 0-348-15,-30 4-1309 0</inkml:trace>
  <inkml:trace contextRef="#ctx0" brushRef="#br0" timeOffset="2222">572 3039 1662 0,'0'0'573'16,"0"0"-480"-16,0 0-70 0,0 0 14 16,0 0 107-1,0 0-71-15,0 0-41 0,181-118 4 16,-106 118-22-16,1 9 11 16,-11 29-3-16,-17 18-2 15,-20 15 12-15,-28 11-20 16,0 10-4-16,-43 0 29 15,-16-6 4-15,-3-4-13 16,6-21 29-16,13-13-5 16,20-17 24-16,14-10-74 15,9-8 5-15,0-5 3 16,29 3-10-16,20-5-1 16,10 0-5-16,11-6 6 15,4 0-26-15,5 0-153 16,38-8-75-16,-18-11-262 0,-14-1-377 15</inkml:trace>
  <inkml:trace contextRef="#ctx0" brushRef="#br0" timeOffset="2568">1781 3026 1879 0,'0'0'559'16,"0"0"-367"-16,0 0 5 15,0 0-1-15,0 0-62 16,-167 86-65-16,125-12 18 16,8 17-56-16,12 6 13 15,19 4 13-15,3-7-44 16,33-5-2-16,32-15-11 0,23-17-8 16,20-13 8-16,6-23-108 15,5-17 7-15,-12-4 60 16,-22-19-13-16,-25-33 47 15,-32-13 7-15,-28-15 45 16,0-13 65-16,-48-10-66 16,-23 3 16-16,-18 5 9 15,-6 25-43-15,-1 19-26 16,16 21-27-16,17 21-90 16,41 9-94-16,14 13-479 15,8 7-497-15</inkml:trace>
  <inkml:trace contextRef="#ctx0" brushRef="#br0" timeOffset="3033">2302 2567 2414 0,'0'0'284'15,"0"0"-227"-15,0 0-22 16,0 0 28-16,0 0 90 16,0 0-41-16,190-100-90 0,-122 100-14 15,-5 0 5 1,-15 27-5-16,-17 6 32 0,-22 1-40 16,-9 12 0-16,-6-6 30 15,-31 4-30-15,-5-9 10 16,-4-3-17-16,4-11 14 15,8-5 13-15,11-9-14 16,14-6-6-16,5-1 30 16,4 0-30-16,0 0-21 15,30 0 4-15,10 7 17 16,8 2 5-16,8 5-5 16,-4 9 0-16,-6 5 1 15,-16 7 13-15,-18 3-14 16,-12 3 1-16,-12 3 17 15,-41 1 44-15,-15-8-47 0,-11-1 8 16,1-15 32 0,5-7-55-16,14-8 0 0,7-6-83 15,19 0-227-15,18-18-952 16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9:26.96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652 946 1515 0,'0'0'292'16,"0"0"-222"-16,0 0-13 15,0 0 147-15,0 0-9 16,0 0-51-16,0-8-64 16,-3 2 6-16,-5 0 41 15,-1-3-27-15,-2 3-16 0,-8 4-9 16,-1 2-19 0,-6 0 19-16,-6 10-74 0,-1 26-1 15,-4 14 36-15,5 18-28 16,-1 11-2-16,7 17 7 15,6 9-13-15,4 10 30 16,4 4-30-16,4 3 0 16,5 0-1-16,3-3 1 15,0-2 0-15,0-6-1 16,0-1 2-16,14-8 2 16,5-2-3-16,-6-8 0 15,-6-16 34-15,-7-11-33 16,0-13 7-16,-3-6-7 15,-24-14 10-15,-2-5 11 16,-5-10-21-16,3-4 20 0,-9-9 33 16,4-4-39-16,-4 0-2 15,1 0-13-15,7-4 1 16,3-12-7-16,12 4-90 16,17-6-125-16,0 3-318 15,23 5-563-15</inkml:trace>
  <inkml:trace contextRef="#ctx0" brushRef="#br0" timeOffset="471">851 2929 1798 0,'0'0'393'0,"0"0"-223"16,0 0 58-16,0 0 70 15,0 0-150-15,0 0-70 0,0 0-3 16,-134 123-18-16,104-66 18 16,7 8-23-16,8 5-28 15,7 0 22-15,8-3-46 16,0-9-1-16,14-5 1 16,18-8 0-16,4-16-9 15,7-13-10-15,2-16-7 16,-2 0 14-16,-1-37-30 15,-5-18 42-15,-11-16-4 16,-7-13 11-16,-11-4 32 16,-8 3-9-16,0 6-16 15,-14 11 10-15,-22-2-24 16,7 16-151-16,-1 10-832 0</inkml:trace>
  <inkml:trace contextRef="#ctx0" brushRef="#br0" timeOffset="1141">482 48 1861 0,'0'0'481'0,"0"0"-415"15,0 0 55-15,0 0 34 16,0 0-50-16,0 0-24 0,0 0-67 16,173-32-7-1,-94 28 12-15,6 4-13 0,3 0 14 16,-3 0-20-16,-6 0 0 16,-17 0-12-16,-19 0-30 15,-31 6-170-15,-9 5-278 16,-3-1-98-16</inkml:trace>
  <inkml:trace contextRef="#ctx0" brushRef="#br0" timeOffset="1376">672 56 1635 0,'0'0'340'0,"0"0"-262"15,0 0 157-15,0 0 60 16,0 0-104-16,-34 195-95 16,28-144-37-16,-2-2-50 15,5-5 12-15,3-2-21 16,0-13-36-16,0-6-122 16,14-18-212-16,9-5-205 15,-6 0-1168-15</inkml:trace>
  <inkml:trace contextRef="#ctx0" brushRef="#br0" timeOffset="1583">890 39 234 0,'0'0'1482'0,"0"0"-1282"0,0 0 48 15,0 0 43-15,0 0-6 16,0 189-120-16,-13-124-91 15,3 0-11-15,1-3-44 16,-1-10-8-16,7-5-11 16,3-7-67-16,0-12-149 15,0-8-334-15,6-14-249 0</inkml:trace>
  <inkml:trace contextRef="#ctx0" brushRef="#br0" timeOffset="1863">1290 36 1722 0,'0'0'347'0,"0"0"-236"16,0 0 109-16,-57 213 76 15,35-134-117-15,6 3-88 16,0-3-59-16,2-5-5 16,5-9 7-16,-2-4-34 15,5-9-2-15,0-10 2 16,6-5-88-16,0-11-242 0,0-11-358 16,0-9-1168-16</inkml:trace>
  <inkml:trace contextRef="#ctx0" brushRef="#br0" timeOffset="2244">1431 121 1796 0,'0'0'383'0,"0"0"-266"16,0 0 25-16,0 0 66 15,0 0-33-15,170-73-80 0,-124 73-48 16,-4 0 35 0,-6 20-28-16,-10 16 0 0,-12 6 4 15,-14 10 13-15,0 10 23 16,-23 9-36-16,-16-4-40 16,-7 1 30-16,4-6-33 15,2-12-15-15,10-11 8 16,13-14-1-16,8-7 14 15,6-6-21-15,3-6 1 16,3 0 19-16,30-1-8 16,13-5 24-16,19 0-11 15,14 0-25-15,9-7 15 16,9-9-15-16,-1 5-34 0,0 5-46 16,-28 2-302-1,-25 4-1197-15</inkml:trace>
  <inkml:trace contextRef="#ctx0" brushRef="#br0" timeOffset="4458">2669 1885 1540 0,'0'0'261'0,"0"0"-121"0,0 0-24 16,0 0 98-1,0 0-11-15,0 0-71 0,-93-96-11 16,53 85-48-16,-8 5 8 16,-14 6 50-16,-7 0-83 15,-4 14-12-15,2 27-8 16,3 16-10-16,8 14 53 16,12 8-50-16,14 3-20 15,18-3 43-15,16-8-44 16,0-8-5-16,42-14 4 15,14-19-25-15,20-19-25 16,5-11-23-16,1-17-48 16,0-31 15-16,-14-8 28 15,-15-9 42-15,-13 0 36 16,-17 7 1-16,-10 11 93 0,-10 15 49 16,-3 20-10-16,0 12 4 15,0 0-66-15,0 27-32 16,0 20-11-16,6 7-21 15,11 4 27-15,6-3-33 16,3-4-12-16,4-8 10 16,5-9-103-16,21-17-118 15,-7-5-346-15,-10-12-471 0</inkml:trace>
  <inkml:trace contextRef="#ctx0" brushRef="#br0" timeOffset="4809">3474 1803 2068 0,'0'0'619'0,"0"0"-446"16,0 0 53-16,0 0-57 15,0 0-63-15,-190-19-65 16,167 27-40-16,9 19 2 15,14 5-3-15,0 13-24 16,17 1 24-16,22 8-49 16,13-1-8-16,7 3-7 15,7-3 10-15,-4-4 42 16,-12-2 4-16,-15-3 7 16,-18-5-1-16,-17-6 4 15,-6-4 7-15,-37-9 1 0,-13-4 17 16,0-15 26-16,1-1-53 15,9-4-10-15,16-26-56 16,30-29-278-16,0 5-378 16,20 5-1152-16</inkml:trace>
  <inkml:trace contextRef="#ctx0" brushRef="#br0" timeOffset="5008">3797 1902 2054 0,'0'0'342'0,"0"0"-131"0,0 0 97 16,0 187-106-16,-6-118-56 15,6-3-112-15,0-5-34 16,0-11 0-16,6-9-48 16,11-15-70-16,-1-26-361 15,1 0-224-15,-11 0-1153 0</inkml:trace>
  <inkml:trace contextRef="#ctx0" brushRef="#br0" timeOffset="5156">3732 1562 2058 0,'0'0'475'15,"0"0"-393"-15,0 0-8 0,0 0-53 16,0 0-21-16,0 0-244 15,0 0-481-15</inkml:trace>
  <inkml:trace contextRef="#ctx0" brushRef="#br0" timeOffset="5500">4134 1972 1408 0,'0'0'306'0,"0"0"-72"15,5 164 40-15,-2-93-62 16,-3-12-108-16,3-8-70 0,-3-18-7 16,3-20-27-16,-3-9 0 15,0-4 25-15,0-24-25 16,0-21-10-16,0-10-11 16,10-13-6-16,6 0-9 15,14 1-23-15,2 8 14 16,10 15 38-16,1 17 1 15,7 19 6-15,-1 8 0 16,-1 11 49-16,5 33 119 16,-1 10 50-16,-6 11-99 15,-7 1-25-15,-5-1-17 16,-9 0-23-16,6-12-54 0,1-8-23 16,21-16-108-16,-8-11-344 15,-5-18-279-15</inkml:trace>
  <inkml:trace contextRef="#ctx0" brushRef="#br0" timeOffset="5965">5048 1896 1714 0,'0'0'394'0,"0"0"-174"16,0 0 50-16,0 0 3 15,0 0-117-15,196 94-83 16,-159-44 21-16,-11 5-23 16,-13 8-31-16,-10-5 0 0,-3-4-31 15,0-7 2-15,-19-10-11 16,-4-9-36-16,3-14 35 16,3-8-40-16,5-6-15 15,8 0-46-15,4-18-115 16,0-16-30-16,24-11-46 15,14-11-7-15,12-6 18 16,-1 0-93-16,-7 6 174 16,-8 8 201-16,-12 14 196 15,-13 4 156-15,-6 12-32 16,-3 10 53-16,0 6-14 16,0 2-99-16,-19 10-79 15,-10 32-88-15,-8 14-38 0,2 8 31 16,8 7-50-1,15 0-17-15,12-6 29 0,0-6-48 16,20-9 1-16,28-12-2 16,21-13-38-16,13-17 28 15,42-8-140-15,-16-30-370 16,-23-4-309-16</inkml:trace>
  <inkml:trace contextRef="#ctx0" brushRef="#br0" timeOffset="6940">6358 1845 1770 0,'0'0'350'0,"0"0"-166"15,0 0 34-15,0 0 101 16,-184 62-102-16,146-14-85 16,4 5-53-16,9 6-26 0,11 2 18 15,11 1-71-15,3-3 11 16,0-6-7-16,33-3-4 15,5-14-42-15,12-9-16 16,5-17-42-16,4-10 53 16,-3-1-132-16,1-35-29 15,-9-12 59-15,-8-7 27 16,-8-6 74-16,-5 3 41 16,-15 8 7-16,-6 16 117 15,-6 12 7-15,0 19 58 16,-3 3 5-16,-12 27-133 15,-2 17 10-15,10 9-5 16,7 6-44-16,0-5 10 16,16-5-25-16,30-8 0 15,10-8-9-15,6-15 9 0,1-17-43 16,-7-1-22 0,-11-12-50-16,-16-24 18 0,-12-6 21 15,-11-8 55-15,-6-6 13 16,0 0 8-16,-26 3 0 15,-13 4 2-15,-4 10-1 16,1 9 17-16,-1 13-18 16,11 11-9-16,13 6-3 15,11 0 12-15,8 0-15 16,0 8-23-16,27 5-84 16,8-5 36-16,8-6 11 15,2 1 10-15,5-3 41 16,-4 0-14-16,3 0 10 15,-4 0 17-15,-2 0 11 0,-4 0 3 16,1-3-3-16,-4-3 0 16,-4 4 79-16,-5-3 22 15,-15 1-25-15,-7 4 15 16,-5 0 95-16,-5 0-2 16,-26 0-141-16,-9 15-29 15,4 3 41-15,1-1-38 16,4 2-16-16,15 3-1 15,10 2 9-15,6-1-12 16,0 3 3-16,22 5-14 16,15-6 13-16,11 3-25 0,18-2 26 15,7-2 18-15,4-1-16 16,-1-5 13-16,-14 2-15 16,-19-1 0-16,-20-2 2 15,-23 3-1-15,0 2 31 16,-32-5-2-16,-18-2-24 15,-5-6 2-15,-4-3-8 16,8-6-86-16,14 0-110 16,6-21-314-16,19-5-421 0</inkml:trace>
  <inkml:trace contextRef="#ctx0" brushRef="#br0" timeOffset="7390">7598 1981 1681 0,'0'0'377'0,"0"0"-174"15,0 0 92-15,0 0-20 16,190 17-105-16,-153 22-98 16,-12 8 1-16,-8 10-28 15,-14 1 24-15,-3 1-25 16,-3-6-31-16,-26-5-8 15,-1-11-5-15,-2-9-14 16,5-16-16-16,7-5-4 16,5-7-11-16,10 0-44 0,5-19-122 15,0-17-24 1,28-12-91-16,11-7 38 0,4-6 19 16,5 1-9-16,-5 6 161 15,-4 11 117-15,-10 7 186 16,-6 16 76-16,-7 11-13 15,-2 9 50-15,-5 0-53 16,-1 13-8-16,-8 26-46 16,0 6-55-16,-8 7-47 15,-12 4 4-15,1-3-61 16,4-5-15-16,7-4-18 16,8-12-3-16,0-5-11 15,14-10-111-15,51-17-69 16,-3 0-181-16,4 0-423 0</inkml:trace>
  <inkml:trace contextRef="#ctx0" brushRef="#br0" timeOffset="7918">8833 1939 2121 0,'0'0'364'0,"0"0"-218"15,0 0 45-15,0 0 61 16,0 0-85-16,-207 16-113 16,162 19 1-16,8 9-30 0,12 6-13 15,8 2 14-15,17-1-26 16,0-1-9-16,3-6 3 15,30-6-48-15,10-7-45 16,5-18-64-16,6-13 7 16,-3 0-36-16,-5-28-36 15,-7-19-15-15,-8-17 60 16,-5-11 92-16,-10-11 78 16,-7-14 4-16,-6-12 9 15,-3-9 86-15,0-11 13 16,0 2 67-16,-3 13-8 15,-9 23-18-15,5 29 78 16,1 31 27-16,2 34-85 0,4 21-61 16,0 50-32-16,0 30 11 15,0 18-7-15,7 15-28 16,9 0 44-16,4-4-51 16,6-6-34-16,13-11 39 15,10-17-41-15,7-12-17 16,3-23-71-16,-1-11-71 15,4-21-117-15,-15-13-548 16,-18-14-564-16</inkml:trace>
  <inkml:trace contextRef="#ctx0" brushRef="#br0" timeOffset="8367">9386 1890 2118 0,'0'0'497'0,"0"0"-371"0,0 0 86 16,0 0-20-16,0 0-92 16,203 49-47-16,-166-4-4 15,-11 8-9-15,-10 5 22 16,-13 2-56-16,-3-3-6 16,-10-9 27-16,-22-6-27 15,-2-9-9-15,6-9-21 16,5-13-7-16,6-5 22 15,3-6-94-15,11 0-38 0,3-24-96 16,11-11-132 0,27-10-92-16,18-7 165 0,0-2-425 15,-1 4-294-15,-8 10 1021 16,-15 7 927-16,-12 5-291 16,-7 11-337-16,-7 6 90 15,-6 5-18-15,0 6-41 16,0 0-56-16,-9 0-103 15,-21 21-107-15,-2 11 2 16,-4 7-28-16,10 4-14 16,9 7-8-16,14 0-16 15,3 0 0-15,3-5-6 16,29-4-58-16,18-11-65 16,58-18-207-16,-6-12-350 15,-1 0-457-15</inkml:trace>
  <inkml:trace contextRef="#ctx0" brushRef="#br0" timeOffset="8601">10859 1950 2184 0,'0'0'550'15,"0"0"-468"-15,0 0-18 16,175 0 108-16,-104 0-72 16,0 0-71-16,-4 0-29 0,-15 0-45 15,-19 7-232-15,-21 2-341 16,-12 3-608-16</inkml:trace>
  <inkml:trace contextRef="#ctx0" brushRef="#br0" timeOffset="8760">10800 2335 2051 0,'0'0'560'16,"0"0"-264"-16,0 0-10 16,209 26-133-16,-96-26-81 15,63 0-72-15,-23 0-474 0,-24-9-820 16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9:42.77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407 209 1818 0,'0'0'401'16,"0"0"-249"-16,0 0-18 15,0 0 116-15,0 0-56 16,0 0-99-16,0 0-22 16,-79-136-31-16,82 114-15 15,27 2 9-15,8 3-30 16,12 8 37-16,9 5-43 16,7 4 0-16,2 4 16 0,-3 22-15 15,1 9-1 1,-13 9 0-16,-11 7 8 0,-19 8 14 15,-20 5-20-15,-3 8 9 16,-29 7 28-16,-30 0-16 16,-17 4-2-16,-12-2 6 15,-11-12-17-15,-3-4 43 16,-2-12-46-16,9-9 8 16,10-11 17-16,17-10-19 15,21-8 2-15,18-12 3 16,16-3 2-16,13 0 22 15,0-3-42-15,24-21 0 16,21-8 3-16,18-1-3 16,5 4 0-16,3 4-2 15,5 14 2-15,-7 11 0 0,-4 0 6 16,-3 30-6-16,-3 8 39 16,1 4-22-16,-1-6 16 15,3-10-12-15,0-11-21 16,10-15 38-16,4-6-38 15,9-45-24-15,6-18-30 16,36-58-99-16,-19 17-366 16,-23 8-1166-16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9:39.81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0 960 1774 0,'0'0'358'0,"0"0"-236"16,0 0-113-16,0 0 85 0,0 0 48 16,230 15-91-16,-132-13-51 15,10-2-27-15,37 0-187 16,-25-7-63-16,-25-1-959 0</inkml:trace>
  <inkml:trace contextRef="#ctx0" brushRef="#br0" timeOffset="218">111 1366 2022 0,'0'0'575'16,"0"0"-463"-16,0 0-24 0,0 0 88 15,0 0-88-15,0 0-61 16,217-50-27-16,-83 42-6 16,-15 3-203-16,-15 5-566 0</inkml:trace>
  <inkml:trace contextRef="#ctx0" brushRef="#br0" timeOffset="1824">2921 193 1264 0,'0'0'376'0,"0"0"-200"16,0 0-56-16,0 0 37 15,0 0 22-15,0 0-64 0,0 0-17 16,-49-142 33-16,26 125-36 16,-10 2-5-1,-3 3-1-15,-13 9-30 0,-3 3-1 16,-10 0-31-16,-5 27-8 15,2 18 35-15,0 7-28 16,5 10-2-16,15 6 7 16,16-1-30-16,15-4 32 15,14-2-33-15,0-4 0 16,37-10-9-16,14-9 9 16,16-15-49-16,11-17-58 15,7-6-75-15,0-9 13 16,-9-29-9-16,-11-9 60 0,-16-9 99 15,-16 4 19-15,-13-3 22 16,-14 9 131-16,-6 8 34 16,0 11 59-16,0 12-92 15,-9 15-50-15,-8 0 8 16,3 29-85-16,2 24-20 16,5 12 11-16,4 9-18 15,3-3 16-15,0 0-16 16,10-7-12-16,13-11 6 15,3-5-98-15,16-8-70 16,-5-6-331-16,-11-14-252 0</inkml:trace>
  <inkml:trace contextRef="#ctx0" brushRef="#br0" timeOffset="2294">1833 1209 1770 0,'0'0'550'0,"0"0"-411"0,0 0 111 15,0 0 5-15,0 0-84 16,0 0-96-16,0 0-24 16,70 0 44-16,-15 0-47 15,18 0-27-15,12 0 38 16,17 3-37-16,15 0 5 15,38-3-11-15,-8 0-15 16,6 0 34-16,4 0-35 16,-25 0 0-16,11 0 4 15,-16 0-4-15,-11 0 0 16,-15 0 0-16,-19 3 0 0,-19-3-14 16,-18 3 13-16,-22-3-76 15,-14 0-25 1,-9 0-133-16,-23 0-383 0,-12 3-634 15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9:45.85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175 1205 1590 0,'0'0'635'16,"0"0"-478"-16,0 0-86 16,0 0-38-16,0 0 58 15,0 0-2-15,137 0-53 16,-52 0-20-16,7 0-16 16,-4 0-43-16,-6 0-48 15,-16 4-213-15,-21 19-228 16,-22-2-1144-16</inkml:trace>
  <inkml:trace contextRef="#ctx0" brushRef="#br0" timeOffset="233">0 1441 540 0,'0'0'1511'0,"0"0"-1223"15,0 0-233-15,0 0 85 16,0 0 49-16,0 0-118 16,230 0-42-16,-132 0-22 15,7 0-1-15,3 0-12 16,-3 9-30-16,3-1-50 16,16 1-115-16,-28-2-286 15,-25-5-115-15</inkml:trace>
  <inkml:trace contextRef="#ctx0" brushRef="#br0" timeOffset="501">761 1085 1094 0,'0'0'563'0,"0"0"-405"16,0 0 72-16,0 0 63 16,-53-156-85-16,56 156-87 15,37 0-35-15,5 14-16 16,14 24 14-16,1 16-35 15,2 5-20-15,-3 8 26 16,-1 8-42-16,-8-1 20 16,-11-5-6-16,-10 2 20 0,-23-6 5 15,-6 0-22 1,-35-3-4-16,-27-3-7 0,-17-4-19 16,-3-11-19-16,14-8-52 15,22-22-135-15,19-3-249 16,24-11-300-16</inkml:trace>
  <inkml:trace contextRef="#ctx0" brushRef="#br0" timeOffset="1032">2866 1070 1490 0,'0'0'616'16,"0"0"-454"-16,0 0-36 15,0 0 121-15,0 0-22 16,0 0-122-16,0 0-16 15,-184-156-68-15,131 156 34 16,-2 0-8-16,-10 11-32 16,0 35 23-16,-2 12-36 15,12 13 0-15,16 5 38 16,19 4-38-16,20-7 0 0,3-6-1 16,43-13-27-16,16-12-29 15,17-21-100-15,3-21-87 16,3 0 4-16,-6-27-19 15,-14-19 71-15,-13-15 111 16,-16 2 77-16,-13 1 117 16,-12 7 119-16,-8 13-8 15,-3 18 52-15,0 14-92 16,0 6-42-16,-14 20-79 16,2 27-40-16,1 12 42 15,8 3-69-15,3 3 7 16,0-7-19-16,26-10 9 0,14-9-131 15,36-16-161 1,-11-11-353-16,-3-12-861 0</inkml:trace>
  <inkml:trace contextRef="#ctx0" brushRef="#br0" timeOffset="1216">3622 1079 1916 0,'0'0'483'16,"0"0"-330"-16,0 0 39 16,0 0 32-16,190 0-78 15,-118 3-119-15,13 0-27 16,33 14-10-16,-16 0-137 16,-25 2-624-16</inkml:trace>
  <inkml:trace contextRef="#ctx0" brushRef="#br0" timeOffset="1411">3657 1523 1568 0,'0'0'1083'15,"0"0"-915"-15,0 0-65 16,0 0 14-16,184 0-57 15,-105 0-60-15,43-1-5 16,-18 1-283-16,-13 0-584 0</inkml:trace>
  <inkml:trace contextRef="#ctx0" brushRef="#br0" timeOffset="1965">5059 830 1945 0,'0'0'565'0,"0"0"-462"16,0 0 86-16,0 0 54 15,0 0-124-15,-9-178-66 16,35 151-5-16,6 4-29 16,7 5 2-16,4 11 0 15,2 7-14-15,5 0 43 16,-7 33-49-16,-8 20 35 16,-11 18 33-16,-18 14-23 15,-6 14-5-15,-16 9-22 16,-33 1-18-16,-16 1 25 15,-17-11-26-15,-3-10 0 0,-1-16-2 16,8-17-2-16,12-21 3 16,21-16-11-16,14-14 12 15,19-5 6-15,5-9-6 16,7-23-15-16,3-9 14 16,30-4 1-16,10 1-18 15,5 11 17-15,5 16 1 16,-7 10-4-16,-1 7 5 15,-2 13-1-15,2 21 33 16,6 0-12-16,3-2-21 16,5 1 2-16,7-10-1 15,-4-8-1-15,-3-4-57 16,-10-4-109-16,-16-3-332 16,-19-4-452-16</inkml:trace>
  <inkml:trace contextRef="#ctx0" brushRef="#br0" timeOffset="3720">2272 2198 1874 0,'0'0'370'16,"0"0"-204"-16,0 0 100 15,0 0-2-15,0 0-99 16,0 0-95-16,0 0-22 16,31 0 12-16,8 0-21 15,13-2 0-15,18-1-5 16,7 3 4-16,22-3 28 16,15 0-56-16,50-3 14 0,51-3 14 15,62-7-37-15,10-1 14 16,-12 3-15-16,-23 2 6 15,-35 3 0-15,-4 7-6 16,-4-2 0-16,-16 4 0 16,-33 0 3-16,-31 0-3 15,-32 0 0-15,-5 0 1 16,9 0-7-16,11-6 6 16,5-1 0-16,-9-4 10 15,-19 1-8-15,-17-9-2 16,-19 5 0-16,-18-5 1 15,-12 2 25-15,-13-4-8 16,-7-2 1-16,-3-2 5 16,0-12-24-16,0-7 0 15,0-5 0-15,0-14-19 0,0-13 18 16,0-16-47-16,0-21-16 16,3-29 26-16,11-42-53 15,-8 16-1-15,-3 17 18 16,-3 25 13-16,0 32 60 15,-6-7-18-15,-14-1 19 16,1 16 21-16,-1 13-21 16,3 14 9-16,8 8 14 15,3 14-23-15,-2 7 17 16,8 6-17-16,-3 9 0 16,3 10 11-16,-3 1-11 15,3 4-5-15,0 0 4 0,0 0 2 16,0 0 0-16,0 0-1 15,0 6 0-15,0-3-9 16,0-3 15-16,-3 0-6 16,-7 0 0-16,-3 0-1 15,-17 0-11-15,-12-3-1 16,-18 1-14-16,-14 2-11 16,-14 0 8-16,-14 0 29 15,-13 0 0-15,-13 9 1 16,-6 2-10-16,-4 1 10 15,5 0 0-15,-1-7-3 16,-1 1 3-16,1-6-7 16,-4 0 6-16,-9 0 2 0,-4 0-7 15,-2 0 6-15,-28 0 0 16,22 0 0-16,-5 0 1 16,3 0-1-16,27 0 0 15,-19 3 9-15,5 4-8 16,10-2-1-16,5 1 0 15,5 0 14-15,9-3-14 16,15-1 0-16,13 2-2 16,18-4 8-16,13 2 5 15,15-2-11-15,16 0 0 16,6 0 26-16,7 0-26 16,-1 0 0-16,-3 0-1 15,0 0 1-15,-2 0-6 16,-4 0 6-16,3 4 0 15,0-2 2-15,3 2-1 0,1-4-1 16,-1 0 0-16,3 2 6 16,1-2 21-16,3 0-25 15,6 0-2-15,4 3 21 16,3 3-21-16,0 6 0 16,0 9-1-16,0 8 1 15,0 9 13-15,0 12-13 16,0 7 0-16,3 14 29 15,7 8-23-15,0 10-5 16,-6 7 20-16,-4 11-13 16,0 4 17-16,0 0-19 15,0 2-6-15,-14-1 42 16,8-6-36-16,2-5 13 0,4-9-10 16,0-10-8-16,0-9 23 15,0-8-24-15,4-6 0 16,5-12 25-16,-2-4-13 15,-3-6 6-15,-1-9 11 16,0-1-22-16,-3-6 47 16,0-4-54-16,0-2 0 15,0 1 35-15,0-5-34 16,0 1 12-16,0-1-8 16,-3-3-4-16,-4 3 22 0,0-3-23 15,4 1 0 1,3-6-5-16,0 3 5 0,0-6-10 15,0 3 10-15,0-3 0 16,0 0 21-16,-3 0-13 16,3 0-8-16,-3 4 40 15,3 2-23-15,-4-2-8 16,4 3-9-16,0 2 0 16,0-1 9-16,0-2-9 15,0 0-2-15,0-3-4 16,0-3 12-16,0 3-12 15,0 0 2-15,0 0 4 16,0 6 21-16,0 3-21 16,0 0 0-16,0 5 1 15,0-2-1-15,0-1-1 0,13 2-24 16,41-5-86 0,-3 1-56-16,5-10-793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9:54.83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929 1003 1728 0,'0'0'326'16,"0"0"-219"-16,0 0-61 15,0 0 121-15,0 0 53 16,0 0-127-16,23-156-44 16,-23 103 22-16,0 2 43 15,-20 7 9-15,-3 9 5 16,-5 9-15-16,-6 13 11 16,-8 13-93-16,-12 15-11 15,0 44-5-15,1 25-9 0,7 23 9 16,17 20-15-16,13 12 0 15,12 2 8-15,4 1-8 16,0-10 0-16,0-8-12 16,4-10 24-16,-4-10-14 15,0-15 2-15,0-13-48 16,-17-14-31-16,-6-15-116 16,-16-29-122-16,7-13-150 15,-2-5-191-15</inkml:trace>
  <inkml:trace contextRef="#ctx0" brushRef="#br0" timeOffset="161">0 1577 1415 0,'0'0'607'0,"0"0"-486"16,0 0 58-16,176-29 51 16,-88 18-83-16,14 1-66 15,3 1 0-15,5-3-81 16,48-19-121-16,-24-3-374 15,-16 0-341-15</inkml:trace>
  <inkml:trace contextRef="#ctx0" brushRef="#br0" timeOffset="420">1666 425 2123 0,'0'0'614'16,"0"0"-444"-16,0 0-72 0,0 0 77 16,-176 121-37-16,109-36-52 15,-8 48 6-15,-4 44-79 16,11 34 2-16,12-14 0 16,30-40-6-16,20-53 23 15,6-37-32-15,6 6-17 16,20 10 16-16,10 0-109 15,30-15-134-15,-10-25-375 16,-5-21-238-16</inkml:trace>
  <inkml:trace contextRef="#ctx0" brushRef="#br0" timeOffset="649">1764 1097 2114 0,'0'0'623'0,"0"0"-476"16,0 0 13-16,0 0-60 16,0 0 66-16,0 0-27 15,134 220-115-15,-85-139-7 16,4-3-17-16,6-4 1 16,-1-9-11-16,-2-12 8 15,-7-12-171-15,-2-17-164 16,-18-13-436-16,-13-11-924 0</inkml:trace>
  <inkml:trace contextRef="#ctx0" brushRef="#br0" timeOffset="836">2226 1235 2102 0,'0'0'380'0,"0"0"-222"16,0 0 85-16,0 0-22 15,-62 204-110-15,28-131-16 16,-5 1-95-16,-4-6-1 16,1-9 1-16,-7-10-126 15,13-19-209-15,10-15-494 0</inkml:trace>
  <inkml:trace contextRef="#ctx0" brushRef="#br0" timeOffset="1121">2281 693 2501 0,'0'0'376'16,"0"0"-310"-16,0 0 74 15,0 0 42-15,184 102-39 16,-113-20-69-16,5 23-20 15,-5 16 46-15,-8 8-64 16,-16 7-16-16,-25-4 32 16,-19-5-51-16,-3-5 0 0,-25-9-1 15,-19-10-54-15,1-17 6 16,5-23-110-16,8-37-150 16,13-17-435-16,11-9-755 0</inkml:trace>
  <inkml:trace contextRef="#ctx0" brushRef="#br0" timeOffset="1297">3332 1403 1607 0,'0'0'892'16,"0"0"-741"-16,0 0-15 15,226 0 130-15,-150 0-146 0,-2 7-110 16,-5 10-10-16,-4 9-309 15,-15-7-520-15,-27-4-1108 0</inkml:trace>
  <inkml:trace contextRef="#ctx0" brushRef="#br0" timeOffset="1462">3388 1933 2845 0,'0'0'344'15,"0"0"-281"-15,0 0-24 16,0 0 7-16,238 4-13 0,-122-16-33 16,80-24-155-1,-26 7-550-15,-9-5-1633 0</inkml:trace>
  <inkml:trace contextRef="#ctx0" brushRef="#br0" timeOffset="2209">6043 12 365 0,'0'0'1835'0,"0"0"-1561"0,0 0-139 16,0 0-41-1,-213-46 79-15,161 81-32 0,-1 53-98 16,20 59 8-16,18 48-46 16,15 16-4-16,0-1 22 15,19-24-23-15,1-25-6 16,-8-24 6-16,-4-28 0 15,-8-30 8-15,0-11-8 16,-31 5 0-16,-20 4 20 16,-22-1-19-16,-18-11-1 15,-17-15 19-15,-10-12-18 16,4-17 53-16,4-11-54 0,22-10 8 16,23 0 4-1,19 0-12-15,21-12 0 0,14 2-1 16,11 8-3-16,11 2-5 15,37 0-14-15,20 18 22 16,22 22-20-16,7 20 21 16,11 18 0-16,14 50 0 15,8 54 6-15,-2 68 39 16,-19 37-9-16,-34 4 22 16,-36-23 17-16,-22-44-75 15,-17-21 32-15,0-45 10 16,0-44-11-16,0-32 76 15,0-17-83-15,0-6-24 16,0-6 37-16,0-7-37 16,0-21-37-16,29-37-59 0,7-29-157 15,3-20-415-15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39:57.92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358 399 1822 0,'0'0'324'0,"0"0"-98"16,0 0-3-16,0 0 0 15,0 0 48-15,-112-165-142 16,112 126-69-16,3-2-2 0,33 0-57 15,18 0 0 1,14 6-1-16,11 11 0 0,12 19 15 16,5 5-15-16,-2 35 0 15,-9 32-3-15,-12 25 9 16,-28 19-4-16,-29 17-2 16,-23 25 12-16,-47-11 4 15,-36 3-16-15,-24-11 0 16,-1-28 10-16,-16 0-9 15,10-26-1-15,13-26 9 16,20-29-9-16,23-16 71 16,19-9-71-16,16-6 9 15,14-27 11-15,16-4-19 0,0-11-2 16,20-5-7-16,26 5 8 16,13 11-17-16,6 14 17 15,7 18-1-15,1 5-10 16,1 25 12-16,5 19-1 15,0 4 6-15,-2-2 0 16,8-5 15-16,-3-11-21 16,3-13-10-16,1-17-43 15,15-14-200-15,-19-31-523 16,-22-4-1473-16</inkml:trace>
  <inkml:trace contextRef="#ctx0" brushRef="#br0" timeOffset="412">2084 797 2089 0,'0'0'463'16,"0"0"-324"-16,0 0-19 15,0 0 125-15,0 0-23 16,0 0-150-16,-178-117-35 16,119 117-13-16,1 2-24 15,5 25 22-15,16 9-22 16,19 7 1-16,18 7-15 0,0 5-5 16,29 9-22-16,17 1 9 15,13-1-24-15,0-1 44 16,0-11-16-16,-10-3 28 15,-17-10-15-15,-13-7 15 16,-19-3 0-16,0-1 10 16,-39-2 2-16,-19-4 27 15,-12-10-39-15,-1-6 1 16,12-6-2-16,13-1-23 16,23-35-84-16,23-44-194 15,37 9-342-15,12-2 79 0</inkml:trace>
  <inkml:trace contextRef="#ctx0" brushRef="#br0" timeOffset="590">2302 803 1480 0,'0'0'499'0,"0"0"-370"16,0 0 86-16,0 0 69 16,0 155-42-16,0-81-103 15,-3 4-32-15,0-5-92 16,3-8-13-16,0-9-4 15,6-15-87-15,23-30-162 16,-2-11-269-16,-4 0-254 0</inkml:trace>
  <inkml:trace contextRef="#ctx0" brushRef="#br0" timeOffset="716">2316 600 1842 0,'0'0'557'0,"0"0"-486"15,0 0-47-15,0 0-24 16,0 0-44-16,0 0-445 0</inkml:trace>
  <inkml:trace contextRef="#ctx0" brushRef="#br0" timeOffset="1074">2708 933 1542 0,'0'0'297'0,"0"0"-149"16,0 0 160-16,16 200-51 16,-16-130-101-16,0-5 20 15,0-9-106-15,0-11-35 16,-6-13-11-16,3-18-23 16,0-10 35-16,-1-4-29 15,1-6-5-15,3-34-2 16,0-9-2-16,0-10-48 15,10-8-19-15,22 2-3 16,11 3 56-16,7 13-31 16,2 13 32-16,4 15-4 15,-5 17 18-15,3 4 1 16,-9 31 7-16,-5 22 33 16,-12 14 93-16,-5 7-71 0,-6 5-35 15,-3-5 22-15,-2-4-48 16,4-13-2-16,21-22-168 15,-8-14-138-15,1-21-573 0</inkml:trace>
  <inkml:trace contextRef="#ctx0" brushRef="#br0" timeOffset="1808">3946 862 851 0,'0'0'801'15,"0"0"-701"-15,0 0 2 16,0 0 135-16,0 0 4 15,0 0-41-15,0 0-84 16,-40-57-11-16,31 55 63 16,-5 0-60-16,5 2-29 15,3 0-29-15,2 0-19 16,0 0 4-16,4 0-35 16,0 2 0-16,0 6 6 15,0 1-6-15,0-2 0 0,0-6-1 16,0-1 1-16,0 3 6 15,0-3-6 1,0 0 0-16,0 0 14 0,0 0-13 16,0 0 1-16,0 0-2 15,0 0 0-15,0 0 16 16,0 0-2-16,0 0-7 16,-3 0 56-16,-6 0-33 15,-7 0-16-15,-1 0-14 16,3 0 0-16,5 0 18 15,3 0-18-15,1 0 0 16,5 0-3-16,0 0 4 16,0 0-2-16,0 0-4 0,0 0 5 15,0 0-6-15,0 0 6 16,11 0 0-16,9 4-3 16,3 8 9-16,2 5-8 15,1 6 2-15,-1 7 0 16,-10 11 24-16,-12 10-24 15,-3 8 0-15,0 9 28 16,-35-1-7-16,-15 4 9 16,-5-6-9-16,-4-3-9 15,0-12 14-15,7-10-26 16,13-15 0-16,13-10 13 16,9-15-12-16,9 0-2 15,8-13-14-15,0-27-99 0,47-56-154 16,2 14-536-16,4 4-1261 15</inkml:trace>
  <inkml:trace contextRef="#ctx0" brushRef="#br0" timeOffset="2072">4189 841 2177 0,'0'0'553'15,"0"0"-417"-15,0 0 73 16,0 0 28-16,0 0-104 16,0 0-67-16,-201 153 12 15,159-73-54-15,10 3 12 16,12 2-14-16,12-6-21 0,8-5 12 16,8-9-13-16,27-16-18 15,15-9 1-15,15-23-77 16,17-17-49-16,43-17-225 15,-17-27-337-15,-14-4-819 0</inkml:trace>
  <inkml:trace contextRef="#ctx0" brushRef="#br0" timeOffset="2908">4999 1057 2392 0,'0'0'536'0,"0"0"-498"0,0 0 116 15,0 0 47-15,0 0-103 16,-179 126-30-16,160-67-68 16,12-1 0-16,7 4 3 15,0-5-3-15,23-13-20 16,20-15-35-16,8-13-60 15,6-16 14-15,2-7-113 16,-5-34-20-16,0-12 1 16,-15-9 72-16,-4-6 124 15,-8 3 23-15,-11 4 14 16,-6 15 102-16,-7 21 81 0,-3 16 14 16,0 9-3-16,0 24-140 15,0 26 7-15,0 14-11 16,0 4-35-16,17 3 30 15,22-10-45-15,13-4 0 16,7-15-12-16,1-17 12 16,-6-15-39-16,-11-10-38 15,-13-6-44-15,-10-32 90 16,-11-10-20-16,-9-11 51 16,0-6 24-16,-3 0-6 15,-26 1 22-15,-10 2 1 16,-12 12-22-16,0 9 18 15,-1 11-37-15,13 15-47 16,16 13 47-16,18 2-40 0,5 0-95 16,31 11 47-1,20 3 8-15,9 2-17 0,5-8-83 16,0-2 38-16,-3 0 124 16,-2-3-4-16,-7 0 22 15,-5-3 5-15,-16 0 51 16,-7 0 10-16,-13 0 43 15,-12 0 148-15,0 0 33 16,0 0-103-16,-12 6-73 16,-19 3-68-16,-5 3-28 15,7 6 39-15,6 2-57 16,10 3-9-16,10 3-11 0,3 4 10 16,6 0-11-16,21-1-19 15,8 0 22-15,4 1-3 16,4-1 21-16,7-3 0 15,-4 5 10-15,-4-6-8 16,-10 0 2-16,-12-4-2 16,-13-4 8-16,-7 0 10 15,-13 2-20-15,-27-2-23 16,-8-1-16-16,-1-13-120 16,2-3-198-16,15-19-369 15,15-13-1074-15</inkml:trace>
  <inkml:trace contextRef="#ctx0" brushRef="#br0" timeOffset="3347">6166 1065 1876 0,'0'0'486'16,"0"0"-368"-16,0 0 120 15,0 0 89-15,176-31-171 16,-130 31-68-16,-7 13-1 15,-6 17-39-15,-13 11-5 16,-17 9-22-16,-3 6-20 16,-10 0 29-16,-16-3-30 15,0-6 0-15,6-14-1 16,7-10-16-16,10-12-34 16,3-11-22-16,0 0-39 15,10-13 40-15,22-29-57 0,8-8-36 16,2-12 65-16,4 0 5 15,-4 3 64-15,-5 10 31 16,-4 7 29-16,-10 13 121 16,-11 12 35-16,-7 10-17 15,-5 7-8-15,0 0-73 16,0 32-38-16,-11 16-7 16,-6 10-7-16,5 4 55 15,4 6-59-15,8-1 1 16,0-4-2-16,28-10-29 0,26-11-1 15,22-19-3 1,26-17-98-16,71-25-55 16,-19-27-554-16,-13-7-1760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0:02.80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0 649 932 0,'0'0'885'0,"0"0"-752"0,0 0-48 15,0 0 120-15,0 0-22 16,0 0-73-16,0 0-96 15,43-16-14-15,-1 29 41 16,7 26-27-16,-7 10-2 16,-5 10 14-16,-21 9-24 15,-13 0 9-15,-3-3-10 16,-9-4 4-16,-21-11 31 16,-2-11-35-16,-1-11-1 15,10-17 51-15,6-11-5 16,11 0-15-16,6-34-31 15,0-14-59-15,37-13 0 0,11-8-84 16,11-3-36-16,4 5-5 16,-4 3 34-16,-7 11 80 15,-10 17 36-15,-16 9 34 16,-12 17 131-16,-11 8 44 16,-3 2 64-16,0 6-60 15,-20 27-44-15,-12 10 33 16,-8 9-59-16,4 9-30 15,7-5 17-15,9-1-77 16,17-5-18-16,3-2 1 16,6-4-2-16,34-6-28 15,15-9-52-15,63-25-102 0,-16-4-124 16,-5 0-519-16</inkml:trace>
  <inkml:trace contextRef="#ctx0" brushRef="#br0" timeOffset="302">1683 134 2087 0,'0'0'527'15,"0"0"-427"-15,0 0 83 16,-187 13 33-16,116 29-44 15,-5 11-120-15,4 21-8 16,10 14-5-16,12 12-23 0,18 12 17 16,12 4-27-16,14-3 3 15,6-6 2-15,12-12-11 16,31-16-6-16,19-18 5 16,17-16-38-16,9-25-27 15,5-20-115-15,1-20-199 16,-26-28-350-16,-25 2-931 0</inkml:trace>
  <inkml:trace contextRef="#ctx0" brushRef="#br0" timeOffset="480">1179 705 2031 0,'0'0'280'0,"0"0"-207"15,0 0 4-15,0 0-6 16,177 6-47-16,-66-10-24 16,-17-9-159-16,-4-8-403 0</inkml:trace>
  <inkml:trace contextRef="#ctx0" brushRef="#br0" timeOffset="802">2246 204 2034 0,'0'0'540'0,"0"0"-453"0,0 0 32 16,0 0 141-16,-33 203-46 16,21-108-127-16,-2 13-36 15,0 8 21-15,2 2-54 16,2 2 0-16,4-2-8 15,2-6-8-15,4-12 26 16,0-15-28-16,0-13 0 16,0-20-3-16,0-16 3 15,4-13-7-15,9-7 7 16,7-7 0-16,9-8 1 16,10-1-1-16,10 0-36 0,13 0 2 15,6-1-137-15,25-33-151 16,-18 5-396-16,-13-3-1374 15</inkml:trace>
  <inkml:trace contextRef="#ctx0" brushRef="#br0" timeOffset="1022">2243 171 1744 0,'0'0'224'15,"0"0"-171"-15,0 0 14 16,0 0 118-16,167-37-127 0,-85 37-58 16,-7 0-225-16,-13 0-760 0</inkml:trace>
  <inkml:trace contextRef="#ctx0" brushRef="#br0" timeOffset="1338">3042 407 479 0,'0'0'1837'0,"0"0"-1561"16,0 0-142-16,0 0 168 0,-150 189-112 15,113-110-95-15,11 9-24 16,10 1-62-16,16 0 0 16,0-7-9-16,16-11 1 15,22-12 8-15,5-21-9 16,7-17-33-16,-4-21 10 16,-4-6-20-16,-5-41 28 15,-12-18 6-15,-2-15 9 16,-9-15 24-16,-11-4-24 15,-3-6 0-15,0 13-15 16,-17 0-69-16,-6 30-260 0,7 21-529 16</inkml:trace>
  <inkml:trace contextRef="#ctx0" brushRef="#br0" timeOffset="1540">3516 971 1822 0,'0'0'527'15,"0"0"-288"-15,0 0 40 16,14 195-78-16,-14-130-142 16,0-2-40-16,-23-1-19 15,-8-12-160-15,9-18-192 16,9-13-651-16</inkml:trace>
  <inkml:trace contextRef="#ctx0" brushRef="#br0" timeOffset="1805">3883 286 2008 0,'0'0'275'0,"0"0"-149"16,0 0 110-16,167 18-66 0,-95-15-34 15,10-3-76-15,14 3-52 16,-2-3 35-16,-6 0-42 16,-12 0 5-16,-25 3-6 15,-14-3-181-15,-37 0-138 16,0 0-232-16,-14 0-387 0</inkml:trace>
  <inkml:trace contextRef="#ctx0" brushRef="#br0" timeOffset="2006">4085 348 1704 0,'0'0'316'0,"0"0"-104"16,0 0 60-1,-3 180-20-15,3-112-64 0,0 3-77 16,0 2-42-16,0-2-64 16,0-6-4-16,0-12-2 15,0-11-126-15,3-23-163 16,17-13-314-16,3-6-444 0</inkml:trace>
  <inkml:trace contextRef="#ctx0" brushRef="#br0" timeOffset="2185">4315 437 1187 0,'0'0'817'16,"0"0"-614"-16,0 0 55 0,0 0 7 16,13 186-88-16,-10-119-97 15,4 2-80-15,3-2 0 16,-1 13-132-16,-1-19-245 15,-5-17-542-15</inkml:trace>
  <inkml:trace contextRef="#ctx0" brushRef="#br0" timeOffset="2404">4014 1184 1371 0,'0'0'1169'16,"0"0"-1037"-16,0 0-87 16,0 0 177-16,0 0-84 0,170 0-45 15,-94 0-93-15,-5-8 0 16,-5 4-10-16,-1-1-92 16,-19 5-357-16,-16 0-341 0</inkml:trace>
  <inkml:trace contextRef="#ctx0" brushRef="#br0" timeOffset="2695">4309 1461 2008 0,'0'0'282'0,"0"0"-144"0,0 0 50 16,0 0-41-16,0 0 49 15,0 0-92-15,196 57-36 16,-174-28-17-16,-14 6-3 16,-8 10 56-16,-17 1-75 15,-25 8-20-15,-7-4 19 16,2-9-20-16,12-4-5 16,15-16-3-16,17-4 0 15,3-11-16-15,12-6 14 16,39 0-34-16,17-10-31 15,60-45-192-15,-21 4-359 16,-8 2-655-16</inkml:trace>
  <inkml:trace contextRef="#ctx0" brushRef="#br0" timeOffset="3175">4872 0 1827 0,'0'0'211'0,"0"0"-200"15,0 0-5-15,0 0 78 16,202 64-22-16,-146-54-23 15,-3 1 2-15,-15-7 3 16,-7-2 69-16,-15-2-34 16,-6 0 35-16,-7 0 30 15,-3 0-10-15,0 10-8 16,0 5-62-16,0 15-34 16,-13 19 55-16,3 19-23 15,1 24-13-15,6 16 11 16,3 33-32-16,0 34 4 15,9 30-31-15,8-13 11 0,-1-37 24 16,-4-44-34-16,-1-31-2 16,4 2 28-16,5 6-10 15,-6-3 15-15,-8-14-22 16,-6-15 11-16,-20-14 44 16,-35-10-64-16,-24-8-2 15,-19-7-24-15,-66-17-86 16,24 0-174-16,12 0-867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0:07.53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952 182 1696 0,'0'0'292'16,"0"0"-172"-16,0 0 94 0,0 0 31 16,0 0-66-16,0 0-24 15,-125-135-72-15,69 120 26 16,-9 9-63-16,-20 6 26 16,-14 17 18-16,-9 36-45 15,-3 24 3-15,6 24-6 16,20 13-24-16,23 10 34 15,29 3-52-15,27 3 0 16,6-7 12-16,48-11-12 16,34-8-1-16,56-14 1 15,58-21 0-15,47-38-27 16,-21-24 9-16,-44-9-36 16,-67-44 17-16,-46-7-23 0,-6-26 35 15,-10-48 7-15,-27-55 18 16,-34-46 49-16,-58 20-16 15,-21 46 19-15,-7 58 2 16,3 48-40-16,-20 15-14 16,-44 25-69-16,20 15-409 15,38 1-1461-15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0:08.41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475 659 1982 0,'0'0'200'16,"0"0"-113"-16,0 0-56 16,0 0 69-16,-216-7 88 0,151 41-92 15,3 16-44-15,10 15-10 16,10 9-31-16,14 11 30 15,19 7-40-15,9 1-1 16,6-7 9-16,37-6-9 16,19-18-31-16,11-18-2 15,12-21-21-15,0-23 29 16,-8-2-47-16,-11-45 35 16,-19-22 28-16,-21-13 18 15,-23-13-3-15,-3-7 110 16,-37-1-38-16,-17 10 13 15,-6 15-76-15,4 19-5 16,14 24-20-16,19 19-54 16,23 16-243-16,0 16-335 15,30 7-1132-15</inkml:trace>
  <inkml:trace contextRef="#ctx0" brushRef="#br0" timeOffset="1186">1007 0 1748 0,'0'0'336'15,"0"0"-202"-15,0 0-11 16,0 0 91-16,0 0-119 15,0 0-29-15,-57 226 44 0,44-116-68 16,7 9 3-16,0 9-14 16,6 6-31-16,0-4 42 15,0-8-42-15,0-10 0 16,0-12 18-16,0-18-18 16,9-12 0-16,7-22-6 15,1-14 14-15,9-23-23 16,3-11-17-16,18-3-35 15,7-45 40-15,16-16-28 16,8-25-6-16,21-34-32 16,-8-1-5-16,1-11 91 15,-4 1-34-15,-22 26 41 0,-1-7 6 16,-19 21-4-16,-21 20 38 16,-17 15 55-16,-8 15-13 15,-8 10 76-15,-27 17-54 16,-10 11-55-16,-11 6 54 15,-4 0-68-15,-2 28-7 16,3 9-2-16,13 16-26 16,7 12 24-16,13 12-24 15,9 11 0-15,8 13-2 16,9 5 2-16,0 3-7 16,0 2 1-16,0-4 7 15,0-10-20-15,0-11-4 0,3-19-13 16,0-17 35-16,3-20-54 15,-1-18 4-15,4-12-4 16,2-9 44-16,7-28-14 16,6-17 19-16,8-9 6 15,8-1-14-15,2-1 14 16,7 6-1-16,4 12-1 16,-1 14 2-16,1 18-9 15,-2 15 9-15,2 7 0 16,-7 31 45-16,-3 15-22 15,-7 6-10-15,-7 0-8 16,-3-1 1-16,-4-8 11 16,6-5-17-16,-2-12 0 15,7-14-4-15,2-15 4 16,4-4-24-16,1-8-42 0,-1-31-13 16,-2-10 60-16,-2-15-47 15,-8-2 64-15,-4-12 1 16,-3 5 1-16,-14 5 0 15,-3 14 38-15,-3 14 30 16,0 15 67-16,0 14-75 16,0 11-12-16,0 7-6 15,0 31-35-15,-3 17-5 16,3 8-2-16,0 8 0 16,0-4 2-16,3-6-2 15,10-3 0-15,3-9 3 16,-6-8-3-16,-1-8-1 15,-1-9-14-15,-8-13 15 0,0-8-19 16,0-3 19 0,0 0 0-16,0 0 11 0,-11-12-10 15,-1-5-1-15,-5-2 0 16,4 2 6-16,1 3 24 16,4 1-29-16,2 4 0 15,3 8 30-15,3 1-28 16,0 0-3-16,0 0-1 15,0 0 1-15,0 0-10 16,0 0 10-16,0 0-5 16,0 0 4-16,0 0 2 15,0 0-2-15,0 0 3 16,0 0-2-16,0 0 10 0,0 0-10 16,0-5-9-16,0-15-82 15,0-1-377-15,0-5-872 16</inkml:trace>
  <inkml:trace contextRef="#ctx0" brushRef="#br0" timeOffset="1876">2480 1004 1558 0,'0'0'217'15,"0"0"-151"-15,0 0 63 16,0 0 15-16,0 0-50 16,193-71-55-16,-165 39-26 15,-11-3 37-15,-14-3 48 16,-3 3 37-16,0-1-5 15,-12 4-77-15,-18 2 13 16,-7 6 4-16,-1 9-16 16,-1 13 7-16,-4 2-17 15,4 15-10-15,2 28 21 0,11 22-53 16,10 9 2 0,7 8 11-16,9 2-9 0,0-5 2 15,3-12-2-15,19-10-6 16,7-14 0-16,8-10-9 15,2-15-3-15,7-18-17 16,-7 0-20-16,1-15 24 16,-4-21-19-16,-7-7 26 15,-3-8 6-15,-6 1 4 16,-7 2 8-16,-4 11 30 16,-1 14 9-16,-8 10 37 15,0 13-47-15,0 0-19 16,0 25-5-16,0 15-4 15,3 5-1-15,0 2 0 0,3 1 9 16,0-8-10-16,2-7 1 16,-2-10 0-16,-6-11 1 15,0-12-1-15,0 0 0 16,0-3-1-16,-6-29 12 16,-8-10 5-16,8-14-16 15,6-6 1-15,0-8 9 16,0 2-1-16,20 10-9 15,9 4 0-15,7 16 0 16,7 13-10-16,2 15 10 16,31 10-93-16,-14 0-267 15,-10 0-530-15</inkml:trace>
  <inkml:trace contextRef="#ctx0" brushRef="#br0" timeOffset="2402">3333 738 1877 0,'0'0'255'15,"0"0"-98"-15,0 0 55 16,0 0-33-16,43 184-60 15,-21-121-65-15,6-5 35 16,1-2-87-16,4-10-2 16,-1-7 41-16,1-16-40 0,-4-10-1 15,2-13 0 1,-6 0-21-16,1-15 9 0,0-23-51 16,1-10 34-16,-1-11 15 15,-3 1 11-15,-3 2 2 16,-4 9 2-16,-9 14 19 15,-1 15 104-15,-6 17-63 16,7 1-35-16,-1 8 14 16,6 26-40-16,5 14 17 15,6 8-8-15,4 1-2 16,8-2 19-16,5-5-20 16,2-11 9-16,4-7 33 15,-7-15-48-15,-5-14 12 0,-9-3-11 16,-5-3 0-1,0-30 48-15,-6-10-49 0,1-16 0 16,-5-12 28-16,3-12-27 16,-3 1-1-16,-1 3 0 15,2 7-52-15,9 14-98 16,-8 22-479-16,5 15-631 0</inkml:trace>
  <inkml:trace contextRef="#ctx0" brushRef="#br0" timeOffset="2600">4568 881 1698 0,'0'0'278'0,"0"0"-113"16,0 0 98-16,0 0-16 15,-17 190-133-15,17-129-83 16,0-9-12-16,3-2-19 15,22-14-152-15,-3-10-124 16,-10-17-442-16</inkml:trace>
  <inkml:trace contextRef="#ctx0" brushRef="#br0" timeOffset="2778">4633 507 1360 0,'0'0'1246'0,"0"0"-1018"16,0 0-85-16,0 0 19 16,0 0-98-16,0 0-64 15,0 0-49-15,62 47-289 16,-28-14-334-16,-8-2-316 0</inkml:trace>
  <inkml:trace contextRef="#ctx0" brushRef="#br0" timeOffset="3078">5118 799 1888 0,'0'0'584'0,"0"0"-414"16,0 0 66-16,0 0-33 0,0 0-100 15,-193 35-44-15,170-3-59 16,9 9-12-16,14 6 6 15,0 3-29-15,14 4 10 16,19-1-11-16,5-3 28 16,9-4-13-16,-1-1 15 15,0-4 6-15,-10 1-1 16,-10-7 2-16,-17 1-1 16,-9-2 0-16,-6-3 1 15,-37-5-14-15,-5-6-81 0,-22-17-120 16,15-3-261-1,5 0-605-15</inkml:trace>
  <inkml:trace contextRef="#ctx0" brushRef="#br0" timeOffset="3422">5446 1181 1506 0,'0'0'295'0,"0"0"-131"16,0 0 7-16,0 0-5 15,183 22-40-15,-148-22-64 16,-9-25-28-16,-12-4-25 0,-14-7-1 16,0-2 48-16,-17 0-26 15,-22 5 31-15,-13 14 37 16,-4 15-27-16,-6 4 59 15,4 36-15-15,5 18-12 16,13 15 19-16,17 1-72 16,17 1-2-16,6-7-12 15,13-3-35-15,34-11 23 16,15-15-24-16,15-17-34 16,55-18-128-16,-18-10-335 15,-23-16-395-15</inkml:trace>
  <inkml:trace contextRef="#ctx0" brushRef="#br0" timeOffset="4036">715 568 697 0,'0'0'1540'15,"0"0"-1346"-15,0 0-114 16,281 0-80-16,-123 0 0 16,1-3-317-16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0:17.56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91 115 2599 0,'0'0'222'15,"0"0"-215"1,0 0-7-16,216 96 66 0,-120-66 12 16,12-7-45-16,10-2-32 15,5-5 26-15,-4-6-27 16,-12 2 0-16,-18 0-17 16,-30 9 17-16,-36 6-15 15,-23 11-4-15,-23 6 19 16,-49 14 69-16,-29 7-57 15,-50 16-2-15,4-6 59 16,-14 0-49-16,5-5-19 16,37-16-1-16,11 2-9 15,37-16 7-15,40-13-276 0,22-10-404 16,9-15-623-16</inkml:trace>
  <inkml:trace contextRef="#ctx0" brushRef="#br0" timeOffset="218">972 774 2359 0,'0'0'370'16,"0"0"-258"-16,-173 112-83 15,65-44 54-15,-16 5 116 0,-8 8-137 16,7-5-50-16,20-5-12 15,31-13-9-15,28-13-119 16,36-25-224-16,10-11-459 16,3-9-1028-16</inkml:trace>
  <inkml:trace contextRef="#ctx0" brushRef="#br0" timeOffset="591">1975 0 2562 0,'0'0'325'0,"0"0"-322"0,0 0 7 16,-204 173 118-16,142-78 81 15,9 7-92-15,24 10-80 16,23 1-36-16,6-4 29 16,45-6-20-16,37-9-10 15,29-11 0-15,23-18-15 16,10-22-30-16,7-19-22 16,-13-24 1-16,-17-6 50 15,-30-44-44-15,-28-24 55 16,-33-23 5-16,-30-35 77 15,-44-41 36-15,-27 10-59 16,-11 18-48-16,-46 10-6 0,40 61-161 16,3 15-597-16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2:43.39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730 652 1525 0,'0'0'195'0,"0"0"-129"15,0 0-31-15,0 0 133 16,0 0 11-16,0 0-86 16,16-65-25-16,-16 38 58 15,-6 5-44-15,-16-3 31 16,-12 7 50-16,-8 7-48 15,-15 4-39-15,-8 7-38 0,-12 3-7 16,-8 30 2-16,-5 14-18 16,5 7-11-16,14 11 29 15,14 2-10-15,21 6 20 16,21 5-19-16,15-2-15 16,0-3 15-16,20-4-24 15,19-9 0-15,10-5 12 16,16-12-4-16,11-11-8 15,12-17-3-15,14-11-50 16,28-10-127-16,-25-27-394 16,-23-9-401-16</inkml:trace>
  <inkml:trace contextRef="#ctx0" brushRef="#br0" timeOffset="308">812 0 1949 0,'0'0'385'15,"0"0"-214"-15,0 0-162 16,0 0 53-16,0 0 150 16,0 0-85-16,0 0-16 15,209 60-38-15,-130 14-30 16,-4 14 22-16,-5 19-26 15,-19 12 15-15,-25 30 2 16,-18-12-56-16,-8 4 0 16,-40 2 8-16,-13-29-8 0,-12 3-16 15,2-13-3-15,9-25-23 16,4-15-33-16,10-28-244 16,14-12-376-16,14-24-1376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0:16.10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849 621 867 0,'0'0'1482'16,"0"0"-1340"-16,0 0-93 16,-206-162-47-16,134 139 138 15,2 17 40-15,5 6-125 16,6 35-37-16,16 36 30 15,11 44 15-15,19 49 52 16,13 37-65-16,0 11-2 0,26-35 26 16,-7-44-39-1,-2-45-5-15,-11-2-30 16,2 10 0-16,-8 11 23 0,0-1-23 16,0-15-59-16,-11-22-15 15,-24-32-112-15,5-18-309 16,1-19-279-16</inkml:trace>
  <inkml:trace contextRef="#ctx0" brushRef="#br0" timeOffset="175">0 1237 2405 0,'0'0'384'0,"0"0"-302"0,0 0-67 16,187 0 6-16,-91 3 30 15,18-3-51-15,53-6-99 16,-29-18-276-16,-27-2-728 0</inkml:trace>
  <inkml:trace contextRef="#ctx0" brushRef="#br0" timeOffset="421">1812 0 2087 0,'0'0'781'0,"0"0"-720"16,-197 165-48-16,102-66 44 16,-9 39 127-16,14-1-36 15,19 1-80-15,19 2-32 16,32-21 15-16,10 11-51 15,10-9 0-15,22-16-16 16,60-4-143-16,-3-30-178 16,-7-31-510-16</inkml:trace>
  <inkml:trace contextRef="#ctx0" brushRef="#br0" timeOffset="664">1962 562 2392 0,'0'0'364'0,"0"0"-265"16,0 0-43-16,69 207 139 16,-36-146-26-16,10-3-85 15,8-3-60-15,5-8-24 16,-1-6-2-16,-2-2-63 15,-4-11-93-15,-10-4-129 16,-13-9-234-16,-12-8-501 0</inkml:trace>
  <inkml:trace contextRef="#ctx0" brushRef="#br0" timeOffset="845">2365 651 2183 0,'0'0'471'15,"0"0"-431"-15,0 0 84 16,0 0 69-16,-210 216-39 16,151-140-58-16,3-5-96 15,10-6-10-15,14-13-64 16,13-18-213-16,8-12-378 16,8-19-819-16</inkml:trace>
  <inkml:trace contextRef="#ctx0" brushRef="#br0" timeOffset="1115">2482 167 1446 0,'0'0'1061'0,"0"0"-970"16,0 0-60-16,0 0 130 15,217 181 95-15,-158-108-102 16,-4 12-84-16,-2 10 38 16,-11 10-57-16,-16 2-18 15,-20 2-10-15,-6 0-22 0,-12-9-2 16,-24-5-21-16,-4-13-119 16,4-9-64-16,10-21-438 15,12-24-303-15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0:14.02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242 7 1609 0,'0'0'286'16,"0"0"-131"-16,0 0 97 15,0 0-14-15,0 0-72 16,0 0-63-16,-32-11-64 15,32 48 25-15,0 25-11 16,0 21-7-16,-8 20 39 16,-7 12-52-16,-9 12 5 15,-5 2-1-15,0 1-25 16,-4-6 42-16,7-12-54 16,6-19 2-16,4-22 1 0,9-17-3 15,4-25-20 1,3-12 8-16,0-17-29 0,0 0 40 15,10-17-72-15,15-33 28 16,18-21 45-16,10-23-56 16,12-11-1-16,17-15-49 15,17 3 25-15,9 5 63 16,3 11-37-16,-10 19 43 16,-15 19 10-16,-24 21 4 15,-26 17 17-15,-24 23 17 16,-12 2 91-16,-12 11 23 15,-38 32-86-15,-15 15-31 0,-10 14 42 16,-7 3-51-16,3 8-14 16,7-8-10-16,17-3 1 15,18-10 9-15,21-8-10 16,16-8 0-16,0-6 1 16,30 4-1-16,16-7-6 15,10-1-13-15,12-4 19 16,4-6-18-16,3-6 0 15,4-5-48-15,-4-3 24 16,-2-6-106-16,-2-6-118 16,-19-12-380-16,-16-13-1272 0</inkml:trace>
  <inkml:trace contextRef="#ctx0" brushRef="#br0" timeOffset="299">1556 0 2177 0,'0'0'342'0,"0"0"-285"16,0 0-36-16,-43 184 137 15,0-58 13-15,-23 46-5 16,-19 34-128-16,4-14-19 15,14-39 38-15,19-45-28 16,11-30-1-16,5 4-4 16,2 0-24-16,4-6 10 15,9-18-10-15,11-12-42 0,3-21-18 16,3-12-155-16,3-13-141 16,20-32-255-16,8-13-419 15</inkml:trace>
  <inkml:trace contextRef="#ctx0" brushRef="#br0" timeOffset="582">1922 143 2208 0,'0'0'366'0,"0"0"-241"0,0 0-98 15,0 0 154-15,-14 177-27 16,8-76-82-16,3 16 4 16,3 3-62-16,0 1 5 15,6-10 28-15,17-10-34 16,4-13-10-16,-1-17-3 16,0-15-54-16,-4-17-16 15,4-16-171-15,-2-23-89 16,-5 0-264-16,-6-27-883 0</inkml:trace>
  <inkml:trace contextRef="#ctx0" brushRef="#br0" timeOffset="969">1618 843 2270 0,'0'0'267'0,"0"0"-208"15,0 0-51-15,0 0 23 16,215-36 109-16,-136 17-59 16,-4 7-40-16,1 12-20 15,-8 0-13-15,-9 8 8 16,-13 32-4-16,-7 8 2 16,-13 6 13-16,-6 5-26 15,-14 0-1-15,-6-9 14 16,0-6-13-16,0-11 4 0,0-16-5 15,0-14 0-15,0-3 6 16,-6-9-6-16,-3-32-5 16,-5-11 4-16,5-10 2 15,1-10-5-15,8 6 4 16,0 2 0-16,0 15 0 16,26 10-3-16,11 13-4 15,16 11 1-15,5 13-41 16,11 2-65-16,33 4-171 15,-14 24-340-15,-13-2-401 0</inkml:trace>
  <inkml:trace contextRef="#ctx0" brushRef="#br0" timeOffset="1330">3120 802 2008 0,'0'0'502'15,"0"0"-392"-15,0 0 122 16,0 0 10-16,-190-48-95 16,138 55-96-16,5 32-7 15,8 10-26-15,10 10-12 16,20 5 12-16,9 1-18 16,3-4-15-16,36-9-10 15,13-14-57-15,10-14 4 0,4-15-79 16,-7-9 6-1,-6-12 40-15,-11-23 20 0,-16-4 62 16,-14 4 29-16,-7 9 31 16,-5 8 138-16,0 12 0 15,0 6-47-15,0 0-35 16,0 27-69-16,0 11-3 16,0 3-15-16,12-3-6 15,11-3-9-15,36-5-166 16,-3-9-297-16,4-15-350 0</inkml:trace>
  <inkml:trace contextRef="#ctx0" brushRef="#br0" timeOffset="1495">4108 726 2583 0,'0'0'349'15,"0"0"-332"-15,0 0-17 16,0 0-54-16,0 0-417 16,0 0-1664-16</inkml:trace>
  <inkml:trace contextRef="#ctx0" brushRef="#br0" timeOffset="1629">4197 1314 2264 0,'0'0'553'0,"0"0"-450"0,0 0-52 16,0 0-42-16,0 0-9 16,0 0-907-16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0:19.82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91 2259 0,'0'0'293'15,"0"0"-209"-15,0 0-8 16,0 0 136-16,0 0-49 15,184-93-145-15,-131 93-7 16,-7 31 13-16,-7 13 13 16,-16 15 22-16,-23 12-31 15,0 7-1-15,-37 8-27 16,-22 3-15-16,-32 23-135 16,12-20-342-16,11-22-568 0</inkml:trace>
  <inkml:trace contextRef="#ctx0" brushRef="#br0" timeOffset="183">161 1325 2675 0,'0'0'541'15,"0"0"-490"-15,0 0-34 16,0 0 28-16,0 0-45 15,0 0-209-15,108-162-459 16,-66 112-1419-16</inkml:trace>
  <inkml:trace contextRef="#ctx0" brushRef="#br0" timeOffset="480">849 164 163 0,'0'0'2309'15,"0"0"-2065"-15,0 0-220 16,0 0 11-16,0 0 103 16,114-153-16-16,-78 153-100 15,4 0-9-15,-1 30 68 16,-4 14-1-16,-7 14-10 15,-16 13-6-15,-12 9-22 16,0 5 42-16,-40 5-76 0,-11-5-2 16,-12-6-12-16,1-2-38 15,-17 11-180-15,17-21-511 16,16-16-1227-16</inkml:trace>
  <inkml:trace contextRef="#ctx0" brushRef="#br0" timeOffset="610">969 1208 2801 0,'0'0'385'0,"0"0"-325"15,0 0-60-15,0 0-99 16,0 0-1029-16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0:18.92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1825 0,'0'0'197'15,"0"0"7"-15,0 0-84 16,0 0-14-16,0 0 86 15,0 0-16-15,53 260-70 16,-10-130-47-16,2 4-37 16,1 2 38-16,-1-11-35 15,1-10-24-15,-4-18 32 16,-5-17-22-16,-8-21-19 16,-7-21 8-16,-5-20 0 15,3-18-16-15,0 0 4 16,10-46 12-16,2-29 0 15,17-47 0-15,17-48-1 16,-8 6-9-16,-5 10 10 16,-13 31-20-16,-14 49-2 0,-20 12-110 15,-3 15-147-15,-3 29-405 0</inkml:trace>
  <inkml:trace contextRef="#ctx0" brushRef="#br0" timeOffset="193">131 616 2152 0,'0'0'324'0,"0"0"-220"0,0 0-95 16,0 0 96-1,203 0-81-15,-98-10-24 0,51-1-46 16,-24-2-225-16,-24 7-532 15</inkml:trace>
  <inkml:trace contextRef="#ctx0" brushRef="#br0" timeOffset="615">1286 533 1994 0,'0'0'321'0,"0"0"-238"0,0 0 104 16,0 0-48 0,0 0-20-16,170 140-19 0,-153-75-82 15,-11 6-17-15,-6-4 25 16,0 2-25-16,-26-11 25 16,1-7-26-16,5-17-42 15,6-15 15-15,11-17-97 16,3-2-9-16,8-32 0 15,27-26-48-15,18-16 20 16,9-8-65-16,6-8 69 16,-2 11 74-16,-10 12 78 15,-14 16 5-15,-19 20 237 16,-17 20 106-16,-6 11-41 16,0 16-87-16,-23 29-75 15,-13 20 16-15,-3 8-57 0,4 3-18 16,12 0-23-16,12-5-27 15,11-8 1-15,8-11-32 16,37-10-38-16,18-13-2 16,57-25-95-16,-11-4-333 15,-12-6-519-15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0:22.76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15 2270 0,'0'0'270'0,"0"0"-203"16,0 0-36-16,0 0 191 16,0 0 17-16,266 27-135 15,-57-27-37-15,72 0 45 16,34 0-46-16,-1-3-22 0,-29-9-22 15,-55 0-22 1,-37 5 0-16,-72 6-461 0,-43-6-2351 16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0:21.59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24 1667 0,'0'0'278'0,"0"0"-192"15,0 0 2-15,0 0 117 16,0 0-9-16,0 0-50 16,138 151-92-16,-90-97 13 15,1 0 8-15,-2-6-47 16,-4-5-1-16,-11-6-27 16,-2-9-9-16,-12-10-142 15,6-18-317-15,-11 0-66 16,0 0-1154-16</inkml:trace>
  <inkml:trace contextRef="#ctx0" brushRef="#br0" timeOffset="216">631 0 1726 0,'0'0'335'15,"0"0"-84"-15,-62 153 32 16,20-54-20-16,-10 6-69 15,-4 10-101-15,0-3-23 16,1-9 5-16,9-5-67 16,7-16-1-16,9-14-14 0,10-15-44 15,11-15-15-15,9-26-233 16,0-8-274-16,0-4-264 0</inkml:trace>
  <inkml:trace contextRef="#ctx0" brushRef="#br0" timeOffset="601">736 738 1542 0,'0'0'199'0,"0"0"-60"0,0 0 34 16,193 2-69-16,-123-20-55 16,-2-10-47-16,-5-11 23 15,-15-2-25-15,-22 0 0 16,-18-7 46-16,-8 5 40 16,-14 4 34-16,-26 13-16 15,-11 11 3-15,-11 15 77 16,-1 9-93-16,-2 37-1 15,9 22 22-15,13 9-49 16,17 8-19-16,16-3-17 16,10-6-26-16,7-5 30 15,36-10-31-15,16-18-55 16,13-13 1-16,52-30-160 0,-19 0-392 16,-14-6-559-16</inkml:trace>
  <inkml:trace contextRef="#ctx0" brushRef="#br0" timeOffset="892">1725 405 1964 0,'0'0'510'0,"0"0"-360"16,0 0 79-16,0 0-26 15,0 0-58-15,-167 67-131 16,155-29 2-16,12 8-19 0,0-3 3 15,39 4-25-15,13 1 4 16,10-2 21-16,0 1-12 16,-5-1 12-16,-9-3 0 15,-14-4 9-15,-22-7-9 16,-12-2 0-16,-6-7 52 16,-40-3-2-16,-16-2 30 15,-14-3-80-15,-6-9-53 16,-43-6-49-16,21 0-409 15,9-13-813-15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1:56.96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0 139 2191 0,'0'0'511'15,"0"0"-430"-15,0 0 130 16,0 0 33-16,0 0-36 16,0 0-154-16,0 0-48 15,-9 6 49-15,29-6-55 16,22 2 24-16,21-2 29 16,22 0-31-16,20 0 52 15,15 0-62-15,18 0 6 16,6-2 45-16,3-10-63 15,-2 3 0-15,-12-4 0 16,-8 9 1-16,-17-3 20 0,-23 6-21 16,-23 1 0-16,-26 0-3 15,-16 0 3-15,-14-5-6 16,-6 5 0-16,0-2-49 16,0-2 5-16,0-25-113 15,0 4-321-15,0-9-455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1:57.17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2677 0,'0'0'498'16,"0"0"-498"-16,0 0-120 16,0 0 119-16,0 0-64 15,0 0-433-15,0 0-777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1:57.30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2675 0,'0'0'592'0,"0"0"-540"0,0 0-30 15,0 0-22-15,0 0-101 16,0 0-750-16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1:55.99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19 0 1903 0,'0'0'341'16,"0"0"-242"-16,0 0 71 0,0 0 70 16,0 0-50-16,0 0-45 15,-17 0-136-15,17 0 3 16,0 5 63-16,0 7-57 15,14 18 12 1,15 14 34-16,7 21-7 0,7 15 40 16,2 11-82-1,2 6-14-15,-1 1 55 0,0 0-50 16,-1-7 6-16,1-9-12 16,-7-8 1-16,-5-12 14 15,-9-16-15-15,-8-10 0 16,-5-11 9-16,-1-13-9 15,-8-6 0-15,0-6 0 16,3 0 6-16,8-14 68 16,5-32-68-16,10-31-5 0,11-26 34 15,5-21-35 1,-2-8 0-16,-7 4-1 0,-10 17 2 16,-9 17-19-16,-7 25 2 15,-6 19-89-15,-1 18-80 16,3 15-303-16,4 7-221 15,-1 10-180-15</inkml:trace>
  <inkml:trace contextRef="#ctx0" brushRef="#br0" timeOffset="513">1038 128 1800 0,'0'0'590'0,"0"0"-497"16,0 0 59-1,0 0 79-15,0 0-31 0,0 0-14 16,35 185-120-16,-18-109-5 16,-4 4 22-16,0 7-53 15,3-5-3-15,-5-9-27 16,1-8 7-16,-4-13-5 16,-2-16-2-16,-6-13-5 15,3-11-1-15,-3-12 12 16,0 0 2-16,0-6 7 15,0-26-15-15,0-15 25 16,-9-18-25-16,-5-11-6 16,3-13 5-16,2-4 2 0,3-6-1 15,-1 10 0 1,3 15 0-16,4 20 1 0,0 18-1 16,0 19-1-16,20 5-7 15,14 12 16-15,11 0-13 16,7 0 5-16,4 8 0 15,3 25 5-15,0 8-5 16,4 9 0-16,-9 11 22 16,3 8-22-16,-12 2 31 15,-8 2-17-15,-21 1-7 16,-16-1 39-16,-7 7-46 16,-42 1 0-16,-19-6 3 15,-14-3 5-15,0-12-10 0,0-12 2 16,6-16-76-16,-9-21-35 15,16-11-256 1,18 0-544-16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2:44.28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14 639 2152 0,'0'0'257'0,"0"0"-135"0,0 0-72 15,0 0 99-15,0 0 53 16,0 0-102-16,23 177 33 16,-3-64-56-16,-5 10-32 15,-1 1-20-15,-1-2-10 16,-4-5 12-16,2-14-11 15,-5-15-15-15,0-17-1 16,-3-21 0-16,2-23-22 16,-5-18-1-16,0-9-28 0,0-16 22 15,0-37 5-15,0-21-63 16,-14-22 86-16,-9-40-15 16,-7-38-10-16,4 9 2 15,3 20-11-15,10 25 35 16,10 43-1-16,3 6-5 15,0 7 6-15,30 26 23 16,12 18-6-16,18 10-7 16,8 10 10-16,14 0 7 15,6 18-3-15,0 17-14 16,-6 6-8-16,-13 3 14 16,-13 9-5-16,-30-1 3 15,-26 9-13-15,-3-1 40 16,-63 10 23-16,-25-4-63 0,-18-1 8 15,4-14 4 1,14-20-13-16,23-12 0 0,22-19-92 16,19-16-201-16,14-15-552 15</inkml:trace>
  <inkml:trace contextRef="#ctx0" brushRef="#br0" timeOffset="991">1768 176 1610 0,'0'0'380'0,"0"0"-218"16,0 0-52-16,0 0 114 16,0 0-33-16,-173 124-71 15,117-33-8-15,-3 22-34 0,4 35 48 16,9 37 1-16,10 33-70 16,13 8 6-16,16-17-5 15,7-49-38 1,0-53 8-16,13-34-27 0,13-17 8 15,14 3-9-15,5 2-61 16,25 22-66-16,-15-24-358 16,-5-12-368-16</inkml:trace>
  <inkml:trace contextRef="#ctx0" brushRef="#br0" timeOffset="1727">3320 1052 1595 0,'0'0'238'0,"0"0"-206"16,0 0 18-16,0 0 140 16,0 0 27-16,3-186-56 15,-9 151-102-15,-13-1 27 16,-4 7 20-16,-11 0-34 15,-5 9 34-15,-7 7 6 16,-13 13-63-16,-6 6-2 0,-7 35-26 16,3 24 39-16,8 11 21 15,18 10-60-15,16 5 11 16,24-6-15-16,3-8-11 16,23-6-2-16,30-19-4 15,12-10-18-15,10-19-40 16,4-18-80-16,-3-5 11 15,-11-24-15-15,-14-22 38 16,-17-6 80-16,-11-4 22 16,-14 3 2-16,-9 11 73 15,0 17 39-15,0 16 20 16,0 9-23-16,0 0-65 16,-6 41 4-16,0 13-8 15,6 13-6-15,0 0 4 0,0-2-38 16,19-9-1-16,7-9-25 15,11-6-149-15,-9-8-276 16,-5-18-405-16</inkml:trace>
  <inkml:trace contextRef="#ctx0" brushRef="#br0" timeOffset="1917">3785 1143 2087 0,'0'0'392'0,"0"0"-267"16,0 0-51-16,0 0 74 0,229-17-6 15,-154 14-87 1,1 3-55-16,19 0-202 0,-20 0-306 16,-10-3-400-16</inkml:trace>
  <inkml:trace contextRef="#ctx0" brushRef="#br0" timeOffset="2394">4907 380 2350 0,'0'0'349'0,"0"0"-265"16,0 0-57-16,0 0 181 15,31 171 1-15,-25-86-138 0,5 9-31 16,-5 4 8-16,0-1-42 16,1-2-5-16,-4-10 16 15,3-9-10-15,-3-11-13 16,3-17 6-16,-1-17-13 16,-5-13 5-16,3-15-20 15,-3-3-26-15,3-21 29 16,0-25-46-16,8-13 50 15,1-7-36-15,5 3-18 16,2 9 43-16,4 17-19 16,3 15 42-16,10 19-8 15,7 3 17-15,6 12 0 0,4 27 23 16,1 11-19-16,3 6 47 16,-1 5 6-16,-14-2 21 15,-19-6-35-15,-23-5-34 16,-11-11 45-16,-46-8-45 15,-25-7-8-15,-11-14 16 16,-1-8-10-16,6 0-7 16,9-23 0-16,17-7-34 15,8-24-71-15,19 8-350 16,19-1-793-16</inkml:trace>
  <inkml:trace contextRef="#ctx0" brushRef="#br0" timeOffset="2703">5785 162 2143 0,'0'0'332'16,"0"0"-292"-16,0 0 60 15,0 0 211-15,0 0-115 16,0 0-56-16,108 233-57 16,-91-124-15-16,-4 14 40 15,-6 10-65-15,-4 5 1 0,-3 4 47 16,0-1-68 0,0 1 5-16,0-6-22 0,3-10-6 15,0-11-34-15,-3 4-116 16,0-34-181-16,0-27-787 0</inkml:trace>
  <inkml:trace contextRef="#ctx0" brushRef="#br0" timeOffset="3364">2499 240 1104 0,'0'0'1050'0,"0"0"-846"16,0 0-154-16,0 0 165 16,0 258 73-16,0-129-63 15,-8 10-56-15,5 5-93 16,3-20-13-16,-3 9-12 15,-3-6-43-15,-8-13-8 16,-25 27-75-16,1-28-265 16,-6-25-736-16</inkml:trace>
  <inkml:trace contextRef="#ctx0" brushRef="#br0" timeOffset="4774">7498 323 649 0,'0'0'575'0,"0"0"-422"15,0 0-24-15,0 0 34 16,0 0 4-16,0 0-38 15,16-8-21-15,-16 8 28 16,0 0 17-16,-10 0 38 16,-26 8-120-16,-19 26-43 15,-18 13 44-15,-9 13-29 16,-6 11-21-16,-3 3 25 16,-1 3-31-16,3-6 38 15,4-9-54-15,14-8 0 0,15-17 52 16,13-9-26-1,24-16 16-15,12-5-19 0,7-7-17 16,0 0 27-16,7 0-33 16,26 6 0-16,16 6 18 15,10 13-18-15,12 9 14 16,8 17 20-16,3 11-11 16,0 5 44-16,-4 7-52 15,-5-1-14-15,-5-6 41 16,-9-6-35-16,-10-9-7 15,-16-14-6-15,-10-11 6 16,-14-10 13-16,-4-11-13 16,-5-6 0-16,0 0-1 15,-14 0-84-15,-23-17-135 0,1-10-161 16,7-4-434-16</inkml:trace>
  <inkml:trace contextRef="#ctx0" brushRef="#br0" timeOffset="5285">8777 892 1744 0,'0'0'300'16,"0"0"-215"-16,0 0-15 15,0 0 153-15,0 0-41 16,0 0-62-16,-127-149-36 16,78 132-51-16,-10 8 17 15,-10 9 7-15,-2 0 0 16,-8 17 19-16,0 21-64 16,5 9 47-16,14 8 29 0,18 9-43 15,15 1-45-15,27-1 22 16,0 1-10-16,33-4 21 15,29-5-33-15,17-9 0 16,9-6 26-16,11-15-26 16,1-10-19-16,5-11 18 15,-9-5-45-15,-8 0-35 16,-3-25-226-16,-26-5-269 16,-19-1-474-16</inkml:trace>
  <inkml:trace contextRef="#ctx0" brushRef="#br0" timeOffset="5757">9263 0 1861 0,'0'0'479'15,"0"0"-368"-15,0 0 66 16,0 0 125-16,0 0-130 16,0 0-129-16,0 0 19 15,123 118 19-15,-27-21 37 16,15 21-87-16,7 38 11 15,-10 33 9-15,-40 35-27 0,-57 8-7 16,-51-7 5-16,-98-18-22 16,-35-32-13-16,29-48-257 15,19-37-795-15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2:01.48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3890 1013 2540 0,'0'0'479'16,"0"0"-421"-16,0 0-37 15,0 0-1-15,196 5 74 16,-114-4-88-16,16 2-6 16,7 4-22-16,15 5-269 15,-30 2-309-15,-32 3-234 0</inkml:trace>
  <inkml:trace contextRef="#ctx0" brushRef="#br0" timeOffset="161">3949 1541 1842 0,'0'0'1191'0,"0"0"-993"15,0 0-155-15,0 0-25 16,0 0 100-16,0 0-76 15,199 11-42-15,-41-11-25 16,-21-7-204-16,-13-8-735 0</inkml:trace>
  <inkml:trace contextRef="#ctx0" brushRef="#br0" timeOffset="-1540">825 823 1637 0,'0'0'194'0,"0"0"-155"15,0 0-5-15,0 0-6 16,0 0 123-16,0 0-16 16,29-106-75-16,-24 76 20 15,-5 2-12-15,0-3 22 16,0 0 41-16,-17-3-49 15,-14 4 6-15,-3 5 5 16,-6 1-41-16,1 7 57 16,-7 6-76-16,3 5-15 15,-2 6 45-15,5 0-42 0,1 21-9 16,6 24-3-16,10 27 6 16,6 39-10-16,11 7-5 15,6 14 0-15,0 6-9 16,6-15 10-16,8 7-1 15,-1-17 0-15,-7-6 0 16,-6-19 10-16,0-12-10 16,-3-13 0-16,-19-13 5 15,-1-15-5-15,0-12-63 16,-1-19-156-16,4-4-254 16,5 0-224-16</inkml:trace>
  <inkml:trace contextRef="#ctx0" brushRef="#br0" timeOffset="-1334">0 1301 1610 0,'0'0'545'0,"0"0"-434"16,0 0-67-16,0 0 137 15,0 0 1-15,190 0-48 16,-111 0-73-16,9 0-29 15,14-9-32-15,9-4-70 16,30-10-178-16,-27-2-353 16,-23 4-1284-16</inkml:trace>
  <inkml:trace contextRef="#ctx0" brushRef="#br0" timeOffset="-1006">1657 60 1982 0,'0'0'394'15,"0"0"-286"-15,0 0 5 16,0 0 121-16,-177 76-62 15,114 4-37-15,-16 47-89 16,-6 40 2-16,20-1 14 16,13-13-13-16,30-23 14 0,19-28-53 15,3 8 1-15,0 7-10 16,18-16-1-16,21-12-16 16,14-20-40-16,13-18-107 15,45-26-135-15,-16-19-257 16,-7-6-161-16</inkml:trace>
  <inkml:trace contextRef="#ctx0" brushRef="#br0" timeOffset="-741">1928 785 2133 0,'0'0'573'0,"0"0"-533"15,0 0-22-15,0 0 193 16,0 0-39-16,0 0-43 16,183 161-77-16,-120-111-43 15,5-2 66-15,-1-5-57 16,-5 0-9-16,-7-8-9 16,-10-6-15-16,-2-2-29 15,-7-10-122-15,-7-7-148 16,-1-10-159-16,-13-4-153 0,-5-19-1096 15</inkml:trace>
  <inkml:trace contextRef="#ctx0" brushRef="#br0" timeOffset="-536">2511 699 1817 0,'0'0'518'0,"0"0"-417"15,0 0 7-15,0 0 172 16,0 0-93-16,0 0-100 15,0 0-3-15,-46 139-18 16,17-72 34-16,-7 10-71 16,-13 0-28-16,-10 0-2 15,3-7-23-15,7-11-103 16,16-12-76-16,13-17-332 16,11-22-380-16</inkml:trace>
  <inkml:trace contextRef="#ctx0" brushRef="#br0" timeOffset="-206">2547 234 2445 0,'0'0'326'0,"0"0"-268"15,0 0-35-15,0 0 190 16,0 0-64-16,184 135-103 0,-109-54 7 16,7 11-6-16,-7 15 16 15,-3 5-25-15,-16 2-37 16,-16 7 32-16,-25 1-33 16,-15-2 0-16,0-1 2 15,-38-11-2-15,-15-9-8 16,-4-12-2-16,3-20-19 15,8-20 16-15,13-19-117 16,27-28-156-16,6-23-455 16,0-23-1404-16</inkml:trace>
  <inkml:trace contextRef="#ctx0" brushRef="#br0" timeOffset="1352">6358 98 1707 0,'0'0'275'0,"0"0"-121"0,0 0-56 15,0 0 75-15,0 0-17 16,0 0-70-16,0 0 4 15,-167-97-69-15,132 97 11 16,-8 0 27-16,-4 29-32 16,2 24-18-16,2 27-9 15,4 43 1-15,10 51 56 16,12 34-38-16,8-14-13 16,9-38 29-16,0-48-28 15,0-24 2-15,0 12-9 16,9 7 1-16,2 12 6 0,-11-12-7 15,0-8 0 1,0-10 20-16,-25-11-19 0,-17-10 4 16,-10-5-5-16,-10-8 6 15,-6-10 2-15,2-9-8 16,4-9 0-16,6-5 6 16,13-9 0-16,7-2-6 15,10-7 0-15,9 0 1 16,8 0 16-16,6 0-17 15,3 0-33-15,0 11 11 16,9 13-23-16,17 14 39 16,11 20 0-16,5 18 6 0,7 20 33 15,1 13-18-15,1 41 10 16,9 44 23 0,-4 57-30-16,-11 30 13 0,-16 2-14 15,-12-13-8-15,-17-26 33 16,0-4-42-16,0-15 0 15,0-6 55-15,-3-21 4 16,-3-46 16-16,-2-40-30 16,8-35-18-16,-3-14 29 15,3-4-56-15,0-1-5 16,0-8-4-16,0-18-15 16,26-32-88-16,7-9-368 15,-4-26-683-15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2:08.91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791 933 1493 0,'0'0'296'0,"0"0"-220"16,0 0-30-16,0 0 85 15,0 0 58-15,0 0-132 16,-16-15-36-16,9 6 64 16,-2 0-14-16,-5-2-3 15,-3-1-4-15,-1-4-24 16,-6 3 41-16,-2-5-53 16,-3 6-14-16,-4 0 41 15,-2 7 5-15,-9 5-19 16,-5 0-2-16,-10 8-28 15,-3 25 50-15,-10 14-52 16,4 9-1-16,6 9 44 0,5 2-28 16,15 4-2-16,13-6-17 15,15-6 4-15,14-5 0 16,0-8-9-16,17-6 0 16,26-9-17-16,16-14 16 15,12-11-26-15,11-6 3 16,0-15-40-16,0-20 29 15,-13-12-19-15,-13-6 30 16,-14-2 24-16,-10 1 1 16,-6 4 41-16,-9 5 30 15,-7 13-17-15,-7 8 52 16,0 13-65-16,-3 5 9 16,0 6 1-16,0 0-42 15,3 0 2-15,0 21-12 0,8 14 1 16,1 4 8-16,2 4-9 15,3 2-12-15,-1-6 6 16,7-5-85-16,3-3-119 16,23-10-271-16,-4-5-128 15,-5-13-1252-15</inkml:trace>
  <inkml:trace contextRef="#ctx0" brushRef="#br0" timeOffset="302">1122 924 2150 0,'0'0'554'16,"0"0"-461"0,0 0-29-16,0 0 148 0,0 0-84 15,0 0-49-15,0 0 30 16,95 129-82-16,-49-72 12 15,2-2 6-15,3 4-34 16,-6-2 16-16,-2-8-27 16,-8-4 9-16,-5-8-11 15,-7-4 2-15,-10-5-6 16,-7-9-33-16,-6-4-79 16,0-9-93-16,0-6-338 15,-16 0-199-15</inkml:trace>
  <inkml:trace contextRef="#ctx0" brushRef="#br0" timeOffset="580">1515 883 1778 0,'0'0'502'0,"0"0"-435"15,0 0 20-15,0 0 223 16,0 0-88-16,0 0-101 16,0 0 8-16,-111 164-61 0,52-99-21 15,-6 4-15 1,-1-2-31-16,4-8 17 0,6-3-18 16,7-9 0-16,10-6-10 15,5-11 10-15,18-7-69 16,16-23-109-16,0 0-308 15,13-2-258-15</inkml:trace>
  <inkml:trace contextRef="#ctx0" brushRef="#br0" timeOffset="1157">1495 69 1979 0,'0'0'480'16,"0"0"-446"-16,0 0 23 16,0 0 159-16,0 0-82 15,0 0-76-15,173-65-30 16,-107 65-27-16,-1 0 62 15,-9 12-63-15,-13 12 0 16,-15 3 23-16,-14 4-22 16,-14 5 4-16,0 0 13 15,-29-1-9-15,-10-3 42 0,-7 1-51 16,4-10 0-16,8-8 38 16,12-4-37-16,8-4 10 15,8-7-11-15,6 0 10 16,0 0-23-16,0 0 10 15,9 3-48-15,21 3 42 16,10 2 6-16,5 11 2 16,1-2 1-16,2 6 0 15,0 4 7-15,-13 3-7 16,-5-4-1-16,-13-2-7 16,-14 2 16-16,-3-6 7 15,-14 5 19-15,-29-8-13 16,-8 0 42-16,-8-5-39 0,-4-2-6 15,4-7 27 1,6-1-11-16,10-2-5 0,11 0-28 16,10 0 5-16,11 0-4 15,11 0-2-15,0 4-141 16,23 7-197-16,13-1-380 16,1 1-1382-16</inkml:trace>
  <inkml:trace contextRef="#ctx0" brushRef="#br0" timeOffset="3522">2654 1209 1646 0,'0'0'336'15,"0"0"-237"-15,0 0 47 16,0 0 71-16,0 0-43 16,0 0-52-16,0 0-94 15,33-6 38-15,10 2 34 16,12 1-54-16,10-1 1 0,0 4-10 16,5 0-19-16,-5 0 24 15,1 0-42-15,-7 0 0 16,-8 0 11-16,-8 0-10 15,-10 0-1-15,-10 0 0 16,-14 4 0-16,-1-1-12 16,-8-3-55-16,0 0-81 15,0 0-57-15,0 0-148 16,-17 0-245-16,-3-7-539 0</inkml:trace>
  <inkml:trace contextRef="#ctx0" brushRef="#br0" timeOffset="3783">2965 939 1837 0,'0'0'384'16,"0"0"-172"-16,0 0-25 15,0 0 21-15,0 0-89 16,0 0-98-16,0 0 63 15,-13 123 0-15,13-58-30 16,3 7 13-16,1-6-56 16,-4 6-4-16,0-8-7 15,0-5-6-15,0-6-97 16,6-3-189-16,6-15-388 16,2-13-1369-16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2:13.53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118 510 1758 0,'0'0'273'16,"0"0"-164"-16,0 0-64 0,0 0 119 15,0 0-14-15,0 0-119 16,0 0-22-16,79-62 11 16,-39 29-14-16,-1-2 41 15,-4-4-47-15,-2-2 0 16,-7-2 32-16,-6-3 2 15,-11 0 20-15,-1 2 22 16,-5 5-28-16,0 4 43 16,-3 5-58-16,0 13 19 15,0 8 27-15,0 7-41 16,0 2 2-16,0 2-25 16,0 30-13-16,0 21 34 15,0 17-30-15,0 11 1 0,0 4 20 16,0-5-27-1,0-5 0-15,0-9 0 0,0-4-9 16,0-12-41-16,0 1-213 16,0-16-302-16,0-10-273 0</inkml:trace>
  <inkml:trace contextRef="#ctx0" brushRef="#br0" timeOffset="376">0 909 1877 0,'0'0'362'16,"0"0"-251"-16,0 0 98 16,0 0 47-16,0 0-138 15,0 0-44-15,0 0 17 16,79 0-7-16,-26 0 4 16,9 0-52-16,9 7-11 0,15-3 8 15,9 2-33 1,5-1 36-16,10-2-36 0,1 0 8 15,-10-3-25-15,-13 3 1 16,-16-3-89-16,-30 6-146 16,-19 1-314-16,-23-3-255 0</inkml:trace>
  <inkml:trace contextRef="#ctx0" brushRef="#br0" timeOffset="903">265 1414 2049 0,'0'0'546'0,"0"0"-509"0,0 0 102 16,0 0 135-16,0 0-123 15,0 0-64-15,0 0-86 16,26 0 13-16,11-6 21 15,8 0-33-15,8 4 10 16,10 2 1-16,-1 0-11 16,3 6 36-16,-5 21-38 15,-12 5 0-15,-16 7 30 16,-15 4-29-16,-17 7 17 16,-3 8-3-16,-49 4-14 15,-21 6 20-15,-12-3-21 16,-9-3 0-16,-5-9 18 15,8-13-10-15,12-6-8 0,14-16 0 16,12-9 7-16,21-9 5 16,4 0-12-16,16 0 0 15,9-7 35-15,3-3-34 16,0 3-1-16,0 1 0 16,26 6 1-16,17 0-3 15,5 0 2-15,14 15 0 16,7 4 29-16,10 9-22 15,6-4 19-15,3-7 10 16,-3-2-35-16,2-6 36 16,-13-9-37-16,-6 0-21 15,-12-9-4-15,1-38-112 0,-18-1-228 16,-16 5-724-16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2:17.09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0 551 1545 0,'0'0'314'0,"0"0"-250"16,0 0-14-16,0 0 150 15,0 0-60-15,0 0-57 16,23-6-21-16,-3-2-11 15,0 2 56-15,-2 2-67 16,2 4-3-16,-1 0 19 16,4 0 0-16,-3 6 3 0,0 18-15 15,-4 6-23-15,-2 5 25 16,-5 4-46-16,-6 2 0 16,-3 0 8-16,0-3-7 15,-3-5-1-15,-17-1 0 16,-5-5 8-16,-1-7 28 15,-5-5-36-15,6-5 0 16,2-8 25-16,3-2-24 16,3 0 15-16,8 0-16 15,6-6-13-15,3-15-20 16,0-8-128-16,20-4-57 16,23-6-60-16,11 2-42 15,22-10-34-15,-11 10-275 16,-8 10-435-16</inkml:trace>
  <inkml:trace contextRef="#ctx0" brushRef="#br0" timeOffset="218">488 539 702 0,'0'0'553'0,"0"0"-253"16,0 0-43-16,0 0 5 15,0 0 44-15,0 0-79 16,0 0-26-16,3-21-27 16,-20 40-88-16,-5 14-6 15,2 7-40-15,-3 6-1 16,9 6 18-16,5-3-42 15,6-3-13-15,3 4-2 16,0-13 7-16,0-5-2 16,17-6-5-16,9-4-32 15,10-14-4-15,10-8-127 16,28-3-115-16,-9-26-319 0,-2-3-686 16</inkml:trace>
  <inkml:trace contextRef="#ctx0" brushRef="#br0" timeOffset="903">1865 357 1681 0,'0'0'380'0,"0"0"-203"16,0 0 45-16,0 0 85 15,0 0-79-15,0 0-108 16,0 0 0-16,-68-120-72 16,26 116-3-16,-10 4 23 15,-7 0-51-15,-14 25-5 16,-2 21-12-16,-1 13 7 15,5 11 14-15,12 11-21 16,16 1 0-16,13 3 6 16,18-3-5-16,12-8-2 15,0-9-6-15,17-9 7 0,17-12-3 16,14-6 3-16,9-9-33 16,9-10 32-16,3-11-27 15,6-8-4-15,-5 0-27 16,-5-8-49-16,12-34-103 15,-17 0-159-15,-10 5-303 0</inkml:trace>
  <inkml:trace contextRef="#ctx0" brushRef="#br0" timeOffset="1120">1293 631 1971 0,'0'0'378'0,"0"0"-246"0,0 0-121 16,0 0 94-16,0 0 16 16,0 0-91-16,219 0-30 15,-127 0-163-15,-10-9-427 0</inkml:trace>
  <inkml:trace contextRef="#ctx0" brushRef="#br0" timeOffset="3019">2525 59 1647 0,'0'0'278'0,"0"0"-198"0,0 0 33 15,0 0 45-15,0 0-8 16,0 0-27-16,-20 216-57 16,20-120 15-16,-3 13 16 15,-2 2-23-15,-4 6 8 16,3-9-48-16,-2 2-11 16,2-11 27-16,3-7-33 15,0-13-2-15,-1-7-6 16,4-17-8-16,-3-13 48 15,3-13-40-15,0-8 9 0,0-6 45 16,0-4-40-16,0-5-5 16,0 3 7-16,0-6-17 15,7 3 37-15,8-4-45 16,13 2 0-16,1-4 17 16,10 2-17-16,7-2-23 15,2 0 0-15,5 0-118 16,16-11-127-16,-13-13-416 15,-13 1-782-15</inkml:trace>
  <inkml:trace contextRef="#ctx0" brushRef="#br0" timeOffset="3369">2452 36 1234 0,'0'0'732'0,"0"0"-544"16,0 0-109-16,0 0-14 15,0 0 49-15,0 0 7 16,0 0-74-16,104 35-35 16,4-26-12-16,-12-7-131 15,-5-2-336-15</inkml:trace>
  <inkml:trace contextRef="#ctx0" brushRef="#br0" timeOffset="4673">2559 99 527 0,'0'0'1011'0,"0"0"-770"16,0 0-114-16,0 0 16 16,0 0 42-16,0 0-74 15,0 0-51-15,8-5 15 16,21 5-10-16,0 0-11 15,7 0 4-15,1 0-15 16,2 0-4-16,4 0 11 16,-1 7-33-16,-2-1-5 15,-1-3 19-15,-1 1-20 16,-1-4 7-16,-1 0 2 16,4 0-19-16,-9 0 29 15,0 0-29-15,-8 0-1 16,-7 0 0-16,-13 0-26 0,-3 0-2 15,0 0-27-15,-22 0-178 16,-15-3-121-16,4 3-218 0</inkml:trace>
  <inkml:trace contextRef="#ctx0" brushRef="#br0" timeOffset="5615">2497 151 1309 0,'0'0'363'16,"0"0"-227"-16,0 0-8 16,0 0 100-16,0 0-74 15,0 0-60-15,0 0-45 16,-23-4 17-16,23 4 38 16,0 0-34-16,0 10-9 15,0 5 12-15,8 6-10 0,-5 10 16 16,0 8-53-1,-3 2-2-15,3 9 28 0,-3 0-39 16,0 3 8-16,0 4-10 16,0-1-10-16,0-4 24 15,0 4-25-15,0-7 0 16,0 5 36-16,0-4-35 16,0 0 8-16,-3-3 6 15,3-3-15-15,0-3 33 16,0-5-33-16,0-3 0 15,0-7 22-15,-3 0-16 16,0-2-5-16,-2 0 7 16,2-1-2-16,3 1 28 15,-3 0-32-15,3-3-2 16,0-1 13-16,0-6-13 0,0 4-1 16,0-1 1-16,-3-1 0 15,3 2 14-15,-3-4-14 16,3-1 0-16,-3 0 24 15,-1 0-24-15,1 1 7 16,0-2-7-16,3 3 6 16,-3-4 0-16,3 1-6 15,0-3 0-15,0 0 11 16,0 0-11-16,0-4 0 16,0-2-1-16,0 3 1 15,0 1-1-15,0-5 1 16,0 1 0-16,0-3 6 15,0 0 0-15,9 0-5 16,7 0 0-16,4 0 0 0,6 0 26 16,4 0-27-16,7 0 0 15,1-5 5-15,4-2-5 16,1 1 0-16,4-2 0 16,-5 2 0-16,1 3-3 15,-8 0 3-15,-8 0 0 16,-4 0 3-16,-6 3-3 15,-5-4 0-15,-6 4 0 16,-6 0 1-16,5 0 11 16,-5 0-12-16,0 0-7 15,0 0 6-15,0 0 2 16,0 0-1-16,0 0 0 16,0-5-25-16,0-12-36 15,0-1-405-15,3-3-358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2:39.19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0 536 1277 0,'0'0'325'16,"0"0"-222"-16,0 0 24 15,0 0-8-15,0 0 101 16,0 0-62-16,11 0-57 0,-8 0-10 15,0 0 25 1,-3 0-3-16,3 0 8 0,0 0-69 16,5 0 10-16,-2 0-14 15,3 0-26-15,5-2 5 16,8-7-18-16,4-3 4 16,8-7-5-16,2-6-8 15,-1-9-1-15,5-3 1 16,-4-8 0-16,0 2-7 15,-7-2 8-15,-3 4-1 16,-6 6 0-16,-3 9-3 16,-11 9 3-16,1 4 0 0,-7 7 0 15,0 6 38-15,0 0 1 16,0 0 10-16,0 15-49 16,0 15 30-16,-4 13-30 15,-5 10 14-15,-5 12-13 16,5 0 4-16,3 0-5 15,1-3 21-15,2-3-21 16,3-2 6-16,0-11-6 16,0-2 0-16,0-5-32 15,0-4-38-15,0-3-216 16,0-2-204-16,11-4-120 16,1-15-1053-16</inkml:trace>
  <inkml:trace contextRef="#ctx0" brushRef="#br0" timeOffset="235">790 770 1397 0,'0'0'528'0,"0"0"-355"15,0 0 23-15,0 0 90 16,0 0-95-16,0 0-70 15,0 0-13-15,49 162-89 16,-49-127 29-16,0 0-48 16,-14 8-25-16,-15-1-134 0,-4 6-191 15,4-16-199 1,12-7-580-16</inkml:trace>
  <inkml:trace contextRef="#ctx0" brushRef="#br0" timeOffset="721">1389 195 1585 0,'0'0'301'0,"0"0"-222"0,0 0-15 15,0 0 147-15,0 0-46 16,0 0-107-16,0 0-12 16,79-53 0-16,-43 53 54 15,-1 0-76-15,1 12 24 16,-7 8 26-16,-1 10-33 15,-13 5-11-15,-11 10 34 16,-4 10-31-16,-10 7 27 0,-30 8-60 16,-5 7 0-1,-12-3 26-15,9-6-26 0,2-6 1 16,10-9-1-16,10-10 0 16,9-7-6-16,11-10 4 15,6-8 2-15,0-3 11 16,3-6-11-16,23-3-16 15,11-6 14-15,5 0 4 16,7 0-4-16,7-6-77 16,20-14-86-16,-14 1-170 15,-10 2-498-15</inkml:trace>
  <inkml:trace contextRef="#ctx0" brushRef="#br0" timeOffset="1247">1988 29 1787 0,'0'0'310'15,"0"0"-227"-15,0 0 26 16,0 0-8-16,0 0-27 16,0 0-18-16,0 0-39 15,187-28-17-15,-135 28-6 0,-4 0 6 16,-8 0 29 0,-10 0-11-16,-10 0-1 0,-11 9 72 15,-3 8 2-15,-3 6 9 16,-3 11 8-16,0 12-34 15,0 10 30-15,0 12-70 16,0 5 4-16,-3 7-17 16,3 7-9-16,0-1-12 15,0 6 9-15,0-2 0 16,0-4-6-16,0-6 6 16,3-6-9-16,-3-12 13 15,0-5-1-15,0-14 12 16,-9-4-2-16,-24-7 20 15,-13-6 27-15,-13-5-55 0,-6-3 11 16,-7-9-10-16,4-7-6 16,6-2 9-16,9 0-18 15,10 0-29-15,4 10-91 16,7-1-547-16,12 2-1874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2:41.72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636 90 1795 0,'0'0'171'0,"0"0"-134"16,0 0 14-16,0 0 48 15,0 0 116-15,-199-86-48 16,139 86-80-16,-2 10 21 15,0 31-47-15,3 26 15 16,1 25 57-16,5 43-70 16,13 1-20-16,14 9-13 15,17 2-4-15,9-30 16 0,6 13-41 16,37-19-1-16,16-16 32 16,19-21-32-16,17-24 0 15,16-26-2-15,14-24-31 16,2-9 27-16,1-50-51 15,-16-29 27-15,-24-22 29 16,-28-37 1-16,-54-35 0 16,-32-29 12-16,-56 16 16 15,-14 44 57-15,8 53-84 16,23 39 4-16,2 15 18 16,12 17-23-16,7 25-93 15,44 48-292-15,0 32-431 0,33-1-1056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2:42.35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385 657 1864 0,'0'0'378'0,"0"0"-291"16,0 0 49-16,0 0 102 16,0 0-29-16,0 0-98 15,-172-48-50-15,118 84-43 16,-3 17 30-16,12 5-34 16,12 7 35-16,17 6-49 15,12-3 15-15,4-3-15 16,16-3 0-16,27-8-3 15,7-16 3-15,12-15-60 16,1-14 24-16,-6-9 26 16,-3-17-65-16,-15-28 75 15,-16-13 0-15,-17-13 9 0,-6-5 45 16,-6-5-54 0,-28 11 24-16,-8 12-24 0,-1 13-4 15,-8 27-138-15,11 16-415 16,10 2-504-16</inkml:trace>
  <inkml:trace contextRef="#ctx0" brushRef="#br0" timeOffset="1235">865 0 2349 0,'0'0'490'0,"0"0"-489"0,0 0 12 16,0 0 174-16,0 0-56 15,0 210-23-15,0-105-108 16,0 5 1-16,0 1 40 16,0-2-40-16,0-2 13 15,0-7-14-15,0-4 0 16,0-5-3-16,0-13 3 15,0-11-33-15,7-17 20 16,6-17-38-16,6-14 1 16,12-19 5-16,11-10-43 15,21-36 39-15,14-25-92 0,13-24 14 16,10-18 35 0,2-10-48-16,-1-3 32 0,-10 4 65 15,-15 11 43-15,-16 10 38 16,-24 19 7-16,-21 12 1 15,-15 11 64-15,0 17-42 16,-15 9 43-16,-18 16 14 16,-7 10-58-16,-2 7 42 15,-1 7-92-15,1 34-1 16,-1 12 38-16,11 18-53 16,2 14 18-16,7 6-19 15,3 7 9-15,11 6 12 16,2 2-21-16,0-3 0 0,7-1 0 15,0-8 0 1,0-9-5-16,0-16 4 0,0-15-10 16,0-20-8-1,0-16-20-15,0-18-26 0,0 0 64 16,0-26-56-16,14-25 2 16,12-10 20-16,10-8 22 15,2 5-17-15,5 9 27 16,-4 10 3-16,1 21 12 15,-10 19 9-15,-4 5 0 16,-3 11 18-16,-6 30-3 16,-5 6 23-16,-2 10-58 15,-1-1-1-15,5 0 42 16,0-3-42-16,1-13 0 0,8-4-14 16,7-12 14-1,2-15-6-15,4-9-35 0,7 0-37 16,3-21 21-16,-1-19-12 15,2-8 24-15,-4-9 20 16,-8-2 19-16,-5 1-25 16,-7-2 49-16,-14 7-18 15,-6 4 67-15,-3 8-6 16,0 8-1-16,-18 10 30 16,-10 10-44-16,0 10 20 15,-6 3-48-15,5 7-12 16,0 25 28-16,10 9-28 15,5 9-6-15,8 9 0 0,6 0 0 16,0 0 4 0,9-3-4-16,17-5 0 0,10-8 0 15,10-11-39-15,7-11-30 16,9-11 9-16,4-10 6 16,-1-4-28-16,-3-27-26 15,-3-15 71-15,-10-1 28 16,-10 1-3-16,-13 4 12 15,-6 15 0-15,-9 10 32 16,-8 11 91-16,-3 6-99 16,3 0 18-16,-3 13-9 15,0 14-19-15,0 6-14 16,0 3-6-16,0-3 6 0,0-5 13 16,0-7-13-1,-3-5-12-15,-8-11 12 0,5-5 1 16,-5 0 2-1,5-23-3-15,0-16 0 0,6-12-6 16,0-1 6-16,0-7 0 16,6 0 9-16,17 9 0 15,3 9-3-15,1 8 6 16,2 13-12-16,5 14-11 16,8 6-219-16,-2 22-311 15,-9 3-188-15</inkml:trace>
  <inkml:trace contextRef="#ctx0" brushRef="#br0" timeOffset="1758">3292 778 2002 0,'0'0'339'16,"0"0"-281"-16,0 0-18 16,0 0 164-16,0 0-54 15,0 0-100-15,9 200-14 16,5-145-1-16,2-1-23 16,7-6 12-16,0-10-21 0,3-11 9 15,-4-10-19-15,4-13 7 16,2-4-12-16,-6-10 10 15,4-28-45-15,0-12 47 16,1-12 0-16,-1-3 0 16,-3 3-9-16,-6 10 19 15,-5 13 17-15,-2 17 56 16,-7 20-46-16,4 2 17 16,3 15 0-16,-1 26-15 15,8 9 21-15,6 9-59 16,3 3 34-16,10-4 11 15,3-3-46-15,1-14 0 16,-1-11 3-16,-7-13-2 16,-6-11 7-16,-6-6 10 15,0-12-18-15,-4-27 22 0,-2-15-14 16,-2-16-8-16,2-6 0 16,0-4-26-16,-8 7 13 15,0 11-135-15,-3 20-83 16,-3 22-270-16,0 17-422 0</inkml:trace>
  <inkml:trace contextRef="#ctx0" brushRef="#br0" timeOffset="1948">4391 1029 1568 0,'0'0'675'16,"0"0"-604"-16,0 0-17 15,0 0 209-15,0 0-81 16,6 165-110-16,2-134-72 16,-2-1-112-16,5-3-65 15,-2-10-317-15,-3-9-348 0</inkml:trace>
  <inkml:trace contextRef="#ctx0" brushRef="#br0" timeOffset="2095">4382 563 2343 0,'0'0'375'0,"0"0"-375"16,0 0-43-16,0 0 14 0,0 0-93 16,0 0-562-16</inkml:trace>
  <inkml:trace contextRef="#ctx0" brushRef="#br0" timeOffset="2455">4971 813 1813 0,'0'0'715'0,"0"0"-580"0,0 0 14 16,0 0 68-1,0 0-63-15,0 0-77 0,0 0-76 16,-200-76-1-16,174 95 18 16,6 12-18-16,11 3-23 15,9 6 1-15,0-2 22 16,15 3-29-16,19 0 19 16,5-2 10-16,1-1-3 15,2-1 3-15,-7-1-20 16,-7 0 20-16,-13-3 0 15,-15-3 13-15,0-5-4 16,-12-4-9-16,-28-3 30 16,-8-6-30-16,-9-11-36 15,4-1-36-15,2 0-204 16,11-19-222-16,17-4-321 0</inkml:trace>
  <inkml:trace contextRef="#ctx0" brushRef="#br0" timeOffset="2824">5252 955 1810 0,'0'0'480'16,"0"0"-385"-16,0 0 84 15,0 0 61-15,190 57-69 16,-137-56-122-16,-1-1 20 0,4 0-63 15,-10-8-6-15,-10-19 30 16,-13-3-30-16,-14-1 9 16,-9-8 9-16,0 4-2 15,-23 0 29-15,-19 8-36 16,-14 9-9-16,-5 18 33 16,-6 0-16-16,5 33 31 15,7 17-1-15,16 11 3 16,13 10 56-16,15 0-71 15,11-3 2-15,3-3 2 16,40-13-27-16,16-10-12 16,17-15-29-16,18-12-74 15,53-15-56-15,-22-6-442 16,-17-18-472-16</inkml:trace>
  <inkml:trace contextRef="#ctx0" brushRef="#br0" timeOffset="3528">695 513 2148 0,'0'0'271'16,"0"0"-218"-16,288-35-53 15,-137 18-269-15,-16-8-883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2:54.85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478 177 1825 0,'0'0'385'16,"0"0"-218"-16,0 0-51 0,0 0 119 16,0 0 47-16,0 0-102 15,-82-157-131-15,39 144 16 16,-5 9-3-16,-11 4-14 15,-1 12 14-15,-2 29-49 16,11 12 34-16,8 9-23 16,20 5-17-16,20-4-7 15,3-7 0-15,38-6-37 16,21-16 7-16,14-13-97 16,5-17-35-16,-2-4-13 15,-11-23-49-15,-12-19 130 16,-15-9 60-16,-15 2 28 15,-9-2 6-15,-14 11 70 0,0 12 115 16,0 19 18-16,0 9-93 16,-14 9-37-16,2 32-12 15,6 13-13-15,6 5 33 16,0 0-67-16,0-6-2 16,28-8-12-16,9-5-30 15,28-2-104-15,-6-8-114 16,-4-12-632-16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2:58.53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0 743 2711 0,'0'0'45'15,"0"0"37"-15,0 0-82 16,0 0 170-16,167-109-121 15,-99 44-49-15,5-12 3 16,-4-5-20-16,-7-9 17 16,-20 2 0-16,-8 9 29 0,-19 13-18 15,-7 17 74-15,-8 20 22 16,0 27-28-16,0 6 20 16,0 50-71-16,0 33 14 15,-8 26 71-15,-4 13-76 16,1 9 23-16,5-2-18 15,6-6-42-15,0-15 0 16,0-9-2-16,0 13-127 16,0-27-67-16,0-23-632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2:57.63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1060 2460 0,'0'0'288'0,"0"0"-288"15,0 0 0-15,0 0 153 16,0 0 12-16,243-84-155 16,-149 36-9-16,11-11 3 15,7-6-4-15,-1-8-15 16,-6-7-37-16,-17-4 6 16,-23-2 44-16,-22-6-74 15,-20 4 76-15,-23 2 7 0,0 10-6 16,-12 14 20-1,-25 18 24-15,-2 19 27 0,-10 22 9 16,-4 6-81-16,-2 55 42 16,-7 47 34-16,6 13-29 15,7 18 2-15,13 4-16 16,22-21 13-16,8 10 5 16,6-14-37-16,3-18-14 15,27-12 0-15,13-16-21 16,6-19-57-16,7-15-123 0,35-23-111 15,-12-9-339 1,-8-3-757-16</inkml:trace>
  <inkml:trace contextRef="#ctx0" brushRef="#br0" timeOffset="329">1337 842 1822 0,'0'0'561'0,"0"0"-393"15,0 0 49-15,-196 47 31 16,139-8-29-16,12 2-92 16,18 1-94-16,17-4-12 15,10-3-21-15,10-3-5 16,32-11-32-16,11-9-141 16,3-12 7-16,2 0-71 0,-5-14 1 15,-7-20 54 1,-10 3 76-16,-10 2 111 0,-12 7 60 15,-11 14 112-15,-3 8 33 16,0 0-44-16,0 17-46 16,0 19 5-16,0 1-41 15,0 8-26-15,3-3-44 16,17-3-9-16,2-7-65 16,21-3-128-16,-10-8-140 15,-4-11-436-15</inkml:trace>
  <inkml:trace contextRef="#ctx0" brushRef="#br0" timeOffset="520">1408 315 147 0,'0'0'2435'16,"0"0"-2158"-16,0 0-262 15,0 0-13-15,197 94-2 16,-80-47-17-16,-15-5-473 16,-6-2-585-16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2:58.62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81 2060 0,'0'0'319'0,"0"0"-192"15,0 0-100-15,0 0-5 16,0 0 133-16,0 0-29 0,179-36-65 16,-100 21-8-16,6 1-52 15,-3 7 8-15,-6 5 5 16,-11 2-14-16,-13 0-121 15,-19 6-369-15,-17 9-535 0</inkml:trace>
  <inkml:trace contextRef="#ctx0" brushRef="#br0" timeOffset="211">0 411 232 0,'0'0'2145'0,"0"0"-1862"0,0 0-230 15,0 0-15-15,0 0 139 16,0 0-72-16,255 23-99 16,-99-29-6-16,-20-11-466 15,-25 2-1328-15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2:57.02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932 419 1538 0,'0'0'295'15,"0"0"-215"-15,0 0 49 16,0 0 113-16,31-182-49 16,-31 134-79-16,-11 1 8 15,-18 6-32-15,-10 3 43 16,-7 5-106-16,-2 13 31 15,-8 11-4-15,-1 9-30 16,-2 9-11-16,4 38-5 16,-1 32 1-16,8 51 63 0,11 53-72 15,20 41 36-15,17 4 19 16,0-41-39-16,0-54-15 16,8-45 8-16,-2-10-9 15,-6 0 21-15,0 4-21 16,0 1 0-16,0-22-1 15,0-16-39-15,-3-18-95 16,-11-18-185-16,5-9-192 16,-4 0-5-16</inkml:trace>
  <inkml:trace contextRef="#ctx0" brushRef="#br0" timeOffset="168">0 947 1833 0,'0'0'338'0,"0"0"-217"16,0 0 14-16,0 0 113 16,0 0-70-16,238-6-104 15,-139 6-74-15,45 0-77 16,-19 3-444-16,-20-3-1031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2:55.71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496 747 2503 0,'0'0'384'0,"0"0"-346"16,0 0 15-16,0 0 167 16,0 0-117-16,0 0-45 15,0 0-32-15,-201-36-25 16,144 75 55-16,-6 13-49 15,7 13 10-15,3 6 41 16,15 2-50-16,14-8-1 0,21-2-7 16,3-10 6-1,13-13-24-15,30-10-24 0,8-15-13 16,12-15 7-16,-1 0-99 16,3-32 26-16,-5-15-29 15,-10-12-16-15,-8-10 99 16,-7-13-9-16,-8-9 76 15,-7-15-12-15,-8-11 26 16,-6-9-14-16,-1-1 19 16,-2 10-18-16,-3 18 87 15,0 25 48-15,0 27-16 16,0 25 41-16,6 22-87 16,0 0-34-16,2 42 5 0,1 20 1 15,-3 21 43 1,-1 7-68-16,-5 11-21 0,0-3 63 15,0-5-54-15,6-1-3 16,0-13-6-16,4-11 2 16,2-9 10-16,5-12-12 15,3-6-12-15,0-11-8 16,-1-7-17-16,4-4-8 16,6-10-12-16,4-9-20 15,7 0 28-15,9-5-63 16,7-20-14-16,3-8 48 15,-1-8-76-15,-2-1 80 16,-11-1 42-16,-8 1 32 16,-14 3 9-16,-10 8-8 15,-13 1 90-15,0 6 57 0,-7 4-60 16,-22 8-19-16,-11 3 8 16,-8 9-23-16,-2 0 53 15,-2 18-80-15,3 18 3 16,10 8 74-16,9 8-73 15,10 5 11-15,17-2-20 16,3 1-21-16,10-6 20 16,30-5-21-16,5-6 0 15,10-13-13-15,12-8 11 16,4-16-70-16,1-2-24 16,-2 0-92-16,-8-36-122 15,-20 1-355-15,-19-3-78 0</inkml:trace>
  <inkml:trace contextRef="#ctx0" brushRef="#br0" timeOffset="215">992 369 2008 0,'0'0'377'15,"0"0"-294"-15,0 0-10 16,0 0 66-16,0 0-29 15,119-161-76-15,-80 149-33 16,-2 12-1-16,-8 0-13 16,-4 0-126-16,-2 3-102 0,5 6-100 15,-6-4 41-15,-5-5-527 16</inkml:trace>
  <inkml:trace contextRef="#ctx0" brushRef="#br0" timeOffset="375">1601 0 1403 0,'0'0'377'16,"0"0"-194"-16,0 0 32 16,0 0 87-16,0 0-97 15,0 0-99-15,0 0-64 16,158 90-33-16,-158-57 19 16,-19 1-28-16,-63 22-137 15,7-8-146-15,-7-10-325 0</inkml:trace>
  <inkml:trace contextRef="#ctx0" brushRef="#br0" timeOffset="537">105 387 2709 0,'0'0'286'0,"0"0"-286"16,0 0-138-16,193 4 110 15,-97 6 5-15,-2 6-657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2:52.75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666 513 1724 0,'0'0'292'16,"0"0"-238"-16,0 0-12 15,0 0 196-15,0 0-87 16,0 0-57-16,0 0-82 15,3 27 61-15,3 13 96 16,1 19-75-16,-1 12 2 0,-3 8-5 16,1 9-27-1,-4-1 40-15,0-5-103 0,0-3-1 16,0-5 57-16,0-9-49 16,0-13-8-16,0-6-1 15,0-15 1-15,0-7-15 16,0-8 15-16,0-14-122 15,0-2-139-15,0-7-434 16,0-19-436-16</inkml:trace>
  <inkml:trace contextRef="#ctx0" brushRef="#br0" timeOffset="324">0 297 1702 0,'0'0'390'15,"0"0"-228"-15,0 0-107 16,0 0 135-16,0 0-6 15,0 0-72-15,0 0 3 16,227-6-12-16,-132 4-24 16,10 2 37-16,6-4-109 0,11 4 5 15,-5 0 15-15,1 0-27 16,-7 0-121-16,4 24-187 16,-30-1-467-16,-30-3-1167 0</inkml:trace>
  <inkml:trace contextRef="#ctx0" brushRef="#br0" timeOffset="657">1461 834 1952 0,'0'0'337'15,"0"0"-239"-15,0 0 77 16,0 0 87-16,13 190-103 16,-9-137-47-16,2-7-111 15,-3-6 17-15,3-4 40 16,-3-6-49-16,2-10-3 15,-5-5-7-15,0-3 1 16,0-4-6-16,0 2-195 16,0-7-170-16,-5-3-258 0,-4 0-1249 15</inkml:trace>
  <inkml:trace contextRef="#ctx0" brushRef="#br0" timeOffset="821">1402 503 2131 0,'0'0'392'15,"0"0"-285"-15,0 0-101 16,0 0-6-16,0 0-20 16,0 0-520-16,0 0-104 0</inkml:trace>
  <inkml:trace contextRef="#ctx0" brushRef="#br0" timeOffset="1373">1824 1033 1326 0,'0'0'250'16,"0"0"-113"-16,0 0 81 15,0 0 45-15,0 0-108 16,0 0-38-16,0 0-63 15,0 145 47-15,0-145-59 16,0 0 5-16,0-2 3 0,11-18-50 16,-2-7-16-1,11-7-8-15,3 3-3 0,10-3 25 16,2 5-39-16,2 6 12 16,2 4 28-16,-3 15-13 15,-4 4 14-15,-1 0 0 16,-5 11 50-16,-4 18 19 15,-5 5-63-15,-8 1 19 16,-3-4 9-16,-6-1-14 16,0-9-7-16,0-7-7 15,0-5 11-15,0-9 81 16,-9 0-63-16,-5-9-4 16,8-17 4-16,3-13-35 15,3-8-2-15,0-2-14 16,12-8 16-16,19 5-12 0,8 4-11 15,4 14 23 1,-1 9 1-16,4 17-1 0,-7 8 0 16,1 6 21-16,-1 30 39 15,-7 7 93-15,-1 7-134 16,-6 4 16-16,-5-2 13 16,-8-2-38-16,2-5-10 15,-8-10-3-15,2-10 3 16,-5-6 0-16,-3-7-141 15,0-12-130-15,0 0-214 16,-17-3-468-16</inkml:trace>
  <inkml:trace contextRef="#ctx0" brushRef="#br0" timeOffset="1574">1663 0 1835 0,'0'0'1031'0,"0"0"-929"15,0 0-102-15,0 0 0 16,0 0 16-16,250 130-16 16,-132-80-157-16,-7-3-602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2:59.48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54 210 1545 0,'0'0'308'0,"0"0"-138"16,0 0-38-16,0 0-24 15,0 0 128-15,0 0 18 16,3 180-130-16,9-83-52 16,2 6-6-16,-8-1-17 15,1-4 14-15,-7-10-63 16,0-10 0-16,0-17 9 16,0-13-9-16,0-17-12 0,0-15 10 15,0-14 4-15,0-2-17 16,0-22 6-16,0-30-33 15,0-22 30-15,-13-16-18 16,-4-20 15-16,-3-13-1 16,0-6 14-16,5 1-23 15,5 10 11-15,10 18 14 16,0 24 3-16,6 26 6 16,24 19-1-16,13 23 13 15,13 8 1-15,12 2 62 16,4 32-72-16,7 3-11 0,-8 15 58 15,-9 0-59 1,-12 1 0-16,-21 6 26 0,-18-2-25 16,-11 1 35-1,-20 1-36-15,-33-6 0 0,-12-3 14 16,-11-9-14-16,4-11-18 16,4-9 9-16,9-15-35 15,13-6 35-15,20-6-188 16,10-21-308-16,13-1-186 0</inkml:trace>
  <inkml:trace contextRef="#ctx0" brushRef="#br0" timeOffset="548">977 166 2038 0,'0'0'298'0,"0"0"-138"16,0 0 41-16,0 203 45 15,0-110-80-15,6 6-92 16,11 4-52-16,-2 3 23 16,2 0-1-16,0-13-10 15,-4-7-34-15,-1-17 0 16,-4-21 25-16,-5-17-25 15,-3-19-6-15,0-12-3 16,0-3 18-16,-11-37-18 0,-5-18-8 16,-3-18 17-16,0-19-14 15,-1-13 14-15,0-13-30 16,4-9 14-16,-4 1 16 16,6 1-9-16,8 20 9 15,6 19 0-15,0 34 4 16,17 28-4-16,22 27 0 15,13 0 9-15,13 47 12 16,11 15 44-16,0 11-59 16,-2 7-6-16,-1 7 41 15,-7-1-41-15,-15 4 6 16,-11-2 6-16,-20 0-11 0,-20 0 36 16,-4-2-37-1,-38-7 0-15,-17-8 10 0,-10-15-10 16,-4-13-16-1,5-15 1-15,3-19-33 0,6-9 34 16,10 0-113-16,16-32-56 16,16-4-321-16,11-2-182 0</inkml:trace>
  <inkml:trace contextRef="#ctx0" brushRef="#br0" timeOffset="1044">1952 251 1888 0,'0'0'600'0,"0"0"-555"16,0 0 40-16,0 0 220 15,0 0-98-15,0 221-111 16,0-124-38-16,0 3-23 15,0 1 60-15,3-7-93 16,3-10 7-16,5-15 15 16,-5-13-24-16,2-15 0 15,-5-17-18-15,0-15 18 16,-3-9-15-16,0 0 3 16,0-29 6-16,-6-16-12 0,-5-14-10 15,-3-14 1 1,2-10 3-16,2-11 20 15,-3-9-22-15,3-4 1 0,-2-2 25 16,7 13 19-16,5 14-19 16,0 17 0-16,8 20 17 15,28 18-5-15,13 15 41 16,10 7-41-16,6 5 9 16,4 0 17-16,-1 0-29 15,2 11-9-15,-5 2 0 16,-7-2 0-16,-5-2-1 15,-11 0-48-15,-8-1-86 16,-19 1-154-16,-15 6-188 16,0-3-190-16,-9-1-1064 0</inkml:trace>
  <inkml:trace contextRef="#ctx0" brushRef="#br0" timeOffset="1250">1850 813 2186 0,'0'0'387'16,"0"0"-287"-16,0 0 122 16,0 0-4-16,174-26-138 15,-99 11-52-15,24 15-28 16,-21 0-259-16,-16 0-1105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3:04.72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2 1891 0,'0'0'482'0,"0"0"-359"15,0 0-41-15,0 0 167 16,0 0-49-16,0 0-118 16,0 0-16-16,0 0-55 15,52-1 50-15,13 1 42 16,14 0-102-16,20 0 60 16,15 0-7-16,39 14-28 0,45 9 43 15,54 6-69 1,20-1 27-16,-5-5 39 0,-11-9-66 15,-40-7 1-15,-43-5 13 16,-42-2-13-16,-46 2-2 16,-23 3-2-16,-3 1 3 15,-2 0-1-15,-12 0-26 16,-25-1 6-16,-14-5-18 16,-6 0-34-16,-6 0-25 15,-37-5-218-15,4-18-321 16,10-5-483-16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3:04.94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1839 0,'0'0'774'15,"0"0"-774"-15,0 0-287 16,0 0 73-16,0 0 28 16,0 0-1202-16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3:05.09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2476 0,'0'0'477'0,"0"0"-387"16,0 0-77-16,0 0 89 16,0 0-102-16,0 0-162 15,0 0-981-15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3:03.62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875 497 1549 0,'0'0'272'0,"0"0"-225"0,0 0 48 15,0 0 162 1,0 0-49-16,0 0-72 0,23-83-66 16,-23 49 2-16,0 6 68 15,-20-7-82-15,-14 4-1 16,-14-6-19-16,-14 4-28 16,-17 7-7-16,-6 5-3 15,0 10 0-15,3 11-10 16,7 0 4-16,13 15 6 15,12 20 0-15,10 9-5 16,17 9-2-16,14 12-7 16,9 9 14-16,3 5-9 15,31 4 5-15,11-4 4 16,7-3-1-16,10 0-15 16,4-10 4-16,10-1-30 0,-5-6 42 15,2-3-6-15,-8-4 6 16,-16 0 0-16,-13-9 6 15,-19-2-6-15,-17-2-11 16,-17-1 11-16,-45-3 13 16,-26 1 18-16,-20-7-30 15,-7-5-1-15,1-14 42 16,12-3-16-16,20-7 7 16,23 0-33-16,27-17 18 15,18-13-18-15,14-3-174 16,20-11-51-16,68-26-97 15,-6 11-41-15,-3 3-420 0</inkml:trace>
  <inkml:trace contextRef="#ctx0" brushRef="#br0" timeOffset="648">940 938 1043 0,'0'0'703'15,"0"0"-570"-15,0 0-7 16,0 0 114-16,0 0-3 15,-13 163-52-15,6-90-106 16,7 5-21-16,0-7-4 16,10-6-39-16,23-17-15 15,9-6 0-15,7-19-3 16,7-14-17-16,3-9-5 16,-4-11-10-16,-9-33 29 0,-10-15-47 15,-22-12 53 1,-14-6 1-16,-11 0 0 0,-37 4 17 15,-9 11-3-15,0 14 3 16,-6 16 39-16,10 14-44 16,11 10 32-16,13 5-5 15,12 3-20-15,14 0-20 16,3 0-21-16,9 4-32 16,34 13 52-16,16 0-65 15,17-5 23-15,4-5-38 16,13-7 14-16,6 0-10 15,1-19-27-15,2-15 104 0,-3-12-12 16,-5-7-17 0,-9-7 12-16,-3-16 16 0,-17 0-12 15,-12-9 12-15,-16 0 1 16,-25-3 34-16,-12-1 76 16,0 9-58-16,-23 9 12 15,-13 15 77-15,-2 18 6 16,-9 17-27-16,-5 21-38 15,-1 0-10-15,-5 30 16 16,2 31-87-16,3 28 22 16,4 41 11-16,13 42-16 15,20 33 32-15,12-16-37 16,4-36 13-16,4-47-7 16,19-27-18-16,12 4-1 0,8 1 6 15,10-7 0-15,9-23-12 16,3-19-6-16,1-20-36 15,-1-15-51-15,-3 0-235 16,-16-28-243-16,-23 3-679 16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3:52.52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66 2297 0,'0'0'483'0,"0"0"-391"16,0 0 126-16,0 0-68 0,0 0-43 16,221-53-51-1,-147 49-43-15,8 2 50 0,0 2-63 16,-9 0 6-16,-11 0-15 15,-16 0-106-15,-23 17-237 16,-14 6-209-16,-9 2-887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3:52.74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 2333 0,'0'0'574'16,"0"0"-475"-16,0 0-23 15,0 0 130-15,0 0-64 16,0 0-34-16,170 16-41 16,-95-16-58-16,4-9 17 15,3 2-26-15,3 7-33 16,33 0-59-16,-20 17-424 15,-19 11-375-15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3:00.10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553 0 2102 0,'0'0'379'15,"0"0"-295"-15,0 0-57 16,0 0 55-16,0 0 66 16,0 0-93-16,238 0-40 15,-139 4 21-15,6-4-36 16,0 2-1-16,-3-2 1 16,-14 5 0-16,-12 1-6 15,-19-2-24-15,-17 7-93 16,-21 2-224-16,-19-1-242 0</inkml:trace>
  <inkml:trace contextRef="#ctx0" brushRef="#br0" timeOffset="573">539 69 1857 0,'0'0'310'15,"0"0"-136"-15,0 0-126 16,0 0 82-16,0 0 40 16,0 0 6-16,0 0-32 15,0 0-88-15,96 114-11 0,-47-77 6 16,13 1-25-16,6 0 29 16,14 0-55-16,3 3 0 15,0-3 20-15,-9 0-20 16,-13-1-1-16,-21-3-5 15,-16 6-1-15,-26-3-10 16,0 9 17-16,-26 2 0 16,-33 5 20-16,-9 0-20 15,-18-3 1-15,-5 0 8 16,-4-5 3-16,4-2 42 16,5-1-44-16,8-4-1 15,12-3 42-15,10 1-42 16,13-3 3-16,12-5-12 0,11-1 1 15,6-2-1 1,11-4 0-16,3 2 0 0,0-6 3 16,6 2-3-16,25-2 0 15,7-3 0-15,15-5 6 16,9 0 9-16,12-2-15 16,11-5 0-16,14-2 13 15,6 6-12-15,3-1-2 16,4 2 2-16,-4 5-1 15,-17-4 30-15,-15 1-30 16,-24 0 0-16,-19 0 13 16,-21-3-13-16,-12 3 0 0,0-1 0 15,-65-5-80-15,0 3-149 16,-4-6-530-16</inkml:trace>
  <inkml:trace contextRef="#ctx0" brushRef="#br0" timeOffset="1663">0 2223 1309 0,'0'0'350'16,"0"0"-220"-16,0 0 32 15,0 0 36-15,0 0-13 16,0 0-104-16,0 0 8 15,-10 44 33-15,32-42-40 0,12 2-20 16,11-4 2-16,12 0-48 16,11-21 20-16,8-16-36 15,1-11-25-15,-1-9-2 16,-7-1-81-16,-21-1 22 16,-17 6 44-16,-25 1 42 15,-6 12 20-15,-6 11 44 16,-28 12 31-16,-8 13 21 15,-7 4-23-15,-4 14-33 16,1 34-24-16,7 14-14 16,5 15 35-16,14 5-48 15,13 4-8-15,10-4 24 16,3-3-25-16,0-2 0 16,0-12 0-16,6-9 2 0,-3-11-5 15,1-16 3-15,-4-9 0 16,0-10 13-16,0-10-11 15,0 0 17-15,0-15-17 16,-4-22 7-16,4-3-8 16,0-7-1-16,0 0-13 15,30 2 2-15,10 8 11 16,5 3-12-16,1 14-1 16,-4 4 13-16,-5 16-20 15,-11 0 7-15,-10 5-14 16,-13 20 12-16,-3 6-2 15,-6 1 11-15,-24 1 5 16,-5-12 2-16,-2-2 32 0,1-7-32 16,10-9 9-1,3-3 40-15,10 0-31 0,7 0 7 16,3 0-26-16,3 0 1 16,0 0-1-16,9 10 0 15,17 4 0-15,10 4 15 16,3 5-15-16,4-3-5 15,3 0 4-15,-1-7-76 16,25-13-169-16,-12 0-477 16,-5-20-945-16</inkml:trace>
  <inkml:trace contextRef="#ctx0" brushRef="#br0" timeOffset="1843">946 2258 2013 0,'0'0'389'0,"0"0"-255"16,0 0 19-16,0 0 65 15,0 0-73-15,0 0-145 16,202 11-9-16,-152-11-346 16,-7 0-766-16</inkml:trace>
  <inkml:trace contextRef="#ctx0" brushRef="#br0" timeOffset="2046">864 2571 2372 0,'0'0'501'15,"0"0"-458"-15,0 0 36 16,0 0 87-16,0 0-70 15,0 0-25-15,193 7-71 16,-127-7-53-16,9-4-127 16,-12-14-564-16,-18 6-1226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3:51.88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73 511 529 0,'0'0'1261'16,"0"0"-1002"-16,0 0-153 15,0 0 65-15,0 0 103 16,0 0-125-16,-14 0-84 16,14 0 61-16,0 0-68 15,11-8 2-15,12-7-11 0,2-4-29 16,7-9 44-16,8-11-64 16,2-5 0-16,1-8 0 15,-1-5 8-15,-2 2-8 16,-10 2 0-16,-7 6 9 15,-6 5 70-15,-8 15-12 16,-3 6-38-16,-6 17 80 16,0 4-79-16,0 0-15 15,0 19-6-15,0 35 3 16,0 20 24-16,0 17-36 16,-3 8 0-16,3 2-13 15,0-1 19-15,0-10-6 16,0-6 0-16,0-10-40 15,0-9 5-15,0 8-164 0,0-17-268 16,0-14-242-16</inkml:trace>
  <inkml:trace contextRef="#ctx0" brushRef="#br0" timeOffset="359">0 1096 2111 0,'0'0'540'0,"0"0"-333"16,0 0-14-16,0 0 2 0,0 0-10 16,0 0-134-16,0 0-9 15,27-22 0-15,5 14-19 16,11-1 52-16,10 3-65 15,9 0-9-15,10 3 58 16,3 3-59-16,0 0 0 16,4 0 3-16,-8 0 7 15,-5 0 8-15,-10 6-18 16,-11 3 0-16,-11-4 26 16,-15 1-26-16,-6 0-17 15,-3-6 11-15,-7 0-82 0,3 0 5 16,8 0-215-1,3-17-571-15,-2-8-1389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4:02.17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676 819 491 0,'0'0'1218'16,"0"0"-1032"-16,0 0-73 15,0 0 113-15,0 0 53 16,0 0-48-16,0 0-118 16,-187-144-10-16,122 138-15 15,-11 6-23-15,-6 8 13 16,0 34-41-16,11 10-7 0,19 13 8 15,16 8-32-15,19 5-6 16,17-2 9-16,0-5-9 16,10-8 0-16,25-13-16 15,11-10-4-15,10-19 11 16,9-15-117-16,4-6 36 16,4-29-5-16,-2-30-11 15,5-15 6-15,-8-17-2 16,-2-15 41-16,-7-6 48 15,-14-12 13-15,-8-6 0 16,-11-2 65-16,-13 2 32 16,-10 15 12-16,-3 21 23 15,0 26-13-15,0 29 51 0,0 28-107 16,0 11-8 0,-3 30-33-16,-10 40-2 0,-7 50 31 15,-9 43-15-15,3-4-18 16,-1-12 25-16,12-23-32 15,7-25-11-15,5 9 18 16,3 0-17-16,0-10-2 16,0-16-32-16,6-17-79 15,22-12-77-15,-6-20-474 16,-2-19-389-16</inkml:trace>
  <inkml:trace contextRef="#ctx0" brushRef="#br0" timeOffset="288">1062 769 2183 0,'0'0'702'0,"0"0"-566"0,0 0-15 16,0 0 71-16,0 0-35 15,0 0-68-15,0 0 26 16,135 159-101-16,-89-113 10 15,5 8 25-15,8-1-35 16,7 0 7-16,2-2-21 16,5-8 0-16,-5 2 3 15,-2-10-3-15,-13-6-81 16,-11-8-36-16,-13-6-71 0,-12-7-195 16,-11-8-324-16,-6 0-166 15</inkml:trace>
  <inkml:trace contextRef="#ctx0" brushRef="#br0" timeOffset="476">1710 692 2022 0,'0'0'537'0,"0"0"-378"16,0 0 29-16,0 0 68 15,0 0-15-15,0 0-131 16,-88 162-23-16,40-77 0 15,-22 14-59-15,-12 6-28 0,-6 3-60 16,-26 37-100-16,21-26-336 16,19-28-975-16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4:03.59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89 11 1633 0,'0'0'745'16,"0"0"-574"-16,0 0-106 15,0 0 15-15,0 0 159 16,0 0-131-16,118-3-54 0,-50-5 1 16,4 8-55-1,26 0-52-15,-16 0-202 0,-19 19-499 16</inkml:trace>
  <inkml:trace contextRef="#ctx0" brushRef="#br0" timeOffset="202">0 321 2393 0,'0'0'577'0,"0"0"-487"16,0 0-65-16,0 0 73 16,168 0-43-16,-74-4-55 0,64 2-70 15,-25-4-532-15,-8 3-1678 16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4:12.94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497 120 500 0,'0'0'875'16,"0"0"-710"-16,0 0-72 15,0 0 27-15,0 0 26 0,0 0 11 16,26 0-38-16,-15 0 5 16,-8 0-47-16,3 0 30 15,0 0-44-15,-2 0-10 16,-1 0 29-16,-3 0-36 15,3-3 27-15,-3-3-18 16,0 0-54-16,0-2 10 16,0-3 3-16,-6-1-13 15,-10-1 25-15,-7-2-26 16,-5 1 29-16,-3 2-22 16,-6 1 7-16,-2 4-14 15,-4 5 5-15,1 2-4 16,-4 0 2-16,0 9 11 15,4 14-13-15,2 6 8 16,4 9-9-16,7 3 0 0,6 7 5 16,7 2-4-16,7 2 12 15,4 0-12-15,5 0 13 16,0-5-14-16,8-2-3 16,14-11 3-16,7-1 0 15,8-9 7-15,2-12-16 16,10-12-18-16,7 0-16 15,6-17-57-15,-4-17-32 16,-2-14 46-16,-10-1 25 16,-10-4 25-16,-10-3 35 0,-9 7 2 15,-11 1 62 1,-2 16 52-16,-4 5-5 0,0 15-4 16,0 6-14-16,0 6-30 15,-10 0 7-15,1 27-52 16,1 10 10-16,5 9 14 15,3 0-40-15,0 1 7 16,0-2-8-16,0-10 1 16,6-3 4-16,8-6-5 15,-1-5-9-15,-1-3-27 16,11-5-123-16,-3-2-220 16,-3-9-379-16</inkml:trace>
  <inkml:trace contextRef="#ctx0" brushRef="#br0" timeOffset="334">928 132 2203 0,'0'0'465'0,"0"0"-376"16,0 0 81-16,0 0 50 16,0 0-94-16,0 0-65 15,0 0 2-15,122 124-57 16,-80-90 24-16,9 8 0 0,-3-5-29 16,1 7 11-16,4-10-4 15,-8-2 4-15,-2-5-12 16,-7-7-5-16,-13-2-8 15,-8-11-77-15,-7-5-97 16,-8-2-139-16,0 0-387 16,-3 0-939-16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4:24.82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2038 599 675 0,'0'0'1053'16,"0"0"-840"-16,0 0-129 16,0 0 114-16,0 0 8 15,0 0-62-15,-24 5-59 16,18 15-34-16,-3 5 62 0,-5 1 14 16,0 3-49-1,-5 2 24-15,0 3-47 16,-5 0-8-16,-2 2 13 15,-3 3-51-15,-1-4 12 0,1-1-15 16,3-1 7-16,4-5-9 16,-1-5-4-16,6-3 0 15,6-5-1-15,5-4-59 16,6-11-88-16,0 0-357 16,0 0-271-16</inkml:trace>
  <inkml:trace contextRef="#ctx0" brushRef="#br0" timeOffset="454">2427 0 1692 0,'0'0'302'0,"0"0"-215"16,0 0-19-16,0 0 163 0,0 0-40 15,0 0-67 1,0 0-87-16,0 2 93 0,-9 23-28 15,-19 9-60-15,-3 5 41 16,-6 2-69-16,-2-2 13 16,2-1 45-16,8-9-50 15,7-2 5-15,2-10-27 16,11-2 9-16,1-7 3 16,5-4-12-16,3-1 0 15,0-3 15-15,6 0-15 16,18 0 0-16,5 0-11 15,8 0-13-15,-2 0 23 16,1 0-85-16,1 0-76 0,2 0-96 16,-10-7-345-16,-6 3-401 15</inkml:trace>
  <inkml:trace contextRef="#ctx0" brushRef="#br0" timeOffset="644">2476 106 1341 0,'0'0'691'0,"0"0"-546"15,0 0-11-15,0 0 99 16,-10 162 37-16,7-107-175 16,3 1-95-16,-3 5 0 15,-7 16-113-15,1-7-241 16,-5-14-625-16</inkml:trace>
  <inkml:trace contextRef="#ctx0" brushRef="#br0" timeOffset="1275">526 1602 1795 0,'0'0'343'16,"0"0"-230"-16,0 0-93 16,0 0 160-16,0 0 14 15,173-6-63-15,-85 0-7 16,17 0-90-16,8 0 7 15,12 4 36-15,10 2-59 16,5-6-12-16,7-1-6 16,8 3 0-16,1-5 28 15,-5 1-28-15,-10-3 0 16,-16-1 16-16,-21 4-16 0,-25 2-13 16,-27-1-38-1,-19 5-72-15,-33 2-127 0,0 0-327 16,-19 0-1041-16</inkml:trace>
  <inkml:trace contextRef="#ctx0" brushRef="#br0" timeOffset="1660">1634 1820 2046 0,'0'0'346'15,"0"0"-214"-15,0 0-105 16,0 0 72-16,-130 180 70 16,78-112-74-16,-4-9-12 15,3 0-83-15,7-5 52 16,7-11 43-16,13-10-47 15,6-13-23-15,11-11 2 16,9-3-27-16,0-6 33 16,0 0-33-16,17 0 0 15,17 0 3-15,17 0 4 0,3-9-7 16,12-3 0-16,6 6-3 16,0-5-11-16,4 7-55 15,-8 4-61-15,11 0-97 16,-20 0-263-16,-13 0-45 0</inkml:trace>
  <inkml:trace contextRef="#ctx0" brushRef="#br0" timeOffset="1900">1769 1982 909 0,'0'0'1124'0,"0"0"-924"16,0 0-16-16,0 188 11 0,0-106 60 16,-3 8-61-1,-4-2-110-15,4-2-48 0,0-8-30 16,0-7-5-16,3-6-1 16,0-13 0-16,0-12-103 15,0-4-114-15,0-13-259 16,0-11-136-16</inkml:trace>
  <inkml:trace contextRef="#ctx0" brushRef="#br0" timeOffset="5365">138 247 1609 0,'0'0'384'16,"0"0"-289"-16,-65 266 82 0,33-22 154 15,5 44-61-15,15 12-93 16,12-17-50-16,12-40-52 16,33-19-8-16,18-30-67 15,6-36 1-15,6-39-17 16,46 11-32-16,-22-41-196 16,-2-7-632-16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3:53.79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1354 962 1679 0,'0'0'323'0,"0"0"-176"15,0 0 19-15,0 0 58 16,0 0 63-16,0 0-158 16,-22-165-45-16,-1 148 22 15,-9 5-43-15,-4 9-27 16,-7 3-8-16,-10 9-10 16,1 35 48-16,-1 21-66 15,8 20 0-15,13 25 32 0,15 13-27 16,11 9-4-16,6 11-2 15,3-5 13-15,20 2-12 16,2-4 0-16,-2-8 0 16,-3-14 12-16,-14-16-12 15,-6-14-20-15,0-12 19 16,-26-14 2-16,-16-8 57 16,-10-12-58-16,-4-11 25 15,0-12 40-15,-2-11-38 16,2-4-27-16,0 0 29 15,10-13-28-15,4-5 20 16,13 1-21-16,9 0-45 16,17 8-27-16,6 5-216 0,26 4-456 15,7 0-609-15</inkml:trace>
  <inkml:trace contextRef="#ctx0" brushRef="#br0" timeOffset="990">1037 3222 1393 0,'0'0'844'15,"0"0"-671"-15,0 0-119 0,0 0 120 16,0 0 3 0,0 0-41-16,0 0-61 0,76-65-51 15,-33 28 54-15,-1-8-77 16,1 1-1-16,-7 3 57 15,-10 5-45-15,-6 10 29 16,-11 11 32-16,-9 9 12 16,0 3 53-16,0 3-91 15,0 3-47-15,0 33 66 16,0 14-59-16,-9 17 11 16,-2 6 10-16,2 7-27 15,6-6 36-15,0-10-37 0,3-5 0 16,0-8 12-1,0-10-12-15,-5-8-26 0,2-7-46 16,-3-8-81-16,-3-12-77 16,-2-3-482-16,-2-3-1596 0</inkml:trace>
  <inkml:trace contextRef="#ctx0" brushRef="#br0" timeOffset="2102">1682 155 954 0,'0'0'816'16,"0"0"-620"-16,0 0-57 15,0 0 47-15,0 0 40 16,0 0-79-16,0 0-36 15,-68-114-79-15,74 98 4 16,20 4 11-16,10 4-46 16,10 4 7-16,0 4-8 15,4 0 1-15,-8 0 13 16,-10 16-8-16,-9 8-5 16,-15 1 28-16,-8 8-29 0,-14 3 0 15,-32 4 21 1,-13 2-21-16,-6-5 33 0,-4-4-26 15,10-9 39-15,17-9 16 16,11-7-53-16,16-4 4 16,11-4-1-16,4 0-3 15,0 0-18-15,24 5-3 16,14 7 12-16,9 2 6 16,1 8 0-16,1-2-6 15,-3 3 12-15,1-1-12 16,-2-8 16-16,1-2-10 15,-1-9 8-15,1-3-14 16,10 0-83-16,-13 0-262 0,-14 0-484 16</inkml:trace>
  <inkml:trace contextRef="#ctx0" brushRef="#br0" timeOffset="4165">3054 1507 1245 0,'0'0'328'0,"0"0"-248"16,0 0 15-16,0 0 75 15,0 0-55-15,0 0-26 16,0 0 17-16,14-92 0 15,-14 79 44-15,0-5-76 0,0 3-5 16,0 0 58 0,-14-2-59-16,-9 5 32 0,-6 0-5 15,-10 9-43-15,-14 3 29 16,-5 0-80-16,-9 29 0 16,-4 16 69-16,-1 13-53 15,5 10-2-15,13 9 10 16,17 0-23-16,15 2 19 15,19-7-21-15,3-5 0 16,16-12 12-16,24-11-12 16,8-11-24-16,9-19-27 15,0-14-63-15,6 0 45 16,-7-23-82-16,-8-18 39 16,-5-13 91-16,-10-1-7 0,-10-1 28 15,-6 3 34-15,-5 9 48 16,-9 12 81-16,1 14-72 15,0 9-10-15,-4 9 26 16,3 0-89-16,3 23-17 16,1 13-1-16,2 8 13 15,2 3-13-15,-2 1 0 16,0-1-45-16,5-6-42 16,9 5-245-16,-4-10-327 15,1-10-781-15</inkml:trace>
  <inkml:trace contextRef="#ctx0" brushRef="#br0" timeOffset="4440">3424 1578 1918 0,'0'0'812'16,"0"0"-630"-16,0 0-65 15,0 0 72-15,0 0-71 16,0 0-9-16,0 0-58 16,131 120-49-16,-72-72 43 15,10-1-45-15,4 3 0 16,-5-5 25-16,-3-7-25 16,-9-9-50-16,-13-3-88 0,-11-8-125 15,-16-9-307-15,-9-3-123 16,-7-6-750-16</inkml:trace>
  <inkml:trace contextRef="#ctx0" brushRef="#br0" timeOffset="4643">3974 1559 1508 0,'0'0'397'16,"0"0"-111"-16,0 0-22 15,0 0 31-15,0 0-41 16,0 0-90-16,0 0-23 15,-114 191-92-15,64-124 2 16,-4 4-7-16,-3-4-44 0,9-4 0 16,8-11-26-1,10-5-96-15,21-12-178 0,9-13-497 16,0-14-1139-16</inkml:trace>
  <inkml:trace contextRef="#ctx0" brushRef="#br0" timeOffset="5104">4096 870 2083 0,'0'0'514'0,"0"0"-407"0,0 0 20 16,0 0 42-16,0 0-41 15,209-65-62-15,-157 65-48 16,-2 0 2-16,-15 13-4 16,-12 13-10-16,-16 3 3 15,-7 7-8-15,0-1-1 16,-22 0 16-16,-9-6-16 16,5-1 14-16,4-10-13 15,8-9 18-15,8-7 4 16,6 2-23-16,0-4-10 15,0 4 4-15,23 5 0 16,10 6-1-16,2 7-17 16,4 4 24-16,4 9-1 15,-7 5 1-15,-4 6 0 16,-12-2 18-16,-9-4 0 0,-11-1 7 16,-6-4-9-16,-38-2 10 15,-5-13 40-15,-10-2-57 16,1-12 1-16,5-6 8 15,7 0-18-15,21 0-16 16,25-2-85-16,0-2-215 16,3-2-628-16</inkml:trace>
  <inkml:trace contextRef="#ctx0" brushRef="#br0" timeOffset="5346">5068 1793 2407 0,'0'0'588'0,"0"0"-527"16,0 0-3-16,0 0 71 16,170 0-63-16,-91-3-21 15,9 3-33-15,11 0-12 16,-8 0 0-16,-9 3-67 15,-17 15-122-15,-22 7-195 16,-18 0-298-16,-17-8-856 0</inkml:trace>
  <inkml:trace contextRef="#ctx0" brushRef="#br0" timeOffset="5534">5453 1559 1896 0,'0'0'612'15,"0"0"-510"-15,0 0 78 16,0 0 96-16,-3 204-171 16,0-124-63-16,3 3 0 15,-3-4-42-15,3-3-43 16,0 8-173-16,3-23-361 16,14-13-534-16</inkml:trace>
  <inkml:trace contextRef="#ctx0" brushRef="#br0" timeOffset="5840">6574 1407 1982 0,'0'0'369'0,"0"0"-267"16,0 0-11-16,157-206 181 15,-115 135-68-15,-8 2-31 16,-12 4-122-16,-5 11 20 16,-8 12 44-16,-6 15-45 15,-3 16-22-15,0 11 2 0,0 2-49 16,0 43 62-16,0 20-62 16,-6 15 20-16,0 9 12 15,-2 7-33 1,8-2 0-16,0 1-54 0,4-1-54 15,23 24-99-15,-4-24-463 16,-7-17-286-16</inkml:trace>
  <inkml:trace contextRef="#ctx0" brushRef="#br0" timeOffset="6099">6322 1993 2497 0,'0'0'508'16,"0"0"-451"-16,0 0 102 15,0 0 26-15,0 0-17 16,236-40-136 0,-142 22-32-16,1 0 58 0,0 2-58 15,-3 3 0-15,-7 7 0 16,-10 0-45-16,-10 6 11 15,-6 0-128-15,-6 14-114 16,-16 13-261-16,-19 2-232 0</inkml:trace>
  <inkml:trace contextRef="#ctx0" brushRef="#br0" timeOffset="6457">6747 2288 1930 0,'0'0'625'0,"0"0"-514"0,0 0 74 16,0 0-3-16,0 0-53 15,0 0-27-15,0 0-89 16,125 0 22-16,-77 0 29 16,1 0-31-16,-6 22 9 15,-4 3 3-15,-12 14-12 16,-11 5 51-16,-12 6-83 15,-4 3 11-15,-27 0 36 0,-22 0-48 16,-10 0 2 0,-3-7 1-16,7-6 4 0,5-12 29 15,21-7-36-15,15-5 0 16,14-5-7-16,0-5 7 16,40-2-6-16,16-4 6 15,15 0-58-15,12 0 25 16,12-13-105-16,33-17-127 15,-23 4-601-15,-17-1-1260 0</inkml:trace>
  <inkml:trace contextRef="#ctx0" brushRef="#br0" timeOffset="6788">7320 799 2143 0,'0'0'390'0,"0"0"-246"16,0 0 58-16,0 0 68 16,167 95-100-16,-82-24-96 15,11 20 36-15,15 39-101 16,-1 41 85-16,3 31 38 15,-22 21-81-15,-26-14 20 16,-25-25-28-16,-31-43-32 16,-9-28 19-16,0-21-30 0,-35-4-54 15,-21 12 52-15,-26 12-104 16,-20 12-58-16,-77 8-70 16,21-28-444-16,7-31-1755 0</inkml:trace>
  <inkml:trace contextRef="#ctx0" brushRef="#br0" timeOffset="7453">2498 968 1538 0,'0'0'330'0,"0"0"-188"16,0 0 27-16,-203 22 50 16,128 38-57-16,-14 58-34 15,0 62 3-15,10 61-14 16,22 28 20-16,26-14-80 16,31-35 8-16,0-67 16 15,37-42-80-15,8-28 4 16,18-15-5-16,87 30-93 15,-12-16-224-15,6-9-619 0</inkml:trace>
  <inkml:trace contextRef="#ctx0" brushRef="#br0" timeOffset="33282">0 5262 2220 0,'0'0'310'15,"0"0"-205"-15,0 0-93 0,0 0 142 16,167-21-36-16,-108 12-115 16,6 6-3-16,7 0-51 15,-4 3-74-15,2 0 7 16,1 0-182-16,-14 0-89 16,-21 0-1087-16</inkml:trace>
  <inkml:trace contextRef="#ctx0" brushRef="#br0" timeOffset="33482">363 4901 1947 0,'0'0'552'0,"0"0"-471"0,0 0 52 15,0 151 95-15,7-75-77 16,-1 6-33-16,-3 1-118 15,-3-3 0-15,0-7 0 16,0 10-115-16,-6-15-247 16,-7-18-418-16</inkml:trace>
  <inkml:trace contextRef="#ctx0" brushRef="#br0" timeOffset="33962">1643 4717 1437 0,'0'0'321'0,"0"0"-226"16,0 0-52-16,0 0 80 0,0 0 28 15,150-157-37-15,-116 109-110 16,-5-2 4-16,-7-5 5 15,-2 2 51-15,-9 6 46 16,-8 8 15-16,-3 15 22 16,0 19 46-16,0 5-105 15,0 29-22-15,0 33 3 16,-14 21-8-16,-3 12-5 16,2 4-6-16,2-4-20 15,-1-7 5-15,8-12-35 16,0-9-33-16,3-6-79 15,-14-3-212-15,3-14-336 16,-2-8-474-16</inkml:trace>
  <inkml:trace contextRef="#ctx0" brushRef="#br0" timeOffset="34229">1312 5311 2208 0,'0'0'374'0,"0"0"-257"15,0 0-45-15,0 0 119 16,0 0 22-16,0 0-93 16,190 33-73-16,-114-33-6 15,3 0-40-15,-2 0-1 16,-1 0 0-16,3 2-12 0,-8 4-21 15,-5 3-159-15,-7 9-174 16,-17 1-282-16,-22-6-655 0</inkml:trace>
  <inkml:trace contextRef="#ctx0" brushRef="#br0" timeOffset="34624">1515 5862 1877 0,'0'0'501'0,"0"0"-408"0,0 0-45 15,0 0 113 1,0 0 12-16,0 0-66 0,0 0-27 16,151 3-52-16,-92-3 9 15,-3 0 32-15,-4 13-6 16,-7 12 2-16,-8 15-13 15,-17 6 36-15,-14 13-10 16,-6 0-69-16,-32 12 2 16,-30 2 7-16,-17 1-3 15,-7-1 6-15,4-5-12 16,7-9-8-16,23-8 45 16,15-16-45-16,22-12-1 15,15 1 1-15,0-16 0 16,19 4-1-16,28-12-27 15,7 0-1-15,16 0 8 0,11-8-77 16,8-20-44-16,5-9-16 16,34-26-321-16,-23 8-240 15,-20 1-1167-15</inkml:trace>
  <inkml:trace contextRef="#ctx0" brushRef="#br0" timeOffset="34935">2844 5102 2569 0,'0'0'364'0,"0"0"-291"16,0 0-53-16,0 0 200 15,0 0-66-15,0 0-60 16,193 151-47-16,-137-105-28 16,1 1 24-16,2 5-42 15,-1-4 16-15,1 3-17 16,-6-12-5-16,-5-11-67 16,-11-4-49-16,-14-11-119 15,-17-13-325-15,-6 0-167 16,0-4-1068-16</inkml:trace>
  <inkml:trace contextRef="#ctx0" brushRef="#br0" timeOffset="35136">3431 5115 2004 0,'0'0'590'0,"0"0"-485"15,0 0 121-15,0 0 69 16,0 0-77-16,0 0-137 15,0 0-33-15,-105 187-18 16,46-131-28-16,-4-1-2 16,-2 3-33-16,3-14-56 15,-1 3-98-15,18-15-358 0,13-12-357 16</inkml:trace>
  <inkml:trace contextRef="#ctx0" brushRef="#br0" timeOffset="35673">3804 4162 2141 0,'0'0'539'16,"0"0"-382"-16,0 0-104 16,0 0 37-16,0 0 115 0,0 0-49 15,79 153-125-15,-30-65 19 16,19 40 8-16,11 49-4 15,6 44 66-15,-9 14-43 16,-24-6-11-16,-27-25 16 16,-14-51-59-16,-11-32-11 15,0-28 1-15,-8-9-4 16,-23 4-18-16,-23 10-4 16,-14-1-115-16,-63 9-103 15,21-30-564-15,-3-16-1111 0</inkml:trace>
  <inkml:trace contextRef="#ctx0" brushRef="#br0" timeOffset="37257">4911 4248 1609 0,'0'0'361'0,"0"0"-190"0,0 0-79 16,0 0 112-16,0 0 10 16,0 0-53-16,29 141-44 15,-9-12-26-15,3 57-22 16,-4 50 46-16,-10 21-77 16,-9-10-13-16,0-25 35 15,-9-41-58-15,-7-31 19 16,7-39-21-16,-2-27 0 15,8-16 6-15,-3 0-6 16,3 0 0-16,-2-4-15 16,5-17-10-16,0-14-101 15,0-6-118-15,0-18-340 16,-3-5-241-16</inkml:trace>
  <inkml:trace contextRef="#ctx0" brushRef="#br0" timeOffset="37715">5333 6534 408 0,'0'0'1436'16,"0"0"-1207"-16,0 0-197 15,0 0 144-15,137-170 119 16,-111 125-72-16,-3 16-73 16,-10 11-26-16,-7 15-6 15,-1 3 39-15,-5 15-106 16,0 32-9-16,0 12 30 0,0 5-48 16,0 1-23-16,0-4-1 15,0-3 0-15,0-12-9 16,0-14-63-16,0-17-115 15,0-15-177-15,0-2-470 16,0-28-1127-16</inkml:trace>
  <inkml:trace contextRef="#ctx0" brushRef="#br0" timeOffset="38094">5496 4021 1920 0,'0'0'209'16,"0"0"-147"-16,0 0 2 15,0 0 103-15,223-86 0 16,-171 84-82-16,-2 2-48 16,-14 2 39-16,-17 32-43 15,-19 20 49-15,0 20 26 16,-46 15-41-16,-16 10 0 16,-4 2-2-16,4-13-2 0,20-17 39 15,22-18-102-15,20-20-7 16,3-16 6-16,50-10-114 15,55-7-125-15,-6-12-484 16,-8-9-1415-16</inkml:trace>
  <inkml:trace contextRef="#ctx0" brushRef="#br0" timeOffset="38381">6476 5463 2478 0,'0'0'320'0,"0"0"-244"15,0 0-54-15,0 0 49 16,180 0 56-16,-122 0-127 16,-2 0-69-16,-7 0-207 15,-16 1-486-15,-16 17-1125 0</inkml:trace>
  <inkml:trace contextRef="#ctx0" brushRef="#br0" timeOffset="38535">6407 5810 2576 0,'0'0'376'0,"0"0"-274"16,0 0-101-16,210 3-2 16,-110-6-29-16,-7-9-575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4:40.39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779 0 1600 0,'0'0'257'15,"0"0"-203"-15,0 0 50 16,0 0 111-16,0 0-79 16,0 0-46-16,-91 186-45 15,41-121-8-15,4 0 5 16,1 0-5-16,5-6 24 15,8-6-15-15,9-9-17 16,10-11 23-16,10-10-42 16,3-6-1-16,0-8 15 15,19-5-18-15,16-4 72 16,12 0-33-16,5 0-32 0,7 0 22 16,1-9-35-16,-3-2 0 15,2-1-1-15,-5 0 10 16,-9 3 0-16,-5 6-9 15,-11 0-24-15,-4 0-75 16,-5-4-177-16,-6 4-328 16,-8-5-468-16</inkml:trace>
  <inkml:trace contextRef="#ctx0" brushRef="#br0" timeOffset="278">995 139 1679 0,'0'0'310'0,"0"0"-190"15,0 0 71-15,0 175 65 16,0-93-45-16,-3 7-95 16,-1 5-23-16,-2-2-27 15,3-6-34-15,-4-2 12 16,4-13-44-16,0-6 0 15,-3-11 0-15,-2-6 0 16,5-9-8-16,-3-9-35 16,6-11-120-16,0-9-59 15,0-7-305-15,0-3-330 0</inkml:trace>
  <inkml:trace contextRef="#ctx0" brushRef="#br0" timeOffset="775">1722 551 1822 0,'0'0'344'15,"0"0"-217"-15,0 0 90 16,0 0 9-16,0 0-78 0,0 0-39 16,0 0-73-16,-203-58 0 15,157 76 34-15,0 16-35 16,7 12-14-16,2 3 7 16,12 7-17-16,11 3 28 15,8 1-39-15,6-14 0 16,0 1-3-16,33-10 3 15,10-11-14-15,5-12-35 16,12-14-64-16,-1 0 4 16,-4-20-18-16,-5-13-15 15,-11-8 90-15,-10 3 12 16,-6 3 34-16,-10 7 6 16,-6 11 80-16,-7 11 47 0,0 6-15 15,0 0-2-15,0 21-10 16,0 10-60-16,0 9-7 15,0 1-18-15,3-9-9 16,10-6-3-16,4 1-3 16,6-12-90-16,28-15-134 15,-5 0-345-15,-1 0-71 0</inkml:trace>
  <inkml:trace contextRef="#ctx0" brushRef="#br0" timeOffset="1226">2416 671 1955 0,'0'0'495'0,"0"0"-407"15,0 0 23-15,0 0 100 16,0 0-53-16,0 0-55 16,0 0-71-16,153 0-7 15,-83 0-11-15,8-7-8 16,1 1 19-16,0 3-25 16,-5-3 0-16,-4 3 6 15,-18 0-6-15,-13 3-57 16,-16-6-82-16,-20-2-167 15,-3-5-200-15,0 7-318 0</inkml:trace>
  <inkml:trace contextRef="#ctx0" brushRef="#br0" timeOffset="1476">2773 338 1861 0,'0'0'506'16,"0"0"-439"-16,0 0 135 15,0 0 88-15,0 0-94 16,3 153-118-16,8-93-18 16,1 3 4-16,-2 0-40 0,-4-3-5 15,1-3-19-15,-4-4-61 16,-3 1-141-16,0-10-561 15,0-16-1250-15</inkml:trace>
  <inkml:trace contextRef="#ctx0" brushRef="#br0" timeOffset="4302">4000 671 1894 0,'0'0'254'16,"0"0"-232"-16,0 0 45 0,0 0 21 16,0 0-58-1,178-130-9-15,-127 76-20 0,-5-1-1 16,-7-4 15-16,-8-4 34 16,-11 4 78-16,-8 3 3 15,-2 8-5-15,-4 14 53 16,-6 13-51-16,0 15-23 15,0 6-1-15,0 9-40 16,0 39 15-16,-6 19-54 16,-10 19-12-16,2 8 30 15,5 7-42-15,6-5 2 16,3-2-2-16,0 15-100 16,20-19-252-16,-5-23-739 0</inkml:trace>
  <inkml:trace contextRef="#ctx0" brushRef="#br0" timeOffset="5149">0 2611 1793 0,'0'0'355'16,"0"0"-219"-16,0 0-30 16,0 0 90-16,0 0-26 15,0 0-19-15,0 0-60 16,158-4 12-16,-101-2-49 15,9-1-30-15,-7 4 15 0,-3 3-33 16,-7 0-6-16,-10 0-31 16,4 0-201-16,-13 0-331 15,-7 0-723-15</inkml:trace>
  <inkml:trace contextRef="#ctx0" brushRef="#br0" timeOffset="5488">1289 1833 1787 0,'0'0'362'16,"0"0"-252"-16,0 0 16 16,0 0 118-16,0 0-122 15,-117 198-58-15,87-108 32 16,4 3 10-16,6 17-16 16,8-5-39-16,8 6-20 15,4-4 13-15,0-5-44 16,16-4-5-16,21-12 4 15,5-13-61-15,40-8-197 0,-13-18-406 16,-4-20-1100-16</inkml:trace>
  <inkml:trace contextRef="#ctx0" brushRef="#br0" timeOffset="8837">2246 1920 819 0,'0'0'838'0,"0"0"-715"16,0 0-28-16,0 0 52 15,0 0 39-15,0 0-47 16,23-36-57-16,-20 15 32 16,-3 2-1-16,0-6-28 15,0 4 3-15,-3-2-35 16,-17 2 3-16,-3 7 1 16,-10-1-16-16,-2 11-9 15,-5 4 1-15,-5 4-22 0,2 28 17 16,4 9-28-16,8 12 0 15,9-1-9-15,13 2 11 16,9 3-3-16,0-7 1 16,3-9 0-16,22-6-6 15,9-8-5-15,5-19-52 16,4-4-35-16,-1-4-7 16,1-12 36-16,-8-15 22 15,-5-14 38-15,-10-2-3 16,-8-3 24-16,-4 12-8 15,-5 1 74-15,-3 7-2 16,0 13 21-16,0 12-6 16,0 1-37-16,0 14 6 15,0 20-45-15,0 17-9 0,0 3 11 16,3 4-11-16,6-14-2 16,1 3-4-16,4-14-32 15,1-8-22-15,13-9-187 16,-6-10-244-16,-2-6-292 0</inkml:trace>
  <inkml:trace contextRef="#ctx0" brushRef="#br0" timeOffset="9199">1830 2638 1840 0,'0'0'338'16,"0"0"-265"-16,0 0 49 15,0 0 101-15,0 0-71 16,0 0-49-16,173 0-21 15,-117-6 20-15,3-2-43 16,-4 2-30-16,4-1 31 0,-3 7-41 16,4 0-10-1,-6 0 3-15,6 0-10 0,-7 0 8 16,-5 0-10-16,-2 0-97 16,-10 0-120-16,-13-4-132 15,-14-2-248-15,-9-4-576 0</inkml:trace>
  <inkml:trace contextRef="#ctx0" brushRef="#br0" timeOffset="9550">2240 2844 1202 0,'0'0'806'0,"0"0"-637"16,0 0-64-16,0 0 127 16,0 0-17-16,-119 162-126 15,77-109-20-15,-1-2-2 16,7-3 4-16,-1-2 14 16,12-8-57-16,8-11 4 15,8-6-5-15,6-4-21 16,3-11 12-16,0 3-18 15,17-3 0-15,11-6 25 16,12 0-25-16,2 0 0 16,7 0 0-16,1 0 0 15,2-12-9-15,-4 3-63 16,5 2-164-16,10-3-58 0,-15-3-312 16,-11 5-743-16</inkml:trace>
  <inkml:trace contextRef="#ctx0" brushRef="#br0" timeOffset="9795">2325 2959 1577 0,'0'0'527'0,"0"0"-403"15,0 0-47-15,0 0 163 16,0 0-27-16,-5 199-89 0,5-130-30 15,0 11-31 1,0 0-24-16,0-7-21 0,0 4-18 16,0-12 14-16,0-10-14 15,0-9-120-15,11-21-168 16,-2-13-353-16,2-12-1292 0</inkml:trace>
  <inkml:trace contextRef="#ctx0" brushRef="#br0" timeOffset="10537">3467 2429 1832 0,'0'0'306'0,"0"0"-188"16,0 0 54-16,0 0 11 15,0 0-77-15,0 0-76 16,193-32-3-16,-134 17-27 15,0 9 1-15,1-6 15 16,-6 6-16-16,-1 3-14 0,-10 3 12 16,-11 0-119-16,-12 0-60 15,-13 0-202-15,-7 0-238 16,0 0-813-16</inkml:trace>
  <inkml:trace contextRef="#ctx0" brushRef="#br0" timeOffset="10743">3765 2161 1670 0,'0'0'502'16,"0"0"-310"-16,0 0-30 16,0 0 47-16,0 0 7 0,0 0-114 15,-6 156-30-15,6-103-63 16,0-9-2-16,3 4-14 15,0-4 2-15,7 3-219 16,-4-18-266-16,3-4-287 0</inkml:trace>
  <inkml:trace contextRef="#ctx0" brushRef="#br0" timeOffset="11151">4702 1903 1857 0,'0'0'305'16,"0"0"-240"-16,0 0-11 16,0 0 89-16,74-169-40 15,-48 122-30-15,-6 7-42 16,-1 0 52-16,-5 14 17 16,-8 15 18-16,-3 4 15 15,-3 7-70-15,0 8-21 0,0 37 42 16,0 14-27-1,0 11-17-15,0 10-25 0,0-1-9 16,0-1-12-16,0-4-35 16,0-16-105-16,0 3-193 15,0-16-441-15,0-6-1158 0</inkml:trace>
  <inkml:trace contextRef="#ctx0" brushRef="#br0" timeOffset="11354">4521 2455 780 0,'0'0'1510'0,"0"0"-1345"0,0 0-18 16,0 0 41-16,0 0-45 15,223 0-71-15,-151-20-72 16,1-1-7-16,18 4-191 15,-17-4-424-15,-15 9-764 0</inkml:trace>
  <inkml:trace contextRef="#ctx0" brushRef="#br0" timeOffset="11698">4793 2842 1781 0,'0'0'664'16,"0"0"-613"-16,0 0-26 15,0 0 128-15,0 0 31 16,0 0-30-16,173-6-81 16,-146 6-4-16,-12 20 31 15,-11 12-15-15,-4 7-11 16,-7 14-37-16,-29 6-14 15,-13-1 20-15,1-3-37 16,-2-3 3-16,12-8 12 16,10-15-7-16,19-6-8 0,9-7-6 15,0-4 0 1,29-12-7-16,17 0-19 0,10 0-70 16,15-19-9-16,51-36-61 15,-14 5-299-15,-7 4-193 0</inkml:trace>
  <inkml:trace contextRef="#ctx0" brushRef="#br0" timeOffset="12028">5379 1228 2376 0,'0'0'315'0,"0"0"-239"16,0 0 114-16,170 196 46 16,-91-104-67-16,6 20-58 15,9 26-54-15,-15-6-3 16,-13 10 86-16,-21 23-74 15,-34 6-20-15,-11-1-7 16,0-16-25-16,-40-18 23 16,-19-31-37-16,-15 13-67 15,-48 33-64-15,23-33-341 16,8-33-1187-16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4:57.93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10 0 1753 0,'0'0'524'15,"0"0"-397"-15,0 0-11 16,0 0 127-16,0 0-25 16,0 0-94-16,-10 19-46 15,10-17-60-15,6 2 39 16,21-1-38-16,13-2 31 15,11 6 21-15,11-7-69 16,7 2-2-16,4-2 0 16,-2 0-6-16,-3 0-9 15,-5 0-163-15,-10 0-169 0,-21 0-292 16,-16 7-359-16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4:58.13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2203 0,'0'0'586'0,"0"0"-508"16,0 0-41-16,0 0 63 15,0 0 63-15,0 0-101 16,0 0-40-16,204 53 41 0,-102-44-63 15,65-9-40 1,-23 0-264-16,-13-6-915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5:00.45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0 752 2140 0,'0'0'376'15,"0"0"-290"-15,0 0-86 16,0 0 43-16,0 0 46 15,0 0-8-15,85-30-38 0,-40 0-35 16,10-5 21-16,-2-12-28 16,-1-12 5-16,-2-4 26 15,-8-6-32-15,-7-2 0 16,-10-1 22-16,-13 6 14 16,-6 9 44-16,-2 10-24 15,-4 17 7-15,0 14 34 16,0 12-43-16,0 4-11 15,0 9-10-15,0 29-25 16,0 24 10-16,0 18-18 16,0 12 1-16,3 5 11 15,0-3-12-15,-3-4-1 0,3-10-12 16,3-16-65 0,17-7-48-16,-3-25-251 15,7-14-472-15</inkml:trace>
  <inkml:trace contextRef="#ctx0" brushRef="#br0" timeOffset="563">1076 6 2015 0,'0'0'502'0,"0"0"-450"15,0 0 33 1,0 0 38-16,0 0 9 0,0 0-37 16,213-6-88-16,-139 6 5 15,5 0-12-15,-10 0 0 16,-7 0 21-16,-20 0-21 16,-14 0 0-16,-19 0 0 15,-9 2 7-15,-3 5 7 16,-31-5 5-16,-14-2-17 15,-11 0 46-15,-10 0-23 16,-2 0 5-16,-2 0 38 16,5 0-28-16,5 0 5 15,10 0-14-15,11 10-22 16,13-2 39-16,9 7-48 16,11 6 0-16,9 6-9 0,0 6 9 15,12 7-13-15,25 2 13 16,11 2 0-16,11-3 6 15,10 0-6-15,4 1-15 16,-5-2 1-16,-3 2 7 16,-5-1 5-16,-15 1 1 15,-11-2 1-15,-22-2 0 16,-12 4 1-16,0 0-1 16,-40 1 46-16,-14 4-45 15,-15-9 0-15,-4-5-1 16,2-8 12-16,6-16-27 15,8-9 5-15,18 0-81 16,19-48-98-16,17 1-376 16,3-3-556-16</inkml:trace>
  <inkml:trace contextRef="#ctx0" brushRef="#br0" timeOffset="999">2337 330 2080 0,'0'0'591'16,"0"0"-481"-16,0 0 91 0,0 0 46 15,-184-73-131-15,128 73-20 16,1 0-90-16,2 7 0 15,8 24 16-15,8 14-21 16,17 2 5-16,14 8-6 16,6 1 0-16,11-3-18 15,31-3-33-15,13-12-70 16,7-14-43-16,7-15-109 16,-7-9-15-16,-6-2 89 15,-10-25 60-15,-16 0 139 16,-15 3 16-16,-4 10 147 15,-11 5 91-15,0 9-26 16,0 0-42-16,0 6-105 16,-11 24-65-16,2 10 10 0,6 11-26 15,3-2-6 1,0-2 5-16,0-5-66 0,12-9-189 16,5-9-441-16,-6-14-638 0</inkml:trace>
  <inkml:trace contextRef="#ctx0" brushRef="#br0" timeOffset="1360">375 1335 1896 0,'0'0'361'0,"0"0"-284"16,0 0 2-16,0 0 68 16,0 0 36-16,0 0 49 15,265 0-119-15,-91 0-30 16,52 0-8-16,20-12-23 15,-14-4 56-15,-42 4-77 16,-56 3-31-16,-36 2 43 0,-9 4-42 16,-1 0-1-1,0 3-10-15,-9 0-116 0,-37 0-53 16,-22 0-471-16,-20 0-324 16</inkml:trace>
  <inkml:trace contextRef="#ctx0" brushRef="#br0" timeOffset="1763">1530 1630 2022 0,'0'0'380'0,"0"0"-285"16,0 0-53-16,0 0 177 15,0 0 62-15,0 0-196 16,0 0-75-16,-100 197 40 16,47-126-34-16,-3 0 38 15,10-10 5-15,11-10-44 16,8-12 41-16,12-11-54 15,4-10-2-15,8-9 38 16,3-3-38-16,0-4-6 16,3 4 5-16,23 1 2 15,14-1-13-15,8-2 12 0,11 0-46 16,7-1-9 0,0-1-95-16,3-2-75 0,5 0-134 15,-15 0-245-15,-16 0-249 0</inkml:trace>
  <inkml:trace contextRef="#ctx0" brushRef="#br0" timeOffset="1999">1751 1858 1652 0,'0'0'592'0,"0"0"-417"16,0 0 21-16,0 0 64 15,0 0-59-15,0 0-70 16,0 0-91-16,-17 176 17 0,20-88 6 15,5 9-27 1,-8-3 4-16,0 0-16 0,0-8-18 16,0-4 33-16,0-8-39 15,0-12-4-15,-8-7-7 16,-1-9-56-16,-2-17-131 16,5-12-403-16,3-17-421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3:03.33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22 1711 0,'0'0'383'16,"0"0"-307"-16,0 0-75 0,0 0 133 15,0 0-2 1,0 0-66-16,213-16-28 0,-146 16-38 16,-19 22 35-16,-16 7-34 15,-24 9 0-15,-8 12 48 16,-40 10-31-16,-22-1 27 15,-6-4 24-15,1-5 2 16,18-15 61-16,17-13-78 16,19-11-39-16,13-5 7 15,0-3-22-15,33-3-18 16,22 0 12-16,21 0-146 16,38-24-132-16,-16-8-361 15,-13-1-1212-15</inkml:trace>
  <inkml:trace contextRef="#ctx0" brushRef="#br0" timeOffset="261">705 28 1815 0,'0'0'541'0,"0"0"-389"16,0 0-18-16,0 0 39 15,0 0 31-15,-187 106-130 16,176-50-36-16,11 6-38 15,17 3 6-15,39-9 4 16,26-12-10-16,16-21-37 16,14-20-60-16,-7-3-39 15,-14-28 68-15,-29-20 59 16,-39-5 9-16,-23-3 139 0,-46 5-9 16,-39 14-50-16,-45 16-77 15,20 13-3-15,22 8-601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5:07.21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15 2474 0,'0'0'476'16,"0"0"-475"-16,0 0-1 0,0 0 90 15,0 0 17-15,190-8-97 16,-113 8-9-16,-1 0 38 16,-8 17 23-16,-8 18 9 15,-24 12-12-15,-19 5-23 16,-17 13 27-16,-20 6-63 16,-39 2 1-16,-20 5 12 15,-6-10-12-15,0-6-1 16,9-14 10-16,18-14-9 15,22-10 56-15,16-13-55 16,14-5 5-16,6-6-14 16,0 2 7-16,26 3 0 15,19-1-5-15,17-4 5 0,17 0 0 16,16 0-9 0,14-2-48-16,73-30-106 0,-27 3-365 15,-12-3-273-15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5:07.55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136 649 2464 0,'0'0'363'0,"0"0"-285"15,0 0-36-15,0 0 127 16,0 0 3-16,189 0-118 15,-101 0-30-15,8 0-15 16,4 0 0-16,-1 0-12 16,-8 0 3-16,-12 0-162 0,-26 4-131 15,-21 2-516 1,-24 1-1193-16</inkml:trace>
  <inkml:trace contextRef="#ctx0" brushRef="#br0" timeOffset="203">0 1144 2538 0,'0'0'488'0,"0"0"-449"16,0 0 18-16,227-13 93 15,-132 1-56-15,13 1-16 0,6 1-78 16,11 2-28-1,48 5-153-15,-29-1-395 0,-22 0-615 16</inkml:trace>
  <inkml:trace contextRef="#ctx0" brushRef="#br0" timeOffset="630">1864 670 2000 0,'0'0'326'0,"0"0"-278"15,0 0-8-15,0 0 37 0,0 0 61 16,196-146-66-16,-157 93-63 15,-2-11 61-15,-4-6-3 16,-7 1 50-16,-3-2-5 16,-7 6-16-16,-6 15-24 15,0 10 0-15,-4 15-1 16,-6 10 43-16,0 13-67 16,0 2-13-16,0 0 20 15,0 39-45-15,0 24 2 16,0 24 19-16,-10 19-20 15,-3 6 47-15,-3 2-51 16,2-2 9-16,5-8 4 16,-2-13-19-16,5-12-11 0,0-11-86 15,-8-9-110-15,2-18-310 16,-4-14-415-16</inkml:trace>
  <inkml:trace contextRef="#ctx0" brushRef="#br0" timeOffset="908">1635 1301 2282 0,'0'0'598'16,"0"0"-522"-16,0 0 12 0,0 0 185 15,0 0-125-15,0 0-100 16,0 0 34-16,110 19-13 15,-31-19-4-15,17 0-10 16,12 0-34-16,6 0 38 16,1 0-52-16,-13 0 1 15,-11-6 8-15,-20 3-16 16,-20 0-1-16,-20-4-44 16,-31-12-147-16,0-2-271 15,-28-3-2409-15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5:06.58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128 445 1817 0,'0'0'296'15,"0"0"-183"-15,0 0-82 16,0 0 125-16,144-191 10 16,-107 134-88-16,-8-2-5 15,-7 10 3-15,-5 7 57 16,-11 12 27-16,-3 17-45 15,-3 9-25-15,0 4-6 16,0 17-62-16,0 35 11 16,0 17-33-16,0 16 0 15,5 13 24-15,-2 2-22 16,3-5-4-16,0-7-35 16,-2 17-165-16,3-21-311 15,-7-24-400-15</inkml:trace>
  <inkml:trace contextRef="#ctx0" brushRef="#br0" timeOffset="245">0 1064 2192 0,'0'0'472'15,"0"0"-423"-15,0 0 77 16,0 0 137-16,0 0-118 16,239 3-100-16,-140-3 13 15,8-12-57-15,6 1-1 16,-2-2-78-16,13 5-253 0,-27 2-436 16,-30 6-1281-16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5:04.06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14 330 1729 0,'0'0'363'0,"0"0"-255"15,0 0 75-15,0 0 67 16,0 0-114-16,0 0-44 15,0 0-37-15,-9 6 20 16,9-6 13-16,0 0-64 16,0 0 17-16,0 3 1 0,0-3-23 15,0 0 32-15,3 3-34 16,26-3 2-16,11 0 39 16,13 0-43-16,12 0-1 15,7 0-11-15,10 0 6 16,6 0 7-16,1-3-16 15,-1-4 0-15,-9 5-3 16,-13 2 3-16,-24 0-6 16,-16 0 6-16,-20 0-19 15,-6 0 2-15,0 0-41 16,-36 0-132-16,1-3-196 16,-2-5-485-16</inkml:trace>
  <inkml:trace contextRef="#ctx0" brushRef="#br0" timeOffset="2150">371 0 1825 0,'0'0'470'16,"0"0"-391"-16,0 0 25 15,0 0 74-15,0 0 3 16,0 0-102-16,0 0-4 15,0 133 52-15,14-54-70 16,-5 7-12-16,-1 4 9 16,-8-1-32-16,0-6 27 15,0-6-48-15,0-12 0 16,0-10 23-16,0-11-24 16,0-11-108-16,22-30-178 0,4-3-478 15,0-3-1317-15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5:11.46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685 257 1980 0,'0'0'346'0,"0"0"-274"15,0 0 78-15,0 0 136 16,-40-172-108-16,7 135-92 16,-10 8-56-16,-11 13-15 15,-11 16 50-15,-11 9-65 16,-6 38 1-16,-3 24 17 15,6 18-18-15,16 4 18 16,18 5-13-16,28-1 2 16,17-11-5-16,14-7-2 15,42-17-12-15,23-19-23 16,9-18-70-16,6-23-37 0,-1-2-1 16,-13-35 28-16,-10-15 76 15,-24-9-1-15,-17-6 40 16,-13 4 28-16,-13 8 86 15,-3 7 75-15,0 21-42 16,0 13-5-16,0 12-6 16,0 0-91-16,-6 27-45 15,6 19 23-15,0 17-22 16,0 4 12-16,14 1-13 16,21-3-37-16,38-3-104 15,-8-16-399-15,-3-16-467 0</inkml:trace>
  <inkml:trace contextRef="#ctx0" brushRef="#br0" timeOffset="209">1705 416 2215 0,'0'0'655'15,"0"0"-610"-15,0 0-44 16,0 0 133-16,168 19-22 16,-93-12-65-16,7 2-47 15,35 5-89-15,-18 2-244 0,-20-5-537 16</inkml:trace>
  <inkml:trace contextRef="#ctx0" brushRef="#br0" timeOffset="406">1572 1026 2624 0,'0'0'526'16,"0"0"-520"-16,0 0-6 15,193 0 0-15,-92-6 1 16,18-9-1-16,43-16-63 15,-23 0-535-15,-25 1-1209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5:10.48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0 363 1955 0,'0'0'300'15,"0"0"-216"-15,0 0-72 16,0 0 76-16,209-24-26 16,-127 21-46-16,14 3 4 15,-2 0-20-15,18 0-127 16,-23-3-214-16,-30 1-494 0</inkml:trace>
  <inkml:trace contextRef="#ctx0" brushRef="#br0" timeOffset="210">44 545 1672 0,'0'0'377'15,"0"0"-300"-15,0 0-62 16,0 0 150-16,0 0-63 16,205 0-64-16,-113 0-28 15,10 0-10-15,29-8-95 16,-23-4-295-16,-17-3-1358 0</inkml:trace>
  <inkml:trace contextRef="#ctx0" brushRef="#br0" timeOffset="472">616 0 1950 0,'0'0'327'16,"0"0"-185"-16,0 0-28 16,0 0 25-16,0 0 1 15,0 0-39-15,226 78-56 16,-140-32 39-16,-6 10-54 15,-7 6 3-15,-17 5 24 16,-30 2-56-16,-26 7 1 16,-3 1 14-16,-53 2-4 15,-20 0-12-15,-9-5 0 16,3-12-70-16,13-11-95 0,15-26-129 16,17-9-390-16,18-16-1199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5:13.58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96 0 753 0,'0'0'492'16,"0"0"-350"-16,0 0 62 0,0 0-9 15,0 0-46-15,0 0-59 16,0 11-13-16,-3-7 41 16,3-4-69-16,-5 0-4 15,5 3 15-15,0-3-3 16,0 0 1-16,0 0-11 16,0 2-16-16,0-2 30 15,0 0-59-15,0 0 2 16,-3 0 26-16,3 0-21 15,0 4-8-15,-3-2 0 16,3 2 10-16,-3 2 15 16,0 2-25-16,0 4 5 15,-4 5 31-15,3 1-16 0,-2 0 13 16,3 5 7-16,0-1-34 16,-4-2 36-16,4-3-43 15,-3 0 0-15,3-6 8 16,3-3-2-16,-5 1 1 15,5-6-7-15,0-3 0 16,0 0 42-16,0 0-42 16,0 0 11-16,0 0 19 15,0 0-30-15,0 0 21 16,0 0-21-16,0 0 0 16,-6-10-50-16,-3-7-242 15,-2-6-740-15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5:21.73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0 669 1947 0,'0'0'283'0,"0"0"-275"0,0 0 11 16,0 0 47 0,0 0 115-16,235-79-106 0,-153 22-38 15,3-7 23-15,0-6-10 16,-6-7 44-16,-10 0-47 16,-10 7 41-16,-20 7 22 15,-10 13-20-15,-12 15 12 16,-8 14-34-16,-6 15-22 15,-3 6 11-15,0 27-56 16,0 35-1-16,0 24 37 16,-9 17-35-16,-5 11 4 15,5 4-6-15,-2-7 0 16,5-4 19-16,3-12-19 0,3-16-17 16,-3-18 16-1,3-16-80-15,0-18-85 0,6-27-207 16,17-15-332-16,0-20-896 0</inkml:trace>
  <inkml:trace contextRef="#ctx0" brushRef="#br0" timeOffset="623">1351 89 2068 0,'0'0'272'0,"0"0"-217"16,0 0 77-16,0 0 51 16,184-6-23-16,-119 6-120 0,4 0 3 15,7 0 19-15,-2 0-38 16,-12 3-13-16,-13 0-2 16,-13 0 0-16,-19 0 14 15,-11-3-23-15,-6 0 16 16,-3 0 74-16,-26 0-75 15,-16 0-13-15,-11 0 23 16,-10-3-19-16,-2-6 41 16,-2-1-47-16,5 6 1 15,6-3 43-15,13 7-30 16,10 0 4-16,7 0 9 16,9 0-27-16,6 0 36 0,2 15-36 15,6 3 0-15,-2 3 36 16,5-2-36-16,3 5 0 15,0-2 3-15,0-3 7 16,0 5 10-16,23 0-20 16,3 2 0-16,7 4 9 15,4 2-8-15,2 1-1 16,4 2 0-16,2 4 1 16,-5-1 11-16,-1 6-12 15,-7 0 0-15,-9 2 0 16,-9 8 0-16,-11-3-8 15,-3 2 7-15,0-3 2 16,-23-3 25-16,-13 0-26 16,-13-9 0-16,-7-5 31 15,-10-6-25-15,1-7 14 0,-3-8 10 16,6-7-29-16,5-2 39 16,12-3-40-16,8 0 0 15,15 0-12-15,5-18-78 16,11-4-486-16,0-5-2175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5:20.74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618 300 1684 0,'0'0'241'0,"0"0"-147"15,0 0-18-15,0 0 134 0,0 0-25 16,0 0-38-16,-74-82-44 15,74 58-54-15,0 2 46 16,0-3-22-16,6-4-39 16,25-1 23-16,3 3-46 15,9 2-10-15,13 8 6 16,3 6-1-16,7 8 16 16,2 3-22-16,-6 20 0 15,-9 31 6-15,-10 18-6 16,-23 21 0-16,-17 13-3 15,-3 12 9-15,-40 0 15 16,-22 0-21-16,-20-7 0 16,-14-13 11-16,-4-13-11 15,1-19-6-15,8-16 5 16,15-18 2-16,20-15 42 0,21-14-20 16,12 0-7-16,13-8 28 15,10-21-38-15,0-3-6 16,13-4 0-16,22 7 0 15,12 2-5-15,5 12 5 16,1 12-4-16,2 3 2 16,4 3 3-16,0 20-1 15,1 7 0-15,-3-1 0 16,3-4 34-16,-1-5-34 16,0-6 0-16,-3-8-15 0,-7-2 15 15,-4-4-81 1,-5 0-104-16,-4-12-139 15,-7-9-292-15,-9-3-707 0</inkml:trace>
  <inkml:trace contextRef="#ctx0" brushRef="#br0" timeOffset="510">57 1387 1450 0,'0'0'486'16,"0"0"-424"-16,0 0 26 16,0 0 105-16,0 0 47 15,0 0-49-15,0 0-137 16,-57 11 2-16,57-11 37 16,23 0-5-16,11 0 39 15,14 0-58-15,11 0-27 16,13 0 54-16,20 0-68 15,19 4 4-15,43-2 2 16,46-2-26-16,42 3 53 0,13-3-61 16,-15 0 9-16,-31 4 2 15,-52-4-10-15,-36 2-1 16,-27-2 0-16,-12 0 0 16,3 0 6-16,5 0-6 15,-13 0 0-15,-20 0-24 16,-28 0 18-16,-22 0-85 15,-21 0-68-15,-31 0-301 16,-14 0-391-16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5:30.07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861 132 973 0,'0'0'1480'16,"0"0"-1283"-16,0 0-118 16,0 0 133-16,0 0 23 15,0 0-111-15,0 0-76 16,-131-132-18-16,128 174-30 15,3 31 0-15,0 30 15 16,0 18-15-16,6 17 6 16,14 7 0-16,-6-1-6 0,-14 3 50 15,0-3-44 1,-34 1-5-16,-28-7 13 0,-23-8-13 16,-9-12 15-16,-8-17-16 15,0-28 0-15,14-19 10 16,12-22-10-16,17-21-3 15,21-8-6-15,18-3 9 16,13 0 0-16,7 0 0 16,4 0-10-16,34 9-3 15,16 22-2-15,5 23 15 16,6 20-6-16,3 20 12 16,8 22 22-16,12 28-8 15,17 38 4-15,3 26 43 16,-6 5-20-16,-31-14 7 15,-28-43-9-15,-24-45-17 0,-12-22 55 16,-7-13-44-16,0 0-26 16,0 4 21-16,-7-3-34 15,-9-21-2-15,4-22-50 16,12-34-133-16,0-13-109 16,19-35-1011-16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8:42.89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215 133 1405 0,'0'0'562'0,"0"0"-540"16,0 0-22-16,0 0 101 16,14 151 85-16,-8-60-22 15,-3 19-73-15,2 12 38 16,-2 12 25-16,3 1-111 16,-3-3 0-16,4-9-5 15,-7-6-37-15,0-18 33 16,0-19-34-16,0-18 0 15,0-20 17-15,0-19-17 0,0-23-196 16,0-19-472-16,7-19-1325 16</inkml:trace>
  <inkml:trace contextRef="#ctx0" brushRef="#br0" timeOffset="381">0 293 1886 0,'0'0'381'0,"0"0"-251"16,0 0-57-16,0 0 74 0,45-180-5 16,-11 141-56-1,5 7-11-15,4 10-50 0,8 11 41 16,12 10 18-16,5 1-54 15,8 0-9-15,-5 21 12 16,2 16-26-16,-14 4 17 16,-13 7-24-16,-17 10 0 15,-16 7 21-15,-13 5-20 16,-6 2 8-16,-30-5 4 16,-14-11-5-16,-5-9 58 15,-1-12-40-15,1-15-3 16,2-10 23-16,8-10-28 15,-1 0-18-15,10 0 0 16,10-4-90-16,18-2-88 16,8 3-524-16,0 3-1382 0</inkml:trace>
  <inkml:trace contextRef="#ctx0" brushRef="#br0" timeOffset="854">852 861 1763 0,'0'0'571'0,"0"0"-570"15,0 0 9-15,0 0 131 0,0 0 7 16,0 0-42-16,196 0-85 15,-160 2 3-15,-7 20 64 16,-9 12-69-16,-11 8 34 16,-9 2-19-16,0 0-16 15,0-5 17-15,-15-9-28 16,-2-10 17-16,6-11 10 16,5-9-34-16,3 0 32 15,0-18 4-15,3-26-35 16,0-15-2-16,17-9-35 15,18-2 36-15,4 2-7 16,7 9-14-16,-1 16 21 0,-2 22 9 16,-7 14-8-16,-2 7 71 15,-5 13-46-15,-7 31 5 16,-5 9 28-16,-8 8-58 16,-1 4 17-16,-5-3-2 15,0-10-14-15,0-13-4 16,8-8-14-16,8-19-108 15,4-7-162-15,0-5-545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3:05.48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99 534 1724 0,'0'0'316'0,"0"0"-179"16,0 0-39-16,0 0 72 15,0 0 35-15,0 0-141 16,-17 88-40-16,31 0 97 16,-5 15-25-16,-3 14-45 15,-3-6-11-15,-3-2-15 16,0-9 31-16,0-9-56 16,0-13 0-16,0-16 12 15,-3-22-10-15,0-11-2 16,3-20 0-16,0-9 1 15,0-2 0-15,-3-46-1 16,0-19-16-16,-8-28 8 16,-4-24 8-16,-4-30-6 15,2 8 5-15,6-1 2 0,8 10 20 16,3 34-16-16,14 10-4 16,22 21 41-16,10 25-42 15,16 19 0-15,6 11-1 16,11 12 3-16,6 0 5 15,-6 23-7-15,-10 16 0 16,-18 11 3-16,-17 11 3 16,-28 7-6-16,-6 13 10 15,-52-2-9-15,-24-3 30 16,-15-7-31-16,-1-8 0 16,14-17 9-16,19-15-9 15,26-14-36-15,33-15-121 16,0 0-359-16,16-9-512 0</inkml:trace>
  <inkml:trace contextRef="#ctx0" brushRef="#br0" timeOffset="282">1470 153 696 0,'0'0'1518'16,"0"0"-1287"-16,-170 116-153 15,97-37 120-15,8 21 49 16,14 18-87-16,17 12-40 16,17 2-80-16,17 2 5 0,0-11-20 15,11-8-24-15,22-12 24 16,5-15-25-16,10-17-62 15,23-18-63-15,-9-20-335 16,-10-18-283-16</inkml:trace>
  <inkml:trace contextRef="#ctx0" brushRef="#br0" timeOffset="638">2204 828 1825 0,'0'0'510'0,"0"0"-392"15,0 0 103-15,0 0 43 16,0 0-104-16,0 0-33 15,0 0-91-15,-210-107 2 16,162 107 12-16,-8 0-27 16,-1 25 43-16,6 19-50 15,5 10-15-15,16 7 44 16,13 7-44-16,17 3 10 0,0-4-11 16,34-8 1-16,14-5 11 15,22-19-12-15,11-14-21 16,43-21-33-16,-15-25-200 15,-17-6-603-15</inkml:trace>
  <inkml:trace contextRef="#ctx0" brushRef="#br0" timeOffset="836">2836 828 2414 0,'0'0'509'0,"0"0"-428"16,0 0 1-16,0 0 55 0,0 0-41 15,215 4-96-15,-122-4-81 16,-19-6-252-16,-20 6-690 0</inkml:trace>
  <inkml:trace contextRef="#ctx0" brushRef="#br0" timeOffset="1021">2760 1300 1513 0,'0'0'1252'0,"0"0"-993"16,0 0-212-16,0 0 64 15,0 0 57 1,0 0-117-16,212-16-51 0,-87-13-87 15,-23 2-260-15,-14 1-685 0</inkml:trace>
  <inkml:trace contextRef="#ctx0" brushRef="#br0" timeOffset="1756">3856 846 1962 0,'0'0'332'16,"0"0"-210"-16,0 0-116 16,0 0 1-16,0 0-13 15,181-33 6-15,-119-1-115 16,1-10-30-16,-7-14 40 15,-8-5 76-15,-11-8 0 16,-17-3 29-16,-11 4 55 16,-9 6 90-16,0 16 60 15,-17 13 5-15,-9 13-45 16,-3 22 46-16,-7 0-100 16,-1 32-54-16,1 31 51 15,4 19-37-15,3 15-24 0,9 9-13 16,4 0-26-16,2-2 19 15,2-10-27-15,1-9 0 16,2-14 11-16,2-8-11 16,1-17-11-16,3-14 11 15,-1-15-1-15,4-10-17 16,0-7 16-16,0-15-25 16,4-32 20-16,27-12-41 15,16-11-3-15,5-4-6 16,7 9-15-16,-7 12 45 15,-2 14-24-15,-15 22 44 16,-8 15-2-16,-11 2 18 16,-12 9-8-16,-4 22 31 0,0 3-25 15,-17 1 40-15,-8-6-34 16,-6-5-12-16,-1-10 45 16,2-11-35-16,1-3-5 15,-1 0-5-15,10-9 8 16,5-12 5-16,7 1-14 15,8 2 0-15,0 6-6 16,0 5 6-16,23 7-14 16,7 0 14-16,2 5 0 15,5 18 28-15,-4 4-1 16,-1 2-16-16,-5 0 38 16,2-3-48-16,-3-4 0 15,0-8-1-15,4-7-91 0,13-7-99 16,-7-10-318-1,-7-10-546-15</inkml:trace>
  <inkml:trace contextRef="#ctx0" brushRef="#br0" timeOffset="2019">4515 0 2372 0,'0'0'310'16,"0"0"-196"-16,0 0 72 16,0 0-28-16,222 224 3 0,-146-138-96 15,6 11-54-15,-3 9 38 16,2 9 1-16,-8 5-5 16,-11 1 34-16,-26-2-53 15,-30-5 22-15,-9-1-48 16,-53-10-27-16,-49 10-39 15,17-26-187-15,9-25-617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5:30.86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975 288 1739 0,'0'0'365'16,"0"0"-203"-16,0 0-5 0,-9-156 60 15,24 118-51-15,21 5-72 16,10 16-6-16,10 11-74 15,7 6-8-15,-1 10 41 16,-11 33-33-16,-11 19 7 16,-26 17-2-16,-14 15-13 15,-29 10 27-15,-41 3-33 16,-18-5 0-16,-14-8 29 16,5-21-28-16,7-20 14 15,19-19 21-15,12-20-12 16,22-14 61-16,14 0-65 15,14 0-13-15,9-20 28 0,3-2-35 16,31 5-6 0,14 5 0-16,12 12 12 0,5 0-7 15,6 6 1-15,8 17 0 16,3 7 6-16,6 3-6 16,8-3 0-16,-2-5 0 15,-3 2 2-15,-1-10-16 16,-16-4-156-16,-18-11-424 15,-30-2-552-15</inkml:trace>
  <inkml:trace contextRef="#ctx0" brushRef="#br0" timeOffset="344">0 1538 2109 0,'0'0'486'16,"0"0"-444"-16,0 0 3 16,0 0 168-16,0 0-16 15,0 0-42-15,252-25-113 16,-144 15 8-16,13 0 15 15,39 4-25-15,43 0 19 0,46 0-17 16,20-2-29 0,-24-1 30-16,-58-1-43 15,-66 4-9-15,-39 6 9 0,-33 0-52 16,-7 0-19-16,-16 0-137 16,-26 10-252-16,-12 11-101 15,-34-2-484-15</inkml:trace>
  <inkml:trace contextRef="#ctx0" brushRef="#br0" timeOffset="758">193 2272 2133 0,'0'0'324'0,"0"0"-291"16,0 0-33-16,0 0 78 15,0 0 92-15,0 0-10 16,0 0-127-16,203-87-12 16,-140 38 54-16,-9-10-57 15,2-6 7-15,-10 0 0 16,-10 9 5-16,-10 9 66 15,-9 12-37-15,-11 16-31 16,-6 19 48-16,0 0-50 16,0 30 1-16,0 26-5 0,0 21-16 15,-6 13 35-15,-2 0-41 16,8-2 0-16,0-8 7 16,0-7-7-16,0-11-6 15,0-12-4-15,5-13-76 16,4-20-81-16,8-17-216 15,-1 0-309-15,0-30-245 16</inkml:trace>
  <inkml:trace contextRef="#ctx0" brushRef="#br0" timeOffset="1261">1136 1842 1733 0,'0'0'302'15,"0"0"-165"-15,0 0-22 16,0 0 96-16,0 0-43 16,0 0-98-16,210-36-11 15,-145 33-58-15,9 3 64 16,5 0 11-16,-3 0-64 16,-11 0-11-16,-13 0-1 15,-18 0 9-15,-21 0 14 16,-13 0-11-16,0 0 44 15,-24 0 18-15,-14-3-55 16,-12-10 11-16,-5 3 17 16,-7-5-32-16,3 0 47 15,-1 0-61-15,9-1 7 0,8 8 26 16,7 3-33 0,10 5 0-16,12 0-1 0,4 2 0 15,10 25 3-15,0 14-3 16,0 9 0-16,19 9 6 15,12 0-5-15,1-3-2 16,7 1-1-16,1-8 2 16,-4-4-1-16,-4-8 1 15,-5-7 0-15,-15-9-2 16,-4-3 8-16,-8-5 2 16,-8 6 17-16,-31-1-8 15,-10-1 22-15,-10 1-39 16,0-3-18-16,4-3-26 0,13-12-84 15,16 0-148-15,15 0-419 0</inkml:trace>
  <inkml:trace contextRef="#ctx0" brushRef="#br0" timeOffset="1679">2813 928 2049 0,'0'0'522'15,"0"0"-452"-15,0 0 73 16,0 0 72-16,0 0-59 16,0 0 3-16,0 0-100 15,156 200-11-15,-94-135 8 16,-2 0-37-16,-1-3 26 15,-5-3-44-15,0-7 0 0,-12-4 17 16,-10-10-18 0,-9-9-64-16,-10-14-125 0,-3-11-310 15,-10-4-244-15</inkml:trace>
  <inkml:trace contextRef="#ctx0" brushRef="#br0" timeOffset="1900">3362 945 773 0,'0'0'1529'0,"0"0"-1284"16,0 0-59-16,0 0 149 0,-50 216-80 16,5-141-121-1,-15 5-80-15,-5 0-36 0,-6-3 11 16,2-4-29-16,3-10-45 15,14-14-20-15,16-12-171 16,13-16-327-16,17-14-311 0</inkml:trace>
  <inkml:trace contextRef="#ctx0" brushRef="#br0" timeOffset="2394">3513 74 1989 0,'0'0'320'0,"0"0"-239"16,0 0-16-16,0 0 145 15,187-71 21-15,-136 71-160 16,-5 2-31-16,-10 22 36 15,-13 6-23-15,-12 2-14 16,-11 1-5-16,-8 2-20 16,-24-3 32-16,-7-3-46 15,5-5 0-15,5-6 9 16,13-7-9-16,7-7 0 16,9-2-1-16,0-2-10 0,9 0-5 15,21 2 16-15,13 8 0 16,2 2 1-16,7 5-1 15,4 9-1-15,3 7-1 16,-4 9 2-16,-2 2-3 16,-11 3 4-16,-13-3-1 15,-15-1 31-15,-14-6 2 16,-11-1 21-16,-34-7-17 16,-14-3-20-16,-7-5 40 15,-2-10-57-15,6-5 0 16,13-6 9-16,10 0-9 15,13 0-36-15,18 0-109 16,8-6-219-16,0-3-560 0</inkml:trace>
  <inkml:trace contextRef="#ctx0" brushRef="#br0" timeOffset="2713">4623 1304 2280 0,'0'0'480'0,"0"0"-466"15,0 0 2-15,0 0 213 16,235-26-92-16,-153 14-83 16,12 4-37-16,2 2-10 15,-2 3-14-15,-12 3-2 16,-16 0-195-16,-13 0-141 16,-21 0-363-16,-19 0-1158 0</inkml:trace>
  <inkml:trace contextRef="#ctx0" brushRef="#br0" timeOffset="2901">5142 945 1850 0,'0'0'495'0,"0"0"-311"15,0 199 55-15,0-104 70 16,0 9-155-16,0-1-118 15,0-3-36-15,-6 16-9 16,-11-28-257-16,2-21-668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5:27.94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979 316 1724 0,'0'0'326'16,"0"0"-184"-16,0 0 46 15,0 0 96-15,0 0-56 16,0 0-117-16,-92-38-50 16,47 38-37-16,-8 17 24 15,-2 25 30-15,2 19-45 16,4 22 6-16,13 20 3 16,10 18-25-16,9 11 31 15,17 7-36-15,0-1-11 16,0-2 18-16,6-6-18 15,11-12-1-15,-11-10 0 16,-1-11 6-16,-5-14-2 0,0-15-4 16,0-15-1-16,-17-8-5 15,-9-11-115-15,-13-24-62 16,2-8-324-16,4-2-267 0</inkml:trace>
  <inkml:trace contextRef="#ctx0" brushRef="#br0" timeOffset="179">0 1118 1866 0,'0'0'306'16,"0"0"-171"-16,0 0 13 16,213-18 74-16,-122 18-91 0,14 0-70 15,13 0-61-15,56 0-46 16,-30 0-164-16,-20-6-388 0</inkml:trace>
  <inkml:trace contextRef="#ctx0" brushRef="#br0" timeOffset="441">1653 0 2324 0,'0'0'369'16,"0"0"-226"0,0 0-2-16,0 0 49 0,-210 198 1 15,130-42-86-15,-2 38-70 16,19-5 41-16,24-32-52 16,28-45-22-16,11-30 49 15,5 17-51-15,30 5 0 16,10 6-32-16,22-24-71 15,38-21-111-15,-11-28-438 16,-15-22-435-16</inkml:trace>
  <inkml:trace contextRef="#ctx0" brushRef="#br0" timeOffset="675">1843 705 1622 0,'0'0'1092'16,"0"0"-859"-16,0 0-189 16,0 0 134-16,0 0 22 15,0 0-113-15,115 203-18 16,-59-138-69-16,13 0 0 16,2-1 15-16,2-2-14 15,-5-9-2-15,-9-7-32 16,-13-15-163-16,-14-14-256 15,-18-11-394-15</inkml:trace>
  <inkml:trace contextRef="#ctx0" brushRef="#br0" timeOffset="885">2341 678 1602 0,'0'0'668'0,"0"0"-514"15,0 0 69-15,0 0 98 16,-88 218-91-16,45-144-91 16,-5 3-89-16,-9 0-35 15,-2-3-15-15,8-9-11 16,3-13-120-16,17-18-184 16,11-19-347-16,9-11-703 0</inkml:trace>
  <inkml:trace contextRef="#ctx0" brushRef="#br0" timeOffset="1177">2406 169 2235 0,'0'0'276'0,"0"0"-181"15,0 0 42-15,170 67 114 16,-100-2-10-16,8 24-97 0,4 13-63 16,-3 16 10-1,-11 1-28-15,-15 2-34 0,-21-1-1 16,-21-2-28-16,-11-4 41 16,-17-1-41-16,-23-10-16 15,-2-12 1-15,-1-14-80 16,14-24-77-16,7-23-340 15,14-24-458-15</inkml:trace>
  <inkml:trace contextRef="#ctx0" brushRef="#br0" timeOffset="1366">3717 829 2270 0,'0'0'374'16,"0"0"-280"-16,0 0 36 0,199 14 6 16,-123 4-92-16,1 3-44 15,8 8-180-15,-15-8-360 16,-27 0-310-16</inkml:trace>
  <inkml:trace contextRef="#ctx0" brushRef="#br0" timeOffset="1527">3692 1468 2316 0,'0'0'363'0,"0"0"-234"0,0 0 106 16,0 0-127 0,243 2-108-16,-89-10-27 0,-19-7-542 15,-15 1-1279-15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5:35.09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124 2 1998 0,'0'0'371'0,"0"0"-249"15,0 0-67-15,0 0 95 16,0 0 47-16,0 0-61 15,0 0-106-15,207 0-9 16,-131 3 34-16,-5 11-13 16,-6 9 35-16,-11 7-11 15,-19 11-34-15,-28 9 34 16,-7 13-33-16,-39 8-6 16,-34 2-1-16,-12 1-26 15,-12-3 33-15,-2-10-33 16,14-8 9-16,13-11 18 15,19-13-26-15,27-10 4 0,16-11 1 16,10-6 6 0,13 5-9-16,33-7-3 0,19 0 0 15,17 0 16-15,14 0-16 16,6 0 0-16,3 0 0 16,-1-4-24-16,24-1-44 15,-28-2-254-15,-21 1-776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5:34.44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0 751 1726 0,'0'0'219'0,"0"0"-178"15,0 0-13-15,0 0 91 16,0 0 42-16,203-177-112 16,-143 110-26-16,-6-6 16 15,-1-8-5-15,-10-2 40 16,-14 7 31-16,-6 5-12 16,-13 12 37-16,-4 18-12 15,-6 18-19-15,0 23 31 16,0 0-70-16,0 47-43 15,-3 32 14-15,-3 25-1 16,-1 18 36-16,4 6-66 16,3-1 1-16,0-9-13 15,0-16-51-15,0 14-156 16,0-31-373-16,0-20-448 0</inkml:trace>
  <inkml:trace contextRef="#ctx0" brushRef="#br0" timeOffset="251">36 1196 1495 0,'0'0'895'15,"0"0"-708"-15,0 0-151 16,0 0 122-16,0 0 96 15,0 0-91-15,196 2-48 0,-100-2-72 16,12 0-23-16,6-8-2 16,4 3-17-16,4 1-2 15,-6 4-99-15,17 0-210 16,-33 0-288-16,-30 15-373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5:36.70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 1711 0,'0'0'314'0,"0"0"-207"0,0 0-28 16,0 0 126-16,0 0-32 15,173 0-91-15,-116 0-18 16,-6 24-52-16,-5 4-12 16,-13 12 41-16,-19 4-33 15,-14 9-7-15,-5 5 20 16,-33 3-20-16,-18-3 42 16,0-5-43-16,4-9 0 15,10-15 36-15,11-8-29 16,22-17-11-16,9-4 4 15,9-13-79-15,45-28-21 16,17-15-112-16,14-12-96 16,11 1 47-16,-2-4-78 15,-12 9 85-15,-17 12 248 16,-15 12 6-16,-24 14 260 0,-17 13 29 16,-9 7 61-16,0 4 27 15,-26 0-169-15,-13 9-72 16,-13 21-18-16,-10 8-41 15,3 9 26-15,10 4-41 16,13 2-31-16,16-7 27 16,17 5-58-16,3-7 1 15,9 0-8-15,27-4 14 16,18-3-19-16,11-9-80 16,49-13-33-16,-9-5-165 0,-14-10-503 15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5:37.07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742 163 2015 0,'0'0'480'0,"0"0"-361"16,0 0 29-16,0 0 101 15,0 0-77-15,-210-134-10 0,136 134-123 16,-8 0-9-16,-3 39 37 16,0 20-38-16,12 17-13 15,11 20 17-15,24 6-25 16,13 3 45-16,22 2-53 15,3-6 0-15,20-7 26 16,30-6-25-16,11-17 3 16,18-12-4-16,13-19-3 15,9-15-4-15,-3-17-73 16,-6-8-61-16,0-25-58 16,-30-9-368-16,-19-7-228 0</inkml:trace>
  <inkml:trace contextRef="#ctx0" brushRef="#br0" timeOffset="198">61 593 2300 0,'0'0'508'15,"0"0"-415"-15,0 0-42 16,0 0-12-16,177-9 1 15,-95-4-40-15,6 2-7 16,30-7-212-16,-22 6-312 16,-19 1-824-16</inkml:trace>
  <inkml:trace contextRef="#ctx0" brushRef="#br0" timeOffset="555">1289 0 2278 0,'0'0'376'0,"0"0"-287"16,0 0 55-16,0 0 113 15,0 0-61-15,-7 236-133 0,-6-136-23 16,1 5 7-1,-2 5-19-15,0-3 20 0,8-5-31 16,3-4-11 0,3-10 13-16,0-8-19 0,3-15 0 15,17-12 0-15,0-12 7 16,3-15 13-16,-1-14-20 16,9-9 0-16,1-3 26 15,7 0-26-15,1-15-1 16,5-5-10-16,-2-7-77 15,5-17-68-15,-11 9-369 16,-15 3-400-16</inkml:trace>
  <inkml:trace contextRef="#ctx0" brushRef="#br0" timeOffset="774">1226 102 2322 0,'0'0'303'0,"0"0"-228"16,0 0-26-16,0 0 102 16,0 0-63-16,240-2-88 15,-100 2-185-15,-22 0-457 16,-13 0-795-16</inkml:trace>
  <inkml:trace contextRef="#ctx0" brushRef="#br0" timeOffset="1207">2138 619 2082 0,'0'0'292'15,"0"0"-284"-15,0 0 23 16,0 0 111-16,0 0-42 15,0 0-39-15,116-190-59 16,-90 137 32-16,-6 7 48 16,-3 2 39-16,-7 15 23 15,-4 10-29-15,-3 19-38 16,-3 0 6-16,0 39-51 16,0 23 31-16,0 15-12 15,0 9-30-15,0 0 39 16,0 1-56-16,0-5 10 15,0-5-28-15,0-9 11 16,0-9-88-16,0-15-126 0,0-9-304 16,11-13-187-1,-2-14-1239-15</inkml:trace>
  <inkml:trace contextRef="#ctx0" brushRef="#br0" timeOffset="1400">2674 984 1847 0,'0'0'380'0,"0"0"-220"16,0 0 135-16,0 0 8 15,0 0-155-15,62 174-54 0,-62-136-70 16,0 1-15 0,-23-1-9-16,-3-3-89 15,-4-11-165-15,10-9-358 0,8-9-468 0</inkml:trace>
  <inkml:trace contextRef="#ctx0" brushRef="#br0" timeOffset="1750">3014 280 212 0,'0'0'2081'0,"0"0"-1819"16,0 0-187-16,0 0 187 16,187-52-27-16,-145 52-89 0,-2 23-48 15,-4 12-44-15,-10 12 2 16,-12 9-28-16,-14 5 1 16,0 11 29-16,-37 1-42 15,-8 1-15-15,-6-3 25 16,6-7-25-16,10-7 4 15,8-10-5-15,14-9 8 16,6-4-22-16,7-13 14 16,0-2-36-16,17-7 0 15,25-10-34-15,11-2-32 16,19 0-106-16,35-43-123 16,-11 1-274-16,-17 1-614 0</inkml:trace>
  <inkml:trace contextRef="#ctx0" brushRef="#br0" timeOffset="2139">3725 18 2410 0,'0'0'304'0,"0"0"-273"16,0 0 1-16,0 0 87 15,0 0-23-15,203 0-34 16,-148 0-54-16,-5 0 5 16,-5 0 41-16,-8 0-15 0,-11 0 26 15,-10 0-22-15,-3 2-5 16,-6 20 30-16,-4 13-21 16,0 15 7-16,0 18 1 15,3 14-20-15,2 13 58 16,1 8-51-16,11 6-11 15,-1 2 32-15,7 2-43 16,-3 2-7-16,1-10 1 16,-14-5-8-16,-10-13 16 15,0-14-22-15,-40-14 1 0,-22-18 1 16,-20-15-2 0,-12-11-44-16,-67-15-74 15,24-3-142-15,5-20-826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5:41.35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526 41 1646 0,'0'0'289'0,"0"0"-151"15,0 0 22-15,0 0 22 16,0 0 25-16,0 0-116 16,-118-15-30-16,78 15 39 15,-6 9-24-15,-5 24-13 16,-2 11-15-16,1 15-15 15,6 17 42-15,4 15-45 0,9 12-2 16,10 10 44-16,9-2-45 16,14 0-6-16,0-6-9 15,14-8-11-15,25-12 13 16,10-5-14-16,10-13 0 16,17-10 1-16,12-16-1 15,14-22-18-15,9-14-10 16,6-5 13-16,1-42-4 15,-7-23-1-15,-15-17 14 16,-22-18-3-16,-24-16 10 16,-27-10-1-16,-23-6 6 15,-20-8-4-15,-45 5 46 16,-17 12-44-16,-9 12-2 16,-8 29 27-16,8 30-29 15,15 29-29-15,30 23-76 0,21 26-497 16,25 9-604-16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5:44.46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521 828 1642 0,'0'0'325'0,"0"0"-189"15,0 0 38-15,0 0 86 0,0 0-77 16,0 0-62-16,-125-121-32 15,80 117-32-15,-8 4 30 16,-7 0-50-16,3 17-13 16,1 22 47-16,7 13-35 15,12 7 1-15,12 4-16 16,17 4-15-16,8-2 2 16,8-3-8-16,30-4 0 15,12-11 6-15,15-8-6 16,3-19-15-16,11-14-5 15,-4-6-8-15,-5-12 17 16,-16-28-7-16,-11-12 12 0,-16-9 5 16,-18-9 2-1,-9-6-1-15,0-4 0 0,-29 2 0 16,-7 5-15-16,3 12-11 16,14-11-242-16,9 19-306 15,10 10-1355-15</inkml:trace>
  <inkml:trace contextRef="#ctx0" brushRef="#br0" timeOffset="1293">1139 39 2046 0,'0'0'389'15,"0"0"-262"-15,0 0-77 16,0 0 203-16,0 0-66 16,-6 209-88-16,6-119-27 15,0 2-57-15,0 4 33 16,0-1-38-16,0-2-8 16,0-4 28-16,0-3-30 15,0-4 0-15,0-9-12 16,-3-8 12-16,3-11 13 15,0-17-13-15,0-13-48 16,0-18 37-16,12-6-17 16,21-18-5-16,10-31-11 15,13-23-32-15,9-16 10 0,13-13-66 16,4-10 38-16,6-7 15 16,-1 1 9-16,-10 10 48 15,-15 11 9-15,-19 12 13 16,-20 16 50-16,-16 12-4 15,-7 12 26-15,-3 6 50 16,-30 11-12-16,-7 7-31 16,-5 11-13-16,-8 9-20 15,1 0 34-15,-1 27-61 16,7 17 9-16,7 14 2 16,10 12-16-16,6 7-8 15,12 12 1-15,8 6-1 0,3 2 12 16,0 0-18-1,3 1 0-15,14-5-1 0,0-4-6 16,0-12 6 0,-5-9-26-16,1-16-7 0,-7-14 34 15,2-14-54-15,-2-15 3 16,-3-9 29-16,0 0 4 16,0-26 17-16,8-16-26 15,1-8 27-15,12-3-9 16,5 3-18-16,11 0-4 15,5 7 11-15,4 6 2 16,4 13 18-16,-4 10 0 16,1 14 1-16,-15 0-12 15,-2 23 10-15,-13 16 1 16,-4 8 34-16,-6 4-28 0,-1-4 24 16,-2 0-29-16,2-6 1 15,5-9 17-15,6-7-19 16,6-12-10-16,10-7 8 15,7-6-16-15,5-2 5 16,8-31-54-16,4-8-68 16,-6-9 69-16,-8-3-35 15,-7-3 44-15,-13 2 42 16,-12 4 15-16,-14 7 2 16,0 2 38-16,-6 2 17 15,-25 9 32-15,-7 6-11 16,-4 13 3-16,-5 11-22 15,1 0-11-15,7 11 23 0,7 21-49 16,9 13-8 0,16 8 20-16,7 0-34 0,0 5 0 15,16-1-2-15,21-1-1 16,5-8-12-16,7-7-4 16,4-12-25-16,9-11 17 15,0-15-60-15,-4-3-1 16,1-9-1-16,-8-26 12 15,-9-7 48-15,-10-4-9 16,-2 4 38-16,-11 4-4 16,-6 11 10-16,-7 13 15 15,2 9 16-15,-5 5-22 16,0 0 25-16,3 25-25 0,-3 4-6 16,2 4 22-1,-2 3-31-15,-3-4-1 0,0-6 1 16,0-6 0-16,0-7 17 15,0-7-16-15,-3-6 5 16,-8 0 48-16,2-23-30 16,1-13-8-16,5-6 9 15,3-7-24-15,0-8 39 16,0 4-40-16,14 3 0 16,12 9 3-16,3 8 5 15,7 13-16-15,4 11 8 16,5 9-77-16,5 0-82 15,22 6-179-15,-13 9-284 16,-11 2-494-16</inkml:trace>
  <inkml:trace contextRef="#ctx0" brushRef="#br0" timeOffset="1772">3493 679 1787 0,'0'0'397'16,"0"0"-268"-16,0 0 74 16,0 0 59-16,0 0-101 15,0 0-57-15,0 0-70 16,43 197-19-16,-24-146 34 16,4-3-47-16,3-2 5 0,7-12-7 15,-4-3 6-15,2-17 6 16,-9-7-12-16,1-7-40 15,-3-7 39-15,-3-25-29 16,2-13-6-16,1-5 16 16,-2-7 5-16,2 3 0 15,-3 8 3-15,-1 6 12 16,-7 16 6-16,-1 16 6 16,1 8 4-16,2 2-10 15,1 31 19-15,5 12 7 16,2 1-32-16,7 7 0 15,8-3 21-15,5-5-14 16,7-8 25-16,-7-12-31 0,-7-14-1 16,-5-11 24-1,-8 0-18-15,-6-20-6 0,4-24 35 16,-5-10-35-16,2-11 5 16,0-6-5-16,-5-5-16 15,1 5 5-15,2-2-203 16,-1 16-242-16,-2 20-267 0</inkml:trace>
  <inkml:trace contextRef="#ctx0" brushRef="#br0" timeOffset="1976">4603 729 1655 0,'0'0'331'0,"0"0"-177"15,0 0 102-15,0 0 28 16,-10 156-98-16,3-112-83 16,7 0-101-16,0-5-1 15,0-5-2-15,0-12-101 16,0-10-153-16,11-10-443 0</inkml:trace>
  <inkml:trace contextRef="#ctx0" brushRef="#br0" timeOffset="2148">4603 411 2165 0,'0'0'526'0,"0"0"-476"16,0 0 4-16,0 0-14 15,0 0-40-15,0 0-100 16,0 0-454-16,99 35-357 0</inkml:trace>
  <inkml:trace contextRef="#ctx0" brushRef="#br0" timeOffset="2502">5287 703 1798 0,'0'0'594'0,"0"0"-422"0,0 0 63 16,0 0-25-16,0 0-52 16,-196-86-80-16,156 86-64 15,8 0-2-15,10 17-12 16,11 16 0-16,11 5-10 16,0 8-1-16,26 0 1 15,13 0 8-15,4 2-25 16,7-1 26-16,-5-4-8 15,1-1 9-15,-10-3-1 16,-7-7-4-16,-12-6 5 0,-17-5 0 16,0-3 1-16,-33-3 29 15,-19-6-30-15,-10-3-1 16,2-6-6-16,9 0-116 16,14-24-163-16,15-9-341 15,19-1-938-15</inkml:trace>
  <inkml:trace contextRef="#ctx0" brushRef="#br0" timeOffset="2906">5618 882 2089 0,'0'0'320'0,"0"0"-257"15,0 0-28-15,0 0 144 16,0 0-13-16,177 0-95 16,-131 0-20-16,-1 0-28 15,1-6-14-15,-6-6 61 16,-4-7-53-16,-13-2-16 16,-7-12 2-16,-13-3 5 15,-3-8 40-15,-7-6-36 16,-25 3-11-16,-7 6 42 15,-10 15-36-15,-4 13 16 16,1 13 25-16,-1 15 14 16,10 32 43-16,15 18-52 15,8 8-8-15,14 9 69 0,6-3-69 16,9-6-26-16,30-8-17 16,13-12 11-16,13-15-26 15,17-18-16-15,8-11-85 16,21-12-10-16,-20-27-405 15,-26-4-905-15</inkml:trace>
  <inkml:trace contextRef="#ctx0" brushRef="#br0" timeOffset="3525">986 752 2060 0,'0'0'359'16,"0"0"-273"-16,0 0 84 15,189-8-38-15,-21-22-127 16,-21 2-5-16,-14-6-814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5:53.85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1679 0,'0'0'354'0,"0"0"-129"0,0 0-56 15,0 0 4-15,0 0-94 16,0 0 52-16,49 197 5 16,-10-76-79-16,7 11-36 15,-1 5 13-15,2-8-4 16,-4-9 15-16,0-13-45 15,-9-19 1-15,0-21-1 16,-8-21-1-16,-7-23 1 16,-2-23 9-16,6-6-8 15,3-51 18-15,10-22-18 16,7-27-1-16,2-38 15 16,-2 5-15-16,-4-9-21 15,-2 7-15-15,-2 15-123 16,-5 20-139-16,-7 28-493 0</inkml:trace>
  <inkml:trace contextRef="#ctx0" brushRef="#br0" timeOffset="235">151 854 2126 0,'0'0'352'0,"0"0"-225"16,0 0-114-16,0 0 130 0,0 0 12 15,183-54-111-15,-101 37-5 16,12 0-39-16,11 2-72 16,29 6-119-16,-25 2-413 15,-21 6-875-15</inkml:trace>
  <inkml:trace contextRef="#ctx0" brushRef="#br0" timeOffset="677">1385 689 2082 0,'0'0'298'16,"0"0"-203"-1,0 0-15-15,0 0 90 0,0 0 0 16,0 0-98-16,170 86-16 16,-141-36-38-16,-12 12-7 15,-14 5 36-15,-3 7-46 16,-17 0 10-16,-22-7-11 16,-4-2 9-16,-2-14-18 15,5-10 9-15,11-20-10 16,13-10-7-16,10-11 14 15,6-18-53-15,0-29-43 16,22-14 5-16,27-16-5 16,10-8-93-16,14-1 42 15,1 0 94-15,-1 22 19 0,-15 13 37 16,-11 25 49-16,-18 20 102 16,-20 6 68-16,-9 24 6 15,0 29-54-15,-6 14 10 16,-17 4-55-16,7 0-54 15,16-6-15-15,0-12-47 16,42-15 8-16,96-38-18 16,-7 0-130-16,3-38-517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5:50.91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900 438 2053 0,'0'0'369'16,"0"0"-277"-16,0 0-8 0,0 0 95 15,0 0 19-15,-147-154-98 16,107 154-74-16,7 0 34 16,4 34-30-16,9 27-6 15,10 48 42-15,4 50-30 16,6 4 11-16,0-18-5 16,0-7-22-16,0-35 40 15,3 15-60-15,4 9 9 16,-4-16 13-16,-3-13-22 15,0-20-2-15,-3-23-8 16,-24-15-29-16,-2-16-24 16,-7-17-124-16,-27-20-159 15,12-22-298-15,-5-10-285 0</inkml:trace>
  <inkml:trace contextRef="#ctx0" brushRef="#br0" timeOffset="153">0 1110 1952 0,'0'0'337'0,"0"0"-207"0,0 0-11 16,167-24 48-16,-76 18-34 15,17-6-100-15,13-2-33 16,49-14-123-16,-32 3-532 16,-21-2-1325-16</inkml:trace>
  <inkml:trace contextRef="#ctx0" brushRef="#br0" timeOffset="426">1685 0 2488 0,'0'0'386'16,"0"0"-302"-16,0 0 46 15,-189 176 80-15,90-52-34 16,11 5-114-16,3 7-22 16,16 5 32-16,36-20-19 15,13 7-37-15,20-11-16 16,5-12-10-16,33-13-16 16,18-21-109-16,35-31-146 15,-12-15-374-15,-6-22-444 0</inkml:trace>
  <inkml:trace contextRef="#ctx0" brushRef="#br0" timeOffset="649">1849 633 2424 0,'0'0'550'16,"0"0"-498"-16,0 0 8 15,0 0 160-15,105 188-109 16,-56-126-66-16,13 3-12 16,11-6-32-16,-2-9-1 0,1-5-5 15,-13-10-112-15,0-15-113 16,-16-9-401-16,-20-11-118 0</inkml:trace>
  <inkml:trace contextRef="#ctx0" brushRef="#br0" timeOffset="846">2343 691 2256 0,'0'0'365'0,"0"0"-262"16,0 0 124-16,-159 190-27 15,93-116-66-15,-4-3-85 0,5 2-49 16,10-12 0-16,5-5-127 15,11-9-180-15,13-14-324 16,14-15-486-16</inkml:trace>
  <inkml:trace contextRef="#ctx0" brushRef="#br0" timeOffset="1123">2439 232 2259 0,'0'0'313'16,"0"0"-223"-16,0 0-26 0,173 124 178 16,-117-51-12-16,-4 19-101 15,-7 13-36-15,-8 8-8 16,-11 5-67-16,-16-1-17 15,-10 2-1-15,-10-10 1 16,-36-7-2-16,-9-10-108 16,-40 11-124-16,13-23-428 15,7-22-1158-15</inkml:trace>
  <inkml:trace contextRef="#ctx0" brushRef="#br0" timeOffset="1750">3569 270 2011 0,'0'0'364'15,"0"0"-254"-15,0 0-94 16,0 0 99-16,0 0 6 15,209 103-6-15,-72-66-91 16,4-12-18-16,9 2 11 0,7-12-17 16,-28-4 0-16,2-3-6 15,-30 5 15-15,-32 1-25 16,-33 11 13-16,-36 9 3 16,-7 17 21-16,-59 14 27 15,-28 14 22-15,-24 9-4 16,-19 10-35-16,-15-1 14 15,2 0-45-15,5-12 0 16,25-13-4-16,25-17 4 16,33-16-75-16,42-25-157 15,20-10-275-15,0-4-194 0</inkml:trace>
  <inkml:trace contextRef="#ctx0" brushRef="#br0" timeOffset="1980">4658 1045 2300 0,'0'0'284'16,"0"0"-222"-16,0 0 99 16,-222 174 67-16,123-97-104 15,-9-4-57-15,3 7-56 16,11-10-11-16,12-5-11 15,26-20-97-15,20-13-83 0,36-23-170 16,0-9-276-16,4 0-945 16</inkml:trace>
  <inkml:trace contextRef="#ctx0" brushRef="#br0" timeOffset="2351">5379 276 2277 0,'0'0'350'0,"0"0"-276"16,0 0 56-16,0 0 100 15,-187 165-95-15,145-73-19 0,5 14-72 16,14 8-12-16,14 8 28 15,9-2-45-15,6-3-5 16,37-7-10-16,16-10 1 16,19-20-2-16,11-24-25 15,8-27-35-15,8-29 35 16,-3-6-5-16,-9-59 30 16,-13-23 0-16,-13-44 1 15,-32-43 76-15,-35-34-55 16,-12 19 9-16,-42 38 2 15,-5 52-31-15,8 48-2 16,-45-7-67-16,14 11-304 16,4 13-898-16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3:08.32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67 686 1840 0,'0'0'488'0,"0"0"-399"16,0 0-24-16,0 0 144 0,0 0 23 15,0 0-100 1,14 241-39-16,-14-137-81 0,0 1-11 16,0-4 41-16,0-12-42 15,0-14 0-15,0-11 0 16,-8-18 1-16,5-17 1 16,3-14-2-16,0-15 0 15,0 0-14-15,0-36 14 16,0-25-22-16,-3-19-2 15,-6-24 9-15,-8-36 1 16,4 6 1-16,-4-4-2 16,8 12-2-16,9 38 17 15,0 5 0-15,6 28 9 0,24 15 1 16,8 19 31 0,15 17-41-16,7 4 10 0,5 0 13 15,3 20-22-15,1 15 8 16,-2 10-1-16,-19 8-7 15,-16 6 31-15,-21 3-26 16,-11 5-6-16,-40 0 34 16,-25 2-34-16,-17-11 1 15,-3-13-1-15,9-16-28 16,18-21 10-16,22-18-200 16,19-29-384-16,17-12-1329 0</inkml:trace>
  <inkml:trace contextRef="#ctx0" brushRef="#br0" timeOffset="286">1360 185 1925 0,'0'0'332'16,"0"0"-159"-16,0 0-61 16,-166 205 111-16,104-33 46 15,15 41-110-15,15-9-13 16,21-40-75-16,11-52-23 16,0-30 10-16,23 9-58 0,13 6 0 15,18 0-8-15,40-7-160 16,-15-29-321-16,-3-26-558 0</inkml:trace>
  <inkml:trace contextRef="#ctx0" brushRef="#br0" timeOffset="1203">2866 745 1470 0,'0'0'307'15,"0"0"-184"-15,0 0-93 16,0 0 44-16,0 0 76 15,0 0 8-15,-114-164-69 16,78 148-19-16,-7 10 9 16,-5 6-30-16,-5 6 21 15,-4 39 3-15,3 14-51 16,4 17 6-16,15 9 7 16,9 5-10-16,12-10 26 0,14-2-39 15,0-18-11 1,6-14 11-16,28-14-12 0,5-17-8 15,7-15-29-15,2 0-24 16,1-22 16-16,-2-18-6 16,-4-10 16-16,-12-7 29 15,0 8 12-15,-11 8-4 16,-8 14 73-16,-5 13 22 16,-7 14 62-16,0 0-73 15,0 35-47-15,0 12 12 16,0 2-35-16,0 5-15 15,0-9-2-15,0-10-11 16,6-11-2-16,34-24-254 16,-5 0-291-16,1-6-488 0</inkml:trace>
  <inkml:trace contextRef="#ctx0" brushRef="#br0" timeOffset="1397">3092 818 2162 0,'0'0'459'0,"0"0"-420"15,0 0 122-15,0 0 44 16,171 0-129-16,-100 0-58 16,8 0-18-16,39 0-241 15,-23 0-135-15,-10 0-428 0</inkml:trace>
  <inkml:trace contextRef="#ctx0" brushRef="#br0" timeOffset="1877">4133 203 1918 0,'0'0'551'0,"0"0"-444"15,0 0-21-15,0 0 148 16,0 194-32-16,0-97-46 16,-9 13-97-16,-5 1-21 0,5-2 6 15,3-6-31-15,1-14 17 16,5-19-30-16,-3-13 0 16,3-19 12-16,0-11-12 15,-3-15-6-15,0-10 6 16,-3-2 0-16,-5-6-6 15,8-26 3-15,3-16-17 16,0-9 19-16,10-3-36 16,23 1 7-16,9 13 16 15,7 12-8-15,4 16 21 16,-1 18-13-16,-2 0 14 16,-4 30-2-16,-7 13-11 15,-13 11 11-15,-17 9 2 16,-9-2 20-16,0-2 32 15,-23-6-46-15,-19-12 12 0,-10-8 31 16,-4-13-48-16,1-11 17 16,8-9-3-16,5 0-13 15,10-15 8-15,6-11-10 16,12-10-84-16,14-23-130 16,3 5-604-16,23 8-1386 0</inkml:trace>
  <inkml:trace contextRef="#ctx0" brushRef="#br0" timeOffset="2149">4880 0 2343 0,'0'0'507'0,"0"0"-435"15,0 0 103-15,0 0 32 16,0 0-64-16,36 185-41 16,-23-77-52-16,0 41 29 15,-10 33-34-15,-3-11-7 16,0-18-5-16,0-22-32 16,0-26-2-16,0 10-42 15,-3 32-116-15,-7-35-209 16,4-29-1037-16</inkml:trace>
  <inkml:trace contextRef="#ctx0" brushRef="#br0" timeOffset="2883">2116 129 1672 0,'0'0'321'0,"0"0"-200"0,0 0-13 16,0 0 99-16,0 0 54 15,-3 255-11-15,3-58-84 16,-12 17-68-16,-8-30 5 16,0-50-7-16,10-51-71 15,1-13 4-15,2 7-21 16,0 3-7-16,4-4-2 16,3-20-81-16,20-23-177 15,5-22-561-15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5:49.11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12 222 1472 0,'0'0'332'0,"0"0"-202"15,0 0 55-15,0 0 50 16,0 0-53-16,0 0-84 15,0 52 7-15,10 26 60 16,-4 21-87-16,-6 14-25 16,0 1 23-16,0 1-54 15,0-9-21-15,-12-11 10 16,2-16-1-16,7-14-19 0,0-21 9 16,3-12 0-1,0-14 5-15,0-18-5 0,0 0-14 16,22-21 4-16,10-26-7 15,11-23 17-15,10-16-50 16,12-10-9-16,11-9 26 16,9 6-33-1,0 4 36-15,-7 10 12 0,-8 20 18 16,-22 21-3-16,-17 15 4 16,-25 19-1-16,-6 10 94 15,-23 6-36-15,-30 33-26 16,-16 8 5-16,-7 12-13 15,2 3 45-15,9 1-56 16,15 0-5-16,21-6 49 16,18-2-48-16,11-10-2 0,14 2-7 15,25-2 12-15,10-5 9 16,7-2-21-16,6-2-2 16,4-6 1-16,-1-4 1 15,0-3-44-15,5-4-50 16,18-19-159-16,-16 0-102 15,-13 0-363-15</inkml:trace>
  <inkml:trace contextRef="#ctx0" brushRef="#br0" timeOffset="277">1512 0 2152 0,'0'0'356'0,"0"0"-259"0,-59 180-69 15,13-45 213-15,-19 51-49 16,-17 34-78-16,3-17-16 16,17-37-62-16,19-51-8 15,15-38-1-15,-6 17-26 16,2-3 9-16,2 7-10 15,7-18-70-15,9-25-32 16,14-31-226-16,0-17-361 16,17-7-431-16</inkml:trace>
  <inkml:trace contextRef="#ctx0" brushRef="#br0" timeOffset="527">1912 304 2208 0,'0'0'381'0,"0"0"-300"16,0 0 17-16,0 218 143 16,0-118-68-16,0 6-60 0,0-3-70 15,0-10 8-15,19-9-51 16,10-10-11-16,5-15-32 15,-5-12-110-15,7-12-180 16,-10-12-327-16,-9-14-299 0</inkml:trace>
  <inkml:trace contextRef="#ctx0" brushRef="#br0" timeOffset="914">1609 977 2020 0,'0'0'290'0,"0"0"-250"15,0 0-27-15,221 0 79 0,-133-16 27 16,7-2-57-16,-3 6-23 16,-4 5-33-16,-9 7 39 15,-14 7-45-15,-13 26 0 16,-5 11 9-16,-15 9-9 15,-10-2-1-15,-5 1 1 16,-6-8 1-16,-8-6 14 16,-3-14-15-16,0-9 0 15,0-15 15-15,-8 0 0 16,-15-13-14-16,1-21 1 16,-1-16 10-16,6-13 23 15,8-1-34-15,9-3 8 16,0 4 21-16,3 10-22 0,30 9-8 15,10 15-1 1,9 10 0-16,10 15-4 0,33 4-186 16,-17 0-415-16,-5 17-939 0</inkml:trace>
  <inkml:trace contextRef="#ctx0" brushRef="#br0" timeOffset="1290">3365 884 1928 0,'0'0'529'0,"0"0"-419"0,0 0 49 16,0 0 68-16,-167-100-47 16,118 100-113-16,2 23-37 15,5 36 2-15,4 18 7 16,11 3 10-16,17 9-40 15,10-11-8-15,0-4 14 16,32-11-15-16,18-20-12 16,5-15-14-16,4-17-21 15,4-11 24-15,-7-16-22 16,-8-15 2-16,-8-7 43 16,-11 5-16-16,-10 6 16 15,-5 8 6-15,-8 12 22 16,-3 7 20-16,2 0-42 15,1 8 0-15,3 16 14 0,8 3-20 16,9-6 0-16,39-12-87 16,-6-8-370-16,6-1-722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6:21.2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35 2848 0,'0'0'513'0,"0"0"-426"0,0 0-80 16,0 0 158-16,0 0 5 15,0 0-134-15,0 0-26 16,12 0-10-16,2-6-88 15,3-5-98-15,-5-7-806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6:17.49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1093 662 1594 0,'0'0'371'0,"0"0"-182"16,0 0-9-16,0 0-12 15,0 0 18-15,0 0-17 16,-40-38-92-16,40 26 38 16,0 0-115-16,0-4 8 15,20-1 16-15,6-3-24 16,7-1 0-16,10 4 0 16,2 2 6-16,12 6 1 15,-3 6-7-15,5 3 0 16,4 0 9-16,-4 20-9 15,-10 10 0-15,-7 5-6 0,-13 6 6 16,-18 5 35-16,-11 3-35 16,0 4 0-16,-37 0 45 15,-15-3-38-15,-10-3 13 16,-3-8 17-16,6-6-13 16,13-14 96-16,10-4-107 15,13-6-4-15,12-3 42 16,8-6-50-16,3 0-1 15,0 0 0-15,0 0 1 16,17 0-31-16,16 0 9 16,13 6 21-16,5 6 3 15,9 5-3-15,2 10-12 16,3 7 1-16,4 6 11 0,-7 10 6 16,0 9-6-1,-15-1 0-15,-12 5-3 0,-18-5 14 16,-17 1-11-16,0 0 7 15,-34-6-7-15,-20-1 90 16,-19-6-72-16,-9-8 23 16,-9-9 67-16,0-10-63 15,-2-13-6-15,8-6-2 16,11 0-36-16,5-10 59 16,10-13-60-16,13-2-1 15,13 4-22-15,13 2-22 16,14 4-70-16,6-10-88 15,29 2-395-15,4 0-459 0</inkml:trace>
  <inkml:trace contextRef="#ctx0" brushRef="#br0" timeOffset="849">2098 279 1662 0,'0'0'249'0,"0"0"-133"16,0 0 70-16,0 0 24 16,0 0 15-16,0 0-78 15,0 0-70-15,-209-157 54 16,152 132-77-16,-8-3-29 16,-14 8 40-16,-6 0-55 15,-6 7 8-15,-5 7-4 16,5 6-4-16,-2 0 20 15,5 4-30-15,6 18 0 16,0 11 36-16,-3 12-36 16,-3 11 0-16,-3 11-2 0,-5 13 2 15,5 11 41-15,3 8-41 16,6 6 0-16,6 6 41 16,11 8-29-16,6 7 12 15,7 1-7-15,10 2-17 16,11-1 51-16,13-5-51 15,10-2 0-15,8-7 9 16,8 1-7-16,27-8-2 16,15-4 0-16,15-3 0 15,10-8 30-15,17-4-30 16,9-8 0-16,14-7 36 16,4-11-31-16,0-9-4 15,3-9-2-15,3-14 11 16,-4-10-2-16,7-14-8 0,-1-6 0 15,4 0 18-15,-4-35-18 16,-2-9 0-16,-4-13 0 16,-10-7 1-16,-6-10 14 15,-12-5-15-15,-13-14 0 16,-7-9 6-16,-5-34-6 16,1-40 0-16,1-36 0 15,-19 13 1-15,-17 41 25 16,-19 48-26-16,-11 35 0 15,-4-16 36-15,0-13-35 16,-13-8 17-16,-33 4 11 0,-19 3-11 16,-20 5 63-1,-11 9-81-15,-6 9 0 16,8 11 25-16,15 12-25 0,20 11 0 16,24 19-61-16,21 21-94 15,14 8-183-15,0 0-1946 0</inkml:trace>
  <inkml:trace contextRef="#ctx0" brushRef="#br0" timeOffset="2619">4530 870 1413 0,'0'0'324'0,"0"0"-182"0,0 0-14 16,0 0 146-16,0 0-89 16,45-179-63-16,-45 153 40 15,0-3-80-15,0-1 3 16,-12 4 1-16,-14-5-39 15,-10 1 45-15,-10 7-92 16,-13 3 0-16,-9 8 38 16,-11 9-38-16,-6 3-6 15,-4 18-5-15,4 22 11 16,0 24-1-16,9 11 1 16,11 20 0-16,17 11-14 15,11 13 14-15,14 1-14 16,13-1 13-16,10-6 2 0,0-6-7 15,0-13 6 1,30-5 0-16,5-16 9 0,12-8-9 16,2-11 0-16,2-16-12 15,5-11 12-15,7-14-9 16,2-11 9-16,3-2 0 16,14-11-16-16,6-30 16 15,14-20-6-15,11-16 5 16,4-18-43-16,10-14 44 15,4-11-83-15,-2-4-17 16,-9-5 79-16,-12 1-57 16,-19 14 36-16,-17 10 21 15,-27 16 21-15,-17 17 9 16,-22 18 5-16,-6 8 1 16,0 11 107-16,-31 7-53 0,-7 3 18 15,-12 7-35 1,-1 8-31-16,-6 9 43 0,-2 0-64 15,4 22 0-15,-1 21 18 16,11 25-18-16,8 18 0 16,8 14-6-16,7 6 6 15,11 5 4-15,5-2-4 16,3-2 0-16,3-6-22 16,0-11 22-16,0-7-8 15,0-18-17-15,0-12 13 16,6-16-20-16,0-14-15 15,2-7-16-15,-5-16 48 0,0 0 1 16,3-3 14-16,4-29 0 16,6-13 0-16,14-10-1 15,9-10 1-15,10 3 0 16,13 3-18-16,1 13 18 16,-1 10 0-16,-6 21-10 15,-10 15-5-15,-15 9-6 16,-11 41 21-16,-6 17 0 15,-5 13 105-15,-4 8-104 16,1-3 15-16,6-8-16 16,4-12 12-16,7-14-2 15,5-20-10-15,7-14-49 16,1-17 40-16,3 0-26 16,4-27 11-16,-4-25 24 15,1-9 0-15,-5-8 4 0,-5-4-4 16,-7 8 0-16,-3 7 35 15,-8 21-11-15,-4 9 24 16,-5 22 2-16,0 6-49 16,0 12 5-16,0 29-6 15,7 13 0-15,2 11 15 16,13 2-15-16,7-2-1 16,13-6 1-16,8-12 0 15,10-8-5-15,2-20 5 16,0-6-38-16,-3-13 27 15,-5 0-37-15,-12-26 21 16,-16-11 27-16,-9-10 0 16,-14-7 82-16,-6-9-18 0,-6-6-17 15,-28 0 55-15,-14 6-62 16,-7 10-19-16,-7 15-13 16,-5 12 7-16,5 15-30 15,4 11 6-15,11 0-132 16,21 34-66-16,17 2-296 15,9-4-237-15</inkml:trace>
  <inkml:trace contextRef="#ctx0" brushRef="#br0" timeOffset="3183">7892 1276 1857 0,'0'0'364'0,"0"0"-315"16,0 0-12-16,0 0 119 0,0 0 1 16,0-176-13-1,-3 140-119-15,-14-1 60 0,-3-2 12 16,-8 4-22-16,-9 6 22 16,2 5-82-16,-4 10 20 15,-1 8 58-15,1 6-92 16,-1 0 4-16,1 26-5 15,2 21 0-15,9 18-3 16,5 21 3-16,6 19 0 16,11 14 36-16,6 13-23 15,0 6-10-15,0 5 18 16,0 1-19-16,0-5 34 16,0-9-36-16,0-7 0 0,-6-15 21 15,-2-10-21 1,2-15 0-16,-4-16-8 0,0-14 19 15,1-9 2-15,-7-9-13 16,2-11 0-16,5-6-9 16,-5-9-22-16,5-7-80 15,-2-4-148-15,8-25-417 16,0-9-239-16</inkml:trace>
  <inkml:trace contextRef="#ctx0" brushRef="#br0" timeOffset="3465">7093 1873 2138 0,'0'0'379'15,"0"0"-257"-15,0 0-95 16,0 0 19-16,0 0 169 15,0 0-125-15,0 0-37 16,76-21 43-16,-21 19-78 16,12-2 0-16,4 4-7 15,8 0 4-15,6 0-6 16,-3-2-9-16,0 2-85 16,12-6-139-16,-18 0-437 15,-21-1-711-15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6:21.97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955 346 309 0,'0'0'1426'0,"0"0"-1181"16,0 0-83-16,0 0 15 15,0 0 3-15,0 0-44 16,0 0-61-16,-26 193 35 15,17-78 20-15,-1 10-64 16,1 1-11-16,-5-5-25 16,5-7-12-16,-2-7 42 15,5-13-60-15,-2-14 0 16,5-18 14-16,3-18-14 16,0-14-42-16,0-13-151 0,0-17-174 15,0 0-172-15,8-6-695 16</inkml:trace>
  <inkml:trace contextRef="#ctx0" brushRef="#br0" timeOffset="316">0 401 1657 0,'0'0'597'0,"0"0"-518"16,0 0-57-16,0 0 28 0,0 0 178 16,0 0-139-16,0 0-42 15,164-65 36-15,-76 58-41 16,14 6 16-16,12-2 22 16,7 3-57-16,13-4 76 15,7 4-98-15,6-4 0 16,4-2 42-16,-4-1-42 15,-12 4-2-15,-21 3 1 16,-32 0-97-16,-30 7-14 16,-42 33-240-16,-10 2-320 15,-3-10-1202-15</inkml:trace>
  <inkml:trace contextRef="#ctx0" brushRef="#br0" timeOffset="619">1771 973 2225 0,'0'0'302'15,"0"0"-245"-15,0 0 4 16,0 0 74-16,0 163 45 15,0-111-88-15,0 4-74 16,3-3 72-16,-3-5-89 16,3-10-1-16,1-2 38 0,-4-11-37 15,3-4-2-15,0-9-9 16,0-3-102-16,4-9-88 16,0-3-263-16,-4-27-94 15,-3-9-798-15</inkml:trace>
  <inkml:trace contextRef="#ctx0" brushRef="#br0" timeOffset="748">1794 662 1930 0,'0'0'69'0,"0"0"-69"15,0 0-566-15,0 0-843 0</inkml:trace>
  <inkml:trace contextRef="#ctx0" brushRef="#br0" timeOffset="1684">2261 1079 1763 0,'0'0'258'0,"0"0"-154"16,0 0 67-16,17 180-35 15,-14-131-32-15,5-8-104 16,-8-7 0-16,0-11 22 0,0-8-14 16,0-13-9-16,0-2 1 15,0 0 0-15,0-19-13 16,0-23-3-16,3-12-8 16,13-7 5-16,13-1-7 15,5 6 11-15,8 9 1 16,1 14 14-16,-1 16 32 15,4 11-31-15,-4 6 16 16,1 0 79-16,-7 23-36 16,-4 12 4-16,-9 8 16 15,-3 6-17-15,-10 1 42 16,-4 2-99-16,-3 1 3 16,-3-5 16-16,0-6-19 15,0-4-6-15,0-9 0 16,0-8 1-16,3-6-22 0,0-6 5 15,5-9-55-15,4 0 31 16,16-9-9-16,10-32 28 16,21-21 12-16,20-20-25 15,12-16 25-15,14-7-69 16,2-5-74-16,6 1 145 16,-2 3-54-16,-10 10 40 15,-15 3 21-15,-21 16 17 16,-23 13 110-16,-19 14-27 15,-20 5 14-15,-3 10 51 16,-6 3-91-16,-23 2 20 16,-7 5-9-16,-1 8-52 15,-2 9 75-15,4 8-107 0,2 0 10 16,4 13 26-16,-2 30-36 16,5 19-1-16,1 19 0 15,2 9 1-15,3 10 8 16,6 4-9-16,1-2 0 15,1 5 2-15,1-7-2 16,5-4-8-16,0-7 8 16,3-9 0-16,-2-19 15 15,2-9-15-15,3-21-17 16,0-13-7-16,0-9-11 16,0-9 5-16,0 0 6 15,11-18 24-15,18-20-9 0,10-12 9 16,10-1 0-1,10 7-15-15,3 9 15 0,7 16-15 16,1 17 13-16,-5 2 4 16,-6 12 65-16,-10 23-41 15,-13 12-7-15,-10 6 57 16,-6 1-68-16,-8 0-1 16,-2-8 7-16,-4-10 1 15,2-10 6-15,-5-9-21 16,0-4 0-16,0-11 13 15,-3-2-13-15,0 0-28 16,0-2-16-16,0-58-173 16,0 3-278-16,0-3-311 0</inkml:trace>
  <inkml:trace contextRef="#ctx0" brushRef="#br0" timeOffset="1913">2547 212 2495 0,'0'0'403'15,"0"0"-403"-15,0 0 0 0,0 0 76 16,275-61-76-1,-95 4-37-15,-26 10-271 0,-24 0-1114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6:25.8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 2933 0,'0'0'457'0,"0"0"-427"0,0 0 104 15,0 0 59-15,0 0-109 16,0 0 10-16,0 0-94 15,0 0 0-15,9 0-63 16,5 0-188-16,-3-9-782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6:25.0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117 404 1452 0,'0'0'336'16,"0"0"-172"-16,0 0 46 16,0 0 65-16,0 0-68 15,0 0-76-15,-42-41-67 16,42 85-55-16,-3 31 79 15,-3 20 8-15,-5 26-26 16,2 10 29-16,-5 1-84 0,5-6 12 16,-1-8 5-16,7-13-32 15,0-22 16-15,-1-13-16 16,1-24 0-16,3-15 3 16,0-15-3-16,0-10 0 15,0-6 16-15,0 0-15 16,0-17 42-16,0-25-43 15,0-20 0-15,0-17-11 16,0-19 10-16,0-17-15 16,20-32 15-16,3-32-24 15,0 13 24-15,-8 19-37 16,-1 29 38-16,-4 39-4 0,2 1 4 16,2 7 0-1,-5 28 15-15,5 13 6 0,-5 10 22 16,5 11-36-16,2 0 2 15,1 6 59-15,6-3-61 16,6 4-7-16,0-2 54 16,7 2-24-16,0-2-13 15,10 4 1-15,3 0-8 16,7 0 47-16,3 0-57 16,9 0 0-16,5 0 11 15,-1 0-11-15,4-2 0 16,-2-5 0-16,-6 1 8 15,-12 2-20-15,-10-3-12 16,-13 5-72-16,-13-2-44 16,-20 4-211-16,0 0-189 0,0 0-196 15</inkml:trace>
  <inkml:trace contextRef="#ctx0" brushRef="#br0" timeOffset="353">111 845 1743 0,'0'0'373'0,"0"0"-224"15,0 0-41-15,0 0 148 0,0 0 11 16,0 0-158-16,0 0-19 16,-3 4-5-16,3-4-34 15,20 0 61-15,15 0-86 16,12 0 10-16,11-4 33 16,4-3-35-16,3-2-8 15,8 3-26-15,-4 0 15 16,3 0-15-16,0 6 0 15,-1 0-92-15,22 0-75 16,-22 2-452-16,-12 8-537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6:28.32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76 100 1549 0,'0'0'208'16,"0"0"-74"-16,0 0 54 0,0 0 17 16,0 0 50-16,0 0-37 15,-76-100-72-15,76 100-20 16,0 0-100-16,0 8-17 15,7 33 51-15,25 24-24 16,5 21 14-16,8 17-1 16,1 9-37-16,4 7 42 15,-1-2-54-15,-1-2 0 16,2-4 31-16,-1-10-31 16,-3-16 0-16,-1-17-2 15,-2-20 10-15,-4-19 10 0,-2-23-18 16,-1-6 0-1,-1-29 33-15,1-40-33 0,1-23 17 16,-5-25-17-16,-10-9 0 16,-5-4 20-16,-11 8-20 15,2 23-32-15,-5 25 1 16,20 40-140-16,-4 19-212 16,4 15-508-16</inkml:trace>
  <inkml:trace contextRef="#ctx0" brushRef="#br0" timeOffset="1087">1396 218 1766 0,'0'0'371'0,"0"0"-222"0,0 0-16 16,0 0 20-16,0 0 11 15,0 0-35-15,0 212-70 16,0-121 18-16,0 10-61 16,0-1 4-16,3-3 15 15,3-6-35-15,3-11 0 16,-2-15 5-16,2-16 5 15,-1-16-5-15,-5-16-5 16,0-10 0-16,0-7 25 16,-3-9-24-16,0-39 20 15,0-16-20-15,0-25 17 0,0-20-22 16,0-9 4 0,0-5 0-16,0 2 5 0,0 9-5 15,0 20 0-15,6 22 2 16,17 23-1-16,7 20 27 15,7 20-27-15,8 7-1 16,15 22 38-16,5 21-29 16,3 11-8-16,1 5 16 15,-4 9-10-15,-9 6 11 16,-7-1-9-16,-16 8 6 16,-16 1 38-16,-17 3-52 15,-5 0 9-15,-40 2 2 16,-18-7-11-16,-11-2 22 15,-8-12-23-15,0-11 1 16,11-11-10-16,8-13-24 16,-6-12-155-16,20-13-345 15,3-6-869-15</inkml:trace>
  <inkml:trace contextRef="#ctx0" brushRef="#br0" timeOffset="1426">288 1630 2271 0,'0'0'355'15,"0"0"-300"-15,0 0-37 16,0 0 167-16,0 0-23 15,0 0-43-15,0 0-92 16,204-36 33-16,-113 30 15 16,17 0-14-16,19 3 1 15,12-3-35-15,11-1 3 16,3 3 25-16,5-2-55 16,-7 4 0-16,-15-3-3 15,-11 5 3-15,-20 0-42 16,-13 0-66-16,-7 0-202 15,-22 7-399-15,-18-7-1106 0</inkml:trace>
  <inkml:trace contextRef="#ctx0" brushRef="#br0" timeOffset="1745">3130 1284 2875 0,'0'0'92'16,"0"0"-92"-16,0 0-641 0,0 0-1434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6:36.89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 1984 0,'0'0'370'16,"0"0"-262"-1,0 0-47-15,0 0 95 0,0 0-19 16,0 0-108-16,0 0-29 15,0 0-88-15,0 0 9 16,0 0-97-16,9-5-347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6:45.55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15274 1049 1994 0,'0'0'333'0,"0"0"-225"15,0 0 85-15,0 0 33 0,0 0-31 16,206 168-111-16,-140-116-19 15,-4-2-26-15,-7-2-39 16,-8-8 10-16,-9 0-10 16,-8-8-120-16,-7 3-140 15,-6-12-348-15,-11-7-310 0</inkml:trace>
  <inkml:trace contextRef="#ctx0" brushRef="#br0" timeOffset="213">15830 1078 1898 0,'0'0'511'0,"0"0"-337"16,0 0 60-16,-97 176 56 16,40-100-145-16,-11 0-76 15,-8-1 0-15,-3-2-59 16,8-4 1-16,8-10-11 15,24-15-56-15,36-15-82 16,3-14-371-16,9-11-308 0</inkml:trace>
  <inkml:trace contextRef="#ctx0" brushRef="#br0" timeOffset="629">17260 748 2160 0,'0'0'529'0,"0"0"-418"16,0 0-6-16,0 0 140 16,-170-76-89-16,102 76-68 15,-3 0-49-15,-11 23-37 0,0 30 58 16,-4 18-47-16,8 20-13 16,12 13 45-16,13 2-45 15,18-1 2-15,21-5 10 16,14-5 3-16,11-9-5 15,35-10-10-15,19-11 0 16,14-15-13-16,12-15 11 16,8-14-26-16,1-16-41 15,22-5-94-15,-27-20-177 16,-26-7-522-16</inkml:trace>
  <inkml:trace contextRef="#ctx0" brushRef="#br0" timeOffset="831">16384 1265 2472 0,'0'0'495'16,"0"0"-488"-16,0 0 22 15,0 0 74-15,202-16-78 16,-94 4-25-16,47 3-194 15,-25 4-443-15,-19 5-1509 0</inkml:trace>
  <inkml:trace contextRef="#ctx0" brushRef="#br0" timeOffset="1250">17798 640 2172 0,'0'0'347'0,"0"0"-227"16,0 0 61-16,0 0 39 15,-39 164-54-15,22-70-114 16,5 11-19-16,-2 8 27 0,5-4-45 16,1-2 32-16,2-8-47 15,6-7 0-15,0-9 17 16,0-13-17-16,0-14-1 16,0-18-1-16,0-14 2 15,3-13 18-15,11-11-18 16,6 0 0-16,5 0 47 15,4-2-46-15,2-13-1 16,1 1 0-16,4 2 7 16,-3-1-17-16,-1 2-83 15,17-1-199-15,-10 3-317 16,-8 1-231-16</inkml:trace>
  <inkml:trace contextRef="#ctx0" brushRef="#br0" timeOffset="1539">17824 798 2023 0,'0'0'342'0,"0"0"-223"15,0 0-99-15,0 0 102 16,0 0-46-16,0 0-76 16,252 0-38-16,-179 0-427 15,-11 0-1339-15</inkml:trace>
  <inkml:trace contextRef="#ctx0" brushRef="#br0" timeOffset="2001">18286 1349 1827 0,'0'0'396'16,"0"0"-302"-16,0 0 33 15,0 0 81-15,0 0-48 16,0 0-132-16,0 0-20 0,118-174 32 16,-92 130-22-16,0-3 16 15,-7 0 32-15,1 2 27 16,-6 8 34-16,-8 12-64 16,-3 14-2-16,-3 11 22 15,0 0-65-15,0 19-11 16,0 33-1-16,0 9-4 15,0 14 32-15,-6 3-34 16,3 0 0-16,0-9 6 16,3 0-6-16,0-4-75 15,0 3-62-15,3-15-355 16,9-15-214-16</inkml:trace>
  <inkml:trace contextRef="#ctx0" brushRef="#br0" timeOffset="2214">18741 1585 1864 0,'0'0'478'0,"0"0"-257"16,0 0 138-16,0 0-98 15,68 164-150-15,-61-122-67 16,-7-6-36-16,0-4-8 15,-7-2-2-15,-18-4-197 16,2-6-183-16,3-9-433 0</inkml:trace>
  <inkml:trace contextRef="#ctx0" brushRef="#br0" timeOffset="2572">19095 927 1795 0,'0'0'250'0,"0"0"-86"16,0 0 21-16,0 0 51 15,0 0-112-15,173 68-68 0,-153-41 15 16,-11 8 5-16,-9 4 2 15,0 7 25-15,-32 7-66 16,-15 4-4-16,-2 2-4 16,7-6-23-16,5-5 16 15,15-5-22-15,9-9 0 16,6 0 2-16,7-11-2 16,0-8-23-16,0-3-13 15,17-6-34-15,16-6 16 16,6 0-108-16,36-8-63 15,-13-13-283-15,-3-3-509 0</inkml:trace>
  <inkml:trace contextRef="#ctx0" brushRef="#br0" timeOffset="3045">19390 649 2158 0,'0'0'381'16,"0"0"-299"-16,0 0-8 16,0 0 95-16,0 0-67 15,0 0-26-15,0 0-75 16,162 52-1-16,-122-39 54 0,-7-5-53 15,-7-4 11-15,-9 3 5 16,-11-5 5-16,-3 5 65 16,-3 2-42-16,0 8-9 15,0 11 52-15,0 13-55 16,-3 14-4-16,-7 14-4 16,3 13-17-16,4 12 34 15,3 9-41-15,0 8 4 16,0 8 58-16,17-1-63 15,5-1 19-15,-2-4-4 16,0-10-6-16,-11-15 9 16,-9-11-18-16,0-14 0 15,-15-11 24-15,-32-14-22 0,-11-9-2 16,-12-10 0-16,-1-8-14 16,2-9-2-16,7-2-119 15,17-2-330-15,14-16-761 0</inkml:trace>
  <inkml:trace contextRef="#ctx0" brushRef="#br0" timeOffset="-8074">1039 1461 1763 0,'0'0'472'0,"0"0"-343"15,0 0 39-15,0 0 95 16,0 0-64-16,0 0-99 16,-62-162 13-16,25 141-44 15,-8 8-10-15,-8 7 33 16,-5 6-68-16,-1 6-15 16,0 37 10-16,10 25-11 15,9 41 13-15,18 50-14 16,22 44-6-16,0 15 30 15,0-35-31-15,12-45 0 16,-2-46-6-16,-7-10 24 0,1 10-19 16,-4 2 1-16,0 7 0 15,0-23-5-15,-17-14 5 16,-12-16-13-16,-4-16-13 16,4-23-149-16,3-9-148 15,-8-47-341-15,12-14-115 16,-4-10-751-16</inkml:trace>
  <inkml:trace contextRef="#ctx0" brushRef="#br0" timeOffset="-7923">0 2157 2043 0,'0'0'474'0,"0"0"-426"16,0 0 117-16,0 0 82 15,181-8-108-15,-93 4-60 16,14 1-79-16,65-6-78 15,-26 3-263-15,-16-5-716 0</inkml:trace>
  <inkml:trace contextRef="#ctx0" brushRef="#br0" timeOffset="-7616">1988 1001 2280 0,'0'0'537'0,"0"0"-441"0,0 0 59 16,0 0 27-16,-173 27-52 15,97 58-28-15,-18 61-96 16,-8 53 24-16,10 16 31 15,37-29-19-15,28-47 21 16,27-51-36-16,0-12-27 16,13 4 0-16,24 3-17 15,14-7-95-15,51-24-70 16,-9-21-360-16,-13-23-295 0</inkml:trace>
  <inkml:trace contextRef="#ctx0" brushRef="#br0" timeOffset="-7373">2045 1571 2426 0,'0'0'586'0,"0"0"-511"16,0 0-45-16,0 0 223 15,0 0-103-15,80 175-75 16,-37-105-17-16,7-3-44 15,1 0 1-15,5-5-12 16,1-6 10-16,-6-6-26 0,2-6-62 16,-10-8-90-16,3-10-124 15,-18-6-559-15,-8-13-767 0</inkml:trace>
  <inkml:trace contextRef="#ctx0" brushRef="#br0" timeOffset="-7153">2654 1535 1309 0,'0'0'1165'16,"0"0"-1003"-16,0 0-72 16,0 0 198-16,-73 182-62 15,27-114-123-15,-13 3-34 16,-3 0-63-16,2-4 0 0,6-8-12 15,14-8-46-15,20-10-114 16,14-12-331-16,6-17-204 0</inkml:trace>
  <inkml:trace contextRef="#ctx0" brushRef="#br0" timeOffset="-6840">2892 1060 2252 0,'0'0'339'16,"0"0"-284"-16,0 0 75 0,0 0 188 15,0 0-146-15,193 222-69 16,-131-120-32-16,0 14-11 15,4 1 34-15,-7 8-61 16,-11-8-12-16,-11 1 25 16,-23-7-45-16,-14-1-1 15,-11-8 0-15,-32-10-42 16,1-18 5-16,5-22-125 16,18-31-157-16,13-17-377 15,6-4-870-15</inkml:trace>
  <inkml:trace contextRef="#ctx0" brushRef="#br0" timeOffset="-6651">4025 1736 2275 0,'0'0'471'15,"0"0"-361"-15,0 0 32 16,173 10-37-16,-102 2-21 15,5 4-84-15,3-5-102 16,-10 14-225-16,-24-8-302 16,-25 3-575-16</inkml:trace>
  <inkml:trace contextRef="#ctx0" brushRef="#br0" timeOffset="-6483">3949 2218 2205 0,'0'0'546'0,"0"0"-456"0,0 0 79 16,0 0-24-16,187 0-102 15,-105-11-43-15,23-4-57 16,78-18-197-16,-23 10-360 16,-10-3-689-16</inkml:trace>
  <inkml:trace contextRef="#ctx0" brushRef="#br0" timeOffset="-5859">6414 695 785 0,'0'0'1580'0,"0"0"-1375"16,0 0-109-16,-202-115 21 0,137 97 106 16,2 12-43-16,10 6-125 15,11 35-22-15,5 60-33 16,14 56 0-16,20 43 30 15,3 15-29-15,0-14 5 16,23-24 17-16,-9-39-21 16,-11-23 40-16,-3-21-42 15,-6-4 0-15,-34 2 23 16,-16 7-22-16,-21-4-1 16,-8-20 0-16,-14-18 10 15,3-24 1-15,8-17-11 16,9-10 0-16,24 0 1 0,19-8-1 15,19-7-16 1,17 4 14-16,0 8-8 0,37 3-8 16,14 6 18-16,16 34 0 15,5 29 16-15,10 52-7 16,9 67 30-16,4 81 15 16,-10 40-19-16,-19 15 32 15,-15-18-31-15,-17-31-21 16,-5-23 50-16,-16-24-58 15,-7-55 11-15,-6-46 13 16,0-36-30-16,-9-20 47 16,-7-4-48-16,2-6-7 15,8-12-11-15,6-31-44 16,48-45-79-16,15-32-166 16,10-18-796-16</inkml:trace>
  <inkml:trace contextRef="#ctx0" brushRef="#br0" timeOffset="-4876">7724 288 1048 0,'0'0'923'15,"0"0"-682"-15,0 0-116 16,0 0 44-16,0 0 41 15,20-177-63-15,12 145-85 16,5 3 3-16,8 6-50 16,8 7 9-16,5 10 13 15,9 6-37-15,-2 12 23 16,-10 29-16-16,-10 18 4 16,-20 15 40-16,-25 11-45 15,0 9 13-15,-47 7 17 0,-25-1-34 16,-16-5 14-16,-5-16-5 15,2-14-10-15,12-21 54 16,17-18-22-16,17-14-11 16,19-12 17-16,9 0-28 15,14-12 10-15,3-7-9 16,0-5-6-16,26 3-12 16,10 5 4-16,7 12-7 15,5 4 3-15,9 0 0 16,2 11 6-16,6 9 0 15,6 5 10-15,11-8-20 16,4-2 10-16,6-7-8 16,-1-2 7-16,-6-2-130 0,-3-4-168 15,-19 0-400 1,-27 0-580-16</inkml:trace>
  <inkml:trace contextRef="#ctx0" brushRef="#br0" timeOffset="-4540">7266 1299 1644 0,'0'0'669'0,"0"0"-564"0,0 0-83 16,0 0 165-16,0 0 49 16,0 0-62-16,190 26-70 15,-92-21-27-15,16-5 28 16,44 0-58-16,41 0 1 16,37 0 5-16,7 0-38 15,-48 0 0-15,-53 0-15 16,-60 0 9-16,-20 0-20 15,-10 0-14-15,-10 19-125 16,-11 2-221-16,-28-1-524 0</inkml:trace>
  <inkml:trace contextRef="#ctx0" brushRef="#br0" timeOffset="-4124">7076 2116 1854 0,'0'0'738'0,"0"0"-646"15,0 0-86-15,0 0 33 16,0 0 192-16,0 0-123 0,0 0-74 15,176-104 14-15,-103 39-33 16,-2-1 8-16,-8-5 11 16,-15 7-8-16,-11 15 66 15,-18 13-38-15,-8 16-19 16,-8 14 28-16,-3 6-47 16,0 26-5-16,0 33 16 15,-3 21-26-15,-11 16 46 16,4 6-47-16,1-3 0 15,3-4 14-15,6-16-14 16,0-11-8-16,0-18-4 16,0-13-64-16,0-16-29 15,0-21-184-15,0 0-277 0,12-3-212 16</inkml:trace>
  <inkml:trace contextRef="#ctx0" brushRef="#br0" timeOffset="-3601">7937 1738 1758 0,'0'0'474'0,"0"0"-363"16,0 0 35-16,0 0 63 16,0 0-55-16,190-35-105 15,-131 32 10-15,9 3-7 16,8-3-3-16,2 3 22 15,1 0-61-15,-11 0-4 0,-9 0 5 16,-13 0-2-16,-19 0 9 16,-18 0-18-16,-9 0 0 15,0-4 92-15,-22-1-62 16,-21-7 5-16,-5 3-6 16,-12-2-14-16,-2 5 39 15,-3 0-35-15,2 6-13 16,4 0 47-16,3 0-47 15,10 9-5-15,10 11 20 16,10 10-21-16,13-1 29 16,6 7-29-16,7 1 0 15,0 5 1-15,23 0-1 16,14-2 0-16,11 2-9 0,8-1 20 16,4-2-14-1,2-2 3-15,-3 2 0 0,-4-4-11 16,-13 1 11-16,-11-3-8 15,-19-2 7-15,-12 0 2 16,0-3 14-16,-40 3-15 16,-11-3 0-16,-11 2-7 15,-1-8 7-15,1-10-36 16,13-9-42-16,22-3-112 16,18-20-141-16,9-12-509 0</inkml:trace>
  <inkml:trace contextRef="#ctx0" brushRef="#br0" timeOffset="-3184">9826 995 2032 0,'0'0'560'15,"0"0"-438"-15,0 0-30 16,0 0 112-16,0 0 25 16,0 0-132-16,0 0-36 15,102 144-7-15,-56-83-37 16,5-1 43-16,-1 3-60 16,2-8 1-16,-3 2 8 15,-7-11-9-15,-5-4-53 16,-7-6-197-16,-15-16-461 15,-7-5-324-15</inkml:trace>
  <inkml:trace contextRef="#ctx0" brushRef="#br0" timeOffset="-2950">10241 1020 2246 0,'0'0'360'0,"0"0"-244"16,0 0 96-16,-147 197 44 16,78-121-75-16,-5 7-94 15,-5-4-72-15,3-5 31 16,8-5-46-16,16-17-21 16,13-12 20-16,19-13-99 0,20-15-120 15,0-12-332 1,3 0-353-16</inkml:trace>
  <inkml:trace contextRef="#ctx0" brushRef="#br0" timeOffset="-2488">10291 223 2181 0,'0'0'485'0,"0"0"-458"16,0 0 74 0,0 0 127-16,0 0-133 0,0 0-36 15,213-108-59-15,-162 108 0 16,-4 26 44-16,-12 4-43 16,-18 5 16-16,-14 4 10 15,-3-2-26-15,-12 2 35 16,-21-7-36-16,4-9 0 15,1-1 7-15,10-10-7 16,7-7-4-16,11-5-5 16,0 3 18-16,0 0-21 15,17 3 12-15,12 4 0 16,7 3-8-16,4 8 8 16,-1 6-7-16,-4 8 5 15,-7 3 4-15,-13 0 41 16,-11 2-41-16,-4-6 20 15,-16 1 57-15,-27-2-52 0,-13-5-13 16,-3-7 8-16,1-5-14 16,5-5 10-16,10-7-18 15,18-4-44-15,25 0-52 16,0 0-402-16,9 0-616 0</inkml:trace>
  <inkml:trace contextRef="#ctx0" brushRef="#br0" timeOffset="-2223">11207 1249 2438 0,'0'0'305'16,"0"0"-211"-16,0 0 51 15,0 0 47-15,220 10-92 16,-135-9-83-16,9 4 20 16,2-3-27-16,-5 4-9 15,-12-1-1-15,-14 3-70 16,-25 8-302-16,-20-5-385 16,-17-1-1267-16</inkml:trace>
  <inkml:trace contextRef="#ctx0" brushRef="#br0" timeOffset="-2042">11659 898 2299 0,'0'0'481'0,"0"0"-421"16,-10 151 133-16,7-63 59 15,-6 6-115-15,3 5-54 16,-2-3-83-16,5-2-9 15,3 21-72-15,0-24-372 16,17-17-528-16</inkml:trace>
  <inkml:trace contextRef="#ctx0" brushRef="#br0" timeOffset="-1401">12861 852 1661 0,'0'0'216'15,"0"0"-168"-15,0 0-24 16,0 0-10-16,0 0 70 15,118-163-49-15,-83 101-34 16,-1-9 57-16,-6 1 41 16,-11-4 40-16,-6 9 15 15,-8 12-20-15,-3 15 45 16,0 18-19-16,0 20-30 16,0 3-29-16,0 51-85 15,0 32 4-15,0 27 57 16,-8 13-56-16,5 4-1 15,3-9-20-15,0-8-11 0,0 10-74 16,8-28-395-16,1-22-256 16</inkml:trace>
  <inkml:trace contextRef="#ctx0" brushRef="#br0" timeOffset="-1169">12622 1388 2221 0,'0'0'555'15,"0"0"-484"-15,0 0 37 16,0 0 134-16,0 0-52 0,0 0-133 16,245-4-31-1,-156-8 17-15,9 7-43 0,0-1 0 16,4 6-35-16,26 0-114 15,-24 0-399-15,-19 15-399 0</inkml:trace>
  <inkml:trace contextRef="#ctx0" brushRef="#br0" timeOffset="-768">12727 1958 2304 0,'0'0'365'0,"0"0"-269"0,0 0-64 15,0 0 134-15,0 0-21 16,0 0-130-16,0 0-14 16,150-25 32-16,-68 25-14 15,7 0 23-15,-4 2 9 16,-3 21-22-16,-14 13 56 15,-15 6-63-15,-24 8 1 16,-23 9 28-16,-6 6-24 16,-52 2 4-16,-21 4-25 15,-15 0-5-15,-9-6 59 0,1-4-52 16,11-8-7 0,17-12 25-16,23-7-13 0,20-11 11 15,25-9-24-15,0-3 9 16,40-2 8-16,22-9-17 15,14 0-8-15,12 0 7 16,11-9-73-16,45-19-79 16,-24 2-388-16,-15 2-1248 0</inkml:trace>
  <inkml:trace contextRef="#ctx0" brushRef="#br0" timeOffset="4434">8860 3865 1743 0,'0'0'303'0,"0"0"-112"16,0 0-50 0,0 0 74-16,0 0 27 15,0 0-108-15,-101-91-29 0,55 91-68 16,-10 0 40-16,-6 9 11 15,-7 30-38-15,-4 19-10 16,-1 22 0-16,1 17-7 16,15 18 36-16,11 5-54 15,22 4-14-15,18-6 37 16,7-5-38-16,17-11-5 16,32-12-1-16,16-12 12 15,14-13-10-15,12-18 4 16,11-17-38-16,6-21 37 15,-3-9-26-15,-1-23 4 16,-2-36 17-16,-17-23 6 0,-9-45-9 16,-24-45 9-1,-39-50 0-15,-13-5 32 0,-42 43-1 16,-17 51-13-16,2 65 17 16,-2 27-19-16,-12 11 16 15,-1 15-32-15,-7 15-126 16,26 31-412-16,27 5-1686 0</inkml:trace>
  <inkml:trace contextRef="#ctx0" brushRef="#br0" timeOffset="5277">13061 4184 1582 0,'0'0'290'16,"0"0"-104"-16,0 0 37 15,0 0 7-15,0 0-43 16,0 0-16-16,0 0-95 15,-197-9 23-15,138 53-29 16,4 9-37-16,9 9 45 16,7 6-56-16,16 5-8 0,15-2-2 15,8-3-2-15,8-4-7 16,31-11-3-16,16-7-4 16,14-21-7-16,6-13-49 15,7-12 3-15,-7-6 3 16,-8-34 27-16,-19-16 11 15,-19-9 14-15,-18-13 2 16,-11 0 68-16,-11-2-16 16,-31 6-23-16,-4 12 2 15,1 14-25-15,5 17-6 16,14 10-40-16,26 11-189 16,0 6-367-16,23-1-575 0</inkml:trace>
  <inkml:trace contextRef="#ctx0" brushRef="#br0" timeOffset="6565">13653 3562 567 0,'0'0'1633'0,"0"0"-1387"15,0 0-178-15,0 0 91 16,0 0 75-16,-39 156-108 16,39-68-63-16,0 13-41 15,0 1 37-15,6 2-58 0,2-4-1 16,-2-4 36 0,-6 0-36-16,0-8 0 0,0-8-1 15,0-13 3-15,0-8 1 16,0-11-3-16,0-17-26 15,0-9 25-15,0-16-53 16,9-6-30-16,11 0 15 16,16-36 38-16,7-14 29 15,16-19-28-15,12-9-13 16,14-14 42-16,11-8-34 16,1-6-7-16,2 0 27 15,-14 0 15-15,-20 5-9 16,-19 14 9-16,-16 10 0 15,-21 12 43-15,-9 15 1 16,0 12 18-16,-20 11 36 0,-14 12-27 16,-9 13 33-1,-7 2-65-15,-2 2-24 0,-1 28 31 16,4 12-46-16,10 10 0 16,10 16-1-16,12 14 13 15,11 7-11-15,6 11-1 16,0-1 0-16,0 5 6 15,6-3-6-15,4-7-1 16,-6-6 0-16,-1-9-28 16,-3-14 29-16,0-14-31 15,0-17 2-15,0-13 16 0,0-15-41 16,9-6 24-16,5-2 12 16,6-27 18-16,5-11-9 15,12-1 9-15,2-4 0 16,4 5-8-16,-1 5 8 15,1 2 0-15,-8 15 0 16,-2 6 0-16,-10 12 11 16,-3 0-11-16,-3 21 0 15,-8 14 57-15,1 7-20 16,-4 2-35-16,0-3 1 16,8-2 10-16,6-4-5 15,6-9-8-15,10-5-28 16,7-12 27-16,5-9-49 0,5 0 6 15,2-20-26 1,-2-16-33-16,-7-11 54 0,-7-6-11 16,-7-3 49-16,-9-2 10 15,-9 2 2-15,-14 2 37 16,0 10 45-16,0 8-5 16,-26 10 21-16,-8 8-50 15,-1 12-17-15,-1 6 37 16,-3 0-60-16,5 27 4 15,5 11-11-15,10 12 13 16,5 10-15-16,14 1 0 16,0 1 0-16,0 2 6 15,24-7-6-15,8-5-14 16,4-6 1-16,13-12-56 0,7-13 30 16,7-11 3-16,2-10-49 15,0 0 46-15,-3-37-57 16,-10-10 33-16,-5-12 21 15,-12 0 33-15,-8 3 9 16,-7 9 1-16,-8 12 39 16,-6 17 78-16,-1 18-56 15,-2 0-18-15,0 20-9 16,0 19-5-16,-3 11 10 16,0 4-40-16,0-4 0 15,0-3 2-15,0-8-2 16,0-7-8-16,-3-12 7 15,-8-11 2-15,2-9 8 0,-4 0-9 16,0-6 0-16,0-27 18 16,7-11-18-16,3-9 0 15,3-8 0-15,0-2 0 16,6 5 0-16,17 7 0 16,5 11-1-16,9 10-22 15,5 15-8-15,8 8-92 16,25 7-91-16,-10 3-353 15,-9 16-295-15</inkml:trace>
  <inkml:trace contextRef="#ctx0" brushRef="#br0" timeOffset="7099">15954 4448 1751 0,'0'0'365'15,"0"0"-218"-15,0 0 122 16,0 0-26-16,0 0-97 16,0 154-44-16,14-107-76 15,3 0 6-15,-2-2-13 16,12-1-13-16,2-9 14 0,4-5-20 15,2-9 0-15,-4-16 10 16,-2-5-10-16,-4-9-1 16,-2-25-1-16,-3-18 2 15,0-6 0-15,-1-7 0 16,-2 3 0-16,-3 9 18 16,-5 12 9-16,2 11 42 15,-8 19-6-15,3 11-39 16,4 0 16-16,2 26-32 15,5 12-8-15,6 6 23 16,0 6-23-16,7-2 0 16,2-2 0-16,7 1 1 15,1-13-4-15,-4-8 3 0,-7-13 0 16,-3-13 9 0,-6 0-2-16,-3-19-7 0,-4-25 0 15,-1-10 1-15,2-13 24 16,-5-9-25-16,-1 3-15 15,-2 2 4 1,0 15-84-16,8 14-171 0,2 19-267 16,-4 14-204-16</inkml:trace>
  <inkml:trace contextRef="#ctx0" brushRef="#br0" timeOffset="7295">16982 4472 1650 0,'0'0'346'0,"0"0"-130"0,0 0 67 16,0 0 61-1,0 183-190-15,0-133-83 0,0-2-5 16,0-7-64-16,7-6-2 16,9-10-73-16,15-18-166 15,-9-7-454-15,-6 0-748 0</inkml:trace>
  <inkml:trace contextRef="#ctx0" brushRef="#br0" timeOffset="7450">17028 4083 2314 0,'0'0'357'16,"0"0"-277"-16,0 0-2 0,0 0-78 15,0 0-188-15,0 0-522 0</inkml:trace>
  <inkml:trace contextRef="#ctx0" brushRef="#br0" timeOffset="7800">17640 4435 1984 0,'0'0'659'16,"0"0"-481"-16,0 0 4 0,0 0 16 15,-185-48-117-15,142 48-57 16,7 0-24-16,10 12 1 16,15 18-16-16,11 5-16 15,0 9-43-15,26 0 53 16,11 0-19-16,-1 0 14 15,-1-2 7-15,1-4 19 16,-10 2-24-16,-1-6 45 16,-16-5-21-16,-9 0 40 15,0-8-26-15,-14-3 29 16,-24-9-35-16,-6-5 1 0,1-4-18 16,9 0-71-1,14-19-226-15,14-12-373 0,6 3-1324 16</inkml:trace>
  <inkml:trace contextRef="#ctx0" brushRef="#br0" timeOffset="8142">17929 4667 1707 0,'0'0'388'0,"0"0"-200"15,0 0 87-15,209 5-78 16,-144-5-134-16,-2-21-26 16,-13-7 14-16,-15-5-42 15,-18-5 76-15,-14-1 21 16,-3-5-46-16,-20 6 26 0,-23 3-37 16,-8 13-22-16,-9 18 42 15,4 4-33-15,5 26 9 16,5 26 13-16,10 17-17 15,13 4 62-15,15 4-64 16,8-7-27-16,8-5 26 16,31-8-38-16,13-12-20 15,16-14-8-15,17-13-76 16,47-18-34-16,-18 0-170 16,-18-3-660-16</inkml:trace>
  <inkml:trace contextRef="#ctx0" brushRef="#br0" timeOffset="8718">13476 4144 1914 0,'0'0'515'0,"0"0"-336"16,0 0-124-16,0 0 109 15,174 10-1-15,-14-2-163 16,-16-1-77-16,-10-7-843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6:57.19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756 347 1605 0,'0'0'354'0,"0"0"-233"15,0 0 27-15,0 0 89 16,0 0-18-16,0 0-111 16,-9 68-58-16,4-10 111 15,2 20-70-15,-3 16-34 16,-3 13 38-16,-1 8-46 15,0 4-6-15,0 5-19 16,4-7-16-16,0-6 19 16,1-12-27-16,2-16 0 15,3-21-18-15,0-21-34 16,0-24-103-16,26-27-159 0,1-35-366 16,-7-14-1360-16</inkml:trace>
  <inkml:trace contextRef="#ctx0" brushRef="#br0" timeOffset="301">0 255 1930 0,'0'0'465'15,"0"0"-371"-15,0 0 59 0,0 0 74 16,0 0-90 0,0 0-74-16,0 0 49 0,115 0-43 15,-53 0-6-15,19-4 7 16,15-5-41-16,11-1 29 16,21-1-58-16,10-1 0 15,9 0-5-15,1-3 5 16,-1 6-105-16,23 1-59 15,-36 5-307-15,-35 3-236 0</inkml:trace>
  <inkml:trace contextRef="#ctx0" brushRef="#br0" timeOffset="583">1654 945 2120 0,'0'0'297'0,"0"0"-152"16,0 0 80-16,-14 186-5 16,14-121-123-16,0 3-20 15,0-3-59-15,0-9-2 16,0-6-11-16,0-15 4 15,0-12-18-15,0-14 1 16,3-9-100-16,11-26-114 0,-5-21-289 16,1-12-206-16</inkml:trace>
  <inkml:trace contextRef="#ctx0" brushRef="#br0" timeOffset="730">1552 569 1768 0,'0'0'371'0,"0"0"-181"16,0 0 18-16,0 0-52 16,0 0-103-16,0 0-53 15,0 0-322-15,45-106-374 0</inkml:trace>
  <inkml:trace contextRef="#ctx0" brushRef="#br0" timeOffset="1675">2045 963 1237 0,'0'0'617'0,"0"0"-476"16,0 0 70-16,11 163 129 16,-11-120-150-16,0-2-94 15,0-7-37-15,0-11-18 16,0-6 38-16,0-10-53 15,0-7-17-15,0 0 44 0,0 0-35 16,0-24-9 0,0-11-9-16,0-12-10 0,0-4-3 15,6-4 5-15,17 0-1 16,7 9-4-16,5 8 13 16,8 11-11-16,4 12-2 15,4 15 13-15,3 0 75 16,-3 27-27-16,-2 14 1 15,-2 8 44-15,-12 12-45 16,-5-3-29-16,-4 4 2 16,-6-6-21-16,-4-3 25 15,-3-5-25-15,-3-13 0 16,-4-5 9-16,-3-11-9 16,0-7-25-16,2-9 1 15,-2-3-12-15,0 0 34 0,9-9-71 16,8-25-20-1,13-22 54-15,13-18-52 0,13-18 13 16,13-15 2-16,13-7-17 16,10-10-11-16,4 4-5 15,-8 1 35-15,-12 16 74 16,-20 12 0-16,-27 17 12 16,-18 13 104-16,-14 17 25 15,0 11 30-15,-11 7-61 16,-18 11-9-16,-4 6 17 15,-2 9-83-15,-4 0-9 16,2 18-26-16,-2 26 11 16,10 15 5-16,-2 14-16 15,12 13 0-15,6 8 11 16,6 7-11-16,4-1 0 0,3 3 0 16,0-5 0-16,0-3 14 15,0-3-14-15,0-6-3 16,0-7-5-16,3-10 8 15,-3-14-1-15,0-17-11 16,0-11 9-16,0-17-15 16,0-10 14-16,0 0-4 15,10-31-1-15,10-19 2 16,9-11-5-16,11-7 11 16,5 3 1-16,11 11-18 15,4 17 18-15,-1 16 0 16,-5 17 23-16,3 4 5 0,-6 19 35 15,-4 24 10-15,-9 8-43 16,-4 8 41-16,-5 0-47 16,-7-3-23-16,-2-8 23 15,-3-14-24-15,-3-10 0 16,-8-13 0-16,4-5 2 16,-4-6-16-16,0-2-22 15,0-34-67-15,-1-46-78 16,-2 6-388-16,-3-4-341 0</inkml:trace>
  <inkml:trace contextRef="#ctx0" brushRef="#br0" timeOffset="1911">1997 261 2158 0,'0'0'565'0,"0"0"-462"16,0 0-24-16,0 0 96 15,0 0-53-15,308-144-122 16,-158 83-33-16,-13 5-567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3:19.31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0 388 1590 0,'0'0'231'0,"0"0"-187"15,0 0 1-15,0 0 37 0,0 0 16 16,0 0-48-16,108-138-32 15,-88 109 47-15,-1-7 30 16,1 4 10-16,-5-1 36 16,-1 4-38-16,0-1-12 15,-5 7 12-15,1 4-6 16,-7 6 25-16,0 7-48 16,-3 6-16-16,0 0 47 15,0 0-48-15,0 11-20 16,0 25-18-16,0 10-18 15,-10 17 38-15,4 10-39 16,3 4 0-16,0 3 30 0,3-7-30 16,0-5 0-16,0-9-1 15,-3-14-12-15,-5-14-48 16,2-13-459-16,-8-15-852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7:04.26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28 567 1575 0,'0'0'302'0,"0"0"-144"16,0 0 71-16,0 0 1 16,0 0-34-16,0 0-101 15,-16 155 14-15,16-52 20 16,0 12-84-16,0 2 1 15,0-4-1-15,0-7-33 16,0-15 32-16,0-17-44 0,0-18 0 16,3-18 21-1,4-14-21-15,-1-16-6 0,1-8 4 16,3 0 4-16,2-25-2 16,-1-20 0-16,-2-20-48 15,-4-12 46-15,-2-13-29 16,-3-11-16-16,0-8-2 15,0-12-41-15,-8-3 62 16,-1-2-13-16,-2 2 27 16,8 10 6-16,3 7 8 15,0 15-1-15,0 12 1 16,14 19 13-16,3 14 68 16,5 12-54-16,7 17-15 15,11 12 32-15,8 6-35 16,19 3 27-16,5 23-12 0,13 10-12 15,3 1 21-15,4 5-33 16,-7 0 0-16,-10-5 16 16,-16 5-16-16,-20 0 0 15,-26 2-2-15,-13 0 10 16,-19 2 16-16,-37 2-24 16,-20-1 0-16,-9-3 12 15,-6-8-12-15,0-7-1 16,6-12-25-16,15-4-8 15,18-13-4-15,33 0-147 16,16-3-108-16,3-16-339 0</inkml:trace>
  <inkml:trace contextRef="#ctx0" brushRef="#br0" timeOffset="339">1731 62 1855 0,'0'0'357'0,"0"0"-250"16,0 0 47-16,-196 179 109 15,120-56-39-15,-6 41-95 16,8 47-21-16,11 17-27 0,30-14-7 16,21-46-17-16,12-57-45 15,0-32 24-15,18-24-36 16,12 4 0-16,13-3 2 16,6-3-2-16,7-18-83 15,26-20-110-15,-14-11-362 16,-9-4-366-16</inkml:trace>
  <inkml:trace contextRef="#ctx0" brushRef="#br0" timeOffset="685">2097 229 2422 0,'0'0'299'15,"0"0"-248"-15,0 0-45 16,0 0 230-16,73 160-31 16,-25-74-76-16,12 14-56 15,5 12-40-15,3 5 39 16,8 2-36-16,3-8-4 15,-1-6 17-15,-2-6-28 16,-5-14-9-16,-9-12-12 16,-12-14 1-16,-10-12-5 0,-11-16 4 15,-10-12-83-15,-5-12-31 16,1-10-125-16,-4-27-308 16,-2-9-557-16</inkml:trace>
  <inkml:trace contextRef="#ctx0" brushRef="#br0" timeOffset="1027">3155 262 1864 0,'0'0'581'0,"0"0"-504"15,0 0 33-15,0 0 174 16,0 0-70-16,0 0-46 16,-141 195-94-16,70-112-11 15,-19 13 5-15,-18 7-37 16,-9 8-2-16,-1-6-7 16,0-3 5-16,10-7 26 15,17-12-53-15,15-10 0 16,18-14 4-16,11-13 2 15,18-12-12-15,9-13 6 16,11-11-36-16,5-7 3 0,4-3-109 16,16-4-126-16,18-20-291 15,2-6-40-15</inkml:trace>
  <inkml:trace contextRef="#ctx0" brushRef="#br0" timeOffset="3260">4082 492 1595 0,'0'0'269'16,"0"0"-148"-16,0 0 122 15,0 0 65-15,0 0-107 16,0 0-107-16,0 0-70 16,-184 101 19-16,113-52 13 15,-5 4-26-15,1 0 43 16,5 1-48-16,8-4-11 15,14-6 23-15,11-6-28 16,17-3-1-16,17-5-7 16,3-1 5-16,6-2 24 0,28 3-29 15,5-4-1-15,7 2 27 16,-1 0-18-16,6 1-8 16,-6 1 12-16,1 2-13 15,-1 0 19-15,1 4-19 16,-7-1 0-16,-2 5-7 15,-5-6 7-15,-5 1-89 16,-12-3-198-16,-4-5-458 16,-11-8-700-16</inkml:trace>
  <inkml:trace contextRef="#ctx0" brushRef="#br0" timeOffset="3523">3447 1573 1905 0,'0'0'394'0,"0"0"-259"15,0 0-100-15,0 0 178 16,0 0 36-16,0 0-129 15,0 0-54-15,137 57-35 16,-81-43-22-16,-1 1-9 0,31 8-100 16,-14-4-454-16,-10-5-426 15</inkml:trace>
  <inkml:trace contextRef="#ctx0" brushRef="#br0" timeOffset="5359">4799 1118 1556 0,'0'0'296'15,"0"0"-134"-15,0 0 69 16,0 0 0-16,0 0-130 16,0 0-55-16,0 0-10 15,13-37-6-15,7 37 38 16,-2 10-44-16,2 17 19 16,-3 5 54-16,-7 5-58 15,-4 5 3-15,-3 5-3 16,-3 3-24-16,0 0 28 15,-3-6-43-15,-16 2 0 16,-4-12 27-16,-3-5-21 0,-1-2-3 16,1-6-3-1,3-7 6-15,3-5 6 0,8-2-12 16,5-6 0-16,7-1 0 16,0 0 0-16,0 0-72 15,10-23-117-15,19-14-69 16,17-14-45-16,24-34-65 15,-13 11-266-15,-4 9-669 0</inkml:trace>
  <inkml:trace contextRef="#ctx0" brushRef="#br0" timeOffset="5584">5110 1066 1242 0,'0'0'567'16,"0"0"-317"-16,0 0 45 0,0 0 1 16,0 0-102-1,0 0-93-15,0 0-32 16,-79 113 42-16,56-60-72 0,4 9-2 15,2-3 38-15,14-4-49 16,3-2-1-16,0-8-1 16,6-8-24-16,24-7 25 15,5-9-25-15,5-8 0 16,10-7 0-16,-2-6 0 16,1 0-67-16,1-13-89 15,5-28-156-15,-13 2-352 16,-8 0-1129-16</inkml:trace>
  <inkml:trace contextRef="#ctx0" brushRef="#br0" timeOffset="5901">5473 567 1930 0,'0'0'384'0,"0"0"-282"15,0 0 84-15,0 0 123 16,0 0-106-16,219 111-68 16,-160-56-47-16,0 16-29 15,-3 6 50-15,-13 9-79 0,-14 4 3 16,-19 11 17-16,-10-1-38 15,-13 0 12-15,-33 2-24 16,-10-12-6-16,-6-8-18 16,-20 7-128-16,16-24-227 15,7-18-561-15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7:00.13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153 283 1174 0,'0'0'304'0,"0"0"-116"15,0 0 2-15,0 0 15 16,0 0 40-16,0 0-12 0,0 0-89 16,-32-82-1-16,32 82 11 15,0 21-72-15,0 31-1 16,0 24-25-16,0 21 14 15,0 18-13-15,0 12-26 16,0 1 17-16,0-3-34 16,0-7 5-16,0-7 14 15,-3-13-33-15,3-16 0 16,0-19 0-16,0-23 6 16,0-13-1-16,0-18-5 15,0-9 0-15,0 0 32 16,0-38-32-16,0-27-12 15,-5-25 4-15,-1-21-14 16,-11-35 22-16,2 7-33 16,-2-6 4-16,-2 5 20 0,2 21-10 15,8-5 13-15,6 25-2 16,3 15 8-16,0 30 0 16,15 14 8-16,12 19-7 15,5 13 41-15,5 6-35 16,5 2 16-16,7 0 7 15,-1 0-21-15,6 0 31 16,2 0-31-16,6 2-1 16,0-2 32-16,7 0-40 15,-1 0 2-15,5 0-2 0,1-11 12 16,2-2 0 0,-4 5-12-16,-7-1 0 0,-6 6-13 15,-13 0 13-15,-13 3-38 16,-10 0-34-16,-14 0-107 15,-9 3-106-15,-6 9-263 16,-20 2-405-16</inkml:trace>
  <inkml:trace contextRef="#ctx0" brushRef="#br0" timeOffset="486">183 804 456 0,'0'0'1312'16,"0"0"-1108"-16,0 0-73 15,0 0 84-15,0 0 34 16,0 0-69-16,0 0-114 16,-56 15 9-16,56-15 37 15,0 0-39-15,0 0 35 16,16 0-20-16,7 0-24 16,6 0 28-16,11 0-46 0,5 0-7 15,8-2-6 1,7-5-25-16,8 3 40 0,3-2-42 15,2 4-5-15,-1-2 28 16,-3 2-29-16,-8-1 0 16,-14 0-1-16,-15 3 8 15,-12 0-10-15,-14 0 3 16,-6 0 0-16,0 0 26 16,-9 0-26-16,-25 0-2 15,-8 8-13-15,-10 4-45 16,4-1-34-16,-2-9-171 15,15-2-429-15,7 0-453 0</inkml:trace>
  <inkml:trace contextRef="#ctx0" brushRef="#br0" timeOffset="1132">1928 0 1572 0,'0'0'396'0,"0"0"-183"15,0 0 40-15,0 0 19 16,0 0-51-16,0 0-84 16,0 0-87-16,-213 155-23 15,140-32 79-15,-6 52-22 16,2 40-15-16,15 7-14 16,28-43-26-16,25-47 32 15,9-52-61-15,0-18 0 0,23-1 5 16,13-3-5-1,13-1-21-15,10-21-87 0,35-30-147 16,-12-6-343-16,-13 0-445 16</inkml:trace>
  <inkml:trace contextRef="#ctx0" brushRef="#br0" timeOffset="1412">2098 698 2068 0,'0'0'490'16,"0"0"-449"-16,0 0 111 16,0 0 109-16,128 188-72 15,-80-132-43-15,8 3-104 16,1 0-22-16,0-4 14 15,-4-1-33-15,-4-7-1 16,-12-8-2-16,-9-10-146 16,-5-15-112-16,-6-14-287 15,-7 0-13-15,-6-26-478 0</inkml:trace>
  <inkml:trace contextRef="#ctx0" brushRef="#br0" timeOffset="1624">2614 591 1575 0,'0'0'583'16,"0"0"-433"-16,0 0 2 15,0 0 133-15,0 0-19 16,-104 215-91-16,52-138-105 16,-7 6-29-16,-10-3 6 15,1-4-46-15,3-8-1 16,12-13-25-16,10-14-87 15,20-12-114-15,13-10-270 16,7-13-219-16</inkml:trace>
  <inkml:trace contextRef="#ctx0" brushRef="#br0" timeOffset="2079">2645 29 1881 0,'0'0'524'16,"0"0"-422"-16,0 0 19 16,0 0 49-16,0 0 5 15,0 0-9-15,0 0-106 16,147 203 4-16,-85-121 32 16,1 8-47-16,2 7-13 15,-3 9-19-15,-6 8 19 16,-7 10 24-16,-13 6-59 15,-17 1 11-15,-19 3 18 16,0-4-29-16,-29-13 6 16,-27-7-7-16,-2-19 0 15,-4-15-10-15,8-20-19 16,12-15-5-16,13-17-2 0,9-15-53 16,20-15-75-1,0-30-206-15,0-5-590 0</inkml:trace>
  <inkml:trace contextRef="#ctx0" brushRef="#br0" timeOffset="2389">3875 1048 1886 0,'0'0'601'0,"0"0"-473"16,0 0 31-16,0 0 107 15,0 0-56-15,0 0-85 16,0 0-59-16,121 0-13 16,-67 0-35-16,3 0-9 15,6-2 7-15,-1-3-16 16,-3 5-6-16,-9 0 5 15,-15 0-103-15,-12 0-116 16,-23 0-375-16,0 16-128 16,-6-4-1079-16</inkml:trace>
  <inkml:trace contextRef="#ctx0" brushRef="#br0" timeOffset="2621">3832 1435 1899 0,'0'0'615'0,"0"0"-501"15,0 0 4-15,0 0 166 16,0 0-49-16,0 0-82 16,0 0-71-16,125 0 5 15,-72 0-67-15,2 0-7 16,1 2-13-16,3 2-6 15,23 5-136-15,-13-1-427 16,-13-4-1081-16</inkml:trace>
  <inkml:trace contextRef="#ctx0" brushRef="#br0" timeOffset="12508">2025 869 1162 0,'0'0'390'0,"0"0"-183"0,0 0-34 15,0 0 25-15,0 0 18 16,0 0-53-16,0 0-32 15,-91-18 9-15,85 15-28 16,3 0 9-16,-2 3-33 16,5 0-35-16,0 0 23 15,0 0-59-15,0-3-1 16,0 3 34-16,0 0-37 16,11 0-1-16,12 0 7 15,6 0-19-15,7 0 34 16,1 0-34-16,-1 0 0 15,2 0 19-15,1 3-19 16,-2 5 1-16,-4 4-7 16,-4-2 12-16,-6 1 12 0,-6 4-18 15,-5 2 0-15,-8 7 13 16,-4 6-13-16,0 2 6 16,0 5-6-16,-4 3 0 15,-11 4 15-15,-8 0-15 16,-8 3 0-16,3-3 3 15,-3 1-3-15,-1-7-1 16,2-9 1-16,1-5 0 16,0-6 11-16,2-6-11 15,-2-7 0-15,3-5 15 16,-1 0-14-16,1 0 16 16,3-15-11-16,4 1-5 15,2-5 19-15,8 6-20 0,3 0 0 16,6 7-12-16,0 4 8 15,0 2-98-15,19 0-196 16,16-4-336-16,5 4-393 0</inkml:trace>
  <inkml:trace contextRef="#ctx0" brushRef="#br0" timeOffset="13281">2744 910 1122 0,'0'0'281'0,"0"0"-119"16,0 0-11-16,0 0 14 15,0 0-7-15,0 0-25 16,0 0 17-16,12-33-26 15,-12 21-13-15,0 0 16 16,0-3-51-16,0 2 3 16,-9-2 13-16,-8-1-15 15,-3 2-18-15,0-2-15 16,-2 4-22-16,-1 1 35 0,0 3-37 16,-3 8-1-16,2 0-6 15,-5 0-12-15,3 2 11 16,-4 19-11-16,4 6 1 15,3 2 37-15,0 10-39 16,10 4 27-16,4 5 10 16,6 5-25-16,3 0 26 15,0 1-16-15,0-2-21 16,12-5 34-16,4-3-28 16,4-5-4-16,-3-5 14 15,3-7-17-15,-1-2 31 16,4-8-31-16,3-2 0 0,7-9 36 15,5-6-34 1,9 0 4-16,2 0-6 0,3-6-20 16,15-26-104-16,-13 5-344 15,-11-1-582-15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7:15.79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121 0 1748 0,'0'0'367'16,"0"0"-247"0,0 0-27-16,0 0 113 0,0 0-18 15,0 0-76-15,128 0 1 16,-72 0-38-16,3 0-26 15,4 0 4-15,2 0-53 16,0 0-7-16,-2 0-53 16,8 0-161-16,-15 0-326 15,-24 0-476-15</inkml:trace>
  <inkml:trace contextRef="#ctx0" brushRef="#br0" timeOffset="217">0 409 2241 0,'0'0'369'15,"0"0"-250"-15,0 0-68 16,0 0 71-16,200 24-11 15,-33-24-111-15,-16-20-217 16,-7-3-550-16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7:17.12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825 822 1279 0,'0'0'310'0,"0"0"-144"16,0 0-44-16,0 0 90 0,0 0 10 15,0 0-52-15,-50-82-33 16,27 79-34-1,-6 3-29-15,-4 0-44 0,-5 9-18 16,-2 32 20-16,-2 24 8 16,2 23 21-16,1 44-13 15,2 41 1-15,11 35 17 16,10 10-54-16,13-13-6 16,3-15 15-16,0-25-12 15,0-21-8-15,0-34-1 16,0-29 6-16,0-8-7 15,0 11 1-15,0 1 0 16,0 1 3-16,-17-19 7 0,-6-14 13 16,-6-15 11-16,-4-14 10 15,-6-15 41-15,-4-9-64 16,-6 0-6-16,4-14 15 16,2-14-14-16,4-3-3 15,10 4-13-15,9 1-20 16,16 2-55-16,11 9-181 15,28-3-331-15,8 17-326 0</inkml:trace>
  <inkml:trace contextRef="#ctx0" brushRef="#br0" timeOffset="303">202 3391 1925 0,'0'0'542'0,"0"0"-454"15,0 0 42-15,0 0 153 16,0 0-138-16,0 0-52 15,0 0-7-15,99 13-37 16,-47-11-3-16,10 4-35 16,0-6-11-16,8 0-3 15,27 0-207-15,-18 0-564 0,-8-6-1475 0</inkml:trace>
  <inkml:trace contextRef="#ctx0" brushRef="#br0" timeOffset="832">1513 3135 2006 0,'0'0'511'0,"0"0"-466"0,0 0 59 16,0 0 110-16,-73 165-71 15,41-118-56-15,-4-3-71 16,-4-2 4-16,1-11 22 16,-4-9-36-16,4-10 13 15,-1-12 8-15,8 0-13 16,6-27 13-16,7-14-27 16,8-11 1-16,11-13-2 15,0 0-13-15,17-1 7 16,15 7 1-16,4 12 3 15,4 14-9-15,-4 10 12 16,-1 15-6-16,1 8-3 16,-2 0 18-16,-2 31-9 15,4 5 28-15,-2 14-14 0,0-2 26 16,3 2-29-16,5-3-11 16,7-5 23-16,4-5-22 15,6-12-1-15,-1-12 4 16,1-13 4-16,-5 0 10 15,-9-13-18-15,-13-26 0 16,-15-6 37-16,-17-1-1 16,0-14 16-16,-40 10-7 15,-17 0-19-15,-16 11 32 16,-6 8-58-16,1 7-9 16,-4-5-35-16,20 8-224 15,16-3-947-15</inkml:trace>
  <inkml:trace contextRef="#ctx0" brushRef="#br0" timeOffset="1832">949 35 1438 0,'0'0'338'0,"0"0"-148"16,0 0 11-16,0 0 9 0,0 0-29 15,0 0-108-15,0 0-19 16,75-28 34-16,-22 21-43 15,6 7 0-15,-4 0 10 16,-5 0-30-16,-7 24 38 16,-15 9-51-16,-11 8-10 15,-17 12 33-15,0 8-30 16,-20 8-4-16,-19-4-2 16,-7-7 9-16,4-11-5 15,8-12-3-15,12-15 0 0,9-13 6 16,13-7-6-1,0 0 0-15,6-27-43 0,34-18-75 16,12-7 70-16,10-4-52 16,6 0-33-1,2 4 57-15,-8 4 16 0,-10 7 48 16,-6 4 6-16,-16 16 6 16,-10 5 84-16,-14 11 42 15,-6 5 36-15,0 0 44 16,-17 21-117-16,-15 17-40 15,-10 10-1-15,-1 7-16 16,7 0 39-16,16-2-59 16,9-6-6-16,11-6 19 15,5-2-25-15,24-4-9 16,16-5 8-16,18-10-83 0,47-8 0 16,-11-9-282-16,-3-3-563 15</inkml:trace>
  <inkml:trace contextRef="#ctx0" brushRef="#br0" timeOffset="2552">3261 1451 1706 0,'0'0'321'15,"0"0"-120"-15,0 0 39 16,0 0 11-16,0 0-45 15,-34-157-110-15,9 134-12 16,-12 1-23-16,1 12-8 0,-7 3 1 16,1 7-32-16,4 0-10 15,-5 35 5-15,7 21-17 16,2 26 0-16,9 22 14 16,8 16-12-16,8 14 38 15,9 1-31-15,0-4-3 16,0-10 14-16,0-8-19 15,0-25-1-15,9-5 0 16,-6-25-2-16,1-10-8 16,-4-16-86-16,0-14-148 15,-7-18-218-15,-19 0-133 16,-3-12-449-16</inkml:trace>
  <inkml:trace contextRef="#ctx0" brushRef="#br0" timeOffset="2712">2318 1930 1667 0,'0'0'210'0,"0"0"-50"15,0 0-28-15,209 0-27 16,-124 4-28-16,14-4-58 16,51 0-19-16,-19 0-323 15,-17-6-762-15</inkml:trace>
  <inkml:trace contextRef="#ctx0" brushRef="#br0" timeOffset="3087">4108 943 1763 0,'0'0'551'0,"0"0"-376"15,0 0 1-15,0 0 27 16,0 0-36-16,-199 166-65 0,149-69-41 15,2 15 43-15,5 8-37 16,13 10-30-16,10-6 28 16,11 0-47-16,9-10-5 15,0-5-13-15,9-15 1 16,27-13-7-16,10-23-125 16,39-14-152-16,-9-19-222 15,-8-16-181-15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7:28.74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37 539 848 0,'0'0'694'0,"0"0"-543"16,0 0-40-16,0 0 11 15,-34 157 42-15,31-119-66 16,3 1-31-16,0-1-5 0,0 2-18 16,0-7-15-16,14 1 8 15,-2-6-24-15,5-4 17 16,-1-3-21-16,1-4-8 16,-2-2 36-16,-1-13-31 15,-5 8 9-15,2-8-7 16,-5 4-7-16,-3-1 20 15,1-4-21-15,-4-1 0 16,3 0 6-16,0 0-5 16,3 0 8-16,8 0 11 15,-2 0-19-15,8-14 32 16,3-4-33-16,1-3 1 16,-1-3 5-16,0 4-6 0,-4-3-13 15,1 6 13 1,-5-11 0-16,2 1-6 0,0 2 6 15,-1-5 0-15,-3-3 4 16,0 4-4-16,-4 2 0 16,-1 4 14-16,-2 2 31 15,-6 7 43-15,3 3-32 16,-3 2 29-16,0 5-2 16,0 1-40-16,0 3-6 15,0 0-4-15,0 0-21 16,0 0 51-16,0 24-62 15,0 5 0-15,0 7 10 16,-3 2-4-16,3 2-8 0,0 5 1 16,0-4 0-16,0 0 7 15,0-2-7-15,0-4 0 16,0-8-6-16,6-7 6 16,2-7-1-16,1-4-5 15,1-9-22-15,3 0 28 16,12-42-69-16,-5-9-227 15,0 1-501-15</inkml:trace>
  <inkml:trace contextRef="#ctx0" brushRef="#br0" timeOffset="451">671 45 1949 0,'0'0'363'0,"0"0"-268"0,0 0 82 15,0 0 67 1,0 0-115-16,125 171-75 0,-66-121-8 16,3 6-31-16,1 2 33 15,-1 7-48-15,-13 6 0 16,-7 9 59-16,-16 8-24 15,-20 6-22-15,-6 9 7 16,-26 1-13-16,-22-1 11 16,-15-5-18-16,-2-13-36 15,3-21 14-15,9-16-92 16,4-36-140-16,16-12-330 16,14-4-687-16</inkml:trace>
  <inkml:trace contextRef="#ctx0" brushRef="#br0" timeOffset="1510">1804 740 1886 0,'0'0'384'15,"0"0"-202"-15,0 0 38 16,0 0 50-16,0 0-122 15,0 0-85-15,0 0 17 16,-76-109-62-16,41 94 7 16,-7 7 20-16,-8 8-20 15,-2 0-11-15,-1 23 3 16,1 19-16-16,10 6 27 16,12 9-28-16,7-1 0 15,17 3 6-15,6-6-6 16,0-3-2-16,6-15 2 0,24-1-33 15,2-11 18 1,7-9-31-16,1-10-5 0,6-4 12 16,-4 0-23-16,1-24 22 15,-4-10-23-15,-2-12-6 16,-6-7 30-16,3-12-22 16,-5-8 30-16,-4-17 20 15,-5-3-1-15,-6-13 6 16,-8-6 6-16,-6 4 0 15,0 4 36-15,0 16-8 16,0 18 61-16,0 30 18 16,0 26-11-16,0 14-28 15,0 12-35-15,0 41-8 0,0 14 45 16,0 19-56-16,0 8-14 16,0 6 18-16,0 0-10 15,0 0 5-15,0-5-13 16,11-6 0-16,-2-16-4 15,4-8 4-15,4-13-14 16,3-10 5-16,3-13-25 16,-1-12-5-16,7-10-24 15,2-7 20-15,1-2 5 16,1-32-65-16,-4-10 13 16,4-6 3-16,-4-9 20 15,0 1 43-15,-5 5 17 16,-9 5 7-16,-4 16 30 15,-5 14 38-15,-3 18 34 0,-3 0-27 16,0 21-9-16,0 21 16 16,0 8-41-16,0 2-23 15,0 1 12-15,8-3-30 16,18-4-3-16,13-12 2 16,10-14 2-16,13-14-2 15,3-6-5-15,1-8-21 16,-7-29 17-16,-6-3-52 15,-15-6 43-15,-5-2 19 16,-13 4 0-16,-3 8 24 16,-11 13 31-16,-3 14 32 15,-3 9 0-15,0 0-50 16,0 32 7-16,0 12 10 0,0 6-24 16,0 1 6-16,0-8-30 15,0-7 1-15,23-9-7 16,10-14-28-16,26-13-43 15,-4-31-154-15,-2-10-592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7:40.88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15 28 1642 0,'0'0'314'16,"0"0"-160"-16,0 0 97 0,0 0 11 16,0 0-2-16,0 0-83 15,-15-28-70-15,15 28-14 16,0 0 1-16,0 0-43 15,0 0 34-15,9 0-83 16,24 4 40-16,13 3 24 16,13-6-47-16,12-1 10 15,8 0-20-15,6 0-8 16,3 0 28-16,0 0-28 16,1 0-1-16,-7 0 0 15,-10 0 0-15,-6 0-2 16,-12 0-50-16,-10 0-25 15,-9 0 7-15,-15 0-207 16,-9 0-384-16,-11 0-498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7:41.27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14 0 2286 0,'0'0'254'0,"0"0"-160"15,0 0-15-15,0 0 190 16,0 0 21-16,0 0-161 15,0 0-86-15,-23 0-10 16,57 0-10-16,11 0 62 16,15 0-23-16,11 0-22 15,14 4 41-15,11 2-81 16,15-3 12-16,10-1 27 16,13-2-27-16,4 0 26 15,-5 0-37-15,-16 0 4 16,-21 0 4-16,-28 0-9 15,-25-2-29-15,-26 2-19 16,-17 0-91-16,-6 2-37 0,-28 13-333 16,-8 0-929-16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7:42.80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0 712 1795 0,'0'0'243'0,"0"0"-158"15,0 0 7-15,0 0 44 16,0 0 45-16,0 0-68 16,0 0-101-16,26-120 35 15,5 93 38-15,9 8-14 16,-4 12 12-16,4 7-62 16,-1 5 3-16,-4 37 27 15,-1 11-51-15,-8 15 0 0,-10 8 0 16,-2-3 11-16,-8 2 10 15,-3-10-21-15,-3-16 0 16,0-12-2-16,0-17 3 16,0-14-1-16,0-6 27 15,0 0-7-15,-3-32 11 16,-11-16-31-16,2-14 1 16,9-10-4-16,3 3 3 15,0 0 0-15,12 8 0 16,19 14 0-16,7 12-8 15,12 14 8-15,4 15 0 16,6 6 18-16,-1 14-17 16,0 31-1-16,-7 11 3 0,-10 11 14 15,-5 7-17-15,-11 5 0 16,-10-2 0-16,1-6 18 16,-8-6-18-16,-1-12-11 15,1-11 10-15,-6-13-26 16,0-15 26-16,1-5-35 15,2-9-19-15,1 0 53 16,6-33-59-16,10-14-2 16,9-17-2-16,12-18-6 15,11-14 36-15,13-3-47 16,5-5 20-16,1 1 55 16,-1 9-14-16,-8 8 21 15,-13 12 18-15,-19 14 21 16,-10 6 50-16,-17 13-13 0,-6 6 23 15,0 5 27-15,-15 3-71 16,-8 6-6-16,-1 8-10 16,1 3-12-16,-3 7 39 15,4 3-61-15,-4 0-4 16,6 24 1-16,0 14-2 16,7 15 0-16,1 12-9 15,4 9 18-15,2 8 3 16,0 8-12-16,3 0 0 15,-2 1-6-15,5-6 6 16,0-5-1-16,0-9-15 0,0-12-13 16,0-11 19-1,0-14-13-15,0-13-16 0,0-9 38 16,0-9-43-16,0-3 11 16,8 0 32-16,1-23 1 15,8-16-24-15,8-4 22 16,6-8-13-16,1 1-5 15,7 4 9-15,1 6 6 16,-4 10 4-16,-4 19 2 16,-6 11 11-16,-6 0-12 15,-4 37 0-15,-5 17 41 16,-2 9-41-16,2 2 15 16,1-4-15-16,5-5 6 15,5-12 2-15,12-15-8 16,1-14 0-16,4-11-24 0,4-4 13 15,-4-21-36 1,-2-18 15-16,-9-11-1 0,-2-5 20 16,-9 1-1-16,-6 3 14 15,-5 11 50-15,-6 13-4 16,0 12 18-16,0 15 5 16,0 0-46-16,0 22 31 15,0 21-54-15,0 14 0 16,0 2 8-16,6 0-8 15,10-7-2-15,10-5-4 16,2-12 12-16,0-11-22 16,-2-9-1-16,-3-15-113 15,-3 0-133-15,-10-23-481 0,-3-10-1217 16</inkml:trace>
  <inkml:trace contextRef="#ctx0" brushRef="#br0" timeOffset="196">1927 498 2593 0,'0'0'297'16,"0"0"-174"-16,0 0-59 15,0 0-6-15,0 0-58 0,0 0-226 16,0 0-348-1,65-71-151-15</inkml:trace>
  <inkml:trace contextRef="#ctx0" brushRef="#br0" timeOffset="571">2386 894 1610 0,'0'0'295'15,"0"0"-210"-15,0 0 113 16,6 163 26-16,-6-123-83 16,0-6-47-16,0-10-84 15,0-7 2-15,0-12-6 16,0-5-6-16,0 0 60 0,0-5-60 16,0-24 7-16,10-11-26 15,7-8 19-15,12-11-2 16,10 1-10-16,10 1 12 15,7 5 16-15,0 20-15 16,-1 12 66-16,-2 20 93 16,-7 0-71-16,-10 26 21 15,-7 22-9-15,-9 5-64 16,-7 6 48-16,-6-1-71 16,2-3-13-16,-5-12 38 15,2-7-39-15,-3-14-30 16,-3-6-85-16,0-16-144 15,0 0-218-15,0-18-639 0</inkml:trace>
  <inkml:trace contextRef="#ctx0" brushRef="#br0" timeOffset="786">2006 131 2636 0,'0'0'335'0,"0"0"-335"16,0 0-2-16,0 0 2 0,269 80-10 16,-161-45-217-16,-10 1-628 0</inkml:trace>
  <inkml:trace contextRef="#ctx0" brushRef="#br0" timeOffset="1488">3827 642 2248 0,'0'0'314'16,"0"0"-260"-16,0 0-14 15,0 0 51-15,0 0 86 16,0 0-99-16,71 161-77 0,-42-98 65 16,5 2-42-1,-1-4-23-15,-4-4 48 0,0-13-48 16,-7-9-1-16,-2-14 0 16,-9-10 1-16,-2-11 24 15,-5 0-25-15,3-20 0 16,2-27 32-16,7-14-32 15,4-8 0-15,3-4-8 16,6 2-35-16,4 6-38 16,13 2-269-16,-4 22-387 15,-8 15-1148-15</inkml:trace>
  <inkml:trace contextRef="#ctx0" brushRef="#br0" timeOffset="2111">4609 768 2089 0,'0'0'390'16,"0"0"-249"-16,0 0-14 15,0 0 133-15,-181 15-47 16,136 10-94-16,2 9-80 16,7 7 12-16,16 7-51 15,11 5 0-15,9 0-7 16,3-1-25-16,33-10-33 15,10-7-28-15,13-14-66 16,3-15-15-16,-2-6-78 16,-6-9 16-16,-8-24 92 0,-13-4 39 15,-7-8 83-15,-12 6 22 16,-11 7 121-16,-3 12 133 16,0 8-44-16,0 9-27 15,0 3-17-15,0 0-110 16,0 17-43-16,3 7-13 15,17 2-66-15,5-1 52 16,9-8-93-16,-2-5-46 16,1-12 82-16,1 0-78 15,-9 0 22-15,-2-21 46 16,-3-3 53-16,-8 0 27 16,-4 5 2-16,-2 3 47 15,-6 10 95-15,0 6-38 0,0 0-35 16,0 0-38-1,3 24-13-15,4 8 63 0,6 4-82 16,3 6 0-16,7-1 53 16,13 0-38-16,4-8-3 15,9-8-12-15,2-7 11 16,2-15-29-16,-4-3 4 16,-7 0 10-16,-5-29-9 15,-8-10 26-15,-13-4 0 16,-13-7 70-16,-3-1-1 15,0 5 44-15,-34-2-74 16,-14 4-29-16,-9 8-23 16,-42-2-39-16,14 9-264 15,9 8-585-15</inkml:trace>
  <inkml:trace contextRef="#ctx0" brushRef="#br0" timeOffset="2322">4513 265 2621 0,'0'0'285'15,"0"0"-255"-15,0 0-30 16,0 0-14-16,295 52-29 0,-177-26-593 15,-13 1-1474-15</inkml:trace>
  <inkml:trace contextRef="#ctx0" brushRef="#br0" timeOffset="3146">6705 783 2613 0,'0'0'241'0,"0"0"-241"15,0 0 0-15,0 0 33 16,-198-62 84-16,144 62-75 15,1 0-35-15,7 30 8 16,7 8 0-16,5 9-8 16,16 7 2-16,10 4 6 15,8 5-15-15,0-8 0 16,37-5-9-16,8-8-27 16,15-16-19-16,2-14-69 15,6-12-67-15,-3-6 8 16,-5-33-121-16,-7-17 70 15,-15-11 113-15,-8-13 49 0,-10-14 72 16,-11-9 19-16,-9-12 57 16,0-9 62-16,0 7-16 15,0 4 14-15,0 24 58 16,0 25-32-16,0 26 32 16,0 29-40-16,0 9-48 15,0 32-15-15,0 37-49 16,-6 17-6-16,3 21 23 15,0 9-15-15,-2 1 1 16,5-5-34-16,0-6 2 16,0-12 22-16,20-11-35 15,7-15-15-15,2-12-5 16,8-12-49-16,2-17-8 0,-1-13-43 16,9-14 9-1,2 0 65-15,-1-38-64 0,3-12 12 16,-3-9 5-16,-2-3 7 15,-10 4 59-15,-13 4 27 16,-9 7 52-16,-14 10 135 16,0 3-72-16,-14 14-24 15,-23 9 20-15,-8 11-54 16,-7 0 27-16,-1 11-19 16,8 21-23-16,8 7 44 15,11 9-85-15,16 0 6 16,10 3 20-16,0 1-26 15,30 0 6-15,16-9-7 16,10-7-25-16,6-14 16 0,3-9-120 16,1-10-13-16,-7-3 38 15,-11-9-42-15,-11-20-175 16,-34-31-47-16,-3 10 10 16,0-3-598-16</inkml:trace>
  <inkml:trace contextRef="#ctx0" brushRef="#br0" timeOffset="3338">7062 477 2041 0,'0'0'395'0,"0"0"-290"16,0 0 37 0,0 0 84-16,0 0-184 15,0 0-37-15,179-145-5 0,-134 130-118 16,-5 7-52-16,-10 8-141 15,-4-4-53-15,-6 2-173 16,-5-1-572-16</inkml:trace>
  <inkml:trace contextRef="#ctx0" brushRef="#br0" timeOffset="3454">7526 152 1523 0,'0'0'624'0,"0"0"-468"15,0 0 18-15,0 0-54 16,0 0-54-16,0 0-66 15,233 31-45-15,-175-11-221 16,-11-3-498-16</inkml:trace>
  <inkml:trace contextRef="#ctx0" brushRef="#br0" timeOffset="3673">6410 370 2890 0,'0'0'123'0,"0"0"-123"16,0 0-138-16,0 0 138 0,313-6 0 15,-175-5-51-15,-10 1-843 16</inkml:trace>
  <inkml:trace contextRef="#ctx0" brushRef="#br0" timeOffset="4204">8754 73 2597 0,'0'0'307'0,"0"0"-307"16,0 0-2-16,0 0 2 16,-34 224 196-16,34-122-32 15,0 8-107-15,0 2-41 16,5-9 53-16,1-7-69 15,0-9 24-15,-3-14-22 16,-3-14 11-16,0-14-26 16,0-15 5-16,-6-19 8 15,-14-11-22-15,0 0-11 16,1-32-13-16,6-16 34 0,10-5-39 16,3-6 19-1,9 0-7-15,28 5 6 0,12 14 27 16,10 16-31-16,6 15 37 15,0 9 6-15,1 7-6 16,-7 31 63-16,-14 6 2 16,-11 5-7-16,-19 5 44 15,-15-1-72-15,0-2 1 16,-42-8 13-16,-16-4-38 16,-18-9 26-16,-6-10-32 15,-6-8 0-15,6-12-8 16,7 0-41-16,16-6-94 15,26-41-98-15,24 6-462 16,9-1-687-16</inkml:trace>
  <inkml:trace contextRef="#ctx0" brushRef="#br0" timeOffset="4790">9493 745 2445 0,'0'0'365'15,"0"0"-322"-15,0 0 9 16,0 0 131-16,0 0 37 16,-170-24-127-16,128 57-81 15,5 8 43-15,11 6-32 0,7 5-16 16,15 2-1-1,4-4 8-15,7-9-28 0,26-4-16 16,9-18-55-16,4-12-30 16,7-7-106-16,-4-7-39 15,-7-25 28-15,-8-10 36 16,-11-1 109-16,-11-2 87 16,-9 13 38-16,-3 8 192 15,0 15-8-15,0 9 28 16,-6 5-71-16,0 26-81 15,-2 11 41-15,8 4-108 16,0-1-16-16,14-4-12 16,14-5-3-16,9-13-55 15,2-11-63-15,-2-10-106 0,-2-2-66 16,-5-14-205-16,-7-20 142 16,-6-6-158-16,-5-8 149 15,-5 2 340-15,-1 2 22 16,-6 9 493-16,0 11-177 15,0 14 82-15,0 10-46 16,0 0-55-16,0 34-92 16,0 9-13-16,0 8-46 15,0 4-77-15,0-5 3 16,7-5-72-16,9-13-28 16,1-8 1-16,3-18-219 15,-4-6-273-15,-3 0-275 0</inkml:trace>
  <inkml:trace contextRef="#ctx0" brushRef="#br0" timeOffset="4922">9943 521 2385 0,'0'0'0'0,"0"0"-88"15,0 0-380-15,0 0-758 0</inkml:trace>
  <inkml:trace contextRef="#ctx0" brushRef="#br0" timeOffset="5076">9267 288 2727 0,'0'0'693'15,"0"0"-628"-15,0 0-28 16,0 0-37-16,203 15-16 15,-98-7-16-15,-6-2-624 0</inkml:trace>
  <inkml:trace contextRef="#ctx0" brushRef="#br0" timeOffset="5661">10754 998 1467 0,'0'0'707'16,"0"0"-603"-16,0 0 60 0,0 0 3 16,0 0 95-16,0 0-60 15,16 151-148-15,-55-101-41 16,-13-1-13-16,2 1-110 16,5 4-92-16,13-16-289 15,18-11-94-15</inkml:trace>
  <inkml:trace contextRef="#ctx0" brushRef="#br0" timeOffset="5990">11527 200 2424 0,'0'0'363'16,"0"0"-363"-16,0 0 2 16,0 0 125-16,0 0 42 15,0 0-57-15,-6 212-77 16,1-124-20-16,2 10 76 16,0-1-60-16,3-3-17 15,0-6 28-15,0-6-42 16,0-9-1-16,0-16 1 15,0-12-34-15,0-19 23 16,11-14-110-16,4-12-38 0,5-21-43 16,-4-20-408-16,-5-3-435 0</inkml:trace>
  <inkml:trace contextRef="#ctx0" brushRef="#br0" timeOffset="6181">11235 624 2397 0,'0'0'287'15,"0"0"-274"-15,0 0 32 16,0 0 65-16,0 0 4 16,170-24-102-16,-85 10-12 0,8-1-50 15,18 7-205 1,-23 2-358-16,-26 6-1239 0</inkml:trace>
  <inkml:trace contextRef="#ctx0" brushRef="#br0" timeOffset="6675">11884 715 2089 0,'0'0'365'0,"0"0"-316"16,0 0-48-16,0 0 145 15,0 0-59-15,221-141-72 16,-154 88 22-16,-9-6-37 0,-5-6 0 16,-21 0 7-1,-8 0-6-15,-21-2 80 0,-3 2-26 16,0 9-16-16,-27 12 30 16,-2 17-2-16,-7 20 22 15,1 7-8-15,-2 31-57 16,1 28 62-16,4 14-63 15,9 15-22-15,6 7 46 16,10 3-38-16,7-1-1 16,0-9-8-16,0-6 0 15,0-11 15-15,13-15-15 16,-2-14-31-16,-5-19 30 16,0-12-60-16,0-11 17 15,5 0 13-15,6-11 6 0,5-25 13 16,7-5-24-16,11 0 6 15,5 2 21-15,5 10-23 16,-1 18 17-16,-3 11 6 16,-7 0 9-16,-10 38 36 15,-12 6-36-15,-7 9 1 16,-4-1 37-16,-3-4-38 16,0-6-35-16,0-11-62 15,17-9-248-15,0-10-279 16,0-10-939-16</inkml:trace>
  <inkml:trace contextRef="#ctx0" brushRef="#br0" timeOffset="7501">12935 697 2045 0,'0'0'478'0,"0"0"-389"15,0 0 96-15,0 0 121 16,-178-25-121-16,140 25-130 16,7 10 33-16,12 20-88 15,10 5 1-15,9 4-7 16,0 4 6-16,25 1-40 16,15-7-8-16,12-8-61 15,7-12 16-15,0-10-100 0,-3-7 0 16,-10-4 40-1,-7-22-11-15,-16-9 102 0,-11 3 56 16,-7 5 6-16,-5 7 172 16,0 9-39-16,-5 11 25 15,-4 0 3-15,6 1-88 16,3 26-35-16,0 3-20 16,12-2-17-16,22 3-2 15,5-10-43-15,7-8-36 16,-1-9 18-16,1-4-36 15,-7 0-7-15,-8-21 31 16,-6-6 62-16,-11 2-3 16,-5 3 30-16,-9 5 1 15,0 8 129-15,0 9-3 16,0 0-48-16,0 0-40 0,0 20-35 16,14 8 8-16,9 1-27 15,9-2-31-15,10-4 11 16,14-8-17-16,0-9-26 15,-1-6-88-15,-9 0 29 16,-7-24 105-16,-11-4-51 16,-13-12 62-16,-8 2 6 15,-7-3 30-15,0 5 43 16,0 7 52-16,-4 5-8 16,-5 12 37-16,3 9-61 15,3 3-8-15,3 9-37 16,0 33-12-16,0 17 7 0,0 17-19 15,6 19-13 1,10 12 55-16,0 10-65 0,6 3 17 16,3 1 13-1,-3 1-20-15,-2 1 7 0,-11-9-8 16,-9-5-9-16,0-11 17 16,-26-16-12-16,-16-20-6 15,-17-21 14-15,-7-17-7 16,-7-21 1-16,-1-3-2 15,6-23 0-15,12-28 33 16,13-20-39-16,20-14 0 16,23-21-14-16,0-13-11 15,91-63-50-15,-3 25-176 0,2 17-485 16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7:52.61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2550 0,'0'0'270'0,"0"0"-270"16,0 0-154-16,0 0 99 0,0 0-476 15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7:51.50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536 422 1475 0,'0'0'274'0,"0"0"-176"16,0 0 16-16,0 0 125 15,0 0-37-15,0 0-61 16,0 0-40-16,-53-95-56 15,21 83 34-15,-4 6-30 16,-13 6-22-16,-4 0 35 16,-9 12-38-16,3 24 18 15,1 7-19-15,5 14-13 16,10 4 53-16,17 4-51 16,16 0-12-16,10-8 31 15,7-8-31-15,31-10-21 0,25-16 12 16,13-11-53-16,15-12-67 15,41-9-166-15,-24-21-244 16,-14 2-267-16</inkml:trace>
  <inkml:trace contextRef="#ctx0" brushRef="#br0" timeOffset="711">1080 354 1803 0,'0'0'470'0,"0"0"-341"16,0 0 52-16,0 0 61 15,0 0-90-15,-203 20-31 0,149 28-94 16,6 10 8-16,11 7 50 16,15 0-58-16,12 0-15 15,10-10-12-15,0-5-35 16,35-8 23-16,12-17-82 15,5-12-20-15,7-13-4 16,-2 0-28-16,-6-21 80 16,-8-19 12-16,-13-8 51 15,-7 2-15-15,-14-2 36 16,-9 9-10-16,0 13 96 16,0 13-13-16,0 11 24 15,0 2-62-15,0 2-44 16,0 25 31-16,0 7-40 15,11-5 0-15,11 0-6 0,7-8 6 16,0-10-10-16,8-7-25 16,-1-4 16-16,0-6 4 15,-1-22-30-15,-4-3 16 16,-5-3 10-16,-7 9 18 16,-7 4 0-16,-1 9 1 15,-8 12 0-15,0 0 29 16,-3 12-29-16,3 17 0 15,-3 4-4-15,5-1 5 16,-5-2-2-16,0-7 1 16,3-5 0-16,-3-9-12 0,3-9-13 15,0 0-8-15,3 0 31 16,5-29-22-16,8-9 23 16,4-4-13-16,6 0 14 15,4 7-9-15,4 11 18 16,-2 13-9-16,-2 11 77 15,-4 0-22-15,-3 28 6 16,1 14-20-16,-7 3-13 16,3 4 45-16,-8-1-72 15,5-7 8-15,-4-8 29 16,1-9-38-16,-3-10-47 16,-8-11-80-16,-6-3-160 15,0-16-308-15,0-9-1404 0</inkml:trace>
  <inkml:trace contextRef="#ctx0" brushRef="#br0" timeOffset="943">831 147 2286 0,'0'0'272'16,"0"0"-256"-16,0 0 71 16,187-106 122-16,-119 80-58 15,-3 11-54-15,-8 15-97 16,-15 0-26-16,-7 35-84 0,-12 10-354 16,-9 5-242-16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3:12.10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927 53 1655 0,'0'0'266'0,"0"0"-181"15,0 0 9-15,0 0 159 16,0 0-8-16,0 0-126 16,-212 79-86-16,101-26 2 15,-11 9-5-15,5 3 35 16,2 3 27-16,24-3-72 16,18-7 32-16,24-2-18 15,23-8-22-15,16-7 0 16,10-3-12-16,7-3 0 15,25-2-1-15,11 1 1 16,10 5 0-16,5 3 14 16,1 0 1-16,3 2 12 15,-3-3-7-15,1 0 1 0,-6-5 28 16,-4-1-49-16,-7-9 0 16,-7-2-1-16,-10-10-35 15,0-14-166-15,-9 0-324 16,-5-9-569-16</inkml:trace>
  <inkml:trace contextRef="#ctx0" brushRef="#br0" timeOffset="749">1170 671 1495 0,'0'0'477'16,"0"0"-398"-16,0 0-51 15,167 0 153-15,-102-3-27 16,7-24-54-16,7-7-64 16,0-10-25-16,0-9-11 15,-14-11-1-15,-16-5 1 16,-20-2-3-16,-16-2 4 15,-13 1-1-15,0 14 72 16,-29 11 43-16,-10 16 50 16,-7 20-37-16,-4 11-49 0,-4 24 11 15,0 34-47 1,3 28 10-16,8 14-1 0,13 12-30 16,7 5-4-16,14 0-7 15,9-12-5-15,0-6 1 16,0-16-7-16,0-13 0 15,0-18-7-15,0-14 7 16,0-14 0-16,0-13-8 16,0-11 8-16,0 0 12 15,3-17-12-15,14-24-19 16,12-20 17-16,10-2-5 16,10-8-1-16,4 6-13 15,4 12 21-15,3 17 2 16,-7 13-2-16,-5 20-19 15,-5 3 18-15,-17 12 2 0,-9 26 2 16,-17 8 11-16,0 0-4 16,-23-2 50-16,-20-6-59 15,-5-8 8-15,-2-10 26 16,-2-11-23-16,6-9 12 16,4 0-24-16,11 0 0 15,12-21 17-15,13 4-17 16,6 0-1-16,0 4 0 15,25 13 2-15,12 0-2 16,5 9 1-16,1 29 0 16,2 8 25-16,-5 6-14 15,-1-2-10-15,4 3 29 16,-1-9-22-16,7-3 13 0,1-9-21 16,-4-13-2-16,13-19-38 15,-13 0-296-15,-4-23-966 0</inkml:trace>
  <inkml:trace contextRef="#ctx0" brushRef="#br0" timeOffset="10324">2663 0 1370 0,'0'0'317'16,"0"0"-146"-16,0 0-38 15,0 0 82-15,0 0 19 16,0 0-102-16,-39 0-44 16,39 0-12-16,0 0-8 15,-4 0 64-15,4 0-66 16,0 0-29-16,-3 0 38 16,3 0-51-16,-4 6 1 15,4 2 8-15,0 7-21 16,0 6 39-16,0 2-43 15,0 3-1-15,4 10 35 16,12 3-31-16,8 4 9 0,5 10 4 16,0 10-10-1,4 10 38-15,4 13-43 0,-6 11-7 16,0 9 37-16,-8 6-33 16,-8 3-5-16,-8 0 7 15,-7-3-7-15,0 0 36 16,-10-7-36-16,-25-5 0 15,-12-5 44-15,-5-15-36 16,-4-12-9-16,1-15 0 16,8-11 9-16,5-21-19 15,-13-21-73-15,15 0-405 16,1-13-1670-16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7:53.75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0 115 1452 0,'0'0'559'15,"0"0"-471"-15,0 0-53 16,0 0 159-16,0 0 21 16,0 0-65-16,0 0-60 15,155-100 1-15,-135 100 24 16,0 0-71-16,-5 23 24 0,-4 21 10 16,-5 12-30-16,0 6 3 15,1 3-28 1,6-1-13-16,6-5 20 0,9-8-30 15,0-13-2-15,6-10 1 16,-2-11-47-16,4-17 18 16,-7 0-10-16,-3-17 2 15,-2-17 37-15,-12-9-37 16,-9-8 19-16,-3-5 13 16,0 3-13-16,-12 5 18 15,-18 10-33-15,4 15 33 16,6 9-17-16,11 14 2 15,9 0-23-15,0 0-14 0,35 8 8 16,15 7-28 0,13-3-13-16,8-4 31 0,0-2 37 15,-1-3-42-15,-2-3 47 16,-11 0 5-16,-9 0 8 16,-11 0 6-16,-15 0 23 15,-15-6 58-15,-7 0 125 16,0 1-84-16,-26 5-46 15,-17 0-9-15,-10 5-23 16,-5 26 10-16,-1 6-35 16,6 10 11-16,13 3 25 15,18 0-55-15,16 1 5 16,6-5-11-16,6-7-16 16,30-7 6-16,7-11-31 15,10-15-35-15,2-6 19 0,-2 0-21 16,-5-29 20-1,-11-9 14-15,-8-4 28 0,-10-2 16 16,-5 0 0-16,-5 4 33 16,-3 15 59-16,-6 13-22 15,5 12 47-15,-5 0-54 16,3 14-44-16,0 18 56 16,6 7-40-16,2 2-22 15,1-2-4-15,4-3-9 16,1-7-33-16,0-10-78 15,-11-13-163-15,-3-6-244 16,-3 0-234-16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7:53.93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2866 0,'0'0'186'0,"0"0"-186"15,0 0-62-15,269 70 32 16,-152-34-129-16,-9-10-1055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7:55.41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340 210 1787 0,'0'0'310'0,"0"0"-261"0,0 0-1 15,0 0 195-15,0 0-70 16,0 0-51-16,9 132-18 16,-9-58-23-16,0 5 39 15,0 9-85-15,-12 5-34 16,-8-5 55-16,-3-5-56 15,7-9 9-15,-1-9-9 16,8-16 9-16,-2-8-2 16,11-12-7-16,0-11-21 15,0-8 15-15,6-10-67 16,22 0 31-16,11 0 6 0,10-28-12 16,13-9 27-16,9-18-46 15,17-6 20-15,8-10 46 16,12-11-33-16,0-8 1 15,-3-6 4-15,-10 1 13 16,-16 5-8-16,-21 10 24 16,-19 7 0-16,-16 11 18 15,-20 9-7-15,-3 7 32 16,0 10 13-16,-29 3 21 16,-4 9 33-16,-5 10-75 15,2 10 15-15,-1 4 60 16,5 10-80-16,2 31-3 15,4 11-8-15,3 17-19 0,7 6 40 16,2 5-40 0,8 3 0-16,3-1 32 0,3-5-32 15,0-1 0-15,0-7-1 16,0-8 10-16,0-7 4 16,0-10-13-16,0-12-22 15,0-9 13-15,0-10-21 16,0-11-20-16,6-2 19 15,1 0 31-15,6-25-20 16,6-9 20-16,7-6-15 16,11-2 3-16,8 7 12 15,2 2 0-15,2 9-18 0,2 13 18 16,0 8-9 0,-6 3 9-16,-5 12 0 0,-15 24 27 15,-5 4-17-15,-6 5 2 16,-11 2-5-16,0-4-6 15,-3-4 2-15,0-6-3 16,3-14-51-16,3-6-82 16,5-13-230-16,-2 0-277 15,1 0-285-15</inkml:trace>
  <inkml:trace contextRef="#ctx0" brushRef="#br0" timeOffset="900">1878 719 1137 0,'0'0'815'16,"0"0"-629"-16,0 0-78 15,0 0 92-15,0 0 25 16,0 0-40-16,0 0-39 15,-95-49-95-15,66 49 7 16,-3 18 10-16,2 16-49 16,1 8-1-16,9 2-18 15,6 4 0-15,11-2-3 16,3-4 3-16,9-10-61 16,28-12-16-16,5-11-44 15,8-9-88-15,-4 0 4 16,0-26 12-16,-10-9 89 0,-10-4 23 15,-9 7 81-15,-8 2 9 16,-6 10 106-16,-3 5 32 16,0 12-31-16,0 3-15 15,0 0 0-15,0 3-77 16,7 21-3-16,9 0 0 16,3-1-21-16,12-6-33 15,-3-1-43-15,6-14 22 16,1-2 44-16,1 0-33 15,1-15 8-15,-8-11 26 16,-7 0 8-16,-8 2 1 16,-11 9 18-16,-3 9 53 0,0 6 50 15,0 3-49-15,0 24-26 16,-3 10 9-16,3 6-35 16,0 0 7-16,14-4-27 15,21-7-13-15,10-12 13 16,8-14-57-16,7-6-4 15,-6 0-27-15,-1-23-9 16,-10-12 68-16,-11-7 0 16,-8-2 6-16,-9-6 23 15,-4 0 0-15,-5 3 44 16,-3 8 55-16,-3 10 35 0,0 12 17 16,0 11-40-1,0 6-18-15,0 12 6 0,0 35-88 16,0 17 25-16,0 16 18 15,0 14-39-15,17 7 26 16,6 5-40-16,7 1 18 16,5 0 38-16,1-4-24 15,-4-5-19-15,-8-10-14 16,-17-8 9-16,-7-6-6 16,-11-12-3-16,-24-10 0 15,-11-8 21-15,-4-17-21 16,5-10 0-16,-4-10 21 15,7-7-15-15,2-7 29 16,7-28-35-16,7-18 0 16,12-14-15-16,14-19-12 0,0-14-21 15,23-9-51 1,44-42-159-16,-9 28-273 0,-5 20-662 0</inkml:trace>
  <inkml:trace contextRef="#ctx0" brushRef="#br0" timeOffset="1279">0 582 2140 0,'0'0'290'16,"0"0"-215"-16,0 0-36 15,0 0 50-15,0 0 50 0,297-7-139 16,-152 4-162-16,-3-3-553 16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7:57.53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0 818 2170 0,'0'0'215'16,"0"0"-215"-16,0 0 0 0,0 0 23 15,0 0 160-15,0 0-144 16,179-38-39-16,-103 3 35 15,6-10-29-15,3-5-7 16,0-5 1-16,-3-8 0 16,-16-2-9-16,-15 1-6 15,-17 0 15-15,-21-5 9 16,-13 4-9-16,0 6 15 16,-13 5 23-16,-16 14 21 15,-5 14 76-15,-5 10-58 16,-1 16-26-16,-2 0 52 15,2 42-82-15,5 21-3 0,5 16 12 16,7 14-30-16,11 11 59 16,1 1-59-16,8 2 0 15,0-6 35-15,0-10-35 16,3-12 0-16,0-14-1 16,0-15 2-16,0-17-16 15,0-12 8-15,0-17-47 16,0-4 54-16,0 0-30 15,9-23 12-15,11-18-8 16,6-6-7-16,14-6 26 16,10 0-38-16,1 15 27 15,5 8 0-15,-4 22 19 16,-2 8-1-16,-7 6 18 16,-11 32 19-16,-7 11 87 0,-8 7-97 15,-6 6 12-15,-11 1 25 16,0-8-55-16,0-7 8 15,0-13-17-15,6-8-46 16,3-15-10-16,8-12-162 16,22-12-117-16,-5-23-337 15,-6-4-1236-15</inkml:trace>
  <inkml:trace contextRef="#ctx0" brushRef="#br0" timeOffset="275">1587 80 2295 0,'0'0'355'0,"0"0"-244"16,0 0-29-16,-23 182 152 15,-3-88-46-15,-10 9-114 16,-7 8-38-16,1 8 8 15,-1-7-11-15,4-6 27 16,7-9-54-16,6-12-6 16,6-8 0-16,7-12-27 15,7-15-92-15,3-11-153 0,3-16-484 16,-5-14-332-16</inkml:trace>
  <inkml:trace contextRef="#ctx0" brushRef="#br0" timeOffset="706">2134 689 1862 0,'0'0'759'0,"0"0"-676"16,0 0-66-16,0 0 180 0,0 0 23 16,0 0-85-16,0 0-107 15,-196-47-28-15,153 55 7 16,7 13-7-16,13 5-10 16,14 4 8-16,9 3 4 15,3 2-17-15,26 0-2 16,13-2-14-16,5 0 31 15,5-5-47-15,1 2 47 16,-7-3-1-16,-7 2 2 16,-10-2 14-16,-15-1 4 15,-14-2 32-15,0 0 34 16,-40-1-56-16,-13-5 1 16,-9-4 1-16,-6-3-29 15,5-4 25-15,7-7-27 0,14 0-39 16,2 0-45-16,11-9-275 15,10-3-627-15</inkml:trace>
  <inkml:trace contextRef="#ctx0" brushRef="#br0" timeOffset="2027">3162 209 1726 0,'0'0'354'0,"0"0"-254"0,0 0 11 16,0 0 137-16,0 0-88 16,0 0-45-16,0 0 3 15,17 204-61-15,-11-122 3 16,-6 6-15-16,0 3-29 15,0 0 47-15,0-2-63 16,0-7 0-16,0-11 5 16,0-9-5-16,0-14-8 15,0-13 8-15,0-14-50 16,16-17 37-16,10-4-48 16,11-8 14-16,5-33 40 15,7-15-79-15,10-12-14 0,3-14-4 16,8-6-29-1,8-10 87-15,4-3-6 0,3 2 33 16,-6 3 3-16,-14 12 23 16,-12 11-7-16,-21 12 13 15,-15 18 10-15,-11 10 85 16,-6 13-42-16,0 11 19 16,-20 3 60-16,-9 6-69 15,-4 0-40-15,1 4-1 16,-5 19-34-16,4 7 41 15,4 7-42-15,3 8 0 16,4 8 5-16,5 9 4 16,3 5-9-16,5 6 0 15,-2 2 0-15,5 1 1 0,0-2-1 16,3-6 0 0,3-7-19-16,0-8 19 0,0-6-24 15,0-11 9-15,6-13-66 16,8-6 80-16,-2-17-120 15,5 0 58-15,3-11 57 16,-1-24-16-16,4-12 8 16,6-3-14-16,7-4 22 15,1 8-19-15,2 6 16 16,-4 13 9-16,-7 10 19 16,-6 17 5-16,-6 0 37 15,-3 40 27-15,1 10-30 16,-5 6 32-16,2 6-33 0,1-6-44 15,4-6 43 1,4-6-56-16,0-15 1 0,3-7-1 16,3-14-3-16,-4-8-17 15,1 0 1-15,0-14-30 16,-3-22 37-16,-1-4 0 16,-5-6 10-16,0 5-13 15,-8 11 15-15,-3 11 38 16,0 12-26-16,-3 7 13 15,0 0 38-15,0 20-62 16,0 10 11-16,0 2-12 16,3 1 6-16,5-5-21 15,-2-7-43-15,3-5-138 0,-5-16-138 16,-1 0-369 0,-3 0-390-16</inkml:trace>
  <inkml:trace contextRef="#ctx0" brushRef="#br0" timeOffset="2175">4348 530 2022 0,'0'0'374'0,"0"0"-227"16,0 0-116-16,0 0 8 16,0 0-39-16,0 0-198 15,0 0-365-15</inkml:trace>
  <inkml:trace contextRef="#ctx0" brushRef="#br0" timeOffset="2951">4983 739 1783 0,'0'0'676'15,"0"0"-542"-15,0 0-57 16,0 0 150-16,0 0 30 16,-190-89-174-16,141 89-53 15,2 10 25-15,8 21-9 16,10 14 11-16,9 8-49 0,17 2-8 16,3 8 29-1,3-6-29-15,34-3-14 0,5-6 14 16,7-10-30-16,7-8-1 15,3-16-20-15,-1-10-18 16,4-4 41-16,5-10-79 16,-6-24 12-16,6-14 18 15,-2-11 10-15,6-9-11 16,2-11 1-16,-1-13 24 16,-1-2 52-16,-1-4-21 15,-13 7 21-15,-6 6 1 16,-19 11 43-16,-13 13 42 15,-11 13 12-15,-8 11-12 0,0 9 42 16,-20 11-80-16,-10 11 11 16,1 6 13-16,-5 0-37 15,3 30 32-15,-3 18-38 16,8 7-8-16,4 12 32 16,2 4-52-16,3 6 0 15,5 5 20-15,-2 4-19 16,4 0 13-16,4-1-14 15,0-5 0-15,6-11 13 16,0-10-13-16,0-11-11 16,0-13 2-16,0-15-31 15,0-7 10-15,3-13-17 16,10 0 25-16,10-3 8 16,6-24-4-16,10-5-17 0,4-1 34 15,5 7-4-15,3 2 5 16,-6 16 8-16,1 8 13 15,-10 0 53-15,-7 26-42 16,-9 14 14-16,-4 8 7 16,-3-1-25-16,-3 1 28 15,-1-10-44-15,-1-8 7 16,-2-12 7-16,-3-10-26 16,0-5-26-16,-3-3 10 15,5 0-37-15,-5-23-2 16,0-34-162-16,0 8-263 15,-14-1-316-15</inkml:trace>
  <inkml:trace contextRef="#ctx0" brushRef="#br0" timeOffset="3189">4360 214 2586 0,'0'0'330'16,"0"0"-330"-16,0 0 0 16,0 0 38-16,201-88-38 0,-77 46-36 15,-16 4-482 1,-23 9-94-16</inkml:trace>
  <inkml:trace contextRef="#ctx0" brushRef="#br0" timeOffset="3502">2779 601 2201 0,'0'0'338'0,"0"0"-281"16,0 0-5-16,187 2-22 16,-37-2 7-16,-16-6-37 15,-16-8-503-15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8:03.62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3076 0,'0'0'457'0,"0"0"-457"0,0 0-637 16,0 0 501-16,0 0 21 15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8:02.93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1034 1691 0,'0'0'316'16,"0"0"-265"-16,0 0 5 15,0 0 31-15,0 0 80 16,218-66-20-16,-136 27-106 16,9-4-12-16,14-12 9 15,3-3-24-15,1-7 17 0,-1-2-31 16,-11-4-52-16,-4-3 16 16,-14 1-51-16,-21-5 12 15,-22 4 65-15,-22 8 10 16,-14 3 37-16,-8 13 8 15,-31 9-13-15,-10 11 43 16,-10 15-20-16,-6 12 42 16,-1 3 21-16,1 24-27 15,9 24 16-15,10 8-63 16,10 11-20-16,18 5 19 16,4 7-34-16,11 3 0 15,3 4-9-15,0 6 8 16,0-2-1-16,6 2-7 0,0-4 0 15,5-2 5 1,-8-10-5-16,3-11-11 0,-3-15-11 16,4-14-1-16,-4-16 14 15,0-11-19-15,-3-9-14 16,0-3 40-16,3-27-1 16,0-17 2-16,5-9-9 15,7-7 10-15,10-2-10 16,6 0 10-16,12 4-7 15,6 9 5-15,4 13 4 16,6 13-14-16,0 14 12 16,-4 12 0-16,-10 0 34 15,-11 24-28-15,-11 19-6 16,-13 10 30-16,-10 4-14 0,0 4 11 16,0-4-24-16,0-7 5 15,0-12-16-15,0-8-16 16,12-16-45-16,14-10 29 15,8-4-118-15,-2-10-2 16,4-25 75-16,-3-10-83 16,-4-4 88-16,-6-5 15 15,-3 6 14-15,-7 6 38 16,-3 13 13-16,-3 16 28 16,-4 13 9-16,0 6 5 15,3 32 99-15,5 13-73 16,4 3-37-16,15-2 18 15,10-3 32-15,12-8-1 0,4-11-65 16,3-15-1 0,-7-12-4-16,-10-3-10 0,-11-8-9 15,-12-23 8-15,-16-9 1 16,-3-5 15-16,-7-6 11 16,-25 2 17-16,-11-1 29 15,-7 6-71-15,-1 6 11 16,-3 7 5-16,16 8-16 15,8 12 12-15,18 8-13 16,12 3 0-16,0 0 0 16,15 6-8-16,22 14-7 15,16 0 14-15,9 4-18 16,9-5 19-16,8-9-21 0,3-3-21 16,-4-7-13-16,-5 0-23 15,-14 0 52-15,-17-4 15 16,-13-7 8-16,-9 2 3 15,-14 6 26-15,-3 0 87 16,-3 3 26-16,0 0-55 16,0 3 0-16,0 29-8 15,-3 15-38-15,-3 18 42 16,-5 15-45-16,2 17 1 16,3 13 33-16,-1 7-48 15,4 7 13-15,3-4 2 16,0-3-25-16,0-12 25 15,0-17-36-15,0-17 0 0,7-15 21 16,-4-17-21-16,-3-16-13 16,0-11 12-16,0-12-1 15,0 0-20-15,0-15-13 16,-7-21 8-16,-2-17 9 16,5-12 2-16,1-17-11 15,-1-12-18-15,1-17-29 16,3-11 59-16,-3-14-82 15,0-2 22-15,3 0 69 16,0 11-27-16,0 25 21 16,9 28 12-16,18 28 0 15,5 23 36-15,14 23-3 16,7 0 7-16,9 6 41 16,0 18-62-16,-2 5 19 15,-6 0 4-15,-1 4-30 0,-10 2 61 16,-14 1-62-16,-16 5-2 15,-13-2 48-15,0 4-45 16,-36-2-2-16,-13-1-10 16,-10-2 3-16,-9-12-22 15,-8-2-44-15,-35-18-78 16,15-6-129-16,8 0-591 0</inkml:trace>
  <inkml:trace contextRef="#ctx0" brushRef="#br0" timeOffset="260">1679 280 2237 0,'0'0'254'0,"0"0"-158"15,0 0-69-15,0 0 212 16,166 86-58-16,-139-57-120 16,-7 7 2-16,-14 5-63 15,-6 10-27-15,0 4-6 16,-46 34-211-16,4-13-299 16,-1-5-320-16</inkml:trace>
  <inkml:trace contextRef="#ctx0" brushRef="#br0" timeOffset="439">1479 1719 2510 0,'0'0'358'0,"0"0"-241"15,0 0-32-15,0 0 8 16,0 0-93-16,0 0-86 15,0 0-489-15,158-110-779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8:11.95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59 0 2284 0,'0'0'563'0,"0"0"-508"16,0 0 38-16,0 0 149 15,0 0-46-15,0 0-112 0,0 0-51 16,0 0 62-16,0 0-95 16,0 0 0-16,0 7-14 15,0 1-82-15,0 7-103 16,-16 17-300-16,-4 1-317 16,-3-1-1069-16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8:12.13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 2777 0,'0'0'516'0,"0"0"-467"15,0 0 37-15,0 0 68 16,0 0-46-16,0 0-108 15,0 0-141-15,17 5-181 16,-14-16-950-16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8:09.98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1059 477 1662 0,'0'0'262'15,"0"0"-212"-15,0 0 55 16,0 0 116-16,0 0-40 15,0 0-98-15,12-108-59 16,-9 81 55-16,0 1-43 16,1-3 18-16,-4-7 65 15,0-2-55-15,0 0-10 0,-7-4-18 16,-19 5 12-16,-11 5 31 16,-8 1-79-16,-7 10 0 15,-7 12 38-15,-3 9-38 16,-7 0-1-16,0 11-6 15,-3 26 7-15,4 4 3 16,6 9-3-16,5 6 0 16,12 6-11-16,8 3 11 15,12 0-7-15,5 3 7 16,14-3 0-16,6 0 8 16,0-1-8-16,9-2-6 15,21 3-9-15,8-6 15 16,9-4-6-16,5-2 4 0,4-5 2 15,6-8-18-15,1 2 18 16,-1-4 0-16,0-2-1 16,-7 2 2-16,1-1-2 15,-10-3-8-15,-10 1 9 16,-10 1 6-16,-13-1-6 16,-13 3 0-16,0 4 19 15,-16-1-17-15,-27-2 4 16,-16-2 7-16,-6-5 10 15,-11-5 44-15,-2-9-65 16,2-9 2-16,0-9 53 16,8 0-42-16,9 0-14 15,7-15 4-15,10-3-4 0,8 1 17 16,12 2-18 0,9 5-28-16,6-1 16 0,7 5-75 15,0 4-143-15,53-10-148 16,2-1-211-16,1 0-688 0</inkml:trace>
  <inkml:trace contextRef="#ctx0" brushRef="#br0" timeOffset="797">1339 944 1783 0,'0'0'327'0,"0"0"-237"15,0 0-36-15,0 0 0 16,0 0 137-16,0 0-50 16,-68 160-103-16,68-104-9 15,0 5-18-15,3 4-4 16,20-1 22-16,9-2-29 15,7-10 0-15,7-4 7 16,4-12-7-16,-1-16 0 16,4-14-35-16,-5-6 31 15,-8-12-27-15,-4-30 31 16,-16-4 0-16,-14-10 25 0,-6-3 2 16,-6-6 23-1,-38 2-6-15,-11 1-19 0,-13-2 36 16,-5 12-53-16,2 8-4 15,8 11 25-15,10 9-23 16,21 13-6-16,13 8-5 16,19 3-2-16,0 0-2 15,22 8-39-15,27 13 27 16,13 0 20-16,7 0-43 16,10-7 20-16,3-5-25 15,6-7-4-15,7-2 52 16,3 0-83-16,0-25 59 15,4-17 25-15,0-5-27 16,-5-12-1-16,-7-9-30 16,-13-2 58-16,-15-6-11 0,-19-1 20 15,-20-5-9-15,-13 0 67 16,-10-5 0-16,0 8 22 16,-29 5 11-16,-10 9 6 15,-4 18 22-15,1 13-37 16,-5 20 17-16,1 14-36 15,-2 4-23-15,2 40-9 16,0 27-5-16,4 19-16 16,2 23 38-16,4 11-56 15,10 12 20-15,3-1 13 16,10-3-14-16,13-2 26 16,0-10-22-16,9-10-24 0,27-10 15 15,14-18-15 1,8-17-1-16,7-18 1 0,11-20-56 15,3-18 13-15,-1-9-56 16,-2-9-60-16,6-50-67 16,-20 6-471-16,-19 1-548 0</inkml:trace>
  <inkml:trace contextRef="#ctx0" brushRef="#br0" timeOffset="1510">0 2101 2038 0,'0'0'362'0,"0"0"-300"0,0 0-13 15,0 0 182 1,0 0-21-16,0 0-48 0,0 0-111 15,105-11 34-15,-43 5 39 16,6 0-68-16,14 4 5 16,8-3-7-16,10 5-28 15,19 0 67-15,31 0-59 16,46 0 7-16,47-12 24 16,12-7-64-16,-9-6 21 15,-56 4-19-15,-56 8 6 16,-30 4 4-16,-16 6-13 15,11 0 0-15,9 3-7 0,0 0 17 16,-19 0-16 0,-14 0 6-16,-13 0 0 0,-16 0 30 15,-10 0-30-15,-7 0 0 16,-9 0 21-16,-7 0-21 16,-3 0 1-16,-6 0 1 15,-1 0 5-15,-3 0 11 16,3 0-18-16,-3 0 0 15,0 0 8-15,0 0-1 16,0 0-7-16,0 0 0 16,0 0 0-16,0 0-5 15,0 0 5-15,0 0 0 16,0 0-9-16,0-3 9 16,0 0 0-16,0 0-1 15,-3 0-39-15,-8 1 19 0,-1-2-174 16,-7-8-102-16,-1 1-372 15,6-4-1569-15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8:23.95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2564 0,'0'0'523'0,"0"0"-465"15,0 0 20-15,0 0 96 16,0 0-174-16,0 0-114 16,0 0-253-16,29 24-480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3:23.56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20 0 1820 0,'0'0'333'0,"0"0"-221"16,0 0-81-16,0 0-20 16,0 0 113-16,0 0 23 0,190 38-110 15,-105-38-37 1,23 0-29-16,-20 0-248 0,-29 0-387 0</inkml:trace>
  <inkml:trace contextRef="#ctx0" brushRef="#br0" timeOffset="180">0 392 2058 0,'0'0'480'16,"0"0"-346"-16,0 0-132 15,0 0 24-15,0 0 10 0,184 27-10 16,-11-27-26-1,-19-21-179-15,-10-10-906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8:24.10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2624 0,'0'0'662'0,"0"0"-557"0,0 0-23 15,0 0-82-15,0 0-33 16,0 0-636-16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8:22.33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 58 1768 0,'0'0'251'0,"0"0"-106"16,0 0-12-16,0 0 49 15,0 0 7-15,0 0-117 0,-23-12-31 16,34 39 121-16,18 10-43 15,7 22-30-15,7 16-2 16,-1 14-29-16,-2 16 36 16,-5 10-76-16,-5 2-3 15,-4 2 31-15,-6-12-46 16,-1-11 0-16,1-16 0 16,0-19 1-16,-5-19 25 15,9-22-26-15,5-20 0 16,8-3 37-16,5-44-20 15,10-26-5-15,1-21-3 16,-1-22-8-16,-4-9 26 16,-11-9-27-16,-15 5 0 15,-8 7 22-15,-11 23-22 16,-3 21-6-16,0 31-44 0,0 47-133 16,11 0-361-1,1 24-337-15</inkml:trace>
  <inkml:trace contextRef="#ctx0" brushRef="#br0" timeOffset="395">967 865 1750 0,'0'0'277'16,"0"0"-147"-16,0 0 65 15,0 0-12-15,0 0-58 0,0 0-18 16,196 23-61-16,-126-40 1 16,-2-12 6-16,-6-3-38 15,-10-10-4-15,-13 0-5 16,-19-1-6-16,-17-2 58 16,-3 4-41-16,-6 3 36 15,-26 11 76-15,-7 16-30 16,-8 11-35-16,-5 15-28 15,0 31-36-15,2 22 47 16,14 13-47-16,10 1 0 16,17 0 24-16,9-9-23 15,0-10 8-15,32-7-9 0,13-16 0 16,12-11-17 0,2-14-4-16,6-11-57 0,3-4-10 15,11-27-122-15,-13-8-340 16,-21-4-175-16</inkml:trace>
  <inkml:trace contextRef="#ctx0" brushRef="#br0" timeOffset="675">1278 108 1728 0,'0'0'310'16,"0"0"-170"-16,0 0 64 0,0 0 39 16,176-97-20-16,-130 94-93 15,-2 3-32-15,-9 3 31 16,-5 23-37-16,-4 10-30 16,0-1-9-16,4-3-32 15,8-8 4-15,9-8-19 16,11-16-6-16,7 0-52 15,34-31-183-15,-14-8-291 16,-16 4-103-16</inkml:trace>
  <inkml:trace contextRef="#ctx0" brushRef="#br0" timeOffset="1193">3233 703 1906 0,'0'0'366'15,"0"0"-219"-15,0 0 71 0,0 0 45 16,29-171-63-16,-29 130-107 16,0 4-66-16,-20-2 47 15,-6 3-30-15,-3 7 4 16,-7 7 6-16,-4 18-31 16,1 4 50-16,-4 4-60 15,1 41-12-15,5 14 19 16,5 18-20-16,13 15-2 15,10 4-4-15,9 9 12 16,0 2 21-16,0 0-24 16,18-1 6-16,-4-1 24 15,-1-4-33-15,-7-7 21 16,-6-5-2-16,0-10-19 0,0-8 45 16,-6-9-44-1,-14-13-1-15,-2-7 40 0,-1-6-40 16,3-13-1-1,0-9-59-15,10-8-51 0,4-6-39 16,3-12-358-16,3-19-342 16,0-8-1123-16</inkml:trace>
  <inkml:trace contextRef="#ctx0" brushRef="#br0" timeOffset="1405">2590 1148 1925 0,'0'0'592'0,"0"0"-508"15,0 0 35-15,0 0 124 16,0 0-24-16,0 0-150 16,227-26-63-16,-159 23-6 15,25 3-45-15,-19 0-441 16,-12 0-493-16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8:27.34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3829 1177 0,'0'0'239'16,"0"0"-70"-16,0 0-45 0,0 0 22 15,0 0 5-15,0 0-3 16,0 0 69-16,-25 0-123 16,25 0-18-16,11 0 19 15,15-2-25-15,7-2 31 16,10 2-14-16,5 2-35 15,12-4 62-15,5 4-78 16,6-2-3-16,11-2 64 16,0 4-59-16,3-2-11 15,4 2-12-15,0 0-15 16,-1 0 48-16,6 0-48 16,8 0 0-16,3 0 6 15,7 0-5-15,5 0-2 0,5 0 1 16,2 0 0-16,4 0 31 15,-1 0-31-15,-2 0 0 16,3 6 2-16,-4-4-2 16,1-2-1-16,-1 0 1 15,4 0 0-15,-1 0 8 16,4 0-8-16,-1 0 0 16,3 0 9-16,-3 0-9 15,1 0 0-15,-7 0 0 16,1 0 1-16,-8 0 2 15,1 0-3-15,1 4 0 16,-2 2 11-16,1-4-11 16,-1 4 0-16,5-3-7 15,-4 1 7-15,4-4 11 0,1 0-11 16,1 0-3-16,4 0 1 16,1 0 2-16,-6 0-9 15,1 0 9-15,-5 0 0 16,-1 0 9-16,-4 0-9 15,2 0 0-15,-3 2 6 16,6-2-6-16,1 0 0 16,4 4 0-16,1-4 0 15,-1 0 38-15,1 0-38 16,-4 0 0-16,-4 0 5 16,2 0-5-16,-5 0-2 15,1 0 2-15,-1 0 0 16,5 0 4-16,5 0-4 15,1 0 0-15,-1 0 8 0,7 0-7 16,-4-6-2-16,1 2 1 16,-4-2 0-16,-5 1 0 15,-5-1 0-15,-3 0 0 16,-3 0 8-16,-4 2-7 16,1-3 5-16,0 3-6 15,4-4 0-15,-4 1 13 16,3-2-13-16,0 1 0 15,-4-2-9-15,1 2 17 16,-3-1-9-16,-5 3 1 16,2-1 0-16,-8 6 17 15,5-6-17-15,-5 5-3 0,5 0 2 16,-5-3 2 0,4 4-2-16,-1-4-3 0,2 3 4 15,-5-2 18-15,0 2-18 16,-1-2-1-16,-2 4 0 15,-6-2 2-15,3 2 7 16,0-3-8-16,0 3 0 16,3 0 1-16,-3 0-1 15,0 0 0-15,0 0 6 16,1 0-5-16,-4 0 15 16,3 0-15-16,0 0 0 15,0 0 6-15,0 0-7 0,3 0 0 16,1 0 2-1,-4 0-2-15,0 0 19 16,-2 0-1-16,-1 0-7 0,-5 0 40 16,-1 0-35-16,-8 0-14 15,-2 0 23-15,-4 0-13 16,-9 0 23-16,-7 0-23 16,-7 0-3-16,-7 0 33 15,-2 0-41-15,-4 0 24 16,0 0-1-16,-3-3-18 15,-4 3 39-15,4-3-37 16,-6 3-7-16,0-3 26 16,-4 0-27-16,-7 3 0 0,-3 0 0 15,-3 0 11 1,0 0 1-16,0 0-12 0,0 0-24 16,0 0-9-16,-28 0-134 15,-3 9-103-15,-1-1-669 0</inkml:trace>
  <inkml:trace contextRef="#ctx0" brushRef="#br0" timeOffset="1771">4779 0 1144 0,'0'0'278'16,"0"0"-58"-16,0 0-45 15,0 0-30-15,0 0-40 16,0 0-39-16,0 0 103 0,-17 58-39 16,17 1-18-16,14 17 20 15,-5 26-44-15,2 47 32 16,-8 54-40-16,-3 51-33 15,0 22 60-15,0-1-62 16,-14-16-18-16,2-12 29 16,-5 7-25-16,4 10-5 15,1 6-10-15,-2-9-16 16,0-8 53-16,2-13-52 16,4-11-1-16,2-2 39 15,3-4-31-15,0 4 25 0,3-5-14 16,0-7-18-1,0-9 42-15,0-9-43 0,0-11 0 16,0-15 14-16,0-12-13 16,0-24 10-16,0-25-4 15,0-19-7-15,0-5 38 16,0 7-37-16,0 13-1 16,0 12 36-16,0-9-18 15,0-5-1-15,-7-5-17 16,4-7 0-16,-3-4 42 15,0-5-41-15,-2-2-1 16,5-8 27-16,0-4-27 16,0-4 0-16,0-2-1 15,3-11 1-15,-3-1 14 16,3-12-14-16,0-13 0 0,0 0-5 16,0 0 11-16,0-11-6 15,0 3 0-15,0-9-84 16,0-9-67-16,6 0-606 15,7-3-820-15</inkml:trace>
  <inkml:trace contextRef="#ctx0" brushRef="#br0" timeOffset="3008">6960 3647 1534 0,'0'0'317'0,"0"0"-60"0,0 0 33 16,0 0 3-16,0 0-74 16,0 0-117-16,-5-30 1 15,5 65-33-15,0 12 8 16,-6 18 28-16,-3 9-95 16,-4 9 13-16,-1-1-24 15,5 27-124-15,3-18-407 16,-2-21-767-16</inkml:trace>
  <inkml:trace contextRef="#ctx0" brushRef="#br0" timeOffset="3371">6677 5409 2331 0,'0'0'302'0,"0"0"-293"16,0 0 6-16,0 0 155 16,0 0-46-16,155-186-91 0,-97 109 12 15,-2 1-39-15,-10 8 37 16,-10 19 92-16,-16 15-50 15,-8 22 5-15,-12 12-44 16,0 16-14-16,0 33 70 16,0 20-74-16,-15 10-17 15,1 12 35-15,5 3-46 16,2-2 1-16,7-4-1 16,0-3-74-16,7 16-49 15,19-25-392-15,0-14-373 0</inkml:trace>
  <inkml:trace contextRef="#ctx0" brushRef="#br0" timeOffset="4363">10043 3593 1320 0,'0'0'522'0,"0"0"-416"15,0 0 139-15,0 0 97 16,0 0-62-16,0 0-81 16,0 0-93-16,17-6 16 15,-17 45 33-15,0 8-119 16,0 12-28-16,0 7-8 16,0 36-130-16,6-16-574 15,1-12-1713-15</inkml:trace>
  <inkml:trace contextRef="#ctx0" brushRef="#br0" timeOffset="4826">9811 5338 2419 0,'0'0'528'0,"0"0"-487"0,0 0-2 16,0 0 166-16,0 0-60 16,0 0-102-16,0 0-28 15,115-115 11-15,-56 85-20 16,-1 3-6-16,4 10 30 15,-6 5-12-15,-7 12 10 16,-10 0-4-16,-13 21-6 16,-15 23 33-16,-11 15-30 15,-11 12 35-15,-34 12-13 16,-18 1-25-16,-8 5 29 16,-5-6-35-16,11-7 13 15,13-11 32-15,16-13-51 16,16-8 15-16,14-19-21 15,6-8 8-15,15-7 16 16,41-10-12-16,26 0-12 0,26-24 0 16,20-15-8-16,78-22-80 15,-33 5-169-15,-22 6-823 16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8:41.5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68 0 1487 0,'0'0'275'0,"0"0"-190"15,0 0-14-15,0 0 85 16,0 0-89-16,0 0-39 16,-9-9 28-16,9 9-17 15,0 0 7-15,0 0-12 16,0 0-3-16,-3 0 46 0,3 0-37 16,-3 9 17-16,-5 15 44 15,-1 10-37 1,-1 0-18-16,1 5 0 0,3-5-26 15,-2-3 19-15,5-5-39 16,3-9 0-16,0-5 4 16,0-6-2-16,0-2-4 15,0-4-16-15,14 0 3 16,2-7-1-16,7-13-14 16,0-7-4-16,3-3 34 15,-4 4-26-15,-5 6 20 16,0 6 5-16,-11 3 2 15,0 11-2-15,-6 0 16 16,3 0-15-16,-3 21 58 16,0 5-34-16,5 4-11 0,-2-4-10 15,3-7 3-15,3-5 2 16,1-5-8-16,4-9-3 16,1 0 2-16,5 0 1 15,3-15-12-15,0-12 3 16,1-2 9-16,-1 0 9 15,-4 3-9-15,-3 5-5 16,-6 6 4-16,-7 12 1 16,0 3-4-16,-3 0 4 15,0 24 37-15,0 8 50 16,0 6-76-16,0-2-10 16,0-4 11-16,11-8-12 15,-2-9 0-15,8-4 0 16,2-11-8-16,4 0-4 0,0 0-6 15,3-11-4-15,4-15 21 16,-4-5-19-16,0 1 9 16,-3 7 11-16,-4 5 0 15,-5 5-3-15,-5 13 3 16,-6 0 0-16,5 0 7 16,-5 13 15-16,0 5 4 15,6 1-26-15,2-4 6 16,2-4-8-16,-1-5 2 15,5-4 0-15,3-2-1 16,0 0-13-16,-1-6 7 0,1-11-13 16,-5-7 20-1,5 4-7-15,0-5 7 0,0 8-8 16,-4 6 7 0,-5 7-5-16,-2 4 6 0,-3 0 1 15,-6 19-1-15,0 7 38 16,3 0-38-16,2-3 0 15,1-1-1-15,3-8 1 16,8-8 0-16,5-3-1 16,1-3 2-16,7 0-11 15,2-17-29-15,2-6 38 16,-2-5-40-16,1 4 24 16,-4 2 16-16,-2 8-26 15,-7 1 27-15,-8 13-3 16,-9 0 3-16,0 0 0 0,-3 14 42 15,0 6-18-15,0-1 0 16,0-1-6-16,0-7-17 16,0-1 0-16,11-6 14 15,6-4-15-15,2 0 0 16,4 0-9-16,3-10 9 16,0-11 0-16,0-4 0 15,1 2-1-15,-4 0-4 16,2 2-3-16,-5 8 7 15,-3 7 2-15,-8 1-2 16,2 5 1-16,-8 0 0 16,3 11 39-16,-3 11-39 15,1-2 31-15,-1-1 5 16,0-6-34-16,4-5 4 16,-1-1-6-16,4-3 0 0,7-4 5 15,3 0-5-15,6 0 0 16,2-6-9-16,6-11-2 15,2-5 10-15,-4 2-17 16,5 1 18-16,-9 8-1 16,-2 2-8-16,-9 8 8 15,-3 1-5-15,-11 0 6 16,0 8 12-16,-3 15 6 16,0 0-3-16,0 2-3 15,0-5 4-15,6-6-14 0,7-4 1 16,4-5 3-1,9-2-5-15,0-3-1 0,10 0 0 16,1-3-1-16,2-14-2 16,1-2-10-16,-8 6-4 15,-4-1 10-15,-3 1-1 16,-6 7 8-16,-3 6 0 16,-3 0-9-16,-4 0 14 15,-1 2-5-15,-5 15 21 16,0-3-21-16,0-1 26 15,0-4-26-15,5 1 0 16,-2-4-1-16,3-6-5 16,2 0 6-16,5 0 0 15,4 0 1-15,3 0-4 16,6-6 3-16,0-11-2 0,7 5-16 16,0-4 11-16,1 4 7 15,-5 6-1-15,-9 4-4 16,-7 2-8-16,-10 0 11 15,-1 12 2-15,-5 12 43 16,0 1-41-16,0-1 38 16,0-2-24-16,3-5-16 15,6-9 12-15,8-2-12 16,5-3 0-16,7-3-1 16,8 0-8-16,8-5-3 15,5-13 2-15,-1-2-16 16,-3-1 25-16,-1-1-47 15,-2 3 33-15,-4 2 4 16,-2 0 11-16,-5 9-7 0,-8 8 5 16,-4 0 2-1,-14 0 9-15,-3 25 23 0,-3 0-5 16,0 8 28-16,0-8-39 16,-6-3 19-16,6-5 2 15,0-8-37-15,0-3 14 16,0-6-14-16,12 0-6 15,15 0-5-15,5 0-25 16,7-18 15-16,1-2-3 16,3 0-28-16,-1-5 51 15,1 5-49-15,-1 3 14 0,1 0 35 16,-4 4-23-16,-2 7 13 16,-12 6 5-16,-2 0 12 15,-14 2 43-15,-1 23-1 16,-8 1-15-16,0 3 44 15,0-4-39-15,0-6 7 16,0-7-18-16,0-3-26 16,0-3 3-16,0-6-4 15,12 0-3-15,8 0-14 16,6-9 2-16,13-11-28 16,4-3 42-16,4-5-2 15,4 1-12-15,-2 1-24 16,1 2 9-16,-1 3 18 15,-7 10 7-15,-2 7 4 16,-12 4 1-16,-5 0 0 0,-12 11 27 16,-5 12-17-16,-6 3 17 15,0-2 40-15,0-3-40 16,0-7-7-16,0-5-20 16,0-3 12-16,0-2-12 15,8-4 0-15,7 0-23 16,12 0 11-16,5-4-15 15,7-11 21-15,7-3-3 16,3 1-25-16,-2-4 26 16,-2 6-38-16,-2 1 33 15,-4 2 2-15,-7 9 11 16,-9 3-11-16,-3 0 10 16,-13 12 2-16,-4 16 69 0,-3 1-50 15,0 5 1 1,0-5 58-16,0-4-68 0,0-5-11 15,0-5 0-15,0-6 12 16,12-6-25-16,11-3 7 16,8 0-17-16,5 0 5 15,7-16-4-15,-1-4-4 16,1-1-28-16,-4-3 2 16,4 1 45-16,-5 3-40 15,1-2 32-15,-2 12 8 16,-9 2 7-16,0 3-1 15,-13 5 1-15,-1 0 7 0,-11 0 71 16,0 13-33-16,-3 0-15 16,0 2 45-1,0-5-63-15,0-2-2 0,7-2-10 16,2 0 0-16,5-3-4 16,6-3 4-16,6 0-11 15,10 0-13-15,7-15 17 16,8-3-26-16,5-4-12 15,4 3-12-15,-9 1 48 16,-2 7-28-16,-7 5 16 16,-8 2 9-16,-11 4 12 15,-10 0 0-15,-7 10 29 16,-3 7 8-16,-3 1 57 16,0-2-65-16,0-6-11 15,3-3 25-15,5-1-43 0,-2-4-1 16,11-2 0-1,-1 0 0-15,10 0-20 0,3-2-9 16,8-13-5-16,2-2 28 16,1-2-47-16,-6 7 8 15,0 4 25-15,-5 2 18 16,-10 6-20-16,-2 0 22 16,-6 0 1-16,-5 0 22 15,-6 12 4-15,0 0 13 16,0 1 7-16,0-5-34 15,0-2 19-15,0-3-31 16,6-2 0-16,5-1-12 16,-2 0 12-16,7 0-36 0,4 0 8 15,3 0 10-15,3-1 11 16,-3-8-26-16,2 2 24 16,0 1-6-16,-7 0 15 15,2 6-5-15,-7 0 4 16,-2 0 2-16,-5 0 36 15,-6 15-25-15,0 6 11 16,0-4 38-16,0-1-43 16,0-1-12-16,0-5-6 15,0-3 0-15,0-3 12 16,0-4-12-16,0 0-4 16,6 0-13-16,5 0 17 15,1 0-19-15,5 0 10 0,2-6 4 16,1-3-15-1,3-1 20-15,-3 4-5 0,-1-3-8 16,1 7 13-16,-3-2 0 16,-2 4-1-16,-1 0 1 15,-8 0-3-15,1 0 3 16,-4 0 0-16,0 0 47 16,-3 0-30-16,3 4 1 15,0-2-9-15,0 2-3 16,1-2 15-16,0 1-21 15,2-3 0-15,0 3 6 16,2-3-6-16,4 0 0 16,2 0-1-16,2 0 3 15,0 0 5-15,0 0-7 0,1 0 0 16,0 0-3-16,-5 0 3 16,5 0-14-16,-4 0 13 15,4-3 2-15,-5 0 2 16,2 1-3-16,-5-2 0 15,-2 2 4-15,-4 2-4 16,0 0 0-16,-3 0-6 16,0 0 14-16,0 0 14 15,0 0-22-15,0 0 0 16,0 0 17-16,0 0-17 16,0 6-1-16,0-4 1 15,0 1 0-15,4 0 7 16,-4 0-7-16,6 1-19 0,7 2-41 15,4-2-214-15,-5 1-586 16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8:59.4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127 1388 201 0,'0'0'492'15,"0"0"-373"-15,0 0 6 16,0 0 78-16,0 0-85 16,0 0-29-16,0-12-47 15,0 6 1-15,0 1 11 16,0-1-39-16,0 1 40 15,0 3 39-15,0 0-9 16,0-2 28-16,-3 4-34 16,-3 0 7-16,0 0 55 15,-2 0-52-15,2 0-4 16,0 0 10-16,2 0-34 0,-2 0 18 16,0 0-57-16,-5 4 10 15,2 0 26-15,3 3-26 16,-2-1 0-16,8 3-11 15,0 0-20-15,0 2 16 16,0 1-17-16,0 3 0 16,3-3-3-16,14 0 4 15,0-6-1-15,-1-4 0 16,4 1-6-16,-5-3-4 16,5 0-25-16,-6 0-21 15,-1-14 42-15,-7-5 2 16,-3 0 12-16,-3-5 1 0,0 3 36 15,0-3 51-15,-16 1-48 16,-4 3 31-16,0 4 26 16,-3 2-39-16,8 5-13 15,-1 3-26-15,2 6-19 16,5 0 35-16,-2 0-35 16,5 9-6-16,3 14 4 15,3 2 3-15,0-2-2 16,0 0-7-16,0-2 8 15,6-6-19-15,14-9-14 16,3-4-40-16,2-2 4 16,-2 0 5-16,2-11 1 15,-10-7 14-15,-5-3 49 0,-10 1-5 16,0 0 13-16,0-1 4 16,-10 4 55-16,-10-2 0 15,0 7 15-15,-3 4-26 16,8 3-34-16,-1 5 29 15,2 0-51-15,2 0 0 16,-2 7-5-16,3 14 5 16,5-1 0-16,0 2-6 15,6 1 6-15,0-5 2 16,0-3-2-16,0 0-9 16,0-7 0-16,0-2 10 15,9-3-2-15,2-3-13 16,-2 0 14-16,2 0 12 15,-2 0-12-15,1 0 0 16,0 0 4-16,0 0-2 0,-1 0-4 16,5 0 2-16,-2-3 0 15,5 0 13-15,0-3-13 16,-1 1 0-16,-1 1 10 16,5 2-10-16,3-5 0 15,4 1-1-15,-1 1 1 16,6-3 8-16,1-5-8 15,1 4 0-15,1-6-2 16,1 4 3-16,-2-2-2 16,-5 2-8-16,-4 2 9 0,-2 0 48 15,-3 1-48 1,0-4 26-16,-1 1 13 0,4 2-20 16,0-6 1-16,7 3-10 15,5-6-8-15,5 2 29 16,-1-1-8-16,4-1-22 15,-4 4 12-15,-2-2-11 16,-5 6 8-16,4-3-10 16,-3 2 1-16,-1-1 19 15,-1 2-20-15,1 2 0 16,4-1 11-16,0-1-11 16,10-3 0-16,0 1-1 15,5 1 8-15,5-5-5 16,-2 3-2-16,-6 0 0 15,-5 1 4-15,-7 4-2 0,-1-1-2 16,-2 3 0-16,-4-1 6 16,5 1 0-16,-2 2-6 15,7 1-9-15,1-3 9 16,2 0 0-16,7 0 0 16,1-3-2-16,1 0 2 15,3-2 5-15,-6 0-5 16,-2 7 0-16,-4-3 0 15,-5 5 1-15,-4-4-1 16,-4 4 0-16,0-5 0 16,4 1 31-16,4 0-31 15,-2-2 0-15,4-4 22 16,1 3-16-16,-1-4 2 0,-5 2-8 16,-6 2 9-16,1-2-3 15,-1-6-6-15,0 5 0 16,6-7-5-16,-2-2 11 15,1 0-1-15,-1 1-5 16,-2 2 0-16,-7 1 0 16,0 3 0-16,-3-2-5 15,-1 2-2-15,-3-1 6 16,-3-1 1-16,1 3 0 16,-2-2 6-16,5-6-1 15,3 1-5-15,2-6 0 16,1-1 0-16,-3 2 1 0,0 2 2 15,-4 3-3 1,-2 3 0-16,1-5 4 0,-1 8-4 16,0-1-3-16,-5 7-3 15,-3-2 11-15,4 1-13 16,-4 0 6-16,5 1 2 16,-2-1 16-16,0 0-16 15,2 0-1-15,-5 3-11 16,-3 0 24-16,2-1-17 15,-2 7 5-15,-3-1 0 16,0 1 8-16,0 0-8 16,0 0 0-16,0 0-9 15,0 0 15-15,0 0-6 16,0-3 0-16,0 3 0 16,0 0 11-16,0 0-11 0,0 0-11 15,0 0 11 1,0 0 0-16,0 0 7 0,0 0-7 15,0 0 0-15,0 0 6 16,0 0-6-16,0 0 0 16,0-4 2-16,0 4-1 15,0 0-1-15,0 0 0 16,0 0 1-16,0 0-2 16,0 0 1-16,0 0 0 15,0-3-2-15,0 2 4 16,0-6 0-16,0-2-2 15,0 3 0-15,0 0 0 16,-8 0-3-16,2 4 3 0,0-2 12 16,3 4-12-1,-2 0 25-15,-1 0-11 0,3 0-14 16,-3 12 2-16,-1 7-2 16,3 1 0-16,4 0-1 15,0-2 3-15,0-2 2 16,0-8-4-16,0 1 8 15,0-7-14-15,0-2 6 16,0 0 0-16,4 0 0 16,3-2 0-16,-4-14 20 15,0-4-20-15,-3-1 0 16,0 0 22-16,0 1-22 16,0 2 0-16,0 6 5 15,-6 7-4-15,-11 5 32 16,4 0-15-16,1 0-17 15,1 9 12-15,8 11-13 0,3 3-13 16,0 1 7-16,0-3 4 16,3-2-5-16,17-7 7 15,-4-5 0-15,4-3-6 16,-3-4 0-16,-2 0-12 16,-1-15 16-16,-4-9 4 15,-4-6 10-15,-6 2-11 16,0-3 12-16,0 8 38 15,0 4-51-15,-13 2 18 16,-4 9 14-16,8 5-32 16,-2 3 0-16,5 0-10 0,6 9-101 15,0 20-113 1,0-3-445-16,17-2-508 0</inkml:trace>
  <inkml:trace contextRef="#ctx0" brushRef="#br0" timeOffset="603">3288 427 1564 0,'0'0'332'0,"0"0"-230"16,0 0-60-16,0 0-39 16,0 0-3-1,0 0-401-15</inkml:trace>
  <inkml:trace contextRef="#ctx0" brushRef="#br0" timeOffset="795">3288 427 1415 0,'-63'62'263'0,"63"-50"-183"0,0 2-80 15,0 19 0-15,0-1-89 16,0-2-515-16</inkml:trace>
  <inkml:trace contextRef="#ctx0" brushRef="#br0" timeOffset="1015">3218 1166 152 0,'0'0'1058'16,"0"0"-813"-16,0 0-94 0,0 0-30 16,0 0-23-16,0 0-57 15,0 0 3-15,-6 95-44 16,6-79-1-16,0-4-192 16,0 1-1198-16</inkml:trace>
  <inkml:trace contextRef="#ctx0" brushRef="#br0" timeOffset="1178">3127 1823 480 0,'0'0'0'0</inkml:trace>
  <inkml:trace contextRef="#ctx0" brushRef="#br0" timeOffset="1401">3107 2351 1320 0,'0'0'280'15,"0"0"-188"-15,0 0-76 16,0 0 38-16,0 0-8 0,0 0-46 16,-20 151 0-16,20-128-42 15,0 1-145-15,0 2-87 16,0 4 142-16,0 8-737 16,3-6 855-16,5-6-240 0</inkml:trace>
  <inkml:trace contextRef="#ctx0" brushRef="#br0" timeOffset="1567">3098 2973 629 0,'0'0'646'16,"0"0"-467"-16,0 0-66 15,0 0-20-15,0 0-45 0,0 0-23 16,0 0-15-16,-8 59-10 15,5-56-1-15,3 0-309 0</inkml:trace>
  <inkml:trace contextRef="#ctx0" brushRef="#br0" timeOffset="2246">68 1480 1252 0,'0'0'337'0,"0"0"-181"15,0 0-92-15,0 0 74 16,0 0 10-16,0 0-88 15,0 0-22-15,-3-13-29 16,3 19 28-16,0 9 12 16,7 8-44-16,3 2-5 15,3 18-140-15,-4-4-177 16,2-4-937-16</inkml:trace>
  <inkml:trace contextRef="#ctx0" brushRef="#br0" timeOffset="2498">186 2121 1416 0,'0'0'243'0,"0"0"-152"16,0 0-33-16,0 0 94 16,0 0-2-16,0 0-118 15,0 0-11-15,-9 163-21 16,9-133 0-16,0-1-8 15,0 0-56-15,0 3-53 16,0 1 31-16,0-1-40 16,0 7-51-16,-4-1 6 0,-2 0-10 15,0 3-111-15,0-2-201 16</inkml:trace>
  <inkml:trace contextRef="#ctx0" brushRef="#br0" timeOffset="2822">127 2787 541 0,'0'0'323'0,"0"0"-109"16,0 0-58-16,0 0-56 15,0 0 22-15,0 0-4 16,-26 145-69-16,23-122-5 16,-3 1-25-16,2-4-18 15,-2 4 14-15,3-3-15 16,0-4-43-16,3 1-4 16,-4 0-45-16,4-4 21 15,0 1 26-15,-4-4-1 0,4 4 45 16,0-3-10-1,-3 0 11-15,3 3 5 0,-3 0-4 16,3 0 39-16,-3 2 51 16,0 1 17-16,3-1 26 15,-3 4-19-15,-5-4 1 16,5 6 35-16,-6-4-54 16,1 2-21-16,2-1-26 15,0-3-43-15,0 1 14 16,-1 0-21-16,7-6-64 15,0 1-94-15,0-4-151 16,0-5-1282-16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9:05.25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98 293 1166 0,'0'0'284'15,"0"0"-200"-15,0 0 8 16,0 0 23-16,0 0-4 15,0 0-67-15,0 0 22 16,0-42 63-16,0 42-22 16,0 0-6-16,0 0-3 15,0 0-29-15,-6 15-5 16,-4 4-55-16,-3 2-8 0,0 4 37 16,-4-2-27-16,5 0 5 15,-2-4 20-15,8-8-27 16,-1-5 31-16,7-3-40 15,0-3 1-15,0 0 17 16,7-12-18-16,16-17-13 16,6-7-12-16,4-4-26 15,-1-5 33-15,1 0-38 16,-7 9 42-16,-3 7 4 16,-9 12 20-16,-8 8 8 15,-6 9 52-15,0 0 16 16,-3 9 25-16,-20 23-105 15,-3 10 1-15,-1 5 43 16,4 0-30-16,6-3 12 16,8-6-20-16,6-11-11 0,3-9 19 15,0-9-20 1,0-9 0-16,9 0-21 0,14-6 18 16,7-23-12-16,5-9-6 15,2-6-22-15,-4-2 42 16,-1 6-26-16,-5 1 27 15,-4 13-6-15,-11 7 12 16,-9 14 6-16,-3 5 25 16,0 0 39-16,0 24-5 15,-12 8-49-15,-4 3-21 16,-1 3 44-16,5-7-45 16,7-5-5-16,5-12 4 15,0-5 2-15,0-9-5 0,11 0 4 16,15-3-39-16,7-23-9 15,10-8 0-15,5-13 24 16,5 1 0-16,2-2 20 16,-2 4-12-16,-10 12 16 15,-14 12 0-15,-13 14-12 16,-10 6 28-16,-6 0 11 16,0 29 30-16,0 3-30 15,-16 7 41-15,0-5-52 16,0-1-15-16,5-10 38 15,5-4-39-15,6-8 0 16,0-7 0-16,0-4 0 0,14 0-10 16,11-6-23-16,4-22-79 15,8-1 77-15,2-2-5 16,1 1 18-16,-4 1 21 16,-7 7 1-16,-6 8-5 15,-13 5 5-15,-3 9 0 16,-7 0 30-16,0 9 18 15,0 14 3-15,-3 4-24 16,-11 1-21-16,5-10 40 16,4-2-46-16,5-7 6 15,0-9-5-15,0 0 0 16,8 0-2-16,15-6-4 16,8-14-28-16,9-10 32 0,5 1-32 15,9-3 33 1,-6 1-5-16,-5 6 5 0,-10 6 0 15,-13 13-6-15,-8 6 6 16,-12 0 33-16,0 9 13 16,0 20-26-16,0 1 28 15,-3-4-48-15,-3-2 15 16,6-6-13-16,0-6 5 16,0-5 7-16,0-7-14 15,17 0-11-15,8 0 2 16,12-7-4-16,8-14-2 15,1-6 7-15,3 4 8 16,-7 0-10-16,1 5 10 16,-10 3 0-16,-7 10-6 15,-9 5 6-15,-11 0 0 0,-6 5 1 16,0 18 10-16,0 4 34 16,0-4-45-16,-3-4 0 15,3-5 15-15,0-5-15 16,0-6 0-16,0-3-1 15,19 0 1-15,7 0-12 16,11-15 5-16,5-2 4 16,7-7-3-16,-2 6 12 15,-2 1-12-15,-2 5 1 16,-11 5 5-16,-9 7-1 16,-7 0 1-16,-8 4 0 15,-8 17 16-15,0 2-9 16,0 3-6-16,0-5 8 15,0-3-9-15,0-5 22 0,0-5-22 16,6-6 0-16,20-2 14 16,10 0-14-16,10 0-1 15,5-15-6-15,9-5 7 16,-1-1 0-16,3 3 0 16,0 1-8-16,-5 5-2 15,-9 4 10-15,-8 4-8 16,-14 4 7-16,-10 0 2 15,-7 4 30-15,-6 13-31 16,-3 2 1-16,0-2 50 16,0-6-39-16,0-2-6 15,0-3 0-15,5-6 6 16,1 0-6-16,3 0-6 0,11 0 0 16,7 0-17-16,8-9 17 15,8-8-15-15,13 1 15 16,3-1 0-16,3 2-6 15,-2 6 6-15,-15 7 0 16,-10 2-7-16,-11 0 7 16,-14 2 0-16,-7 16 16 15,-3 4-10-15,0-5 47 16,0-6-44-16,0 1-8 16,3-9 33-16,4 0-34 15,-1-3 1-15,3 0-1 16,8 0 1-16,6 0 5 15,10-12-6-15,7-3 0 0,8-3 2 16,6 4-2 0,3-1-12-16,2 7 11 0,-5 2 1 15,-9 6 3-15,-5 0-3 16,-11 0 0-16,-4 8 20 16,-8 7-19-16,0 0 28 15,-4-3-7-15,-3-1-10 16,3-2 39-16,-1-3-51 15,8 0 1-15,3-6 29 16,10 0-16-16,7 0 5 16,-1 0-19-16,4 0 12 15,-1 0 2-15,-7 0-14 0,-1 3 0 16,-2 6 3 0,1-3-3-16,3 1 0 0,4-6 0 15,-5-1 0-15,1 0 8 16,-7 0-8-16,-6-1-74 15,-12-21-56-15,-8 4-373 16,-3 1-999-16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9:09.33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0 237 1438 0,'0'0'296'0,"0"0"-196"16,0 0-4-16,0 0 125 16,0 0-17-16,0 0-102 0,6 0-64 15,-3-3 5-15,3 3-8 16,2-3 0-16,-5 0-19 16,3 3-6-16,-3-3 20 15,4 0-28-15,-4 0 2 16,4-4 26-16,-1-3-20 15,4-3 1-15,-1 2-10 16,2-1-1-16,-8 6 15 16,0 3-15-16,0 3-3 15,-3 0 3-15,0 0 0 16,0 3 38-16,0 15-12 16,0-1-6-16,-3 3 34 15,-6-1-29-15,-2-1 15 0,5-1 7 16,0-6-29-16,2 2 6 15,4-7-23 1,0 0 0-16,0-6 1 0,0 0-2 16,4 0-29-16,22 0-35 15,6-15-15-15,7-8 11 16,7-4-11-16,1-1-7 16,-1 5 55-16,-4 3-4 15,1 8 25-15,-7 3 9 16,-7 9 2-16,-12 0 22 15,-8 0 32-15,-9 18 11 16,0 10 16-16,0-3-49 16,0 4 31-16,0-6 14 15,13-1-48-15,4-10 1 0,6-4-20 16,6-8-10-16,10 0-1 16,7-6-73-16,7-17 44 15,2-2 2-15,-2-9-44 16,-5 4 19-16,-8 4 16 15,-11 5 33-15,-10 10-12 16,-11 7 13-16,-5 4 2 16,0 0 38-16,-3 0 14 15,0 4 30-15,0 7-39 16,3-2-2-16,3-3 2 16,5 3-43-16,6-6 2 15,5 0-2-15,10-3 6 16,5 0-12-16,2 0 0 0,7-3-22 15,7-12 27 1,-1-6-31-16,7 4 20 0,0-4-1 16,-7 3-1-16,-13 10 13 15,-13 5 1-15,-12 3 0 16,-11 0 56-16,-3 17 1 16,0 10-8-16,0-1 15 15,-9-2-26-15,1-3 5 16,8-4-38-16,0-6-4 15,0-4-2-15,26-4 1 16,16-3-6-16,8 0 5 16,10-3-41-16,-3-15 21 0,3 1-26 15,2-4-7-15,0 1 19 16,6-1-30-16,2 3 50 16,-1 4 9-16,-7-2 6 15,-3 7 0-15,-10 1 0 16,-1-1 0-16,-5 3-6 15,-7 3 8-15,1-2-2 16,-11 2 46-16,-4 3-20 16,-2-3 13-16,0 3-22 15,-3-3 0-15,5 3 13 16,4-3-30-16,8 3 0 16,5 0 38-16,7-3-31 15,2 0 18-15,8 0-25 0,-1-1 0 16,4 2 3-1,4-1 3-15,-4-1-7 0,-3 2 1 16,-4 2-36-16,-10 0 36 16,1 0-1-16,-7 0 1 15,-4 0-14-15,-2 6 14 16,-4-1 0-16,3 2 0 16,-2-7 7-16,2 0 11 15,5 0-16-15,1 0-2 16,1 0 33-16,4 0-31 15,-1 0 2-15,-7 0 11 16,-2 0-15-16,-10 0 29 16,0 0-29-16,-8 0 6 15,5 0 13-15,-1 0-19 16,4 0-1-16,6 0 0 0,22 0-108 16,-5-7-214-16,0-4-575 15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9:36.44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343 1659 205 0,'0'0'1634'16,"0"0"-1341"-1,0 0-172-15,0 0 89 0,0 0 28 16,0 0-70-16,0 0-74 16,-3 75 1-16,6-75-11 15,-3 2 21-15,3-2-30 16,-3 0-17-16,0 0 28 15,3 0-55-15,-3-25 7 16,0-14-17-16,0-17-20 16,0-10 18-16,0-15-19 15,0-13 0-15,0-3 3 16,-6-3-3-16,-3-1 0 0,-5 5-6 16,4 9 15-1,1 2-6-15,3 7-3 16,-2 7 0-16,5 5 9 0,3 7-9 15,0 9-6-15,0 9-2 16,0 6 16-16,0 10-2 16,0-2-6-16,0 4 0 15,0 0-5-15,0 2 5 16,0 1 0-16,0 0-6 16,0 4 15-16,0 5-1 15,0 2-8-15,0 3 0 16,3 1-2-16,2 5 2 15,-5 0 0-15,3-3-1 0,-3 3 1 16,3-3-6 0,0 0 6-16,0 0 0 0,0-1-17 15,-3 2-2-15,0-15-124 16,0-1-218-16,-3 1-636 0</inkml:trace>
  <inkml:trace contextRef="#ctx0" brushRef="#br0" timeOffset="456">3 525 863 0,'0'0'932'0,"0"0"-721"16,0 0-32-16,0 0 86 15,0 0 6-15,0 0-143 16,0 0-29-16,-11-51-3 15,19 18-29-15,4-1 33 16,5-2-50-16,-1-4-38 16,7-3 50-16,2-2-54 0,4-4-7 15,7 2 1 1,0 2 7-16,0 6 9 0,-1 7-18 16,-5 11 8-16,-5 13 50 15,-2 8-29-15,-1 0 20 16,4 14 4-16,1 12-37 15,1 3 22-15,1 4-38 16,18 8-65-16,-10-12-163 16,-7-3-1081-16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9:37.88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0 208 1558 0,'0'0'722'0,"0"0"-583"16,0 0-78-16,0 0 109 15,0 0-9-15,0 0-24 16,0 0-81-16,56-148-10 15,-30 127 32-15,4 9-41 16,-5 0-1-16,1 10 15 16,-1 2-6-16,-5 0 33 0,-4 14-47 15,-5 19-11-15,-5 10 32 16,-6 6-51-16,0 7 5 16,0 2-6-16,0-2 2 15,-20-1 10-15,4-11-12 16,-4-9 0-16,8-9-2 15,-1-11 2-15,7-9 0 16,3-6-1-16,3 0-29 16,0-12 17-16,0-23-65 15,15-11 29-15,18-10 19 16,12-5-51-16,8-1 16 16,-2 7 32-16,1-2 27 15,-4 11-4-15,-12 12 10 0,-13 10 0 16,-8 12 55-16,-10 9 1 15,-5 3 72-15,0 0-5 16,-11 27-75-16,-18 6 21 16,-1 7-36-16,-1 10-13 15,5 2 52-15,2-5-47 16,9 5 7-16,8 1-10 16,7-4-16-16,0-4 27 15,4-5-33-15,22-8 0 16,5-12-4-16,5-5 4 15,13-12-90-15,32-13-99 16,-9-24-456-16,-5-7-716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9:40.90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115 2834 1640 0,'0'0'366'15,"0"0"-236"-15,0 0 14 16,0 0 88-16,0 0-80 16,0 0-79-16,0 0-44 15,0-55-13-15,3 28 29 16,5-2-39-16,-2-3 4 16,0-5 38-16,-3-10-9 15,4-3 22-15,-4-8-8 0,0-9-24 16,-3-3 18-1,3-3-47-15,-3-12 1 0,0 3 11 16,0 5-6-16,0-2-12 16,0 8 4-16,3 7 2 15,5 2 5-15,-2 10-5 16,3-4 0-16,1 7 5 16,-1-4-5-16,2 4-1 15,-5 3 0-15,0 0 1 16,-1 1 1-16,-2 5-1 15,-3-1 0-15,3 3 2 16,-3 1-2-16,3 0-1 16,-3-1 1-16,3 1 0 15,4-4-2-15,-1 3 2 16,0-3 0-16,0 5 3 0,-1 2-3 16,1 0 0-16,-3 4-1 15,0 0 1-15,0 5 8 16,-3-2-8-16,0-2 0 15,0 0-5-15,0 0 5 16,0-3 0-16,0-4-1 16,0 4 2-16,0-1 2 15,0 6-3-15,0 3 0 16,0 3-3-16,0 8 3 16,0-6-2-16,0 5 2 15,7-5 0-15,-1 0 2 16,3-5-2-16,2 2 0 15,-2-2 13-15,1 4-13 0,-7-1 9 16,0 2 8-16,-3 0-11 16,0 1 36-16,0 3-42 15,0 3 1-15,0-1 17 16,0-2-18-16,0 4-6 16,0-4 6-16,0 0 0 15,0 4 5-15,0-3-5 16,0 4 0-16,0 4 11 15,0 0-11-15,0 6 0 16,0 0 6-16,0 0-6 16,0 0 22-16,0 0-22 15,0-2 0-15,0 2 8 0,0-4-8 16,0 0-6 0,3 1 6-16,-3-3 0 0,0-1 3 15,3 6-3-15,-3-4 0 16,0 5 2-16,0 0-2 15,0 0 0-15,0 0-6 16,5 0-69-16,14-17-168 16,1 0-299-16,-2 0-121 0</inkml:trace>
  <inkml:trace contextRef="#ctx0" brushRef="#br0" timeOffset="645">0 352 1377 0,'0'0'356'15,"0"0"-195"-15,0 0 34 16,0 0 23-16,0 0-40 16,0 0-75-16,0 0-17 15,-8 9 30-15,11-18-8 16,11-6-8-16,2-2-24 15,4 0-38-15,-1-4 31 16,4-2-44-16,2 0-17 0,4-2 31 16,4 4-38-16,-2-6-1 15,9 2 0-15,-4 3 9 16,0-1 3-16,-5 3-12 16,-4 3 0-16,-7 4 12 15,-5 7 11-15,-5 0 14 16,-4 6-4-16,5 0-9 15,-2 3 64-15,5 20-46 16,1 9-22-16,4 7 26 16,8 1-46-16,11 2-9 15,37 4-79-15,-7-11-225 16,-7-9-732-16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3:25.05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39 458 1622 0,'0'0'324'0,"0"0"-245"16,0 0-47-16,0 0 139 16,0 0 1-16,0 0-38 15,0 0-48-15,17 53-47 0,6-47 29 16,5-6-36-1,12 0 17-15,2-6 14 0,12-24-51 16,5-13-12-16,6-13 0 16,-3-9-5-16,-4-3-2 15,-5 1-13-15,-13 6 17 16,-14 9 2-16,-10 14 1 16,-10 15 0-16,-3 15 78 15,-3 8 12-15,0 0 10 16,0 31-69-16,-9 28-13 15,-7 15 48-15,2 17-51 16,5 4 6-16,3-1-21 16,1-3-15-16,5-10-7 15,-3-4-231-15,-3-20-343 16,-5-15-683-16</inkml:trace>
  <inkml:trace contextRef="#ctx0" brushRef="#br0" timeOffset="316">0 983 1969 0,'0'0'552'0,"0"0"-496"16,0 0-38-16,0 0 177 15,0 0 6-15,0 0-71 0,0 0-27 16,161 3-28-16,-96-3 27 16,11 0-60-16,4 0-12 15,10 0 15-15,1-3-44 16,0 0 1-16,-6-1-4 16,-6 4 4-16,-10-2-16 15,-13-2 13-15,-11 2-95 16,-11-11-72-16,-12 0-297 15,-12-8-282-15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9:43.06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13 115 1497 0,'0'0'301'0,"0"0"-126"15,0 0 11-15,0 0 30 16,0 0-32-16,0 0-92 15,0 0-11-15,-13-17-13 16,13 8 4-16,3 2 27 16,10-4-62-16,4 2-7 15,2 3 42-15,1 0-47 0,0-2-7 16,-2 4 3-16,-2 4-13 16,1 0 35-16,-4 0-31 15,-1 18 11-15,-4 3 23 16,-2 11-32-16,-3 6-3 15,-3-4-11-15,0 4 0 16,0 1 0-16,0-6 0 16,0-8-25-16,0-5 16 15,0-5 3-15,0-3 0 16,-3-6 4-16,0-2 2 16,3-4-15-16,-3 0 15 15,3 0-33-15,0 0-4 0,0-18-23 16,0-7 22-1,15-4-10-15,15-6-58 0,1-1 33 16,5-1-14-16,4-2 19 16,-1 0 57-16,0 6-2 15,-8 7 10-15,-1-1 3 16,-15 15 12-16,-4 1 51 16,-5 5-16-16,-6 6 31 15,3 0 46-15,-3 0-37 16,0 0 4-16,0 0 4 15,0 0-24-15,-6 12-2 16,-14 5-55-16,1 10-14 16,-7-1 42-16,4 1-28 15,-4 5-2-15,7 0 6 16,-1 0-9-16,4 6 37 0,2-3-29 16,8 3-10-16,3-3 35 15,3-4-33-15,0 2 9 16,0-4-9-16,12-2-3 15,12-7 12-15,5-5-18 16,-1-11 0-16,5 3 8 16,-1-7-8-16,1 0-26 15,0-7-32-15,-1-18-41 16,13-27-95-16,-9 5-414 16,-3 3-351-16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9:48.47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276 2406 1731 0,'0'0'301'0,"0"0"-195"16,0 0-38-16,0 0 171 15,0 0-22-15,0 0-116 16,0 0 2-16,-4-9-27 15,4-9-22-15,4-9 4 16,2-7-37-16,0-7-4 16,-3-9-17-16,5-8 1 15,-8-12 26-15,0-9-27 16,0-12 0-16,0-5 0 16,0-5 1-16,-5-2-2 15,-1 0 0-15,0 5 1 16,6 8-2-16,0 7 2 15,0 10 0-15,0 9 6 0,9 6-6 16,2 6 0-16,1 6-1 16,-2-1 2-16,-1 0-4 15,2 4 3-15,-2-3 0 16,-2 7 6-16,-1-3-6 16,-3 5 0-16,-3 1-6 15,3 4 12-15,-3-1-5 16,3-6-1-16,5 1 0 15,-2-3-1-15,-3 3 2 16,3 5-1-16,-2 8 2 16,-4 2-2-16,3-2 35 15,0 2-35-15,3 3 0 16,2-3 13-16,-2-2-12 0,0 0 8 16,0 3-9-1,2-6 1-15,-2 6 22 0,0 1-23 16,1 2 0-16,-1 3 12 15,-3 5-12-15,-3 2 18 16,3 2-7-16,-3 5-11 16,0 0 24-16,3-5-24 15,-3 5 0-15,5-2 8 16,-5 1-8-16,0 3 0 16,0 0-1-16,0 0-20 15,-5 0-111-15,-13 0-492 16,-1 0-987-16</inkml:trace>
  <inkml:trace contextRef="#ctx0" brushRef="#br0" timeOffset="399">0 311 1741 0,'0'0'247'16,"0"0"-184"-16,0 0 149 0,0 0 5 15,0 0-104-15,0 0-36 16,0 0-31-16,184-90-1 15,-128 51-15-15,3 1-11 16,-2 0 23-16,-5 4-30 16,-9 7 52-16,-7 7 52 15,-8 9-42-15,-5 3 0 16,-4 3-2-16,1 5-26 16,-1 0 27-16,4 5-53 15,3 14-14-15,1 13-6 16,-2 2-56-16,14 26-104 15,-7-11-422-15,-2-2-842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49:49.81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0 131 1707 0,'0'0'381'0,"0"0"-240"16,0 0 21-16,0 0 75 15,0 0-41-15,0 0-53 16,0 0-77-16,16-85-2 16,7 66 7-16,-1 6-20 15,6 5-5-15,-6 5-2 0,4 3-16 16,-4 0 39-16,-5 28-43 15,-8 14-9-15,-6 2 12 16,-3 9-25-16,0 1 8 16,-12 2-10-16,-8-4 6 15,1-4-1-15,-1-11-5 16,4-6 0-16,7-10-6 16,1-9 6-16,5-9-9 15,3-3-29-15,0-3-52 16,0-30 35-16,23-12-17 15,10-11-9-15,9-5-13 16,3-1-35-16,0 11 68 16,-6 9 43-16,-6 11 18 15,-10 6 42-15,-10 11 69 16,-7 11 2-16,-3 3 12 0,-3 0-6 16,0 6-9-16,0 30-43 15,-19 4-29-15,-7 11 35 16,1 12-46-16,0-2 2 15,16-3 14-15,6-2-20 16,3-10-7-16,9-13-16 16,31-7 6-16,12-24-16 15,13-2-71-15,42-28-87 16,-17-25-377-16,-12 3-911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1:21.88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99 26 157 0,'0'0'554'16,"0"0"-443"-16,0 0-69 15,0 0-17-15,0 0 11 16,0 0-35-16,0 0 9 0,0 0 19 15,0 0 20-15,0 0 11 16,0 0-8-16,0 0-18 16,0 0-22-16,-3 0-12 15,3 0-84-15,0 0-7 16,0 0 44-16,0 0 47 16,0 0 1-16,0 0 133 15,0 0-12-15,-5 0-50 16,5 0-5-16,-3 0-16 15,3 0-49-15,0 0-2 16,0 0-3-16,0 0 3 16,0 0 3-16,0 0-2 15,0 0 52-15,0 0 47 0,0 0 6 16,0 0 12 0,-3 0-64-16,3-3-8 0,-3-3 5 15,0 2-38-15,3 1-7 16,-3-2-4-16,0 2 8 15,-1 1-20-15,4 2-12 16,-3 0-57-16,0 0 39 16,3 0-39-16,0 0 14 15,0 0 21-15,0 0 12 16,0 0 25-16,0 0-92 16,0 0-26-16,0 0 31 15,0 0-50-15,0 0 56 0,0 0 17 16,0 2 25-16,6 1-6 15,-2 1-107-15,-1-4-199 16</inkml:trace>
  <inkml:trace contextRef="#ctx0" brushRef="#br0" timeOffset="178">82 17 487 0,'0'0'270'0,"0"0"-77"15,0 0-44-15,0 0-52 16,0 0-46-16,0 0 5 15,0 0-31-15,0 11-3 16,0-7 27-16,0 2-30 16,0-1-2-16,0 1-17 0,0 3-5 15,0 4-2 1,0-2-186-16,0-7-667 0</inkml:trace>
  <inkml:trace contextRef="#ctx0" brushRef="#br0" timeOffset="388">82 17 651 0,'0'108'250'0,"0"-98"-93"16,0-2-45-16,0 3-13 15,0 1-9-15,0 2-58 16,0 3-7-16,0-2-25 15,0 0-2-15,0 3-27 0,0 2-127 16,0-5-171 0,0-2-311-16</inkml:trace>
  <inkml:trace contextRef="#ctx0" brushRef="#br0" timeOffset="565">82 449 157 0,'0'0'396'0,"0"0"-201"16,0 0-102-16,0 0-9 16,0 0-36-16,0 0-19 15,0 0-29-15,6 84-26 16,-6-67-62-16,0-2-136 0,0-3-273 16</inkml:trace>
  <inkml:trace contextRef="#ctx0" brushRef="#br0" timeOffset="684">82 449 204 0,'6'201'213'0,"-6"-195"-77"0,0 2-19 16,0 2-15-16,0-1-51 15,0-1-37-15,0-4-14 16,0 7-26-16,0-3-146 16</inkml:trace>
  <inkml:trace contextRef="#ctx0" brushRef="#br0" timeOffset="889">88 869 704 0,'0'0'206'0,"0"0"-131"16,0 0 22-16,0 0 2 15,0 0-76-15,0 0-4 16,0 0-5-16,0 78-13 15,0-60-1-15,0-1-27 16,0 3-125-16,0-2-192 16</inkml:trace>
  <inkml:trace contextRef="#ctx0" brushRef="#br0" timeOffset="1089">85 1195 152 0,'0'0'629'0,"0"0"-458"0,0 0-24 16,0 0-9-16,0 0-73 16,0 0-20-16,0 0-5 15,0 108-31-15,0-87 1 16,0-1-10-16,0-1-44 16,-3-4-70-16,0 1-134 15,0 4-13-15,0-3-270 16</inkml:trace>
  <inkml:trace contextRef="#ctx0" brushRef="#br0" timeOffset="1249">40 1572 483 0,'0'0'145'16,"0"0"-41"-16,0 0 37 16,0 0-22-16,0 0-47 15,0 0-26-15,0 0-36 16,-3 114-10-16,0-95-62 15,0-4-195-15,3 0-544 0</inkml:trace>
  <inkml:trace contextRef="#ctx0" brushRef="#br0" timeOffset="1411">17 1912 97 0,'0'0'507'16,"0"0"-409"-16,0 0-59 16,0 0-24-16,0 0-15 15,0 0-100-15</inkml:trace>
  <inkml:trace contextRef="#ctx0" brushRef="#br0" timeOffset="1786">17 1912 143 0,'0'170'641'16,"0"-164"-465"-16,0-1-24 0,0 5-19 15,0 1-27-15,0 1-16 16,0-1-52-16,0 1-3 16,0 0-11-16,0 1-18 15,0-3 13-15,0 5-19 16,0-7 0-16,0 4-6 15,0-3 6-15,0-3-43 16,0 0-18-16,0 0-55 16,-3-1 26-16,3 1-51 15,-3 3 43-15,-1 3 76 16,1-1 7-16,3 4 15 16,0 0 30-16,0-2 51 15,0 3 16-15,0 1-42 0,0 1 6 16,0-5 55-1,0 2-24-15,0 0-30 0,-3 0 4 16,3-2-33-16,0-2 1 16,0 3-34-16,0-6-139 15,0 1-1375-15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8:17.70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600 256 694 0,'0'0'211'0,"0"0"-48"16,0 0-27-16,0 0 22 15,0 0-24-15,-130 159-62 16,105-131-21-16,-5-5 22 16,1 2-7-16,-4 0 13 0,2 2-62 15,-2 0 5-15,-4 4 16 16,6-2-38-16,-2 6 1 15,1-1 2-15,-1 5-2 16,5-6 20-16,-2 4-21 16,4-5 0-16,9-6-3 15,5-3 3-15,5-2-15 16,4-7-33-16,3 1-85 16,0-7-10-16,0-4-263 0</inkml:trace>
  <inkml:trace contextRef="#ctx0" brushRef="#br0" timeOffset="571">1132 80 1045 0,'0'0'218'0,"0"0"-29"16,0 0-63-16,0 0 30 15,-185 173-43-15,126-117-89 0,-8 0 6 16,2 4 8 0,-1 0-21-16,9-6 38 0,1 4-55 15,8-2 6-15,-1 0 36 16,6-4-42-16,1 1-7 16,0-1 7-16,3-5 0 15,5 0-1-15,-3-4-18 16,9-3-10-16,4-4 16 15,9-8-43-15,4-3-51 16,11-17-51-16,0-5-164 16,0-3-1002-16</inkml:trace>
  <inkml:trace contextRef="#ctx0" brushRef="#br0" timeOffset="1202">1772 4 1058 0,'0'0'295'15,"0"0"-102"-15,0 0 49 16,0 0-56-16,0 0-60 16,0 0-23-16,0 0-56 15,-57-25-36-15,27 45 42 16,-9 10-31-16,-9 10-10 16,-8 7 39-16,-5 5-43 0,-10 6 7 15,-4 5-15 1,-5 2 1-16,-5 6 4 0,-3 1-5 15,-5 5 0-15,-2-4 4 16,2 0-4-16,9-3-7 16,12-6 7-16,10-5 0 15,14-8-6-15,9-3 1 16,7-10-5-16,8-4 3 16,2-2-25-16,2-2-22 15,1-6 8-15,1-1-13 16,-2-3 28-16,1 1-62 15,5-7 50-15,8-3 13 16,6-5-19-16,0-6-59 16,3 0-126-16,14 0-436 0</inkml:trace>
  <inkml:trace contextRef="#ctx0" brushRef="#br0" timeOffset="1744">1909 265 1305 0,'0'0'250'0,"0"0"-172"16,0 0 3-16,0 0 52 15,0 0-46-15,0 0-62 16,0 0 22-16,-155 87 19 15,106-43-13-15,-13 3 31 16,-3 6-72-16,-8 8 12 16,-5 4 18-16,-10 3-41 0,-3 5 7 15,-5 6-8 1,-5 0 6-16,-3 3-14 0,3-6 1 16,11-1 7-16,12-6-12 15,10-9 6-15,13-4-28 16,10-10 25-16,5-5-11 15,7-6 8-15,8-6-18 16,5-9-2-16,11-2 20 16,2-3-64-16,4-7 3 15,3 4 1-15,0-4-99 16,0-8-51-16,0 0-172 16,0 0-718-16</inkml:trace>
  <inkml:trace contextRef="#ctx0" brushRef="#br0" timeOffset="2269">1858 603 1128 0,'0'0'244'15,"0"0"-122"-15,0 0 5 16,0 0 32-16,-170 120-41 16,119-82-72-16,-5 9 4 15,-2 2 5-15,-2 7-27 16,-9 8 22-16,-2 2-23 16,-4 7-14-16,1 4 9 15,-4-5-21-15,0 2-1 16,0-5 0-16,7-7-5 0,6-10-4 15,13-4 1 1,4-9-33-16,8-1 17 0,4-5-48 16,2-5 16-16,4-4 44 15,7 0-29-15,4-7-15 16,4-2 21-16,4-3-19 16,5-7-32-16,6 1-19 15,0 0-78-15,0-6-302 0</inkml:trace>
  <inkml:trace contextRef="#ctx0" brushRef="#br0" timeOffset="2763">1777 1041 1081 0,'0'0'279'16,"0"0"-150"-16,0 0-27 0,0 0 73 15,0 0-67-15,-182 155-50 16,134-109-6 0,-5 8-31-16,-5 0 34 0,-4 8 9 15,-3-2-41-15,-2 2-2 16,-1-4-21-16,-4 1 17 15,1-2-16-15,-1-1 1 16,-2-3-2-16,2-1 0 16,5-5 8-16,5-4-16 15,14-7 16-15,6-4-6 16,16-8-2-16,10-7-75 16,8-3-21-16,8-11-35 15,5-3-385-15,14 0-846 0</inkml:trace>
  <inkml:trace contextRef="#ctx0" brushRef="#br0" timeOffset="3341">2010 1079 1000 0,'0'0'272'15,"0"0"-192"-15,0 0 49 0,0 0 60 16,0 0-49-1,-149 155-64-15,102-106-33 0,-1 7-21 16,-3 5 11-16,-1-3-27 16,-2 0-6-16,1-4 8 15,2-3-1-15,1-4-7 16,5 0 0-16,0 0 0 16,3-4 2-16,0-3-1 15,3-1-2-15,3-1 1 16,4-3-13-16,-1-1 11 15,4-4-59-15,2 0 6 16,9-5-28-16,2-5-35 16,2-1 17-16,8-8-22 15,3-5-128-15,3-3-352 0</inkml:trace>
  <inkml:trace contextRef="#ctx0" brushRef="#br0" timeOffset="3801">1906 1540 1129 0,'0'0'220'0,"0"0"-155"15,0 0 36-15,0 0 54 16,0 0-19-16,0 0-80 16,-171 168-27-16,132-130 17 15,0 4-45-15,-6-2-1 0,-2 4 19 16,-1 2-19-16,3-1-1 16,0-5-11-16,6-5 24 15,10-3-25-15,5-6-15 16,9-3-29-16,4-2-78 15,5-6-134-15,3-9-834 0</inkml:trace>
  <inkml:trace contextRef="#ctx0" brushRef="#br0" timeOffset="4042">1772 1862 1207 0,'0'0'279'0,"0"0"-279"16,0 0-6-16,0 0-116 15,-148 165-1147-15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0:01.91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114 402 1993 0,'0'0'374'0,"0"0"-233"15,0 0 18-15,0 0 43 0,0 0-38 16,-20 160-34-16,20-62-70 16,0 11 15-16,0 10-33 15,0-7 3-15,0 0 21 16,0-19-65-16,0-12-1 16,0-17 0-16,0-20 9 15,0-11-5-15,0-21-4 16,0-12-26-16,0 0 25 15,0-33-48-15,0-31-25 16,0-21 24-16,0-46 16 16,-12-41 25-16,-15 6 3 0,5 13 6 15,2 29-8-15,14 37 25 16,3 7-16-16,3 7 17 16,0 24-6-16,14 20 36 15,20 14-40-15,16 9 8 16,14 6 48-16,18 0-51 15,5 0-12-15,9 15-2 16,5-1-10-16,-4 1-62 16,10 0-179-16,-26-7-455 15,-22-2-861-15</inkml:trace>
  <inkml:trace contextRef="#ctx0" brushRef="#br0" timeOffset="190">153 821 2383 0,'0'0'354'0,"0"0"-314"16,0 0-7-16,207-24-33 15,-61-9-8-15,-23 7-133 16,-10 0-588-16</inkml:trace>
  <inkml:trace contextRef="#ctx0" brushRef="#br0" timeOffset="457">1550 0 2631 0,'0'0'336'0,"0"0"-268"16,-188 178 72-16,78-18 56 15,-4 52-67-15,17-15-55 16,36-33-56-16,35-51 39 16,19-33-57-16,7 7 9 0,0 6-24 15,25 5-41 1,25-15-83-16,46-19-149 0,-10-23-419 15,-10-24-345-15</inkml:trace>
  <inkml:trace contextRef="#ctx0" brushRef="#br0" timeOffset="697">1835 769 2505 0,'0'0'290'0,"0"0"-164"16,0 0 47-16,62 204 52 15,-31-129-101-15,11 0-91 0,5-7 12 16,4-7-45-16,5-7-9 16,-2-10 8-16,-4-8-152 15,-5-16-176-15,-9-8-473 16,-17-12-588-16</inkml:trace>
  <inkml:trace contextRef="#ctx0" brushRef="#br0" timeOffset="889">2304 815 1347 0,'0'0'1097'0,"0"0"-880"16,0 0-28-16,-135 216 62 15,70-121-57-15,-10 3-90 16,-2-9-36-16,5-4-68 0,11-16-7 16,13-13-69-16,11-21-126 15,18-13-154-15,13-17-490 0</inkml:trace>
  <inkml:trace contextRef="#ctx0" brushRef="#br0" timeOffset="1189">2328 114 2372 0,'0'0'283'0,"0"0"-253"16,0 0 43-16,146 156 100 0,-89-69 29 15,5 17-15-15,3 16-97 16,-7 11-27-16,-5 6-9 16,-14 3 18-16,-20-3-2 15,-19-6-65-15,-7 1-4 16,-44-6 18-16,-14-11-19 16,-7-12-41-16,10-19-20 15,8-28-83-15,21-23-142 16,17-25-650-16</inkml:trace>
  <inkml:trace contextRef="#ctx0" brushRef="#br0" timeOffset="1368">3585 931 2078 0,'0'0'640'0,"0"0"-549"15,0 0-80-15,230 0-11 16,-159 6 0-16,14 19-27 16,-17 2-226-16,-23 0-690 0</inkml:trace>
  <inkml:trace contextRef="#ctx0" brushRef="#br0" timeOffset="1537">3478 1630 2883 0,'0'0'565'16,"0"0"-530"-16,0 0-19 15,0 0 58-15,278 23-74 16,-82-23-50-16,-25 0-267 16,-8-4-1019-16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0:04.82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1396 49 1332 0,'0'0'360'16,"0"0"-205"-16,0 0-86 16,0 0 89-16,0 0 13 15,-165-52-7-15,123 52-49 0,0 4-80 16,-3 29 6-16,-4 20 72 16,3 14-45-16,4 25-11 15,3 35 19-15,7 54-32 16,12 56 37-16,10 21-38 15,10-1-10-15,0-23 63 16,0-31-89-16,10-10-1 16,7-6-4-16,6-11-1 15,-7-5 13-15,-1-11-14 16,-7-23 0-16,-8-26 22 16,0-29-21-16,0-12-1 15,-23 10 1-15,-13 5 0 16,-17 4 48-16,-11-14-40 15,-17-13-9-15,-10-16 62 0,-9-11-50 16,-4-14 9-16,3-13 3 16,8-5-24-16,12-3 48 15,19 0-48-15,20 0 1 16,20 0 35-16,16-5-36 16,6 3-13-16,6 2-1 15,33 0 14-15,12 0-19 16,10 2 19-16,12 24-20 15,0 13 10-15,5 10 10 16,4 21 0-16,-1 14-1 16,6 44 2-16,3 59 26 15,-9 73-27-15,-19 44 0 16,-29 13 47-16,-27 3-46 0,-6-22 10 16,-9 1-11-1,-18 0 7-15,-2-5 20 0,1-1-27 16,1-2 1-16,1-5 51 15,4-3-32-15,2-6 5 16,4-12 1-16,10-16-25 16,6-25 61-16,0-31-62 15,25-45 0-15,14-41-24 16,0-28-7-16,62-5-92 16,-8-16-168-16,11-20-946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0:35.53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17 587 485 0,'0'0'1274'0,"0"0"-1078"16,0 0-71-16,0 0 95 0,0 0-21 16,0 0-28-16,-22-46-57 15,22 25-52-15,6-3 6 16,10-2-3-16,7 0-25 15,-1 3 23-15,7 2-51 16,4 4-11-16,6 8 23 16,0 6-24-16,3 3 0 15,0 3-1-15,-3 27 1 16,-7 13-1-16,-13 10 1 16,-8 11 0-16,-11 3 7 15,0 5-7-15,-17-1-1 16,-16-10-6-16,-1-7 7 0,-2-12 4 15,3-12-4-15,7-16 0 16,4-14 27-16,5 0-16 16,5-6-4-16,12-29 10 15,0-11-8-15,9-13-18 16,33-9-20-16,14-1-43 16,8 5 17-16,4 8-11 15,-3 10 12-15,-7 8 17 16,-7 14 31-16,-12 7-9 15,-8 5 12-15,-15 10 3 16,-10-2 45-16,-6 4 16 16,0 0 26-16,0 0 16 15,-6 6-38-15,-18 21-7 0,-5 5-58 16,-4 11 19-16,8 7 29 16,2 0-38-16,11 5-1 15,5-5-7 1,7-1 7-16,0-2-2 0,0-6-7 15,22-3 0-15,14-3-1 16,15-12-2-16,16-5-43 16,48-18-80-16,-11 0-200 15,-6-12-356-15</inkml:trace>
  <inkml:trace contextRef="#ctx0" brushRef="#br0" timeOffset="407">2059 47 1689 0,'0'0'739'0,"0"0"-545"16,0 0-59-16,0 0 143 15,0 0-55-15,0 0-137 16,0 0-51-16,-185 108-19 16,104-53 8-16,-7 2 29 0,7-1-52 15,11-8 11 1,14-6 16-16,17-5-17 0,13-6-10 16,13-1-1-16,10 0 0 15,3 1 15-15,0 2-15 16,22 1-6-16,11 1 6 15,9 4 0-15,7-5-1 16,9 4-7-16,4 2 8 16,3-1 10-16,-4-1-10 15,4 4-1-15,-7-5-33 16,24 8-116-16,-18-6-221 16,-8-13-462-16</inkml:trace>
  <inkml:trace contextRef="#ctx0" brushRef="#br0" timeOffset="706">2665 369 2065 0,'0'0'380'0,"0"0"-227"16,0 0 52-16,81-166 64 15,-53 113-72-15,5 3-78 16,-7 7-57-16,-7 10 29 16,-2 16-50-16,-8 10 1 15,-4 7 0-15,-2 18-30 16,0 34 21-16,-3 25 6 0,0 16-8 16,0 11 11-1,-17 12-42-15,-3 0-1 0,4-4-32 16,7 35-132-1,3-30-307-15,1-24-802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0:45.38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941 175 1674 0,'0'0'278'0,"0"0"-221"15,0 0 50-15,0 0 168 16,0 0-67-16,-9-14-73 15,-2-3-35-15,-1-4 6 16,-4 0 5-16,-4-1-48 16,-5 1 19-16,-8 0-40 0,-4 1-3 15,-8 9 37-15,-6 4-70 16,-7 7 14-16,-7 0 6 16,-10 15-25-16,4 17 39 15,3 9-40-15,-1 15 1 16,8 12 41-16,7 14-41 15,1 12 26-15,8 2 6 16,16 0-32-16,10-2 14 16,11-2-15-16,8 0 0 15,0-2 17-15,8-6-17 16,14-6 0-16,7-5-6 16,7-4 16-16,6-11 2 15,3-5-12-15,8-10 0 16,1-9 0-16,8-10 0 15,2-12-19-15,11-12 19 0,7 0 0 16,8-36-2-16,4-20 2 16,0-12-4-16,-10-13-5 15,-15-14 9-15,-21-7-5 16,-16-8 4-16,-19-7 2 16,-13-5 25-16,0 1-26 15,-28 8 0-15,-25 5 16 16,-6 11-16-16,-2 16-6 15,4 14 5-15,21 20-36 16,16 24-39-16,9 13-585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1:10.66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23 823 1759 0,'0'0'255'16,"0"0"-129"-16,0 0-46 0,0 0 145 15,0 0-20-15,0 0-74 16,-39 0-32-16,39 0-66 15,0 0-2-15,19-8 4 16,13-11-13-16,18-4 47 16,7-11-62-16,12-7-5 15,8-15 28-15,1-5-30 16,3-12 0-16,-6-6-6 16,-7-2 16-16,-10 2 7 15,-10 3-11-15,-8 12-3 16,-12 12 66-16,-11 14-26 15,-4 11 7-15,-10 15-10 16,0 12-16-16,-3 0 27 0,0 18-51 16,0 37 0-1,0 50 54-15,-6 9-39 0,-10 17-14 16,-4 10 21-16,1-25-22 16,2 7 24-16,5-11-24 15,1-21 0-15,2-12 20 16,-1-14-20-16,4-16-6 15,0-10-5-15,-5-14 22 16,5-4-22-16,3-9 2 16,3-9-67-16,0-3-51 15,0 0-236-15,6-23-426 0</inkml:trace>
  <inkml:trace contextRef="#ctx0" brushRef="#br0" timeOffset="430">1944 222 1716 0,'0'0'382'0,"0"0"-274"16,0 0 37-16,0 0 147 15,0 0-63-15,0 0-87 16,0 0-98-16,-48 52-6 16,-1-8 19-16,-10 13-30 0,-15 3-9 15,-7 2-10-15,-3-1-7 16,6-5 40-16,4-10-35 16,15-11 20-16,20-8 22 15,14-10-13-15,11-9-18 16,14 1-14-16,0-3 6 15,14 5-15-15,25 4 7 16,9 6-1-16,11 2 13 16,8 4-13-16,1 2-1 15,7 4 1-15,-7-2 0 16,-1 4 9-16,-5-1-9 16,-3 3-20-16,-4-4-92 15,-7 9-120-15,-9-13-316 16,-22-9-314-16</inkml:trace>
  <inkml:trace contextRef="#ctx0" brushRef="#br0" timeOffset="672">1209 1232 1936 0,'0'0'522'16,"0"0"-467"-16,0 0 5 0,0 0 172 16,0 0-31-1,165 64-98-15,-85-56-33 0,12 1-68 16,-2-3-2-16,0 2-26 16,18 7-235-16,-20 0-441 15,-21-1-1360-15</inkml:trace>
  <inkml:trace contextRef="#ctx0" brushRef="#br0" timeOffset="1193">2625 751 2119 0,'0'0'308'0,"0"0"-213"16,0 0 0-16,0 0 115 16,0 0-59-16,0 0-55 15,0 0-75-15,181-38-9 16,-129 66 7-16,-7 10-19 16,-12 9 34-16,-18 5-34 15,-15 10 0-15,0-5 27 16,-22 4-27-16,-7-13-16 15,-4-11 16-15,11-10-2 16,10-11-11-16,7-14-5 16,5-2-41-16,0-2-14 15,20-28-52-15,22-14-19 0,10-8-9 16,7-6 1-16,9-2 32 16,-4 2 40-16,-2 9 80 15,-6 10 2-15,-22 10 47 16,-7 13 65-16,-21 12 50 15,-6 4-13-15,0 0 55 16,-19 37-75-16,-20 5-32 16,-3 14 12-16,-4 4-52 15,10 2-7-15,14-4-17 16,16-2-34-16,6-7 18 16,0-5-19-16,39-3-23 15,15-9 17-15,21-9-110 16,60-20-169-16,-11-3-211 0,-13 0-265 15</inkml:trace>
  <inkml:trace contextRef="#ctx0" brushRef="#br0" timeOffset="1546">4737 421 2112 0,'0'0'384'0,"0"0"-265"0,0 0 139 15,0 0-19 1,-171 145-73-16,90-86-112 0,-6-1-35 16,0 0 28-16,11-4-34 15,15-7 4-15,19-7-17 16,16-7 1-16,23-6 5 15,3 0-6-15,9-3-3 16,27 2-3-16,15 0 12 16,8 3-7-16,6 0 1 15,2 1 0-15,5 1 2 16,-7 1-2-16,0 4-24 16,-7-1-21-16,-13 8-181 15,-12-9-443-15,-24-9-266 0</inkml:trace>
  <inkml:trace contextRef="#ctx0" brushRef="#br0" timeOffset="1783">3888 1430 1468 0,'0'0'1081'16,"0"0"-891"-16,0 0-158 15,0 0 171-15,0 0 23 16,0 0-105-16,202 103-57 16,-112-86-47-16,7-3-10 15,-2 4-7-15,-5 3-7 16,11 4-210-16,-27-2-492 0,-16-7-981 16</inkml:trace>
  <inkml:trace contextRef="#ctx0" brushRef="#br0" timeOffset="2299">5435 751 2143 0,'0'0'326'16,"0"0"-224"-16,0 0 95 0,0 0 59 16,45-154-80-16,-6 121-138 15,9-2-22-15,11 5 5 16,6 7-12-16,5 12 13 16,2 11-21-16,-7 6-1 15,-3 31 34-15,-11 19-27 16,-18 14 26-16,-20 11 15 15,-13 13-21-15,-30 7 14 16,-37 5-16-16,-25-4-5 16,-10-3 17-16,-9-12-29 15,4-14-1-15,20-17 7 16,19-21-14-16,26-16 27 16,18-12-27-16,18-7 0 0,6 0 37 15,0-9-37-15,19-10-6 16,23-2 5-16,11 6 1 15,9 9 0-15,8 6 0 16,1 6 0-16,-2 30 39 16,-1 6-15-16,2 8 7 15,9-3 5-15,5-1-25 16,14-10 38-16,-1-14-49 16,7-12-8-16,25-14-32 15,-22-24-176-15,-20-13-655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3:27.11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60 1906 0,'0'0'229'15,"0"0"-132"-15,0 0-52 16,0 0-4-16,0 0 78 16,0 0-6-16,0 0-70 15,167-59 2-15,-98 59-45 16,1 7 0-16,-11 26 24 16,-17 4-24-16,-16 18 0 15,-26-3 11-15,0 13-11 16,-39 0 47-16,-17 3-11 0,-7-15 34 15,4-6 53 1,10-9-33-16,10-12-14 16,16-8-43-16,11-12-11 0,7-3 10 15,5 0-32-15,0 0 0 16,20 3-2-16,20 0 2 16,13-4-19-16,15 2-43 15,8-4-117-15,29-6-56 16,-20-19-433-16,-14-1-1117 0</inkml:trace>
  <inkml:trace contextRef="#ctx0" brushRef="#br0" timeOffset="307">802 74 2061 0,'0'0'572'16,"0"0"-469"-16,0 0 82 15,0 0-13-15,0 0-54 16,-173 150-40-16,156-88-43 16,17 7 17-16,0-8-52 15,40-3 0-15,19-14-12 16,17-8-2-16,5-16-36 16,8-17-30-16,-4-3-28 15,-10-18 48-15,-19-20 2 16,-27-9 58-16,-25-11 18 15,-8-3 76-15,-51 3-5 0,-15-1-29 16,-10 15-33-16,1 9-27 16,10 9-21-16,22 5-300 15,27 3-871-15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2:51.53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774 1200 1572 0,'0'0'265'0,"0"0"-205"15,0 0 79-15,0 0 54 16,0 0-43-16,0 0-27 15,10-98-47-15,-7 80 7 16,-3 1 1-16,0 0-5 16,0-3 37-16,0 4-68 15,-10-1-4-15,-10 6 44 16,-2 1-51-16,-4 8-8 16,-5 2-5-16,-3 0-18 15,-2 0 16-15,5 27-21 0,-5 10-1 16,7 13 29-16,-1 8-29 15,8 11 10-15,2 8 4 16,3 5-13-16,11 2 32 16,0 4-33-16,6 2 0 15,0 0 1-15,0 2 0 16,0-3-1-16,3-4 0 16,6-10 3-16,-1-5 0 15,-2-8-3-15,-6-7 0 16,0-7 3-16,0-8-2 15,0-6-1-15,-23-7 18 16,-2-7-7-16,-11-3 64 0,0-2-50 16,-6-5 5-16,0-2 14 15,-1-5-34-15,4-3 29 16,8 0-22-16,1 0-7 16,4 0 19-16,7 0-29 15,2-3 0-15,5-3-2 16,2 4 13-16,7-2-23 15,0 4 12-15,3-2-44 16,0 2-16-16,19 0-227 16,13 6-362-16,4 5-228 0</inkml:trace>
  <inkml:trace contextRef="#ctx0" brushRef="#br0" timeOffset="475">508 3125 1800 0,'0'0'321'0,"0"0"-212"16,0 0-103-16,0 0 154 16,0 0 25-16,0 0-95 0,0 0-1 15,91-25-1-15,-65-4-21 16,-4-5 56-16,-2-5-41 16,-3 4-4-16,-8 0 23 15,-2 6-33-15,-4 6 45 16,0 8-55-16,-3 9-25 15,0 2 51-15,0 4-69 16,0 0-4-16,0 16-11 16,0 24 0-16,0 13 19 15,0 8-19-15,0 9 0 16,0-3 5-16,0-3-5 16,0-5-8-16,0-8 1 15,0-6 14-15,0-7-13 0,-3-9 6 16,3-8-28-16,-3-4 2 15,3-8-122-15,0-3-152 16,6-6-471-16</inkml:trace>
  <inkml:trace contextRef="#ctx0" brushRef="#br0" timeOffset="1603">544 143 1562 0,'0'0'302'0,"0"0"-133"15,0 0 60-15,0 0 20 16,0 0-112-16,0 0-39 16,0 0-41-16,-29-22-8 15,29 18 26-15,0-4-45 16,12-2-6-16,15-5 43 16,-1 1-48-16,10 1-2 15,-2 5-10-15,3 4-1 16,-4-1 12-16,-5 5-18 0,-5 0 0 15,-7 7 3 1,-4 12-3-16,-4 11 0 0,-8 2-1 16,0 6 2-16,0-1 21 15,-20-1-22-15,-2-4 0 16,-5-6 8-16,9-3-8 16,1-8 0-16,4-6-14 15,10-7 31-15,0-2-25 16,3 0 8-16,0-2-37 15,0-22-2-15,19-8-43 16,10-2 7-16,10-5-15 16,6 5-34-16,4-2 38 15,0 4-6-15,-4 6 32 0,-3-1 59 16,-6 7-19 0,-11 6 20-16,-8 2 39 0,-8 4 71 15,-6 2 72-15,-3 6-60 16,0 0-11-16,0 0 41 15,0 0-69-15,0 0-31 16,-15 0-37-16,-5 14-7 16,-10 12 23-16,2 6-31 15,2 13 0-15,-1 1 45 16,5 4-35-16,10 0-9 16,4-3 11-16,8-7-2 15,0-6 11-15,11-1-21 16,17-10 0-16,8-3-24 0,12-8 18 15,31-12-134 1,-12 0-319-16,-11-4-759 0</inkml:trace>
  <inkml:trace contextRef="#ctx0" brushRef="#br0" timeOffset="20268">1707 1251 1582 0,'0'0'568'16,"0"0"-490"-1,0 0-26-15,0 0 170 0,0 0-18 16,0 0-102-16,33-132-29 15,-7 112-27-15,3 3 61 16,1 4-83-16,1 11-23 16,-1 2 51-16,-1 0-43 15,-4 8-2-15,-5 22-4 16,-4 5 5-16,-13 9 44 16,-3 5-52-16,-9 3 0 15,-27 4 50-15,-12 0-48 16,-7-6 17-16,-4-6-16 0,5-13 8 15,4-5 17-15,8-11-28 16,14-9 0-16,8-6 28 16,10 0-27-16,7 0 1 15,3 0-2-15,0 0 10 16,3 0-27-16,19 0 17 16,5 0-6-16,5 0-11 15,4 0 17-15,3 11-6 16,0 13-3-16,0 2 9 15,-1-2 11-15,4-1-11 16,4-7 0-16,-4-3-18 16,1-7-18-16,-4-3-159 15,-11-3-297-15,-8 0-170 16,-17 0-1152-16</inkml:trace>
  <inkml:trace contextRef="#ctx0" brushRef="#br0" timeOffset="20643">1289 2152 1877 0,'0'0'317'0,"0"0"-150"16,0 0 64-16,0 0-3 0,0 0-83 16,0 0-102-16,0 0-20 15,36 4 84-15,7-2-65 16,11 5-3-16,7-5 2 16,12 4-20-16,0 0 29 15,8-1-42-15,4 4-7 16,2 0 41-16,-3-3-35 15,-6-4-7-15,-9 2 0 16,-15-2-4-16,-15 2 3 16,-16-2-106-16,-9 5-158 0,-14 10-194 15,0-3-39 1,-14 0-419-16</inkml:trace>
  <inkml:trace contextRef="#ctx0" brushRef="#br0" timeOffset="21085">1425 2823 958 0,'0'0'1105'0,"0"0"-959"0,0 0-133 16,0 0 155-16,0 0 58 15,0 0-107-15,0 0-79 16,78-96-25-16,-53 52 54 16,3 1-54-16,-9 1-14 15,-7 4 90-15,2 10-1 16,-8 7-20-16,-3 10 8 15,1 11-48-15,-4 0 15 16,0 11-45-16,0 30 0 16,0 17 64-16,0 9-53 15,0 7-2-15,0-2-6 16,0-5 13-16,0-9-19 0,0-12 3 16,0-7-22-1,0-9 22-15,3-13-132 0,9-12-185 16,18-5-265-16,-7-11 192 15,-1-13-1449-15</inkml:trace>
  <inkml:trace contextRef="#ctx0" brushRef="#br0" timeOffset="21701">1876 2554 1625 0,'0'0'332'0,"0"0"-177"15,0 0 116-15,0 0-19 16,0 0-94-16,0 0-43 16,0 0-47-16,143-43 11 0,-101 43-33 15,6 0-26-15,1 0 19 16,-4 0-33-16,1 0-6 16,-7 0 22-16,-8 0-22 15,-7 0-1-15,-12 2 0 16,-6 2 1-16,-6-4 21 15,0 0-12-15,0 0 3 16,-15 0 21-16,-12 0-26 16,-7 0 7-16,-5 0-1 15,-4 0 7-15,1 0 33 16,3 0-45-16,0 0-8 16,3 0 37-16,8 0-35 0,2 0 7 15,6 0 6 1,7 0-14-16,4 0 16 0,6 3-17 15,-2 3 0-15,5 2-11 16,0 1 17-16,0 6-15 16,0 3 8-16,8 4 1 15,14 2 0-15,1 2 0 16,6 0 0-16,1 3-11 16,1-3 29-16,-1 1-30 15,-4 0 12-15,-1-4 0 16,-2 1 11-16,-7-3-11 15,-10-2-3-15,-6-1-8 16,0-2 22-16,-3 1 14 0,-28-1-25 16,-5-5 8-16,-6 1 8 15,3-5-16-15,0-5 0 16,2-2 0-16,9 0 13 16,-1 0-29-16,10 0 10 15,5 0-93-15,14 0-114 16,0 0-583-16,14 0-1420 0</inkml:trace>
  <inkml:trace contextRef="#ctx0" brushRef="#br0" timeOffset="23474">2770 1830 1084 0,'0'0'578'0,"0"0"-430"16,0 0-62-16,0 0 34 15,0 0 99-15,0 0-121 16,0 0-42-16,0 0 78 16,0 25-45-16,0 5 8 15,0 7-8-15,0 4-29 16,0 5 30-16,0-2-69 16,0-1-20-16,0 2 46 0,0-7-47 15,0-7 0 1,0-1-6-16,3-7 12 0,11-6-23 15,5-4 17-15,4-11-48 16,-1-2 39-16,7 0-25 16,-2-15-14-16,2-13 42 15,-1-8 6-15,-4-1-18 16,-6-5 18-16,-1 5 0 16,-7-4 78-16,-4 3-15 15,-3 6 10-15,-3 6-4 16,3 9 12-16,-3 5 40 15,0 8-85-15,0 4-20 0,0 0 37 16,0 10-53-16,0 22-3 16,5 8-8-16,-2 7 22 15,0 3 4-15,0-3-15 16,0-1 0-16,7-8 1 16,-4-6 5-16,3-7-12 15,-1-4-4-15,-2-9-59 16,7-3 12-16,-3-9-217 15,15 0-77-15,-2-6-215 16,-4-11-1340-16</inkml:trace>
  <inkml:trace contextRef="#ctx0" brushRef="#br0" timeOffset="24300">3084 1194 1631 0,'0'0'299'16,"0"0"-155"-16,0 0 93 15,0 0-5-15,0 0-72 16,0 0-101-16,0 0-27 16,-6-52 31-16,29 48-49 15,6 1-8-15,4 3 17 16,0 0-23-16,-2 0 25 16,2 0-25-16,-4 0 0 15,-4 3-3-15,-2 7 3 16,-6 5 0-16,-7 0-10 0,-10 2 22 15,0 0-8-15,0 2 2 16,-4-2-6-16,-11 1 30 16,-5-7-28-16,6 1-2 15,1-7 45-15,4 1-38 16,3-6 54-16,3 4-42 16,-2-4-18-16,5 0 29 15,0 0-30-15,0 0 0 16,0 0-1-16,0 0 2 15,0 0-2-15,0 2 1 16,8 4 0-16,4 0-11 0,7 2 12 16,4 3-1-1,4 0 0-15,-4 3 2 0,2 0-17 16,-2 4 15-16,-7 0-12 16,1-1-12-16,-11 3 24 15,-3 0-6-15,-3 2 5 16,0 0 1-16,-20-1-6 15,-11-4 6-15,-5-2 0 16,-6-3 34-16,-1-10-19 16,4-2 2-16,3 0 31 15,8 0-29-15,2 0 44 16,2 0-63-16,12 0-29 16,6 0 29-16,2 0-214 15,4 0-594-15</inkml:trace>
  <inkml:trace contextRef="#ctx0" brushRef="#br0" timeOffset="26537">1483 845 1192 0,'0'0'199'0,"0"0"-105"16,0 0 79-16,0 0-31 15,0 0-65-15,-126 187 7 16,101-135-55-16,-1 6 46 16,3 11 53-16,-4 3-48 15,5 10 20-15,2 8-23 16,1 3-41-16,-1 7 34 16,8 0-60-16,-1 4 26 0,1-1 15 15,1-5-27-15,5-2 32 16,3-4-41-16,3 3 18 15,0-3 25-15,0-7-52 16,0-2 24-16,9-2 0 16,8-5-30-16,-1-3 36 15,7-5-36-15,5-8-18 16,34 13-4-16,-3-17-254 16,-8-16-444-16</inkml:trace>
  <inkml:trace contextRef="#ctx0" brushRef="#br0" timeOffset="28850">3901 2092 1670 0,'0'0'338'0,"0"0"-191"16,0 0 56-16,0 0 19 16,0 0-12-16,0 0-135 0,27-19-36 15,4 17 48 1,5-2-50-16,7 2-3 0,2 2-32 16,0-3 10-16,1 3-5 15,-1 0-7-15,-2 0-19 16,-9 0-39-16,8 0-172 15,-12 0-141-15,-10-3-214 0</inkml:trace>
  <inkml:trace contextRef="#ctx0" brushRef="#br0" timeOffset="29068">4155 1693 1876 0,'0'0'518'0,"0"0"-414"0,0 0 19 15,0 0 134-15,-14 168-81 16,14-93-94-16,0 8-70 16,0-6-1-16,0 0-11 15,0 10-232-15,6-14-384 16,2-21-1558-16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3:26.98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224 528 1560 0,'0'0'269'0,"0"0"-214"15,0 0 23-15,0 0 68 16,0 0-59-16,0 0-19 16,-8-6-31-16,28-12 11 15,-1-5 9-15,4-7-34 16,-1-7 18-16,-2-4-20 16,-1-5 13-16,-2-5 54 15,-1 2-30-15,-4-1 12 16,2 6 54-16,-4 10-58 0,-1 8 37 15,-6 10-45-15,-3 10-20 16,0 6 49-16,0 9-77 16,0 32-10-16,0 21 21 15,0 11-20-15,0 10 34 16,0-2-35-16,0-6 0 16,0-9-26-16,0-4 26 15,0-8-166-15,0-3-141 16,0-12-377-16,0-13-1250 0</inkml:trace>
  <inkml:trace contextRef="#ctx0" brushRef="#br0" timeOffset="309">39 1001 1818 0,'0'0'366'16,"0"0"-226"-16,0 0-5 15,0 0 155-15,0 0-100 16,0 0-132-16,0 0 21 16,25 0-26-16,8 0 2 15,5 0 8-15,8 0-39 16,6 0 51-16,6 0-75 0,4 0 15 15,2 0-26 1,4 0 11-16,-3 0-80 0,-1-7-78 16,3 7-194-16,-19 0-171 15,-20 0-231-15</inkml:trace>
  <inkml:trace contextRef="#ctx0" brushRef="#br0" timeOffset="772">148 1339 1768 0,'0'0'349'16,"0"0"-258"-16,0 0 24 15,0 0 139-15,0 0-136 16,0 0-78-16,0 0 5 15,76 0-9-15,-42 0 21 16,2 0-11-16,0 13-16 16,-7 8 39-16,-10 5-51 15,-8 4-8-15,-11 8 33 16,0 3-28-16,-36 9 5 16,-6-4-11-16,-11 3-9 15,-1-2 41-15,-2-6-40 16,5-6-1-16,12-9 36 15,6-8-19-15,14-7 19 0,13-9-17 16,6 2-19-16,0-4 0 16,6 0-1-16,27 0 1 15,9 0 17-15,9 0-16 16,4 0 14-16,4-4-15 16,-5 0 2-16,-1-3-2 15,-2 1 0-15,-9 2-8 16,0-6-23-16,-3 4-133 15,14-17-127-15,-11 6-416 16,-3-6-1288-16</inkml:trace>
  <inkml:trace contextRef="#ctx0" brushRef="#br0" timeOffset="1230">790 0 1602 0,'0'0'398'16,"0"0"-194"-16,0 0-127 0,0 0 54 16,0 0 60-16,0 0-44 15,0 0-14-15,104 122-67 16,-48-41-14-16,-2 24 56 16,7 36-71-16,-8-6 4 15,-8 8 32-15,-6-2-38 16,-16-21 23-16,-7 11-53 15,-10-8-4-15,-6-7 47 16,0-10-47-16,-30-12-1 16,-7-10 0-16,-10-9 9 15,2-10-22-15,0-16 2 16,6-8-46-16,10-16 25 16,13-9-108-16,16-16-163 0,0 0-364 15,0-5-1325-15</inkml:trace>
  <inkml:trace contextRef="#ctx0" brushRef="#br0" timeOffset="2357">1915 884 1691 0,'0'0'329'16,"0"0"-194"-16,0 0-2 16,0 0 138-16,0 0-105 15,0 0-77-15,0 0-7 16,-140-47-26-16,117 53 13 0,-2 18-7 16,-1 7-45-16,-1 4 33 15,8 6-50-15,4 3 0 16,1-1 31-16,5 1-30 15,9 0 9-15,0-3-10 16,0-8 0-16,0-2-10 16,6-10 10-16,11-11-33 15,5-3 7-15,4-7-54 16,2 0-13-16,2-19-16 16,2-18-17-16,-2-7 31 15,-1-6-48-15,-4-7-1 16,-5-7 42-16,-7-12 46 15,-4-2 30-15,-1-14 18 16,-8-1 8-16,0-3 23 16,0-1-22-16,0 4 35 0,0 11 60 15,0 10-10-15,0 14 27 16,0 11 9 0,0 11-37-16,0 10 19 0,0 15-35 15,0 4-9-15,0 7 4 16,0 0-34-16,0 0 13 15,0 21-2-15,3 21 1 16,3 15 30-16,1 20-47 16,-7 9 4-16,0 11 5 15,0-1-25-15,0 1 21 16,0-10-30-16,0-2 0 16,0-12 16-16,0-9-16 15,0-12 0-15,0-11-12 16,12-14 12-16,8-12-9 15,2-11-22-15,4-4-7 16,1 0 26-16,5-19-40 0,-2-18 4 16,1 1 28-16,-5-9-4 15,-7 8 15-15,-2 8 6 16,-7 5 3-16,-4 10 18 16,-6 8-6-16,0 6 35 15,0 0 17-15,0 6-50 16,0 21 29-16,0 13-25 15,-3 4-18-15,-4 5 38 16,7-2-32-16,0-5-6 0,0 2 0 16,0-11 6-1,24-6 5-15,5-10-11 0,4-9-15 16,4-8 4-16,5 0-24 16,0-31-3-16,-3-6 2 15,-5-7 21-15,-12 0 0 16,-2 6 15-16,-11 5 0 15,-5 13 77-15,-4 8-40 16,0 12 38-16,0 0 7 16,0 26-56-16,-7 13 46 15,-2 7-47-15,-2 4-23 16,11-4 48-16,0-5-50 16,0-5-38-16,65-9-71 15,-4-10-358-15,9-13-867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3:30.55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106 12 1463 0,'0'0'325'0,"0"0"-261"15,0 0-18-15,0 0 97 16,0 0 0-16,0 0-19 16,-3 0-17-16,23 0-15 15,2 0 31-15,1 0-45 16,5 0-23-16,9 0 12 0,-1 0-53 15,3-6-8 1,-2 3-6-16,2 0-11 0,-6 3-89 16,-1 0-206-16,-5 0-239 15,-18 12-1254-15</inkml:trace>
  <inkml:trace contextRef="#ctx0" brushRef="#br0" timeOffset="296">0 283 1687 0,'0'0'379'0,"0"0"-261"16,0 0-38-16,0 0 153 15,0 0-16-15,0 0-101 16,0 0-55-16,109 27-38 16,-56-21-1-16,34-2-22 15,-13 3-221-15,-5-4-577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3:57.59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528 280 1094 0,'0'0'255'0,"0"0"-123"15,0 0 34-15,0 0 3 16,0 0-94-16,0 0-47 15,0 0 51-15,0 0-25 16,0 0 8-16,0 0 0 16,0 0-11-16,0 0 25 15,0 0-56-15,0 0 6 16,0 0 48-16,0 0-24 16,-5 0-10-16,5 0 3 15,0 0-19-15,0 3 45 0,0 2-38 16,0 7 3-1,0 7 42-15,0 6-22 0,0 10 13 16,0 9-19-16,0 3-15 16,-9 2 34-16,3 1-66 15,-1-3 0-15,4-4 47 16,3-5-48-16,0-3 9 16,0-8-9-16,3-5 1 15,13-3-1-15,7-9 0 16,-1-7-7-16,11-3-4 15,-4 0-26-15,4-11-15 16,-2-15 23-16,3-3 14 16,-9-9 5-16,1 1 10 15,-7-8-2-15,1 4 2 16,-1 2 1-16,-5 8 21 0,-5 8 32 16,-2 9-23-16,-7 8 50 15,0 6-46-15,0 0-16 16,0 8 17-16,0 22-12 15,0 6 6-15,0 9-20 16,3-1-9-16,-3 3 32 16,6-7-33-16,0-2 0 15,5-6-4-15,1-2 4 16,-2-10-9-16,3-3-51 16,0-8-42-16,4-5-115 15,5-4-122-15,-2-9-386 16,-4-9-1066-16</inkml:trace>
  <inkml:trace contextRef="#ctx0" brushRef="#br0" timeOffset="416">1299 0 1452 0,'0'0'336'0,"0"0"-173"15,0 0-1-15,0 0 88 16,0 0-8-16,0 0-97 0,0 0-2 16,-8 18-55-1,-11 11-12-15,-7 6-29 0,-5 2-31 16,-2 1 13-16,0 0-8 15,10-11 9-15,3-3 15 16,8-11-36-16,5-7-9 16,7-4 19-16,0-2-18 15,0 0 25-15,0 0-26 16,4 0 0-16,16 0 0 16,6 0 1-16,2 0-2 15,5 0-4-15,-4 0-40 16,1 0-15-16,-5 0-157 15,1 0-46-15,2 0-106 16,-3-12-178-16,-10-10-394 0</inkml:trace>
  <inkml:trace contextRef="#ctx0" brushRef="#br0" timeOffset="475">1299 0 485 0</inkml:trace>
  <inkml:trace contextRef="#ctx0" brushRef="#br0" timeOffset="579">1299 0 485 0,'71'18'885'0,"-80"-22"-581"0,-2 4-104 0,2 0 92 16,9 0-87-16,0 12-102 15,0 17 51-15,0 9-76 16,0 12-12-16,0 2-25 16,0 9-39-16,0 2-2 15,0 18-30-15,0-15-253 16,0-13-371-16</inkml:trace>
  <inkml:trace contextRef="#ctx0" brushRef="#br0" timeOffset="1118">259 1109 1639 0,'0'0'382'16,"0"0"-240"-16,0 0 46 16,0 0 8-16,0 0-83 15,0 0-40-15,0 0-2 16,0 0 20-16,96 23-1 16,-47-17-33-16,8 0 30 15,13 3-59-15,6 2 4 0,22-5 17 16,12 2-14-16,13-8-1 15,11 0-24-15,1 0-9 16,-6 0 20-16,-14 0-21 16,-22 0 0-16,-24 0 9 15,-21 0-8-15,-22 0-2 16,-16 0-5-16,-10 9-78 16,0 8 5-16,-16 7-192 15,-10-6-248-15,-1-1-242 0</inkml:trace>
  <inkml:trace contextRef="#ctx0" brushRef="#br0" timeOffset="1785">579 1692 1446 0,'0'0'675'0,"0"0"-564"15,0 0 9-15,0 0 128 16,0 0-25-16,0 0-34 16,0 0-146-16,-71-23-7 15,77 14-17-15,20-3-13 0,7-4 24 16,1 8-30-1,5 1 0-15,0 7 13 0,-2 0-13 16,-9 0 0-16,2 11 0 16,-7 12 7-16,-7 7-4 15,-10 4-3-15,-6 5 0 16,0 1 8-16,-3 1-8 16,-19 0-5-16,-5-9-2 15,4-6 14-15,1-3 5 16,5-8 0-16,2-4-10 15,4-5 43-15,5-3-44 16,6-3 0-16,-3 0 3 16,3 0 7-16,0 3-14 15,0-3 3-15,0 6 0 0,20 0-6 16,6 2 6-16,2 5 0 16,5 4 0-16,3 0 1 15,-1 5-3-15,-2 3 2 16,-4 1 0-16,-4 4 5 15,-8-1-5-15,-10 4-7 16,-7-5 6-16,0-2 2 16,-13 3 37-16,-20-6-38 15,-7-2 33-15,-5-7 45 16,3-1-48-16,-3-5 4 16,3-2-4-16,6-6-21 15,1 0 18-15,8 0-27 16,5 0-18-16,13 0-4 15,9-10-134-15,3-24-214 0,30 2-497 16,4 0-1049-16</inkml:trace>
  <inkml:trace contextRef="#ctx0" brushRef="#br0" timeOffset="2184">1275 1735 1991 0,'0'0'573'16,"0"0"-502"-16,0 0 35 15,0 0 138-15,0 0-134 0,0 0-64 16,0 0-46 0,-96 193 0-16,96-145 17 0,0 4-17 15,0-6 0-15,12-2 0 16,15-4 0-16,4-8-1 15,8-5-7-15,6-9-4 16,1-14-1-16,3-4-13 16,-7 0 2-16,-3-25 15 15,-10-14-10-15,-7-10 18 16,-5-6-1-16,-14-9 2 16,-3-3 63-16,0-1-48 15,-14 7 3-15,-17 8 45 16,-5 10-15-16,-9 13-20 0,-6 10-12 15,1 12-15 1,8 8-2-16,10 0-87 0,25 17-194 16,7 10-378-16,0-7-1456 15</inkml:trace>
  <inkml:trace contextRef="#ctx0" brushRef="#br0" timeOffset="2719">2300 1187 1839 0,'0'0'589'0,"0"0"-491"15,0 0 103-15,0 0 32 16,0 0-99-16,0 0-20 15,0 0-85-15,181 0-4 16,-115 0-17-16,1 0 5 16,-5 0-2-16,-11 0-11 15,-6 0-75-15,-9 9-41 16,-6-3-374-16,-15 1-166 16,-7-5-1209-16</inkml:trace>
  <inkml:trace contextRef="#ctx0" brushRef="#br0" timeOffset="2912">2620 918 2043 0,'0'0'524'0,"0"0"-418"15,0 0 6-15,0 0 136 16,0 0-59-16,-16 214-135 15,16-142-39-15,16 28-15 16,4-21-235-16,-4-12-778 0</inkml:trace>
  <inkml:trace contextRef="#ctx0" brushRef="#br0" timeOffset="9472">3748 379 1627 0,'0'0'237'0,"0"0"-195"15,0 0 27-15,0 0 148 16,0 0-101-16,0 0-30 0,0 168-12 16,0-114-18-16,0 0 4 15,0-3-17-15,0 2-10 16,0-3 11-16,3-1-44 16,7-5 0-16,4-7-6 15,4-8 13-15,9-4-14 16,5-15-2-16,4-6-33 15,3-4-28-15,6-8-19 16,-3-29 0-16,-3-9 0 16,-3-12 23-16,-4-7 52 15,-7-1 0-15,-1 2 14 16,-9 4 56-16,-1 11 34 16,-8 14 41-16,-3 12-9 0,-3 10-9 15,0 13 38-15,0 0-81 16,0 16-48-16,0 24 22 15,-3 20-43-15,-6 8 0 16,1 9 5-16,5-4 2 16,3-5 17-16,0-6-25 15,0-6-24-15,0-12-34 16,0-4-192-16,0-10-290 16,3-9-746-16</inkml:trace>
  <inkml:trace contextRef="#ctx0" brushRef="#br0" timeOffset="9797">3512 1339 1788 0,'0'0'485'16,"0"0"-446"-16,0 0 78 15,0 0 116-15,0 0-109 16,0 0-27-16,0 0-1 16,165 0-14-16,-100 0 26 15,10 0-68-15,-1 0-32 0,1 0 28 16,-2 0-36-16,-3 0-6 15,-3 0-71-15,14 8-183 16,-19 7-53-16,-17-4-344 0</inkml:trace>
  <inkml:trace contextRef="#ctx0" brushRef="#br0" timeOffset="10304">3709 1899 1765 0,'0'0'334'15,"0"0"-211"-15,0 0 65 0,0 0-39 16,0 0-66-16,0 0-54 15,0 0-6-15,114-64 51 16,-69 56-39-16,3 3-9 16,-1 5 20-16,-10 0-18 15,-4 9-13-15,-13 18-4 16,-11 8 1-16,-9 6 39 16,0 6-50-16,-32 2 0 0,-13 5 22 15,-10-6-22 1,-7-7 9-16,3-3 5 0,1-10 18 15,10-4 43-15,6-9-58 16,13-6 15-16,10-3 14 16,11-6-25-16,8 0 1 15,0 0-16-15,0 0-6 16,14 0 23-16,14 0-24 16,11 0-7-16,3-2 1 15,0 2 6-15,5 0 0 16,-2 0-1-16,3 0 1 15,-3 4-12-15,0 0-13 16,5-4-148-16,21 0-157 16,-10-12-340-16,-8-15-588 0</inkml:trace>
  <inkml:trace contextRef="#ctx0" brushRef="#br0" timeOffset="10746">4642 353 1763 0,'0'0'366'16,"0"0"-178"-16,0 0 18 15,0 0-10-15,0 0-72 16,0 0 38-16,0 0-61 15,104 225-26-15,-51-91-6 16,-2 37-10-16,-9 37 8 16,-15 14-39-16,-27-19-20 15,-14-17 55-15,-38-24-62 0,-5-28 13 16,-2-30-14 0,6-22-17-16,8-14 10 0,-25 19-141 15,8-11-322-15,3-15-534 16</inkml:trace>
  <inkml:trace contextRef="#ctx0" brushRef="#br0" timeOffset="11738">326 175 1217 0,'0'0'368'16,"0"0"-182"-16,-98 157-27 15,62-69 30-15,2 8 9 16,8 15-7-16,-1 27-61 15,5 34-17-15,-1 35 26 16,7 14-60-16,4-11 6 0,4-18-17 16,5-45-13-16,3-31 5 15,0-26-60-15,0-8 0 16,23 9-9-16,19 8-69 16,42 35-151-16,-6-31-419 15,-6-26-1235-15</inkml:trace>
  <inkml:trace contextRef="#ctx0" brushRef="#br0" timeOffset="12728">5621 376 1415 0,'0'0'358'0,"0"0"-237"15,0 0 14-15,0 0 113 16,0 0-29-16,0 0-128 15,0-8-35-15,0 49 62 16,0 12-4-16,0 15-5 16,0 18-42-16,0 7-12 15,0 15 40-15,-6 10-64 16,0 13-11-16,-2 5 52 16,5 3-38-16,3-2-18 15,0-4-16-15,0-15 2 16,0-9 10-16,0-16-12 15,0-11-6-15,0-11 6 0,0-11 0 16,0-8 14-16,0-10-14 16,-9-11 0-16,-1-9 8 15,4-9-8-15,6-9-18 16,0-4-34-16,0-15-147 16,6-20-432-16,10-6-514 0</inkml:trace>
  <inkml:trace contextRef="#ctx0" brushRef="#br0" timeOffset="13391">5865 365 1694 0,'0'0'335'16,"0"0"-191"-16,0 0-18 0,0 0 81 15,0 0-4-15,0 0-114 16,0 0-57-16,123-91 25 16,-81 91-32-16,-3 0 0 15,-7 12-10-15,-10 12-9 16,-5 6 14-16,-14 6-20 16,-3 5-20-16,0 0 20 15,0 0-39-15,-6-10 4 16,0-4-9-16,-2-10-24 15,5-7 11-15,3-8-27 16,0-2 19-16,0 0 16 0,11-12-28 16,14-16 26-1,8-5-18-15,5-5 22 0,1-6 46 16,-3 5-9 0,0 0 10-16,-7 5 9 0,-4 3 30 15,-8 8 76 1,-7 13 52-16,-10 3-15 0,0 7 46 15,0 0-86-15,-13 19-40 16,-16 20 18-16,-4 11-48 16,0 4-4-16,5 6-7 15,5-4-29-15,9-2 39 16,8-4-41-16,6-6 0 16,0-6 5-16,6-6-5 15,21-3-46-15,8-6-16 0,34-9-189 16,-7-4-272-16,-11-10-293 15</inkml:trace>
  <inkml:trace contextRef="#ctx0" brushRef="#br0" timeOffset="13975">6081 2217 1793 0,'0'0'333'0,"0"0"-269"16,0 0 49-1,0 0 96-15,0 0-117 0,0 0-65 16,0 0 0-16,62-48-3 16,-40 29 50-16,-2-2-37 15,-4 4 28-15,-5 6 47 16,-5 2-21-16,-6 2 5 16,3 7-20-16,-3 0-29 15,0 0 41-15,0 7-81 16,0 19-7-16,0 12 36 15,0 11-35-15,0 9 9 16,-3 4-8-16,-3-2-2 0,-2 0 24 16,2-9-24-1,3-3 0-15,3-10-10 0,0-9-13 16,0-7-122-16,0-7-223 16,6-6-476-16</inkml:trace>
  <inkml:trace contextRef="#ctx0" brushRef="#br0" timeOffset="14550">6989 1301 1795 0,'0'0'525'0,"0"0"-445"16,0 0-37-16,0 0 157 15,0 0-46-15,0 0-115 16,0 0-15-16,159 0-24 0,-113 0-3 15,2 0-5 1,10 9-120-16,-10 2-185 0,-15 1-364 16</inkml:trace>
  <inkml:trace contextRef="#ctx0" brushRef="#br0" timeOffset="14746">6967 1611 2140 0,'0'0'469'16,"0"0"-403"-16,0 0-65 0,0 0 61 16,0 0-62-16,0 0-70 15,221 2-299-15,-157-2-790 16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4:18.75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40 1677 0,'0'0'531'0,"0"0"-381"15,0 0-47-15,0 0 122 16,0 0 8-16,0 0-172 16,0 0 23-16,84 0 1 15,-28 0-31-15,11-6 18 16,8-1-54-16,10 1-4 15,5 0 29-15,4 1-43 16,10 2 7-16,-3 0 24 16,3 0-30-16,-11 3 31 0,-6 0-31 15,-9 0 7-15,-10 0 31 16,-10 0-39-16,-12 0-1 16,-13 0 0-16,-11 0-55 15,-13 0 8-15,-4 0-70 16,-5 0-38-16,0 0-81 15,-30 0-220-15,1 3-34 16,-4 3-1185-16</inkml:trace>
  <inkml:trace contextRef="#ctx0" brushRef="#br0" timeOffset="578">254 421 1746 0,'0'0'400'15,"0"0"-217"-15,0 0-97 16,0 0 140-16,0 0 10 16,0 0-146-16,0 0-20 15,25 3-22-15,4-3-23 16,7 0 43-16,3 0-52 15,0 0-16-15,-1 0 0 16,-5 0 1-16,-8 11 5 16,-2 6-6-16,-13 7-1 15,-7 6-20-15,-3-2 18 16,0 5 3-16,-33-2-9 0,-1 5 18 16,-8-4-8-16,3-5-1 15,6-6 0-15,10-4 9 16,11-9-9-16,7-5-6 15,5 2 5-15,0-1 2 16,0 1 2-16,17 1-3 16,9 0 0-16,1 4-18 15,4-2 18-15,-1 1 0 16,2 2 0-16,-2 3 0 16,-5 8-3-16,-2-2 3 15,-6 2 0-15,-8 2 12 16,-9 2-11-16,0 1 22 15,-12 0-2-15,-25 1-6 0,-2-1 43 16,-6-5-57-16,-4 2 26 16,1-7 15-16,2-1-42 15,4-9 1-15,9-3-1 16,11-4-14-16,10 0-32 16,12-11-206-16,3-19-372 15,19-6-470-15</inkml:trace>
  <inkml:trace contextRef="#ctx0" brushRef="#br0" timeOffset="945">795 525 1884 0,'0'0'526'0,"0"0"-462"16,0 0 25-16,0 0 119 15,0 0-11-15,0 0-146 16,-47 152-36-16,47-104 5 16,0-5-18-16,0 1 5 15,33-5-7-15,7-6 0 16,8-2 7-16,0-14-7 16,1-9-17-16,-7-8 9 15,-2 0-19-15,-12-12 10 16,-5-17 8-16,-13-11 9 0,-10-10 27 15,0-6-26 1,-7-4 22-16,-25 1 5 0,-10 6-16 16,-11 12 19-16,2 13-24 15,-1 14-6-15,10 10-2 16,13 4-21-16,26 14-141 16,3 12-311-16,0-2-623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4:17.65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0 656 1664 0,'0'0'354'16,"0"0"-220"-16,0 0 61 16,0 0 32-16,0 0-129 15,0 0-55-15,20-23-13 16,5 14-9-16,5 0 42 15,-1 2-29-15,-1 6-16 16,2 1 22-16,-1 0-38 16,-6 0 10-16,-4 11 1 15,-5 16-7-15,-11 5 45 0,-3 7-39 16,0 0 2 0,-14 7 17-16,-8-1-25 15,-4-5-6-15,6-1 0 16,1-11 1-16,2-4 5 0,8-5-6 15,6-11-9-15,0-5-6 16,3-3-11-16,0 0-60 16,0-3-29-16,20-18-7 15,8-9 12-15,9-4-63 16,2-1-34-16,-5-1 104 16,5 2 14-16,-6 2 49 15,-4 2 39-15,-7 4 1 16,-2 5 68-16,-6 7 45 15,-8 2 70-15,-3 5 10 0,-3 7-57 16,0 0 2-16,0 0-18 16,0 22-56-16,-12 12 44 15,-5 11-72-15,0 4-15 16,4 3 39-16,4 1-42 16,9-6-12-16,0-4-5 15,0-4 7-15,3-10 7 16,19-9-15-16,1-5-36 15,4-9 7-15,2-6-115 16,2 0-63-16,11-24-77 16,-9-1-252-16,-4-8-528 0</inkml:trace>
  <inkml:trace contextRef="#ctx0" brushRef="#br0" timeOffset="570">827 0 1629 0,'0'0'286'0,"0"0"-216"16,0 0 59-16,0 0 157 15,0 0-98-15,0 0-64 0,0 0-5 16,12 85-25 0,-35-51 25-16,-2-1-79 0,-1-5-13 15,1-1 37-15,1-4-38 16,12-4-10-16,1-12-14 16,8 1 11-16,3-4-11 15,0-1-2-15,3-3 0 16,17 3 4-16,7-3-4 15,1 0-6-15,1 0-16 16,4 0-34-16,-5 3 37 16,0 0-113-16,-6 0-71 15,-2 0-15-15,-5-3-71 16,-2 0 37-16,-4 0 23 16,-1-22 35-16,-8 1 145 0,0-10 27 15,0-1 22 1,0 4 112-16,0 1 60 0,-8 8-16 15,2 6 95-15,0 7-17 16,6 6-36-16,0 0-113 16,0 19-28-16,0 15 79 15,-3 13-67-15,-1 5-20 16,1 6-25-16,-3 0-23 16,3 1-1-16,0-2-21 15,3 14-221 1,0-13-295-16,0-11-347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4:20.16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0 838 1877 0,'0'0'515'0,"0"0"-443"16,0 0 52-16,0 0 89 16,0 0 2-16,0 0-131 15,0 0-33-15,110 0 34 16,-62 0-56-16,4 0-28 15,2 0 8-15,-1 0-8 16,-5 0-2-16,-3 0-175 16,-3 0-198-16,-9 0-103 15,-13 0-473-15</inkml:trace>
  <inkml:trace contextRef="#ctx0" brushRef="#br0" timeOffset="198">255 508 2041 0,'0'0'298'15,"0"0"-112"-15,0 0 92 16,-25 170-55-16,17-102-55 16,-1 2-137-16,6-1-23 15,-1-9 19-15,4-4-27 16,0-1-126-16,7-16-252 15,13-11-516-15</inkml:trace>
  <inkml:trace contextRef="#ctx0" brushRef="#br0" timeOffset="1138">1182 108 1810 0,'0'0'367'0,"0"0"-209"16,0 0 87-16,0 0-4 15,0 0-96-15,0 0-89 16,0 0-41-16,7-67 8 16,19 64 7-16,2 3-13 15,-1 0 31-15,-1 11-47 16,-4 17 25-16,-8 3 4 16,-11 10-20-16,-3 2 16 0,0 4-17 15,-3 0-9 1,-17-4 10-16,1-7-10 0,2-7-18 15,7-8 0-15,4-7-30 16,3-8 9-16,0-6-16 16,3 0 3-16,0 0-41 15,0-27-80-15,16-2 12 16,16-8 4-16,10-4-90 16,3-3 66-16,8 1 4 15,-5 1-4-15,0 4 35 16,-5 3 14-16,-8 4 132 15,-12 7 31-15,-7 3 175 16,-10 6 47-16,-6 7 31 16,0 8-7-16,0 0-21 15,-12 0-68-15,-18 27-79 0,-5 10 2 16,-11 10-26 0,1 8 5-16,3 3-32 0,10 0-10 15,9 0 14-15,10-10-52 16,13-4-4-16,0-8-6 15,0-8 1-15,23-10-10 16,10-6 8-16,1-10-50 16,8-2-5-16,0 0-152 15,8-6-156-15,-11-8-272 16,-13-1-552-16</inkml:trace>
  <inkml:trace contextRef="#ctx0" brushRef="#br0" timeOffset="1505">1040 889 1984 0,'0'0'495'15,"0"0"-364"-15,0 0-70 16,0 0 164-16,0 0-6 16,0 0-132-16,0 0-32 15,102 3 10-15,-43-3-21 16,3 0 43-16,2 0-82 0,5 0 4 16,-1 0 30-16,0 0-33 15,7-3-6-15,-1 1 0 16,1-4 6-16,-8 0-24 15,-8 3 16-15,-14 1-59 16,-9 2 10-16,-10 0-93 16,-7 0-74-16,-16 0-129 15,-3 11-256-15,0-3-767 0</inkml:trace>
  <inkml:trace contextRef="#ctx0" brushRef="#br0" timeOffset="2054">1396 1313 2138 0,'0'0'488'15,"0"0"-431"-15,0 0 83 16,0 0 121-16,0 0-163 15,0 0-79-15,0 0 16 16,55-47-22-16,-22 38 13 16,3 3-17-16,-2 4-3 15,5 2 40-15,-2 0-45 16,-6 0 9-16,-1 20 33 0,-7 7-23 16,-7 7 7-16,-13 5 3 15,-3 4-21-15,-10 7 51 16,-29 2-60-16,-9 1 0 15,-11-1 18-15,2-8-17 16,-2-3 4-16,4-9-5 16,12-8 0-16,12-14 9 15,7 0-8-15,9-10-1 16,7 0 16-16,5 0-16 16,3 0 6-16,0-10-6 15,11-4 0-15,17 0-12 16,8-1 12-16,6 3 0 15,1 4 5-15,-1 8-4 16,-3 0 14-16,-5 0-4 0,5 2 14 16,1 13 32-16,5-3-45 15,1 0 8-15,2-7 1 16,3-5-15-16,2 0-12 16,6 0-24-16,22-26-89 15,-16-3-68-15,-14 0-735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4:23.22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 1704 0,'0'0'385'15,"0"0"-288"-15,0 0 45 16,0 0 51-16,0 0-35 0,0 0 0 15,0 0-63-15,93 0-8 16,-48 0 3 0,8 0-26-16,-2 3 26 0,2 3-67 15,-2-4-2-15,-9 4 11 16,-3 1-31-16,-13-1-1 16,-4-2-28-16,-8 5-203 15,-8-3-300-15,-6-3-596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4:26.80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 16 1706 0,'0'0'562'15,"0"0"-354"-15,0 0 100 16,0 0 9-16,0 0-91 16,0 0-151-16,0 0-5 15,-8 0-5-15,22 0-25 16,19 0 41-16,9 0-60 15,6 0-19-15,8 0 54 0,6-3-55 16,-5-1-1-16,1 0 0 16,-13-1 11-16,-9 5-26 15,-5 0-26-15,-13 0-155 16,-8 0-472-16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4:25.92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51 2070 0,'0'0'492'16,"0"0"-416"-16,0 0 57 15,0 0 57-15,0 0-90 16,0 0-78-16,0 0 10 15,130-49-8-15,-87 47 6 0,2 2 24 16,-6 0-53-16,-7 2-1 16,-6 19 0-16,-13 5 8 15,-10 6 16-15,-3 7-24 16,0-2 0-16,-25 0 23 16,-6-1-23-16,-3-5 0 15,4-6-6-15,7-5 16 16,8-7 3-16,8-9-13 15,7 3 0-15,0-6-11 16,0 6 11-16,10-1-1 0,13 6-7 16,5 2 16-1,2 1-28-15,2 4 20 0,-2 2 0 16,-7 3 2 0,-4 2-2-16,-10 0 0 0,-9-3 11 15,0 4-11-15,-9-4 57 16,-24 0-57-16,-6-5 0 15,-6-3 13-15,3-3-13 16,3-7-6-16,3-5 0 16,13 0-71-16,23-9-91 15,0-19-347-15,8-2-407 0</inkml:trace>
  <inkml:trace contextRef="#ctx0" brushRef="#br0" timeOffset="346">662 6 2232 0,'0'0'468'16,"0"0"-341"-16,0 0 96 16,0 0-34-16,0 0-107 15,-101 180-3-15,101-124-79 16,0-4 2-16,14 1-2 15,22-4 0-15,12-5-1 16,3-9-13-16,8-6 14 16,-1-13-25-16,-10-14 13 15,-6-2 9-15,-11-6-5 0,-15-26 8 16,-13-12-10-16,-3-11 9 16,-13-7 2-16,-27-7 44 15,-8-1-45-15,-4 8 0 16,1 10 3-16,8 17-3 15,13 14-59-15,21 21-227 16,6 0-548-16,3 0-1230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3:27.96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288 1040 1787 0,'0'0'492'15,"0"0"-288"-15,0 0-77 16,0 0 38-16,0 0 20 15,0 0-95-15,0 0-12 16,202-6-78-16,-100 3 7 16,14 3-4-16,-6 0-3 15,1 0-6-15,-9 0 5 16,-14 0-38-16,-15 0-52 0,-33-8-241 16,-21-2-310-1,-19 4-371-15</inkml:trace>
  <inkml:trace contextRef="#ctx0" brushRef="#br0" timeOffset="461">238 908 1868 0,'0'0'522'0,"0"0"-364"15,0 0 5-15,0 0 66 16,0 0-90-16,0 0-96 15,0 0 16-15,50 162-59 16,19-95 0-16,16 1 16 0,6-3-16 16,11-3-9-16,-7-8-3 15,-7-8-14-15,-12-6 19 16,-21 4-25-16,-25-10-24 16,-27 8 55-16,-3 1 2 15,-45 4-1-15,-34 7 11 16,-17 2-11-16,-18 5 63 15,-10 1-48-15,-4 0-14 16,4-3 59-16,16-9-31 16,26-9 10-16,29-8 6 15,27-7-45-15,23-11 13 16,3 2-13-16,33-4 0 16,25-5 3-16,21 1 8 15,12-9-11-15,11 0 0 16,10 0 1-16,-4 0 6 0,3 0-7 15,-3-3 0 1,-3-3-7-16,-7 4 17 0,-13 2-20 16,-19 0-29-16,-33 0-111 15,-21 0-319-15,-12 0-498 0</inkml:trace>
  <inkml:trace contextRef="#ctx0" brushRef="#br0" timeOffset="2565">147 133 1879 0,'0'0'337'0,"0"0"-249"16,0 0-70-16,0 0 157 15,0 0-43-15,201-115-73 16,-144 107-6-16,-4 8-33 16,-13 0 0-16,-20 23 3 15,-20 24-1-15,-5 18 95 16,-40 11-75-16,-15 6-18 0,0-5 41 16,0-9-24-1,21-16-11-15,16-15-21 16,23-12 1-16,0-7 4 15,26-12-14-15,23-6-23 0,20 0 1 16,42-24-174-16,-17-17-177 16,-12 3-492-16</inkml:trace>
  <inkml:trace contextRef="#ctx0" brushRef="#br0" timeOffset="2851">878 56 1989 0,'0'0'537'16,"0"0"-427"-16,0 0 51 16,0 0 71-16,-167 150-24 15,141-79-114-15,15 2-62 16,11 1 4-16,17-7-36 16,34-10-2-16,22-13-23 15,15-13-45-15,8-18 13 16,-2-13 16-16,-6 0 26 15,-18-44 6-15,-27-15 9 16,-28-14 0-16,-15-10 28 16,-26 1 5-16,-36 10 18 15,-10 16-51-15,-40 30-25 16,21 18-285-16,15 8-1262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4:25.13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0 428 166 0,'0'0'1502'16,"0"0"-1277"-16,0 0-191 16,0 0 8-16,0 0 72 15,0 0-39-15,84-51-18 16,-48 12-56-16,3-5 26 15,-3-6 63-15,-4 1-16 16,-10-3 1-16,-2 6 50 0,-10 7-26 16,-1 7 46-1,-6 14-61-15,-3 10-39 0,3 8 28 16,-3 8-63-16,0 34-9 16,0 22 40-16,0 10-41 15,0 12 24-15,0-2-24 16,0 1-47-16,0-10-11 15,0 10-178-15,3-25-235 16,5-12-205-16</inkml:trace>
  <inkml:trace contextRef="#ctx0" brushRef="#br0" timeOffset="283">22 758 1945 0,'0'0'337'0,"0"0"-236"16,0 0 84-16,0 0 40 16,0 0-77-16,0 0-43 15,0 0-74-15,202 3-4 16,-132-3 26-16,9-9-38 15,-1-3-4-15,0 6-11 16,-7 0-9-16,-4 6-33 16,5 0-206-16,-20 0-255 0,-16 0-348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4:28.30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0 627 1696 0,'0'0'339'0,"0"0"-221"16,0 0-9-16,0 0 61 15,0 0-8-15,0 0-89 0,39-2-42 16,6-22 17-1,4-6-48-15,0-10 1 0,3-8-1 16,-4-3 8-16,0-13-13 16,-1-7 13-16,-5-1-8 15,-4-1 40-15,-11 11-13 16,-8 13 41-16,-13 19 22 16,-3 19 16-16,-3 11 2 15,0 2-81-15,0 40-18 16,0 16 54-16,0 18-39 15,-3 10-9-15,0-1-14 16,0 0-1-16,3-8 0 16,0-5 0-16,0-7-133 15,0 7-171-15,0-16-385 16,0-14-1286-16</inkml:trace>
  <inkml:trace contextRef="#ctx0" brushRef="#br0" timeOffset="290">39 956 2076 0,'0'0'542'0,"0"0"-499"15,0 0 79-15,0 0 135 16,0 0-89-16,0 0-66 0,185-23-67 15,-113 12-5-15,4 2 36 16,6 1-66-16,2 2 6 16,0-1-6-16,8 3 8 15,-8-2-17-15,0 3 4 16,-6 3-73-16,-10 0-83 16,-9 0-297-16,-14 0-194 15,-26 3-1285-15</inkml:trace>
  <inkml:trace contextRef="#ctx0" brushRef="#br0" timeOffset="707">380 1316 2198 0,'0'0'333'0,"0"0"-241"15,0 0 96-15,0 0-23 16,0 0-85-16,0 0-44 16,0 0-25-16,177-56 71 15,-118 47-38-15,-3 9-11 16,-2 0 40-16,-2 0-55 16,-4 24 18-16,-11 4 15 15,-12 11-39-15,-14 5 51 16,-11 7-44-16,-14 12-17 0,-34 1 64 15,-14 6-65 1,-10 3 17-16,-1-6 6 0,3-10-23 16,13-7 66-1,15-14-47-15,15-10-14 0,18-12 46 16,9-5-50-16,0-2 7 16,26-7 22-16,29 0-16 15,22 0 54-15,21 0-69 16,19-21 0-16,6-3-21 15,52 4 17-15,-33 5-178 16,-29 7-553-16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4:52.81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1 324 1652 0,'0'0'304'0,"0"0"-178"0,0 0 75 16,0 0 19-1,0 0-45-15,0 0-49 0,-9-86-84 16,35 72-3-16,3 2 22 16,7 7-17-16,3 1-20 15,3 4-2-15,0 0-13 16,-3 18 19-16,-7 18-28 16,-10 9 0-16,-5 8 5 15,-17 5 1-15,0 4 3 16,-6 2-9-16,-24 0 9 15,-5-6 20-15,-1-8-29 16,0-10 0-16,7-10 1 16,7-9 1-16,5-14 4 15,11-3 10-15,3-4-10 0,3 0-6 16,0-26-75-16,26-15-59 16,16-9-19-16,13-8-46 15,10 0 13-15,3 2-33 16,2 3 66-16,-8 7 93 15,-3 6 13-15,-14 5 47 16,-9 6 1-16,-14 8 61 16,-5 6 110-16,-11 6 45 15,-6 7-3-15,0 2 16 16,-6 0-82-16,-30 11-77 16,-6 25-11-16,-9 7 0 15,-5 10 15-15,11 1-24 16,6 1-15-16,16 1 6 0,13-6-35 15,10 0-6-15,0-3 7 16,19-7 1-16,20-4-17 16,11-8 8-16,7-10-52 15,12-9-68-15,35-9-213 16,-17-6-357-16,-9-15-1096 0</inkml:trace>
  <inkml:trace contextRef="#ctx0" brushRef="#br0" timeOffset="406">1260 163 2241 0,'0'0'463'0,"0"0"-413"15,0 0 71-15,0 0 45 16,0 0 0-16,0 0-124 16,174 55-42-16,-96-32 33 15,10 1-33-15,2-1 0 16,4 2-1-16,-6-4 1 16,-4 6-4-16,-13-7 4 15,-13 1 0-15,-16-1 7 0,-16-3-7 16,-19 2-5-16,-7 6 5 15,-16 7 10-15,-40 9 71 16,-18 8-66-16,-17 7-3 16,-8 6 28-16,-5-7-32 15,12 0 1-15,18-11-9 16,19-9 9-16,22-5-11 16,18-10 2-16,15-8-115 15,19-10-219-15,13-2-611 0</inkml:trace>
  <inkml:trace contextRef="#ctx0" brushRef="#br0" timeOffset="916">2517 93 2225 0,'0'0'507'16,"0"0"-462"-16,0 0 114 15,0 0 54-15,0 0-113 16,197-91-38-16,-136 91-62 16,1 4 0-16,-1 24 24 15,-8 13-22-15,-11 8 17 16,-10 15 2-16,-22 9 15 15,-10 10 50-15,-19 4-62 0,-43 6-3 16,-25 3 34-16,-14-2-34 16,-13-12-4-16,7-12-11 15,11-14-5-15,24-19 34 16,21-14-35-16,24-14 0 16,15-5 5-16,12-4-4 15,0 0 7-15,0-15-8 16,31-6 0-16,16-3 5 15,10 7-5-15,5 5 0 16,7 10 4-16,1 2-2 16,-2 0 20-16,1 0-13 15,-1 0 14-15,-1 8 29 0,1-5-37 16,1-3-9-16,-7 0-6 16,-5 0-7-16,-4-5-45 15,5-30-103-15,-13 5-174 16,-16-6-585-16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6:12.24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0 713 1868 0,'0'0'542'16,"0"0"-485"-16,0 0 50 16,0 0 185-16,0 0-104 15,0 0-93-15,-7 7-32 16,7-7-8-16,0 0 32 0,0 0-48 15,0 0-18-15,0 0 30 16,4 0-36-16,19-8 1 16,5-12-2-16,11-7-14 15,3-7 19-15,4-10-19 16,3-6-1-16,-1-9-13 16,0-2 14-16,-5 1-10 15,-7-2 9-15,-5 3 1 16,-7 7 0-16,-9 5 0 15,-4 5 0-15,-2 8 27 16,-6 11-9-16,1 3 3 16,-1 8 3-16,-3 6-6 15,0 6 48-15,0 0-54 0,0 0-11 16,0 6 45 0,0 26-26-16,0 17 20 0,0 19-17 15,0 16-22-15,0 9 48 16,0 6-49-16,-10 3 0 15,-2-4 25-15,1-11-24 16,-1-6 7-16,-1-8-8 16,-1-12 0-16,2-8 23 15,2-7-23-15,4-10 0 16,-5-8 4-16,5-4-4 16,3-7-6-16,0-2-28 15,0-4-49-15,3-2-14 0,0-5-106 16,0-4-285-1,0 0-296-15,0 0-1222 0</inkml:trace>
  <inkml:trace contextRef="#ctx0" brushRef="#br0" timeOffset="481">62 1242 1446 0,'0'0'509'0,"0"0"-317"0,0 0 39 16,0 0 63-16,0 0 24 15,0 0-120-15,0 0-75 16,-27 8 5-16,27-8-30 15,0 0-2-15,0 0-14 16,0 0-26-16,0 0 32 16,0 0-58-16,0 0-3 15,0 0 12-15,7 0-10 16,16 3 14-16,2 3-14 16,11 1-11-16,7-4 4 15,2 3-22-15,10-4 0 16,7-2 0-16,3 3 0 15,8-3 0-15,5 0 0 0,4 0 0 16,-4 0 0-16,-2 0 0 16,-9 0 0-16,-19 0 0 15,-17 0 0-15,-11 0 0 16,-16 0 0-16,-4 0 0 16,0 0 0-16,-13 0 0 15,-20 0 0-15,4 0-108 16,7 0-375-16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9:14.33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91 2277 0,'0'0'474'0,"0"0"-425"0,0 0 74 16,0 0 62-16,0 0-15 16,0 0-145-16,0 0 24 15,153 6 44-15,-62-6-42 16,18 0 8-16,48 0 2 16,50 0-5-16,55 0 40 15,26 0-77-15,-2 0-10 16,-27-15 19-16,-61 3-27 15,-46 4 11-15,-48 0-12 16,-26 3 0-16,0 5 12 0,-10 0-12 16,-7 0-10-16,-25 0 8 15,-21 0-28-15,-12 5 29 16,-3-5-39-16,0 0-28 16,-3 0-37-16,-3-24-245 15,3-6-551-15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9:12.85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1994 0,'0'0'331'0,"0"0"-206"15,0 0 46-15,0 0 53 16,0 0-60-16,0 0-62 15,0 0-77-15,-6-10 31 16,32 45-19-16,7 21 8 16,6 29 67-16,0 23-82 15,0 17 5-15,-7 9-8 16,1 0-27-16,-5-2 58 16,1-14-58-16,4-12 0 15,-4-19 2-15,-2-18-1 0,-5-20-1 16,-2-21 0-16,-1-16 0 15,1-12 18-15,2-25-18 16,10-46 0-16,10-42 35 16,-3-52-35-16,-6-32 0 15,-10 9 0-15,-17 40 7 16,-6 49 1-16,3 41-8 16,3 5-72-16,4 15-29 15,16 25-219-15,0 13-626 16,1 11-450-16</inkml:trace>
  <inkml:trace contextRef="#ctx0" brushRef="#br0" timeOffset="555">1197 268 2280 0,'0'0'511'0,"0"0"-345"15,0 0-39-15,0 0-7 16,0 0 4-16,0 0-66 16,0 221-13-16,0-141-30 15,9 3-13-15,5 0 37 16,-5-11-39-16,4-11 0 16,-7-12-1-16,2-19 13 0,-5-8-23 15,-3-18 17 1,0-4-6-16,0 0 54 0,0-14-52 15,-17-23 5-15,1-19-7 16,-1-17 9-16,5-23-13 16,2-15 4-16,4-12 0 15,6 1-20-15,0 12 20 16,0 18-17-16,3 28 16 16,16 25 2-16,11 24-1 15,8 11 0-15,8 4 0 16,8 19 39-16,5 26-33 15,0 7-6-15,-4 16 6 16,-4 1 3-16,-5 10 32 16,-7 4-41-16,-11-2 7 15,-14 4 37-15,-14 2-43 16,0-2 14-16,-26-4-9 16,-19-6 1-16,-8-11 22 0,-1-8-29 15,-4-12 0-15,2-11 28 16,5-10-27-16,4-9-2 15,10-4-16-15,10-10-57 16,12 0 23-16,15-22-165 16,0-10-425-16,18-5-529 0</inkml:trace>
  <inkml:trace contextRef="#ctx0" brushRef="#br0" timeOffset="1040">2243 413 2102 0,'0'0'715'0,"0"0"-597"15,0 0-69-15,0 0 56 16,0 0 63-16,0 0-96 15,82-163-53-15,-34 148 6 16,1 13-25-16,-1 2 0 16,-2 26 14-16,-7 27 4 15,-9 15 25-15,-18 18-13 16,-12 8-9-16,-3 2 42 0,-36 0-61 16,-17-5 10-16,-9-12 12 15,-5-19-9-15,2-13 15 16,6-17-12-16,10-16-18 15,16-14 61-15,10 0-60 16,14-3 6-16,5-15-7 16,7 1 6-16,0 2-19 15,10 4 13-15,22 5-18 16,14 6-6-16,5 0 24 16,8 17-3-16,0 15-3 15,-2 3 12-15,4 1 3 16,1-7-9-16,3-9-38 15,4-12-8-15,2-8-191 0,-16-8-468 16,-16-16-943-16</inkml:trace>
  <inkml:trace contextRef="#ctx0" brushRef="#br0" timeOffset="1684">3702 642 2887 0,'0'0'380'0,"0"0"-380"16,0 0-165-16,0 0 20 16,0 0-17-16,0 0-579 0</inkml:trace>
  <inkml:trace contextRef="#ctx0" brushRef="#br0" timeOffset="1802">3789 1243 2329 0,'0'0'683'16,"0"0"-634"-16,0 0-49 0,0 0-41 16,0 0-702-16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9:16.23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1005 603 1099 0,'0'0'728'16,"0"0"-593"-16,0 0-43 16,0 0 79-16,0 0 64 15,0 0-55-15,0-40-101 16,0 22 9-16,3 1-49 15,-3-6 9-15,0-4 76 0,0-2-67 16,-13-2-9 0,-13-2 18-16,-13 1-41 0,-3 2 43 15,-3 9-67-15,-3 2 0 16,1 13 56-16,5 6-57 16,0 3 0-16,7 37-2 15,2 29 19-15,5 47-28 16,8 53 11-16,7 46 0 15,10 10 8-15,3-35-8 16,0-53 0-16,0-48 0 16,0-15 0-16,-3 10 29 15,-3 7-29-15,-2 4 0 16,-4-18 25-16,2-13-25 16,-2-17 1-16,1-15-1 15,2-14-9-15,2-15 7 16,-8-18-200-16,4-26-465 0,-9-11-581 15</inkml:trace>
  <inkml:trace contextRef="#ctx0" brushRef="#br0" timeOffset="212">0 1155 1443 0,'0'0'907'15,"0"0"-806"-15,0 0-42 16,0 0 116-16,169 12 19 16,-84-12-17-16,11 0-135 15,5-9-15-15,5-9-10 0,1 5-17 16,30-11-103-16,-27 9-362 16,-19 1-287-16</inkml:trace>
  <inkml:trace contextRef="#ctx0" brushRef="#br0" timeOffset="557">1774 0 2141 0,'0'0'391'0,"0"0"-200"0,0 0-79 16,0 0 90-16,0 0-36 15,0 0-97-15,-193 132 10 16,119-14-72-16,-10 52 13 16,0 40 65-16,12 13-62 15,30-44 11-15,22-44-10 16,17-51-24-16,3-7 49 15,0 5-49-15,8-1 0 16,17-3-9-16,11-13 9 16,13-22-78-16,38-26-109 15,-12-11-296-15,-4-6-250 0</inkml:trace>
  <inkml:trace contextRef="#ctx0" brushRef="#br0" timeOffset="847">1864 783 2469 0,'0'0'538'16,"0"0"-492"-16,0 0-4 15,0 0 102-15,0 0-29 0,0 0 11 16,0 0-99-1,126 168-14-15,-70-114 31 0,-2 6-8 16,7 2 15-16,-2-4-47 16,-3-6 7-16,-2-4-8 15,-5-5-3-15,-4-11-62 16,-2-10-44-16,12-22-123 16,-7 0-306-16,-9-2-165 0</inkml:trace>
  <inkml:trace contextRef="#ctx0" brushRef="#br0" timeOffset="1070">2492 686 1996 0,'0'0'571'16,"0"0"-498"-16,0 0 14 15,0 0 247-15,0 0-115 16,-132 221-111-16,76-134-47 15,-5 7-25-15,-7-3 54 16,3-6-90-16,7-11 0 16,13-13-15-16,11-19-42 15,22-13-134-15,12-15-376 16,0-12-342-16</inkml:trace>
  <inkml:trace contextRef="#ctx0" brushRef="#br0" timeOffset="1465">2839 227 1788 0,'0'0'977'0,"0"0"-828"16,0 0-113-16,0 0 121 16,0 0 8-16,0 0-62 15,0 0-65-15,49 96-1 0,-7-34 38 16,0 15-49-16,7 10 22 16,2 6-3-16,2 9 1 15,-5 1 35-15,-12 1-69 16,-21 4-11-16,-15 2 37 15,-6 2-26-15,-42-5-12 16,-10-9 0-16,-7-12 0 16,0-13-15-16,10-20 6 15,6-13-42-15,16-20 21 16,14-13-93-16,19-24-120 16,0-27-535-16,13-9-1521 0</inkml:trace>
  <inkml:trace contextRef="#ctx0" brushRef="#br0" timeOffset="1678">3650 1001 2357 0,'0'0'512'15,"0"0"-478"-15,0 0 67 16,0 0 149-16,0 0-120 15,210-24-76-15,-142 18-50 16,13 3 5-16,0 3-18 16,0 0-205-16,-19 9-445 15,-30 13-477-15</inkml:trace>
  <inkml:trace contextRef="#ctx0" brushRef="#br0" timeOffset="1860">3708 1497 2799 0,'0'0'380'0,"0"0"-314"16,0 0-33-16,0 0 8 16,0 0-25-16,284-11-16 15,-177-1-274-15,-12-3-801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9:27.10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803 164 1069 0,'0'0'294'0,"0"0"-133"0,0 0 14 15,0 0 47 1,0 0-6-16,0 0-37 0,0-85-19 16,0 77-31-16,0-2-2 15,0 4-51-15,0 1-12 16,0 2 47-16,0 3-84 15,0-3-3-15,-4 3 23 16,-8-4-35-16,-2-2 6 16,-5 4-18-16,-7-7 0 15,1 5-16-15,-1-2 16 16,-1-1-6-16,2 4 4 16,-1 3 1-16,0 0-20 0,-1 3 19 15,2 23 2 1,-1 15-7-16,4 21 3 15,5 16 4-15,7 19 0 0,10 10 0 16,0 7 6-16,0 3-6 16,24-4 0-16,4-2 6 15,5-6-6-15,-1-3-10 16,1-3 9-16,-1-2 1 16,-2-3 15-16,-5-4-15 15,-5-3 0-15,-8-2-11 16,-5-2 17-16,-7-9-6 15,0-5 0-15,-16-5 2 16,-20-10 20-16,-9 2-22 16,-7-8 0-16,-9-1 15 15,-5-3-15-15,-2-7 0 0,3-1-1 16,4-7 3-16,7-2 23 16,4-1-25-16,5-2 0 15,9-4 3-15,7-6-2 16,10 1-1-16,5-4 0 15,11 1 0-15,3 0-26 16,0 9 19-16,14 2 1 16,11 6 0-16,11 12 12 15,6 5-12-15,4 10 3 16,2 14 3-16,-3 11 15 16,1 13-15-16,-7 18-9 15,-1 35 9-15,-5 46 0 16,-10 43 9-16,-7 6-9 0,-10-14 21 15,-6-25 31-15,0-36-43 16,0-24 23-16,-3-35 16 16,0-29-20-16,3-15 50 15,0 0-56-15,0-1-11 16,0 0 13-16,0-16-24 16,12-13-15-16,12-10-59 15,21-16-141-15,-3-4-360 16,-2-4-1269-16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9:30.50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429 74 1435 0,'0'0'317'0,"0"0"-165"16,0 0 98-16,0 0 114 15,0 0-147-15,0 0-32 16,0 0-29-16,-59-67-38 15,44 67-20-15,-9 0-64 16,-7 3-6-16,-6 32 20 16,-11 21-39-16,0 17-9 0,-1 14 8 15,4 6-7 1,8 3 17-16,15 1-16 0,10-10 4 16,12-2 0-16,0-10-5 15,6-4-2-15,25-14-4 16,9-7-26-16,9-14 29 15,5-16-46-15,8-20 7 16,3 0 41-16,-1-26-36 16,-2-27 34-16,-10-14-5 15,-12-17 7-15,-12-10 43 16,-11-11-43-16,-14 0 10 16,-3 3 42-16,-3 12-51 0,-20 17 18 15,-7 18-19-15,1 16-8 16,10 20-11-16,19 19-197 15,0 0-347-15,3 0-233 0</inkml:trace>
  <inkml:trace contextRef="#ctx0" brushRef="#br0" timeOffset="390">1343 56 2043 0,'0'0'338'0,"0"0"-257"0,0 0 1 16,0 0 174-16,0 0-90 15,0 0-95-15,0 0 0 16,-149 164-53-16,90-111 33 15,1-1-3-15,7 0-33 16,9-5-1-16,8-3-14 16,18-5 0-16,7-8 0 15,9-2-1-15,0-1-7 16,13 2 7-16,19-2 1 16,7-3 14-16,6 1-8 15,0-1 0-15,5 3 24 16,-2-1-17-16,-3 1-13 0,5-1 0 15,1-1-27-15,19 6-19 16,-14-7-454-16,-11-8-294 16</inkml:trace>
  <inkml:trace contextRef="#ctx0" brushRef="#br0" timeOffset="815">889 1025 1722 0,'0'0'479'0,"0"0"-387"16,0 0 90-16,0 0 118 15,0 0-130-15,0 0-98 16,0 0-16-16,19 40-26 16,23-19 16-16,11 0-46 15,12-4-23-15,31 6-129 16,-10-2-384-16,-19-5-477 0</inkml:trace>
  <inkml:trace contextRef="#ctx0" brushRef="#br0" timeOffset="1357">1940 510 1066 0,'0'0'1460'0,"0"0"-1286"0,0 0-167 16,0 0 78-16,0 0 140 16,0 0-185-16,0 0-6 15,42 74 25-15,-23-20-38 16,-10 6 10-16,-6 7-21 16,-3 1-9-16,0-7 1 15,-22-3-2-15,-4-11-22 16,4-12 21-16,5-12-36 15,4-12 9-15,10-7-4 16,3-4-30-16,0-7-33 0,0-27-41 16,33-13 1-16,15-10-13 15,7-12-49-15,10 1 14 16,-6 3 63-16,-11 5 98 16,-15 15 22-16,-11 12 87 15,-13 11 107-15,-9 12 58 16,0 8-35-16,0 2 16 15,0 0-106-15,-12 27-44 16,-12 13 4-16,-1 9-47 16,-7 10 15-16,5 3-10 15,5 2-27-15,10-7 14 0,9-4-32 16,3-7 0-16,3-8-11 16,25-6-40-16,14-11-41 15,14-13-88-15,37-8-195 16,-9-2-276-16,-9-22-541 0</inkml:trace>
  <inkml:trace contextRef="#ctx0" brushRef="#br0" timeOffset="1717">3297 287 1635 0,'0'0'824'0,"0"0"-701"0,0 0-77 16,0 0 217-16,0 0-9 15,0 0-173-15,0 0-33 16,-137 131 33-16,70-75-29 16,-7 5-14-16,2-5-29 15,7-3-8-15,17-11 29 16,12-7-30-16,17-5-7 15,13-7 6-15,6-3-11 16,0 1 10-16,15-3-10 16,21 3 12-16,6-9 2 15,10 7-2-15,-1-5-9 16,5 1 8-16,-2-2-29 16,5-1-12-16,-1 4-81 0,10-1-106 15,-12-3-271-15,-17-3-285 16</inkml:trace>
  <inkml:trace contextRef="#ctx0" brushRef="#br0" timeOffset="2000">2782 1147 2273 0,'0'0'478'0,"0"0"-405"0,0 0-32 16,0 0 142-16,0 0-25 15,0 0-122-15,213 30-9 16,-144-23-27-16,27 1-45 15,-14 1-178-15,-13-8-632 0</inkml:trace>
  <inkml:trace contextRef="#ctx0" brushRef="#br0" timeOffset="2312">3920 708 1965 0,'0'0'238'15,"0"0"-179"-15,0 0 183 16,112-207 8-16,-85 147-53 16,-4 11-92-16,-11 11 12 15,-1 15 24-15,-5 13-34 16,-6 10-20-16,0 0-9 15,0 19-49-15,3 22 14 16,-3 19 4-16,0 13-26 16,0 12 24-16,0 2-45 0,0 4-20 15,0-3-35 1,0 17-179-16,10-22-392 0,-4-21-817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9:36.41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173 611 1091 0,'0'0'558'16,"0"0"-411"-16,0 0-35 15,0 0 138-15,0 0-65 16,0 0-56-16,-33-55-50 15,33 46-22-15,3-3 45 16,20 3-72-16,7 1 3 0,-2-1 25 16,5 9-32-1,2 0 23-15,-2 0-27 0,-4 11-21 16,-5 21 57-16,-9 6-58 16,-12 11 0-16,-3 5 24 15,0 1-22-15,-15 0 10 16,-8-5-12-16,-4-7 0 15,5-7 24-15,2-10-24 16,8-9-13-16,5-9 13 16,3-5-14-16,4-3 13 15,0 0-60-15,0-8-24 16,4-21 5-16,18-7-85 16,11-9 34-16,12-2 5 15,8-6-49-15,1 4 38 16,5 2 32-16,-7 4 48 0,-7 4 55 15,-13 11 4 1,-10 4 39-16,-11 12 113 0,-11 6 42 16,0 6 77-16,0 0-127 15,-3 12-43-15,-20 23 64 16,-7 12-79-16,2 11-23 16,-2 3-28-16,12 1-25 15,1-4 39-15,14 0-51 16,3-2 0-16,0-7 6 15,0-5-4-15,20-6-4 16,5-7-10-16,10-10-48 16,8-12-18-16,34-9-170 15,-8-6-272-15,-9-18-191 0</inkml:trace>
  <inkml:trace contextRef="#ctx0" brushRef="#br0" timeOffset="1901">1006 112 1422 0,'0'0'327'16,"0"0"-179"-16,0 0 114 15,0 0-20-15,0 0-84 0,0 0-7 16,0 0-66-16,-61-64-7 15,61 58-14-15,0-4-40 16,0 3 19-16,3-1-43 16,16-2 0-16,7 7 23 15,-1 1-23-15,5 2 0 16,-4 0-1-16,-4 5 1 16,-8 18 19-16,-8 4-19 15,-6 6-6-15,0 0-7 16,-9 6 11-16,-21-4-10 15,-2-5 12-15,-1-5 0 16,0-7 18-16,5-6-18 16,5-7 0-16,3-1 30 15,11-2-11-15,-1-2 13 16,7 0-14-16,3 0-6 0,0 0 9 16,0 0-21-16,0 0-24 15,0 0 16-15,16 6 8 16,7 5-19-16,3 4 19 15,2 2 0-15,5 0 0 16,0 0 1-16,-4 2-1 16,4-7 0-16,-5-4 2 15,-5-2-16-15,3-2-11 16,4-4-140-16,-8 0-166 16,-5 0-410-16</inkml:trace>
  <inkml:trace contextRef="#ctx0" brushRef="#br0" timeOffset="2492">0 1438 1647 0,'0'0'263'0,"0"0"-188"15,0 0 4-15,0 0 139 16,0 0-85-16,0 0 46 0,0 0-6 16,112 12-88-16,-58-7 6 15,10-3 0-15,15-2-40 16,8 2 37-16,14-2-34 16,13 0-13-16,9 0-2 15,6 0-38-15,-5 0-1 16,-12-9 0-16,-14 7 10 15,-27 0-22-15,-16 2 12 16,-19 0-87-16,-21 0-88 16,-15 0-284-16,-6 11-59 0,-30-1-1428 15</inkml:trace>
  <inkml:trace contextRef="#ctx0" brushRef="#br0" timeOffset="2973">454 1870 1957 0,'0'0'325'15,"0"0"-248"-15,0 0-31 16,0 0 135-16,0 0 17 15,0 0-166-15,0 0-5 0,137-7 43 16,-83 7-27 0,2 0 13-16,-11 7-26 0,-12 20-17 15,-13 6 35-15,-20 4-36 16,0 7-12-16,-33 2 27 16,-22 7-21-16,-11-3 0 15,-7-5-2-15,-5-6 4 16,7-7 14-16,12-11-14 15,14-9-8-15,12-10 13 16,17-2-5-16,9 0 13 16,7-2-21-16,0-16 0 15,20 3-8-15,16 2-4 16,9 3-1-16,11 7 13 16,-2 3 0-16,2 3 7 0,-2 20-5 15,4 10 11-15,4-4 25 16,3 2-32-16,4-6-6 15,4-8 0-15,51-17-15 16,-21 0-105-16,-5-9-652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3:31.74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58 492 1467 0,'0'0'329'0,"0"0"-121"16,0 0 26-16,0 0 34 0,0 0-128 15,0 0-67-15,0 0 70 16,23 241-47-16,-17-119 7 16,-3 4-75-16,-3-5-27 15,0-10 41-15,0-15-40 16,0-14 8-16,0-17-10 15,0-15 1-15,0-24-1 16,0-14 0-16,-6-12 0 16,3-3-15-16,-2-38 11 15,2-24-38-15,-3-21 6 16,0-19 3-16,-11-39 32 16,4 5-26-16,0 3 27 0,3 13-11 15,10 36 22-15,0 11-11 16,26 21 21-16,21 22-20 15,10 14 38-15,16 16-39 16,6 3 0-16,-1 0 15 16,-5 34-13-16,-19 0-2 15,-20 18 0-15,-34-3 1 16,-3 13 36-16,-54-3-32 16,-21 0-4-16,-8-5 13 15,6-11-14-15,10-13-1 16,28-13-26-16,39-17-146 0,3 0-287 15,13 0-622-15</inkml:trace>
  <inkml:trace contextRef="#ctx0" brushRef="#br0" timeOffset="527">1534 0 1692 0,'0'0'318'15,"0"0"-213"-15,0 0 24 0,-187 186 102 16,114-60-21-16,2 43-75 16,12 36 7-16,13 14-33 15,26-37-37-15,17-46 0 16,3-47-49-16,0-18-23 15,14 2 0-15,18 3-46 16,27-5-71-16,-7-21-163 16,-5-21-415-16</inkml:trace>
  <inkml:trace contextRef="#ctx0" brushRef="#br0" timeOffset="1037">2574 762 1947 0,'0'0'482'16,"0"0"-382"-16,0 0 37 0,0 0 112 15,0 0-53-15,0 0-112 16,-196-127-30-16,143 127-11 16,-1 43-4-16,-3 16 7 15,9 14-10-15,11 1-13 16,21-1-20-16,16-8-3 15,0-9-11-15,27-9-26 16,22-26-54-16,7-15-28 16,2-6-86-16,-2-21 23 15,-3-23 72-15,-11-4 29 16,-13-4 67-16,-9 8 14 16,-14 10 66-16,-6 22 102 15,0 12 9-15,0 0-70 16,-9 34-21-16,-5 16-22 0,14 1-14 15,0 1-41-15,0-5-9 16,31-7-75-16,20-25-195 16,-8-5-348-16,-4-10-1027 0</inkml:trace>
  <inkml:trace contextRef="#ctx0" brushRef="#br0" timeOffset="1206">2977 974 2246 0,'0'0'365'0,"0"0"-193"15,0 0 2-15,0 0-74 16,214-19-100-16,-120 7-40 0,-15 3-505 16,-8-3-1179-16</inkml:trace>
  <inkml:trace contextRef="#ctx0" brushRef="#br0" timeOffset="1683">3937 318 2213 0,'0'0'480'0,"0"0"-457"16,0 0 195-16,0 166 23 0,0-82-80 15,-6 8-75 1,-5-1-61-16,5-6-13 0,3-7 3 16,0-11-15-16,3-9 0 15,0-10 0-15,0-16-2 16,0-8 1-16,0-9-35 16,0-15-10-16,0 0 45 15,0 0-52-15,0-24 9 16,12-17-4-16,8-7-2 15,10-1-10-15,2 2 3 16,4 7 7-16,7 15 44 16,3 13-23-16,2 12 25 15,2 0-2-15,-1 12 6 0,-7 20-1 16,-5 9 1 0,-11 10 8-16,-13-4 83 0,-13 4-24 15,0-5-40-15,-36-12 54 16,-23-3-18-16,-13-10-11 15,-7-12-32-15,0-9-20 16,8 0 31-16,12-3-31 16,13-24-16-16,20-6-22 15,26-23-108-15,0 9-206 16,9 5-601-16</inkml:trace>
  <inkml:trace contextRef="#ctx0" brushRef="#br0" timeOffset="2022">4749 103 2268 0,'0'0'384'0,"0"0"-258"16,0 0-16-16,0 0 141 15,0 0-14-15,12 234-110 16,-4-117-52-16,-2 15 39 16,8 7-55-16,-5 5-5 15,1-3 7-15,-4-5-26 0,-2-10-22 16,-4-4-13-16,0-16-7 15,0-12-29-15,0-3-159 16,-14-20-165-16,-6-28-840 0</inkml:trace>
  <inkml:trace contextRef="#ctx0" brushRef="#br0" timeOffset="2625">1851 211 1415 0,'0'0'364'0,"0"0"-197"16,0 0-59-16,0 0 143 16,0 0 47-16,0 0-10 0,52 273-35 15,-52-144-121 1,0 16-20-16,-9 2 2 0,3-24-71 16,6 9-13-16,0-14-30 15,0-20-41-15,0-14-79 16,9-27-475-16,-6-21-1482 0</inkml:trace>
  <inkml:trace contextRef="#ctx0" brushRef="#br0" timeOffset="3468">6304 272 1328 0,'0'0'259'0,"0"0"-132"15,0 0 41-15,0 0 31 16,0 0 81-16,0 0-84 16,-3 17-91-16,-67 18-14 15,-18 10-35-15,-16 7 53 0,-7 4-17 16,3 0-39-16,12 0 27 16,14-4-70-16,23 0 4 15,21-12 31-15,21-2-44 16,17 1 5-16,0-9-6 15,32 5 1-15,21-2 7 16,10 2-8-16,8 3 0 16,8-3 1-16,0 1 0 15,-5-1-1-15,-4-3 0 16,-12 1 0-16,-5-10-12 16,-13 1 12-16,-1-12-157 15,-10-10-333-15,-9-2-601 0</inkml:trace>
  <inkml:trace contextRef="#ctx0" brushRef="#br0" timeOffset="4152">6755 884 1759 0,'0'0'300'0,"0"0"-250"16,0 0-25-16,198-130 33 16,-140 69-43-16,-11-12 2 15,-12-5-11-15,-19-1-6 16,-13 2 111-16,-3 6 18 0,-12 18 6 16,-21 19 34-16,-10 22-52 15,-5 12-15-15,-3 17-24 16,0 35-17-16,5 21 23 15,10 17-43-15,13 11-22 16,9-5 19-16,11 2-37 16,3-5-1-16,0-7 0 15,0-12 6-15,0-12-18 16,3-12 12-16,0-12 0 16,-3-13-1-16,0-12 1 15,0-13-13-15,8 0 12 16,1-11 2-16,8-25 2 15,9-1-3-15,7-11 0 0,10 4 0 16,8 2 0-16,5 7-9 16,1 5 9-16,-6 10 0 15,-5 11-13-15,-10 9 13 16,-13 0-3-16,-17 0-6 16,-6 18-15-16,-15 6 24 15,-32 2 15-15,-11-3-14 16,-9-5 45-16,2-9-28 15,6-6 4-15,7-3-5 16,10 0-4-16,19-3-13 16,12-6 20-16,11-6-19 15,5 6 8-15,33 1-9 0,9 8 0 16,7 0 2 0,6 0-1-16,-4 0-2 0,-8 17-7 15,-5 4 8-15,-10 0-3 16,-4-1 3-16,-6-5 0 15,0-10-45-15,-3-5-118 16,10-9-157-16,-7-28-401 16,0-4-1082-16</inkml:trace>
  <inkml:trace contextRef="#ctx0" brushRef="#br0" timeOffset="4512">7560 0 1854 0,'0'0'488'0,"0"0"-401"15,0 0 44-15,0 0 76 16,0 0-16-16,0 0-26 15,0 0-87-15,125 109-29 16,-58-42 10-16,1 16-7 16,-3 3 5-16,-2 8-39 15,-12 9 7-15,-14 6-5 16,-15 9-2-16,-19 10-6 16,-3-9 16-16,-31 5-20 0,-29-7-8 15,-11-13-5 1,-2-16-10-16,8-23 6 0,19-18-102 15,16-35-53-15,21-12-172 16,9 0-421-16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9:41.20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30 447 1702 0,'0'0'357'15,"0"0"-246"-15,0 0 8 16,0 0 95-16,0 0-6 16,0 0-90-16,0 0-77 15,-30 9-10-15,38-9 2 0,17-9-2 16,14-14 28-16,10-12-59 15,3-11 0-15,2-4-1 16,2-9-18-16,-8 5 18 16,-6-2-14-16,-9 9 15 15,-10 9 5-15,-10 15 7 16,-4 7-12-16,-9 16 18 16,0 0-18-16,0 13 28 15,0 30-28-15,0 17 25 16,0 10 4-16,0 7-11 15,0 4-12-15,-3-4 9 16,3-7-3-16,0-9 33 16,0-12-45-16,0-7 0 0,0-14-8 15,0-6 8 1,0-8-91-16,0-8-84 0,9-6-185 16,2 0-185-16,-2-14-1376 15</inkml:trace>
  <inkml:trace contextRef="#ctx0" brushRef="#br0" timeOffset="369">1676 13 2060 0,'0'0'480'0,"0"0"-434"0,0 0 141 16,0 0 65-16,-201 88-146 15,130-52-62-15,-4 7-25 16,5-1-18-16,5-1 39 16,12 0-40-16,14-2 0 15,14-5 4-15,13-4-4 16,7-1-2-16,5-1 2 15,0-1 0-15,14-4-24 16,14 0 24-16,8 2 0 16,6-5 3-16,3-1-3 15,5 0-9-15,1 1-25 16,5-3-35-16,11 7-79 0,-11-4-210 16,-17-2-303-16</inkml:trace>
  <inkml:trace contextRef="#ctx0" brushRef="#br0" timeOffset="1143">1923 413 1964 0,'0'0'352'0,"0"0"-280"15,0 0 66-15,0 0 80 16,0 0-120-16,0 0-20 16,0 0-77-16,120 51-1 15,-117-12 35-15,-3 3-28 16,0 3-7-16,-16-1-33 16,-7-7-34-16,1-4 37 15,5-10-79-15,7-7-2 16,4-12 21-16,6 0 22 15,0-4 7-15,0 0-40 0,22-15-43 16,11-14 39 0,9-7-21-16,3-4-147 0,8-7 17 15,1 0 91-15,2 1 113 16,-5 2 52-16,-9 5 94 16,-9 12 228-16,-16 9-56 15,-11 6-17-15,-6 12 26 16,0 0-45-16,-6 3-39 15,-24 24-9-15,-5 7-65 16,-4 4-12-16,0 3-72 16,6-1-6-16,10-1-14 15,7-2-5-15,10-1 4 16,6-4-12-16,0 0-20 0,6-6-22 16,30-3-158-16,51-5-148 15,-9-9-304-15,0-9-453 0</inkml:trace>
  <inkml:trace contextRef="#ctx0" brushRef="#br0" timeOffset="1549">3336 141 1855 0,'0'0'397'16,"0"0"-274"-16,0 0-39 0,0 0 241 15,0 0-99-15,0 0-134 16,0 0-3-16,-143 152-44 16,85-101-2-16,-1 3-41 15,8-5 8-15,9-8-1 16,12-5-9-16,10-10-4 15,14-6-7-15,3-1 7 16,3-9-7-16,0 1 1 16,0-1 10-16,20 1-18 15,5-2 18-15,4 2 0 16,4 1 0-16,3-1 0 16,-1 4-1-16,1 3-5 0,0-4 6 15,0 1 9-15,2 0-9 16,4-1-92-16,1 4-65 15,-11-7-515-15,-13-5-1492 0</inkml:trace>
  <inkml:trace contextRef="#ctx0" brushRef="#br0" timeOffset="1860">2824 880 1758 0,'0'0'369'0,"0"0"-272"16,0 0 85-16,0 0 141 15,0 0-40-15,0 0-167 16,0 0-30-16,198 40 16 16,-124-34-70-16,-2-3-22 15,-2 3-10-15,12 0-133 16,-18 3-164-16,-16-5-553 0</inkml:trace>
  <inkml:trace contextRef="#ctx0" brushRef="#br0" timeOffset="2286">3906 217 2302 0,'0'0'489'15,"0"0"-470"-15,0 0 34 16,0 0 237-16,0 0-161 16,0 0-84-16,0 0-37 0,156-91 10 15,-102 91 40-15,2 0-57 16,-8 21 5-16,-6 14 26 16,-6 5-11-16,-16 14 13 15,-14 6-11-15,-6 11 5 16,-26 3 28-16,-29 9-56 15,-19-4 18-15,-4-3-6 16,3-9-12-16,13-12 27 16,20-12-27-16,19-10 1 15,23-9-9-15,0-7 5 16,28-11-2-16,23-3 4 16,19-3 2-16,11 0 14 15,4-23-15-15,-1-4-74 0,24-9-53 16,-24 11-379-1,-19 1-673-15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9:46.01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614 493 1098 0,'0'0'483'0,"0"0"-325"15,0 0-11 1,0 0 24-16,0 0 35 0,0 0-96 15,-14-49-15-15,11 40 31 16,0 0-23-16,-3-2-14 16,-4 2-14-16,-4-2 7 15,-4-2 33-15,-12 4-92 16,-6 3 14-16,-6 6 10 16,-9 0-35-16,-8 4 6 15,-5 22-3-15,2 9-6 16,0 12 40-16,11 8-49 15,9 7 1-15,15 2 10 16,12-2-4-16,15-5 0 16,0-8-7-16,9-6 0 15,27-10-6-15,15-10-3 0,14-16-24 16,10-7-19-16,3-2-29 16,-4-34 19-16,-10-5-38 15,-8-7 58-15,-17-3 27 16,-10 2 11-16,-10 2 4 15,-5 3 21-15,-11 11 30 16,-3 10 57-16,0 11-54 16,0 10 1-16,0 2 31 15,0 0-85-15,0 8 0 16,0 21-1-16,0 7 12 16,0 5 0-16,0 0-12 15,0-3 0-15,9-4-24 0,1-1 18 16,7-5-65-1,5-3-141-15,21-8-42 0,-4-6-122 16,-5-5-361-16</inkml:trace>
  <inkml:trace contextRef="#ctx0" brushRef="#br0" timeOffset="588">1029 476 1713 0,'0'0'386'0,"0"0"-262"16,0 0 39-16,0 0 107 0,0 0-168 16,0 0-65-1,0 0 15-15,132-79-19 0,-90 79 31 16,0 0-31-16,-6 9-18 15,-4 17 84-15,-5 5-98 16,-15 12 8-16,-12 3 20 16,0 2-16-16,-6 5 1 15,-20-3-14-15,-4-3 7 16,5-8-7-16,2-11 0 16,4-11-25-16,10-5 16 15,1-8-24-15,8-4 6 16,0 0-79-16,0-27-17 15,23-10 8-15,16-10-77 0,13-7-33 16,10-4 19-16,3 0 73 16,-1 5 111-16,-8 7 16 15,-11 5 6-15,-19 11 49 16,-10 10 121-16,-13 6 104 16,-3 11 5-16,0 3-58 15,0 0-20-15,-13 0-90 16,-13 17-65-16,-2 21 30 15,-9 8-53-15,9 10 2 16,-2 8 14-16,10 2-31 16,11-6 44-16,9-4-52 15,0-7 0-15,0-4-12 0,29-14 12 16,13-5-24-16,17-10-29 16,8-12-63-16,40-4-149 15,-12-20-487-15,-17-9-1403 0</inkml:trace>
  <inkml:trace contextRef="#ctx0" brushRef="#br0" timeOffset="1890">2308 619 1287 0,'0'0'481'0,"0"0"-355"16,0 0 135-16,0 0 10 16,0 0-56-16,0 0-76 15,0 0-85-15,-51-22 47 16,54 22-32-16,20 0 6 16,13 0 24-16,9 0-62 15,6 0-14-15,7 0-5 16,4 0-11-16,3 0 11 15,-1 0-18-15,1 0-39 16,-6 0-54-16,-7 0-207 0,-13 0-324 16,-16 0-309-16</inkml:trace>
  <inkml:trace contextRef="#ctx0" brushRef="#br0" timeOffset="2133">2588 322 1925 0,'0'0'477'0,"0"0"-453"16,0 0 102-16,0 0 169 16,0 0-124-16,-27 162-95 0,24-109-42 15,3 2-13-15,-3 2 23 16,0-3-44-16,3 2-72 15,0 8-147-15,13-16-298 16,2-11-362-16</inkml:trace>
  <inkml:trace contextRef="#ctx0" brushRef="#br0" timeOffset="3037">3539 406 1652 0,'0'0'301'0,"0"0"-219"16,0 0 127-16,0 0 10 15,0 0-76-15,0 0-100 0,0 0-7 16,30-33 12-1,-1 7-48-15,4-5 0 0,-1-2 0 16,1-5 12-16,-8-3-3 16,-2-2-9-16,-4 1 13 15,-5 5 63-15,-5 5-40 16,-2 5 16-16,-4 10 34 16,-3 11-34-16,0 6 36 15,0 0-82-15,0 27 8 16,0 17 32-16,0 10-35 15,0 10 10-15,0 0-18 16,0 1 9-16,-3-4-24 16,-1-2 12-16,4-7-123 15,-3 12-75-15,0-14-327 16,-3-9-163-16</inkml:trace>
  <inkml:trace contextRef="#ctx0" brushRef="#br0" timeOffset="3319">3394 776 2114 0,'0'0'352'15,"0"0"-231"-15,0 0 180 16,0 0-84-16,0 0-138 15,0 0-53-15,0 0 7 0,88 6 37 16,-34-6-70-16,11 0 0 16,4 0 19-16,2 0-19 15,-4 0-1-15,-5 0-40 16,-3 0-123-16,-1 0-88 16,-13 0-449-16,-19 4-298 0</inkml:trace>
  <inkml:trace contextRef="#ctx0" brushRef="#br0" timeOffset="3842">3592 1071 1979 0,'0'0'537'0,"0"0"-473"0,0 0 10 16,0 0 126-16,0 0-47 15,0 0-89-15,0 0-52 16,-33 9-12-16,43-6 28 16,7 2-26-16,3 1 19 15,5 0-21-15,1 3 0 16,-1-4 6-16,1 5-6 16,-2-1 0-16,-9-1-6 15,-2 1 12-15,-13 3-2 16,0-1-4-16,0 0 0 15,-9 6-3-15,-15 2 9 16,-1-5-6-16,5 5 0 0,4-9 0 16,7 1-24-1,3 2 18-15,6-1-3 0,0-1-13 16,0 0 17-16,6 2-5 16,16 0-2-16,1 3 12 15,-1-2 1-15,5 1-1 16,-1 6 0-16,2-2 12 15,3 5-11-15,-6 0 91 16,-5-4-32-16,-14 0-53 16,-6 1 55-16,0-1-41 15,-26 0-21-15,-16 0 54 16,-11 1-47-16,-5 0 8 16,1-4-15-16,4-3 2 0,5-6-16 15,6-1-143-15,9-7-438 16,10 0-1132-16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9:51.08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14 0 1126 0,'0'0'307'15,"0"0"-169"-15,0 0 43 16,0 0-19-16,0 0-26 16,0 0-11-16,0 0-26 15,-13 0 18-15,13 0 11 0,0 0-37 16,0 0 29-16,0 0-47 16,0 3-26-16,0 14 107 15,0 7-68-15,0 9-17 16,0 10 2-16,0 3-34 15,3 9 42-15,4 9-78 16,-1 2-1-16,0 9 63 16,5 3-25-16,1 1-8 15,1 0-24-15,-1-1 1 16,2 2 46-16,-1 1-53 16,-1 1 0-16,2-1 57 15,0-2-56-15,-2-8 17 16,-2-8-13-16,2-4 1 0,2-10 27 15,-5-2-33-15,1-6 0 16,-1-3 25-16,-1-6-25 16,-2-7 1-16,-3-1-1 15,0-6 13-15,0-4-32 16,1 1 4-16,5 0-114 16,27-9-24-16,-4-6-490 15,4 0-758-15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9:52.51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570 252 971 0,'0'0'731'0,"0"0"-583"16,0 0-50-16,0 0 177 15,0 0-20-15,0 0-83 16,-42-103-21-16,25 91-56 15,-6 1 10-15,-7 4-5 16,-7 7-37-16,-5 0 36 16,-8 10-78-16,-4 27-12 15,-5 21 61-15,4 25-58 16,4 15 23-16,8 16-4 16,13 10-29-16,8 0 67 15,16-4-69-15,6-9 6 0,0-12 3 16,25-12-9-16,24-10-6 15,17-18 6-15,18-22 0 16,12-17-19-16,8-20-13 16,0 0-14-16,-4-40 28 15,-10-19-20-15,-17-15 16 16,-22-12 11-16,-21-13 11 16,-24-36 35-16,-9-37-34 15,-42 8 23-15,-11 16 20 16,-9 22-32-16,4 35 7 15,-4 8-19-15,13 19-17 0,20 31-32 16,15 30-622-16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9:53.33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453 545 1614 0,'0'0'306'16,"0"0"-190"-16,0 0 96 16,0 0 99-16,0 0-81 0,0 0-19 15,-69-157-144 1,35 145-7-16,-9 9 24 0,-6 3-33 15,-5 12-11-15,-5 32-32 16,6 14 2-16,11 10 18 16,14 7-28-16,14 0 0 15,14 2-3-15,0-10 15 16,27-6-24-16,21-5-7 16,11-13-35-16,9-12 29 15,7-9-44-15,2-16 28 16,-5-6 7-16,-14-10-7 15,-16-22 40-15,-19-11 2 16,-20-9 8-16,-3-7 75 16,-14-8-39-16,-20 0-2 15,-10 0-6-15,2 5-36 0,8 12-2 16,8 13-5-16,26 17-139 16,0 11-316-16,12 7-654 0</inkml:trace>
  <inkml:trace contextRef="#ctx0" brushRef="#br0" timeOffset="1276">1059 3 1957 0,'0'0'628'15,"0"0"-514"-15,0 0-103 0,0 0 192 16,0 0-40-16,-39 227-87 16,28-130-44-16,5 7-31 15,0-1 27-15,0-5-28 16,2-4 0-16,1-6 18 16,3-13-18-16,0-6 0 15,0-12-1-15,0-8 3 16,0-12-23-16,0-18-11 15,22-13-43-15,12-6 51 16,8-19-34-16,16-30 6 16,13-18 7-16,10-18-19 15,14-16 38-15,4-12-93 16,5-9 16-16,-9 4 70 0,-11 7 17 16,-17 12 16-16,-22 21 46 15,-17 16-1-15,-19 18 81 16,-9 11-58-16,-6 18 17 15,-31 2 23-15,-5 13-56 16,-3 0-12-16,0 15-10 16,0 20-9-16,9 13 8 15,10 12-28-15,10 6-1 16,5 14 0-16,5 7 7 16,3 3-14-16,0 2 8 15,-4 3-1-15,1-4 8 16,-3-5-8-16,1-3-12 15,2-14 11-15,0-7-29 0,3-17 28 16,3-14-25 0,0-14-5-16,0-14 31 0,0-3-38 15,0-12 28-15,0-25 1 16,6-10 10-16,14-6-21 16,2-3 21-16,7 7 0 15,1 8-1-15,-4 9 1 16,2 15-6-16,-5 11 6 15,-4 6 0-15,1 0 26 16,-4 27-26-16,1 4 0 16,-1 4 2-16,-1 1-2 15,8-5-1-15,4-2 1 16,2-5 0-16,4-9-3 0,1-6 3 16,8-9-37-1,0 0 31-15,8-4-57 0,4-19 11 16,2-6-14-16,-1-7-20 15,-1 2 39-15,-7-7-21 16,-12 2 66-16,-5 2 2 16,-15 6 14-16,-8 1 28 15,-7 2 31-15,0 9-2 16,-13 2 46-16,-16 5-72 16,-7 6-5-16,0 6 32 15,-3 0-47-15,7 6 13 16,2 23-16-16,12 12-21 0,2 6 38 15,8 2-39-15,8 7 0 16,0-4 3-16,0-2-3 16,24-7-14-16,11-5-2 15,7-12-47-15,11-9 37 16,5-12-89-16,4-5 22 16,-2-7 31-16,-1-25-7 15,-4-9 21-15,-10-5-11 16,-6-1 59-16,-10 6 1 15,-10 6 20-15,-8 14 27 16,-8 17 26-16,0 4-12 16,-3 0-30-16,0 22-14 15,0 13 8-15,0 6 4 16,0 6-29-16,0-4-1 16,3-1 5-16,-3-7 1 15,0-12-2-15,0-6 5 0,0-8-1 16,-9-9 26-16,-8 0-22 15,1-15-8-15,4-17 10 16,-2-15-13-16,11-8 8 16,3-6-9-16,0 0 0 15,3 5 9-15,20 7 2 16,5 8-11-16,6 13 0 16,5 13 1-16,0 8-15 15,3 7-51-15,25 3-109 16,-8 21-160-16,-8-1-313 0</inkml:trace>
  <inkml:trace contextRef="#ctx0" brushRef="#br0" timeOffset="1783">3382 696 1724 0,'0'0'371'15,"0"0"-287"-15,0 0 102 16,0 0 104-16,0 0-181 16,0 0-75-16,0 187 11 15,0-137-35-15,7 0 13 16,13-7-23-16,2-5 0 0,4-12 16 16,0-9-16-16,1-12-4 15,-2-5-8-15,1-9-11 16,2-26-22-16,2-11 20 15,-1-6 25-15,-7-4-13 16,-2 8 35-16,-6 4-22 16,-5 12 76-16,-5 11 5 15,-1 17 22-15,0 4-48 16,0 2-44-16,3 30 39 16,5 11-49-16,1 10 4 15,10 3 19-15,8 2-23 16,6-3 0-16,9-6 42 15,4-10-42-15,-4-15 29 16,-6-14-30-16,-6-10-1 16,-8 0 0-16,-2-25 2 0,-7-20 10 15,-4-9-11-15,2-8 0 16,-8-5 11-16,2 0-11 16,-2 6-9-16,0 12-84 15,7 13-125-15,13 17-118 16,-4 10-286-16,-2 9-1170 0</inkml:trace>
  <inkml:trace contextRef="#ctx0" brushRef="#br0" timeOffset="1963">4413 881 1614 0,'0'0'296'0,"0"0"-107"0,0 0 61 16,0 0 27-1,-19 192-90-15,19-149-148 0,0-4-18 16,0-8-21-16,3-4-11 16,30-15-29-16,-2-10-328 15,-4-2-272-15</inkml:trace>
  <inkml:trace contextRef="#ctx0" brushRef="#br0" timeOffset="2118">4508 472 2169 0,'0'0'367'0,"0"0"-281"16,0 0-86-16,0 0-1 0,0 0-207 16,0 0-704-16</inkml:trace>
  <inkml:trace contextRef="#ctx0" brushRef="#br0" timeOffset="2483">4954 788 1245 0,'0'0'1157'16,"0"0"-925"-16,0 0-149 0,0 0 31 15,0 0 26-15,-182-4-102 16,160 25-7-16,5 5-31 16,14 3-15-16,3 6-1 15,0 1-46-15,11 1 29 16,17-2 26-16,8 1 7 16,-4-2-11-16,4-2 11 15,-6-3 0-15,-4 2 1 16,-7-10 28-16,-13 3 46 15,-6-2 4-15,0-8-31 16,-16-7 15-16,-19-1-62 16,-8-6-1-16,5 0-9 15,5 0-110-15,24-13-117 0,4-8-445 16,5-5-1345-16</inkml:trace>
  <inkml:trace contextRef="#ctx0" brushRef="#br0" timeOffset="2847">5213 951 2016 0,'0'0'369'0,"0"0"-227"16,0 0 65-16,0 0-14 15,170 67-47-15,-113-53-95 16,12-3 6-16,2-5-46 0,-7-6-5 15,-8 0 35 1,-14-9-40-16,-16-16 4 0,-13-11-5 16,-13-4 1-16,0-6 32 15,-30-1-33-15,-15 6 0 16,-14 12 16-16,-5 11-16 16,-4 18 33-16,3 0 3 15,10 38 12-15,16 15 54 16,13 11-60-16,17 6 1 15,9 3 29-15,12-1-55 16,38-7-4-16,17-9-13 16,18-13-13-16,15-12 4 15,52-12-164-15,-23-11-84 16,-17-8-382-16</inkml:trace>
  <inkml:trace contextRef="#ctx0" brushRef="#br0" timeOffset="3464">1034 312 967 0,'0'0'1398'15,"0"0"-1142"-15,0 0-171 0,0 0 145 16,0 0-24 0,0 0-105-16,245 29-101 0,-100-37-237 15,-2-22-1017-15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0:01.57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628 154 2442 0,'0'0'296'0,"0"0"-231"0,0 0-8 16,0 0 63-16,0 0 61 16,-215-154-49-16,147 154-107 15,-3 14-17-15,-1 36 21 16,2 19-8-16,14 13 44 15,11 6-65-15,22 0 0 16,20-6 25-16,3-14-25 16,23-12 0-16,25-15-9 15,17-24-45-15,13-17 53 16,3-2-91-16,-3-39-30 16,-7-17 55-16,-13-4 8 15,-12 1 36-15,-18 11 23 16,-11 11 56-16,-7 24 108 0,-7 11-84 15,-3 4-35-15,0 15 18 16,0 22-24 0,0 13 20-16,3 2-5 0,3 2-27 15,11-5 10-15,2-11-37 16,7-7-45-16,19-13-64 16,-6-11-260-16,-3-7-805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9:59.66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794 394 1952 0,'0'0'553'16,"0"0"-502"-16,0 0 22 0,0 0 112 16,0 0-58-1,8 173-5-15,-2-72-63 0,0 14-52 16,1 0 54-16,-4 0-61 15,-3-11 0-15,0-11 22 16,0-13-22-16,0-19-25 16,0-11-152-16,-3-22-356 15,-10-16-239-15</inkml:trace>
  <inkml:trace contextRef="#ctx0" brushRef="#br0" timeOffset="213">0 370 2235 0,'0'0'335'0,"0"0"-277"16,0 0 33-16,0 0 53 16,275 0 11-16,-144 0-68 15,15-13-74-15,6-5 22 16,-20 6-35-16,47 12-35 15,-39 0-171-15,-33 0-572 0</inkml:trace>
  <inkml:trace contextRef="#ctx0" brushRef="#br0" timeOffset="474">1442 1041 2248 0,'0'0'272'0,"0"0"-188"16,0 0-72-16,-3 202 153 16,3-147 37-16,0-8-134 15,0-6-29-15,0-15-39 16,8-5-1-16,-2-13-1 15,0-8-188-15,7 0-120 16,-4-23-249-16,-1-9-1120 0</inkml:trace>
  <inkml:trace contextRef="#ctx0" brushRef="#br0" timeOffset="606">1416 631 2016 0,'0'0'435'0,"0"0"-435"16,0 0-208-16,0 0-22 16,0 0-1680-16</inkml:trace>
  <inkml:trace contextRef="#ctx0" brushRef="#br0" timeOffset="1154">1837 998 1724 0,'0'0'261'0,"0"0"-200"16,0 149 36-16,0-94 140 15,0-8-93-15,0-9-28 16,0-11-116-16,0-10 1 16,0-9 33-16,0-8-34 15,0 0 22-15,0-8-22 16,0-25-7-16,0-5-8 15,20-8-5-15,7 2-17 0,2-1 28 16,4 9 8 0,-2 9-10-16,-1 9 11 0,2 15 0 15,-7 3 45 1,-2 11-15-16,-3 26 1 0,-4 6 29 16,-5 2-48-16,-5-2-5 15,-3-3-7-15,-3-8 1 16,0-9 11-16,0-7-12 15,0-15-4-15,0-1-14 16,0-1-21-16,0-35-29 16,0-8 11-16,0-13 1 15,19-14 42-15,14-2-42 16,5 3 23-16,8 12 24 16,-1 14 9-16,1 15 0 15,-4 23 52-15,-3 6 41 0,0 15 71 16,-5 30-34-1,0 6-13-15,-1 10-28 0,-8 3-33 16,-2-2-14-16,-1-9-8 16,-2-9-26-16,-1-10 10 15,-2-14-18-15,-5-11-101 16,-5-9-125-16,-1-14-238 16,-6-13-347-16</inkml:trace>
  <inkml:trace contextRef="#ctx0" brushRef="#br0" timeOffset="1358">1876 0 2609 0,'0'0'289'0,"0"0"-289"15,0 0-7-15,0 0 6 16,267 123 1-16,-153-82-35 16,-7 0-434-16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59:58.47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783 685 1307 0,'0'0'366'16,"0"0"-188"-16,0 0-37 16,0 0 112-16,0 0 10 15,0 0-147-15,-16-8-54 16,16 20 3-16,0 20-39 15,0 11 36-15,0 9-7 16,-3 10-23-16,0-4 34 0,0-6-66 16,3-1 1-1,0-8 23-15,0-3-24 0,0-7 0 16,6-10-6-16,13-8-77 16,20-15-87-16,-2-11-421 15,-6-19-930-15</inkml:trace>
  <inkml:trace contextRef="#ctx0" brushRef="#br0" timeOffset="186">803 347 1994 0,'0'0'330'0,"0"0"-265"15,0 0-63-15,0 0-2 16,0 0-40-16,0 0-270 16,0 0-1114-16</inkml:trace>
  <inkml:trace contextRef="#ctx0" brushRef="#br0" timeOffset="435">1137 134 1807 0,'0'0'251'0,"0"0"-78"16,0 0-19-16,155 165 37 16,-94-99-7-16,4 7-66 0,1 8-17 15,-4 4-60-15,-14 5 26 16,-17 7-64-16,-17-2 6 15,-14 7-5-15,-3-2-4 16,-39-3-65-16,-46 21-72 16,7-25-170-16,3-20-279 0</inkml:trace>
  <inkml:trace contextRef="#ctx0" brushRef="#br0" timeOffset="751">352 0 1340 0,'0'0'350'15,"0"0"-205"-15,0 0 6 16,-211 157 100-16,150-34-43 16,13 52-14-16,25 47-97 15,20 12-22-15,3-23 13 16,32-44-66-16,4-53-16 0,6-27-6 16,17-8-24-16,70 37-73 15,-9-16-359-15,3-12-232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0:02.71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639 822 1639 0,'0'0'321'15,"0"0"-198"-15,0 0 57 16,0 0 44-16,0 0-47 16,0 0-31-16,-198-128-92 15,136 122-3-15,-5 6 7 16,-1 0 7-16,0 26 32 0,10 15-85 16,8 5-6-1,16 4 51-15,11 0-57 0,15-4 1 16,8 1-2-16,0-6 2 15,31-2-13-15,8-8 12 16,9-5-65-16,10-9 55 16,7-8-68-16,6-9-27 15,1 0 40-15,-2-22-12 16,-5-21 59-16,-6-8-84 16,-11-16 30-16,-12-9 66 15,-6-18-3-15,-12-14 9 16,-4-5 28-16,-4-4 17 15,-4 13 66-15,-6 15-56 16,0 23 27-16,0 22 51 0,0 18-52 16,0 19 4-1,0 7-10-15,0 13-52 0,-6 34 12 16,-4 17-35-16,1 19-1 16,1 14-5-16,2 6 12 15,3 4-3-15,0-5-3 16,0-5 0-16,3-6 7 15,0-14-7-15,0 0-4 16,0-13-2-16,15-4-3 16,5-10 9-16,7-8-35 15,4-14-16-15,11-13 21 16,3-8-60-16,11-7 27 16,6-13 9-16,5-24-12 0,5-13 42 15,-1-9-6-15,-6-1 29 16,-10-4-21-16,-9 0 19 15,-21 6 3-15,-11 13 41 16,-14 5 22-16,0 7 33 16,-20 6-69-16,-19 10 7 15,-6 9 49-15,-8 8-76 16,5 0 25-16,3 12-2 16,6 19-29-16,16 8 53 15,7 1-54-15,16 6 1 16,0 5 20-16,3-2-20 15,30-4-1-15,12-2 0 16,6-5 2-16,11-10-16 0,7-10 14 16,-1-6-55-1,-4-12 25-15,-2 0-73 0,-9 0-41 16,-11-19-10-16,-14-6-89 16,-14-25-58-16,-8 5-221 15,-6 0-1099-15</inkml:trace>
  <inkml:trace contextRef="#ctx0" brushRef="#br0" timeOffset="204">1378 267 1952 0,'0'0'389'0,"0"0"-260"16,0 0-70-16,0 0 111 0,0 0-45 15,0 0-99-15,175-148-26 16,-132 148-15-16,-4 0-96 16,6 18-81-16,-9 2-188 15,-8 0-367-15</inkml:trace>
  <inkml:trace contextRef="#ctx0" brushRef="#br0" timeOffset="381">1958 0 1326 0,'0'0'614'0,"0"0"-493"16,0 0-31-16,0 0 67 0,0 0 6 15,0 0-65-15,0 0-71 16,134 49-20-16,-131-16-7 16,-3 4-61-16,-30 19-89 15,-19-10-176-15,-12-3-416 0</inkml:trace>
  <inkml:trace contextRef="#ctx0" brushRef="#br0" timeOffset="548">322 417 2460 0,'0'0'259'0,"0"0"-259"15,245-20-95-15,-91-4 26 16,-9-3-408-16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0:22.55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0 711 2455 0,'0'0'278'0,"0"0"-278"16,0 0 20-16,0 0 5 15,0 0 84-15,207-188-73 16,-148 119-12-16,0-6-15 16,-11-4 7-16,-9 3 80 15,-14 3-57-15,-5 13 27 16,-9 10 22-16,-5 20-18 16,-6 19 28-16,0 11-44 15,0 32-5-15,0 56 49 16,0 10-61-16,-12 25 2 15,-5 7 3-15,3-17-19 16,2 6 17-16,8-17-40 16,4-17 0-16,0-19-13 0,0-18-70 15,4-25-112 1,8-17-412-16,2-6-978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3:29.10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0 479 2383 0,'0'0'459'15,"0"0"-459"-15,0 0-27 16,0 0 27-16,0 0 3 15,0 0 32-15,238-39-35 16,-143-13-57-16,0-7-13 16,-13-12 44-16,-22 9 19 15,-32 4 1-15,-28 7 6 16,0 13 15-16,-28 12 13 0,-18 11 41 16,-10 15 29-1,3 0-17-15,7 38 30 0,7 10-38 16,16 17-14-16,14 10 19 15,9 8-46-15,0 0-14 16,0-1-4-16,6-5-8 16,7-18 4-16,-3-6-10 15,0-14 0-15,-7-13 0 16,-3-12-3-16,0-11 3 16,0-3 0-16,0 0-9 15,6-32 8-15,8-12-36 16,9-9 2-16,9-6 10 15,10 5-40-15,5 16-7 16,2 5 36-16,-4 13 15 16,-5 20 21-16,-7 0 0 0,-18 3 0 15,-11 27-15-15,-4 8 31 16,-13-3-13-16,-26 4 42 16,-7-7-16-16,-4-5 19 15,-1-15-35-15,-3 1 7 16,9-6 2-16,5-7-21 15,15 0-1-15,5 0 0 16,17 0 7-16,3 6-14 16,3 3 2-16,33 5 5 15,7 4-1-15,13-3 2 16,2-3-1-16,1 0 0 16,0-10-23-16,0-2-67 15,16-2-282-15,-13-22-399 16,-9-5-1126-16</inkml:trace>
  <inkml:trace contextRef="#ctx0" brushRef="#br0" timeOffset="193">1136 388 2499 0,'0'0'547'16,"0"0"-513"-16,0 0 72 15,0 0 66-15,0 0-92 16,173-16-50-16,-111 15-30 16,1-4-114-16,5 1-190 15,-19 4-520-15,-16 0-1265 0</inkml:trace>
  <inkml:trace contextRef="#ctx0" brushRef="#br0" timeOffset="405">1103 662 2116 0,'0'0'743'16,"0"0"-619"-16,0 0-91 16,0 0 55-16,0 0 84 15,0 0-42-15,196-6-109 16,-134-5-20-16,-3 2-1 0,14-3-103 15,-15 6-211 1,-8-3-547-16</inkml:trace>
  <inkml:trace contextRef="#ctx0" brushRef="#br0" timeOffset="654">2321 302 2167 0,'0'0'615'16,"0"0"-512"-16,0 0 117 16,0 0 6-16,107-170-72 15,-96 155-37-15,-8 5-48 0,-3 10-3 16,0 0-16 0,0 25-29-16,0 19 37 0,-7 14-58 15,-16 10-1-15,-3 2-5 16,0-2-83-16,-7 5-89 15,7-14-275-15,3-19-557 0</inkml:trace>
  <inkml:trace contextRef="#ctx0" brushRef="#br0" timeOffset="14583">1993 538 1382 0,'0'0'817'0,"0"0"-675"16,0 0-99-16,0 0 86 15,0 0 81-15,0 0-77 16,-23 12-54-16,23-12-22 15,0 0 33-15,7 0-78 16,13-12 6-16,9-8 4 16,4-4-16-16,5-3 9 15,5-4-15-15,-1-5 0 0,5 2 6 16,-4 3-6-16,-11-2-9 16,-2 1 8-16,-7 5 1 15,-8 8 0-15,-4-3 0 16,-5 11 0-16,-3-8 61 15,-3 10-21-15,0 9 16 16,0-4 6-16,0 4-14 16,0 0 9-16,0 0-31 15,0 0-8-15,0 0 22 16,0 0-40-16,0 0 0 16,0 4 7-16,5 3-6 15,-2 2 6-15,-3 3-7 0,0-7 1 16,3 1 0-1,-3 9-1-15,0 0 0 0,0 14 12 16,0 7-3-16,-3 10 9 16,-8 11-9-16,-1 2-1 15,1 6 17-15,5-5-25 16,-5 1 0-16,8-3 11 16,-3-14-11-16,3-3 6 15,0-8-6-15,-1-6 7 16,1-7 1-16,3-2-8 15,0-6 0-15,0-4 0 16,0-1 1-16,-3-3 6 16,3-4-7-16,0 0-11 15,0 0-13-15,0-4-160 16,0-23-512-16,0 0-1885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0:21.61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0 973 2424 0,'0'0'314'0,"0"0"-251"16,0 0-35-16,0 0-26 15,191-38 105-15,-101-1-38 0,17-15-61 16,16-13 3 0,3-9-11-16,-5-9-54 15,-18-2 10-15,-25 0-14 0,-26-4 25 16,-30 7 33-16,-22 2-1 16,0 15 0-16,-22 11 2 15,-17 19 37-15,-7 18 85 16,-2 19-65-16,-1 15 11 15,1 43 3-15,-1 48-42 16,13 8 46-16,11 20-42 16,5 9-16-16,14-24 41 15,6 10-47-15,0-16 0 16,0-11 0-16,23-17-3 16,8-18 6-16,5-20-15 15,13-18-32-15,6-27-34 0,43-22-179 16,-14-26-258-16,-10-10-187 15</inkml:trace>
  <inkml:trace contextRef="#ctx0" brushRef="#br0" timeOffset="369">1509 676 2006 0,'0'0'607'0,"0"0"-449"15,0 0 39-15,0 0 71 16,-210 90-111-16,151-43-81 0,14 2 11 16,9 1-54-1,21-3-15-15,15-2-13 0,0-9 7 16,25-6-24-16,24-7-6 16,6-12-72-16,7-11 12 15,-1 0-76-15,-9-11 23 16,-7-21 41-16,-12-4 7 15,-11-1 81-15,-8 8 4 16,-8 9 20-16,-6 8 95 16,0 12-5-16,0 0-8 15,0 14-22-15,0 16-45 16,3 4 28-16,3 4-65 16,7-5 0-16,7-5-11 15,6-10-65-15,19-18-156 16,-6 0-448-16,-3-20-402 0</inkml:trace>
  <inkml:trace contextRef="#ctx0" brushRef="#br0" timeOffset="556">1539 162 2583 0,'0'0'512'15,"0"0"-486"-15,0 0-17 16,0 0 106-16,0 0-68 16,223 103-47-16,-109-80-129 15,-18-6-547-15,-12-5-1637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0:20.98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939 153 1799 0,'0'0'296'0,"0"0"-209"16,0 0 60-16,0 0 112 15,0 0-113-15,0 0-15 16,8 22-38-16,-8-22-21 16,0-16 31-16,0-4-49 15,-17-5 1-15,-19-5-4 16,-12 4-21-16,-7 0 34 16,-10 8-63-16,3 9-1 0,4 9 54 15,4 0-24-15,9 38-15 16,5 24 0-16,1 42-13 15,9 48 25-15,12 37-27 16,5 12 0-16,10-32 19 16,3-40-19-16,0-45 0 15,0-4 0-15,0 4 9 16,0 4-10-16,0 3 1 16,0-18 0-16,0-17-20 15,-3-23-23-15,3-15-137 16,-5-18-154-16,-1-15-272 15,0-13-215-15</inkml:trace>
  <inkml:trace contextRef="#ctx0" brushRef="#br0" timeOffset="169">0 952 1913 0,'0'0'322'0,"0"0"-161"16,0 0 31-16,0 0 61 15,165 16-69-15,-87-16-121 16,16 0-63-16,59-21-129 16,-24-11-448-16,-11 3-479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0:23.11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27 295 2758 0,'0'0'335'0,"0"0"-230"0,0 0-84 16,-17 160 148-16,14-80-10 16,0 2-116-16,3 1-26 15,0-1 16-15,0-6-14 16,0-6 26-16,3-8-45 16,3-10 0-16,0-15 2 15,-1-7-2-15,1-12-11 16,-3-16-17-16,-3-2-29 15,3-8 56-15,-3-34-56 16,3-12 28-16,-3-19 19 16,0-15-8-16,0-12 1 15,0-10 11-15,0-13 6 16,0-1-6-16,0 0 6 0,0 20 0 16,7 19-1-1,5 29 1-15,15 27 0 0,5 20-2 16,13 9 13-16,14 7 35 15,5 24-45-15,4 15 6 16,1 7 34-16,-15 9-32 16,-7-1 9-16,-16 3-3 15,-17-2-15-15,-14-4 38 16,-11-5-38-16,-37-6-14 16,-16-13 13-16,-9-8-38 15,6-16-1-15,11-10-35 16,25-30-87-16,17-19-208 0,14-6-583 15</inkml:trace>
  <inkml:trace contextRef="#ctx0" brushRef="#br0" timeOffset="534">1005 251 2578 0,'0'0'461'0,"0"0"-352"16,0 0-82-16,0 216 72 15,-3-126 110-15,-1 7-122 0,4-4-60 16,0 1-12 0,0-7-6-16,0-9 26 0,0-7-35 15,0-10 0-15,4-14-6 16,-4-14 6-16,0-23-25 15,0-10 5-15,0 0-19 16,0-37 20-16,-4-19-26 16,-8-17 40-16,1-15-13 15,2-13 9-15,-1-10-1 16,1-9 9-16,6-3-5 16,3 13-9-16,0 13 15 15,0 30 0-15,22 23 16 16,14 30-14-16,9 14 7 15,10 9 18-15,11 38-11 16,-2 16 59-16,-2 17-31 16,-8 9-23-16,-9 8 48 0,-12-3-44 15,-13 2 11-15,-14-6-10 16,-6-6-25-16,-9-3 48 16,-30-9-49-16,-14-14 0 15,-9-14-19-15,5-11 11 16,-1-14-40-16,5-17-9 15,11-2-39-15,19-9-15 16,23-63-217-16,0 2-425 16,17 1-735-16</inkml:trace>
  <inkml:trace contextRef="#ctx0" brushRef="#br0" timeOffset="998">1981 257 1407 0,'0'0'1604'0,"0"0"-1372"15,0 0-171-15,3 192-38 16,-3-101 189-16,0 4-101 16,-7 2-73-16,4-5 8 15,3-11-45-15,0-8 7 16,0-13-5-16,0-9 3 15,0-17 4-15,0-8-10 0,0-13-52 16,0-13 7 0,0 0-47-16,3-24-32 0,1-20 11 15,-1-16-41-15,-3-17 15 16,0-11-5-16,0-10 49 16,-3-13 52-16,-13-5 5 15,-1-2 32-15,8 16 6 16,4 17 23-16,5 25 120 15,0 18 8-15,14 19-22 16,19 11 4-16,5 10-24 16,11 2-31-16,5 0-12 15,13 0-45-15,6 0 39 16,5 5-60-16,1-2 0 16,-3 0-9-16,-4 0 3 15,-13 3-52-15,-11 3-106 0,-12 8-171 16,-13-2-307-16,-14 3-593 15</inkml:trace>
  <inkml:trace contextRef="#ctx0" brushRef="#br0" timeOffset="1189">1974 803 3016 0,'0'0'384'0,"0"0"-273"16,0 0-88-16,221-31-17 0,-79 10-6 15,-21 2-80 1,-19 5-671-16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0:25.28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794 620 1637 0,'0'0'365'0,"0"0"-199"15,0 0-6-15,0 0 36 16,0 0-44-16,0 0-12 16,-17 206-40-16,17-128-15 15,3 4-33-15,0-6-8 16,-3-6-7-16,0-9-31 15,0-16-6-15,0-12 0 0,0-11-8 16,0-21 7-16,28-13-200 16,-6-32-266-16,-2-7-151 0</inkml:trace>
  <inkml:trace contextRef="#ctx0" brushRef="#br0" timeOffset="180">657 321 2150 0,'0'0'580'0,"0"0"-495"16,0 0-83-16,0 0 13 0,0 0-30 16,0 0-43-1,0 0-588-15,131 52-1349 0</inkml:trace>
  <inkml:trace contextRef="#ctx0" brushRef="#br0" timeOffset="409">1248 736 2292 0,'0'0'298'0,"0"0"-231"15,0 0-7-15,-8 185 176 16,8-117-132-16,0-1-83 0,0 0 21 16,0-9-42-16,0-5 2 15,0-12-2-15,4-18-129 16,15-23-82-16,-2 0-419 16,-1-12-570-16</inkml:trace>
  <inkml:trace contextRef="#ctx0" brushRef="#br0" timeOffset="557">1201 356 2160 0,'0'0'349'0,"0"0"-344"16,0 0-5-16,0 0-101 0,0 0-270 15,0 0-1559-15</inkml:trace>
  <inkml:trace contextRef="#ctx0" brushRef="#br0" timeOffset="779">1532 96 1920 0,'0'0'314'15,"0"0"-175"-15,0 0 66 16,185 187 70-16,-107-103-18 15,6 14-154-15,-2 9-41 16,-12 5 3-16,-14 13-24 0,-20 5-8 16,-24 5-20-1,-12 1-13-15,-20-7-18 0,-67 15-139 16,6-38-185-16,-6-27-431 0</inkml:trace>
  <inkml:trace contextRef="#ctx0" brushRef="#br0" timeOffset="1056">298 0 2183 0,'0'0'118'16,"-146"219"-78"-16,68 14 7 15,16 38 122-15,50 7 42 16,27-36-50-16,71-54-124 16,18-38-34-16,45-22-3 15,-23-40-216-15,-19-39-517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0:28.50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735 537 882 0,'0'0'191'16,"0"0"-88"-16,0 0 56 15,0 0-2-15,0 0 22 0,0 0-43 16,22-17-32-16,-16 13 73 16,-6 1 1-16,5 3-3 15,-5 0 36-15,0 0-59 16,0 0 14-16,0 9-49 15,0 23-39-15,3 21 27 16,-3 20-75-16,0 17-17 16,0 7 42-16,0 4-46 15,0-4 0-15,0-10-7 16,-3-11 11-16,-2-15 4 16,2-18-17-16,0-7 0 15,3-16-20-15,-3-11-2 16,3-9-83-16,0-4-149 15,0-29-261-15,0-5-240 0</inkml:trace>
  <inkml:trace contextRef="#ctx0" brushRef="#br0" timeOffset="278">0 383 2275 0,'0'0'270'0,"0"0"-171"15,0 0-88-15,0 0 4 16,0 0 138-16,0 0-30 16,0 0-16-16,200 23-26 0,-89-9-39 15,8-2 23 1,11-1-43-16,6-3 13 0,1-3 9 15,-5-3-44-15,-3-2-1 16,11 0-64-16,-30 0-254 16,-35 0-498-16</inkml:trace>
  <inkml:trace contextRef="#ctx0" brushRef="#br0" timeOffset="578">1500 1069 2177 0,'0'0'296'15,"0"0"-239"-15,0 0-42 16,0 208 156-16,6-142 33 15,0 0-103-15,5-7-55 16,-5-10-45-16,1-9 38 16,-4-7-39-16,0-10 0 15,0-8-2-15,-3-13-2 16,3-2-126-16,3-24-118 16,2-19-380-16,-2-3-328 0</inkml:trace>
  <inkml:trace contextRef="#ctx0" brushRef="#br0" timeOffset="732">1578 706 1046 0,'0'0'1261'0,"0"0"-1059"0,0 0-162 16,0 0-9-16,0 0-31 15,0 0-113-15,0 0-412 16,80-35-1326-16</inkml:trace>
  <inkml:trace contextRef="#ctx0" brushRef="#br0" timeOffset="1666">2008 1206 1679 0,'0'0'259'0,"0"0"-178"16,0 0 30-16,20 198 91 15,-17-152-21-15,0-14-38 16,1-9-103-16,-4-9-31 16,0-10 47-16,0-4 3 15,0 0-6-15,0-21-44 16,0-12 4-16,0-10-26 16,6-7 2-16,14-8-25 15,5 0 35-15,14 4-26 16,7 12 17-16,3 9 1 0,-1 19 9 15,0 14 15-15,-2 0 15 16,-4 23 34-16,-3 18 51 16,-6 9-54-16,-5 2-1 15,-11 6-7-15,-4-4-28 16,-10-2 22-16,-3-6-47 16,0-5 0-16,0-8 8 15,0-6-8-15,0-10-15 16,0-6-12-16,0-3-21 15,0-8 31-15,0 0-74 16,3-2-48-16,17-31 76 16,16-16 6-16,9-21 5 15,20-18-72-15,25-40 28 0,-3 2-109 16,8-7-36-16,-5-8 74 16,-15 27 101-16,3-2 66 15,-13 14 8-15,-17 21 49 16,-15 17 41-16,-18 19 112 15,-10 17-7-15,-5 9 17 16,-5 8-59-16,-17 6-22 16,-7 5-33-16,1 0-41 15,-5 5-14-15,-1 25-15 16,9 13-29-16,2 12-7 16,4 15 5-16,2 9-4 15,8 12 23-15,-4 7-24 16,4 7 15-16,1 4 27 15,-1-2-42-15,3-5 17 16,3-4-17-16,3-11 6 0,0-9-1 16,0-13-5-16,0-13 0 15,0-11 5-15,6-16-5 16,6-12-6-16,2-11-34 16,-1-2-22-16,-1-11 52 15,5-27 10-15,5-9-8 16,4-2-5-16,10-4 13 15,3 7-1-15,6 9-1 16,11 16 2-16,5 11 15 16,7 10 30-16,4 0 2 15,-4 30 23-15,-9 10-4 16,-14 10 4-16,-9-2-20 16,-11 4-29-16,-2-6 27 0,-4-8-48 15,-2-6 0-15,-5-9 10 16,1-8-2-16,-3-13-10 15,0-2 2-15,-1 0-22 16,2-27 1-16,1-21-99 16,-2-46-96-16,-4 7-319 15,-6 5-331-15</inkml:trace>
  <inkml:trace contextRef="#ctx0" brushRef="#br0" timeOffset="2030">1912 275 2486 0,'0'0'326'0,"0"0"-197"0,0 0-98 16,0 0 31-16,0 0 41 15,171-68 5-15,-64 27-108 16,59-25-118-16,-31 9-550 16,-24 14-1632-16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0:31.35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1073 192 1733 0,'0'0'276'16,"0"0"-88"-16,0 0-32 15,0 0-38-15,0 0 89 16,0 0-67-16,-222-96-74 16,138 93 43-16,-11 3-62 0,-9 11-6 15,-2 31 10 1,-4 16-36-16,6 17 9 0,12 22-6 15,19 11 2-15,23 9 53 16,25 2-67 0,25-5-6-16,0-7 31 0,33-16-22 15,21-12-9-15,18-21 0 16,12-15 13-16,14-16-1 16,18-18-12-16,10-9-40 15,14-9 4-15,61-63-144 16,-35 1-331-16,-21 1-393 0</inkml:trace>
  <inkml:trace contextRef="#ctx0" brushRef="#br0" timeOffset="244">1968 221 2307 0,'0'0'373'0,"0"0"-282"16,0 0-67-16,-32 180 154 16,22-97-6-16,4 4-55 15,3 5-77-15,3-9-28 16,0-4 2-16,0-6-14 16,0-12-8-16,6-13-49 15,24-17-170-15,-4-17-284 0,-7-10-288 0</inkml:trace>
  <inkml:trace contextRef="#ctx0" brushRef="#br0" timeOffset="624">1667 46 2131 0,'0'0'333'15,"0"0"-223"-15,0 0-45 16,0 0 99-16,0 0 31 16,0 0-43-16,0 0-87 0,221-46-23 15,-130 46 37 1,6 3-36-16,2 20-4 0,-1 15-12 16,-3 8-12-16,-5 13 48 15,-12 11-63-15,-13 7 1 16,-14 7 38-16,-21 0-38 15,-18 3 7-15,-12 0-8 16,-12 5 9-16,-38-5-6 16,-17-5-3-16,-11-7 0 15,-10-11 8-15,-2-14-8 16,-1-19-6-16,6-14 6 16,12-12-9-16,8-5 0 15,20-17-87-15,25-56-67 16,13 4-138-16,7 1-531 0</inkml:trace>
  <inkml:trace contextRef="#ctx0" brushRef="#br0" timeOffset="1216">3117 277 2320 0,'0'0'495'0,"0"0"-457"0,0 0-37 16,0 0 182-16,0 0 26 16,-23 187-158-16,18-98-30 15,5 14 30-15,-3 2 3 16,3-1 3-16,-3-1-38 15,3-8-19-15,0-10 33 16,0-8-33-16,0-17 0 16,0-15 4-16,0-17-2 15,0-12-4-15,0-14-4 16,0-2 6-16,0-12 32 16,0-26-32-16,0-16-18 15,0-17 16-15,0-10-13 16,0-9 2-16,0-10-7 0,-3-8 17 15,-7-2-15-15,7-4 3 16,0 9-3-16,3 9 17 16,0 19-3-16,10 20-2 15,16 15 9-15,6 15-3 16,10 10 12-16,7 9 2 16,10 5-14-16,6 3 16 15,5 0-16-15,8 0 24 16,1 0-24-16,-6 3 0 15,2 3 9-15,-13 0-9 16,-5-1-5-16,-15 1 4 16,-6-4 2-16,-13 5 1 15,-10-4-2-15,-7-3-26 0,-6 0-34 16,0 0-184 0,-3-14-427-16,-16-3-298 0</inkml:trace>
  <inkml:trace contextRef="#ctx0" brushRef="#br0" timeOffset="1481">3103 800 2063 0,'0'0'318'15,"0"0"-260"-15,0 0 10 0,0 0 166 16,0 0-22 0,0 0-78-16,165 25-107 0,-94-25-12 15,7 0 54-15,3 0-54 16,-5-3-13-16,-9-3-2 16,14-6-113-16,-16 3-253 15,-20 5-497-15</inkml:trace>
  <inkml:trace contextRef="#ctx0" brushRef="#br0" timeOffset="1762">4721 1251 2008 0,'0'0'1291'16,"0"0"-1104"-16,0 0-163 16,0 0 22-16,0 0 35 15,0 0-39-15,0 0-42 16,-17 14-81-16,17-34-142 15,3-4-816-15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4:00.22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0 525 0,'0'0'2083'15,"0"0"-1839"-15,0 0-233 0,0 0 153 16,0 0 1-16,148 202-60 15,-89-127-16 1,0 7-75-16,-1 6-1 0,-13 5 16 16,-12 4-28-16,-23 4 33 15,-10 4-34-15,-14 3 0 16,-31-1-1-16,-14-4-16 16,-5-19-89-16,5-16-63 15,2-36-193-15,10-24-350 16,13-8-1286-16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3:59.74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659 619 2032 0,'0'0'504'0,"0"0"-415"15,0 0-72-15,0 0 116 16,0 0 85-16,0 0-144 15,0 41-41-15,0-6-3 16,0 11 15-16,0 13 32 16,0 11-44-16,0 2-17 15,-6 5 33-15,-7-5-32 16,4-7-4-16,3-13-10 16,6-14 8-16,0-12-7 15,0-17-4-15,0-9-16 16,15-5-80-16,24-82-178 0,-3 5-276 15,-10-6-524-15</inkml:trace>
  <inkml:trace contextRef="#ctx0" brushRef="#br0" timeOffset="181">699 309 2383 0,'0'0'514'0,"0"0"-457"16,0 0 25-16,0 0-3 16,0 0-79-16,0 0-73 0,0 0-586 15,19-10-482-15</inkml:trace>
  <inkml:trace contextRef="#ctx0" brushRef="#br0" timeOffset="773">488 0 2002 0,'0'0'279'16,"-120"164"-198"-16,24-6 100 16,-13 66 66-16,19 21-69 15,39-6-12-15,38-29-88 16,13-64-37-16,22-35-8 15,17-32-33-15,20-18 0 0,79 11-51 16,-7-16-321-16,4-12-724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4:01.89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2492 0,'0'0'362'0,"0"0"-276"16,0 0 19-16,0 0 58 16,0 0-70-16,182 10-56 0,-98-8-7 15,6-2-30-15,5 0 0 16,-11 0-3-16,-16 0 3 15,-20 0-50-15,-29 0-127 16,-14 0-464-16,-5 0-404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4:02.08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77 2438 0,'0'0'531'15,"0"0"-474"-15,0 0 64 0,0 0 66 16,0 0-129-16,300-19-58 16,-171-10-245-16,0 0-1081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8:47.61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25 32 1728 0,'0'0'311'0,"0"0"-231"16,0 0-23-16,0 0 129 15,0 0 13-15,0 0-50 16,122 74-47-16,-73-19 28 16,7 3-61-16,-2 3-26 15,3 4 30-15,-1-6-44 0,-8-3-20 16,-2-8 3 0,-10-8-11-16,-7-6-2 0,-9-6-24 15,-6-4-102-15,-8-7-145 16,-3-4-345-16,-3-12-319 0</inkml:trace>
  <inkml:trace contextRef="#ctx0" brushRef="#br0" timeOffset="246">581 0 1798 0,'0'0'351'0,"0"0"-156"0,0 0-62 16,0 0 32-16,0 0 32 16,-136 161-92-16,76-92-74 15,-5 10-17-15,0 2-5 16,3-8-9-16,5-8 10 16,9-11-10-16,8-14-30 15,11-5-43-15,16-5-160 16,7-10-324-16,6-7-503 0</inkml:trace>
  <inkml:trace contextRef="#ctx0" brushRef="#br0" timeOffset="657">1161 244 1729 0,'0'0'332'0,"0"0"-193"15,0 0 37-15,0 0 81 16,0 0 16-16,0 0-164 16,0 0-48-16,-173-83-25 15,123 83-30-15,5 17 15 16,5 8-21-16,17 6 0 15,17 3-16-15,6 3 5 0,14 0-22 16,29 2 8-16,11-4-41 16,8-3 24-16,1-2-58 15,-10-7-1-15,-11-3 89 16,-19-5-14-16,-17 0 26 16,-6 0 24-16,-32 1 111 15,-27 3-35-15,-17-1-72 16,-6-1 27-16,8-6 17 15,11-10-72-15,24-1-6 16,39-1-143-16,0-21-425 16,12-2-821-16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4:00.69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145 1118 2210 0,'0'0'517'16,"0"0"-483"-16,0 0-34 0,183 0 35 15,-98-10-35-15,43-13-1 16,-23 6-505-16,-17-4-572 0</inkml:trace>
  <inkml:trace contextRef="#ctx0" brushRef="#br0" timeOffset="197">0 1447 2621 0,'0'0'353'0,"0"0"-353"0,0 0-60 16,0 0 60-16,255-44 0 15,-150 26-4-15,42-8-288 16,-25 5-197-16,-26 4-912 0</inkml:trace>
  <inkml:trace contextRef="#ctx0" brushRef="#br0" timeOffset="827">1416 819 2328 0,'0'0'357'0,"0"0"-322"0,0 0-29 16,0 0 8-16,0 0 132 15,0 0-25-15,117 154-63 16,-114-72-1-16,-3 5-31 15,0-4 10-15,0-11-14 16,-9-14-21-16,2-19 23 16,0-16-24-16,4-14 0 15,0-9 28-15,3-2-23 16,0-34-5-16,0-14-49 16,0-17-4-16,23-10 52 0,16-5-88 15,7 5 12 1,7 15 48-16,-5 19 2 0,-2 18 15 15,-4 25 12-15,-5 3 0 16,-11 40 99-16,-4 22-44 16,-11 13-8-16,-8 1 11 15,-3 4-41-15,0-13 5 16,0-14-14-16,-3-18 2 16,-8-14 22-16,-1-18-31 15,-1-6 17-15,-4-11 32 16,3-28-50-16,5-14-20 15,9-12-7-15,0-5-35 16,29-7 31-16,24 7-44 16,6 10 46-16,7 19 20 15,-4 17-3-15,-10 24 0 0,-7 0 12 16,-8 27 38-16,-12 22 48 16,-5 12-26-16,-9 4 4 15,-8-1 20-15,3 1-57 16,-3-10-17-16,5-11-10 15,1-7-9-15,4-18 9 16,13-19-172-16,-3 0-206 16,-3-17-407-16</inkml:trace>
  <inkml:trace contextRef="#ctx0" brushRef="#br0" timeOffset="1507">2915 0 1237 0,'0'0'615'15,"0"0"-455"-15,0 0-85 16,0 0 120-16,0 0 80 16,0 0-133-16,0 0-84 15,12 50 23-15,21-17 16 16,10 14 28-16,5 11-63 15,5 16-13-15,4 18 26 16,-6 15-3-16,2 10 6 16,-7 4-30-16,-7 3 1 15,-10-5 32-15,-15-2-73 16,-14-9-7-16,0-10-2 0,-70 7-15 16,-1-25-200-16,-8-24-714 15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4:01.20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117 584 1713 0,'0'0'346'16,"0"0"-281"-16,0 0-27 16,0 0 10-16,130-186 9 15,-88 116 14-15,-3-1-46 0,-3 1 51 16,-7 9 83 0,-7 12-20-16,-8 10 59 0,-5 14-66 15,-6 12-26 1,-3 13 17-16,0 0-33 0,0 44-59 15,0 21-13-15,0 25-3 16,0 15 33-16,-6 7-48 16,3-2 2-16,0-11 11 15,3-8-13-15,0-13 0 16,0-17-48-16,0-11-160 16,0-21-376-16,0-17-637 0</inkml:trace>
  <inkml:trace contextRef="#ctx0" brushRef="#br0" timeOffset="371">0 1066 2105 0,'0'0'577'0,"0"0"-492"16,0 0-30-16,0 0 179 16,0 0-70-16,0 0-106 15,0 0-19-15,50 5 28 16,-13-2-14-16,16-3 4 16,9 3-39-16,11-3 4 0,16 0 4 15,7 0-26-15,11 0 24 16,7 0-24-16,-4-6 0 15,-12-2 18-15,-25-1-18 16,-20 6-1-16,-27 0 0 16,-20 3 1-16,-6 0-12 15,-9 0 3-15,-25 0-118 16,-11-13-150-16,6-3-497 16,11-7-1476-16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4:44.03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674 840 1151 0,'0'0'484'0,"0"0"-361"15,0 0-16-15,0 0 44 16,0-29 74-16,0 20-15 0,0-3-87 16,-3 0-4-1,3 1 13-15,-3-4-23 0,-3 1 12 16,-1-1-51-16,-2-1-10 15,-11 6 30-15,-3-1-63 16,-10 4 3-16,-9 4-17 16,-3 3-7-16,-3 0 11 15,-5 27-17-15,5 14 0 16,6 14-2-16,6 15 2 16,11 14 0-16,5 15-6 15,17 4 17-15,3 5-11 16,0 2 0-16,20-2-2 15,11-2-10-15,8 1 12 16,0-4-19-16,0-2 9 16,-5-8 10-16,-6-8-11 15,-8-12 11-15,-11-15 0 16,-9-13 31-16,0-11-31 0,-9-10 1 16,-27-7 19-16,-13-6-14 15,-9-7 64-15,-4-4-44 16,-2 0-19-16,2 0 34 15,6-13-40-15,14 2-1 16,14-1-18-16,28 4-96 16,6 0-149-16,27 2-738 0</inkml:trace>
  <inkml:trace contextRef="#ctx0" brushRef="#br0" timeOffset="382">662 2936 1969 0,'0'0'279'16,"0"0"-229"-16,0 0-38 15,0 0 141-15,0 0-45 16,0 0-63-16,197-148 3 0,-158 98-30 16,-9 7 77-16,-12 10 38 15,-4 11 28-15,-11 10 33 16,-3 12-105-16,0 0-29 16,0 14 20-16,0 36-73 15,-3 17 16-15,-6 15-8 16,-2 8-9-16,2-1 15 15,6-3-21-15,-1-10-22 16,4-12 21-16,0-12-98 16,0-19-202-16,0-12-406 15,0-21-1571-15</inkml:trace>
  <inkml:trace contextRef="#ctx0" brushRef="#br0" timeOffset="1202">901 114 142 0,'0'0'1716'16,"0"0"-1440"-16,0 0-112 16,0 0-49-16,0 0 41 15,0 0-36-15,0 0-89 16,17-93-30-16,16 78 11 15,4 9-3-15,-1 6 15 16,-3 0-24-16,-7 12-4 16,-9 22 4-16,-17 16 0 0,0 6 21 15,-33 7-20-15,-16 1 8 16,-9-1 28-16,-7-11-36 16,6-13 20-16,5-8 21 15,15-16 3-15,17-9 31 16,8-6-34-16,14 0 1 15,0-4 10-15,9-17-53 16,27-3-25-16,9 3 24 16,11 2-9-16,3 11-3 15,-8 8 10-15,-2 0 3 16,-7 6 4-16,-4 16-4 16,1 2 0-16,3-4-7 15,0-8 1-15,24-12-23 16,-14 0-433-16,-10-14-1178 0</inkml:trace>
  <inkml:trace contextRef="#ctx0" brushRef="#br0" timeOffset="2817">2460 1219 1659 0,'0'0'245'16,"0"0"-152"-16,0 0 16 16,0 0 32-16,0 0 51 15,0 0-79-15,-78-62-40 16,60 54 15-16,-2-1-28 16,-7 9 11-16,-1 0 1 15,-8 3-54-15,-9 32 28 0,-4 19-46 16,-3 14 0-16,7 13 40 15,6 11-38-15,13-2 16 16,13-6-18 0,13-7 0-16,0-13 6 0,19-15-6 15,23-15-63-15,17-21-8 16,5-13-53-16,4-15 5 16,1-35-10-16,-10-11 22 15,-11-15 96-15,-12 1-5 16,-10-1 16-16,-10 9 77 15,-7 14 29-15,-3 19 38 16,-6 15 7-16,0 19-42 0,0 0-12 16,0 42-97-1,5 12 0-15,4 17 27 0,4 2-27 16,7-3-9-16,2-6 9 16,10-10-16-16,27-17-120 15,-11-16-350-15,-6-19-277 0</inkml:trace>
  <inkml:trace contextRef="#ctx0" brushRef="#br0" timeOffset="3109">2992 1307 1644 0,'0'0'261'0,"0"0"-164"0,0 0 76 15,0 0-15-15,185-33-72 16,-128 33-19-16,-1 18-66 16,-11 20 23-16,-15 12 26 15,-18 11-23-15,-12 8 20 16,-9 4-47-16,-30-1 0 16,-3-3 13-16,3-12-13 15,10-13-8-15,7-15-41 16,14-14-70-16,8-15-19 15,11-23-91-15,20-25-59 16,8-3-231-16</inkml:trace>
  <inkml:trace contextRef="#ctx0" brushRef="#br0" timeOffset="3307">3624 1263 1403 0,'0'0'367'15,"0"0"-175"-15,0 0 158 16,0 0-10-16,0 0-125 15,-104 160-88-15,65-84-3 16,7 3-35-16,5-4-8 16,15-3-51-16,12-7-30 15,0-5 10-15,17-15-10 16,17-6-57-16,11-17-12 16,44-22-173-16,-12 0-142 15,-2-21-390-15</inkml:trace>
  <inkml:trace contextRef="#ctx0" brushRef="#br0" timeOffset="3548">4081 1516 2134 0,'0'0'362'15,"0"0"-282"-15,0 0-15 16,0 0 105-16,191 0-96 16,-104 0-73-16,5 0 35 15,-2 0-36-15,-9-2 0 16,-13 2-20-16,-22 0-253 0,-20 0-291 16,-17 0-1343-16</inkml:trace>
  <inkml:trace contextRef="#ctx0" brushRef="#br0" timeOffset="3725">4344 1358 1822 0,'0'0'396'16,"0"0"-255"-16,0 0 66 15,0 185 35-15,0-107-126 16,0 1-80-16,9-2-36 15,7 7-58-15,1-20-166 0,-2-17-417 16</inkml:trace>
  <inkml:trace contextRef="#ctx0" brushRef="#br0" timeOffset="4009">5079 827 1861 0,'0'0'572'15,"0"0"-396"-15,0 0 67 16,0 0 39-16,0 0-142 0,0 0-64 16,0 0-43-1,104-87-32-15,-85 93 35 0,1 26-30 16,-8 15-6-16,-8 11 42 15,-4 11-35-15,0 3 2 16,-7 3-9-16,-5 2-79 16,4 18-162-16,5-22-581 15,3-11-755-15</inkml:trace>
  <inkml:trace contextRef="#ctx0" brushRef="#br0" timeOffset="4231">5093 1755 2347 0,'0'0'472'0,"0"0"-445"16,0 0 35-16,0 0 125 15,0 0-130-15,210-38-48 16,-139 30-9-16,4 6-49 15,32 2-207-15,-17 0-353 16,-12 8-294-16</inkml:trace>
  <inkml:trace contextRef="#ctx0" brushRef="#br0" timeOffset="4670">5163 2252 2237 0,'0'0'64'16,"0"0"-18"-16,0 0-46 15,0 0 103-15,199-47-15 16,-132 39-67-16,1 3 22 16,-9 5 79-16,-11 0-69 15,-18 21-3-15,-18 8-6 16,-12 2-29-16,-3 6 16 15,-33-3-31-15,-6 2 0 16,-1-10 4-16,12-3-4 0,8-5-10 16,10-10 9-16,10-1-27 15,3 1 27-15,0-3-49 16,19 7 32-16,13 3 11 16,10 3 7-16,11 7 0 15,5 5 65-15,7 4 15 16,-3 2 43-16,-8 5-45 15,-15-2-8-15,-20 1 16 16,-19 1-33-16,-3-4 3 16,-48 1-16-16,-18-3-26 15,-12-8 22-15,-6-10-36 16,-1-11-9-16,-2-12-41 0,21-23-185 16,21-15-493-16</inkml:trace>
  <inkml:trace contextRef="#ctx0" brushRef="#br0" timeOffset="4979">5987 682 2232 0,'0'0'323'0,"0"0"-250"16,0 0 83-16,0 0 121 0,223 218-121 15,-142-83-32-15,6 46-40 16,-1 46-27-16,-19 22 39 16,-28-7-51-16,-36-21-44 15,-6-26 53-15,-49-10-54 16,-10-40 0-16,0-27-42 15,-38 10-86-15,26-41-141 16,-10-10-744-16</inkml:trace>
  <inkml:trace contextRef="#ctx0" brushRef="#br0" timeOffset="5587">2026 712 1380 0,'0'0'540'16,"0"0"-431"-16,-169 60 71 16,69 37-5-16,-7 67 34 15,6 66 15-15,24 30-90 16,44 5-39-16,33-32-27 16,20-47-48-16,28-34 10 15,8-41-30-15,5-29-29 16,69 14-80-16,-10-17-211 15,0-12-435-15</inkml:trace>
  <inkml:trace contextRef="#ctx0" brushRef="#br0" timeOffset="6562">7351 1277 1595 0,'0'0'313'16,"0"0"-209"-16,0 0 88 15,0 0 70-15,0 0-88 0,0 0-31 16,0 0-96-16,-188-41-29 16,126 79 53-16,3 13-33 15,5 12-8-15,9 3 3 16,12 3-32-16,14-5 24 16,16-7-25-16,3-3 0 15,6-14-13-15,27-11-37 16,12-16-68-16,6-13-3 15,7-7-11-15,-2-38 39 16,0-15-40-16,-11-17 25 16,-3-15 88-16,-11-13-5 15,-3-12 25-15,-10-35 37 16,-11 15 50-16,-4-2 48 0,-3 10-49 16,0 44-17-1,0 10 105-15,0 34-26 0,0 32-57 16,0 9-50-16,3 73-41 15,11 56 92-15,-5 8-46 16,-2 0-31-16,-7-13 27 16,0-24-16-16,0 5-16 15,0 6-10-15,0-19 6 16,0-12-15-16,9-23-22 16,11-12-98-16,11-28-148 15,-1-14-488-15,-4-3-1248 0</inkml:trace>
  <inkml:trace contextRef="#ctx0" brushRef="#br0" timeOffset="6982">7824 1195 1674 0,'0'0'305'15,"0"0"-167"-15,0 0 20 16,0 0 39-16,175-23-20 15,-123 31-99-15,-7 28 11 16,-12 13 10-16,-21 10-42 16,-12 7 31-16,0 5-84 15,-22-7 5-15,-10-6-4 16,2-14-5-16,11-16-39 16,7-15 5-16,7-13-55 0,5 0 30 15,5-24-114-15,29-25-30 16,19-19 37-16,14-7-57 15,9-7 81-15,-6 8 44 16,-8 10 98-16,-17 12 54 16,-19 21 40-16,-13 13 194 15,-13 15 45-15,0 3-60 16,-3 21-88-16,-30 25-45 16,-9 19-25-16,3 7 15 15,4 4-89-15,19-9-13 16,16-5-1-16,22-16-27 15,53-17-31-15,106-29-50 16,-16-17-261-16,-2-27-1179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4:59.23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8 583 1450 0,'0'0'327'16,"0"0"-215"-16,0 0-82 15,0 0 70-15,0 0 70 16,0 0-79-16,-14 0 11 16,14 0-62-16,0 0 12 15,0 0 40-15,0 0-18 16,0 0-8-16,0 0-15 16,0 0 31-16,0 0 25 0,0 0-75 15,0 0 5-15,0 0 29 16,0 0-45-16,5 0 27 15,4-15-48-15,1-3 1 16,5-3 8-16,2-10-9 16,5 3-2-16,1-8-8 15,-1-2 20-15,1 1-7 16,-4-5-3-16,-2 5 0 16,-3 2 0-16,-8 6 0 15,0-1-7-15,1 7 5 16,-4 3 4-16,0 3 14 15,0-1-16-15,0 6 0 0,2-1-7 16,1 5 7 0,-3-1-6-16,3 1 5 0,1 2 1 15,-1-3-6-15,0 3 6 16,2 0 0-16,-2 1-2 16,-3 2 2-16,3-3 0 15,-3 4-1-15,-3 2 2 16,0 0 10-16,0 0-11 15,0 0 0-15,0 0 46 16,0 0-45-16,0 0 0 16,0 0-1-16,0 0 7 15,0 0-2-15,4-5-5 16,-4 5 0-16,3-1-3 16,-3-4 4-16,3 3-2 15,-3 0 1-15,0 2 0 0,0 0 17 16,0 0-17-16,0 0 0 15,0 0 23-15,0 0-22 16,0 0 19-16,0 0-20 16,0 0 1-16,0 4 11 15,0 21-12-15,0 10-2 16,0 9-11-16,0 5 26 16,3 4-20-16,-3 0 7 15,3-1-11-15,-3 26-17 16,3-13-206-16,-3-10-465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5:15.83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59 1612 1655 0,'0'0'277'16,"0"0"-63"-16,0 0-16 0,0 0 20 16,0 0-6-16,0 0-84 15,-59-17-11-15,59 17-79 16,0 0 9-16,0 0 28 16,0 0-51-16,0-4 4 15,0 4-19-15,16-2 0 16,24 0 22-16,15-5-30 15,16 1-1-15,10-5 17 16,9-1-16-16,-1 0 5 16,-5 0-6-16,-7 2 0 15,-8 3-12-15,-18 3-39 16,-12-1-43-16,-10 3-59 16,-16-2-96-16,-7 2-233 15,-6-4-41-15</inkml:trace>
  <inkml:trace contextRef="#ctx0" brushRef="#br0" timeOffset="274">286 1204 1837 0,'0'0'247'0,"0"0"-123"15,0 0-38-15,0 0 74 16,0 0 32-16,0 0-58 16,0 0-18-16,-3 160-12 0,12-95-71 15,-5-1 10 1,-4 3-13-16,0-3-30 0,0 0 25 16,0-3-25-16,0-2-70 15,-4-2-99-15,-5 13-199 16,-2-14-254-16,-1-15-1191 0</inkml:trace>
  <inkml:trace contextRef="#ctx0" brushRef="#br0" timeOffset="905">2130 686 1657 0,'0'0'271'16,"0"0"-138"-1,0 0 24-15,0 0 104 0,0 0-79 16,0 0-81-16,0 0 8 15,-126-147-36-15,90 145-29 16,-3 2-10-16,0 2-20 16,0 36 11-16,0 18-25 15,7 23 0-15,-1 41 16 16,10 45-16-16,11 42 14 16,8 18-14-16,4-11 1 15,0-22 12-15,0-49-13 16,7-28 0-16,-1-28-8 15,-3-19 8-15,-3 11-1 0,0 0 1 16,0 0 0 0,-16-12 26-16,-16-12-26 0,-7-14 0 15,-3-9 21-15,-6-9 6 16,-2-11 7-16,-1-9-1 16,6-3-18-16,3 0 0 15,9-17-15-15,16-6-112 16,17-19-147-16,0 7-423 15,27 6-818-15</inkml:trace>
  <inkml:trace contextRef="#ctx0" brushRef="#br0" timeOffset="1295">2308 2662 2407 0,'0'0'327'15,"0"0"-278"-15,0 0 35 16,0 0 97-16,0 0-85 16,-166 204-26-16,144-134-69 15,10 6-1-15,12 2 0 16,0-1 10-16,3-4-4 0,36-9-6 15,15-14-45 1,15-19 20-16,11-15-38 0,8-16 25 16,-11-18 3-16,-8-29 35 15,-24-17 4-15,-19-6 29 16,-16-9 42-16,-10 1 46 16,-13 2-42-16,-26 9-10 15,-12 5-27-15,-5 10-42 16,0 8 0-16,2-8-164 15,15 8-402-15,12 5-791 0</inkml:trace>
  <inkml:trace contextRef="#ctx0" brushRef="#br0" timeOffset="1927">2330 367 1711 0,'0'0'323'0,"0"0"-260"16,0 0-22-16,0 0 117 0,0 0-48 16,0 0-52-1,0 0-8-15,117-61-26 0,-77 29 0 16,-6-7 24-16,-1-4-25 15,-4 0 59-15,-5-2-10 16,-9 7 27-16,-5 5 22 16,-4 12-14-16,-6 6-12 15,0 9-32-15,0 6-29 16,0 0 17-16,0 9-51 16,0 23-6-16,3 21 6 15,0 15 6-15,-3 12 6 16,5 5-12-16,-2-1-15 15,3-1-34-15,7 15-219 16,-4-19-369-16,-3-15-969 0</inkml:trace>
  <inkml:trace contextRef="#ctx0" brushRef="#br0" timeOffset="2638">3131 1386 1857 0,'0'0'384'15,"0"0"-279"-15,0 0-22 16,0 0 122-16,0 0-46 0,0 0-124 16,0 0-23-16,185-100 9 15,-137 100-8-15,-5 8 3 16,-15 28 14-16,-8 14-18 16,-20 7 30-16,0 12-40 15,-9-1 13-15,-24-4-15 16,1-8 6-16,6-12 3 15,7-15-9-15,8-16-12 16,11-12-11-16,0-1-107 16,6-20 11-16,30-24 9 15,10-13 5-15,6-12 25 16,7 1-24-16,-2-1 67 16,-4 12 37-16,-11 10 0 0,-14 12 83 15,-11 18 76-15,-14 8 39 16,-3 9 38-16,0 0-78 15,-20 11-54-15,-19 31-35 16,-3 10-53-16,0 12-2 16,13 5 7-16,13 2-20 15,16-7 21-15,0-6-22 16,30-11-26-16,15-6 10 16,9-12-47-16,12-14-70 15,28-15-172-15,-13-8-286 16,-17-23-473-16</inkml:trace>
  <inkml:trace contextRef="#ctx0" brushRef="#br0" timeOffset="2905">3925 942 1945 0,'0'0'367'0,"0"0"-241"16,0 0-34-16,0 0 86 15,0 0-61-15,0 0-71 16,178-108-15-16,-139 108-2 16,-17 29 32-16,-11 15 32 15,-11 11-48-15,0 9 1 16,-26 0-13-16,-1-5-18 16,12-9-13-16,11-13-2 15,4-13-12-15,19-10-35 0,65-14-144 16,-5 0-150-16,-4-14-321 15</inkml:trace>
  <inkml:trace contextRef="#ctx0" brushRef="#br0" timeOffset="3219">3092 2188 2189 0,'0'0'292'0,"0"0"-245"0,0 0 56 15,0 0 116-15,0 0-27 16,247 17-92-16,-127-17-37 15,9-8 36-15,7-9-43 16,-10 1-27-16,-6 1-1 16,-16 2-28-16,-9 9-30 15,9 4-146-15,-28 0-353 16,-17 0-157-16</inkml:trace>
  <inkml:trace contextRef="#ctx0" brushRef="#br0" timeOffset="3543">3883 2487 1984 0,'0'0'259'15,"0"0"-205"-15,0 0 34 16,0 0 103-16,0 0-28 15,0 0-62-15,172 62-26 16,-166-12-2-16,-6 16 9 16,-29 13 1-16,-27 12-71 15,-8 2-11-15,2-9 27 0,11-12-26 16,18-14 11 0,24-21-13-16,9-14 0 0,16-8-9 15,39-9 9-15,26-6-57 16,48-4-58-16,66-45-128 15,-20 0-66-15,-19 1-753 0</inkml:trace>
  <inkml:trace contextRef="#ctx0" brushRef="#br0" timeOffset="4058">5417 1923 1572 0,'0'0'952'16,"0"0"-791"-16,0 0-124 15,-179-19 154-15,103 19 29 16,-8 25-112-16,0 18-58 15,7 9-37-15,8 6-5 16,24 7 8-16,20-4-6 16,22-4-20-16,3-4 3 15,25-9-65-15,23-12-32 16,14-16-62-16,7-16-28 16,5-4 15-16,1-43-16 15,-7-20 59-15,-13-17 68 0,-10-19 65 16,-9-34 3-16,-13-34 74 15,-11 10 46-15,-5 15 29 16,-7 33-9-16,0 40 21 16,0 12-13-16,0 13-3 15,0 27 11-15,0 21-95 16,0 30-49-16,0 40 22 16,0 33-11-16,3 15-2 15,0 14-21-15,3-4 1 16,1-8 19-16,6-8-20 15,10-20-35-15,2-10-44 0,22-15-247 16,-13-23-474-16,-4-21-1301 16</inkml:trace>
  <inkml:trace contextRef="#ctx0" brushRef="#br0" timeOffset="4458">5866 1753 1224 0,'0'0'670'0,"0"0"-507"16,0 0 30-16,0 0 43 15,0 0-16-15,0 0-68 16,153 195-46-16,-153-135-41 16,0 3-12-16,-16-8-35 0,-7-8-10 15,4-12-5-15,5-15-3 16,8-14-11-16,6-6-22 15,0-6-77-15,17-34-31 16,20-20-6-16,22-6 23 16,10-9 4-16,-4 5-9 15,-11 10 111-15,-15 14 18 16,-19 19 147-16,-17 14 167 16,-3 13-29-16,-9 0-75 15,-31 26-64-15,-18 21-93 16,-1 13 2-16,5 10 11 15,15 0-21-15,22-5 20 16,17-10-65-16,29-10 0 16,43-14-6-16,110-31-47 0,-18-9-190 15,6-34-913-15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5:24.67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137 11 1674 0,'0'0'273'0,"0"0"-95"16,0 0 43-16,0 0-23 15,0 0-15-15,0 0-3 16,-37 0-117-16,40 0-33 15,26 0 12-15,18-3-42 0,10-3 37 16,15 6-37-16,6 0-25 16,21 3-53-16,-15 24-256 15,-22-2-344-15</inkml:trace>
  <inkml:trace contextRef="#ctx0" brushRef="#br0" timeOffset="199">0 372 2230 0,'0'0'331'0,"0"0"-146"16,0 0-160-16,0 0 30 0,0 0 86 15,0 0-93-15,0 0-39 16,260 21-9-16,-96-12-225 15,-8-9-400-15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5:26.75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1434 597 1335 0,'0'0'199'16,"0"0"-116"-16,0 0-15 15,0 0 38-15,0 0 19 16,0 0-47-16,8-26 0 0,-8 23 69 15,0 1-21-15,0-4-25 16,0 0-11-16,0-7-39 16,-11 2 23-16,-2-1-32 15,-5-2-24-15,-9 0 33 16,-2 1-51-16,-7 9 0 16,-3 0 19-16,-6 4-13 15,-3 0 12-15,-2 12-18 16,-4 23 0-16,1 11 3 15,2 10-2-15,9 9-1 16,12 5 0-16,10-3 14 16,14-3-13-16,6-7-1 15,0-9 0-15,31-15 6 16,14-8-6-16,9-19-54 16,10-6 16-16,3-9-53 0,-3-29 55 15,-13-12-41-15,-6-8 59 16,-15 0 4-16,-7-1 28 15,-9 7 4-15,-11 10 63 16,0 14 27-16,-3 13 46 16,0 15-87-16,0 0-42 15,0 17 29-15,0 27-36 16,0 8 7-16,6 11-23 16,4-2 4-16,2-5 21 15,2-8-27-15,-2-4 0 16,4-9-11-16,4-6-51 0,19-14-219 15,-6-9-343 1,-4-6-529-16</inkml:trace>
  <inkml:trace contextRef="#ctx0" brushRef="#br0" timeOffset="466">1885 618 1612 0,'0'0'197'0,"0"0"-87"16,0 0 20-16,0 0 50 15,0 0 35-15,0 0-114 16,0 0-72-16,20-120 44 16,16 114-49-16,9 6-10 15,0 0 23-15,0 26-36 16,-6 16 51-16,-6 8-52 15,-18 12 0-15,-12 2 39 0,-3 2-38 16,-9 1 4-16,-24-6-5 16,-1-8 1-16,-2-14 14 15,3-11-15-15,7-17-33 16,9-11 31-16,11 0-104 16,6-20-139-16,23-48-98 15,16 8-278-15,0-1-822 0</inkml:trace>
  <inkml:trace contextRef="#ctx0" brushRef="#br0" timeOffset="669">2381 541 1513 0,'0'0'319'16,"0"0"-64"-16,0 0 73 0,0 0-88 16,0 0-87-1,0 0-45-15,-182 156 6 0,146-96-77 16,17 4 9-16,16-4-29 15,3-4-2-15,13-10-2 16,23-2-13-16,13-13-76 16,15-11-48-16,37-20-157 15,-11 0-252-15,-12-23-252 0</inkml:trace>
  <inkml:trace contextRef="#ctx0" brushRef="#br0" timeOffset="959">2690 69 1722 0,'0'0'256'16,"0"0"-183"-16,0 0 41 0,0 0 74 16,0 0-46-16,0 0-24 15,203-69-104-15,-157 73-3 16,-14 27 22-16,-19 8 14 15,-13 16 76-15,-7 6-38 16,-35 5-16-16,-10 1 4 16,4-11-54-16,9-12 1 15,23-13-20-15,16-11 1 16,3-9-15-16,45-6-36 16,44-5-209-16,-8 0-319 15,-11-9-895-15</inkml:trace>
  <inkml:trace contextRef="#ctx0" brushRef="#br0" timeOffset="1332">974 1476 1850 0,'0'0'273'0,"0"0"-192"0,0 0 110 16,0 0 92-16,0 0-52 15,0 0-186-15,0 0-2 16,149 0 93-16,-60 0-64 15,13 0-36-15,15 0 14 16,16-4-44-16,36-2 73 16,39-2-79-16,34-11 0 15,-15 2 16-15,-51 3-16 16,-60 6-18-16,-49 5-59 16,11 3-145-16,-19 0-156 15,-17 0-367-15</inkml:trace>
  <inkml:trace contextRef="#ctx0" brushRef="#br0" timeOffset="1790">1902 1808 2241 0,'0'0'296'16,"0"0"-266"-16,0 0 12 16,0 0-42-16,0 0 122 0,0 0-98 15,216-8 13 1,-138 8-24-16,-4 8 1 0,-15 26 62 16,-26 19-60-16,-33 16 58 15,-3 12 2-15,-59 8-33 16,-16 2 29-16,-12-4-72 15,-5-12 0-15,8-13 63 16,9-21-62-16,13-18-1 16,17-14 0-16,15-9 6 15,16 0 19-15,17-19-25 16,0-11-7-16,14-4-13 16,28 3 7-16,9 10-10 15,8 13 23-15,2 8 0 16,4 0-4-16,4 27 4 15,-1 8 0-15,5 3 28 0,9-5-22 16,6-11-7 0,12-10 1-16,59-18-45 0,-19-29-163 15,-21-12-615-15</inkml:trace>
  <inkml:trace contextRef="#ctx0" brushRef="#br0" timeOffset="2152">3619 1259 1798 0,'0'0'393'16,"0"0"-261"-16,0 0-59 16,0 0 114-16,0 0 7 0,0 0-42 15,0 0-119-15,221 0-33 16,-140 0 5-16,3 0 7 15,0 6-24-15,-6 0 7 16,-1 4-213-16,-18-6-285 16,-23 1-310-16</inkml:trace>
  <inkml:trace contextRef="#ctx0" brushRef="#br0" timeOffset="2349">3991 873 1938 0,'0'0'481'16,"0"0"-441"-16,0 0 114 15,0 0 74-15,0 220-118 0,0-129-17 16,0 2-93 0,0-1 0-16,0-3-9 0,17 8-94 15,0-28-236-15,2-19-387 0</inkml:trace>
  <inkml:trace contextRef="#ctx0" brushRef="#br0" timeOffset="4994">797 539 1283 0,'0'0'198'0,"0"0"-37"16,0 0-9-16,0 0-41 15,0 0-13-15,-173-55-33 16,111 67 17-16,-8 42 36 16,-25 62-22-16,-15 78 54 15,0 89 17-15,16 44-45 16,37 8 25-16,37-27-80 16,20-49-21-16,54-36 19 15,24-48-65-15,10-52 0 16,57-6 0-16,57-18-163 0,-25-14-221 15,2-19-930-15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5:34.05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0 412 2271 0,'0'0'486'15,"0"0"-486"-15,0 0 0 16,0 0 64-16,0 0 53 15,218 2-38-15,-111-2-79 16,6-6 0-16,4-2 2 16,-7 5-2-16,-16 3-12 15,-14 0-204-15,-21 0-314 16,-29 0-486-16</inkml:trace>
  <inkml:trace contextRef="#ctx0" brushRef="#br0" timeOffset="197">555 0 2163 0,'0'0'484'16,"0"0"-462"-16,0 0 26 16,0 227 197-16,-3-133-70 15,3 5-43-15,-5-1-132 16,5 0-22-16,0 12 13 0,0-25-298 15,11-21-607-15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5:29.81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55 779 1802 0,'0'0'338'0,"0"0"-200"16,0 0 11-16,0 0 122 0,0 0-167 15,0 0-81-15,0 0 35 16,155-88-34-16,-102 88 9 15,-2 0-9-15,-12 27-18 16,-9 17 24-16,-21 10-30 16,-9 10 0-16,-6 6 16 15,-27 0-16-15,-9 0 0 16,0-12-7-16,10-11 7 16,10-14-27-16,11-18-33 15,11-15-24-15,0 0-37 0,36-19 22 16,12-25-23-1,14-11-93-15,5-9 39 0,3-7 107 16,-6 1-17-16,-10 7 46 16,-7 5 40-16,-15 14 13 15,-13 14 95-15,-13 11 93 16,-1 10 79-16,-5 9-33 16,0 0-80-16,-24 21-41 15,-8 29-17-15,-10 8-52 16,0 10 35-16,6 3-49 15,10-1-21-15,13-6 44 16,13-9-66-16,0-5 1 16,22-10-10-16,23-10 8 15,8-13 0-15,6-8-96 16,19-9-143-16,-14 0-243 16,-19-17-315-16</inkml:trace>
  <inkml:trace contextRef="#ctx0" brushRef="#br0" timeOffset="268">0 1699 2192 0,'0'0'306'15,"0"0"-268"-15,0 0 54 16,0 0 119-16,215 0-72 16,-125-2-93-16,3-10 51 0,5-1-80 15,-4 5-16 1,-3 4-1-16,-4 4-21 0,10 0-184 16,-23 0-535-16,-24 11-1248 0</inkml:trace>
  <inkml:trace contextRef="#ctx0" brushRef="#br0" timeOffset="751">383 2096 2090 0,'0'0'362'0,"0"0"-240"15,0 0-108-15,0 0 163 16,0 0-86-16,0 0-90 15,0 0 25-15,90 0-26 16,-39 0 0-16,2 0 3 16,2 3-3-16,-3 12-8 15,-7 6 8-15,-15 4 0 16,-18 7 2-16,-12 10-2 16,-12 2 0-16,-30-1 34 15,-11 1-28-15,-1-7-6 16,4-4 15-16,14-10-3 15,11-9 48-15,8-3-60 16,14-4 0-16,3-1-8 0,0 2 8 16,23 2-24-16,10 4 15 15,9 6 9-15,9 4-18 16,5 9 18-16,5 1 0 16,4 7 21-16,-4 0-15 15,-12-5 15-15,-13 3 20 16,-23-3-22-16,-13-2 81 15,-19-6-23-15,-40 3-14 16,-12-8 7-16,-10-7-45 16,-3-5 4-16,6-11-29 15,10 0 1-15,13 0-2 16,9-48-105-16,21 3-347 16,11-9-794-16</inkml:trace>
  <inkml:trace contextRef="#ctx0" brushRef="#br0" timeOffset="1208">1244 443 2076 0,'0'0'342'0,"0"0"-229"15,0 0-79-15,121 163 139 16,-40-78 25-16,28 34-88 16,21 48 21-16,4 45-87 15,-19 19-2-15,-33-4 46 16,-40-13-61-16,-39-25-3 15,-3-3-21-15,-42-7 6 0,-20-11-18 16,-15-22-51-16,11-43-272 16,9-35-539-16</inkml:trace>
  <inkml:trace contextRef="#ctx0" brushRef="#br0" timeOffset="2762">2573 586 409 0,'0'0'1252'15,"0"0"-1087"-15,0 0-57 16,0 0 28-16,0 0 90 16,0 0-53-16,0 0-115 15,-10 28 43-15,10 28 23 16,0 23-21-16,0 46 41 16,-6 55-79-16,-14 60 13 15,-2 17 27-15,2-9-60 16,4-32 7-16,7-65-29 15,3-31-14-15,1-33 16 16,5-16-25-16,0 1 0 16,0 1-4-16,0-5 5 0,0-19-2 15,0-17 1-15,0-8-15 16,0-13-69-16,11-11-262 16,2 0-380-16,-7-6-1124 0</inkml:trace>
  <inkml:trace contextRef="#ctx0" brushRef="#br0" timeOffset="3200">3011 2630 1945 0,'0'0'337'16,"0"0"-282"-16,0 0-54 15,0 0 174-15,0 0-26 16,0 0-89-16,0 0 17 15,185-138-29-15,-154 98 58 16,-8 5-1-16,-7 6-29 16,-5 12 82-16,-11 5-91 0,0 12-16 15,0 0 33-15,0 26-59 16,-11 27-16-16,-5 17 9 16,4 14-16-16,1 4 26 15,8-6-28-15,3-10 0 16,0-7-1-16,14-16-7 15,5-11-55-15,16-23-128 16,-5-8-321-16,-8-7-238 0</inkml:trace>
  <inkml:trace contextRef="#ctx0" brushRef="#br0" timeOffset="3792">3084 270 1315 0,'0'0'338'16,"0"0"-189"-16,0 0-57 0,0 0 121 16,0 0 16-16,-28-170-63 15,31 151-68-15,27 7-35 16,9 9 35-16,9 3-70 15,8 0 5-15,1 22 40 16,-8 9-49-16,-9 10 5 16,-22 8-2-16,-18 10-6 15,0 8 55-15,-48 3-76 16,-20 0 0-16,-10-3 12 16,-7-11-4-16,10-17-11 15,11-6 3-15,19-16 0 0,19-7 42 16,12-8-41-16,14-2 5 15,0 0-3-15,28 0 9 16,17 0-7-16,6 0-5 16,10 0 0-16,4 0 16 15,0 0-10-15,-4 3-6 16,-5 12 27-16,0 5-19 16,-2 5 10-16,1-4-18 15,4 0 0-15,42-9-8 16,-17-6-260-16,-10-6-554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5:38.89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125 402 1776 0,'0'0'296'0,"0"0"-197"16,0 0-68-16,0 0 160 15,0 0 12-15,-45 175-6 16,35-17-94-16,4 63-28 16,-3 30 62-16,1 4-45 15,5-19-16-15,-3-33-16 16,-1-12-44-16,4-39 47 16,-3-45-63-16,6-31 0 15,-3-21 2-15,0-2-2 16,-5-4-2-16,2-5-5 15,3-15-14-15,3-14-24 0,0-15-269 16,12-10-304-16,15-18-456 16</inkml:trace>
  <inkml:trace contextRef="#ctx0" brushRef="#br0" timeOffset="339">802 2004 2426 0,'0'0'326'0,"0"0"-228"16,0 0-47-16,0 0 128 0,-172 219 4 16,141-144-92-16,11 1-82 15,20-3 11-15,0-9-20 16,35-6 0-16,24-8 3 15,13-15-3-15,4-16-8 16,6-8-26-16,-10-11 31 16,-14-11-22-16,-13-25 25 15,-19-17 0-15,-20-14 55 16,-6-14-40-16,-9-10 3 16,-36 0-15-16,-11 8 6 15,-5 6-18-15,-10-1-8 16,12 22-201-16,20 6-439 0</inkml:trace>
  <inkml:trace contextRef="#ctx0" brushRef="#br0" timeOffset="676">975 432 1958 0,'0'0'253'16,"0"0"-166"-16,0 0-1 16,0 0 113-16,0 0 10 0,0 0-158 15,149-184-27-15,-104 134 26 16,-3 1-6-16,-6-4 29 15,-8 6-16-15,-8 13 34 16,-10 19 50-16,-7 15-87 16,-3 23-32-16,0 43 11 15,0 31-3-15,0 40 6 16,0 54-36-16,0-34-151 16,6-20-561-16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5:36.55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115 861 1551 0,'0'0'272'0,"0"0"-168"0,0 0-27 16,0 0 141-16,0 0-63 16,0 0-70-16,0 0-24 15,118-90-40-15,-73 90 53 16,4 0-49-16,-6 2-24 15,-9 28 37-15,-14 10-37 16,-10 12-1-16,-10 8 11 16,-3 0-11-16,-24 2 24 15,-7-4-24-15,-6-8 0 16,4-10 13-16,3-7-13 16,11-19 0-16,10-10-10 15,9-4 0-15,3-18 9 16,3-26-123-16,31-14 16 15,13-6-1-15,7-7-80 0,5 7 37 16,-1 2 65 0,-2 10 38-16,-8 8 32 0,-12 13 34 15,-10 8-11-15,-17 11 118 16,-6 12 47-16,-3 0 2 16,0 21-30-16,-26 22 7 15,-5 13 13-15,-3 10-83 16,6 1 3-16,5 1-6 15,13-7-54-15,10-5 1 16,0-9-24-16,33-10 0 16,15-10-1-16,17-16-124 15,29-11-141-15,-12-15-369 16,-15-17-1338-16</inkml:trace>
  <inkml:trace contextRef="#ctx0" brushRef="#br0" timeOffset="442">936 91 1657 0,'0'0'243'15,"0"0"-127"-15,0 0-62 0,0 0 127 16,0 0-15-16,208-88-84 0,-160 88 5 15,-15 8-67 1,-14 25 21-16,-16 5 52 0,-3 7-44 16,-19 3 3-16,-20 0-7 15,3-11-23-15,7-8 46 16,7-8-68-16,11-13 0 16,11-4 19-16,0-2-19 15,0-2-18-15,23 0 17 16,13 0 2-16,3 0-25 15,6 6 8-15,5 2-7 16,-8 8 13-16,-5 4 7 16,-4 3 1-16,-16 9-11 15,-14 4 13-15,-3-2 48 16,-17 5-48-16,-31-8 16 16,-10-2 28-16,-7-6-35 0,0-8 6 15,4-3-15-15,5-4 0 16,5 3-139-16,12-5-472 15,6-2-763-15</inkml:trace>
  <inkml:trace contextRef="#ctx0" brushRef="#br0" timeOffset="832">0 1768 1818 0,'0'0'330'15,"0"0"-247"-15,0 0 28 16,0 0 134-16,0 0-117 16,204 0-73-16,-111 0 50 15,8-2-20-15,9 2-6 16,7 0-24-16,6 0-43 16,4 0 39-16,2 0-51 15,-3 0 0-15,-9 0 8 0,-23 8-8 16,-22 1-6-16,-30 3-80 15,-39 8-109-15,-3-3-165 16,-6-2-606-16</inkml:trace>
  <inkml:trace contextRef="#ctx0" brushRef="#br0" timeOffset="1681">1082 2150 652 0,'0'0'843'0,"0"0"-654"15,0 0-66-15,0 0 27 16,0 0 29-16,0 0-35 0,0 0-7 16,-52-27-98-16,42 25 4 15,-3 0 34-15,-2 2-38 16,-12 0-17-16,-2 0-21 16,-10 0 0-16,-6 8 38 15,-5 12-39-15,-1 7 19 16,0 5 20-16,-1 5-13 15,-4 4 9-15,5 6 0 16,3 6-10-16,-2 9 59 16,8 6-65-16,11 9 31 15,11 0-12-15,9 6-29 16,11-4 17-16,0-7-25 16,20-1-1-16,19-10 19 15,9-12-19-15,8-10-1 16,5-20-11-16,1-10 24 0,3-9-24 15,-7 0 12-15,-7-28 0 16,-8-11-3-16,-13-5 4 16,-18-1-1-16,-12-3 45 15,-3 4-8-15,-42 3 53 16,-20 13-79-16,-13 7-10 16,0 13 44-16,1 8-45 15,18 0-1-15,43 1-57 16,16 15-212-16,0-7-556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3:58.69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115 3 1430 0,'0'0'655'15,"0"0"-500"-15,0 0-85 16,0 0 108-16,0 0 48 16,0 0-44-16,0 0-56 15,-34 245-55-15,18-115 10 16,0 13 51-16,3 4-45 15,7-28-9-15,3 5-54 16,3-19-11-16,0-19 5 16,0-18-18-16,0-19-10 15,0-12-20-15,0-22-108 16,0-15-160-16,3-15-376 16,6-18-1122-16</inkml:trace>
  <inkml:trace contextRef="#ctx0" brushRef="#br0" timeOffset="423">1002 542 1980 0,'0'0'690'0,"0"0"-573"16,0 0-54-16,0 0 9 0,0 0 166 16,-196-77-78-1,134 77-105-15,-4 30-22 0,4 11-24 16,9 13 18-16,13 3 15 16,21 1-42-16,19-3-3 15,0-3-9-15,27-8-10 16,22-16-25-16,10-16-63 15,3-12-33-15,-4 0 47 16,-8-27-41-16,-15 1 79 16,-15 8 58-16,-10 10 70 15,-10 8 101-15,0 0-47 16,0 17-56-16,0 25 8 16,-3 5-63-16,3 8 25 15,0-5-31-15,6-6-7 16,28-14-98-16,34-30-205 0,-6 0-445 15,-7-21-912-15</inkml:trace>
  <inkml:trace contextRef="#ctx0" brushRef="#br0" timeOffset="583">1415 730 2478 0,'0'0'576'0,"0"0"-512"15,0 0 11-15,0 0-40 16,196 5-13-16,-85-10-22 16,-16-14-329-16,-10-5-698 0</inkml:trace>
  <inkml:trace contextRef="#ctx0" brushRef="#br0" timeOffset="1068">2410 91 2476 0,'0'0'653'0,"0"0"-580"16,0 0-61-16,0 0-12 16,0 0 133-16,0 169-52 15,0-69-19-15,0 9-44 16,0 5 15-16,0 2 39 15,0-11-66-15,0-7-6 0,9-13 0 16,4-13 6-16,-4-20-3 16,-1-13-3-16,-2-16-6 15,-3-15-11-15,-3-8-8 16,0 0 16-16,0-30-6 16,0-10-29-16,3-10 34 15,5 0 2-15,4 3 8 16,8 8-9-16,10 10-4 15,5 10-10-15,7 15 22 16,12 4-9-16,5 0 9 16,0 26-10-16,-4 9 11 15,-10 4 2-15,-11 2 7 16,-21 0-9-16,-13 0 25 0,-10-3-11 16,-39-8 8-1,-24-7-20-15,-12-4 7 0,0-17-12 16,0-2 3-16,11 0-1 15,18-21-44-15,27-42-98 16,18 7-341-16,11-7-680 0</inkml:trace>
  <inkml:trace contextRef="#ctx0" brushRef="#br0" timeOffset="1443">3070 0 1776 0,'0'0'586'15,"0"0"-458"-15,0 0-127 16,0 0 166-16,0 0 121 15,0 0-146-15,0 0-73 16,0 6-30-16,0 27 67 16,0 17 33-16,5 23-91 15,-2 18 11-15,0 19-4 0,0 8-19 16,0 8 44-16,-3 2-34 16,0-7-19-16,3-10 5 15,0-10-32-15,2-18-8 16,1-15 8-16,-3-10-45 15,-3-20-31-15,0-11-116 16,-9-16-362-16,-14-11-585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5:40.71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1687 0,'0'0'296'16,"0"0"-236"-16,0 0-46 15,0 0 115-15,0 0-57 16,221 8-48-16,-139-8-24 16,21 0-27-16,-22 0-119 15,-22 0-446-15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5:40.89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2060 0,'0'0'370'0,"0"0"-237"16,0 0-116-16,0 0 117 15,0 0-45-15,222 15-89 16,-46-15-88-16,-18 0-263 16,-21-10-707-16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5:42.49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387 560 1631 0,'0'0'233'0,"0"0"-163"16,0 0 10-16,0 0 56 15,0 0-41-15,0 0-29 16,64-143-11-16,-13 113-48 16,5 4 47-16,0 9-41 15,1 5-1-15,2 12 62 16,-11 0-63-16,-5 25 18 15,-14 23 32-15,-16 14-34 16,-13 13 57-16,-7 14-80 16,-41 6 13-16,-20 7-5 15,-24 3-1-15,-14-9-11 16,-7-9 5-16,-1-16 2 16,10-15 38-16,17-25-44 15,25-16 23-15,23-15 49 16,16 0-58-16,23-15-9 0,0-23-6 15,20-2 9-15,25-7-18 16,14 6 9-16,2 12 0 16,4 10-14-16,-3 18 14 15,-4 1 0-15,1 11 7 16,-2 18-6-16,5 6 80 16,7-3-73-16,-2-1-7 15,9-6 29-15,0-4-30 16,5-13-57-16,23-8-227 15,-20-6-450-15,-19-15-1165 0</inkml:trace>
  <inkml:trace contextRef="#ctx0" brushRef="#br0" timeOffset="447">1654 828 1778 0,'0'0'396'0,"0"0"-222"15,0 0-2-15,0 0 43 16,0 0-8-16,-185-67-147 16,107 67-25-16,-9 7 9 15,-5 26-38-15,5 15 60 0,6 8-40 16,13 4-4-16,26 1 53 15,22-2-75-15,20-4-5 16,9-6 4-16,44-4-13 16,22-17 12-16,15-10-110 15,14-15-6-15,6-3 46 16,-6-23-46-16,-17-15 24 16,-18-4 56-16,-24 5 38 15,-22 10 11-15,-14 14 57 16,-9 13 115-16,0 0 16 15,-6 28-138-15,-11 17-19 16,8 3 0-16,6 2-27 16,3-7 24-16,6-7-39 0,33-12-23 15,20-19-30 1,57-28-145-16,-13-30-379 0,-5-10-865 0</inkml:trace>
  <inkml:trace contextRef="#ctx0" brushRef="#br0" timeOffset="1622">2804 1012 98 0,'0'0'1921'0,"0"0"-1652"15,0 0-208-15,0 0 0 16,0 0 143-16,0 0-155 16,178 3-42-16,-100-15 13 0,6-5-20 15,0 2-18-15,0 0-235 16,-22 3-402-16,-23 6-1041 0</inkml:trace>
  <inkml:trace contextRef="#ctx0" brushRef="#br0" timeOffset="1834">3012 780 2131 0,'0'0'379'0,"0"0"-279"16,0 0-20-16,0 0 47 16,-11 176-18-16,11-120-109 0,0 2 19 15,0 1-44-15,11-3-54 16,-5 12-193-16,4-12-264 16,-7-15-358-16</inkml:trace>
  <inkml:trace contextRef="#ctx0" brushRef="#br0" timeOffset="2389">4181 105 2239 0,'0'0'235'0,"0"0"-125"16,0 0-87-16,0 0 51 15,0 0 54-15,0 0-62 16,0 0-17-16,179-109-49 0,-117 113 0 16,-2 28 42-16,-14 14-33 15,-17 13 12-15,-26 11-6 16,-3 9 3-16,-42 3 51 16,-29 5-68-16,-16-6-1 15,-8-5 15-15,11-20-9 16,14-16 12-16,17-22-18 15,24-15 0-15,16-3 47 16,13-9-47-16,0-14-16 16,22-4 14-16,11 5 4 15,2 9-22-15,4 13 20 16,-3 0 0-16,3 13 12 16,3 18-10-16,4 4-2 15,2 0 16-15,4-4-16 16,-1-4 31-16,2-12-31 0,-2-5-76 15,2-10-123-15,-14 0-515 16,-20-10-1354-16</inkml:trace>
  <inkml:trace contextRef="#ctx0" brushRef="#br0" timeOffset="2662">3896 1251 2107 0,'0'0'339'0,"0"0"-253"16,0 0-47-16,0 0 87 0,0 0 104 16,0 0-114-16,0 0-76 15,201 17 50-15,-120-17-60 16,3 0-15-16,1 0 3 15,-1 0-17-15,0 0-2 16,-3 0-58-16,12 0-178 16,-17 0-277-16,-28 6-687 0</inkml:trace>
  <inkml:trace contextRef="#ctx0" brushRef="#br0" timeOffset="3196">4184 1691 2136 0,'0'0'516'0,"0"0"-426"15,0 0-63-15,0 0 55 16,0 0 133-16,0 0-184 16,0 0-4-16,-28 0-28 15,56 0 1-15,8 6-11 16,3 2 10-16,6 4 2 15,-2 4-22-15,-1 4 12 16,-3 0-67-16,-8 5 57 16,-8 3-32-16,-13 0 42 0,-7 2 9 15,-3-1 0 1,0-2 57-16,-16 1-29 0,-7 0-8 16,1-6 43-16,2-1-62 15,8-7 5-15,5 1-6 16,7-4 0-16,0 7-12 15,0-1 12-15,7 6 0 16,13 4 6-16,5 6-6 16,7 1 0-16,4 5-6 15,0 0 6-15,-4 4 110 16,-5-1-104-16,-18-1-6 16,-9 1 52-16,0-8 13 15,-39 0 8-15,-13-4-16 16,-12-4-20-16,-11-2 48 15,0-4-84-15,-2-8 7 0,5-6 19 16,7-4-26-16,9-2 17 16,11 0-18-16,17 0-38 15,11-12-25-15,17-25-211 16,0 5-410-16,23-7-872 0</inkml:trace>
  <inkml:trace contextRef="#ctx0" brushRef="#br0" timeOffset="3834">5530 1317 2304 0,'0'0'516'15,"0"0"-480"-15,0 0-25 16,0 0 84-16,288-60-95 16,-181 43-67-16,-6 1-584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5:50.08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623 233 1472 0,'0'0'273'15,"0"0"-165"-15,0 0-56 16,0 0 159-16,0 0-33 15,0 0-64-15,-8-125-32 16,-7 101-69-16,-4 0 72 16,-8 5-3-16,-5-1-42 15,-7 8 39-15,-6 3-70 16,-8 9 14-16,-4 0 40 16,1 29-62-16,-2 18 31 0,10 14 21 15,3 8-25 1,11 5 33-16,15 2-61 0,13-4 0 15,6-4 29-15,0-14-29 16,31-9-1-16,12-19-5 16,12-14-70-16,7-12 36 15,2-3-80-15,-2-32 13 16,-6-12 95-16,-11-8-28 16,-14 0 21-16,-8-1 19 15,-13 10 57-15,-4 13 111 16,-6 10-48-16,0 17-2 15,0 6 47-15,0 0-132 16,-12 33-23-16,-1 16-4 16,7 12-4-16,3 6 17 15,3 3-19-15,0-5-12 0,12-5 3 16,14-3-76-16,7 7-181 16,-8-15-237-16,-5-10-288 0</inkml:trace>
  <inkml:trace contextRef="#ctx0" brushRef="#br0" timeOffset="302">0 1160 1365 0,'0'0'1030'0,"0"0"-872"16,0 0-100-16,0 0 164 16,0 0-52-16,0 0-91 15,0 0-38-15,62 0 7 16,-3 0 57-16,11 0-71 16,11 0-25-16,10 0 39 15,6 0-42-15,4 0-6 16,0 0 0-16,-11 0-46 15,0 21-62-15,-21 3-415 16,-24-1-238-16</inkml:trace>
  <inkml:trace contextRef="#ctx0" brushRef="#br0" timeOffset="804">304 1624 1942 0,'0'0'545'16,"0"0"-514"-16,0 0 13 16,0 0 126-16,0 0-70 15,0 0-67-15,165-99-27 16,-103 88 28-16,0 5 68 15,-1 6-81-15,-5 0 7 0,-14 26 32 16,-16 17-25-16,-16 17 2 16,-10 4-19-16,-14 9 2 15,-28 2 5-15,-13 1-25 16,-7-6 0-16,-3-9 3 16,1-12 3-16,2-7 24 15,11-15-16-15,12-10 1 16,13-11 50-16,13-6-53 15,10 0-10-15,3 0 25 16,0-12-15-16,31-8-12 16,9-1 0-16,9 3 0 15,2 10 6-15,-3 4-6 16,5 4-5-16,-8 0 4 16,0 21 2-16,-3 2 34 15,-3 4-35-15,0-4 0 0,-2-6 25 16,2-4-25-16,6-13-40 15,19 0-179-15,-8-21-497 16,-11-11-1632-16</inkml:trace>
  <inkml:trace contextRef="#ctx0" brushRef="#br0" timeOffset="2066">1613 991 1657 0,'0'0'508'0,"0"0"-335"16,0 0-124-16,0 0 116 16,0 0 30-16,0 0-72 15,0 0 34-15,79 0-114 16,-27 0 18-16,5-2 25 16,8 2-49-16,1 0-20 15,-1-3-11-15,-7 3-6 16,-7 0 5-16,-8 0-5 15,-15 0-11-15,-8 0-47 16,-20 0-161-16,0 3-293 0,0 5-547 16</inkml:trace>
  <inkml:trace contextRef="#ctx0" brushRef="#br0" timeOffset="2709">2794 575 1864 0,'0'0'273'16,"0"0"-205"-16,0 0 68 15,0 0 37-15,0 0-107 16,0 0-45-16,0 0-21 15,184-190 22-15,-135 135-22 16,-4-3 0-16,-6-2-11 16,-6 2 24-16,-11 6-10 15,-8 10 76-15,-8 11 33 16,-3 17 51-16,-3 8-75 16,0 6 20-16,0 8-51 15,0 33-57-15,-3 15 37 16,-3 16-37-16,-2 14 0 0,2-2 24 15,3 6-24 1,0-5 0-16,3-4 0 16,0-2-48-16,-4 14-144 0,1-20-432 15,-3-15-464-15</inkml:trace>
  <inkml:trace contextRef="#ctx0" brushRef="#br0" timeOffset="2973">2784 1094 2199 0,'0'0'501'16,"0"0"-408"-16,0 0 19 15,0 0 64-15,0 0-26 16,0 0-39-16,0 0-90 15,172-18 9-15,-98 6-30 16,7 4 9-16,6 2-17 16,2 6 8-16,-5 0-116 15,3 8-197-15,-19 17-398 16,-19 0-348-16</inkml:trace>
  <inkml:trace contextRef="#ctx0" brushRef="#br0" timeOffset="3509">3066 1444 2141 0,'0'0'607'0,"0"0"-555"0,0 0 40 16,0 0 116-16,0 0-125 15,0 0-43-15,0 0-40 16,-20 6 8-16,56-6-2 15,3 0-6-15,3 6 0 16,6-4 0-16,8 7 0 16,-2 0-15-16,2 2 4 15,-1 4 11-15,-6 2-12 16,-13 4 12-16,-14 3-7 0,-19 5-7 16,-3 2 14-1,-19 5 0-15,-20 1 20 0,-10 2-5 16,7-7 78-16,3-3-75 15,6-5 2-15,14-7 52 16,7-6-72-16,12 1 1 16,0 2-2-16,0 1 7 15,19 6-19-15,10 5 13 16,1 5 0-16,1 5 10 16,2 1-10-16,-4 4-4 15,-3-1-2-15,-10 6 12 16,-13-3 51-16,-3 1-56 15,-9-4 4-15,-27-1 43 16,-15-7-39-16,-8-6 4 0,-5-9-5 16,2-8-1-16,0-9 40 15,7 0-47-15,4 0 0 16,4-6 0-16,9-8-12 16,5 4-56-16,8 5-219 15,8-1-751-15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5:54.42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0 965 1345 0,'0'0'687'16,"0"0"-553"-16,0 0-27 16,0 0 93-16,0 0 50 15,0 0-147-15,194 0-51 16,-122 0 30-16,6-6-61 15,-4 0 6-15,-2 4-27 16,-15 2-13-16,-10 0-24 16,-19 0-184-16,-22 12-150 15,-6 5 10-15,0-5-610 0</inkml:trace>
  <inkml:trace contextRef="#ctx0" brushRef="#br0" timeOffset="221">149 685 1817 0,'0'0'528'0,"0"0"-454"16,0 0 44-16,0 0 108 16,0 173 3-16,10-105-168 15,-1 1-13-15,5 1-29 16,-8-6-13-16,0-4-12 15,4 0-70-15,4 9-162 16,-5-16-282-16,4-15-425 0</inkml:trace>
  <inkml:trace contextRef="#ctx0" brushRef="#br0" timeOffset="796">1536 764 1676 0,'0'0'222'16,"0"0"-169"-16,0 0 81 15,0 0 34-15,214-114-25 0,-153 62-72 16,1-10-59-16,-3-4 13 16,-8-7 6-16,-12-3 42 15,-9-4 58-15,-15 8-14 16,-8 7 26-16,-7 14-13 15,0 15-32-15,0 19 20 16,0 17-48-16,0 0-31 16,-10 38 8-16,1 27-41 15,-5 18-5-15,2 20-1 16,-1 5 14-16,2 6-28 16,2-4 10-16,0-6-149 15,2 25-6-15,4-26-351 16,-3-25-291-16</inkml:trace>
  <inkml:trace contextRef="#ctx0" brushRef="#br0" timeOffset="1056">1290 1243 2220 0,'0'0'531'0,"0"0"-455"16,0 0-46-16,0 0 184 16,0 0-39-16,0 0-104 0,240-24-21 15,-136 15-33 1,15 1 44-16,4 2-61 0,3 4 0 16,-5 2-10-16,-15 0-22 15,6 8-143-15,-36 15-321 16,-23-3-438-16</inkml:trace>
  <inkml:trace contextRef="#ctx0" brushRef="#br0" timeOffset="1458">2019 1514 2213 0,'0'0'353'16,"0"0"-261"-16,0 0 187 16,0 0-65-16,0 0-98 15,-178 22-34-15,112 20-69 16,-4 11 38-16,-9 14 21 16,-2 9-40-16,8 11 43 15,8 1-68-15,15 2 14 16,22-5 39-16,14-6-60 15,14-6-6-15,3-7 5 16,41-4-18-16,10-16 4 16,11-10-44-16,4-19-14 15,1-15 61-15,-8-2-39 16,-11-11 28-16,-12-21 22 0,-22-4 1 16,-17 2 36-16,0-5-27 15,-36 5 6-15,-18 4 39 16,-11 9-54-16,-7 8-5 15,-9 13-38-15,13 8-186 16,20 13-486-16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5:57.96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1859 0,'0'0'311'0,"0"0"-153"16,0 0-157-16,0 0 112 16,0 0 51-16,0 0-90 15,134 14-13-15,-63-14-61 16,7 0-92-16,28 0-60 16,-15 0-172-16,-19 15-288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5:58.15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90 897 0,'0'0'1610'15,"0"0"-1370"-15,0 0-149 16,0 0-91-16,0 0 70 15,0 0-49-15,190 3-21 16,-78-20-190-16,76-12-179 16,-26 5-121-16,-13 1-1305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6:01.97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230 129 727 0,'0'0'1026'16,"0"0"-872"-16,0 0-20 16,0 0 68-16,0 0 19 15,0 0-107-15,-59-91-59 16,76 77 20-16,17 1-47 15,16 5 4-15,4 5 20 16,8 3-27-16,2 0 14 16,-2 7-15-16,-10 19 0 15,-9 4-6-15,-21 4-5 0,-16 6-13 16,-6 2 6 0,-12 2 2-16,-27-4 11 0,-14-2-13 15,-1-5-5-15,2-7 20 16,7-9-9-16,8-2 2 15,15-8 10-15,8-6-13 16,11-1 5-16,3 0-16 16,0 7-27-16,20 2 20 15,16 5-18-15,9 9-7 16,3 6 25-16,2 6-4 16,-2 9-14-16,-9 3 19 15,-6 2 6-15,-18 4 0 16,-10-3 0-16,-5-1 0 15,-20-5 3-15,-27-6-2 0,-7-6 74 16,-10-9-48-16,-8-8-6 16,1-4 48-16,3-8-53 15,2 0 7-15,12-3-2 16,12 0-20-16,12 0 25 16,18 0-26-16,12-3-99 15,12-7-175-15,24 6-384 16,6-3-370-16</inkml:trace>
  <inkml:trace contextRef="#ctx0" brushRef="#br0" timeOffset="481">1377 463 2060 0,'0'0'485'0,"0"0"-413"16,0 0-13-16,0 0 187 15,0 0-95-15,0 0-82 16,-146-165-17-16,107 148-51 16,-3 2 45-16,-8 12-4 15,2 3-33-15,-8 11 39 16,2 28-48-16,9 10 0 15,12 7 24-15,17-1-24 16,16 1 0-16,0-4-1 16,39-8 16-16,16-9-30 0,13-14-19 15,7-15-51-15,6-6 23 16,-7-13-61-16,-9-21-11 16,-16-4 41-16,-14 0 62 15,-16 5 31-15,-8 13 16 16,-11 6 93-16,0 11 69 15,0 3-80-15,0 3-37 16,-17 25-37-16,1 16-23 16,4 4 60-16,1 1-61 15,8-3 0-15,3-3-28 16,0-1 28-16,3-4-98 16,17 8-144-16,-1-7-375 15,-10-6-367-15</inkml:trace>
  <inkml:trace contextRef="#ctx0" brushRef="#br0" timeOffset="870">0 1365 1957 0,'0'0'316'15,"0"0"-221"-15,0 0 7 16,0 0 77-16,0 0-29 16,0 0-57-16,0 0-60 15,99 0 66-15,-30 0-11 16,8 0-21-16,17-4 25 15,10-2-56-15,12-1-7 16,18-1 40-16,6-1-55 16,1-6 5-16,2-2-19 15,-7 0 14-15,-15 2-14 16,-22 3 0-16,-21 9-59 16,-25 3 44-16,-19 0-142 0,-31 32-141 15,-3 6-461-15,0-5-1283 16</inkml:trace>
  <inkml:trace contextRef="#ctx0" brushRef="#br0" timeOffset="1343">959 1664 1137 0,'0'0'1292'0,"0"0"-1088"16,0 0-167-16,0 0 18 16,0 0 99-16,0 0-106 15,0 0-6-15,107-50-42 16,-53 44 0-16,7 6 30 0,-2 0 7 16,-6 8 0-16,-11 24-35 15,-17 11 16-15,-16 8 28 16,-9 8-37-16,-6 2-9 15,-33 0 35-15,-12-5-14 16,-8-10 10-16,-2-8-20 16,-4-9 14-16,6-12 36 15,4-6-59-15,13-4 10 16,10-7 12-16,16 0-23 16,13 0 27-16,3 0-28 15,6 0-7-15,30-7-8 0,12 7 0 16,7 0 14-16,4 0 0 15,3 25 1-15,-8 2 2 16,4 4-2-16,-2-2 0 16,3-5 13-16,-2-7-13 15,1-8 0-15,7-9 0 16,27 0-90-16,-15-18-214 16,-13-8-622-16</inkml:trace>
  <inkml:trace contextRef="#ctx0" brushRef="#br0" timeOffset="1916">2504 1224 1896 0,'0'0'516'0,"0"0"-455"0,0 0 9 16,0 0 110-1,0 0 36-15,0 0-57 0,0 0-116 16,169-25 13-16,-102 20 4 16,8 2-42-16,4 0 38 15,-6-2-56-15,-1 1 0 16,-7 4-19-16,-14 0 19 15,-6 0-73-15,-6 0-116 16,-13 0-370-16,-13 0-242 0</inkml:trace>
  <inkml:trace contextRef="#ctx0" brushRef="#br0" timeOffset="2173">2867 899 1465 0,'0'0'935'16,"0"0"-699"-16,0 0-197 15,0 0 104-15,0 0 85 16,0 0-95-16,0 0-78 15,-9 201-37-15,9-110-10 16,0 46-8-16,0-20-277 16,-14-18-557-16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6:14.53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220 294 2018 0,'0'0'388'0,"0"0"-280"15,0 0 10-15,0 0 67 16,0 0-57-16,195 0-92 15,-110 0-10-15,8 0-26 16,1 0-6-16,22 0-101 16,-24 13-235-16,-30 4-397 0</inkml:trace>
  <inkml:trace contextRef="#ctx0" brushRef="#br0" timeOffset="241">0 502 2199 0,'0'0'528'16,"0"0"-528"-16,0 0 30 16,0 0 141-16,0 0-72 15,214 0-35-15,-127 6-64 16,17 0 0-16,7-2 6 15,5 5-6-15,4-2-191 0,26-7-185 16,-33 0-259 0,-25 0-1170-16</inkml:trace>
  <inkml:trace contextRef="#ctx0" brushRef="#br0" timeOffset="492">917 0 2000 0,'0'0'615'0,"0"0"-466"16,0 0 51-16,0 0-10 16,0 0-123-16,0 0 2 15,0 0 4-15,197 154-52 16,-124-90 3-16,-9 4-7 16,-5 1-16-16,-14 1 68 15,-23-2-59-15,-19-1-4 0,-3-3 26 16,-42 0-26-16,-25 1-6 15,-20-9-14-15,-11-2-74 16,-19-7-93-16,26-19-607 16,24-12-1529-16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6:13.16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138 557 1437 0,'0'0'269'16,"0"0"-173"-16,0 0 64 16,0 0-9-16,0 0-14 15,143-63-51-15,-98 29-54 16,5-9 13-16,-5-10-7 15,-3-3-14-15,-9-2 37 16,-10 3-19-16,-11 2 53 16,-5 7 30-16,-7 8-16 15,0 8 7-15,0 13-45 0,0 8 30 16,0 7 8-16,0 2-88 16,-7 2 12-16,1 36-33 15,-5 20 6-15,5 19-6 16,-3 10 0-16,2 4 0 15,4-1 4-15,-3-2-4 16,3-9 0-16,0-6-91 16,-2 19-196-16,2-18-259 15,-3-18-356-15</inkml:trace>
  <inkml:trace contextRef="#ctx0" brushRef="#br0" timeOffset="300">0 1014 1077 0,'0'0'1313'0,"0"0"-1074"16,0 0-138-16,0 0 90 15,0 0 34-15,0 0-141 16,0 0-36-16,110-12 29 15,-43 10-36-15,12 2-2 16,5-3-20-16,6 0-18 16,8 0 24-16,-1-2-25 15,0-1 0-15,-9 0-1 16,-11 1-30-16,-18 5-59 16,-17 0-102-16,-32 25-177 0,-10 4-315 15,0 3-634-15</inkml:trace>
  <inkml:trace contextRef="#ctx0" brushRef="#br0" timeOffset="781">343 1475 1930 0,'0'0'603'0,"0"0"-503"16,0 0 127-16,0 0-12 15,0 0-19-15,0 0-126 0,0 0-41 16,-90-24 27 0,109 7-55-16,13 4 4 0,14-3 1 15,5 5 1-15,5 11 22 16,6 0-29-16,-5 0 0 16,-2 29-6-16,-12 15 6 15,-18 14 0-15,-14 9 1 16,-11 6 9-16,-11 9-2 15,-31-1-8-15,-15-3 0 16,-9-5 6-16,-5-11 3 16,0-10-18-16,10-14 7 15,5-14 2-15,17-10 22 16,17-11-22-16,8-3 0 0,14 0 27 16,0-3-27-16,11-11-12 15,20-4 10-15,16 3 2 16,4 7 3-16,7 8-3 15,1 0 0-15,-5 11 6 16,5 19-5-16,-1 0 5 16,1 1-6-16,3-5 0 15,2-9 21-15,4-4-21 16,42-13-49-16,-19-4-167 16,-6-18-892-16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3:57.70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88 417 1837 0,'0'0'339'15,"0"0"-214"-15,0 0 31 16,0 0 49-16,0 0-54 15,0 0-71-15,-12 169-8 16,12-70 34-16,0 11-85 0,0 2-12 16,0-5 24-16,0-15-31 15,6-14-2-15,-6-17 0 16,3-18 0-16,-3-21 6 16,0-12-6-16,0-10 0 15,0 0 28-15,0-32-28 16,-12-22-15-16,-4-22-6 15,-1-16 21-15,0-16-20 16,5-14 20-16,4-2 0 16,8 11 8-16,0 11-7 15,0 20 16-15,34 23-17 16,14 18 0-16,18 17 20 16,16 16-19-16,13 8-1 15,4 0 13-15,-5 23-7 0,-9 13-12 16,-22 1 3-16,-27 5 3 15,-30 6 36-15,-9-2-27 16,-59 7 30-16,-29-1 3 16,-19 2-16-16,6-6-6 15,9-16 16-15,30-15-19 16,23-8-16-16,25-9-1 16,17 0-178-16,17-9-483 15,19-12-832-15</inkml:trace>
  <inkml:trace contextRef="#ctx0" brushRef="#br0" timeOffset="518">1805 0 2109 0,'0'0'474'0,"0"0"-419"16,0 0-42-16,-170 226 147 16,87-44 73-16,-5 64-67 0,16 13-30 15,26-22-85-15,29-59 12 16,17-67-14-16,0-27-48 16,28-19-2-16,17-2-26 15,60 0-91-15,-11-11-204 16,-4-33-607-16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6:16.15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1153 1305 1003 0,'0'0'794'0,"0"0"-687"16,0 0-35-16,0 0 36 16,-56-151 63-16,31 113 23 15,-8-3-132-15,-2 9-2 16,-4 2 46-16,-6 14-30 15,-5 13 92-15,-1 3-118 16,-8 25-40-16,-2 37 44 16,-1 17-27-16,7 16 4 15,12 8-7-15,18-3-22 0,16-8 23 16,9-13-25 0,9-15 0-16,30-14-10 0,14-21 8 15,11-17-61-15,7-12-20 16,4-15-31-16,-1-32 48 15,-10-13-37-15,-8-13 59 16,-14 0 44-16,-13-1 0 16,-13 13 45-16,-5 12 61 15,-8 20 55-15,-3 17 8 16,0 12-88-16,0 2 8 16,0 39-58-16,0 17-6 15,0 11 10-15,0 1-28 16,0-3 5-16,16-10 0 15,4-10-12-15,8-13-45 0,8-6-80 16,22-23-200-16,-6-5-303 16,-1 0-849-16</inkml:trace>
  <inkml:trace contextRef="#ctx0" brushRef="#br0" timeOffset="220">1859 1375 2176 0,'0'0'636'0,"0"0"-575"16,0 0 87-16,0 0 51 0,0 0-94 16,0 0-21-16,191-11-84 15,-112 5 0-15,2 3-20 16,15 3-114-16,-21 0-329 15,-24 14-277-15</inkml:trace>
  <inkml:trace contextRef="#ctx0" brushRef="#br0" timeOffset="424">1778 1780 2451 0,'0'0'512'16,"0"0"-477"-16,0 0 83 0,0 0 14 15,169 0-87-15,-79 0-45 16,47 10-109-16,-20 1-358 16,-21 1-1901-16</inkml:trace>
  <inkml:trace contextRef="#ctx0" brushRef="#br0" timeOffset="2960">3243 1123 2038 0,'0'0'486'16,"0"0"-362"-16,0 0 26 15,0 0 69-15,0 0-46 16,0 0-119-16,13-25-46 16,16 2 14-16,10-6-21 15,6-10 29-15,7-7-30 16,0-6-3-16,0-6-6 16,-10-6 8-16,-6-5-17 15,-10 3 10-15,-10 4 8 16,-10 10 12-16,-3 12 6 15,-3 16-18-15,0 11 61 0,0 13-13 16,0 7-18 0,0 34-30-16,0 23 29 0,0 15 23 15,0 12-40-15,0 4-12 16,0-1 14-16,0-1-13 16,0-4-2-16,0-5-33 15,0-10-86-15,-6 12-168 16,-7-22-464-16,-7-15-1030 0</inkml:trace>
  <inkml:trace contextRef="#ctx0" brushRef="#br0" timeOffset="3187">3169 1583 2218 0,'0'0'466'0,"0"0"-398"0,0 0 194 16,0 0-75-16,0 0-94 16,191 8-8-16,-107-8-69 15,6 0-11-15,5 0-5 16,-2 0-15-16,-4 0-11 16,4 13-213-16,-22 12-357 15,-19 6-196-15</inkml:trace>
  <inkml:trace contextRef="#ctx0" brushRef="#br0" timeOffset="3705">3427 2066 2246 0,'0'0'618'15,"0"0"-516"-15,0 0-19 16,0 0 90-16,0 0-88 15,0 0-48-15,0 0-37 16,-61 26 0-16,100-22 0 16,9 2-6-16,11-4 5 15,-1-2-30-15,7 4 31 16,-3 2 1-16,-4 2-1 16,-7 1-2-16,-9 5 2 0,-6 3 0 15,-13 7 6 1,-12 6 3-16,-11 1 10 0,0 4 10 15,-11 4-11-15,-15-5-15 16,-2-1 24-16,-2-5-27 16,7-4 36-16,4-6-36 15,10-7 0-15,6 1-11 16,3-3 1-16,0-1-17 16,18 1 19-16,15 0 1 15,6 0-16-15,3 2 20 16,0 5 3-16,-3 1 12 15,-10 5-1-15,-10 5 4 16,-8 5 10-16,-11 0-19 16,0 6 72-16,-30 1-76 15,-18-5 14-15,-14-4 43 0,-6-9-46 16,-7-5-4-16,-3-7-7 16,-3-9 8-16,1 0-20 15,-34-12-128-15,24-7-435 16,12-2-1713-16</inkml:trace>
  <inkml:trace contextRef="#ctx0" brushRef="#br0" timeOffset="5379">158 620 1570 0,'0'0'248'0,"0"0"-144"16,0 0-69-16,0 0 226 15,0 0-1-15,-6 231-113 0,-8-53 14 16,-5 54-85-1,-10 28 18-15,3-1 11 16,-1-16-56-16,12-33-5 16,8-16-29-16,1-38-15 0,6-38 31 15,0-29-31-15,0-10 0 16,0-6 3-16,0-1 5 16,0-2-7-16,9-20 8 15,10-18 24-15,4-9 32 16,13-7-59-16,9-6 11 15,17 1 7-15,19-3-16 16,17-4 16-16,17-4-18 16,42 0 3-16,50 0 16 15,46 0-11-15,25-4-14 16,-1-9 9-16,-13-3 0 0,-14 0-6 16,4-3-3-1,-9 4 0-15,-5 0 0 0,-13 3-5 16,-13 4 5-16,-10-2 0 15,-13-3 1-15,-31-2-15 16,-34 3 14-16,-22-6 0 16,-4 3-10-16,13-8 10 15,16 0-2-15,11-5 2 16,-17 1 0-16,-13 0 3 16,-23 8-3-16,-8-2 0 15,-18 3 14-15,-13 1-4 16,-6 2-6-16,-12 1-4 15,-7-4 0-15,-3-6 44 0,-11-7-44 16,1-12 0-16,-7-13 39 16,0-21-37-16,-3-33 1 15,0-54-3-15,0-56-6 16,-3-37-14-16,3-10-26 16,-3 14-16-16,0 30 28 15,-4 16-45-15,-2 42 20 16,-2 39 23-16,2 39 36 15,-2 17-24-15,5 3 24 16,-3 0 0-16,2 2 17 16,1 21-17-16,3 10 0 15,0 10 0-15,-5 7 12 16,2 5 48-16,-3 0-59 16,-4 7 17-16,-1-1 21 0,2 1-29 15,-4 0-7-15,2 5 5 16,-1-1-7-16,2-2-1 15,-4-4 6-15,-2 1-6 16,-7 2 0-16,-7-3-7 16,-12 4-2-16,-6 1 1 15,-8-2 8-15,-9 4-7 16,-7 0-12-16,-3 0 17 16,-3 0-10-16,-6 9 24 15,-7 0-5-15,-9-2-7 16,-4 1 0-16,-13 1-15 15,-29 5 12-15,-36 4-10 16,-39 7 2-16,-9 2 11 0,9 2-27 16,47-5 8-16,50-4 7 15,24-2-11-15,5 1 25 16,-12 2-3-16,-10 5 1 16,-14 0 0-16,8-2-16 15,10-7 16-15,9-2 0 16,7-4 15-16,2-5-8 15,8 0-14-15,2-2 4 16,0-4 3-16,1 0 19 16,2 0-19-16,4 0 0 15,10 0-1-15,13 0 1 16,10 0-8-16,12 0-7 0,3 0 15 16,7 0 20-1,6 0-20-15,1 0 0 0,2 0 6 16,8 0-6-16,0 0-1 15,2 0-14-15,1 0 15 16,0 0 17-16,-5 0-17 16,-2 0 0-16,-2 0 22 15,-8 0-20-15,-4 0-2 16,-1 2 0-16,-1 4 1 16,-4 0 17-16,4 0-18 15,2 0-6-15,5 2 5 16,2 2 0-16,1 0 1 15,-1 8-6-15,5 3 6 0,-1 4-7 16,5 16-198 0,5-2-415-16,3-13-766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6:29.03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992 201 1585 0,'0'0'371'0,"0"0"-192"15,0 0 54-15,0 0 8 16,0 0-75-16,-98-163-59 15,59 149-20-15,-3 7-51 16,3 7 64-16,3 0-91 16,7 47-9-16,4 47 36 15,8 57-36-15,17 62 0 16,0 29 0-16,14-6 1 16,11-17 24-16,1-32-25 0,-7-33-4 15,-5-28-14-15,-11-32 18 16,-3-11-1-16,0 20-13 15,-26 10 14-15,-20 13 33 16,-19-12-33-16,-9-15 0 16,-14-15 52-16,-6-10-20 15,-3-13 5-15,4-17-29 16,11-12-8-16,21-15 50 16,19-11-50-16,19-6 0 15,13 0 0-15,10 0-52 16,0 0-2-16,22 0-28 15,20-6 79-15,11 1-30 16,11 5 22-16,7 0 11 16,1 20-1-16,2 35 2 15,1 53 8-15,6 69 9 0,-6 86 33 16,-10 46 58-16,-17 27-73 16,-15-6 3-16,-10-27-17 15,-1-11-21-15,-7-25 53 16,2-36-54-16,-4-62 0 15,1-54 15-15,-5-51-13 16,0-27-4-16,5-7-26 16,8-19-132-16,-5-8-218 15,-4-3-1046-15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6:26.55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707 724 1810 0,'0'0'483'16,"0"0"-348"-16,0 0-83 16,0 0 107-16,0 0 46 15,0 0-92-15,70-137 13 16,-59 98-125-16,-5 1 33 15,-6-3 69-15,0 3-43 0,-3 1-2 16,-26 4-29-16,-10 6-5 16,-6 14 43-16,-4 9-61 15,-3 4-6-15,7 27 38 16,-1 31-38-16,4 54 0 16,10 56 0-16,10 48 0 15,5-12 6-15,14-37-6 16,3-51 0-16,0-40 7 15,0 8 4-15,0 7-22 16,0 2 17-16,0-14-6 16,-3-15 0-16,-7-14-63 15,-7-10-169-15,2-13-320 16,-2-19-240-16</inkml:trace>
  <inkml:trace contextRef="#ctx0" brushRef="#br0" timeOffset="178">0 1379 2266 0,'0'0'377'15,"0"0"-271"-15,0 0-91 16,0 0 151-16,0 0-70 16,0 0-49-16,241-50-47 15,-73 9-19-15,-22 1-360 16,-20-2-728-16</inkml:trace>
  <inkml:trace contextRef="#ctx0" brushRef="#br0" timeOffset="464">1520 0 2693 0,'0'0'349'16,"0"0"-231"-16,0 0-91 16,0 0 36-16,-191 124 40 15,101 22-39-15,-14 65 10 16,7 23-52-16,21-7-17 16,34-52 43-16,30-64-36 15,9-27 7-15,3-14-17 16,0 0-2-16,23 2 0 15,16-4-132-15,15-21-37 0,38-39-167 16,-13-8-366-16,-6-14-808 16</inkml:trace>
  <inkml:trace contextRef="#ctx0" brushRef="#br0" timeOffset="694">1582 767 2515 0,'0'0'497'0,"0"0"-374"0,0 0-105 16,0 0 15-1,0 0 199-15,0 0-139 16,162 189-51-16,-94-122-17 0,-1 1-25 16,3-7 28-16,-3-7-28 15,-8-10-84-15,-11-6-42 16,-15-3-203-16,-13-8-445 15,-14-12-339-15</inkml:trace>
  <inkml:trace contextRef="#ctx0" brushRef="#br0" timeOffset="892">2100 790 2254 0,'0'0'547'0,"0"0"-467"0,0 0 99 15,0 0 59-15,-106 192-46 16,58-106-167-16,-8 3-25 16,-3-1 0-1,4-10-2-15,7-10-46 0,8-16-190 16,18-16-301-16,10-22-234 0</inkml:trace>
  <inkml:trace contextRef="#ctx0" brushRef="#br0" timeOffset="1187">2067 294 2602 0,'0'0'328'15,"0"0"-286"1,0 0 60-16,0 0-2 0,0 0-13 15,221 96 36-15,-150-17-93 16,4 17 46-16,-4 15-16 16,-5 7-25-16,-12 0 44 15,-18 2-79-15,-16-3 0 16,-20 1 21-16,0-9-21 16,-33-5-18-16,-9-6-12 15,-4-23-39-15,4-13 23 16,14-31-221-16,5-18-439 15,16-13-765-15</inkml:trace>
  <inkml:trace contextRef="#ctx0" brushRef="#br0" timeOffset="1377">3351 942 2751 0,'0'0'357'0,"0"0"-284"16,0 0-72-16,0 0 5 16,218-7-6-16,-147 7-1 15,16 8-176-15,-15 17-385 16,-24 2-473-16</inkml:trace>
  <inkml:trace contextRef="#ctx0" brushRef="#br0" timeOffset="1538">3202 1530 2928 0,'0'0'471'0,"0"0"-465"16,0 0 46-16,0 0-51 16,172-2-1-16,-16-22-12 15,-21 0-302-15,-11 12-1012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6:32.22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568 99 1635 0,'0'0'653'15,"0"0"-457"-15,0 0-19 0,0 0 74 16,0 0-37-16,-178-43-31 16,106 89-176-16,-9 27-5 15,4 24 36-15,8 16-17 16,18 9 12-16,18 0-3 16,27-2-24-16,6-12 11 15,33-13-17-15,24-20-18 16,21-23 7-16,10-27-29 15,3-25 34-15,3-4-27 16,-13-50 33-16,-17-25 8 16,-15-16 1-16,-25-15-9 15,-18-10 42-15,-6-5-24 16,-33 2 55-16,-19 11-73 0,-3 25-4 16,7 23-2-16,15 53-117 15,21 11-145-15,12 8-753 0</inkml:trace>
  <inkml:trace contextRef="#ctx0" brushRef="#br0" timeOffset="343">1880 0 2711 0,'0'0'315'0,"0"0"-279"16,0 0-23-16,0 0 118 15,0 0 3-15,0 0-134 16,-227 201 0-16,137-121 21 16,3-3-15-16,9-7 15 15,16-8-18-15,23-13 4 16,22-8 5-16,17-9-12 15,0-2 0-15,37-2-13 16,21 2 25-16,20-1-24 16,10-3-8-16,5 0-5 15,-2 2 25-15,-6 2-183 0,-12 23-280 16,-23-6-153 0,-25-9-1360-16</inkml:trace>
  <inkml:trace contextRef="#ctx0" brushRef="#br0" timeOffset="513">1320 1073 2784 0,'0'0'362'16,"0"0"-290"-16,0 0-72 15,0 0 0-15,276 108-14 16,-154-73-37-16,-8-5-594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6:30.33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250 377 1577 0,'0'0'297'16,"0"0"-59"-16,0 0-89 15,0 0 32-15,0 0 7 16,0 0-134-16,31-68-20 15,9 68-2-15,5 0-20 16,7 4 79-16,2 21-91 16,-7 14 0-16,-15 7 43 15,-13 13-42-15,-19 7 24 0,0 6-8 16,-36 5-17 0,-15-4 46-16,-5-6-46 0,2-11 0 15,5-18 21-15,14-15-13 16,11-14-10-16,12-9 2 15,12 0-124-15,0-26-21 16,25-12-136-16,24-12 16 16,12-5 71-16,5-7-67 15,2 4 14-15,-6 0 157 16,-14 8 90-16,-9 6 180 16,-20 10 2-16,-10 12 67 15,-4 14 121-15,-5 5-122 16,0 3-3-16,-8 10-89 15,-14 21-31-15,-1 12 0 16,-2 13-115-16,11 8 42 0,8 1-25 16,6 1-16-16,3-1 16 15,26-7-27-15,10-8-56 16,6-10 21-16,8-10-150 16,22-22-138-16,-15-8-337 15,-8 0-858-15</inkml:trace>
  <inkml:trace contextRef="#ctx0" brushRef="#br0" timeOffset="313">946 94 1756 0,'0'0'265'0,"0"0"-131"0,0 0-108 16,0 0 129-16,0 0 62 15,207-94-138-15,-165 94-33 16,-11 0-9-16,-22 29 29 16,-9 15 110-16,-14 11-99 15,-34 8-21-15,-11-3 30 16,-2-2-68-16,13-14-18 16,11-12 15-16,21-17-9 15,16-6-12-15,0-7-19 16,24 0-43-16,24-2 68 15,14 0-31-15,11 0-56 16,13 0-113-16,30 0-3 16,-18 0-274-16,-20 0-830 0</inkml:trace>
  <inkml:trace contextRef="#ctx0" brushRef="#br0" timeOffset="688">0 1365 2082 0,'0'0'572'0,"0"0"-529"0,0 0 29 16,0 0 199-16,0 0-132 16,0 0-48-16,0 0-59 15,77 15-11-15,-8-7 89 16,18 1-99-16,23 0-4 16,16-3 74-16,40 1-63 15,32-7-6-15,-17 0 0 16,-19 0-3-16,-33 0 8 15,-37 0-17-15,-8 0-77 16,-6 0-25-16,-43 19-248 0,-22 10-457 16,-13-3-1318-16</inkml:trace>
  <inkml:trace contextRef="#ctx0" brushRef="#br0" timeOffset="1126">629 2037 1232 0,'0'0'1682'0,"0"0"-1514"16,0 0-144-16,0 0 7 16,0 0 58-16,0 0-23 0,0 0-65 15,100 0 5-15,-32 0 6 16,10 0 14-16,-4 1-26 15,-9 23 0-15,-26 13 17 16,-29 11 13-16,-10 13-30 16,-52 12 7-16,-30 8 32 15,-14 2-38-15,-8-10-1 16,7-13 0-16,16-16 2 16,22-15 25-16,21-14-27 15,19-12 0-15,14-3 31 16,5 0-31-16,11 0-34 15,28-10 7-15,15 2 27 16,12 5-6-16,8 3 6 16,1 0 0-16,-1 7 43 15,-5 10-20-15,-5 3-2 0,1-5-15 16,0-10 0-16,8-5-12 16,39-11-65-16,-19-21-379 15,-9-6-654-15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6:34.93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0 567 1542 0,'0'0'248'0,"0"0"-106"16,0 0-71-16,0 0 128 16,0 0 12-16,0 0-171 15,30-48-7-15,12 37-24 16,6 3-9-16,5 8 67 15,1 0-40-15,-5 8 10 16,-6 27 14-16,-18 11-11 16,-13 13 46-16,-12 7-75 15,0 11 28-15,-25-5 23 16,-15 2-61-16,-2-7-1 0,3-15-9 16,8-14 9-16,8-14 6 15,13-20-6-15,7-4-12 16,3-12-18-16,6-33-89 15,30-20 17-15,19-10-17 16,10-12-71-16,13-4 19 16,3 6 34-16,-7 10 92 15,-9 17 45-15,-16 16 11 16,-20 16 121-16,-16 15 56 16,-13 11 27-16,0 5 4 15,-10 36-81-15,-22 19 19 16,-7 12-37-16,0 10-54 0,3-4 18 15,13-8-71-15,14-7 19 16,9-9-16-16,3-11-16 16,32-12-10-16,21-6-57 15,47-19-91-15,-8-6-142 16,-11 0-541-16</inkml:trace>
  <inkml:trace contextRef="#ctx0" brushRef="#br0" timeOffset="548">2304 0 1086 0,'0'0'885'0,"0"0"-671"16,0 0-62-16,0 0 87 15,0 0 34-15,0 0-102 16,0 0-109-16,-93 58 1 0,44-14-13 16,-13 10 10-16,-9 1 6 15,-10 3-60-15,-6 0-6 16,-5 1 0-16,8-5 0 16,10-3-3-16,16-8 3 15,22-9 0-15,16-4-1 16,17-4-29-16,3-5 28 15,0-4 1-15,26 5-14 16,10-5-6-16,9 3-2 16,14 3 23-16,8 3-4 15,11 1 19-15,7 6-16 16,-4-2 1-16,-3-2 0 0,-10 0-2 16,-7-6 2-16,-13 2-52 15,-12 3-20-15,-13-5-278 16,-17-8-407-16</inkml:trace>
  <inkml:trace contextRef="#ctx0" brushRef="#br0" timeOffset="1309">1362 1193 778 0,'0'0'911'0,"0"0"-753"16,0 0-81-16,0 0 145 16,0 0-58-16,0 0 39 15,0 0-54-15,51 24-55 16,-12-7 3-16,9 4-12 16,11-7-6-16,5 3-18 15,12-5-46-15,2 2-28 0,21 4 13 16,-21 0-211-16,-16-10-483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6:36.93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0 689 1989 0,'0'0'339'0,"0"0"-338"16,0 0 8-16,0 0 122 15,0 0-5-15,0 0-71 16,185-193-47-16,-143 141-8 15,-3-3 0-15,-3-1 6 16,-7-3 62-16,-6 4-1 16,-4 0 41-16,-5 6 25 0,-5 4-78 15,-3 13 13-15,-2 11-2 16,-4 10-12-16,0 5 46 16,0 6-94-16,0 0 3 15,0 0 36-15,0 21-39 16,3 21-6-16,0 27 49 15,-3 18-26-15,0 14 64 16,0 14-87-16,-3-2 0 16,-10 3 19-16,-4 2-19 15,-2 34-90-15,4-30-173 16,-2-20-754-16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6:49.02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202 540 1685 0,'0'0'239'16,"0"0"-166"-16,0 0-26 0,0 0 60 16,0 0 56-1,0 0-103-15,57-44-51 0,-21 21 43 16,3-7-30-1,-6-2 14-15,-2-6 29 0,0 1-17 16,-6-1 68-16,-2 2-56 16,-10 8-18-16,-1 4 73 15,-6 9-48-15,-1 6-25 16,-5 9-3-16,3 0-30 16,-3 3 28-16,0 33-37 15,0 17 0-15,0 13 30 16,-11 11-29-16,2 4-1 15,3-3 0-15,6-1-45 16,0 7-122-16,3-21-394 16,9-15-219-16</inkml:trace>
  <inkml:trace contextRef="#ctx0" brushRef="#br0" timeOffset="258">0 941 1896 0,'0'0'632'0,"0"0"-528"16,0 0-67-16,0 0 114 16,0 0-21-16,0 0-67 15,0 0-17-15,155 0-46 16,-69 0 27-16,7-1-27 15,2 1-10-15,-2 0-72 0,17 1-266 16,-26 18-262-16,-23-5-1069 0</inkml:trace>
  <inkml:trace contextRef="#ctx0" brushRef="#br0" timeOffset="752">256 1298 1940 0,'0'0'344'0,"0"0"-242"0,0 0-13 16,0 0 42-16,0 0 18 16,0 0-106-16,0 0-32 15,36 0 10-15,6 0-21 16,10 0 0-16,-3 0 33 15,-1 0-32-15,-6 0 5 16,-6 12-3-16,-14 9 9 16,-11 0 7-16,-11 10-19 15,0 3 0-15,-5-1 39 16,-20-2-39-16,-1-4 12 16,4-7-12-16,2-5 14 15,14-7-2-15,2-1-12 16,4-1-39-16,0 0 39 0,13 2-21 15,16 7 0-15,7 3-7 16,3 2 28-16,-3 6-24 16,-1 1 24-16,-5 2 0 15,-14-1 1-15,-10 5 11 16,-6-1 43-16,-6 0-5 16,-30 0 17-16,-9-4 32 15,-8-1-48-15,-5-9-24 16,-4-3 21-16,5-7-48 15,4-8 2-15,17 0-2 16,30-8-137-16,6-19-209 16,6-8-836-16</inkml:trace>
  <inkml:trace contextRef="#ctx0" brushRef="#br0" timeOffset="1233">1215 776 2422 0,'0'0'323'0,"0"0"-306"16,0 0 24-16,0 0 28 15,0 0 45-15,195 20-60 16,-160 21-53-16,-16 12 51 15,-14 5-52-15,-5 12 0 16,-20-3 28-16,-22-2-27 0,3-12-2 16,6-19 1-16,11-12 0 15,13-18-16-15,9-4-37 16,0-15-120-16,28-29-36 16,20-13-72-16,11-13 0 15,5-5 75-15,-2-4 26 16,-9 12 180-16,-19 7 1 15,-14 19 162-15,-10 16 189 16,-10 12 15-16,0 13-63 16,0 0-128-16,-25 33-75 15,-11 21 23-15,-6 19-75 16,-3 7 2-16,11 2 12 0,15-10-46 16,16-10 14-1,3-15-31-15,22-8-22 0,34-14-8 16,18-11-189-16,57-14-161 15,-19-14-384-15,-11-11-1229 0</inkml:trace>
  <inkml:trace contextRef="#ctx0" brushRef="#br0" timeOffset="1413">2249 996 2250 0,'0'0'572'15,"0"0"-499"-15,0 0-71 0,0 0 167 16,0 0-84-16,211 25-67 16,-133-16 8-16,6 2-26 15,23 5-163-15,-26-3-324 16,-22-5-481-16</inkml:trace>
  <inkml:trace contextRef="#ctx0" brushRef="#br0" timeOffset="1623">2547 790 2068 0,'0'0'721'0,"0"0"-561"0,0 0-147 16,-35 160 129-1,22-86 41-15,4 2-128 0,-2 0-35 16,11-9-20-16,0-6-72 15,11-8-90-15,20-14-499 16,5-21-486-16</inkml:trace>
  <inkml:trace contextRef="#ctx0" brushRef="#br0" timeOffset="1915">3500 502 1783 0,'0'0'258'0,"0"0"-192"15,101-222-41-15,-68 128 254 16,-8 16 14-16,-8 19-36 16,-11 25-85-16,-6 19-52 15,0 15 31-15,0 6-104 16,0 44-46-16,-20 23 75 15,-5 17-62-15,2 13 13 16,4-2-23-16,8-4 8 16,11-11-24-16,0-6-7 15,0-13-146-15,20 3-135 16,-4-17-534-16,-10-19-1278 0</inkml:trace>
  <inkml:trace contextRef="#ctx0" brushRef="#br0" timeOffset="2140">3238 1106 2638 0,'0'0'477'0,"0"0"-428"15,0 0-34-15,0 0 51 16,203-17 28-16,-119 5-67 15,8 5-16-15,-2 7-11 16,2 0-39-16,18 7-61 0,-23 16-385 16,-22 0-345-16</inkml:trace>
  <inkml:trace contextRef="#ctx0" brushRef="#br0" timeOffset="2607">3488 1402 2408 0,'0'0'557'0,"0"0"-535"15,0 0 5-15,0 0-7 16,0 0 18-16,0 0-30 0,0 0 4 16,104 31-12-1,-47-17 0-15,1 7-2 0,1 2 10 16,-11 6-10-16,-9 1 2 15,-13 1 0-15,-19 3 9 16,-7 2-8-16,-13 1-1 16,-32 5 0-16,-14-7 7 15,0 0 11-15,8-6-18 16,9-8 0-16,17-9-6 16,14-4 6-16,11 0-1 15,0 1-21-15,29 0 22 16,17 3-14-16,8 2 14 15,16 7 0-15,6 2 8 16,2 10-2-16,-7 0-6 16,-12 6 12-16,-17 2 9 15,-26-1 69-15,-16 2-51 0,-16 0 21 16,-41 0 46-16,-25-1-57 16,-12-6-10-16,-10-6-9 15,11-11-28-15,9-9 10 16,17-9-12-16,36-12-98 15,17-20-237-15,14-9-1109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6:55.24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602 0 1699 0,'0'0'535'0,"0"0"-442"16,0 0-74-16,0 0 98 15,-198 49 129-15,136 5-107 16,-5 18-39-16,-1 21 25 16,0 16-48-16,10 8 13 15,12-1-32-15,19 1-44 16,24-10 42-16,3-5-56 15,49-9 0-15,26-14 2 16,25-21-2-16,21-22-20 16,11-30 10-16,5-6-14 15,-5-50 12-15,-19-26-21 16,-21-20 32-16,-34-18 1 0,-38-14 39 16,-20-6 29-16,-44 2-17 15,-30 14-31-15,-10 24-20 16,-22 35-17-16,21 30-263 15,21 18-1309-15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6:52.73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0 545 1729 0,'0'0'255'16,"0"0"-210"-16,0 0 6 0,0 0 41 16,0 0 48-16,0 0-27 15,0-8-95-15,42-19 2 16,14-14-18-16,1-13 7 16,2-12 1-16,-4-3-10 15,-10-3 0-15,-9 1 39 16,-10 9 31-16,-10 16 38 15,-7 17 1-15,-6 27-1 16,-3 2-35-16,0 51-58 16,0 37-7-16,0 26 96 15,-6 13-56-15,0 2-13 16,3-7-23-16,-1-19-12 0,4-18 20 16,0-14-20-16,0-20-8 15,0-8-53-15,0-11-150 16,4-10-291-16,8-18-363 0</inkml:trace>
  <inkml:trace contextRef="#ctx0" brushRef="#br0" timeOffset="399">1851 125 1733 0,'0'0'511'15,"0"0"-422"-15,0 0 19 16,0 0 103-16,0 0-24 15,-169 102-42-15,66-29-109 16,-18 9-14-16,-5 5 17 16,9-4-11-16,16-10 48 15,33-16-76-15,26-10 0 16,26-10 18-16,16-7-18 0,16-7 0 16,37 1-12-1,21-7 25-15,17 0-20 0,9 0 7 16,8 4-35-16,-5 0-50 15,10 10-178-15,-26-4-271 16,-25-2-435-16</inkml:trace>
  <inkml:trace contextRef="#ctx0" brushRef="#br0" timeOffset="887">2297 577 2342 0,'0'0'279'16,"0"0"-272"-16,0 0 34 15,0 0 51-15,173-17-26 16,-122 34-24-16,-3 15-42 15,-15 12 39-15,-19 3-39 16,-14 2 0-16,0 4 33 16,-33 0-32-16,-3-8-1 15,1-9 0-15,5-12 12 16,18-13-28-16,8-11-54 16,4 0-36-16,13-15-48 15,35-22-104-15,14-13-11 0,13-12 24 16,-4 0-13-16,-7-7 174 15,-17 11 84-15,-22 11 155 16,-12 15 130-16,-13 14 179 16,0 16-165-16,0 2-83 15,-16 18-100-15,-11 22 41 16,-4 12-70-16,5 8-38 16,10-3 23-16,13-1-56 15,3-7-16-15,12-6 0 16,37-7-70-16,64-12-56 15,-9-14-377-15,-3-10-304 0</inkml:trace>
  <inkml:trace contextRef="#ctx0" brushRef="#br0" timeOffset="1171">4212 169 2331 0,'0'0'339'16,"0"0"-263"-16,0 0 29 15,-196 160 180-15,120-105-163 16,9-5-74-16,5-1-41 16,17-7 2-16,15-7 3 15,21-3-12-15,9 1 0 16,0-5-27-16,31 1 20 0,16-3-28 15,10 0 1 1,12 2-40-16,2-3 2 0,21 14-167 16,-22-10-300-16,-19-2-291 0</inkml:trace>
  <inkml:trace contextRef="#ctx0" brushRef="#br0" timeOffset="1370">3410 1189 2607 0,'0'0'367'0,"0"0"-295"0,0 0-14 16,0 0 76-16,0 0-15 16,0 0-119-16,213 101-12 15,-78-84-29-15,-17-3-227 16,-15-5-539-16</inkml:trace>
  <inkml:trace contextRef="#ctx0" brushRef="#br0" timeOffset="1711">4742 225 2397 0,'0'0'318'0,"0"0"-255"16,0 0-44-16,0 0 166 15,197-86-98-15,-119 86-59 16,0 4 19-16,-10 34-41 16,-20 11 19-16,-29 18 13 15,-19 18 5-15,-22 12 69 16,-46 10-76-16,-19 0-7 15,-5-4 53-15,11-11-56 16,27-20 8-16,27-12-34 16,27-13 14-16,24-14-1 15,83-16-13-15,73-17-40 16,74 0-20-16,8-28-225 0,-58-3-566 16,-64 9-1364-16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3:55.43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399 138 2280 0,'0'0'570'0,"0"0"-492"16,0 0-65-16,0 0 25 15,-20 204 185-15,8-103-80 16,1 4-51-16,8 3-38 15,3-1-33-15,0-6-3 16,0-13-18-16,0-11 0 16,0-10-1-16,0-16-74 15,0-10-133-15,0-22-244 16,-22-6-329-16,-4-13-1133 0</inkml:trace>
  <inkml:trace contextRef="#ctx0" brushRef="#br0" timeOffset="269">0 865 1908 0,'0'0'511'15,"0"0"-472"-15,0 0-38 16,0 0 7-16,177-37 11 16,-96 19 5-16,1 7 25 15,0 7-48-15,-6 4 15 16,-17 4 69-16,-14 28 30 15,-16 9 34-15,-12 13-35 0,-8 2-17 16,-1-1 12-16,-8-2-89 16,0-9 1-16,0-8-2 15,0-12-19-15,3-11-68 16,0-9-150-16,7-12-126 16,-3-28-191-16,-1-6-695 0</inkml:trace>
  <inkml:trace contextRef="#ctx0" brushRef="#br0" timeOffset="379">674 587 2220 0,'0'0'314'0,"0"0"-314"16,0 0-547-16,0 0-277 0</inkml:trace>
  <inkml:trace contextRef="#ctx0" brushRef="#br0" timeOffset="1199">847 864 2051 0,'0'0'288'15,"0"0"-219"-15,0 0-11 16,0 0 134-16,42 155 31 16,-34-107-147-16,-8-1-51 15,0-3-8-15,0-8-17 16,0-14 0-16,0-12-127 15,0-10-21-15,-3 0 61 16,-2-21-91-16,5-20 61 0,0-9 74 16,5-5-9-16,24-2 42 15,10 9 10-15,1 12 13 16,2 5 92-16,-2 16-38 16,-5 11 22-16,-5 4 72 15,-7 13-15-15,-3 19-9 16,-8 13-23-16,2 8-50 15,-1 1 5-15,-4-2-69 16,2-5 0-16,-2-6-1 16,2-6-29-16,-5-11-36 15,3-9-29-15,2-9 2 16,-5-6-28-16,7 0-18 16,-1-30 103-16,8-20 35 15,11-23-83-15,11-16-26 0,10-17-93 16,10-3 5-16,11-2 81 15,1 7 11-15,-8 13 106 16,-10 13 37-16,-20 16 124 16,-13 19 111-16,-17 8-23 15,-6 11-48-15,0 6 5 16,-3 10-65-16,-20 2-17 16,-3 6-23-16,-1 0-71 15,-2 0-16-15,3 29-14 16,-1 11 0-16,7 14-10 15,5 8 10-15,5 14 0 16,6 6 7-16,1 10-7 16,0 4 3-16,3-10-3 15,0-2 0-15,0-16 10 0,0-16-10 16,0-13-1-16,0-15-7 16,0-15 14-16,3-9-7 15,4 0 1-15,6-18 0 16,4-17-5-16,6-10 5 15,12-3 0-15,4 5-7 16,4 9 4-16,2 15 3 16,-5 15-12-16,-1 4 12 15,1 31 89-15,-1 19-53 16,1 9 3-16,-4 2 11 16,-1-5-29-16,-2-9-14 15,-10-11-7-15,-3-16 0 0,-11-11-6 16,-6-9 2-16,2 0-65 15,-5-70-78-15,-14-1-598 16,-15-6-1009-16</inkml:trace>
  <inkml:trace contextRef="#ctx0" brushRef="#br0" timeOffset="1385">880 277 26 0,'0'0'2981'0,"0"0"-2838"15,0 0-143-15,177-109-124 16,-50 44 69-16,-14 12-422 0,-22 3-1843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6:55.95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273 693 1743 0,'0'0'274'16,"0"0"-139"-16,0 0 55 16,0 0 14-16,0 0-3 15,0 0-91-15,-188 48-64 16,153 16 32-16,8 10-69 0,11-5 15 16,13 1-10-16,3-8-7 15,10-9 4-15,29-14-11 16,6-12-32-16,14-21 31 15,-2-6-62-15,2-20 23 16,-10-30 16-16,-14-17 24 16,-19-6 18-16,-16-7 16 15,0 3 28-15,-19 7 35 16,-20 10-81-16,7 26-16 16,13 32-47-16,8 2-268 15,11 8-522-15</inkml:trace>
  <inkml:trace contextRef="#ctx0" brushRef="#br0" timeOffset="1270">921 0 2266 0,'0'0'334'0,"0"0"-244"16,0 0-90-16,0 0 132 0,-23 193 18 16,20-97-84-1,-3 15-22-15,0 6-29 0,-1-1-3 16,7-2-6-16,0-6-5 16,0-9 11-16,0-9-11 15,0-11-1-15,0-9 0 16,0-12 0-16,0-17-2 15,10-11-38-15,10-22-27 16,5-8 32-16,14-15-25 16,12-34 36-16,11-21-8 15,16-18-27-15,12-16 0 16,11-13-46-16,6-2-11 16,0-4 78-16,-13 15-23 15,-12 15 61-15,-28 19 4 16,-18 22-3-16,-20 12 61 0,-16 7 13 15,0 12 4 1,-22 9 45-16,-20 5-57 0,-17 7-6 16,-3 0-8-16,-5 15-23 15,2 16 43-15,6 15-70 16,11 10 4-16,9 8 35 16,12 16-36-16,12 4-6 15,5 7 0-15,7 5 1 16,3-6 5-16,0-6-6 15,0-3 0-15,0-19-21 16,0-9 18-16,0-14-30 16,0-17-17-16,0-10-27 15,0-12 76-15,0 0-12 0,0-18-5 16,3-15 8-16,7-12-6 16,13-5-10-16,5 1 7 15,17 4-5-15,8 8 4 16,1 10 17-16,5 14-11 15,-4 9 6-15,-7 4 10 16,-5 17-2-16,-13 22 19 16,-11 10-19-16,-10 7 53 15,-3-2-53-15,-6 1 8 16,0-10 9-16,0-8-16 16,5-7-2-16,4-10-1 15,4-7 2-15,2-9-12 0,12-4-13 16,8 0-17-16,7-12-15 15,5-19-22-15,1-9-12 16,3-8 20-16,-5-1 13 16,-3 0 58-16,-12-4-35 15,-11 5 35-15,-10 3 31 16,-10 8-2-16,0 1 50 16,-24 7-54-16,-10 8 19 15,-12 13 20-15,0 4-32 16,1 4 10-16,10 6-6 15,8 23-21-15,8 7 23 16,13 8-38-16,6 5 0 16,0 6-7-16,19 1 7 0,17-3 0 15,3-3-9 1,9-7-66-16,3-10 42 0,8-11-28 16,0-11-52-16,2-11 58 15,-5 0-37-15,-5-16-3 16,-6-13 54-16,-9-10-14 15,-10 1 38-15,-7 3 33 16,-8 3-16-16,-8 9 115 16,-3 8-8-16,0 12-5 15,0 3-20-15,0 0-76 16,-8 18 18-16,-4 13-24 16,2 5 0-16,4 0-2 15,0-5 8-15,-2-7-12 16,8-11-5-16,-3-7 11 0,3-6 19 15,0 0-12-15,0 0-7 16,0-25 32-16,0-10-25 16,0-7 2-16,17-3 3 15,5-7-5-15,8 10 5 16,5 3-12-16,4 8 0 16,3 10 4-16,6 9-4 15,27 12-61-15,-13 2-190 16,-6 17-328-16</inkml:trace>
  <inkml:trace contextRef="#ctx0" brushRef="#br0" timeOffset="1774">3231 894 1925 0,'0'0'305'0,"0"0"-243"16,0 0-54-16,0 0 45 15,0 0 72-15,27 186-107 16,-4-131-17-16,6-2-1 16,1-7 13-16,-2-8-27 15,1-12-9-15,-2-10-36 16,1-16 13-16,-2 0-33 15,-4-17 29-15,5-22 25 16,-7-14 25-16,-5-5 12 16,2 0-12-16,-7 0 0 0,-7 11 85 15,0 9 14-15,0 17 24 16,-3 18-2-16,3 3-84 16,5 15 6-16,1 26-42 15,10 5-1-15,4 7 27 16,5-1-26-16,11-4-2 15,4-11-7-15,-1-14 8 16,0-9 12-16,-3-14-10 16,-9 0-2-16,-2-25 23 15,-5-16-21-15,-3-11 16 16,-4-10 4-16,-4-5 14 16,-1 3 57-16,-5 3-93 15,-3 14-6-15,7 20-130 16,-4 13-215-16,5 14-411 0</inkml:trace>
  <inkml:trace contextRef="#ctx0" brushRef="#br0" timeOffset="1963">4338 1007 2016 0,'0'0'302'0,"0"0"-238"15,0 0 26-15,0 0 83 0,-20 178-143 16,20-131-30 0,6-7-23-16,30 2-126 0,-7-11-80 15,-1-9-376-15</inkml:trace>
  <inkml:trace contextRef="#ctx0" brushRef="#br0" timeOffset="2123">4260 540 2364 0,'0'0'314'0,"0"0"-250"16,0 0-30-16,0 0-34 0,0 0-86 16,0 0-451-1,0 0-733-15</inkml:trace>
  <inkml:trace contextRef="#ctx0" brushRef="#br0" timeOffset="2458">4843 960 854 0,'0'0'1474'0,"0"0"-1220"16,0 0-65-16,0 0 20 15,0 0-71-15,0 0-69 16,-185-46-69-16,152 60 1 16,13 12-3-16,14 6-1 0,6 0 2 15,0 2-11-15,14 5-26 16,17-1 37-16,6-3-33 16,2-3-24-16,-3-2 48 15,-5-7-20-15,-5-2 22 16,-10-7 7-16,-16 0 1 15,0-3 4-15,-25 2-4 16,-20-5-13-16,-5 1 1 16,-7-9-138-16,10 0-315 15,16 0-330-15</inkml:trace>
  <inkml:trace contextRef="#ctx0" brushRef="#br0" timeOffset="2829">5166 1108 1388 0,'0'0'154'15,"0"0"-122"-15,0 0 79 16,0 0 79-16,0 0-46 15,179-85-130-15,-159 57 14 16,-14 0 53-16,-6 1 24 16,0-4-6-16,-12 12-25 15,-21 2 58-15,-4 14 32 0,-2 3-96 16,2 11 47-16,-2 30 4 16,6 12-40-16,4 7 18 15,9 5-28-15,10-5-18 16,10-12 3-16,0-7-48 15,14-15-6-15,25-15 0 16,9-7-27-16,16-4-37 16,34-20-203-16,-14-9-412 15,-13-4-1499-15</inkml:trace>
  <inkml:trace contextRef="#ctx0" brushRef="#br0" timeOffset="3434">676 584 1986 0,'0'0'504'16,"0"0"-486"-16,0 0 1 15,168 6 144-15,-25-3-135 16,-14 0-28-16,-13-3-740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7:05.58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751 505 1079 0,'0'0'271'16,"0"0"-171"-16,0 0 57 15,0 0 37-15,0 0-43 16,0 0 3-16,-20 2-18 16,20 2 35-16,0-4-28 15,0 0-24-15,0 2 24 16,0 2-43-16,0-2 1 0,0 5-34 16,0 4-39-16,0 3 56 15,0 10-60-15,0 11-7 16,0 9 32-16,0 8-43 15,0 6-1-15,0 3-2 16,0-5 9-16,0-9-9 16,0-7-3-16,6-7 0 15,8-8-20-15,-1-7 20 16,7-12-55-16,2-6-62 16,13-24-217-16,-2-19-243 15,-7-10-605-15</inkml:trace>
  <inkml:trace contextRef="#ctx0" brushRef="#br0" timeOffset="224">703 149 2304 0,'0'0'361'0,"0"0"-282"16,0 0-2-16,0 0 101 16,0 0-103-16,0 0-75 15,0 0-126-15,3 3-102 0,9-12-456 16</inkml:trace>
  <inkml:trace contextRef="#ctx0" brushRef="#br0" timeOffset="511">1101 671 2022 0,'0'0'316'0,"0"0"-265"15,0 0 1-15,0 166 208 16,0-110-102-16,0-4-65 0,0 2-65 16,3-6-27-16,3-4 33 15,2-8-34-15,-2-11 0 16,3-8 6-16,-2-7-6 16,2-10-36-16,17-24-106 15,1-17-148-15,-5-10-275 0</inkml:trace>
  <inkml:trace contextRef="#ctx0" brushRef="#br0" timeOffset="706">1085 190 2399 0,'0'0'383'15,"0"0"-288"-15,0 0-79 16,0 0-16-16,0 0 0 16,0 0-15-16,0 0-436 15,148 31-450-15</inkml:trace>
  <inkml:trace contextRef="#ctx0" brushRef="#br0" timeOffset="1004">1457 38 811 0,'0'0'1252'0,"0"0"-1035"15,0 0-130-15,0 0 136 16,0 0 32-16,143 156-72 15,-89-98-52-15,8 9-71 16,0 5-3-16,-1 3 4 16,-8 10-40-16,-11 3 3 15,-13 4-14-15,-19 8-9 16,-10 7-2-16,-16 5-39 0,-33-1-71 16,-54 23-69-1,8-26-171-15,-3-25-343 0</inkml:trace>
  <inkml:trace contextRef="#ctx0" brushRef="#br0" timeOffset="1343">196 0 1661 0,'0'0'288'15,"0"0"-244"-15,-90 219 4 16,45-18 223-16,6 35-32 15,22 1-68-15,17-27-75 16,11-56 10-16,23-34 27 16,8-36-124-16,20-14-9 15,78 7-61-15,-11-12-292 16,8-23-538-16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7:18.07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0 493 1084 0,'0'0'501'16,"0"0"-373"-16,0 0 21 0,0 0 8 15,0 0 58-15,0 0-60 16,-31 11-69-16,31-11 27 16,0 0-52-16,0 0 26 15,12 0 40-15,12 0-32 16,5 0-21-16,4 0-22 16,9 0-21-16,3 0 34 15,6 0-65-15,5 0 18 16,5-2 0-16,7-4-16 15,0 0 13-15,7 0-14 16,3-7-1-16,9 2 12 16,11-3-12-16,12 0 0 15,5-2-1-15,9 3 2 16,6-2 7-16,0 3-8 16,-4 0 0-16,3 1 6 0,-6 1-6 15,-2 1-6-15,-1 3 5 16,-1-7 1-16,4 4 0 15,3-6 0-15,8 3 0 16,1 1 0-16,2 1 0 16,-4-3 0-16,0 4 0 15,-11 0 0-15,-2 3-4 16,-5-1 4-16,-3 6 0 16,6 1 12-16,-6-3-12 15,9 3-8-15,-4 0 7 16,2 0 2-16,1 0-6 0,0 0 5 15,1 0 0-15,-3 0 6 16,13 0-6-16,-2-4 0 16,7 2 0-16,3 0 0 15,-2-3-4-15,-4 3 4 16,-7 0 0-16,-6 2 6 16,-4-4-6-16,-2 4 0 15,2 0-1-15,4-3 2 16,3 2-1-16,4-3 0 15,2-2 0-15,5 0 1 16,-2 3 0-16,2 0-1 16,-8 0 0-16,0 3 1 15,-2 0-4-15,-1 0 3 16,-4 0 0-16,1 0 3 0,-3 0 5 16,2 0 8-1,-2 0-8-15,1 0 4 0,-6 0 29 16,-2 0-39-16,-2-2-2 15,-8-2 22-15,3 2-21 16,-2-2 23-16,-3 4-15 16,-1-2-8-16,-6 2 39 15,-1 0-40-15,-3 0 0 16,2 0 24-16,-2 0-24 16,0 0 33-16,0 0-33 15,5 0 0-15,-2 0 3 16,5-4 7-16,1 4-11 15,8-2 1-15,3 2 0 0,4-3 5 16,-1-1-5 0,2 3 0-16,-3-6 12 0,-3 4-11 15,-2-3-1-15,0 4 6 16,0-4 0-16,-1 2 35 16,1-1-41-16,-5 2 0 15,-4 0 31-15,-5-2-31 16,-9 1 9-16,-8-3 18 15,-12 6-26-15,-10-2 66 16,-12-3-66-16,-7 4 0 16,-8-3 28-16,-12 5-23 15,-1 0-4-15,-8-1-2 0,-3-2-72 16,0-15-17-16,-17 0-515 16,-12-2-1480-16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7:26.26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45 0 1824 0,'0'0'543'0,"0"0"-382"0,0 0-2 16,0 0 51-16,0 0-45 16,0 0-99-16,0 0 6 15,-17 181-48-15,11-113-15 16,0 4-9-16,-4 7-11 15,7 32-180-15,0-21-386 16,3-14-426-16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7:26.59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0 325 2152 0,'0'0'313'0,"0"0"-283"16,0 0-21-16,0 0-9 16,0 0 113-16,0 0-89 15,0 0-24-15,164-90 25 16,-118 34-24-16,-7 3 47 15,-7 4 10-15,-10 8 75 16,-5 15 48-16,-11 16-76 16,-6 10-33-16,0 8 4 0,0 41-52 15,-23 18 9 1,1 18-22-16,2 1-10 0,11 5-2 16,9 4-100-16,6 11-157 15,33-18-304-15,-2-21 32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7:27.31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17 0 162 0,'0'0'1606'15,"0"0"-1343"-15,0 0-104 16,0 0 142-16,0 0 13 15,0 0-54-15,0 189-146 16,0-136-31-16,0 2 12 16,3 3-81-16,-3 0-13 15,0 1-1-15,0 23-188 0,-8-18-361 16,-4-9-492-16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7:27.73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93 16 1538 0,'0'0'671'16,"0"0"-671"-16,0 0 0 0,0 0 90 16,0 0 190-1,0 0-128-15,0 0-35 0,164-12-26 16,-117 12 28-16,-2 0-9 16,0 0-38-16,0 23-2 15,-3 4-12-15,-9 15 14 16,-21 9-5-16,-12 18-66 15,-12 12 16-15,-47 12 1 16,-19 7-17-16,-12-5 18 16,0-2-18-16,9-10-1 15,19-17 48-15,23-19-37 16,25-14-10-16,14-14 0 16,11-13 8-16,43-6 11 0,24 0-20 15,23-30-53 1,73-38-2-16,-20 8-249 0,-19 2-838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7:23.31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1283 0 1358 0,'0'0'288'0,"0"0"-136"16,0 0-70-16,0 0 57 16,0 0 37-16,0 0-49 15,3 52-14-15,4-2-22 16,-1 22-11-16,5 42 66 0,-5 56-43 16,0 65-16-16,-3 39 23 15,-3 7-27-15,0-10-4 16,0-25-28-16,-6-2-15 15,-8 3 23-15,2 6-58 16,2-3 15-16,1-6 11 16,-2-1-26-16,-1-7 26 15,2-8-21-15,1-16-3 16,-2-11 12-16,5-10-8 16,-3-9-7-16,5-9 25 15,4-27-24-15,0-29 35 16,0-30-36-16,0-11 0 0,0 8 20 15,10 1-19 1,-4 2-1-16,2-11 0 0,-5-11 6 16,-3-19-12-16,0-1 6 15,0-20-47-15,0-10-67 16,0-12-499-16,0-3-1951 0</inkml:trace>
  <inkml:trace contextRef="#ctx0" brushRef="#br0" timeOffset="2221">548 4222 1422 0,'0'0'315'0,"0"0"-196"16,0 0 10-16,0 0 50 15,0 0 31 1,0 0-14-16,-36-83-84 0,27 71 4 16,-5 0 8-16,-6 3-30 15,-5 6 18-15,-11 3-94 16,-3 0-3-16,-9 6 44 16,-8 33-53-16,-6 4 0 15,5 18-3-15,2 9 4 16,10 3 31-16,11 6-38 15,22-3 0-15,12 3 11 16,0-6-11-16,32-7 0 0,18-4-1 16,14-13 7-16,17-16-19 15,7-19 13-15,5-14-48 16,-1-4 48-16,-11-36-38 16,-21-14 37-16,-21-15-8 15,-26-5 9-15,-13-9 29 16,-13-4-28-16,-32-4 10 15,-6 7 22-15,1 14-33 16,8 14 0-16,16 18-42 16,26 27-117-16,0 7-499 15,26 4-1054-15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7:35.70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26 209 1505 0,'0'0'309'0,"0"0"-198"16,0 0-52-16,0 0 127 15,0 0-5-15,0 0-125 16,0 16-6-16,0-8 29 16,0 0-1-16,0 1 44 15,0 6-60-15,-4 5 12 16,1 5 18-16,-3 3-45 16,-1 1-9-16,4-1-2 0,3-1-27 15,-3-6 32-15,3-4-41 16,0-5 0-16,0-3 8 15,0-3-8-15,0-6 0 16,3 0 0-16,13 0 1 16,7-9 15-16,3-18-16 15,7-7-10-15,3-7 4 16,-2 0-17-16,-1 3 22 16,-4 6-19-16,-6 8 20 15,-7 13 5-15,-5 2-5 16,-5 9-7-16,0 0 1 15,0 0 12-15,-2 0 10 16,2 15-16-16,-3 6 0 16,0-4 32-16,5 3-32 0,-2-2-2 15,0-7-7-15,4-3 18 16,-1-1-4-16,11-7-5 16,2 0 0-16,11 0 1 15,7-20-1-15,5-10-1 16,0 0-14-16,3 2 13 15,-9 5-25-15,-3 4 23 16,-13 17 4-16,-4 2-17 16,-10 2 17-16,2 29-1 15,-8 7 0-15,0 2 1 16,3-2 33-16,1-6-33 16,2-5 0-16,5-7 15 15,-2-8-15-15,4-7 0 0,7-5-1 16,-1 0 10-16,5 0-3 15,-1-17-6-15,3-10 0 16,1-2 1-16,-2 0-1 16,-2 0 0-16,1 6-6 15,-8 4 6-15,-4 11 3 16,-1 8-3-16,-1 0 0 16,-4 11 8-16,-3 16 1 15,5 6 30-15,-5-4-39 16,8-6 9-16,-2-5 18 15,4-7-27-15,1-2 0 16,2-9 13-16,1 0-12 0,5 0-1 16,8-20 0-1,5-9 1-15,1-4-16 0,0 1-3 16,0 0 2-16,-10 8 15 16,-2 10 2-16,-12 8-13 15,1 6 12-15,-5 0 0 16,1 4-9-16,1 19 30 15,1 0-18-15,-2 3 8 16,5-5-10-16,5-4 22 16,1-6-23-16,2-1 0 15,2-8 31-15,-1-2-30 16,-1 0-1-16,1 0 0 16,4-18 8-16,2-4-7 0,4-8-1 15,0 0 0 1,-5 5 0-16,2-1 0 0,-7 5 0 15,-6 11-8-15,-4 3 8 16,-4 7-15-16,-1 0 15 16,-5 8 0-16,4 18 24 15,-4 1 6-15,0-5-16 16,5 3 11-16,-2-11-25 16,4-2 33-16,4-3-33 15,-2-7 0-15,4-2 6 16,5 0-6-16,5 0 0 15,0-20 0-15,7-3 1 16,0-2-3-16,3-2 2 16,-5 0-10-16,5 2 1 0,-5 1 9 15,-6 5 0-15,-5 10-6 16,-7 5 6-16,-7 4-6 16,-1 0 6-16,-2 0 0 15,-3 4 12-15,0 12-2 16,1-4 17-16,-1-1-6 15,3 2-21-15,-3-9 15 16,0 2-15-16,5-6 0 16,-2 0-1-16,3 0 7 15,7 0-12-15,7 0 6 16,7-14 0-16,2-6 10 0,1-3-10 16,-2-1-5-1,-1 4 4-15,-7 4 2 0,-4 3-7 16,1 5 6-16,-8 1 0 15,1 3 0-15,-4 4 0 16,-1 0-1-16,1 0 0 16,2 0 1-16,-2 0 1 15,-3 6-1-15,4 7 0 16,-1 0 24-16,2 3-24 16,-2-2 0-16,4 5 9 15,1-8-8-15,1-3 20 16,1-2-21-16,4 0 0 15,-1-6 5-15,7 0-5 16,1 0 0-16,-1 0 0 16,2-9 1-16,-5-7-9 0,-1-3 8 15,-5-1-1-15,-1-1-11 16,-7 5 12-16,2 0-1 16,-5 4 0-16,-3 3 1 15,0 7 2-15,-3 2-2 16,0 0 0-16,0 0 16 15,0 0-16-15,4 0 0 16,2 8-1-16,3 7 1 16,8-4-3-16,-1 2 3 15,7-5 0-15,-3-3 0 16,2 1 0-16,-5-6-12 16,-14 0-157-16,-3 0-366 15,0 0-1221-15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7:49.95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2496 1075 0,'0'0'257'0,"0"0"-142"16,0 0-22-16,0 0 26 16,0 0-9-16,0 0-37 15,0 0-65-15,0 0 3 16,0 0 17-16,0 0-26 15,0 0 20-15,0 0-22 16,0 0 1-16,0 0-5 0,-3 0 7 16,3 0-3-16,0 0 3 15,0 0 6-15,0 0-3 16,0 0-6-16,0 0 0 16,0 0 14-16,0 0-14 15,0 0 6-15,0 0 1 16,0 0 10-16,0 0 51 15,0 0-50-15,0 0 4 16,0 0 49-16,0 0-23 16,0 2-11-16,0 2 0 15,3-2-1-15,3 1 36 16,5-3-45-16,1 3-21 16,-2 0 52-16,2 0-27 0,5-3 5 15,-4 0 7-15,4 0-22 16,-2 0 45-16,2 0-65 15,-1 0 0-15,1 0 34 16,2 0-29-16,1-6-5 16,-5 3-1-16,4-2 0 15,-2 1 7-15,2 4-7 16,1-2 0-16,0-3 0 16,2 1 1-16,1-2 4 15,2-3-3-15,2 0-1 16,-1 1 31-16,-1-4-32 15,4 4-5-15,-5-4 4 16,2-1 2-16,-1 5 4 0,-2-3-5 16,2 1 0-1,-2-1 5-15,1 2-5 16,-2 1-1-16,-2 1 1 0,2-2 0 16,-2 1-6-16,3 0 6 15,-1-1 0-15,4 0 27 16,2-2-27-16,2-1 10 15,-1 4-10-15,1-8 1 16,-2 4 5-16,1-2-6 16,1 0 0-16,-1-3 10 15,1 2-10-15,-2-3 0 16,-2 3-1-16,-4 0 1 0,1 1 6 16,1-1-6-16,2 1 0 15,-1-5 1-15,4 4-1 16,-2-3-1-16,-2 0 1 15,4 1 0-15,1 0-6 16,-2-2 6-16,6-1 0 16,-3-1 5-16,2 2-5 15,-1-2-1-15,-2 1-5 16,-2-1 6-16,5-2-3 16,-1-2 3-16,4 0 0 15,0-1-6-15,3-4 6 16,-4 4 0-16,4-4-1 15,-3 5 2-15,-4-1-4 16,1 3 3-16,-8 2-12 16,-2 1 10-16,-1-1 4 15,2 2-3-15,-1-6 1 0,9-2 0 16,1-1-3-16,1-4 3 16,5 0 0-16,-3 3 0 15,-3 1 1-15,-4 1-3 16,-3 2 2-16,-4 8 0 15,-5-3-8-15,-4 3 2 16,-1 3 6-16,5-8 0 16,2 0 6-16,4-5-5 15,2-5-1-15,5-2 0 16,-1 1 0-16,-3 0 0 16,1 1-2-16,-2 4 2 15,-2-2 0-15,2 1 6 16,-5 6-6-16,-1-4 0 15,-2 4 3-15,2 1-3 0,1-5 0 16,6-2 0-16,-1-1 1 16,-2 1 8-16,-1 0-9 15,-2-3 0-15,-4 0-6 16,4-1 12-16,-1 2-6 16,-2 2 0-16,-1 2 7 15,-7 8 37-15,5-3-44 16,-5 5 0-16,2-4 23 15,1 1-22-15,1-1-2 16,-1-2 0-16,2 3 1 16,-1 2-3-16,-1 0 3 15,2 3 0-15,-5 3 9 16,4-7-9-16,1 1 0 0,1-1 0 16,1 0 0-16,-5 5-1 15,-2 0 1-15,-3 5 0 16,-2 1 7-16,-4 3-7 15,3 1 0-15,-3 0 0 16,3 0 0-16,-3 0 0 16,3 1 0-16,3-3 0 15,-1 0-4-15,1 0 5 16,0-2-1-16,2 2 4 16,-5 0-2-16,0 3 4 15,-3-1-6-15,0 4 0 16,0 0 26-16,0 0-17 0,0 0 25 15,0 0-33 1,0 0-1-16,0 0 2 0,0 0-2 16,0 0 0-16,0 0 0 15,0 0 0-15,0 0 3 16,0 0-3-16,0 0 0 16,0 0 5-16,0 0-5 15,0 0-6-15,0 0-53 16,0 0-45-16,0-2-20 15,0 2-101-15,0-2-81 16,0-2 113-16,0-1 67 16,0 1 66-16,0 4 39 15,0 0 21-15,0 0 34 16,0 0-17-16,0 0 29 0,0 0 55 16,0 0-15-16,0 0 10 15,0 0 7-15,0 6 15 16,0 5 50-16,0 2-73 15,0-1-40-15,0-1 21 16,0-2-53-16,0 2-8 16,0-3-15-16,3-2 11 15,6-3 3-15,1-3-14 16,4 0 0-16,-5 0 6 16,4 0-6-16,-7 0-6 15,0-9-5-15,-3-3 11 16,-3-4 15-16,0 1-7 15,0 3-8-15,0 1 39 0,0 5 2 16,-9 1 25-16,-4 1 6 16,1 4-27-16,-5 0 19 15,4 0-62-15,1 17 14 16,4-2 13-16,5 3-29 16,3 1 13-16,0-7-13 15,0 4 1-15,0-4 3 16,14-7-4-16,2-2-9 15,-1-3 1-15,2 0-13 16,-4 0 12-16,-4-6-1 16,-1-11 10-16,-5 2 4 15,-3-2-2-15,0-1-2 16,0 4 40-16,-8 1-10 0,-7 5 48 16,-7 5-57-16,5 3-11 15,-2 0 44-15,5 0-52 16,8 0 5-16,6 11-7 15,0 4 9-15,0-3-7 16,9-3-2-16,11 0 0 16,-4-2-24-16,4-6 24 15,-7-1-30-15,-1 0 10 16,2 0 20-16,-8-1-22 16,1-12 19-16,-1-1 3 15,-6 2 9-15,0-1-3 16,0 5 16-16,0 3 10 15,0 1-11-15,0 2 60 16,0 2-75-16,0 0-5 0,0 0 10 16,0 0-11-16,0 8-9 15,0 3 8-15,6 2 1 16,0-5-18-16,2-2 9 16,-5 0-20-16,3-6 28 15,1 0-19-15,-4 0 8 16,0 0-8-16,0 0 20 15,0 0-9-15,-3-3 9 16,0-8 0-16,0 5 5 16,0 0-4-16,0-1 41 15,0 7-15-15,0 0 6 16,-3 0-1-16,-10 0-32 16,1 19-56-16,-2 1-140 15,5 1-663-15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3:53.58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353 201 1326 0,'0'0'281'0,"0"0"-108"16,0 0-4-16,0 0 70 16,0 0 14-16,0 0-24 15,-38-48-23-15,33 46-80 16,5 2-5-16,-3 0-1 16,3 0-51-16,-3 9-13 15,3 28-38-15,0 22-12 16,-3 24 47-16,-3 16-52 15,-5 11 18-15,-5-1-10 16,0-6 6-16,0-12-11 0,2-11 2 16,2-13-6-16,1-15 20 15,8-21-20-15,0-10-21 16,3-15-51-16,0-6-97 16,26-35-168-16,13-13-303 15,4-9-72-15</inkml:trace>
  <inkml:trace contextRef="#ctx0" brushRef="#br0" timeOffset="225">861 142 1833 0,'0'0'476'16,"0"0"-305"-16,0 0-103 0,0 0 72 15,0 0 168 1,0 162-141-16,0-83-84 0,0 9-35 15,0 2-29-15,0-5 17 16,6-6-36-16,-2-10-1 16,2-5-27-16,-6-15-134 15,0-1-200-15,0-16-393 16,-13-14-1128-16</inkml:trace>
  <inkml:trace contextRef="#ctx0" brushRef="#br0" timeOffset="393">0 702 2395 0,'0'0'461'0,"0"0"-461"16,0 0 16-16,0 0-10 16,196-15 63-16,-94-6-69 15,54-8-48-15,-17 5-435 16,-22 6-309-16</inkml:trace>
  <inkml:trace contextRef="#ctx0" brushRef="#br0" timeOffset="1219">1309 629 2424 0,'0'0'487'0,"0"0"-442"16,0 0 9-16,0 0 76 16,0 0 35-16,0 0-58 15,0 0-75-15,-130-25-32 16,113 68-18-16,6 14 18 16,8 8-15-16,3-3-11 15,0-3-74-15,23-12 21 16,11-14-53-16,-2-16-79 15,4-17-59-15,0 0 92 16,-10-29 46-16,-3-15 82 16,-12-6 50-16,-8-3 142 0,-3 11 32 15,0 9 45 1,0 18 18-16,0 13-48 0,-3 2-52 16,3 0-132-16,0 27-4 15,0 9-2-15,19 10 1 16,13-2-1-16,5-2-32 15,2-16-40-15,1-11 59 16,-2-15-115-16,-2 0-4 16,-2-21 97-16,-9-23 36 15,-2-4-10-15,-6-1 20 16,-5 8 47-16,-7 14 78 16,-2 14-50-16,-3 13 10 15,0 0-46-15,0 28-48 16,6 16-1-16,10 14 0 0,7 5 0 15,11-4-11-15,4-6 3 16,15-18-44-16,6-18-31 16,6-17-34-16,-3 0 4 15,-7-32 34-15,-12-12-31 16,-13-6 110-16,-10 0 18 16,-11 6 60-16,-9 8 85 15,0 13-9-15,0 9 1 16,0 14-48-16,-6 0-49 15,0 10-20-15,1 38-38 16,2 21 0-16,3 17 13 0,0 12-12 16,0 5 14-1,8 4-15-15,11-2 0 0,4-1 24 16,0-9-14-16,-3-13-2 16,-11-13 11-16,-9-15-17 15,0-10 25-15,-17-12-9 16,-22-11-17-16,-7-5 35 15,-2-11-36-15,2-5 0 16,7-9 15-16,10-35-15 16,15-25-40-16,14-48-68 15,9-68-145-15,25 16-456 16,-6 11-1709-16</inkml:trace>
  <inkml:trace contextRef="#ctx0" brushRef="#br0" timeOffset="1497">1202 183 2105 0,'0'0'295'15,"0"0"-255"-15,0 0-30 16,0 0 194-16,0 0 0 15,176-88-42-15,-120 81-55 16,-7 7-27-16,-4 0 38 16,-11 17-51-16,-3 8-20 15,0-4 10-15,1-4-57 0,15-15-18 16,7-2-38 0,42-46-135-16,-8-16-352 15,-9 0-614-15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7:57.06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0 799 1542 0,'0'0'325'16,"0"0"-203"-16,0 0 69 15,0 0 63-15,0 0-41 16,0 0-124-16,0-9-32 16,0 3 41-16,0 3-21 15,9 1-11-15,1 2-7 16,-1 0-24-16,2-4 46 15,1 4-38-15,-1 0 1 16,-5 0 33-16,4 0-56 0,2-2 11 16,2 2-8-1,2-4-24-15,7-2 48 0,2 1-48 16,4-4 0-16,10 1 17 16,3-5-17-16,6 0 0 15,11-5-2-15,-1 0 13 16,7-2-10-16,3 4-1 15,1-3 0-15,-1 5 0 16,2-5 0-16,2 6 0 16,-1-3 0-16,4 5 0 15,3-1 3-15,4 0-3 16,-3 2 0-16,2-3-9 16,-2 2 9-16,-1 2-12 15,0-2 6-15,-4-1 6 16,-2 3-11-16,-2-2 11 15,1 1-4-15,-2-2-10 0,-1 4 14 16,-4-4-12-16,4 3 3 16,-3 0 9-16,1 1-12 15,2-1 12-15,-1 1 0 16,-2-1 3-16,-3-3-3 16,-4 3 0-16,-7 0-2 15,-4 0 2-15,-10-1 12 16,0 4-12-16,-4-4-7 15,-5 2-2-15,-2 2 10 16,-4-3-1-16,2 4 3 16,2-2 5-16,-1 3-1 15,9-3-7-15,5 1-9 0,3 0 2 16,0-3 14 0,-8 4-5-16,-4 2-2 0,-10-3 1 15,-8 3-3-15,-1 0 2 16,-8 3 0-16,0-4 0 15,3 4 1-15,1-2 1 16,2 0-2-16,5-4 0 16,-5-1-3-16,4 4 3 15,-4-2 0-15,2-1 0 16,-5 3 2-16,0 1 4 16,-2-2-6-16,2 4 0 15,3-2-3-15,2 2 3 0,5-4-1 16,-1 2 1-1,5-2 0-15,-1-2 3 0,-2 4-3 16,0-1 0-16,-8 0 4 16,4 0-4-16,-4-1-1 15,5 3 1-15,-1-2 0 16,-1-1 5-16,5 1-5 16,-1 2 0-16,4-4 0 15,-1 3 0-15,1 0-2 16,-5-2-4-16,-5 1 6 15,-1 3 9-15,-5-3-9 16,-4 3 0-16,0 0 26 16,0 0-8-16,0 0 7 15,0 0-22-15,0 0 5 16,0 0 17-16,0 0-25 0,4 0 0 16,-4-3 12-16,0 3-12 15,0 0 6-15,0-3-6 16,0 3 0-16,0-3 21 15,0 3-21-15,0-3 0 16,0 3-6-16,0 0 15 16,-8 0-17-16,2 0 9 15,-4 0-1-15,1 0 8 16,-5 0-8-16,2 0 0 16,-1 6-2-16,4 3 11 15,-2 2-9-15,5 2 0 16,0 1 8-16,2 1-8 15,4-3 0-15,0-1-11 0,0 1 10 16,0-1-10-16,10-5-1 16,4-3 4-16,-2-3-22 15,4 0 18-15,1 0-13 16,-2 0-2-16,1-16 9 16,-2-3 18-16,-5-5-9 15,-1 3 9-15,-5 0 0 16,-3-3 18-16,0 3-9 15,0 2 21-15,-11 3 0 16,-4 7-18-16,-5 7 50 16,4 2-62-16,-1 0 0 15,1 0 26-15,4 8-26 0,1 12 0 16,5 0 0 0,3 1 6-16,3 1 18 0,0-2-24 15,0-4 0-15,0 0-2 16,6-5 2-16,8-1-1 15,1-6-25-15,4 0 2 16,-2-4 8-16,-1 0-20 16,-2 0 1-16,-2-7 28 15,2-9 2-15,-8-6 4 16,-3-1-6-16,-3-3 7 16,0 3 27-16,-3-1-17 15,-20 7-2-15,-3 5 43 16,-7 10-35-16,2 2 4 15,-2 0-10-15,10 2 1 16,4 16 28-16,13 8-39 0,6 0-6 16,0 6-6-16,0-3 24 15,12-2-15-15,10-4 3 16,5-5-3-16,-1-7-3 16,-1-5-39-16,-2-6 12 15,-7 0 19-15,1 0 8 16,-5-17-10-16,-1-8 16 15,-5 0 0-15,-3-1 24 16,-3 1-18-16,0 3 15 16,0 5 31-16,-15 4-35 15,-5 9 31-15,-7 4-48 16,-5 4-44-16,7 23-52 16,2 2-560-16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8:01.85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232 2999 1175 0,'0'0'401'16,"0"0"-213"-16,0 0-84 15,0 0 78-15,0 0 13 16,0 0-78-16,0 0-19 15,0 0-13-15,0 0-8 16,0 0 9-16,0 0-68 16,0 0 32-16,0 0 18 15,0 0-14-15,0 7 27 0,-3 5-54 16,-11 16-3-16,-2 0 14 16,1 10-32-16,-2-1-6 15,4-6 0-15,7-4 2 16,6-8 13-16,0-4-15 15,0-9 0-15,0-6-2 16,22 0 2-16,7-13-7 16,4-18-1-16,6-8-7 15,0-3-2-15,-1 0-3 16,-2 2 14-16,-3 7-16 16,-4 10 22-16,-13 6 0 15,-2 13 9-15,-11 4-8 16,-3 0 48-16,0 21-47 0,0 9-1 15,0-2 54-15,0 2-47 16,0-4 1-16,0-8-9 16,0-7 0-16,3-5 0 15,9-6 0-15,4 0 0 16,11-6-6-16,2-21 6 16,10-7-18-16,0-1 17 15,-4 3 2-15,1 2-19 16,-11 7 18-16,-5 12 0 15,-7 5-12-15,-7 6 12 16,5 0 0-16,-5 0-8 16,3 0 8-16,-2 0 5 15,2 2-5-15,-1 2 0 0,4-2-3 16,1-2 9 0,7 0-3-16,6-2-3 0,2-16 0 15,2-2 7-15,-1 3-7 16,-4-1-15-16,-5 9 14 15,-7 9-14-15,-7 0 14 16,2 0-11-16,-8 20 12 16,0 5 12-16,0 2-2 15,3-2-10-15,0-8 2 16,6-3 10-16,7-8 1 16,7-6-13-16,10 0 0 15,6 0-11-15,12-14 11 16,8-9 0-16,0-4 0 15,-5-2 6-15,-2 2-4 16,-10 7-2-16,-10 9 0 16,-8 7-3-16,-9 4 3 0,-4 4-15 15,-8 22 14-15,-3 2 1 16,0 2 59-16,0-4-59 16,0-5 9-16,0-7 7 15,3-5-16-15,7-3 0 16,5-6 0-16,5 0 0 15,10 0 10-15,9-9-10 16,9-11 0-16,8-1-1 16,1-2 2-16,-5 5-1 0,-4 3 0 15,-6 11 0 1,-5 4 2-16,-9 0-2 0,-5 2 0 16,-7 19 12-16,1-1-12 15,-8-3 7-15,-2-2 1 16,2-7-1-16,2 2 13 15,1-8-20-15,7-2 0 16,11 0 16-16,10 0-15 16,8-6 0-16,3-8-1 15,4-4 1-15,-6 6 14 16,-7 6-15-16,-3 6-15 16,-9 0 9-16,-8 0 10 15,-7 4-11-15,-1 10 8 16,-1-3-1-16,-7 2 39 15,5-5-29-15,-5 1-10 16,3-6 9-16,8-3-8 0,2 0 20 16,10 0-20-16,10 0-1 15,13-12 8-15,2-2-8 16,5-1 0-16,-3 4 0 16,-8 1 6-16,-6 2-12 15,-3 5 6-15,-3 3 0 16,-7 0 2-16,-4 0-2 15,-1 0 0-15,-6 3 27 16,6 3-17-16,-9-4 53 16,5 2-63-16,-4-4 6 15,4 0 28-15,3 0-33 16,5 0-1-16,8 0 18 16,6-4-16-16,3-4 29 15,5 2-31-15,-2 0 0 0,-3 6 12 16,-6 0-12-16,-3 0 0 15,-4 0 0-15,-2 0 0 16,-1 0 64-16,4 0-64 16,1 0 6-16,13 0 51 15,1 0-30-15,0 0 14 16,2 0-38-16,-11 0 12 16,-5 0-12-16,-4 0-3 15,-4-11-27-15,-6-6-48 16,-11-1-443-16</inkml:trace>
  <inkml:trace contextRef="#ctx0" brushRef="#br0" timeOffset="1519">137 3 1124 0,'0'0'220'0,"0"0"-101"16,0 0 79-16,0 0-33 16,0 0-23-16,0 0-53 15,8-3 47-15,-8 3 70 16,0 0-56-16,0 0-40 16,0 6-43-16,-3 5-55 15,-5 6 16-15,5 4-28 16,0 6-145-16,3 14-110 0,0-8-133 15,0-5-254-15</inkml:trace>
  <inkml:trace contextRef="#ctx0" brushRef="#br0" timeOffset="1708">145 548 1200 0,'0'0'318'0,"0"0"-193"0,0 0-71 15,0 0-13-15,0 0-9 16,0 0-32-16,0 149 10 16,0-123-10-16,0 1-15 15,0 0-4-15,0 10-83 16,0-8-171-16,0 0-595 0</inkml:trace>
  <inkml:trace contextRef="#ctx0" brushRef="#br0" timeOffset="1882">151 1091 557 0,'0'0'716'0,"0"0"-523"16,0 0-47-16,0 0-9 15,0 0-45-15,0 0-47 16,-17 150-38-16,14-125-7 16,0 2-1-16,0 2-151 15,3 0-132-15,0 15 156 16,0-9-223-16,0-4-626 0</inkml:trace>
  <inkml:trace contextRef="#ctx0" brushRef="#br0" timeOffset="2076">122 1596 753 0,'0'0'338'0,"0"0"-152"0,0 0-5 0,0 0-15 0,0 0-50 16,0 0-107-16,0 0-9 15,-30 126-83-15,30-109-112 16,0 3 64-16,0 3 91 15,0-2-50-15,0 0 16 16,0-1 31-16,0 4 41 16,0-4-86-16,0 0-32 15,0 4 91-15,-3 5 28 0,0-2-285 16</inkml:trace>
  <inkml:trace contextRef="#ctx0" brushRef="#br0" timeOffset="2250">56 2135 673 0,'0'0'266'15,"0"0"-126"-15,0 0 17 16,0 0-65-16,0 0-42 16,0 0-39-16,-28 160 92 15,25-133-49-15,-3 0-19 16,1-1 44-16,5 4-28 16,0-8-51-16,0-1-12 15,0 1-187-15,0-4-94 16,0-3-797-16</inkml:trace>
  <inkml:trace contextRef="#ctx0" brushRef="#br0" timeOffset="2434">14 2618 1028 0,'0'0'299'0,"0"0"-108"0,0 0-20 16,0 0-20-16,0 0-18 16,0 0-79-16,0 0-32 15,-12 122 7-15,12-111-27 16,0-1-2-16,0 6 0 15,0-1 1-15,0 2 36 16,0-2-37-16,0 2 6 16,0-2-13-16,0-4-106 15,6-1-635-15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8:31.73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29 26 1020 0,'0'0'269'0,"0"0"-176"0,0 0 59 15,0 0 27-15,0 0-69 16,0 0-22-16,0-26 0 16,0 23 43-16,0 3 33 15,0 0-76-15,0 0-8 16,0 0 13-16,0 0-31 15,0 0 42-15,0 0-59 16,0 0-5-16,0 0 42 16,0 0-27-16,0 6-17 15,0 3-4-15,0 8-11 16,-8 0 15-16,5 7-38 0,-3 3 0 16,-1 5 0-1,4 2-25-15,3 29-199 0,0-9-293 16,0-8-482-16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8:38.412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45 1377 1285 0,'0'0'311'16,"0"0"-154"-16,0 0-6 16,0 0 29-16,0 0-34 0,0 0-77 15,0-41 11-15,3 37 49 16,2 2-69-16,-5-2 7 16,3 4 9-16,-3 0-9 15,0 0 23-15,0 0-17 16,0 0 8-16,0 18 14 15,0 8-87-15,0 2 31 16,0 5-2-16,0-1-31 16,0-2 6-16,0 0-4 15,0-7-8-15,0-6 12 16,0-1-12-16,0-8 0 16,0-6 0-16,0-2 2 15,0 0 17-15,0 0-19 16,0-17 0-16,0-9-15 15,0-6 9-15,0-3 2 16,0 2-2-16,0 10 12 0,0 5 10 16,0 10-15-16,0 5-1 15,0 3 65-15,0 0-59 16,-3 15 8-16,-5 13-14 16,2 4 2-16,0 6 19 15,2-5-21-15,1-1 0 16,3-6 1-16,0-2-1 15,0-3-9-15,0-9 9 16,0-3 0-16,0-2 11 16,0-7-11-16,0 0 0 15,0 0 4-15,0-16-4 16,0-9 0-16,3-7-7 0,-3 0 7 16,0 0 18-16,0 8-18 15,0 7 0-15,0 5 62 16,0 10-32-16,-3 2-11 15,-3 0-3-15,0 11-15 16,3 17 17-16,-2 5-18 16,5 5 0-16,0-5 3 15,0-4-3-15,0-9-15 16,0-3 14-16,0-11 1 16,5-3 1-16,-2-3-1 15,3 0-12-15,-3-26 4 16,0-6 16-16,-3-9-13 0,0 0 13 15,0 7-8-15,0 7 27 16,0 10-15-16,0 11-5 16,0 6 47-16,0 0-45 15,0 14 0-15,0 15-1 16,0 3-8-16,0 3 10 16,0 0-10-16,0-9 0 15,0-6-1-15,0-4 10 16,0-8-12-16,0-5 3 15,0 0 0-15,0-3 28 16,0 0-28-16,-3 0-27 16,-6 0-50-16,-2-17-225 15,8-7-873-15</inkml:trace>
  <inkml:trace contextRef="#ctx0" brushRef="#br0" timeOffset="940">104 38 1030 0,'0'0'391'0,"0"0"-159"16,0 0-70-16,0 0-2 15,0 0 44-15,0 0-49 16,0 0 14-1,23-38-67-15,-23 38-1 0,0 0-13 16,0 0-16-16,0 0 1 16,0 0-28-16,0 0 7 15,0 0 26-15,0 0-77 16,0 0 15-16,0 0-10 16,0 2-6-16,0 13-128 15,-12 14-217-15,-2 0-291 16,4-6-489-16</inkml:trace>
  <inkml:trace contextRef="#ctx0" brushRef="#br0" timeOffset="1156">65 295 1468 0,'0'0'310'16,"0"0"-207"-16,0 0 96 15,0 0 5-15,0 0-110 16,0 0-27-16,0 0-54 16,-3 49-13-16,0-38 0 15,3 6-40-15,-3 1-174 16,0 15-23-16,-2-5-262 16,2-2-385-16</inkml:trace>
  <inkml:trace contextRef="#ctx0" brushRef="#br0" timeOffset="1346">45 589 1012 0,'0'0'319'16,"0"0"-122"-16,0 0-10 15,0 0-66-15,0 0-63 16,0 0-39-16,0 0 8 16,0 79-27-16,0-65 0 15,0 3 1-15,0-2-1 16,0 0-28-16,0-1-39 15,0 6-80-15,0-3-156 16,0-2-871-16</inkml:trace>
  <inkml:trace contextRef="#ctx0" brushRef="#br0" timeOffset="1718">45 921 924 0,'0'0'319'15,"0"0"-91"-15,0 0 9 16,0 0-95-16,0 0-32 15,0 0 10-15,0 0-101 16,11 48 18-16,-8-38-37 16,0 5-19-16,0 0-28 15,0-1-40-15,-3 5 23 16,0-7 21-16,0 7-31 16,0-1 65-16,0 1 6 15,0 6-20-15,0-3 11 16,-3 1-64-16,-3 1-33 0,0-4-45 15,1 0-74-15,2-3 134 16,0 2 94-16,3-5 82 16,-3 1 101-16,3 0 17 15,0-3-48-15,0-1-19 16,0 4-43-16,0-4 20 16,0 2 6-16,0-2-6 15,-3 3 8-15,3 0-84 16,-3 3-23-16,3-5-11 15,-7 9-67-15,4-3-258 16,0-5-938-16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9:02.982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0 249 2239 0,'203'-249'71'0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9:17.8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642 461 1491 0,'0'0'286'0,"0"0"-190"16,0 0 48-16,0 0 99 16,0 0 16-16,3-150-123 15,-9 131 11-15,-7 4 10 16,-7 3-61-16,1 6 1 15,-4 3-14-15,-2 3-10 16,-9 0 29-16,3 21-84 16,-2 26-9-16,7 17 33 0,1 17-36 15,8 10 16-15,7 7-22 16,7-3 8-16,3-8 14 16,0-12-22-16,0-7-6 15,0-10-4-15,0-12 10 16,0-7-6-16,-6-13-17 15,-3-9-65-15,-15-17-81 16,9 0-390-16,-5 0-271 0</inkml:trace>
  <inkml:trace contextRef="#ctx0" brushRef="#br0" timeOffset="198">0 701 766 0,'0'0'1346'0,"0"0"-1146"0,0 0-3 16,0 0 34-16,0 0 8 15,172 37-108-15,-94-37-107 16,9 0 8-16,11-6-32 16,28-21-105-16,-22 4-437 15,-17 3-643-15</inkml:trace>
  <inkml:trace contextRef="#ctx0" brushRef="#br0" timeOffset="476">1462 0 2206 0,'0'0'384'15,"0"0"-215"-15,0 0 53 16,-217 140 21-16,145-59-115 16,4 18-6-16,7 10-97 15,13 4-14-15,14-1 55 16,15-8-53-16,13-14-1 16,6-10-12-16,3-16-23 15,30-17 22-15,12-16-167 16,29-22-160-16,-8-9-416 15,-9 0-674-15</inkml:trace>
  <inkml:trace contextRef="#ctx0" brushRef="#br0" timeOffset="716">1394 481 2314 0,'0'0'460'15,"0"0"-326"-15,0 0 35 16,0 0 57-16,33 189-27 16,5-133-148-16,11 0-27 15,5-7 9-15,8-5-31 0,-3-4 14 16,2-1-16-16,-5-10-34 16,-8-6 4-16,-12-5-126 15,-7-13-321-15,-13-2-171 16,-7-3-443-16</inkml:trace>
  <inkml:trace contextRef="#ctx0" brushRef="#br0" timeOffset="927">1822 577 1927 0,'0'0'582'15,"0"0"-378"-15,0 0 95 16,0 0-30-16,-178 134-68 0,119-78-126 15,-3 6-51 1,4-7 31-16,7-10-55 0,8-6-19 16,18-9-43-16,8-10-107 15,14-14-101-15,3-4-426 16,0-2-34-16</inkml:trace>
  <inkml:trace contextRef="#ctx0" brushRef="#br0" timeOffset="1207">2114 91 1773 0,'0'0'883'0,"0"0"-703"16,0 0 7-16,0 0 42 0,0 0-45 15,174 135-23-15,-103-58-103 16,4 19-11-16,3 13 43 16,-16 4-36-16,-17 4 22 15,-25 2-76-15,-20-8 0 16,-26-3 0-16,-43-6-18 16,-80 20-113-16,17-22-166 15,-2-24-1038-15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0:45.1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 66 895 0,'0'0'979'0,"0"0"-721"15,0 0-88-15,0 0 76 16,0 0-37-16,0 0-72 15,0 0-37-15,-13 21-42 16,19-38 14-16,13-2 12 16,5 2-43-16,2 0 28 15,-4 6-22-15,4 5-15 16,-3 6 18-16,-7 0-49 16,1 14 9-16,-11 27 14 15,-3 11-23-15,-3 12 20 16,0 7-21-16,-6-2 0 15,-14-2-5-15,0-8 5 16,4-11 0-16,-1-12 2 0,8-12 5 16,6-14-1-16,0-10-6 15,3 0 0-15,0-1-6 16,0-35-6-16,20-12-13 16,8-12-2-16,12-4-36 15,2-2 18-15,3 4-4 16,-3 6 43-16,0 7-9 15,-9 10 30-15,-10 8-15 16,-7 13 58-16,-7 7 11 16,-6 7 15-16,-3 4-6 15,0 0 6-15,-22 21 13 0,-14 22-74 16,1 9 11 0,2 5 14-16,7 10-25 0,7-3 8 15,13-3-22-15,6-3-1 16,0-6 10-16,0-7-18 15,25-13 0-15,14-14-1 16,13-18-24-16,9 0-58 16,40-68-94-16,-14-5-277 15,-12 3-1128-15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0:44.29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50 361 1478 0,'0'0'335'0,"0"0"-220"15,0 0 43-15,0 0 66 16,0 0-85-16,0 0-58 15,0 25-16-15,0-25-13 16,0 0 23-16,0 0-27 16,0 0 19-16,0 0 40 15,0 2-36-15,0-2 3 16,0 0 4-16,0 0-24 16,0 0 14-16,0 6-15 15,0 6-21-15,0 12 28 0,0 11-50 16,-3 5 10-16,0 7-2 15,-2 0-17-15,2 0 18 16,3-6-19-16,0-10 0 16,0-6 4-16,0-13-4 15,0-6-3-15,0-6-6 16,0 0 15-16,0-6-13 16,0-25 7-16,0-19 0 15,0-8-2-15,0-6 2 16,0 0 0-16,-6 6-1 15,-3 11 7-15,2 15 7 16,1 11-4-16,3 10-3 0,3 11 27 16,0 0-33-16,0 6 0 15,0 22 11-15,0 17-9 16,0 4 4 0,0 7-6-16,9-7 0 0,1-2 6 15,-1-9-6-15,-3-9 0 16,-1-8-8-16,-2-11 16 15,0-7-7-15,-3-3-1 16,0-5 0-16,3-27 2 16,-3-13-2-16,0-10-5 15,0-3 4-15,0 0 1 16,0 9 0-16,0 11-2 16,0 14 8-16,-3 16 9 15,0 8-15-15,0 0 0 16,3 25 5-16,0 16 1 0,0 12-5 15,0-2-1-15,0 3 6 16,0-4-18-16,0-9 12 16,3-10 0-16,3-8 0 15,-3-10 0-15,-3-11-6 16,3-2-1-16,-3-6 7 16,4-28 6-16,-1-14-6 15,-3-9 0-15,0-5-1 16,0 7 1-16,0 5-1 15,0 11 0-15,-7 18 1 16,1 9 55-16,3 12-45 16,3 0-8-16,0 21 29 15,0 22-31-15,0 12 0 0,0 9 0 16,0 0 2-16,0-2-2 16,3-10 0-16,3-8 0 15,-2-13-12-15,-1-9 12 16,-3-14-11-16,3-8 11 15,-3 0 0-15,0-26-12 16,0-24 12-16,0-14 0 16,0-9 7-16,0-5-7 15,0 1-9-15,0 17 8 16,0 16 2-16,-3 17 19 16,0 16-20-16,3 11 0 15,0 0 36-15,0 32-36 0,0 18 0 16,0 5-1-1,0 5 2-15,0 1 0 0,0-13-1 16,0-11-7-16,3-10-10 16,3-11 5-16,-6-12-12 15,0-4 23-15,0-2 1 16,0-30 7-16,0-15-7 16,0-11 0-16,0-4 11 15,0 6-11-15,-3 13 0 16,-3 12 15-16,2 13-6 15,1 15 61-15,-3 3-70 16,3 11 8-16,-5 30-19 16,8 9 1-16,0 23-112 0,0-12-176 15,14-7-666-15</inkml:trace>
  <inkml:trace contextRef="#ctx0" brushRef="#br0" timeOffset="2895">66 0 1113 0,'0'0'224'0,"0"0"-162"15,0 0 20-15,0 0 41 16,0 0-73-16,0 0-17 15,0 0-1-15,-13 164-2 16,13-143-2-16,0-3-28 16,0-5-29-16,0 0 5 15,0-5-56-15,0 4-68 16,0-6-83-16,0 0-323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0:46.27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110 0 1031 0,'0'0'364'16,"0"0"-170"-16,0 0-35 15,0 0 9-15,0 0-20 16,0 0-49-16,0 0-5 16,0 26-26-16,0-23-32 0,0-3 2 15,0 3-38-15,0-3 0 16,0 0 0-16,0 3-14 15,0 0-19-15,0 3-122 16,4 6-79-16,-1-1-144 16,0-1-550-16</inkml:trace>
  <inkml:trace contextRef="#ctx0" brushRef="#br0" timeOffset="349">110 0 1159 0,'10'183'326'0,"-10"-169"-170"16,0 3-16-16,0 5-1 16,0 4-92-16,-3 1-12 15,-4-1-21-15,1-1-14 0,3 5 0 16,0-4-34-16,0 0-45 16,-2 4 5-16,2-5-67 15,0 2-55-15,0-4 67 16,0 0-28-16,3 2 46 15,-3-3 73-15,0-2 38 16,-1-1 49-16,1 1 37 16,0-2 25-16,0 2 14 15,0-2 16-15,3 4-38 16,-3 2-36-16,-5 2-5 16,5 1 11-16,-3-1-34 15,-1-3-27-15,4 4-12 16,0-5-9-16,3 2-93 0,0 11-153 15,0-9-138 1,0-3-768-16</inkml:trace>
  <inkml:trace contextRef="#ctx0" brushRef="#br0" timeOffset="538">23 1167 380 0,'0'0'688'0,"0"0"-548"15,0 0-17-15,0 0 14 16,0 0-20-16,0 0-66 15,0 0-40-15,-10 130 3 16,7-106-14-16,-1-1-17 16,1 3-26-16,3 4-64 0,-3-7 92 15,3 9-149-15,0-8-193 16,0-5-601-16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9:34.4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71 216 1322 0,'0'0'594'15,"0"0"-365"-15,0 0-86 16,0 0 99-16,0 0-105 0,0 0-26 15,-12 128 57-15,5-64-91 16,4 15-4-16,-3 6-1 16,-1 4-36-16,-3 6 66 15,4-8-101-15,-5-7 11 16,8-12 40-16,-3-8-52 16,6-14 0-16,0-15-1 15,0-10 3-15,0-15-4 16,0-6 2-16,0 0-31 15,12-40 10-15,8-22-19 16,-3-23-20-16,-7-16-3 16,-7-16 63-16,-3-12-32 15,0-2 32-15,-7 11 0 0,-5 15 15 16,5 27-15-16,7 19 0 16,0 26 32-16,0 8-20 15,10 11 40-15,18 4-51 16,11 7-1-16,6 3 49 15,8 0-25-15,6 0 3 16,2 0-17-16,1 3-1 16,-1 9 9-16,4-2-18 15,-3-2 0-15,-1 1-12 16,-7-6-85-16,2-3-83 16,-14 0-343-16,-16 0-141 15,-13-6-1146-15</inkml:trace>
  <inkml:trace contextRef="#ctx0" brushRef="#br0" timeOffset="207">6 668 1965 0,'0'0'468'0,"0"0"-419"16,0 0 13-16,0 0 93 15,0 0 42-15,0 0-100 16,0 0-64-16,191-3-33 16,-70-22-81-16,-15 1-232 0,-11-1-468 15</inkml:trace>
  <inkml:trace contextRef="#ctx0" brushRef="#br0" timeOffset="519">1128 0 2186 0,'0'0'515'15,"0"0"-435"-15,0 0-18 16,0 0 38-16,0 0 48 15,-90 172-94-15,40-46-36 0,2 2 84 16,-3 16-17-16,-2 7-6 16,14-20-25-16,0 16-42 15,14-5 47-15,11-14-59 16,14-8 0-16,0-16-21 16,14-16 7-16,25-23-152 15,39-33-288-15,-11-21-301 16,-8-11-1266-16</inkml:trace>
  <inkml:trace contextRef="#ctx0" brushRef="#br0" timeOffset="783">1209 788 2618 0,'0'0'349'15,"0"0"-231"-15,0 0-85 16,0 0 126-16,0 0-73 16,0 0-72-16,75 192 53 15,-37-136-44-15,8 2-14 16,3-5 32-16,-1-2-40 16,1-3-1-16,-4-8 0 15,-6-8-39-15,-4-8-33 16,-2-18-212-16,-10-6-317 0,-7 0-285 15</inkml:trace>
  <inkml:trace contextRef="#ctx0" brushRef="#br0" timeOffset="1016">1650 780 1906 0,'0'0'591'15,"0"0"-501"-15,0 0 32 16,0 0 149-16,0 0-75 16,-130 203-54-16,72-112-111 15,-7 4-10-15,0-2 5 16,7-11-25-16,16-18-1 16,13-19-15-16,25-34-118 0,4-11-167 15,0 0-567-15</inkml:trace>
  <inkml:trace contextRef="#ctx0" brushRef="#br0" timeOffset="1328">1559 201 2116 0,'0'0'734'15,"0"0"-581"-15,0 0-152 16,0 0 45-16,0 0 101 0,0 0-104 16,0 0 19-16,158 85-12 15,-86-9 0-15,-1 20 49 16,1 12-83-16,-4 8-15 16,-6 4 62-16,-11-4-62 15,-12 2 19-15,-17-1-13 16,-14-1 2-16,-8-5 5 15,-11-6-14-15,-20-15-54 16,-2-19 39-16,1-22-125 16,5-43-102-16,10-6-401 15,8-15-579-15</inkml:trace>
  <inkml:trace contextRef="#ctx0" brushRef="#br0" timeOffset="1533">2547 762 2762 0,'0'0'342'16,"0"0"-299"-16,0 0 14 16,0 0-46-16,191 0-11 15,-125 0-12-15,27 0-308 16,-17 8-395-16,-19 3-1335 0</inkml:trace>
  <inkml:trace contextRef="#ctx0" brushRef="#br0" timeOffset="1698">2538 1275 2789 0,'0'0'605'16,"0"0"-605"-16,0 0 1 15,0 0 17-15,0 0-2 16,247 0-16-16,-67-14-134 16,-18-10-616-16,-10-6-1620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4:07.44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0 238 1647 0,'0'0'253'0,"0"0"-136"15,0 0-53-15,0 0 115 16,0 0 2-16,0 0-121 16,40-50-31-16,-8 18-16 15,7 3-13-15,-2 2 53 16,-6 6-53-16,0 10 0 16,-8 7 52-16,-4 4-46 15,1 6 21-15,-8 26 10 16,2 14-5-16,-8 6 41 15,-3 7-73-15,-3 2 13 16,0-2-7-16,0-6-6 16,0-8 0-16,0-15 0 0,0-10 6 15,0-14 9-15,0-6-9 16,0 0-6-16,0-29 43 16,0-13-42-16,0-8 8 15,0-3 16-15,0-3-25 16,14 6 47-16,5 6-47 15,1 9 8-15,6 9 50 16,7 10-58-16,7 11 0 16,2 5 0-16,4 8 2 15,3 24 11-15,-7 13-13 16,-5 5 0-16,-12-4-3 16,-5 3 9-16,-14-15-7 15,-6-5 1-15,0-10 0 16,0-15 17-16,0-4-11 15,-12 0-6-15,-8-19 51 0,4-22-33 16,6-10-8-16,10-8 10 16,0-2-19-16,3-1 35 15,29 8-36-15,15 10 0 16,8 14-17-16,7 13 17 16,7 15 0-16,-2 2 0 15,-10 11 0-15,-7 27-9 16,-18 14 24-16,-15 18 9 15,-14 0 71-15,-3 0-50 16,0-1-12-16,-6-13-18 0,0-12-13 16,6-12 11-16,0-9-13 15,9-11-39-15,37-12-82 16,-4-8-374-16,-2-17-793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9:38.0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771 61 1166 0,'0'0'330'16,"0"0"-173"-1,0 0-19-15,0 0 45 16,0 0-12-16,0 0-4 0,0 0-42 16,-90-49-9-16,70 39 22 15,1 4-87-15,-1 4-7 16,-2 2 1-16,-1 0-45 16,-4 0 0-16,-1 24-12 15,-5 16 12-15,-2 12-3 16,-1 9 3-16,3 15-3 15,4 15-4-15,1 14 7 16,5 12 0-16,4 31-1 16,2-6 1-16,7-1 20 0,1 29-19 15,3 4-1 1,-5 48 16-16,5 0-10 0,3-21 17 16,3-43-22-16,0-50 1 15,0-18 46-15,0-6-48 16,0 18 0-16,3 12 1 15,9 12 1-15,8-6 23 16,-1-1 10-16,1-2 8 16,-4 2 50-16,1-2-77 15,-5 5 5-15,-2 1-1 16,-1 3-13-16,2 2 11 16,-5 1-12-16,0 1 11 15,1-5 35-15,-7-2-46 16,3-7 12-16,-3-5 3 15,0 4-15-15,0-1 57 0,0-1-33 16,0 4-29 0,-6-1 47-16,-7-4-48 0,-1-8 0 15,-1-8-2-15,-1-8 14 16,-1-11-4-16,-5-8-8 16,-1-12 0-16,-10-3 3 15,-2-8-3-15,-4-6 0 16,0-10 0-16,0-7 8 15,6-8 30-15,11-6-38 16,2-9 0-16,11 0 21 16,9 0-21-16,0 0-9 15,0 0-3-15,0-15-15 16,9 4 3-16,14-1 9 16,7 3-1-16,-2 6-5 15,5 3 7-15,2 0-16 0,4 24 15 16,3 20 15-16,5 16-6 15,-5 22 23-15,0 41-16 16,3 47 61-16,-3 44-61 16,-6 26 17-16,-13 4-11 15,-14-4 1-15,-9-16 34 16,0 10-42-16,-3 5 0 16,-20 6 37-16,-7-1-35 15,1 2 10-15,-4-6-12 16,5-4 10-16,5-5 32 15,4-7-42-15,2-11 0 16,5-12 18-16,-1-6-18 0,-1-2 0 16,2-3-6-1,2-1 12-15,1-2-9 0,6-6 3 16,3-6 0-16,0-3 0 16,0 1 0-16,0 1-1 15,-3 7 1-15,-8 5 0 16,2 1 14-16,-5 2-14 15,5 2 0-15,2-3-9 16,4-3 16-16,-3-4-7 16,6-4 0-16,0-8 0 15,0-8 0-15,0-21 0 16,0-26 0-16,0 19 1 16,3 22-1-16,0 26 0 0,0 26-1 15,0-25 1-15,4-42 26 16,2-25-26-16,2-28 0 15,4-7 3-15,8 5-3 16,7 5 0-16,9 6-50 16,25-3-77-16,-5-26-119 15,-11-11-849-15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9:42.8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0 404 1795 0,'0'0'322'0,"0"0"-199"15,0 0-2-15,0 0 87 0,0 0-34 16,0 0-141-16,42 0-18 16,-2 0-14-16,-3 0 8 15,2 0-18-15,-3 27 8 16,-13 13 1-16,-13 18 67 16,-10 2-50-16,0 8 14 15,-10-4 5-15,-13-4-15 16,-2-4 37-16,2-13-47 15,4-7-11-15,8-12 54 16,5-14-53-16,3-10 14 16,3 0-15-16,0 0-6 15,6-32-27-15,24-9-82 16,5-11 8-16,7-9 50 16,10-4-77-16,-3 5 16 0,-1 7 50 15,-12 8 53 1,-11 14 8-16,-8 14 14 0,-14 8 90 15,-3 9 105-15,0 0 6 16,-9 20-51-16,-24 24-72 16,-6 9-16-16,1 12 37 15,-1 1-61-15,12-2-22 16,15-6 34-16,9-8-48 16,3-6-4-16,12-6-5 15,27-10-21-15,9-7 6 16,8-12-123-16,5-9-69 15,30 0-23-15,-16-21-437 16,-11-7-416-16</inkml:trace>
  <inkml:trace contextRef="#ctx0" brushRef="#br0" timeOffset="397">1809 43 1916 0,'0'0'571'16,"0"0"-472"-16,0 0 47 0,0 0 149 15,0 0-113 1,-196 114-98-16,118-70-21 0,-1 5-18 15,-6 4 1 1,10-3-32-16,11-5-7 0,18-2 11 16,13-7-18-16,17 0-1 15,13-1 1-15,3 1 0 16,0-2-4-16,16 1 4 16,13 3 0-16,4 3-12 15,3-3 3-15,6-1 3 16,3 2 5-16,3-5-2 15,11 2-9-15,3-2-8 16,13-7-50-16,35-7-96 16,-20-7-370-16,-9-13-217 0</inkml:trace>
  <inkml:trace contextRef="#ctx0" brushRef="#br0" timeOffset="786">2311 0 2039 0,'0'0'352'0,"0"0"-277"16,0 0 129-16,-120 157 42 15,81-78-86-15,7 8-28 16,8 10-94-16,21 3 10 16,3-2-11-16,17-5-21 15,35-8 23-15,19-12-39 16,19-11 0-16,11-19-16 16,5-22 8-16,6-21-11 15,-16 0 1-15,-12-45 18 16,-28-15 34-16,-23-19-32 15,-30-15 49-15,-3-13 48 16,-39-10-57-16,-29 0-5 16,-10 8-37-16,-26 11-43 0,20 31-85 15,19 25-885-15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9:47.91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878 58 1614 0,'0'0'210'16,"0"0"-109"-16,0 0-4 0,0 0 97 15,0 0 11-15,0 0-67 16,-165-58-30-16,133 58-37 16,-7 0-20-16,-3 0-15 15,-3 0-6-15,-5 16 53 16,-1 14-60-16,-2 9 31 15,-1 10 17-15,-1 9-38 16,-1 13 8-16,2 10 10 16,1 7-14-16,8 5 59 15,9 4-95-15,14 1 22 16,10-3 26-16,7-10-32 16,5 1 7-16,0-14-24 15,24-4 0-15,11-10 21 16,7-9-21-16,13-5 0 15,7-6 7-15,6-11-6 0,4-9-2 16,5-14-2-16,1-4 0 16,3 0-13-16,3-28 4 15,6-19-14-15,2-10 10 16,-5-16-7-16,-9-10 23 16,-13-7-12-16,-23-13 12 15,-22-4 22-15,-20-7-22 16,0-6 42-16,-30 5-5 15,-16 9-13-15,-8 15 29 16,-1 14-25-16,-1 26-16 0,8 21-12 16,-5 30-18-16,19 17-190 15,4 20-688-15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9:49.1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413 57 1525 0,'0'0'293'0,"0"0"-115"0,0 0 60 16,0 0 72 0,0 0-82-16,0 0-88 0,-99-45-11 15,68 45-53-15,-8 15-31 16,-6 26 13-16,0 17-29 16,0 19-4-16,3 12 23 15,12 8-48-15,7-1 19 16,17-3-19-16,6-2 1 15,0-14 10-15,29-2-11 16,13-19-2-16,20-19-14 16,10-19-24-16,12-18-37 15,6-4-20-15,-9-43 25 16,-10-18 71-16,-15-9-18 16,-23-20 19-16,-21-5 67 0,-12-6-15 15,0-4 8-15,-23 14-18 16,-13 14-31-16,5 22 22 15,0 23-33-15,19 23-53 16,12 13-161-16,20 17-474 16,16 9-526-16</inkml:trace>
  <inkml:trace contextRef="#ctx0" brushRef="#br0" timeOffset="359">1528 22 1650 0,'0'0'880'16,"0"0"-752"-16,0 0-67 16,0 0 116-16,0 0 36 15,0 0-101-15,0 0-73 16,-126 159 23-16,73-109-59 15,-1 0 5-15,-1 3 13 16,6 0-13-16,7-2-7 16,12-4-1-16,15 0 0 15,11-7-9-15,4-3 9 16,7-4-6-16,25-4 4 16,7 1 2-16,6-4-1 0,5-1-16 15,4 6 17-15,1-2-2 16,4 3 2-16,6 3-61 15,19 0-50-15,-13-12-250 16,-16-7-534-16</inkml:trace>
  <inkml:trace contextRef="#ctx0" brushRef="#br0" timeOffset="603">1068 1033 1681 0,'0'0'791'0,"0"0"-724"15,0 0-43-15,0 0 174 16,0 0 20-16,0 0-92 16,197 118-84-16,-132-96-27 15,1 5 4-15,5-4-19 16,22-2-160-16,-15-7-438 15,-16-8-1232-15</inkml:trace>
  <inkml:trace contextRef="#ctx0" brushRef="#br0" timeOffset="1126">2059 630 2147 0,'0'0'493'0,"0"0"-439"15,0 0 24-15,0 0 138 16,0 0-72-16,0 0-102 16,0 0-21-16,201-78 7 15,-159 84-20-15,-5 24-1 16,-12 10 16-16,-8 10-22 15,-14 3 36-15,-3 1-37 16,0-1-4-16,-9-3-4 16,-11-12-40-16,4-11 23 0,2-5-19 15,8-13-40-15,6-7-44 16,0-2-13-16,0 0-93 16,26-20 80-16,13-20-20 15,9-9 28-15,7-13 13 16,4-2 61-16,-11 5 60 15,-6 7 12-15,-12 17 95 16,-10 8 196-16,-14 16-25 16,-6 8 2-16,0 3-48 15,0 0-71-15,-11 33-17 16,-11 16-90-16,-4 9-12 16,1 6 27-16,5 3-38 15,7-3-1-15,13-10-18 0,0-2 6 16,10-9 15-1,25-9-21-15,17-4-51 0,16-15 0 16,42-15-74-16,-13-4-253 16,-12-18-457-16</inkml:trace>
  <inkml:trace contextRef="#ctx0" brushRef="#br0" timeOffset="1644">3971 109 1938 0,'0'0'512'16,"0"0"-433"-16,0 0 107 0,0 0 5 15,0 0-97-15,-200 160-45 16,122-95-31-16,3 1 11 16,7-2 56-16,13-4-56 15,13-12-20-15,13-6 10 16,15-10-19-16,11-7-6 16,3-4-3-16,3-1 9 15,30-1 30-15,7 1-30 16,8 0 0-16,4 4 3 15,2-3-2-15,2 4-2 16,6 2-4-16,2-2 5 16,1 2-1-16,13-5-246 15,-16-4-367-15,-17-8-966 0</inkml:trace>
  <inkml:trace contextRef="#ctx0" brushRef="#br0" timeOffset="1897">3427 1057 2338 0,'0'0'250'0,"0"0"-183"16,0 0 61-16,0 0 99 0,0 0-76 15,0 0-109 1,0 0-21-16,224 85-21 0,-146-75-24 16,35 3-193-16,-18-7-405 15,-19-4-1114-15</inkml:trace>
  <inkml:trace contextRef="#ctx0" brushRef="#br0" timeOffset="2480">4717 684 1993 0,'0'0'476'0,"0"0"-450"16,0 0-9-16,0 0 169 16,0 0-48-16,0 0-41 15,0 0-97-15,179-185 0 16,-134 137 22-16,-3-8-22 16,0-4 8-16,-10-4 5 15,-2 0 35-15,-11 0 69 16,-7 9-54-16,-4 16 6 15,-5 8 34-15,-3 19-36 16,0 6 5-16,0 6-31 16,0 0-16-16,0 27 29 15,0 23-54-15,0 26 0 16,-6 21 41-16,-5 13-26 0,5 7 3 16,3 3 41-1,0-10-46-15,3-11 14 0,-4-12-27 16,1-14-7-16,-3-6-74 15,0-22-158-15,-5-20-620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09:57.2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654 740 1635 0,'0'0'312'0,"0"0"-231"0,0 0-41 15,0 0 152-15,0 0 11 16,0 0-77-16,0 0-50 16,0 0 35-16,0 0 3 15,-6 0-51-15,-5-2 17 16,-1-2-13-16,-7 1 2 16,-1 3 10-16,-7 0-61 15,-2 9 8-15,-2 21-8 16,-2 17-12-16,0 17 23 15,7 15-29-15,7 14 0 16,7 5 12-16,4 9-12 16,8-3-5-16,0-2-1 15,0-3 12-15,0-2-3 0,0-5-3 16,0-4 0-16,0-9 6 16,3-3-6-16,-3-6 0 15,0-12-1-15,0-5 2 16,-18-8 11-16,-12-12-12 15,-6-6 1-15,-6-6 31 16,0-7-2-16,0-8 4 16,2-6 1-16,6 0-23 15,4 0 28-15,4 0-40 16,10-3 2-16,4-3-19 16,12-3-44-16,0-10-140 15,9 0-447-15,13 1-432 0</inkml:trace>
  <inkml:trace contextRef="#ctx0" brushRef="#br0" timeOffset="818">1228 2486 1713 0,'0'0'358'16,"0"0"-225"-16,0 0 16 15,0 0 132-15,0 0-72 16,0 0-91-16,0 0 4 16,0 10-18-16,0-3-11 15,-17 4-10-15,-5 7-41 16,-5 5-10-16,-2 9-10 0,1 6-4 16,-5 8 42-16,4 4-59 15,7 3 0-15,8 3 36 16,5-4-37-16,9 0 0 15,0-2-1-15,3-7 1 16,26-5-1-16,7-6 1 16,12-12-24-16,13-12 18 15,15-8-35-15,5 0 29 16,-2-28-25-16,-3-12 14 16,-15-7 10-16,-22-3 7 15,-16-3 6-15,-23 2 52 16,0 1-10-16,-36-3 3 0,-15 6-21 15,-11 4-23 1,0 11 8-16,7 3-9 0,13-6-125 16,13 6-327-1,19-2-723-15</inkml:trace>
  <inkml:trace contextRef="#ctx0" brushRef="#br0" timeOffset="1764">553 103 1711 0,'0'0'244'15,"0"0"-185"-15,0 0 86 16,0 0 44-16,0 0-42 16,0 0-85-16,0 0-26 15,195-56 48-15,-146 56-49 16,-7 0 0-16,-11 20 23 16,-11 12-30-16,-13 6 38 15,-7 11-14-15,0 5-31 16,-33-2 24-16,2-3-44 15,-2-11 7-15,7-9 8 16,9-14-14-16,8-9 27 16,9-6-29-16,0 0-13 0,0-27-26 15,15-13-90-15,22-12-18 16,11-4 27-16,7-4-48 16,1 6 7-16,-2 4 46 15,-9 11 76-15,-9 12 39 16,-13 11 36-16,-10 8 150 15,-10 8 68-15,-3 0-11 16,0 0-10-16,0 24-60 16,-22 10-81-16,-4 13-17 15,-4 9-54-15,8 2 9 16,5 0-13-16,14-5-8 16,3-7 3-16,11-8-12 15,31-9-35-15,61-29-16 16,-9 0-194-16,-3-14-669 0</inkml:trace>
  <inkml:trace contextRef="#ctx0" brushRef="#br0" timeOffset="6614">2540 995 1358 0,'0'0'389'16,"0"0"-255"-16,0 0-18 16,0 0 102-16,0 0 18 15,0 0-73-15,0 0-73 16,0 2 12-16,0 2 64 15,0 5-51-15,0 7-10 16,-4 11-17-16,4 13-34 16,-3 14 15-16,-3 6-47 15,3 4-8-15,0 0 20 16,3-2-33-16,0-4-1 16,0-11 0-16,15-7 1 15,15-13-2-15,6-12 1 16,6-15-48-16,9 0 10 0,2-25-48 15,-2-15 26-15,-6-11-6 16,-3-5 7-16,-9-7 44 16,-7 6-3-16,-10 1 18 15,-2 10 4-15,-11 11-3 16,-3 11 34-16,0 12 55 16,0 10-23-16,0 2 35 15,0 6-51-15,0 22-33 16,-3 15 21-16,-5 3-39 15,5 3 0-15,3 1-1 16,0-7 10-16,0-3 3 16,0-7-12-16,0-7 0 15,3-5-7-15,8-6 7 0,-2-7-59 16,1-8-63-16,10 0-155 16,-5-11-220-16,2-10-230 15</inkml:trace>
  <inkml:trace contextRef="#ctx0" brushRef="#br0" timeOffset="7066">3223 642 639 0,'0'0'1564'16,"0"0"-1333"-16,0 0-133 15,0 0 36-15,0 0 32 16,0 0-63-16,0 0-73 16,89-4 24-16,-47 4-35 15,-3 0 11-15,-2 10-9 16,-4 12-11-16,-7 2 53 16,-15 7-28-16,-11 2 2 15,0 5 38-15,-23 0-35 16,-19 3-17-16,-8-3-17 15,-1-3 4-15,2-9 8 16,6-7-18-16,15-8 0 16,8-5 5-16,11-6-5 0,9 0-1 15,0 0-6 1,0 0-13-16,3 2 7 0,17 7 11 16,5 2 2-16,1 10-1 15,0 0 1-15,4 2 0 16,-2-1 0-16,2 0 1 15,2-12 22-15,1 0-23 16,1-10-29-16,22 0-59 16,-14-19-265-16,-9 0-519 0</inkml:trace>
  <inkml:trace contextRef="#ctx0" brushRef="#br0" timeOffset="7792">2229 1949 1553 0,'0'0'314'0,"0"0"-226"16,0 0 11-16,0 0 130 0,0 0-18 15,0 0-37-15,0 0-74 16,48 46-2-16,-19-43 14 16,4 4-33-16,3-5 10 15,3 4-47-15,3 0-12 16,6-3 30-16,8 1-30 16,6 2-2-16,5 1 18 15,4-5-31-15,10 4 38 16,0-2-49-16,3-2-2 15,1-2 22-15,-1 3-23 16,-3-3 3-16,0 0-4 16,-3 0 0-16,-4 0 5 15,-12 0-5-15,-7 3 0 0,-13 3 1 16,-13-4-1 0,-13 2 0-16,-13-2-1 0,-3 4 1 15,0 1 36-15,-12-1-36 16,-18-2-28-16,-1 3-20 15,-19-7-157-15,8 0-379 16,11 0-258-16</inkml:trace>
  <inkml:trace contextRef="#ctx0" brushRef="#br0" timeOffset="8550">2883 2582 1749 0,'0'0'300'0,"0"0"-213"16,0 0 114-16,0 0 29 15,0 0-75-15,0 0-67 16,0 0-63-16,-36-27 19 15,50 16-6-15,8-1-26 16,4 0 32-16,1 3-38 16,1 3 1-16,5 4 43 15,2 2-30-15,1 0 4 16,3 0-12-16,-3 0-4 16,-1 17 44-16,-2 3-26 15,-14 9 5-15,-10 6 19 16,-9 5-32-16,0 9-3 15,-31 3-6-15,-11 0-8 0,-11 2 37 16,-5-2-38 0,-4-3 0-16,5-8 31 0,1-7-29 15,8-4 8-15,9-13-10 16,9-8 1-16,10-3 19 16,11-6-20-16,9 0-11 15,0 0 10-15,0-9-14 16,0-6 1-16,23 1 5 15,5-1 9-15,6 4 2 16,5 5-2-16,3 2 0 0,0 4-5 16,3 0 13-1,-3 4-8-15,0 17 15 0,0-2-2 16,0 2 46-16,-3-1-51 16,3-6-7-1,1-4 27-15,-4-9-27 0,3-1 6 16,-3 0-7-16,0-11 2 15,6-17-13-15,20-37-125 16,-10 7-426-16,-10 0-588 0</inkml:trace>
  <inkml:trace contextRef="#ctx0" brushRef="#br0" timeOffset="9744">4756 1799 863 0,'0'0'1190'0,"0"0"-1001"15,0 0-105-15,0 0 100 0,0 0 69 16,0 0-39-16,0 0-138 15,-39-103-34-15,20 91 33 16,-4 5-8-16,-5 5 4 16,-11 2-28-16,-4 0-30 15,-5 13 25-15,-1 17-32 16,1 4-6-16,3 5 22 16,8 2-21-16,12-1 14 15,11 2-14-15,11-5 10 16,3-2-13-16,0-6 2 15,29-5-9-15,10-7 8 16,6-6-46-16,8-7-12 16,-2-4-23-16,4 0-17 0,-2-12 9 15,-8-17-88-15,-3-12 23 16,-6-12 42-16,-7-7-45 16,-7-12 31-16,-5-14 63 15,-5-13 42-15,-7-12 12 16,-5-12 20-16,0-4 14 15,0 3 50-15,0 14-2 16,-8 17 40-16,5 29 31 16,0 26-8-16,3 16 39 15,0 22-73-15,0 0-27 16,0 12 26-16,0 29-16 0,0 21-23 16,0 13-29-1,3 21-5-15,0 15 27 0,-3 6-49 16,0 3-4-16,0-3 16 15,0-13-17-15,0-7 12 16,11-13-12-16,5-11 0 16,2-15 6-16,2-13-6 15,7-19-33-15,1-15-16 16,5-11-50-16,2-5 12 16,4-31-21-16,0-17 27 15,-3-5 5-15,-1-9-15 16,-2-3 34-16,-8 3 44 15,-5 9 5-15,-7 12 8 16,-1 13 33-16,-7 17 57 16,-2 16 49-16,0 0-34 0,-3 12-9 15,0 27-5-15,0 14-43 16,0 5 1-16,0 0-8 16,3 0-25-16,11-2 11 15,8-9-27-15,13-6-1 16,14-9-5-16,13-14 12 15,9-14-12-15,7-4-17 16,0-8-49-16,-4-27 42 16,-13-9-61-16,-8-11 25 15,-11-3-15-15,-13-6 35 16,-10 0 45-16,-2 5 1 16,-8 9 6-16,-2 17 82 15,-4 21-6-15,0 12 11 0,-3 6-12 16,0 37-19-1,0 18 16-15,0 9-5 0,0 6-7 16,0-3 29-16,0-9-59 16,9-9-14-16,15-14-2 15,8-15-13-15,16-15-13 16,18-11 6-16,18-14-51 16,74-81-67-16,-18 7-379 15,-14-9-2098-15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0:13.9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20 794 992 0,'0'0'847'16,"0"0"-648"-16,0 0-111 15,0 0 79-15,0 0 51 16,0 0-90-16,-20 40-39 0,23-36 17 15,17-4-30 1,3 0 5-16,7 0-24 16,4-8-32-16,8-19 38 0,8-6-51 15,1-7-10-15,5-10-2 16,-1-10 7-16,-1-4-16 16,-1-6 8-16,-14-1 1 15,-7 0-8-15,-10 11 8 16,-8 5 0-16,-8 11 18 15,-6 15 0-15,0 8 47 16,0 15-17-16,0 6 7 16,0 0 27-16,0 27-49 15,0 22-22-15,-12 24-1 0,1 17-8 16,-2 15 20 0,1 6-21-16,-2 2-1 0,5-1 30 15,2-10-30-15,1-9 0 16,3-8 0-16,3-13 11 15,0-13-2-15,0-13-9 16,0-14 0-16,-3-11 7 16,3-10-7-16,-3-5-1 15,3-6 1-15,-3 0-49 16,3-14-59-16,0-50-223 16,9 3-366-16,10-3-680 0</inkml:trace>
  <inkml:trace contextRef="#ctx0" brushRef="#br0" timeOffset="463">1738 284 1787 0,'0'0'259'0,"0"0"-100"16,0 0 79-16,0 0 36 16,0 0-17-16,0 0-126 0,0 0-50 15,-64 60-45 1,8-18-9-16,-9 10 21 0,-7 0-16 15,2 1-9-15,5 0 31 16,6-4-42-16,11-1 0 16,9-8 2-16,14-5-13 15,14-3 15-15,11-2-16 16,0-5 0-16,20 1 9 16,16 0-9-16,6-2 0 15,6 3-1-15,4 1 2 16,3 2-1-16,0 2 0 15,1 0 0-15,-2-4-10 16,2 2-5-16,-2-7-112 16,7-12-177-16,-8-2-460 0,-17-9-824 0</inkml:trace>
  <inkml:trace contextRef="#ctx0" brushRef="#br0" timeOffset="995">2153 684 2080 0,'0'0'558'16,"0"0"-471"-16,0 0-60 15,0 0 146-15,0 0 14 0,0 0-106 16,0 0-50-1,188-22 7-15,-150 53-37 0,-5 6 32 16,-11 7-1-16,-5 5-31 16,-17 3 33-16,0-2-34 15,0 0 0-15,-20-7 0 16,1-7 0-16,5-13-9 16,5-7 8-16,6-14-24 15,3-2 2-15,0 0-68 16,3-30-13-16,26-12 13 15,7-12-43-15,12-8-31 16,5-2 7-16,2-2 56 16,-7 7 54-16,-3 9 19 0,-16 15 29 15,-9 16 89 1,-10 9 106-16,-10 10 39 0,0 0-31 16,-6 25-71-16,-21 14-20 15,-5 14-46-15,-1 8-16 16,2 6 28-16,8-5-42 15,10-4-3-15,10-9-5 16,3-5-28-16,0-11 19 16,25-5-19-16,14-10-14 15,23-10-16-15,16-8-72 16,54-22-139-16,-19-18-528 16,-12-6-552-16</inkml:trace>
  <inkml:trace contextRef="#ctx0" brushRef="#br0" timeOffset="1398">4268 106 2160 0,'0'0'378'0,"0"0"-262"0,0 0 142 16,0 0 20-1,0 0-131-15,-177 201-72 0,102-140-21 16,-6 5-24-16,-6 3 27 16,5-3-33-16,12-4-6 15,14-9 28-15,20-10-38 16,21-4-8-16,15-8 0 15,0-2 6-15,12 0 0 16,30-3-6-16,11 4 0 16,4-1 15-16,4-2-15 15,-2-2 0-15,3 1 0 16,-4 0 1-16,-2 1 3 16,-5-3-4-16,-3-7-50 15,2-8-65-15,-19-9-248 16,-14 0-598-16</inkml:trace>
  <inkml:trace contextRef="#ctx0" brushRef="#br0" timeOffset="1636">3520 1440 2613 0,'0'0'477'0,"0"0"-417"16,0 0-48-16,0 0 159 16,0 0-20-16,0 0-82 0,195 76-42 15,-127-71-25 1,6-5-2-16,7 0-18 16,36 0-138-16,-19-17-328 0,-11-4-504 0</inkml:trace>
  <inkml:trace contextRef="#ctx0" brushRef="#br0" timeOffset="2133">4952 173 2218 0,'0'0'302'16,"0"0"-242"-16,0 0 101 16,0 0 114-16,0 0-118 15,0 0-78-15,146-160-40 16,-78 151 9-16,7 7 22 16,0 2-20-16,-1 8-20 15,-2 26 13-15,-10 14-11 16,-11 12 40-16,-12 8-20 15,-23 9-13-15,-16 12 33 16,-7 4-46-16,-44 3-7 16,-24 7 8-16,-12-4-27 15,-7-1 30-15,0-6-25 16,12-11-4-16,15-8 17 0,22-16-18 16,15-12-4-16,24-13 2 15,6-9 4-15,19-11-2 16,37-6 0-16,23-6 0 15,22 0 36-15,13-9-36 16,10-12 0-16,-1-3 0 16,-7 5 6-16,-13 1 7 15,-18 6-13-15,-21 4 0 16,-22 4-1-16,-22 0-30 16,-20-12-80-16,-9 2-122 15,-27-4-705-15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0:22.67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42 1174 0,'0'0'532'0,"0"0"-414"16,0 0-84-16,0 0 77 16,0 0 55-16,0-21-61 15,0 14-31-15,0 4-11 16,0-3 8-16,0 3 44 16,0 3-61-16,0-3-13 15,0 3-5-15,0 0-29 16,0 0 15-16,0 0-22 15,0 0-25-15,0 0 12 16,0 0-38-16,0 3-12 16,0 6 1-16,0-3-35 15,0 4-52-15,0-6-120 0,0-2-331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1:09.4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162 741 2056 0,'0'0'337'0,"0"0"-257"16,0 0 18-16,0 0 87 16,0 0-40-16,0 0-75 0,32-3-46 15,-2-17 40-15,6-8-31 16,6-11-21-16,3-11 27 16,3-11-37-16,0-9-2 15,5-9 3-15,-2-3 9 16,-9 3-3-16,-6 6 6 15,-6 15 43-15,-15 12 77 16,-7 17-66-16,-5 12 4 16,-3 7 2-16,0 10-34 15,0 0 41-15,0 3-46 16,0 36-35-16,0 19 43 16,-8 23-43-16,-7 20-1 0,2 14 0 15,-1 5 11-15,2 0 5 16,2-10-16-16,1-10 0 15,3-16 5-15,1-17-5 16,2-15-54-16,0-14-38 16,3-21-95-16,-13-17-131 15,1 0-480-15,-5-10-1407 0</inkml:trace>
  <inkml:trace contextRef="#ctx0" brushRef="#br0" timeOffset="321">0 1119 2201 0,'0'0'563'0,"0"0"-450"16,0 0 65-16,0 0 39 15,0 0-58-15,0 0-110 16,0 0-34-16,28 27 50 15,31-21-38-15,13 0 24 16,12 1 12-16,4-1-27 16,9-2 9-16,10 0-20 15,9 1-10-15,10-1 30 16,0-2-44-16,-2 4-1 16,-13 0 6-16,-21 3 3 0,-19 2-18 15,-19-5-12 1,-19 1-71-16,-33-7-37 0,0 0-236 15,-13-8-670-15</inkml:trace>
  <inkml:trace contextRef="#ctx0" brushRef="#br0" timeOffset="870">885 1526 2381 0,'0'0'519'0,"0"0"-441"0,0 0-3 16,0 0 127-16,0 0-49 15,0 0-105-15,0 0 16 16,-165 64-46-16,112-38 14 15,-8 13 55-15,-7 7-45 16,-4 9 18-16,1 9-12 16,1 6-26-16,8-3 55 15,9 3-77-15,14-5 6 16,14 2 24-16,19-3-30 16,6 0-9-16,9 0 8 15,30-4 1-15,16 0-24 0,10-11 14 16,13-8-40-1,9-15 49-15,7-11-53 0,0-15 20 16,-3 0-7-16,-10-15 4 16,-17-13 19-16,-22-2 12 15,-22 1 6-15,-20 0 6 16,-12 0 7-16,-44-3 14 16,-16 2-21-16,-12 4-6 15,-12 6 35-15,-2 6-35 16,0 5 0-16,8 5-15 15,9 4 15-15,13 0-42 16,13 0-20-16,16 0-59 16,16 13-25-16,23 4-311 0,0-3-173 15,11-2-288-15</inkml:trace>
  <inkml:trace contextRef="#ctx0" brushRef="#br0" timeOffset="1447">2171 1113 2220 0,'0'0'521'0,"0"0"-472"0,0 0 141 16,0 0 40-16,0 0-76 15,0 0-35-15,0 0-86 16,153 0 18-16,-82 0 1 15,13-2-16-15,14 0 36 16,2 0-67-16,7-3 4 16,-6 5 19-16,-8 0-28 15,-9 0 0-15,-12 0-1 16,-14 0 14-16,-19 0-2 16,-9 0-11-16,-18 0-32 15,-12 0 19-15,0 0-89 16,-9 0-77-16,-36-25-337 15,2-1-232-15,1 0-469 0</inkml:trace>
  <inkml:trace contextRef="#ctx0" brushRef="#br0" timeOffset="1701">2858 702 1984 0,'0'0'545'15,"0"0"-359"-15,0 0 7 16,0 0 61-16,0 0 4 16,0 0-159-16,0 0-47 15,-32 27 19-15,41 32 11 0,8 17 38 16,-7 15-75 0,-4 7-22-16,-3 5 29 0,-3-4-51 15,0-3-2-15,0-11-18 16,0-12-92-16,0-21-61 15,0-21-356 1,0-16-783-16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1:12.0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1032 1226 1595 0,'0'0'266'16,"0"0"-171"-16,0 0 43 15,0 0 85-15,0 0 62 16,0 0-183-16,0 0-52 16,-168-137 59-16,123 131 0 0,-3 6-36 15,-5 6-24-15,5 30-28 16,0 15 42-16,6 22-61 15,9 24 16 1,10 40 28-16,10 44-22 0,13 29-10 16,0 9 13-16,0-42-21 15,13-43 53-15,1-43-56 16,-2-4 6-16,-2 18 9 16,2 12-16-16,-1 16-2 15,-8-15 0-15,-3-5 9 16,0-6 36-16,-17-17-45 15,-19-9 6-15,-9-11 28 16,-13-9-16-16,-7-8 5 0,-3-16 11 16,-2-8-8-16,8-12 41 15,3-10-67-15,14-7 0 16,12 0-14-16,14-11 7 16,19-45-124-16,0 0-179 15,16 1-769-15</inkml:trace>
  <inkml:trace contextRef="#ctx0" brushRef="#br0" timeOffset="1314">1214 4023 1967 0,'0'0'370'0,"0"0"-263"16,0 0 32-16,0 0 46 16,0 0-54-16,0 0-114 15,0 0-16-15,48-72 3 16,-11 25-2-16,-1-3 1 15,0 0-2-15,-14 6 13 16,-2 10 88-16,-14 8-6 16,-3 12 36-16,-3 10 7 15,0 4-51-15,0 6-19 16,0 38-42-16,-9 23-10 16,-8 23 52-16,4 10-50 15,1 5-10-15,1-6 21 16,5-9-30-16,3-11 12 0,0-18-12 15,3-17-75 1,-4-21-15-16,-2-23-209 0,0-26-394 16,-2-15-1210-16</inkml:trace>
  <inkml:trace contextRef="#ctx0" brushRef="#br0" timeOffset="2223">1296 145 2087 0,'0'0'341'0,"0"0"-231"15,0 0-4-15,0 0 119 16,0 0 7-16,0 0-142 15,0 0-74-15,-14-64 41 16,38 40-45-16,2 3 8 16,2 4-1-16,5 6-19 15,-4 5 46-15,4 6-46 16,-5 0 0-16,1 6 21 16,-2 16-21-16,-1 10 0 15,-10 2 16-15,-4 5-16 16,-7 5 39-16,-5 4-39 15,0-3 0-15,-27-1 31 16,-5-1-30-16,-4-1 11 16,3-11-12-16,4-4 6 0,10-13 17 15,2-3-23-15,8-10 0 16,-1-1 33-16,4 0-33 16,3 0 12-16,0 0 0 15,3-6-6-15,0-2 15 16,0 2-21-16,0 0 0 15,0 4 3-15,0-2-3 16,0 4-2-16,0 0 2 16,0 0 0-16,0 0-20 15,0 0-16-15,0-8-124 16,0 1-202-16,0-2-569 0</inkml:trace>
  <inkml:trace contextRef="#ctx0" brushRef="#br0" timeOffset="6840">1876 156 1483 0,'0'0'302'16,"0"0"-241"-16,0 0 49 16,0 0 125-16,0 0-89 15,0 0-66-15,0 0 14 16,0 0-3-16,0-9 37 15,0-3-46-15,0 4-13 16,0-4 44-16,-17 3-49 0,-2-1-26 16,-7 8-5-16,4 0 1 15,-4 2 40-15,-1 0-65 16,-2 9 4-16,4 14 44 16,-2 11-26-16,1 7 7 15,7 9 2-15,7 4-19 16,4 2 39-16,8 0-60 15,0-6 1-15,8-10 34 16,26-7-35-16,16-6-1 16,12-17 1-16,11-6-37 0,44-4-83 15,-16-17-553 1,-14-7-1013-16</inkml:trace>
  <inkml:trace contextRef="#ctx0" brushRef="#br0" timeOffset="8521">1801 2210 1453 0,'0'0'629'0,"0"0"-477"15,0 0-111-15,0 0 153 16,0 0-6-16,0 0-81 16,-6 14-40-16,22-14-37 15,13-14 13-15,7-12-17 16,3-13-26-16,3-7 21 16,-3-4-21-16,-4-5 0 15,-5-1 4-15,-11 4-4 0,-2 2 0 16,-8 8-6-16,-6 11 14 15,0 7 19-15,-3 13-11 16,0 7 19-16,0 4 36 16,0 6-54-16,0 33-2 15,0 13-3-15,0 9-6 16,0 13 15-16,-3-1-21 16,-6 2 0-16,1-5-11 15,-1-8-41-15,-4-1-186 16,4-20-341-16,-2-12-651 0</inkml:trace>
  <inkml:trace contextRef="#ctx0" brushRef="#br0" timeOffset="8772">1775 2501 2046 0,'0'0'360'16,"0"0"-205"-16,0 0-84 16,0 0 120-16,0 0-11 15,0 0-100-15,0 0-11 16,149 9-69-16,-87-9 0 16,10 0 15-16,-2 0-15 0,1 0-62 15,18 0-162 1,-19 0-162-16,-17 0-277 0</inkml:trace>
  <inkml:trace contextRef="#ctx0" brushRef="#br0" timeOffset="9324">1934 2787 1681 0,'0'0'558'0,"0"0"-416"16,0 0-35-16,0 0 138 16,0 0-36-16,0 0-146 15,0 0-31-15,-45 20-32 0,74-16 0 16,7 0 14-16,3 0-14 16,9 0 0-16,3 1 0 15,5-3 7-15,-5 2 1 16,-1 2-8-16,-8 8 0 15,-17 3 13-15,-11 7-13 16,-14 2 0-16,0 5 15 16,-17 5 2-16,-22 1 68 15,-3-1-41-15,-3-4-5 16,3-9 43-16,6-3-45 16,10-5-8-16,13-7-8 15,7-1-20-15,6-1 3 16,0 6-4-16,13-1 0 0,13 6-12 15,2 3 12 1,5 4-12-16,-1-1 4 0,-2 1 8 16,-4 0-9-16,-7-2 9 15,-13-2 0-15,-6 2 8 16,0-5-1-16,-16-3 2 16,-19-3 11-16,-14-1-19 15,-3-4 16-15,-6-3-17 16,-1-3 0-16,8 0 6 15,6 0-6-15,6 0-7 16,13-6-32-16,10-15-57 16,16-28-111-16,0 2-489 15,0-3-1132-15</inkml:trace>
  <inkml:trace contextRef="#ctx0" brushRef="#br0" timeOffset="10353">2855 2107 1706 0,'0'0'330'0,"0"0"-208"16,0 0-5-16,0 0 119 15,0 0-44-15,0 184-97 0,0-137-14 16,3 0 12 0,3-1-35-16,1-4 32 0,2-9-78 15,5-2-11-15,2-12 29 16,7-4-30-16,5-9-8 15,5-6-8-15,6 0-29 16,4-27 16-16,-6-11-87 16,2-1 32-16,-6-9 71 15,-7-2-5-15,-4 2 18 16,-5 3 6-16,-4 13 39 16,-7 8 81-16,-3 13-55 15,-3 11-18-15,0 0 25 16,0 9-39-16,0 24 6 15,0 7-5-15,0 5-21 16,0 4 40-16,-3-6-59 0,0-4 0 16,3-8-11-16,0-4-14 15,0-10-111-15,0-17-198 16,9 0-536-16,8 0-1060 16</inkml:trace>
  <inkml:trace contextRef="#ctx0" brushRef="#br0" timeOffset="10574">3635 2342 2105 0,'0'0'526'0,"0"0"-435"15,0 0 102 1,0 0-2-16,0 0-83 0,0 0-87 15,170 6-1-15,-133-6-20 16,-1 0-141-16,-3-6-187 16,-10 2-448-16,-11-4-712 0</inkml:trace>
  <inkml:trace contextRef="#ctx0" brushRef="#br0" timeOffset="10773">3775 2166 1857 0,'0'0'497'0,"0"0"-356"0,0 0 123 15,0 0-9-15,0 0-89 16,0 172-140-16,0-131-19 16,3 2-14-16,0-1-29 15,-3-8-168-15,0-4-152 16,0-13-270-16,0-6-429 0</inkml:trace>
  <inkml:trace contextRef="#ctx0" brushRef="#br0" timeOffset="11051">4284 1938 1659 0,'0'0'391'0,"0"0"-172"15,0 0 33-15,81-162 97 16,-63 116-104-16,-4 15-83 16,-4 7-50-16,-3 9-34 15,-4 12 36-15,-3 3-71 16,0 0-26-16,0 13 34 16,0 22-51-16,0 5-1 15,0 12 1-15,0 1-17 16,3 6 8-16,3-4-94 15,1 0-109-15,5 7-154 16,2-19-214-16,-5-5-298 0</inkml:trace>
  <inkml:trace contextRef="#ctx0" brushRef="#br0" timeOffset="11267">4220 2417 2123 0,'0'0'329'0,"0"0"-193"15,0 0 41-15,0 0 20 16,0 0-76-16,0 0-98 16,187 2-23-16,-135-2-8 15,15 0-185-15,-8 0-154 0,-14 0-386 16</inkml:trace>
  <inkml:trace contextRef="#ctx0" brushRef="#br0" timeOffset="11772">4326 2828 2096 0,'0'0'525'15,"0"0"-485"-15,0 0 81 16,0 0 67-16,0 0-137 0,0 0-11 16,0 0-40-1,68 6 0-15,-32-6 5 0,-1 2-5 16,1 2-3-16,-3 1-3 16,-8 4 12-16,-5-1-18 15,-4 5 6-15,-10-3-3 16,-6 9-4-16,0-2 7 15,0 3-12-15,-22 4 18 16,-4 2 0-16,-1-3 14 16,8-2-6-16,4-7-7 15,4 1-1-15,8-3 0 16,3-2-1-16,0 6-9 16,3 1 4-16,17 4-3 15,2-2 9-15,8 6 0 16,5 3 14-16,4 5-8 15,3 1 76-15,-6 2 6 16,-7-3-68-16,-16 1 47 0,-13-2-20 16,0 3 0-1,-22-6 25-15,-17 3-54 0,-9-8 9 16,-5-3-4-16,-3-8-22 16,2-7-2-16,5-6-1 15,3 0-74-15,7-25-80 16,14-14-325-16,8-5-700 0</inkml:trace>
  <inkml:trace contextRef="#ctx0" brushRef="#br0" timeOffset="12147">4722 1510 2131 0,'0'0'383'16,"0"0"-283"-16,0 0 30 15,0 0 124-15,0 0-42 0,188 92-86 16,-131-21-53-16,9 19 17 16,2 41-63-16,-1 48 62 15,-8 33-26-15,-11 9-29 16,-29-13 23-16,-19-24-24 16,0-24-25-16,-25-26-8 15,-8-23-93-15,-29 2-54 16,14-36-168-16,-8-11-574 0</inkml:trace>
  <inkml:trace contextRef="#ctx0" brushRef="#br0" timeOffset="12958">1736 1492 1588 0,'0'0'278'16,"0"0"-212"-16,0 0 20 16,-152 215 178-16,94-74-2 15,-4 58-82-15,0 59-42 16,20 19-34-16,23-11 38 15,19-36-43-15,0-69-58 16,22-35-1-16,5-37-40 16,11-18-53-16,40 17-125 15,-3-19-405-15,2-11-1153 0</inkml:trace>
  <inkml:trace contextRef="#ctx0" brushRef="#br0" timeOffset="14378">5827 2334 1721 0,'0'0'382'0,"0"0"-266"16,0 0 92-16,0 0 24 15,0 0-46-15,0 0-66 16,0 0-62-16,-146-49 51 16,113 49-58-16,-6 18-30 15,0 17 29-15,-4 8-38 16,6 4 10-16,4 2-4 16,7-2-18-16,13-3 33 15,10-2-33-15,3-8-5 16,0-4-18-16,19-7 3 15,10-9-20-15,4-11-20 0,6-3-9 16,3 0 30-16,-3-29-70 16,-7-7 4-16,1-9 81 15,-8-9-10-15,-5-11 7 16,-1-7 20-16,-2-10 7 16,-5-13-3-16,-1-11 3 15,-5-1 0-15,0 3 50 16,-2 6-20-16,-4 26 48 15,0 19 16-15,0 21-25 16,0 17 45-16,0 15-48 16,0 0-44-16,0 8 38 15,0 31-50-15,0 14 5 0,0 13 7 16,0 13-21-16,0 10 37 16,0 3-38-16,0 1 0 15,-4-4 8-15,1-12-2 16,0-7-7-16,3-7 1 15,0-14-22-15,0-5 20 16,0-11-65-16,10-12-26 16,8-9 29-16,6-9-50 15,2-3-4-15,2-7 25 16,5-22 24-16,-4-10 54 16,1-5-22-16,-4-6 27 15,-4 7-4-15,-5 5 28 16,-5 11 20-16,-5 13 51 0,-4 7 26 15,-3 7-2-15,0 3-73 16,0 26 12-16,0 10 27 16,0 4-62-16,3 1 13 15,11 0-26-15,4-9 9 16,12-6-5-16,1-8-4 16,6-13-3-16,-1-8-10 15,0 0-13-15,-5-21-17 16,-5-13 10-16,-4-6 27 15,-2-2-8-15,-7 7 22 16,-7 6-8-16,-3 17 93 16,-3 12-38-16,0 0 0 15,0 18-23-15,0 19-17 16,0 7 25-16,0 6-40 16,0-7-68-16,5 1-84 0,15-15-355 15,5-10-1025-15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1:29.9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0 433 1927 0,'0'0'504'16,"0"0"-440"-16,0 0 92 15,0 0 43-15,0 0-27 16,0 0-84-16,75-122-72 16,-24 103 4-16,5 7 4 15,-2 12-5-15,2 0 7 16,-8 20-13-16,-9 24 2 16,-16 15 23-16,-13 11-32 15,-10 6 10-15,-3 5-4 16,-30-1-12-16,-9-6 12 15,3-14-12-15,0-14 0 16,10-15 6-16,10-16-4 0,10-15-2 16,9 0 0-16,0-32-24 15,18-24-55-15,34-12-25 16,10-12-81-16,16-4 18 16,-1 2-33-16,1 9 48 15,-10 6 41-15,-16 17 71 16,-16 13 40-16,-16 13 90 15,-17 19 142-15,-3 5 101 16,-8 0-113-16,-29 22-129 16,-19 26 2-16,-3 13-15 15,1 9 6-15,13 3-36 16,16-1-17-16,19-7-2 16,10-4-28-16,19-12-1 0,34-11 0 15,17-11-55-15,21-19-100 16,51-13-92-16,-18-31-507 15,-18-4-804-15</inkml:trace>
  <inkml:trace contextRef="#ctx0" brushRef="#br0" timeOffset="352">1361 0 2481 0,'0'0'517'0,"0"0"-457"16,0 0 46-16,0 0 102 16,0 0-88-16,0 0-70 15,188 181-34-15,-88-134 2 16,18-3-18-16,8-13 0 16,0 2 3-16,0-6 6 15,-11-2-15-15,-19 2 6 16,-21 2 0-16,-27 2-5 15,-22 11 5-15,-26 7 0 16,-15 13 5-16,-50 13 1 16,-27 10 24-16,-20 5-14 15,-9 0 2-15,-2-2 12 16,10-13-30-16,25-13-1 0,26-18-5 16,30-17-29-16,32-27-56 15,6 0-216-15,28-27-693 0</inkml:trace>
  <inkml:trace contextRef="#ctx0" brushRef="#br0" timeOffset="870">3247 260 2428 0,'0'0'459'0,"0"0"-366"16,0 0 2-16,0 0 170 15,0 0-116-15,0 0-89 16,-6-175-36-16,45 149-23 16,13 4 11-16,9 10 0 15,7 7-11-15,4 5 13 16,-1 5-14-16,1 32 0 15,-7 15 5-15,-7 17 2 16,-16 20 16-16,-13 6 43 16,-26 13-29-16,-3 8 10 15,-56 4-46-15,-23-2 12 16,-22-5 2-16,-10-10-13 16,1-20 16-16,9-16-12 0,14-22-5 15,19-21 47-15,23-23-41 16,18-1-5-16,21-10 13 15,6-29-9-15,33-3 0 16,29-4-6-16,19 6 0 16,15 14-8-16,8 14 8 15,10 12 0-15,-1 0 11 16,10 12-9-16,6 11 19 16,5 2-20-16,5-7 5 15,-6-18-6-15,-6 0-1 16,5-40-157-16,-34-15-188 15,-28-1-1050-15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4:08.72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42 7 1069 0,'0'0'940'16,"0"0"-756"-16,0 0-70 16,0 0 12-16,0 0 97 15,0 0-52-15,0 0-127 16,141 0-15-16,-59 0-15 16,3 0-7-16,-3 0-14 15,-3 0-63-15,-21 7-236 16,-24 2-356-16</inkml:trace>
  <inkml:trace contextRef="#ctx0" brushRef="#br0" timeOffset="207">0 291 1936 0,'0'0'490'0,"0"0"-455"16,0 0 59-16,0 0 62 16,0 0-26-16,177 24-58 15,-99-18-72-15,37-6-49 16,-18 0-256-16,-15 0-578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1:32.62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93 838 1947 0,'0'0'548'15,"0"0"-459"-15,0 0-25 16,0 0 123-16,0 0 16 15,0 0-104-15,81-30-51 16,-31-2-30-16,11-11-18 16,1-10 16-16,6-5-16 15,-1-10-14-15,1-4 13 16,-7-7-14-16,-5 0 13 16,-11-4 2-16,-12 9 0 0,-7 10 15 15,-13 14 7-15,-4 18 32 16,-6 14 52-16,-3 15-23 15,0 3-10-15,0 12-10 16,0 37-16-16,-3 31 35 16,-13 27-43-16,-7 21-9 15,-2 11 12-15,-1 4-25 16,4-4 4-16,5-15-21 16,1-12 9-16,7-14-9 15,-2-19 0-15,2-14-84 0,1-20-62 16,-7-20-170-1,5-11-505-15,-7-10-1532 0</inkml:trace>
  <inkml:trace contextRef="#ctx0" brushRef="#br0" timeOffset="344">0 1469 2313 0,'0'0'473'0,"0"0"-318"0,0 0 83 15,0 0 0 1,0 0-116-16,0 0-73 0,0 0 23 16,-6 10-39-16,24-1 12 15,9-7 35-15,7 4-40 16,16 0 4-16,9-2-13 15,11-4-14-15,17 0 37 16,14 0-54-16,12 0 1 16,10-18 10-16,8-1-6 15,-2 2-5-15,-9 0 0 16,-13 3 0-16,-26 2 12 16,-23 6-12-16,-45-1-49 15,-13 6-95-15,0-2-395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2:03.75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1012 418 806 0,'0'0'1035'0,"0"0"-833"0,0 0-164 15,0 0 105-15,0 0 138 16,0 0-111-16,0 14-80 15,-7-2-41-15,-3 7 20 16,-6 2 59-16,-4 15-61 16,-11 11-28-16,-11 11 23 15,-11 12-8-15,-12 11 10 16,-2 4 0-16,-2 0-29 16,7-6 43-16,14-16-66 15,9-12-5-15,13-17 18 16,13-13-24-16,7-12 25 15,6-7-26-15,0-2 8 16,0 0 5-16,25 0-13 0,11 0 0 16,6 0 2-16,14 0 7 15,1 0-3-15,9-2-6 16,8 0 0-16,7 2 8 16,3 0-8-16,1 0 0 15,-1 0-6-15,-9 0-4 16,-10 0 9-16,-17 2-78 15,-15 0-100-15,-17-2-16 16,-13 0-56-16,-3 0 97 16,0-11 2-16,-27-15 26 15,-1-5 105-15,-4-6 13 16,-1 3 8-16,5-2 9 16,0 6 8-16,6 2 61 0,10 11 88 15,4 4-40-15,5 9 40 16,3 4-67-16,0 0-63 15,0 0 36-15,0 31-57 16,3 19 73-16,8 19 11 16,-8 19-38-16,-3 14 37 15,0 6-76-15,0-1-7 16,0-7 33-16,0-11-33 16,0-14-15-16,0-13 0 15,0-16-27-15,0-15 27 16,0-12-114-16,0-19-112 15,3-15-122-15,0-26-433 16,-3-12-1178-16</inkml:trace>
  <inkml:trace contextRef="#ctx0" brushRef="#br0" timeOffset="669">1422 313 1905 0,'0'0'301'16,"0"0"-195"-16,0 0 7 15,0 0 108-15,-168-126 2 0,120 95-107 16,-8-2-14-16,-5 1-84 15,-4-1 12-15,-9 8 28 16,-4 7-20-16,-3 10 37 16,-3 8-56-16,-3 0 0 15,5 20 59-15,1 20-45 16,11 20-4-16,0 8-5 16,12 18-18-16,4 13 53 15,4 9-58-15,8 8-1 16,4 8 41-16,8 5-35 15,11 1 1-15,7 4 2 16,7 6-3-16,5-3 30 16,5 4-35-16,20-8-1 0,14-2 13 15,10-5-11 1,3-14 5-16,2-8-6 0,8-10 0 16,6-13 32-16,7-11-33 15,6-12-2-15,12-11-7 16,11-15 17-16,16-14-8 15,14-18 0-15,4 0 1 16,11-35 7-16,-3-21-8 16,-6-14-24-16,-6-14 16 15,-16-13-7-15,-14-11 6 16,-12-14 9-16,-11-29 0 16,-21-32-6-16,-30-33 18 15,-30-6-12-15,-30 8 41 0,-57 24-20 16,-9 48 48-1,-2 33-32-15,11 32-8 0,3 19 16 16,-14 6-44-16,-3 9-1 16,0 5 0-16,25 24-93 15,26 10-118-15,28 4-844 16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2:06.04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884 357 1453 0,'0'0'313'16,"0"0"-212"-16,0 0 21 16,0 0 70-16,0 0 64 15,0 0-24-15,33-70-123 16,-33 43-33-16,0-1 23 16,0-4-14-16,-20-6 24 15,-13-1-97-15,-15 1 12 0,-10 7 38 16,-13 2-37-1,-13 8 11-15,-3 18-24 0,-2 3-11 16,2 15 36-16,2 34-37 16,12 17 0-16,11 23 8 15,13 19-7-15,14 35 10 16,15-6-10-16,16 12 8 16,4-1 23-16,4-28-32 15,22 11 0-15,3-18-5 16,7-16 14-16,3-13-1 15,0-16-8-15,6-16 1 16,0-14 11-16,8-15-12 16,1-11 0-16,13-12-1 15,12-12 3-15,18-37-10 16,13-27 8-16,39-49-43 0,36-44 32 16,30-45-71-16,-5-10 9 15,-49 41 17-15,-57 50-4 16,-52 59 42-16,-23 18 0 15,-2 3 18-15,-12 0 21 16,-4 7-13-16,-11 11 88 16,0 15 15-16,-26 5-52 15,-21 6 31-15,-7 9-76 16,-15 0-8-16,-1 4 49 16,2 26-55-16,-1 17 1 15,15 15-1-15,4 13 9 16,15 13 10-16,10 12-19 15,11 1 0-15,11 8 0 0,3 2 0 16,0-4 0 0,0 1-1-16,3-6 2 0,3-5 9 15,-3-10-10-15,2-10-7 16,-5-19-16-16,3-18 19 16,-3-16-13-16,0-11 16 15,0-13 1-15,0 0 0 16,6-11 0-16,3-23-9 15,7-16-16-15,18-14 22 16,14-7 1-16,13 5-16 16,17 5 18-16,4 12-12 15,2 16 12-15,-11 14 0 16,-8 19-18-16,-12 0 19 16,-17 39-1-16,-14 13 4 0,-10 19 2 15,-12 5 20 1,0 5-26-16,0-8 0 0,0-7 6 15,0-15-6-15,14-15-11 16,2-11-22-16,10-13-33 16,0-12 32-16,10 0-78 15,3-39 41-15,0-16 43 16,3-12-41-16,-8-10 18 16,-6 9 38-16,-9 12 13 15,-7 18 21-15,-4 21 9 16,-8 17 29-16,0 17 3 15,0 39-61-15,0 16 17 16,0 15-4-16,19 1-4 0,13-3 43 16,16-12-53-16,18-15 0 15,8-17 5-15,7-18-5 16,-6-17 0-16,-7-6-31 16,-14-12 31-16,-18-26 4 15,-17-12-4-15,-19-7 54 16,-3-12 50-16,-42-3-17 15,-22-1-7-15,-22 5-44 16,-7 14-27-16,-2 16-3 16,8 21-6-16,18 17-102 15,27 0-151-15,28 0-603 0</inkml:trace>
  <inkml:trace contextRef="#ctx0" brushRef="#br0" timeOffset="587">4100 622 2635 0,'0'0'357'0,"0"0"-298"0,0 0-48 16,0 0 4-1,0 0 55-15,-20 155 50 0,20-44-75 16,0 17-24-16,0 15 79 16,0-17-56-16,3 8-10 15,3-10-26-15,2-18 1 16,-8-15 15-16,0-27-24 15,0-20 0-15,0-17-12 16,0-23 12-16,0-4-6 16,0-17-6-16,3-34 6 15,0-29-12-15,3-22 7 16,4-41-1-16,-7-41-6 16,-3-42 12-16,0-6 5 15,0 37 1-15,0 54 0 0,0 60 6 16,0 25-6-16,0 6 0 15,9 7 37-15,11 5-25 16,7 20-10-16,10 10 17 16,16 8-17-16,9 0 50 15,11 6-51-15,13 12-1 16,4-1 51-16,3-2-51 16,5-4 1-16,3-2-2 15,-3-6 2-15,-11 0-10 16,-9-3 3-16,-18 0-92 15,-30 0-83-15,-18 0-438 16,-12-3-245-16</inkml:trace>
  <inkml:trace contextRef="#ctx0" brushRef="#br0" timeOffset="852">3990 1232 2320 0,'0'0'506'0,"0"0"-473"16,0 0-18-16,0 0 165 16,0 0-64-16,0 0-29 15,164 3 29-15,-76-3-59 16,9 0-7-16,0-15-17 15,-2 4-33-15,-5-1 0 0,11-5-12 16,-24 5-232-16,-19 0-649 0</inkml:trace>
  <inkml:trace contextRef="#ctx0" brushRef="#br0" timeOffset="1070">5901 1929 3230 0,'0'0'587'0,"0"0"-587"15,0 0-25-15,0 0 23 16,0 0-218-16,0 0-1182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2:10.13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20 1930 0,'0'0'362'0,"0"0"-291"16,0 0-50-16,0 0 164 15,0 0-3-15,194 170 18 16,-110-93-129-16,6 9 9 16,8-8-11-16,-3-5-28 15,-11-9-2-15,-10-12-39 16,-19-7-5-16,-13-17-55 15,-16-18-228-15,-15-10-204 16,-8 0-100-16</inkml:trace>
  <inkml:trace contextRef="#ctx0" brushRef="#br0" timeOffset="236">531 0 415 0,'0'0'1523'16,"0"0"-1319"-16,0 0-84 16,-39 203 81-16,19-130 46 15,-5-2-23-15,-10-1-156 16,-9-2-22-16,-4-3-1 0,-3-4-36 16,-1-5 9-16,7-6-18 15,8-12-106-15,12-17-125 16,8-13-372-16,11-8-624 0</inkml:trace>
  <inkml:trace contextRef="#ctx0" brushRef="#br0" timeOffset="720">1467 236 1824 0,'0'0'570'0,"0"0"-502"16,0 0 91-16,0 0 89 15,0 0-56-15,0 0-54 16,0 0-111-16,-162-79-21 16,120 79 32-16,0 0-31 15,7 17-1-15,2 10-6 16,8 2 1-16,5 8-23 16,11 2 22-16,9 2 0 15,0 4-8-15,6-3 8 0,26-2-8 16,7-1 7-16,6-2 2 15,1-1 12-15,0-2-13 16,-7-4-4-16,-5-4 4 16,-11-5 0-16,-7-4 0 15,-13 1 0-15,-3-6 0 16,-12 1-3-16,-40 6 3 16,-16-5-57-16,-16-2 1 15,-29-12-122-15,18 0-143 16,14 0-467-16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2:07.80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1047 382 1691 0,'0'0'285'0,"0"0"-146"16,0 0-30-16,0 0 79 16,0 0-14-16,0 0-55 15,0 210 64-15,0-95-110 16,0 14 3-16,0 4-12 15,0-15-35-15,-9-10-10 16,-2-15-13-16,2-20-6 16,-1-14 0-16,1-25-106 15,4-31-154-15,5-3-376 16,-3-11-1038-16</inkml:trace>
  <inkml:trace contextRef="#ctx0" brushRef="#br0" timeOffset="283">0 256 2356 0,'0'0'340'0,"0"0"-297"15,0 0-11-15,0 0-9 16,0 0 125-16,227 9-86 15,-88-9 21-15,49 0-20 16,46-9-10-16,22-12 34 16,-4 2-78-16,-16-2 3 0,-54 9-12 15,-39 4-4-15,-42 4-11 16,-31 4-111-16,-2 0-141 16,-18 12-22-16,-11 14-262 15,-39 4-709-15</inkml:trace>
  <inkml:trace contextRef="#ctx0" brushRef="#br0" timeOffset="548">2000 1106 2347 0,'0'0'310'0,"0"0"-199"16,-11 182-105-16,8-109 180 16,3-9-59-16,0-11-91 15,0-14-1-15,0-10-35 16,0-15 0-16,0-12-8 16,0-2-53-16,3-35-101 15,-3-17-344-15,3-6-766 0</inkml:trace>
  <inkml:trace contextRef="#ctx0" brushRef="#br0" timeOffset="680">2025 664 2422 0,'0'0'473'15,"0"0"-473"-15,0 0-137 16,0 0-65-16,0 0-347 0</inkml:trace>
  <inkml:trace contextRef="#ctx0" brushRef="#br0" timeOffset="1545">2564 1251 1986 0,'0'0'325'0,"0"0"-212"0,0 0 59 15,0 160 41-15,0-129-39 16,0-16-128-16,0-5-44 16,0-10 39-16,0 0-33 15,-7-10-2-15,7-22-6 16,0-13-36-16,0-15 11 16,19-6-54-16,17-1-3 15,9 3 68-15,7 11-14 16,7 12 20-16,-2 15 1 15,5 17 14-15,-4 9 8 16,-5 18 41-16,-8 28 15 16,-9 14 43-16,-4 12-72 0,-13 0 6 15,-2 1-14-15,-8-9-33 16,-2-6 21-16,-7-9-22 16,0-15 0-16,0-12-15 15,0-10 11-15,0-7-26 16,0-5 9-16,3-13-32 15,14-28-20-15,8-23-38 16,18-21 14-16,21-44-50 16,37-45-106-16,31-30-58 15,5 11 36-15,-14 42-51 16,-30 49 326-16,-25 34 94 16,-2 2 4-16,-15 3 127 15,-12 6 18-15,-25 16 33 0,-14 9-31 16,-4 2-105-16,-28 10 25 15,-10 6-61-15,-8 8-45 16,-1 6 25-16,3 0-66 16,1 26 6-16,10 27-12 15,1 23-11-15,3 42 43 16,-2 46-43-16,8-7 10 16,4-7 37-16,7-20-48 15,7-27 0-15,0 11-1 16,-2 5 2-16,8-17 8 15,0-20-9-15,3-21-23 16,0-24 22-16,0-15-27 16,0-16 6-16,0-6 10 0,6-12 12 15,27-32-10 1,16-17 10-16,18-12-24 0,17 0 22 16,14 12-14-16,9 18-1 15,3 19 17-15,-7 24 0 16,-14 7 79-16,-24 35-25 15,-20 22 18-15,-20 9 0 16,-11 0-24-16,-11 0 1 16,-3-12-17-16,0-11-7 15,0-18 19-15,0-11-44 16,0-17 0-16,0-4 0 16,0-1-34-16,0-37-49 15,-11-61-221-15,2 2-660 0,-4-3-1232 16</inkml:trace>
  <inkml:trace contextRef="#ctx0" brushRef="#br0" timeOffset="1761">2651 195 2919 0,'0'0'274'0,"0"0"-274"15,0 0-103-15,314-90 74 16,-146 37-12-16,-11 1-857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2:17.72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0 581 1862 0,'0'0'646'16,"0"0"-522"-16,0 0-108 16,0 0-4-16,0 0 88 15,0 0 79-15,14 195-89 16,-2-78 15-16,-2 14-69 16,0-2 24-16,0-4-3 15,-1-13-41-15,2-20 24 16,-8-16-40-16,0-24 0 15,0-17 3-15,-3-21-1 16,0-14-2-16,0-2 0 16,0-47-17-16,0-24 4 15,0-23-37-15,0-45-31 16,0-39 66-16,0-40-37 0,0 19 16 16,-9 41 25-16,4 50 11 15,5 42 17-15,0 1-17 16,0 10 13-16,23 3 74 15,7 25-43-15,9 18-2 16,9 11 3-16,14 0-20 16,8 2 41-16,11 17-66 15,11-2 1-15,4-6 36 16,2-5-37-16,0-6-1 16,-11 0-21-16,-16 0-105 15,-19-9-65-15,-26-12-387 16,-23 2-476-16</inkml:trace>
  <inkml:trace contextRef="#ctx0" brushRef="#br0" timeOffset="224">46 744 2326 0,'0'0'436'15,"0"0"-436"-15,0 0 0 16,0 0 151-16,0 0 61 16,218 6-137-16,-115-6-58 15,10 0 10-15,4-6-27 0,32-5-58 16,-33 2-279-16,-18 3-607 16</inkml:trace>
  <inkml:trace contextRef="#ctx0" brushRef="#br0" timeOffset="524">1747 0 2369 0,'0'0'340'0,"0"0"-284"16,-168 162-30-16,67-38 95 0,-12 51 80 16,5 44-50-16,21 22-69 15,36-9 31-15,37-22-47 16,14-55-26-16,6-30 14 16,21-36-53-16,13-16-2 15,8 0-14-15,13-5-50 16,17-12-38-16,26-48-218 15,-20-8-493-15,-19-8-1344 0</inkml:trace>
  <inkml:trace contextRef="#ctx0" brushRef="#br0" timeOffset="1019">2013 318 2622 0,'0'0'317'15,"0"0"-277"-15,-19 195-28 16,8-69 42-16,2 1 135 16,-1 5-35-16,7 9-84 15,3-25-50-15,0 13 46 16,0-12-66-16,0-16 15 15,0-16-3-15,0-15-12 0,0-18-1 16,3-16 0 0,-3-19-6-16,0-14-17 0,4-3 17 15,2-33-35-15,3-23 42 16,11-12-62-16,5-5-1 16,6 0 10-16,5 13 18 15,1 21 14-15,5 18 5 16,8 15 16-16,4 6-3 15,2 12 9-15,-1 24 6 16,-7 7 9-16,-6 3-5 16,-19 8 57-16,-20-5-62 15,-3 0 8-15,-32-6 59 16,-29-2-52-16,-17-11-14 16,-7-12 7-16,-2-16-17 15,3-2 17-15,12-18-19 0,10-28-49 16,20-56-61-16,17 11-265 15,19-4-633-15</inkml:trace>
  <inkml:trace contextRef="#ctx0" brushRef="#br0" timeOffset="1319">2298 117 2656 0,'0'0'331'0,"0"0"-229"16,0 0-95-16,198 105 10 0,-111-28 142 15,8 18-38-15,4 22-37 16,12 29-56-16,-1 35 19 16,-9 27 52-16,-30 1-87 15,-32-37 19-15,-33-39-13 16,-6-45-10-16,-23-4 20 15,-25 10-28-15,-17 7-32 16,-13 3 9-16,-6-23-71 16,6-23 11-16,-2-38-85 15,18-16-180-15,16-4-369 0</inkml:trace>
  <inkml:trace contextRef="#ctx0" brushRef="#br0" timeOffset="1511">3828 1304 2614 0,'0'0'98'15,"197"0"-98"-15,-24 0-67 16,-24-3-145-16,-26-11-1481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2:12.27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578 770 841 0,'0'0'855'16,"0"0"-669"-16,0 0-113 15,0 0 65-15,0 0 102 16,0 0-106-16,0 35-79 16,0 3 19-16,0 19 4 0,0 20 47 15,3 39 3-15,-3 42-57 16,0-3 57-16,0-12-62 16,0-18-12-16,0-26 2 15,0 7-43-15,0 5 33 16,0-21-46-16,3-20 0 15,7-21-21-15,2-25-64 16,14-24-153-16,-2-30-291 16,-6-13-446-16</inkml:trace>
  <inkml:trace contextRef="#ctx0" brushRef="#br0" timeOffset="495">0 1010 1746 0,'0'0'296'16,"0"0"-214"-16,0 0 7 15,0 0 112-15,0 0 3 16,0 0-102-16,68-182-52 0,-21 128 60 16,7-2-13-16,8 0-32 15,13 2-9 1,12 0-26-16,11 5 3 0,1 5 6 16,9 12-30-1,-1 11 42-15,0 13-50 0,-4 8 0 16,4 2 25-16,-3 28-26 15,-7 13 30-15,-9 10-22 16,-15 6-7-16,-17 8 33 16,-20-1-34-16,-27 8 0 15,-9-5 16-15,-29 1-16 16,-35-2 43-16,-31-4-11 16,-18-3-16-16,-13-8 8 15,-8-6-18-15,8-16-6 16,13-7 2-16,22-15 10 0,26-7-24 15,33-2-47 1,32-37-120-16,32-13-514 0,21-2-1184 0</inkml:trace>
  <inkml:trace contextRef="#ctx0" brushRef="#br0" timeOffset="971">2555 0 1857 0,'0'0'391'0,"0"0"-326"15,0 0-25-15,-160 190 207 16,87-56-60-16,-19 73-33 0,-9 67-34 16,11 33-15-16,22-7 77 15,35-34-87-15,33-53-49 16,0-48 11-16,20-41-43 16,10-43-13-16,12-21-1 15,15 4-27-15,18-8 27 16,52-26-211-16,-21-22-446 15,-14-8-904-15</inkml:trace>
  <inkml:trace contextRef="#ctx0" brushRef="#br0" timeOffset="1610">3391 1456 1864 0,'0'0'351'0,"0"0"-258"15,0 0-23-15,0 0 165 16,0 0-16-16,-68-184-73 16,35 147-76-16,-3-2 20 15,-6 6-43-15,-6 17 40 16,-8 10-10-16,-6 6-45 15,-2 40 19-15,-4 30-35 16,3 24-7-16,10 14 47 16,16 5-56-16,24-5 0 15,15-11 2-15,3-15 11 16,39-21-7-16,16-17-6 0,16-28 0 16,7-16-25-1,0-11 22-15,1-38-20 16,-15-12 10-16,-11-12 13 0,-17 0-21 15,-14 5 21-15,-8 16 0 16,-11 12 12-16,-3 18 1 16,-3 22 10-16,0 0-5 15,0 33-9-15,0 25 22 16,3 16-31-16,5 5 0 16,4-2 12-16,1-9-10 15,10-12-2-15,-1-14 0 16,1-11-35-16,2-18 0 15,11-13-183-15,-3-26-250 16,-7-13-311-16</inkml:trace>
  <inkml:trace contextRef="#ctx0" brushRef="#br0" timeOffset="2013">4950 583 2270 0,'0'0'380'0,"0"0"-255"16,0 0-109-16,0 0 70 0,0 0 133 15,0 0-60 1,0 0-33-16,-118 141-93 0,31-63 7 15,-11 4 11-15,-8 6-27 16,2-6 6-16,14-10-16 16,18-5-5-16,23-9 3 15,27-4-12-15,22-5 0 16,0-3-3-16,36 7 9 16,23 0 13-16,14 4-17 15,5 2-2-15,7-1 21 16,-1 1-21-16,0-1-1 15,-3-1 1-15,-3 3 0 16,-4-4-17-16,-5-8-7 0,8-6-172 16,-16-16-149-1,-15-17-547-15</inkml:trace>
  <inkml:trace contextRef="#ctx0" brushRef="#br0" timeOffset="2360">5611 525 2695 0,'0'0'362'16,"0"0"-343"-16,0 0 2 0,0 0 26 15,0 0 168-15,110 173-123 16,-49-71-64 0,7 17 61-16,7 12-29 0,2 4 21 15,12 2-15-15,1-9-44 16,5-12 40-16,1-10-62 16,1-15 0-16,-3-18 1 15,-13-16-1-15,-12-13-57 16,-24-15-75-16,-16-16-93 15,-16-13-246-15,-10-33-283 16,-3-7-1340-16</inkml:trace>
  <inkml:trace contextRef="#ctx0" brushRef="#br0" timeOffset="2640">6874 608 2458 0,'0'0'341'15,"0"0"-275"-15,0 0-26 16,0 0 32-16,-110 216 171 16,45-123-61-16,-19 16-114 15,-19 18-17-15,-21 4-11 16,-13 3-5-16,2-5 16 15,6-13-51-15,18-16-9 0,23-21 9 16,30-25-55-16,29-36-61 16,16-15-369-16,13-3-424 0</inkml:trace>
  <inkml:trace contextRef="#ctx0" brushRef="#br0" timeOffset="3446">8455 572 1719 0,'0'0'306'0,"0"0"-223"15,0 0-3-15,0 0 75 16,-174 164 31-16,79-95-39 16,-14 7-83-16,-7 8 35 15,-7-1-17-15,5-2-10 16,9-8 5-16,17-9-76 16,21-17 31-16,29-15 43 15,23-12-53-15,19-5-4 16,0-1-17-16,33 4 0 15,21 6 38-15,13 7-39 16,12 4 0-16,5 6 12 16,3 6 0-16,-3 6 24 0,2-1-23 15,-10 3 5-15,0 1 3 16,-9-3-21-16,-2-6-47 16,-9-7-67-16,5-13-163 15,-13-13-202-15,-15-14-172 0</inkml:trace>
  <inkml:trace contextRef="#ctx0" brushRef="#br0" timeOffset="4020">8997 589 1545 0,'0'0'997'0,"0"0"-883"16,0 0-93-16,0 0-12 16,0 0 128-16,-9 196 79 15,-5-9-128-15,2 20-46 16,2-25 60-16,0-50-23 15,10-44-9-15,0-9-36 0,0 5-33 16,0 5 37 0,3-1-38-16,7-19 0 0,0-23-6 15,-1-16 6-15,-1-19 0 16,-5-11-11-16,3-3 11 16,0-35 12-16,4-19-12 15,7-14-4-15,8-4-19 16,7 5 23-16,10 7-21 15,8 23 11-15,1 16 10 16,10 22-9-16,4 2 9 16,4 23 0-16,-1 20 0 15,-10 13 0-15,-13 5 0 16,-16 3-1-16,-21 4 1 0,-8-5 23 16,-31 2-17-1,-30-9-6-15,-17-7 51 16,-13-14-39-16,-6-15 3 0,7-20 19 15,5 0-33-15,15-23 29 16,11-26-30-16,20-19-60 16,39-63-83-16,0 18-457 15,19 2-802-15</inkml:trace>
  <inkml:trace contextRef="#ctx0" brushRef="#br0" timeOffset="4358">9523 362 2478 0,'0'0'317'0,"0"0"-250"15,0 0-65-15,0 0 174 16,236 190-1-16,-138-83-77 15,8 19 8-15,4 11-78 16,13 28 29-16,-10 20-1 16,-21 25-40-16,-41 3 27 15,-48-17-42-15,-6-40 0 16,-45-44 30-16,-5-25-31 16,-7-12-24-16,-12 11 9 0,-12-4-19 15,-1-7 26 1,7-23-50-16,20-28-61 0,16-38-95 15,22-36-448-15,14-17-881 0</inkml:trace>
  <inkml:trace contextRef="#ctx0" brushRef="#br0" timeOffset="4553">10838 1590 2604 0,'0'0'362'16,"0"0"-265"-16,0 0-97 15,247 0 0-15,-157 0 18 0,0 0-18 16,11 0-71-16,-26 0-203 16,-27 6-722-16</inkml:trace>
  <inkml:trace contextRef="#ctx0" brushRef="#br0" timeOffset="4719">10847 2147 2763 0,'0'0'541'16,"0"0"-506"-16,0 0 79 15,0 0-57-15,230-9-51 16,-73-22-6-16,-22-2-193 0,-12 6-869 15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2:20.09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105 473 1896 0,'0'0'292'16,"0"0"-237"-16,0 219 13 15,-13-102 133-15,1 11-22 16,-5-3-7-16,6-6-105 16,5-10-33-16,6-16-1 15,0-16-27-15,0-26-6 16,0-13 2-16,0-20 8 15,0-15-5-15,0-3-5 0,0-18 1 16,0-29-10-16,0-19-13 16,0-22-2-16,0-17-44 15,0-15-12-15,-3-27 57 16,-13-32-6-16,7 15 29 16,-2 27-21-16,11 36 36 15,0 42-15-15,0 9 67 16,17 10 1-16,11 19 15 15,16 18-50-15,7 3 5 16,14 0 54-16,13 15-64 16,9 2 19-16,11-2-1 15,6-6-37-15,2-7 24 16,-2 1-33-16,-6-3 0 0,-19 0-18 16,-17 0-48-16,-26-3-220 15,-16-8-356-15,-20 2-650 0</inkml:trace>
  <inkml:trace contextRef="#ctx0" brushRef="#br0" timeOffset="223">69 738 2275 0,'0'0'340'15,"0"0"-276"-15,0 0-27 0,0 0 51 16,0 0 100-16,0 0-62 16,210 6-96-16,-115-6 10 15,6 0-40-15,45 0-42 16,-28 0-184-16,-17 0-608 0</inkml:trace>
  <inkml:trace contextRef="#ctx0" brushRef="#br0" timeOffset="526">1984 64 2392 0,'0'0'301'0,"0"0"-248"16,0 0-44-16,-171 236 203 16,84-103 21-16,-17 35-116 15,0 34-26-15,14 5-7 16,31-36-25-16,29-42-19 16,24-44-24-16,6-16-15 15,0 8-2-15,26-2-60 16,19-1-92-16,36-35-124 0,-6-17-360 15,-7-20-343-15</inkml:trace>
  <inkml:trace contextRef="#ctx0" brushRef="#br0" timeOffset="977">2435 1010 1949 0,'0'0'740'0,"0"0"-580"16,0 0-142-16,-42-156 59 15,6 116 152-15,-12 7-76 16,-14 17-51-16,-5 16-66 16,-11 0 0-16,-4 32 55 0,1 21-59 15,11 14 10-15,14 7-6 16,17 3-36-16,27-7 30 15,12-5-30-15,12-11-9 16,40-13-12-16,16-14-17 16,13-18-28-16,6-9-1 15,1-11-49-15,-7-31 40 16,-14-5-39-16,-11-6 43 16,-20 7 61-16,-13 11 22 15,-14 15 11-15,-9 14 71 16,0 6-24-16,0 14 24 15,-3 33-47-15,-9 10-4 16,1 8 57-16,8 3-67 0,3-6-7 16,0-10-25-16,14-12-15 15,8-10 15-15,7-15-103 16,13-15-155-16,-9-27-335 16,-4-8-594-16</inkml:trace>
  <inkml:trace contextRef="#ctx0" brushRef="#br0" timeOffset="1255">2694 0 2431 0,'0'0'313'0,"0"0"-205"16,0 0-107-16,0 0 93 15,240 228 150-15,-155-135-61 16,5 15-75-16,4 9-50 16,0 9-13-16,-10 5 89 15,-15 0-100-15,-18 6-2 16,-25-5 9-16,-19-6-41 16,-7-1-24-16,-42-15-78 15,-75 16-139-15,10-31-446 16,-6-25-1332-16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2:33.09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84 122 2070 0,'0'0'467'0,"0"0"-424"0,0 0-34 16,0 0 120-1,0 0 143-15,-9 184-152 0,3-73-77 16,-2 15 58-16,2 5-10 15,6 4-16-15,0-11-33 16,0-4-36-16,0-16 30 16,14-10-36-16,-2-15 0 15,1-18 6-15,-7-14-6 16,2-18 0-16,-2-12 0 16,-3-17 9-16,0 0-9 15,0-23 0-15,4-30-22 16,-4-22 10-16,0-20-32 15,-3-38-10-15,0-42-10 16,-16-35 6-16,-10 15 58 16,-4 40-27-16,15 52 23 0,5 46 4 15,4-1 12-15,0 8 39 16,6 3 5-16,0 21-6 16,3 7 28-16,25 11-66 15,17 6-2-15,14 2 22 16,16 0-20-16,9 0 13 15,9 0-11-15,8 4-4 16,3 2 16-16,3-1-20 16,-4-3-6-16,-8-2 6 15,-11 0-5-15,-19 0-2 16,-17 0-11-16,-21 0-33 16,-21 0-22-16,-12 0-153 15,-30-2-375-15,-14-9-723 0</inkml:trace>
  <inkml:trace contextRef="#ctx0" brushRef="#br0" timeOffset="256">0 757 2347 0,'0'0'526'0,"0"0"-491"16,0 0-11-16,0 0 202 15,0 0-9-15,178 4-133 16,-93-4-54-16,9 0 20 0,0 0-41 16,29 0-9-16,-25 0-162 15,-25 0-812-15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2:34.25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576 618 1523 0,'0'0'586'0,"0"0"-488"16,0 0-48-16,0 0-31 15,0 0 168-15,-188-9-24 0,129 44-100 16,-5 12 6-16,2 20-16 16,3 12 64-16,7 12 16 15,14 3-73-15,11-3-15 16,18-2 0-16,9-16-30 16,0-10 12-16,39-16-27 15,23-14 0-15,15-20-11 16,17-13-28-16,7-2-49 15,0-39-60-15,-11-6 0 16,-15-9 69-16,-18-1 1 16,-15 4 75-16,-12 9 3 0,-13 12 45 15,-11 15 38 1,-6 13 31-16,0 4-50 0,0 13 2 16,0 27-55-16,0 10 15 15,16 8 16-15,16 1-41 16,18-8 9-16,14-9-10 15,7-13 1-15,7-12-8 16,-7-13 7-16,-4-4-35 16,-11-10 34-16,-17-28-12 15,-16-10 12-15,-20-14-1 16,-3-4 2-16,-39-5 77 16,-29 3-58-16,-16 12 16 15,-14 16 8-15,-6 14-23 16,11 17-20-16,12 3-51 0,30-7-202 15,21-3-408-15,24-1-1492 0</inkml:trace>
  <inkml:trace contextRef="#ctx0" brushRef="#br0" timeOffset="162">1224 557 2707 0,'0'0'497'0,"0"0"-469"16,152-166-10-16,-62 81 29 16,56-38-47-16,-18 24-344 0,-22 15-1549 15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4:24.29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0 614 2058 0,'0'0'127'0,"0"0"-127"16,0 0-9-16,0 0 9 15,0 0 142-15,176-197-128 16,-136 134-6-16,-7-7 4 16,-7 2 5-16,-9 9 55 15,-8 13 69-15,-1 16 11 16,-5 14 67-16,0 16-89 16,-3 0-56-16,0 30-4 15,0 23-2-15,0 18 2 16,0 11-25-16,0 4-21 15,0-4 45-15,0-2-69 0,0-6 0 16,0-10 13-16,0-7-13 16,0-10-45-16,0-12-143 15,0-11-425-15,13-16-440 0</inkml:trace>
  <inkml:trace contextRef="#ctx0" brushRef="#br0" timeOffset="584">1009 160 1989 0,'0'0'473'15,"0"0"-421"-15,0 0 3 16,0 0 314-16,0 0-173 15,0 0-109-15,0 0-30 16,-34-153-11-16,5 148 11 16,-2 5-26-16,-9 0-25 15,-3 5 15-15,-4 25-21 16,5 5 0-16,10 4 6 16,6 1-6-16,13-1 12 15,9-4-12-15,4-2 0 16,4-7-12-16,24-3 4 15,12-8-67-15,5-6 19 0,2-9-9 16,-1 0 26-16,-3-2-7 16,-7-20 32-16,-10-1 5 15,-6-2-14-15,-8 8 23 16,-5 3 57-16,-4 5 18 16,-3 3 36-16,0 6-44 15,0 0-13-15,0 3-10 16,0 28-35-16,0 12-5 15,0 13 19-15,6 15-17 16,5 6 40-16,1 5-34 16,-1 1 21-16,-5-7 11 15,-6-2-44-15,0-8 18 16,-17-9 2-16,-28-9-5 16,-12-10 40-16,-14-11-37 0,-5-13-12 15,-6-14 20-15,8 0-26 16,8-6-2-16,10-26-10 15,24-40-91-15,13 11-85 16,8-4-623-16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2:35.80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507 824 1739 0,'0'0'246'0,"0"0"-137"16,0 0-80-16,0 0 147 0,0 0 36 15,0 0-80-15,-194-21-45 16,135 45-80-16,0 12 38 15,8 12 30-15,3 10-14 16,9 10 21-16,12 5-76 16,12 0-4-16,8-1 20 15,7-4-21-15,0-7-1 16,10-5 0-16,16-11 1 16,7-6 1-16,4-9-2 15,10-13 0-15,1-11-14 16,11-6-16-16,8 0-33 0,8-36-2 15,10-13-1 1,11-18 36-16,8-20-39 0,22-37 10 16,14-36 58-16,-17 3-39 15,-19 14 7-15,-29 20 19 16,-27 29 11-16,-6-4-8 16,-3 2 11-16,-16 19 0 15,-14 19 28-15,-9 18 59 16,0 8 10-16,-3 15 7 15,-23 4-17-15,-7 13 18 16,-9 0-84-16,-3 6-20 16,0 19 40-16,3 18-39 15,6 6 8-15,7 12-10 16,6 12 6-16,7 6 3 0,7 10-9 16,4 5 0-16,5 9 8 15,0-1-8 1,0-1-2-16,0-1-5 0,0-3 7 15,0-7 12-15,0-11-12 16,0-11-8-16,-9-8-10 16,-1-17 12-16,1-10-6 15,6-19-10-15,0-14 22 16,3 0-20-16,0-14 13 16,0-27-54-16,9-11 46 15,16-9-9-15,14-2 15 16,4 1-12-16,6 11 21 15,-4 10 0-15,-3 12 0 0,-3 20 0 16,-7 9 51-16,-2 20 6 16,-1 33 7-16,-7 9-30 15,-2 8-26-15,2-2 35 16,1 1-43-16,10-11 0 16,3-11 10-16,2-15-10 15,11-15-14-15,-1-14 2 16,0-3-21-16,2-20 32 15,-8-22-28-15,-7-10-4 16,-2-6 32-16,-11-4-4 16,-5 4 4-16,-4 12 1 15,-7 11 0-15,-3 18 54 16,-3 10-28-16,6 7-26 0,2 9 23 16,4 20-14-1,8 13 10-15,5-2-19 0,5 1 0 16,6-10 1-16,-1-6-1 15,1-11-6-15,0-11 5 16,-4-3-7-16,1-3 7 16,-2-30-17-16,-1-4 18 15,-7-7-8-15,-1 4 8 16,-8 7-3-16,-5 13 3 16,-6 12 11-16,0 8 16 15,-3 8-5-15,0 29 1 16,0 13 43-16,0 9-41 15,7-2 2-15,5-4-8 16,8-6-18-16,6-12 4 16,4-14-5-16,9-13-76 15,6-8-14-15,22-38-205 0,-8-15-338 16,-8 1-1462-16</inkml:trace>
  <inkml:trace contextRef="#ctx0" brushRef="#br0" timeOffset="414">3165 1064 2141 0,'0'0'573'0,"0"0"-504"16,0 0 73-16,-172 17 105 16,103 18-29-16,4 7-116 0,4 14-63 15,13 4 24 1,12 0-42-16,21 2-7 0,15-4-14 15,0-6 9-15,31-4-20 16,17-17-2-16,11-11-35 16,10-15-11-16,-4-5-101 15,-8-13-24-15,-8-26-2 16,-13-4 80-16,-10-6 93 16,-14-4-7-16,-4 5 20 15,-5 8 57-15,-3 12 72 16,0 11 13-16,0 17-21 15,0 0-60-15,0 25 7 16,0 23-2-16,3 7-30 16,6 3 28-16,4 3-49 15,4-5-15-15,5-8 0 0,1-7 8 16,-4-10-22-16,-5-12-13 16,-14-16-139-16,0-8-21 15,-20-28-490-15,-10-5-1021 0</inkml:trace>
  <inkml:trace contextRef="#ctx0" brushRef="#br0" timeOffset="632">2348 728 2455 0,'0'0'301'0,"0"0"-237"0,0 0-13 15,0 0 135-15,181 52-34 16,-139-25-35-16,-12 7-91 16,-14 5-15-16,-10 4-7 15,-6 1-4-15,0 8-91 16,-3-14-361-16,-7-12-452 0</inkml:trace>
  <inkml:trace contextRef="#ctx0" brushRef="#br0" timeOffset="766">3061 474 2493 0,'0'0'325'0,"0"0"-203"16,194-193-122-16,-60 82-48 0,-22 21-251 16,-11 10-2108-16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2:37.7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447 106 1974 0,'0'0'319'15,"0"0"-231"-15,0 0-20 0,0 0 161 16,0 0-51-16,0 0-93 16,0 0 11-16,-32 227-43 15,22-125-2-15,1 10 6 16,-5 1-24-16,5 0 0 16,-4-8-33-16,3-5 0 15,3-13 20-15,1-8-20 0,0-8-5 16,3-10-2-1,-2-12-16-15,5-14-8 0,0-9-19 16,0-14-29 0,20-12 31-16,10 0-46 0,5-24 41 15,4-20 16-15,10-10-8 16,5-10 18-16,8-9-26 16,13-12 23-16,6-6 30 15,10-8-31-15,3 0 27 16,3-4 2-16,-3 4 4 15,-10 10-2-15,-16 8 1 16,-12 10-1-16,-25 9 7 16,-14 9 5-16,-14 7 18 15,-3 8 18-15,-6 3 4 0,-23 4 43 16,-7 6-24-16,-3 5-6 16,-3 12 6-16,0 8-50 15,3 0 1-15,3 32-8 16,1 26-8-16,8 23 6 15,5 19-5-15,10 13-7 16,4 8 17-16,5 4-7 16,3-7-10-16,-3-2 0 15,0-12 1-15,-3-11-3 16,-5-10 2-16,2-15 0 16,-1-6 8-16,1-18-8 15,-2-13-1-15,5-10 1 16,0-15 0-16,6-6-5 15,0 0 5-15,0-27-16 16,0-16 8-16,15-12-5 0,15-3-7 16,13 0 10-16,8 7 10 15,7 8-5-15,4 11 5 16,0 15 0-16,-1 11 2 16,-2 6-1-16,-8 12 25 15,-6 19-7-15,-9 14-10 16,-10 4 39-16,-10 0-34 15,-2 0-4-15,-8 2 32 16,-6-11-42-16,0-3 1 16,0-10-1-16,0-9 7 15,3-7-22-15,0-7-24 16,7-4-42-16,10 0 5 16,8-27-141-16,28-37-141 0,-5 2-236 15,-4 1-1263-15</inkml:trace>
  <inkml:trace contextRef="#ctx0" brushRef="#br0" timeOffset="1087">2389 905 1842 0,'0'0'467'0,"0"0"-372"0,0 0-24 15,0 0 120-15,0 0 31 16,-176-62-92-16,118 62-81 16,-7 0-4-16,-3 29 5 15,4 10 46-15,5 9-65 16,17 6-20-16,10 8 26 15,16-2-31-15,16 2-6 16,0-4 0-16,12-5 0 16,30-8-12-16,7-9 2 15,10-12-50-15,1-13 6 16,-4-11-51-16,-1 0-49 0,-6-21 52 16,-4-20-1-16,-3-11 57 15,-9-9-6-15,-5-3 38 16,-11 0 13-16,-7 8 2 15,-10 15 5-15,0 15 75 16,0 24 37-16,0 2 37 16,-4 28-101-16,-2 26 7 15,0 3 10-15,6 7-35 16,0-5-18-16,12-9-18 16,21-13 7-16,3-13-19 15,6-16 12-15,3-8-36 16,0 0 26-16,8-35-4 15,-2-11-13-15,-3-10-7 16,5-8 34-16,-8 0-14 16,-6 6 14-16,-7 15-1 0,-8 12 1 15,-12 23 1 1,-2 8 25-16,-7 18 19 0,0 25-18 16,0 12 39-16,0 7-41 15,0-4-5-15,8-2 8 16,-2-10-9-16,1-11-2 15,-4-11-17-15,0-10 0 16,-1-8 24-16,-5-6-24 16,0 0 0-16,0-3 17 15,6-21-17-15,3-8 0 16,10-5-9-16,9-10 0 16,9-2 0-16,5 0-16 15,8 7-9-15,-5 15 32 0,-3 17-8 16,-13 10 9-16,-7 6-10 15,-5 34 11-15,-10 10 37 16,-7 6-36-16,0-1 8 16,0-6 21-16,0-8-6 15,3-12-12-15,-3-11-6 16,0-13-6-16,0-5 36 16,0 0-35-16,0-29 7 15,0-9-8-15,0-15 1 16,0-5-8-16,0-6 8 15,9-3-1-15,24 3 1 16,9 5-1-16,12 11-6 0,13 12-1 16,3 15 14-1,1 21 13-15,-2 0 13 0,-12 33 7 16,-4 19 58-16,-14 15-19 16,-7 9 13-16,-10 6-34 15,-5-1-28-15,-4-4 27 16,-1-8-43-16,2-14-5 15,-1-11 1-15,-1-13-9 16,5-20-2-16,2-11-13 16,4 0-54-16,2-27-29 15,6-54-149-15,-6 7-520 16,-11-1-1739-16</inkml:trace>
  <inkml:trace contextRef="#ctx0" brushRef="#br0" timeOffset="1576">0 605 2381 0,'0'0'329'16,"0"0"-195"0,0 0-129-16,320-21 7 0,-166-8-24 15,-22-6-827-15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2:29.68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1128 989 1928 0,'0'0'363'0,"0"0"-213"15,0 0-24-15,0 0 80 16,0 0 53-16,0 0-165 0,-12 11-54 16,15-11 2-16,20 0-34 15,13 0 16-15,9 0 0 16,14 0-23-16,5 0 13 15,15 0-14-15,0 0 0 16,10 0 15-16,-8 0-14 16,-13 0-2-16,-20 0-3 15,-15 0 4-15,-17 0-11 16,-16 0 11-16,0 0-4 16,-46 0-4-16,-19 3 8 15,-19 9 0-15,-14-4 0 16,-4 1 0-16,-6-7-5 15,4-2 5-15,11 4 0 0,3-4 3 16,12 5-3 0,5 7 0-16,22 6 16 0,12 1-5 15,14 3-1-15,8 4 2 16,11 5-12-16,3 2 13 16,3 4-12-16,0 2 10 15,0 4-11-15,0 4 17 16,0 3 44-16,0 0-61 15,0 0 11-15,0-7 14 16,0-8-17-16,0-6 5 16,0-12-13-16,0-9 0 15,0-3 13-15,0-5-12 0,0 0-1 16,3 0 8 0,9 0-2-16,15 0-5 0,11-5-1 15,14-3 0-15,16 4-1 16,7 4 0-16,2 0 1 15,9 8 0-15,-2 27 0 16,-8 7 11-16,-3 11-11 16,-19 12 0-16,-21 3-3 15,-17 5 3-15,-16-5 0 16,-7 3-1-16,-35-9 2 16,-15-8 12-16,-16-6-7 15,-11-13 8-15,-9-12 38 16,-8-12-29-16,-10-11 1 15,-5 0 4-15,2-11-28 16,4-16 28-16,17 1-28 16,18 0-1-16,19 5-7 0,28-2-67 15,28-29-87-15,13 3-401 16,25-4-700-16</inkml:trace>
  <inkml:trace contextRef="#ctx0" brushRef="#br0" timeOffset="765">2003 283 1330 0,'0'0'558'0,"0"0"-343"16,0 0-42-16,0 0-4 16,-194-145-27-16,124 108-5 15,-5 5-95-15,-13 6-31 16,-2 5 18-16,-8 11 10 15,-5 10 33-15,-7 0-35 16,-7 17-13-16,-7 28 29 0,-5 15-38 16,3 17 7-1,3 8-21-15,13 12 10 0,12 5 19 16,17 7-29-16,16 4-1 16,17 3 40-16,6 28-39 15,6 29 12-15,6-13 17 16,10-15-12-16,8-23 24 15,9-22-33-15,3 10-6 16,0 14 44-16,3-11-28 16,26-5 2-16,10-3-15 15,9-10-5-15,14-3 56 16,7-5-57-16,8-9 1 16,14-5 34-16,10-11-33 15,15-6 13-15,7-13-15 0,11-7 0 16,1-15 13-16,5-5-13 15,-2-13 0-15,8-3 9 16,0-12-9-16,-3-23-1 16,-3-14-17-16,-8-12 6 15,-12-12-4-15,-13-9 4 16,-15-9-12-16,-19-9 18 16,-14-7 3-16,-20-10 2 15,-19-31 0-15,-20-44 2 16,-26-45 16-16,-49-13-5 15,-32 12-8-15,0 52 47 16,16 64-28-16,17 34 5 16,2 27-14-16,-5 3 19 15,-7 2-6-15,0 5-27 16,12 15-23-16,23 7-67 0,16 6-269 16,21 5-578-16</inkml:trace>
  <inkml:trace contextRef="#ctx0" brushRef="#br0" timeOffset="2748">5079 930 1413 0,'0'0'282'15,"0"0"-124"-15,0 0-80 16,0 0 83-16,0 0 84 16,0 0-85-16,0-131-75 15,-12 101-24-15,-7-2-15 16,-8 4 54-16,-5-5-61 15,-7 4-14-15,-9 3 48 0,-8 9-40 16,-8 7 2-16,-9 10-19 16,0 0-10-16,-5 29 6 15,-1 15-12-15,9 12-1 16,2 17-5-16,6 11 6 16,10 19 0-16,10 8 9 15,13 14-7-15,10 3 60 16,8 1-51-16,11-7-10 15,0-6 38-15,8-10-38 16,14-12 15-16,10-13-16 16,1-11 0-16,9-12 12 15,3-11-12-15,11-12 0 16,8-15 12-16,11-14-12 0,10-6 0 16,8-6-1-16,8-30 10 15,2-13-9-15,4-12 0 16,0-9-35-16,3-15 14 15,1-11-19-15,2-9-23 16,1-11-31-16,2-4 9 16,4-6 40-16,-7 6-57 15,-2 7-3-15,-15 8 48 16,-15 15 26-16,-19 11 22 16,-23 15 0-16,-14 9 9 15,-17 12 47-15,-8 4-14 16,0 5 35-16,-27 4 11 15,-8 2-34-15,-7 13 10 0,-7 5 2 16,-2 10 7 0,-8 0 13-16,0 30-58 0,2 13 20 15,5 10 4-15,9 11-20 16,7 9 2-16,8 12-7 16,8 9-7-16,1 14 5 15,10 4-2-15,1 2-14 16,2 4 16-16,6-6-16 15,0-6 12-15,0-10-12 16,0-14 1-16,0-16 7 16,0-13-8-16,0-14 0 15,3-16-2-15,0-12-13 16,0-11 15-16,2 0-7 16,-2-17 7-16,3-25 0 15,3-12-9-15,10-13-6 0,11-10 1 16,12 1-11-16,10-2 24 15,12 7-18-15,2 13 19 16,5 18-9-16,-6 19 1 16,-7 21 8-16,-7 0 1 15,-9 41-1-15,-5 21 36 16,-12 13-8-16,-5 3-5 16,-4 5 20-16,-5-7-43 15,1-3 6-15,1-9-6 16,7-9 8-16,-1-11-4 0,7-12-4 15,5-11-9 1,6-19 8-16,5-2-44 0,0-17 4 16,0-24 11-16,0-15-30 15,-3-8 39-15,-9-3-35 16,-7 3 24-16,-4 8 20 16,-10 15 12-16,-3 15 0 15,-1 20 46-15,-5 6-8 16,0 27 4-16,0 25-40 15,0 16 14-15,0 5 41 16,9 0-48-16,19-7 0 16,22-10-9-16,12-12 8 15,14-16 5-15,8-13-13 16,8-15-4-16,-11 0-10 16,-13-29-19-16,-17-15 9 0,-21-5 24 15,-21-9 0 1,-9-7 81-16,-25-5-16 0,-37-7-19 15,-22 7 23-15,-17 7-57 16,-12 14-5-16,4 16-5 16,0 22-2-16,19 11-6 15,19 0-165-15,29 17-295 16,23-2-350-16</inkml:trace>
  <inkml:trace contextRef="#ctx0" brushRef="#br0" timeOffset="10812">3096 4091 1714 0,'0'0'243'15,"0"0"-135"-15,0 0-93 16,0 0 97-16,0 0 76 16,-207-68-43-16,145 63-64 0,1 5-59 15,-7 0 12-15,0 24 20 16,-1 11-35-16,4 9-17 15,14 5 8-15,9 5 11 16,23 0 19-16,11 4-39 16,8 1-1-16,23-2 9 15,23-1-9-15,11-4-11 16,16-10 10-16,0-3-9 16,5-8-1-16,4 2 1 15,-4-4 10-15,-11 2 3 16,-11-1-1-16,-14 2-2 15,-19 3 0-15,-20 1 0 0,-3-2 3 16,-26 0-3-16,-32 2 0 16,-18-4 23-16,-8-6-16 15,-6-5 34-15,0-10-10 16,1-8-12-16,15-3 31 16,10 0-50-16,14-12 1 15,16-2 11-15,17-3-12 16,17-21-107-16,20 9-227 15,16-4-411-15</inkml:trace>
  <inkml:trace contextRef="#ctx0" brushRef="#br0" timeOffset="11216">3382 4374 2150 0,'0'0'315'0,"0"0"-248"16,0 0-67-16,-39 155 121 15,22-82 7-15,4 9-71 16,7 5-4-16,6 1-29 16,0-7 18-16,3-7 24 15,27-10-54-15,12-12-11 16,12-11-2-16,11-17 2 15,7-16-5-15,6-8 4 16,-1-17-37-16,-5-28 36 16,-10-13-29-16,-17-9 16 0,-20-11 14 15,-19-8 0-15,-6-3 19 16,-19-4-19-16,-26 4 20 16,-7 14 37-16,-3 11-23 15,1 17 5-15,-2 19-11 16,3 7-27-16,5 11 21 15,3 10-22-15,3 0-79 16,-13 0-120-16,9 4-308 16,7 8-236-16</inkml:trace>
  <inkml:trace contextRef="#ctx0" brushRef="#br0" timeOffset="11523">3177 3943 1726 0,'0'0'533'0,"0"0"-420"16,0 0 7-16,191-166 68 15,-109 122 83-15,2 6-127 16,-3 12-71-16,-10 11-28 16,-10 15-45-16,-8 0-10 15,-8 18-64-15,-9 11-181 16,-4 3-75-16,-2-5-206 15,-5-10 182-15,1-6-42 16,-4-11 17-16,1 0 379 16,-1-18 155-16,6-22 380 15,0-16-185-15,14-12-10 0,6-15-104 16,14-10-103-16,36-36-133 16,-14 19-185-16,-9 19-1020 0</inkml:trace>
  <inkml:trace contextRef="#ctx0" brushRef="#br0" timeOffset="13405">5112 5136 2720 0,'0'0'0'0,"0"0"-76"15,0 0-870-15</inkml:trace>
  <inkml:trace contextRef="#ctx0" brushRef="#br0" timeOffset="14983">7552 3646 1920 0,'0'0'304'0,"0"0"-226"16,0 0-35-16,0 188 46 16,0-82 72-16,0 10-27 15,0 13-104-15,0-5-8 16,0 1 12-16,0-18 8 15,0-14 15-15,0-20-57 16,0-15 1-16,0-20-10 16,0-20-82-16,0-16-204 15,-13-2-380-15</inkml:trace>
  <inkml:trace contextRef="#ctx0" brushRef="#br0" timeOffset="15244">6498 3691 2212 0,'0'0'318'16,"0"0"-233"-16,0 0-54 15,0 0 130-15,218-92-5 16,-105 60-90-16,36-4 19 15,43 14-42-15,35 0 1 16,9 14 13-16,-12 2-56 0,-19 3-1 16,-17-2 0-1,-27-4-143-15,-47 3-361 0,-36-2-450 0</inkml:trace>
  <inkml:trace contextRef="#ctx0" brushRef="#br0" timeOffset="15518">8405 4421 1976 0,'0'0'310'15,"0"0"-205"-15,-9 151-54 16,1-89 160-16,5-6-73 16,0-10-99-16,3-13-4 15,0-10-35-15,0-18-18 16,0-10-66-16,0-26-227 16,9-12-358-16</inkml:trace>
  <inkml:trace contextRef="#ctx0" brushRef="#br0" timeOffset="15666">8304 3952 2087 0,'0'0'387'0,"0"0"-275"16,0 0-108-16,0 0-4 15,0 0-212-15,0 0-479 0</inkml:trace>
  <inkml:trace contextRef="#ctx0" brushRef="#br0" timeOffset="16177">8806 4497 1549 0,'0'0'263'15,"0"0"-103"-15,0 0 28 0,-19 148 53 16,6-123-64-1,6-14-101-15,4-11-9 0,3 0 6 16,0 0-25-16,0-21-17 16,0-11-31-16,3-3-18 15,21-5 17-15,5-5-17 16,10 8 6-16,3 6 0 16,3 12 12-16,-3 14-12 15,0 5 11-15,-6 18 1 16,-7 22 51-16,-4 9 10 15,-5 7 5-15,-7-1-24 16,-7-5-24-16,-3-12 21 16,-3-9-38-16,0-15 4 15,0-10 17-15,0-4-1 16,0-15-21-16,0-25 0 16,0-20-45-16,0-9 11 0,14-8-14 15,11 3 14-15,15 7 22 16,2 15 2-16,7 18 10 15,2 23 0-15,2 11 11 16,1 8 79-16,-1 36 14 16,-5 12 7-16,-6 8-23 15,-3 9-46-15,-10-3-1 16,-7-3-25-16,-2-10-10 16,-4-9-3-16,-5-19-3 15,-2-14-76-15,-9-15-120 16,0-30-160-16,0-11-593 0</inkml:trace>
  <inkml:trace contextRef="#ctx0" brushRef="#br0" timeOffset="16374">8959 3388 2756 0,'0'0'300'0,"0"0"-252"16,0 0-48-16,188 117 6 15,-49-62-13-15,-16-8-433 0,-12-8-1014 16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2:46.92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421 54 2000 0,'0'0'573'0,"0"0"-521"16,0 0-43-16,-17 170 138 16,5-77 73-16,-2 11-121 15,1 11-18-15,4-4-35 16,3-4 5-16,-5-4 21 15,5-8-59-15,-4-2 5 16,1-8-18-16,-5-5 1 16,5-16 7-16,-1-15-8 15,4-14 0-15,3-18-15 16,3-8-6-16,0-9-39 16,0 0-27-16,9-33 25 0,21-13 61 15,6-15-56-15,9-12-49 16,9-9 31-16,11-7-12 15,10-11 17-15,9-3 5 16,3-1 23-16,2-4 36 16,-12 6-5-16,-13 9 11 15,-17 8 8-15,-22 9-7 16,-12 12 26-16,-13 11 32 16,0 10 19-16,-20 11 52 15,-12 8-24-15,-10 16-34 16,-6 8 18-16,-1 0-60 15,0 20-3-15,1 24-20 0,9 16-7 16,6 17 28-16,14 13-28 16,7 15 0-16,4 6 18 15,8 3-18-15,0 3 1 16,0-6-1-16,0-10 1 16,0-5 11-16,0-14-12 15,0-18 0-15,0-14-17 16,3-21 11-16,2-14-24 15,-2-15-6-15,0 0 8 16,3-17 17-16,7-27-46 16,7-12 20-16,8-2 37 15,11-1-24-15,6 10 2 16,8 11 21-16,-2 16 1 0,-1 18 16 16,1 4-2-1,0 17 43-15,-1 24 33 0,-5 8 1 16,-6 4-39-16,-11-1-29 15,-5-3-16-15,-13-4 25 16,-3-10-32-16,-4-12-39 16,4-8-46-16,8-15-197 15,2-9-306-15,-4-17-383 0</inkml:trace>
  <inkml:trace contextRef="#ctx0" brushRef="#br0" timeOffset="975">1873 821 2278 0,'0'0'376'0,"0"0"-318"0,0 0 5 15,0 0 143-15,-169 15-51 16,124-1-99-16,3 6-29 15,3 7 58-15,0 7-42 16,6 8-17-16,4 10 1 16,7 4-18-16,11 4 1 15,8 2-1-15,3-4-9 16,0-2 16-16,30-12-16 16,5-9-6-16,10-18-18 0,8-15-45 15,2-2 10-15,-1-15-9 16,2-30-1-1,-5-7 2-15,-4-10-48 0,-13 3 41 16,-7 7 52-16,-12 11 16 16,-7 16 6-16,-5 12 8 15,-3 13 108-15,0 0 5 16,0 5-86-16,0 20 14 16,3 10-10-16,11-1-24 15,1-2 0-15,12-4-15 16,4-8 0-16,8-12 5 15,0-8-5-15,3 0-21 16,1-20-6-16,-4-16 10 0,-5-1 11 16,-1-4-3-1,-4 5 9-15,-5 11 0 0,-6 11-9 16,-2 14 9-16,-2 0 0 16,-2 11 30-16,5 24 38 15,-1 6-47-15,4 3-5 16,2-1 18-16,1-5-34 15,-4-9-1-15,-2-11 0 16,-8-7-17-16,-5-7 12 16,-4-4 0-16,0-6-6 15,0-24 11-15,0-7-33 16,0-7 14-16,9-5-16 16,8 4-21-16,8 9 42 15,4 9-12-15,4 11 27 16,-4 16-7-16,-2 0 14 0,-2 32 13 15,-5 12 41-15,-4 6-25 16,-4-1 20-16,2-5-44 16,-5-9-11-16,-6-11 33 15,-3-12-34-15,0-12 18 16,0 0 8-16,0-4-16 16,-6-25 5-16,0-11-15 15,6-10-3-15,0-6-10 16,12-2 7-16,27-4-3 15,11 5 3-15,11 7 6 16,7 16-5-16,0 15 11 16,-4 19-3-16,-5 6 90 15,-7 41-12-15,-9 20 20 16,-12 14-2-16,-5 13-33 16,-10 2 21-16,4-6-54 0,-4-4-20 15,4-20 23-15,2-13-36 16,-2-18 0-16,-3-15 0 15,-5-17-18-15,1-3 1 16,16-51-107-16,-4-18-119 16,-1 1-536-16</inkml:trace>
  <inkml:trace contextRef="#ctx0" brushRef="#br0" timeOffset="1441">0 730 2460 0,'0'0'484'16,"0"0"-352"-16,0 0-123 15,0 0 18-15,191 3 34 16,-29-12-61-16,-19-14-293 15,-20-5-2364-15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2:49.24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474 679 1405 0,'0'0'371'15,"0"0"-226"-15,0 0-44 16,0 0 92-16,0 0 60 16,0 0-67-16,0 0-113 0,-176-28-26 15,112 45-46 1,-1 6 13-16,7 7 13 0,6-5-9 15,16 2 10-15,17-4-22 16,16 0-6-16,3 1 0 16,0 0-3-16,28 4-3 15,11-1 4-15,7-5 1 16,9 2-1-16,1-4 2 16,5-2 0-16,-6-1-1 15,-3 4-5-15,-10-1 5 16,-10 1 1-16,-10 2 2 15,-8 3 29-15,-11 1 3 0,-3 2 37 16,0 3 12-16,-32 0-54 16,-14-4 8-1,-8-1-11-15,-8-5-26 0,-6-9 27 16,7-7-27-16,5-6 0 16,14 0 0-16,13 0 0 15,13-11-86-15,16-19-123 16,16-29-92-16,22 5-202 15,12 1-213-15</inkml:trace>
  <inkml:trace contextRef="#ctx0" brushRef="#br0" timeOffset="304">659 840 1669 0,'0'0'303'0,"0"0"-208"16,0 0 113-16,0 0 50 15,3 207-53-15,-3-146-70 16,9-6-80-16,8-2-15 16,8-8-1-16,8-12-12 15,2-9 21-15,1-9-48 16,3-13 1-16,-6-2 8 16,-4 0-9-16,-7-20 0 15,-5-16-1-15,-5-4 1 16,-5-9 7-16,-7-7-7 15,0-2 0-15,0-3-4 16,-7 6 5-16,-11 1-2 16,-9 15-6-16,1 3-139 0,-19 6-68 15,6 14-289 1,0 0-160-16</inkml:trace>
  <inkml:trace contextRef="#ctx0" brushRef="#br0" timeOffset="562">598 574 1637 0,'0'0'316'0,"0"0"-238"16,0 0-13-16,135-160 40 15,-79 127-49-15,2 13-56 16,-7 17 0-16,-3 3-65 16,-9 9-57-16,-8 20-17 15,-3 4-69-15,-5-8-19 0,-4-4 121 16,4-13 106-16,-1-8 165 15,5 0 80-15,5-25-51 16,7-22 48-16,6-14 23 16,14-9-55-16,5-3-157 15,46-16-53-15,-18 22-114 16,-8 16-485-16</inkml:trace>
  <inkml:trace contextRef="#ctx0" brushRef="#br0" timeOffset="1485">3183 785 2479 0,'0'0'361'16,"0"0"-345"-16,0 0-15 16,0 0 84-16,-182-61 97 15,115 61-105-15,-5 1-56 16,-8 35 18-16,2 14 3 0,6 10 7 15,10 11-16-15,17 2-24 16,19 5 30-16,17-5-38 16,9-3-1-16,12-8 21 15,33-14-20-15,17-9-2 16,10-16-6-16,2-15-32 16,1-8 17-16,-7 0-65 15,-7-31-15-15,-13-12 26 16,-1-13-38-16,-12-17 41 15,-5-15 40-15,-2-17 17 16,-2-36 1-16,-4-38 15 16,5-34 0-16,-7 23 3 15,-8 50-3-15,-1 61 39 0,-8 55 52 16,-3 11-13-16,0 13 22 16,3 2-41-16,-3 56-13 15,0 28 30-15,0 24-26 16,0 18-4-16,-3 7-5 15,-8-4-7-15,8-11 28 16,3-9-55-16,0-10 4 16,0-13 11-16,8-11-21 15,11-15 6-15,4-8-7 16,2-14 0-16,1-11-6 16,7-9 1-16,-2-9-31 15,8-11-4-15,7 0-28 16,9-31 2-16,13-11-6 0,4-18 5 15,2-4-9-15,-7-2-71 16,-11 1 45-16,-14 7 77 16,-16 8 25-16,-19 6 4 15,-7 6 56-15,0 10 19 16,-36 7 35-16,-9 12-12 16,-14 9-45-16,-2 0-5 15,-1 20-11-15,3 18-1 16,11 15-11-16,15 5-8 15,14 9 18-15,16 3-33 16,3 3 6-16,13-7 3 16,26-4-15-16,9-12 18 15,11-16-18-15,6-10 0 16,2-12 0-16,6-12-58 0,-3 0-19 16,-2-30-32-16,-2-13-69 15,-15-41-273-15,-15 10-289 16,-24 5-1165-16</inkml:trace>
  <inkml:trace contextRef="#ctx0" brushRef="#br0" timeOffset="1697">3831 504 74 0,'0'0'2166'15,"0"0"-1820"-15,0 0-264 16,0 0 31-16,75-158 83 15,-23 120-107-15,6 4-63 0,4 8-17 16,-3 14-3 0,-11 12 10-16,-9 0-16 0,-11 12-86 15,-2 11-128-15,1-2-308 16,-8-7-27-16,1-7-1132 0</inkml:trace>
  <inkml:trace contextRef="#ctx0" brushRef="#br0" timeOffset="1865">4569 64 1817 0,'0'0'318'0,"0"0"-206"15,0 0 14-15,0 0 70 0,0 0-31 16,179 69-33-16,-173-31-59 16,-6 4-28-1,-12 2-45-15,-33-1-90 0,-55 7-103 16,5-10-196-16,-1-7-341 0</inkml:trace>
  <inkml:trace contextRef="#ctx0" brushRef="#br0" timeOffset="2042">2875 533 2571 0,'0'0'383'0,"0"0"-303"15,0 0-80-15,0 0 0 16,221-38 1-16,-72 30-1 0,-23-1-461 16,-10 6-1095-16</inkml:trace>
  <inkml:trace contextRef="#ctx0" brushRef="#br0" timeOffset="2504">6294 711 2650 0,'0'0'318'16,"0"0"-307"-16,0 0-11 15,10-180 140-15,-43 127 1 16,-12 6-33-16,-10 12-81 16,0 12 7-16,-6 14 55 15,-1 9-62-15,1 24-14 16,2 33 19-16,3 20-26 15,11 21 57-15,11 40-39 16,7 35 16-16,11 37 43 0,12 8-40 16,4-34-5-16,0-45-7 15,0-48-25-15,0-12 24 16,0 12-30-16,0 0 0 16,0 10 8-16,0-17-8 15,0-12-6-15,-15-10-20 16,-8-15-73-16,-7-19-51 15,2-12-211-15,5-16-604 0</inkml:trace>
  <inkml:trace contextRef="#ctx0" brushRef="#br0" timeOffset="2681">5604 1560 2996 0,'0'0'498'0,"0"0"-426"16,207-58-61-16,-103 35-10 16,10-1-2-16,47-15-56 15,-24 11-284-15,-20 2-1359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2:53.00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1324 1541 0,'0'0'250'0,"0"0"-189"15,0 0-36-15,0 0 117 16,0 0-36-16,0 0 26 16,64 15-19-16,-5-35-58 15,16-18-21-15,12-17 6 16,14-16-24-16,15-12 15 15,7-15-31-15,10-12 0 16,-3-8-6-16,-11-6 4 16,-18 1-39-16,-29 6 17 15,-27 8 22-15,-25 20-5 16,-20 20 14-16,0 16 1 0,-23 17 66 16,-16 18 21-16,-17 18 5 15,-11 0-48-15,-11 43-29 16,-10 17 26-16,-6 27-21 15,6 19 14-15,-2 37 26 16,9 34-35-16,22-8 4 16,25-19-6-16,23-21-11 15,11-42 22-15,0 2-42 16,26 8 0-16,7-25-2 16,6-16 4-16,6-15-4 15,6-21-25-15,11-14-109 16,7-6 3-16,2-20-109 0,29-56-126 15,-21 6 5 1,-12 0-535-16</inkml:trace>
  <inkml:trace contextRef="#ctx0" brushRef="#br0" timeOffset="375">1548 852 1415 0,'0'0'362'16,"0"0"-155"-16,0 0 74 15,0 0 32-15,0 0-169 16,-168 70-62-16,100-12-20 16,1 7 29-16,5 5 45 0,14-3-82 15,18-3-27 1,16-12 4-16,14-7-30 0,11-5 0 16,31-14-1-16,16-18-12 15,16-8 11-15,7-8-75 16,1-38-74-16,-7-17 49 15,-17-3 7-15,-20 2 53 16,-16 5 31-16,-14 20 10 16,-8 14 98-16,0 19 34 15,0 6-19-15,0 21-50 16,0 26-43-16,0 11 10 16,0 6-5-16,20 3-17 15,8-5 2-15,8-13-10 16,6-11-12-16,6-12-49 15,11-26-173-15,-6-12-301 0,-19-16-509 16</inkml:trace>
  <inkml:trace contextRef="#ctx0" brushRef="#br0" timeOffset="581">1533 298 2557 0,'0'0'247'0,"0"0"-184"15,0 0-27-15,0 0 16 16,181 101 31-16,-87-77-55 16,69-6-28-16,-25-10-376 15,-21-2-1350-15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2:54.2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918 321 2038 0,'0'0'307'0,"0"0"-226"15,0 0-56-15,0 0 190 16,10-156-32-16,-10 115-57 15,-16 3-49-15,-17 3-53 16,-12 9 23-16,-11 9 2 16,-15 14-28-16,-13 3 10 15,-6 23-31-15,-11 33 0 16,1 17 2-16,5 22 7 16,15 17-9-16,11 13 29 15,24 12 11-15,19 3 23 16,16-9-27-16,10-2-5 15,4-11 7-15,28-9-37 16,16-19 16-16,14-11-7 0,13-19-10 16,9-15 21-16,11-19-13 15,1-20-7-15,5-6-1 16,-1-16-33-16,33-72-140 16,-27 3-376-16,-17 0-528 0</inkml:trace>
  <inkml:trace contextRef="#ctx0" brushRef="#br0" timeOffset="265">1476 239 2372 0,'0'0'506'16,"0"0"-460"-16,0 0-45 15,-3 186 189-15,0-76 2 16,-5 18-89-16,8 7-28 16,0 2-44-16,0-13-14 15,0-12 11-15,0-13-28 16,0-18-10-16,11-16-4 16,1-26-118-16,4-39-127 15,1 0-404-15,-8-33-245 0</inkml:trace>
  <inkml:trace contextRef="#ctx0" brushRef="#br0" timeOffset="683">1173 212 2206 0,'0'0'390'16,"0"0"-254"-16,0 0-103 15,0 0 88-15,0 0 77 16,0 0-58-16,0 0-116 16,157-107-12-16,-79 86 51 15,9 6-8-15,3 6-21 16,8 9-1-16,3 0-16 16,-5 6 35-16,5 26-51 15,-4 9 1-15,1 16 40 0,-8 12-27 16,-5 12 12-1,-7 14-11-15,-17 5-7 0,-15 9 20 16,-21 1-29-16,-25 0 0 16,-3 2 27-16,-42-4-27 15,-24-2 0-15,-11-14-2 16,-15-10 2-16,-8-12 5 16,-1-15-5-16,0-17 0 15,6-23 16-15,11-12-16 16,17-3-1-16,11-11-24 15,26-22-40-15,33-34-25 16,7 9-256-16,33-4-723 0</inkml:trace>
  <inkml:trace contextRef="#ctx0" brushRef="#br0" timeOffset="1270">3141 221 1625 0,'0'0'1004'0,"0"0"-877"0,0 0-93 15,0 0-25-15,0 0 222 16,-25 195-50-16,22-87-93 16,-5 12-12-16,5 5 7 15,0-3-31-15,3-6 14 16,0-10-61-16,0-15-4 16,0-14 19-16,0-15-20 15,6-15 0-15,-3-21-6 16,2-14 6-16,-5-12-9 15,0-6 9-15,0-40-49 16,3-18 7-16,0-18-39 16,0-12-18-16,-3-20-24 15,0-29-16-15,0-26 25 0,0 10 2 16,-9 12 27 0,1 31 46-16,8 37 11 0,0 3 28 15,0 12 61-15,8 23 11 16,17 24 35-16,10 11 0 15,9 6-19-15,10 0 0 16,10 0-37-16,8 3-18 16,10 0-7-16,-3 0-25 15,7-3 33-15,-6 0-34 16,-2 0-5-16,-3 0-8 16,-10 0-36-16,-1 0-107 15,-19 0-388-15,-12 0-474 0</inkml:trace>
  <inkml:trace contextRef="#ctx0" brushRef="#br0" timeOffset="1511">3125 862 735 0,'0'0'1753'0,"0"0"-1515"0,0 0-190 15,0 0 49 1,227-32 60-16,-143 12-90 0,30-3-67 16,-21 2-194-16,-17 7-794 15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3:04.19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98 0,'0'0'1993'0,"0"0"-1657"16,0 0-249-16,0 0 80 0,0 0 93 15,0 0-58-15,0 9-84 16,0-9-27-16,3 0 22 15,-3 0-52-15,0 3-7 16,3-3 11-16,-3 0-23 16,0 3 9-16,0-3-18 15,0 0-33-15,0 0 0 16,0 0-40-16,0 0-155 16,0-6-710-16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3:12.9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 1783 0,'0'0'398'0,"0"0"-191"16,0 0-59-16,0 0-3 15,0 0-16-15,0 0 13 16,0 0-39-16,123 0-25 16,-35 11 27-16,18 4-46 15,37 8 6-15,54 9-29 0,77-3 17 16,46-2 21-16,20-13-74 15,1-14 0-15,-21 0 23 16,-6 0-22-16,-9-3 3 16,-1-2-4-16,1 5 0 15,7-5 21-15,-1 5-21 16,-11-1 0-16,-17-2 22 16,-20 3-21-16,-18-4 11 15,-4 2 11-15,-14 0-8 16,-8-4 52-16,-11-4-56 15,-13-1-10-15,-33 2 41 16,-32-3-41-16,-34 2 0 16,-15 6-1-16,0-5 1 15,-6 3 25-15,-10 0-26 16,-32 0 0-16,-24 6-18 0,-9-3-6 16,-39-9-119-16,-16-2-503 15,3-3-1210-15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3:09.08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964 256 1684 0,'0'0'200'0,"0"0"-153"15,0 0 52-15,0 0 99 16,0 0-1-16,0 0-69 15,-75-88-47-15,46 60 67 0,-7 1-43 16,-6 1 28-16,-10 8-60 16,-9 10-55-16,-11 8 26 15,-6 6-44-15,-6 35 0 16,-3 24 43-16,3 22-43 16,-4 35 2-16,10 42 25 15,23-7-18-15,20-12 57 16,27-18-48-16,8-29-18 15,0 11 40-15,20 4-40 16,13-16 0-16,3-20 0 16,12-17 0-16,8-20 7 15,12-16-7-15,13-22 0 16,9-2-13-16,11-14-44 0,31-57-148 16,-21 5-361-1,-24 1-555-15</inkml:trace>
  <inkml:trace contextRef="#ctx0" brushRef="#br0" timeOffset="466">1343 975 2009 0,'0'0'517'0,"0"0"-413"0,0 0 82 16,0 0 10-16,0 0-70 15,-171-100-8-15,129 100-89 16,-5 0-5-16,2 40-11 16,3 20-3-16,7 15 14 15,11 13-24-15,15 2 0 16,9-5 6-16,3-10-6 15,36-13-10-15,9-18-18 16,14-24-37-16,7-20 26 16,-4-6-73-16,-4-37-44 15,-13-19 117-15,-11-5 17 16,-15 3 16-16,-13 4 6 16,-6 18 76-16,-3 11 75 0,0 19-28 15,0 12-33-15,0 0-2 16,0 16-82-16,0 26-6 15,0 9-1-15,0 5 1 16,8-8-6-16,14-3-40 16,4-17-129-16,19-28-145 15,-3 0-296-15,-6-1-538 0</inkml:trace>
  <inkml:trace contextRef="#ctx0" brushRef="#br0" timeOffset="1210">2089 875 2254 0,'0'0'457'0,"0"0"-247"16,0 0-21-16,-188 23-20 15,126 8-30-15,3 15-92 16,11 2-16-16,6 8-20 15,12 3-10-15,11-4 28 16,13 3-29-16,6-6 0 16,0-2-3-16,0-7 3 15,13-7 0-15,16-10-6 16,7-8-8-16,6-10 2 0,6-8-24 16,8 0-34-1,5-11 40-15,7-24-40 0,6-11-4 16,11-16 10-16,2-17-4 15,4-12 21-15,-1-11-70 16,-6-11 29-16,-3-4 65 16,-9 0-1-16,-7 7 24 15,-17 13-7-15,-12 16 7 16,-13 19 60-16,-17 15 11 16,-6 19 60-16,0 7 9 15,-23 6-29-15,-5 10-17 16,-5 5-34-16,-6 3-31 15,4 29 22-15,-1 20-51 16,3 13 0-16,7 13 4 16,10 15-3-16,7 5-1 0,3 6 0 15,6 4 0-15,0-1-9 16,0-1 9-16,0-10 0 16,0-8-3-16,6-18 3 15,0-12-17-15,-3-21-2 16,1-16-21-16,-1-16 39 15,0-5-38-15,6-8 0 16,8-37 38-16,5-12-24 16,11-10 16-16,3 0-9 15,7 15 18-15,2 13-21 16,0 20 17-16,3 19-7 16,5 0 11-16,-5 37 35 15,-6 16 9-15,0 9 10 16,-9 2-25-16,-8-7 20 0,-2-4-49 15,-6-14 0-15,-5-8 5 16,-2-17-5-16,-7-14-81 16,0-26-91-16,-3-24-156 15,0-8-508-15</inkml:trace>
  <inkml:trace contextRef="#ctx0" brushRef="#br0" timeOffset="1437">1363 425 2201 0,'0'0'430'16,"0"0"-430"-16,0 0 0 15,174-26 0-15,17-52 0 16,-18 2-242-16,-5-3-1436 0</inkml:trace>
  <inkml:trace contextRef="#ctx0" brushRef="#br0" timeOffset="1976">4399 1158 2223 0,'0'0'288'16,"0"0"-288"-16,0 0 0 16,0 0 135-16,0 0-72 15,0 0-27-15,0 0-8 0,211-56-21 16,-124 19 25 0,8-11-20-16,1-10-12 0,-1-11 0 15,-11-7-18 1,-14-7-47-16,-17 0-5 0,-18-3 6 15,-22 2 64-15,-13 5 13 16,0 9 9-16,-6 9 65 16,-13 15-7-16,-7 16 89 15,-4 19-36-15,-2 11-79 16,-10 11-1-16,0 45-46 16,-4 23 1-16,1 25 43 15,5 42-38-15,9 32 7 16,8-14 18-16,7-18-14 0,16-20 15 15,0-34-25 1,0 9-4-16,9-1 7 16,13-18-17-16,8-21-23 0,10-24-102 15,27-37-152-15,-5-13-295 16,-7-28-460-16</inkml:trace>
  <inkml:trace contextRef="#ctx0" brushRef="#br0" timeOffset="2931">5602 1061 2239 0,'0'0'470'0,"0"0"-343"16,0 0 63-16,0 0 20 15,-170 14-71-15,125 16-105 16,0 8 10-16,3 12-44 15,6 8 0-15,7 6 18 16,13 5-18-16,13-3-15 16,3-2 14-16,6-3-43 15,24-9-1-15,12-9-37 16,6-13-5-16,11-18 6 16,-1-12-92-16,4-6 17 15,-5-34-6-15,-1-14 1 16,-14-10 92-16,-6-7 33 15,-14-1 36-15,-5 6 102 0,-11 7-13 16,-3 18 63 0,-3 21-1-16,0 17 53 0,0 3-73 15,0 26-113-15,-3 27-8 16,0 8 46-16,3 3-56 16,0-2 11-16,0-11-11 15,0-12 1-15,12-16-1 16,4-8 0-16,1-15 0 15,2 0 0-15,7-8 0 16,0-28-15-16,7-8 2 16,0-1-10-16,1 0 14 15,2 9-3-15,-3 13 3 16,-7 12-9-16,0 11 5 0,-7 3-8 16,1 28 7-1,-1 8 14-15,-2-1-3 16,-5-3 3-16,-2-10 0 0,-4-6-6 15,-3-11 6-15,0-5-9 16,-3-3 8-16,0 0 2 16,0-17-2-16,3-15-24 15,8-13-42-15,8-1 32 16,10 0-28-16,1 5 30 16,2 12 19-16,-2 11-8 15,-2 18 21-15,-5 0-13 16,-1 20 14-16,1 18 69 15,-4 7-38-15,1-2 29 0,-6-5 9 16,-5-9-51-16,-6-10 22 16,-3-9-40-16,0-8 0 15,0-2 56-15,0 0-26 16,-6-6-15-16,-3-22-3 16,1-6-4-16,8-8-14 15,0-8 6-15,8-4-5 16,20-1-8-16,11 3 13 15,6 10-18-15,0 11 16 16,0 21 1-16,2 10-11 16,1 2 24-16,3 37 9 15,-1 16 139-15,-8 9-108 16,-6 9 2-16,-13-3 17 16,-11-3-23-16,-2-14 27 0,-4-18-75 15,-3-12 0 1,-3-12-8-16,0-7 4 0,0-4-79 15,-3-23-73-15,-19-19-470 16,-4-4-766-16</inkml:trace>
  <inkml:trace contextRef="#ctx0" brushRef="#br0" timeOffset="3135">5978 0 2732 0,'0'0'195'0,"0"0"-195"0,0 0-24 16,155 164 24-16,-80-98 26 16,38 42-26-16,-19-16-626 15,-23-14-1530-15</inkml:trace>
  <inkml:trace contextRef="#ctx0" brushRef="#br0" timeOffset="4086">8379 872 3094 0,'0'0'211'0,"0"0"-211"0,0 0-103 16,0 0 71-16,0 0-98 15,0 0-1328-15</inkml:trace>
  <inkml:trace contextRef="#ctx0" brushRef="#br0" timeOffset="4202">8317 1610 2968 0,'0'0'374'0,"0"0"-374"16,0 0-101-16,0 0-467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4:23.43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83 426 0,'0'0'1755'15,"0"0"-1502"-15,0 0-127 16,0 0 98-16,0 0-6 16,0 0-103-16,0 0-115 15,22 3-10-15,21-15-132 16,-4-1-328-16,-4 4-330 0</inkml:trace>
  <inkml:trace contextRef="#ctx0" brushRef="#br0" timeOffset="164">552 35 1470 0,'0'0'776'0,"0"0"-641"16,0 0-109-16,0 0 65 15,0 0-91-15,0 0-242 16,0 0-542-16</inkml:trace>
  <inkml:trace contextRef="#ctx0" brushRef="#br0" timeOffset="279">978 0 1280 0,'0'0'0'15,"0"0"-1248"-15</inkml:trace>
  <inkml:trace contextRef="#ctx0" brushRef="#br0" timeOffset="456">978 0 1365 0,'209'57'358'16,"-209"-49"-70"-16,0 4 32 15,0 5-42-15,0 2-10 0,0 7-129 16,-12 5-76-16,-18 5-63 15,-2 3 0-15,-18 11-163 16,10-11-363-16,11-10-413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3:14.04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162 165 1698 0,'0'0'495'0,"0"0"-398"0,0 0-49 16,0 0 76-16,0 0 80 15,0 169-46-15,0-76-44 16,3 12-15-16,0 5-58 16,1 1-5-16,2-8-15 15,-3-11-21-15,1-15 14 16,2-16-14-16,0-17-26 15,2-21-46-15,-2-17-205 16,0-6-110-16,-6-41-4 16,0-11-345-16,0-4-476 0</inkml:trace>
  <inkml:trace contextRef="#ctx0" brushRef="#br0" timeOffset="466">71 555 970 0,'0'0'343'15,"0"0"-72"-15,-12-167-71 0,12 113-11 16,3 6 24-1,22 4 3-15,7 7-44 0,11 6-21 16,3-2-27-16,5 8-24 16,4 10-10-16,10 5-46 15,3 10-14-15,-1 0 24 16,-5 23-53-16,-12 18 28 16,-19 9-2-16,-14 8-21 15,-17 2 42-15,-9 9-33 16,-33-9-6-16,-8 0 15 15,2-14-23-15,6-11-1 16,9-14 7-16,18-13 0 16,4-5 10-16,11-3-17 0,0 0 0 15,0 0-1-15,20 0-36 16,19-3 9-16,12 3 10 16,18 0-11-16,5 0 28 15,4 20-10-15,0 12 11 16,-4 9-15-16,-16 6 15 15,-13 6-1-15,-25-1-1 16,-20 3 2-16,0-2 2 16,-42 0 7-16,-23-11-5 15,-16-3 65-15,-15-9-40 16,-12-13 0-16,-8-6 30 16,-1-7-34-16,7-4 31 0,9 0-55 15,17-12 14-15,22-7-6 16,23-3-9-16,27-1-49 15,27-27-71-15,35 7-238 16,7-5-377-16</inkml:trace>
  <inkml:trace contextRef="#ctx0" brushRef="#br0" timeOffset="827">1352 570 2018 0,'0'0'302'0,"0"0"-232"0,0 0-45 16,203-110 98-16,-128 50-5 16,3-6-100-16,-13-5-18 15,-10-1 35-15,-23 7-11 16,-13 10 73-16,-13 17 42 15,-6 15-18-15,0 17 44 16,0 6-93-16,0 29-32 16,-3 35 13-16,-13 25-41 15,4 21 30-15,1 9-8 16,8 1-22-16,3-4 53 16,0-14-59-16,0-7 0 15,0-21 15-15,3-10-21 16,5-14-47-16,1-18-76 0,1-17-230 15,-4-12-526-15</inkml:trace>
  <inkml:trace contextRef="#ctx0" brushRef="#br0" timeOffset="1012">2521 616 2675 0,'0'0'510'0,"0"0"-425"16,0 0-83-16,0 0-2 0,0 0-9 15,0 0-481-15,0 0-834 0</inkml:trace>
  <inkml:trace contextRef="#ctx0" brushRef="#br0" timeOffset="1143">2661 1179 2638 0,'0'0'556'0,"0"0"-540"15,0 0-16-15,0 0-181 16,0 0-1043-16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3:22.28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2887 0,'0'0'524'15,"0"0"-515"-15,0 0 11 16,0 0-38-16,0 0 18 16,0 0-241-16,0 0-1226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3:17.66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438 330 1787 0,'0'0'363'15,"0"0"-254"1,0 0 56-16,0 0 67 0,-6 181-38 16,6-82-76-16,0 15-84 15,0-1 30 1,0 3 10-16,0-10-38 0,0-5 13 15,0-16-44-15,0-8-4 16,3-21-2-16,3-19-92 16,10-33-189-16,-5-4-376 15,-2-16-1117-15</inkml:trace>
  <inkml:trace contextRef="#ctx0" brushRef="#br0" timeOffset="310">0 954 1920 0,'0'0'270'16,"0"0"-210"-16,0 0 23 16,182-1 17-16,-98-12 10 15,7 4-26-15,3 6 0 16,-7 3 43-16,-8 0-26 15,-12 14-26-15,-11 14 31 16,-17 3-56-16,-10 6-8 16,-16 4 21-16,-10 7-26 0,-3-4 23 15,0-7-38 1,0-4-21-16,-7-10 20 0,1-9-21 16,3-8-84-16,3-6-85 15,0-6-322-15,0-20-323 0</inkml:trace>
  <inkml:trace contextRef="#ctx0" brushRef="#br0" timeOffset="467">836 753 1770 0,'0'0'742'15,"0"0"-604"-15,0 0 14 16,0 0-114-16,0 0-38 15,0 0-200-15,30-149-436 0,-1 141-775 16</inkml:trace>
  <inkml:trace contextRef="#ctx0" brushRef="#br0" timeOffset="1264">1093 1090 1512 0,'0'0'301'0,"0"0"10"15,0 0-9-15,0 0-55 16,6 168-35-16,-6-148-136 16,0-8-15-16,0-5-61 15,0-7 2-15,0 0-10 16,0-16-10-16,0-13-107 0,0-9 14 16,17-5-20-16,11-5 48 15,8 4-26 1,9 3 50-16,8 10 51 0,-2 8 4 15,5 10 4-15,-5 13 49 16,-1 0 38-16,-8 24 73 16,-11 15-47-16,-1 1-19 15,-12 9 27-15,-7 0-67 16,-5 1-9-16,-3-6 7 16,-3-2-51-16,0-11 29 15,0-9-30-15,0-12-56 16,0-3 28-16,0-7-54 15,7 0-29-15,10-24 18 16,1-16 8-16,15-14 69 0,6-10-73 16,9-17-26-16,14-9 62 15,6-13 21-15,4-8-203 16,-2 0 94-16,2 1 99 16,-17 13 31-16,-13 17 22 15,-15 12 90-15,-24 21 199 16,-3 9-72-16,-3 15-40 15,-24 5-11-15,-8 9-61 16,-4 9 15-16,-3 0-92 16,0 36-21-16,0 19 50 15,3 24-56-15,3 14 12 16,7 15 3-16,6 2-21 16,4 4 54-16,8-5-60 0,8-4 0 15,3-7-4-15,0-10 4 16,0-12-2-16,0-15 2 15,0-17-12-15,0-17-4 16,14-19-37-16,-2-8-35 16,15-8 75-16,5-34-23 15,10-7 4-15,10-7 16 16,5 7 16-16,10 11-14 16,-3 19 31-16,4 12-17 15,-6 7 64-15,-7 19 9 16,-7 23-7-16,-12 8-15 15,-10 4-36-15,-7-2 32 0,-10-9-47 16,2-10 0-16,-8-8 16 16,-3-17-16-16,0-8-45 15,0-14-78-15,-14-24-242 16,-5-7-465-16</inkml:trace>
  <inkml:trace contextRef="#ctx0" brushRef="#br0" timeOffset="1461">883 146 2602 0,'0'0'378'0,"0"0"-362"0,0 0-16 16,258-73-22-16,-128 38 21 15,-7 4-709-15</inkml:trace>
  <inkml:trace contextRef="#ctx0" brushRef="#br0" timeOffset="3761">7546 270 1677 0,'0'0'609'0,"0"0"-539"16,0 0-27-16,0 0 213 15,9 189 18-15,-9-85-161 16,-3 7-27-16,-3 4 34 15,3-11-45-15,3-5-5 0,0-14-65 16,0-12-5 0,9-15-29-16,-3-8-164 0,-6-18-173 15,0-8-357-15,-6-16-866 0</inkml:trace>
  <inkml:trace contextRef="#ctx0" brushRef="#br0" timeOffset="4185">7131 914 1987 0,'0'0'266'0,"0"0"-230"16,0 0-21-16,0 0 16 0,210-47 18 16,-129 44 7-16,3 3-38 15,-2 0 21 1,-12 12 24-16,-11 21 22 0,-11 12 38 15,-15 11-34-15,-10 8-25 16,-7 3 14-16,-7 0-60 16,5-5-1-16,2-10-16 15,7-13-1-15,5-14-7 16,9-16-101-16,5-9-82 16,0-9 74-16,3-29-65 15,-9-9 6-15,-5-9 80 16,-8 5 64-16,-6 4 31 15,-7 11 82-15,-7 16 140 16,-3 14 39-16,0 6-74 16,0 6-93-16,0 30 8 0,3 8-18 15,3 2 28-15,5 3-71 16,8-6-29-16,7-4-12 16,10-9-36-16,6-13-63 15,29-17-236-15,-13-3-473 16,1-19-1141-16</inkml:trace>
  <inkml:trace contextRef="#ctx0" brushRef="#br0" timeOffset="4426">8771 922 2063 0,'0'0'484'0,"0"0"-337"16,0 0 143-16,-202 15-22 15,138 18-67-15,8 7-134 16,14 7-11-16,19 4 2 16,17 5-47-16,6-3 19 15,17-4-30-15,25-1-2 16,15-11-11-16,12-8-32 16,8-14-39-16,31-15-121 15,-24 0-176-15,-19 0-427 0</inkml:trace>
  <inkml:trace contextRef="#ctx0" brushRef="#br0" timeOffset="2384">3569 1205 1778 0,'0'0'215'16,"0"0"-167"-16,0 0-35 0,0 0 24 16,0 0 97-1,166-43-79-15,-82-2-31 0,16-7 20 16,13-15-44-16,11-11 0 16,2-16-1-16,-3-8-52 15,-19-12-7-15,-23 1-33 16,-30 2 81-16,-25 8 2 15,-22 16 20-15,-4 14 30 16,-16 15 60-16,-20 17-7 16,-7 17 103-16,-5 24-64 15,-7 0-25-15,1 44 6 16,-2 27-68-16,3 45 5 16,11 42-3-16,11-4-11 15,14-10 56-15,17-20-85 16,0-26 16-16,9 14 20 0,24 5-43 15,9-14 1-15,11-16-9 16,9-23 13-16,8-18-20 16,5-29-60-16,2-17-20 15,-2-11 31-15,-10-36-39 16,-14-11 67-16,-12-5 14 16,-16 1 22-16,-10 12 16 15,-10 19-10-15,-3 19 60 16,0 12 65-16,-6 12-107 15,-10 27-4-15,-4 11-17 16,8 0 3-16,2-4-12 16,7-10-2-16,3-10-110 15,0-26-151-15,0 0-364 16,3-10-487-16</inkml:trace>
  <inkml:trace contextRef="#ctx0" brushRef="#br0" timeOffset="2530">4775 517 2102 0,'0'0'479'15,"0"0"-410"-15,0 0-38 16,0 0-31-16,0 0-124 16,0 0-405-16</inkml:trace>
  <inkml:trace contextRef="#ctx0" brushRef="#br0" timeOffset="3193">5086 1217 1763 0,'0'0'231'15,"0"0"-152"-15,0 0-39 16,165 11 63-16,-97-11-38 15,6-20-35-15,1-11 20 16,-4-8-50-16,-5-8 0 16,-21 0 23-16,-17 1-22 0,-22-4-1 15,-6 10-1 1,-15 2 1-16,-27 17 79 0,-7 16 20 16,-5 5-23-16,1 17 23 15,5 27 20-15,9 10-34 16,16 6-19-16,17 4-31 15,6 0 12-15,6-6-47 16,30-9-13-16,9-10 13 16,6-16-49-16,5-11-26 15,3-12-31-15,-2-3 1 16,-1-29 87-16,-4-9-22 16,-4-6-3-16,-3-2 32 15,-6 8-2-15,-6 11 13 16,-10 16-6-16,-11 14 14 15,-4 0 3-15,-8 37-2 0,0 15-8 16,0 2 21-16,0 2-21 16,-8-8-2-16,-1-5 0 15,2-12 1-15,1-14-15 16,0-13-6-16,6-4-12 16,0-12-53-16,0-32-21 15,3-15 63-15,22-6 1 16,14-12 13-16,3 6 17 15,6 13 26-15,2 12 6 16,-8 24 85-16,-3 17 18 16,-4 5 33-16,-5 27 52 15,-8 26-51-15,-2 9 4 0,-11 6-79 16,-2 3-4 0,-4-8-30-16,-3-7-46 0,0-13-1 15,0-16-97-15,0-21-147 16,0-6-317-16,-10 0-591 0</inkml:trace>
  <inkml:trace contextRef="#ctx0" brushRef="#br0" timeOffset="3433">5163 672 2230 0,'0'0'277'0,"0"0"-237"16,0 0-39-16,0 0 94 15,162-174-47-15,-84 135 1 16,6 6-27-16,-2 20-21 16,-9 13-2-16,16 28-19 15,-21 24-148-15,-14 1-392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3:16.59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807 338 1721 0,'0'0'271'0,"0"0"-179"15,0 0 1-15,0 0 59 16,-197-78-35-16,131 67-6 16,-7 4-109-16,-3 7 11 15,3 0 54-15,-2 30-31 16,7 20-9-16,6 15-20 15,10 12-5-15,10 11 7 0,19-4-9 16,23 2 0-16,0-10 1 16,33-1-1-16,23-8-19 15,11-10-6-15,12-9-8 16,8-10 25-16,6-6-32 16,-6-4 24-16,2 2 4 15,-18-5 12-15,-10 5-9 16,-16 2 9-16,-19-2 0 15,-16 3 9-15,-10 1 11 16,-22-2-13-16,-34-3 65 16,-22-2-14-16,-12-12 12 15,-14-11-3-15,0-4-33 16,4 0 40-16,15-11-74 16,18-9-1-16,25-1-10 15,42-11-86-15,0 3-156 0,22 1-389 16</inkml:trace>
  <inkml:trace contextRef="#ctx0" brushRef="#br0" timeOffset="644">1627 902 1783 0,'0'0'275'0,"0"0"-176"15,0 0 31-15,0 0 61 16,0 0 25-16,-178-39-98 15,120 39-51-15,-7 7-1 16,-3 22-32-16,4 9 17 16,2 12 4-16,12 5-38 15,16 3 32-15,14-3-49 16,17 4 0-16,3-6-1 16,9-7 2-16,30-2-2 0,10-12-26 15,6-9-32-15,10-14 36 16,-1-9-84-16,1-6-9 15,-3-32 61-15,-4-15-7 16,-9-17 31-16,-10-14-6 16,-6-16 10-16,-11-13 17 15,-13-39-16-15,-9-31 26 16,0 13 5-16,-3 23 22 16,-10 29 28-16,4 45 18 15,6 9 85-15,0 14 2 16,3 33-79-16,0 17-32 15,0 35-5-15,6 42 14 16,16 41 47-16,-5 7-63 16,-1 16-23-16,-4 2 16 15,2-27-29-15,-1 16-6 0,2-9 3 16,5-13 6-16,-3-6-14 16,2-15 6-16,1-17-1 15,-7-16 0-15,-1-20-112 16,2-36-84-16,-8 0-181 15,-6-31-353-15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3:24.43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138 319 1943 0,'0'0'302'16,"0"0"-239"-16,0 0 186 15,-59 189 6-15,40-91-105 0,-1 14 5 16,8 1-93-16,-2 0-4 15,8-1 28-15,-1-8-51 16,7-8 49-16,0-8-84 16,0-15 0-16,0-17 22 15,0-19-22-15,7-17-17 16,-4-13-50-16,3-7-45 16,5-23 71-16,-2-27-62 15,5-21-41-15,-2-16 28 16,-2-16 17-16,-4-13 22 15,-6-35-25-15,0-44 7 0,-3 14 40 16,-16 17 3 0,5 36 52-16,5 45 21 0,3 15 83 15,3 6 25-15,3 27-2 16,0 17 1-16,0 16-14 16,26 2-78-16,13 0 13 15,9 0 34-15,10 5-58 16,4 7-1-16,9 0 2 15,4-3-17 1,3 1 34-16,2-3-43 0,1-4 0 16,-3 0-7-16,-13-3-20 15,-10 0-87-15,-19 6-170 16,-18-4-320-16,-13 4-427 0</inkml:trace>
  <inkml:trace contextRef="#ctx0" brushRef="#br0" timeOffset="214">20 816 1487 0,'0'0'980'0,"0"0"-807"16,0 0-100-16,0 0 148 15,0 0 2-15,199 6-181 16,-59-6-42-16,-17-9-74 0,-21-2-433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3:23.09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439 939 1647 0,'0'0'263'16,"0"0"-133"-16,0 0 12 16,0 0 130-16,0 0-97 15,-197-41-54-15,142 79 3 16,-1 18-66-16,8 17 4 0,6 11 8 15,19 3-37-15,13-4 19 16,10-10-52-16,24-16 0 16,27-22-12-16,20-17-31 15,14-18-27-15,5-9-87 16,-2-32-21-16,-4-11 74 16,-12-8-43-16,-18 3 49 15,-18 4 97-15,-10 16 1 16,-16 13 61-16,-10 15 114 15,0 9-7-15,0 9-35 16,0 25-81-16,-7 11 2 16,7 4 30-16,0 1-74 0,16-9-10 15,23-9 0-15,13-15-16 16,6-17 10-16,1 0-81 16,-1-17-53-16,-2-24 107 15,-11-9-18-15,-10 1 21 16,-8-1 23-16,-12 6 7 15,-8 18 42-15,-7 12 61 16,0 14 52-16,0 0-41 16,0 34-93-16,-7 10 18 15,4 6 0-15,3 4-33 16,0-5 25-16,16-6-31 16,13-7-52-16,21-19-46 15,-5-13-225-15,-6-4-448 0</inkml:trace>
  <inkml:trace contextRef="#ctx0" brushRef="#br0" timeOffset="408">1782 1009 1051 0,'0'0'1385'16,"0"0"-1069"-16,0 0-29 15,0 0-70-15,-205 17-51 16,144 15-24-16,-1 9-104 16,6 9 5-16,11 3-4 15,20 0-38-15,19 1 35 16,6-4-36-16,25-7-40 16,26-10 34-16,19-12-72 0,9-19-24 15,2-2-76-15,1-15-23 16,-10-19 63-16,-18-8-44 15,-12-2 97-15,-20 7 74 16,-8 6 22-16,-11 6 20 16,-3 13 126-16,0 12 12 15,0 0-27-15,0 12-92 16,-3 24 8-16,0 4 62 16,3 7-78-16,0 0-24 15,0-4-18-15,0-5 10 16,12-5-23-16,-1-14-91 0,-11-19-138 15,0 0-132 1,0 0-438-16</inkml:trace>
  <inkml:trace contextRef="#ctx0" brushRef="#br0" timeOffset="636">1033 0 2259 0,'0'0'215'0,"0"0"-201"16,0 0 88-16,0 0 119 16,0 0-61-16,168 172-91 0,-168-97-66 15,-30 52-3-15,-21-20-278 16,-7-11-424-16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3:25.84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471 230 1290 0,'0'0'604'0,"0"0"-457"15,0 0-35-15,0 0 154 16,0 0-85-16,0 0-50 15,0 123-22-15,0-28-25 16,0 15 16-16,0 8-76 16,-3 2 19-16,-5-3 13 15,2-7-35-15,-3-7-11 16,-1-18-10-16,4-19 0 16,-1-16-35-16,3-20-225 15,4-19-208-15,0-11-120 0</inkml:trace>
  <inkml:trace contextRef="#ctx0" brushRef="#br0" timeOffset="342">0 1014 1739 0,'0'0'391'0,"0"0"-268"0,0 0-93 15,0 0 162-15,0 0-24 16,165 0-62-16,-89-4-27 16,5-9-50-16,6-4-11 15,3 2-17-15,2 0 8 16,-5 6 64-16,-6 8-64 16,-10 1-1-16,-18 6 8 15,-22 22-7-15,-17 12 18 16,-14 8 15-16,0 1-15 15,-6 1 39-15,-14-4-65 16,4-5 8-16,-1-9 10 16,8-5-19-16,4-3-1 15,5-14-96-15,0-10-178 16,14 0-298-16,9-10-375 0</inkml:trace>
  <inkml:trace contextRef="#ctx0" brushRef="#br0" timeOffset="494">863 711 2083 0,'0'0'302'0,"0"0"-70"16,0 0-133-16,0 0-99 16,0 0 0-16,0 0-472 15,0 0-320-15</inkml:trace>
  <inkml:trace contextRef="#ctx0" brushRef="#br0" timeOffset="1340">1194 980 1605 0,'0'0'273'0,"0"0"-38"0,0 0 37 15,57 208-66-15,-44-153-76 16,1-12-23-16,-8-8-90 15,-3-15-7-15,-3-13 38 16,0-7 7-16,0 0 13 16,0-27-61-16,0-17-6 15,0-13-1-15,0-13-20 16,0-2-28-16,19 8 11 16,18 10-5-16,5 16 26 15,6 14 15-15,7 18 1 0,4 6 20 16,-5 16 7-1,-1 22 24-15,-11 11-4 0,-6 7-29 16,-11 1 19-16,-8 1-10 16,-8-4-26-16,-3-5 25 15,-3-11-26-15,2-5 0 16,-5-15-2-16,0-2 2 16,0-10-7-16,3-6-28 15,3 0-11-15,4-9-18 16,13-21-48-16,5-16 24 15,11-15 6-15,12-15 7 16,11-16-51-16,10-17-54 16,9-5-43-16,4-1 74 0,2-3 26 15,-9 10 78-15,-13 9 45 16,-17 15 26-16,-18 11 73 16,-21 18 39-16,-9 13 90 15,0 13 33-15,-33 14-101 16,-5 13-13-16,-4 2-17 15,-5 9-61-15,2 28 1 16,0 11-22-16,9 18-21 16,11 5 32-16,5 15-59 15,11 10 21-15,6 4-2 16,-1 6-13-16,4-2 14 16,0-1-19-16,0-9 1 15,0-9 8-15,0-15-9 0,0-14-1 16,0-14 0-16,0-23-8 15,4-13-10-15,8-6-10 16,11-6 7-16,10-32 6 16,12-12 7-16,6-2-14 15,15 0 22-15,8 11-9 16,1 18 8-16,6 13 2 16,-7 10 4-16,-10 18 77 15,-8 26-38-15,-17 15 9 16,-16 2 6-16,-10 4-32 15,-7-10 4-15,-6-6-25 16,0-15 0-16,0-10-3 16,0-12-3-16,0-12-33 15,0 0-43-15,0-33-125 16,-16-13-445-16,-4-6-642 0</inkml:trace>
  <inkml:trace contextRef="#ctx0" brushRef="#br0" timeOffset="1591">1113 185 2213 0,'0'0'377'16,"0"0"-321"-16,0 0 4 16,0 0 104-16,227-39-119 15,-76-16-45-15,-21 9-454 16,-24 1-831-16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3:28.34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54 622 1768 0,'0'0'321'0,"0"0"-212"15,0 0-32-15,0 0 77 0,0 0-7 16,0 0-27-16,13 176-82 16,-13-108-10-16,3 1 35 15,-3-7-48-15,0-10 3 16,0-8-6-16,0-12-6 16,0-11 10-16,0-12-16 15,-10-9 42-15,-2 0 12 16,-5-27-54-16,4-17 0 15,4-16 5-15,6-8 1 16,3-3-3-16,0 1-2 16,25 4-1-16,11 3 6 15,13 12-5-15,6 7-1 16,7 11 0-16,5 12 6 16,4 8-15-16,40 13-99 15,-17 0-113-15,-13 2-381 0</inkml:trace>
  <inkml:trace contextRef="#ctx0" brushRef="#br0" timeOffset="445">1217 701 1861 0,'0'0'358'0,"0"0"-155"16,0 0-10-16,0 0 84 15,-210-116-100-15,141 116-90 16,-5 3-30-16,-1 35-50 16,10 18 26-16,11 11 29 15,21 3-61-15,27 3 7 16,6-7-6-16,26-4 8 15,32-15-20-15,24-17-29 16,11-14-23-16,7-16 4 16,1 0-63-16,-11-35 29 15,-22-8 22-15,-18-11 18 16,-22 8 52-16,-14 3 0 16,-14 13 58-16,0 16 75 0,0 14-16 15,0 0-51 1,0 23-36-16,0 24-24 0,0 8 42 15,9 7-48-15,24-4 1 16,12-2-2-16,14-13-99 16,50-20-119-16,-14-11-463 15,-5-12-993-15</inkml:trace>
  <inkml:trace contextRef="#ctx0" brushRef="#br0" timeOffset="1272">2819 0 2129 0,'0'0'289'0,"0"0"-222"15,0 0 72-15,0 186 134 16,0-103-183-16,0 15-27 16,0 7 13-16,0-1-23 15,0 2 20-15,0-5-43 16,0-1-30-16,0-10 15 16,0-8-15-16,0-12-1 15,0-15 1-15,0-16-36 16,0-14 21-16,9-16-39 0,4-9-40 15,7-6 74 1,5-31-11-16,11-18-3 0,9-16-19 16,7-10-23-16,14-10 4 15,10-6-32-15,16 1 23 16,12-1 53-16,6 6-34 16,-4 5 42-16,-2 8 8 15,-17 7 12-15,-18 10 8 16,-24 8 8-16,-22 12-8 15,-23 7 93-15,0 8 9 0,-20 2 16 16,-19 1-38 0,-9 8-15-16,-7 2 14 0,4 9-44 15,-2 4-19-15,8 0 29 16,6 20-53-16,6 18 14 16,10 15-8-16,11 11 3 15,2 16 7-15,4 9-16 16,-1 10 0-16,0 5 21 15,-5 5-21-15,1-4 0 16,-1-6-6-16,-1-9 12 16,4-13-5-16,-2-17-1 15,8-19-10-15,0-16 2 16,3-19-43-16,0-6 23 16,0-6-19-16,26-33 1 15,13-16 35-15,6-9-35 0,14 2-6 16,-1 3 29-16,4 19-25 15,-5 16 31-15,-1 23 16 16,-4 1 2-16,-4 27 58 16,-5 27 63-16,-7 3-21 15,-8 7-34-15,-11 1-55 16,-8-7 30-16,-9-5-17 16,0-12-16-16,0-9-18 15,0-9-55-15,0-12-144 16,16-11-293-16,4-4-131 15,2-23-659-15</inkml:trace>
  <inkml:trace contextRef="#ctx0" brushRef="#br0" timeOffset="2249">4577 713 1802 0,'0'0'477'0,"0"0"-397"16,0 0 105-16,0 0 103 15,0 0-140-15,-207-2-48 16,165 25-22-16,0 9-29 16,10 6 43-16,2 12-60 15,11 2-26-15,7 6 15 16,12-2-21-16,0 0 0 0,0-10-12 15,22-9-22 1,14-7 9-16,2-13-62 0,11-13-45 16,0-4-30-16,6-18-21 15,-4-19-5-15,-6-8 69 16,-1-4 44-16,-15 8-54 16,-10 6 57-16,-10 14 72 15,-1 15 28-15,-5 6 25 16,0 2 13-16,3 25 53 15,1 2-61-15,5 4-6 16,5-6-51-16,5-8 13 16,7-7 41-16,-2-12-55 15,1 0 7-15,1 0-7 0,-2-29 1 16,2-9-5-16,1-5 4 16,-2-5 0-16,-2 5 9 15,-7 8 1 1,-2 12-10-16,-8 19 64 0,-5 4-24 15,-1 22 120-15,0 24-73 16,0 9-35-16,4 8 29 16,3 4-33-16,-1-7-20 15,5-7-28-15,-2-13 12 16,1-14-13-16,-7-10 1 16,-1-14-29-16,-2-2 16 15,0-9-5-15,0-23-20 16,7-15 23-16,2-10-11 0,8-6 20 15,5-1-66 1,8 6 6-16,-1 14 51 0,1 11-18 16,-4 22 32-16,-2 11 1 15,-5 9 56-15,-2 32 61 16,-1 12-38-16,1 5-32 16,-8 2 32-16,1-2-70 15,-10-13 0-15,-3-9 2 16,0-16-4-16,0-8 23 15,-3-12-30-15,-10 0 6 16,-4-15-6-16,5-19 0 16,9-13-18-16,3-15-1 0,0-5-22 15,15-9 40 1,24-4-29-16,7 12 12 0,6 8 4 16,7 20-10-16,-5 20 24 15,5 20 28-15,-7 2 17 16,-4 43 99-16,-9 15-44 15,-10 19-8-15,-7 6 37 16,-5 6-48-16,-3-6-23 16,-5-8-17-16,1-8-40 15,-1-18 26-15,2-13-27 16,-2-14-36-16,-3-9 15 16,1-15-112-16,5-15-8 15,2-26-124-15,-5-3-506 0</inkml:trace>
  <inkml:trace contextRef="#ctx0" brushRef="#br0" timeOffset="2657">2277 629 2179 0,'0'0'388'0,"0"0"-292"15,0 0 42-15,0 0-14 16,0 0-40-16,357-47-84 15,-166 33-19-15,-7-5-797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3:31.88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592 722 1664 0,'0'0'347'0,"0"0"-212"15,0 0-26-15,0 0 116 16,0 0-48-16,0 0-14 16,0 0-92-16,-207-80-39 15,153 80 32-15,-2 5-32 16,0 18-1-16,8 4-30 0,0 9 11 15,9-2-1-15,9 5-11 16,10-5 0-16,14 2-3 16,6-2 3-16,6 0-11 15,34 3 1-15,12-3 10 16,10-2-12-16,8-2 12 16,9-1-4-16,-1-5-16 15,-2-3 14-15,-6 4 5 16,-13-4 1-16,-11-2 0 15,-20 5 9-15,-14-1-7 16,-12 2 25-16,0 6 58 16,-26-2-54-16,-16-3 8 0,-12-3 6 15,-7 1-28-15,-15-7 22 16,-5 1-39-16,-3-6 0 16,3-7 6-16,10-5-5 15,10 0-2-15,18 0-6 16,21-9-33-16,17-8 11 15,19-22-228-15,31 5-296 16,5-4-448-16</inkml:trace>
  <inkml:trace contextRef="#ctx0" brushRef="#br0" timeOffset="443">881 992 2134 0,'0'0'336'0,"0"0"-242"0,0 0 94 15,0 0 85-15,-56 164-143 16,53-123-80-16,3-7 8 16,0 2-57-16,0-2 8 15,11-4-6-15,4-4 9 16,1-6-21-16,1-3 9 15,-4-7-39-15,-4-6 27 16,-3 1-26-16,-1-5 4 16,-5 0 4-16,0 0 10 0,0 0 7 15,0 0-32 1,0-13-19-16,0-4 47 0,0-5-62 16,0-3 48-16,6-10 20 15,10-3 11-15,4-7 0 16,3 0 0-16,-4-4 0 15,1-2 20-15,-8 5-10 16,-2 6 33-16,-7 1 11 16,-3 7-40-16,0 0-14 15,-16 3-15-15,-17 6-130 16,-10 5-106-16,-21 3-240 16,7 6 105-16,4 7-608 0</inkml:trace>
  <inkml:trace contextRef="#ctx0" brushRef="#br0" timeOffset="634">640 566 1553 0,'0'0'314'0,"0"0"-150"16,0 0 64-16,0 0 39 16,0 0-60-16,208-99-43 15,-142 91-41-15,5-1-102 16,-4 5-21-16,-8 4 0 15,-7 0-202-15,0 0-135 16,-16 9-225-16,-8-4-179 0</inkml:trace>
  <inkml:trace contextRef="#ctx0" brushRef="#br0" timeOffset="737">1500 283 1603 0,'0'0'496'0,"0"0"-314"15,0 0-70-15,188-198-82 16,-126 152-30-16,-8 7-359 15</inkml:trace>
  <inkml:trace contextRef="#ctx0" brushRef="#br0" timeOffset="919">2527 1228 2961 0,'0'0'229'0,"0"0"-229"15,0 0-111-15,0 0-174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3:42.97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172 0 2259 0,'0'0'275'15,"0"0"-171"-15,0 0 163 16,30 152 46-16,-30-85-89 16,-11 6-180-16,-20 0-44 0,-28 11-16 15,6-17-272-15,5-17-801 16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4:22.76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471 115 1401 0,'0'0'301'16,"0"0"-159"-16,0 0-76 16,0 0 110-16,0 0 33 15,0 0-77-15,-40-20-10 16,34 20-55-16,-1 0 24 16,-2 0 3-16,-8 0-46 15,-6 0 20-15,-6 0-47 16,-7 9-9-16,-7 14 62 15,-2 4-37-15,-1 7 6 0,-1 5 1 16,5 6-31-16,10 1 44 16,6 6-57-16,9 0 11 15,11 4 19-15,6 0-30 16,0-2 1-16,0-5-7 16,18-2 13-16,13-5 1 15,1-10-8-15,7-7-15 16,4-8 9-16,4-13-50 15,-2-4-5-15,1 0 25 16,-1-21-21-16,-2-25 48 16,-4-10-36-16,-5-14 41 15,-12-16 4-15,-9-4 1 16,-13-2 33-16,0 0 23 0,-6 16-2 16,-28 11 74-1,2 17-69-15,-4 17-17 0,7 9 17 16,6 14-54-16,9 8-6 15,8 0-79-15,6 36-213 16,0 7-191-16,10-2-488 0</inkml:trace>
  <inkml:trace contextRef="#ctx0" brushRef="#br0" timeOffset="288">1083 678 1669 0,'0'0'570'16,"0"0"-520"-16,0 0 90 15,0 0 129-15,0 0 21 16,0 0-135-16,0 0-62 15,102 147-36-15,-102-112 45 16,-6 7-68-16,-31 3-32 16,-5 0-2-16,2-11-76 15,4-16-120-15,13-9-335 16,14-9-428-16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3:35.90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5337 454 1731 0,'0'0'479'0,"0"0"-340"16,0 0 42-16,0 0 25 0,0 0-47 16,-15 170-28-1,7-66-54-15,2 6-21 0,0 1 13 16,2-8-57-16,1-10-5 15,3-15-7-15,0-15-12 16,0-20-39-16,0-29-248 16,0-14-277-16,0 0-223 0</inkml:trace>
  <inkml:trace contextRef="#ctx0" brushRef="#br0" timeOffset="213">4683 423 2213 0,'0'0'233'15,"0"0"-167"-15,0 0 92 16,194 0 78-16,-87-1-21 16,16-19-122-16,14-4-58 15,34 1-4-15,-15 10-31 16,58 13-75-16,-40 8-239 15,-47 20-443-15</inkml:trace>
  <inkml:trace contextRef="#ctx0" brushRef="#br0" timeOffset="802">5959 1054 2228 0,'0'0'239'0,"0"0"-198"15,0 0-17-15,0 0 18 16,0 0 31-16,182-42-66 16,-92-12 2-16,11-10-18 15,0-11-4-15,-11-10 1 16,-12-6 6-16,-22-3-15 15,-28 7 20-15,-22 6-1 16,-6 11 2-16,-15 20 51 0,-21 15-15 16,-6 22 111-16,-3 13-35 15,0 25-67-15,-5 33 22 16,8 21-14-16,3 14 8 16,11 12 10-16,11 7-70 15,8-5 28-15,5 1-14 16,4-6-14-16,0-3 19 15,0-11-20-15,-3-12 0 16,0-18 11-16,0-14-11 16,0-19 0-16,3-13-1 15,0-12-5-15,0 0 6 16,0-31-61-16,3-19-28 16,22-14 61-16,14-12-58 0,9-4-12 15,8 7-14 1,9 18 28-16,-1 15 65 0,-2 22 17 15,-4 18 2-15,-5 6 23 16,-11 31 75 0,-13 16-10-16,-13 8-29 0,-10 4-16 15,-6-4-1-15,0-6-35 16,0-10-7-16,0-16-30 16,14-18-228-16,5-8-348 15,1-3-316-15</inkml:trace>
  <inkml:trace contextRef="#ctx0" brushRef="#br0" timeOffset="1642">7372 904 2023 0,'0'0'482'0,"0"0"-378"0,0 0 67 15,0 0 67-15,-191-10-81 16,143 31-68-16,12 13-41 16,14 10-38-16,11 6 15 15,11 4-25-15,0 4-6 16,30-7-2-16,9-8-75 16,6-10-15-16,4-15-18 15,3-15-103-15,-4-3 61 0,-9-16-7 16,-4-22 58-1,-8-5 67-15,-7-4 0 0,-8 0 40 16,-5 15 12-16,-4 9 47 16,-3 18 119-16,0 5-9 15,0 5-47-15,3 27-22 16,6 12-68-16,11-1-16 16,7 2-16-16,7-11 0 15,11-7-1-15,11-15-71 16,3-12-41-16,2 0 93 15,1-35-41-15,-11-9-1 16,-6-10 39-16,-12 3-4 16,-13 7 27-16,-7 8 1 0,-10 18 57 15,-3 14 145 1,0 4-55-16,0 16-87 0,0 29-4 16,0 10-12-16,6 7 4 15,20 1-48-15,13-8 0 16,14-10 5-16,8-17-6 15,1-18-19-15,-5-10-5 16,-4-3-48-16,-14-29 18 16,-14-13 8-16,-8-7 46 15,-11-3-9-15,-6-6 22 16,0 6 24-16,0 4 59 16,-9 11-24-16,-5 14 61 15,1 17-41-15,1 9-32 16,4 15-8-16,5 36-51 15,0 22 7-15,3 27 16 0,0 14-17 16,0 12 23 0,14 4-5-16,8 1-24 0,7-2 31 15,7-3-13-15,0-9 5 16,-10-7 0-16,-13-13-22 16,-13-16 19-16,-7-14-21 15,-36-20 0-15,-11-21 4 16,-12-17 8-16,-7-9-12 15,-6-29 10-15,9-29-9 16,8-24 5-16,17-16-6 16,21-18-16-16,21 0-5 15,36-52-92-15,26 31-83 0,11 12-641 16</inkml:trace>
  <inkml:trace contextRef="#ctx0" brushRef="#br0" timeOffset="2626">9826 249 1827 0,'0'0'320'0,"0"0"-202"15,0 0-77-15,0 0 156 16,-6 162-9-16,-8-75-39 15,5 14-68-15,-7 3-36 16,2 8 30-16,-2-1-32 16,7-7 6-16,3-4-17 15,6-9-32-15,0-12 16 16,0-12-16-16,6-18 0 16,16-15-6-16,4-18-33 15,7-16-26-15,12 0 22 16,6-35-6-16,15-27 8 15,8-13-50-15,10-19 2 16,8-13 30-16,1-7-51 0,2-3 18 16,-8 5 49-1,-9 11 41-15,-16 12 2 0,-25 21 15 16,-17 15 48-16,-17 16 57 16,-3 7-14-16,-6 13 9 15,-23 4 12-15,-4 10-61 16,-1 3-11-16,-2 7-17 15,-1 28-19-15,1 11 25 16,5 14-44-16,1 11 0 16,4 12 8-16,7 4-7 15,2 4 6-15,11 1-4 16,3-1 3-16,3-4 3 16,0-9-9-16,0-7-8 15,0-15 8-15,0-13-9 0,0-11 9 16,0-14-27-16,3-15-12 15,0-3 12-15,8-6-25 16,1-29 25-16,7-11 19 16,11-10-3-16,5-2 3 15,11 5-14-15,9 3 13 16,0 16-8-16,7 11 14 16,-4 16 3-16,-6 7 8 15,-10 24 50-15,-9 23 57 16,-17 10-64-16,-10 8-16 15,-6-1 23-15,0-9-53 16,0-8-5-16,0-15-46 16,0-26-128-16,9-6-360 0,8 0-317 15</inkml:trace>
  <inkml:trace contextRef="#ctx0" brushRef="#br0" timeOffset="3564">11398 956 1982 0,'0'0'508'16,"0"0"-384"-16,0 0 62 16,0 0 58-16,0 0-66 15,0 0-57-15,-179-30-72 0,151 35-28 16,-2 24 11-16,4 16-32 15,7 13 0-15,2 15 0 16,8 3 6-16,6 4-6 16,3-8 0-16,0-12-12 15,26-12 11-15,16-23-89 16,6-18-44-16,11-7-38 16,2-30-83-16,-2-22-8 15,-8-6-1-15,-9-10 90 16,-12 6 111-16,-10 11 34 15,-8 10 29-15,-9 21 37 16,-3 14 87-16,0 6 15 0,0 8-35 16,0 27 53-16,4 3 10 15,5 3-54-15,8-3-50 16,8-10-23-16,8-3-1 16,5-17 34-16,1-8-70 15,-3 0 3-15,0-26-3 16,-7-12-3-16,1-5-13 15,1-4 12-15,3 3 1 16,-6 11-2-16,-2 11 2 16,-7 16 0-16,-2 6-12 15,-4 8 12-15,-4 28 0 16,2 8 21-16,-2 2-9 16,0 1 6-16,-5-10-10 15,-1-7-7-15,-3-13-2 16,0-8-5-16,0-9-12 0,0 0 12 15,0-6 2-15,0-20 2 16,0-7-17-16,3-5 6 16,17 4-1-16,8 5-4 15,12 4 2-15,-1 13 1 16,0 8 1-16,-3 4 14 16,-5 5 0-16,-1 28 4 15,-7 7 52-15,-8 4-22 16,-1-4-33-16,-11-1 26 15,-3-8-8-15,0-6-1 16,-12-11-4-16,-8-11-1 16,0-3 22-16,4-3-35 15,5-26-1-15,11-9 0 0,0-8-26 16,17-10 3 0,25-2-2-16,14 2-5 0,2 7 22 15,7 8-3-15,-3 20 5 16,-11 15 7-16,-2 6 64 15,-14 30 68-15,-5 25 29 16,-11 18-69-16,-4 12 28 16,-4 8-35-16,-5-4-19 15,5-3 5-15,-2-16-52 16,4-18-13-16,-4-14-6 16,5-21-12-16,-5-14-22 15,7-20-127-15,-2-26-46 0,-5-13-507 16</inkml:trace>
  <inkml:trace contextRef="#ctx0" brushRef="#br0" timeOffset="4011">9086 830 2307 0,'0'0'519'15,"0"0"-425"-15,0 0 42 0,0 0-70 16,0 0-8-16,308 2-17 16,-64-34-41-16,-28 6-383 15,-43-2-1024-15</inkml:trace>
  <inkml:trace contextRef="#ctx0" brushRef="#br0" timeOffset="4897">14480 883 1056 0,'0'0'908'16,"0"0"-734"-16,0 0-38 15,0 0 49-15,0 0-46 16,-198-51-51-16,142 51-41 16,5 12-38-16,6 12 45 15,3 2-45-15,12 6 1 16,7 0 14-16,11 3-24 16,12 2-2-16,0-1-7 15,3-5-31-15,26 2 38 16,7-6-57-16,6-4 8 15,3 0 45-15,0 1-13 16,5-2 11-16,-2 2 2 16,0-1 6-16,-3 4-1 15,-6-1 1-15,-6 0 0 0,-10-3 15 16,-14 1-9-16,-9-5 28 16,0 6 15-16,-9-2 24 15,-27 2 33-15,-6-4-74 16,-9 1-10-16,-2-12 19 15,5-3-34-15,0-4 4 16,9-3-11-16,3 0 6 16,7-7-17-16,12-16 5 15,17-23-161-15,3 5-161 16,23-3-698-16</inkml:trace>
  <inkml:trace contextRef="#ctx0" brushRef="#br0" timeOffset="5224">14882 1022 1854 0,'0'0'346'0,"0"0"-208"16,0 0 29-16,-23 195 160 15,20-130-163-15,3-4-83 16,0-6-33-16,26-5-41 15,13-9-5-15,9-12-4 0,10-14 4 16,1-9-10 0,3-6 8-16,-11-6-33 0,-6-26 27 15,-12-9-21-15,-13-9 17 16,-14-4 8-16,-6-10 2 16,0-5 0-1,-17 3 0-15,-11 4 0 0,-6 10-20 16,-3 14 11-16,1 14-168 15,-23 10-155-15,11 5-303 16,-2 7-1149-16</inkml:trace>
  <inkml:trace contextRef="#ctx0" brushRef="#br0" timeOffset="5478">14772 710 1684 0,'0'0'367'0,"0"0"-193"15,0 0 23-15,194-192-61 0,-129 153-33 16,-7 14-100-16,-10 13 5 16,-9 12-16-16,-10 0 2 15,-10 14-43-15,-2 13 1 16,-3-4-8-16,-2-5 46 16,4-10-13-16,10-8 23 15,7 0 18-15,9-29 18 16,6-20 29-16,11-7 35 15,2-4-42-15,34-23-58 16,-14 19-36-16,-10 10-669 0</inkml:trace>
  <inkml:trace contextRef="#ctx0" brushRef="#br0" timeOffset="6701">17646 357 2535 0,'0'0'334'0,"0"0"-334"16,0 0 0-1,178 21-12-15,-38 20-57 0,-20-6-411 16,-7-4-1687-16</inkml:trace>
  <inkml:trace contextRef="#ctx0" brushRef="#br0" timeOffset="5870">16707 823 2248 0,'0'0'329'0,"0"0"-252"16,0 0 29-16,0 0 97 0,0 0-49 15,0 0-134-15,45 167-20 16,-17-97 38-16,2 6-26 16,-1 5 13-16,4 2-16 15,-4-2-9-15,-1-12 24 16,-1-13-24-16,-4-17 0 16,-8-23 7-16,1-16-1 15,1-4-6-15,6-41 0 16,5-21 2-16,11-22 13 15,8-11-15-15,1-10-39 16,0 7 0-16,14 1-204 16,-14 22-464-16,-12 30-1411 0</inkml:trace>
  <inkml:trace contextRef="#ctx0" brushRef="#br0" timeOffset="6508">17762 1022 2172 0,'0'0'572'0,"0"0"-423"15,0 0 103-15,-165-10-49 16,111 10-92-16,4 21-43 16,8 20-68-16,10 15 11 15,13 8-11-15,8 3 1 16,11 3-15-16,0-5 14 0,24-7-43 15,11-17-8 1,10-15-85-16,2-17-44 0,1-9-88 16,0-20 25-16,-6-28 75 15,-6-10-8-15,-7-6 65 16,-7 3 93 0,-5 9 18-16,-14 14 36 0,-3 16 183 15,0 21 59-15,0 1-13 16,0 25-152-16,0 22-22 15,0 9-19-15,0-1-65 16,16-6 4-16,20-6-11 16,12-12-43-16,8-17 41 15,0-14-79-15,-2 0-95 16,-5-36 94-16,-7-10-9 0,-13-12-5 16,-3-2 31-1,-13-3 44-15,-7 6 6 0,-6 13 30 16,0 15 22-16,0 16 108 15,-6 13 28-15,-4 15-82 16,4 32-15-16,3 11-28 16,3 9 12-16,3 3-59 15,36-5 0-15,16-7 24 16,16-14-25-16,13-21-1 16,3-15 0-16,-8-8-21 15,-15-17 14-15,-22-21-31 16,-16-13 39-16,-19-5 26 15,-7-13 8-15,-7 3 40 0,-28-2-12 16,-11 8-27-16,-12 7-35 16,-30 8-51-16,14 8-195 15,2 14-641-15</inkml:trace>
  <inkml:trace contextRef="#ctx0" brushRef="#br0" timeOffset="-677">3331 728 825 0,'0'0'2152'0,"0"0"-2087"15,0 0-65-15,0 0-213 16,0 0 92-16,0 0-565 0</inkml:trace>
  <inkml:trace contextRef="#ctx0" brushRef="#br0" timeOffset="-534">3283 1384 2507 0,'0'0'456'15,"0"0"-411"-15,0 0 57 16,0 0-102-16,0 0-310 15,68-163-2276-15</inkml:trace>
  <inkml:trace contextRef="#ctx0" brushRef="#br0" timeOffset="-2220">269 37 2027 0,'0'0'186'0,"0"0"-103"0,0 0-68 16,0 0 79-16,0 0 104 16,0 0-58-16,12 148-25 15,-12-40-48-15,0 21-34 16,0 9 35-16,-3 3-44 15,-9 2-23-15,4-8 19 16,2-13-19-16,3-17-1 16,3-19 0-16,0-26-35 15,0-22-57-15,6-36-232 16,5-2-294-16,-8-11-491 0</inkml:trace>
  <inkml:trace contextRef="#ctx0" brushRef="#br0" timeOffset="-1736">39 311 588 0,'0'0'1317'16,"0"0"-1120"-16,0 0-136 16,0 0 78-16,149-185 42 15,-85 142-77-15,18 5-19 16,8 12-57-16,8 11-6 15,-1 15 69-15,-13 2-62 16,-16 40 24-16,-23 14-21 16,-25 8-26-16,-20 11 31 15,-6 1-37-15,-36-3 1 0,-11-5 9 16,2-13-8-16,-2-14-2 16,11-12 1-16,14-11-1 15,11-12 45-15,8-6-38 16,9 0-1-16,0 0-12 15,6 0 0-15,26-6-9 16,14 6 15-16,11 0-9 16,16 2-5-16,0 28-8 15,5 13-12-15,-10 9 33 16,-9 12-14-16,-17 7 4 16,-17 1 5-16,-17 4 6 15,-8-5 35-15,-20-5-14 16,-25-7 4-16,-13-13 35 0,-4-9-36 15,-6-18 9-15,4-13 1 16,5-6-33-16,6-4-1 16,11-22 0-16,23-29-143 15,13 9-102-15,6-7-541 0</inkml:trace>
  <inkml:trace contextRef="#ctx0" brushRef="#br0" timeOffset="-1324">1391 158 2155 0,'0'0'302'16,"0"0"-165"-16,0 0 28 15,0 0 16-15,174-116-48 16,-109 113-100-16,13 3 1 15,0 9 1-15,-1 32 11 16,-13 18 55-16,-14 15-69 16,-28 21-8-16,-22 11 39 15,-13 12-62-15,-46 2 0 16,-20-1-1-16,-16-7 9 16,-9-17 10-16,6-16-19 15,14-21 0-15,20-23 19 16,18-20-19-16,18-13 0 15,17-2 0-15,11-2 12 0,0-15-21 16,39-1 9-16,14 7-3 16,12 5-13-16,8 6 2 15,12 0 14-15,6 8-1 16,2 11-26-16,8-1-24 16,39-9-163-16,-27-5-347 15,-22-4-533-15</inkml:trace>
  <inkml:trace contextRef="#ctx0" brushRef="#br0" timeOffset="-872">0 1792 1807 0,'0'0'279'0,"0"0"-150"16,0 0-16-16,0 0 94 15,0 0 40-15,0 0-89 0,0 0-41 16,126 0 7-16,-45 0-43 16,16 0 27-16,36 0-32 15,49 0-34-15,51-2 33 16,23-2-54-16,-4-2 15 16,-22-3 35-16,-57-2-58 15,-40 5-4-15,-40 4-9 16,-18 2 9-16,-10 0-21 15,-7 0 12-15,-13 0-36 16,-25 11 9-16,-17 6-49 16,-3-11-56-16,-23-2-214 15,-2-4-586-15</inkml:trace>
  <inkml:trace contextRef="#ctx0" brushRef="#br0" timeOffset="7993">3155 3256 1847 0,'0'0'255'16,"0"0"-109"-16,0 0-118 16,0 0 21-16,0 0 119 15,0 0-76-15,34 108-10 0,-21-35-73 16,-4 9 3-16,-3 8 41 15,-1-3-35-15,-2-4 0 16,0-16-18-16,0-18 0 16,0-14 6-16,0-21-6 15,-3-14 0-15,0 0 43 16,0-26 2-16,0-16-34 16,0-18 12-16,0-9-22 15,7-9 23-15,13-5-24 16,5 8 0-16,14 4 5 15,9 16-5-15,8 13-6 16,6 13 6-16,38 21-77 16,-15 5-107-16,-9 3-503 0</inkml:trace>
  <inkml:trace contextRef="#ctx0" brushRef="#br0" timeOffset="8602">4100 3440 2082 0,'0'0'347'16,"0"0"-191"-16,0 0 2 16,0 0 24-16,0 0-7 15,-185 146-124-15,171-88-33 16,14 4 17-16,0-1-35 0,30-8 0 15,18-13-6 1,14-11-15-16,9-14-11 0,7-15-64 16,-3 0-1-16,-7-17-9 15,-16-21 14-15,-23-12 54 16,-26-6 29-16,-3-1 9 16,-29 1 8-16,-20 3-7 15,-6 14 29-15,3 8 70 16,7 13 1-16,16 13-24 15,16 5-51-15,13 0-17 16,6 3-18-16,39 11 1 16,16 1-52-16,15 2-2 15,-1 3-29-15,-2 4 58 0,-5 5 14 16,-9 9 18 0,-10 5-10-16,-17 9 11 0,-10 2 0 15,-14 2 52-15,-5-8-19 16,-3-1 1-16,0-11-24 15,0-10-4-15,0-15-12 16,0-11-29-16,0 0-40 16,0-11 15-16,0-29-26 15,9-10-15-15,5-11 16 16,-2-3 25-16,1-4 59 16,7 4 0-16,-1 10 1 15,1 2 79-15,-1 18 1 16,-2 8-37-16,-2 9-31 15,-8 4-12-15,-7 2-94 16,0 2-279-16,0 3-392 0</inkml:trace>
  <inkml:trace contextRef="#ctx0" brushRef="#br0" timeOffset="8807">3652 3314 1888 0,'0'0'342'16,"0"0"-262"-16,0 0-18 0,0 0 83 15,172-151-64 1,-104 120-37-16,-3 7-44 0,-4 9-40 16,10 15-57-16,-18 0-199 15,-17 0-419-15</inkml:trace>
  <inkml:trace contextRef="#ctx0" brushRef="#br0" timeOffset="8940">4307 2877 1415 0,'0'0'886'0,"0"0"-748"16,0 0-86-16,0 0-46 15,253 24-12-15,-144-3-88 16,-2-4-711-16</inkml:trace>
  <inkml:trace contextRef="#ctx0" brushRef="#br0" timeOffset="9736">6338 3662 2015 0,'0'0'188'0,"0"0"-178"0,0 0 116 15,0 0-5-15,176-130-48 16,-105 66-53-16,7-9 8 15,0-10 4-15,-13-8-31 16,-14 2-1-16,-21-5 0 16,-21 3 1-16,-9 12 27 15,-3 13 43-15,-26 16 58 16,-4 20 25-16,-9 25-50 16,3 5-12-16,-3 32-34 15,3 29-25-15,10 24 34 16,13 15-38-16,10 10-5 15,6 10 10-15,0 2-34 16,12 0-9-16,4-2 9 16,-2-9 0-16,-5-12 5 0,-9-18-5 15,0-17 0-15,0-16-2 16,0-16 8-16,-12-18-6 16,-8-14 0-16,-7 0 1 15,5-17-11-15,-1-24 4 16,14-15-44-16,9-5 37 15,0-9-33-15,26 3-17 16,22 3 18-16,7 11-11 16,10 13 49-16,0 15-22 15,-1 19 29-15,-5 6-10 16,-9 0 20-16,-19 22-10 16,-8 14 54-16,-20-2-30 0,-3 5 32 15,-12-5-29-15,-27-8 15 16,-4-5 16-16,-2-13-58 15,-1-8 17-15,4 0-5 16,10 0-6-16,7 0 6 16,11-6-5-16,14 4-5 15,0 2-2-15,6 0-8 16,24 10 8-16,12 23 5 16,3 1-5-16,3 5 30 15,8 2-15-15,3-6-9 16,5-7 4-16,10-4-10 15,7-9-19-15,0-15-86 16,20-6-238-16,-23-27-350 0,-24-7-1151 16</inkml:trace>
  <inkml:trace contextRef="#ctx0" brushRef="#br0" timeOffset="10156">8076 2657 849 0,'0'0'1223'15,"0"0"-995"-15,0 0-124 16,0 0 123-16,0 0 61 16,-53 197-111-16,19-65-75 15,-13 43 38-15,-7 32-38 16,1-12-27-16,14-38-1 15,14-46-29-15,8-26 6 16,-1-3-42-16,-1 7 3 16,2 2-3-16,1-24-9 0,10-17-69 15,3-24-44-15,3-26-233 16,0 0-522-16,9-17-1313 0</inkml:trace>
  <inkml:trace contextRef="#ctx0" brushRef="#br0" timeOffset="10436">8351 3040 2400 0,'0'0'468'0,"0"0"-433"15,0 0 99-15,-19 202 105 0,2-102-76 16,5 10-56-16,1 4-56 16,8-3-5-16,3-9 1 15,0-12-35-15,0-15-11 16,11-16-1-16,12-15-85 16,-1-18-29-16,7-26-210 15,-10 0-469-15,-5-8-1289 0</inkml:trace>
  <inkml:trace contextRef="#ctx0" brushRef="#br0" timeOffset="10823">8099 3654 2248 0,'0'0'140'16,"0"0"-140"-16,0 0 0 15,190-65 71-15,-125 53 22 16,0 9-92-16,-10 3 2 16,-7 12 24-16,-8 28 50 15,-15 15 22-15,-1 11-43 16,-9 3 12-16,2 4 21 16,-1-9-81-16,1-8-8 15,-5-6 13-15,-2-22-12 16,-4-10 6-16,-6-9-7 0,0-9 7 15,-3 0 29-15,-16-27-36 16,-4-16 0-16,4-15 6 16,2-12 0-16,11-6-6 15,6-6 8-15,0 5 2 16,20 11 5-16,19 14-15 16,6 17-7-16,11 14 6 15,-2 19 1-15,18 2-61 16,-15 27-295-16,-7 1-763 0</inkml:trace>
  <inkml:trace contextRef="#ctx0" brushRef="#br0" timeOffset="11230">9567 3550 2286 0,'0'0'361'0,"0"0"-282"16,0 0 42-16,0 0 108 15,-201-45-84-15,153 59-41 16,1 27-72-16,16 16 33 16,8 12 10-16,12-3-45 15,11 2-15-15,8-16-15 16,34-8-14-16,9-27 13 15,11-14-88-15,2-3-35 16,-5-12 24-16,-11-23-7 0,-9-5 56 16,-13 5 14-1,-13 6 37-15,-7 11 20 0,-3 18 38 16,-3 0 33-16,0 24 11 16,5 16 12-16,1 5-17 15,7-3-20-15,3-3-35 16,6-10 3-16,5-12-45 15,2-11-57-15,16-12-95 16,-6-27-200-16,-6-7-1404 0</inkml:trace>
  <inkml:trace contextRef="#ctx0" brushRef="#br0" timeOffset="12564">11789 3457 1825 0,'0'0'261'0,"0"0"-179"0,0 0 31 16,-197-20 50-16,122 26-10 15,4 31-94-15,-1 16-5 16,15 14 64-16,11 10-30 16,20 0-27-16,20-4-23 15,6-5-22-15,23-13 21 16,32-17-37-16,19-17-4 16,21-15-5-16,8-6-79 15,49-41-105-15,-26-3-164 16,-22-2-409-16</inkml:trace>
  <inkml:trace contextRef="#ctx0" brushRef="#br0" timeOffset="12949">12523 3511 1407 0,'0'0'844'15,"0"0"-611"-15,0 0-15 16,0 0 15-16,-202-22-49 16,144 34-65-16,-4 27-56 15,11 10 31-15,4 10-70 16,16 2-8-16,17-1 27 0,14-6-43 16,8-8-8-16,34-14-11 15,12-11-52-15,8-15 23 16,2-6-89-16,-2 0 12 15,-9-31 69-15,-14 3-9 16,-14-4 40-16,-8 9 16 16,-11 8 9-16,-3 9 62 15,0 6-40-15,0 0 1 16,1 27 45-16,8 4-38 16,5 5-17-16,5-5-13 15,12 0-102-15,27-12-182 16,-7-10-364-16,-4-9-1014 0</inkml:trace>
  <inkml:trace contextRef="#ctx0" brushRef="#br0" timeOffset="13192">13121 3480 2020 0,'0'0'598'0,"0"0"-378"15,0 0 31-15,-165 77-14 16,117-25-114-16,9 14-78 16,13 0 39-16,16-2-63 15,10-3-20-15,10-9 36 16,32-10-37-16,9-10-12 16,11-11-19-16,7-13-52 15,18-8-88-15,-16-21-207 16,-18-11-485-16</inkml:trace>
  <inkml:trace contextRef="#ctx0" brushRef="#br0" timeOffset="13388">12321 3044 2796 0,'0'0'327'16,"0"0"-325"-16,0 0 34 16,239-109-36-16,-76 42-26 15,-26 12-228-15,-25 8-1141 0</inkml:trace>
  <inkml:trace contextRef="#ctx0" brushRef="#br0" timeOffset="13980">14879 2827 1667 0,'0'0'301'0,"0"0"-126"16,0 0-42-16,0 0 128 16,0 0-62-16,-30 168-30 15,21-55-75-15,-5 15-28 16,2 6 30-16,-2 1-57 16,5-10 0-16,5-12 24 15,4-19-62-15,0-21 7 0,0-22-8 16,27-18-29-16,8-24-31 15,29-18-221-15,-8-25-311 16,-11-10-696-16</inkml:trace>
  <inkml:trace contextRef="#ctx0" brushRef="#br0" timeOffset="14175">14431 3499 2068 0,'0'0'285'0,"0"0"-223"15,168-15 7 1,-70-14-37-16,15-6-15 0,56-9-17 16,-30 7-159-1,-19 7-401-15</inkml:trace>
  <inkml:trace contextRef="#ctx0" brushRef="#br0" timeOffset="14441">15799 2717 2114 0,'0'0'542'0,"0"0"-454"15,0 0 145-15,-45 209 21 16,15-106-109-16,-2 17-55 0,-7 8-45 16,-3 11-19-16,-11 2 29 15,2-4-54-15,3-8 8 16,1-16 6-16,16-15-15 16,5-21-41-16,13-13-62 15,7-19-210-15,6-25-484 0</inkml:trace>
  <inkml:trace contextRef="#ctx0" brushRef="#br0" timeOffset="14767">16415 3452 2126 0,'0'0'383'15,"0"0"-240"-15,0 0 75 16,0 0 3-16,0 0-80 16,-212-3-61-16,164 43-61 15,6 15 33-15,10 18-32 16,13 6 23-16,8 4-2 15,11-5-34-15,0-11 4 16,33-11-1-16,12-19-2 0,20-10-14 16,13-24 6-16,61-16-114 15,-19-27-132-15,-13-5-702 16</inkml:trace>
  <inkml:trace contextRef="#ctx0" brushRef="#br0" timeOffset="15920">18333 3553 1635 0,'0'0'265'0,"0"0"-100"16,0 0-37-16,0 0 90 16,-173-34-32-16,125 59-97 15,0 31-5-15,6 14 10 16,6 18-17-16,17 3-5 0,16-4-33 16,3-6-24-1,16-11 0-15,29-14-15 0,23-18-36 16,10-17-15-16,12-21-89 15,2 0 32-15,-2-39-36 16,-12-13 4-16,-13-6 64 16,-9-9 8-16,-22-3 56 15,-7 5 12-15,-15 10 59 16,-12 19 88-16,0 23-7 16,0 13 36-16,-19 11-62 15,2 30-60-15,8 9-15 16,9 2-4-16,0 0-29 15,20-7-5-15,19-9-1 16,9-11-21-16,4-14 19 16,-6-11-56-16,-7 0 22 15,-11-17 35-15,-14-19-10 0,-14-1 11 16,0-10-1-16,-14 3 1 16,-25 1 27-16,0 4-27 15,-3 7 0-15,7 9 15 16,11 6-9-16,18 2-6 15,6 4-16-15,20-2-64 16,28-2 10-16,14 3-34 16,10 2 22-16,1 5 46 15,0 5 26-15,-9 0 4 16,-5 23 5-16,-11 12 1 16,-12 11 17-16,-13 12 15 15,-11 4 16-15,-12 0 40 0,0-4-12 16,0-6-15-1,-3-15-28-15,-6-7-9 0,-2-18 26 16,5-12-35-16,-3 0 25 16,5-15-15-16,1-26-25 15,3-8-7-15,0-15-1 16,16-7-5-16,23-2 1 16,9 4-15-16,8 9 15 15,6 17 11-15,2 20 1 16,-5 19 0-16,-5 4 20 15,-7 31 49-15,-8 24 96 16,-8 9-56-16,-11 9-61 0,-4 3 4 16,-4-6-28-1,-4-6-13-15,1-16-11 0,-6-9-16 16,4-13-27-16,-7-22-174 16,0-4-283-16,0 0-350 0</inkml:trace>
  <inkml:trace contextRef="#ctx0" brushRef="#br0" timeOffset="16120">18780 2980 2720 0,'0'0'290'15,"0"0"-257"-15,201 81-33 16,-23-43 0-16,-16-8-236 16,-16-15-1689-16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3:53.0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1171 1905 0,'0'0'321'16,"0"0"-239"-16,0 0-75 15,0 0 115-15,0 0-11 16,0 0-35-16,158-70-30 15,-74 18-44-15,17-7 14 0,16-11 7 16,16-14-22-16,10-9 12 16,2-10-13-16,-9-8-58 15,-19 3-26-15,-33 6 35 16,-28 15 28 0,-34 14 20-16,-22 12 1 0,-3 17 32 15,-39 15 17-15,-13 12 40 16,-7 17 72-16,-3 0-76 15,1 44-32-15,-1 26-14 16,3 20-15-16,7 21 41 16,7 18-53-16,6 8-1 15,11 0 35-15,9-1-26 16,5-1 8-16,14-22-11 0,3-6-16 16,0-21 8-1,11-16-9-15,17-18-7 0,9-23-5 16,11-17-146-16,30-12-173 15,-8-32-204-15,-8-3-428 0</inkml:trace>
  <inkml:trace contextRef="#ctx0" brushRef="#br0" timeOffset="536">1474 970 1820 0,'0'0'570'0,"0"0"-450"0,0 0 63 16,0 0 59-16,-178 53-92 15,139-14-68-15,6 9-28 16,11 8-34-16,10-5 13 16,12 1-33-16,0-4 0 15,0-11 3-15,28-4-3 16,11-12-51-16,9-15-64 15,5-6-59-15,1-8 40 16,-7-29-20-16,-10-3 7 16,-7-8 65-16,-13 3 39 15,-8 9 43-15,-6 10 42 16,-3 18 74-16,0 8 58 16,0 0-40-16,0 26-64 0,0 12 19 15,0 9-34-15,22-7-39 16,12-5-14-16,8-8 5 15,6-13-14-15,7-14-26 16,-4 0-16-16,2-14 47 16,-11-21-22-16,-10-6 3 15,-8-3 6-15,-9 2 15 16,-5 8 17-16,-4 17-17 16,-6 5 63-16,0 12 51 15,3 12-53-15,0 26-26 16,8 11-2-16,2 6-15 15,2-9 12-15,5 1-30 16,0-3 0-16,-1-17-12 16,1-12-38-16,-1-15-95 0,-5 0-307 15,-8-21-221-15</inkml:trace>
  <inkml:trace contextRef="#ctx0" brushRef="#br0" timeOffset="705">2000 672 1879 0,'0'0'711'0,"0"0"-487"16,0 0-206-16,0 0-18 0,0 0-8 16,0 0-364-1,0 0-1224-15</inkml:trace>
  <inkml:trace contextRef="#ctx0" brushRef="#br0" timeOffset="869">1698 2064 2748 0,'0'0'435'16,"0"0"-435"-16,0 0-126 15,0 0-159-15,81-158-738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3:55.99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53 398 2116 0,'0'0'285'0,"0"0"-238"16,0 0 4-16,-9 239 220 15,-1-136-68-15,1 16-47 16,-2 4-80-16,8-5-2 16,3-9-3-16,0-11-36 15,0-17-13-15,3-21-20 16,14-13-1-16,-4-21-1 15,2-26-23-15,-1 0-26 16,-1-13 33-16,0-26-5 16,0-19-14-16,4-18-31 15,-8-8 6-15,4-16-1 16,-4-12-74-16,-3-36 11 16,-6-27 44-16,0 13 36 0,0 18 37 15,0 31 7-15,0 40 0 16,0 3 82-16,0 3 9 15,5 22 14-15,4 18 1 16,10 14-13-16,7 13-27 16,10 0-3-16,9 15 11 15,8 14 13-15,1 0-75 16,7 0 3-16,4-6-7 16,0-7-8-16,4-5 9 15,-2-9-9-15,-2-2-12 16,0 0-36-16,10 0-113 15,-21 0-215-15,-15 0-453 0</inkml:trace>
  <inkml:trace contextRef="#ctx0" brushRef="#br0" timeOffset="258">70 956 2189 0,'0'0'347'0,"0"0"-277"16,0 0-8-16,0 0 140 16,0 0-56-16,197 7-83 15,-113-26-39-15,8-1-2 16,-5-2-22-16,14 6-91 0,-25 4-463 15,-17 9-697-15</inkml:trace>
  <inkml:trace contextRef="#ctx0" brushRef="#br0" timeOffset="476">1433 1489 3085 0,'0'0'496'0,"0"0"-436"0,0 0-39 16,0 0 20-16,0 0-41 15,0 0-237-15,0 0-1211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3:54.75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416 640 1558 0,'0'0'298'16,"0"0"-135"-16,0 0 10 15,0 0 19-15,-203 17-43 16,144 27-23-16,7 9-15 15,7 10-13-15,13 10-25 16,16 4-32-16,13 1 11 16,3-5-44-16,22-9-1 15,26-8 6-15,11-14-13 16,11-23-17-16,12-13-39 16,5-6-50-16,-3-25 18 15,-3-23-21-15,-9-7 9 16,-10-12 35-16,-11 2-17 0,-12-1 38 15,-10 7 20-15,-13 20 24 16,-8 17 61-16,-8 22 98 16,0 4-65-16,0 36-36 15,0 18 0-15,0-1 15 16,0 8-36-16,22-5-31 16,10-15 8-16,10-13-14 15,11-11 0-15,1-21-8 16,4 0-42-16,-5-21 9 15,-5-25 2-15,-6-6 19 16,-13 2 11-16,-2 3 9 16,-15 9 0-16,-2 12 12 15,-7 26 37-15,-3 0 72 0,0 12-70 16,0 25-29 0,3 10 35-16,8 6-42 0,4-8-15 15,8-6 6-15,4-7-6 16,4-11-70-16,19-21-168 15,-8 0-222-15,-11-21-88 0</inkml:trace>
  <inkml:trace contextRef="#ctx0" brushRef="#br0" timeOffset="395">1859 799 1753 0,'0'0'621'0,"0"0"-359"16,0 0 26-16,0 0-53 0,0 0-48 16,-179 72-91-16,134-23-33 15,9 10-27-15,8 7-27 16,14-7 15-16,14 5-23 16,0-12-1-16,30-8 0 15,12-9-15-15,12-15-27 16,8-14-75-16,0-6-47 15,-4-8 53-15,-10-25-13 16,-12-10-8-16,-16-4 72 16,-11-3 12-16,-9 4 48 0,0 8 0 15,0 9 38-15,-3 16 115 16,-9 13 7-16,1 0-58 16,8 16-29-16,0 22-19 15,3 2-5-15,0 10-14 16,3-9-35-16,17 3 0 15,-1-11-20-15,1-8-92 16,-8-13-96-16,-1-10-358 16,-11-2-163-16</inkml:trace>
  <inkml:trace contextRef="#ctx0" brushRef="#br0" timeOffset="644">962 0 1822 0,'0'0'229'16,"0"0"-137"-16,0 0 150 15,0 0 15-15,183 10-13 16,-153 19-74-16,-10 12-79 15,-20 14-50-15,0 7-41 16,-20 34-83-16,-13-14-275 16,4-15-828-16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4:01.42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971 636 1430 0,'0'0'314'0,"0"0"-191"16,0 0 25-16,0 0 114 15,0 0 18-15,0 0-137 16,0 0-25-16,0-24 11 16,0 24-41-16,0 0 2 15,0 3-24-15,0 20-47 16,0 9 49-16,-6 17-58 16,-10 8 8-16,-1 4 9 15,-2 6-18-15,-1-5 9 0,7-10-18 16,7-5 0-16,6-13-2 15,0-10 2-15,10-7-15 16,19-8-56-16,7-9-79 16,3 0-113-16,15-35-122 15,-9-5-254-15,-12-8-1116 0</inkml:trace>
  <inkml:trace contextRef="#ctx0" brushRef="#br0" timeOffset="176">1033 383 1913 0,'0'0'584'0,"0"0"-554"16,0 0 10-16,0 0 46 16,0 0-86-16,0 0-85 15,0 0-294-15,68 57-652 0</inkml:trace>
  <inkml:trace contextRef="#ctx0" brushRef="#br0" timeOffset="429">1421 203 1852 0,'0'0'512'0,"0"0"-442"0,0 0 175 15,0 0 52-15,0 0-123 16,179 191-65-16,-127-110-31 16,-1 13-23-16,-11 7 31 15,-9 10-86-15,-17 6 17 16,-14 3 8-16,0-4-25 16,-39-5-24-16,-10-7-91 15,-41 17-99-15,12-32-260 16,6-20-368-16</inkml:trace>
  <inkml:trace contextRef="#ctx0" brushRef="#br0" timeOffset="730">307 0 1964 0,'0'0'309'16,"-137"267"-163"-16,63-41 22 15,13 21 89-15,31-10-118 0,30-33-45 16,10-33-13-1,38-6-56-15,14-34-19 0,10-30-6 16,63-1-119-16,-17-35-244 16,2-17-574-16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4:02.88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242 574 3225 0,'-51'-48'85'0,"45"64"-85"0,-5 50 0 0,-2 24 21 0,-2 28 0 0,-2 10 25 0,3 0-45 0,2-2-1 0,8-14 40 0,4-14-40 0,0-22 0 0,0-21 0 0,10-25-15 0,-1-21 13 0,5-9-101 0,0-19 12 0,-2-33 89 0,1-23-26 0,-7-20-5 0,-6-15 18 0,0-29 15 0,-6-41-15 0,-10 17-26 0,2 20 31 0,8 28-2 0,6 38 24 0,0 8-12 0,6 5 28 0,14 19 7 0,-1 17 71 0,1 4-82 0,2 5 11 0,5 9 12 16,8-5-29-16,4 6-7 15,11 1 13-15,4-2-24 16,10 2 53-16,8 2-52 16,10-2-1-16,-1 1 41 15,6-2-41-15,-6 4-10 16,-10 0-38-16,-13 5-45 15,-12 0-28-15,-18 0-264 16,-14 13-331-16,-11 1-794 0</inkml:trace>
  <inkml:trace contextRef="#ctx0" brushRef="#br0" timeOffset="307">0 889 1868 0,'0'0'522'0,"0"0"-492"15,0 0 38-15,19 0 145 16,19 0 29-16,20-13-106 16,24 2-64-16,18 0-42 15,10-1 49-15,7 5-79 16,35 7-28-16,-32 0-228 16,-26 0-801-16</inkml:trace>
  <inkml:trace contextRef="#ctx0" brushRef="#br0" timeOffset="953">2446 320 1735 0,'0'0'564'15,"0"0"-458"-15,0 0-51 16,0 0 131-16,0 0 8 15,-39 178-34-15,27-69-46 16,1 12-33-16,-1 11 68 16,1-5-105-16,2-7-1 15,6-12 23-15,-1-15-65 16,4-18 8-16,0-17-9 16,0-19-51-16,0-12-45 0,0-12-361 15,0-13-393-15</inkml:trace>
  <inkml:trace contextRef="#ctx0" brushRef="#br0" timeOffset="1310">1801 688 1894 0,'0'0'331'0,"0"0"-208"0,0 0-6 15,0 0 137-15,0 0-18 16,0 0-143-16,0 0 6 16,45-114-50-16,-9 64 7 15,12-11 32-15,8-7-58 16,5-7-11-16,14-4 8 15,-1-1-26-15,1 14 15 16,-1 14-7-16,-9 19-9 16,-7 28 74-16,1 5-38 15,-4 26-8-15,4 25 13 16,9 20-41-16,41 40 0 16,-14-14-321-16,-14-23-813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4:08.26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61 105 1980 0,'0'0'670'15,"0"0"-661"-15,-9 241-1 16,1-114 93-16,-4 12 110 15,2-13-54-15,1 11-133 16,6-12-23-16,3-13 43 16,0-25-29-16,0-20-8 15,0-20-7-15,0-18 0 16,3-17-10-16,0-12-20 16,0-4 6-16,0-31 15 0,1-20-38 15,-4-24 11-15,0-17 8 16,0-20-42-16,0-34 38 15,0-33-23-15,-7 13 42 16,-2 25 11-16,1 27 4 16,8 50 47-16,0 5 41 15,0 12-14-15,11 30 30 16,20 19-67-16,16 2 18 16,7 19 39-16,15 14-68 15,5 0-11-15,7 0-17 16,0-4 6-16,-3-8-15 15,-7-3 9-15,-9-3-109 16,-17 4-104-16,-18-1-414 0,-18-3-311 16</inkml:trace>
  <inkml:trace contextRef="#ctx0" brushRef="#br0" timeOffset="212">26 788 2320 0,'0'0'353'16,"0"0"-275"-16,0 0-51 0,169 29 35 16,-93-29 73-1,3 0-135-15,38 0-11 0,-24 5-198 16,-15-1-474-16</inkml:trace>
  <inkml:trace contextRef="#ctx0" brushRef="#br0" timeOffset="630">2363 218 2278 0,'0'0'461'16,"0"0"-433"-16,0 0-3 15,0 0 114-15,0 0 20 16,-238 155-59-16,125-88-22 15,-13 12-51-15,-14 5 22 16,2-2-4-16,10-3-27 16,21-9 54-16,26-10-55 15,30-6-16-15,22-13 26 16,19-3-27-16,10-7-1 16,19 4-5-16,30 1 6 15,15-1 25-15,14 0-25 0,10-4 0 16,0 2 6-16,-1 3-6 15,-5-2-1-15,-6 4-11 16,19 18-64-16,-24-10-99 16,-22-9-644-16</inkml:trace>
  <inkml:trace contextRef="#ctx0" brushRef="#br0" timeOffset="874">1140 1616 2742 0,'0'0'377'0,"0"0"-343"16,0 0 14-16,0 0 15 15,0 0 27-15,176 95 4 16,-99-76-79-16,10-5-15 15,5 1-12-15,31-3-117 16,-22-1-372-16,-17-9-748 0</inkml:trace>
  <inkml:trace contextRef="#ctx0" brushRef="#br0" timeOffset="1280">2851 1003 2383 0,'0'0'355'16,"0"0"-355"-16,0 0 0 15,0 0 24-15,120-166 66 16,-78 96-90-16,4-12-9 16,-7-6-1-16,-9-5 20 15,-11-2 29-15,-10 4 67 0,-6 9-3 16,-3 18 82-16,0 23-69 16,0 24-29-16,0 17 24 15,0 31-96-15,-9 66 6 16,-7 57 42-16,-1 47-18 15,4 15 54-15,4-37-94 16,9-48-4-16,0-49-2 16,0-16-32-16,6 27-149 15,7-10-374-15,-7-13-1116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4:07.20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873 18 848 0,'0'0'1094'0,"0"0"-837"15,0 0-28-15,0 0 40 16,0 0-79-16,-230-48-78 15,143 91-39-15,-11 26-25 16,-18 35 23-16,-4 48-5 16,22-4-8-16,24-7 28 15,38-19-85-15,30-30 5 16,6 11 26-16,15 0-32 16,47-19 2-16,27-17-2 15,21-28 0-15,19-26-2 0,8-13-53 16,-5-32-26-1,-19-28 24-15,-22-19 5 0,-29-17 38 16,-23-13 5-16,-30-30 9 16,-9 4 55-16,-16-2-36 15,-30 6 2-15,-5 35-3 16,-1 8-18-16,20 39-67 16,13 23-213-16,19 16-601 0</inkml:trace>
  <inkml:trace contextRef="#ctx0" brushRef="#br0" timeOffset="351">2303 69 2682 0,'0'0'374'16,"0"0"-315"-16,0 0-7 16,-179 126-7-16,88-67 50 15,-9 10-30-15,-4 4-56 16,0 3-9-16,14-6-9 16,21-6 9-16,24-11 16 15,25-10-16-15,20-4 0 16,0-6-1-16,30 3 1 15,18 1-1-15,14 2 1 0,13 2 0 16,6-1 28 0,-4 2-28-16,1 2-13 0,-7 3-32 15,1 19-163-15,-18-14-482 16,-21-4-841-16</inkml:trace>
  <inkml:trace contextRef="#ctx0" brushRef="#br0" timeOffset="563">1551 1329 2739 0,'0'0'267'15,"0"0"-252"-15,0 0-15 0,0 0 87 16,0 0 9-16,0 0-56 15,233 141-32-15,-110-127-8 16,-13-2-191-16,-9-12-531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4:05.42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1010 750 1484 0,'0'0'329'0,"0"0"-232"16,0 0 88-16,0 0 69 16,0 0-93-16,0 0 9 15,0 126-83-15,0-54-38 16,0 7 20-16,-8-4-55 0,2-5 6 15,3-14 8 1,3-9-26-16,0-18 7 0,0-13-9 16,3-11-90-16,33-21-131 15,-4-27-330-15,-5-12-773 0</inkml:trace>
  <inkml:trace contextRef="#ctx0" brushRef="#br0" timeOffset="182">951 327 2196 0,'0'0'381'0,"0"0"-277"16,0 0 2-16,0 0 1 0,0 0-107 15,0 0-189-15,0 0-362 16,96 35-463-16</inkml:trace>
  <inkml:trace contextRef="#ctx0" brushRef="#br0" timeOffset="426">1560 1001 1976 0,'0'0'303'16,"0"0"-164"-16,-23 166 91 16,17-96-16-16,3-12-120 15,3-8-44-15,0-10-49 16,3-10-2-16,23-13-8 16,5-13-163-16,36-12-178 15,-6-28-216-15,-10-8-1250 0</inkml:trace>
  <inkml:trace contextRef="#ctx0" brushRef="#br0" timeOffset="584">1621 391 2196 0,'0'0'356'0,"0"0"-237"16,0 0-110-16,0 0-9 15,0 0-87-15,0 0-387 16,0 0-730-16</inkml:trace>
  <inkml:trace contextRef="#ctx0" brushRef="#br0" timeOffset="824">2056 184 796 0,'0'0'1359'0,"0"0"-1191"16,0 0 74-16,149 149 34 0,-82-71-83 15,6 10-45 1,0 11-92-16,-4 12-7 0,-14 4 6 16,-16 6-54-16,-23 2 9 15,-16-3-10-15,-6-4-40 16,-43-5-42-16,-48 14-152 15,9-32-374-15,0-25-271 0</inkml:trace>
  <inkml:trace contextRef="#ctx0" brushRef="#br0" timeOffset="1145">419 0 1633 0,'0'0'265'15,"-178"252"-70"-15,78-31 7 16,9 41 89-16,48-8-27 0,43-32-133 16,24-41-44-16,30-41-68 15,14-33-7-15,10-26-12 16,84 7-95-16,-10-17-280 16,1-13-495-16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4:10.16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2000 0,'0'0'392'15,"0"0"-248"-15,0 0-132 16,0 0 190-16,59 193 19 15,-17-35-85-15,3 43 2 0,2-8-91 16,-13-39 6 0,-4-49 0-16,-4-35-34 0,2 3 46 15,11 2-65-15,1-2 1 16,-7-22 11-16,-5-19-12 16,-2-24 0-16,-4-8 15 15,8-30-9-15,6-34 3 16,13-27-9-16,15-50-25 15,11-55 23-15,-1-40-61 16,-9 19-4-16,-26 59-63 16,-26 51-129-16,-13 70-82 15,0 13-379-15</inkml:trace>
  <inkml:trace contextRef="#ctx0" brushRef="#br0" timeOffset="197">227 695 2192 0,'0'0'505'0,"0"0"-435"16,0 0-43-16,0 0 188 16,0 0-58-16,199 9-116 15,-90-12-41-15,60 0-47 16,-26 3-273-16,-20 0-501 0</inkml:trace>
  <inkml:trace contextRef="#ctx0" brushRef="#br0" timeOffset="682">1455 882 2352 0,'0'0'573'16,"0"0"-560"-16,0 0 31 16,0 0 101-16,185-88-12 15,-129 88-16-15,-5 0-95 16,-4 38 2-16,-16 12 12 16,-14 12-27-16,-17 11 35 0,0 8-31 15,-36 0-11-15,-6-2 26 16,-4-9-28-16,4-9-1 15,9-17-10-15,11-12-8 16,10-16 2-16,9-16-41 16,3-4-19-16,6-37-48 15,33-20-45-15,15-22 36 16,15-6-23-16,8-10-29 16,4 3 50-16,-3 11 73 15,-13 12 63-15,-13 17 108 16,-20 17 69-16,-15 21 141 15,-17 18-27-15,0 0-128 16,-17 22-58-16,-22 28-45 16,-3 16 21-16,3 11 37 15,13 2-73-15,17-6 14 0,9-7-44 16,26-17-8-16,38-13-14 16,27-17-43-16,90-26-98 15,-15-28-181-15,-14-15-1706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8:49.20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409 694 1881 0,'0'0'256'16,"0"0"-167"-16,0 0-17 15,0 0 194-15,0 0 32 16,0 0-144-16,0 0-48 16,-147-125-16-16,104 125-69 15,-5 24 20-15,2 16-13 16,4 17-28-16,5 6 30 15,11 4-20-15,10-2-9 16,13-1-1-16,3-5-1 16,6-8 1-16,30-8 0 15,7-7-43-15,8-11 19 16,6-14-75-16,5-11 17 16,-3 0 7-16,-4-36-79 0,-2-12 35 15,-8-23 26 1,-8-16 7-16,-11-19 55 0,-10-15-20 15,-7-9 51-15,-9-5 37 16,0 8-25-16,0 18 42 16,0 21 65-16,0 26 5 15,0 25 36-15,-3 20-51 16,0 17-9-16,0 5-7 16,3 38-87-16,0 19 52 15,0 21-34-15,0 17-9 16,0 10 21-16,0 3-35 15,0 3-1-15,13-4 31 16,3-6-22-16,4-11-9 0,0-17 0 16,6-7-19-1,-1-8 17-15,3-11-50 0,-2-12-17 16,-4-9 36-16,4-16-84 16,-3-15 15-16,7 0 34 15,2-21-22-15,5-22 18 16,5-12-32-16,1-3 43 15,-1-1 38-15,1 3-21 16,-4 0 29-16,-10 6 15 16,-9 6 28-16,-13 8 72 15,-7 10 7-15,0 7 5 16,-13 9 20-16,-16 10-74 16,-5 0-11-16,-5 5-22 0,4 25 5 15,5 8 18-15,4 3-39 16,12 6-7-16,11-3 23 15,3 1-25-15,0-7-10 16,23-3 10-16,10-5-13 16,2-9-13-16,5-7-113 15,7-7-90-15,1-7 39 16,4 0-5-16,-9-25-384 16,-13-2-446-16</inkml:trace>
  <inkml:trace contextRef="#ctx0" brushRef="#br0" timeOffset="162">962 478 1659 0,'0'0'270'0,"0"0"-201"16,0 0 10-16,0 0 86 16,73-162-29-16,-44 148-136 15,1 14-86-15,5 0-156 16,-8 8-114-16,-11 11-863 0</inkml:trace>
  <inkml:trace contextRef="#ctx0" brushRef="#br0" timeOffset="323">1437 22 1862 0,'0'0'595'15,"0"0"-548"-15,0 0 37 16,0 0 72-16,0 0-69 0,0 0-81 15,0 0-6-15,122 124-129 16,-165-59-18-16,-16-10-332 16,-9-11-184-16</inkml:trace>
  <inkml:trace contextRef="#ctx0" brushRef="#br0" timeOffset="482">33 231 2543 0,'0'0'292'0,"0"0"-292"15,186 0-42-15,-67 3-66 16,-5 6-560-16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4:30.39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2342 0 948 0,'0'0'2080'16,"0"0"-1802"-16,0 0-223 15,0 0-53-15,0 0-4 0,0 0-318 16,0 0-1220-16</inkml:trace>
  <inkml:trace contextRef="#ctx0" brushRef="#br0" timeOffset="438">0 412 1582 0,'0'0'695'0,"0"0"-522"15,0 0-160-15,0 0 16 16,0 0 233-16,0 0-44 16,0 0-96-16,229 6-38 15,-127-6-6-15,19 0 22 16,40 0-44-16,44-3-16 16,58-6 31-16,26-6-41 15,-8 2 7-15,-20-6-14 16,-41 7-22-16,-44 6 31 15,-41 4-32-15,-40 2 0 16,-19 0 30-16,6 0-19 0,-5 0 10 16,2 0-2-16,-26 2-18 15,-21 4 28-15,-15-3-29 16,-11 0-32-16,-6-3-19 16,0 0-156-16,0 0-492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4:12.50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643 784 1746 0,'0'0'479'0,"0"0"-417"15,0 0 12-15,0 0 127 16,0 0-52-16,0 0-78 16,0 190 33-16,0-134-27 15,-7-2-18-15,4 2 11 16,3-7-42-16,0-6-17 16,0-6 2-16,0-12-11 15,0-10-4-15,6-6-13 16,18-9-136-16,21-9-107 15,-6-20-290-15,-5-6-109 0</inkml:trace>
  <inkml:trace contextRef="#ctx0" brushRef="#br0" timeOffset="205">562 443 2104 0,'0'0'337'0,"0"0"-200"15,0 0-11-15,0 0 86 16,0 0-140-16,0 0-72 0,0 0-297 16,3 6-227-1,9 11-444-15</inkml:trace>
  <inkml:trace contextRef="#ctx0" brushRef="#br0" timeOffset="497">1109 817 2089 0,'0'0'378'0,"0"0"-318"0,0 0-8 16,0 0 153-16,-9 197-42 15,2-141-89-15,4-1-36 16,0-5-9-16,3-5 17 16,0-14-46-16,0-11 0 15,3-7-7-15,16-11-22 16,7-2-183-16,16-26-97 15,-6-14-247-15,-11-5-1355 0</inkml:trace>
  <inkml:trace contextRef="#ctx0" brushRef="#br0" timeOffset="688">1096 571 2208 0,'0'0'362'16,"0"0"-271"-16,0 0 28 15,0 0-119-15,0 0-10 16,0 0-318-16,0 0-421 0</inkml:trace>
  <inkml:trace contextRef="#ctx0" brushRef="#br0" timeOffset="953">1605 901 1947 0,'0'0'339'0,"0"0"-214"15,0 0-23-15,0 0 90 16,0 157 4-16,0-104-109 16,0 0-39-16,0-6 1 15,9-4-21-15,5-9 19 16,-1-10-47-16,5-6-20 16,19-18-46-16,-4 0-267 15,-5-9-321-15</inkml:trace>
  <inkml:trace contextRef="#ctx0" brushRef="#br0" timeOffset="1128">1524 546 2526 0,'0'0'362'16,"0"0"-337"-16,0 0-25 15,0 0-73-15,0 0-103 16,0 0-626-16</inkml:trace>
  <inkml:trace contextRef="#ctx0" brushRef="#br0" timeOffset="1389">1894 186 1386 0,'0'0'1211'0,"0"0"-1047"15,0 0-100-15,0 0 147 16,194 154 9-16,-119-89-105 16,2 7-58-16,-2 9-3 15,-7 8-23-15,-19 9 32 0,-20 6-63 16,-26 10 0-16,-3 7-8 15,-45 8-50-15,-53 43-104 16,8-32-211-16,-1-26-543 16</inkml:trace>
  <inkml:trace contextRef="#ctx0" brushRef="#br0" timeOffset="1825">150 0 1713 0,'0'0'364'16,"0"0"-243"-16,-68 259-22 16,32-8 174-16,3 42-35 15,21-2-93-15,12-35-65 16,51-49-12-16,64-26-47 16,-9-56-21-16,1-46-629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4:17.30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45 256 2018 0,'0'0'212'0,"0"0"-143"16,-3 198-49-16,3-101 245 15,0 5-34-15,0 4-93 16,0-6-59-16,0 0-43 16,0-9 3-16,0-13-38 15,0-11 7-15,0-18 4 16,0-16-12-16,0-16 0 16,0-17 20-16,0 0-20 15,0-23-36-15,0-27-44 16,0-17 24-16,0-17 5 0,0-18-73 15,0-9 29 1,0-14 47-16,0-7 11 0,-6-5 25 16,-8 6 12-16,2 14 19 15,5 24 107-15,4 29 32 16,3 26-6-16,0 20-29 16,13 15-48-16,22 3 9 15,11 0-30-15,8 9-26 16,8 8 37-16,13 1-59 15,3-3 3-15,2-4 24 16,-2 2-29-16,0-6-4 16,-13 1-27-16,-12 2-54 15,-16 13-52-15,-14-2-354 16,-16-2-305-16</inkml:trace>
  <inkml:trace contextRef="#ctx0" brushRef="#br0" timeOffset="204">19 704 2542 0,'0'0'350'0,"0"0"-290"16,0 0-48-16,208-1 77 15,-96-3-89-15,-17 4-73 0,-24 0-812 16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4:16.54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1324 1815 0,'0'0'305'0,"0"0"-226"15,0 0-57-15,0 0 110 16,0 0 18-16,0 0-114 15,240-78 1-15,-136 28-9 16,6-15-26-16,4-13-2 16,-4-10-5-16,-4-8-51 15,-12-10-31-15,-16-7-27 16,-23-4 67-16,-23 2 26 16,-22 0 21-16,-10 16 13 15,0 14 51-15,-30 24 58 16,2 21 23-16,-4 22-19 15,-4 18 11-15,-3 18-67 16,-3 48-49-16,-3 48 15 0,0 50 7 16,-2 37-2-1,10 9 5-15,10-35-40 0,15-44 14 16,12-44 11-16,0-7-17 16,0 7 23-16,25 1-35 15,14 0-2-15,9-23 0 16,17-17-44-16,3-27-32 15,7-21-33-15,3-6-63 16,-10-41 34-16,-7-15 34 16,-8-13 52-16,-11-13 43 15,-14 1-24-15,-8 2 33 16,-11 11 39-16,-9 20 48 16,0 22 83-16,0 20-11 0,0 12-40 15,-3 6-57-15,-6 32-62 16,2 7 0-16,4 11-1 15,3 0 2-15,0-10-10 16,0-7 9-16,16-16 0 16,10-12-1-16,7-11-71 15,3 0 32-15,9-30 16 16,0-15-7-16,3-8 25 16,2 2-6-16,-8 2 12 15,-14 21 0-15,-8 16-6 16,-7 12 1-16,-7 19 5 15,-3 26 20-15,-3 16 4 16,0 9-23-16,0-2 11 16,0-7 0-16,0-14-12 0,0-15 0 15,0-18-2-15,0-14-29 16,3 0 25-16,8-23-12 16,4-27 15-16,9-14-12 15,2-11 7-15,5-1-9 16,8 3 16-16,-3 14-15 15,0 18 0-15,-4 24 9 16,-2 17 7-16,-7 15 43 16,-1 37-15-16,-5 15 5 15,-8 15 6-15,-3 0-22 16,-6-8 11-16,0-5-28 16,0-20 19-16,0-17-4 15,0-18-1-15,0-14-14 0,-3 0 27 16,0-38-14-16,0-11-13 15,3-15 0-15,0-13 0 16,9-6 0-16,27-5-14 16,9 0 2-16,17 9 12 15,5 13-11-15,11 19 11 16,4 24 7-16,-7 23 17 16,-11 3 68-16,-10 47-34 15,-11 16 14-15,-16 15-12 16,-15 8-18-16,-9-5 4 15,-3-11-37-15,0-15-1 16,0-17-1-16,0-15-7 16,0-14-51-16,-6-12-88 0,-6 0-196 15,-5-20-692-15</inkml:trace>
  <inkml:trace contextRef="#ctx0" brushRef="#br0" timeOffset="188">1500 446 2545 0,'0'0'0'0,"0"0"-446"16,0 0 189-16,0 0-904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4:18.40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 1984 0,'0'0'330'0,"0"0"-267"16,0 0-32-16,0 0 79 0,0 0 63 15,0 0-16-15,0 0-50 16,211 29-20-16,-165 23-39 15,-11 16-14-15,-8 5 17 16,-18 5-49-16,-9 1-2 16,0-6 42-16,-9-9-42 15,-11-14 6-15,1-19-5 16,5-10 10-16,8-18-7 16,6-3-4-16,0-20-69 15,0-30-30-15,23-14-50 16,19-12-74-16,9-9-25 15,11 1 14-15,-4 5 109 16,-5 15 47-16,-14 15 78 0,-21 16 119 16,-7 19 120-1,-11 11 35-15,0 3-3 0,0 8-115 16,-20 27-30-16,-8 15-83 16,-3 12 5-16,3 5 31 15,11-1-35-15,14-4-20 16,3-9-6-16,20-9-12 15,22-13-12-15,17-8-38 16,5-10-132-16,32-13-139 16,-11-4-407-16,-19-22-1304 0</inkml:trace>
  <inkml:trace contextRef="#ctx0" brushRef="#br0" timeOffset="450">1015 212 2189 0,'0'0'470'0,"0"0"-397"0,0 0-46 16,0 0 142-16,0 0-30 15,194 20-85-15,-105-14 0 16,7-3-53-16,-1 0-1 16,-8 1 38-16,-12 0-38 15,-18 2 0-15,-18-3-2 16,-16 1 2-16,-16-4 15 15,-7 0-9-15,0 0 9 16,-27-8 41-16,-10-19-24 16,-10-2 4-16,2-4-9 15,0 2-9-15,3 1 45 0,9 6-61 16,7 7 13-16,14 9 36 16,8 1-42-16,4 7-9 15,0 0-8-15,33 0 8 16,9 15-8-16,13 6 8 15,7 3 0-15,0-3 9 16,-1 6-8-16,-13 0-2 16,-9-1 1-16,-16 3 0 15,-20 4 27-15,-3 1-27 16,-20 0 0-16,-22 2-2 16,-3-3-10-16,0-5-82 15,9-7-137-15,14-6-340 0,15-13-522 0</inkml:trace>
  <inkml:trace contextRef="#ctx0" brushRef="#br0" timeOffset="647">2367 241 2607 0,'0'0'466'0,"0"0"-426"16,0 0 47-16,204 33 30 16,-133-31-80-16,1 1-37 0,4 0-251 15,-20 3-395-15,-20-4-796 16</inkml:trace>
  <inkml:trace contextRef="#ctx0" brushRef="#br0" timeOffset="856">2577 47 2517 0,'0'0'495'16,"0"0"-431"-16,0 162-63 15,0-86 138-15,0-3-62 16,0-9-58-16,6-3-19 15,2-7 0-15,-2 1-111 16,0-15-252-16,-2-14-722 0</inkml:trace>
  <inkml:trace contextRef="#ctx0" brushRef="#br0" timeOffset="1350">3592 358 2643 0,'0'0'377'0,"0"0"-348"0,0 0-12 16,-176 131 67-16,131-105-9 15,3-4-62-15,13-16 8 16,4-6-21-16,8 0-1 15,1-6-45-15,6-24-67 16,3-11 62-16,4-14-88 16,3-7-7-16,0-8 22 15,23-4-7-15,7 6 41 16,4 9 47-16,2 18 43 16,0 15 3-16,-4 17 15 15,-2 9 102-15,2 18 102 16,-2 26-52-16,-2 12-28 0,5 8-42 15,6 0-38-15,3 0 1 16,13-12-63-16,12-10 0 16,11-11 32-16,7-17-31 15,-1-14 1-15,-12 0-2 16,-21-24 0-16,-21-12 25 16,-27-15-11-16,-3-1-7 15,-39-4 73-15,-26 4-62 16,-19 11 6-16,-8 17-24 15,-31 24-77-15,24 0-198 16,21 13-1282-16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4:20.37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2143 0,'0'0'366'16,"0"0"-284"-16,0 0 38 16,0 0 76-16,256 17-41 15,-149-17-78-15,16 0-77 16,26 0-29-16,-26 0-442 15,-36 0-555-15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4:20.58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2697 0,'0'0'357'16,"0"0"-350"-16,0 0 32 15,171 7-12-15,-73-7 18 16,15 6-45-16,43 9-54 16,-27 0-616-16,-22-6-1623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4:21.22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0 648 1883 0,'0'0'330'15,"0"0"-281"-15,0 0-48 16,0 0 182-16,0 0-56 16,0 0-98-16,182-143-1 15,-131 95-16-15,-3-1-18 16,-6-3 6-16,-2-1 0 16,-10 0 16-16,-15 1-16 15,-5 3 53-15,-10 3 137 16,0 4-48-16,0 13 3 15,0 6-29-15,0 14-13 16,-3 9 33-16,0 12-124 16,-4 37-10-16,-2 30 67 15,-8 20-27-15,1 18 6 0,-7 11 3 16,3-3-20-16,8 0 28 16,2-1-59-16,4-11-45 15,0 24-48-15,-2-28-363 16,-4-25-1155-16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4:23.03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1556 1744 0,'0'0'287'0,"0"0"-189"15,0 0-33-15,0 0 40 16,0 0 66-16,0 0-30 16,100-65-77-16,-25 19 6 15,22-13-53-15,23-13 14 16,17-19 14-16,9-11-45 16,2-17-51-16,-12-10-42 15,-13-2-45-15,-25 0 27 16,-28 8 54-16,-25 16 57 15,-17 10 46-15,-25 18 15 16,-3 12 7-16,0 17 52 0,-17 11-3 16,-12 14 72-16,-4 11-94 15,-3 8-14-15,2 6 11 16,-5 3-91-16,0 27 23 16,-4 13-24-16,4 18 6 15,3 15 21-15,2 17-21 16,4 12 1-16,1 11 44 15,7 8-51-15,5 4 24 16,8 3-10-16,1-3-13 16,8-5 20-16,0-6-21 15,0-10 0-15,8-7 13 16,7-13-13-16,5-14-13 16,5-18-2-16,5-17-38 0,2-20 17 15,4-15-55-15,6-3 1 16,3-24 51-16,8-22-43 15,-5-15 28-15,4-12-10 16,-4-1-17-16,-8 5 54 16,-12 13 2-16,-11 18 25 15,-14 24 85-15,-3 14 57 16,0 2-51-16,0 34-53 16,-3 13-19-16,-3 7 53 15,6-1-63-15,0 0-8 16,0-7 33-16,0-11-33 15,19-14-1-15,4-15 0 16,2-8-38-16,1 0 16 16,7-31-29-16,-5-13 28 0,9-9 10 15,-1 1 2-15,-5 0-8 16,-1 6 17-16,-4 16 4 16,-10 15-4-16,-4 15 2 15,-1 0 0-15,-5 24 63 16,-3 17-36-16,3 3 6 15,-2 2-13-15,-1-6-19 16,-3-7 18-16,3-13-19 16,-3-9 0-16,4-11-9 15,2 0 9-15,4-4-38 16,7-26 13-16,5-9 10 0,4-4 4 16,2-1-7-16,8 7 12 15,-3 10-15-15,-4 13 15 16,0 14-6-16,-5 3 6 15,-5 31 6-15,-4 11 30 16,-1 4-30-16,-5 1 1 16,-5-6 35-16,-1-6-36 15,-3-10 0-15,0-10 21 16,0-12-21-16,0-6 45 16,-7 0-34-16,4-15-11 15,3-17 17-15,0-9-17 16,0-12-26-16,30-5 2 15,12-6-10-15,12 3 34 0,8 11-37 16,2 9 37 0,5 22 4-16,-1 19 16 0,-3 0 74 15,-10 34 56-15,-7 22-59 16,-11 10-10-16,-15 11-46 16,-10-2 2-16,-7-5 43 15,-5-8-59-15,0-16-11 16,0-11-10-16,0-10 6 15,0-15-12-15,0-10 6 16,-8 0-34-16,-4 0-17 16,-4-10-111-16,-1-9-172 15,0 1-636-15</inkml:trace>
  <inkml:trace contextRef="#ctx0" brushRef="#br0" timeOffset="317">1169 1028 2746 0,'0'0'165'0,"0"0"-165"15,0 0-167-15,0 0-135 16,0 0-1477-16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4:24.1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134 215 1667 0,'0'0'322'16,"0"0"-102"-16,0 0 4 16,0 0 64-16,0 0-46 15,0 0-151-15,0 0 1 16,-48 201-40-16,40-91 5 16,2 10 5-16,-4 5-33 15,1-5 45-15,3-6-67 0,-2-12 7 16,2-15 23-16,6-17-31 15,0-20-6-15,0-21 0 16,0-16-1-16,0-13-8 16,0 0-35-16,0-33 7 15,0-20 28-15,0-20-42 16,3-17-4-16,-3-15 14 16,0-17-4-16,0-31 21 15,0 14-51-15,-9-2 60 16,6 13 6-16,3 35 10 15,0 9-1-15,0 24 37 16,6 20-2-16,14 16 49 16,8 9-50-16,14 13 7 15,11 2 36-15,9 0-54 16,14 7 4-16,13 7 6 0,4-5-17 16,8-1 26-16,0-5-42 15,2 0 0-15,-7 0 0 16,-7-3-17-16,-12 9-55 15,-8 14-94-15,-24 0-350 16,-22 3-334-16</inkml:trace>
  <inkml:trace contextRef="#ctx0" brushRef="#br0" timeOffset="228">173 763 2221 0,'0'0'525'15,"0"0"-451"-15,0 0-48 16,0 0 146-16,0 0 31 16,246 0-141-16,-139-4-62 15,45 4-27-15,-26 0-569 16,-25 0-1876-16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4:27.08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1112 2105 0,'0'0'509'0,"0"0"-467"16,0 0-5-16,0 0 169 16,0 0-83-16,230-32-89 15,-132 17 8-15,-2 4-42 16,-1 7 0-16,-11 4-33 16,-20 26-218-16,-18 15-259 15,-27 3-265-15</inkml:trace>
  <inkml:trace contextRef="#ctx0" brushRef="#br0" timeOffset="202">19 1519 2134 0,'0'0'566'15,"0"0"-537"-15,0 0 30 16,0 0 104-16,0 0-45 15,182 0-74-15,-102 0-44 16,12 0 0-16,48 0-62 16,-28 0-398-16,-11 0-727 0</inkml:trace>
  <inkml:trace contextRef="#ctx0" brushRef="#br0" timeOffset="891">1977 0 1746 0,'0'0'371'15,"0"0"-165"-15,0 0-5 16,0 0-34-16,0 0 6 16,0 0-121-16,0 0-21 15,-185 62 22-15,152-11-17 16,1 18 38-16,-1 14-57 0,2 14 1 16,1 14 48-1,7 9-32-15,4 1 13 16,3 5 3-16,9-6-15 0,7-6 26 15,0-7-35-15,0-7-10 16,27-7 23-16,5-10-30 16,7-10-9-16,3-13 5 15,6-10 2-15,7-9 4 16,1-16-11-16,6-7 0 16,-1-15-5-16,4-3 5 15,0-9 0-15,-1-25 0 16,4-16 6-16,-3-11-16 15,-4-13 10-15,-5-7 0 16,-11-13-8-16,-6-7 16 16,-13-16-8-16,-16-32 22 0,-10-35-2 15,-22 12 59-15,-25 16-62 16,-7 25-1-16,-2 42 8 16,-8 4-24-16,-12 15-25 15,-39 47-79-15,14 23-371 16,6 0-1252-16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4:29.20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23 65 1625 0,'0'0'333'15,"0"0"-199"-15,0 0 29 16,0 0 113-16,0 0-73 15,0 0-44-15,-23-9-94 16,23 38-50-16,23 24 85 16,10 17-37-16,7 19-18 0,2 5 21 15,1 4-48 1,-4-1 0-16,1-9 13 0,-5-8-31 16,-2-10 34-16,-4-12-34 15,-9-18 0-15,-7-13 21 16,-4-17-19-16,-1-5 8 15,-2-5 26-15,3-15 12 16,5-37 48-16,6-21-96 16,2-21 2-16,4-7 13 15,-3 14-15-15,-3 16-17 16,-4 30-29-16,-6 26-113 16,9 15-224-16,-2 12-506 15,-3 11-859-15</inkml:trace>
  <inkml:trace contextRef="#ctx0" brushRef="#br0" timeOffset="189">992 1024 2576 0,'0'0'483'16,"0"0"-417"-16,0 0 48 15,0 0-4-15,0 0-110 16,0 0-41-16,0 0-448 16,24-49-368-16</inkml:trace>
  <inkml:trace contextRef="#ctx0" brushRef="#br0" timeOffset="1006">1886 619 2129 0,'0'0'472'0,"0"0"-438"16,0 0-21-16,0 0 198 15,-79-154 19-15,47 131-97 16,-4 8-70-16,-1 12-40 0,-2 3 41 15,4 14-64 1,-1 30 0-16,2 10 10 0,11 11-9 16,11-1-2-16,12-2-4 15,0-6 5-15,9-11-19 16,28-10 11-16,5-14-71 16,7-15-27-16,1-6-86 15,2-13 40-15,-7-32-14 16,-2-12 44-16,-10-17 103 15,-10-15-24-15,-11-16 43 16,-4-11 0-16,-8-2 0 16,0 12 35-16,0 21 56 15,0 29 37-15,0 30 26 0,0 26-34 16,0 0-49 0,0 41-35-16,0 27 9 0,0 19 35 15,0 17-46 1,0 9 1-16,0-8 33 0,0-4-53 15,0-14-9-15,3-10 2 16,13-18-8-16,7-11 0 16,6-16-8-16,5-12-47 15,-3-13-21-15,6-7-56 16,-4 0 5-16,-4-27 46 16,-3-2 51-16,-6-1 24 15,-7 6 6-15,-7 9 28 16,-6 10 92-16,0 5-45 15,0 0-30-15,0 13-27 16,0 18-18-16,7 0 17 0,12 5-16 16,12-2-2-16,8-11 0 15,13-11-88-15,10-12 22 16,6-4-62-16,-2-33 4 16,-7-18-21-16,-6-3 46 15,-13-1 88-15,-15 10 12 16,-8 10 78-16,-14 15 109 15,-3 15 59-15,0 9-82 16,0 0-44-16,-3 29-87 16,-8 14-12-16,5 0 26 15,6 1-47-15,0-3 0 16,0-5 0-16,0-9-26 0,9-4-65 16,-1 1-216-16,-2-4-508 15,-6-2-1228-15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4:25.27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0 312 1881 0,'0'0'529'16,"0"0"-405"-16,0 0-56 0,0 0 90 16,0 0 5-16,0 0-87 15,0 0 2-15,94-177-51 16,-39 156 34-16,3 10 20 16,1 11-81-16,-4 0 22 15,-6 32-1-15,-13 12-19 16,-14 14 21-16,-16 3-23 15,-6 9 0-15,0-3-9 16,-31-3 9-16,-5-6 0 0,2-11-1 16,6-15 7-16,8-14-18 15,10-18 12-15,10 0-30 16,0-18-60-16,7-22-73 16,32-19 0-16,19-11-10 15,17-5-44-15,12-5 91 16,11 2-7-16,-11 5 65 15,-9 12 68-15,-24 11 6 16,-18 17 105-16,-22 16 83 16,-14 17 17-16,0 0 88 15,-23 20-183-15,-19 23-27 16,-14 11 8-16,-2 10-59 16,-1 6-1-16,11-3 0 0,20-5-25 15,14-7 35 1,14-9-47-16,3-4 0 0,36-11-9 15,9-4-8-15,14-10-60 16,42-11-124-16,-16-6-314 16,-11 0-289-16</inkml:trace>
  <inkml:trace contextRef="#ctx0" brushRef="#br0" timeOffset="488">1312 420 1676 0,'0'0'795'0,"0"0"-700"0,0 0-4 15,0 0 137-15,0 0-47 16,227 18-91-16,-146-18-47 16,0 0-26-16,-10 0 16 15,-9 0-24-15,-16 3-8 16,-11 3 25-16,-15 0-26 15,-10-6 0-15,-10 0 0 16,0 0 9-16,0 0 46 16,-23-25-55-16,-10-3 0 15,-12-8 38-15,0-1-30 16,-7-1-7-16,3 6 37 16,7 6-13-16,6 5 35 15,14 7-43-15,8 8-5 0,14 3 22 16,0 3-34-16,14 0-9 15,22 0 9-15,12 0 0 16,5 14 1-16,1 10-1 16,-2 0 0-16,-1 5 8 15,-8 3-8-15,-7 2 0 16,-11 2 16-16,-8-1-15 16,-14 3 23-16,-3-7-18 15,0 4-6-15,-17 0 9 16,-8-2-9-16,-1-3-45 15,7-8-84-15,12-5-154 16,7-5-315-16,0-6-542 0</inkml:trace>
  <inkml:trace contextRef="#ctx0" brushRef="#br0" timeOffset="705">2638 447 2536 0,'0'0'544'15,"0"0"-472"-15,0 0 6 16,0 0 38-16,0 0-32 16,185-19-84-16,-134 19-7 15,27 0-113-15,-10 0-413 16,-6 4-642-16</inkml:trace>
  <inkml:trace contextRef="#ctx0" brushRef="#br0" timeOffset="1241">4096 260 2505 0,'0'0'518'0,"0"0"-518"16,0 0 31-16,0 0 47 15,0 0 67-15,0 0-98 0,-61 155-3 16,5-111-43 0,-12 0-1-16,-5-7 24 15,-5-2-14-15,-1-12-10 0,12-11 0 16,11-12 8-16,11 0-16 15,16-26-47-15,16-21-23 16,13-10 38-16,3-12-34 16,36 1-2-16,12-3 3 15,8 9 29-15,5 10 37 16,-2 14-14-16,0 15 21 16,-4 14 48-16,-2 9 20 15,-8 6 25-15,-3 29 24 16,-6 11-51-16,0 10 12 0,-3 4-60 15,4 0-9 1,5-4 19-16,9-8-16 0,7-11-7 16,9-12 14-16,-6-17-17 15,-2-8 14-15,-17 0-16 16,-9-28 0-16,-21-10 10 16,-15-10-9-16,0-3 34 15,-32 1 10-15,-23-9-24 16,-16 7 30-16,-7 7-51 15,0 17-12-15,-3 19-3 16,19 9-201-16,17 0-887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5:32.37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344 93 1564 0,'0'0'274'15,"0"0"-125"-15,0 0 29 16,0 0 48-16,0 0 19 16,0 0-72-16,-33-91-49 15,33 89-35-15,0 2-30 16,0 0 19-16,0 0-30 16,0 0-7-16,0 0-10 15,0 20-22-15,6 27-9 16,14 16 48-16,7 22-20 15,-2 21 34-15,4 5-47 16,-3 8 10-16,4-5 19 0,-8-3-35 16,4-12-9-1,-4-8 0-15,-2-16 12 0,-1-11-2 16,-2-8-10-16,-4-15 1 16,-1-9-7-16,-1-12 6 15,-5-10 0-15,0-7 6 16,2-3 3-16,1-7 19 15,7-38-1-15,10-23-26 16,7-29 26-16,9-46-27 16,9-41-3-16,-6 12-9 15,-9 23 20-15,-7 36-29 16,-10 45 18-16,-2 13 3 0,-4 5 0 16,-7 22 0-1,-3 18-33-15,5 10-45 0,1 0-150 16,7 27-79-16,10 31-263 15,-3-6-68-15,-4-2-1039 0</inkml:trace>
  <inkml:trace contextRef="#ctx0" brushRef="#br0" timeOffset="577">1449 404 1876 0,'0'0'591'0,"0"0"-470"0,0 0 52 15,0 0 34-15,0 0-35 16,0 0-16-16,-19 217-95 16,16-130-10-16,3 7 5 15,0-1-40-15,0-2 44 16,0-10-59-16,0-8-1 15,0-17 23-15,0-16-23 16,0-12 0-16,0-17-1 16,0-9 10-16,0-2 32 15,0-9-32-15,0-25-9 16,-8-25 24-16,-4-17-24 16,-4-18 0-16,-4-16-1 15,1-12 2-15,-1-3-10 0,4 5 9 16,7 15 0-16,6 20-12 15,3 24 12-15,0 20 0 16,16 18 0-16,22 11 14 16,11 12-11-16,16 0-3 15,6 12 0-15,7 23 29 16,3 9-29-16,0 14 0 16,-3 9 21-16,-7 5-20 15,-9 10 59-15,-17 4-60 16,-17 4 8-16,-23 0 47 15,-5 4-47-15,-36-1-8 16,-29-3 9-16,-19-2-2 16,-14-11 25-16,-6-8-32 0,-5-12 0 15,8-13-6-15,6-11 6 16,22-13-80-16,5-3-101 16,21-8-385-16,16-6-770 0</inkml:trace>
  <inkml:trace contextRef="#ctx0" brushRef="#br0" timeOffset="1035">0 2001 1908 0,'0'0'350'0,"0"0"-224"16,0 0 46-16,0 0 117 16,0 0-15-16,0 0-166 15,0 0-54-15,-22 6 44 16,64-6-38-16,19 0 20 15,20 0-16-15,17 0-40 16,15 0 48-16,36 0-64 16,42 0 19-16,36 0 61 15,-12 0-73-15,-44 0 8 0,-51 0-5 16,-32 0-12-16,8 0 28 16,-2 0-34-16,4 0 0 15,-27 0 11-15,-23 0-11 16,-15 0-1-16,-16 0-5 15,-14 0 6-15,-3 0-21 16,0 0-29-16,0 0-88 16,0 0-15-16,0-3-511 15,0-12-1158-15</inkml:trace>
  <inkml:trace contextRef="#ctx0" brushRef="#br0" timeOffset="1248">2810 913 2749 0,'0'0'459'15,"0"0"-459"-15,0 0-46 16,0 0 45-16,0 0-23 15,0 0-339-15,0 0-767 0</inkml:trace>
  <inkml:trace contextRef="#ctx0" brushRef="#br0" timeOffset="1403">2930 1586 2678 0,'0'0'700'16,"0"0"-557"-16,0 0 35 15,0 0-86-15,0 0-79 16,0 0-13-16,0 0-262 16,-52-55-1218-16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5:34.6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68 697 1884 0,'0'0'483'0,"0"0"-290"0,0 0-69 15,0 0 1-15,0 0 29 16,0 0-18-16,0 187-62 16,0-94-29-16,0 6-30 15,0-3 61-15,0-3-76 16,0-12 0-16,0-6 42 15,0-21-42-15,0-9 0 16,0-19-1-16,0-14 7 16,0-12 30-16,0 0-34 15,0-12 16-15,-8-29 24 0,-1-21-42 16,-1-22-11 0,1-20-7-16,-2-20 18 15,5-8-30-15,3-2 15 0,3 5 15 16,0 14 6-16,0 19-6 15,3 19-7-15,20 21 7 16,7 20 0-16,7 6 1 16,13 11-1-16,4 4 0 15,12 9 17-15,5 0-17 16,0 6-5-16,1 0-1 16,-2 0 12-16,0 0 6 15,-3 0-12-15,-2 0 0 16,-6 2-19-16,-14 2-2 15,-14-2-124-15,-23 10-211 16,-8-1-409-16,-3 2-1049 0</inkml:trace>
  <inkml:trace contextRef="#ctx0" brushRef="#br0" timeOffset="214">68 898 2022 0,'0'0'359'16,"0"0"-302"-16,0 0-13 15,0 0 102-15,0 0 45 16,0 0-75-16,0 0-86 16,236 29-30-16,-149-20-42 15,39 0-125-15,-19 0-439 0,-15-7-1427 16</inkml:trace>
  <inkml:trace contextRef="#ctx0" brushRef="#br0" timeOffset="526">1522 224 2266 0,'0'0'325'16,"0"0"-203"-16,0 0-2 0,0 0 110 15,0 0-101-15,-122 149-66 16,60-44 43-16,-7 17-58 16,4 14 16-16,4 8 31 15,7-1-61-15,15-5-5 16,13-7-16-16,12-13-13 15,14-8 30-15,0-18-30 16,23-15-75-16,19-17-36 16,33-9-154-16,-7-19-315 15,-9-18-615-15</inkml:trace>
  <inkml:trace contextRef="#ctx0" brushRef="#br0" timeOffset="800">1672 994 2631 0,'0'0'356'0,"0"0"-308"16,0 0-8-16,0 0 80 15,0 0 35-15,0 0-66 16,168 141-55-16,-103-84 95 15,3 8-108-15,4-4-4 16,1 0 16-16,-5-5-33 16,-2-8-25-16,-12-3-79 0,-12-9-83 15,-16-14-133 1,-12-9-523-16,-14-13-750 0</inkml:trace>
  <inkml:trace contextRef="#ctx0" brushRef="#br0" timeOffset="1031">2287 846 1854 0,'0'0'292'0,"0"0"-75"16,0 0 41-16,-20 152 80 0,-19-86-123 15,-18 9-108-15,-12 8 11 16,-12 1-84-16,1 1-20 15,-1-10 15-15,12-10-28 16,15-12-2-16,17-15-56 16,18-9-106-16,13-12-174 15,6-12-494-15</inkml:trace>
  <inkml:trace contextRef="#ctx0" brushRef="#br0" timeOffset="1427">2284 330 2428 0,'0'0'348'15,"0"0"-282"-15,0 0-24 16,0 0 107-16,0 0-70 16,0 0 38-16,174 84-102 15,-93-20 0-15,4 15 78 16,-1 9-35-16,1 8-17 16,-8 7 1-16,-8-2 0 15,-18 5 21-15,-15-2-56 16,-19 2 4-16,-17-2 22 0,-17 2-32 15,-32-11 23 1,-13-8-24-16,-5-12 0 0,2-18-13 16,9-15-19-16,11-5-46 15,11-15-22-15,17-16-138 16,10-6-293-16,7 0-316 0</inkml:trace>
  <inkml:trace contextRef="#ctx0" brushRef="#br0" timeOffset="1641">3506 1152 2524 0,'0'0'483'0,"0"0"-471"15,0 0 2-15,0 0 102 16,191 0-66-16,-123 3-29 15,7 14-21-15,-2 3-51 16,3 12-183-16,-21-1-507 16,-26-8-1265-16</inkml:trace>
  <inkml:trace contextRef="#ctx0" brushRef="#br0" timeOffset="1818">3499 1728 2885 0,'0'0'337'15,"0"0"-300"-15,0 0-36 16,165 0 12-16,-39 0-13 16,-18 0-445-16,-11 0-1289 0</inkml:trace>
  <inkml:trace contextRef="#ctx0" brushRef="#br0" timeOffset="2726">5836 58 1403 0,'0'0'476'0,"0"0"-426"16,0 0 37 0,0 0 108-16,0 0-83 0,-182-72 3 15,143 88-62-15,3 34-13 16,11 26 23-16,5 43-44 15,11 1 26-15,9 14 5 16,0 8-21-16,0-24 11 16,0 13-25-16,0-11 13 15,0-12 8-15,-3-15-21 16,-24-14 9-16,-11-12 19 16,-14-11 4-16,-13-9 20 15,-10-16-33-15,-6-8 2 16,1-11-1-16,-1-9-26 15,9-3-9-15,18 0 4 16,15 0 7-16,16 0-5 16,12-5-6-16,11 5 0 0,0 0 0 15,6 0-60-15,31 9 38 16,15 16 21-16,5 14 2 16,12 1-9-16,2 10 8 15,4 6 0-15,-4 9-1 16,-3 15 2-16,1 37-1 15,-11 48 45-15,-13 60-22 16,-19 32 47-16,-26 8-37 16,0-2 15-16,-10-4 40 15,-13-8-65-15,3-44 5 16,8-50 74-16,2-63-81 16,7-23 21-16,3-1-42 15,0-1 0-15,0-7-6 16,42-28-78-16,0-18-236 0,-6-16-899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5:38.5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650 128 1631 0,'0'0'246'0,"0"0"-39"16,0 0-26-16,0 0 25 16,0 0-18-16,0 0-100 15,-104-111-9-15,71 108 4 16,-9 3-35-16,-6 5 20 15,-14 34-42-15,-2 19 3 16,-9 21 43-16,6 20-57 16,8 15 21-16,11 6 12 0,19 1-35 15,13 2 30 1,16-5-42-16,0-8-1 0,28-11 18 16,25-12-18-16,24-16 0 15,21-21-13-15,16-24 25 16,15-26-24-16,6-6-23 15,2-50 35-15,-11-29 0 16,-16-40-5-16,-35-45 5 16,-63-39 17-16,-24-13 7 15,-66 42 52-15,-12 45-34 16,15 62-2-16,4 30 8 16,-4 13-48-16,-18 37-21 15,15 30-185-15,22 19-943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5:42.1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0 415 1081 0,'0'0'1023'0,"0"0"-741"0,0 0-37 15,0 0-15-15,0 0-18 16,0 0-131-16,9-105-54 15,30 90-10-15,9 1-17 16,11 7 0-16,-1 7-1 16,4 0 2-16,-3 4-5 15,-11 22 4-15,-9 13 0 16,-17 10 7-16,-16 6-7 16,-6 6-13-16,-6 0 7 15,-22-1 6-15,-2-8-24 16,4-12 19-16,10-14 5 15,7-11-9-15,6-13-10 16,3-2 10-16,0-2-38 0,19-28-69 16,13-13 44-16,13-12-35 15,7-10 27-15,7-5 13 16,6 3-7-16,-4 3 61 16,-2 9 12-16,-14 12 1 15,-16 16 44-15,-16 15 40 16,-10 12 25-16,-3 0 50 15,0 14-84-15,-25 26-6 16,-14 18-6-16,-4 8-23 16,4 7 46-16,3-3-56 15,17-4-11-15,10-6 2 16,9-8-21-16,0-9 0 16,22-5-1-16,23-8-14 0,14-10 14 15,15-8-111-15,37-12-77 16,-15 0-268-16,-15-4-415 0</inkml:trace>
  <inkml:trace contextRef="#ctx0" brushRef="#br0" timeOffset="538">2680 112 1582 0,'0'0'545'16,"0"0"-427"-16,0 0 30 15,0 0 115-15,0 0 38 16,0 0-174-16,0 0-107 0,-240 75 29 16,114-17-13-1,-17 4 12-15,0 5 30 0,17-9-69 16,22-8 33-16,33-13 0 15,29-12-41-15,23-8 32 16,19-6-33-16,0 1 0 16,19 4 27-16,29-4-27 15,17 5 33-15,13 2-6 16,17 5-26-16,1-2 21 16,2 11-16-16,-1 2-6 15,-3 0 6-15,-13 3-6 16,-6 0 0-16,-10-6 0 15,-17-3-12-15,-12-6-15 16,-11-8-108-16,-8-15-132 0,-8 0-287 16,-6-11-564-16</inkml:trace>
  <inkml:trace contextRef="#ctx0" brushRef="#br0" timeOffset="975">3340 450 1986 0,'0'0'267'0,"0"0"-256"16,0 0 52-16,0 0 81 16,166-90 23-16,-121 46-61 15,7-2-78-15,0-7 62 16,-6 0 7-16,-11 3 9 16,-8 7 41-16,-12 4-81 15,-8 14 19-15,-4 8 11 16,-3 10-32-16,0 7 31 15,0 0-73-15,0 17-21 16,0 27 37-16,-3 20-38 16,-7 15 21-16,4 15 14 15,3 1-20-15,0 4 37 0,3 1-52 16,0-3-15 0,0-5-12-16,0 26-157 0,0-27-370 15,0-22-699-15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5:45.7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77 0 980 0,'0'0'304'0,"0"0"-163"16,0 0 32-16,0 0-10 16,0 0-58-16,0 0-27 15,0 0-40-15,0-8 11 16,0 8 40-16,0 0-61 15,0 0 13-15,0 0 6 16,0 0-4-16,0 0-10 16,0 0-5-16,0 0-2 15,0 8 44-15,0 4-51 16,0-4 14-16,0 1 7 16,0 0-10-16,0 0 24 15,0 1-1-15,0 3-20 16,-3 2 34-16,3 2-58 0,-4 3 21 15,1 1 22-15,0 5-15 16,0 4 10-16,-1 1-19 16,-2 6 8-16,3 2 27 15,0-1-51-15,-5 3-8 16,5-3 23-16,0 3-25 16,-3-4 35-16,3 1-14 15,3-3-14-15,0 1 16 16,0-2-25-16,0-2 0 15,0 3 29-15,0-6-29 16,0-2 11-16,0-1-2 0,0-2 4 16,0-1 23-1,0-3-35-15,0 4-1 0,0-1 21 16,0 0-9-16,0 1 16 16,0-4-8-16,0 0-19 15,0-3 8-15,0-1-9 16,0-2 0-16,0 0 0 15,0 1 9-15,0 2-12 16,0 1 3-16,0 3 0 16,0-5 8-16,0 3-8 15,0-5-9-15,0 1 9 16,3-3-60-16,0-1-70 16,14-3-196-16,-1-1-292 15,-3-7-316-15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5:47.6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3 540 208 0,'0'0'780'15,"0"0"-554"-15,0 0-16 16,0 0 24-16,0 0-98 15,0 0-37-15,0-36 11 16,0 25-17-16,0 0 36 16,0-4-68-16,0-1 0 15,0 3 20-15,0-2-48 16,0-3 13-16,0 2-6 16,8-6-4-16,1 2 58 15,4 0-94-15,-1-1 6 0,2 1 69 16,2-3-40-16,1 1-26 15,2 1-1-15,-4-1-7 16,5 5 49-16,-3 0-50 16,2 2 0-16,-2-3 38 15,-1 4-20-15,-1-1 8 16,-1 5-2-16,-1-3-18 16,-4 5 36-16,2-2-42 15,-2 2 0-15,0-1 27 16,1 1-27-16,-1-1 0 15,2 3-1-15,-2 0 2 16,-2 0-2-16,-1 0 1 16,-3 3 0-16,0 3-15 0,5 0-81 15,1 6-186 1,-3 9-336-16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5:57.4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68 511 1776 0,'0'0'345'0,"0"0"-116"16,0 0 34-16,0 0-2 15,0 0-124-15,0 0-102 0,-6-4-19 16,31 44 86-16,11 12-69 16,3 6-9-16,-1 3 25 15,4-5-23-15,0-1 5 16,-3-7-31-16,-3-8 10 15,-3-8 20-15,-7-3-30 16,-10-8-16-16,-4-6-14 16,-1-1-64-16,-5-6-137 15,-6-4-118-15,0-4-208 16,0 0-198-16</inkml:trace>
  <inkml:trace contextRef="#ctx0" brushRef="#br0" timeOffset="265">463 526 1644 0,'0'0'252'0,"0"0"-137"16,0 0 27-16,0 0 72 15,0 0-18-15,0 0-63 16,0 0-64-16,-87 108 50 15,37-58-70-15,-4 1-17 16,-2 3 14-16,5-4-46 16,2-7 1-16,10-5-2 0,7-6-17 15,6-8 18-15,13-8-136 16,10-9-111-16,3-5-286 16,0-2-736-16</inkml:trace>
  <inkml:trace contextRef="#ctx0" brushRef="#br0" timeOffset="692">729 94 1677 0,'0'0'291'0,"0"0"-159"16,0 0 44-16,0 0 100 15,0 0-157-15,0 0-72 16,0 0 19-16,155-87-56 16,-110 87 16-16,-3 0-7 15,-6 3-17-15,-13 17 78 16,-13 3-80-16,-10 10 30 15,-7 1 42-15,-31 2-57 16,-14 2 19-16,0-3-10 16,3-7 1-16,7-1 56 15,16-12-80-15,10-4-1 16,10-7 57-16,6-4-56 0,0 0-1 16,3 0 0-16,22 0 1 15,11 0 7 1,9 0-8-16,11 0-56 0,22 0-31 15,-13 0-298-15,-14 9-289 0</inkml:trace>
  <inkml:trace contextRef="#ctx0" brushRef="#br0" timeOffset="2637">0 1264 1595 0,'0'0'301'0,"0"0"-93"0,0 0 12 15,0 0 13-15,0 0-65 16,0 0-84-16,0 0-35 16,19-10 14-16,7 3-6 15,10 4 46-15,9 3-84 16,9 0-7-16,8 0 30 16,13 0-15-16,12 0 23 15,5 0-32-15,7 3-8 16,-1-3 26-16,-3 0-36 0,-8 0 0 15,-13 0-4-15,-13 0 4 16,-11 0 0-16,-19 0-15 16,-8 0-29-16,-13 0 22 15,-7 0-124-15,-3 3-70 16,-16 5-87-16,-20 0-287 16,-2-2-1266-16</inkml:trace>
  <inkml:trace contextRef="#ctx0" brushRef="#br0" timeOffset="3267">485 1573 1813 0,'0'0'255'15,"0"0"-200"-15,0 0 29 16,0 0 107-16,0 0-24 16,0 0-94-16,0 0-55 15,23-61 76-15,3 44-58 0,7 4 0 16,3 3 30-1,3 1-29-15,3 9 20 16,-4 0-11-16,-2 0-35 0,-3 6 48 16,-11 20-59-16,-5 8 0 15,-11 8 44-15,-6 6-34 16,0 8 4-16,-26 4-8 16,-20 4 1-16,-15-4 22 15,-11-1-29-15,-6-4 0 16,1-11 15-16,-1-9-15 15,11-8 0-15,8-14-1 16,17-6 2-16,16-7 17 16,10 0-18-16,8 0 0 15,8-16 25-15,0-7-24 16,30-3-2-16,12 3 1 0,7 6 0 16,3 5-7-16,2 12 7 15,-1 0 0-15,-2 6 13 16,-1 23-4-16,-2 6-6 15,-3 3 27-15,0-3-16 16,-3 0 48-16,0-6-53 16,0-6-9-16,-3-8 53 15,-3-13-53-15,0-2-15 16,-1 0 5-16,12-32-134 16,-13-2-227-16,-11-4-997 0</inkml:trace>
  <inkml:trace contextRef="#ctx0" brushRef="#br0" timeOffset="4063">1616 1235 1565 0,'0'0'334'0,"0"0"-159"15,0 0 117-15,0 0 42 16,0 0-150-16,0 0-93 16,0 0-29-16,-9 0-30 15,45 0 63-15,12 0-95 16,14 0 9-16,13 0 16 16,5 0-25-16,5 0 0 15,-5 0-13-15,-5 0 7 16,-13 0-15-16,-17 0-184 15,-12 0-146-15,-24-3-258 0</inkml:trace>
  <inkml:trace contextRef="#ctx0" brushRef="#br0" timeOffset="4303">1950 945 1910 0,'0'0'476'0,"0"0"-408"16,0 0-47-16,0 0 216 15,0 0-30-15,-6 184-88 16,6-128-34-16,0 0-72 16,-3-4-7-16,0 0-4 15,0 0-2-15,-5-4-56 0,-1 10-211 16,3-15-336-16,2-10-630 15</inkml:trace>
  <inkml:trace contextRef="#ctx0" brushRef="#br0" timeOffset="4979">3228 958 1847 0,'0'0'277'0,"0"0"-200"0,0 0 47 15,0 0 113 1,0 0-46-16,0 0-142 0,0 0-20 15,-115-81 35-15,78 81-9 16,-13 16 11-16,-4 19-32 16,-2 13 16-16,4 6 37 15,10 8-65-15,10-3 20 16,10-2-1-16,14-7-40 16,8-6 20-16,0-11-20 15,20-8-1-15,19-7 0 16,6-12 0-16,7-6-55 15,4-3 4-15,-5-26-32 16,-3-7 29-16,-6-8-10 16,-6 1 64-16,-13-1-12 15,-3 10 12-15,-10 4 0 0,-4 16 27 16,-3 11 33-16,-3 3-3 16,0 9-27-16,3 24 12 15,0 10 51-15,5 0-78 16,1 0 8-16,4 2 25 15,-1-11-34-15,2-2-4 16,2-6-10-16,1-8-92 16,5-9-51-16,-2-9-517 15,-5 0-831-15</inkml:trace>
  <inkml:trace contextRef="#ctx0" brushRef="#br0" timeOffset="5259">3567 1009 2318 0,'0'0'509'16,"0"0"-443"-16,0 0-14 16,0 0 138-16,0 0 23 15,0 0-164-15,0 0-17 16,118 112 40-16,-76-74-26 15,6 1-14-15,4-2-22 16,6-6 2-16,-3-1 15 16,1-4-27-16,-11-5-43 15,-6 0-8-15,-7-10-122 16,-13-8-279-16,-8-3-299 0,-8 0-1281 0</inkml:trace>
  <inkml:trace contextRef="#ctx0" brushRef="#br0" timeOffset="5534">4128 935 1974 0,'0'0'497'0,"0"0"-384"16,0 0-10-16,0 0 156 15,0 0-97-15,0 0-96 0,0 0 42 16,-129 134-53 0,81-78-10-16,-11 4 25 0,-3-1-68 15,1-7 7-15,5-3-18 16,11-3 7-16,17-12-8 16,8-8-134-16,20-12-212 15,0-7-375-15,0-7-1203 0</inkml:trace>
  <inkml:trace contextRef="#ctx0" brushRef="#br0" timeOffset="5904">4591 1156 1640 0,'0'0'978'16,"0"0"-804"-16,0 0-146 0,0 0 191 15,0 0-47 1,0 0-115-16,0 0 8 0,120 9-56 16,-67-3 2-16,9 0-10 15,-1 2 16-15,1-2-28 16,-2 3 11-16,-4-3-136 16,-8-6-108-16,-12 0-441 15,-20 0-720-15</inkml:trace>
  <inkml:trace contextRef="#ctx0" brushRef="#br0" timeOffset="6145">4913 891 2278 0,'0'0'489'0,"0"0"-469"16,0 0 158-16,0 0 36 15,-3 172-85-15,-2-114-17 16,5 4-89-16,0-7 2 16,0 0-10-16,0-9 3 15,0 1-36-15,0-5-105 16,0-7-204-16,8-9-358 16,-2-12-1087-16</inkml:trace>
  <inkml:trace contextRef="#ctx0" brushRef="#br0" timeOffset="6698">5648 526 2443 0,'0'0'329'15,"0"0"-223"-15,0 0-94 16,0 0 139-16,0 0 35 16,0 0-99-16,-20 178 2 15,17-95-26-15,3 1-21 16,0 6 57-16,0-3-71 16,0-1-27-16,0-12 9 0,0-7 0 15,11-7-1 1,-2-14-9-16,-3-11 0 0,2-12-19 15,-5-8 11-15,-3-10-19 16,3-5 8-16,3 0-4 16,4-20 8-16,-1-11-36 15,5-7 47-15,2-6-19 16,4 3-8-16,-2 3 5 16,1 2 26-16,4 14 0 15,4 6-21-15,1 11 21 16,9 5 0-16,2 0 21 15,3 21-15-15,0 11 12 0,3 9 36 16,-3 2-39 0,-9 4 39-16,-10 0-42 0,-17-1-4 15,-6-5 50-15,-3-6-49 16,-39-3 8-16,-14-12 14 16,-9-8-31-16,-2-12 60 15,2 0-60-15,3-6 0 16,7-20-2-16,10-4-20 15,12-21-103-15,13 9-380 16,14 3-2325-16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6:06.2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0 471 1478 0,'0'0'302'15,"0"0"-184"-15,0 0-52 16,0 0 96-16,0 0 3 15,0 0-110-15,-3 0-33 16,18 0 28-16,15 0-23 16,9-11 25-16,6-7-52 15,3-8 0-15,0-8 16 16,2-12-16-16,-5 0 0 16,-6-6-6-16,-11-1 6 15,-5 1 24-15,-9 8-12 16,-8 9 55-16,-6 8 58 15,0 10-30-15,0 12-2 16,0 5-29-16,0 0-43 0,0 37 14 16,0 19-25-16,0 22 6 15,0 9 59-15,0 7-66 16,0-1 11-16,0-6 4 16,0-10-18-16,0-10 18 15,0-11-24-15,0-13 0 16,0-13 6-16,0-10-6 15,0-6-26-15,0-11-77 16,0-3-89-16,0-3-94 16,7-17-402-16</inkml:trace>
  <inkml:trace contextRef="#ctx0" brushRef="#br0" timeOffset="419">1662 0 1373 0,'0'0'678'0,"0"0"-538"15,0 0 28-15,0 0 147 16,0 0-72-16,0 0-88 15,0 0-71-15,-159 127-28 0,81-74 16 16,-9-1-51-16,2-3-3 16,7-2 34-16,17-6-52 15,15-7 0-15,15-4-6 16,11-7 13-16,10 1-14 16,10-4 7-16,0 5 0 15,0-4-8-15,19 6 7 16,14 2-2-16,7 0-5 15,5 2 16-15,3 0 6 16,4 2-14-16,-1-5 0 16,-2 4 8-16,-3-7-8 15,-4 2-15-15,-7-2-49 16,4-6-107-16,-9-1-203 0,-4-13-406 16</inkml:trace>
  <inkml:trace contextRef="#ctx0" brushRef="#br0" timeOffset="979">1859 407 2043 0,'0'0'361'0,"0"0"-276"15,0 0 4-15,0 0 156 16,0 0-84-16,0 0-58 16,0 0-103-16,127 9 20 15,-94 17 28-15,-8 5-32 0,-8 5 13 16,-14 8-29-16,-3 0 0 16,0-4 29-16,-17 2-29 15,-2-8-1-15,2-10 0 16,8-7-31-16,3-9-14 15,6-8 5-15,0 0-41 16,0 0-2-16,15-25-95 16,18-11 26-16,9-10 40 15,6-1-21-15,5-3 16 16,-8 6 72-16,-6 10 46 16,-7 4 6-16,-13 10 63 0,-8 8 103 15,-8 7 63-15,-3 5 1 16,0 0-58-1,0 0-49-15,-6 5-42 0,-14 21 22 16,1 12-66 0,-4 7 2-16,4-2 12 0,5 4-30 15,11-7-19-15,3-2-2 16,0-3-5-16,0-5 23 16,20-7-24-16,2-6-59 15,11-6-41-15,21-11-140 16,-4 0-354-16,-8-17-392 0</inkml:trace>
  <inkml:trace contextRef="#ctx0" brushRef="#br0" timeOffset="1448">3405 176 1818 0,'0'0'324'0,"0"0"-164"15,0 0 126-15,0 0 63 16,0 0-139-16,0 0-114 16,0 0-1-16,-119 77-20 15,57-37-31-15,-2 6 22 16,2-2-66-16,6 0 0 16,11-6 18-16,12-3-9 15,14-2-18-15,13-5 9 16,6-2 0-16,0 1-8 15,6-1 8-15,16 0 0 16,11 1-3-16,3-1 3 16,3-6-7-16,-1 3 7 15,1-2 0-15,0-4 6 0,-3 1-6 16,-4-6-9 0,-2 0-5-16,-4-7-100 0,-13-2-113 15,-7-3-408 1,-6 0-642-16</inkml:trace>
  <inkml:trace contextRef="#ctx0" brushRef="#br0" timeOffset="2141">923 803 1547 0,'0'0'370'0,"0"0"-283"16,0 0 67-16,0 0 108 16,0 0-85-16,0 0-13 15,0 0-67-15,48 39-5 16,-12-22 53-16,6 6-86 15,8 0-2-15,4 3-8 16,4 1-35-16,4 0-14 16,25 1-29-16,-12-4-296 15,-13-13-612-15</inkml:trace>
  <inkml:trace contextRef="#ctx0" brushRef="#br0" timeOffset="2771">2877 961 1592 0,'0'0'751'0,"0"0"-614"16,0 0-87-16,0 0 215 15,0 0-39-15,0 0-126 16,0 0-50-16,23 14 2 15,10 1 22-15,9 5-37 16,6 7-16-16,7 0 1 16,3-1-22-16,23 0-73 15,-15-9-377-15,-18-5-867 0</inkml:trace>
  <inkml:trace contextRef="#ctx0" brushRef="#br0" timeOffset="3678">4018 301 1800 0,'0'0'488'0,"0"0"-390"16,0 0 115-16,0 0-12 16,0 0-47-16,0 0-76 15,0 0-69-15,12-108 7 0,15 97 5 16,2 5-20-1,4 4 31-15,-2 2-32 0,5 0 0 16,4 19 43-16,-4 14-26 16,-2 11-2-16,-8 8 3 15,-10 9-8-15,-13 10 62 16,-3 2-61-16,-15 6-10 16,-27-6 43-16,-10-5-44 15,0-4 1-15,3-10 14 16,10-14-14-16,10-9 40 15,10-14-26-15,10-6-15 16,4-8 66-16,5-3-54 16,0 0 15-16,0 0-24 15,0 0 3-15,0 0 2 0,17 0-8 16,13 2 0-16,4 2 33 16,8 2-33-16,8 0 0 15,1-4 17-15,2 1-16 16,-5-3 40-16,-3 3-41 15,-9-3 0-15,-10 0 42 16,-13 0-42-16,-7 0 12 16,-6 0 26-16,0 0-19 15,0 0 59-15,0 0-78 16,0 0-29-16,-16 0-52 16,7 0-177-16,-8 0-881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6:12.3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0 537 990 0,'0'0'928'0,"0"0"-789"16,0 0-91-16,0 0 140 16,0 0 36-16,0 0-84 15,15 0-51-15,12 0-10 16,7-9 42-16,13-14-76 15,7-12-30-15,8-9 41 0,2-11-56 16,6-6 0 0,-6-3-2-16,-5-4 11 0,-14 7 35 15,-13 11-44-15,-13 11 45 16,-11 20 59-16,-5 10-55 16,-3 9-18-16,0 3-5 15,0 38-26-15,0 20 62 16,0 21-62-16,-14 9 6 15,1 3 0-15,4-5-6 16,3-4 0-16,1-13 0 16,5-5-26-16,0-8-4 15,-3 8-205-15,0-18-427 0,-9-11-474 16</inkml:trace>
  <inkml:trace contextRef="#ctx0" brushRef="#br0" timeOffset="301">87 974 1440 0,'0'0'1004'15,"0"0"-810"-15,0 0-137 16,0 0 170-16,0 0 39 15,0 0-188-15,0 0-37 0,71 0 17 16,-22-3-15-16,13 1 40 16,9-2-76-16,10 4 1 15,9-4 43-15,8-3-36 16,-1 1-14-16,-6-2 1 16,-10 2 7-16,-20 0-18 15,-5 3-57-15,-18 3-214 16,-19 0-583-16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4:31.85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181 422 836 0,'0'0'589'0,"0"0"-390"16,0 0-57-16,0 0 26 16,0 0 118-16,0 0-28 15,0 0-133-15,-49-18-37 16,49 30-22-16,0 23-25 15,0 24 89-15,0 18-34 16,0 16-26-16,0 7-1 16,0 1-57-16,0-7 6 0,0-6-18 15,0-13 12 1,0-10-1-16,-4-19-11 0,1-10 1 16,-4-16-12-16,4-14 8 15,-4-6 2-15,1 0-4 16,-3-34-61-16,-2-21 9 15,-1-16-26-15,-2-22 27 16,1-19 49-16,-3-9-47 16,6-9 36-16,4 9 2 15,6 17 16-15,0 20 30 16,3 26-10-16,23 12 7 16,7 21 21-16,9 3-36 15,10 14 18-15,7 8 2 16,10 0-31-16,1 0 52 15,1 19-50-15,-6 9 6 0,-6 7 11 16,-16 3-20-16,-23 3 0 16,-20 10 4-16,-17 5-3 15,-51 5 33-15,-20 2-34 16,-14-2 0-16,3-14 0 16,20-14 0-1,24-19 0-15,45-14-19 0,10-30-209 16,7-7-487-16</inkml:trace>
  <inkml:trace contextRef="#ctx0" brushRef="#br0" timeOffset="308">1356 0 1776 0,'0'0'401'15,"0"0"-314"-15,0 0-72 16,0 0 214-16,-112 183 2 16,83-86-59-16,-4 20-35 0,4 13-6 15,3 12 29 1,9-2-88-16,11-1-50 0,6-3 32 15,3-13-52 1,37-7 7-16,14-22-9 0,62-12-73 16,-15-28-185-16,-6-26-663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6:13.6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0 316 1330 0,'0'0'649'0,"0"0"-479"15,0 0-78-15,0 0 125 16,0 0 1-16,0 0-87 16,0 0-52-16,62-117-79 15,-17 117 23-15,4 0 13 16,0 0-34-16,-7 26 16 15,-6 9-17-15,-17 11 7 16,-16 8 25-16,-3 3-33 16,-10 6 0-16,-22-6 13 15,-4-4-12-15,0-9 4 16,8-13-4-16,5-9-1 16,9-11 6-16,8-11-6 15,6 0-26-15,0-21-56 0,20-21-62 16,19-9 0-1,12-8-64-15,8-2-11 0,-1 2 101 16,-3 7 39-16,-6 9 79 16,-14 7 17-16,-8 10 77 15,-18 9 116-15,-9 11 30 16,0 6-7-16,0 0-27 16,-29 2-128-16,-7 28-8 15,0 8 19-15,2 10-29 16,11 0-16-16,6 2-15 15,17-1-29-15,0-2 24 16,0-4-24-16,29 0 0 0,7-12-1 16,12-5-37-16,8-6-73 15,31-20-187-15,-9 0-433 16,-10-2-1357-16</inkml:trace>
  <inkml:trace contextRef="#ctx0" brushRef="#br0" timeOffset="423">1004 0 2054 0,'0'0'385'0,"0"0"-231"16,0 0 92-16,0 0 29 15,0 0-189-15,0 0-74 16,0 0 25-16,112 38-31 16,-42-9 4-16,14 2-10 15,11 2 0-15,9 3 19 16,-3-7-19-16,-2 0 0 16,-4 0 0-16,-17-3 0 15,-14-2 0-15,-25 2-6 16,-19-1 14-16,-20 2-1 15,-4 8-7-15,-42 3 0 16,-15 4 33-16,-20 7-32 16,-10 1 10-16,-3-2-11 15,0 3 11-15,13-7 20 0,14-6-31 16,11-7 0-16,17-7 3 16,16-7-3-16,14-8-52 15,9-9-132 1,9 0-438-16,17 0-348 0</inkml:trace>
  <inkml:trace contextRef="#ctx0" brushRef="#br0" timeOffset="988">2506 262 2176 0,'0'0'340'16,"0"0"-231"-16,0 0-52 15,0 0 177-15,0 0-11 16,0 0-162-16,45-168-53 15,-6 139 35-15,7 8-29 16,2 5 16-16,4 14-18 16,-1 2-12-16,-3 2 41 0,-5 35-30 15,-10 15-5 1,-14 18 75-16,-19 11-48 0,0 11-14 16,-42 7 7-16,-23 0-26 15,-13-1 37-15,-9-5-37 16,6-14 0-16,13-17 23 15,19-18-22-15,17-21-1 16,16-15 4-16,10-8-2 16,6 0 40-16,0-29-42 15,19-6 0-15,16-8-5 16,7 5 5-16,7 11-9 16,-4 11 3-16,1 16 12 15,-1 0 6-15,0 22-12 16,10 13 0-16,7 6 70 15,6-2-55-15,10-7-2 0,9-9-13 16,5-14 1-16,1-9-13 16,11-21-93-16,-23-18-367 15,-26-7-947-15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6:21.3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509 469 1689 0,'0'0'922'0,"0"0"-793"16,0 0-87-16,0 0 193 16,0 0-8-16,0 0-70 15,0 0-146-15,-81-70-2 0,45 70 4 16,-3 3-13-16,-3 21-34 15,6 4 14-15,13 8-8 16,11 1 16-16,12 7-21 16,0-1-27-16,23 1 41 15,8-1-32-15,5-1 22 16,4-4 23-16,2-6 6 16,-6-4 2-16,-5-4-2 15,-5-6 0-15,-13-3 19 16,-7-6 4-16,-6-5 29 15,0 3 13-15,-9-1 12 16,-30 2-2-16,-16 4-75 16,-13 2 8-16,-10-1 2 0,1 0-8 15,5-3-4 1,13-2-8-16,17-2-64 0,17-3-2 16,25-3-210-16,0-3-429 15,13-17-1444-15</inkml:trace>
  <inkml:trace contextRef="#ctx0" brushRef="#br0" timeOffset="325">1264 0 2072 0,'0'0'757'0,"0"0"-630"16,0 0-118-16,0 0 38 15,0 0 174-15,-107 191-92 16,71-99-45-16,-3 12-32 16,-3 10 1-16,-3 3 37 15,3 2-60-15,-3-2-6 16,3-6-12-16,0-9-3 15,9-9 7-15,4-15-16 16,6-15-51-16,13-20-6 16,10-13-138-16,0-13-320 15,13-17-369-15</inkml:trace>
  <inkml:trace contextRef="#ctx0" brushRef="#br0" timeOffset="678">1617 714 2278 0,'0'0'541'0,"0"0"-462"0,0 0-16 15,0 0 199 1,0 0-50-16,0 0-153 0,0 0-38 16,-165-68 1-16,109 83-14 15,5 24 34-15,6 8-30 16,9 7-2-16,17 7 34 16,8 1-44-16,11 2 17 15,0-6 22-15,24-9-38 16,21-5 25-16,17-11-26 15,11-13-14-15,54-14-7 16,-16-6-166-16,-21 0-549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6:20.0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475 646 2148 0,'0'0'317'16,"0"0"-268"-16,0 0-48 0,0 0 144 15,0 0 79-15,-20-148-72 16,0 115-136-16,-2 7 7 16,-4 3 92-16,-10 8-28 15,-1 13-36-15,-13 2-36 16,-4 22-3-16,-2 31 1 16,1 14-13-16,10 12 0 15,13 2 23-15,15 1-22 16,17-11 0-16,0-13-1 15,20-12 6-15,19-17-20 16,9-14 2-16,11-15-30 16,-2-3 14-16,2-34-45 15,-7-11 16-15,-7-1 22 16,-12 3 35-16,-10 7-24 0,-14 9 33 16,-3 18-9-1,-6 12 89-15,0 0-47 0,0 17-33 16,0 20 34-16,5 9-28 15,-2 8 27-15,3-8-42 16,7-3 0-16,2-4-15 16,18-10-63-16,-4-9-262 15,-2-11-513-15</inkml:trace>
  <inkml:trace contextRef="#ctx0" brushRef="#br0" timeOffset="242">965 848 2257 0,'0'0'544'16,"0"0"-506"-16,0 0 72 16,0 0 169-16,0 0-143 15,22 160-72-15,-22-113-31 16,-6 5-32-16,-27 7 36 15,-12 4-37-15,0 0-57 16,-5-6-64-16,-1-2-253 16,15-18-405-16,11-18-1266 0</inkml:trace>
  <inkml:trace contextRef="#ctx0" brushRef="#br0" timeOffset="773">1473 0 2639 0,'0'0'321'15,"0"0"-290"-15,0 0-17 16,0 0 216-16,3 149-116 15,-3-66-83-15,0 10 32 16,0 7-39-16,0 1 12 0,0-1-15 16,0-7-15-16,0-8 11 15,0-8-17-15,0-17 0 16,0-10-2-16,0-15 2 16,0-15-10-16,0-15-1 15,0-5 11-15,0-2-28 16,0-36-7-16,4-11-44 15,5-13 71-15,11 0-65 16,5 4-8-16,11 16 41 16,4 11 23-16,5 19-8 15,6 12 25-15,-2 0 0 16,0 18 15-16,-7 19-2 16,-9 5 26-16,-11 4 21 0,-13 5-25 15,-9-2 47-15,-9-2-61 16,-33-3-8-16,-13-7 47 15,-10-8-59-15,0-11 17 16,1-13-12-16,5-5 3 16,8 0 6-16,9-23-15 15,12-9-48-15,30-20-20 16,0 7-255-16,0 5-619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6:19.9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681 266 1493 0,'0'0'298'15,"0"0"-184"-15,0 0 0 16,0 0 99-16,0 0 20 16,0 0-135-16,0-12-55 0,0 36 48 15,0 12 18-15,0 20 3 16,0 12-19-16,0 7-32 15,0 10 21-15,0 0-56 16,0 2-26-16,-11-2 47 16,-1-6-46-16,-4-10 6 15,2-7-7-15,5-13 1 16,2-11-14-16,7-12-4 16,0-10-124-16,0-16-147 15,0 0-379-15,0-16-1080 0</inkml:trace>
  <inkml:trace contextRef="#ctx0" brushRef="#br0" timeOffset="7">0 263 1345 0,'0'0'813'0,"0"0"-715"16,0 0-30-16,0 0 21 16,0 0 85-16,0 0-31 15,0 0-78-15,104-53 27 16,-34 51-61-16,15 2 21 16,12 0 29-16,13 0-68 0,10 0-4 15,10 0-9 1,0 0-12-16,28 0-134 0,-35 0-439 15,-28 0-700-15</inkml:trace>
  <inkml:trace contextRef="#ctx0" brushRef="#br0" timeOffset="21">1299 826 2072 0,'0'0'262'0,"0"0"-167"15,0 0-50-15,0 0 139 16,0 0 9-16,10 183-126 16,-4-146-48-16,-3-9 4 15,5-5-23-15,-5-6 30 16,-3-4-30-16,3-5 0 15,-3-5-13-15,0-3-40 16,0 0-144-16,0 0-143 16,0-15-629-16</inkml:trace>
  <inkml:trace contextRef="#ctx0" brushRef="#br0" timeOffset="26">1192 391 2230 0,'0'0'353'0,"0"0"-243"0,0 0-96 15,0 0 13-15,0 0-27 16,0 0-513-16,0 0-330 0</inkml:trace>
  <inkml:trace contextRef="#ctx0" brushRef="#br0" timeOffset="37">1736 847 1758 0,'0'0'239'0,"0"0"-163"16,0 0-9-16,0 0 159 15,0 177-89-15,0-153-82 16,0-11-39-16,0-3-16 15,0-10 0-15,0 0 19 16,0 0-18-16,5-25-2 16,7-8-1-16,10-5 2 15,8-3 0-15,2 3-15 16,7 6 9-16,3 6 6 16,-3 11 0-16,-3 15 6 0,-1 0-6 15,-5 11 9-15,-7 27 50 16,-4 10-20-16,-10 3 1 15,-4-1-8-15,-5-6-26 16,0-9 10-16,0-14-15 16,0-13-1-16,0-8 35 15,0 0-15-15,0-8-2 16,0-25-17-16,0-7 0 16,0-16-2-16,0-2-16 15,0 0-11-15,22-1 27 16,16 9-35-16,8 12 20 15,9 15 15-15,3 14-7 16,4 9 8-16,-1 4 18 0,-8 28 53 16,-5 11 29-1,-12 9-43-15,-10 4 1 0,-10-3-14 16,-7-2-19-16,-6-9-8 16,0-7-7-16,2-12-10 15,-2-8-24-15,-3-12-148 16,0-3-139-16,0 0-385 0</inkml:trace>
  <inkml:trace contextRef="#ctx0" brushRef="#br0" timeOffset="48">1783 0 2636 0,'0'0'208'15,"0"0"-208"-15,0 0 0 16,171 100 0-16,-35-48 0 16,-16-8-156-16,-10-7-499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6:26.1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0 652 2162 0,'0'0'278'15,"0"0"-278"-15,0 0 0 16,0 0 26-16,204-196-9 16,-145 124-16-16,-5-7 8 15,-5 0-8-15,-14 3 70 16,-8 9-16-16,-15 21 66 16,-6 15 54-16,-6 25-45 15,0 6-46-15,0 45-38 0,0 28 29 16,-6 23 36-16,0 13-83 15,3-2-4-15,3-2 18 16,0-15-25-16,0-8-4 16,0-15-13-16,6-11-7 15,3-13-17-15,-1-7-183 16,-2-16-366-16,-6-12-430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6:26.6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773 126 1923 0,'0'0'259'15,"0"0"-141"-15,0 0-99 0,0 0 134 16,0 0 80-16,-230-131-73 16,146 131-45-16,-8 32-65 15,-1 30 29-15,5 19 41 16,13 18-39-16,17 12-19 16,19 4-14-16,27-3-16 15,12-8 23-15,12-13-54 16,46-14-1-16,23-19 9 15,20-21-9-15,15-16-66 16,40-21-109-16,-30-3-314 16,-25-23-247-16</inkml:trace>
  <inkml:trace contextRef="#ctx0" brushRef="#br0" timeOffset="573">1019 251 2388 0,'0'0'302'0,"0"0"-233"15,0 0 125-15,-36 157 62 16,26-82-108-16,4 3-76 16,3-2-50-16,3-2 25 15,0-3-47-15,0-13 0 16,0-5 6-16,3-15-6 15,0-12-21-15,-3-9-45 16,0-10-33-16,0-7 39 0,0 0-94 16,0-21-48-16,-9-14 81 15,1-11 0-15,2-13 1 16,0-8-18-16,-4-9 55 16,1-2 83-16,3-4-7 15,-5 0 7-15,5 10 93 16,3 10 20-16,3 10 21 15,0 10 0-15,0 9-16 16,0 12 39-16,9 6-93 16,14 3-5-16,2 9 14 15,11 3-37-15,6 0 9 0,8 11-20 16,-2 16-4 0,3 8 53-16,5 6-68 0,-5 12-5 15,-4 4 43-15,-8 14-34 16,-14 2 2-16,-13 2-7 15,-12 0 1-15,-3 2 10 16,-36-7-16-16,-12-6 0 16,-14-5 21-16,-7-16-21 15,5-12-9-15,5-12-20 16,11-17-13-16,9-2 17 16,15-8-129-16,21-45-198 15,6 8-340-15,0-7-1446 0</inkml:trace>
  <inkml:trace contextRef="#ctx0" brushRef="#br0" timeOffset="1066">1612 243 2378 0,'0'0'294'16,"0"0"-240"-16,0 0 122 16,-9 169 102-16,-5-90-91 15,1 7-110-15,4-1-34 16,6-3 41-16,0-12-69 0,3-11-15 16,0-15 26-16,0-10-25 15,0-11-1-15,0-12 0 16,0-7 6-16,0-4-13 15,0 0 7-15,0-25-33 16,0-18 33-16,3-5-37 16,0-17-8-16,3-11 1 15,0-9-5-15,-2-7 49 16,2-7-55-16,0-1 1 16,2 9 47-16,1 19-14 15,1 17 21-15,2 23 6 16,2 15-6-16,5 11 58 15,4 6-42-15,8 0-15 0,8 0 44 16,4 8-44-16,6 2 20 16,2 1-21-16,8-6 0 15,3 1-1-15,-4-3 1 16,-1 3-69-16,-7 0-52 16,-22 5-240-16,-8 1-268 15,-20-3-431-15</inkml:trace>
  <inkml:trace contextRef="#ctx0" brushRef="#br0" timeOffset="1281">1553 566 2290 0,'0'0'442'16,"0"0"-415"-16,0 0-27 15,0 0 238-15,0 0-86 16,185 17-96-16,-110-13-53 16,-4-2-3-16,10 8-84 15,-19-2-453-15,-17-5-1141 0</inkml:trace>
  <inkml:trace contextRef="#ctx0" brushRef="#br0" timeOffset="1459">2750 919 3291 0,'0'0'114'15,"0"0"-114"-15,0 0-801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6:25.1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0 846 2767 0,'0'0'272'15,"0"0"-272"-15,0 0 0 16,203-81 50-16,-119 34 10 16,10-8-52-16,4-7-8 15,-5 0-15-15,-8-9-6 16,-21 0-29-16,-22-1 16 0,-19-1 21 16,-23 3 13-16,0 6 0 15,-12 8-11-15,-18 15 32 16,-5 20-13-16,-1 21 44 15,-3 8-46-15,-6 50 46 16,0 21-13-16,3 31 26 16,3 15 23-16,13 6-45 15,10 3 11-15,12-5-6 16,4-9-39-16,10-13 14 16,23-13-23-16,9-21-15 15,12-24-41-15,44-25-149 16,-14-19-108-16,-9-5-504 0</inkml:trace>
  <inkml:trace contextRef="#ctx0" brushRef="#br0" timeOffset="368">1166 707 2119 0,'0'0'526'0,"0"0"-400"16,0 0 117-16,0 0-14 15,-173 11-57-15,112 22-116 16,7 8-11-16,4 1 19 16,21 5-63-16,16 3 0 15,13 0-1-15,0-7-12 16,39-5-14-16,14-12-50 0,8-17-55 16,4-9-50-1,-4-10-103-15,-6-29 51 0,-9-11 111 16,-14 2 75-16,-13 3 47 15,-13 13 143-15,-6 17 92 16,0 15 33-16,0 0-126 16,0 23-57-16,0 25 28 15,-6 6-55-15,6 8-4 16,0-8-52-16,11-2-1 16,14-15-1-16,7-14-104 15,15-13-125-15,-13-10-301 16,-4 0-749-16</inkml:trace>
  <inkml:trace contextRef="#ctx0" brushRef="#br0" timeOffset="535">1270 203 2893 0,'0'0'156'15,"0"0"-156"-15,0 0-43 16,227 139-5-16,-156-101-227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6:23.4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103 250 1669 0,'0'0'284'15,"0"0"-209"-15,0 0-4 16,0 0 122-16,0 0-22 15,0 0-22-15,-31 171-53 16,26-74-57-16,-1 12 51 16,3-2-68-16,-3-3 5 15,-4-10 34-15,4-9-50 16,0-21-10-16,-2-14-1 16,5-17 14-16,0-20-2 0,3-9-12 15,0-4 0 1,0-15-1-16,0-26 1 0,0-21-53 15,6-13 1-15,8-19-24 16,2-7 34-16,-7-9-61 16,2-8 29-16,-8-2 68 15,-3 7-12-15,3 10 6 16,-3 21 12-16,3 21 39 16,3 27 101-16,4 16-78 15,10 14-36-15,11 4 57 16,11 0 1-16,14 22-42 15,6 1 0-15,5-4-42 16,9 2 36-16,-3-5-36 0,5-4 0 16,-2-1-14-16,-3-7-33 15,-1 9-158-15,-18-7-295 16,-23 0-385-16</inkml:trace>
  <inkml:trace contextRef="#ctx0" brushRef="#br0" timeOffset="219">0 734 662 0,'0'0'1716'15,"0"0"-1531"-15,0 0-176 0,0 0 0 16,0 0 90-16,190 0-67 15,-98-6-32-15,37-11-52 16,-19 1-328-16,-18 4-821 0</inkml:trace>
  <inkml:trace contextRef="#ctx0" brushRef="#br0" timeOffset="519">1542 0 2271 0,'0'0'246'16,"0"0"-194"-16,0 0-41 15,0 0 65-15,-177 174 121 16,112-86-105-16,-4 16-12 15,4 16-48-15,11 2 18 16,7 7 59-16,22-1-67 16,16-9-22-16,9-2-20 15,0-14 9-15,22-15-21 16,20-15-45-16,37-21-168 16,-12-18-112-16,-5-22-381 0</inkml:trace>
  <inkml:trace contextRef="#ctx0" brushRef="#br0" timeOffset="774">1707 558 2421 0,'0'0'330'0,"0"0"-275"15,0 0-11-15,0 0 198 16,146 156-110-16,-93-102-63 0,5 4-33 16,0-4-34-1,0-2 27-15,-2-4-29 0,-5-5-59 16,-6-8-93-16,-9-14-302 16,-10-7-211-16,-10-14-1263 0</inkml:trace>
  <inkml:trace contextRef="#ctx0" brushRef="#br0" timeOffset="976">2217 620 1945 0,'0'0'581'0,"0"0"-481"15,0 0-66-15,0 0 233 16,-81 173-53-16,36-112-116 0,-11 3-38 15,-6 2-60-15,1-2-13 16,-1 0-49-16,-3 5-197 16,13-18-266-16,17-18-403 0</inkml:trace>
  <inkml:trace contextRef="#ctx0" brushRef="#br0" timeOffset="1270">2271 73 2443 0,'0'0'339'15,"0"0"-301"-15,0 0-37 16,0 0 163-16,173 164-16 15,-122-81-52-15,-3 7-45 16,-1 9-31-16,-13 6 47 16,-14 0-52-16,-20 2-15 15,0-1 28-15,-20 0-28 16,-22-5-18-16,-12 14-77 16,12-28-232-16,6-29-525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6:31.6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838 268 1635 0,'0'0'238'0,"0"0"-192"15,0 0-8-15,0 0 100 16,0 0 46-16,0 0-104 0,-20-20-50 16,10-2 56-1,-2 1-2-15,-5-3-11 0,-6-3 2 16,-2 1-33-16,-8 3-4 16,-3-1-12-16,-6 7-14 15,-6 3 34-15,-8 4-38 16,2 10-8-16,-5 0 37 15,-2 16-31-15,-1 18-4 16,0 11-2-16,7 9 0 16,4 8 3-16,11 2-3 15,10 6 0-15,15 3-4 16,5-4 4-16,7 2 0 16,3-7 0-16,0-2 0 15,13-4-6-15,16-6 6 16,10 2 0-16,0-9-12 15,6-5 9-15,0-1-14 16,0-5-1-16,2-1 18 0,-2-2-18 16,0 2 18-16,3-2-8 15,-3 6 7-15,2-1 1 16,-8 7-1-16,-4-3 1 16,-13 3 0-16,-8 1 4 15,-11-7 8-15,-3 2-4 16,-3-3 33-16,-26-5-23 15,-13-1 5-15,-8-7 5 16,-8-2 5-16,-7-4 51 16,-2-6-60-16,2-1 6 0,0-5 21 15,7-2-39-15,10-3 1 16,5 0-13-16,13 0 9 16,11 0-19-16,10 0-17 15,1-8-51-15,8-2-34 16,0-7-107-16,50-21-124 15,-2 5-194-15,-3-1-1273 0</inkml:trace>
  <inkml:trace contextRef="#ctx0" brushRef="#br0" timeOffset="878">1138 1163 1207 0,'0'0'676'0,"0"0"-512"16,0 0-92-16,0 0 121 15,0 0 73-15,0 0-111 16,0 0-76-16,-97-1-48 15,85 26 29-15,-5 7 51 16,-3 9-71-16,4 8-22 16,1 9 25-16,1 8-22 15,4 1-4-15,10-1-7 16,0-2-9-16,7-6 24 16,28-11-25-16,12-9-16 0,7-20 7 15,15-18-36-15,4 0-48 16,3-32 11-16,-6-20 6 15,-11-10 49-15,-20-2-21 16,-19 0 30-16,-20 1 12 16,-8 6 12-16,-40-2-4 15,-14 1 33-15,-11 6-24 16,-3 8 35-16,12 9-18 16,8 12 25-16,22 14 37 15,17 9-64-15,17 0-26 16,0 0-10-16,12 12 10 0,24 8-19 15,9-3-25-15,8-2-17 16,1-3 44 0,8-10-12-16,10-2-6 0,2 0 8 15,7-16-35-15,3-20 0 16,8-10-67-16,1-14-36 16,-1-6 23-16,-8-9-18 15,-8-10 73-15,-6-2 59 16,-16-11 28-16,-15-1 0 15,-9 0 1-15,-12-3 25 16,-11 9 55-16,-7 12 11 16,0 17 22-16,0 20 39 15,-7 15 5-15,-16 14 23 0,-5 13-84 16,-11 2 5 0,-3 9 1-16,-7 24-70 0,-6 17 2 15,-1 16 1-15,5 17-14 16,6 10 38-16,3 18-49 15,9 6 13-15,10 8 29 16,4 7-27-16,10-1 2 16,-2-3-4-16,8-5-13 15,3-11 37-15,0-11-48 16,6-20 0-16,21-14-2 16,8-17 4-16,7-21-4 15,8-14-7-15,1-15-34 16,7 0 17-16,4-32-89 15,16-41-134-15,-19 9-255 16,-14 2-399-16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6:33.1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47 1832 0,'0'0'302'0,"0"0"-230"15,0 0-30-15,0 0 45 16,0 0 67-16,0 0 4 15,0 0-52-15,80 9-18 0,-24-7 9 16,11-2 15 0,15 0 24-16,15 0-62 0,13 0-29 15,16 0 8-15,11 0-24 16,12 0 4-16,0-8-23 16,0-6-10-16,-7 3 33 15,-5 2-33-15,-7 2 0 16,-13 7 23-16,-10 0-22 15,-14 0 4-15,-9 11 3 16,-12 5-7-16,-10-5 38 16,-11 0-33-16,-9-1-6 15,-9-4 28-15,-7-4-28 16,-10 2 0-16,-7-4-4 16,-6 2 4-16,2-2 10 15,-5 0-10-15,0 0-13 0,0 0 12 16,0 0-75-16,3-18-114 15,0-10-365-15,3-8-369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4:33.12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44 64 0,'0'0'1525'0,"0"0"-1252"0,0 0-160 16,0 0 53-16,0 0 57 15,0 0-70-15,0 59-3 16,0 0-44-16,0 14 25 15,0 23 14-15,0 11-65 16,0 8 14-16,0 6-29 16,0-5-15-16,0-7 28 15,0-9-63-15,0-18-15 16,0-15 35-16,0-16-35 0,0-16 0 16,0-11-1-1,0-10 2-15,0-10-12 0,0-4-31 16,0-12-128-16,0-20-189 15,0-7-605-15</inkml:trace>
  <inkml:trace contextRef="#ctx0" brushRef="#br0" timeOffset="627">1066 713 428 0,'0'0'1196'16,"0"0"-1042"-16,0 0-78 16,0 0 43-16,0 0 90 15,0 0-23-15,0 0-91 16,-3-95 7-16,-13 72 31 16,-4 2-21-16,-6 3 55 15,-3 11-79-15,-10 7-49 0,-4 0 21 16,-10 4-54-16,-2 32 12 15,-1 8-18-15,4 13 9 16,5 8 2-16,19 1-11 16,11 3 0-16,17-8 9 15,0-8-9-15,23-5 0 16,24-15-6-16,4-14-39 16,12-16 33-16,5-3-98 15,-3-9 5-15,-2-26 51 16,-10-12 2-16,-8-3 16 15,-16-6 12-15,-9 3 24 16,-10 9 25-16,-10 11 20 16,0 16 49-16,0 10 62 15,0 7-42-15,0 0-42 0,-7 24-38 16,1 15-32-16,0 8 30 16,6 3-32-16,0-2 0 15,0-11-10-15,16-5 10 16,13-8-109-16,14-21-186 15,-4-3-315-15,-2 0-287 0</inkml:trace>
  <inkml:trace contextRef="#ctx0" brushRef="#br0" timeOffset="869">1709 745 2094 0,'0'0'506'16,"0"0"-457"-16,0 0 90 15,0 0 91-15,0 0-97 16,0 0-51-16,0 0-81 16,218-3-1-16,-139 0 0 15,3-3-7-15,23 0-140 16,-23 0-347-16,-16-7-581 0</inkml:trace>
  <inkml:trace contextRef="#ctx0" brushRef="#br0" timeOffset="1401">2782 117 2412 0,'0'0'305'15,"0"0"-213"-15,0 0-56 16,0 0 82-16,0 0 39 16,0 0-70-16,0 0-48 15,-10 218 44-15,1-115-24 0,-5 10-30 16,2 2 25-1,1-8-45-15,5-5 0 0,3-13-9 16,3-14 1-16,0-12 14 16,0-19-15-16,0-14 0 15,0-16-12-15,0-14 12 16,0 0-7-16,3-19-1 16,6-24 8-16,8-13-12 15,0-3 12-15,2 1 0 16,1 6-13-16,3 15 13 15,3 9-2-15,7 15-8 16,2 7 10-16,8 6-6 16,4 0 6-16,1 26 0 15,-5 11-6-15,-7 3 6 16,-10 4 0-16,-12 3 8 0,-14-3 4 16,-8 1 25-16,-31-4-37 15,-13-8 0-15,-4-10 13 16,-6-11-13-16,7-12-1 15,5 0 1-15,7-21-40 16,11-44-5-16,16 6-310 16,10-3-559-16</inkml:trace>
  <inkml:trace contextRef="#ctx0" brushRef="#br0" timeOffset="1759">3516 0 1540 0,'0'0'300'16,"0"0"-241"-16,0 0 10 16,0 0 285-16,0 0-88 15,0 0-87-15,0 186 5 0,0-102-38 16,0 17 31 0,0 14-80-16,0 8-17 0,0 7 5 15,-3-3-40 1,-8-6-10-16,2-6-19 0,2-15-8 15,7-3-16-15,0-25-139 16,0-29-616-16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6:33.6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 0 1884 0,'0'0'480'16,"0"0"-439"-16,0 0 5 16,0 0 145-16,0 0-18 0,0 0-118 15,0 0-55-15,-25 18-57 16,22-5-164-16,0 2-376 16,-2 1-1297-16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6:33.8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2326 0,'0'0'461'0,"0"0"-380"0,0 0-48 0,0 0-33 15,0 0-6-15,0 0-188 16,0 0-2001-16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9:10.2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0 248 1844 0,'0'0'359'0,"0"0"-291"16,0 0 123-16,0 0-15 16,0 0-12-16,137 200-24 0,-99-118-89 15,4 3-9-15,0 5 10 16,-3 0-31-16,0-5 38 16,0-2-59-16,-6-11 0 15,-1-11 45-15,-7-8-44 16,2-15 9-16,-12-9 9 15,-1-8-18-15,-4-9 35 16,-4-10-36-16,-3-2 0 16,3 0 29-16,5 0-28 15,1-29 13-15,7-17-8 16,12-18 7-16,0-19 0 16,11-14-13-16,0-7-22 15,0-3 7-15,0 4-16 0,-8 15 13 16,-9 19-6-16,-11 13 7 15,-8 21 5-15,-6 14-96 16,0 21-117-16,0 0-322 16,0 6-575-16</inkml:trace>
  <inkml:trace contextRef="#ctx0" brushRef="#br0" timeOffset="251">1368 985 1833 0,'0'0'564'0,"0"0"-484"0,0 0 91 16,0 0 118-16,0 175-132 15,0-127-91-15,0-5-46 16,0 1-13-16,3-7-14 15,3-4 1-15,5-13-150 16,-8-13-76-16,3-7-417 16,-6 0-339-16</inkml:trace>
  <inkml:trace contextRef="#ctx0" brushRef="#br0" timeOffset="398">1323 592 2041 0,'0'0'585'0,"0"0"-424"0,0 0 11 16,0 0-48-16,0 0-124 15,0 0-216-15,0 0-578 0</inkml:trace>
  <inkml:trace contextRef="#ctx0" brushRef="#br0" timeOffset="804">1792 1138 1020 0,'0'0'567'15,"0"0"-567"-15,0 0-13 16,185 40 13-16,-101-40 120 15,6 0-75-15,-1-8-45 16,-8-19-9-16,-21-8-11 16,-20 0-33-16,-24-9 53 15,-16-1 139-15,0-7 22 16,-28 6 114-16,-18 7-32 16,-6 8-16-16,-4 17-10 15,-5 14-93-15,3 6 47 16,0 35-116-16,13 14 4 15,9 12 38-15,16 6-75 16,17-1-10-16,3 1 20 0,26-4-32 16,26-12 21-16,13-10-21 15,9-14-64-15,10-16-20 16,10-12-199-16,39-9-178 16,-22-21-134-16,-18-10-1264 0</inkml:trace>
  <inkml:trace contextRef="#ctx0" brushRef="#br0" timeOffset="1046">2936 283 1994 0,'0'0'498'0,"0"0"-329"15,0 0-27-15,-25 215 115 16,14-119-11-16,2 14-139 15,6 0-66-15,3-5-8 16,0-7-27-16,0-10 27 16,0-12-33-16,9-8-47 15,2-16-4-15,-8-6-203 16,-3-8-246-16,0-14-105 16,0-10-769-16</inkml:trace>
  <inkml:trace contextRef="#ctx0" brushRef="#br0" timeOffset="1215">2693 995 1555 0,'0'0'665'15,"0"0"-455"-15,0 0 0 16,0 0 33-16,227-84-99 16,-155 68-55-16,-8 7-89 15,-12 7-89-15,-16 2-165 16,-20 0-389-16,-16 6-679 0</inkml:trace>
  <inkml:trace contextRef="#ctx0" brushRef="#br0" timeOffset="1420">2142 615 314 0,'0'0'1795'0,"0"0"-1538"0,0 0-135 16,0 0-11-16,0 0-4 16,127-157-23-16,-72 141-84 15,2 8-36-15,-4 8-46 16,3 0-188-16,-19 13-196 16,-7-2-703-16</inkml:trace>
  <inkml:trace contextRef="#ctx0" brushRef="#br0" timeOffset="1544">2690 218 1661 0,'0'0'748'0,"0"0"-464"16,0 0-41-16,55-151-47 15,-19 120-133-15,41 10-63 16,-8 9-224-16,-1 9-752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9:22.6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18 705 1311 0,'0'0'516'16,"0"0"-302"-16,0 0-67 16,0 0 93-16,0 0-25 0,0 0-54 15,-17-11-23 1,17 7-111-16,0-2-26 0,10-6 53 15,17-5-54-15,7-8 9 16,5-10-9-16,6-7 0 16,2-3 6-16,-2-9-6 15,-6-2 0-15,-4 2-4 16,-8-5 4-16,-12 4 0 16,-2 3-8-16,-2 0 17 15,-5 10 40-15,-3 3-43 16,0 14 12-16,-3 10 81 15,0 10-61-15,0 5-11 16,0 5-11-16,0 35-14 16,0 22 38-16,0 20-40 15,3 17 0-15,7 5 41 0,-1 5-41 16,5-1 0-16,-5-9 0 16,2-8 8-16,-5-10-5 15,-3-17-3-15,-3-11 0 16,0-12 37-16,0-16-37 15,0-8-11-15,0-7 10 16,0-7-26-16,0 0 27 16,0-3-146-16,0 0-104 15,0 0-119-15,0-17-355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9:23.13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416 728 1588 0,'0'0'376'16,"0"0"-241"-16,0 0 74 15,0 0 88-15,0 0-111 16,0 0-78-16,0 0-32 15,-108-135-17-15,66 133 47 16,-6 2-105-16,0 6 18 16,-2 33 46-16,5 14-43 15,11 11 8-15,9 11-6 16,16 1-24-16,9-3 44 16,0-9-44-16,20-11 0 15,19-13 10-15,6-10-10 16,11-16-42-16,5-8 17 15,-3-6-88-15,20-2-74 0,-14-22-349 16,-14-2-207-16</inkml:trace>
  <inkml:trace contextRef="#ctx0" brushRef="#br0" timeOffset="502">989 683 1579 0,'0'0'552'16,"0"0"-371"-1,0 0-69-15,0 0 96 0,0 0 31 16,0 0-140-16,0 0-4 15,-101-77-93-15,70 77 38 16,-5 13 38-16,-6 21-60 16,0 14 2-16,-1 10 25 15,10 6-33-15,8-1 33 16,16 1-45-16,9-11 0 16,0-5 17-16,19-16-17 15,20-12-53-15,7-14-46 16,2-6-75-16,0-3-34 0,1-33-73 15,-14-4 54 1,-2-9 147-16,-13-3 24 0,-7 0 56 16,-7 13 46-16,-3 10 59 15,-3 16 84-15,0 13-80 16,0 0-46-16,0 27 37 16,0 17 3-16,0 5-21 15,0 4-40-15,0-3-27 16,0-7 3-16,14-11-18 15,1-6-168-15,12-12-94 16,-5-8-379-16,-2-6-1229 0</inkml:trace>
  <inkml:trace contextRef="#ctx0" brushRef="#br0" timeOffset="1342">1547 723 1942 0,'0'0'545'0,"0"0"-401"15,0 0 33-15,0 0 45 16,0 0-25-16,-185 5-152 16,153 20-28-16,5 7 8 15,2 11-25-15,2 2 32 16,7 4-32-16,4 0 0 15,7-1 2-15,5-5-2 16,0-2 0-16,0-10-12 0,8-1 22 16,11-10-27-1,4-5-19-15,2-9-18 0,4-6 43 16,4 0-53-16,6-9 8 16,3-17-6-16,9-5-40 15,5-11-9-15,6-4 14 16,5-10-4-16,8-2 41 15,-1-12 11-15,-2-1 24 16,-1-7 12-16,-7-1-1 16,-8-2-1-16,-8-1 8 15,-9 0 7-15,-6 7 30 16,-10 4-11-16,-7 8 21 16,-7 4 26-16,-9 12-10 15,0 9 99-15,0 12-26 0,-9 11-39 16,-15 15 49-16,-4 0-79 15,-4 23-24-15,-4 25-6 16,3 16-30-16,5 15 45 16,2 5-45-16,3 10 0 15,7 4 1-15,8 3 19 16,2-7-20-16,6 0 0 16,0-8 0-16,0-11-14 15,0-12 14-15,0-13 0 16,0-12-15-16,3-11-14 15,5-15-19-15,-5-10 13 16,3-2-10-16,4-2 36 16,2-28-42-16,5-11 2 0,6-4 49 15,5 0-47 1,5 1 26-16,3 5 6 0,3 13 15 16,-1 15-23-16,1 11 28 15,0 0-5-15,0 33 110 16,0 7-42-16,-7 7 22 15,-2 3-17-15,-14-3-45 16,-3-4 16-16,-10-9-43 16,-3-5-1-16,0-7 24 15,0-11-24-15,0-5 0 16,0-6-1-16,4 0-16 16,-1-6 11-16,6-23-140 15,5-8-31-15,-2-32-110 0,1 12-378 16,-2-2-1044-16</inkml:trace>
  <inkml:trace contextRef="#ctx0" brushRef="#br0" timeOffset="1678">860 394 1174 0,'0'0'1411'16,"0"0"-1228"-16,0 0-140 15,0 0 13-15,155-147-10 16,-64 95-46-16,-3 6-636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9:32.3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544 643 1600 0,'0'0'222'15,"0"0"-143"-15,0 0 83 16,0 0 82-16,0 0-49 15,3-151-53-15,-15 124-33 0,-11 4 73 16,-7 2-107 0,-1 7-10-16,-8 8 21 0,-6 6-53 15,-8 3-24 1,-3 31 25-16,-1 17-11 0,-1 8 51 16,8 4-65-16,8 7-9 15,13-3 45-15,13-3-44 16,10-5 6-16,6-10-7 15,0-3 0-15,22-10 14 16,14-5-14-16,10-10 0 16,5-9-17-16,7-9 1 15,7-3-22-15,7-6-5 16,5-28-8-16,8-20 29 16,6-12-71-16,6-14-22 15,0-13-8-15,-6-4 15 16,-14 2 59-16,-12 2 48 0,-19 5 2 15,-14 11 8-15,-13 11-2 16,-13 4-7-16,-6 13 78 16,0 8-20-16,-3 9 15 15,-16 13 17-15,-7 6-35 16,-2 10 52-16,-5 3-94 16,-6 16 17-16,-1 27 30 15,3 21-58-15,1 15 5 16,6 9-10-16,7 11 15 15,11 3 1-15,9-1-13 16,3-3 0-16,0-6 8 16,0-10-8-16,0-15-20 15,3-9 12-15,3-15-18 16,0-10 14-16,-3-13-27 16,2-13 8-16,-5-7 25 0,3-7-6 15,3-27-27-15,7-10 19 16,10-12 20-16,8 0-19 15,8 0 8-15,4 11 11 16,6 13-10-16,-7 14 10 16,0 18-14-16,-7 0 13 15,-2 31 1-15,-4 16 70 16,-7 9-27-16,-2 0-2 16,-7-1 29-16,-4-6-69 15,-1-10 7-15,-2-11-8 16,-3-10 1-16,-3-6-7 15,3-9-24-15,4-3-129 0,-1-6-142 16,3-21-392-16,2 2-1010 16</inkml:trace>
  <inkml:trace contextRef="#ctx0" brushRef="#br0" timeOffset="637">1688 772 1661 0,'0'0'391'0,"0"0"-197"15,0 0 145-15,0 0-21 0,0 0-119 16,0 0-51-16,0 0-63 16,-84-64-22-16,45 64-9 15,-6 0-30-15,-3 22 48 16,1 11-72-16,5 7 0 15,13 4 42-15,10-3-35 16,16 0-7-16,3-4 0 16,9-5-10-16,30-5 2 15,11-10-76-15,7-11-45 16,4-6-17-16,1 0-121 16,-3-11 22-16,-14-10 28 15,-9 7 167-15,-14 2 50 16,-8 6 47-16,-8 6 30 0,0 0 56 15,1 3-60 1,2 14-7-16,5 4-18 0,8 0-47 16,7-4 13-16,4-8-14 15,6-6-56-15,3-3 3 16,0-3-103-16,-7-27-73 16,-2-10 53-16,-7-18-4 15,-7-13 122-15,-2-19 22 16,-4-12 36-16,-7-10 18 15,0-4 10-15,-6 9 80 16,0 16 90-16,0 18-14 16,0 24 13-16,0 22-30 15,0 19-1-15,0 8-5 0,0 32-117 16,3 29 16 0,2 22 17-16,-2 15-39 0,-3 9 56 15,3 2-77 1,0-6-7-16,3-8-8 0,4-16-2 15,-1-12-42-15,-1-17-59 16,-5-12-209-16,-3-16-148 16,0-7-232-16,-14-9-1139 0</inkml:trace>
  <inkml:trace contextRef="#ctx0" brushRef="#br0" timeOffset="799">1983 776 1340 0,'0'0'928'0,"0"0"-701"0,0 0-16 16,0 0 91 0,0 0-158-16,233-110-110 0,-161 90-34 15,-7 5-58-15,-7 6-231 16,-22 5-407-16,-13 4-1330 0</inkml:trace>
  <inkml:trace contextRef="#ctx0" brushRef="#br0" timeOffset="1080">1335 226 1888 0,'0'0'323'0,"0"0"-173"16,0 0 136-16,0 0 26 16,0 0-92-16,0 0-138 15,0 0-40-15,110 58 10 16,-71-58-46-16,6 0-6 16,7-6-34-16,-1-20-152 15,2-8-117-15,-21 4-380 16,-8 7-522-16</inkml:trace>
  <inkml:trace contextRef="#ctx0" brushRef="#br0" timeOffset="1303">1595 1431 2652 0,'0'0'321'0,"0"0"-321"16,0 0-209-16,0 0-1103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9:35.0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472 635 1356 0,'0'0'402'0,"0"0"-246"15,0 0-39-15,0 0 122 16,0 0-22-16,0 0-46 15,0 0-43-15,-107-98-88 16,62 98 41-16,-7 0 4 16,0 27-35-16,0 11 8 15,4 14-18-15,9 6 13 0,4 10 10 16,11 1-53 0,12 2-2-16,12-8 2 0,0-5-10 15,3-10-1-15,30-10 1 16,5-15 0-16,14-11 0 15,7-10-39-15,12-2-12 16,7-11 15-16,12-28 6 16,11-10-22-16,8-15-36 15,9-11 32-15,-1-15 37 16,-7-11-56-16,-7 1 75 16,-18-3 1-16,-18 7 1 15,-25 8-2-15,-16 12 42 0,-22 12 43 16,-4 5 57-1,0 12-92-15,-30 10 35 0,-1 8-4 16,-8 5-18-16,0 16-6 16,0 4-29-16,-1 4-5 15,9 12 7-15,4 26-30 16,4 12-1-16,11 16 1 16,2 15 0-16,10 17-6 15,0 6 2-15,0 7 4 16,0 6 0-16,0-3-7 15,0-5 6-15,0-15-7 16,0-9-28-16,0-17 18 16,0-20-12-16,0-11-3 15,0-22 32-15,0-15-72 0,0 0 64 16,3-39-3-16,10-13-6 16,10-13 8-16,5-5-4 15,5 1 14-15,7 5 3 16,-1 12-3-16,0 13-6 15,-2 16 0-15,-4 21 2 16,-4 2 3-16,-5 25 1 16,-6 25 23-16,-4 7 23 15,-4 5-29-15,-1 2-14 16,5-5 22-16,1-10-24 16,4-7-1-16,8-14-6 15,8-8 6-15,4-16-2 16,6-4-65-16,5-10-17 15,4-25-15-15,1-11-28 0,1-10 20 16,-8-2 45-16,-9-3 45 16,-13 4 17-16,-16 3 59 15,-10 8 76-15,0 9 10 16,-24 6-33-16,-18 14-22 16,-6 13-21-16,-11 4-3 15,5 15 30-15,-1 30-62 16,10 7 4-16,8 12 17 15,18 6-22-15,13 1-15 16,6-2-2-16,6-1-15 16,33-8 10-16,14-7-11 15,11-10-38-15,10-13-25 0,7-15-58 16,6-13-50-16,8-4-301 16,-21-25-241-16,-25-1-845 0</inkml:trace>
  <inkml:trace contextRef="#ctx0" brushRef="#br0" timeOffset="256">1697 272 1908 0,'0'0'466'15,"0"0"-403"-15,0 0 122 16,0 0 96-16,0 0-118 0,194-140-75 15,-128 137 8-15,-9 3-15 16,-7 25 61-16,-5 14-74 16,-6 7-1-16,0-1 14 15,0-11-49-15,7-7-23 16,5-21-9-16,7-6-37 16,40-52-21-16,-17-10-221 15,-13-9-585-15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9:38.7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0 873 1273 0,'0'0'376'0,"0"0"-265"16,0 0 8-16,0 0 37 16,0 0-48-16,0 0 1 15,6-2-60-15,14-2 13 16,10 2 20-16,1-10-54 16,11-9 12-16,8-2-25 15,4-12-14-15,11-11-2 16,7-13-8-16,-2-8-33 15,3-15-16-15,-9-6 12 16,-16 4-1-16,-19 3 46 16,-19 11 1-16,-10 11 20 15,0 10 46-15,-22 11 26 0,-1 12 39 16,-2 9-22 0,-5 13 36-16,4 4-19 0,-7 7-91 15,2 30-8 1,-3 21-13-16,6 21-14 0,5 14 24 15,1 12-15-15,5 8-9 16,7 2 17 0,4-2-16-16,3-1 18 0,3-11-18 15,0-8-1-15,6-7 17 16,16-18-17-16,8-14-8 16,5-22-17-16,4-17-35 15,6-15 25-15,5-6-51 16,-2-35-2-16,0-14 25 15,-1-12-39-15,-8-3 58 16,-8 1 20-16,-8 9 24 0,-7 14 3 16,-7 13-2-16,-4 16 65 15,-5 17 29-15,0 0-72 16,0 29-2-16,0 17 9 16,6 7-19-16,0 6 18 15,4-7-29-15,5-6 0 16,5-10-6-16,2-11-46 15,3-8 11-15,-3-13 10 16,4-4-2-16,-1-12 32 16,1-28-45-16,7-10 11 15,-2-6 9-15,2-1-17 16,4 7 34-16,-9 12 3 16,-2 18 12-16,-10 20-1 0,-2 0 7 15,-8 35 46-15,-6 14-14 16,0 10-35-16,0 1 6 15,0-1-7-15,0-10-2 16,0-10-6-16,-3-14 10 16,3-10-10-16,0-11 0 15,0-4-33-15,0-10 32 16,0-22-11-16,6-11-18 16,13-7 24-16,4 0-31 15,10 5 24-15,6 6 12 16,3 15-50-16,3 14 51 15,-3 10 12-15,-3 2-11 0,-10 33 43 16,-9 11 20 0,-7 8-17-16,-10-2-1 0,-3-6-45 15,0-7 32-15,0-14-21 16,0-10-6-16,-10-15 41 16,-3 0 6-16,0-6 2 15,4-28-31-15,6-12-24 16,3-8 0-16,0-4-1 15,12-4-8-15,21 10 7 16,6 5-7-16,3 15 9 16,3 18 0-16,0 14-10 15,4 0 10-15,-3 18 33 16,-4 28 19-16,-7 12 19 16,-5 9-29-16,-11 6 12 15,-7-6-33-15,-1-8-12 0,-8-9-18 16,-3-16-11-16,0-11-70 15,0-17-113-15,-17-6-272 16,-8 0-338-16</inkml:trace>
  <inkml:trace contextRef="#ctx0" brushRef="#br0" timeOffset="192">894 613 2386 0,'0'0'324'0,"0"0"-254"15,0 0-64-15,0 0-6 16,0 0-49-16,0 0-526 16,194-20-1469-16</inkml:trace>
  <inkml:trace contextRef="#ctx0" brushRef="#br0" timeOffset="652">2729 436 2399 0,'0'0'242'0,"0"0"-199"16,0 0 8-16,0 0 170 15,3 193-63-15,4-115-108 16,-1 4-31-16,3 5 10 16,-1-5-10-16,-2-7-19 15,0-9 5-15,-3-20-5 16,-3-17-18-16,0-19-27 15,0-10 42-15,0-6-12 16,0-39-44-16,0-16 11 16,-3-21 17-16,-9-16-3 15,-5-11-7-15,1-13 8 0,-4-1 33 16,8 4-18-16,7 13 18 16,5 22 0-16,0 25 29 15,28 21 23-15,11 18-4 16,12 12-20-16,7 8 5 15,10 0-1-15,4 5-31 16,2 16-2-16,-6-2-54 16,-4 20-206-16,-17-7-345 15,-19-6-377-15</inkml:trace>
  <inkml:trace contextRef="#ctx0" brushRef="#br0" timeOffset="843">2680 736 618 0,'0'0'1566'0,"0"0"-1362"0,0 0-115 16,0 0-58-16,0 0 24 16,194 14-55-16,-109-18-17 15,24-8-181-15,-17 0-167 16,-18 12-681-16</inkml:trace>
  <inkml:trace contextRef="#ctx0" brushRef="#br0" timeOffset="1144">3937 2 2134 0,'0'0'388'16,"0"0"-251"-16,0 0 108 15,0 0 8-15,0 0-156 16,-149 162-29-16,101-63 3 16,3 18-18-16,3 9 7 15,9-2-30-15,11-6-6 16,11-7 33-16,11-14-57 15,0-12-21-15,7-10-21 0,25-15-122 16,27-13-132-16,-7-15-403 16,-7-20-597-16</inkml:trace>
  <inkml:trace contextRef="#ctx0" brushRef="#br0" timeOffset="1399">4206 487 2324 0,'0'0'491'16,"0"0"-435"-16,0 0 98 0,0 0 43 16,0 0-90-16,0 0-73 15,172 170 8-15,-114-124-29 16,-2 6-1-16,3-7 24 15,-2-1-36-15,-5-9-16 16,-4-3-76-16,-5-8-119 16,-10-7-286-16,-17-11-334 0</inkml:trace>
  <inkml:trace contextRef="#ctx0" brushRef="#br0" timeOffset="1620">4829 419 654 0,'0'0'1404'15,"0"0"-1036"-15,0 0-163 16,-56 203 30-16,11-130-63 16,-9-2-90-16,-8-1-45 15,4-6-37-15,-1-6-39 16,8-8-86-16,4-7-198 15,16-16-302-15,11-12-931 0</inkml:trace>
  <inkml:trace contextRef="#ctx0" brushRef="#br0" timeOffset="1910">4881 27 2011 0,'0'0'513'15,"0"0"-428"-15,0 0 134 16,0 0 53-16,0 0-59 16,188 129-23-16,-134-56-148 15,5 15 14-15,0 6 62 16,-1 1-77-16,-10 4-13 0,-8-5-20 15,-21-7-7 1,-16 0-1-16,-3-4-60 0,-22-6-71 16,-54 17-110-16,9-21-527 15,-1-18-1551-15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9:52.09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19 385 1746 0,'0'0'297'16,"0"0"-158"-16,0 0-12 0,0 0 33 16,0 0 20-16,0 0-74 15,-19 0-47-15,32 6 67 16,13 11-50-16,2 10-15 15,5 13 38-15,7 10-34 16,-6 5-20-16,5 8-13 16,-6 2-31-16,-1-5 32 15,-2-3-33-15,-4-7 0 16,-4-8-21-16,-2-5-3 16,-4-11-130-16,7-18-130 15,-7-8-309-15,-7 0-40 0</inkml:trace>
  <inkml:trace contextRef="#ctx0" brushRef="#br0" timeOffset="272">424 396 1676 0,'0'0'292'16,"0"0"-116"-16,0 0 18 15,0 0 30-15,0 0-35 16,0 0-47-16,-51 166-66 16,18-103 26-16,-5-6-59 15,-4 8-5-15,-8-7 34 16,5 0-61-16,0-4-10 16,6-2-2-16,13-15-14 15,7-8-21-15,16-5-157 0,3-18-180 16,12-1-200-16,13-5-896 0</inkml:trace>
  <inkml:trace contextRef="#ctx0" brushRef="#br0" timeOffset="842">748 860 1991 0,'0'0'389'0,"0"0"-253"15,0 0-93-15,0 0 102 16,0 0-38-16,169-9-81 16,-108 9 8-16,4 0-34 15,7 12 0-15,-1 9 20 16,-3-9-20-16,-7 1-7 15,-5-6 6-15,-14-1 2 16,-14-4 14-16,-11-2-15 16,-14 0 0-16,-3-2 118 15,0-20-27-15,-15-9-7 16,-15-3-18-16,-6-2-28 16,-2-8 42-16,-1 5-63 0,0 12-8 15,6 0 58-15,7 13-46 16,7 1 6-16,5 11-15 15,5-2-12-15,9 4 25 16,0 0-25-16,0 0 0 16,14 19-6-16,17 3 6 15,12 7-10-15,9 1 10 16,-1 3 0-16,5-4-11 16,-5-1 11-16,-6-2-9 15,-3 1-1-15,-15-1 10 16,-10-7 0-16,-17 6-6 15,0 2 6-15,-17 4 25 16,-22 2-25-16,-6-7 0 0,3 0-27 16,6-13 14-1,13-1-95-15,23-12-93 0,0 0-293 16,6 0-303-16</inkml:trace>
  <inkml:trace contextRef="#ctx0" brushRef="#br0" timeOffset="1368">2041 799 1938 0,'0'0'564'0,"0"0"-508"15,0 0-2-15,0 0 76 16,0 0-44-16,0 0-30 15,0 0-48-15,146-162-7 16,-101 108 9-16,-3-1-4 16,-9 8-6-16,-4-2 8 0,-12 19 2 15,-4 0 86 1,-10 17-33-16,-3 7 25 0,0 6 20 16,0 0-85-16,0 6 1 15,0 26-19-15,0 13 3 16,0 17 11-16,3 5-19 15,3 3 2-15,5 3 43 16,1-9-44-16,1-1 5 16,-2-9-6-16,1-7 12 15,-2-6-24-15,-1-9-6 16,2-6-30-16,1-8-126 16,4-18-287-16,1 0-131 15,-1 0-589-15</inkml:trace>
  <inkml:trace contextRef="#ctx0" brushRef="#br0" timeOffset="1634">2801 303 2118 0,'0'0'569'0,"0"0"-421"16,0 0 9-16,0 0 25 15,0 0-29-15,0 0-123 16,0 0 0-16,103-12-17 16,-52 12-12-16,8 0 6 0,3 0-7 15,2 0 1 1,-8 0-2-16,-11-2-5 0,-16 0-86 16,-10 2-112-16,-19 0-290 15,0 0-25-15,-3-9-394 0</inkml:trace>
  <inkml:trace contextRef="#ctx0" brushRef="#br0" timeOffset="1809">3056 0 1687 0,'0'0'389'0,"0"0"-90"16,0 0 15-16,0 0-83 0,0 0-23 15,0 0-60 1,0 0-40-16,23 207-15 0,-17-127-81 15,-3-4-3-15,1 1-9 16,-4 14-80-16,3-22-233 16,0-13-651-16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9:58.6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0 353 1947 0,'0'0'368'0,"0"0"-281"16,0 0 32-16,0 0 68 16,116 157 18-16,-69-87-112 15,-5 0-32-15,3-3-22 16,-6 3-30-16,-5-11-9 16,-4-13-30-16,-1-3-168 15,-3-13-92-15,-2-6-238 16,-12-17-727-16</inkml:trace>
  <inkml:trace contextRef="#ctx0" brushRef="#br0" timeOffset="228">480 409 1920 0,'0'0'510'0,"0"0"-424"15,0 0 42-15,0 0 72 16,-160 163-46-16,112-105-38 16,0 3-115-16,-1-3 0 15,9-4 14-15,9-11-15 16,11-9-44-16,14-4-141 16,6-9-182-16,0-11-281 0</inkml:trace>
  <inkml:trace contextRef="#ctx0" brushRef="#br0" timeOffset="727">687 604 1898 0,'0'0'239'0,"0"0"-183"15,0 0 62-15,197 0 115 16,-113 0-53-16,8 8-142 16,1-2-37-16,-6 3 26 15,-8 3-27-15,-18-1-3 0,-19-8-3 16,-16 3 12 0,-16-6 13-16,-10 0-13 0,0 0 66 15,-22-14 18-15,-17-13-59 16,-3-11 36-16,-3-1-20 15,-1 6-19-15,7-6 55 16,6 7-62-16,8 12 4 16,5-1 28-16,7 11-30 15,10 10-11-15,3 0-12 16,0 0 15-16,19 0-30 16,20 17 15-16,6 6 0 15,5 3-7-15,1-1 7 16,-3 0 0-16,-1 2-1 15,-13-4 1-15,-3 3 3 16,-16 0-3-16,-11 3 0 0,-4 4 23 16,-10-2-22-16,-27 6 0 15,0-1-1-15,1-10-10 16,3-2-8-16,27-13-171 16,6-8-274-16,0-3-190 0</inkml:trace>
  <inkml:trace contextRef="#ctx0" brushRef="#br0" timeOffset="1095">1825 741 1694 0,'0'0'538'0,"0"0"-406"16,0 0-53-16,0 0 103 15,0 0-82-15,0 0-64 16,211-155 9-16,-166 102-39 16,0-3 33-16,-9 5 61 15,-10 11-18-15,-10 4 75 16,-4 12-68-16,-7 11-28 16,-5 9 51-16,0 4-64 15,0 13-4-15,0 26-26 0,-17 17-8 16,1 17 61-1,-1 5-65-15,5 7-5 0,1-4 41 16,11-12-41-16,0-9-1 16,0-10 0-1,0-15-42-15,0-15 3 0,0-5-124 16,3-15-158-16,11 0-362 16,-5-9-1024-16</inkml:trace>
  <inkml:trace contextRef="#ctx0" brushRef="#br0" timeOffset="1287">2524 41 2402 0,'0'0'614'0,"0"0"-501"0,0 0 40 16,0 0-75-16,0 0-47 15,280-35-31-15,-170 32-262 16,-4 0-864-16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4:37.64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0 823 1733 0,'0'0'377'16,"0"0"-282"-16,0 0-11 0,0 0 89 16,0 0 34-16,0 0-129 15,120-11-38-15,-70 10 41 16,-4-4-5-16,2 5-6 16,3 0-21-16,-3 0-38 15,4 0 28-15,-5-2-39 16,-5 2 0-16,-7 0-14 15,-10-2-48-15,-13 2-131 16,-12-2-160-16,0 2-314 16,-12 0-1072-16</inkml:trace>
  <inkml:trace contextRef="#ctx0" brushRef="#br0" timeOffset="307">6 1099 1532 0,'0'0'383'0,"0"0"-120"15,0 0-20-15,0 0 13 16,0 0-95-16,0 0-76 15,0 0-34-15,0 18 23 0,34-9 6 16,4-1 23 0,9-1-58-16,4-5-16 0,6 1 3 15,2-3-21-15,-2 0-11 16,16 0-11-16,-18-12-313 16,-15-2-1003-16</inkml:trace>
  <inkml:trace contextRef="#ctx0" brushRef="#br0" timeOffset="2702">1522 295 1119 0,'0'0'313'16,"0"0"-147"-16,0 0 16 15,0 0 20-15,0 0 29 16,0 0-32-16,0-34-65 15,0 34 9-15,0 0-37 16,-3 0-52-16,-6 0 2 16,-8 28-36-16,-13 9 1 15,-5 15 54-15,-15 6-51 0,-2 4 20 16,2-6-8-16,4-7-21 16,7-5 35-1,13-13-43-15,6-8-1 0,11-6 14 16,6-9-20-16,3-5 0 15,0-3 5-15,0 0 2 16,0 1 14-16,9 4-21 16,20-1 0-16,8 0 34 15,13 0-33-15,-2 1 9 16,7-5-10-16,1 2 1 16,0-2 7-16,-10 4-8 15,-4-2-42-15,-13-2-8 16,-6 0-137-16,-9 0-31 15,-8 0-88-15,-2-8-43 16,-4-15 57-16,0-7-20 0,0-1 142 16,0-1 92-16,0-1 36 15,0 5 42-15,-7 1 29 16,-2 4 101-16,-2 2 82 16,2 4-51-16,-2 5 9 15,2 2 46-15,6 8-21 16,0-1-17-16,3 3-22 15,0 0-62-15,0 0 11 16,0 0-56-16,0 27 14 16,0 7 46-16,0 14-47 15,3 8-2-15,0 9 4 16,-3 3-12-16,0 3 19 16,0-4-50-16,0 1-14 15,0-9 40-15,0-4-46 16,0-5 14-16,0-8-15 0,0-6 1 15,0-7 5-15,0-6-6 16,0-8 0-16,0-7 4 16,0-1 5-16,0-7-16 15,0 0 7-15,0 0 0 16,0 0 0-16,0 0 0 16,0-11-72-16,0-10-15 15,0-20-111-15,0 5-279 16,0 3-240-16</inkml:trace>
  <inkml:trace contextRef="#ctx0" brushRef="#br0" timeOffset="3347">2069 0 1532 0,'0'0'329'15,"0"0"-203"-15,0 0 46 16,0 0 91-16,0 0-11 16,0 0-112-16,0 0-77 15,-29-5 11-15,29 5 31 16,3 8-51-16,23 15-5 15,7 13 4-15,10 6-8 16,5 10 12-16,8 11-8 16,4 7-22-16,5 7 25 15,-3 9-50-15,0 4 23 16,-7 10-10-16,-12 10-15 16,-13 2 21-16,-21 6-12 15,-9-1 9-15,-20-1-6 16,-39-14-12-16,-46 14-33 15,11-28-153-15,6-24-752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9:56.7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126 223 2196 0,'0'0'332'16,"0"0"-224"-16,0 0 19 15,0 0 84-15,-19 172-81 16,13-67-52-16,-5 12-44 16,2 1 28-16,-1 2-56 15,4-12 0-15,3-10 40 0,0-21-46 16,3-16 0-16,0-19 0 16,0-21-34-16,0-21 32 15,0 0-20-15,0-39-28 16,0-22-7-16,0-23-10 15,0-42-17-15,0-37-6 16,0-36-7-16,0 13 96 16,0 40-34-16,0 50 35 15,0 47 3-15,0 4-3 16,12 11 55-16,15 7 26 16,7 24-21-16,11 3 53 15,17 11-72-15,7 21-17 16,2 4 12-16,4-2-36 0,-7-1-2 15,-4-3-28 1,-11-5-52-16,-19 4-122 0,-11-5-490 16,-18-7-601-16</inkml:trace>
  <inkml:trace contextRef="#ctx0" brushRef="#br0" timeOffset="199">36 818 1918 0,'0'0'535'15,"0"0"-447"-15,0 0-36 0,0 0 115 16,0 0-71 0,220-3-62-16,-133-14-34 0,39 6-143 15,-22 4-54-15,-20 7-577 16</inkml:trace>
  <inkml:trace contextRef="#ctx0" brushRef="#br0" timeOffset="496">1306 88 2426 0,'0'0'293'0,"0"0"-204"0,0 0 38 16,0 0 87-16,-198 132-41 15,127-42-70-15,-13 43-58 16,9-9 34-16,10 10-46 16,17-3-4-16,26-28 47 15,8 7-70-15,14-13 0 16,0-13-6-16,26-8-22 15,10-9-8-15,3-14-107 16,22-6-122-16,-6-16-225 16,-6-10-279-16</inkml:trace>
  <inkml:trace contextRef="#ctx0" brushRef="#br0" timeOffset="758">1430 812 2314 0,'0'0'547'0,"0"0"-446"15,0 0-8-15,0 0 138 16,0 0-85-16,0 0-75 16,115 201-1-16,-62-142-55 15,9 2 21-15,5-5-28 16,1-4-2-16,-3-8-12 15,-13-10-14-15,-10-6-115 16,-10-9-38-16,-16-19-316 16,-10 0-188-16,-6 0-1339 0</inkml:trace>
  <inkml:trace contextRef="#ctx0" brushRef="#br0" timeOffset="951">1831 855 1940 0,'0'0'481'16,"0"0"-361"-16,0 0 59 16,0 0 135-16,0 0-91 15,0 0-77-15,-87 185-99 0,40-121-35 16,-7 3 15 0,-1-3-27-16,-4-3-60 0,8 3-97 15,15-15-222-15,16-19-395 16</inkml:trace>
  <inkml:trace contextRef="#ctx0" brushRef="#br0" timeOffset="1220">2148 231 2259 0,'0'0'463'0,"0"0"-324"0,0 0 45 16,0 0 55-16,188 102-53 15,-140-23-45-15,-1 16-17 16,-5 11-97-16,-10 6-12 16,-7 1-1-16,-17-6-7 15,-8-4-14-15,-23-1-65 16,-75 38-93-16,8-25-177 15,-8-17-695-15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19:54.67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19 859 1629 0,'0'0'404'15,"0"0"-29"-15,0 0-104 0,0 0-5 16,0 0-105-1,0 0-48-15,0 0-70 0,74-43-31 16,4 37 26-16,9 6-38 16,8 0-42-16,25 11-93 15,-30 18-422-15,-22 1-302 0</inkml:trace>
  <inkml:trace contextRef="#ctx0" brushRef="#br0" timeOffset="203">0 1274 2244 0,'0'0'343'16,"0"0"-150"-16,0 0-167 15,0 0 49-15,0 0 79 0,0 0-99 16,204 2-55-16,-75 0-3 15,-19 8-260-15,-12-1-524 0</inkml:trace>
  <inkml:trace contextRef="#ctx0" brushRef="#br0" timeOffset="1340">1273 1194 1935 0,'0'0'264'15,"0"0"-237"-15,0 0-9 16,0 0 69-16,207-72-44 15,-112 23-5-15,4-16-38 16,16-13-1-16,-3-22-20 16,-8-10-23-16,-17-10-30 15,-25 0 20-15,-23 6 47 0,-25 12 7 16,-14 14 36 0,0 15 58-16,-20 20 75 0,-9 22-35 15,-7 17-5-15,-6 14-35 16,-3 11-18-1,-4 48 24-15,0 23-57 0,-3 45-1 16,7 46 45-16,13-10-60 16,10-14-16-16,17-20 23 15,5-33-32-15,0 9 17 16,24 6-19-16,8-12 0 16,7-23-10-16,6-18-29 15,0-22-53-15,5-23-62 16,-2-13-7-16,-3-19 62 15,-3-32-7-15,-6-16 24 16,0-6 62-16,-10 1-9 0,-4 10 29 16,-5 13 12-16,-11 18 66 15,-3 20 72-15,-3 11-60 16,0 7-72-16,0 24 28 16,0 13-25-16,0 1-3 15,3-5-18-15,10-5 9 16,7-12-20-16,2-11-22 15,7-12-43-15,7 0 49 16,3-20-93-16,0-18 5 16,6-5 38-16,-6-2 38 15,0 4 39-15,-10 15-19 16,-6 13 19-16,-7 13 3 16,-10 5-2-16,-6 29 31 15,0 10 23-15,0 2-26 16,0 1 32-16,0-3-11 0,-6-5-13 15,3-14-19-15,3-8-18 16,0-13-1-16,0-4-21 16,0-4-42-16,26-31 12 15,7-5-24-15,6-10-4 16,3 3 50-16,0 10-3 16,-3 10 26-16,-10 16 7 15,-10 11 12-15,-10 6 51 16,-6 32 9-16,-3 6 7 15,0 5 48-15,0 1-67 0,-3-10 20 16,-9-4-31 0,2-14-32-16,1-10 20 0,-5-9-14 15,8-3 17-15,-4 0 11 16,7-22-51-16,3-20-1 16,0-7-6-16,16-7-24 15,20-4 7-15,9 0-5 16,11 8-1-16,9 11 30 15,5 12-41-15,5 12 41 16,-4 10 66-16,1 7 19 16,-12 13 20-16,-7 27-36 15,-14 10-9-15,-10 11 24 16,-13 0-66-16,-10 3 18 16,-3-9-9-16,-3-11-20 15,0-8 8-15,0-13-14 0,0-11 0 16,5-7-2-16,-2-5-15 15,0 0-53-15,10-14-78 16,-1-10-346-16,-1-2-456 0</inkml:trace>
  <inkml:trace contextRef="#ctx0" brushRef="#br0" timeOffset="1539">2470 600 2765 0,'0'0'277'0,"0"0"-277"0,0 0-86 16,0 0 58-16,0 0-202 15,0 0-939-15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0:00.6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87 756 1773 0,'0'0'524'16,"0"0"-328"-16,0 0 1 15,0 0-21-15,0 0-69 16,0 0-44-16,75-34-24 16,-16 34-15-16,6 0-24 15,28 8-63-15,-18 21-233 16,-13-2-421-16</inkml:trace>
  <inkml:trace contextRef="#ctx0" brushRef="#br0" timeOffset="219">0 1188 2114 0,'0'0'372'0,"0"0"-274"16,0 0-13-16,0 0 59 15,0 0-57-15,0 0-65 16,227 0-22-16,-104 0-74 16,-19 0-394-16,-11 0-340 0</inkml:trace>
  <inkml:trace contextRef="#ctx0" brushRef="#br0" timeOffset="686">1346 375 2046 0,'0'0'386'0,"0"0"-282"16,0 0-33-16,0 0 44 15,0 0-8-15,-65 227-17 16,51-134-60-16,8 1-8 15,-1-10-7-15,7-8-15 16,0-12 27-16,0-11-27 16,0-13 0-16,0-16-17 0,0-12 1 15,0-12-28 1,0 0 14-16,0-24-29 0,0-22 33 16,0-16-26-16,-9-13 19 15,-5-13 32-15,2-13-23 16,-1-12 16-16,-1-2 7 15,5 1 1-15,9 11 15 16,0 20 3-16,0 23 18 16,29 20 61-16,13 22-64 15,10 11-3-15,13 7 13 16,3 7-19-16,4 17 23 16,-4 1-47-16,2 5 0 15,-5-7-9-15,-4-3-56 0,-2 1-101 16,-14 3-118-16,-15-7-277 15,-18-2-1302-15</inkml:trace>
  <inkml:trace contextRef="#ctx0" brushRef="#br0" timeOffset="898">1254 728 1913 0,'0'0'342'16,"0"0"-268"-1,0 0 9-15,0 0 47 16,0 0-56-16,240-29-74 0,-124 16-51 16,-15 5-155-16,-14 8-511 0</inkml:trace>
  <inkml:trace contextRef="#ctx0" brushRef="#br0" timeOffset="1219">2616 39 1976 0,'0'0'306'0,"0"0"-206"15,0 0 141-15,-211 137-16 16,139-46-66-16,5 20 7 16,8 11-66-16,17 4-18 15,13-4-8-15,19-11-52 16,10-12 23-16,0-11-45 15,36-13-18-15,12-12 6 16,17-11-137-16,32-27-181 16,-16-10-355-16,-10-15-567 0</inkml:trace>
  <inkml:trace contextRef="#ctx0" brushRef="#br0" timeOffset="1550">2819 646 1957 0,'0'0'285'0,"0"0"-266"16,0 0 32-16,0 0 39 16,0 0-2-16,192-190-22 15,-157 132-15-15,-8-2 86 16,-8 6 39-16,-10 11-22 15,-6 11 37-15,-3 17-60 0,0 15-30 16,0 3-55-16,0 43-44 16,-9 22 68-16,-1 19-46 15,4 7-12-15,3 1 32 16,3 0-44-16,0-14-9 16,0-6 8-16,0-10-63 15,12-10-38-15,12-11-205 16,-6-17-403-16,2-17-458 0</inkml:trace>
  <inkml:trace contextRef="#ctx0" brushRef="#br0" timeOffset="1812">3396 0 2324 0,'0'0'372'0,"0"0"-191"16,0 0 41-16,196 76 15 16,-120-28-77-16,11 13-50 15,2 6 13-15,-2 15-65 16,-9 5-5-16,-16 4-18 16,-24 5-34-16,-25-3 7 15,-13 0-8-15,-36-2-65 0,-35-1-40 16,-65 30-145-1,17-21-521-15,-4-17-1732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0:34.2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477 23 1557 0,'0'0'271'0,"0"0"-201"15,0 0 30-15,0 0 91 16,0 0-22-16,0 0-75 16,-3 0-45-16,-5 0 56 15,-1 0-28-15,-4 0-19 16,1 0 21-16,-8 0-40 15,0-7 46-15,-2 7-19 16,-1-4-42-16,4 4 42 16,-1 0-61-16,1 0-4 0,2 0 33 15,1 0-33 1,4 0-1-16,-2 11 0 0,1-3 1 16,-3 10 7-1,3-6-8-15,-1 7 0 0,2-4 25 16,-1 6-24-16,4 3 5 15,-5 1 4-15,4 2-8 16,-5-2 35-16,-2 8-36 16,1 3-1-16,-1 7 53 15,2-3-40-15,2 9 10 16,4 5-2-16,4-2-20 16,2 0 29-16,3 6-30 15,0 2 0-15,0-2 21 16,11-6-21-16,8-2-7 15,1-9 6-15,2-4 1 0,7-5 6 16,4-5-6-16,1-13 0 16,9-2 3-16,-1-12-3 15,4 0-7-15,-1 0-13 16,0-20-11-16,-2-13 29 16,2-13-42-16,-6-10 33 15,-3-2-4-15,-8-6 15 16,-5 3-1-16,-7 3 0 15,-7-2 1-15,2 3 14 16,-8-2-14-16,-3 1 0 16,0 0 29-16,0 6-28 15,-26-1-1-15,-4 0 7 16,-1 9 1-16,-5 4 20 0,-3 8-28 16,4 8 0-16,-1 9 41 15,3 5-41-15,7 3-2 16,7 7-23-16,19 0-123 15,0 17-225-15,0 1-436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0:34.6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 2016 0,'0'0'591'16,"0"0"-482"-16,0 0-45 0,0 0 171 15,0 0-42-15,0 0-118 16,0 0-10-16,129 0-56 15,-76 0 2-15,6 0 19 16,5 0-30-16,7 0-5 16,1 0 4-16,-4 0-34 15,-1 0-125-15,-14 0-392 16,-25 6-325-16</inkml:trace>
  <inkml:trace contextRef="#ctx0" brushRef="#br0" timeOffset="234">120 321 2097 0,'0'0'610'0,"0"0"-480"15,0 0-42-15,0 0 119 16,0 0-39-16,0 0-94 15,0 0 0-15,118 0-56 16,-51 0-8-16,46 0-10 16,-18-6-131-16,-5-3-570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0:38.9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121 293 1315 0,'0'0'351'0,"0"0"-262"15,0 0 21-15,0 0 41 16,0 0-17-16,0 0-28 15,-5 2 2-15,13-2 5 16,11 0-32-16,1-7-15 16,-2-10 1-16,9-9-54 15,-2 1 10-15,1-8-13 0,-4-3-9 16,1 2 7-16,-7 4-2 16,-2 1 10-16,-5 6 54 15,-6 11-52 1,-3-1 19-16,5 7 23 0,-5 2-3 15,0 4 1-15,0 0-34 16,0 19-10-16,0 12 14 16,0 10-28-16,0 15 0 15,0-2-1-15,0 5 1 16,0-1 0-16,0-2-97 16,0-5-102-16,0 9-106 15,0-20-295-15,0-7-476 0</inkml:trace>
  <inkml:trace contextRef="#ctx0" brushRef="#br0" timeOffset="356">12 697 1639 0,'0'0'346'0,"0"0"-183"15,0 0 51-15,0 0 49 16,0 0-113-16,0 0-103 0,0 0 31 16,-12 15-27-16,12-15 4 15,12 6 14-15,11-4-18 16,4 2 4-16,7 4-13 15,3-2-1-15,2-6 7 16,0 6-48-16,3-3 0 16,0-3 9-16,0 0-9 15,0 0-8-15,0 0-113 16,6 0-159-16,-9-3-250 16,-13-3-313-16</inkml:trace>
  <inkml:trace contextRef="#ctx0" brushRef="#br0" timeOffset="887">71 1129 1292 0,'0'0'849'15,"0"0"-646"-15,0 0-160 16,0 0 139-16,0 0 18 16,0 0-121-16,0 0-46 15,-26 6-23-15,52-12-10 16,7-3 21-16,6-7-21 0,3 3 0 16,0 4 3-1,0 9-3-15,0 0 0 0,-7 0 0 16,-5 0 0-16,-10 22 12 15,-11 3-11-15,-9 14-1 16,0-2 16-16,-17 4 1 16,-20 3 19-16,-10-4 28 15,2-2-18-15,-3-6 43 16,3-5-29-16,6-15-11 16,8 1 3-16,9-6-25 15,10-1 12-15,4-6-25 16,8 0-14-16,0 0 15 15,0 0-15-15,11 0-12 16,17 0 6-16,9 0 12 0,8 2-3 16,4-2-3-16,2 6 0 15,0 0 0-15,2 0 0 16,-2 2-6-16,2 4 6 16,-8-1 0-16,-3-2 0 15,11-9-76-15,-19 0-298 16,-1-2-716-16</inkml:trace>
  <inkml:trace contextRef="#ctx0" brushRef="#br0" timeOffset="2104">1341 601 1654 0,'0'0'384'0,"0"0"-188"16,0 0 16-16,0 0 23 16,0 0-25-16,0 0-72 15,0 0-86-15,-28 0-20 16,44 0-4-16,19 0 5 15,11 0 29-15,9 3-62 16,9 0 0-16,5-3 3 16,2 0-1-16,-3 0-4 15,-4 0-31-15,-5 0-82 16,-11-3-117-16,-15-6-391 16,-13-5-332-16</inkml:trace>
  <inkml:trace contextRef="#ctx0" brushRef="#br0" timeOffset="2315">1546 309 2034 0,'0'0'463'15,"0"0"-409"-15,0 0 109 16,0 0 79-16,0 176-94 15,0-99-128-15,3 9-19 16,0-2-1-16,1 18-54 16,2-17-252-16,-3-25-560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0:42.7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373 691 1350 0,'0'0'330'0,"0"0"-210"16,0 0-31-16,0 0 104 16,0 0-33-16,0 0-17 0,0-97-24 15,-6 76-2-15,-8-4 0 16,-5-2-25-16,-4 10 11 15,-2 3 24-15,-8 8-67 16,1 6-31-16,-7 0-1 16,-3 24-26-16,0 22 11 15,3 12-13-15,6 7 0 16,13 7-10-16,14-1 10 16,6-11-6-16,3-2 0 15,30-6 5-15,9-21 0 16,6-11-67-16,11-20-98 15,0 0 16-15,-5-39-82 16,-8-1 98-16,-11-15 75 16,-12 3 40-16,-7 5 19 15,-13 9 42-15,0 11 77 0,-3 12 104 16,0 15-64-16,0 0-11 16,0 7-83-16,0 25-48 15,0 9-2-15,0 8-15 16,8-2 1-16,11 0-2 15,10-8-11-15,32-28-214 16,-2-3-413-16,-3-8-1111 0</inkml:trace>
  <inkml:trace contextRef="#ctx0" brushRef="#br0" timeOffset="205">943 735 2328 0,'0'0'479'0,"0"0"-415"16,0 0 130-16,0 0-23 15,0 0-60-15,176 0-102 16,-103 0 1-16,12 0-10 16,6 0-85-16,19-7-154 15,-23 1-474-15,-22 0-949 0</inkml:trace>
  <inkml:trace contextRef="#ctx0" brushRef="#br0" timeOffset="432">1262 380 2333 0,'0'0'463'0,"0"0"-415"15,0 0 136-15,0 0 4 16,0 201-75-16,0-111-84 16,0 0-27-16,0 2 11 15,0-7-13-15,0-8-82 16,3-10-131-16,19-22-316 16,4-20-294-16</inkml:trace>
  <inkml:trace contextRef="#ctx0" brushRef="#br0" timeOffset="953">2133 0 2408 0,'0'0'492'0,"0"0"-349"0,0 0-106 0,0 0 116 16,-46 152-10-16,40-76-83 16,3 12-18-16,3 7-40 15,0-4-2-15,0 5 16 16,0-3-16-16,0-8 11 16,0-15-11-16,0-12 0 0,0-17 6 15,0-15-6-15,0-7-17 16,0-15 8-16,0-4-7 15,0-11-7-15,6-21 4 16,4-12 7-16,5-6-8 16,9 1 7-16,-1 5 2 15,6 8 10-15,7 5 2 16,3 11-2-16,6 7-10 16,6 7 11-16,5 6-10 15,-1 0 10-15,-4 27-14 16,-9 6 14-16,-5 10 2 0,-21-3 26 15,-16 12 1-15,0-1 5 16,-42 2 28-16,-14-9-47 16,-8-4-2-16,-8-8 34 15,4-20-4-15,6-12 13 16,8 0-25-16,4-23-13 16,11-16-18-16,14-33-34 15,11 5-119-15,11 5-528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02-09T10:21:36.4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1514 0 0,'-128'51'0,"-26"26"15,-77 51-15,26 77 16,-26 1-16,-103 76 16,103 0-16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1:32.9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502 585 2067 0,'0'0'374'16,"0"0"-197"-16,0 0-33 16,0 0 109-16,0 0-65 15,0 0-93-15,-188-73-31 0,136 73-64 16,-4 26 11-16,-1 21 11 16,2 17-20-16,9 0 26 15,13 6-20-15,21-3-7 16,12-3 11-16,6-5-12 15,36-13-6-15,14-14-21 16,9-17-64-16,2-15-23 16,-2 0-55-16,-3-20 4 15,-14-18 71-15,-12-4 30 16,-11 5 64-16,-11 10 13 16,-8 7 93-16,-3 9 57 15,-3 11-21-15,0 0-62 0,0 18-22 16,0 22-50-1,0 4 10-15,0 2-12 0,10-8-6 16,10-9-69-16,19-20-177 16,-4-9-391-16,-5 0-772 0</inkml:trace>
  <inkml:trace contextRef="#ctx0" brushRef="#br0" timeOffset="190">738 792 1955 0,'0'0'517'0,"0"0"-419"16,0 0 107-16,0 0 81 15,0 0-175-15,0 0-72 16,197 0-16-16,-130 0-23 0,3 0-22 16,5 0-94-16,10 0-247 15,-21-19-151-15,-19 11-407 0</inkml:trace>
  <inkml:trace contextRef="#ctx0" brushRef="#br0" timeOffset="402">977 512 2083 0,'0'0'370'16,"0"0"-198"-16,0 0 69 15,0 176-19-15,0-116-106 0,0 4-88 16,11 0-22-16,-2-5 8 16,2-7-14-16,-2-13-84 15,10-14-212-15,-2-10-364 16,-4-9-633-16</inkml:trace>
  <inkml:trace contextRef="#ctx0" brushRef="#br0" timeOffset="871">1445 238 2235 0,'0'0'499'0,"0"0"-453"15,0 0 14-15,0 0 173 16,-23 157-97-16,23-87-91 15,0 10-33-15,0-7-12 16,0 1 20-16,12-5-20 16,5-11 0-16,-6-12-11 15,-2-13 12-15,-6-14-1 16,-3-7 0-16,0-12 1 16,0 0 8-16,0 0-9 15,0-9-33-15,0-13 1 16,0 0-31-16,3 2 11 0,21-3-20 15,4 15-10 1,5 2 55-16,5 6-40 0,1 0 23 16,3 14 43-16,-6 18-17 15,-3 5 18-15,-10 2 13 16,-14-1-5-16,-9-4 50 16,0-1-39-16,-20-16 17 15,-16-2 47-15,-6-9-21 16,0-6-12-16,0 0-28 15,4-12-20-15,8-14-4 16,14-12-58-16,16-15-130 16,0 7-158-16,22 5-462 0</inkml:trace>
  <inkml:trace contextRef="#ctx0" brushRef="#br0" timeOffset="1063">2183 688 2155 0,'0'0'559'15,"0"0"-460"-15,0 0-2 16,0 0 82-16,0 0-128 16,0 0-51-16,212 0-142 15,-164 0-384-15,-6 0-522 0</inkml:trace>
  <inkml:trace contextRef="#ctx0" brushRef="#br0" timeOffset="1270">2236 973 1768 0,'0'0'847'0,"0"0"-712"16,0 0-72-16,0 0 92 16,0 0-34-16,0 0-94 15,168 0-27-15,-103-11-161 16,-7-8-627-16</inkml:trace>
  <inkml:trace contextRef="#ctx0" brushRef="#br0" timeOffset="1624">3078 739 2140 0,'0'0'526'0,"0"0"-424"16,0 0-56-16,0 0 150 15,0 0-57-15,0 0-109 16,0 0-30-16,215-32-48 16,-164 26-263-16,-6-5-519 0</inkml:trace>
  <inkml:trace contextRef="#ctx0" brushRef="#br0" timeOffset="2007">3908 344 1629 0,'0'0'315'0,"0"0"-176"16,0 0 114-16,0 0 16 0,69-176-44 16,-57 126-65-1,1 10-36-15,-7 7 20 0,0 13-53 16,-6 3-36-16,5 9-13 16,-5 8-10-16,0 0 25 15,0 5-57-15,0 35 1 16,0 6 27-16,0 18-28 15,-11 13 0-15,2 2-1 16,-1-9-30-16,1-3-50 16,6 9-182-16,3-21-313 15,0-12-157-15</inkml:trace>
  <inkml:trace contextRef="#ctx0" brushRef="#br0" timeOffset="2249">3661 882 2412 0,'0'0'373'16,"0"0"-253"-16,0 0 40 15,0 0-9-15,0 0-21 16,0 0-106-16,207-26-12 15,-145 14-12-15,-3 1-27 16,-7 3-113-16,13 8-338 16,-17 0-130-16,-9 0-582 0</inkml:trace>
  <inkml:trace contextRef="#ctx0" brushRef="#br0" timeOffset="2599">3953 1092 1585 0,'0'0'953'0,"0"0"-877"15,0 0-57-15,0 0-1 16,0 0 88-16,0 0-25 16,0 0-69-16,111 11-11 15,-77 2 101-15,0-7 7 16,-9 14-26-16,-5 1-10 15,-10 4-7-15,-10 8 42 16,0 7-57-16,-22 3-33 0,-20 11 39 16,-11-5-48-16,-6 4-3 15,5-6-6-15,5-7 0 16,14-7 15-16,11-10-15 16,15-9 0-16,9-2 9 15,0-9-8-15,22 1-1 16,21-4 0-16,12 0-35 15,58-33-91-15,-12 2-380 16,2 3-950-16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1:31.97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42 190 1993 0,'0'0'495'0,"0"0"-440"16,0 0 2-16,0 0 101 16,0 0-64-16,0 0-15 0,94 0-40 15,-36 0-20 1,4 0 4-16,8 0-23 0,3-9 0 16,17-3-42-16,-18-3-226 15,-18 5-443-15</inkml:trace>
  <inkml:trace contextRef="#ctx0" brushRef="#br0" timeOffset="202">0 344 2015 0,'0'0'537'15,"0"0"-486"-15,0 0-39 0,0 0 83 16,0 0-53-16,0 0-20 16,236 0-22-16,-118 0-10 15,-22-11-145-15,-15 2-472 16</inkml:trace>
  <inkml:trace contextRef="#ctx0" brushRef="#br0" timeOffset="483">502 0 1662 0,'0'0'485'0,"0"0"-293"16,0 0-75-16,0 0 11 16,0 0 15-16,0 0-51 15,0 0-53-15,200 102 24 16,-150-50-14-16,-11 1-2 15,-16 12 12-15,-14 1-44 16,-9 5 23-16,0-10-14 16,-35 0-23-16,-15-8-1 15,-1-8 0-15,-1-18-75 16,1-21-129-16,17-6-256 16,12 0-397-16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4:45.69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1833 0,'0'0'353'0,"0"0"-223"16,0 0-82-16,0 0 82 15,0 0 27-15,0 0-34 0,-4 12-110 16,44-6 0 0,16 1 35-16,16-3-37 0,13 3-11 15,3-5-24-15,16 8-157 16,-22-5-199-16,-28 1-605 16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0:54.3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2720 0,'0'0'613'16,"0"0"-565"-16,0 0-35 15,0 0-13-15,0 0-67 0,0 0-598 16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0:55.9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2235 0,'0'0'1173'0,"0"0"-1163"16,0 0-10-16,0 0-45 0,0 0 33 16,0 0-318-16,0 0-680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0:56.0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2642 0,'0'0'487'15,"0"0"-394"-15,0 0-93 16,0 0-41-16,0 0-1308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0:54.9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0 609 2058 0,'0'0'371'16,"0"0"-304"-16,0 0 50 15,0 0 31-15,0 0-47 16,0 0-41-16,221-72-3 16,-170 105 49-16,-12 9-67 15,-13 10-21-15,-16 8 52 16,-10 4-38-16,-10 0-4 16,-25-2-20-16,-4-14 1 0,3-11 16 15,4-10-25-15,13-15-39 16,8-12 17-16,11 0-83 15,0-34-100-15,14-20-9 16,28-13-30-16,13-15 32 16,6 5-12-16,-3 4 79 15,-8 10 145-15,-19 23 22 16,-11 17 151-16,-14 12 143 16,-6 11 15-16,0 0 18 15,0 0-143-15,-12 17-87 16,-14 17-6-16,-4 13-101 15,2 9 27-15,8 4-3 16,10 6-30-16,10-2 24 16,0-8-30-16,33-8-21 15,15-12 6-15,13-16-107 0,43-20-101 16,-9-23-471-16,-14-18-501 16</inkml:trace>
  <inkml:trace contextRef="#ctx0" brushRef="#br0" timeOffset="189">1147 609 2474 0,'0'0'461'16,"0"0"-377"-16,0 0-72 15,0 0 57-15,230 23 67 16,-155-19-125-16,6-4-11 15,17 0-180-15,-24 0-394 0,-22-12-558 16</inkml:trace>
  <inkml:trace contextRef="#ctx0" brushRef="#br0" timeOffset="354">1200 1029 2716 0,'0'0'520'0,"0"0"-480"16,0 0-40-16,0 0 0 16,193-9-1-16,-47-20-11 15,-16 3-293-15,-13 0-556 0</inkml:trace>
  <inkml:trace contextRef="#ctx0" brushRef="#br0" timeOffset="789">2360 114 1378 0,'0'0'1554'16,"0"0"-1381"-16,0 0-132 15,0 0-31-15,0 0 55 0,177-114-11 16,-104 114-44-1,3 14 36-15,3 26-5 0,-12 22 26 16,-14 15 32-16,-25 16-66 16,-20 11 17-16,-8 7 11 15,-42 0-40-15,-27-2 35 16,-13-13-56 0,-8-12 0-16,6-20 3 0,9-14-3 15,21-21-3-15,12-12-8 16,19-14 22-16,13-3-13 15,7 0 2-15,3 0 0 16,0-3-24-16,9 1 11 16,18 2-11-16,12 0 23 15,6 5 1-15,6 16 9 16,8 5-9-16,5-3 0 16,4-2 19-16,13-9-19 0,11-12-1 15,46-24-80-15,-21-20-150 16,-16-8-780-16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0:53.3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480 0 2116 0,'0'0'534'0,"0"0"-519"0,0 0-15 16,0 0 183-16,0 184-8 15,0-73-76-15,0 14-51 16,0 0-24-16,0-5 54 16,0-9-78-16,-3-12-7 15,3-17-29-15,0-19-232 16,-3-18-324-16,-2-22-487 0</inkml:trace>
  <inkml:trace contextRef="#ctx0" brushRef="#br0" timeOffset="180">0 594 2165 0,'0'0'299'16,"0"0"-238"-16,0 0 85 16,0 0 59-16,250 0-129 15,-144 0-49-15,7 0-27 16,53 0-86-16,-30 0-175 15,-23 0-403-15</inkml:trace>
  <inkml:trace contextRef="#ctx0" brushRef="#br0" timeOffset="734">1153 621 2273 0,'0'0'548'0,"0"0"-409"16,0 0 37-16,0 0 22 16,0 0-33-16,-174 0-120 15,138 12-30-15,0 20-15 16,4 15 0-16,10 8-9 16,8 9 9-16,8 0-11 15,6 0-4-15,0-8-34 16,32-14-71-16,7-14-64 15,10-23-118-15,8-5 0 16,-1-29-56-16,0-23 131 0,-17-6 12 16,-14 2 180-16,-11 12 35 15,-14 21 228-15,0 11 112 16,0 12 156-16,0 0-285 16,-8 18-108-16,5 14-12 15,3 11-76-15,0 5-3 16,11-4-12-16,17-7-22 15,15-14 2-15,-1-15-152 16,6-8 67-16,-3-2 49 16,-6-35-15-16,-6-9 42 15,-10-7 17-15,-7-2 12 16,-10 13 77-16,-3 8-4 16,-3 17 74-16,0 10 64 0,0 7-100 15,0 15-51 1,0 28-38-16,0 12-4 0,11 7 55 15,1 2-73-15,4-5 0 16,7-10-21-16,-1-14 0 16,1-18-135-16,4-17-188 15,-8-17-436-15,-7-18-291 0</inkml:trace>
  <inkml:trace contextRef="#ctx0" brushRef="#br0" timeOffset="879">1753 297 2223 0,'0'0'549'0,"0"0"-527"15,0 0-22-15,0 0-80 16,0 0-203-16,0 0-1228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0:49.37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558 5 1788 0,'0'0'305'0,"0"0"-127"16,0 0-47-16,0 0 44 15,0 0 66-15,0 0-100 16,0 41-62-16,3-3 36 16,8 18-38-16,-2 14 16 15,-3 12-26-15,-6 5-33 16,0 6 30-16,0 1-64 16,0-4 0-16,-15-9 10 15,1-6-3-15,1-21-14 16,4-15 4-16,3-14-86 0,6-25-78 15,0-12-431-15,0-22-355 0</inkml:trace>
  <inkml:trace contextRef="#ctx0" brushRef="#br0" timeOffset="231">0 5 2118 0,'0'0'362'0,"0"0"-222"0,0 0-80 16,0 0 47-16,0 0 86 15,0 0-2 1,0 0-134-16,250 0-36 0,-143 0-6 16,7 0-6-16,6 8-18 15,32 17-88-15,-32 2-495 16,-20-6-560-16</inkml:trace>
  <inkml:trace contextRef="#ctx0" brushRef="#br0" timeOffset="1201">1051 532 2141 0,'0'0'508'16,"0"0"-453"-16,0 0-55 16,0 0 187-16,0 0 15 15,9 179-141-15,5-111-32 16,-2 1-5-16,4-1-23 16,7-14 5-16,3-7-6 15,4-15-57-15,6-20-21 16,6-12-171-16,3-17-45 15,6-36 55-15,5-16-22 16,-8-13 152-16,-6-2-16 16,-9 7 125-16,-14 13 13 15,-7 20 154-15,-7 17 60 0,-5 19 8 16,0 8-12-16,0 0-53 16,0 25-79-16,0 20-59 15,0 11 32-15,0 2-52 16,0 3 1-16,0-9-1 15,18-7-6-15,9-13-12 16,8-12-26-16,1-14-130 16,6-6 86-16,-3-12-106 15,0-25 79-15,-7-13 66 16,-5 0-67-16,-8 4 64 16,-7 8 21-16,-9 14 19 15,-3 20 126-15,0 4-2 16,0 4-54-16,0 31-37 15,0 9-18-15,0 10 31 0,11 0-32 16,20-8-13-16,8-5 9 16,11-17-10-16,-2-15-42 15,-6-9-3-15,-9 0-14 16,-13-29 42-16,-14-10 17 16,-6-3 29-16,-6-10 74 15,-27 1-12-15,-6 4-18 16,-3 7 3-16,6 10-28 15,4 10-2-15,15 7-25 16,8 7-13-16,9 6-16 16,3-2-104-16,32 2 5 0,18 0 83 15,8-2-24 1,4 2-1-16,3 0 20 0,-7 0 29 16,-2 19-14-16,-14 13 12 15,-9 7 2-15,-13 8 61 16,-14 2-13-16,-5 0-3 15,-4-4-3-15,0-11-31 16,0-11 31-16,0-12-42 16,-4-11 0-16,-2 0 8 15,3-12-8-15,3-25-27 16,0-12-16-16,3-7-11 16,22-1 37 15,11 1-27-31,9 9 17 0,5 15 21 0,-2 11-2 0,0 19 8 15,-3 2 35-15,-6 18 42 0,-6 22 80 16,-7 10-69-16,-10 6-40 16,-7 2 20-16,-4-6-40 15,-5-6 4-15,0-8-32 16,0-11-65-16,15-22-103 16,2-5-193-16,2 0-352 0</inkml:trace>
  <inkml:trace contextRef="#ctx0" brushRef="#br0" timeOffset="1665">3458 540 2038 0,'0'0'712'16,"0"0"-571"-16,0 0-27 0,0 0 97 15,-197 130-43-15,152-68-45 16,9-1-96-16,20-3-18 15,16-5-2-15,0-8-7 16,22-17-57-16,17-11-40 16,6-17-86-16,0 0-74 15,2-33 72-15,-12-10 38 16,-8-9 113-16,-12-2 18 16,-5 5 16-16,-7 12 162 15,-3 14 59-15,0 14 16 16,0 9-79-16,0 0-63 0,0 38-13 15,0 23-80-15,0 24 8 16,0 23 22-16,14 17-25 16,20 38 35-16,22 33-9 15,0-18-19-15,-5-24 92 16,-9-38-85-16,-23-42-21 16,-13-5 17-16,-6-1-16 15,0-16 14-15,-25-17 3 16,-20-14-12-16,-8-21 35 15,-4 0-41-15,-2-41 0 16,4-30 0-16,4-47-48 16,14-67-30-16,24-51-90 15,13 27-403-15,0 36-817 0</inkml:trace>
  <inkml:trace contextRef="#ctx0" brushRef="#br0" timeOffset="1976">2137 171 1358 0,'0'0'751'0,"0"0"-640"0,0 0-56 16,0 0 130-16,0 0 86 15,0 0-67-15,0 0-90 16,162 33-36-16,-150 5-39 16,-9 12-39-16,-3 8-57 15,-34 29-185-15,-16-14-281 16,-4-12-292-16</inkml:trace>
  <inkml:trace contextRef="#ctx0" brushRef="#br0" timeOffset="2180">1349 364 1750 0,'0'0'339'0,"0"0"-233"15,0 0-14-15,0 0 98 16,165-4 28-16,-126 11-107 16,-13 22-41-16,-12 12-70 15,-14 35-181-15,-31-12-302 16,-8-9-1445-16</inkml:trace>
  <inkml:trace contextRef="#ctx0" brushRef="#br0" timeOffset="2782">4748 78 1719 0,'0'0'350'15,"0"0"-235"-15,0 0-18 16,0 0 111-16,0 0 12 16,0 0-71-16,3 216-53 15,-3-111-8-15,0 6-45 16,0-4-2-16,0-4-35 15,0-11 7-15,0-17-26 16,0-18-61-16,0-10-232 16,0-17-378-16,0-17-1271 0</inkml:trace>
  <inkml:trace contextRef="#ctx0" brushRef="#br0" timeOffset="3228">4375 679 325 0,'0'0'1625'16,"0"0"-1455"-16,0 0-124 15,0 0 116-15,0 0-10 16,230 7 10-16,-149-7-117 16,4 0-11-16,-7 0 37 15,-3 0-27-15,-10 0 2 16,-14 10-21-16,-9 17-25 15,-15 13 116-15,-15 11-60 16,-5 11-24-16,-4 0 22 16,-3 0-44-16,6-7 13 15,3-12-23-15,11-12 0 0,3-17-29 16,7-14-37-16,1 0-44 16,8-36 77-16,3-16-3 15,-3-6 13-15,-5-6 1 16,-6 9 22-16,-11 14 43 15,-8 11 40-15,-5 19 26 16,-4 11 29-16,0 0-47 16,0 3-10-16,0 22-53 15,0 14-28-15,0 8 25 16,0 0-25-16,12 2 0 16,2-11-12-16,5-5-63 15,7-14-26-15,2-19-271 16,2 0-256-16,-10-23-668 0</inkml:trace>
  <inkml:trace contextRef="#ctx0" brushRef="#br0" timeOffset="3416">5426 382 1809 0,'0'0'306'16,"0"0"-160"-16,0 0 51 15,0 0-13-15,0 0-45 16,0 0-102-16,182 25-37 16,-167 17-3-16,-15 42-143 15,0-7-207-15,-19-1-858 0</inkml:trace>
  <inkml:trace contextRef="#ctx0" brushRef="#br0" timeOffset="3565">5261 1695 2181 0,'0'0'588'0,"0"0"-427"15,0 0-151-15,0 0-10 16,0 0-48-16,0 0-785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1:02.2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0 212 2429 0,'0'0'381'0,"0"0"-336"0,0 0-45 15,0 0 166-15,17-158-27 16,19 132-88-16,12 9-51 16,7 8 9-16,10 9 12 15,3 3-21-15,-7 35 0 16,-8 20 58-16,-11 17-22 15,-22 20 0-15,-20 7-3 16,-8 8-33-16,-40 4 55 16,-17-7-55-16,-10-7 0 15,8-13 15-15,8-19-14 16,14-22-1-16,19-17 10 16,13-14-9-16,10-9 43 0,3-4-44 15,0 5 0 1,25-1-11-16,14 5 12 0,14-5-1 15,9 0 0-15,11-3-32 16,11-3 1-16,50-12-239 16,-24-17-526-16,-17-4-1442 0</inkml:trace>
  <inkml:trace contextRef="#ctx0" brushRef="#br0" timeOffset="471">1231 561 2169 0,'0'0'373'16,"0"0"-313"-16,0 0 80 15,0 0 202-15,0 0-177 16,0 0-74-16,0 0-33 15,-93-98-49-15,41 98 44 16,-3 3-53-16,-3 30 0 16,2 13 22-16,11 12-20 15,16 6 10-15,13 6-12 16,16 3 6-16,0-4-5 16,19-7-1-16,30-12-7 15,12-19-14-15,14-21-33 16,-1-10-26-16,-5-12-15 0,-15-28-6 15,-12-13 101-15,-14-3-39 16,-13 4 39-16,-11 2 82 16,-4 15 2-16,0 11 36 15,0 18 7-15,0 6-79 16,-4 13-6-16,-5 28-42 16,3 11 0-16,6 9 32 15,0 3-32-15,0-8 0 16,22-9-6-16,13-15-47 15,23-30-29-15,-2-2-300 16,-8-2-578-16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1:01.3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398 279 1905 0,'0'0'239'15,"0"0"-167"-15,0 0 39 16,0 0 15-16,0 0 61 16,0 0-45-16,-48-88-88 15,59 60-14-15,14-4-10 16,14-1-20-16,7-2 47 0,2 6-56 16,10 8-1-16,4 11 22 15,-3 10-21-15,-1 0 6 16,-13 34 4-16,-10 22-10 15,-19 20 46-15,-16 14-46 16,-6 18-1-16,-42 5 25 16,-27 7-19-16,-15 0 18 15,-14-8 5-15,-7-12-11 16,4-18 64-16,11-23-38 16,18-26 6-16,19-14 4 15,17-19-40-15,17 0 38 16,14-14-40-16,11-22-11 15,0-7 12-15,36-4-13 16,12 4-22-16,11 6 22 0,5 19-17 16,6 11 16-16,0 7-13 15,1 0 14-15,4 24 7 16,0 2-7-16,2 1 0 16,-2-4-3-16,3-9 3 15,-1-11-27-15,34-6-251 16,-24-23-380-16,-8-12-593 0</inkml:trace>
  <inkml:trace contextRef="#ctx0" brushRef="#br0" timeOffset="265">1792 559 2436 0,'0'0'459'0,"0"0"-422"16,0 0-17-16,0 0 146 15,0 0 9-15,0 0-135 16,221 18-39-16,-140-13 17 16,3 4-18-16,1 4 0 15,-4-3-1-15,-14 1-13 16,-8 2-30-16,-11-5-221 15,-15-2-198-15,-16-6-133 0</inkml:trace>
  <inkml:trace contextRef="#ctx0" brushRef="#br0" timeOffset="475">2156 302 2201 0,'0'0'469'0,"0"0"-454"16,0 0 7-16,0 0 197 16,0 211-56-16,0-120-31 15,0 7-132-15,0 5 8 16,0-3-5-16,0-8-3 16,0-4-129-16,12-28-242 0,12-19-451 15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1:03.0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0 814 2545 0,'0'0'495'0,"0"0"-459"16,0 0 45-16,0 0 118 15,0 0-48-15,0 0-109 16,0 0-34-16,48 8 37 15,-3-5-45-15,10 0 0 0,13-3 24 16,4 4-23-16,9-4-1 16,-1 2 0-16,6 5 1 15,-9-3 17-15,-5 2-18 16,-11 3-50-16,-7-6-2 16,-11-3-155-16,-16 0-455 15,-21-5-604-15</inkml:trace>
  <inkml:trace contextRef="#ctx0" brushRef="#br0" timeOffset="230">418 458 2354 0,'0'0'458'0,"0"0"-442"0,0 0 17 16,0 0 167-16,13 148 4 15,2-57-21-15,-4 11-132 16,-2 6-2-16,-6 0-40 16,-3-8 6-16,0-11-30 15,0-19-57-15,0-18-206 16,0-19-407-16,4-21-863 0</inkml:trace>
  <inkml:trace contextRef="#ctx0" brushRef="#br0" timeOffset="873">1707 0 1733 0,'0'0'864'0,"0"0"-773"16,0 0-81-16,0 0 48 15,0 0 112-15,0 0-68 16,0 0 19-16,-16 231-44 15,16-124 32-15,-3 6 2 16,0 5-72-16,3-10 24 16,0-7-63-16,0-10 0 15,0-15 10-15,0-15-10 16,0-15-1-16,0-13 1 16,0-16 0-16,0-7-3 15,0-10 3-15,0 0-3 16,6-19-30-16,4-19 29 15,5-11-17-15,5-12-6 16,3 0 3-16,4-4 7 0,1 10-8 16,1 12 16-1,4 7-14-15,0 16 23 0,1 14-6 16,6 6 0-16,5 0 6 16,7 18 22-16,2 17-21 15,2 5 16-15,-8 7 53 16,-12 5-64-16,-16 2 18 15,-20-3 9-15,-3 2-22 16,-50-3 53-16,-21-4-64 16,-13-8 9-16,-7-11 44 15,3-16-53-15,7-11 16 16,9 0-16-16,13-11 0 16,11-51-37-16,18 9-265 0,14-6-1226 15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1:05.6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1687 0,'0'0'334'0,"0"0"-208"0,0 0-28 16,0 0 143-16,0 0-25 16,0 0-22-16,25 46-92 15,20-39-38-15,11-6 9 16,15-1-46-16,7 0-12 16,6 0-15-16,3 0-25 15,17-6-120-15,-20-2-339 16,-25 5-311-16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4:45.89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2150 0,'0'0'376'0,"0"0"-289"0,0 0-79 16,0 0 43-16,0 0 100 15,173 1-100-15,-32 12-51 16,-19-1-89 0,-17-3-659-16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1:05.82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2356 0,'0'0'325'16,"0"0"-270"-16,0 0-3 16,0 0 35-16,0 0 31 15,176 2-51-15,-86-2-67 16,56 0-88-16,-20 0-221 16,-19 0-1232-16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1:07.23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0 679 188 0,'0'0'1726'0,"0"0"-1463"15,0 0-158-15,0 0 10 16,0 0 98-16,0 0-60 16,34 6-65-16,11-33 17 0,10-11-84 15,5-13-20-15,7-11 43 16,-6-9-37-16,-7-2-4 16,-9-1 24-16,-9 1-15 15,-10 2 67-15,-6 14-43 16,-10 12 8-16,-7 17 66 15,-3 13-45-15,0 15-1 16,0 2-16-16,0 45-47 16,-10 23 66-16,-8 23-67 15,-10 9 0-15,6 10 27 16,-1-5-27-16,4-4-1 16,2-10-5-16,8-9-9 15,6-11 7-15,3-9-167 16,0-5-167-16,0-15-239 15,0-16-41-15</inkml:trace>
  <inkml:trace contextRef="#ctx0" brushRef="#br0" timeOffset="287">0 1245 2145 0,'0'0'535'16,"0"0"-399"-16,0 0 103 15,0 0 31-15,0 0-142 16,0 0-74-16,0 0-19 0,53-11-34 16,-5-1 68-16,14-3-69 15,2 3 0-15,7 0 11 16,1 2-11-16,-1 0 0 15,1 1-8-15,18 9-53 16,-22 0-149-16,-12 0-864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1:15.5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613 252 1400 0,'0'0'273'15,"0"0"-184"-15,0 0-64 16,0 0 75-16,0 0 106 16,0 0-76-16,0 0-55 15,0 0 29-15,0 0-22 0,0 0-5 16,0 0-20-16,0 0-17 15,0-8 43-15,0-5-57 16,0-1-16-16,0-5 32 16,-9-2-42-16,-11-10 0 15,-5 2 2-15,-8 0 5 16,-6 0 43-16,0 6-42 16,-6 6-7-16,2 5 33 15,-5 8-32-15,3 4 13 16,-4 12-15-16,1 26 10 15,2 16 11-15,4 12-21 16,9 11 0-16,11 6 64 16,5 5-49-16,8-2-6 15,9-9-9-15,0-7 13 0,3-10-11 16,23-15-2-16,10-9 0 16,9-13 0-16,11-15 0 15,5-8-66-15,4-12-7 16,-1-28 4-16,-5-16 68 15,-8-10-38-15,-6-7 39 16,-12 1-5-16,-13 1 14 16,-8 9 24-16,-12 14 91 15,0 21-21-15,0 12 62 16,0 9-59-16,0 6-40 16,0 3 7-16,-9 30-72 15,3 12-1-15,-2 8 0 16,5 9 1-16,3-4 12 0,0-2-13 15,0-5 0 1,14-4-6-16,2-7 6 0,4-4-96 16,15-7-112-16,-2-12-295 15,-5-11-225-15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1:15.9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16 2043 0,'0'0'490'16,"0"0"-358"-16,0 0 23 16,0 0 90-16,0 0-14 15,0 0-164-15,0 0-59 16,10 5 59-16,16-5-31 16,10 0-6-16,9 0-6 15,6 0-15-15,11 0 21 16,4 0-30-16,2 0 0 15,-1-4 12-15,-5 0-11 0,-10-2-2 16,-14 4-5-16,-8-3-104 16,-24 5-92-16,-6 0-447 15,0 0-110-15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1:16.1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2045 0,'0'0'593'16,"0"0"-487"-16,0 0 30 15,0 0 66-15,0 0-45 16,0 0-34-16,0 0-68 15,91 33-14-15,-16-29-12 16,9 0-28-16,6-2-2 16,50 2-36-16,-23-2-324 15,-21-2-530-15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1:18.5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143 0 2483 0,'0'0'386'15,"0"0"-386"-15,0 0 11 16,0 249 80-16,-4-137 25 15,-5 14-26-15,3 2-75 16,6-19-9-16,0 7 44 16,0-14-50-16,0-9 13 15,12-14-13-15,1-15 8 16,1-17-8-16,-8-15 0 16,-3-15 0-16,0-12 34 15,-3-5-33-15,0-5 19 0,0-33-7 16,0-14-7-1,0-10-12-15,0 0-4 0,13 6 10 16,4 8-1-16,1 16-7 16,9 15-5-16,1 11 1 15,12 6-12-15,5 6 22 16,4 27-2-16,2 4 4 16,-3 9 8-16,-5 1 4 15,-13 0-12-15,-14 2 20 16,-16-1-7-16,-4-5 21 15,-44 1-26-15,-17-5-7 16,-10-8 20-16,-6-11-3 16,4-11-6-16,2-9 26 15,10 0-14-15,9-29 10 16,19-13-34-16,17-8-58 0,23-37-82 16,36 12-317-16,10 5-430 15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1:18.8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1765 0,'0'0'1106'0,"0"0"-947"15,0 0-127-15,0 0-18 16,179 6 95-16,-102-6-77 16,12 0-26-16,1 0-6 15,30 0-83-15,-27 0-390 16,-21 0-532-16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1:19.0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30 3050 0,'0'0'463'16,"0"0"-445"-16,0 0-6 16,191 6-18-16,-59-6 6 15,-15-15-191-15,-10-6-749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1:16.9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295 928 1684 0,'0'0'332'16,"0"0"-229"-16,0 0 25 0,0 0 39 15,0 0-9-15,0 0-75 16,222-13-71-16,-147 13 15 15,4-1-27-15,-6 1 0 16,-8 0-16-16,-16 0-123 16,-23 6-194-16,-23 8-986 0</inkml:trace>
  <inkml:trace contextRef="#ctx0" brushRef="#br0" timeOffset="224">0 1214 2194 0,'0'0'552'0,"0"0"-513"16,0 0-30-16,0 0 203 16,0 0-97-16,210-18-55 15,-133 9-48-15,12 3-1 16,4-2-10-16,5-1-1 15,28-5-163-15,-19-4-334 16,-26 3-337-16</inkml:trace>
  <inkml:trace contextRef="#ctx0" brushRef="#br0" timeOffset="485">531 717 1958 0,'0'0'492'0,"0"0"-425"16,0 0 12-16,0 0 68 16,0 0 5-16,0 0-24 15,221 57-100-15,-154-17-4 16,-5 6 45-16,-11 8-47 16,-15 3 29-16,-19 8 0 15,-17 3-18-15,0 5 49 16,-42 0-74-16,-14-5-1 15,-6-2-14-15,1-18-38 16,7-11-114-16,18-15-216 16,13-17-417-16</inkml:trace>
  <inkml:trace contextRef="#ctx0" brushRef="#br0" timeOffset="1111">1807 0 2333 0,'0'0'309'0,"0"0"-233"16,0 0-19-1,0 0 55-15,-194-8 43 0,166 46-101 16,8 20-53-16,12 19 26 16,8 12-27-16,0 14 0 15,20 7 12-15,10 7-12 16,2 5 0-16,4 5-1 16,-3-3 8-16,-2 1 4 15,-5-2-11-15,-13-4 0 16,-13-5 18-16,0-3-12 15,-45-6-6-15,-19-9 0 16,-17-5 6-16,-17-13 7 16,-6-9-12-16,0-18-1 15,14-15 35-15,15-17-34 0,21-13 6 16,21-6-7-16,13 0 1 16,20 0-10-16,0-14-46 15,26-1-13-15,26 4 68 16,16 5-33-16,10 6 26 15,3 8-2-15,1 36 6 16,-12 20 3-16,-5 18 25 16,-9 17-1-16,-14 15 36 15,-3 6-43-15,-8 5 17 16,-1 3 49-16,-1 1-31 16,-4-7 0-16,-2-11-40 15,-6-14-3-15,-7-19 9 16,-7-11-18-16,-3-13 0 0,0-15-52 15,0-13-96-15,0-23-120 16,0-3-323-16,3-4-423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1:20.2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51 172 1669 0,'0'0'260'0,"0"0"-184"15,0 0-54-15,0 0 34 16,0 0-9-16,208-11 2 16,-94 11-49-16,-18 0-128 15,-18 0-428-15</inkml:trace>
  <inkml:trace contextRef="#ctx0" brushRef="#br0" timeOffset="218">0 427 1820 0,'0'0'324'0,"0"0"-246"15,0 0-7-15,0 0 30 16,0 0-42-16,0 0-10 16,239 0-49-16,-150 0-36 15,24-12-87-15,-19 3-187 16,-23 0-655-16</inkml:trace>
  <inkml:trace contextRef="#ctx0" brushRef="#br0" timeOffset="467">493 0 1822 0,'0'0'350'0,"0"0"-143"16,0 0-67-16,0 0 16 16,0 0 14-16,0 0-92 15,129 205-27-15,-77-141-3 16,-3 2-41-16,-17 3 41 15,-13-3-48-15,-19 1 0 16,0-3 21-16,-39-2-21 16,-15-13-27-16,-5-9-64 15,7-27-87-15,13-13-113 0,21 0-478 16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4:46.90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93 1709 0,'0'0'331'16,"0"0"-252"-16,0 0-12 0,0 0 131 15,0 0 45-15,0 0-104 16,181 9-82-16,-105-9 35 16,15 0-11-16,14 0-18 15,9 0 7-15,13 0-59 16,11 0-1-16,4 0-7 15,2 0 8-15,3 0-5 16,7 0-6-16,2-6 0 16,2-3 22-16,-2 0-22 15,-1 3-5-15,-4 0 4 16,-7-1 2-16,3 1 17 16,-7-3-18-16,4-1 0 15,0 2 13-15,4 2-13 0,-1 0 16 16,6 3 13-16,2 0-14 15,-4 3 24-15,-1 0-39 16,0 0 0-16,1 0 28 16,-4 0-27-1,0 0 0-15,-2 0 3 0,-7 6 3 16,-11 3 19-16,1-1-23 16,-3 1 7-16,-1-3 13 15,-2-2-13-15,1-4 10 16,-2 0-15-16,-5 0-4 15,-3 0 44-15,-5 0-45 16,-3 0 0-16,-3 0 38 16,-11 0-37-16,-6 0 8 15,-6 0-7-15,-6-4-2 0,-5 4 44 16,-3 0-43-16,-5-2 8 16,-9 2 30-16,-5 0-32 15,-13-4-7-15,-4 1 1 16,-12 0 0-16,-6 0 12 15,-11 3-13-15,0-3-74 16,-54 3-109-16,0 0-517 16,-9 0-508-16</inkml:trace>
  <inkml:trace contextRef="#ctx0" brushRef="#br0" timeOffset="2039">2246 1057 1618 0,'0'0'316'16,"0"0"-164"-16,0 0-23 15,0 0 118-15,0 0-36 16,0 0-86-16,0 0-38 15,-9-127-69-15,46 103 12 0,8 0 15 16,7 7-26-16,4 5 28 16,6 12-47-16,0 0 0 15,1 4 29-15,-4 21-29 16,-10 17 0-16,-13 5 0 16,-21 10 0-16,-15 9 12 15,-3 8-12-15,-42 6 0 16,-18 9 0-16,-13-1 0 15,-9 1 0-15,-6-4 0 16,3-8 1-16,6-7 29 16,14-11-24-16,12-11 5 15,13-11 40-15,14-12-41 16,13-12 17-16,9-6 0 16,3-4-21-16,4 0 24 15,0-1-30-15,0 2 0 0,17-2 36 16,5 2-8-16,12-2 4 15,2 2-5-15,10-2-14 16,2-2 44-16,12 0-57 16,5 0 6-16,11 0 23 15,-2 0-28-15,8 0-1 16,-3 0 0-16,-4 0 1 16,-10 0 9-16,-6 0-10 15,-13 0 0-15,-13 0 17 16,-13 0-17-16,-6 0 0 15,-11 0 1-15,-3 0 0 16,0 0 62-16,0 0-54 16,0 0 1-16,-11 0 1 0,-9-6-11 15,-3-2-74-15,4-7-98 16,4 1-294-16,4-2-314 16</inkml:trace>
  <inkml:trace contextRef="#ctx0" brushRef="#br0" timeOffset="2916">3759 992 1144 0,'0'0'236'15,"0"0"-120"-15,0 0-5 0,0 0 55 16,0 0-67-16,0 0-8 16,0 0 22-16,-108 3 5 15,88 6 3-15,4 3-11 16,-4 1-23-16,2 6 18 15,-2 2-55-15,-4 2 1 16,1 7 17-16,-3 5 13 16,3 6 18-16,3 0-20 15,4 6-21-15,1 0 11 16,1 4-45-16,3-2 9 16,8 2-1-16,0-3-13 15,3 0 14-15,0 0-27 0,0 0 7 16,0-1 25-16,14-3-38 15,3 0 0-15,2-2 13 16,0-7-13-16,8-4 9 16,2 3-8-16,4-7-1 15,2 1 21-15,1-1-20 16,1-6-1-16,-1 0 7 16,-1-7-6-16,5-5 8 15,-1-3-9-15,4-6 1 16,2 0 17-16,4-6-18 15,-2-21 0-15,-1-5-2 16,-4-8-1-16,-5-2 3 16,-6-8 0-16,-8-6 1 0,-3-3-5 15,-9-4 4-15,-11-4-3 16,0-4 2-16,0-7 2 16,-11 1 11-16,-15-3-12 15,-7 8 1-15,-5 10 5 16,-9 12 0-16,-5 9-6 15,-7 11 25-15,0 8-24 16,4 4 19-16,5 3-13 16,7 7-6-16,11-3-1 15,13 10 0-15,8-2-18 16,11 3-92-16,0 0-356 16,0 0-478-16</inkml:trace>
  <inkml:trace contextRef="#ctx0" brushRef="#br0" timeOffset="3704">4293 500 1735 0,'0'0'364'16,"0"0"-242"-16,0 0 74 15,0 0 78-15,0 0-6 16,0 0-130-16,0 0-84 0,-27-47 16 15,44 41-43-15,13 3-18 16,-1 3 36-16,7 0-44 16,-1 0 16-16,2 0 3 15,-4 9-19-15,-7 5 40 16,-3 4-41-16,-9 3 0 16,-14 5 30-16,0 7-23 15,-5 6 8-15,-30 7 6 16,-7 1-21-16,-9 0 27 15,6 1-27-15,2-10 0 16,7-5 23-16,10-7-23 16,9-9 15-16,8-5-9 15,3-6 0-15,6-6 18 0,0 0-24 16,0 0 0 0,0 0 18-16,0 3-17 0,3 0-1 15,17 3 6-15,6 1-6 16,3 2 44-16,10-1-44 15,4-4 0-15,2 1 10 16,8-5-10-16,-7 0 0 16,-1 0 0-16,-5 0 8 15,-10 0-4-15,-10 0-4 16,-8 0 0-16,-9 0 19 16,-3 0-18-16,0 0 11 15,-9 0-12-15,-30 0-87 16,2 0-159-16,-2 0-907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1:21.5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188 198 1204 0,'0'0'531'0,"0"0"-390"16,0 0 56-16,0 0 9 0,0 0 2 15,0 0-6-15,0 0-114 16,-132-155-43-16,154 133-38 16,20 7 4-16,12 9-5 15,11 6-6-15,4 0 0 16,-7 36 6-16,-8 13-6 15,-21 19-6-15,-19 10 4 16,-14 16 4-16,-24 4 28 16,-31 7-30-16,-17-3 0 15,-4-5 43-15,-3-13-15 16,12-14 31-16,14-17 8 16,22-15-36-16,17-15 11 15,14-4-42-15,0-7 0 0,36 1 15 16,18-1-15-16,15-4-6 15,11-4-36-15,37-4-116 16,-19 0-66-16,-17-4-476 0</inkml:trace>
  <inkml:trace contextRef="#ctx0" brushRef="#br0" timeOffset="429">988 444 1290 0,'0'0'795'16,"0"0"-548"-16,0 0 20 16,0 0-92-16,0 0-2 15,0 0-25-15,-211 28-105 16,157 17-5-16,5 8-4 15,9 5-16-15,15 0 29 16,16 0-47-16,9 2 0 16,3-15-20-16,36-6 20 15,12-17-78-15,11-16-80 16,-1-6-34-16,1-20 15 16,-9-24-33-16,-11-8 90 0,-14-2 113 15,-11 9 7-15,-8 9 3 16,-6 13 160-16,-3 17 18 15,0 6 7-15,0 6-134 16,0 31 10-16,0 11 48 16,0 4-76-16,0-2-30 15,0-2-6-15,13-15-47 16,36-23-138-16,-3-10-374 16,-4 0-534-16</inkml:trace>
  <inkml:trace contextRef="#ctx0" brushRef="#br0" timeOffset="621">1374 619 1971 0,'0'0'309'0,"0"0"-38"16,0 0 12-16,0 0-132 15,179 6-100-15,-105-6-35 16,7 0-16-16,3 0-11 15,6 0-264-15,-18 0-458 16,-23-6-1191-16</inkml:trace>
  <inkml:trace contextRef="#ctx0" brushRef="#br0" timeOffset="829">1727 331 1987 0,'0'0'475'16,"0"0"-301"-16,0 0 93 16,-3 166-62-16,3-93-99 15,0 8-11-15,0 3-95 16,0 2 6-16,0-8-20 16,0-8-49-16,12-6-242 15,5-23-199-15,-3-20-419 0</inkml:trace>
  <inkml:trace contextRef="#ctx0" brushRef="#br0" timeOffset="1308">2233 61 2235 0,'0'0'518'0,"0"0"-445"16,0 0 167-16,0 0-33 16,-35 225-122-16,27-134 7 15,8 9-92-15,0-5 6 16,0-4 16-16,0-8-22 16,11-13 0-16,-2-9 0 15,-3-24 9-15,2-10-27 0,-8-16 10 16,3-11-19-1,-3 0 9-15,3-11-12 0,3-25-29 16,7-8 9-16,7-6-19 16,8 4 32-16,5 12-65 15,9 7 21-15,3 18 75 16,8 9-28-16,1 6 23 16,-1 27-1-16,-2 6 12 15,-15 11 38-15,-13 4 25 16,-20 1-2-16,-3-6 23 15,-29-5-56-15,-21-10 23 16,-1-7 5-16,-4-12-24 16,10-15 43-16,2 0-52 15,12-6-22-15,7-24 14 16,15-10-15-16,12-33-93 0,30 9-204 16,9 5-523-16</inkml:trace>
  <inkml:trace contextRef="#ctx0" brushRef="#br0" timeOffset="1508">3056 646 1842 0,'0'0'631'15,"0"0"-514"-15,0 0 49 16,0 0 41-16,166 0-132 15,-112 0-50-15,5 0-25 0,22 0-157 16,-17 5-211-16,-14 1-523 0</inkml:trace>
  <inkml:trace contextRef="#ctx0" brushRef="#br0" timeOffset="1675">3177 990 2068 0,'0'0'529'16,"0"0"-435"-16,0 0 116 15,0 0-59-15,0 0-99 0,230 36-52 16,-140-36-154 0,-12 0-383-16</inkml:trace>
  <inkml:trace contextRef="#ctx0" brushRef="#br0" timeOffset="3060">4109 752 2027 0,'0'0'539'0,"0"0"-435"16,0 0 2-16,0 0 123 16,0 0-101-16,0 0-78 0,0 0-1 15,150 7-49-15,-73-7-12 16,30-8-100-16,-22-12-370 16,-14-2-482-16</inkml:trace>
  <inkml:trace contextRef="#ctx0" brushRef="#br0" timeOffset="3372">5112 619 1134 0,'0'0'1014'16,"0"0"-850"-16,0 0-32 0,0 0 125 15,115-148-66-15,-82 104-39 16,-7 0-52-16,-4 3 0 16,-2 9 44-16,-11 12-60 15,-1 5-17-15,-8 9 13 16,0 6-34-16,0 0 1 16,0 29-47-16,0 21 0 15,0 20 54-15,0 20-54 16,0 16 0-16,0 7-2 15,0 7-55-15,0 23-96 16,6-30-402-16,4-25-616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1:46.9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6 986 1498 0,'0'0'363'0,"0"0"-170"16,0 0 101-16,0 0-68 15,0 0-86-15,0 0-16 16,-6 38-90-16,25-38 54 16,7 0 24-16,1 0-31 0,2 2 47 15,-1-2-73-15,2 0-28 16,6 0 55-16,2 3-61 15,8 0-7-15,3 0-5 16,-1-3 1-16,4 3 25 16,-1-3-35-16,-6 0 0 15,-5 0 0-15,-7 0 0 16,-14 0 0-16,-10 0 0 16,-6 0 0-16,-3 0-8 15,0 0 8-15,0-6-97 16,0-15-108-16,-6-2-577 15,3 1-1499-15</inkml:trace>
  <inkml:trace contextRef="#ctx0" brushRef="#br0" timeOffset="389">1410 487 1698 0,'0'0'228'16,"0"0"-170"-16,0 0-34 16,0 0 137-16,132-151-87 15,-99 103-65-15,3-1 19 16,-7 3-19-16,-6 2 10 0,-7 4 64 15,-7 4 12 1,-1 8 87-16,-5 3-51 0,-3 13-13 16,3 4 40-16,-3 8-77 15,0 0-24-15,0 0-10 16,0 24-41-16,0 18 42 16,-3 20-48-16,-11 13 0 15,5 8 32-15,-4 1-32 16,4-5-1-16,1-2-39 15,-1 0-88-15,3-17-189 16,-2-17-479-16</inkml:trace>
  <inkml:trace contextRef="#ctx0" brushRef="#br0" timeOffset="779">1290 994 1913 0,'0'0'344'0,"0"0"-184"0,0 0 90 16,0 0 8-1,0 0-82-15,0 0-108 0,0 0-25 16,-3 16 26-16,22-12-37 16,10 3 17-16,10-4 8 15,6 2-39-15,8-5 36 16,5 0-54-16,7 0 7 16,3 0 10-16,-1 0-17 15,5 0 0-15,-7 0-8 16,-3 0-20-16,-11-5 14 15,-12 2-76-15,-14-4-97 16,-20 3-151-16,-5-3-503 16,0 1-1067-16</inkml:trace>
  <inkml:trace contextRef="#ctx0" brushRef="#br0" timeOffset="1441">1472 1403 1800 0,'0'0'502'16,"0"0"-435"-16,0 0 108 15,0 0 63-15,0 0-87 16,0 0-56-16,0 0-36 15,70-47-9-15,-31 28 52 0,6 3-69 16,5 5-12-16,1 5 25 16,5 6-37-16,-5 0 24 15,-4 6-32-15,-5 17 0 16,-14 12 26-16,-11 9-12 16,-11 3-14-16,-6 8 44 15,-6 0-45-15,-27 4 43 16,-12-3-29-16,-8-1-13 15,-1-6 37-15,-5-4-38 16,1-3 0-16,9-9 17 16,4-11-16-16,12-4 23 15,8-7-23-15,8-2-1 0,11-5 35 16,3-4-28 0,3 0-7-16,0 0 24 0,0 0-18 15,0 0 29-15,0 0-30 16,0 0-4-16,0 0 10 15,3 2-11-15,9 4 0 16,5-3-8-16,2 0 20 16,1-3-16-16,2 3 4 15,8-3 0-15,2 0 16 16,4 3-16-16,0 0-3 16,6 3-4-16,-4-3 14 15,8 2-4-15,0-2-3 16,2-3 0-16,7 0 6 0,-4 0-6 15,-1 0 0 1,-12 0-12-16,-11-3 27 0,-11 1-16 16,-13-1 1-16,-3 0-36 15,-10-6-29-15,-16 0-269 16,-2 0-766-16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1:51.92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445 134 704 0,'0'0'1091'16,"0"0"-879"-16,0 0-117 15,0 0 97-15,0 0 59 16,0 0-96-16,0 0-21 16,6-70-34-16,-6 53-8 15,0 2 12-15,0 3-30 16,-6 1-20-16,-10 5-11 15,-10 3-23-15,-1 3 47 16,-5 0-58-16,-7 11-9 16,-3 19 35-16,0 17-29 0,-3 11-5 15,3 13 6-15,6 6-6 16,7 14 51-16,2-1-51 16,8 7-1-16,7-1 39 15,1-6-30-15,11-1 6 16,0-6-6-16,0-4-7 15,8-9 17-15,17-6-19 16,4-9 0-16,10-7 13 16,6-14-12-16,8-11-1 15,8-7 0-15,7-16 2 16,7 0-17-16,6-33 15 16,3-18-3-16,4-18-6 15,-10-12 9-15,-14-13-9 0,-19-2 8 16,-22-6 1-1,-23-2 36-15,-6-5-36 0,-44 7 0 16,-17 6 35-16,-8 14-33 16,-2 18-2-16,-18 0-21 15,25 20-159-15,14 13-656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1:56.3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1266 145 499 0,'0'0'1965'0,"0"0"-1720"0,0 0-179 15,0 0-26-15,0 0 252 16,-197-144-145-16,155 144-101 15,-3 44 12-15,-5 31-58 16,2 51 10-16,3 47-10 16,12 38 2-16,14 14 19 15,19-20-21-15,0-48 0 16,0-46 21-16,0-26-21 16,0-7 0-16,0 11 0 0,-23 7 1 15,-25 9 8-15,-17-15-9 16,-16-11 0-16,-14-19-11 15,-4-15 11-15,-5-16-12 16,13-15-16-16,14-14-32 16,18 0 54-16,26 0-49 15,21-6-8-15,12-5 52 16,6 5-34-16,36 6 17 16,23 0 22-16,13 17 6 15,9 29-8-15,11 18 8 16,-5 18 0-16,-1 21 29 15,-5 38-4-15,-5 48 26 16,-21 58 18-16,-23 37-9 0,-25 7 31 16,-13-8-67-1,-3-35-12-15,-22-15 41 0,-2-46-53 16,7-53 21-16,8-40 5 16,6-27-16-16,-1-1 59 15,7-4-69-15,0-4 0 16,0-26-10-16,36-32-37 15,0 0-154-15,-5-19-651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1:55.5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68 0 2453 0,'0'0'246'0,"0"0"-186"15,0 0-14-15,233 28-9 0,-152-28-19 16,23 0-18-16,-20-1-519 16,-23-12-660-16</inkml:trace>
  <inkml:trace contextRef="#ctx0" brushRef="#br0" timeOffset="171">0 539 1536 0,'0'0'1417'0,"0"0"-1286"15,0 0-123-15,0 0 10 16,194 10-18-16,-38-41-21 0,-17-6-165 16,-6 0-588-16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1:54.1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96 342 1706 0,'0'0'262'0,"0"0"-73"0,0 0-40 16,0 0 54-1,0 0 16-15,0 0-53 0,0 143-48 16,0-47-1-16,0 16-77 16,0 4-5-16,-10 3-13 15,4-7-14-15,-2-11 28 16,5-8-36-16,0-16 0 15,3-12 2-15,0-22-2 16,0-14-1-16,0-19-17 16,0-10-40-16,0 0 5 15,0-31 29-15,0-25 0 16,0-19 6-16,0-19-64 0,0-13 37 16,-12-12 39-1,-7-8-10-15,-1-1 15 16,7 9 1-16,13 9 0 0,0 15 67 15,10 20-26-15,25 13 11 16,10 14 3-16,10 12-16 16,7 9 3-16,6 13-12 15,4 11 0-15,-2 3 17 16,3 0-47-16,-6 9 0 16,-2 10-1-16,-3 2-64 15,-7-3-91-15,-1-3-313 16,-15-9-184-16,-16-4-1230 0</inkml:trace>
  <inkml:trace contextRef="#ctx0" brushRef="#br0" timeOffset="198">96 839 965 0,'0'0'1253'15,"0"0"-1063"-15,0 0-132 16,0 0 88-16,0 0 19 16,0 0-66-16,188 12-73 15,-66-57-26-15,-14 5-140 16,-15 1-484-16</inkml:trace>
  <inkml:trace contextRef="#ctx0" brushRef="#br0" timeOffset="490">1473 0 2304 0,'0'0'383'16,"0"0"-319"-16,0 0 45 15,-249 202 148-15,154-53-80 16,2 46-75-16,12 16-51 16,28-8-15-16,24-40 41 15,23-47-76-15,6-27-1 16,0-8 15-16,23 10-15 16,16-2-26-16,15-3-77 15,50-37-155-15,-12-22-202 0,-5-27-345 0</inkml:trace>
  <inkml:trace contextRef="#ctx0" brushRef="#br0" timeOffset="722">1881 766 2436 0,'0'0'389'0,"0"0"-307"15,0 0 17 1,81 171 115-16,-42-107-87 0,9 4-37 16,2-8-90-16,4-2 0 15,-2-5-8-15,-3-3 8 16,-4-9-85-16,7-12-114 16,-13-12-297-16,-10-10-164 0</inkml:trace>
  <inkml:trace contextRef="#ctx0" brushRef="#br0" timeOffset="941">2484 847 2221 0,'0'0'370'0,"0"0"-256"15,0 0-46-15,0 0 224 16,-116 166-86-16,63-96-94 15,-14 11-88-15,-9 6-14 16,-5 7 11-16,2-9-21 16,9-11-66-16,16-32-59 15,21-18-203-15,17-24-456 0</inkml:trace>
  <inkml:trace contextRef="#ctx0" brushRef="#br0" timeOffset="1242">2753 330 2465 0,'0'0'252'0,"0"0"-209"15,0 0 5-15,0 0 125 16,140 152 14-16,-89-74-76 15,7 12-64-15,-2 11 77 16,-5 3-96-16,-12 4-5 16,-9 6 43-16,-24 4-60 15,-6 11 9-15,-16-1-15 16,-32 3 15-16,-8-19-30 0,-6-19-26 16,11-29-76-16,2-48-62 15,14-16-349-15,15-11-421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1:57.2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549 0 1721 0,'0'0'243'16,"0"0"-101"-16,0 0 34 15,0 0-9-15,0 0 14 16,0 0-43-16,-204 6-65 15,156 31 37-15,-8 19-26 16,5 21 1-16,-5 39 11 16,8 48-55-16,6 37 22 15,17 11-13-15,14-37-21 16,11-44 22-16,0-46-50 0,20-12 15 16,19 9 10-16,22 2-26 15,24 1-14-15,18-27 13 16,21-22-29-16,15-35 10 15,3-2-29-15,-5-55-6 16,-20-25 28-16,-30-25-33 16,-28-39 27-16,-50-45 33 15,-23-47 0-15,-70-4 63 16,-15 39-14-16,4 62-4 16,24 73 3-16,7 32-48 0,-22 24-6 15,18 7-130 1,10 4-640-16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1:58.1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54 1716 0,'0'0'225'16,"0"0"-111"-16,0 0-44 16,0 0 117-16,0 0 9 15,0 0-108-15,0 0-9 16,204-69-66-16,-132 90 18 0,-7 23 39 16,-8 16-46-16,-21 12-6 15,-19 10-15-15,-17 2 3 16,-14 7 21-16,-34-10-27 15,-3-6 0-15,-2-15 12 16,8-17-12-16,12-22 0 16,14-21 1-16,16 0-1 15,3-41 0-15,19-27-66 16,37-15-34-16,11-17-47 16,15-2-19-16,-1 8 40 15,-3 12 53-15,-13 19 67 16,-14 18 6-16,-18 22 73 15,-17 11 99-15,-13 12 42 0,-3 0-13 16,-3 31-5-16,-30 21-45 16,-12 18-37-16,-10 8 22 15,6 4-92-15,10 0-11 16,17-12 9-16,19-6-41 16,3-12 11-16,25-11-12 15,26-12-39-15,19-11 26 16,56-18-128-16,-13-11-193 15,-10-22-500-15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1:58.5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1027 0 2043 0,'0'0'369'16,"0"0"-271"-16,0 0 31 16,0 0 221-16,0 0-100 15,0 0-72-15,-244 203-123 16,128-124-17-16,-17 3 28 15,-3 2-33-15,10-4 0 16,15-7-33-16,31-9 1 16,27-9 27-16,31-10-28 0,22 0 0 15,0-4 1-15,39-2-1 16,20-2 0-16,11 3 0 16,11 3 2-1,4-6 2-15,2 3-4 0,-3 1 0 16,0-4-16-16,5 2-7 15,1-7-52-15,33-17-105 16,-19-9-541-16,-20-6-867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1:58.8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0 313 2201 0,'0'0'335'15,"0"0"-266"-15,0 0-35 16,129-182 239-16,-93 132-61 16,-6 7-57-16,-7 16-81 15,-4 16 3-15,-4 11 13 16,-7 27-39-16,-5 42 31 15,-3 24-1-15,0 21-33 16,0 12 33-16,-11 5-81 16,2-2-39-16,3-11-22 15,-1 19-143-15,1-34-393 0,-8-27-698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5:46.01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2261 884 1709 0,'0'0'253'0,"0"0"-171"16,0 0-14-16,0 0 146 0,0 0-58 15,0 0-63 1,11-29-35-16,24 2-57 15,12-9-1-15,7-4 0 0,5-7 1 16,7-13-1-16,-1-3 0 16,-3-3 0-16,-2-6 3 15,-15 3-3-15,-5 0 0 16,-7 8 75-16,-10 14 1 16,-6 12 49-16,-8 14-41 15,-6 9-26-15,-3 12 20 16,0 0-45-16,0 12-3 15,0 32-7-15,0 21 7 16,0 17 36-16,0 16-65 16,0 7-1-16,0 2 39 15,-9-4-23-15,-2-3 1 0,2-12-13 16,1-6 2 0,-1-11 11-16,-1-14-17 0,3-11 0 15,1-13 6-15,3-12-6 16,3-6 0-16,0-13-56 15,0-2-62-15,0 0-159 16,6-26-369-16,8-4-635 0</inkml:trace>
  <inkml:trace contextRef="#ctx0" brushRef="#br0" timeOffset="811">4179 180 1475 0,'0'0'316'15,"0"0"-173"-15,0 0-34 16,0 0 141-16,0 0-66 16,0 0-34-16,0 0-36 0,-42-34-55 15,26 21 25-15,-6 4-33 16,-9 0-6-16,-1 3 25 15,-7-1-69-15,-1 7 28 16,-5 0-11-16,2 0-17 16,-7 0 19-16,2 22-20 15,-1 8 0-15,-7 5 33 16,0 6-32-16,1 6-1 16,-1 6 18-16,7 3-18 15,-1 6 55-15,12-1-54 16,2 1-1-16,5 3 48 15,8-2-47-15,11-2 7 16,9-2-7-16,3 0 5 0,0-3 18 16,0-5-24-16,12-2 0 15,11-4 16-15,4-3-16 16,2-2-2-16,8-5 2 16,-2-2 0-16,4-7 18 15,4-2-18-15,7-3 0 16,-2-10 5-16,4-7-5 15,4-4-1-15,-3 0 0 16,2-6-11-16,1-21-4 16,-1-3-4-16,-5-2 5 15,-4-2-3-15,-10-6 17 16,-4 6-1-16,-9-3 1 16,-3 5 1-16,-10 0-3 15,-1-1 3-15,-6 4 0 0,-3-3 27 16,0-1-19-16,0-3 14 15,-3 4-7-15,-16-1-8 16,-13 2 59-16,-11 7-43 16,-16 6-14-16,-14 13 31 15,-15 5-39-15,-6 0 4 16,1 32-5-16,19 14-53 16,24-7-117-16,27-9-995 0</inkml:trace>
  <inkml:trace contextRef="#ctx0" brushRef="#br0" timeOffset="2452">3652 844 1071 0,'0'0'252'16,"0"0"-137"-16,0 0-8 0,0 0 78 16,0 0-37-1,0 0-40-15,-38 11 14 0,34-11-14 16,1 2-18-16,-1-2 15 15,-2 0-37-15,-1 0 23 16,-5 0-46-16,-5 0-20 16,-6 4 34-16,-6 4-41 15,-1 4-12-15,-2 3 3 16,-4 2-3-16,5 0 5 16,8 5-11-16,23 0-26 15,0-10-243-15,0-5-1293 0</inkml:trace>
  <inkml:trace contextRef="#ctx0" brushRef="#br0" timeOffset="10264">252 254 1655 0,'0'0'271'0,"0"0"-185"15,0 0 8 1,0 0 71-16,0 0 17 0,0 0-12 16,-93-35-91-1,90 25-10-15,0-1-2 0,3-1-3 16,0-7 15-16,0 0-79 16,9-5 0-16,18 1 9 15,8-1-9-15,8 1 0 16,4 0-1-16,2 11 7 15,2 3-15-15,2 5 9 16,-4 4 0-16,1 0-6 16,-7 13 6-16,-5 18-11 15,-8 13 10-15,-4 10 2 0,-13 5 7 16,-10 5-8 0,-3 4 0-16,-3-3 24 0,-30-4-15 15,-13-4 7-15,-10-8 17 16,-9-1-21-16,-3-9 52 15,-1-4-49-15,-4-10-13 16,8-6 37-16,6-7-27 16,10-6-4-16,7-6-7 15,8 0 4-15,9 0 48 16,8-15-53-16,8 3 2 16,3 2 46-16,6 2-37 15,0-1-5-15,0 5-6 16,15-6 0-16,15 1 17 15,10 3-17-15,5 6-14 0,7 0 14 16,1 0 0-16,2 0 0 16,4 19-8-16,-3 0 8 15,-4 5 6-15,-5-3-6 16,-5-3-1-16,-13 1-1 16,-3-3 4-16,-6 1 5 15,-7-2 4-15,0-3-11 16,-3-3 22-16,-4-1-22 15,5-5-3-15,1 3-9 16,5-3-7-16,19-3-116 16,-4 0-325-16,-2 0-275 0</inkml:trace>
  <inkml:trace contextRef="#ctx0" brushRef="#br0" timeOffset="10692">1335 595 1829 0,'0'0'355'0,"0"0"-153"15,0 0 63-15,0 0 2 16,0 0-76-16,0 0-125 16,0 0-51-16,13 0 53 0,13 10-28 15,3 7 3-15,7 6-10 16,4 4-25-16,-1 2 47 16,4 1-55-16,-7-1 0 15,-4 1 34-15,-1-7-33 16,-9 2-1-16,-6-8 0 15,-6-5 12-15,-4-1-2 16,-3-8-10-16,-3 0 0 16,0 0 8-16,0-3-8 15,0 0-8-15,0 0-25 16,0 0-61-16,0 0-68 16,0 0-393-16,0-6-166 15,0-8-1120-15</inkml:trace>
  <inkml:trace contextRef="#ctx0" brushRef="#br0" timeOffset="10998">1688 516 1564 0,'0'0'268'15,"0"0"-114"-15,0 0 81 16,0 0 18-16,0 0-55 0,0 0-101 16,0 0-16-16,-33-3 25 15,21 18-9-15,-11 11 39 16,-10 9-74-16,-7 8-13 16,-2 0 24-16,-4 0-34 15,1 5-18-15,2-6-19 16,7-2-1-16,7-4-1 15,12-3-89-15,17-4-204 16,0-6-482-16,0-10-1368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2:01.7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300 166 1923 0,'0'0'344'0,"0"0"-268"15,0 0-17-15,0 0 133 0,0 0 10 16,79 189-82-16,-40-125-62 15,3 2 26-15,0 4-30 16,0-3-11-16,-3 1 0 16,-7-8-42-16,-7 1 23 15,-1-8-24-15,-9-4-43 16,-1-8 2-16,-5-12-201 16,4-27-128-16,-2-2-108 15,-2 0-459-15</inkml:trace>
  <inkml:trace contextRef="#ctx0" brushRef="#br0" timeOffset="212">757 346 1753 0,'0'0'479'16,"0"0"-366"-1,0 0-36-15,0 0 118 0,-106 168-26 16,58-92-40-16,-11 6-35 15,0-4-65-15,4-1-9 16,7-11-17-16,12-7-3 16,13-26-61-16,23-14-129 15,0-13-198-15,0-6-342 0</inkml:trace>
  <inkml:trace contextRef="#ctx0" brushRef="#br0" timeOffset="504">1156 42 1866 0,'0'0'241'16,"0"0"-189"-16,0 0 137 15,165-41 58-15,-132 41-124 16,-13 18-45-16,-17 27-71 15,-3 23 14-15,-26 13 69 16,-20 9-36-16,-5 5 15 16,-2-8-13-16,8-17-15 15,19-15 20-15,17-18-61 16,9-16-16-16,23-11-21 16,28-10-59-16,56-24-115 0,-13-17-158 15,-6 1-433-15</inkml:trace>
  <inkml:trace contextRef="#ctx0" brushRef="#br0" timeOffset="868">0 1447 2111 0,'0'0'533'0,"0"0"-432"16,0 0-89-16,0 0 27 15,0 0 172-15,0 0-72 16,0 0-61-16,194-23 31 15,-104 11-27-15,11-2 2 16,13-1-21-16,12 5-18 16,6-6 24-16,5 7-69 15,-1 1 0-15,-13 8-6 16,-13 0-22-16,-19 0-46 16,-17 0-124-16,-21 8-293 0,-25 1-324 15</inkml:trace>
  <inkml:trace contextRef="#ctx0" brushRef="#br0" timeOffset="1304">948 1543 477 0,'0'0'2087'0,"0"0"-1823"15,0 0-213-15,0 0-20 16,0 0 84-16,0 0-13 0,0 0-102 16,121-32 1-16,-60 32 37 15,-5 0-5-15,-14 17-14 16,-16 25-8-16,-17 13-11 16,-9 12 36-16,-20 3-36 15,-28 3 0-15,-14-6 5 16,-2-9-4-16,-7-8 10 15,5-18-11-15,6-17 1 16,7-8 45-16,14-7-36 16,13 0 4-16,16-13 20 15,10-7-33-15,0-1 14 16,10 4-15-16,27 8 6 16,8 3 11-16,6 6-17 15,7 0 0-15,1 9 25 0,6 16-19 16,-1 5 3-16,4-8-9 15,7-10-39-15,29-12-103 16,-14-17-473-16,-15-14-609 16</inkml:trace>
  <inkml:trace contextRef="#ctx0" brushRef="#br0" timeOffset="2194">2210 1217 1884 0,'0'0'544'15,"0"0"-437"1,0 0 9-16,0 0 128 0,0 0-69 16,0 0-95-16,0 0 35 15,45 20-62-15,-6-20-4 16,9 0 29-16,8 0-54 16,5 0 0-16,-2 0-15 15,-2 0-2-15,-7 0 13 16,-11 0-20-16,-11 0 0 15,-11 0-20-15,-8 0 4 16,-6 0-56-16,-3 0-66 16,-6 0-148-16,-17-14-412 0</inkml:trace>
  <inkml:trace contextRef="#ctx0" brushRef="#br0" timeOffset="2965">3512 493 1947 0,'0'0'534'16,"0"0"-468"-16,0 0 65 16,0 0 85-16,0 0-44 15,0 0-25-15,0 0-77 16,201 106-15-16,-136-54 2 15,-1 7-34-15,-2-2 34 16,-3-1-57-16,-7-4-18 16,-10-8 12-16,-10-11-99 15,-10-19-111-15,-8-10-323 16,-11-4-232-16</inkml:trace>
  <inkml:trace contextRef="#ctx0" brushRef="#br0" timeOffset="3169">4030 523 2134 0,'0'0'391'16,"0"0"-194"-16,0 0 43 16,-112 221-24-16,63-138-41 15,-6 0-136-15,7-3-30 16,1-10-9-16,16-19-52 15,0-9-73-15,13-21-368 16,2-11-451-16</inkml:trace>
  <inkml:trace contextRef="#ctx0" brushRef="#br0" timeOffset="3418">3418 1439 2415 0,'0'0'536'0,"0"0"-499"15,0 0-5-15,0 0 173 16,0 0-84-16,178 6-87 16,-89-6 20-16,7 0-34 15,7-6 2-15,-2 6-22 0,-6 0 6 16,-11 0-12-16,-7 0-160 15,-19 0-328-15,-22 0-317 0</inkml:trace>
  <inkml:trace contextRef="#ctx0" brushRef="#br0" timeOffset="3812">3865 1742 2497 0,'0'0'536'0,"0"0"-506"15,0 0 18-15,0 0 16 0,0 0-4 16,0 0 6-16,0 0-65 16,207-4 6-16,-145 4 32 15,-6 4-12-15,-14 25 42 16,-23 15-53-16,-19 12-15 15,-6 12 51-15,-46 9-52 16,-13 2 0-16,-10-9 0 16,4-9 7-16,7-12 13 15,11-16-20-15,15-10 0 16,11-12 34-16,18-5-13 16,9-6-12-16,0 0-9 15,32 0 0-15,10 0 19 0,14 0-19 16,5 0 0-16,7 0 21 15,10 0-21 1,0 0-21-16,35-26-70 0,-18-13-501 16,-19 2-1274-16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2:07.0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0 544 1664 0,'0'0'244'16,"0"0"-129"-16,0 0-79 15,0 0 29-15,0 0 59 16,0 0-64-16,40 43-18 15,5-66-14-15,10-20-28 16,1-19-1-16,-2-4 0 16,-9-11 1-16,-6 1 3 15,-9 4 30-15,-10 7 59 16,-11 16 69-16,-3 17-36 16,-2 14 20-16,-4 18-27 15,0 12-60-15,0 47-7 16,0 19 8-16,0 27-7 15,0 14 1-15,0 1-52 16,0-3-1-16,0-9 7 16,0-15-7-16,0-14-1 0,0-21-92 15,15-25-90-15,2-20-272 16,2-13-292-16</inkml:trace>
  <inkml:trace contextRef="#ctx0" brushRef="#br0" timeOffset="367">1971 10 1894 0,'0'0'371'0,"0"0"-217"16,0 0-22-16,0 0 27 16,0 0-29-16,-185 100-55 15,101-51-14-15,-3 4-60 16,-8 11 38-16,2 3 5 16,12 0-29-16,13-3 32 15,19-3-14-15,26-9-11 16,23-5 7-16,0-3-29 15,30-6-8-15,21-5 8 16,14-5-10-16,13-8-8 16,6-2-72-16,1-6-82 0,18-6-50 15,-25-6-428-15,-19 3-1275 16</inkml:trace>
  <inkml:trace contextRef="#ctx0" brushRef="#br0" timeOffset="581">1323 1058 1949 0,'0'0'331'0,"0"0"-238"0,0 0-28 15,0 0 143-15,0 0-57 16,0 0-84-16,188 146-67 15,-90-146-27-15,-14 0-143 16,-4 0-362-16</inkml:trace>
  <inkml:trace contextRef="#ctx0" brushRef="#br0" timeOffset="1073">2328 506 2198 0,'0'0'289'0,"0"0"-205"16,0 0-29-16,0 0 109 16,0 0-8-16,204 0-56 15,-168 35-93-15,-7 11-5 16,-13 1 20-16,-16 9-11 15,0 3-1-15,-16-4-10 16,-17-6 0-16,4-8-12 16,10-12-15-16,2-11-28 15,14-15-21-15,3-3-21 16,0-13-58-16,11-30-97 16,23-18-36-16,16-11 30 15,4-8-305-15,1 1-166 16,1 13 729-16,-14 16 218 0,-13 16 196 15,-13 19 102-15,-10 11-189 16,-6 4 145-16,0 4-240 16,-6 28 6-16,-19 8-60 15,-8 13-45-15,-3 11-18 16,7-9-49-16,9 3-21 16,11-3 3-16,9-13-48 15,0-5-1-15,32-4-20 16,16-14-70-16,21-13-93 15,58-6-192-15,-18-28-472 16,-8-4-1103-16</inkml:trace>
  <inkml:trace contextRef="#ctx0" brushRef="#br0" timeOffset="1367">4262 102 2160 0,'0'0'372'16,"0"0"-217"-16,0 0-12 15,0 0 142-15,-174 138-87 16,85-75-101-16,-4 3-28 16,-2 2-69-16,16-2 29 15,17-7-11-15,23-13-18 16,26 2 0-16,13-5-3 15,10-3 3-15,32-2-9 0,12-6-30 16,15-5-19-16,5-6-20 16,4-4-69-16,18-11-137 15,-20 0-383-15,-18-1-200 16</inkml:trace>
  <inkml:trace contextRef="#ctx0" brushRef="#br0" timeOffset="1570">3514 1133 2440 0,'0'0'385'16,"0"0"-229"-16,0 0-116 0,0 0 125 16,0 0-1-16,0 0-105 15,0 0-55-15,224 135-4 16,-140-127-86-16,42-8-60 15,-19 0-509-15,-12-17-466 0</inkml:trace>
  <inkml:trace contextRef="#ctx0" brushRef="#br0" timeOffset="1912">4733 162 2448 0,'0'0'307'0,"0"0"-245"15,0 0-6-15,0 0 102 16,165-140-8-16,-97 126-57 16,6 14-63-16,1 0-11 15,-7 23 23-15,-13 27 9 16,-22 16 45-16,-21 23-71 15,-12 9 20-15,-25 14 32 16,-31-2-31-16,-12 1-2 16,-2-13-7-16,11-10-11 15,20-18 26-15,23-16-52 0,16-14-16 16,22-23 10 0,46-11-56-16,108-27-68 0,-17-28-207 15,2-8-798-15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2:10.3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0 589 1691 0,'0'0'209'0,"0"0"-129"15,0 0-58-15,0 0 125 16,0 0-2-16,0 0-83 16,82 15-19-16,-37-57-10 15,6-1-16-15,4-21 28 16,1-1-45-16,-8-1 0 16,-6-5 14-16,-6 7-13 15,-7 6 25-15,-12 12 30 16,-5 7 11-16,-5 14 35 15,-7 11-68-15,0 7-3 16,0 7 36-16,0 7-35 16,0 36-14-16,0 23-4 15,-7 25-13-15,-5 5 17 0,4 9-18 16,2-13-16 0,3 0 15-16,3-14-111 0,0-10-123 15,0-1-96-15,0-27-166 16,-3-7-702-16</inkml:trace>
  <inkml:trace contextRef="#ctx0" brushRef="#br0" timeOffset="327">49 1006 1795 0,'0'0'578'15,"0"0"-491"-15,0 0 62 16,0 0 93-16,0 0-72 16,0 0-85-16,0 0-14 15,61 6 7-15,-16-6 35 16,14 0-63-16,6 0-26 15,2 0 30-15,8 0-44 16,-1 0 4-16,4 0-14 16,0 0 0-16,1 0-7 0,11 0-55 15,-20-12-418-15,-17-2-657 16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2:11.9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0 541 1681 0,'0'0'277'15,"0"0"-215"-15,0 0-15 16,0 0 54-16,0 0 26 16,0 0-32-16,162-23-55 0,-100 23 20 15,-1 6 14-15,-4 20-32 16,-7 19 19-16,-18 9-61 15,-19 11 0-15,-13 11 42 16,0-4-37-16,-28 1-4 16,-8-4 15-16,2-18-15 15,9-11 28-15,5-21-29 16,14-11 0-16,6-8-15 16,0-27-5-16,32-31-121 15,21-27-125-15,8-7-117 16,10-5-220-16,33-34-408 15,-13 23 942-15</inkml:trace>
  <inkml:trace contextRef="#ctx0" brushRef="#br0" timeOffset="150">833 361 871 0,'0'0'652'16,"0"0"-275"-16,0 0 117 15,0 0-277-15,0 0-39 16,-91 149 56-16,49-76-104 16,6 5-6-16,6 2-9 15,15-10-65-15,15-6-1 16,0-12-49-16,20-14-13 15,25-12 13-15,13-13-91 16,46-20-104-16,-14-25-189 16,-5-18-439-16</inkml:trace>
  <inkml:trace contextRef="#ctx0" brushRef="#br0" timeOffset="484">1211 160 2112 0,'0'0'387'16,"0"0"-263"-16,0 0-42 15,0 0 50-15,0 0-31 16,244 116-81-16,-154-87-8 16,11 0-12-16,3-2 0 15,-7-1 11-15,-12 0-11 16,-15 1 0-16,-17-7-6 15,-19 6 15-15,-20 4-9 16,-14 4 37-16,-6 11 23 16,-44 7 31-16,-20 12-67 0,-18 3 11 15,-3 3 26-15,1-6-46 16,11-9 24-16,21-10-39 16,20-20-3-16,25-13-75 15,13-12-250-15,9-17-418 16,24-16-1316-16</inkml:trace>
  <inkml:trace contextRef="#ctx0" brushRef="#br0" timeOffset="886">2622 128 2388 0,'0'0'466'16,"0"0"-383"-16,0 0-27 16,0 0 137-16,0 0-30 15,204-111-109-15,-139 98-32 16,8 9-2-16,6 4-14 16,2 0 55-16,0 17-46 15,-10 17 2-15,-19 16 35 16,-26 9-41-16,-26 11 34 15,-9 11 7-15,-50 10-29 16,-22 5 47-16,-17-3-70 0,-3-2 1 16,8-15 62-1,18-12-52-15,18-18 20 0,21-19-11 16,19-10-14-16,17-2 33 16,0-15-39-16,29 6 0 15,20-6 11-15,19 0-11 16,16 0-8-16,14-12-8 15,57-30-62-15,-24 11-84 16,-19-2-600-16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2:56.9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1310 200 1652 0,'0'0'231'15,"0"0"-152"-15,0 0 41 16,0 0 64-16,0 0 22 15,0 0 28-15,-138-155-106 16,102 135-14-16,-9 4-24 16,-14 8-37-16,-8 8 21 15,-12 0-64-15,-11 30-4 16,-4 19-6-16,-10 13 11 16,3 13-16-16,5 13 6 0,1 8-1 15,14 9 1 1,7 8 14-16,19 11-15 0,13 4 15 15,13 3-9-15,16-3 11 16,7-2-10-16,6-12-6 16,0-15 25-16,19-8-26 15,13-14 0-15,10-6-2 16,3-13 10-16,4-6-7 16,6-15-1-16,3-6 0 15,10-18 12-15,13-13-12 16,11-5 0-16,17-38-1 15,40-42-24-15,53-39 10 0,37-44-37 16,10-13 14-16,-41 24 22 16,-59 32-79-16,-58 40 45 15,-14 6 14-15,1-12-14 16,0-4 9-16,-10-11-19 16,-26 14 60-16,-19 13 7 15,-23 11-6-15,0 13 105 16,-12 9 18-16,-24 4-23 15,-7 11 5-15,-5 4-44 16,-7 13-1-16,-1 10 11 16,2 4-65-16,-2 12-7 15,1 30 2-15,4 15 7 16,6 18-5-16,2 23-4 0,7 12 1 16,11 16 11-16,5 6-11 15,7 5-1 1,7-4 3-16,3 0 8 0,3-12-22 15,0-7 11-15,0-9 0 16,0-20 0-16,0-16-8 16,0-18-16-16,3-23 8 15,3-16-31-15,-3-12 4 16,7-6 9-16,7-32 34 16,5-19-20-16,13-16 11 15,7-10-30-15,11-2 17 16,5 10-20-16,4 11 22 15,-8 20 10-15,-1 20 10 16,-11 24-5-16,-6 10 28 16,-11 36 7-16,-2 17 15 0,-4 14-24 15,1-4 22 1,0-9-27-16,-1-12-8 0,4-16 10 16,-1-22-18-16,7-14-24 15,1 0-18-15,1-35 2 16,2-23 4-16,2-12-41 15,-5-3 58-15,-4 3-2 16,-7 15 15-16,-10 18 6 16,-1 21 24-16,-5 16-3 15,0 9-8-15,-3 37 23 0,0 13-7 16,0 11 16 0,0 0-45-16,0-6 0 0,3-10-5 15,4-12 5-15,2-12-6 16,11-25-136-1,-4-5-367-15,-1 0-148 0</inkml:trace>
  <inkml:trace contextRef="#ctx0" brushRef="#br0" timeOffset="146">2558 707 2352 0,'0'0'512'0,"0"0"-464"15,0 0-48-15,0 0-28 16,0 0-350-16,0 0-1117 0</inkml:trace>
  <inkml:trace contextRef="#ctx0" brushRef="#br0" timeOffset="397">2838 54 2320 0,'0'0'478'16,"0"0"-451"-16,0 0-20 16,0 0 125-16,168-14-25 15,-117 14-35-15,-6 23-42 16,-8 23-28-16,-15 16-2 0,-19 19-20 15,-12 60-92-15,-33-19-461 16,-11-14-690-16</inkml:trace>
  <inkml:trace contextRef="#ctx0" brushRef="#br0" timeOffset="760">4403 1066 2199 0,'0'0'274'0,"0"0"-234"15,0 0 32-15,0 0 62 16,-202-26 51-16,160 52-103 16,3 21-61-16,11 20 52 15,2 9-55-15,10 8 20 16,10 2 10-16,6-12-39 16,0-3 3-16,31-19-12 15,11-14 6-15,17-18-18 0,5-16-35 16,15-4-78-16,41-35-107 15,-21-9-252-15,-10-2-290 0</inkml:trace>
  <inkml:trace contextRef="#ctx0" brushRef="#br0" timeOffset="1472">5054 1057 2278 0,'0'0'627'16,"0"0"-505"-16,0 0 39 16,-178 9 65-16,120 24-142 15,5 13-40-15,8 9 5 16,16 9-40-16,16 7-9 16,13 1 0-16,0-5 0 0,19-5-13 15,24-12-59-15,9-22-39 16,2-13-6-16,8-15-75 15,-3-15 19-15,-4-28 10 16,-7-19-7-16,-12-8 93 16,-10 1 37-16,-10 5 40 15,-9 14 123-15,-4 20 17 16,-3 22 65-16,0 8-45 16,0 17-100-16,0 27 24 15,6 12-60-15,4 2-6 16,10-4 7-16,2-5-25 15,14-15-12-15,3-14-31 16,9-14-11-16,-2-6 40 0,-1-20-62 16,-3-26-9-16,-3-10 64 15,0-6-18-15,-6 7 24 16,-7 11-5-16,-7 17 20 16,-10 27 50-16,-6 0-49 15,-3 39 47-15,0 19 19 16,0 12-54-16,0 3 11 15,0-9 27-15,0-8-49 16,0-18 22-16,0-18-24 16,5-14-27-16,-5-6 27 15,3-12 0-15,0-32-11 0,6-10 2 16,10-14 9-16,7-7-27 16,7 4 27-16,9 7 0 15,0 15-6-15,0 19 15 16,-3 25-9-16,0 5 24 15,3 22 26-15,0 28 90 16,1 15-77-16,-4 5-21 16,-11 2 41-16,-2-5-47 15,-10-8-17-15,-2-16-19 16,-5-16-29-16,-2-9-16 16,-4-16-144-16,-3-2-134 15,-10-23-553-15,-16-10-1142 0</inkml:trace>
  <inkml:trace contextRef="#ctx0" brushRef="#br0" timeOffset="1693">4911 783 1805 0,'0'0'611'0,"0"0"-577"16,0 0-22-16,0 0 137 16,201-157-14-16,-149 137-81 15,0 10-54-15,23 10-207 16,-13 0-267-16,-8 0-197 0</inkml:trace>
  <inkml:trace contextRef="#ctx0" brushRef="#br0" timeOffset="1825">5645 387 2600 0,'0'0'511'16,"0"0"-460"-16,0 0 5 15,0 0 16-15,0 0-60 16,233 93-12-16,-124-41-452 16,-2-2-339-16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2:59.6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1265 2246 0,'0'0'344'0,"0"0"-286"16,0 0-58-16,0 0 0 15,0 0 28-15,0 0-13 16,208-114-15-16,-101 42-44 16,10-18-27-16,-1-16 62 15,-2-33 3-15,-27 7 6 16,-22-5-5-16,-23 9 13 16,-32 26 29-16,-10 6 114 15,0 23 11-15,-4 23 42 16,-19 24-98-16,1 23-13 15,-7 3 6-15,-4 47-87 16,-9 49-12-16,3 11 9 16,10 21-9-16,7 13 45 0,8-19-45 15,5 19 0-15,2-12 6 16,-2-7-5-16,0-16-2 16,-5-9 1-16,-5-14 0 15,2-18-1-15,-2-23 1 16,2-18 0-16,5-18-12 15,-2-6 12-15,5-18-2 16,2-28-40-16,7-16-20 16,4-10 61-16,39-4-61 15,18-4 2-15,13 13 30 16,7 9-31-16,-6 17 38 16,-7 20 2-16,-20 17 21 15,-15 4-4-15,-24 8 4 0,-9 21 0 16,-12 11 54-1,-38 1-24-15,-11-5 3 0,-13-7 9 16,-1-11-17-16,10-12 66 16,7-6-83-16,19 0 4 15,10 0 49-15,15-10-37 16,14 4-9-16,0 6-15 16,5 0-42-16,30 3 41 15,20 25-28-15,10 15 29 16,10 3-9-16,9 4 9 15,0-1 0-15,4-5-1 16,-4-6-11-16,-3-15-18 0,-3-11-162 16,2-18-137-1,-19-25-221-15,-14-14-354 0</inkml:trace>
  <inkml:trace contextRef="#ctx0" brushRef="#br0" timeOffset="230">1426 118 995 0,'0'0'1414'16,"0"0"-1227"-16,0 0-90 15,0 0 143-15,0 182-17 16,0-80-73-16,0 17-83 16,-6 13 40-16,-11 3-77 15,2-5-11-15,2-3 29 16,10-17-48-16,3-17-10 0,0-20-71 15,0-13-135-15,16-31-127 16,-1-13-467-16,-4-16-444 0</inkml:trace>
  <inkml:trace contextRef="#ctx0" brushRef="#br0" timeOffset="586">1069 844 2126 0,'0'0'380'15,"0"0"-280"-15,0 0 91 16,0 0 27-16,0 0-103 0,208-52-28 16,-127 39-70-1,0 5-1-15,-9 4 26 0,-12 4-30 16,-10 12 49-16,-11 28-55 16,-10 18-5-16,-7 13 68 15,-5 7-60-15,-8 7-9 16,-5-6 0-16,-1-8 12 15,-3-16-25-15,0-18 13 16,0-14-38-16,0-17 26 16,0-6 24-16,0-17-4 15,0-30-8-15,0-16 0 16,0-13 5-16,0-10-5 16,3-1 0-16,23 10-21 15,7 11 21-15,9 16-8 0,9 18-7 16,11 18-101-1,36 14-124-15,-17 23-398 0,-5 9-345 0</inkml:trace>
  <inkml:trace contextRef="#ctx0" brushRef="#br0" timeOffset="946">2538 974 2140 0,'0'0'495'0,"0"0"-230"15,0 0 20-15,0 0-64 16,0 0-42-16,-201-105-122 16,153 105-11-16,-1 6-23 0,10 31-22 15,6 16 17 1,21 6-18-16,12 5-21 0,0-6 11 16,32-5-58-16,16-13-11 15,14-16-32-15,7-22-33 16,1-2 47-16,-5-20-10 15,-9-20 13-15,-14-2 66 16,-20 7 28-16,-8 16 83 16,-14 9 108-16,0 10-57 15,0 6-9-15,0 29-94 16,0 13 20-16,0 6 65 16,0 2-76-16,0-4-16 15,6-9-24-15,33-4-51 16,48-9-34-16,-6-13-209 15,0-11-867-15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3:01.2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30 401 2049 0,'0'0'339'0,"0"0"-270"16,0 181 29-16,0-76 156 15,0 12-76-15,-9 8-69 16,-1 4-40-16,4-9-38 0,3-10 34 16,3-20-53-16,0-17-6 15,0-23-3-15,0-21-3 16,0-18-8-16,0-11-4 16,0-11-9-16,0-42 5 15,9-28-7-15,4-48-22 16,-4-46 29-16,-9-44-58 15,0-7 31-15,0 41 27 16,0 57 16-16,0 58 8 16,11 27-7-16,5 2 53 15,10 9 47-15,5 2-74 16,19 22-2-16,12 8 8 16,11 0-31-16,16 0 53 0,4 20-36 15,8-2-19-15,-3-5 13 16,-8 2-13-16,-12-3-12 15,-21 3-83-15,-40 16-199 16,-17-4-501-16,0-1-792 0</inkml:trace>
  <inkml:trace contextRef="#ctx0" brushRef="#br0" timeOffset="204">2 868 2213 0,'0'0'368'16,"0"0"-246"-1,0 0-122-15,0 0 203 0,0 0 22 16,171 0-146-16,-87-9-59 16,11-1-20-16,43 2-134 15,-17 6-239-15,-18-4-782 0</inkml:trace>
  <inkml:trace contextRef="#ctx0" brushRef="#br0" timeOffset="497">2046 298 2592 0,'0'0'347'0,"0"0"-345"0,0 0 74 15,0 0 158-15,-42 188-103 16,29-98-33-16,4 6-67 16,0 7 35-16,4-5 24 15,2-3-90-15,3-12 1 16,0-11-1-16,0-7-54 15,0-18-65-15,0-17-203 16,0-16-516-16,0-14-1062 0</inkml:trace>
  <inkml:trace contextRef="#ctx0" brushRef="#br0" timeOffset="781">1446 541 2438 0,'0'0'468'0,"0"0"-411"15,0 0 49-15,0 0 107 16,0 0-119-16,95-166-57 16,-36 108 23-16,5-4-51 15,4-2 24-15,0 3 20 0,-4 8-28 16,-5 13 11-1,-6 14 5-15,-14 16 7 0,-8 10 30 16,-1 23-56-16,-4 30 5 16,2 18-27-16,40 51-64 15,-9-15-161-15,2-18-785 16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3:06.4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572 47 1549 0,'0'0'596'16,"0"0"-427"-16,0 0 38 15,0 0 63-15,0 0-100 16,-182 4-19-16,118 45-85 15,-4 24-13-15,-1 23 62 16,7 16-79-16,8 9-14 16,15 2 38-16,19 0-46 15,17-13-10-15,3-16-4 16,32-18 0-16,27-21 2 0,16-22-2 16,6-28-54-1,3-5 43-15,-4-38-32 0,-5-29 34 16,-13-23 0-1,-17-22 9-15,-23-33 7 0,-19 8 2 16,-3-4-9-16,-15 14 71 16,-18 38-49-16,-6 12-1 15,11 26-21-15,8 31-48 16,20 27-80-16,23 27-664 16,19 6-46-16</inkml:trace>
  <inkml:trace contextRef="#ctx0" brushRef="#br0" timeOffset="309">1840 290 1925 0,'0'0'630'0,"0"0"-509"15,0 0 117-15,0 0 41 16,0 0-131-16,0 0-28 15,-227 108-120-15,126-55 15 16,-3 11 36-16,3 0-49 16,17-4 5-16,23-4-7 15,21-9 8-15,24-7-4 0,16-2-4 16,10-3-4 0,36-2-8-16,12 3 12 0,16-5-1 15,10 2-23-15,8-2-39 16,-2 2 15-16,11 10-138 15,-20-9-288-15,-27-4-215 0</inkml:trace>
  <inkml:trace contextRef="#ctx0" brushRef="#br0" timeOffset="513">1153 1232 2266 0,'0'0'521'16,"0"0"-503"-16,0 0 79 16,0 0 89-16,0 0-99 15,0 0-14-15,187 152-73 0,-113-127-63 16,52-6-51-16,-22-11-351 16,-6-8-460-16</inkml:trace>
  <inkml:trace contextRef="#ctx0" brushRef="#br0" timeOffset="946">2721 269 2765 0,'0'0'268'0,"0"0"-267"0,0 0 16 15,-62 199 52-15,42-96 87 16,4 9-58-16,10 4-75 16,3-4 46-16,3-12-69 15,0-19 0-15,0-23 10 16,0-19-10-16,3-16-1 16,0-18-12-16,0-5-4 15,4-17-4-15,-1-35-16 16,3-24-24-16,-1-21 55 15,-2-15-44-15,-6-12 25 16,0-4 4-16,0 2 21 16,0 11-15-16,0 17 15 0,0 22 0 15,6 27 67-15,16 19-35 16,15 20-9-16,11 10-14 16,13 0-9-16,14 0 39 15,10 8-39-15,-4 9 0 16,0-2-18-16,-7 0-1 15,-13-2-134-15,-25 12-379 16,-16-5-210-16,-20-3-1083 0</inkml:trace>
  <inkml:trace contextRef="#ctx0" brushRef="#br0" timeOffset="1128">2513 708 2336 0,'0'0'548'0,"0"0"-548"16,0 0 0-16,0 0 87 15,214-21-60-15,-117 6-27 16,49 4-121-16,-23 2-179 16,-19 5-427-16</inkml:trace>
  <inkml:trace contextRef="#ctx0" brushRef="#br0" timeOffset="1448">4364 108 2450 0,'0'0'434'0,"0"0"-418"15,0 0-16-15,-172 140 238 16,84-74-102-16,-9 1-107 16,-9 5 32-16,5-6-51 15,17-4 17-15,22-8 8 16,26-14-29-16,22-5 18 16,14 0-24-16,5-6 0 0,33 0 3 15,14-2-3 1,19-2-11-16,10 2 2 0,6-1-42 15,5 1 24-15,18 17-184 16,-26-10-439 0,-25-5-246-16</inkml:trace>
  <inkml:trace contextRef="#ctx0" brushRef="#br0" timeOffset="1647">3436 1229 2621 0,'0'0'566'16,"0"0"-530"-16,0 0-35 15,0 0 69-15,0 0 15 0,176 24-11 16,-95-22-74-16,12 1-119 16,44 2-48-16,-21 2-587 15,-21-4-1463-15</inkml:trace>
  <inkml:trace contextRef="#ctx0" brushRef="#br0" timeOffset="1943">5012 824 2462 0,'0'0'266'0,"0"0"-266"0,90-152 0 15,-51 76 13 1,-3-2 201-16,-4-2-105 0,-5 14-48 16,-12 12 26-16,-2 23 24 15,-10 16 60-15,-3 15-113 16,0 18-49-16,0 35 56 16,0 22-32-16,0 22 7 15,-3 10 13-15,0 7-53 16,3 3 41-16,0-7-41 15,0-4-71-15,0 16-31 16,0-22-370-16,0-25-817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3:03.2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557 0 1655 0,'0'0'350'0,"0"0"-192"15,0 0-76-15,0 0 97 16,-211 155-32-16,138-27-24 16,-9 64 4-16,7 71-36 15,17 29 53-15,23-16-72 16,21-40-15-16,14-74 36 16,0-45-74-16,17-36-1 15,9-20-18-15,13-1 19 0,9 2-38 16,21-9-14-1,35-26-215-15,-14-16-482 0,-15-11-1422 0</inkml:trace>
  <inkml:trace contextRef="#ctx0" brushRef="#br0" timeOffset="1253">1218 1030 1726 0,'0'0'395'0,"0"0"-178"15,0 0-150-15,0 0 38 16,0 0 7-16,0 0 34 15,0 0-13-15,81 174-100 16,-42-101-12-16,1-1 37 0,-4-3-47 16,-2-13-11-1,-4-16 12-15,-4-14-4 0,-1-17 11 16,-2-9-7-16,2-11 0 16,6-41 79-16,0-22-64 15,2-22-18-15,-4-9-9 16,-2-1-3-16,-8 19-33 15,7 23-208-15,-7 23-298 16,-2 23-351-16</inkml:trace>
  <inkml:trace contextRef="#ctx0" brushRef="#br0" timeOffset="1444">2035 1161 1883 0,'0'0'327'0,"0"0"-183"16,0 0 10-16,-26 178 120 16,23-114-98-16,0-2-128 15,3-4-31-15,0-9-17 16,16-6-141-16,13-13-175 16,0-19-448-16</inkml:trace>
  <inkml:trace contextRef="#ctx0" brushRef="#br0" timeOffset="1590">2019 627 2230 0,'0'0'286'16,"0"0"-286"-16,0 0-163 15,0 0-153-15,0 0-1607 16</inkml:trace>
  <inkml:trace contextRef="#ctx0" brushRef="#br0" timeOffset="1937">2446 1432 1825 0,'0'0'233'0,"0"0"-146"15,0 0-81-15,0 0 8 16,0 0 47-16,211-11-26 16,-152-19 23-16,-4-5-42 15,-10-5-1-15,-19-3 37 16,-19-2-22-16,-7 4 51 16,-10 2 24-16,-32 12-10 15,-6 9 11-15,-11 18-9 16,0 0-4-16,1 39 28 15,13 23-58-15,9 13 1 16,13 8 11-16,20-1-39 16,3-9 7-16,17-9-43 15,28-11-8-15,19-14-23 0,63-28-176 16,-13-10-395-16,-7-1-353 16</inkml:trace>
  <inkml:trace contextRef="#ctx0" brushRef="#br0" timeOffset="2187">3433 1130 1657 0,'0'0'787'0,"0"0"-605"16,0 0 75-16,-221 74 38 15,159-18-99-15,14 6-88 16,15 2-6-16,16 3-80 15,17-6 4-15,0-3-11 0,36-8-14 16,17-12-2-16,12-13-3 16,2-15-50-16,4-10-9 15,1 0-119-15,-1-44-136 16,-19 5-263-16,-20-1-211 0</inkml:trace>
  <inkml:trace contextRef="#ctx0" brushRef="#br0" timeOffset="2389">2457 694 1388 0,'0'0'1006'0,"0"0"-910"0,0 0-62 15,0 0 124-15,222-97-40 16,-149 90-60-16,-9 7-47 15,-5 7-11-15,3 78-151 16,-17-6-227-16,-14 0-470 0</inkml:trace>
  <inkml:trace contextRef="#ctx0" brushRef="#br0" timeOffset="2532">3001 2272 2065 0,'0'0'752'0,"0"0"-576"16,0 0-86-16,0 0-90 16,0 0-108-16,42-188-995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3:09.0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1240 1737 0,'0'0'356'0,"0"0"-241"16,0 0-60-16,0 0 90 16,176-72-20-16,-83 12-97 15,11-17-6-15,6-13-21 0,1-6-1 16,-10-9 0-16,-14-4 0 15,-22 2-8-15,-26 0 7 16,-30 7 2-16,-9 7 63 16,-6 14 6-16,-30 18 9 15,-9 14 63-15,-4 21-67 16,-6 26-17-16,-7 2 1 16,4 59-19-16,-4 51 49 15,8 46-37-15,18 39-7 16,10-10 36-16,23-34-81 0,3-49 21 15,3-31-3 1,23 3-12-16,10-1-8 0,12-5 2 16,14-23-100-16,13-23-57 15,37-24-397-15,-11 0-1 16,-17-27-821-16</inkml:trace>
  <inkml:trace contextRef="#ctx0" brushRef="#br0" timeOffset="355">1262 819 1758 0,'0'0'637'15,"0"0"-459"-15,0 0 112 0,-191-8-32 16,113 39-100 0,2 11-19-16,12 9-82 0,19 5-23 15,22 2 17-15,23-5-51 16,6-7-13-16,47-11 2 15,14-15-68-15,15-16-2 16,2-4-79-16,-11-21-5 16,-11-17 81-16,-20 0 17 15,-15 4 67-15,-15 10 49 16,-12 11 81-16,0 13 29 16,0 0-78-16,-12 19-21 15,2 16 30-15,7 3-80 16,3 6-8-16,0-6-2 15,25-6-72-15,11-6-85 16,26-13-208 15,-11-9-419-31,-4-4-3 0</inkml:trace>
  <inkml:trace contextRef="#ctx0" brushRef="#br0" timeOffset="507">1242 241 2481 0,'0'0'495'16,"0"0"-459"-16,0 0-35 15,0 0-2-15,253 152-2 16,-147-91-164-16,-5-9-949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6:00.43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100 274 1654 0,'0'0'322'0,"0"0"-126"0,0 0-2 15,0 0 26-15,0 0-29 16,0 0-90-16,-20-28-20 16,20 41-69-16,0 28 16 15,3 24 69-15,14 26-35 16,-5 22-11-16,2 10-12 16,-8 1-14-16,1-4 38 15,-4-10-56-15,-3-13-7 16,0-13 27-16,0-12-21 15,0-16-4-15,0-15-2 16,0-17 0-16,0-15 0 0,0-9 0 16,0-7-9-16,3-33 1 15,0-25-24-15,-3-21 0 16,0-19 5-16,-19-37 27 16,-24-36-12-16,7 14 3 15,7 20-34-15,12 28 42 16,17 43 0-16,0 2-10 15,11 2 4-15,21 12 7 16,10 13 27-16,4 11-27 16,10 12 0-16,0 10 5 15,6 11 1-15,1 0 0 16,-1 15 1-16,-4 19-7 16,-5 11 19-16,-17 11-19 0,-10 8 0 15,-20 5 12 1,-6 2-5-16,-12 2 19 0,-38 1-20 15,-13-7 10-15,-11-8 9 16,1-9-25-16,8-17 0 16,19-13 9-16,13-14-9 15,24-6-15-15,15-15-95 16,30-14-401-16,10-7-469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3:11.1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0 162 854 0,'0'0'1586'0,"0"0"-1293"16,0 0-220-16,0 0-73 15,0 0-2-15,0 0-473 16,75-162-999-16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3:11.7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525 863 2082 0,'0'0'276'15,"0"0"-171"-15,0 0 129 0,0 0 47 16,-75-152-79-16,30 126-91 15,-7 15-55-15,-6 11 34 16,-3 0-82-16,-5 40-7 16,8 21 59-16,6 15-60 15,20 9 10-15,16 5-10 16,16-5 9-16,3-12-18 16,39-15 9-16,20-14-70 15,13-19 5-15,1-24-105 16,-3-1 1-16,-9-20 13 15,-13-21 16-15,-15-8 129 16,-10-10-8-16,-13-2 19 16,-7 0 125-16,-6 11-2 0,0 12 7 15,0 16 0-15,0 13-44 16,-6 9 44-16,-4 19-119 16,1 41-10-16,0 24 91 15,-2 14-61-15,8 11 13 16,3 7-10-16,0-2-32 15,0 2 53-15,0-4-55 16,6-10 0-16,5-9 11 16,-2-17-11-16,-3-18-24 15,-2-17-51-15,2-18-89 16,0-16-56-16,11-20-257 16,3-26-220-16,-7-6-1244 0</inkml:trace>
  <inkml:trace contextRef="#ctx0" brushRef="#br0" timeOffset="396">843 649 1971 0,'0'0'383'15,"0"0"-286"-15,0 0 83 16,0 0 68-16,0 0-24 15,0 0-147-15,81 189-41 16,-72-119 37-16,4 3-64 0,7-6 5 16,2-10-14-1,7-7 9-15,7-19-26 0,9-18-13 16,8-13-94-16,1-17 12 16,2-35-59-16,-5-12 1 15,-9-4 21-15,-9-1 90 16,-11 12 59-16,-8 13 20 15,-8 18 141-15,-6 17 111 16,0 9-144-16,0 9-53 16,0 29 29-16,-9 8-25 15,4 4 36-15,5 2-106 16,0-5-1-16,8-6-16 16,17-8-79-16,12-7-85 15,36-12-179-15,-1-5-133 16,-7-9-107-16</inkml:trace>
  <inkml:trace contextRef="#ctx0" brushRef="#br0" timeOffset="759">1996 793 2160 0,'0'0'480'16,"0"0"-201"-16,0 0 5 15,-181-19-86-15,115 38-44 16,2 26-95-16,9 6-23 15,13 10 36-15,23 1-72 16,19-4-3-16,0-6-3 16,45-11-30-16,16-13 6 0,10-20-89 15,10-8-38-15,-9-8-8 16,-4-31-29-16,-17-8 70 16,-15-4 53-1,-10-3 71-15,-10 10 23 0,-10 9 95 16,-6 16 57-16,0 15 33 15,0 4-115-15,0 13-41 16,0 24 17-16,0 13-24 16,0 6 30-16,0-1-75 15,0-1 0-15,14-7-6 16,3-15-12-16,-5-8-85 16,-2-12-86-16,-1-12-285 15,-4 0-185-15</inkml:trace>
  <inkml:trace contextRef="#ctx0" brushRef="#br0" timeOffset="994">1853 23 1855 0,'0'0'319'0,"0"0"-186"15,0 0 55-15,0 0 43 16,0 0-73-16,188 29 6 16,-172-5-113-16,-8 1-36 15,-8 8 9-15,-5 5-24 16,-40 20-81-16,3-8-450 0,3-10-884 0</inkml:trace>
  <inkml:trace contextRef="#ctx0" brushRef="#br0" timeOffset="1300">2564 0 1876 0,'0'0'915'0,"0"0"-851"0,0 0 3 16,0 0 201-16,236 122-99 15,-152-51 7-15,9 16-53 16,2 11-32-16,-11 17 11 16,-6 29-61-16,-26 30-19 15,-42 30 14-15,-23 3-36 16,-75-14-27-16,-38-22-52 15,22-60-193-15,10-26-750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3:10.72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0 951 983 0,'0'0'830'0,"0"0"-733"16,0 0-35-16,0 0-18 16,0 0 98-16,0 0 10 15,0 0-72-15,193-53-49 16,-109 1-11-16,6-15-12 15,8-9-16-15,-5-6 8 16,-9-8-72-16,-19 2 25 16,-18 1 14-16,-32 4 33 15,-15 8 2-15,0 11 32 16,-26 8 71-16,-13 19-47 0,-6 10 13 16,-6 16 29-16,1 11-15 15,2 7 0-15,3 36-40 16,6 21-14-16,9 21 49 15,12 17-79-15,7 12-1 16,5 4 18-16,3 5-18 16,3-3 0-16,0-6-1 15,0-12 2-15,0-15 13 16,0-23-14-16,0-16-27 16,0-21 27-16,0-19-36 15,0-8 24-15,0-13 12 16,0-30 0-16,0-17-21 0,15-8 21 15,12-7-16 1,8 3 4-16,10 12 0 0,5 13 11 16,1 21-23-16,1 19 24 15,-4 7-8-15,-6 33 23 16,-8 22-15-16,-9 9 46 16,-2 6-37-16,-7 1 5 15,1-9-14-15,-2-6 0 16,12-11 12-16,1-17-12 15,11-10-25-15,10-15-20 16,6-3-25-16,7-14-45 16,5-30-15-16,1-15-26 15,-6-8 87-15,-16-3 8 0,-14 0 61 16,-16 7 59-16,-16 9 87 16,0 11 47-16,-22 12 1 15,-23 12-91-15,-14 13 23 16,-2 6-59-16,-4 21-22 15,6 23 54-15,17 11-42 16,12 10-9-16,24-3-28 16,6 0-19-16,11-2 37 15,31-14-38-15,15-8 0 16,15-15-12-16,2-14-19 16,4-9-38-16,-3 0-88 15,6-18-135-15,-19-11 43 16,-20-3-520-16</inkml:trace>
  <inkml:trace contextRef="#ctx0" brushRef="#br0" timeOffset="212">1012 373 1872 0,'0'0'350'16,"0"0"-272"-16,0 0 105 15,0 0 10-15,182-67-42 16,-120 46-54-16,-1 9-64 16,-7 7 10-16,-8 5-43 0,-7 13-125 15,-3 60-83 1,-11-6-376-16,-11 3-851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3:35.6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2904 0,'0'0'483'0,"0"0"-384"16,0 0-84-16,0 0-15 16,0 0-227-16,0 0-1077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3:35.79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2912 0,'0'0'228'16,"0"0"-228"-16,0 0-651 15,0 0-664-15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3:34.0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0 651 2322 0,'0'0'181'16,"0"0"-181"-16,0 0 0 15,176-173 60-15,-118 91 23 0,-1-6-59 16,-7 1-18-16,-14 3 6 16,-13 17 140-16,-11 21-17 15,-9 22-44-15,-3 24 53 16,0 14-86-16,0 50-29 16,-3 28 26-16,-14 18-12 15,2 6 26-15,-1 3-48 16,2-4-20-16,5-13 52 15,2-12-53-15,1-11-21 16,0-18-68-16,6-11-207 16,0-18-531-16,0-17-1341 0</inkml:trace>
  <inkml:trace contextRef="#ctx0" brushRef="#br0" timeOffset="291">1783 110 2374 0,'0'0'457'16,"0"0"-403"-16,-178 117 148 16,84-59-15-16,-7 4-63 15,8-4-110-15,12-2-5 16,16-2 19-16,18-4-28 15,29 0 1-15,18-4-2 16,0 1 13-16,26 3 5 0,22-1-17 16,14 5 0-16,10-1-19 15,7-2 11-15,16 2-83 16,48 5-75-16,-20-10-393 16,-16-17-434-16</inkml:trace>
  <inkml:trace contextRef="#ctx0" brushRef="#br0" timeOffset="758">2396 644 2567 0,'0'0'363'0,"0"0"-362"0,0 0 10 15,0 0 126-15,0 0 36 16,184 58-112-16,-132-11-34 16,-10 9 30-16,-13 4-30 15,-19 6-5-15,-10 1-1 16,0-6-13-16,-30-3-16 16,-4-14 5-16,1-16-33 15,10-12 14-15,10-16-74 16,13-5-111-16,0-38-98 15,39-21-7-15,19-15-24 16,17-10 1-16,7-5-197 16,-6 7 197-16,-14 13 335 15,-17 16 234-15,-18 24 282 0,-21 15-197 16,-6 17 203-16,0 2-178 16,-13 23-90-16,-16 24-26 15,-10 17-107-15,-3 6-35 16,6 3 20-16,10-6-52 15,13-6-10-15,13-11-44 16,4-10 0-16,41-7-14 16,85-19-176-16,-7-8-286 15,6-6-480-15</inkml:trace>
  <inkml:trace contextRef="#ctx0" brushRef="#br0" timeOffset="1095">4959 244 2542 0,'0'0'476'16,"0"0"-382"-16,0 0 24 15,-165 75 90-15,81-24-44 16,-14 13-128-16,-15 7-20 15,-4 2 31-15,7 0-29 16,16-5 57-16,23-8-75 16,26-8 1-16,21-6 6 0,24-1-1 15,0-5-6-15,30 1 0 16,21 0 1-16,18 3 5 16,12-4-6-16,10 1-7 15,9-3-2-15,7-3-36 16,9-6-86-16,46-6-71 15,-25-7-358-15,-24-14-352 0</inkml:trace>
  <inkml:trace contextRef="#ctx0" brushRef="#br0" timeOffset="1552">5559 352 1751 0,'0'0'1156'16,"0"0"-1028"-16,0 0-128 15,0 0 94-15,0 0 69 16,80-160-51-16,-14 148-112 16,5 8 9-16,4 4 27 15,-1 11-15-15,-7 29-9 16,-11 13 32-16,-14 17-7 15,-26 8 71-15,-16 12-85 16,-19 7-1-16,-43 3 55 16,-13-10-70-16,-2-8-6 0,2-15-1 15,17-15 21-15,13-11-4 16,19-16-17-16,15-6 0 16,11-11-24-16,0-2 24 15,40-3-24-15,12-3-17 16,19 0-49-16,16-6 50 15,63-24-151-15,-20 5-416 47,-7-2-287-15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3:32.4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14 226 2111 0,'0'0'373'16,"0"0"-247"-16,0 0-116 16,0 0 140-16,0 0 71 15,106 214-100-15,-47-125-61 16,9 6-5-16,10 1 7 0,12 4 36 16,0-8-67-1,5-4-30-15,-5-9 34 0,-9-9-28 16,-5-8-7-16,-15-14 0 15,-10-5 0-15,-12-11-16 16,-10-12-22-16,4-18-201 16,-7-2-212-16,-7 0-263 0</inkml:trace>
  <inkml:trace contextRef="#ctx0" brushRef="#br0" timeOffset="272">1222 299 1947 0,'0'0'474'0,"0"0"-308"0,0 0-36 16,0 0 119-16,0 0 22 15,-237 186-160-15,138-114-66 16,-19 16-6-16,-14 11-29 15,-8 4 37-15,4 1-47 16,12-1 0-16,21-16-21 16,26-11 6-16,27-15-136 15,44-11-162-15,6-18-323 16,6-15-152-16</inkml:trace>
  <inkml:trace contextRef="#ctx0" brushRef="#br0" timeOffset="667">1281 1033 1861 0,'0'0'345'15,"0"0"-215"-15,0 0 20 16,184 29 18-16,-96-29-19 15,11 0-103-15,5-21-28 16,-6-10-4-16,-14-6-14 0,-19-2 0 16,-23 1-1-16,-26-1 7 15,-16 2 11 1,0-1 33-16,-31 3 7 0,-19 8 73 16,-4 10-64-16,-12 17 3 15,-2 0-21-15,1 29-31 16,2 21 19-16,9 15-12 15,17 7-12-15,17 7 17 16,19 2-29-16,3-5 0 16,25-8-3-16,31-11 9 15,12-9-12-15,13-16-44 16,13-17-107-16,52-15-147 16,-23-27-361-16,-13-10-295 0</inkml:trace>
  <inkml:trace contextRef="#ctx0" brushRef="#br0" timeOffset="889">2509 217 2009 0,'0'0'570'0,"0"0"-503"16,0 0 48-16,-7 163 163 15,7-64-83-15,0 14-71 16,-3 5-55-16,0-3-29 15,0-6 23-15,3-10-63 16,0-11-5-16,0-16-3 16,0-14-107-16,0-11-191 15,0-17-456-15,6-16-697 0</inkml:trace>
  <inkml:trace contextRef="#ctx0" brushRef="#br0" timeOffset="1046">2479 855 2020 0,'0'0'468'15,"0"0"-420"-15,0 0-5 16,241-90-25-16,-140 45-18 16,-17 11-107-16,-20 4-654 0</inkml:trace>
  <inkml:trace contextRef="#ctx0" brushRef="#br0" timeOffset="1247">1685 318 2271 0,'0'0'689'16,"0"0"-576"-16,0 0-113 15,172-92 0-15,-68 39-12 16,61-20-88-16,-25 17-586 16,-17 12-1456-16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3:38.59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115 0 2503 0,'0'0'342'0,"0"0"-205"15,0 0-119-15,183 27 61 16,-114-17 61-16,5-2-140 16,1 3-48-16,9 7-286 15,-22-4-391-15,-20 1-1262 0</inkml:trace>
  <inkml:trace contextRef="#ctx0" brushRef="#br0" timeOffset="192">0 535 2850 0,'0'0'490'16,"0"0"-444"-16,0 0 5 15,0 0-12-15,175 6 12 16,-90-12-51-16,45-9-114 16,-24 5-350-16,-8 3-885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3:36.6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37 610 1702 0,'0'0'492'0,"0"0"-396"0,0 0-5 15,0 0 132-15,19 186 12 16,-7-69-57-16,-1 18-99 16,-8 5-31-16,-3-23 5 15,0 5-29-15,0-20 37 16,0-20-61-16,0-27 0 15,0-20 5-15,0-25-5 16,0-10-6-16,0-10 0 16,0-42-84-16,-3-23 48 15,0-23-21-15,-5-15 16 16,-4-37 46-16,-1 11-37 0,-7-4 14 16,8 6 8-1,4 32 16-15,8 9-3 0,4 25 3 16,35 31 0-16,16 22 40 15,10 16-4-15,7 2 10 16,2 5 1-16,1 18-35 16,-1-2 24-16,4-1-36 15,-3-7-9-15,2-9 8 16,11-4-229-16,-17 0-249 16,-20-9-265-16</inkml:trace>
  <inkml:trace contextRef="#ctx0" brushRef="#br0" timeOffset="205">3 1166 2196 0,'0'0'350'0,"0"0"-260"16,0 0 21-16,176 4-7 15,-85-12-35-15,12-13-69 16,60-2-72-16,-28 2-122 16,-15 5-476-16</inkml:trace>
  <inkml:trace contextRef="#ctx0" brushRef="#br0" timeOffset="582">1358 0 2143 0,'0'0'298'16,"0"0"-218"-16,0 0-9 15,0 0 19-15,-77 204-90 16,25-105-127-16,7-12-468 16,3-15-1270-16</inkml:trace>
  <inkml:trace contextRef="#ctx0" brushRef="#br0" timeOffset="922">2218 303 2111 0,'0'0'316'0,"0"0"-203"16,0 0-77-16,-235 263 211 0,129-93-11 15,-10 40-140-15,9 14-31 16,32-17-4-16,30-49 8 16,31-50-18-16,14-29-51 15,0-15-11-15,6 0-34 16,61 3-158-16,-3-11-256 15,-2-28-295-15</inkml:trace>
  <inkml:trace contextRef="#ctx0" brushRef="#br0" timeOffset="1173">2149 1019 2592 0,'0'0'341'0,"0"0"-275"16,0 0-21-16,0 0 144 15,117 174-23-15,-58-104-93 16,8 3-41-16,4 1 10 16,7-8-42-16,-3-7 0 15,-1-7-1-15,-5-11-81 16,5-12-123-16,-22-11-336 15,-12-13-267-15</inkml:trace>
  <inkml:trace contextRef="#ctx0" brushRef="#br0" timeOffset="1385">2816 1106 2196 0,'0'0'488'0,"0"0"-374"15,0 0 200-15,0 0-92 16,-146 176-116-16,85-103-29 16,-7 1-76-16,-2 3 0 15,-6-4-1-15,12-9-60 16,8-8-29-16,21-22-238 16,16-11-437-16,8-20-890 0</inkml:trace>
  <inkml:trace contextRef="#ctx0" brushRef="#br0" timeOffset="1689">2897 496 2402 0,'0'0'271'0,"0"0"-171"15,0 0-60-15,0 0 177 16,0 0 34-16,211 135-145 16,-145-63-53-16,2 13 25 15,-4 10-17-15,-2 11 58 0,-11 2-86 16,-18 0-33-16,-16 3 36 16,-17-7-36-16,-8 2-1 15,-34-6-10-15,-9-8-49 16,-5-13 12-16,8-15-108 15,9-25-139-15,14-22-407 16,11-17-1114-16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3:41.4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245 0 2092 0,'0'0'516'0,"0"0"-465"16,0 0-50-16,0 0 184 15,0 0 16-15,0 0-101 16,0 0-3-16,107 180-41 16,-72-107 15-16,4 4-12 15,0 1-37-15,0 1 32 0,0-3-31 16,0-9-8-1,0-11 6-15,-7-10-21 0,-2-11-1 16,-11-8-10-16,-7-13-95 16,2-11-122-16,-5-3-223 15,1-13-58-15,-4-12-123 16</inkml:trace>
  <inkml:trace contextRef="#ctx0" brushRef="#br0" timeOffset="300">812 24 1864 0,'0'0'389'0,"0"0"-217"16,0 0 84-16,0 0 65 15,0 0-129-15,0 0-107 16,0 0 12-16,-129 125-74 15,57-55 11-15,-13 7 2 16,-5 4-34-16,-1 3 8 16,3-6-10-16,7-2 2 15,17-11-16-15,12-9 14 16,19-12-13-16,14-10-16 16,16-11-80-16,3-10-98 15,30-13-247-15,7 0-190 16,3-16-1260-16</inkml:trace>
  <inkml:trace contextRef="#ctx0" brushRef="#br0" timeOffset="660">1496 497 1884 0,'0'0'487'0,"0"0"-368"0,0 0-41 16,0 0 188-16,0 0 28 15,0 0-144-15,0 0-62 16,166 2-22-16,-99-2-30 16,11-2 27-16,4-8-62 15,-6 4-1-15,-4 1 47 16,-13 2-47-16,-17 3-40 16,-22 0-58-16,-11 11-438 15,-9 4-424-15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8:51.09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352 687 1684 0,'0'0'285'0,"0"0"-241"16,0 0 26-16,0 0 177 15,0 0-36-15,0 0-34 16,0 0-97-16,-110-100-6 16,72 100 15-16,-9 8-47 15,2 22 9-15,10 9-15 16,1 5-29-16,12 3 37 16,8 2-44-16,11 2 0 15,3-7-15-15,0-2 6 16,20-10-47-16,8-8-9 15,6-13-52-15,2-11 38 16,4 0-15-16,-5-38 2 0,4-18 48 16,-2-18-66-16,-9-17 12 15,0-11 32-15,-13-8 50 16,-4-5 7-16,-11 3 18 16,0 12 45-16,0 20 75 15,0 24-42-15,0 24 23 16,0 23 33-16,0 9-54 15,0 26-14-15,0 30-34 16,0 20 5-16,0 16 2 16,0 8-48-16,0 7 0 0,0-2 5 15,3 2-4 1,6-6 11-16,1-5-12 0,7-4 0 16,-2-10-7-16,5-13-7 15,3-17-50-15,1-14-17 16,2-14-25-16,0-15 63 15,0-9-27-15,7 0 52 16,-1-27 12-16,10-11 1 16,9-9-38-16,3-9 10 15,8-9-14-15,1-3 8 16,-4 1-65-16,-10 10 86 16,-13 11 18-16,-19 7 1 15,-14 13 24-15,-3 2 53 16,-3 9 2-16,-26 2 36 15,-11 5-40-15,-10 5 14 0,2 3-2 16,-1 0-19-16,7 0-23 16,5 15-11-16,8 6 5 15,13 6-22-15,5 8-18 16,11 4 0-16,0 2 2 16,0 1-2-16,20 5-13 15,10-10-29-15,2-1 6 16,7-13-15-16,4-8-76 15,2-15 1-15,6 0 32 16,-3-19-22-16,1-15-7 16,-4-10-2-16,-5 0 81 15,-7 6 44-15,-10 5-18 16,-14 14 18-16,-1 13 83 16,-5 6-1-16,-3 0-14 15,3 31-26-15,-3 11 33 0,0 11-13 16,0 2-62-16,0-2 0 15,0-9 0-15,0-9 13 16,0-17-26-16,0-14 6 16,0-4 7-16,0-22 19 15,0-28-19-15,3-14 0 16,17-8 0-16,2-1 0 16,4 6-4-16,5 6 4 15,0 21 0-15,6 13 49 16,-1 17-36-16,4 10 8 15,5 8 40-15,1 33 11 16,3 12 107-16,-2 11-116 16,-12 7-21-16,-2-2 30 0,-10-11-49 15,-10-8-13-15,-3-14-5 16,-4-19-4-16,-6-11-2 16,0-6-76-16,0-23-110 15,0-15-353-15,-13-7-399 0</inkml:trace>
  <inkml:trace contextRef="#ctx0" brushRef="#br0" timeOffset="256">661 358 2241 0,'0'0'280'15,"0"0"-169"-15,0 0-111 16,0 0 189-16,0 0 16 16,167-154-99-16,-107 128-73 15,-1 5-25-15,-7 12-8 16,-10 9-11-16,-9 0-206 16,-7 9-45-16,2 21-221 15,-6-4-2-15,-6-5-258 0</inkml:trace>
  <inkml:trace contextRef="#ctx0" brushRef="#br0" timeOffset="344">1270 171 998 0,'0'0'782'0,"0"0"-539"16,0 0-56-16,0 0-87 15,161-153-100-15,-112 141-72 16,-10 6-291-16,-8 6-1378 16</inkml:trace>
  <inkml:trace contextRef="#ctx0" brushRef="#br0" timeOffset="558">30 381 2558 0,'0'0'308'0,"0"0"-308"15,0 0-18-15,0 0 7 16,259-21 11-16,-161 21-203 16,-16 21-1093-16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6:07.25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33 184 1969 0,'0'0'500'0,"0"0"-392"0,0 0 26 16,0 0 84-16,0 0-44 15,0 0-99-15,0 0-34 16,32-153-40-16,11 138 13 15,4 4 26-15,1 8-39 16,-2 3-1-16,0 0 7 16,-10 12-1-16,-10 14 21 15,-12 9-27-15,-14 9 25 16,0 4 34-16,-20 4-53 16,-23 1 13-16,-2-2-16 15,-8-2 8-15,4-4-22 16,6-7 1-16,4 1-90 15,2 14-139-15,12-9-397 0,8-6-557 16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3:45.0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28 647 1033 0,'0'0'750'0,"0"0"-580"0,0 0-74 15,0 0 142-15,0 0-41 16,0 0-76-16,0 0-20 15,-28-8-62-15,28 6 16 16,0-5-4-16,13-1-17 16,10-7 27-16,9-2-59 15,7-7-2-15,6-8 25 16,10-6-24-16,4-5-1 16,3-7 0-16,-1-5 1 0,-7-1-14 15,-4-6 13-15,-8 5 0 16,-13 4-2-16,-7 9 2 15,-11 10 0-15,-8 8 18 16,-3 10 4-16,0 8 93 16,0 8-35-16,0 0-31 15,0 0 5-15,-11 18-54 16,-1 14 0-16,-4 9 6 16,7 13-5-16,-5 11 29 15,4 11-18-15,1 5 2 16,0 4 38-16,-5 0-51 15,0-4 8-15,5-5 4 16,-4-9-2-16,7-5 2 16,-5-7-13-16,8-8-33 0,3-6-59 15,0-5-241-15,0-6-415 16,0-8-1361-16</inkml:trace>
  <inkml:trace contextRef="#ctx0" brushRef="#br0" timeOffset="363">78 1118 1859 0,'0'0'579'0,"0"0"-466"15,0 0-91-15,0 0 153 16,0 0 43-16,0 0-108 16,0 0 4-16,59 11-60 15,-14-11-4-15,9 0 8 16,8 0-31-16,7 0 3 16,1 0-14-16,6-2-14 15,0-5 42-15,2-2-44 16,1 4 0-16,-6 0 19 15,-11-1-19-15,-10 2 0 0,-15 2-6 16,-15 2-29 0,-5 0-25-16,-14 2-202 0,-3 13-325 15,0-3-571-15</inkml:trace>
  <inkml:trace contextRef="#ctx0" brushRef="#br0" timeOffset="946">431 1604 2043 0,'0'0'286'0,"0"0"-190"16,0 0 99-16,0 0 69 15,0 0-79-15,0 0-131 16,0 0 26-16,-10-5-72 16,40-18-7-16,9-3 40 15,6-4-41-15,6 7-1 16,5 3 0-16,-5 8 1 16,2 9 33-16,-8 3-33 15,-3 3 0-15,-6 26 64 16,-11 15-26-16,-8 11-7 15,-17 11-10-15,0 11-9 16,-30 8 42-16,-24 5-54 0,-18 3 0 16,-16 0 26-1,-9-5-18-15,-6-6-7 0,0-16 12 16,-1-6-13-16,15-17 47 16,19-13-47-16,17-13 0 15,21-15 25-15,19-2-23 16,13 0-2-16,0-29 0 15,39-8 6-15,20-5-8 16,8 3 2-16,11 3-4 16,-2 9-10-16,-9 17 14 15,-8 6 0-15,-8 4 14 16,-3 6 0-16,-6 13 53 16,0 6-55-16,0-3-4 15,2-5 48-15,1-4-55 0,6-10-2 16,2-3-11-16,34-11-93 15,-16-19-89-15,-10-5-661 16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3:52.5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11 248 2656 0,'0'0'434'16,"0"0"-434"-16,0 0 0 0,0 0 160 15,0 0-66-15,0 0-50 16,-6 177-22-16,18-71 5 16,-2 11 59-16,-1 3-62 15,-6-1-12-15,5-6 19 16,-2-9-17-16,-3-19 7 15,3-17-21-15,-2-14 0 16,-1-23 14-16,-3-17-14 16,3-14-23-16,-3 0 22 15,3-30-41-15,0-28-5 16,3-21 2-16,2-22-3 16,-2-16 35-16,-3-31-37 15,0 11 6-15,-3-4 21 0,0 4 1 16,0 30 21-16,0 1-13 15,0 28 14-15,0 23 74 16,10 20-53-16,16 16 21 16,13 14 8-16,9 5-7 15,8 0-1-15,8 3-12 16,4 12-18-16,7-5 38 16,3-1-50-16,4-3 0 15,-3-2 12-15,0-2-12 16,-12-2-9-16,-14 0-36 15,-14 12-87-15,-14-3-133 16,-19 5-647-16</inkml:trace>
  <inkml:trace contextRef="#ctx0" brushRef="#br0" timeOffset="213">0 747 2058 0,'0'0'705'16,"0"0"-611"-16,0 0-40 15,0 0 154-15,0 0-46 16,227 3-38-16,-135-9-124 16,9-6-17-16,40 6-17 0,-21 4-416 15,-19 2-948-15</inkml:trace>
  <inkml:trace contextRef="#ctx0" brushRef="#br0" timeOffset="523">1940 248 2638 0,'0'0'512'0,"0"0"-502"16,0 0 34-16,0 0 167 0,0 0-79 15,-5 204-30-15,5-113-66 16,0 7 27 0,0 8 51-16,-6 2-77 0,-8-3-8 15,-1-3-25-15,-1-9 7 16,-4-10-16-16,7-15 5 15,4-18-67-15,3-12-29 16,6-23-128-16,0-9-299 16,6-6-344-16</inkml:trace>
  <inkml:trace contextRef="#ctx0" brushRef="#br0" timeOffset="788">1410 539 1413 0,'0'0'1246'0,"0"0"-950"15,0 0-211-15,0 0 92 16,0 0 25-16,85-174-115 16,-27 114-35-16,13-4-17 15,1 6-7-15,-1 3 43 16,-2 14-34-16,-12 16-2 15,-1 9 40-15,-8 16-59 16,-6 0 8-16,-3 12-24 16,6 24-9-16,24 19-85 0,-10-5-211 15,-8-10-995-15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3:51.46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188 333 1478 0,'0'0'397'0,"0"0"-230"15,0 0 30 1,0 0 52-16,0 0-14 0,0 0-23 16,117-19-105-16,-40 18-22 15,18-2 15-15,14-3-76 16,12-1-22-16,8 1-2 16,42 4-74-16,-31 2-158 15,-30 0-526-15</inkml:trace>
  <inkml:trace contextRef="#ctx0" brushRef="#br0" timeOffset="478">0 607 1428 0,'0'0'1250'16,"0"0"-1126"-16,0 0-100 15,0 0 28-15,227-12 95 16,-123-3 10-16,16 4-132 16,9-4-23-16,7 4 32 15,-6 0-34-15,-8 3 0 16,-11-1-13-16,-17 1-89 16,-19 0-51-16,-27-7-116 15,-18 1-49-15,-21-9 101 0,-9-7 77 16,-17-10 126-1,-28-4 14-15,-6-12 64 0,-10 0 76 16,-1-2 26-16,3 2 9 16,7 13 17-16,14 9-31 15,11 13 25-15,21 12-42 16,6 9-98-16,9 0 2 16,41 17-47-16,17 17 0 15,12 11 46-15,5 5-47 16,-3 2 0-16,-7 7 10 15,-16 2-10-15,-16-1 59 16,-22 5-58-16,-20-1 25 16,-17 0 41-16,-37 5-58 15,-18-9-9-15,-9-4-1 16,4-8-80-16,22-9-93 0,18-22-568 16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3:50.1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146 167 684 0,'0'0'893'16,"0"0"-642"-16,0 0-43 15,0 0 97-15,0 0 0 16,0 0-20-16,-116-94-49 16,100 82-111-16,5 4-4 0,8 5-27 15,3 3-44-15,0 0-8 16,0 0-42-16,42 23 1 15,20 19 22-15,28 4-23 16,18 3 0-16,8 1-3 16,10-3 4-16,-2-3-2 15,2-6 1-15,0-5 0 16,-9-6-6-16,-13 0 4 16,-23-5-24-16,-22 2 25 15,-33 6 2-15,-26 2-8 16,-6 11 5-16,-53 7 2 15,-28 12 15-15,-28 2-15 16,-11 3 0-16,-14 3 5 0,2-6 1 16,4-3 2-1,15-5-8-15,22-9 0 0,19-10 15 16,26-9-15-16,22-16-18 16,18-3-9-16,12-9-110 15,26-5-189-15,22-24-468 16,8-10-795-16</inkml:trace>
  <inkml:trace contextRef="#ctx0" brushRef="#br0" timeOffset="481">2103 16 2212 0,'0'0'369'0,"0"0"-266"15,0 0 28-15,0 0 178 16,0 0-98-16,0 0-73 16,0 0-93-16,-6-18 0 15,-16 42-1-15,-11 13-37 16,-2 15 55-16,-8 12-61 15,5 13 8-15,5 4 49 16,7 8-57-16,10 3 19 16,13-2-20-16,3 3 1 15,19 1 26-15,26-3-27 16,23-3 0-16,16-14-12 0,20-11 12 16,16-20-17-16,17-21 11 15,4-22 6-15,10 0-25 16,-10-40 17-16,-18-21 8 15,-25-21 3-15,-30-14 3 16,-35-16 11-16,-33-27 22 16,-17 8-8-16,-47-6 50 15,-27 11-81-15,-6 32 11 16,-13 7-26-16,6 33 10 16,9 41-125-16,31 13-200 15,19 0-1412-15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3:56.4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689 980 2076 0,'0'0'462'0,"0"0"-426"16,0 0-35-16,0 0 149 16,0 0 9-16,0 0-109 15,169-76 0-15,-118 32-50 16,1-6 0-16,-4-5 7 16,-5-5-6-16,-10 1-1 15,-11 1 45-15,-10 8 40 16,-4 9 67-16,-8 16-73 0,0 9-16 15,0 16 24 1,0 3-50-16,-8 38-11 0,-4 23-26 16,-4 18 1-16,2 9 58 15,5 1-58-15,-1 2 5 16,7-10 42-16,3-5-48 16,0-15 8-16,0-11-8 15,0-12-21-15,0-9 10 16,0-8-145-16,0-11-172 15,0-3-424-15,0-8-1461 0</inkml:trace>
  <inkml:trace contextRef="#ctx0" brushRef="#br0" timeOffset="313">1800 1084 2268 0,'0'0'359'15,"0"0"-240"-15,0 0-2 16,0 0 165-16,0 0-75 15,11 170-150-15,-11-121-18 16,0 4-3-16,-30 3-17 0,-9-4-10 16,-4-2-9-16,1-9-82 15,8-3-101-15,14-21-391 16,10-8-553-16</inkml:trace>
  <inkml:trace contextRef="#ctx0" brushRef="#br0" timeOffset="661">2215 504 955 0,'0'0'1464'0,"0"0"-1293"15,0 0-127-15,0 0 143 16,194-46 58-16,-144 46-97 15,-2 14-68-15,-6 22-15 16,-14 14 12-16,-14 8-34 16,-14 15-11-16,-23 5 20 15,-32 7-52-15,-7-1 11 16,-2-4 0-16,9-12-10 16,9-7 22-16,20-16-21 15,10-9-2-15,16-11 6 16,0-7-6-16,10-10-12 15,26-2 3-15,12-6-33 16,14 0-6-16,16 0-87 16,55-20-238-16,-16 0-232 0,-10-4-563 15</inkml:trace>
  <inkml:trace contextRef="#ctx0" brushRef="#br0" timeOffset="946">3331 303 2638 0,'0'0'330'0,"0"0"-289"15,0 0 12-15,0 0 159 0,0 0-36 16,135 179-51-16,-82-103-83 15,-2 8 28-15,-3 10-4 16,-9 2-39-16,-9 5 17 16,-18-1-44-16,-12 1-15 15,-12-1-27-15,-38-3-96 16,-56 16-123-16,12-25-407 16,-3-25-347-16</inkml:trace>
  <inkml:trace contextRef="#ctx0" brushRef="#br0" timeOffset="1367">543 0 1854 0,'0'0'556'0,"0"0"-459"15,-168 135-5-15,60 36 141 16,1 70-9-16,17 33-13 16,37-4-112-16,53-40-39 15,8-69 13-15,43-36-73 16,63-11-81-16,-18-39-468 15,-1-16-1017-15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3:54.6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423 46 363 0,'0'0'1281'0,"0"0"-1046"16,0 0-105-16,0 0 86 16,0 0 45-16,0 0-131 15,0 0-46-15,-65 190 40 16,55-66-21-16,-4 13-13 16,5 6-47-16,6-23-11 15,3 3 13-15,0-15-45 16,0-18-6-16,3-20-2 15,17-20-5-15,8-21-150 16,14-29-130-16,-5 0-298 16,-12-9-611-16</inkml:trace>
  <inkml:trace contextRef="#ctx0" brushRef="#br0" timeOffset="402">0 726 1644 0,'0'0'511'16,"0"0"-437"-16,0 0 12 15,0 0 50-15,199 19 16 16,-118-19-47-16,3-7-48 16,0-5-11-16,-5-1 50 0,-12 5-50 15,-8 8-25-15,-14 0 11 16,-13 0-32-16,-8 29 20 15,-12 6 29-15,-9 5-28 16,0 7 34-16,-3-3-55 16,0-7 1-16,0-4 0 15,0-10 0-15,-9-8-1 16,-5-15 0-16,2 0 0 16,-4-8 18-16,2-28-18 15,5-9 0-15,9-16 5 16,0 1-5-16,9-8-6 15,30 2 0-15,6 3 12 16,5 9-3-16,1 8-3 16,2 20 0-16,-8 14-20 0,19 12-117 15,-8 26-190-15,-11 5-378 0</inkml:trace>
  <inkml:trace contextRef="#ctx0" brushRef="#br0" timeOffset="1092">1271 871 1817 0,'0'0'386'16,"0"0"-305"-16,0 0-60 0,0 0 82 15,0 0-52 1,192-4-32-16,-121-17-17 0,1-10 5 15,-7-2 27-15,-17-4-34 16,-20 2 0-16,-17-5 27 16,-11-2-26-16,-17 3 18 15,-31 0 23-15,-10 8 11 16,-10 9 84-16,-1 20-37 16,-2 2-28-16,7 24 52 15,5 25-50-15,17 15-17 16,16 13-8-16,23 0-32 15,3 1 44-15,20-2-61 16,31-12 0-16,14-11-19 16,16-17 19-16,6-16-81 15,11-20-49-15,-5 0-8 0,-1-32 60 16,-11-15-54-16,-14-8 23 16,-11-5 57-16,-14-3 2 15,-10 5 44-15,-13 9 6 16,-5 17 48-16,-11 14 71 15,0 18-37-15,-3 0-25 16,0 39 27-16,0 15-42 16,-3 8-26-16,-8-2-8 15,-1-4-1-15,2-12-10 16,4-9 3-16,-3-16 0 16,-5-13 9-16,4-6-9 15,-2-8 0-15,6-27-1 0,6-13-13 16,0-12 12-16,15-5-38 15,30 5 20-15,10 5 14 16,7 14-13-16,3 15 17 16,-1 16 2-16,-5 10 8 15,-14 10 91-15,-6 24-17 16,-13 13 17-16,-10 5-9 16,-5-3-63-1,-11-1-13 1,0-10-14-16,0-6-25 0,0-15-116 0,0-6-312 15,-8-11-328-15</inkml:trace>
  <inkml:trace contextRef="#ctx0" brushRef="#br0" timeOffset="1338">1268 300 2162 0,'0'0'302'16,"0"0"-219"-16,0 0-49 15,101-155 121-15,-29 109 39 16,7 1-31-16,7 16-131 16,-6 8-22-16,-2 19 12 15,0 2-22-15,32 33-93 16,-18 10-272-16,-13-2-586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4:03.8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499 67 1247 0,'0'0'262'0,"0"0"-39"15,0 0-30-15,0 0 82 16,0 0 3-16,0 0-86 15,0 0-73-15,-10-67 4 16,10 134-18-16,0 50-1 16,0 52-26-16,0-7-42 0,0-6 17 15,-3-31-26 1,0-34-11-16,3 4-1 16,0-3-15-16,0-28 0 0,3-17-72 15,30-43-181-15,-5-4-301 16,2 0-244-16</inkml:trace>
  <inkml:trace contextRef="#ctx0" brushRef="#br0" timeOffset="450">0 663 1930 0,'0'0'326'15,"0"0"-201"-15,0 0-88 0,0 0 113 32,0 0-6-32,201 44-69 0,-124-44-39 15,4-22 4-15,-6 0 14 0,-4 3 22 16,-6 6-49-16,-13 6-16 16,-6 7 4-16,-13 10-15 15,-11 30 35-15,-10 18 12 16,-9 18-16-16,-3 6 7 15,0 6-28-15,0-11-10 16,0-7 13-16,0-10-12 16,5-23-2-16,-5-10 1 15,0-16 0-15,0-11 35 16,0-2-35-16,0-37 12 0,-17-16 9 16,-2-15-15-1,5-15 18-15,5 1-23 0,9 0-1 16,0 7 10-16,12 17-10 15,21 8 0-15,9 19 5 16,9 6 3-16,5 15-14 16,3 12 6-16,2 0-84 15,32 39-57-15,-14-1-320 16,-12 2-332-16</inkml:trace>
  <inkml:trace contextRef="#ctx0" brushRef="#br0" timeOffset="1134">1287 1055 2049 0,'0'0'315'0,"0"0"-274"16,0 0-20-16,0 0 52 15,0 0-21-15,180 7-6 16,-108-14-37-16,-1-13-4 15,1-6 50-15,-10-5-36 16,-14-5 0-16,-19-1-11 16,-16-8-7-16,-13 1 53 15,-9 0-8-15,-33 4 26 16,-8 12 40-16,-8 3-4 16,-4 25-18-16,5 0-42 15,1 33-5-15,14 19 43 0,14 17-85 16,14 3 7-16,14 5 21 15,0-8-29-15,39-8-6 16,12-12 4-16,19-18-22 16,3-12 3-16,8-19-104 15,1 0-19-15,-1-26 8 16,-11-27-32-16,0-5 24 16,-16-1 31-16,-9 1 85 15,-15 8 26-15,-11 24 4 16,-10 17 55-16,-6 9 49 15,-3 15-25-15,0 29 31 16,0 14-35-16,0-5-39 16,0 5 23-16,-6-18-61 0,0-3 0 15,3-18 13-15,3-4-12 16,-4-15 6-16,4 0 10 16,0-22-11-16,0-21-12 15,13-15 0-15,23-9-2 16,10-3-6-16,9 9 14 15,-1 12 0-15,-1 16 18 16,-8 25 27-16,-9 8 73 16,-7 22-35-16,-10 31-21 15,-5 11 12-15,-8 6-38 16,-3 0-3-16,-3-9-6 16,0-9-27-16,0-10 2 15,0-18-2-15,0-13-99 16,0-11-124-16,0-9-400 0,0-14-847 0</inkml:trace>
  <inkml:trace contextRef="#ctx0" brushRef="#br0" timeOffset="1395">1425 574 2179 0,'0'0'345'16,"0"0"-299"-16,0 0-5 0,134-171 103 15,-66 109 62-15,7 1-77 16,-2 12-54-16,-8 14 75 16,-12 17-79-16,-11 18-48 15,-14 6 8-15,2 33-31 16,25 38-109-16,-6-9-525 15,5-10-1310-15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4:02.4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90 582 2479 0,'0'0'364'0,"0"0"-285"15,0 0-7-15,0 0 110 16,0 0-81-16,-25 185-31 16,25-104-55-16,3 12-14 15,3 0 18-15,0 1-17 16,1-10 19-16,-4-11-21 15,0-15 0-15,0-15-6 16,0-16 6-16,2-18-14 0,-2-9-11 16,0-3-15-1,-3-42 38-15,0-20-64 0,0-17-4 16,0-39 40-16,-6-47-15 16,-14 13 25-16,-2 6-1 15,5 24 21-15,9 37 26 16,8 1-19-16,0 9 47 15,0 22 38-15,31 19-46 16,8 16-6-16,6 12-8 16,6 9-16-16,10 0 44 15,9 0-60-15,0 0 1 16,5 0 3-16,-1 0-4 16,-12 0-7-16,-10 0-61 0,-17 21-182 15,-15 2-363-15,-13 3-719 16</inkml:trace>
  <inkml:trace contextRef="#ctx0" brushRef="#br0" timeOffset="221">0 739 2369 0,'0'0'385'0,"0"0"-264"0,0 0-113 16,0 0 71 0,0 0 120-16,0 0-141 0,168 4-50 15,-87-4-8-15,46-20-38 16,-18 1-270-16,-8 6-649 0</inkml:trace>
  <inkml:trace contextRef="#ctx0" brushRef="#br0" timeOffset="499">1784 210 2695 0,'0'0'476'0,"0"0"-391"16,0 0-83-16,0 0 137 15,0 0-21-15,0 0-80 16,-54 222 17-16,44-124-46 16,4-1 14-16,3 7 40 15,3-5-62-15,0-3-1 16,0-14 0-16,0-12-45 16,0-14-27-16,3-22-198 15,6-17-468-15,-5-10-668 0</inkml:trace>
  <inkml:trace contextRef="#ctx0" brushRef="#br0" timeOffset="760">1218 381 2328 0,'0'0'358'16,"0"0"-221"-16,0 0-87 15,0 0 142-15,0 0 39 16,191-162-155-16,-107 102-61 16,0 2 54-16,-9 8-3 15,-13 19 0-15,-17 16-4 16,-15 15-31-16,-8 0 50 16,-7 17-72-16,5 21-9 15,7 5 0-15,38 19-129 16,-7-8-225-16,2-21-1014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4:01.47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0 233 1800 0,'0'0'337'15,"0"0"-244"-15,0 0 44 16,0 0 123-16,0 0-93 16,0 0-74-16,-10 32 16 15,43-23 2-15,15 0-8 16,17 0-49-16,10-9-33 16,9 0-21-16,6-6-1 15,36-15-155-15,-25 4-166 16,-20 2-440-16</inkml:trace>
  <inkml:trace contextRef="#ctx0" brushRef="#br0" timeOffset="233">23 643 2176 0,'0'0'556'15,"0"0"-472"-15,0 0-44 16,0 0 0-16,0 0 68 16,0 0-42-16,194-31-59 15,-102 14-1-15,4 0-6 16,4-10-47-16,1 7-172 16,16-5-330-16,-26 0 68 15,-27 11-536-15</inkml:trace>
  <inkml:trace contextRef="#ctx0" brushRef="#br0" timeOffset="492">561 73 1347 0,'0'0'510'0,"0"0"-233"16,0 0 50-16,0 0-36 16,0 0-21-16,0 0-113 15,0 0-121-15,-114-73-12 16,169 110 20-16,21 10-11 15,14 6 28-15,8-2-61 16,1 4 12-16,-8 2 21 0,-20 5-21 16,-21 5-1-16,-35 10 4 15,-15 4-3 1,-29 6-9-16,-32-3-3 0,-7-5-57 16,3-21-3-16,19-22-115 15,20-19-198-15,20-17-431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4:06.1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491 482 1965 0,'0'0'464'0,"0"0"-409"16,0 0 148-16,0 0 59 15,0 0-111-15,0 0-53 16,-22 189-26-16,16-87 43 15,-8 10-70-15,5-2-12 16,0-11 33-16,1-12-56 16,2-14-8-16,0-19-2 15,2-17 12-15,1-16 1 16,0-9-13-16,3-12 0 16,-3 0 18-16,0-15-18 15,0-30-28-15,3-12-2 16,0-29-16-16,0-12 46 15,0-16-56-15,-5-13 16 0,2-9 29 16,0-2-8 0,3 5 5-16,0 11 7 0,17 20 14 15,16 20 5-15,15 24-12 16,6 19 0-16,18 16 51 16,10 21-30-16,11 2 12 15,7 15-9-15,-2 22-16 16,-2 16 52-16,-10 11-50 15,-12 2-4-15,-22 11 41 16,-20 7-37-16,-19-5 11 16,-13 0 2-16,-19-4-22 15,-34-2 67-15,-17-7-68 0,-18-9 0 16,-12-10 24 0,-10-10-15-16,-4-10-9 0,10-15 0 15,20-10 0-15,22-2 21 16,23 0-21-16,20-8 0 15,19-17-18-15,0 6 18 16,36-7-10-16,22 5 8 16,20 2 2-16,7 4-12 15,2 15 12-15,-3 0 0 16,-3 28 5-16,-3 23-5 16,-7 9 0-16,-3 10 16 15,-4 6-15-15,-2-4 49 16,0-11-50-16,-7-16 0 0,1-12 6 15,-5-16-6-15,-6-8-1 16,-9-9-38-16,-3-9-70 16,-7-41-53-16,-7 5-468 15,-10-3-835-15</inkml:trace>
  <inkml:trace contextRef="#ctx0" brushRef="#br0" timeOffset="615">100 234 1413 0,'0'0'405'16,"0"0"-171"-16,0 0 33 15,0 0-10-15,0 0 20 16,0 0-71-16,0 0-95 16,-13-32-4-16,13 62-45 0,-3 28 18 15,-3 23 41-15,-8 30-67 16,-2 6 9-16,-4 11-13 15,4 3-37-15,7-11 13 16,9-4-26-16,0 26-63 16,28-38-122-16,-1-20-870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6:07.42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2784 0,'0'0'511'0,"0"0"-445"16,0 0 52-16,0 0-118 15,0 0-67-15,0 0-1116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4:16.0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723 127 2058 0,'0'0'369'0,"0"0"-240"16,0 0-100-16,0 0 126 15,0 0 7-15,-25 202-52 16,25-107 5-16,-3 11-84 16,3 1 17-16,-3 2-9 15,-2-11-28-15,-1-2 29 16,-3-12-40-16,2-10-13 15,4-1-28-15,3-22-285 16,0-18-596-16</inkml:trace>
  <inkml:trace contextRef="#ctx0" brushRef="#br0" timeOffset="395">0 424 2201 0,'0'0'496'0,"0"0"-461"15,0 0-8-15,0 0 141 16,173-172-52-16,-92 116-34 16,10 0-25-16,9 10-23 15,4 7 52-15,0 8-85 16,3 14 1-16,-4 11 47 15,1 6-42-15,0 9-1 0,-8 31 17 16,-4 22-16-16,-11 20 44 16,-14 17-36-16,-18 12-14 15,-16 12 71-15,-24 2-72 16,-9-3 0-16,-12-5 0 16,-38-12 6-16,-12-9 15 15,-11-17-21-15,-8-19 0 16,-1-17 27-16,-2-18-27 15,0-19-12-15,0-6-6 16,9-6-96-16,4-43-33 16,23 3-333-16,15-1-314 0</inkml:trace>
  <inkml:trace contextRef="#ctx0" brushRef="#br0" timeOffset="578">263 748 1987 0,'0'0'521'0,"0"0"-340"15,0 0-98-15,0 0 25 16,0 0-35-16,214-52-73 16,-55 52-18-16,-23 0-343 15,-6 0-534-15</inkml:trace>
  <inkml:trace contextRef="#ctx0" brushRef="#br0" timeOffset="1439">2120 733 2263 0,'0'0'524'16,"0"0"-429"-16,0 0 62 16,0 0 61-16,0 0-94 15,-204-43-61-15,156 45-40 16,-1 35-17-16,4 11 21 16,6 14-27-16,12 7 0 0,21 1-12 15,6 0 12-15,17-9-63 16,25-12-24-16,9-18-72 15,8-20-19-15,5-11-100 16,-5-17-52-16,-4-29 67 16,-12-14 133-16,-18 3 97 15,-8 3 33-15,-14 14 195 16,-3 17 122-16,0 14-101 16,0 9-16-16,0 0-64 15,0 32-106-15,0 8 10 16,0 9-28-16,16-1-6 15,16-7-12-15,10-12-110 16,4-18-53-16,6-11 69 0,-7 0-16 16,-3-31-45-16,-9-15 53 15,-8-8 108-15,-5-4 35 16,-11 8 96-16,-2 6 48 16,-4 18 97-16,-3 12-91 15,0 11-29-15,0 3-50 16,0 26-79-16,0 35 26 15,0 30-53-15,-6 22 19 16,2 39 47-16,1-9-52 16,3 1 11-16,0 2 29 15,10-26-33-15,13 6 53 16,-3-11-69-16,-4-16-4 0,-7-23 34 16,-6-24-35-1,-3-20-6-15,0-17 5 0,0-15 1 16,0 0 0-16,-3-38 0 15,-10-21-55-15,1-22 49 16,-2-24-38-16,2-46-23 16,-2-49-8-16,1-38-8 15,7-7 61-15,6 53-47 16,0 63 40-16,0 65 10 16,25 23 19-16,9 9-13 15,14 9 12-15,13 8 1 16,7 15 10-16,7 0-10 15,-7 24 0-15,-7 10 51 16,-16 6-45-16,-22 5 25 16,-15 7 19-16,-8 1-37 0,-40 5 31 15,-21 0-44-15,-17-7-51 16,-29-17-23-16,20-14-279 16,9-20-529-16</inkml:trace>
  <inkml:trace contextRef="#ctx0" brushRef="#br0" timeOffset="1598">1988 316 2547 0,'0'0'265'16,"0"0"-193"-16,0 0-37 15,243-122 7-15,-88 75-42 0,-26 15-74 16,-5 5-815-16</inkml:trace>
  <inkml:trace contextRef="#ctx0" brushRef="#br0" timeOffset="2516">4377 748 2009 0,'0'0'465'16,"0"0"-426"-16,0 0 69 15,0 0 155-15,0 0-128 16,0 0-35-16,-169-64-43 16,120 64-57-16,1 0 46 0,-1 29-45 15,3 15 5 1,11 9 30-16,8 7-36 0,15 10 0 15,12-3 0-15,0 1 2 16,32-10-17-16,17-12-42 16,8-15-20-16,10-20-18 15,-3-11-62-15,1-21 36 16,-14-31 24-16,-9-12 39 16,-12-7 58-16,-15 5 9 15,-7 13 53-15,-8 14 125 16,0 19-38-16,0 18 16 15,0 2-63-15,-3 17-101 16,3 27 13-16,0 17-14 16,0 6 0-16,15-4-9 15,15-7-6-15,-5-14-33 16,4-19-23-16,1-15-60 0,-7-8 119 16,-1-17-14-16,-2-30 26 15,-1-8-6-15,-2 0 6 16,-5 9 0-16,-5 10 6 15,-1 25 9-15,-3 11 6 63,0 14-1-63,5 32-20 16,-2 14 40-16,0 4-40 0,1-4 0 0,-1-7-2 0,-3-14 13 0,0-17-19 0,0-19 8 0,-3-3 0 15,0-23 5-15,0-31-5 0,3-15 0 16,11-16 0-16,8-5 1 15,15 0 5 1,5 7-6-16,6 19 6 0,4 21 45 16,-4 26-40-16,-2 17 53 15,-4 23 7-15,-3 35-7 16,-3 24 60-16,-8 8-46 16,-2 13-27-16,-6-8 23 15,-1-11-68-15,-5-14-6 16,-1-18 0-16,-4-21-51 15,2-19-53-15,-11-12-105 16,0-31-266-16,0-8-933 0</inkml:trace>
  <inkml:trace contextRef="#ctx0" brushRef="#br0" timeOffset="2695">4301 287 2911 0,'0'0'476'0,"0"0"-476"15,0 0-153-15,0 0 144 16,256-108-6-16,-125 63-108 16,-9 5-824-16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4:21.1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1100 1726 0,'0'0'382'16,"0"0"-323"-16,0 0-16 16,0 0 223-16,0 0-69 15,0 0-42-15,0 0-57 16,188-94-74-16,-110 47 26 0,17-13-50 15,11-10 0 1,13-16-6-16,4-9 6 0,-5-11-63 16,-18-1-1-16,-26 4 53 15,-21 13-11-15,-31 13 44 16,-22 17-11-16,0 13 98 16,-22 15-63-16,-26 15 17 15,-14 13-21-15,-10 4-32 16,-6 14 62-16,-4 34-72 15,9 16 1-15,11 24 47 16,10 17-41-16,17 17 17 16,12 12 24-16,10 0-17 15,13-2 11-15,0-11-42 16,6-3 0-16,24-16 3 0,9-15-3 16,12-22-39-16,11-21-31 15,48-44-69-15,-16 0-166 16,-7-20-500-16</inkml:trace>
  <inkml:trace contextRef="#ctx0" brushRef="#br0" timeOffset="347">1261 820 2174 0,'0'0'553'16,"0"0"-447"-16,0 0 64 15,-182 64 62-15,127-12-108 16,13 9-49-16,16 7-39 0,20 2-35 16,6-7 15-16,12-4-16 15,35-15-73-15,14-15 10 16,7-18-106-16,3-11-5 16,-7-14-52-16,-8-27 79 15,-17-12 114-15,-17 4 33 16,-16 2 19-16,-1 14 184 15,-5 16-11-15,0 13-10 16,0 4-92-16,0 4-57 16,0 32 42-16,6 5-75 15,14 2 13-15,-1-3-29 16,7-3-16-16,19-11-138 16,-9-9-375-16,-8-14-557 0</inkml:trace>
  <inkml:trace contextRef="#ctx0" brushRef="#br0" timeOffset="512">1270 326 2780 0,'0'0'360'15,"0"0"-360"-15,0 0-74 16,308 111 48-16,-171-49-346 0,-11-6-496 15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4:19.17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479 0 1998 0,'0'0'478'0,"0"0"-420"15,0 0-42-15,-3 180 160 16,-9-68 25-16,-1 13-77 0,2 10-4 15,8-4-85 1,0-9 5-16,3-8-1 0,0-19-39 16,0-9-18-16,20-10-140 15,-1-28-443-15,-10-15-464 0</inkml:trace>
  <inkml:trace contextRef="#ctx0" brushRef="#br0" timeOffset="406">0 613 697 0,'0'0'1696'0,"0"0"-1428"16,0 0-230-16,0 0 107 16,0 0 41-16,0 0-85 0,230 8-41 15,-155-8-34-15,0 0 5 16,-1 0 22-16,-10 6-52 15,-2 16-1-15,-9 14 20 16,-8 13-10-16,-14 16 17 16,-4 7-26-16,-15 8-1 15,-4-4 27-15,-8-6-27 16,0-16-7-16,0-8 7 16,-5-23-7-1,-7-19 7-15,-4-4 1 0,-4-13-1 16,-2-32 51-16,2-21-51 15,4-16 0-15,10-11 11 16,6-6-10-16,0 6-2 0,3 9 1 16,27 13 0-1,12 18-12-15,6 15 12 0,8 18-43 16,8 13-56-16,32 14-224 16,-17 25-321-16,-12 2-444 0</inkml:trace>
  <inkml:trace contextRef="#ctx0" brushRef="#br0" timeOffset="1049">1225 859 1920 0,'0'0'485'0,"0"0"-446"16,0 0-23-1,0 0 79-15,0 0 28 0,0 0-123 16,207 0 12-16,-145-13-17 15,-9-7 5-15,-19-10 0 16,-11-2 12-16,-23-6 4 16,0-3 129-16,-23 1-31 15,-22-1-48-15,-13 9 61 16,-4 14-37-16,5 12-8 16,1 6-42-16,17 21 1 15,14 20 29-15,11 15-70 16,14 4 0-16,3 8 11 15,33-3-11-15,12-8-29 16,14-13-7-16,2-15-40 16,6-21 43-16,-6-8-100 0,-5-4 59 15,-11-35 14-15,-9-8 5 16,-10-8 45-16,-4-1 4 16,-1 10 6-16,-12 11 43 15,2 20-3-15,-2 15-14 16,1 9 14-16,1 37 5 15,1 16 6-15,-2 11-39 16,1 0-4-16,-2-9 11 16,-4-13-19-16,-5-15-12 15,-3-17 11-15,0-19-2 16,0 0 3-16,0-25 0 16,-14-21 1-16,5-19-10 15,6-9 9-15,3-12 0 0,6 4-3 16,23 5 10-16,10 17-1 15,3 22-4-15,3 21-2 16,4 17 64-16,0 11-39 16,-4 39 13-16,0 15 34 15,-6 5-26-15,-3 5-13 16,-4-7-33-16,-5-7 12 16,-11-18-24-16,-10-8-73 15,-6-20-125-15,-6-5-121 16,-21-10-508-16</inkml:trace>
  <inkml:trace contextRef="#ctx0" brushRef="#br0" timeOffset="1273">1171 386 2624 0,'0'0'324'15,"0"0"-267"-15,0 0 91 16,113-168-11-16,-55 122-64 16,1 11 0-16,-2 18-59 15,-1 17-14-15,-4 0 0 16,13 67-130-16,-14 3-456 16,-3-5-1302-16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4:22.2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429 977 2160 0,'0'0'361'0,"0"0"-294"16,0 0 54-16,0 0 124 15,0 0-87-15,0 0-27 16,-204-136-121-16,148 154-1 16,2 28 23-16,4 16-22 15,13 9-10-15,17 4 0 16,20 1 1-16,0-1-10 16,29-7 9-16,26-16-30 15,16-13 28-15,10-22-109 16,9-17-47-16,2-11-10 15,-15-46-35-15,-8-19 24 16,-24-19-4-16,-20-37 112 0,-19-42 70 16,-6-43 2-1,-12 14 47-15,-10 36 47 0,5 53 9 16,11 51 50-16,-1 7 27 16,4 9-1-16,0 19 19 15,3 28-125-15,0 11-56 16,0 53 31-16,3 26 15 15,7 44 28-15,-1 38-65 16,-3-14-2-16,-1-15 45 16,1-20-70-16,3-30 0 15,7 6-1-15,4 3-26 16,3-18-39-16,16-17-142 16,-6-27-284-16,-8-24-294 0</inkml:trace>
  <inkml:trace contextRef="#ctx0" brushRef="#br0" timeOffset="217">219 517 2205 0,'0'0'553'0,"0"0"-553"15,0 0 56-15,0 0 157 16,0 0-92-16,184 12-27 15,-90-6-74-15,12 0-10 16,9 1-10-16,-6 4-12 16,-5 6-70-16,3 23-138 0,-26-1-297 15,-30-5-319-15</inkml:trace>
  <inkml:trace contextRef="#ctx0" brushRef="#br0" timeOffset="876">1200 809 1870 0,'0'0'362'15,"0"0"-231"-15,0 0 36 16,0 156 92-16,0-88-41 16,0 5-149-16,0-2-30 15,14-9-14-15,11-13-23 0,7-14-4 16,4-18-13-16,6-17-52 15,0 0-6-15,0-35-30 16,0-14-23-16,-3-10 47 16,-5-2 28-16,-9 10 43 15,-8 6 8-15,-8 15 26 16,-9 19 107-16,0 11-34 16,0 0-58-16,0 23-21 15,0 13 1-15,6 4 10 16,1-2-31-16,2-6 1 15,2-9 19-15,1-8-20 16,7-15-42-16,1 0 6 16,5-17 6-16,5-21-6 0,2-9-25 15,7-3 4 1,0 6 56-16,0 11-51 0,-7 21 27 16,-2 12 7-16,-8 4 10 15,-5 41 8-15,-5 10 14 16,-4 7 21-16,-8-2 39 15,0-4-74-15,0-8 0 16,0-17 1-16,0-13-1 16,-8-16-1-16,2-2-8 15,0-18-51-15,3-18 18 16,3-16-19-16,0-9 45 16,26-2 16-16,13-1-20 15,9 6 20-15,4 8-17 0,-4 18 17 16,1 16 55-16,-7 16 3 15,-6 0 46-15,-5 21 35 16,-1 18-22-16,-4 7-31 16,-1 4-6-16,3 2-17 15,-3-5-17-15,1-3-46 16,-1-13-75-16,37-4-113 16,-10-10-264-16,3-14-166 0</inkml:trace>
  <inkml:trace contextRef="#ctx0" brushRef="#br0" timeOffset="1402">3057 886 2297 0,'0'0'358'0,"0"0"-163"0,0 0 97 15,-178 62-69-15,126-20-51 16,13 8-139-16,16-1-33 15,23-2 8-15,0-4-8 16,26-7-38-16,20-16-52 16,6-12-41-16,3-8 20 15,-4-8-144-15,-6-30 55 16,-12-8 111-16,-10-10 50 16,-14 1 39-16,-9 3 21 15,0 8 116-15,0 9 104 16,0 12-81-16,-6 14-9 0,3 9-19 15,0 7-83-15,3 32-20 16,0 22 17-16,0 21 2 16,12 18 50-16,15 13-85 15,5 15 31-15,4 7 29 16,3 5-53-16,0 3 2 16,-5-6-5-16,0-9-11 15,-15-11 51-15,-10-15-57 16,-9-17 0-16,-6-19 6 15,-36-16-5-15,-17-18 14 16,-11-18-15-16,-8-10 1 16,-4-4 34-16,4-18-35 0,4-26 0 15,13-14-9 1,16-15 9-16,18-14-23 0,27-9-20 16,0-15-44-16,43-6-5 15,47-59-187-15,-8 31-472 16,-12 14-753-16</inkml:trace>
  <inkml:trace contextRef="#ctx0" brushRef="#br0" timeOffset="1728">1657 432 2507 0,'0'0'493'16,"0"0"-460"-16,0 0 48 15,259-104-42-15,-125 54-39 16,-11 1-447-16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7:01.39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1652 590 1517 0,'0'0'233'16,"0"0"-130"-16,0 0 3 16,0 0 113-16,0 0-9 15,0 0-77-15,0 0 15 16,51 21-74-16,-48-21 40 16,2 0 5-16,-5 0-59 15,0 0 67-15,0 0-71 16,0 0-26-16,-27-12 18 15,-5-6-48-15,-13 3 0 16,-8 6 0-16,-8 7 9 16,-4 2 28-16,-6 7-37 15,-7 32 0-15,-6 20 30 16,0 23-30-16,-5 13 0 0,15 17-2 16,13 1 16-1,19 5 7-15,25-8-21 0,17-2 0 16,17-6 1-16,38-14-1 15,19-13-7-15,21-17 7 16,11-19-10-16,15-22-13 16,-3-17-1-16,0 0-19 15,-21-35 36-15,-23-11-3 16,-32-4 10-16,-31-4 6 16,-11-1-6-16,-42 6 76 15,-34 6-61-15,-24 14 12 16,-20 17 5-16,-10 12-32 15,-2 0-1-15,15 17-55 0,40-2-141 16,30-4-186 0,35-11-602-16</inkml:trace>
  <inkml:trace contextRef="#ctx0" brushRef="#br0" timeOffset="601">1739 193 1751 0,'0'0'249'15,"0"0"-105"-15,0 0 54 0,0 0 27 16,-168-119 3-16,115 92-117 15,-4 9-48-15,-15 5 25 16,-12 6-66-16,-14 7 14 16,-12 0 15-16,-13 33-45 15,-9 11 59-15,-5 16-40 16,-1 20-14-16,7 19 77 16,-1 44-87-16,11 49 26 15,28 39 3-15,31 8-29 16,40-18 51-16,22-35-52 15,12-21 0-15,33-5 43 16,8-25-43-16,-2-25 2 16,1-28-4-16,10-13 22 0,25 10-20 15,53 11 0-15,57 1 0 16,46-30 3-16,24-31-3 16,-12-30-5-16,-14-50-1 15,-25-35 12-15,-8-25-30 16,-37-4 21-16,-9-38-4 15,-41-11-26-15,-45-12 30 16,-17-36-16-16,-59 13 18 16,-6-23 2-16,-65-7 28 15,-32 6-22-15,-12 35-6 16,-44 30 84-16,-9 40-52 16,19 44 2-16,9 16 11 0,53 38-38 15,22 19-16-15,6 0-2 16,8 38-169-16,12 9-440 15,23-3-2041-15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7:03.71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972 150 1405 0,'0'0'352'16,"0"0"-228"-16,0 0-26 15,0 0 11-15,0 0 41 16,0 0 29-16,-57-105-110 16,15 85-20-16,-8 4 6 15,-8 12-9-15,-10 4 63 16,-6 0-94-16,-4 31-9 15,-9 27 64-15,-2 24-52 16,-10 41 6-16,15 2 25 16,12 15-28-16,13 6 64 15,30-18-77-15,7 9-7 0,19-12 46 16,3-9-47-16,15-18 0 16,24-14-11-1,14-17 29-15,8-14-40 0,10-17 22 16,10-24-15-16,14-12-9 15,12-19 2-15,11-39-38 16,16-27 6-16,28-43-33 16,-16-1 68-16,-4-10-45 15,-9-10 38-15,-39 20 19 16,0-10 7-16,-32 17 0 16,-23 16 0-16,-27 22 9 0,-12 15 94 15,0 23-51 1,-28 15 53-16,-12 10 4 0,-8 18-45 15,-7 3-8-15,-4 37-34 16,-3 31-21-16,-2 29 42 16,10 19-43-16,4 11 0 15,15 6 5-15,5-2-5 16,14-5-7-16,4-8 6 16,4-3 2-16,5-8 5 15,3-7-6-15,0-13 0 16,0-13-15-16,0-22 0 15,0-14-11-15,0-21 16 16,0-14 10-16,0-3-9 16,0-16 9-16,0-20-8 15,14-17-8-15,11-12 17 0,14-2-2 16,13 2 1-16,14-4 0 16,4 13-13-16,1 11 13 15,-2 17 0-15,-10 20-12 16,-14 8 0-16,-6 15 11 15,-10 26 1-15,-7 11 0 16,1 4-1-16,-7-2 1 16,1-2-40-16,2-15 10 15,1-10-57-15,2-17-13 16,4-10 18-16,3-2 9 16,4-36 31-16,3-17-59 15,-5-16 3-15,-5-5 61 16,-7 6 7-16,-5 9 30 0,-8 22 1 15,-3 17 136-15,-3 22 34 16,0 9-131-16,0 49-39 16,0 21 71-16,0 19-34 15,13 8 8-15,21-4-46 16,20-12 12-16,24-17 1 16,17-20-7-16,11-23-12 15,1-24 3-15,-6-6-44 16,-17-27 39-16,-22-23-1 15,-31-14 9-15,-28-6 81 16,-3-12 49-16,-54 0-3 16,-27 1-25-16,-23 11-72 15,-13 14 34-15,-3 22-64 16,13 19 6-16,20 15-27 0,28 0-22 16,53 0-179-16,6 15-400 15,23-9-534-15</inkml:trace>
  <inkml:trace contextRef="#ctx0" brushRef="#br0" timeOffset="535">3889 554 2451 0,'0'0'341'15,"0"0"-332"-15,0 0 17 16,0 0 87-16,24 226 7 16,-18-114-39-16,0 17-66 15,1 5 69-15,-1-5-54 16,0-3-29-16,0-9 45 15,2-16-46-15,-5-20 0 16,0-18-13-16,-3-26 29 16,3-25-43-16,0-12 27 15,1-20-19-15,-1-35 2 16,3-30-4-16,-6-43-27 0,0-48 41 16,0-45-31-1,-13-16 17-15,-13 17 11 0,10 47 8 16,10 63 1-16,6 42 1 15,0 27 0-15,3 3 48 16,22 9-27-16,11 0 54 16,17 17-66-16,15 6-8 15,16 6 57-15,9 0-43 16,15 3 4-16,-1 14-4 16,0-2-6-16,-10 0 3 15,-9-1-12-15,-15-2-85 16,-14-4-39-16,-34 1-158 0,-14-5-435 15,-11-2-1334-15</inkml:trace>
  <inkml:trace contextRef="#ctx0" brushRef="#br0" timeOffset="776">3786 1048 2199 0,'0'0'326'15,"0"0"-265"-15,0 0-22 16,233-2 123-16,-136-13 13 16,11 2-37-16,5 5-117 0,-4 6-15 15,-2 2-12-15,10 0-85 16,-26 0-583-16,-27 0-1540 0</inkml:trace>
  <inkml:trace contextRef="#ctx0" brushRef="#br0" timeOffset="979">5941 1588 2343 0,'0'0'1058'0,"0"0"-946"0,0 0-67 15,0 0-45-15,0 0-12 16,0 0 12-16,0 0-842 16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7:07.48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1186 466 1820 0,'0'0'661'16,"0"0"-487"-16,0 0-174 16,-11-175 14-16,-20 115 90 15,-19-4 24-15,-11 4-66 16,-7 8-23-16,-3 19-26 16,-4 11 107-16,1 22-66 0,-1 3-20 15,5 55 58 1,-9 48-58-16,12 60 15 0,14 55 13 15,25 19-35-15,28-10 66 16,0-26-83-16,12-56 7 16,7-31 64-16,-2-29-81 15,-1-9 7-15,1 3-14 16,-2 2 20-16,-5-3-28 16,-4-16 0-16,-6-20-102 15,0-18-21-15,-6-27-208 16,-13-8-356-16,-7-26-675 0</inkml:trace>
  <inkml:trace contextRef="#ctx0" brushRef="#br0" timeOffset="166">0 1012 2397 0,'0'0'471'16,"0"0"-385"-16,219 3-53 15,-62-3 103-15,79-18-130 16,-32-8-6-16,-22 3-637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7:05.29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793 225 1773 0,'0'0'329'0,"0"0"-233"16,0 0-57-16,0 0 98 16,0 0 64-16,0 277 66 15,0-85-160-15,0-9-66 16,-6-33 42-16,-7-48-42 0,7-29-16 15,0 8-16-15,-5 4 5 16,5 2-28-16,3-20-46 16,3-32-141-16,0-20-111 15,0-15-397-15</inkml:trace>
  <inkml:trace contextRef="#ctx0" brushRef="#br0" timeOffset="249">0 346 2257 0,'0'0'343'0,"0"0"-273"16,0 0-16-16,0 0 64 0,0 0 3 15,188-87-20-15,-77 56-83 16,18 2 27-16,39-1-16 15,37 7-19-15,34-1 22 16,8 11-32-16,-49 6-17 16,-49 1 16-16,-30 6-173 15,-38 0-312-15,-20 0-313 0</inkml:trace>
  <inkml:trace contextRef="#ctx0" brushRef="#br0" timeOffset="501">1523 962 1348 0,'0'0'872'0,"0"0"-794"16,0 0-18-16,4 149 127 15,2-84 76-15,0 5-43 16,0 2-133-16,2-1-71 15,-2-5 66-15,4-7-82 16,-1-14 0-16,5-12-1 16,5-14-133-16,10-19-113 15,-1-33-316-15,-5-11-388 0</inkml:trace>
  <inkml:trace contextRef="#ctx0" brushRef="#br0" timeOffset="628">1527 624 2213 0,'0'0'332'16,"0"0"-332"-16,0 0-267 15,0 0-27-15,0 0-600 0</inkml:trace>
  <inkml:trace contextRef="#ctx0" brushRef="#br0" timeOffset="1432">2044 1217 1965 0,'0'0'367'0,"0"0"-297"15,0 0 48-15,8 197 1 16,-8-147-49-16,0-13-50 16,0-6-5-16,0-15-29 15,0-9 14-15,3-7-61 16,0-7 43-16,7-30-110 15,5-15 21-15,15-10 15 16,5-2-1-16,12 0 93 16,4 12-28-16,1 11 28 15,-1 18 127-15,-2 17 23 16,-7 6 13-16,-6 17-6 0,-6 29-21 16,-12 13 36-16,-8 5-115 15,-4 6-9-15,-6 1 36 16,0-7-74-16,0-6 2 15,0-16-12-15,0-6 1 16,0-16-19-16,0-12 11 16,14-8-58-16,11-4 55 15,15-43-52-15,15-23-29 16,16-27-60-16,33-37-10 16,35-43-12-16,-6 7-106 15,-7 16-4-15,-22 20 191 16,-29 30 61-16,-8 0 31 15,-5-5 119-15,-26 23 73 0,-27 20 78 16,-9 19-75 0,-12 17-60-16,-34 18 27 0,-12 12-59 15,-11 0-16-15,-4 38-27 16,-3 19-24-16,12 16 61 16,13 16-97-16,9 13 14 15,9 12 10-15,13 9-15 16,11 1-8-16,1 9 11 15,8-7-12-15,0-4 24 16,0-9-24-16,0-10 0 16,8-13-9-16,-2-24 9 15,3-15-9-15,5-30-15 16,-1-16-10-16,10-5 20 16,11-47-15-16,13-23 3 15,7-19 20-15,11 2-24 0,-1 6 29 16,2 17 1-16,-12 23 0 15,-8 23 30-15,-7 18-29 16,-6 7 54-16,-8 36 31 16,1 13-61-16,-7 5 40 15,1 0-64-15,-1-8 7 16,-2-6 14-16,3-15-22 16,-4-12-52-16,4-18-67 15,-2-18-155-15,-5-32-273 16,-7-10-944-16</inkml:trace>
  <inkml:trace contextRef="#ctx0" brushRef="#br0" timeOffset="1612">2318 157 2836 0,'0'0'2'16,"0"0"-2"-16,314-64-231 16,-143 18 201-16,-16-1-280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7:08.66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1517 638 1676 0,'0'0'210'16,"0"0"-166"-16,0 0 63 16,0 0 132-16,0 0-51 15,0 0-1-15,-143-148-112 16,81 122-19-16,-2 2-14 0,-9 5-9 15,3 13 94 1,-2 6-101-16,4 0-5 0,0 39 43 16,7 23-49-16,2 45 18 15,14 60 6 1,19 66-9-16,19 12 67 0,7-9-77 16,10-31-7-16,7-65 33 15,-5-27-45-15,-9-26 0 16,-3-10 4-16,0 8 1 15,-6 4 15-15,-17 5-21 16,-2-21-12-16,-2-17-12 16,1-22-126-16,-2-34-164 0,2-8-338 15,-1-36-735-15</inkml:trace>
  <inkml:trace contextRef="#ctx0" brushRef="#br0" timeOffset="198">0 1598 1835 0,'0'0'700'0,"0"0"-554"15,0 0-127-15,0 0 79 16,0 0 85-16,0 0-55 16,264-21-39-16,-133 8-64 15,21-2-25-15,7-1-1 16,25-1-180-16,-19-1-389 15,-34 1-1076-15</inkml:trace>
  <inkml:trace contextRef="#ctx0" brushRef="#br0" timeOffset="556">2372 0 2083 0,'0'0'385'15,"0"0"-280"-15,0 0-103 0,0 0 150 16,-192 114 33-16,104-1-80 15,-18 64-20-15,-15 72-51 16,9 28 77-16,24-6-23 16,33-30-43-16,29-42 36 15,19-44-81-15,7-38 9 16,0-32-13-16,33-24 19 16,15 0-30-16,24-12-92 15,51-23-132-15,-13-22-304 16,-12-4-754-16</inkml:trace>
  <inkml:trace contextRef="#ctx0" brushRef="#br0" timeOffset="1217">2453 921 1618 0,'0'0'227'16,"0"0"-132"-16,0 0-16 15,0 0 186-15,0 0 12 16,0 0-126-16,0 0 32 16,26 0-51-16,-23 0-24 0,6 0 37 15,4 0-82-15,13 0-12 16,10-8-8-16,9-4-37 15,11-1 33 1,5 9-39-16,1 4 0 0,0 0 24 16,-8 8-24-16,-9 30 0 15,-6 23-1-15,-17 18 7 16,-11 19 24-16,-11 14-30 16,-17 4 0-16,-31-1 4 15,-7-11-4-15,-10-14 0 16,3-17-4-16,7-17 20 15,10-21-11-15,10-21-5 16,8-14-18-16,15 0 9 16,12-37-98-16,0-24-92 15,29-19-94-15,29-16-182 0,20-7 101 16,13-1-183-16,6 7 242 16,0 13 127-16,-3 14 188 15,-16 21 134-15,-20 14 216 16,-16 14-32-16,-23 13 169 15,-11 8-188-15,-8 0-22 16,0 20-38-16,-20 24-65 16,-16 18-47-16,-3 11-49 15,-3 5-34-15,10 1 55 16,16-6-99-16,16-7 1 16,0-10 15-16,28-6-16 15,25-13-21-15,12-12-25 16,8-14-47-16,5-11 4 0,4-9-150 15,12-55-111 1,-20 0-134-16,-15-5-115 0</inkml:trace>
  <inkml:trace contextRef="#ctx0" brushRef="#br0" timeOffset="1485">3489 469 2129 0,'0'0'546'0,"0"0"-440"0,0 0-88 16,0 0 124 0,0 0 40-16,0 0-77 0,215 137-15 15,-122-60-69-15,5 12 30 16,-5 16 42-16,-4 12-54 16,-15 11 15-16,-16 3-29 15,-19 4-1-15,-30-4 23 16,-9-7-47-16,-34-2 0 15,-22-15-14-15,-9-13-35 16,10-21-32-16,16-42-186 16,13-19-389-16,20-12-580 0</inkml:trace>
  <inkml:trace contextRef="#ctx0" brushRef="#br0" timeOffset="1671">4983 1365 2560 0,'0'0'463'0,"0"0"-423"15,182-21-34-15,-89 18 10 16,8 3 10-16,-3 0-26 16,6 0-242-16,-26 0-439 15,-30 11-895-15</inkml:trace>
  <inkml:trace contextRef="#ctx0" brushRef="#br0" timeOffset="1826">4952 1867 2613 0,'0'0'626'0,"0"0"-576"16,0 0-22-16,0 0 108 15,183 2-119-15,-29-14-17 16,-19-11-134-16,-9 2-794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10:27:11.35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87 963 2081 0,'0'0'318'0,"0"0"-250"0,0 0 23 16,0 0 116-16,0 246 32 15,0-118-149-15,4 12-50 16,-1 5 59-16,0-25-55 16,0 3-14-16,0-17-1 15,0-23-23-15,-3-18 36 16,5-21-42-16,-5-16 0 15,0-16 6-15,0-12-5 16,0 0-1-16,3-29 3 16,-3-29 7-16,0-27-20 15,0-48 7-15,0-55-54 16,-11-48 41-16,-11-10-26 16,2 43 15-16,11 62 15 0,9 66 12 15,0 26 6-15,0 2-6 16,17 6 0-16,14 12 33 15,11 17-27-15,11 12 24 16,12 0 7-16,8 14-25 16,9 11 37-16,9-10-48 15,3 4-1-15,3-7 32 16,-4-4-32-16,-8-2-6 16,-7 1 5-16,-17-1-51 15,-12-4-20-15,-22-2-171 16,-12 0-247-16,-15 0-229 0</inkml:trace>
  <inkml:trace contextRef="#ctx0" brushRef="#br0" timeOffset="228">0 1492 1935 0,'0'0'365'0,"0"0"-287"16,0 0-44-16,0 0 188 16,0 0-28-16,0 0-78 15,257-7-59-15,-151-13-43 16,4-3 14-16,3 0-28 0,37-6-21 16,-31 4-191-16,-21 4-561 15</inkml:trace>
  <inkml:trace contextRef="#ctx0" brushRef="#br0" timeOffset="473">1643 0 2205 0,'0'0'387'0,"0"0"-337"16,0 0-18-16,0 0 180 0,0 0-72 15,0 0-35 1,87 179-98-16,-116-94-7 0,-38 41-6 16,8-25-278-16,7-13-512 0</inkml:trace>
  <inkml:trace contextRef="#ctx0" brushRef="#br0" timeOffset="756">2375 421 2244 0,'0'0'365'0,"0"0"-305"16,0 0-54-16,-119 180 120 16,44-27 76-16,-9 54-37 15,6 29-120-15,27 5 13 16,17-15 75-16,28-34-107 16,6-38-20-16,0-40-6 15,3-32-6-15,31-18-33 16,33 6-166-16,-2-14-295 15,-4-13-252-15</inkml:trace>
  <inkml:trace contextRef="#ctx0" brushRef="#br0" timeOffset="1260">2399 1401 2311 0,'0'0'307'16,"0"0"-191"-16,0 0-115 15,168-36 207-15,-103 36-18 16,0 4-129-16,-4 28-35 16,-16 15 2-16,-11 11-19 15,-25 9 77-15,-9 6-86 16,-6 0 0-16,-28-3 27 0,-2-13-27 15,8-9-16-15,8-16-20 16,11-12-63-16,9-17 20 16,0-3-140-16,20-8 46 15,25-39-31-15,17-15-132 16,8-15 96-16,5-6 148 16,-4 4 17-16,-6 9 75 15,-16 15 8-15,-14 16 88 16,-13 14 235-16,-11 11-1 15,-8 10-28-15,-3 4-71 16,-3 10-85-16,-30 30-3 16,-6 18-90-16,-3 10-11 15,4 5 43-15,8 0-50 0,18-7-10 16,12-8-22 0,0-7 18-16,26-11-27 0,25-7 6 15,18-14-72-15,18-11 24 16,48-14-144-16,-20-25-301 15,-15-6-350-15</inkml:trace>
  <inkml:trace contextRef="#ctx0" brushRef="#br0" timeOffset="1531">3698 625 2557 0,'0'0'182'0,"0"0"-138"16,0 0-12-16,0 0 138 15,188 99 80-15,-101-31-78 16,11 15-91-16,-5 17 59 47,-1 14-76-47,-16 12 25 0,-17 7-19 0,-26 8-61 0,-33 5 24 0,-25 22-33 15,-45-15-24-15,-78 42-55 16,15-37-224-16,19-51-715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6:06.15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72 0 2393 0,'0'0'539'0,"0"0"-515"16,0 0-17-16,0 0 189 16,0 0-46-16,0 0-89 15,168 8-8-15,-103-8-53 0,6 3 2 16,2 1-2-16,-2 5 1 15,2-1-2-15,2 15-31 16,-22-2-303-16,-24 0-583 0</inkml:trace>
  <inkml:trace contextRef="#ctx0" brushRef="#br0" timeOffset="191">0 447 2843 0,'0'0'520'15,"0"0"-471"-15,0 0-40 16,0 0 86-16,259-32-65 0,-145 14-30 16,56 1-11-16,-25 2-234 15,-18 7-987-15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2:18.65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33 1543 0,'0'0'1022'0,"0"0"-840"0,0 0-127 16,0 0 158-16,0 0 4 15,0 0-135-15,0 0-4 16,65-23-77-16,-23 20 21 16,9 0 9-16,6 3-25 15,13 0 12-15,5 0-12 16,-3 0-6-16,-3 0 0 15,-10 3-14-15,-10 6-88 16,-24 11-136-16,-14 1-564 16,-11-3-1179-16</inkml:trace>
  <inkml:trace contextRef="#ctx0" brushRef="#br0" timeOffset="189">141 290 2371 0,'0'0'633'16,"0"0"-620"-16,0 0 11 15,0 0 178-15,0 0-93 16,0 0-50-16,0 0-31 16,225 37-27-16,-90-26-1 15,-24-6-301-15,-16-2-891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2:16.06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54 256 1405 0,'0'0'304'0,"0"0"-151"16,0 0-81-16,0 0 201 16,0 0-5-16,0 0-109 15,0-79 1-15,0 76-51 0,0 3-7 16,0 0 34-16,-3 0-90 15,-2 0-1-15,5 0-27 16,0 9-7-16,0 29 28 16,-3 23-38-16,3 26 16 15,-3 18 57-15,0 15-62 16,0 3-4-16,0 0 16 16,0-11-15-16,3-9 19 15,-5-13-28-15,5-17 0 16,0-12 36-16,0-14-35 0,0-8-1 15,0-16 0-15,0-8 1 16,0-9 13-16,0-6-14 16,0 0 0-16,0-6 18 15,0-30-18-15,0-22-33 16,5-24-5-16,-5-23 4 16,0-11 20-16,0-12-19 15,0 1 33-15,0 12-4 16,0 16 4-16,0 17 0 15,0 13 0-15,0 13 2 16,0 8 68-16,6 14-69 16,3 5-1-16,2 8 65 15,-5 3-52-15,0 0 17 16,4 6-28-16,-7 4 11 0,3 1 61 16,-2 3-74-16,-4 4 0 15,4 0 45-15,-4 0-39 16,3 0-6-16,6 0-1 15,5 0 1-15,3 0 37 16,2 0-37-16,4 0-1 16,3 0-8-16,3 0 18 15,4 0-2-15,7 0-7 16,8 4 0-16,5 3-4 16,5-1 4-16,7-4 0 15,2 4-6-15,-9-2 19 16,-5-4-19-16,-10 2 6 15,-7 2 0-15,-10-4-1 16,-9 2-10-16,-8-2-13 0,-3 3 3 16,-6 0-48-1,0 0 18-15,0 3-103 0,0 18-108 16,-12-1-395-16,-5-1-293 16</inkml:trace>
  <inkml:trace contextRef="#ctx0" brushRef="#br0" timeOffset="371">155 858 1051 0,'0'0'933'0,"0"0"-705"16,0 0-15-16,0 0 68 16,0 0 22-16,0 0-168 15,0 0-81-15,-50 0 37 16,50-3-64-16,8 0-9 16,15 0 15-16,5 0-11 15,9 0 67-15,8 3-89 16,4 0 0-16,7 0 39 15,3 0-39-15,-4 0-1 0,-5 0 0 16,-10 3 1 0,-14 6-17-16,-14 0-38 0,-8 5-60 15,-4 16-2-15,0-4-235 16,-7-2-438-16</inkml:trace>
  <inkml:trace contextRef="#ctx0" brushRef="#br0" timeOffset="966">1595 5 1597 0,'0'0'276'16,"0"0"-114"-16,0 0 58 0,0 0 51 15,0 0-40-15,0 0-117 16,0 0-53-16,-71-13 50 16,48 16-89-16,-7 23-6 15,-7 10 34-15,-1 14-19 16,-4 11 67-16,-5 10-64 15,4 8-23-15,5 12 75 16,2 10-71-16,5 8 21 16,5 3-1-16,10 3-28 15,7-9 52-15,6-6-59 16,3-12 0-16,0-4 42 16,16-15-42-16,7-6 0 15,3-10 0-15,-3-9 1 16,2-9 18-16,-5-9-19 0,-3-8-25 15,-3-6 10-15,-2-3-59 16,7-9-129-16,-2 0-275 16,0 0-323-16</inkml:trace>
  <inkml:trace contextRef="#ctx0" brushRef="#br0" timeOffset="1810">1805 969 1726 0,'0'0'380'0,"0"0"-251"16,0 0 51-16,0 0 94 16,0 0-131-16,0 0-80 15,0 0-41-15,0-100-11 16,19 77 61-16,1 1-45 16,6 5-15-16,0 6 56 15,7 2-47-15,-4 6 6 16,4 3-9-16,1 3-9 15,-5 30 29-15,-3 8-38 16,-4 6 0-16,-5 8 24 16,-8 1-24-16,-9 0 0 15,0-3-1-15,0-2 10 16,-3-6 2-16,-12-13-11 0,1-9 0 16,1-10-9-16,0-13 9 15,6 0-6-15,4-3-38 16,3-30-37-16,0-12 30 15,0-9-115-15,33-2 7 16,7-2 66-16,5-1-36 16,7 6 25-16,4 3 15 15,-7 9 53-15,-7 6 36 16,-8 11 42-16,-12 7 51 16,-8 4 77-16,-8 11-41 15,-6 2 47-15,0 0-23 16,0 0-51-16,-14 15 42 15,-11 14-107-15,-12 11-13 0,5 5 51 16,2 2-47 0,7 1-4-16,14-5-1 0,6-1-22 15,3-3 22-15,0-8-23 16,20 3 0-16,12-9-10 16,7-7 10-16,7-3-35 15,4-8-28-15,4-7-1 16,0 0-15-16,8 0-170 15,-17-7-133-15,-8-4-263 0</inkml:trace>
  <inkml:trace contextRef="#ctx0" brushRef="#br0" timeOffset="2237">2793 227 1916 0,'0'0'529'16,"0"0"-437"-16,0 0-14 0,0 0 186 15,0 0-90 1,0 0-144-16,0 0 24 0,91 38-7 15,-43-5-29-15,0 11 51 16,4 9-57-16,1 9 19 16,3 11 47-16,-1 5-59 15,-5 7 26-15,-8 0-9 16,-10 1-28-16,-18 2 60 16,-14-4-68-16,0 0 0 15,-33-5 30-15,-16-2-30 16,-10-9 0-16,0-6 0 15,7-15 0-15,6-8 3 16,10-17-3-16,10-7-25 16,9-9 11-16,7-6-34 15,10 0-100-15,10-17-232 0,13-7-562 16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2:28.65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0 220 1719 0,'0'0'397'16,"0"0"-270"-16,0 0 83 15,0 0 3-15,0 0-97 16,0 0-61-16,85-82-32 16,-31 69-1-16,0 11 54 15,3 2-68-15,-4 2 8 0,-11 28 11 16,-10 9-19-16,-9 11 1 15,-16 6-3-15,-7 2-6 16,0 1 23-16,0-5-23 16,-16-10-11-16,-1-8 10 15,0-13-23-15,8-15 23 16,-1-8 1-16,10 0 0 16,0-14 0-16,0-25-85 15,10-13 10-15,25-10-3 16,15-10-26-16,2-3 49 15,7 1-13-15,-3 5 63 16,-7 17 4-16,-13 14 2 16,-10 14 47-16,-12 13 68 0,-11 11 5 15,-3 0 27-15,-14 35-77 16,-25 20 16-16,-16 16 30 16,-1 9-82-16,4-1 18 15,13-4-11-15,16-14-36 16,23-8 23-16,0-9-29 15,26-9 0-15,28-5-1 16,19-13-8-16,52-5-91 16,-20-8-221-16,-14-4-573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2:22.50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42 551 1553 0,'0'0'295'0,"0"0"-162"0,0 0 64 16,0 0 95-1,0 0-118-15,0 0-80 0,0 16-32 16,0 45 46-16,8 25 19 16,-2 19-81-16,0 12-10 15,-6 3 32-15,0-6-55 16,0-11 8-16,0-15-15 16,0-14 3-16,0-18 21 15,0-14-30-15,0-16 0 16,0-8 5-16,0-12 4 15,0-6-9-15,0 0 6 16,0-12 3-16,0-30-18 16,0-17-9-16,0-21 15 15,0-41-18-15,0-37 21 0,-12-34-2 16,-8 10-7-16,6 37 9 16,5 48 3-16,9 39-3 15,0 2 0-15,0 2 53 16,12 4-53-16,11 14 21 15,8 16-15-15,1 5 2 16,7 3 27-16,4 10-35 16,10 2 0-16,1 0 6 15,9 0-6-15,5 14-7 16,5 9 5-16,1 1 4 16,-1 3 25-16,-8 0-27 15,-8-1 0-15,-9 5 1 16,-11-3-1-16,-15 2-4 0,-12 5-4 15,-10 0 16 1,0 7 8-16,-26 8-16 0,-23 2 0 16,-13 4 10-16,-17 0-10 15,-6-4-11-15,-11 0 4 16,5-12 7-16,0-9 15 16,12-11-15-16,11-12 0 15,15-8 15-15,18 0-14 16,15 0-1-16,20 0-36 15,12 0-147-15,31-6-344 16,7 1-469-16</inkml:trace>
  <inkml:trace contextRef="#ctx0" brushRef="#br0" timeOffset="453">1880 0 1839 0,'0'0'337'15,"0"0"-238"-15,0 0 110 16,0 0 47-16,-217 163-65 16,132-49-73-16,-10 55-52 15,0 63 83-15,13 26-89 16,24-1-22-16,25-24 49 15,24-68-70-15,9-41 4 16,0-39-21-16,0-17 7 16,25 3 16-16,7 1-23 15,11-3-17-15,4-19 2 16,-2-12-43-16,4-11-92 16,13-18-214-16,-13-9-446 0,-10 0-1178 15</inkml:trace>
  <inkml:trace contextRef="#ctx0" brushRef="#br0" timeOffset="1074">2407 282 1743 0,'0'0'333'0,"0"0"-164"16,0 0-44-16,0 0 83 15,0 0 73-15,0 0-151 16,0 0-59-16,12-2 36 16,27 40-64-16,7 20 7 15,19 41 17-15,11 45-36 16,-4 0 88-16,-6-5-80 0,-14-15-18 15,-6-30 54 1,4 6-60-16,8 3-2 0,-2-14-13 16,-8-20 6-16,2-11 12 15,-10-14-18-15,-5-12-76 16,-12-6 8-16,-13-14-153 16,-10-6-408-16,0-6-521 0</inkml:trace>
  <inkml:trace contextRef="#ctx0" brushRef="#br0" timeOffset="1420">2337 1571 2148 0,'0'0'361'0,"0"0"-267"16,0 0-79-16,0 0 230 16,0 0 21-16,0 0-200 15,0 0-56-15,50-155 35 16,15 90-19-16,20-19-16 16,20-19-10-16,14-15 1 15,11-11 23-15,-2 1-24 16,-7 8-22-16,-16 20 21 15,-24 17 2-15,-25 24-7 0,-20 17 6 16,-19 21 0-16,-14 4-15 16,-3 11-31-16,0 6-137 15,0 0-156-15,0 6-331 16</inkml:trace>
  <inkml:trace contextRef="#ctx0" brushRef="#br0" timeOffset="1908">4718 347 2002 0,'0'0'357'15,"0"0"-302"-15,0 0 71 16,0 0 162-16,0 0-110 16,0 0-78-16,0 0-82 15,-79 110 52-15,3-37-19 16,-18 16-37-16,-17 6 53 15,-4 1-58-15,1-2-8 16,15-7 46-16,20-14-41 16,25-11 3-16,20-12-9 0,21-15 0 15,13-9 29-15,0-5-29 16,30-3 0-16,16-4 13 16,10 1-5-16,9 3 1 15,6-1 5-15,5 7-13 16,-4 0 34-16,-7 1-35 15,-6 5 0-15,-10-1-18 16,-7 1 12-16,-5 3-90 16,-14 5-166-16,-13-7-637 15,-10-11-1194-15</inkml:trace>
  <inkml:trace contextRef="#ctx0" brushRef="#br0" timeOffset="2137">3841 1730 2515 0,'0'0'474'0,"0"0"-474"16,0 0 0-16,0 0 139 15,0 0-23-15,167 67-22 16,-99-55-87-16,11-1-7 15,6-2 0-15,29 3-41 16,-22-3-293-16,-10-3-651 0</inkml:trace>
  <inkml:trace contextRef="#ctx0" brushRef="#br0" timeOffset="2637">5078 1070 2528 0,'0'0'467'0,"0"0"-467"16,0 0 0-16,0 0 141 16,0 0-50-16,0 0-59 15,0 0 2-15,210 3-22 16,-178 50 6-16,-16 14-6 0,-16 7-5 15,0 2 16 1,-22 1-23-16,-15-6 0 0,5-16-11 16,5-10 11-16,12-19-1 15,7-13-39-15,8-13-11 16,0 0 51-16,11-30-93 16,25-18-8-16,10-17 36 15,2-10-55-15,6-6 33 16,-6 2 11-16,-8 8 73 15,-8 16 3-15,-10 14 56 16,-8 13 109-16,-11 17 36 16,-3 8-77-16,0 3-30 15,-12 13-14-15,-18 24-50 0,-7 18 67 16,2 14-86 0,8 2 22-16,12-4 48 0,12-6-68 15,3-7-13-15,12-4 0 16,27-11-37-16,14-13 37 15,13-7-123-15,31-19-63 16,-15 0-316-16,-17 0-366 0</inkml:trace>
  <inkml:trace contextRef="#ctx0" brushRef="#br0" timeOffset="2937">5704 330 803 0,'0'0'2004'0,"0"0"-1814"15,0 0-117-15,0 0-43 16,0 0 96-16,0 0 1 16,182 204-84-16,-109-122 10 15,2 9 26-15,0 15-11 16,-6 7 34-16,-13 1-90 15,-17 4 0-15,-16 0 10 16,-23-6-21-16,0-4 6 16,-33-7-7-16,-23-8-21 15,-2-6-3-15,-1-20-90 16,6-5-60-16,15-22-187 0,13-21-505 16</inkml:trace>
  <inkml:trace contextRef="#ctx0" brushRef="#br0" timeOffset="3138">6800 1314 2609 0,'0'0'474'0,"0"0"-454"15,0 0-7-15,225-21 133 16,-143 16-122-16,0 5-24 15,0 0-21-15,-13 8-125 16,-22 19-199-16,-32 5-625 0</inkml:trace>
  <inkml:trace contextRef="#ctx0" brushRef="#br0" timeOffset="3286">6823 1727 2602 0,'0'0'593'15,"0"0"-527"-15,0 0 13 16,0 0-17-16,0 0-23 16,275-6-39-16,-164 3-89 15,-9 0-607-15</inkml:trace>
  <inkml:trace contextRef="#ctx0" brushRef="#br0" timeOffset="4151">9274 268 1114 0,'0'0'371'15,"0"0"-154"-15,0 0-68 16,0 0 53-16,-38-170-12 15,19 140-9-15,-9 8-34 16,0 9-56-16,-6 6 32 16,-11 7-67-16,-7 0-17 0,-4 30 40 15,0 29-52-15,1 49 1 16,5 67 32-16,21 63-33 16,12 36 33-16,17-3-60 15,0-23 0-15,3-39 63 16,14-14-48-16,6-16-3 15,-7-28-12-15,-5-39 0 16,-5-27 16-16,-6-13-16 16,0 1 0-16,0-4 35 15,0 1-28-15,-14-24 7 16,-17-15 18-16,-9-12-15 16,-10-13 64-16,-5-6-81 15,-1 0 15-15,4-14 62 0,5-8-67 16,9-1 2-16,8 5-10 15,10 1 16-15,11 9-36 16,6 8-59-16,3 0-201 16,12 23-459-16,11 3-385 0</inkml:trace>
  <inkml:trace contextRef="#ctx0" brushRef="#br0" timeOffset="4600">7592 3641 2058 0,'0'0'470'16,"0"0"-342"-16,0 0-45 15,0 0 153-15,0 0 2 0,0 0-120 16,0 0-80-1,-9-23 10-15,48 21-32 0,20-4 29 16,10-1-30-16,5 3-7 16,8-1 20-16,-3 3-27 15,-8 2-1-15,-8 0 22 16,-16 0-22-16,-18 0-34 16,-16 0-25-16,-10 0-56 15,-3 0-44-15,0 0-510 16,0 0-678-16</inkml:trace>
  <inkml:trace contextRef="#ctx0" brushRef="#br0" timeOffset="5205">9341 3406 2392 0,'0'0'375'15,"0"0"-337"-15,0 0 10 16,0 0 155-16,0 0-105 16,0 0-70-16,0 0 31 15,-217 159-59-15,158-125 0 16,-3-13 71-16,4-2-52 0,-1-11-12 15,-1-8 17-15,12 0-15 16,2-2 45-16,13-32-54 16,13-9 0-16,14-13 2 15,6-9-2-15,6-3-8 16,34 1-22-16,8 8 30 16,5 9-3-16,2 8 3 15,1 13 0-15,-3 11 6 16,-1 10-6-16,4 8 17 15,-4 0-17-15,-2 19 0 16,2 21 51-16,-7 13-42 16,1 12-5-16,-4 5 35 15,1 7-24-15,-4-7-9 0,1-5-6 16,2-12 0 0,1-7 24-16,7-18-24 0,2-10-4 15,10-12-7-15,3-6 19 16,11-12-20-16,-5-28 1 15,-2-13 11-15,-13-7-10 16,-20-9-1-16,-23-5 11 16,-13 3 10-16,-23 6-10 15,-46 13 40-15,-26 14-32 16,-19 17 23-16,-17 19-25 16,-33 16-6-16,34 27-112 15,22-2-532-15</inkml:trace>
  <inkml:trace contextRef="#ctx0" brushRef="#br0" timeOffset="6812">10620 1243 1756 0,'0'0'577'0,"0"0"-491"0,0 0-67 16,14-170 72-16,-11 111 122 15,-3-4-48-15,0 4-99 16,-6 4-10-16,-17 10 53 16,-3 13-51-16,-7 20-8 15,-1 12-8-15,-4 22-26 16,-4 64 32-16,-5 66-30 16,7 42 9-16,14 0 42 15,14-36-63-15,8-43 19 16,4-37-13-16,0 14-4 15,0-1 15-15,4 7-23 16,-1-21 0-16,-3-12-6 16,0-11-51-16,-10-12-14 0,-16-10-45 15,-8-11-134-15,-11-21-110 16,10 0-333-16,-2-32-1192 0</inkml:trace>
  <inkml:trace contextRef="#ctx0" brushRef="#br0" timeOffset="6964">9917 1583 2316 0,'0'0'501'15,"0"0"-486"-15,0 0 55 16,0 0 62-16,193 5-57 16,-102-2-66-16,44-3-9 15,-21 3-271-15,-21-3-615 0</inkml:trace>
  <inkml:trace contextRef="#ctx0" brushRef="#br0" timeOffset="7237">11387 551 2490 0,'0'0'383'16,"0"0"-315"-16,0 0-33 16,-249 268 168-16,150-90-35 15,22-5-6-15,17-13-125 16,30-22-7-16,21-33 47 0,9 16-65 16,0 3-12-1,6-15-38-15,34-24-76 0,8-20 3 16,45-26-208-16,-14-22-347 15,-5-17-318-15</inkml:trace>
  <inkml:trace contextRef="#ctx0" brushRef="#br0" timeOffset="7988">12307 660 2399 0,'0'0'360'16,"0"0"-308"-16,0 0 24 15,0 0 112-15,0 0-47 16,210 192-5-16,-136-114-77 16,5 14 8-16,3 8-10 15,-7 4-7-15,-5 0 44 16,-19-2-94-16,-17-1 0 0,-31 2 11 16,-3-7-11-1,-46 1-24-15,-27-2-53 0,-6-8-47 16,-21 3-51-16,18-25-536 15,17-21-518-15</inkml:trace>
  <inkml:trace contextRef="#ctx0" brushRef="#br0" timeOffset="8590">13957 1334 2497 0,'0'0'374'15,"0"0"-307"-15,0 0-67 16,0 0 145-16,0 0 20 16,-249-97-101-16,157 97-49 15,4 32-15-15,9 13 68 16,14 11-59-16,15 3-8 15,18 3 20-15,15 1-21 16,17-2 6-16,3-7-6 16,37-8-3-16,16-8-3 15,9-17-78-15,7-13-34 16,7-8-26-16,-3-11-75 0,-5-30 22 16,-9-12 5-1,-6-17 48-15,-13-19 107 0,-8-33-10 16,-5-45 47-16,-7-46 35 15,-6-11 5-15,-11 36 56 16,-6 55-7-16,0 62 31 16,0 28 80-16,0 6-8 15,0 11-34-15,0 6-57 16,0 20-39-16,0 0 1 16,0 20-61-16,0 33 22 15,0 22 48-15,0 18-59 16,0 17 40-16,0 16 1 0,0 7-30 15,0-1 57 1,0 0-66-16,0-11-5 0,0-11 31 16,0-17-41-16,0-13 0 15,0-13 0 1,0-13-15-16,0-9-3 0,0-16-39 16,0-2-57-16,-6-4-50 15,-5-4-423-15,-1-11-421 0</inkml:trace>
  <inkml:trace contextRef="#ctx0" brushRef="#br0" timeOffset="19128">11798 1432 1335 0,'0'0'304'15,"0"0"-183"-15,0 0 6 16,0 0 31-16,-42 172-18 15,42-140-38-15,0-3-64 16,0-5-15-16,8-7-6 16,11-5-3-16,10-9 33 15,5-3-47-15,5 0-2 16,4-22-13-16,-1-6 2 0,1-11-3 16,-5-5 4-1,-2-2 12-15,-10-2-5 0,-2 3 14 16,-9 9 6-16,-4 7 110 15,-8 12 70-15,-3 8-4 16,0 9-21-16,0 0-68 16,0 3-6-16,0 26-66 15,0 16-1-15,0 5 14 16,0 7-31-16,0 1 9 16,6-2-21-16,14-3 6 15,3-11-6-15,-1-8 0 16,1-12-6-16,8-11-8 15,5-11-99-15,-7-2-202 0,-9-17-420 16</inkml:trace>
  <inkml:trace contextRef="#ctx0" brushRef="#br0" timeOffset="20236">14713 1146 1711 0,'0'0'312'16,"0"0"-213"-16,0 0 4 0,0 0 109 15,0 0 14-15,0 0-102 16,0 0-8-16,-9 175-5 15,9-112-48-15,-5 2-24 16,5-6-17-16,0-2-22 16,0-7 27-16,11-12-27 15,12-11 0-15,10-17-13 16,10-10 10-16,5 0-41 16,4-28-11-16,1-22-38 15,-1-10 63-15,-2-7-13 16,-11-2 30-16,-7 8 13 0,-12 11 53 15,-10 14 63-15,-10 19 9 16,0 14-11-16,0 3 7 16,0 20-82-16,-16 28-18 15,5 5 33-15,5 9-28 16,6-3-7-16,0-7-14 16,3-7 1-16,23-14 0 15,7-9-6-15,10-16-65 16,16-6-67-16,-10-17-399 15,-10-13-833-15</inkml:trace>
  <inkml:trace contextRef="#ctx0" brushRef="#br0" timeOffset="21295">11855 1240 808 0,'0'0'608'16,"0"0"-438"-16,0 0 18 16,0 0-37-16,0 0 59 15,0 0-3-15,0 0-74 16,-26-14-5-16,26 11-16 16,0 0-42-16,0 3 24 15,-3 0-34-15,3 0-12 16,0 0 13-16,0 0-33 15,0 6-19-15,0 20 9 16,0 10-4-16,-8 1 26 0,2 8-40 16,-3 1-10-16,-5 23-37 15,8-12-311-15,-4-14-684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5:05.91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108 0 1818 0,'0'0'373'16,"0"0"-284"-16,0 0 57 15,0 0 74-15,0 0-53 0,0 0-80 16,-23 18-50-16,23-16 49 16,0-2-36-16,0 0-35 15,9 0 41-15,19 3-13 16,3-3 1-16,9 0-10 16,6 0-22-16,4 0 39 15,1 0-51-15,2 0 1 16,-4-9 23-16,-6 3-23 15,-7 4-2-15,-4-3-23 16,-2 5-59-16,-7 0-49 16,-8 0-332-16,-4 0-187 0,-8 0-1243 15</inkml:trace>
  <inkml:trace contextRef="#ctx0" brushRef="#br0" timeOffset="422">17 524 1277 0,'0'0'323'0,"0"0"-223"15,0 0 27-15,0 0 46 16,0 0 56-16,0 0-28 16,0 0-36-16,-17 18 8 15,17-18 3-15,20 0-53 16,0 0-6-16,8 0-56 15,9 0-7-15,2-8 6 16,7-2-39-16,3 4-12 16,4-2-2-16,-5 2-1 15,1 0-6-15,-10 2 0 16,-5 4-7-16,-8 0-5 0,-7 0-183 16,-2 0-377-1,-8 10-457-15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5:23.09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743 62 1144 0,'0'0'317'0,"0"0"-232"15,0 0 30-15,0 0 10 16,0 0-36-16,-26-56 10 15,17 53-55-15,-5 3 4 16,5 0 62-16,1 0-27 16,2 0-43-16,-4 0-14 15,3 0 11-15,-6 0 51 16,-2 10-66-16,-5 7-22 16,0 12 32-16,-6 16-31 15,3 11 16-15,-1 11 11 16,1 13-16-16,8 5 39 0,-1 9-42 15,8 4-8-15,2 8 27 16,6 5-28-16,0 7 6 16,0 6-6-16,0 3 0 15,0 0 3-15,6-4-3 16,2-4 0-16,-2-8 8 16,0-9-8-16,1-1-1 15,-4-7 1-15,-3-8 0 16,0-4 10-16,0-13-10 15,0-10 0-15,-13-12 5 16,-10-9-5-16,-6-2 2 16,-10-7-1-16,-7 0 1 0,-7 1 23 15,1-4-25 1,7-2-3-16,2-1 1 0,10-2 3 16,4 2-1-16,1-2 0 15,9 0 0-15,4 0-10 16,4-4 1-16,8 0-1 15,3 6-19-15,0-5-8 16,9 4 37-16,18 1-1 16,-1-3-63-16,11 2 47 15,-2 1-11-15,7 4 18 16,5 11 10-16,5 12 0 16,1 15 14-16,-1 20 0 15,-4 18 20-15,2 44 26 0,-4 39-43 16,-4 41 7-1,1 12 5-15,-7-9-7 0,-7-16 36 16,-3-15-3-16,-6-3 5 16,-10-1 27-16,-4-3-57 15,-6-15 15-15,0-7-8 16,0-25-27-16,0-28 38 16,0-31-37-16,0-1-10 15,0 13 59-15,0 8-36 16,0 14 10-16,3-5-11 15,4-3-14-15,-3-13 35 16,5 0-44-16,-3-14 0 16,8-9 23-16,0-2-23 15,-2-10 0-15,1-7 0 16,-3-1 0-16,0-9 0 16,7-7 0-16,3-15-62 0,25-19-94 15,1-6-409-15,-4 0-773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5:25.41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0 339 1627 0,'0'0'311'0,"0"0"-177"16,0 0 47-16,0 0 23 15,0 0-61-15,0 0-97 16,0-43-23-16,20 27 8 0,3 1-4 15,-1 7 28 1,4 2-55-16,2 6 6 0,0 0 19 16,1 1-16-16,-4 24 5 15,-3 11 54-15,-9 8-27 16,-10 9 26-16,-3 3-65 16,0 3 11-16,-3-3 8 15,-20 1-20-15,-3-11-1 16,0-6 9-16,-1-9-8 15,1-8 26-15,6-10-27 16,8-13 0-16,4 0 11 16,8-6-11-16,0-28-82 0,4-6-16 15,26-12 13 1,6 3 6-16,13-4-62 0,0 4 1 16,7 4 64-16,0 4 21 15,-4 8 45-15,-7 5 10 16,-8 9 5-16,-15 7 115 15,-5 4-26-15,-11 3 13 16,-6 5 57-16,0 0 7 16,0 0-7-16,-14 19-50 15,-14 14-63-15,-4 5 42 16,-5 6-74-16,1 4-17 16,7-5 47-16,9 5-48 15,7-7-1-15,10 0 0 16,3 0 6-16,0-5-1 15,6-7-5-15,24-4-41 0,5-6-8 16,12-7-47-16,11-12-88 16,43 0-182-16,-12-14-121 15,-11-11-483-15</inkml:trace>
  <inkml:trace contextRef="#ctx0" brushRef="#br0" timeOffset="586">1859 0 1659 0,'0'0'326'15,"0"0"-190"-15,0 0 175 16,0 0-30-16,0 0-151 15,0 0-62-15,0 0-15 0,-199 151 36 16,143-108-38 0,4 3-19-16,4-6 26 0,4-3-50 15,9 0 22-15,4-9-18 16,12-3-11-16,9-4 10 16,4-4-11-16,6 1 0 15,0 2 21-15,0 1-21 16,16 2-8-16,11 1 7 15,5 6 2-15,1 2 37 16,4 1-38-16,1 2 0 16,4 1 29-16,5-2-21 15,2 0 26-15,2-3-7 16,0 0-15-16,-9-10 21 16,-10 1-33-16,-5-7 0 0,-15-6 3 15,-4-3-3-15,-5-6-1 16,-3 0-48-16,3-4-99 15,0-19-237-15,0-6-457 0</inkml:trace>
  <inkml:trace contextRef="#ctx0" brushRef="#br0" timeOffset="1141">2394 286 1827 0,'0'0'401'0,"0"0"-284"16,0 0 110-16,0 0 56 15,0 0-109-15,0 0-121 16,0 0-38-16,22-153 45 15,4 134-51-15,8 9-8 16,1 3 33-16,4 7-33 16,4 0 6-16,-1 4-7 15,-2 25 0-15,-7 10 57 16,-7 10-39-16,-6 13 16 16,-14 6 54-16,-6 6-49 15,-9 3-13-15,-31-2-25 16,-13-3 5-16,-5-7 30 0,2-9-36 15,4-13 0-15,5-10 10 16,15-16-9-16,10-4 4 16,8-13-5-16,11 0 0 15,3 0 31-15,0 0-31 16,0-15-8-16,23 6 8 16,6 0 0-16,7 9 2 15,3 0-2-15,1 0 0 16,2 7 51-16,4 10-51 15,7-6 7-15,5-1 19 16,12-8-7-16,4-2 17 0,5 0-33 16,-11-14-3-16,-5-10-58 15,-4-23-182-15,-17 6-527 16,-13 0-1677-16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5:31.13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725 62 1640 0,'0'0'281'0,"0"0"-189"15,0 0 67-15,0 0 45 16,0 0-38-16,0 0-75 15,-127-40-46-15,104 32 26 16,-4 4-5-16,-2-3-3 16,-8 7 44-16,-2 0-69 0,-7 2-3 15,1 24 21-15,-4 13-29 16,-1 6 43-16,-2 14-53 16,7 8-16-16,-1 10 60 15,10 5-52-15,5 8 10 16,13-2 15-16,4 2-28 15,8-1 35-15,6 0-41 16,0-5 0-16,10-1 24 16,15-9-24-16,6-7 0 15,4-4-1-15,4-10 8 16,4-8 4-16,7-8-11 16,4-11 0-16,9-7 25 15,2-11-16-15,11-8-10 0,3 0 1 16,6-29 0-16,0-12-21 15,0-12 20-15,-6-12-11 16,-14-4 0-16,-13-7 9 16,-19-7 0-16,-17-8-5 15,-16-9 16-15,0-15 11 16,-26-3-19-16,-23 1 0 16,-10 4 42-16,-9 17-18 15,-8 15 0-15,-6 19-13 16,4 24-1-16,5 18-20 15,19 20-8-15,17 0-171 16,17 18-616-16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5:59.08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380 161 1625 0,'0'0'232'0,"0"0"-126"0,0 0 18 16,0 0 68-1,0 0 25-15,-48 0-110 0,48 0-87 16,0-2 28-16,0 2-20 16,0-4 8-16,0-2 31 15,0-2-38-15,0-4-17 16,3-3-3-16,13 2-3 15,-3-3 19-15,6 7-25 16,1 0 0-16,3 6 18 16,7 3-17-16,-1 0 7 15,1 30 7-15,-1 14 11 16,-3 12 43-16,-9 10-48 16,-8 10-20-16,-9 0 22 15,0 1-23-15,-12-1-6 16,-25-5 0-16,-14-3 6 0,-12-7 12 15,-2-8-12-15,-5-10 0 16,5-15 17-16,3-13-4 16,10-12 19-16,5-3-8 15,15-3-23-15,6-18 68 16,13 2-60-16,13-3-1 16,0 2 8-16,3 5-16 15,27 2-6-15,5 9 6 16,7 4 0-16,1 0 7 15,-1 2-7-15,6 22 0 16,0 5 0-16,1 2 2 16,1 3 13-16,2-5-15 0,1-5 6 15,-2-9 16-15,-2-6-22 16,1-9-13-16,-4 0-5 16,10-21-125-16,-11-15-360 15,-13 5-264-15</inkml:trace>
  <inkml:trace contextRef="#ctx0" brushRef="#br0" timeOffset="514">1700 0 1285 0,'0'0'579'0,"0"0"-465"16,0 0 43-16,0 0 93 15,0 0 6-15,0 0-85 16,0 0-74-16,-46 23-20 15,4 9-25-15,-14 9-6 16,-10 7 22-16,-5 2-31 16,-5 4-1-16,0-8 21 15,14 2-36-15,10-11 13 16,16-1-17-16,13-7-16 0,14 1 23 16,9-7-24-1,0 4 0-15,6-4 0 0,26 4 0 16,12 3 0-16,5 2 0 15,2 1 1-15,5 4-1 16,1 5 0-16,-6 0 0 16,-2 4 9-16,-2-6 2 15,-8 4-19-15,-4-12 8 16,-4-6 0-16,-9-9 14 16,-6-1-14-16,-6-15-47 15,4-1-72-15,-5-8-202 16,2-15-417-16</inkml:trace>
  <inkml:trace contextRef="#ctx0" brushRef="#br0" timeOffset="1121">2093 457 1513 0,'0'0'610'0,"0"0"-469"15,0 0-56-15,0 0 94 16,0 0-3-16,0 0-49 15,0 0-97-15,120-50-11 16,-86 58 36-16,-8 21-16 16,-4 10-4-16,-11 11-22 15,-11 8-13-15,0 3 38 16,0-3-38-16,-17-5 0 16,-2-9 17-16,5-9-11 15,2-12-6-15,9-12 0 16,3-6-23-16,0-5 17 15,0-9-128-15,22-29-20 16,18-14-23-16,15-13-79 0,7-11-11 16,6 3-33-1,2 6 37-15,-15 14 263 0,-13 12 21 16,-19 11 170-16,-12 18 56 16,-11 9 110-16,0 3-17 15,-14 6-48-15,-21 29-112 16,-12 19 1-16,-5 7-88 15,-1 10-32-15,15-4 20 16,8 2-33-16,18-11-10 16,12-7-37-16,0-11 0 15,22-10-1-15,21-6-9 16,6-15-63-16,13-7-33 0,26-2-171 16,-12-11-348-16,-17-7-426 15</inkml:trace>
  <inkml:trace contextRef="#ctx0" brushRef="#br0" timeOffset="1680">1100 978 1498 0,'0'0'553'15,"0"0"-292"-15,0 0-23 16,0 0 99-16,0 0-119 16,0 0-119-16,0 0-12 15,27 11 1-15,5 8-18 16,11 4-22-16,10 3-33 15,-1 7 18-15,30 8-33 16,-17-6-130-16,-9-3-496 0</inkml:trace>
  <inkml:trace contextRef="#ctx0" brushRef="#br0" timeOffset="2546">4153 94 1674 0,'0'0'481'0,"0"0"-412"15,0 0 48-15,0 0 82 16,0 0-80-16,-214 72-34 16,139-26-58-16,-1 2-3 15,8 2 43-15,9-7-7 16,16-6-20-16,17 0-40 15,10-7 6-15,10-7 6 16,6 0-12-16,0-4 0 16,0-2 14-16,22 0-13 0,10-2 12 15,8 3-6-15,2-1-6 16,8 1 29-16,-1-1-30 16,0 5 0-16,-2 1 30 15,-2 1-29-15,-5-5-1 16,-5 6 0-16,-8-8-131 15,-9 2-107-15,-1-6-287 16,-10-5-141-16</inkml:trace>
  <inkml:trace contextRef="#ctx0" brushRef="#br0" timeOffset="2916">3451 883 1837 0,'0'0'512'0,"0"0"-391"15,0 0-40-15,0 0 206 16,0 0-76-16,0 0-103 0,0 0-27 16,161 63-41-1,-96-52-13-15,1-5-27 0,2 0-3 16,-3 3-69-16,8 0-266 15,-21-1-373-15,-13-1-1346 0</inkml:trace>
  <inkml:trace contextRef="#ctx0" brushRef="#br0" timeOffset="3402">5062 0 1872 0,'0'0'286'0,"0"0"-215"16,0 0 146-16,0 0 70 16,-76 149-99-16,28-72-98 0,-8 7-23 15,-4-6 14 1,9-5-29-16,5-8-8 0,13-13-20 15,10-18-23-15,6-10 38 16,11-13-38-16,6-5 4 16,0-6 29-16,11 0-34 15,21 0 16-15,10 0-7 16,11-12-3-16,2 4 2 16,4-1-8-16,-5 6-2 15,-3 3-8-15,2 0-117 16,8 0-167-16,-8 0-257 15,-13 3-526-15</inkml:trace>
  <inkml:trace contextRef="#ctx0" brushRef="#br0" timeOffset="3616">5134 141 2263 0,'0'0'381'0,"-9"182"-203"16,-2-57 28-16,-1 16 62 15,-2-1-121-15,5-4-99 16,5-8-48-16,4 17-15 16,0-37-309-16,-7-20-1168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6:07.51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476 98 989 0,'0'0'308'15,"0"0"-122"-15,0 0 0 16,0 0 7-16,0 0-61 16,0 0 11-16,-68-82-36 15,51 76-17-15,4 3 28 16,3-1-39-16,-3 4-19 15,-4 0-7-15,0 0-24 0,2 4 3 16,-5 16-2 0,1 7-22-16,2 8 38 0,3 13-30 15,5 4 20-15,6 13 11 16,0 5-12-16,3 7 7 16,0 0-28-16,0 3-1 15,0-2 10-15,3 4-23 16,6 2 0-16,-1-5 1 15,-2-5-1-15,3-3 0 16,-4-9-4-16,1-6 4 16,-6-6 12-16,0-5-12 15,0-8 0-15,0 1 8 16,-6-2-8-16,-14-4 12 16,0-5-5-16,0 0-6 15,1-8 15-15,-1-2-16 0,0 2 0 16,3-7-1-16,1 1 2 15,7-9 12-15,-2 2-13 16,5-3 0-16,0 1 13 16,-2-4-7-16,2 0-4 15,-3 0 11-15,-2 0-7 16,2 0 36-16,2 0-24 16,1-7-10-16,0 1 28 15,0 2-36-15,1-3-2 16,2 4 2-16,3 0-21 15,0 3-9-15,0 0-166 16,14 0-346-16,5 0-338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6:04.63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88 595 1702 0,'0'0'544'0,"0"0"-434"15,0 0 28-15,0 0 71 16,0 0-22-16,0 0-78 16,14 0-109-16,35 0 28 15,17 0 7-15,12 0-34 16,4 0-2-16,-6 0-56 15,1 17-188-15,-21 4-341 16,-19 1-882-16</inkml:trace>
  <inkml:trace contextRef="#ctx0" brushRef="#br0" timeOffset="228">0 984 2087 0,'0'0'353'0,"0"0"-252"0,0 0-59 16,0 0 147-16,0 0-40 15,198 3-95-15,-121-3-33 16,45 0-21-16,-24-6-206 15,-13-3-577-15</inkml:trace>
  <inkml:trace contextRef="#ctx0" brushRef="#br0" timeOffset="904">1159 501 1502 0,'0'0'1008'0,"0"0"-889"15,0 0-102-15,0 0 77 16,0 0 79-16,0 0-50 16,33 156-59-16,-33-80-48 15,0 4 41-15,0-6-37 16,0-10-7-16,0-12 2 15,0-18-14-15,0-13 8 16,0-15-9-16,0-6 1 16,0-9 30-16,3-32-31 0,14-15-22 15,6-18 14-15,3-8-7 16,4-4 9-16,-1 12-13 16,0 15 19-16,-2 17-1 15,2 26-2-15,-3 16 3 16,1 0 0-16,-1 41 0 15,-9 17 42-15,-5 13-27 16,-6 9 8-16,-6-1 31 16,0-8-29-16,0-15-19 15,0-12-2-15,-9-17 5 16,3-13 8-16,-5-10-17 16,-1-4 0-16,-2 0-9 0,5-18-18 15,-1-16-16-15,10 0-25 16,0-9-17-16,3-10 37 15,27 1-45-15,5-3 12 16,7 4 74-16,6 10-36 16,-3 12 35-16,-2 8 8 15,-4 18 0-15,-10 3 58 16,0 0 5-16,-2 30 9 16,-4 5 27-16,3 10-32 15,-6 3 14-15,-4 0-30 16,-4 3-24-16,-1-3 36 15,-2-5-63-15,2-2 1 16,-5-4 2-16,4-7-3 0,3-5-72 16,17-13-159-16,-4-6-387 15,-3-6-377-15</inkml:trace>
  <inkml:trace contextRef="#ctx0" brushRef="#br0" timeOffset="1219">2082 0 2429 0,'0'0'301'16,"0"0"-277"-16,0 0-24 0,0 0 70 15,0 0 85-15,198 124 1 16,-130-57-132-16,4 13 13 15,-10 11 47-15,-6 12-42 16,-16 6 4-16,-18 6-25 16,-19-2-10-16,-3-4 14 15,-25-4-25-15,-21-10 0 16,-10-7 10-16,0-12-9 16,7-6-2-16,3-18-19 15,16-11-53-15,21-21-99 16,9-8-404-16,0-12-372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6:46.44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2548 1646 0,'0'0'492'0,"0"0"-375"0,0 0-55 15,0 0 104-15,0 0-4 16,0 0-69-16,40-100-59 15,-10 92-19-15,2 3 37 16,7 5-32-16,1 0-1 16,-1 7 48-16,-7 14-34 15,-1 5 9-15,-9 4-18 16,-9 3-12-16,-9 5 36 16,-4 4-48-16,-4 1 1 15,-25 7 33-15,-11-2-19 16,-2-1 17-16,-4-4-1 15,1-2-5-15,5-7 46 16,10-11-47-16,7-6-3 0,11-11 32 16,4-4-31-16,5-2 8 15,3 0-13-15,0 0-12 16,0 0 18-16,0 0-24 16,0 0 0-16,20 0 15 15,3 0-15-15,7 0 2 16,2 13 10-16,4 5-5 15,4-1 43-15,5 0-50 16,1-1 0-16,4-7 15 16,-4-6-15-16,-4-3 0 15,-7 0-1-15,-2-3-54 16,13-39-89-16,-6 1-534 16,-7-3-1867-16</inkml:trace>
  <inkml:trace contextRef="#ctx0" brushRef="#br0" timeOffset="887">150 76 1943 0,'0'0'330'15,"0"0"-212"-15,0 0 29 16,0 0 62-16,0 0-14 15,0 0-109-15,0 0-61 16,0 0 39-16,90-68-61 16,-52 67 6-16,-5 1 30 0,1 0-38 15,-11 18 11 1,-11 18 1-16,-9 9-12 0,-3 4 40 16,-3 5-41-16,-20-4 0 15,-3-3 14-15,3-9-14 16,4-8-1-16,5-10 0 15,5-8 1-15,6-12-9 16,3 0 9-16,0 0-64 16,3-30-1-16,23-10-54 15,10-7-14-15,10 0-8 16,-1-4 21-16,5 7 62 16,-12 4 9-16,-1 9 49 15,-14 10 7-15,-7 7 91 0,-10 5 62 16,-6 5 59-1,0 4-59-15,0 0 4 0,0 10-97 16,-19 23-21-16,-1 10 16 16,0 7-23-16,5 6-18 15,15 1-3-15,0-10-17 16,12-8-2-16,73-20-61 16,-6-9-144-16,3-10-558 0</inkml:trace>
  <inkml:trace contextRef="#ctx0" brushRef="#br0" timeOffset="32978">914 1308 1565 0,'0'0'258'15,"0"0"-193"-15,0 0 3 16,0 0 75-16,0 0-11 0,0 0-61 15,128-157-35-15,-99 125-2 16,1-3-12-16,-1 3 42 16,-3-1 18-16,-3 6-53 15,-7 5 35-15,-5 0 30 16,-2 11 17-16,-6 5-5 16,-3 2-25-16,0 4-26 15,0 0-25-15,0 10-18 16,0 23-12-16,0 7 4 15,0 13-2-15,0 5 4 16,0-1 0-16,0-1-5 16,0 1-1-16,0 19-143 15,0-14-204-15,0-13-373 0</inkml:trace>
  <inkml:trace contextRef="#ctx0" brushRef="#br0" timeOffset="33277">855 1612 1905 0,'0'0'535'0,"0"0"-458"0,0 0 33 16,0 0 123-1,0 0-37-15,0 0-159 0,0 0-1 16,125-4 38-16,-66 4-52 16,9 0-20-16,7 0 2 15,11 0 5-15,2 0-4 16,6 0-5-16,2 0-71 16,-11 0-46-16,-6 18-220 15,-27-1-320-15,-26 1-581 0</inkml:trace>
  <inkml:trace contextRef="#ctx0" brushRef="#br0" timeOffset="33691">799 2007 1837 0,'0'0'283'0,"0"0"-214"16,0 0 36-16,0 0 70 15,0 0-49-15,0 0-99 16,0 0-20-16,164-43 32 16,-122 43-2-16,-2 0-1 15,-14 25-35-15,-10 13 12 16,-16 7 38-16,0 10-50 15,-19 4 40-15,-15 0 14 0,2-10 2 16,-1-7-20 0,7-8-1-16,6-9-12 0,8-6-2 15,5-6-16-15,7-7-6 16,0 1 5-16,0-1-4 16,26-1 7-16,7-2 0 15,6 3-8-15,4 0 0 16,6 0-20-16,1 3-27 15,12 6-169-15,-13-2-362 16,-10-3-370-16</inkml:trace>
  <inkml:trace contextRef="#ctx0" brushRef="#br0" timeOffset="34066">1686 1912 1974 0,'0'0'554'15,"0"0"-429"-15,0 0 27 16,0 0 41-16,0 0-29 16,0 0-110-16,-196 169-40 15,167-111 52-15,6 1-42 16,13 2-15-16,7-4-2 15,3-7 0-15,0-6-1 16,28-8-6-16,15-13-44 0,10-11 15 16,9-10-82-16,4-2-26 15,-7-8-19-15,-17-16 46 16,-22-3 108-16,-17 4 4 16,-3 3 21-16,-33 5 79 15,-16 7-57-15,-10 8-12 16,4 0-33-16,5 0-28 15,21 1-111-15,13 15-441 16,16-8-956-16</inkml:trace>
  <inkml:trace contextRef="#ctx0" brushRef="#br0" timeOffset="34466">2365 957 1759 0,'0'0'476'0,"0"0"-418"16,0 0 166-16,-85 235 23 16,62-131-78-16,9 2-63 15,11 6-73-15,3-10 16 16,0 0-13-16,12-13-13 15,19-14-46-15,1-6 14 16,7-17-137-16,14-10-156 16,-10-15-359-16,-8-18-1261 0</inkml:trace>
  <inkml:trace contextRef="#ctx0" brushRef="#br0" timeOffset="34847">2784 954 1667 0,'0'0'356'16,"0"0"-260"-16,0 0 104 15,0 0 70-15,0 0-109 16,0 0-30-16,-56 176-92 16,13-105-5-16,1 1 50 0,-1-7-57 15,10-9-20 1,4-12-7-16,12-9 1 0,11-14 9 16,6-10-10-16,0-5 0 15,23-6 15-15,9 0-14 16,7 0 4-16,8-9-5 15,-4 1 0-15,-1-1-6 16,-4 6 6-16,-1 3-94 16,-1 0-133-16,-13 8-440 15,-6 1-1303-15</inkml:trace>
  <inkml:trace contextRef="#ctx0" brushRef="#br0" timeOffset="35059">2889 1201 1497 0,'0'0'546'0,"0"0"-431"15,0 0 93-15,0 160 58 16,3-83 1-16,0 6-156 16,-3-1-51-16,0-4-29 15,0-5-14-15,0-3-17 16,0-14-39-16,0 0-187 15,0-15-327-15,0-15-708 0</inkml:trace>
  <inkml:trace contextRef="#ctx0" brushRef="#br0" timeOffset="35436">3246 1469 1793 0,'0'0'502'0,"0"0"-411"16,0 0 166-16,0 186-18 15,0-135-97-15,15-7-77 16,4-6-57-16,9-11-13 16,4-16 5-16,4-11-92 15,4 0-55-15,2-15-59 16,1-23-12-16,-8-2 28 0,-2-8 46 15,-7 4 105-15,-9 9 39 16,-4 11 86-16,-10 9 142 16,-3 15-60-16,0 0-51 15,0 17 3-15,0 22-11 16,0 10 9-16,0 8-45 16,0 2-42-16,0-9 43 15,9-4-74-15,19-6-29 16,4-13 7-16,10-16-220 15,-8-9-403-15,-9-2-981 0</inkml:trace>
  <inkml:trace contextRef="#ctx0" brushRef="#br0" timeOffset="35627">3968 1626 1750 0,'0'0'493'0,"0"0"-379"16,0 0 147-16,0 0-116 16,0 0-69-16,207 0-30 15,-128 0-46-15,-5 0-14 16,-1 12-253-16,-24-1-341 16,-20 1-1076-16</inkml:trace>
  <inkml:trace contextRef="#ctx0" brushRef="#br0" timeOffset="35818">4254 1435 1883 0,'0'0'473'0,"0"0"-292"16,0 0 17-16,0 0 21 15,9 191-119-15,0-132-74 16,2-1-26-16,-2 3-60 15,-1 0-191-15,-2-14-388 16,0-14-1300-16</inkml:trace>
  <inkml:trace contextRef="#ctx0" brushRef="#br0" timeOffset="36074">4827 1333 1657 0,'0'0'563'0,"0"0"-256"16,0 0 52-16,0 0-60 15,0 0-195-15,0 0-45 16,0 0-26-16,28-13-24 16,-28 51-9-16,0 6 0 15,0 6-4-15,0-3-4 16,0 3-68-16,8-3-24 15,-2-2 2-15,-3-5-390 0,-3-9-108 16,0-14-1069-16</inkml:trace>
  <inkml:trace contextRef="#ctx0" brushRef="#br0" timeOffset="36355">4886 948 1388 0,'0'0'1022'15,"0"0"-854"-15,0 0 13 0,0 0 80 16,0 0-50 0,0 0-90-16,209 178-50 0,-154-112 35 15,4 10-76-15,0 6 3 16,-4 0 39-16,-8 0-61 15,-15 0 3-15,-15-1-14 16,-17-4-58-16,0-1-4 16,-26-6-137-16,-30 16-178 15,4-22-398-15,5-16-1311 0</inkml:trace>
  <inkml:trace contextRef="#ctx0" brushRef="#br0" timeOffset="38405">6139 1446 1655 0,'0'0'334'0,"0"0"-180"15,0 0 119-15,0 0-56 16,0 0-32-16,0 0-32 16,0 0-74-16,-78-107-15 15,51 107 4-15,-2 28-31 16,6 12 11-16,0 9-39 0,7 0-9 15,5 1 21-15,11-2-20 16,0-8-1-16,0-4-12 16,24-9 10-16,2-8-5 15,6-15-89-15,5-4-15 16,-1-3-57-16,-4-26-6 16,1-13-18-16,-4-7 48 15,-6-10 41-15,-3-10 80 16,-4-7-13-16,-2-8 36 15,-8-12 28-15,0 0 30 16,-3-5-2-16,-3 13 23 16,0 13 32-16,0 26 59 15,0 24 14-15,0 24-51 0,0 1-66 16,0 41-40-16,0 26 71 16,-3 25-50-16,-6 13 2 15,-1 6 6-15,0 4-38 16,4-10 15-16,6-7-32 15,0-11 7-15,0-10-4 16,12-16-4-16,11-13-33 16,5-18-4-16,0-18-95 15,6-12 20-15,-2-12-5 16,1-29-4-16,-4-13 57 16,0-5 5-16,-2 1 59 15,-7 4-11-15,-5 10 22 0,-4 15 42 16,-5 17 48-1,-3 12 0-15,0 0-10 0,-3 35-13 16,4 8-20-16,0 9 23 16,5-2-57-16,10-1 1 15,7-8-25-15,8-7 9 16,5-13-18-16,1-19-13 16,2-2-53-16,1-6 24 15,-4-29-27-15,-4-6 20 16,-8-7 35-16,-4 1 23 15,-8 8 23-15,-4 13-2 16,-8 15 64-16,-3 11 44 16,0 2-93-16,0 33 27 15,0 10 1-15,0 3-16 16,0 1 12-16,0-8-60 0,11-4-4 16,14-9 2-16,12-7-113 15,-5-9-195-15,-9-8-694 0</inkml:trace>
  <inkml:trace contextRef="#ctx0" brushRef="#br0" timeOffset="39457">4640 1423 1028 0,'0'0'715'0,"0"0"-557"0,0 0-54 15,0 0 130-15,0 0-27 16,0 0-54-16,0 0-40 16,13-32-23-16,-7 26 17 15,4-6-29-15,0 0-34 16,2 1 9-16,8-8-53 16,0 2 0-16,3-6 15 15,4-2-15-15,-4-4-1 16,-4 2-26-16,-3-1 27 15,-3-3-15-15,-7 7 10 16,-1 1 5-16,-5 3 18 16,0 1 0-16,0 8 6 15,0 5-10-15,0 6 26 0,0 0 19 16,0 0-59-16,0 24 0 16,0 21 27-16,0 7-6 15,0 13 6-15,0 0-17 16,0 3 1-16,0-3 3 15,0-3-14-15,0-1-46 16,0 16-185-16,-5-18-464 16,-4-13-1446-16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7:37.57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72 469 1423 0,'0'0'277'0,"0"0"-172"16,0 0 25-16,0 0 55 15,0 0-10-15,0 0-56 16,-16 14-46-16,16-14 31 16,0 0-40-16,0 0-21 15,0-6-1-15,0-7-32 16,9 1-2-16,11 4 5 15,2-7-11-15,4 9 12 16,1 6-14-16,-1 0 0 16,3 0 9-16,-2 0-8 0,-4 27 22 15,-8 6-4-15,-4 11-11 16,-11 5 20-16,0 5-28 16,0 3 0-16,-14-11 15 15,-11-2-15-15,-1-5 11 16,-5-4-10-16,3-15 5 15,-1-1 51-15,1-15-30 16,3 0 14-16,2-4-6 16,3 0-18-16,3-4-5 15,2-7-12-15,8-10-48 16,7 4-67-16,0-16-131 16,19 7-90-16,7 4-218 0</inkml:trace>
  <inkml:trace contextRef="#ctx0" brushRef="#br0" timeOffset="398">625 412 1348 0,'0'0'302'0,"0"0"-112"16,0 0-3-1,0 0 37-15,0 0-15 0,0 0-45 16,0 0-52-16,-85-2-24 16,55 2-31-16,1 7 25 15,-4 11-36-15,4 9-16 16,3 7 22-16,9 12-35 15,8-6 4-15,4 8-15 16,5 2 3-16,0 3 12 16,0-9-21-16,14-3 0 15,9-2-7-15,0-6 13 16,7-14-6-16,-1-4 0 16,7-9-17-16,-1-6-6 15,22-15-229-15,-9-17-440 16,-5-6-1360-16</inkml:trace>
  <inkml:trace contextRef="#ctx0" brushRef="#br0" timeOffset="889">1093 111 2009 0,'0'0'577'0,"0"0"-489"16,0 0 61-16,0 0 62 0,0 0-91 15,0 0-68-15,0 0-38 16,42 37 5-16,1-6-17 15,3 3 5-15,7 8 5 16,1 3-12-16,3-4-21 16,5 0-7-16,3 0-14 15,4-8 31-15,0-3 5 16,-9-7-9-16,-15-3 3 16,-16 2 12-16,-18-5-4 15,-11 9 4-15,0 6 7 16,-40 7 8-16,-16 8 0 15,-6 5 12-15,-7 2 23 16,4-1-17-16,3 0 10 0,6-3-9 16,7-9-10-16,6 4 3 15,4-16-12-15,9 1-15 16,11-10 0-16,9-14-28 16,10-6-117-16,0-25-229 15,23-6-538-15</inkml:trace>
  <inkml:trace contextRef="#ctx0" brushRef="#br0" timeOffset="1290">2376 0 1949 0,'0'0'308'0,"0"0"-148"16,0 0 54-16,-88 148 33 16,43-83-95-16,-5 4-89 15,-2-4 31-15,9-2-17 16,7-9-16-16,13-9 5 15,6-6-53-15,11-7 10 0,6-9-23 16,0-4 0-16,0-8 28 16,14-5-28-16,15-4 0 15,10-2 18-15,7 0-18 16,-1 0 0-16,6-2-1 16,-3-4-15-16,4-1 7 15,-2 7-59-15,-1 0-90 16,19-4-107-16,-12-2-338 15,-13-1-948-15</inkml:trace>
  <inkml:trace contextRef="#ctx0" brushRef="#br0" timeOffset="1535">2549 123 697 0,'0'0'1526'0,"0"0"-1250"16,0 0-94-16,-12 241 85 15,12-141-29-15,0 12-60 16,0 3-115-16,-3-6-36 16,-4 0 7-16,-2-15-34 15,2-4-37-15,0 9-150 16,1-25-464-16,3-12-621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7:46.13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0 543 912 0,'0'0'962'15,"0"0"-813"-15,0 0-28 16,0 0 107-16,0 0-16 16,29 8-85-16,4-16-67 15,10-27 8-15,2-8-38 16,7-9-8-16,1-7 0 16,-2-3-21-16,-8-3 5 15,-7 13 50-15,-13-6 5 16,-6 18 47-16,-8 4-18 15,-1 13-32-15,-2 11 20 0,-6 6-38 16,3 6 7-16,-3 0-16 16,0 39-10-16,0 24 30 15,0 21-38-15,0 16-12 16,-12 5 28-16,-5 0-28 16,3-9-1-16,2-10 0 15,1-12 0-15,5-9 6 16,-4-13-6-16,4-16-39 15,0-7 9-15,-2-14-151 16,5-15-289-16,-3 0-329 0</inkml:trace>
  <inkml:trace contextRef="#ctx0" brushRef="#br0" timeOffset="457">19 1049 1780 0,'0'0'558'0,"0"0"-380"15,0 0-9-15,0 0 108 16,0 0-67-16,0 0-68 0,0 0-57 15,-13 12-11 1,13-12 1-16,0 0-14 0,0 0 23 16,0 0-52-16,0 0 13 15,9 7 1-15,11-7-5 16,2 4-1-16,12-4-5 16,5 4-26-16,4-1 19 15,5-3-20-15,3 2-8 16,0-2 4-16,2 0 4 15,2 0-3-15,1 0-5 16,-4 0 0-16,1 0 4 16,-4-9-3-16,-7 5-1 15,-8-9 0-15,-12 7 0 16,-8 6 7-16,-8 0-5 16,-6 0-4-16,0 0-10 0,0 0-96 15,-11 6-150 1,-4 7-752-16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8:59.33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190 27 1545 0,'0'0'489'0,"0"0"-316"16,0 0-104 0,0 0 97-16,0 0-5 0,0 0-45 15,-23 26-55-15,23 23-7 16,0 22 46-16,0 21-12 15,0 10-27-15,0 11 34 16,0 2-53-16,-6-9-6 16,0-12 0-16,-1-11-35 15,0-19 32-15,4-14-23 16,0-17-9-16,3-11 26 0,0-14-27 16,0-8 0-1,0 0 13-15,0-27-11 0,0-26 14 16,0-22-16-16,0-27 0 15,0-33-6-15,0 5 6 16,0-2-14-16,0 6 13 16,0 39 2-16,0 8-6 15,0 26 5-15,0 24 0 16,0 11 3-16,0 12-2 16,13 3-1-16,3 3 7 15,10 0 2-15,11 0 21 16,2 0-30-16,7 3 1 15,2 5 38-15,5 5-39 0,3-4 0 16,7-7-1 0,-1 1 13-16,-1-3 7 0,-5 0-19 15,-10 0-12-15,-13 0 0 16,-13 0-55-16,-14 0-135 16,-6 9-159-16,0 6-269 15,-9-1-123-15</inkml:trace>
  <inkml:trace contextRef="#ctx0" brushRef="#br0" timeOffset="241">237 521 1635 0,'0'0'340'15,"0"0"-147"-15,0 0-2 0,0 0 38 16,0 0 6-16,0 0-132 15,0 0-22-15,9 48 24 16,28-39-42-16,5-3 30 16,10-1-93-16,4-5 7 15,3 0 10-15,4 0-17 16,-6 0-134-16,6 0-238 16,-16 3-426-16,-19 6-1005 0</inkml:trace>
  <inkml:trace contextRef="#ctx0" brushRef="#br0" timeOffset="487">132 1135 2027 0,'0'0'377'16,"0"0"-298"-16,0 0-7 15,0 0 115-15,0 0-20 16,0 0 3-16,0 0-107 16,120 35-13-16,-77-27 31 15,7-2-51-15,-1 3-12 16,10-7-18-16,32 2-6 16,-9-1-105-16,-14-3-560 0</inkml:trace>
  <inkml:trace contextRef="#ctx0" brushRef="#br0" timeOffset="729">1071 1195 567 0,'0'0'2011'16,"0"0"-1750"-16,0 0-199 16,0 0 75-16,0 0 0 15,0 0-137-15,0 0-70 0,17 4-247 16,8-4-293 0,3-8-1013-16</inkml:trace>
  <inkml:trace contextRef="#ctx0" brushRef="#br0" timeOffset="1364">2011 739 1328 0,'0'0'980'0,"0"0"-777"15,0 0-118-15,0 0 149 16,0 0 8-16,-20-164-133 16,4 134-25-16,-4 6-58 15,-6 7 15-15,-7 10 64 16,-5 7-85-16,-5 0-4 16,-7 30-16-16,4 18 9 15,4 10 8-15,8 5-17 16,16 2 0-16,11-7-6 15,7-5 6-15,3-13-27 16,30-10-26-16,13-14-74 16,7-16 28-16,1 0-76 15,0-24 21-15,-9-15 114 16,-8 0 0-16,-15-1 40 0,-9 4 56 16,-6 7 49-16,-4 6 83 15,-3 11-63-15,0 9-22 16,0 3 29-16,0 0-89 15,0 11-14-15,0 30-7 16,0 20-21-16,-3 14 77 16,-4 14-78-16,7 8 1 15,0 7 47-15,0-2-28 16,0 1 4-16,0-8-24 16,0-12 12-16,-10-13 16 15,-12-14-28-15,-9-18 0 16,-7-8 38-16,-12-16-37 15,2-11 10-15,-6-3-11 0,6-8 9 16,8-27 1-16,8-13-10 16,16-13-21-16,16-10 8 15,3-6-19-15,42-3-32 16,21 4-32-16,38-6-83 16,-11 19-114-16,-15 22-587 0</inkml:trace>
  <inkml:trace contextRef="#ctx0" brushRef="#br0" timeOffset="1833">0 2019 2087 0,'0'0'468'16,"0"0"-428"-16,0 0 99 15,0 0 133-15,0 0-115 16,0 0-85-16,0 0-48 0,70 0 13 15,-5 0 68 1,20 0-72-16,23 0 1 0,40 0 10 16,44 0-16-16,35 0 29 15,8 0-35-15,-42 0-21 16,-49 0 22-16,-48 0-23 16,-8 0 0-16,9 0-8 15,5 0 20-15,3 0-11 16,-26 0-1-16,-20 0 0 15,-23 0 0-15,-13 0 0 16,-17 0-36-16,-3 0-5 16,-3 0-83-16,3 0-39 15,5-13-350-15,-2-8-327 0</inkml:trace>
  <inkml:trace contextRef="#ctx0" brushRef="#br0" timeOffset="2042">2799 883 2485 0,'0'0'529'0,"0"0"-529"16,0 0-46-16,0 0 28 15,0 0 18-15,0 0-361 16,0 0-589-16</inkml:trace>
  <inkml:trace contextRef="#ctx0" brushRef="#br0" timeOffset="2176">2881 1379 1513 0,'0'0'1292'16,"0"0"-1032"-16,0 0-188 15,0 0 46-15,0 0-118 16,0 0-45-16,0 0-1062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9:06.19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 2300 0,'0'0'324'0,"0"0"-261"15,0 0-34-15,0 0 110 16,0 0 36-16,0 0-130 16,239 0-35-16,-151-3-10 15,7 1-6-15,-10 2-53 0,-3 0-264 16,-24 0-375 0,-27 11-1199-16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9:06.38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46 2654 0,'0'0'499'0,"0"0"-457"15,0 0-30-15,0 0 48 16,173-6 79-16,-97-7-139 15,15 1-16-15,41 7-50 16,-21-1-452-16,-17 2-907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9:04.24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681 659 1491 0,'0'0'290'0,"0"0"-244"16,0 0 14-16,0 0 139 15,0 0-28-15,0 0-60 16,33-91-28-16,-27 74 24 15,0-7 60-15,-6-2-94 16,0 0-21-16,0-6 56 16,-12-1-32-16,-15 4-9 15,-5-1-1-15,-8 7-42 16,-5 4 50-16,2 10-74 0,-4 9 0 16,5 0 39-1,-4 28-38-15,7 22-2 16,1 26-9-16,4 43 10 0,15 42 11 15,13-2-11-15,6-15 0 16,0-14-1-16,0-31 2 16,9 8 4-16,4 3-5 15,-1-22 11-15,-1-15-1 16,-2-14-10-16,-4-14 0 16,-5-10 2-16,0-9-2 15,0-12-21-15,0-4-118 16,0-10-180-16,0-16-258 15,-5-13-473-15</inkml:trace>
  <inkml:trace contextRef="#ctx0" brushRef="#br0" timeOffset="182">0 1189 1986 0,'0'0'324'0,"0"0"-258"16,0 0 20-16,0 0 60 15,0 0 43-15,0 0-62 16,190 28-82-16,-109-28-9 16,8 0-36-16,31-18-146 15,-21-5-458-15,-20-1-1511 0</inkml:trace>
  <inkml:trace contextRef="#ctx0" brushRef="#br0" timeOffset="662">1536 0 1698 0,'0'0'563'15,"0"0"-391"-15,0 0 17 16,0 0-34-16,0 0-24 16,-184 88 7-16,122 18-74 15,0 51 14-15,8-4 2 16,12-7-29-16,19-11 41 16,8-30-80-16,4 10-4 0,5 4 44 15,6-17-52-15,0-16-1 16,0-19 1-16,23-14-32 15,9-11 17-15,10-16-167 16,31-26-274-16,-7 0-202 16,-7 0-1366-16</inkml:trace>
  <inkml:trace contextRef="#ctx0" brushRef="#br0" timeOffset="997">1630 633 1733 0,'0'0'537'0,"0"0"-417"15,0 0-16-15,0 0 85 16,0 0-24-16,0 0-56 15,0 0-59-15,53 97 8 16,-7-41 38-16,8 8-48 16,3 0 0-16,5-1-21 15,-3-9-2-15,-3-1 51 16,-7-12-76-16,-10-8 0 16,-7-7-19-16,-12-4 19 15,-3-11-52-15,-1-2-131 16,-3-6-353-16,-3-3-168 0</inkml:trace>
  <inkml:trace contextRef="#ctx0" brushRef="#br0" timeOffset="1223">2102 625 2031 0,'0'0'520'0,"0"0"-506"15,0 0 36-15,0 0 255 16,0 0-103-16,-79 157-104 16,40-88-52-16,-14 12-16 0,1-2 27 15,-4-2-57 1,10-7-15-16,7-8-7 0,10-10-107 16,18-10-127-16,11-19-312 15,0-14-376-15</inkml:trace>
  <inkml:trace contextRef="#ctx0" brushRef="#br0" timeOffset="1516">2400 169 2266 0,'0'0'370'0,"0"0"-281"0,0 0-62 16,0 0 109-16,0 0 75 16,0 0-40-16,170 188-131 15,-111-106-1-15,4 12 39 16,-1 4-33-16,-8 5 19 16,-8-3-37-16,-13 4-21 15,-23 1 30-15,-10 4-36 16,-13 3-18-16,-32 1-16 15,-40 16-160-15,12-29-391 16,5-23-887-16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9:09.97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516 131 1428 0,'0'0'252'16,"0"0"-165"-16,0 0-8 16,0 0 25-16,0 0 93 15,0 0-13-15,0 0-55 16,-71-92 29-16,57 83-54 16,-3-2-29-16,2 5-15 15,-8 2-23-15,1 0 20 0,-6 4-44 16,2 0-13-16,-2 8 11 15,-3 22-11-15,5 11-17 16,4 15 16-16,5 9 2 16,3 3-12-16,11 5 11 15,3-2 0-15,0 3 2 16,0-3-2-16,17 2-8 16,6-6 2-16,-4 4 11 15,1-1-6-15,0-10 1 16,-3-1 0-16,-8-2-15 15,-6-9 9-15,-3 0 6 16,0-6-1-16,-20-6 2 16,-9-5 5-16,0-6-6 15,-7-12 0-15,2-6 5 16,3-5-4-16,0-2-1 0,5 0 0 16,7 0 7-16,2 0-1 15,8 0-6-15,3 0 0 16,6 0-7-16,0 0 7 15,0 0-51-15,0 0 18 16,19 0 21-16,7 15 3 16,3 15 9-16,5 14 0 15,-3 15 0-15,3 15 15 16,-5 14-9-16,-2 12 43 16,-7 9-19-16,-8 9 54 15,-6 9-57-15,-1 1-11 16,-5 4 70-16,3-7-40 15,-3-3-8-15,0-8-14 0,0-4-8 16,0-7 57-16,0-12-35 16,0-15-37-16,3-11 39 15,0-18-39-15,0-12-1 16,4-11 0-16,-4-8 9 16,0-11-27-16,6-2 8 15,11-3-126-15,0-6-182 16,3-20-611-16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9:21.52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520 310 1378 0,'0'0'338'0,"0"0"-194"16,0 0-104-16,0 0 80 15,0 0 80-15,-17 0-86 16,14 0-28-16,0-3-25 15,0-2 28-15,0-7 15 16,-5-1-68-16,2 2 12 16,-3-4 5-16,-8-2-27 15,1-1 41-15,-7 1-54 16,-6 2 13-16,-1 3 29 0,-2 3-47 16,-2 3 23-16,-2 6-15 15,1 0-4-15,-1 0 5 16,-4 27-17-1,4 5 0-15,1 9 9 0,7 9-3 16,9 9-6-16,6 3 0 16,7-4 0-16,6 3 2 15,0-9-2-15,6-7 0 16,23-8-17-16,8-10-11 16,11-12-47-16,9-15 5 15,5 0-32-15,3-18 1 16,-3-23-29-16,-5-7 49 15,-12-4 72-15,-10-2 3 16,-8 7 6-16,-14 8 84 16,-6 13 10-16,-4 12 63 0,-3 11-48 15,0 3-10-15,0 0-13 16,0 23-80-16,0 19 18 16,0 11 8-16,0-1-31 15,0 2 29-15,0-9-30 16,0-10 0-16,12-6-3 15,5-5 3-15,3-10-66 16,22-11-124-16,-5-3-180 16,-5 0-222-16</inkml:trace>
  <inkml:trace contextRef="#ctx0" brushRef="#br0" timeOffset="579">1511 172 1696 0,'0'0'358'15,"0"0"-193"-15,0 0-8 0,0 0 97 16,0 0-106-16,0 0-99 16,-202-62 18-16,163 62-66 15,-1 3 6-15,4 18 42 16,7 5-49-16,6 7 0 15,10 5-9-15,7 0 0 16,6 3-11-16,0-3-14 16,29-5-23-16,4-3 57 15,6-7-46-15,4-2 28 16,2-2 0-16,-2-8 18 16,3-1-27-16,-7 3 27 15,-7-1 0-15,-2 0-12 16,-13 3 12-16,-8 2-1 0,-9 4 0 15,0-1 1 1,-9 7 69-16,-27-1-56 0,-7 4-13 16,-2-7 54-16,-6-2-53 15,9-7 25-15,-1-8-26 16,11-3 7-16,2-3-16 16,10 0-37-16,8 0-85 15,12-23-39-15,0 5-222 16,3 1-496-16</inkml:trace>
  <inkml:trace contextRef="#ctx0" brushRef="#br0" timeOffset="902">1823 277 1815 0,'0'0'492'16,"0"0"-452"-16,0 0 80 15,0 0 121-15,0 0-112 16,0 0-13-16,0 186-101 16,0-129-4-16,0-2 46 15,0-5-51-15,0-5 2 0,3-10-8 16,0-8 0-1,1-13 5-15,-4-5-5 0,0-5-49 16,3-4-5-16,4 0-79 16,2-30-153-16,1-5-267 15,-4-4-862-15</inkml:trace>
  <inkml:trace contextRef="#ctx0" brushRef="#br0" timeOffset="1059">1868 42 1955 0,'0'0'524'0,"0"0"-408"0,0 0 53 15,0 0 71-15,0 0-240 16,0 0-10-16,0 0-228 16,-16-43-399-16,35 53-151 0</inkml:trace>
  <inkml:trace contextRef="#ctx0" brushRef="#br0" timeOffset="1514">2108 342 1347 0,'0'0'327'0,"0"0"-156"16,0 0 39-16,0 0 28 15,0 196 11-15,0-147-107 0,3-4-119 16,-3-10-5-16,0-8-17 16,0-10-1-16,0-5 27 15,0-12-27-15,0 0 0 16,0 0 10-16,0-25-10 16,0-9-9-16,9-14-3 15,5-8 12-15,6-2-24 16,6-1 15-16,-1 3 9 15,6 11-9-15,1 13 9 16,1 12 0-16,4 14 5 16,-2 6-4-16,4 8 95 15,4 25-20-15,-1 8 23 0,-2 6 37 16,-7 8-63-16,-7-3 8 16,-6 1-27-16,-8-3-36 15,-2-6 46-15,-4-6-64 16,0-8 0-16,-6-10 13 15,5-5-13-15,-5-6-1 16,0-6-38-16,6-3-89 16,8 0-85-16,-2-6-253 15,5-15-394-15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9:26.32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81 150 1386 0,'0'0'296'0,"0"0"-165"16,0 0-10-16,0 0 70 15,0 0 22-15,0 0-83 16,0 0-45-16,-79-97 49 16,79 86-71-16,0 2-20 15,0-4 29-15,0 5-56 16,7 2 6-16,13 0-22 15,3 6 6-15,6 0 30 16,4 0-36-16,-4 16 0 16,2 5 23-16,-13 7-22 15,-5-2 0-15,-13 7 0 16,0-1 0-16,0 4 51 16,-16 0-52-16,-7-5 0 0,0-4 27 15,3-8-18-15,1 0 9 16,6-7-10-16,3-3-7 15,7-3 40-15,3-6-41 16,0 2 0-16,0-2-7 16,0 6 7-16,13 1-8 15,16-1-1-15,14-2-6 16,10 5 3-16,32-2-146 16,-17-1-221-16,-8 0-550 0</inkml:trace>
  <inkml:trace contextRef="#ctx0" brushRef="#br0" timeOffset="646">523 787 1099 0,'0'0'937'16,"0"0"-759"-16,0 0-49 16,0 0 132-16,0 0-89 15,0 0-104-15,0 0-51 0,50-71-4 16,-18 71 54-16,4 0-62 15,-1 0-4-15,2 11 42 16,-7 19-42-16,-10 5 16 16,-8 10-12-16,-12 2-4 15,0 5 40-15,-6 4-41 16,-17-5 0-16,-3-7 7 16,2-5-7-16,9-16-1 15,4-5 0-15,5-12-18 16,6-6-1-16,0 0-23 15,0-21-54-15,23-13 38 16,13-16-44-16,7-4-17 0,2-3-7 16,4 4 13-1,1 3 101-15,-4 9-18 0,-4 8 31 16,-10 10 10-16,-9 5 64 16,-9 10 98-16,-8 4 0 15,-6 4-4-15,0 0 31 16,0 0-86-16,-13 18-28 15,-14 17 35-15,-8 13-66 16,-1 5 1-16,7 2-2 16,6 0-31-16,9-6 35 15,14-4-57-15,0-4 0 16,6-12-21-16,34-5 21 16,16-12-49-16,16-10-32 15,35-2-78-15,-14-17-175 0,-19-7-547 16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6:01.33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352 162 1676 0,'0'0'314'0,"0"0"-200"16,0 0 3-16,0 0 93 16,0 0-2-16,-175 173-78 15,132-75-15-15,4 14-12 16,4 11 2-16,8 7 7 15,11 4-58-15,6-4-7 16,7-11 11-16,3-5-57 16,0-10 14-16,0-9-9 15,17-13 2-15,5-11-4 16,7-12-4-16,8-14-76 0,25-17-98 16,-3-13-323-16,-10-12-341 15</inkml:trace>
  <inkml:trace contextRef="#ctx0" brushRef="#br0" timeOffset="781">1775 681 1739 0,'0'0'502'0,"0"0"-414"16,0 0 44-16,0 0 114 16,0 0-22-16,0 0-100 15,-55-158-30-15,25 147-70 16,-7 10 24-16,-1 1-16 15,-12 21-23-15,-5 33 8 16,-1 19-16-16,3 16 21 0,10 5 23 16,15 0-44-16,19-8 9 15,9-17-10-15,3-12-15 16,31-18-16-16,14-18-71 16,3-19-51-16,2-2-7 15,-7-23-33-15,-7-20 91 16,-10-11 78-16,-9-8 24 15,-3 6 37-15,-11 3 38 16,0 14 48-16,-6 19 82 16,4 18-90-16,-4 2-41 0,0 28-16 15,0 26-2-15,0 11 27 16,6 2-51-16,1-2-31 16,9-9 17-16,7-12-18 15,10-12-81-15,33-19-136 16,-4-13-423-16,-10 0-525 0</inkml:trace>
  <inkml:trace contextRef="#ctx0" brushRef="#br0" timeOffset="956">2315 927 2241 0,'0'0'539'0,"0"0"-461"15,0 0-33-15,0 0 91 16,0 0-42-16,213 0-94 0,-86-8-140 16,-11-1-202-16,-16 0-578 15</inkml:trace>
  <inkml:trace contextRef="#ctx0" brushRef="#br0" timeOffset="1439">3406 276 2304 0,'0'0'513'16,"0"0"-494"-16,0 0 29 0,0 0 155 16,0 163-44-16,0-70-105 15,-8 20-31-15,2 8 48 16,0 1-50-16,3-3 9 15,3-12-9-15,0-15-20 16,0-19 11-16,3-18-12 16,6-13 0-16,2-19-6 15,-5-17 0-15,0-6-15 16,1-21 21-16,6-29-17 16,6-15 17-16,4-11-21 15,4-7 13-15,-1 10-2 16,0 8-5-16,4 20 3 0,5 19 11 15,2 20-2 1,2 6 2-16,7 15 1 0,-4 24 0 16,1 10 26-16,-4 8-26 15,-13 2 23-15,-15 0-11 16,-11-4-3-16,-14 1 22 16,-37-8-31-16,-16-10 0 15,-11-9 13-15,2-14-13 16,0-15 0-16,11 0 0 15,17-12-32-15,11-20-15 16,37-36-213-16,0 6-498 16,3 3-908-16</inkml:trace>
  <inkml:trace contextRef="#ctx0" brushRef="#br0" timeOffset="1717">4241 104 2357 0,'0'0'317'16,"0"0"-152"-16,0 0-111 16,0 0 184-16,0 0 7 15,0 0-120-15,0 158-59 16,3-64-15-16,3 15-2 15,0 12 47-15,2 9-69 16,-5-1-25-16,-3-2 33 16,0-8-35-16,0-8-60 0,0 13-99 15,0-36-297-15,0-19-1025 0</inkml:trace>
  <inkml:trace contextRef="#ctx0" brushRef="#br0" timeOffset="2370">992 0 682 0,'0'0'1158'15,"0"0"-896"-15,0 0-126 0,0 0 91 16,0 0 62-16,-42 209-44 15,36-106-96-15,-2 39-18 16,-4 37-61-16,-2-10-31 16,5-20 39-16,-1-20-45 15,7-34-14-15,3 9-19 16,0-5-10-16,16-1-28 16,21-33-236-16,1-24-574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9:30.37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28 431 1363 0,'0'0'361'0,"0"0"-219"15,0 0-12-15,0 0 120 16,0 0-74-16,0 0-79 15,0 0-42-15,-28-65-24 16,44 57 14-16,7 6-18 16,6 2-1-16,4 0 33 0,-1 4-58 15,-1 29 8 1,-3 12 22-16,-11 7-17 0,-8 5 13 16,-9-2-26-16,0 3 5 15,-6 3 14-15,-20-9-20 16,4-7 0-16,-3-10 0 15,7-8 1-15,4-13-1 16,8-11-5-16,2-3-7 16,4 0 6-16,0-33-134 15,0-8-24-15,33-11 17 16,10-4-36-16,5-5 10 16,8 9-16-16,1 3 29 15,-6 8 100-15,-8 5 11 16,-10 8 49-16,-10 10 109 15,-14 2 74-15,-9 10 1 0,0 6 39 16,0 0-26-16,-12 9-23 16,-18 22-60-16,-5 11-14 15,-5 5-3-15,4 1-28 16,10-1-4-16,12-6-53 16,8-2-3-16,6-4-1 15,0-3-8-15,23-8-29 16,16-4-62-16,39-8-76 15,-5-5-182-15,-5-7-282 0</inkml:trace>
  <inkml:trace contextRef="#ctx0" brushRef="#br0" timeOffset="436">1737 91 1790 0,'0'0'400'0,"0"0"-189"15,0 0 38-15,0 0-7 16,0 0-112-16,0 0-36 0,0 0-37 15,-170-89-9-15,118 89 16 16,-4 0-63-16,-9 24 7 16,-1 17 13-16,1 18 1 15,3 8 25-15,6 12-40 16,10 7 13-16,10-2 14 16,13 0-33-16,14-8-1 15,9-7 0-15,0-10 2 16,19-7 8-16,21-11-10 15,5-11 0-15,10-7-6 16,7-14-11-16,5-9-25 16,-1 0-6-16,-1-11-34 15,0-12-30-15,7-10-126 16,-13 5-90-16,-20 9-396 0</inkml:trace>
  <inkml:trace contextRef="#ctx0" brushRef="#br0" timeOffset="657">1128 513 1515 0,'0'0'777'0,"0"0"-590"16,0 0-134-16,0 0 35 15,0 0 22-15,0 0-74 16,167-12-36-16,-29-1-67 0,-24-2-214 16,-12 0-456-16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9:31.51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30 113 1899 0,'0'0'522'0,"0"0"-498"15,0 0 74-15,0 0 133 16,0 0-72-16,-23 197-69 16,19-111-56-16,4 2-4 15,0 6 41-15,0-1-41 16,0-3 1-16,0-4-19 16,0-7-11-16,0-3 23 15,0-8-22-15,0-6 4 16,0-6 12-16,0-14-17 15,0-10-1-15,-3-12 12 16,3-7-12-16,0-11 17 16,0-2-5-16,0 0-5 0,0 0 36 15,14 0-42-15,8 0 19 16,7 0-2-16,8 0-6 16,-1-2 6-16,4-1-17 15,-1-2-1-15,4 0 11 16,-5 3-11-16,1-2-23 15,4 2-68-15,13-8-200 16,-8 2-272-16,-11-5-517 0</inkml:trace>
  <inkml:trace contextRef="#ctx0" brushRef="#br0" timeOffset="453">42 72 1435 0,'0'0'384'16,"0"0"-217"-16,0 0 82 15,0 0 50-15,0 0-117 16,0 0-105-16,0 0-50 16,73-45-26-16,15 45-1 15,-9 0-213-15,-4 0-420 0</inkml:trace>
  <inkml:trace contextRef="#ctx0" brushRef="#br0" timeOffset="1598">711 396 1572 0,'0'0'292'0,"0"0"-157"0,0 0 85 16,0 0 32 0,0 0-69-16,0 0-80 0,0 0-45 15,-52-83 42-15,38 80-51 16,-2 3-10-16,-4 0-18 16,-6 0-15-16,-7 12 18 15,1 16-24-15,-5 16 20 16,1 2 40-16,7 9-60 15,6 4 21-15,3 3 3 16,7-1-13-16,7-3 17 16,6-9-28-16,0-3 2 15,0-6-1-15,6-4-1 16,17-4-10-16,4-8-10 0,5-11-22 16,4-3-6-1,4-10-31-15,-1 0-2 0,4-10 69 16,-4-18-35-16,1-11 30 15,-8-8 17-15,-10-6 2 16,-5-5 17-16,-11-4 9 16,-6-2 22-16,0 6 32 15,0 8-51-15,-9 10-1 16,-8 4-3-16,4 7-26 16,4 8-1-16,-2 9-42 15,11 9-103-15,0 3-54 16,5 23-375-16,17 19 265 0,-7-6-1047 15</inkml:trace>
  <inkml:trace contextRef="#ctx0" brushRef="#br0" timeOffset="1878">996 843 1627 0,'0'0'238'15,"0"0"-112"-15,0 0 108 0,0 0 44 16,0 0-44 0,0 0-101-16,0 0-24 0,0 168 0 15,-10-135-64-15,-10 6-19 16,-6-2-26-16,0 0-17 15,6-6-117-15,13-4-199 16,7-10-319-16,0-15-1262 0</inkml:trace>
  <inkml:trace contextRef="#ctx0" brushRef="#br0" timeOffset="2322">1408 172 1530 0,'0'0'510'0,"0"0"-353"0,0 0-1 16,0 0 87-16,0 0-55 15,0 0-113-15,0 0-32 16,-17-6-37-16,53 6-6 16,7 0 16-16,7 0-16 15,2 0 3-15,4 0-3 16,-4 0-17-16,-4 0 16 16,8 0-157-16,-13 2-189 15,-13 2-258-15</inkml:trace>
  <inkml:trace contextRef="#ctx0" brushRef="#br0" timeOffset="2620">1588 166 1468 0,'0'0'385'0,"0"0"-262"16,0 0 6-16,0 0 67 16,0 0-56-16,0 0-29 15,0 0-37-15,-33 126 16 16,33-78 31-16,0-1-81 16,0 3-13-16,-3-3 4 15,3-6-30-15,-3-2 4 0,0-4-5 16,3-7-78-16,0 3-49 15,0-8-159-15,0-6-105 16,3-4-918-16</inkml:trace>
  <inkml:trace contextRef="#ctx0" brushRef="#br0" timeOffset="2884">1798 267 1667 0,'0'0'269'0,"0"0"-188"16,0 0 166-16,0 0-10 16,0 0-122-16,-11 148-31 15,8-96-21-15,0-3-6 16,0 1 22-16,0-2-79 15,3-4-6-15,0 0-7 16,0 8-108-16,0-10-266 16,0-10-385-16</inkml:trace>
  <inkml:trace contextRef="#ctx0" brushRef="#br0" timeOffset="3154">1461 926 1728 0,'0'0'394'0,"0"0"-301"15,0 0-9-15,0 0 216 16,0 0-135-16,0 0-98 15,170 0-26-15,-108 0-21 16,4 0-12-16,2-3-8 16,-6 0-16-16,14 3-90 15,-21 0-426-15,-13 0-510 0</inkml:trace>
  <inkml:trace contextRef="#ctx0" brushRef="#br0" timeOffset="3483">1591 1292 1724 0,'0'0'252'0,"0"0"-220"15,0 0 105-15,0 0 76 16,0 0-67-16,0 0-64 0,0 0-31 15,125 53 22-15,-108-29 1 16,-11 5-14-16,-6 6 37 16,0 6-26-16,-26 2-16 15,-7 2 12-15,1-4-11 16,4-6-26-16,9-7-24 16,13-5 1-16,6-9-1 15,0-8-6-15,25-6-36 16,28 0-22-16,55-12-132 15,-12-11-176-15,-5-7-306 0</inkml:trace>
  <inkml:trace contextRef="#ctx0" brushRef="#br0" timeOffset="4065">2220 48 1780 0,'0'0'366'0,"0"0"-194"16,0 0-153 0,0 0 62-16,0 0 46 0,0 0-99 15,0 0-28-15,226-30-5 16,-163 25 4-16,-9-1-20 16,-11 2 9-16,-17 1 12 15,-10 3 5-15,-8 0 27 16,-8 0 43-16,0 7 4 15,0 19 3-15,-11 13 72 16,-5 9-65-16,-4 6-38 16,8 15 24-16,-2 7-43 15,8 12 1-15,6 12-3 16,0 9 12-16,0 10 24 16,0-1-66-16,17 2 0 15,3-1 33-15,2-6-27 0,4 0 2 16,0-13-7-16,-3-9 23 15,-10-11 13-15,-13-13-37 16,0-11 0-16,-22-6 36 16,-32-11-23-16,-11-7 7 15,-6-10-20-15,1-12-17 16,8-3 16-16,7-7-142 16,16 0-317-16,16-16-628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9:37.04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415 230 1468 0,'0'0'307'15,"0"0"-162"-15,0 0 22 16,0 0 83-16,0 0-77 16,0 0-54-16,-65-77 20 0,48 71-54 15,-6 6-3 1,-2 0-22-16,-12 12-54 0,-2 30 52 16,-7 19-51-16,1 23-6 15,2 6 65-15,10 13-51 16,7-3 3-16,17 1-9 15,6-3 0-15,3-12 27 16,15-7-36-16,24-14 0 16,18-16-15-16,8-16 15 15,11-20-28-15,4-13 1 16,7-10-42-16,-7-38 46 16,-4-16-50-16,-10-16 45 15,-18-14 8-15,-20-10 40 16,-22-14 7-16,-6-1 56 15,-26-9-26-15,-27 5 42 16,-7 13-64-16,3 22-34 0,4 29 42 16,13 33-43-16,28 43-125 15,12 33-425-15,0 8-576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9:37.85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361 545 1644 0,'0'0'271'0,"0"0"-188"16,0 0 90-16,0 0 62 16,0 0-54-16,0 0-30 15,-193-38-72-15,151 70-25 16,-1 14 28-16,7 8-61 16,10 5 3-16,9 4 4 15,14-2-26-15,3-5 21 16,6-6-23-16,31-12 1 15,8-7-14-15,11-20-26 0,2-11-22 16,1 0 16 0,1-36-6-16,-15-10 50 0,-8-13-20 15,-21-3 21-15,-13-7 41 16,-3 4-29-16,-19 0 10 16,-18 10-2-16,-5 11-14 15,10 15-12-15,12 29-85 16,9 0-277-16,11 0-631 0</inkml:trace>
  <inkml:trace contextRef="#ctx0" brushRef="#br0" timeOffset="1276">803 135 1949 0,'0'0'344'16,"0"0"-272"-16,0 0 9 15,0 0 151-15,-36 203-141 16,33-122-45-16,3-5-7 16,0 3-30-16,0-3 15 15,0-13-23-15,0-4 6 16,0-5 10-16,0-13-17 15,3-9-21-15,-3-9-1 16,3-8-28-16,4-11-8 16,2-4-9-16,14-4 45 0,7-31-2 15,8-14 4-15,13-14-50 16,8-14 10-16,12-3-41 16,5-2-2-16,5 5 40 15,-2 6 63-15,-11 6-18 16,-12 10 18-16,-13 9 0 15,-21 2 31-15,-11 4 47 16,-11 4 6-16,0 1-3 16,-11 6-20-16,-14 5 80 15,-4 4-60-15,-5 11-5 16,-5 9-5-16,2 0-30 16,-1 9-8-16,-1 26-29 0,2 9 8 15,9 15 2-15,3 6-14 16,13 9 0-16,9 0-2 15,3 2 2-15,0-5-1 16,0-6-14-16,3-6-38 16,6-4 44-16,2-8-88 15,-5-5 23-15,0-8 63 16,2-9-139-16,-5-6 26 16,-3-11 54-16,3-8-10 15,-3 0 79-15,0-6-61 16,6-21 23-16,1-5 32 15,6-7-8-15,6 1-7 16,4 0 6-16,4 7 16 0,2 3 3 16,0 8 3-1,2 7-6-15,-3 10 75 0,-2 3-22 16,5 10 21-16,-6 25 39 16,-2 9-31-16,-3 6 15 15,-6 3-66-15,-5 0-16 16,-3-6 21-16,1-3-35 15,2-8-1-15,2-13 0 16,1-4 1-16,5-11-16 16,6-8 9-16,3 0-43 15,10-11 41-15,0-26-40 16,7-10-13-16,-7-5 38 16,-7-4 15-16,-6 0-11 0,-6 5 19 15,-14 7 0 1,-3 12 86-16,0 3-5 0,-9 10-4 15,-19 8-17-15,-4 5 0 16,-1 6 22-16,1 6-70 16,5 27-11-16,9 14 43 15,7 6-43-15,8 6 2 16,3 0-3-16,0-3 0 16,14-4-18-16,14-10 3 15,9-6-57-15,11-13 48 16,4-9-68-16,10-11 40 15,-2-3 19-15,-1-11-58 16,-11-25 52-16,-5-12-13 16,-10-4 52-16,-4-4 0 15,-9 7 8-15,-6 10 17 0,-8 13 24 16,-6 13 17 0,0 13 19-16,0 0-85 0,0 15 0 15,3 17 1-15,1 5-1 16,2 0-5-16,4-5 4 15,0-5 2-15,-1-6-2 16,-6-13 1-16,2-5 0 16,-5-3 6-16,0 0-6 15,0-14 2-15,0-16-2 16,0-5 0-16,-5-7 26 16,5 2-26-16,0-5 0 15,5 4 15-15,18 5-15 0,5 7 0 16,9 12-13-16,5 13-72 15,27 4-42-15,-10 15-251 16,-7 8-346-16</inkml:trace>
  <inkml:trace contextRef="#ctx0" brushRef="#br0" timeOffset="1757">2806 633 1698 0,'0'0'367'0,"0"0"-279"16,0 0-60-16,0 0 206 16,0 0-74-16,0 0-84 15,0 0-56-15,49 193-19 0,-16-149 74 16,1-3-75-16,1-11 9 16,1-11 0-16,-3-13-9 15,-4-6-14-15,-3 0-4 16,-3-31 18-16,-3-14-18 15,-1-8 18-15,-5-3 0 16,-5 2 5-16,-6 11-4 16,2 10 49-16,-2 13 50 15,-3 14 1-15,3 6-22 16,6 8-79-16,8 28 0 16,5 8 9-16,9 6-9 15,1 3 0-15,7-2-2 16,7-7 2-16,-4-10 12 15,1-7-12-15,-7-12 0 0,-2-15-16 16,-9 0 22 0,-2-12-7-16,-6-22 1 0,-2-14 0 15,-4-5 18-15,-2-6-18 16,1 1 0-16,-3 2 6 16,-1 11-5-16,-6 9-2 15,0 16-22-15,0 8-85 16,4 12-143-16,-4 0-361 15,3 12-771-15</inkml:trace>
  <inkml:trace contextRef="#ctx0" brushRef="#br0" timeOffset="2055">3871 654 202 0,'0'0'1419'0,"0"0"-1254"16,0 0-31-16,0 0 100 15,0 0-13-15,0 0-63 16,-11 166-90-16,8-125-28 0,3-3 30 15,0-2-70-15,0-13 0 16,0-6-67-16,11-17-196 16,1 0-74-16,-4-3-1540 0</inkml:trace>
  <inkml:trace contextRef="#ctx0" brushRef="#br0" timeOffset="2200">3845 351 2129 0,'0'0'304'16,"0"0"-214"-16,0 0-15 15,0 0-75-15,0 0-5 16,0 0-479-16,0 0-660 0</inkml:trace>
  <inkml:trace contextRef="#ctx0" brushRef="#br0" timeOffset="2516">4313 563 1765 0,'0'0'593'0,"0"0"-427"16,0 0 21-16,0 0 34 15,0 0-161-15,-178-9-48 16,155 33 9-16,7 4-21 15,10 5-19-15,6 3-22 0,0-1-31 16,19-2 72-16,12 2-26 16,7-4 26-16,1 3-14 15,1-5 28-15,-4 1-14 16,-13 0 7-16,-7-4 4 16,-16-6 14-16,0 2 11 15,-16-9-12-15,-18-7-24 16,2-2-30-16,-1-4-139 15,13-22-436-15,8-7-1440 0</inkml:trace>
  <inkml:trace contextRef="#ctx0" brushRef="#br0" timeOffset="2861">4627 761 1709 0,'0'0'214'0,"0"0"-154"16,0 0 151-16,0 0 34 15,196 2-85-15,-143-2-109 16,-4 0-50-16,-10-8 36 16,-16-14-15-16,-17-1 35 15,-6-6 25-15,-3-7-49 16,-30 4 42-16,-10-1-21 15,-2 13-1-15,-7 14 52 16,-1 6-39-16,1 14 21 16,7 34 19-16,8 14-56 0,11 9 14 15,16 0-22-15,10 2-40 16,10-8 29-16,39-6-31 16,22-16-39-16,81-21-58 15,-15-16-425-15,-13-6-283 0</inkml:trace>
  <inkml:trace contextRef="#ctx0" brushRef="#br0" timeOffset="3460">656 468 2329 0,'0'0'378'0,"0"0"-301"15,0 0-47-15,206 18-30 16,-78-18-108-16,-4-3-2398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9:42.28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753 631 1674 0,'0'0'359'0,"0"0"-222"16,0 0-70-16,0 0 106 16,0 0-97-16,0 0-63 15,0 0 63-15,-24 182-42 16,24-107 36-16,0-8-34 15,0-11-12-15,0-13 26 16,4-10-50-16,12-11-1 16,20-22-98-16,-3 0-220 0,-7-30-181 15</inkml:trace>
  <inkml:trace contextRef="#ctx0" brushRef="#br0" timeOffset="142">796 454 1726 0,'0'0'571'16,"0"0"-496"-16,0 0-75 15,0 0-137-15,0 0-217 16,0 0-1426-16</inkml:trace>
  <inkml:trace contextRef="#ctx0" brushRef="#br0" timeOffset="368">1125 144 988 0,'0'0'1212'15,"0"0"-1069"-15,0 0-14 16,0 0 32-16,102 168 6 16,-59-94-66-16,-1 5-77 15,1 11 6-15,-7 3-22 16,-13 5-8-16,-14 5 12 15,-9-6-12-15,0-2-26 16,-35-10-66-16,-44 0-105 0,11-20-112 16,-2-23-326-16</inkml:trace>
  <inkml:trace contextRef="#ctx0" brushRef="#br0" timeOffset="627">287 0 1625 0,'0'0'187'15,"0"0"-145"-15,-147 236-5 16,84-68 114-16,15 38 12 0,22 9-45 15,23-38-32-15,3-45-57 16,23-46-15-16,19-12-14 16,63 26-51-16,-3-18-188 15,3-14-437-15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9:44.97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500 167 2111 0,'0'0'300'0,"0"0"-210"16,0 0-57-16,0 0 103 15,0 0 108-15,-150-153-133 16,102 147-72-16,-9 6 18 15,3 15-39-15,-6 35 27 16,7 14-23-16,11 13-16 16,19 6 48-16,20-7-54 15,3-7 0-15,33-17-15 16,30-20-60-16,11-21-117 0,11-11-23 16,8-26-99-16,-13-30-3 15,-13-11 130-15,-24-7 150 16,-21 3 37-16,-16 13 64 15,-6 16 191-15,0 19 95 16,0 16-55-16,-3 7-108 16,-3 19-130-16,6 25 19 15,0 12 49-15,0 3-94 16,0 3-7-16,19-9-24 16,5-6 6-16,8-9-15 15,16-13-129-15,-5-15-357 0,-7-10-479 16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9:45.35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310 438 2376 0,'0'0'333'0,"0"0"-242"15,0 0-76-15,0 0-15 16,-180-22 57-16,134 31-57 0,7 23-16 16,10 7-28-1,18 8 34-15,11 3-11 0,0 0 5 16,36 0-11-16,13-3 15 15,13-3 1-15,4-5 11 16,4-7 0-16,-5 0 1 16,-11-1 72-16,-11-6-41 15,-20-1-26-15,-23 0 12 16,0-1 22-16,-43-6 14 16,-14-1-54-16,-9-7-9 15,7-9-14-15,6-13-148 16,21-20-396-16,12-5-1461 0</inkml:trace>
  <inkml:trace contextRef="#ctx0" brushRef="#br0" timeOffset="280">869 0 2371 0,'0'0'367'0,"0"0"-234"16,0 0-131-16,-45 210 158 15,16-110 43-15,1 6-100 0,6 0-47 16,9 0-28 0,3-8-27-16,4-11 45 0,3-7-46 15,0-9-18-15,-5-9 18 16,5-9-87-16,-3-12-96 15,6-13-143-15,0-9-261 16,0-15-16-16</inkml:trace>
  <inkml:trace contextRef="#ctx0" brushRef="#br0" timeOffset="575">1492 654 578 0,'0'0'1981'15,"0"0"-1696"-15,0 0-203 0,0 0 82 16,0 0 30-16,0 0-34 16,-210-61-148-16,168 88-3 15,-1 14 21-15,10 12-21 16,10 5 9-16,11 7-3 15,12-3-14-15,0-3 46 16,26-13-47-16,22-13 0 16,18-14-14-16,16-17-19 15,42-17-129-15,-22-24-541 16,-20-7-1769-16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9:43.18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594 348 192 0,'0'0'1858'16,"0"0"-1668"-16,0 160-103 15,0-81 51-15,0-1 68 16,0 0-83-16,0-7-93 16,9-10-3-16,5-7-27 15,6-8-83-15,-1-10-125 16,-10-16-414-16</inkml:trace>
  <inkml:trace contextRef="#ctx0" brushRef="#br0" timeOffset="184">0 186 2056 0,'0'0'282'0,"0"0"-219"16,0 0-20-16,252 0 77 15,-130 0-71-15,19 0-49 16,46 0-19-16,-31 1-201 15,-34 22-477-15</inkml:trace>
  <inkml:trace contextRef="#ctx0" brushRef="#br0" timeOffset="417">1252 831 887 0,'0'0'1441'0,"0"0"-1309"16,0 0-101-16,0 156 149 15,0-112 10-15,3-3-83 16,7-5-75-16,-4-12-23 16,0-7-18-16,2-11-45 15,-2-6-194-15,0-6-127 16,-3-18-691-16</inkml:trace>
  <inkml:trace contextRef="#ctx0" brushRef="#br0" timeOffset="526">1288 533 1735 0,'0'0'124'0,"0"0"-124"15,0 0-492-15</inkml:trace>
  <inkml:trace contextRef="#ctx0" brushRef="#br0" timeOffset="1049">1608 867 1729 0,'0'0'227'0,"0"0"-106"15,0 0 145-15,0 0-61 0,0 0-108 16,0 0-81-16,26 150-8 15,-26-142-11-15,0-2 3 16,0-6-76-16,0 0 58 16,0 0-58-16,0-18-35 15,0-4 34-15,0-5-2 16,17-6 50-16,9 4-30 16,4-5 7-16,5 15 43 15,-1 7 1-15,-3 12 8 16,-3 0 24-16,-5 31 42 15,-4 17 70-15,-7 5-90 16,-1 1-36-16,-8-1 43 0,-3-10-51 16,0-11-1-1,0-11-1-15,0-11 0 0,0-10 13 16,0-4-13-16,-3-29-29 16,3-10 17-16,0-13-13 15,0-5 4-15,9-4-25 16,17 2 31-16,10 9-3 15,4 14 18-15,6 20 0 16,4 14 36-16,-2 6 20 16,-2 18 78-16,-1 22-2 15,-8 12-22-15,-11 0 32 16,-4 1-121-16,-11-3-14 16,-8-9 17-16,0-6-24 0,-3-11-82 15,0-15-146 1,0-9-138-16,-3 0-512 0</inkml:trace>
  <inkml:trace contextRef="#ctx0" brushRef="#br0" timeOffset="1244">1555 0 2643 0,'0'0'81'0,"0"0"-81"16,0 0-55-16,184 104 41 15,-59-46-5-15,-18-8-337 0,-14-3-1094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9:48.70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0 715 2422 0,'0'0'0'16,"0"0"-276"-16,0 0 124 15,0 0 152-15,230-199 40 16,-165 124-40-16,-6-8-62 16,-10-2 56-16,-16-1 6 15,-13 10 132-15,-11 17 6 16,-9 18 92-16,0 29-5 15,0 12-48-15,0 29-60 0,0 36-25 16,0 23 19 0,0 12-24-16,0 7-39 0,0-4 40 15,6-9-88-15,8-8 1 16,-1-13-14-16,6 7-71 16,-6-21-220-16,-2-17-543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9:51.18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643 424 1587 0,'0'0'317'0,"0"0"-106"16,0 0-129-16,0 0 10 15,0 0 157-15,0 0-101 16,0 127-52-16,13-54-3 15,-1 9-23-15,2-2-16 0,-5-7-18 16,2-10-34 0,-2-10 30-16,5-14-32 0,-2-13-49 15,15-20-100-15,-7-6-230 16,0 0-296-16</inkml:trace>
  <inkml:trace contextRef="#ctx0" brushRef="#br0" timeOffset="166">734 190 2297 0,'0'0'463'0,"0"0"-425"16,0 0-24-16,0 0-28 15,0 0 8-15,0 0-348 0,0 0-207 0</inkml:trace>
  <inkml:trace contextRef="#ctx0" brushRef="#br0" timeOffset="365">1065 594 1676 0,'0'0'311'16,"0"0"-176"-16,-6 156 48 15,-5-91 65-15,8-9-117 16,3-11-44-16,0-12-87 16,0-16-57-16,37-17-126 15,-6-15-390-15,0-24-1290 0</inkml:trace>
  <inkml:trace contextRef="#ctx0" brushRef="#br0" timeOffset="505">1051 182 2369 0,'0'0'22'15,"0"0"-22"-15,0 0-200 16,0 0 46-16,0 0-1015 0</inkml:trace>
  <inkml:trace contextRef="#ctx0" brushRef="#br0" timeOffset="705">1334 0 1850 0,'0'0'264'0,"0"0"-69"16,0 0 98-16,139 173-79 16,-89-103-58-16,-1 16-55 15,-6 4-84-15,-10 15-5 16,-21 6-12-16,-12 8-5 15,-3 7-32-15,-76 40-199 16,5-32-274-16,-11-28-309 0</inkml:trace>
  <inkml:trace contextRef="#ctx0" brushRef="#br0" timeOffset="917">50 294 2478 0,'0'0'321'16,"-30"224"-285"-16,24-95-21 16,6-19 23-16,9 37-38 15,81 38-53-15,-5-34-321 16,9-29-1017-16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6:10.27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0 183 1813 0,'0'0'467'15,"0"0"-415"-15,0 0 44 16,0 0 106-16,0 0-27 15,0 0-83-15,0 0-57 16,9 0-2-16,25 0 68 16,8 0-53-16,13 0-4 15,10 0-4-15,11 0-19 16,6 0 2-16,6 2-17 16,0-2-6-16,-3 4 1 0,-6 2 5 15,-6-1-7 1,-18 1 1-16,-13 0 0 0,-16 0-6 15,-12-6 17-15,-14 0-8 16,0 0 74-16,0 0-24 16,-17 0 17-16,-15-20-16 15,-7-6-21-15,-4-4 32 16,-7-2-35-16,4 2 0 16,4 5 28-16,2 6-29 15,12 4-14-15,2 6-5 16,12 0-4-16,8 6 23 15,6 3-29-15,0 0-12 16,20 0-2-16,19 9 15 16,13 16-2-16,4 0-5 15,6 4 6-15,-7 1-2 0,-5-3 2 16,-10 2-3-16,-15-3-9 16,-8-2 12-16,-14 2 0 15,-3 5 0-15,-7 0 2 16,-31 11 13-16,-16 5-15 15,-5 3-15-15,0-2 9 16,30-2-108-16,12-12-126 16,17-15-728-16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9:49.25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126 287 2378 0,'0'0'288'15,"0"0"-288"-15,0 0 34 16,0 0 95-16,0 224 65 16,0-127-106-16,0 4-65 15,0-6 49-15,0-10-66 16,0-12 3-16,0-10 26 15,0-17-35-15,0-15-1 16,-8-12-9-16,-1-13-22 16,-4-6 19-16,4-12-50 0,-5-29-18 15,5-14 62 1,-2-19-49-16,5-12 23 0,-3-8 21 16,1-9 24-16,2-8-4 15,3 6 4-15,3 1 0 16,0 19 16-16,0 19 8 15,26 21 33-15,7 18-27 16,16 21-19-16,10 6 69 16,7 0-53-16,5 33-18 15,-6 8 59-15,-5 9-59 16,-21 3 9-16,-19 3-9 16,-20 2-9-16,-6-1 64 15,-44-3-64-15,-19-7-24 16,-5-10 15-16,1-7-111 0,14-15-107 15,16-9-236-15,23-6-412 16</inkml:trace>
  <inkml:trace contextRef="#ctx0" brushRef="#br0" timeOffset="466">895 302 1483 0,'0'0'1206'0,"0"0"-1086"16,0 0-49-1,0 176 21-15,7-103 89 0,-1 11-94 16,11-4-69-16,0-4 35 16,2-8-53-16,0-15 0 15,-3-11-6-15,-5-13 6 16,-5-17-32-16,-6-12-20 15,0-6-13-15,0-36 11 16,-6-16-76-16,-14-16 3 16,3-12 99-16,-2-10-30 15,-1-7 35-15,3-4 22 16,5 5 1-16,9 9 18 16,3 20-10-16,0 23 24 15,26 27 73-15,16 23-62 16,18 2 46-16,8 42 0 0,3 19-30 15,-5 10 29-15,-7 11-49 16,-14 6-19-16,-11 2 47 16,-20-6-67-16,-14-2 14 15,0-7-14-15,-37-16 6 16,-12-8-17-16,-10-18-26 16,6-10-69-16,-2-25-61 15,19 0-331-15,13-8-294 0</inkml:trace>
  <inkml:trace contextRef="#ctx0" brushRef="#br0" timeOffset="872">1716 352 2362 0,'0'0'320'0,"0"0"-203"15,0 174 24-15,0-94 73 16,0-6-33-16,0-4-151 16,0-9-6-16,0-9-24 15,0-15 1-15,8-13-7 16,-5-11 6-16,-3-13-33 16,0 0 20-16,0-25-63 15,0-22-40-15,-3-11 7 16,-8-16-30-16,5-12 42 15,-3-11-15-15,1-3 96 0,2-4-1 16,0 7 28-16,6 9-11 16,0 20 94-16,0 19 27 15,15 22 30-15,19 10-71 16,14 17-26-16,12 0 15 16,8 0-69-16,5 23 11 15,-2-2-11-15,-5-1-23 16,-10 6-53-16,-14 6-217 15,-16-2-411-15,-15-7-1311 0</inkml:trace>
  <inkml:trace contextRef="#ctx0" brushRef="#br0" timeOffset="1030">1678 597 2478 0,'0'0'543'0,"0"0"-543"16,176-2 1-16,-51-8-2 16,-23 4-10-16,-20 1-558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9:47.85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0 786 1392 0,'0'0'1253'15,"0"0"-1136"-15,0 0-117 16,0 0 32-16,183-77 106 16,-101 34-138-16,6-7-11 15,5-8-7-15,-8-7-34 16,-13-6 30-16,-24-5-25 0,-21-2 12 16,-20 1 27-16,-7 10-10 15,-14 8 15-15,-21 13 3 16,-8 27 42-16,-7 19 45 15,-4 7-25-15,-3 45 13 16,4 27 24-16,11 22-66 16,13 13 9-16,12 9 3 15,14-6-23-15,3-6 10 16,6-8-8-16,28-13-23 16,8-17-2-16,10-21-25 15,10-13-106-15,31-33-128 16,-16-6-333-16,-7 0-405 0</inkml:trace>
  <inkml:trace contextRef="#ctx0" brushRef="#br0" timeOffset="333">1067 625 2131 0,'0'0'483'0,"0"0"-389"16,0 0 9-16,-176 50 118 15,123-9-52-15,10 4-52 16,15-5-117-16,20 2-1 16,8-7-5-16,14-5-39 15,25-7-50-15,10-14-108 16,7-9-50-16,0 0-4 0,-4-12-49 16,-10-17 149-16,-16-4 118 15,-12 6 39-15,-11 11 184 16,-3 10 133-16,0 6-94 15,0 0-13-15,0 26-88 16,0 9-46-16,0-1-21 16,16 5-43-16,4-3-12 15,3-7-40-15,16-1-225 16,-7-16-293-16,-9-5-646 0</inkml:trace>
  <inkml:trace contextRef="#ctx0" brushRef="#br0" timeOffset="499">982 268 2549 0,'0'0'232'16,"0"0"-232"-16,0 0-28 15,223 97 17-15,-118-62-281 16,-14-9-1994-16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9:47.29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691 292 1617 0,'0'0'254'16,"0"0"-187"-16,0 0 99 15,0 0 82-15,0 0-71 16,0 0-43-16,0-145-73 0,0 114 18 15,-23-3-6-15,-6 5-49 16,-14 5 61-16,-4 6-62 16,-4 12-22-16,-9 6 69 15,1 27-69-15,8 38 17 16,-3 53 10-16,23 44-8 16,14 0 55-16,14-13-66 15,3-19 0-15,3-29 18 16,14 7-27-16,-1 7 0 15,-4-14-2-15,-6-15 11 16,-1-19-6-16,-5-21-3 16,0-12-72-16,0-31-112 0,0-3-307 15,0-3-97-15</inkml:trace>
  <inkml:trace contextRef="#ctx0" brushRef="#br0" timeOffset="170">0 654 1461 0,'0'0'825'16,"0"0"-699"-16,0 0-75 15,0 0 126-15,0 0-10 16,235 0-112-16,-142 0-55 16,40 0-180-16,-25-4-458 15,-9-2-1302-15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9:58.05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697 321 1341 0,'-6'44'297'0,"-1"18"-126"15,-3 12 18-15,-3 10-40 16,4 3-14-16,-2-5-32 15,5-11-54-15,0-6-7 0,3-12-14 16,-2-9-6-16,2-8 14 16,0-16-36-16,0-20-52 15,0 0-162-15,0-1-368 0</inkml:trace>
  <inkml:trace contextRef="#ctx0" brushRef="#br0" timeOffset="233">0 283 751 0,'0'0'1397'16,"0"0"-1217"-16,0 0-159 16,0 0 108-16,0 0 30 15,0 0-39-15,0 0-14 16,210 21-38-16,-109-16-3 15,13 1-37-15,11 0-27 16,2 0-1-16,24 3-107 16,-30 0-280-16,-27-4-598 0</inkml:trace>
  <inkml:trace contextRef="#ctx0" brushRef="#br0" timeOffset="487">1122 631 1965 0,'0'0'365'16,"0"0"-282"-16,0 0-5 16,0 0 106-16,0 0-30 15,0 0-50-15,8 188-74 16,-2-141-4-16,-3-6-26 15,3-2 6-15,-3-8 3 16,2-12-9-16,-2-4-93 16,3-15-70-16,-3 0-167 15,-3 0-341-15</inkml:trace>
  <inkml:trace contextRef="#ctx0" brushRef="#br0" timeOffset="628">1100 573 1778 0,'0'0'478'16,"0"0"-361"-16,0 0-80 15,0 0-37-15,0 0-178 16,0 0-464-16</inkml:trace>
  <inkml:trace contextRef="#ctx0" brushRef="#br0" timeOffset="1454">1420 801 1679 0,'0'0'191'0,"0"0"-101"16,0 0 133-16,0 0-60 16,0 0-46-16,11 165-86 15,-11-159-21-15,0-1 2 16,0-5-11-16,0 0 39 15,0-28-40-15,0-8-13 16,0-9-2-16,0 2 3 16,0-4-2-16,0 9 13 15,16 9 1-15,4 8-11 16,-2 15 11-16,7 6 0 0,-3 0 55 16,1 20-26-1,0 16 1-15,0 2 4 0,0 9 45 16,-4-4 3-16,-2 2-82 15,-5-6 1-15,-1-4 6 16,-5-11-7-16,0-4-9 16,-1-8 9-16,-2-9-18 15,0-3-4-15,3 0 7 16,4-9-17-16,5-23 17 16,13-15-4-16,7-16-33 15,15-10-40-15,12-9 8 16,10-8 56-16,6 0-102 15,1 4 72-15,-7 7 51 0,-16 11 14 16,-21 12 20 0,-18 12 97-16,-17 12 28 0,0 7 34 15,-6 8-74-15,-25 3-12 16,-4 8 45-16,-4 6-81 16,-1 0-4-16,1 12-21 15,2 26-27-15,5 18 30 16,7 12-42-16,8 7 0 15,6 15-1-15,8-2 1 16,3 0-1-16,0-2 1 16,0-10 0-16,8-8-16 15,4-13 16-15,2-11-71 0,-5-16 61 16,-2-8-31 0,-4-14-29-16,4-6-9 0,-1 0 47 15,4-29 8-15,10-9 21 16,3-10-4-16,3 4-13 15,10 6 20-15,4 11-6 16,-1 15 6-16,4 12 0 16,-1 0 52-16,1 27 44 15,-5 11-41-15,-5 3 44 16,-7 4-67-16,-3-4-11 16,-7-5-5-16,-2-9-5 15,-5-10 14-15,-1-8-25 16,-5-9-22-16,0 0 20 15,-3-30-122-15,0-11-223 16,0-6-438-16</inkml:trace>
  <inkml:trace contextRef="#ctx0" brushRef="#br0" timeOffset="1642">1025 166 2345 0,'0'0'260'0,"0"0"-260"16,186-80-137-16,-74 34 10 16,-10 6-186-16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20:03.1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517 232 1896 0,'0'0'379'0,"0"0"-277"16,0 0-72-1,0 0 196-15,0 0 14 0,0 0-110 16,-23-167-72-16,-11 141-43 16,-5 3 68-16,-10 10-37 15,-10 13-17-15,-3 0 5 16,-6 36-25-16,5 23-9 16,12 14 39-16,11 13-21 15,17 6 46-15,20 0-32 16,3 0-11-16,12-12 21 15,31-9-33-15,13-18-9 16,13-16 0-16,6-15-57 0,7-16-20 16,7-6-167-1,21-23-289-15,-21-17-46 16,-17-1-1195-16</inkml:trace>
  <inkml:trace contextRef="#ctx0" brushRef="#br0" timeOffset="505">907 232 1783 0,'0'0'540'16,"0"0"-414"-16,0 0 112 16,0 0 25-16,0 0-118 15,0 0-21-15,-62 182-49 16,51-98-8-16,5 8 5 16,3-2-43-16,3 0 14 15,0-8-28-15,0-13-14 16,0-8 17-16,0-20-18 0,0-13 0 15,0-15-7-15,0-13 17 16,0 0-14-16,0-26 4 16,0-21-3-16,0-16-18 15,0-17 10-15,0-6-3 16,0-13 13-16,0-10 0 16,0 1 0-16,0 1 1 15,12 15 0-15,5 16-5 16,3 17 5-16,2 23 0 15,4 16 2-15,5 14-1 16,8 6 11-16,10 0-9 16,2 24 5-16,5 8 10 15,4 9-18-15,-4 6-2 16,-1 4 2-16,-2 5 1 16,-11 2 17-16,-16 5-12 0,-20-4-5 15,-6 2 34-15,-23 4-35 16,-28-3 0-16,-15-3-1 15,-7-4 2-15,5-7-2 16,3-10-4-16,6-7-22 16,13-18 17-16,10-9-122 15,13-4-147-15,6-4-295 16,11-13-362-16</inkml:trace>
  <inkml:trace contextRef="#ctx0" brushRef="#br0" timeOffset="1052">1862 194 1423 0,'0'0'1001'16,"0"0"-895"-16,0 0-93 15,0 0 242-15,-59 195 24 16,42-112-129-16,5 8-102 0,2-3-13 16,6 0 45-16,4-7-80 15,0-11 1-15,0-11 22 16,0-11-22-16,7-19-2 15,0-17-18-15,-7-12-14 16,0 0 17-16,0-27-41 16,0-19-36-16,0-17 69 15,0-11-36-15,0-11-1 16,3-13 0-16,3-5 56 16,-3-6-16-16,8 6 21 15,-5 9 0-15,8 21 5 16,2 16 44-16,4 23 15 15,6 12 1-15,6 13-26 0,10 9 55 16,5 0-68 0,2 0-20-16,3 3 35 0,4 6-41 15,0 3 9-15,-1-3-9 16,-5-2 1-16,-5-3-16 16,-5 0-43-16,-8-4-128 15,-2 0-86-15,-7 0-395 16,-11 0-666-16</inkml:trace>
  <inkml:trace contextRef="#ctx0" brushRef="#br0" timeOffset="1272">1859 601 1159 0,'0'0'1412'16,"0"0"-1238"-16,0 0-99 16,0 0 143-16,0 0 5 15,0 0-150-15,170-6-73 16,-65-9-55-16,-14 4-515 16,-12 0-1846-16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20:00.33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734 218 1609 0,'0'0'292'16,"0"0"-168"-16,0 0 65 15,0 0 68-15,0 0-89 16,0 0-29-16,-214-162-40 16,159 159-38-16,-7 3 36 15,-4 6-66-15,1 38 1 16,3 19 5-16,9 14-16 15,16 18 42-15,14 11-19 16,20 1-14-16,3-6 32 16,17-8-60-16,26-16-2 15,16-16 0-15,12-15 10 0,11-23-23 16,11-17-51-16,34-18-142 16,-22-29-271-16,-20-5-294 0</inkml:trace>
  <inkml:trace contextRef="#ctx0" brushRef="#br0" timeOffset="488">1028 191 651 0,'0'0'1540'16,"0"0"-1228"-16,0 0-240 15,0 0 120-15,-16 153 56 0,10-67-118 16,-2 10-32-1,5 2-52-15,3-1-17 0,0-8 11 16,0-10-40-16,0-14 0 16,0-17-1-16,0-19-16 15,0-14 5-15,3-15-24 16,-3 0 32-16,0-21-11 16,0-26-26-16,0-18-1 15,-12-18 30-15,-2-11-16 16,4-12 28-16,-6-6-19 15,3-5 19-15,-1 1-9 16,2 16 9-16,9 18-5 16,3 22 5-16,0 29 1 15,3 19 31-15,29 12-31 0,15 0 20 16,11 17 28-16,8 13-48 16,6 5-1-16,-4 7 7 15,-9 0-1-15,-7 1 14 16,-19 4-20-16,-19 3 1 15,-14 6 39-15,-14 3-39 16,-42 3 1-16,-18-3-2 16,-5-7-2-16,-3-13 1 15,13-16-35-15,21-16-48 16,28-10-110-16,13-30-427 16,7-5-541-16</inkml:trace>
  <inkml:trace contextRef="#ctx0" brushRef="#br0" timeOffset="1187">1031 97 527 0,'0'0'859'0,"0"0"-683"0,0 0-176 16,0 0 10-16,0 0-20 15,0 0-67-15,0 0-575 0</inkml:trace>
  <inkml:trace contextRef="#ctx0" brushRef="#br0" timeOffset="1645">114 114 1367 0,'0'0'337'0,"0"0"-233"16,0 0-55-16,0 0 30 15,0 0-57-15,0 0-22 16,0 0-41-16,-12-11-29 16,12 11 14-16,6 0-151 15,6 2-82-15,2 5-80 16,0-1-557-16</inkml:trace>
  <inkml:trace contextRef="#ctx0" brushRef="#br0" timeOffset="1996">114 114 1595 0,'102'-13'308'15,"-116"9"-117"-15,5-1 91 16,-2 1-7-16,5 1-44 16,3 3-2-16,3 0-133 15,0 0-29-15,0 0-22 16,20 24-27-16,23 17 82 16,19 12-58-16,12 15 0 0,19 11 53 15,12 5-56-15,9 0 12 16,7 2-9-16,1-7-42 15,-8-5 69-15,-2-9-69 16,-18-9 0-16,-12-10 27 16,-17-6-27-16,-22-10 0 15,-17-11 0-15,-19-7-54 16,-7-3 30-16,-27-3-120 16,-16-3-166-16,-5-3-575 0</inkml:trace>
  <inkml:trace contextRef="#ctx0" brushRef="#br0" timeOffset="2320">0 872 2362 0,'0'0'360'16,"0"0"-251"-16,0 0-76 16,0 0 198-16,0 0-73 15,0 0-118-15,0 0 20 16,233-118-23-16,-123 65-10 16,44-24 38-16,-2 7-58 15,1-7-1-15,1 1-6 0,-36 17 8 16,-4 2-14-16,-32 15 6 15,-29 19-60-15,-27 12 30 16,-26 11-117-16,0 6-170 16,-20 14-595-16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25:24.1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0 153 1776 0,'0'0'238'0,"0"0"-186"16,0 0 127-16,0 0 10 0,0 0-46 16,167 0-43-16,-122-4-45 15,1 0 40-15,10 0-42 16,-1 1-25-16,10 1 35 16,8-2-48-16,6 2 0 15,6-4-1-15,0 3-13 16,3 0 34-16,0 0-35 15,-3 0 0-15,0 0-3 16,0 3 9-16,0 0-6 16,0 0 18-16,5 0-9 15,-5 0 42-15,6 0-44 16,0 0-6-16,5 0 45 16,6 0-37-16,2 0 3 15,4 0 5-15,0 0-17 16,3 0 66-16,4-3-66 0,-4-6 6 15,3 3 15-15,8 4-20 16,2-4-1-16,1 3 0 16,2-1 7-16,-5 1 15 15,-5-3-22-15,-2 2 0 16,-7-6 11-16,-6 4-11 16,-4-3 1-16,-7 7-1 15,-5-4 6-15,-4 6 8 16,-8-4-14-16,-1 2 0 15,-8 2 14-15,-6-5-14 16,-10 4 0-16,-6-2 0 16,-13-1 6-16,-10 4-19 15,-20-4-87-15,0-1-237 0,0 3-541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25:24.9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555 450 1572 0,'0'0'337'0,"0"0"-155"15,0 0-109-15,0 0 142 16,0 0 51-16,0 0-92 15,0 0-93-15,0 138 6 16,0-85-30-16,0-1-19 16,0 0-5-16,3-8-22 15,11-6 16-15,1-9-27 0,5-8 0 16,-1-13-17-16,9-8-8 16,14-5-176-16,-10-27-271 15,-6-4-518-15</inkml:trace>
  <inkml:trace contextRef="#ctx0" brushRef="#br0" timeOffset="165">640 297 2232 0,'0'0'514'16,"0"0"-477"-16,0 0-30 0,0 0-14 15,0 0-221 1,0 0-801-16</inkml:trace>
  <inkml:trace contextRef="#ctx0" brushRef="#br0" timeOffset="516">1096 111 2034 0,'0'0'539'16,"0"0"-454"-16,0 0-17 0,0 0 186 15,0 0-76-15,0 0-88 16,0 0-28-16,123 96-12 15,-81-48-2-15,1 8-10 16,-4 6-29-16,-2 3 28 16,-4 6-37-16,-7 6 0 15,-12-1 1-15,-14 3 0 16,0-1 17-16,-11-5-18 16,-22-6-27-16,-10-4 6 15,-3-13-96-15,-19-3-145 16,11-14-438-16,3-16-745 0</inkml:trace>
  <inkml:trace contextRef="#ctx0" brushRef="#br0" timeOffset="872">277 0 1101 0,'0'0'751'0,"0"0"-591"16,0 0-78-16,-164 199 126 16,119-96 65-16,5 21-54 15,20 5-41-15,17 1-75 16,3-9-50-16,32-12-2 16,81 7-51-16,-9-34-174 15,4-22-683-15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27:28.3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0 432 1722 0,'0'0'343'0,"0"0"-193"15,0 0-131-15,0 0 125 16,0 0 68-16,0 0-84 16,0 0-78-16,104-14-22 15,-78 14 12-15,0 0 32 16,-6 29-62-16,-1 13 8 15,-5 8 0-15,-8 6-7 16,-3-1-11-16,0-4-5 16,-3-8 5-16,0-7-1 15,0-16-31-15,0-7 13 16,0-13 1-16,3 0 3 16,2-27-27-16,-2-15-19 0,6-13 61 15,8-7 5-15,2 3 5 16,7 6-10-16,-3 12 10 15,3 11 14-15,-2 16 0 16,2 14-9-16,-3 0 3 16,0 20-6-16,-4 21 4 15,1 3-17-15,-8 10 1 16,2-1 0-16,0-6-1 16,-2-2 4-16,1-14-3 15,-4-2 0-15,5-10-19 16,0-12 7-16,-2-7-40 15,2 0-5-15,5-2 12 16,4-24 4-16,6-19 15 0,11-7 1 16,2-10-69-16,11-9 32 15,6-6-20-15,4-3 1 16,-3 2 54-16,0 5 6 16,-10 4 21-16,-15 12 70 15,-19 14-17-15,-10 11 35 16,-6 8 43-16,-3 9-42 15,-19 6 29-15,-7 7-11 16,-5 2 12-16,-2 2-61 16,4 31-49-16,-1 14 19 15,4 12-27-15,6 14 0 16,6 6 18-16,4 10-12 16,4-4-7-16,2 1 0 0,4 0-3 15,3-16-3-15,0-2 6 16,0-15-15-16,0-8 6 15,0-19-16-15,3-8 7 16,7-16-25-16,0-2-65 16,10-8 39-16,0-26 39 15,9-3 26-15,2-8-11 16,3 4 13-16,5 3 2 16,-2 18-1-16,-2 5 9 15,-2 15-8-15,-7 0 22 16,4 29-5-16,-4 7 84 15,0 5-69-15,0-3-25 16,4-5 29-16,-4-11-18 0,3-9-17 16,4-13-1-16,-1 0-47 15,-2-17 0-15,-1-19-32 16,-6-4 22-16,-3-6 57 16,-6 8 0-16,-8 9 6 15,-6 10 85-15,0 19 22 16,0 0 11-16,0 9-85 15,-3 30-30-15,-3 8 39 16,2 9-39-16,4-2 7 16,0-10-16-16,0-3 0 15,0-15 11-15,0-11-11 16,0-2-53-16,0-13-28 16,0-19-284-16,0-15-418 15,0 0-1125-15</inkml:trace>
  <inkml:trace contextRef="#ctx0" brushRef="#br0" timeOffset="126">1502 438 2063 0,'0'0'560'16,"0"0"-456"-16,0 0-26 16,0 0-78-16,0 0-121 15,0 0-668-15</inkml:trace>
  <inkml:trace contextRef="#ctx0" brushRef="#br0" timeOffset="471">1770 830 1704 0,'0'0'364'15,"0"0"-122"-15,0 0 16 16,0 0-101-16,0 0-53 15,0 0-75-15,0 0-5 16,-13 141 7-16,13-149-22 16,0-19-9-16,0-14-43 15,7-3 20-15,19 0 8 16,6-1-10-16,4 10 16 16,4 3-3-16,-4 14 12 15,-1 14 22-15,2 4-21 16,-7 13 72-16,-1 28 61 0,-6 9-40 15,-7 6-31-15,-3 0-17 16,-3-2-22 0,-1-8 3-16,2-14-27 0,-2-13-43 15,5-19-112-15,-8 0-196 16,-3-12-447-16</inkml:trace>
  <inkml:trace contextRef="#ctx0" brushRef="#br0" timeOffset="662">1612 128 2547 0,'0'0'316'15,"0"0"-292"-15,0 0-24 16,0 0-8-16,210 48-190 15,-134-28-1536-15</inkml:trace>
  <inkml:trace contextRef="#ctx0" brushRef="#br0" timeOffset="1065">2779 539 2309 0,'0'0'339'0,"0"0"-277"16,0 0 35-16,0 0 72 15,0 0-101-15,0 0-26 16,71 179-41-16,-43-126 11 16,0-4-12-16,1-6 1 15,2-2 2-15,-6-15-3 16,-2-10 0-16,-6-8 11 16,-8-8-11-16,2 0 0 0,-2-18 7 15,1-27-7-15,3-10 22 16,6-19-22-16,9-9-7 15,4-1 1-15,4 4-65 16,10 9-153-16,-10 28-303 16,-7 15-315-16</inkml:trace>
  <inkml:trace contextRef="#ctx0" brushRef="#br0" timeOffset="1688">3711 677 1692 0,'0'0'696'0,"0"0"-488"16,0 0 8-16,0 0 38 15,0 0-54-15,-167-29-66 16,128 35-83-16,7 26-34 16,6 16-1-16,9 4-8 15,11 1 13-15,6-1-21 16,3-4-17-16,29-12 10 15,11-19-101-15,2-14-75 16,2-3-170-16,-4-20 15 16,-8-19-6-16,-8-6 149 15,-15-1 195-15,-4 1 49 16,-8 7 170-16,0 12 62 0,0 17-39 16,0 9 21-1,-11 0-63-15,8 15-137 0,0 23 4 16,3 6 1-16,0 4-46 15,3-4-17-15,20-8-5 16,3-17-62-16,7-7-5 16,-1-12-80-16,2 0-37 15,-6-20 32-15,0-21 56 16,-9 0 57-16,-3-1 29 16,-13 3 10-16,-3 13 103 15,0 11 16-15,0 7 37 16,0 8-15-16,-3 2-62 15,0 31-40-15,3 7-23 0,0 12 8 16,10-8 9-16,28-2-33 16,21-5 0-16,11-13 0 15,-1-15-9-15,-1-9-27 16,-15 0 5-16,-15-17 8 16,-8-11 22-16,-17-14 2 15,-9 1 23-15,-4-2 42 16,-7-2-5-16,-28 4-7 15,-12 4-54-15,-8 0 0 16,-41 0-132-16,14 13-465 16,8-3-1384-16</inkml:trace>
  <inkml:trace contextRef="#ctx0" brushRef="#br0" timeOffset="1848">3660 220 2668 0,'0'0'536'16,"0"0"-482"-16,0 0-39 15,255 6-15-15,-144 9-65 16,-10-7-1040-16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27:31.1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386 455 1883 0,'0'0'518'15,"0"0"-418"-15,0 0-12 16,0 0 85-16,0 0 44 15,0 0-131-15,-193 25-17 16,148 21-25-16,-1 4 5 0,3 9 38 16,13-4-63-16,12 1-11 15,7-8 14-15,11-14-26 16,0-3-2-16,23-10-30 16,13-12-40-16,7-9-6 15,6 0-101-15,1-24-25 16,-5-15 57-16,1-17-20 15,-7-5 0-15,-2-16 20 16,-5-4 62-16,-7-9 84 16,-5-2 1-16,-6 4 102 15,-5 8 41-15,-4 13-14 16,-5 17 5-16,0 20-29 0,0 16-6 16,0 14 57-1,0 0-79-15,0 41-48 0,0 24 24 16,0 20-21-16,0 17-3 15,0 5-12-15,-8-4-11 16,2-8 28-16,0-13-35 16,6-8 0-16,0-21-3 15,0-11 3-15,9-13 0 16,17-9-25-16,4-17-67 16,10-3 37-16,5 0-78 15,4-27-2-15,7-14 74 16,-1-6 4-16,1-3 5 15,-8-3 21-15,-5 7 31 16,-13 1 1-16,-10 10 16 16,-17 5-14-16,-3 10 62 15,-3 12 32-15,-27-5 29 0,-10 13-26 16,-2 0-28-16,-1 0 4 16,1 13-44-16,7 15 1 15,4 11 16-15,15 7-3 16,6 11-13-16,10 1-31 15,0-5 5-15,20 0 19 16,17-12-26-16,2-10-20 16,7-18-63-16,2-7-67 15,1-6-142-15,-2-23-162 16,-12-6 172-16,-15 1-446 0</inkml:trace>
  <inkml:trace contextRef="#ctx0" brushRef="#br0" timeOffset="199">763 348 1815 0,'0'0'525'0,"0"0"-460"16,0 0 24-16,0 0 90 16,0 0-56-16,0 0-82 15,177-132-29-15,-145 120-12 16,-9 9-66-16,-6 3-152 15,-7 0-174-15,-7 0-168 16,0 9-397-16</inkml:trace>
  <inkml:trace contextRef="#ctx0" brushRef="#br0" timeOffset="311">1205 93 1380 0,'0'0'673'0,"0"0"-393"15,0 0-64-15,0 0-126 16,0 0-90-16,197-6-111 15,-154 12-719-15</inkml:trace>
  <inkml:trace contextRef="#ctx0" brushRef="#br0" timeOffset="542">134 191 1122 0,'0'0'1592'0,"0"0"-1356"16,0 0-209-16,0 0-12 16,0 0 43-16,0 0-58 15,282-31-119-15,-174 23-493 16,-9 8-1546-16</inkml:trace>
  <inkml:trace contextRef="#ctx0" brushRef="#br0" timeOffset="1027">1909 0 1910 0,'0'0'685'0,"0"0"-598"15,0 0-68-15,0 0 135 16,-39 219 62-16,39-136-111 16,0 5-46-16,0 0-50 15,0-2-8-15,13-6 30 0,-3-15-30 16,0-19-2-1,-4-13-20-15,-6-14-9 0,0-11 30 16,0-8-22-16,0-7-2 16,0-25-9-16,0-9 1 15,0-6 11-15,0 3-31 16,6-3-2-16,25 14 18 16,4 8-21-16,10 12 29 15,2 13 27-15,-1 0-7 16,-7 15 2-16,-4 23-25 15,-4 6 31-15,-12-3 15 16,-10 4-9-16,-9-8 25 16,0 5 33-16,-22-15 2 0,-10-7-24 15,-8-8-20 1,1-12-2-16,2 0-20 0,1-6-18 16,10-41-167-16,6 8-149 15,14 1-373-15</inkml:trace>
  <inkml:trace contextRef="#ctx0" brushRef="#br0" timeOffset="1594">2685 567 2138 0,'0'0'555'15,"0"0"-462"-15,0 0 20 0,0 0 146 16,0 0-103-16,0 0-101 16,-203 26-19-16,171 13-24 15,8 10 6-15,11-1-12 16,13-4-6-16,0-2-1 16,3-10-27-16,26-12-63 15,8-7-46-15,2-13-125 16,1 0-33-16,-4-25 2 15,-7-4 66-15,-6-3 141 16,-3-1 86-16,-11 7 73 16,-2 11 142-16,-7 9 64 15,0 6 9-15,0 0-73 16,0 21-114-16,0 11 5 16,3 3-57-16,6 4-35 15,8-7-14-15,3-5-5 0,10-15-38 16,-1-10-42-16,3-2-107 15,1-8 2-15,-4-25 11 16,-1-8 5-16,-6-3 82 16,-5-6 67-16,-8 9 25 15,-3 2 135-15,-3 16 23 16,-3 13 65-16,0 10-13 16,0 0-75-16,0 27-26 15,0 18-36-15,0 0-22 16,0 1 20-16,0-2-52 15,0-11-19-15,11-8-13 16,-2-9-107-16,11-16-124 0,-3 0-508 16,-1-13-64-16</inkml:trace>
  <inkml:trace contextRef="#ctx0" brushRef="#br0" timeOffset="1687">3101 478 1410 0,'0'0'672'0,"0"0"-672"15,0 0-1390-15</inkml:trace>
  <inkml:trace contextRef="#ctx0" brushRef="#br0" timeOffset="1852">2436 139 2704 0,'0'0'547'0,"0"0"-526"16,0 0-21-16,0 0-21 16,204 0-6-16,-133 13-603 0</inkml:trace>
  <inkml:trace contextRef="#ctx0" brushRef="#br0" timeOffset="2974">4145 591 1562 0,'0'0'277'0,"0"0"-119"15,0 0 18-15,0 0 40 16,0 0 23-16,0 0-119 16,0 0-73-16,-134-65 13 15,95 65-3-15,-1 15 30 16,4 17-22-16,4 11-45 15,6-1 10-15,9 9-30 16,11-10 7-16,6 3-1 16,0-12-6-16,18-5-30 15,16-15-35-15,5-4-69 16,4-8 36-16,2 0-24 16,-2-38-26-16,-1-3 26 15,-2-18-57-15,-7-14 69 0,-7-4 73 16,-9-9 21-1,-5-6 16-15,-4 7 75 0,-5 6 50 16,-3 8 49-16,0 25-18 16,0 13-36-16,0 12 18 15,0 21-5-15,0 0-30 16,0 27-78-16,0 26-17 16,-3 20 46-16,-2 12-54 15,2 8 0-15,3-3 15 16,0-4-15-16,0-9 0 15,0-10 0-15,8-11 0 16,4-9-7-16,1-18-29 16,7-4-33-16,3-15-36 0,3-7-13 15,3-3-15 1,7 0-20-16,1-26 40 0,2-6 39 16,4-9-6-16,-1-3 12 15,4-3 37-15,-4 0 31 16,-5 3 4-16,-9 2 17 15,-14 11 60-15,-11 3 47 16,-3 10-14-16,-3 5-19 16,-30 11 5-16,-4 2-10 15,-5 0-20-15,7 27 6 16,1 9-17-16,9 8 20 16,11 3-61-16,14 2 1 15,0 5 14-15,0-13-21 16,20-2-3-16,13-13-9 0,7-8-6 15,2-10-20-15,1-8-171 16,-1 0-53-16,4-26-216 16,-14-8 105-16,-5 0-182 0</inkml:trace>
  <inkml:trace contextRef="#ctx0" brushRef="#br0" timeOffset="3163">4637 237 1691 0,'0'0'507'16,"0"0"-393"-16,0 0 87 15,0 0-21-15,0 0-83 0,0 0-55 16,0 0-42 0,176-107-43-16,-147 107-109 0,-9 0-184 15,-7 0-253-15</inkml:trace>
  <inkml:trace contextRef="#ctx0" brushRef="#br0" timeOffset="3335">5079 13 1617 0,'0'0'305'0,"0"0"-182"15,0 0-42-15,0 0 13 16,0 0-54-16,0 0-40 0,0 0-65 15,-50 106-66 1,-55-59-37-16,14-3-163 0,0-11-1151 16</inkml:trace>
  <inkml:trace contextRef="#ctx0" brushRef="#br0" timeOffset="3478">3824 329 1813 0,'0'0'474'0,"0"0"-421"16,0 0-2-16,167 0 8 16,-33 0-59-16,-16-7-300 15,-10 1-1725-15</inkml:trace>
  <inkml:trace contextRef="#ctx0" brushRef="#br0" timeOffset="4198">5717 78 2141 0,'0'0'472'0,"0"0"-422"0,0 0 96 16,0 0 71-16,0 0-130 16,0 0-20-16,-17 197-44 15,14-109 17-15,0 7 2 16,3-2-12-16,0-9 4 16,0-8-34-16,0-14 0 15,0-15 15-15,13-12-15 16,3-17-18-16,3-11-60 15,7-7-30-15,5-7 12 16,5-34-64-16,2-12 39 16,9-12 14-16,2-5-45 15,7-16-29-15,2 2-9 16,-2-3 109-16,0 4 81 16,-10 16 0-16,-18 8 47 15,-11 15 40-15,-14 11 24 0,-3 6 5 16,0 14 16-16,-23 4-14 15,-5 9 35-15,-6 0-65 16,2 20-1-16,-1 25-15 16,4 16-33-16,2 6 15 15,7 10-9-15,8 8-24 16,1-6 6-16,5 2-27 16,0-4 0-16,3-18 0 15,3-12 0-15,0-9-24 16,0-11-14-16,0-22-14 0,0-5-7 15,0 0-80 1,15-20 27-16,12-19 49 0,5-5 13 16,8 4-13-16,2-2 11 15,7 19 39-15,-2 4 13 16,-1 19 40-16,-4 0 43 16,-2 23 19-16,-9 11 31 15,-8 6-42-15,-3-1-84 16,-6-1 10-16,-5-5-17 15,1-7-145-15,-4-5-215 16,1-9-490-16</inkml:trace>
  <inkml:trace contextRef="#ctx0" brushRef="#br0" timeOffset="5022">6872 499 1837 0,'0'0'585'0,"0"0"-441"16,0 0 2-16,0 0 114 15,0 0-62-15,0 0-122 16,0 0-32-16,-189 124-14 16,172-83-11-16,14 4-3 15,3-10-16-15,0-3-13 16,23-8-68-16,5-9-97 15,6-10-84-15,2-5-39 16,-7-5-29-16,-3-22 110 16,-3-6 116-16,-10 1 104 15,-2 6 4-15,-8-1 110 0,-3 13 142 16,0 8 30-16,0 6-37 16,0 0-32-16,0 20-135 15,0 13-37-15,0 2-7 16,3-3-37-16,20-2-2 15,6-4-73-15,10-17-32 16,4-9-43-16,7 0 41 16,-8-9-45-16,-7-23-67 15,-4-7 131-15,-12-2 85 16,-6 4 4-16,-6 4 62 16,-4 5 123-16,-3 15 9 15,0 9 51-15,0 4-58 16,0 17-112-16,0 23-3 0,0 7-36 15,0 5-24-15,9 0-1 16,14-6-11-16,10-15-35 16,-1-15 20-16,8-10-92 15,-7-6 1-15,-4-17-5 16,-2-17 17-16,-11-6 69 16,-3-8-4-16,-7 4 29 15,-6 2 96-15,0 11 9 16,0 4 4-16,0 16-13 15,0 5-3-15,-3 6 7 16,0 17-99-16,0 22 13 16,3 16 16-16,0 10-29 0,0 8 7 15,0 4-8-15,0 10 0 16,0 3 18-16,20-4 6 16,6 5-18-16,0-6 50 15,-1-5-40-15,-11-16 10 16,-11-9-26-16,-3-24 11 15,-3-4 16-15,-26-19-15 16,-7-8-12-16,-1 0 16 16,-2-14-11-16,7-26-5 15,6-6-11-15,10-13-5 16,12-14 14-16,4-7-94 16,13-37-115-16,20 19-380 15,-7 14-1113-15</inkml:trace>
  <inkml:trace contextRef="#ctx0" brushRef="#br0" timeOffset="5291">5680 373 2542 0,'0'0'540'0,"0"0"-474"0,0 0-53 16,0 0-7-16,217-57-6 15,-126 51-224-15,-9 4-1240 0</inkml:trace>
  <inkml:trace contextRef="#ctx0" brushRef="#br0" timeOffset="6003">8631 474 1590 0,'0'0'308'15,"0"0"-198"-15,0 0 53 16,0 0 120-16,0 0-119 16,0 0-77-16,-109-16-33 15,60 49-9-15,3 15 56 16,4 4-8-16,6 9-36 15,16 4 13-15,17-3-68 16,3-9 7-16,13-12 18 16,30-14-27-16,16-15-39 0,38-12-167 15,-9-23-154 1,-12-11-348-16</inkml:trace>
  <inkml:trace contextRef="#ctx0" brushRef="#br0" timeOffset="6668">9017 485 1989 0,'0'0'580'0,"0"0"-459"16,0 0 63-16,0 0 38 15,-176 66-85-15,145-32-74 16,19 4-41-16,12 1-16 15,0-4-6-15,9-3-16 0,31-15-86 16,2-2-51-16,7-15-86 16,1 0-44-16,-5 0-14 15,-10-26 78-15,-7 2 74 16,-16-2 145-16,-5 11 7 16,-7-3 144-16,0 16 80 15,0 2-20-15,0 0-40 16,0 0-107-16,0 20-63 15,0 7 19-15,3-7-20 16,20 1-8-16,0-13-11 16,3-4-50-16,-3-4-5 15,4-8 29-15,-4-23 3 16,0-3 42-16,-1-5 1 16,-2 7 31-16,-3 5 41 15,-5 12-4-15,-6 15-1 0,2 0 2 16,-8 3 16-16,3 27-22 15,-3 5-33-15,0 10-31 16,0-5 17-16,0-2-17 16,0-5-1-16,0-13-1 15,-6-8-43-15,1-6 33 16,2-6 12-16,3-6-15 16,0-26 14-16,0-12-35 15,23-3 36-15,10 0 6 16,4-4 2-16,2 16 12 15,4 12 9-15,-5 21 13 16,1 2 52-16,-2 8-1 16,-9 36-33-16,-5 3 10 0,-3 12-41 15,-6-1 11-15,-4-6-31 16,-1-6-8-16,-3-15-2 16,2-9-13-16,-8-16-87 15,0-6-124-15,-8-6-350 16,-11-16-1135-16</inkml:trace>
  <inkml:trace contextRef="#ctx0" brushRef="#br0" timeOffset="6887">8816 290 2099 0,'0'0'472'0,"0"0"-462"16,0 0-10-16,0 0 119 16,217-121-7-16,-154 104-54 15,-12 2-45-15,-8 15-13 16,-20 6-62-16,-13 29-236 16,-10 3-597-16</inkml:trace>
  <inkml:trace contextRef="#ctx0" brushRef="#br0" timeOffset="7022">9014 1286 2640 0,'0'0'0'16,"0"0"-27"-16,0 0-932 0</inkml:trace>
  <inkml:trace contextRef="#ctx0" brushRef="#br0" timeOffset="8267">181 1628 1667 0,'0'0'483'0,"0"0"-317"15,0 0-29-15,0 0 73 16,0 0 7-16,0 0-93 15,71-92-74-15,-48 78 13 16,3 7-57-16,1 1 3 16,-7 6 41-16,-5 6-38 0,-1 27-2 15,-5 14 5 1,2 5-13-16,-5 2 29 0,7-1-31 16,-1-2 0-16,13-16-15 15,1-12 5-15,6-14-50 16,7-9-36-16,0-9 39 15,1-29-16-15,-11-14-50 16,-6-13 80-16,-16 0 43 16,-7 2 0-16,0 7 16 15,-17 15 2-15,-5 15 12 16,-4 4 52-16,6 22-50 16,6 0-14-16,11 0-11 15,3 5-7-15,0 12-7 16,23 3-37-16,14-1-35 0,5 0 30 15,10-4-69-15,7 3-38 16,3-12 24-16,1-3 89 16,-7-3 35-16,-5 0-14 15,-14 0 22-15,-11 0 9 16,-16-6 2-16,-10-3 66 16,0-3 103-16,-7 4-22 15,-19 8 15-15,-11 0-51 16,-2 0-56-16,-4 20 2 15,5 18-50-15,2 4 16 16,6 5 5-16,14 2-13 16,12-1-16-16,4-9-10 15,0-7 1-15,30-6-7 16,7-11-40-16,5-15-64 16,1 0-78-16,-1-9 23 0,-2-16 18 15,-11-3 35-15,-10 4 112 16,-6 11 57-16,-9 7 14 15,-4 6 138-15,0 0-46 16,0 0-100-16,0 19-39 16,0 2-23-16,3 10 12 15,6-6-13-15,5 2-22 16,-5-13-113-16,2-7-131 16,-5-7-405-16,-3 0-1262 0</inkml:trace>
  <inkml:trace contextRef="#ctx0" brushRef="#br0" timeOffset="8444">940 1286 2112 0,'0'0'372'15,"0"0"-252"-15,0 0-74 16,0 0-44-16,199 47-4 15,-123-32-256-15,-7 3-1320 0</inkml:trace>
  <inkml:trace contextRef="#ctx0" brushRef="#br0" timeOffset="9354">2020 1557 1124 0,'0'0'515'0,"0"0"-422"16,0 0 4-16,0 0 46 16,0 0-18-16,0 0-64 15,0 0-50-15,173-52-11 16,-130 24-3-16,-4-8-12 16,-8 5 15-16,-9 0 1 15,-16 3 30-15,-6-2 59 16,0 4 42-16,-13 5 31 15,-16 9-60-15,-8 10-1 16,3 2-11-16,-3 0-20 16,4 26 0-16,10 21-16 0,11 18-13 15,4 8 2-15,8 10-43 16,0-1 12-16,0-4-12 16,8-9-1-16,4-6 14 15,-1-13-14-15,-2-18 0 16,-2-17 0-16,-4-3-25 15,0-12 11-15,-3 0 5 16,3-12 3-16,-3-14 6 16,3-13-27-16,8-2 26 15,4-4-8-15,13 5-38 16,0 2 14-16,9 11 6 16,5 6 7-16,-2 21 13 0,-5 0 2 15,1 6 5-15,-5 30 30 16,-6 8-18-16,-5 3 45 15,-5-6-50-15,-4-3 1 16,-2-14-16-16,2-4-15 16,1-20-172-16,2 0-325 15,-1 0-712-15</inkml:trace>
  <inkml:trace contextRef="#ctx0" brushRef="#br0" timeOffset="9659">3000 1232 1989 0,'0'0'580'0,"0"0"-510"16,0 0 72-16,0 0 87 15,0 0-90-15,-66 199-25 16,44-115-102-16,-6 8 18 16,2-6 17-16,4 0-17 15,-1-13-19-15,3-3-11 16,3-17-11-16,5-12 4 16,-1-8-152-16,-1-9-121 15,2-10-256-15,4-8-196 0</inkml:trace>
  <inkml:trace contextRef="#ctx0" brushRef="#br0" timeOffset="10102">3306 1641 1971 0,'0'0'495'0,"0"0"-409"15,0 0 121-15,0 0 86 16,0 0-211 0,0 0-47-16,0 0-23 0,-91 25-12 15,72 2-9-15,9 5 0 16,3-5-36-16,7 4 25 15,0-3-36-15,0 1-3 16,17-6 17-16,2 4 14 16,1-13 14-16,6 4-15 15,-3-3 27-15,4-9-10 16,-9 6 5-16,-4-6 7 16,-3 8 0-16,-11-7 8 15,0 6 3-15,0 0 41 0,-17-5 14 16,-14 4 1-16,3-6-66 15,-1-6 28-15,1 0-29 16,9 0-91-16,6-18-114 16,6-3-304-16,7 1-252 0</inkml:trace>
  <inkml:trace contextRef="#ctx0" brushRef="#br0" timeOffset="10429">3510 1718 1729 0,'0'0'548'0,"0"0"-451"15,0 0 40-15,0 0 144 16,0 0-43-16,0 0-153 0,6 154-71 16,11-127 7-16,9-9-21 15,7-5 0-15,-1-6 0 16,-2-7-39-16,-1 0 27 15,-6 0-49-15,-6-20 11 16,-4-7 43-16,-4-11 14 16,-6-3 7-16,-3-4 65 15,0 4-49-15,0 9 7 16,-19-1-7-16,0 9-24 16,-8 10-6-16,1-1-63 15,-3 9-163-15,-1 6-63 16,-5 0-264-16,5 0-1 15,7 0-903-15</inkml:trace>
  <inkml:trace contextRef="#ctx0" brushRef="#br0" timeOffset="10569">3510 1718 441 0,'23'-167'783'0,"-4"152"-509"16,1 3-32-16,6-3 5 15,-3 4-9-15,-3 5-149 16,-4 6-89-16,1 0-10 15,-5 0-257-15,2 17-406 0</inkml:trace>
  <inkml:trace contextRef="#ctx0" brushRef="#br0" timeOffset="10683">3873 1463 2016 0,'0'0'684'0,"0"0"-455"0,0 0 21 15,0 0-66-15,0 0-102 16,170-170-82-16,-127 137-196 15,-10 5-643-15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6:13.60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0 285 2519 0,'0'0'368'0,"0"0"-304"15,0 0 122-15,0 0-14 16,0 0-82-16,190 24-45 16,-141 21-30-16,4 8-9 15,-4 5 16-15,-1 4-22 16,-1-3 0-16,-1-10-1 16,-7-7-41-16,-4-12-60 15,-4-21-266-15,-9-9-379 16,-8 0-996-16</inkml:trace>
  <inkml:trace contextRef="#ctx0" brushRef="#br0" timeOffset="209">479 0 1892 0,'0'0'529'16,"0"0"-428"-16,0 0 180 15,0 0 2-15,-116 200-129 16,57-125-45-16,-6-6-77 16,-3-4-32-16,8-9 0 15,15-9-8-15,36-14-128 16,9-12-324-16,0-16-376 0</inkml:trace>
  <inkml:trace contextRef="#ctx0" brushRef="#br0" timeOffset="1063">717 386 2016 0,'0'0'301'0,"0"0"-248"16,0 0-31-16,0 0 67 15,0 0-38-15,210 3-17 16,-157-6-34-16,-4-13-15 0,-13-4 3 16,-10-3 5-1,-14-3 0-15,-12-7 7 0,0 1 22 16,-6-4 75-16,-20 1-8 16,-10 8 16-16,-4 9 41 15,-2 12-47-15,2 6 0 16,5 4-24-16,2 32-45 15,10 13 10-15,9 10-40 16,11 9 0-16,3 3 2 16,3-10-2-16,28-2-10 15,11-14-34-15,4-13-7 16,2-18 5-16,9-14-55 0,-1-2-3 16,-2-33 29-16,3-13 32 15,-6-8 43-15,-8 7-21 16,-10 7 21-16,-7 10 45 15,-12 14-44-15,-5 15 27 16,-2 3-17-16,-7 15 29 16,0 20 26-16,0 10-52 15,0 1 5-15,0-2-12 16,0-5-6-16,0-11-1 16,0-3 0-16,0-25 1 15,0 0 13-15,0-9-14 16,0-26 1-16,23-13-8 15,3-2-5-15,3-3-12 16,4 10 23-16,1 7 1 16,-5 15-17-16,-7 19 17 0,-5 2 0 15,-8 20 2-15,-9 23 8 16,0 11 15-16,0-1-8 16,-6 0-11-16,-8-8 28 15,2-14-34-15,5-6 0 16,4-21 29-16,3-4-22 15,0 0 38-15,0-31-17 16,16-15-27-16,10-8 10 16,11 1-11-16,5 3 0 15,-2 8-10-15,2 13 22 16,-2 17-8-16,-1 12 19 16,-7 0 23-16,1 30 63 15,-4 23-34-15,-3 11-9 0,4 10 66 16,-7-1-48-16,0-8-40 15,0-12-16-15,-3-20-28 16,5-18 0-16,9-15-29 16,51-50-83-16,-3-19-103 15,3-13-811-15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29:05.4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396 93 1252 0,'0'0'295'0,"0"0"-138"15,0 0-33-15,0 0 20 16,0 0 15-16,0 0-67 16,-3 0 4-16,3 0 18 15,0 0-19-15,0 0 9 16,0 9-57-16,0 4-1 15,0 10 54-15,0 6-55 16,0 9 1-16,0 12-6 16,0 13-32-16,0 8 35 15,0 7-43-15,0 11 0 0,0-1 14 16,0 3-13 0,-9 1-1-16,-1-4 0 0,1-2 1 15,-5-4 0-15,0-2-1 16,5-1 0-16,-5-2 7 15,5-1-7-15,3 1 0 16,-1-3-1-16,1-3 7 16,0 2-15-16,-2-1 9 15,-1-1 0-15,-2 2 11 16,2-5-11-16,-5 3-7 16,5-5 6-16,-4-1 2 15,4 0 5-15,-2-6-6 16,-1 0 0-16,1-3 16 0,-1-3-15 15,1 1 7 1,-2-8-8-16,4 1 1 0,2-1 13 16,-3-3-14-16,1 4 0 15,-2 1 12-15,2-5-5 16,-2-4 0-16,5-10-7 16,0-2 0-16,3-1 33 15,-1-2-33-15,1 1-5 16,0 0 5-16,3 3 18 15,-4-9-6-15,1 2-12 16,0-3 0-16,-1-3 24 16,1-2-24-16,0 0 0 0,3-1 13 15,-3-4-7 1,3-2 7-16,0 0-13 0,-3 1 11 16,3-3-5-16,0 5-6 15,-3-2 0-15,3 1 1 16,-3 4-1-16,-2-3 8 15,5-3-8-15,0-3 0 16,0-3-1-16,0 0-30 16,0-9-201-16,17-20-413 15,3-7-1105-15</inkml:trace>
  <inkml:trace contextRef="#ctx0" brushRef="#br0" timeOffset="1374">538 240 1222 0,'0'0'286'0,"0"0"-123"16,0 0-17-16,0 0-3 16,0 0-26-16,0 0-36 15,0 0 48-15,26-39-48 16,4 35 16-16,5-2 22 15,7-1-43-15,12-2-12 16,5 1 1-16,12-4-8 16,11 3 18-16,12 1-53 15,11-4-22-15,14 3 34 16,5-6-33-16,4 3-1 16,10-2-5-16,2 1 5 0,7 2 14 15,8 0-14-15,1-1 0 16,1 3 9-16,4 3-9 15,0 3-1-15,-2 3 1 16,22 0 0-16,25 0-6 16,24 0 6-16,-21 0-4 15,-46 0 4-15,-42 0 1 16,-28 0 2-16,18-3-3 16,16 3 0-16,24 0 9 15,-1 0-9-15,0 0-1 16,-2 0-1-16,-1 0 3 15,0 0-2-15,-5 12 1 16,-1-3 0-16,3-3 1 0,3 0-1 16,7-4-10-1,-1-2 10-15,2 3 1 0,-5-3 0 16,-10 0 2-16,-2 4 8 16,-7-4-4-16,0 0-1 15,-2 0-6-15,-2 2 20 16,4-2-7-16,-4 0 15 15,4 2-13-15,0-2-1 16,1 0 16-16,1 0-24 16,6 0-6-16,-6 0 0 15,-2 0 9-15,-4 0-2 16,-5 0-1-16,-4 0 2 16,-7 0 23-16,-3 0-22 15,-6 0 6-15,-3 0 0 16,-2 0-15-16,-2 0 36 0,0 0-23 15,0 0-4-15,-1 0 8 16,2 0-1-16,-5 0-16 16,5-2 11-16,-5 0-10 15,0-5 29-15,2 5-29 16,-11-2 0-16,-5 4 32 16,-4-2-33-16,-5-2 15 15,-2 2-1-15,2-1-13 16,-1 0 24-16,-5 0-25 15,3 3 0-15,-7-3-8 16,-2 3 9-16,-7 0-1 16,-6 0 0-16,-7 0 0 15,-3 0 29-15,-1 0-28 0,-1 0 5 16,-3 0 39-16,1 0-33 16,2 0-6-1,-2 0 3-15,4 0-8 0,6 0 42 16,10 0-43-16,7-3 0 15,-1 0 37-15,-8 0-37 16,-9 0-1-16,-18 3 1 16,-20 0-42-16,0 0-78 15,-6-3-631-15</inkml:trace>
  <inkml:trace contextRef="#ctx0" brushRef="#br0" timeOffset="3763">1944 836 1385 0,'0'0'288'0,"0"0"-164"16,0 0 31-16,0 0 62 16,0 0-44-16,0 0-73 15,-23 0-8-15,23 12 33 16,0 20-40-16,0 24 62 15,0 15-9-15,0 18-77 16,0 8-4-16,0 1-16 0,0-2-28 16,-3-7 29-16,0-8-42 15,-2-15 0-15,2-7 22 16,-3-11-22-16,3-12 0 16,-3-13 0-16,6-9 0 15,-5-11-14-15,5-3 8 16,0 0-49-16,0-23 1 15,0-25-48-15,0-16 30 16,0-16 18-16,0-11-10 16,0-12 64-16,-3-3-42 15,-3-1 23-15,3 12 12 16,0 12 7-16,3 13 0 16,0 18 11-16,0 10 7 0,0 13 48 15,15 10-35 1,5 0-1-16,3 10 30 0,10 0-45 15,4 6-2-15,5 3 2 16,7 0-13-16,-1 0 23 16,0 24-25-16,-3 4 0 15,-5 6 17-15,-12 6-17 16,-8 4-1-16,-14-4 1 16,-6 3 0-16,0 2 7 15,-29-3-7-15,-13-1 0 16,-4 0 14-16,-7-2-13 15,2-11 3-15,3-4-4 16,6-9 0-16,10-13 9 16,9-2-9-16,13 0-79 0,10-23-86 15,7-6-366-15,16-1-381 0</inkml:trace>
  <inkml:trace contextRef="#ctx0" brushRef="#br0" timeOffset="4114">2980 480 1798 0,'0'0'322'0,"0"0"-111"16,0 0-10-16,0 0 4 16,-145 164-29-16,109-73-81 15,1 12-15-15,2 14-11 16,4 6-16-16,-2 0 10 16,12-5-62-16,1-6 6 15,7-9-6-15,5-12 5 16,6-11 0-16,0-15-6 15,0-15-6-15,6-9-3 16,14-11-126-16,16-6-179 16,-4-10-55-16,1-5-366 0</inkml:trace>
  <inkml:trace contextRef="#ctx0" brushRef="#br0" timeOffset="4707">3490 1355 1635 0,'0'0'325'15,"0"0"-198"-15,0 0 86 0,0 0 69 16,0 0-77-16,0 0-107 16,-23-151 15-16,4 130-29 15,3 10-23-15,-8 2 50 16,1 9-57-16,-6 0-8 16,-4 6-29-16,-5 26-10 15,-4 7 16-15,-3 11-23 16,7 7 0-16,8 1 0 15,4 3 0-15,13 2-1 16,10-8 0-16,3-7 1 16,0-7-16-16,16-13 11 15,21-13-92-15,5-11 3 0,10-4-143 16,1-15-39-16,-1-23 25 16,-7-8 69-16,-8-6 146 15,-8 2 10-15,-10 8 26 16,-8 8 123-16,-5 11 31 15,-3 8 21-15,-3 15 12 16,0 0-21-16,0 11-42 16,0 25-81-16,0 7 8 15,-6 8 9-15,0-1-45 16,3-5 0-16,3-8-15 16,0-5 0-16,0-8-9 15,0-9-12-15,9-5-99 16,8-10-108-16,15-7-241 0,1-22-126 15,-4-4-1108-15</inkml:trace>
  <inkml:trace contextRef="#ctx0" brushRef="#br0" timeOffset="5196">4617 679 1637 0,'0'0'279'0,"0"0"-182"15,0 0 144-15,0 0 54 16,0 0-76-16,0 0-56 15,0 0-54-15,-65 86 6 16,8-36-65-16,-8 8-41 16,-11 7 15-16,-1 5-11 15,7-6 20-15,8-3-24 16,13-5 6-16,17-9 16 16,12-6-31-16,13-8 0 15,7-1 0-15,0 1 0 16,4-1-6-16,19 1 6 15,3 4 0-15,3 3 15 16,4 2-15-16,-1 4-2 0,-2-2-4 16,2 1 12-16,-1-5 0 15,-8-2-6-15,-1-2 1 16,-2-7-7-16,0-2-13 16,-4-6-49-16,0-7-110 15,3-4-128-15,9-10-53 16,-5 0-124-16,-4-18-1164 0</inkml:trace>
  <inkml:trace contextRef="#ctx0" brushRef="#br0" timeOffset="5647">5010 848 468 0,'0'0'1426'0,"0"0"-1163"16,0 0-78-16,0 0 34 0,0 0-4 15,0 0-61-15,0 0-73 16,29 44-2-16,5 7-7 16,4 15-18-16,4 10 18 15,8 8-46-15,2 1-25 16,7-5 43-16,6-7-37 15,1-8 31-15,-4-8-38 16,-6-10 6-16,-7-12 3 16,-13-10-9-16,-7-6-103 15,-6-10-28-15,-10-9-204 0,-6 0-423 16,-7 0-1216-16</inkml:trace>
  <inkml:trace contextRef="#ctx0" brushRef="#br0" timeOffset="5943">5030 1723 1996 0,'0'0'308'16,"0"0"-243"-16,0 0-59 15,0 0 135-15,0 0 20 16,61-164-64-16,-5 103-97 0,9-6 8 16,14-13-2-16,6-5-6 15,3-3-1-15,-3 1-5 16,-9 12-4-16,-16 10-2 16,-15 15-38-16,-8 14-69 15,-12 9-47-15,-5 10-186 16,-8 9-687-16</inkml:trace>
  <inkml:trace contextRef="#ctx0" brushRef="#br0" timeOffset="6344">6546 732 1356 0,'0'0'501'16,"0"0"-373"-16,0 0 26 16,0 0 99-16,0 0-32 15,-167 194-103-15,91-128-56 16,-3 6 19-16,4-3 16 15,10-4 8-15,15-9-89 16,18-9 1-16,15-8-1 16,17-11-15-16,0-1 0 15,0 0 0-15,23-3 0 0,6 2 22 16,4 0-16-16,7 7 5 16,5 5-1-16,4 1-11 15,7 2 69-15,3 0-43 16,-2-2-26-16,-3-4-21 15,15-8-222-15,-13-10-348 16,-14-11-348-16</inkml:trace>
  <inkml:trace contextRef="#ctx0" brushRef="#br0" timeOffset="6879">6941 709 1876 0,'0'0'265'16,"0"0"-156"-16,0 0 8 16,0 0 191-16,0 0-35 15,0 0-165-15,0 0-51 16,-13 229 28-16,7-134-43 15,-1 3 6-15,1 1-19 16,3-1-29-16,3-10 28 16,0-9-28-16,0-11 0 0,0-14 8 15,0-16-8 1,0-11-9-16,0-12-15 0,-3-15 11 16,3 0-2-16,0-13-9 15,0-19-25-15,0-5 48 16,0-7-14-16,0 4 15 15,15 4-14-15,8 13 14 16,4 5-15-16,2 16 15 16,4 2-4-16,-4 6-2 15,0 23 6-15,-5 13-1 16,-9 5 1-16,-1 5 8 16,-8-2 41-16,-6-2-47 15,0-6-2-15,-9-11 59 16,-21-10-43-16,-2-8-5 15,-5-13-11-15,1 0 0 0,4-19 0 16,6-23-2 0,3-10-76-16,23-43-96 0,0 13-410 15,0 5-539-15</inkml:trace>
  <inkml:trace contextRef="#ctx0" brushRef="#br0" timeOffset="7178">7279 540 1859 0,'0'0'268'0,"0"0"-191"0,0 0 188 15,0 0 28-15,0 0-76 16,216 134-104-16,-161-52-57 15,7 16 79-15,-3 8-70 16,0 8-24-16,-3-2 20 16,-7 3-23-16,-16-4-22 15,-20-6 1-15,-13-5-16 16,-13-10 12-16,-43-4-13 16,-12-15-83-16,-44-6-78 15,17-19-319-15,13-16-473 0</inkml:trace>
  <inkml:trace contextRef="#ctx0" brushRef="#br0" timeOffset="8299">5262 3077 1672 0,'0'0'591'0,"0"0"-491"16,0 0-11-16,0 0 109 16,0 0-2-16,216 5-83 15,-137-5-92-15,6-5 12 16,-3 5-33-16,-4 0-78 16,-9 0-150-16,-20 7-340 15,-26 8-344-15</inkml:trace>
  <inkml:trace contextRef="#ctx0" brushRef="#br0" timeOffset="8518">5294 3350 2179 0,'0'0'645'0,"0"0"-606"15,0 0-12-15,0 0 142 16,0 0-46-16,0 0-71 16,193 0-49-16,-100 0-3 15,66 0-69-15,-21 0-501 16,-13 0-1036-16</inkml:trace>
  <inkml:trace contextRef="#ctx0" brushRef="#br0" timeOffset="9642">8605 2306 836 0,'0'0'905'0,"0"0"-707"15,0 0 7-15,0 0-1 16,0 0 23-16,0 0-52 16,0 0-81-16,-99-41-33 15,70 53-15-15,-1 24-19 16,4 13 24-16,3 19-50 15,7 17-1-15,-1 8 31 16,5 12-30-16,1-2 0 16,5-3-1-16,0-4 0 15,2-9 10-15,1-10-10 16,-7-10-3-16,-3-8 2 0,-10-9 2 16,-6-6-1-16,-7-8 5 15,-7-10-4-15,-2-11 49 16,-6-7-16-16,3-8 14 15,-1 0 23-15,7 0-29 16,8 0-7-16,12-10-35 16,8 0 0-16,14 1-2 15,14-9-161-15,25 3-188 16,7 2-402-16</inkml:trace>
  <inkml:trace contextRef="#ctx0" brushRef="#br0" timeOffset="10128">8840 3597 1920 0,'0'0'363'0,"0"0"-249"16,0 0 81-16,0 0 57 16,0 0-67-16,0 0-134 15,0 0 10-15,-138-12 5 0,90 36-16 16,-6 8 13 0,3 6-26-16,5 4-10 0,10 0 26 15,10-5-52-15,12-1 5 16,14-7-6-16,3-6-20 15,37-10-2-15,19-13-114 16,9 0-29-16,14-19-65 16,-3-16-81-16,-7-3 75 15,-10 3 140-15,-16 8 96 16,-16 7 33-16,-18 14 90 16,-7 6 40-16,-5 0 25 15,0 23-40-15,0 13-38 16,-17 3-40-16,6-2-23 15,5-1 16-15,6-7-62 16,0-6 7-16,0-10-16 0,0-11-71 16,29-2-114-16,-5-26-364 15,2-10-389-15</inkml:trace>
  <inkml:trace contextRef="#ctx0" brushRef="#br0" timeOffset="10769">8883 1225 1639 0,'0'0'345'15,"0"0"-197"-15,0 0-18 16,0 0 134-16,0 0-83 15,0 0-27-15,0 0-28 16,0 174-75-16,0-96 13 16,0 4-33-16,0 1-17 0,0 4 32 15,-6-11-46-15,-8-11 0 16,4-12-10-16,4-12 10 16,2-17-18-16,1-9-12 15,3-15 12-15,0 0 6 16,0-6-32-16,0-28-8 15,13-12 43-15,6-1-1 16,4-3 4-16,4 9 4 16,2 8 2-16,0 16-7 15,5 8 7-15,-6 9-27 16,0 3 25-16,-5 23 2 16,-4 10-7-16,-10 3 6 15,-6-2 1-15,-3 1 24 0,0-5-9 16,-28-1 9-1,-12-5 36-15,-9-7-38 0,-4-8-4 16,5-9-10-16,8-3-7 16,7 0 12-16,18 0-13 15,15 0-193-15,0-5-359 16,3 1-1664-16</inkml:trace>
  <inkml:trace contextRef="#ctx0" brushRef="#br0" timeOffset="11263">9364 2839 1540 0,'0'0'296'0,"0"0"-167"0,0 0-6 15,0 0 116 1,0 0-36-16,0 0-91 0,13-166-24 15,-33 145-9-15,-6 0 21 16,-3 5 11-16,-4 9-50 16,4 7-9-16,-5 5 4 15,9 27-34-15,2 18 16 16,6 12-33-16,11 12-4 16,6 5 7-16,0-2-7 15,0 1-2-15,0-12 1 16,6-4 0-16,0-12-5 15,-6-5 5-15,0-7-49 16,0-10 7-16,-18-3-59 16,-9-14-48-16,4-8-32 15,-9-8-102-15,9-25-183 0,3-8-776 16</inkml:trace>
  <inkml:trace contextRef="#ctx0" brushRef="#br0" timeOffset="11440">8880 2978 1670 0,'0'0'266'0,"0"0"-62"16,0 0 19-16,0 0-25 16,0 0-150-16,205 30-48 15,-109-30-50-15,-14 0-288 0,-11-13-343 16</inkml:trace>
  <inkml:trace contextRef="#ctx0" brushRef="#br0" timeOffset="11708">9908 2310 2208 0,'0'0'317'0,"0"0"-241"16,0 0 94-16,-118 181 109 0,72-98-172 15,1 12-76 1,5 5 14-16,4-3-19 0,13-6-2 16,9-8-24-16,14-10-12 15,0-16-36-15,30-15-217 16,13-19-328-16,-3-15-232 0</inkml:trace>
  <inkml:trace contextRef="#ctx0" brushRef="#br0" timeOffset="11919">9849 2786 2076 0,'0'0'374'15,"0"0"-268"-15,0 0 83 0,0 0 68 16,0 0-142-16,65 174-52 16,-33-123-63-16,8-8 0 15,2-1-1-15,1-10-78 16,-4-11-208-16,4-19-286 16,-10-2-48-16,-13 0-948 0</inkml:trace>
  <inkml:trace contextRef="#ctx0" brushRef="#br0" timeOffset="12097">10153 2837 1724 0,'0'0'549'16,"0"0"-436"-16,0 0 49 0,0 0 89 16,0 0-37-1,-102 171-163-15,67-112-38 0,-2-3 1 16,4-3-14-16,4-9-101 15,16-15-174-15,3-14-307 16,10-11-482-16</inkml:trace>
  <inkml:trace contextRef="#ctx0" brushRef="#br0" timeOffset="12369">10265 2470 2080 0,'0'0'260'0,"0"0"-192"15,0 0 115-15,0 0 21 16,0 0-86-16,120 157-58 16,-90-86-32-16,-4 6 11 15,-6 3-6-15,-6 0-23 16,-8-3 25-16,-6-5-35 15,0-5 0-15,0-6-21 16,-20-12-118-16,-6-8-58 16,6-12-275-16,4-14-253 0</inkml:trace>
  <inkml:trace contextRef="#ctx0" brushRef="#br0" timeOffset="12885">11115 2995 2023 0,'0'0'284'0,"0"0"-216"15,0 0 73-15,0 0 159 16,-180-6-149-16,137 32-120 15,8 11 39-15,5 4-41 16,7 0 1-16,11 1-30 0,7-4 1 16,5-6 0-16,0-6-1 15,5-4-51-15,18-14-49 16,9-8-67-16,7 0-61 16,4-24 30-16,-1-17-35 15,4-9 89-15,-7-9 46 16,-5-9 45-16,-9-9 53 15,-5-8 9-15,-3-10 33 16,-5-1 43-16,-4 4 9 16,-2 19 55-16,-3 20 5 15,-3 24 18-15,0 22 5 16,0 7-54-16,0 30-20 0,0 29 7 16,0 20-36-16,0 13 13 15,-6 11-56 1,-5-3 7-16,2-4 33 0,-2-9-53 15,8-10-9-15,0-12-9 16,3-17-7-16,0-8-17 16,0-17-163-16,11-21-313 15,4-2-142-15,2 0-893 0</inkml:trace>
  <inkml:trace contextRef="#ctx0" brushRef="#br0" timeOffset="13113">11384 2930 1958 0,'0'0'283'16,"0"0"-131"-16,0 0 58 0,0 0 15 16,0 0-55-16,0 0-122 15,193 175-21-15,-156-149 3 16,-9-2-30-16,-5-3 0 15,0-7-58-15,0-1-183 16,-3-11-143-16,-7-2-149 0</inkml:trace>
  <inkml:trace contextRef="#ctx0" brushRef="#br0" timeOffset="13282">11699 2778 2060 0,'0'0'497'0,"0"0"-437"16,0 0 165-16,0 0 23 15,0 0-122-15,-88 203-102 16,48-119-24-16,4-18-143 16,2-7-722-16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0:43.8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 15 1292 0,'0'0'596'0,"0"0"-360"16,0 0-1-16,0 0 86 16,0 0-80-16,0 0-100 15,-17 0-6-15,17 0-69 16,0 0-21-16,14 0 1 15,9 0-13-15,13 0 30 16,7 0-62-16,8 0-1 16,8 0 38-16,4-2-38 15,-4-7-45-15,-4 6-79 16,1 3-204-16,-14 0-288 16,-16 12-378-16</inkml:trace>
  <inkml:trace contextRef="#ctx0" brushRef="#br0" timeOffset="242">28 269 1288 0,'0'0'918'16,"0"0"-675"-16,0 0-45 15,0 0 100-15,0 0-106 0,0 0-90 16,0 0-45 0,4 14-47-16,44-14 4 0,14 0-14 15,40 0-59-15,-11 0-85 16,-15 0-618-16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26:59.8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2289 1429 2165 0,'0'0'532'0,"0"0"-520"16,0 0 117-16,0 0 123 15,0 0-109-15,0 0-89 16,220-20-42-16,-152 14 0 15,1 0 62-15,-4 3-72 16,-9 0-1-16,-13 3-1 0,-10 0-20 16,-18 0-101-1,-15 9-254-15,0 9-417 0,-9-3-987 0</inkml:trace>
  <inkml:trace contextRef="#ctx0" brushRef="#br0" timeOffset="212">2387 1736 2278 0,'0'0'509'0,"0"0"-385"16,0 0-50-16,0 0 117 0,0 0-1 15,0 0-89 1,0 0-38-16,142 22-42 15,-88-22-2-15,6 0-38 16,22 0-7-16,-20 0-204 0,-14 0-612 0</inkml:trace>
  <inkml:trace contextRef="#ctx0" brushRef="#br0" timeOffset="-773">816 1353 1570 0,'0'0'311'0,"0"0"-140"16,0 0-37-16,0 0 146 15,-4 0-42-15,4-2-60 16,0 2-81-16,0 0-27 15,0 0 53-15,0 0-93 16,0 0-5-16,0-4 14 16,0 2-37-16,17-5 3 15,9-7-5-15,10-7 0 16,4-9 8-16,2-5-8 16,-2-9-12-16,-5-4 12 0,-2 2-7 15,-4-7-5 1,-6 2-2-16,-3 8 14 0,-7-2 18 15,-4 13 0-15,-1 5-18 16,-5 10 32-16,-3 5-8 16,0 9 23-16,0 3-12 15,0 0-29-15,0 26 9 16,0 19-8-16,0 16-7 16,-6 10 23-16,-5 3-14 15,5-1-3-15,-1-2 1 16,4-8-5-16,0-9 7 15,0-2-9-15,-3-9-26 0,-2-4-43 16,-4-1-79 0,-16 6-193-16,10-11-403 0,-6-8-637 0</inkml:trace>
  <inkml:trace contextRef="#ctx0" brushRef="#br0" timeOffset="-359">750 1653 1796 0,'0'0'546'0,"0"0"-402"16,0 0 19-16,0 0 115 15,0 0-78-15,0 0-116 16,0 0 3-16,-16 0-63 16,16 0 22-16,0 0 17 15,10-2-57-15,13-1 45 16,6 0-18-16,10 0-16 16,4 0 41-16,7 0-40 15,2 3-18-15,7-4 50 16,3 0-50-16,3-3 1 15,-2 1-2-15,-9 2 2 16,-10-1-3-16,-18 3 2 16,-9 2 0-16,-14 0-16 15,-3 0-2-15,0 0-38 0,-3 0-56 16,-17 2-183-16,6 7-434 16,1-3-1381-16</inkml:trace>
  <inkml:trace contextRef="#ctx0" brushRef="#br0" timeOffset="20546">1356 4027 1071 0,'0'0'335'16,"0"0"-183"-16,0 0 11 15,0 0 20-15,0 0-20 16,0 0-3-16,14 0-37 16,-8 0-4-16,3 1 12 15,5 9-29-15,2 7-14 16,7 7 26-16,0-1-56 0,6 13-5 16,1-5-12-1,2 8-12-15,2-4-10 0,-3 4-4 16,3-16-13-1,2 1 23-15,4-6-19 0,2-10-6 16,1-2 0 0,5-6 1-16,1 0 9 0,4 0-2 15,6-20-5-15,-4-5-3 16,7-1-11-16,-2 0 10 16,-1 0-15-16,0 2-2 15,-7 7 18-15,-7 2-5 16,-2 2 5-16,-4 13 0 15,1-4-9-15,-4 4 9 16,4 0 0-16,-2 0 0 0,1 8-3 16,4 16 12-16,-4 2-9 15,4-2 0-15,-7 5 1 16,1-2-2-16,-6 2 1 16,-5-2 0-16,-1-5-12 15,-10 3 24-15,-2-5-12 16,-4-4 0-16,2-8 0 15,-5-6 0-15,0-2 0 16,2 0 0-16,4-2-12 16,2-22 5-16,5-8 7 15,4-3-6-15,6-4-6 16,8 7 10-16,2-1-8 16,10 8 1-16,4 3-5 0,6 11 14 15,3-1 0-15,7 5 15 16,5 7-6-16,5 0-9 15,9 0 9-15,5 0-7 16,4 0 34-16,5 0-35 16,-7 10-1-16,-1 1 23 15,-4-2-13-15,-5 0-2 16,-4 4 1-16,1-11-8 16,0 6 48-16,-3-1-28 15,0 1 14-15,-2-2 10 16,-1-3-31-16,3-3 15 15,0 0-19-15,1 0-2 16,2-3 34-16,3-3-42 0,-3-9 1 16,1 5 9-1,-5-3-4-15,-6 4 1 0,-10 0-7 16,-12 7 0-16,-18-7-12 16,-15 9-14-16,-17 0-56 15,-3 0-57-15,-34 3-415 16,1 5-726-16</inkml:trace>
  <inkml:trace contextRef="#ctx0" brushRef="#br0" timeOffset="21918">0 5587 1696 0,'0'0'279'0,"0"0"-147"16,0 0-75-16,0 0 23 15,0 0 87-15,0 0-31 16,0 0-66-16,190-91-11 16,-128 58-8-16,5-12-9 15,4-1 1-15,5-7-37 16,2-8-12-16,-5-4-17 0,-5 1-33 16,-19-1-2-16,-13 4 14 15,-19 3 44-15,-17 5-19 16,0 7 35-16,-6 0-16 15,-25 11 35-15,2 6 24 16,-1 13 26-16,1 12-43 16,-4 4-7-16,1 4 6 15,1 26-41-15,3 20 9 16,-1 9 0-16,4 10-8 16,7 13 29-16,8 3-23 15,7 7 22-15,3 1 6 16,0 5-34-16,9-6-2 0,13-14-3 15,3-5 4-15,4-12-6 16,4-17-15-16,2-23-39 16,4-11-19-16,1-10-24 15,2-10 18-15,-2-29-11 16,-1-8-14-16,-10-5 70 16,-9 4 40-16,-6 9 3 15,-11 4 89-15,0 18 8 16,-3 10 25-16,0 7-19 15,0 0-55-15,0 24-11 16,0 17-31-16,3 6 14 16,14 4-22-16,2-4 16 15,7-9-34-15,4-9 16 16,5-12-74-16,2-10 6 16,2-7-58-16,1-7 25 0,-5-18-4 15,-2-19 27-15,-7 2 45 16,-6-5 33-16,-4 10 1 15,-6 12 127-15,-6 10-20 16,2 15-1-16,-6 0 11 16,3 32-29-16,0 23-1 15,0 16-38-15,5 13-24 16,1 7 41-16,2 10-64 16,4 2-1-16,5-2 59 15,-4-18-28-15,-2-2-10 16,-11-16-22-16,-3-16 1 0,0-7 26 15,-23-15-26 1,-13-10 24-16,-7-8 55 0,-5-9-52 16,-3 0 22-16,6-21-11 15,8-11-29-15,9-21 13 16,14-5-23-16,14-13-5 16,0-9-5-16,17-12-38 15,39-40-114-15,-11 25-465 16,-2 17-1075-16</inkml:trace>
  <inkml:trace contextRef="#ctx0" brushRef="#br0" timeOffset="22109">1294 5154 2311 0,'0'0'377'15,"0"0"-211"-15,0 0-101 16,0 0-42-16,150-177-23 16,-74 128-99-16,-4 7-731 0</inkml:trace>
  <inkml:trace contextRef="#ctx0" brushRef="#br0" timeOffset="24209">2280 5018 1818 0,'0'0'506'0,"0"0"-446"16,0 0 78-16,-3 157 105 16,-8-86-61-16,5 2-73 15,0-6-93-15,1-2-15 16,2-8 32-16,3-4-15 16,0-18-10-16,0-4-7 15,0-6 5-15,0-10-6 16,3-9-4-16,8 1-10 0,-2-7-1 15,8 0-30-15,2-22 1 16,7-10-28-16,8-7 0 16,5-11 35-16,13-7-50 15,10-7 26-15,3-7 43 16,8-3-18-16,-11 1 19 16,-7 6 8-16,-15 4 9 15,-15 11 17-15,-14 13-10 16,-11 0 2-16,0 20 46 15,0 0 32-15,-14 11 28 16,-5 8 2-16,-4 0-50 0,-3 0-3 16,3 19-64-16,4 21 21 15,2 8-1-15,0 17-13 16,8 0 2-16,0 12-7 16,1-3-2-16,2 6 10 15,3-3-10-15,0-4 0 16,3-8-9-16,0-6 9 15,0-13 0-15,0-12-5 16,0-10-4-16,0-9 8 16,0-15-44-16,0 0 21 15,0 0-12-15,0-13-36 16,3-10 21-16,17-10 15 16,3-2 25-16,3 1 10 0,-1 6-26 15,6 2 26 1,-5 9-9-16,-4 10 5 0,-2 7-4 15,3 0 18-15,-3 24-3 16,-1 8 22-16,1 2-27 16,3 6 15-16,0-8-16 15,5 1-10-15,3-21 10 16,5-3-77-16,2-9-52 16,2 0-89-16,-1-27-39 15,-5-7 76-15,-12-3 87 16,-2 1 72-16,-11 10 22 15,-3 6 117-15,-1 8 111 16,-5 12 3-16,0 0-63 16,0 0-22-16,0 12-86 15,0 14-29-15,3 2 25 0,6 3-55 16,11-7 0-16,3-7-1 16,7-8-27-16,5-9-12 15,4 0-88-15,-2-9-16 16,-4-17 51-16,-4-7 28 15,-9 2-64-15,-3-9 66 16,-8 15 62-16,-6 9 18 16,-3 10 84-16,0 6 49 15,0 0 6-15,0 13-99 16,0 14-7-16,0 10 20 16,3-2-38-16,7 4-12 15,7-13-18-15,3 1 5 16,3-15-7-16,5-6-1 0,6-6-97 15,-2 0 46 1,1-12-1-16,-4-15 10 0,-3 2-16 16,-6-6 48-16,-4 3-8 15,-5 6 15-15,-5 4 3 16,-3 4 62-16,0 8-6 16,0-1 12-16,-3 7-8 15,5 0-6-15,-2 0 12 16,0 7-60-16,0 1-6 15,3 10 28-15,1-6-28 0,-4 4-1 16,4-10 1 0,-4 0 0-16,4-1 1 0,-4-3-1 15,0-2 0-15,0 0 18 16,0 0-18-16,0 0 0 16,5-7 1-16,-5-1-1 15,3-2 7-15,-3 0-7 16,0 4 0-16,2 0 27 15,-2 0-16-15,-3 6-10 16,3 0 9-16,-3 0 1 16,0 0 40-16,0 0-50 15,0 0 13-15,0 0 25 16,0 0-39-16,0 6 10 16,0 0-10-16,0 10 6 15,0 1 15-15,0 3-21 16,0 1 0-16,3-4 24 0,0 4-23 15,0 0 13-15,1 0-14 16,6-2 0-16,3 0 23 16,2-5-23-16,8-8 0 15,2 0-2-15,6-6-11 16,9-6-26-16,5-23-12 16,9-9-3-16,-3-8 53 15,-2 0-65-15,-5-4 5 16,-9 8 32-16,-12 4 13 15,-7 9 4-15,-5 12 12 16,-5-2 4-16,-6 11 92 16,0 2-36-16,0 6 16 15,0 0 4-15,0 0-21 16,-11 6-17-16,5 25-31 0,0 11-11 16,-1 15 14-16,4 10-14 15,0 1 0-15,0 9 3 16,3-10-3-16,0 4 0 15,0 0 0-15,3-12 1 16,13 0 25-16,-7-11-26 16,-4-8 0-16,-5-3 0 15,0-3 1-15,-17-7-1 16,-13-8 0-16,-5 0 0 16,-5-11-6-16,1-8 12 15,-1 0-7-15,9 0 1 16,3-14-6-16,16-12 6 0,12-1-45 15,0-13 19-15,9 0 5 16,31-10-85-16,11-2-3 16,12-2-107-16,3-5 6 15,3 0-13-15,2 6 19 16,2 1 138-16,-8-2 66 16,-10 7 1-16,-12 3 42 15,-19 3 40-15,-15 8 28 16,-9 3 55-16,0 9-18 15,-20 4 54-15,-6 14-24 16,-7 3-69-16,4 0-22 16,-4 20-45-16,7 19-15 15,6 6 18-15,11 7-30 0,6 4 12 16,3-3-27 0,0-2 1-16,18-12-2 0,19-14-34 15,5-4-79-15,8-21-58 16,8 0-194-16,4-15 144 15,1-20 141-15,2-33-402 16,-15 10-4-16,-15-7-224 0</inkml:trace>
  <inkml:trace contextRef="#ctx0" brushRef="#br0" timeOffset="24392">5192 5163 1307 0,'0'0'493'0,"0"0"-196"15,0 0 27-15,0 0-22 16,0 0-110-16,0 0-50 0,17 156-25 15,-9-65-37 1,-8 1 0-16,0-4-20 0,0-5-30 16,0-16 5-16,0-10-35 15,0-10-59-15,0-21-51 16,0-5-212-16,-11-10-266 16,-6-5-116-16</inkml:trace>
  <inkml:trace contextRef="#ctx0" brushRef="#br0" timeOffset="24542">5115 5587 1837 0,'0'0'565'0,"0"0"-360"16,0 0-68-16,173-77 18 0,-114 54-63 16,1 6-92-16,-6-2-139 15,-14 11-336-15,-17 2-339 0</inkml:trace>
  <inkml:trace contextRef="#ctx0" brushRef="#br0" timeOffset="24766">4552 5195 2129 0,'0'0'369'0,"0"0"-272"16,0 0 58 0,0 0 24-16,206-140-51 0,-154 121-32 15,-7 7-96-15,-8 12-69 16,-14 0-180-16,-7 12-294 16,-10 10-359-16</inkml:trace>
  <inkml:trace contextRef="#ctx0" brushRef="#br0" timeOffset="24887">5167 4783 2043 0,'0'0'542'0,"0"0"-489"16,0 0-53-16,0 0-50 16,186-153-828-16</inkml:trace>
  <inkml:trace contextRef="#ctx0" brushRef="#br0" timeOffset="25348">2014 5418 2333 0,'0'0'531'15,"0"0"-447"-15,0 0-54 16,220-67-30-16,-126 48-115 16,-6 6-1346-16</inkml:trace>
  <inkml:trace contextRef="#ctx0" brushRef="#br0" timeOffset="27184">9622 2937 1363 0,'0'0'295'15,"0"0"-177"-15,0 0-21 0,0 0 120 16,0 0-61-16,0 0-69 16,92-105-23-16,-56 80 3 15,0 4 3-15,4-4 16 16,3 8-53-16,-4 5 23 15,0 5-11-15,4 7-6 16,3 0 7-16,-1 7-20 16,4 16 18-16,1 1-2 15,1 3-41-15,3-3 13 16,0-1-14-16,9-6 0 16,2-4 26-16,5-11-4 15,1-2-2-15,0 0-20 16,-1-6 1-16,-4-18-11 0,-4 1 5 15,-7-6-14-15,-2-1 11 16,-8 4 7-16,-8 2 1 16,-8 3 9-16,-4 7-2 15,0 2 20-15,1 3-11 16,2 7-2-16,6 2 34 16,-2 0-29-16,7 2-7 15,1 16 21-15,-1 10-27 16,7-3 24-16,2 4-29 15,5 0 0-15,-1-1 33 16,4-1-34-16,4-10 0 16,-1-2 2-16,-2-7 7 15,3-2-9-15,2-6 0 0,3 0 1 16,1 0 15 0,3 0-16-16,-3-14 0 15,2 3-7-15,-3 0 19 0,4 3 6 16,-7 2-18-16,-3 0 7 15,0 3 32-15,-5 1-27 16,-3 2-9-16,2 0 48 16,-4 0-27-16,-3 0 4 15,-4 0-13-15,-2 0-3 16,-12 0 24-16,-5 5-36 16,-3-5 0-16,-9 3-6 15,-8-3 6-15,-3 0-30 0,-29 9-129 16,-18-1-486-1,-2 1-1715-15</inkml:trace>
  <inkml:trace contextRef="#ctx0" brushRef="#br0" timeOffset="7685">10719 1598 2574 0,'0'0'576'15,"0"0"-533"-15,0 0-41 16,0 0 138-16,178-18-71 16,-110 9-34-16,3 1-20 15,-4 8-8-15,-15 0-14 16,-10 0-71-16,-19 23-269 0,-12 2-557 15</inkml:trace>
  <inkml:trace contextRef="#ctx0" brushRef="#br0" timeOffset="7862">10569 1960 2495 0,'0'0'537'16,"0"0"-404"-16,170 0-111 16,-75-12 25-16,39 6-47 15,-19 1-59-15,-20 2-1133 0</inkml:trace>
  <inkml:trace contextRef="#ctx0" brushRef="#br0" timeOffset="2313">4846 835 1540 0,'0'0'261'16,"0"0"-160"-16,0 0-12 16,0 0 145-16,0 0-19 15,0 0-91-15,0 0-10 16,-36-121-62-16,19 112 0 16,-6 6 23-16,0 3-31 15,-5 0-23-15,-6 0-10 16,2 18 5-16,-1 12 46 15,4 13-61-15,-1 10 31 16,4 12-6-16,9 12-11 16,8 7 17-16,6 15-22 0,3 1 19 15,0 9 28-15,0 0-47 16,0 0 11-16,0-2 8 16,0 1-29-16,0-6 30 15,0-4-24-15,0-6 19 16,-3-10-13-16,-8-2-3 15,2-9-9-15,-8-4 15 16,-2-12 3-16,-7-10 26 16,-4-9-32-16,-2-10 19 15,-2-10-8-15,-2-5-7 16,-2-9-13-16,1-2-3 16,1 0 2-16,7 0 13 0,2 0-15 15,9 0-12-15,7-2-17 16,11 2-164-16,0 0-331 15,0 0-600-15</inkml:trace>
  <inkml:trace contextRef="#ctx0" brushRef="#br0" timeOffset="3098">4189 3082 1832 0,'0'0'524'16,"0"0"-395"-16,0 0 60 16,0 0 45-16,0 0-82 15,0 0-110-15,0 0 17 16,19-11-38-16,16 9 33 16,11-2 1-16,7 4-22 15,-1-2 1-15,-2 2-28 0,-5 0 15 16,-8 0-18-1,-8 0-3-15,-10 0-15 0,-5 0-65 16,-11 13-188-16,-3 0-355 16,0-5-575-16</inkml:trace>
  <inkml:trace contextRef="#ctx0" brushRef="#br0" timeOffset="3665">5262 2909 2177 0,'0'0'344'0,"0"0"-255"0,0 0-26 15,0 0 187-15,0 0-112 16,0 0-117-16,0 0-9 15,-89 133 30-15,54-106-14 16,-2-4 19-16,1-3-46 16,4-2 19-16,-1-12 20 15,4-4-34-15,3-2 17 16,2 0-17-16,8-10-5 16,3-21 23-16,7 3-24 15,6-8 0-15,0 1-17 16,0 2 8-16,19 3 9 15,7 7 0-15,0 8 0 0,0 3-21 16,7 6 18-16,1 6 3 16,-2 0 31-16,1 4-22 15,-1 16 4-15,4 10 4 16,-2 2-11-16,-2 3 52 16,1 7-58-16,2-13 1 15,1 0 29-15,7-1-29 16,-1-11 13-16,1-9-14 15,0-8 1-15,-4 0 8 16,-3-6-9-16,-7-23 0 16,-6-7 28-16,-9-4-28 15,-11-11 15-15,-3 8 0 0,-14 1 6 16,-24 8 30 0,-18 17-51-16,-6 13-9 15,-20 4-31-15,13 9-178 0,16 8-739 0</inkml:trace>
  <inkml:trace contextRef="#ctx0" brushRef="#br0" timeOffset="4544">5367 148 1016 0,'0'0'747'0,"0"0"-604"16,0 0-58-16,0 0 78 15,0 0 38-15,0 0-73 16,0 0-26-16,-33 36-53 15,4-4 21-15,-14 3-7 16,-7 1-8-16,-5-7 7 0,-4-2-21 16,3-10 4-16,4-7 15 15,2-10-45-15,15 0 39 16,2-13-38 0,13-13-16-16,8-7 3 0,12-3 16 15,0-1-19-15,0-1 0 16,26 2-6-16,6 0 6 15,4 7-10-15,1 8 10 16,2 4-8-16,-4 6 17 16,5 7-9-16,-7 4 30 15,-1 0-30-15,1 15 6 16,1 12-2-16,1 4-2 16,1 5 14-16,7 2-16 15,-1-2 0-15,7-7 6 0,7-5 4 16,0-12-19-16,-1-9 9 15,-5-3-4-15,-8 0-23 16,-13-27 22-16,-15-8 5 16,-14-3 29-16,0-6-14 15,-33 6 9-15,-16-1 12 16,-7 13-24-16,-10 5 33 16,7 5-45-16,8 16-17 15,11 6-28-15,17 28-257 16,13 3-540-16</inkml:trace>
  <inkml:trace contextRef="#ctx0" brushRef="#br0" timeOffset="5010">6266 1416 2006 0,'0'0'336'0,"0"0"-250"16,0 0 150-16,0 0 72 16,0 0-162-16,0 0-77 15,-42-160-34-15,10 142 61 16,-5 5-67-16,1 13 16 16,-2 0 15-16,-2 22-37 15,1 32 14-15,2 19-31 16,9 18 6-16,5 15 48 15,12 3-60-15,5-2 1 16,6-7 4-16,0-9-4 16,0-16-2-16,0-6-38 15,0-12-39-15,0-16-45 0,0-13-244 16,-17-13-238-16,-5-15-45 0</inkml:trace>
  <inkml:trace contextRef="#ctx0" brushRef="#br0" timeOffset="5165">5543 1776 1862 0,'0'0'327'0,"0"0"-159"16,0 0-19-16,207 22 2 16,-125-13-120-16,45-6-31 15,-22-3-520-15,-14 0-805 0</inkml:trace>
  <inkml:trace contextRef="#ctx0" brushRef="#br0" timeOffset="5425">6892 996 1190 0,'0'0'1644'15,"0"0"-1415"-15,0 0-187 16,0 0 91-16,-196 118 23 16,143-34-60-16,4 15-44 15,7 11-50-15,8 1 40 16,16 0-5-16,10-10-23 16,8-7 10-16,0-12-24 0,17-1-65 15,26 1-65 1,-4-17-420-16,-7-20-519 0</inkml:trace>
  <inkml:trace contextRef="#ctx0" brushRef="#br0" timeOffset="5656">6965 1535 1219 0,'0'0'1616'0,"0"0"-1400"15,0 0-136-15,0 0 28 16,0 0 49-16,0 0-31 16,0 0-95-16,150 181-13 15,-107-135-18-15,-1 2-37 16,1-1-29-16,-4-2-144 16,7-7-148-16,-13-15-327 15,-4-11-273-15</inkml:trace>
  <inkml:trace contextRef="#ctx0" brushRef="#br0" timeOffset="5845">7354 1547 2213 0,'0'0'563'0,"0"0"-462"0,0 0 14 16,0 0 143-16,0 0-74 15,-108 163-121-15,85-103-59 16,-10 5 5-16,-2 2-18 15,-8-6 5-15,1-1-127 16,-6-14-44-16,17-14-326 16,8-19-492-16</inkml:trace>
  <inkml:trace contextRef="#ctx0" brushRef="#br0" timeOffset="6099">7449 1167 2467 0,'0'0'376'15,"0"0"-242"-15,0 0-47 16,0 0 67-16,182 57-37 16,-131 1-81-16,-6 13-18 15,-11 12 36-15,-12 8-23 16,-16 3 14-16,-6-3-45 15,0 1-19-15,-28-7 2 16,-6-5-88-16,-14 2-200 16,11-19-541-16,8-22-1249 0</inkml:trace>
  <inkml:trace contextRef="#ctx0" brushRef="#br0" timeOffset="6615">8637 1577 2049 0,'0'0'362'15,"0"0"-264"-15,0 0 54 16,0 0 108-16,-199-23-48 0,140 46-111 15,-4 15-71 1,7 12 37-16,8 3-45 0,11 4-2 16,17-4 4-16,17-3-24 15,3-6-14-15,8-8-34 16,27-14-35-16,10-10 3 16,12-12-111-16,5 0 8 15,-3-34 34-15,0-20-41 16,-7-10 107-16,-9-17 58 15,-7-13 25-15,-10-15 40 16,-6-8 29-16,-4-4 35 16,-7 10 14-16,-1 18 49 15,-5 32 33-15,-3 28-50 16,0 33-25-16,0 6-16 16,0 56-60-16,-3 29 14 0,-11 20 26 15,1 15-47 1,0-1 4-16,3-3 11 0,7-17-46 15,3-13 5-15,0-18-16 16,0-18-13-16,3-12-17 16,11-18-105-16,2-20-68 15,-4-6-435-15,-1 0-461 0</inkml:trace>
  <inkml:trace contextRef="#ctx0" brushRef="#br0" timeOffset="6881">9033 1524 1664 0,'0'0'1298'0,"0"0"-1114"0,0 0-141 16,0 0 132-16,0 0 7 15,0 0-68-15,0 0-74 16,108 65-11-16,-62-25 56 15,7 2-85-15,-2 3 0 16,9-2 35-16,-1-1-35 16,-3-3-27-16,-4-7-55 15,-4-2-97-15,-8-10-87 16,-13-5-624-16,-15-12-554 0</inkml:trace>
  <inkml:trace contextRef="#ctx0" brushRef="#br0" timeOffset="7086">9606 1394 2448 0,'0'0'566'16,"0"0"-450"-16,0 0 109 16,0 0-45-16,0 0-80 15,0 0-56-15,-190 210-38 16,135-134-6-16,-1 2-42 15,0-3-111-15,-6 14-132 16,13-19-601-16,13-19-1091 0</inkml:trace>
  <inkml:trace contextRef="#ctx0" brushRef="#br0" timeOffset="205869">13005 967 1542 0,'0'0'297'0,"0"0"-191"16,0 0 93-16,0 0 42 15,0 0-82-15,0 0-22 16,-105-46-86-16,85 46 20 16,-3 0 49-16,-6 0-87 15,-1 17 3-15,-2 15-8 16,-1 11-13-16,-1 12 42 16,6 10-56-16,2 9-1 15,3 8 45-15,6 3-33 16,11 0-6-16,-1 3-6 15,7-6 0-15,0-6 3 16,0 0-3-16,0-11 0 16,0-7 6-16,4-4-5 0,-4-5-2 15,0-7-4-15,0-5 5 16,-8-1 36-16,-11-9-36 16,-10-2 15-16,-8-3 50 15,-2-4-43-15,-7-4 21 16,4 2-26-16,-1-8-17 15,4 1 30-15,10-3-30 16,6-4 0-16,10 2-21 16,6-2 15-16,7-2-99 15,17 0-209-15,18 0-323 16,5 0 2-16</inkml:trace>
  <inkml:trace contextRef="#ctx0" brushRef="#br0" timeOffset="206227">12874 2174 1996 0,'0'0'382'16,"0"0"-188"-16,0 0 11 15,0 0-19-15,0 0-93 16,0 0-77-16,0 0 32 0,-26 128-48 15,26-98 0 1,6-1-7-16,17-4 8 0,6-6-2 16,7-4-16-1,7-12-1-15,-1-3-8 0,1 0 22 16,-10-26 4-16,-10-10-3 16,-14-4 15-16,-9 4-8 15,-6-4 35-15,-33 11 27 16,-18 3 42-16,0 10-69 15,-10 8-37-15,12 4 5 16,19 4-7-16,33 0-174 16,3 0-432-16,9 0-717 0</inkml:trace>
  <inkml:trace contextRef="#ctx0" brushRef="#br0" timeOffset="206766">12999 187 1899 0,'0'0'503'0,"0"0"-375"15,0 0 77-15,0 0-30 0,0 0-124 16,0 0 9-16,0 0-41 15,170-9-3-15,-99 6-16 16,2 3 2-16,-11 0 8 16,-10 0-10-16,-10 0-83 15,-13 0-29-15,-9 0-103 16,-20 12-91-16,0-4-71 16,0-2-676-16</inkml:trace>
  <inkml:trace contextRef="#ctx0" brushRef="#br0" timeOffset="206965">13234 188 1595 0,'0'0'361'0,"0"0"-206"16,0 0 59-16,0 0 6 16,-46 163-14-16,36-107-91 15,4 2-38-15,-5 0 4 16,2-8-56-16,0-7-11 15,4-10-14-15,5-9-72 16,0-18-122-16,17-4-302 16,6-2-84-16</inkml:trace>
  <inkml:trace contextRef="#ctx0" brushRef="#br0" timeOffset="207172">13378 307 1428 0,'0'0'342'16,"0"0"-201"-16,0 0 120 16,0 0 32-16,0 0-137 15,3 165-53-15,-3-111-8 16,0-2-45-16,-6 2 2 16,-1-7-52-16,7-6-105 15,0-6-93-15,7-11-367 16,5-12-616-16</inkml:trace>
  <inkml:trace contextRef="#ctx0" brushRef="#br0" timeOffset="207439">13761 242 1728 0,'0'0'376'16,"0"0"-221"-16,0 0 97 15,-53 191 17-15,30-114-121 16,0 4-41-16,-3-8-82 16,4-2 9-16,5-10 9 15,5-8-43-15,4-8-1 16,8-13-74-16,0-11-176 0,11-13-327 15,9-8-610-15</inkml:trace>
  <inkml:trace contextRef="#ctx0" brushRef="#br0" timeOffset="207728">13928 339 1393 0,'0'0'357'16,"0"0"-189"-16,0 0 25 16,0 0 16-16,0 0-33 15,184-17-41-15,-161 52 88 16,-14 12-87-16,-9 10-45 0,0 9 15 16,-20 4-37-16,-12-3-30 15,-1-5-15-15,4-12-11 16,9-13 26-16,12-7-39 15,8-8 0-15,0-9-1 16,14-9-28-16,65-4-102 16,-5-4-252-16,2-13-560 0</inkml:trace>
  <inkml:trace contextRef="#ctx0" brushRef="#br0" timeOffset="208361">14010 1770 1560 0,'0'0'273'0,"0"0"-140"16,0 0 54-16,0 0 67 16,0 0-7-16,0 0-88 15,-53-166-39-15,21 148-18 16,-8 12-61-16,-8 6 25 16,-5 0-31-16,-3 26-26 15,-2 19 27-15,2 7-27 16,10 4 16-16,16 1-13 15,21-7-11-15,9-10-2 0,3-4 0 16,36-9-68-16,13-12-13 16,4-15-132-16,3 0-5 15,-10-9 15-15,-7-15 21 16,-11 7 130-16,-16 2 53 16,-8 9 7-16,-7 6 99 15,0 2-1-15,0 25 15 16,0 11 5-16,0 5-59 15,0 0 12-15,3-4-23 16,10-10-48-16,11-6-7 16,25-18-70-16,-7-5-167 15,1 0-322-15</inkml:trace>
  <inkml:trace contextRef="#ctx0" brushRef="#br0" timeOffset="208744">14549 1583 1993 0,'0'0'488'0,"0"0"-367"15,0 0 37-15,0 0 64 16,0 0-128-16,0 0-58 15,0 0-36-15,-156 0 0 16,153 36-9-16,3 2-6 0,0 2-21 16,16 5 1-16,16-6-61 15,2 0 14-15,5-5 18 16,4-1-7-16,-1-5 43 16,-2-1 10-16,-11-2 18 15,-7-5 30-15,-13 0-8 16,-9-2 75-16,0 2 7 15,-25 1-45-15,-10-3-11 16,-8-4-36-16,-4-7-5 16,12-7-7-16,12 0-130 15,23-36-143-15,0-1-316 16,6-3-1345-16</inkml:trace>
  <inkml:trace contextRef="#ctx0" brushRef="#br0" timeOffset="208951">14894 1663 1610 0,'0'0'557'15,"0"0"-368"-15,0 0-3 16,0 168 95-16,0-112-97 16,0-3-100-16,0-3-41 15,0-8-41-15,12-8-4 16,8-10-4-16,3-9-109 15,7-15-152-15,-1 0-273 16,-9-24-156-16</inkml:trace>
  <inkml:trace contextRef="#ctx0" brushRef="#br0" timeOffset="209085">14930 1492 1807 0,'0'0'601'0,"0"0"-401"16,0 0 19-16,0 0-83 15,0 0-136-15,0 0-205 16,0 0-314-16,23-83-240 0</inkml:trace>
  <inkml:trace contextRef="#ctx0" brushRef="#br0" timeOffset="209475">15267 1768 1483 0,'0'0'385'0,"0"0"-106"15,0 0-26-15,0 0-20 16,-4 180-96-16,1-144-53 16,-3-7-84-16,3-10 0 15,0-8 9-15,-2-9-8 16,2-2-1-16,3 0-3 15,0-20-54-15,0-15 49 16,14-9-45-16,12 0 18 16,7 2 13-16,-1 6 12 15,4 13 8-15,4 11-8 16,-4 12 10-16,2 0 53 0,2 24 29 16,-1 17 39-1,-5 14 21-15,-5 5-73 0,-4-4-3 16,-5-3-40-16,3-9-11 15,-3-11 0-15,-4-16-15 16,4-10-117-16,9-12-140 16,-2-26-247-16,-7-4-413 0</inkml:trace>
  <inkml:trace contextRef="#ctx0" brushRef="#br0" timeOffset="209738">15571 1143 1763 0,'0'0'341'0,"0"0"-204"15,0 0 30-15,0 0 70 16,0 0-134-16,219-100-33 16,-169 100-22-16,-18 10-8 15,-15 28 24-15,-14 10 17 16,-3 11-39-16,-6-1 16 15,-11-2-58-15,8-9 0 16,9-12 10-16,0-11-10 16,42-13-33-16,46-11-128 15,-9 0-218-15,-10-17-467 0</inkml:trace>
  <inkml:trace contextRef="#ctx0" brushRef="#br0" timeOffset="210239">16324 1768 1940 0,'0'0'261'0,"0"0"-131"16,0 0 121-16,0 0-69 0,0 0-70 15,0 0-51-15,0 0-25 16,111 98 9-16,-111-51-21 16,-6 7-11-16,-20-2 5 15,-1-2-18-15,4-9-12 16,4-11-7-16,9-15-30 16,7-8-65-16,3-7 27 15,0-13-108-15,13-28 42 16,26-10-51-16,7-5 11 15,7 1 2-15,-5 2-10 16,-5 12 141-16,-10 9 60 16,-13 7 48-16,-11 11 161 15,-6 3 12-15,-3 7 89 16,0 4-8-16,0 0-56 16,-3 9-66-16,-20 23-72 0,-5 7-26 15,-3 8 18-15,-1 0-74 16,10 3 2-16,8-6 16 15,11-6-35-15,3-9-9 16,3-5-5-16,30-9-37 16,16-10-15-16,53-5-176 15,-11-2-1-15,-6-16-428 0</inkml:trace>
  <inkml:trace contextRef="#ctx0" brushRef="#br0" timeOffset="210825">17427 1813 1864 0,'0'0'607'15,"0"0"-411"-15,0 0 83 16,0 0-29-16,0 0-108 0,0 0-80 16,-173-24 8-1,130 55-59-15,1 3 13 0,10 8 19 16,8 2-35-16,12-4-2 15,12 3-6-15,0-9 0 16,6-5-19-16,27-5-13 16,10-12-38-16,5-9-2 15,1-3-91-15,1-11-74 16,-5-25 27-16,-5-10 16 16,-11-11 94-16,-3-12-1 15,-7-9 64-15,-8-11 37 16,-5-8 29-16,-6-6 61 15,0 5 50-15,0 12 0 0,0 26 43 16,0 24-57-16,0 30 16 16,0 6-41-16,0 50-76 15,0 24 35-15,0 21-23 16,0 13-16-16,0 0 51 16,0 2-71-16,0-10 0 15,0-14 30-15,0-10-31 16,0-18-11-16,0-10-56 15,6-21-140-15,14-12-350 16,-3-15-542-16</inkml:trace>
  <inkml:trace contextRef="#ctx0" brushRef="#br0" timeOffset="211059">17769 1697 1868 0,'0'0'529'16,"0"0"-385"-16,0 0 72 16,0 0 44-16,0 0-65 15,114 160-120-15,-72-119-22 16,7 1 30-16,7 2-82 16,0-5 26-16,-1-5 5 15,-5-7-32-15,-7-6-72 16,-9-12-153-16,-6-7-391 15,-19-2-96-15</inkml:trace>
  <inkml:trace contextRef="#ctx0" brushRef="#br0" timeOffset="211241">18177 1665 2063 0,'0'0'591'0,"0"0"-433"15,0 0 56-15,0 0 23 16,0 0-77-16,-124 183-126 16,78-118-34-16,-13 23-1 15,10-17-165-15,10-12-496 0</inkml:trace>
  <inkml:trace contextRef="#ctx0" brushRef="#br0" timeOffset="-148992.73">17126 3018 1637 0,'0'0'329'15,"0"0"-143"-15,0 0-86 16,0 0 77-16,0 0 3 15,0 0-67-15,-6 0-82 16,6 0 2-16,12 0 13 16,11 0-8-16,8 0 27 0,8 0-35 15,4 0-9 1,2 3 30-16,7 3-38 16,4-3 20-16,0 0-33 0,-4-3 0 15,-2 0 3-15,-4 0-3 16,-7 0 0-16,-10 0 13 15,-9 0-11-15,-7 0-3 16,-10 0 1-16,-3 0 0 16,0 0-12-16,0 0 11 15,-13 0-195-15,-24 9-138 16,5 3-293-16,2-1-624 0</inkml:trace>
  <inkml:trace contextRef="#ctx0" brushRef="#br0" timeOffset="-148731.73">17303 3118 1622 0,'0'0'376'0,"0"0"-206"16,0 0 15-16,0 0 42 15,0 0-139-15,0 0 4 16,0 0 22-16,-3 127-40 15,3-91-14-15,0 5-20 16,-10 2-25-16,-3 3 20 16,1-6-35-16,-2-3 1 15,3-3-2-15,5-11-73 16,6-17-148-16,0-6-268 16,3 0-263-16</inkml:trace>
  <inkml:trace contextRef="#ctx0" brushRef="#br0" timeOffset="-148517.73">17450 3147 1553 0,'0'0'320'16,"0"0"-140"-16,0 0-36 15,0 0 139-15,0 0-69 16,0 0-118-16,0 0-27 0,33 183-35 15,-33-132-34 1,0-2 0-16,0-2-116 0,0 10-157 16,0-13-218-1,0-8-313-15</inkml:trace>
  <inkml:trace contextRef="#ctx0" brushRef="#br0" timeOffset="-148145.73">17041 3892 1654 0,'0'0'481'0,"0"0"-412"16,0 0 103-16,0 0 69 16,0 0-139-16,0 0-33 15,0 0 19-15,85-19 5 16,-42 13-7-16,2 0-47 16,6 0-6-16,0 0 12 15,5 6-45-15,-1-9 1 16,-5 5 2-16,-1 4 3 15,-10 0-12-15,-10 0-33 16,-6 0-139-16,-9 0-128 0,-8 0-300 16,-6 0-484-16</inkml:trace>
  <inkml:trace contextRef="#ctx0" brushRef="#br0" timeOffset="-147745.73">17350 4079 1452 0,'0'0'582'0,"0"0"-437"15,0 0-23-15,0 0 116 0,0 0-58 16,0 0-83-16,0 0-57 15,-152 191 27-15,106-141 38 16,1 4-50-16,2-10-2 16,7-3 5-16,7-6-16 15,6-8-3-15,6-10-12 16,8-5-13-16,5-6 20 16,4-6-34-16,0 0-9 15,4 0 9-15,22 0 1 16,6 0 16-16,4 0-17 15,7-9 0-15,2 6 11 16,3-5-11-16,-3 4-9 16,-2 4-14-16,-4 0-69 0,-4 0-137 15,11 0-290 1,-10 0-178-16,-10 0-1032 0</inkml:trace>
  <inkml:trace contextRef="#ctx0" brushRef="#br0" timeOffset="-147501.73">17460 4282 1699 0,'0'0'553'16,"0"0"-427"-16,0 0 35 16,0 0 40-16,-13 161-34 15,7-80-86-15,0 7-10 0,-5 3-27 16,5-3-16-1,0-2 25-15,1-12-53 0,2-14 12 16,0-7 0-16,0-22-12 16,0-13-66-16,3-18-183 15,0 0-285-15,0-12-425 0</inkml:trace>
  <inkml:trace contextRef="#ctx0" brushRef="#br0" timeOffset="-147163.73">18291 3857 2405 0,'0'0'518'0,"0"0"-470"16,0 0 79-16,0 0-12 0,0 0-115 15,0 0-85-15,0 0-198 16,40-14-540-16</inkml:trace>
  <inkml:trace contextRef="#ctx0" brushRef="#br0" timeOffset="-146236.73">19350 3728 1669 0,'0'0'370'0,"0"0"-279"16,0 0 67-16,0 0 110 15,0 0-107-15,0 0-91 16,0 0-34-16,0-106 40 0,0 83 40 16,-3-1-82-16,-8-2-4 15,-1-1 31-15,-8 4-25 16,0 1 11-16,-2 5-19 16,-6 8 2-16,-4 3 40 15,-1 6-59-15,-3 0-11 16,1 9 27-16,-2 17-21 15,5 7 3-15,2 3-9 16,4 8 7-16,6 0-2 16,1 4-5-16,5 4 0 15,8 1 7-15,0-3-6 16,-2 1-1-16,8-8-5 0,0-3 5 16,0 0 6-1,0-8-6-15,0-5 0 0,5-4 2 16,7-6-2-16,8-4-1 15,2-7 1-15,9-6-14 16,1 0 7-16,7-3-23 16,1-24-2-16,-1-2 32 15,-2-6-18-15,-9-1 17 16,-5 4 0-16,-3 2 1 16,-6-1 20-16,-2 6-18 15,-5 4 22-15,-4 7 36 16,0 1-27-16,-3 4 10 15,4 8 4-15,-4-2-25 0,0 3 58 16,0 0-68 0,0 0-12-16,0 4 33 0,0 20-31 15,0 6 10-15,0 9-12 16,0 3 6-16,0 1 4 16,0-2-10-16,0-2 0 15,0-4 7-15,0-5-6 16,0-5-2-16,0-3-3 15,0-5 4-15,3-1 7 16,3-14-7-16,4 2 0 16,7-4 11-16,6 0-11 15,12-6-1-15,9-27-27 16,36-44-68-16,-7 3-95 16,-11 7-750-16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2:11.0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856 260 1058 0,'0'0'892'15,"0"0"-797"-15,0 0-57 16,0 0 181-16,0 0 29 16,0 0-85-16,0 0-81 0,0-163-22 15,-17 137 87-15,-9 2-82 16,-7 0-23-16,-10 12 48 16,-8 7-61-16,-12 5-2 15,-7 0 7-15,-7 30-23 16,-8 14 41-16,-5 12-52 15,8 12 0-15,8 9 34 16,15 7-33-16,16 8 16 16,14 2-10-16,19-6-1 15,10-1 21-15,0-14-27 16,33-8 0-16,19-17-12 16,21-19 12-16,12-18-46 15,12-11-44-15,5-21-49 0,-1-28-27 16,-13-16-20-1,-12-6 34-15,-16 0 122 0,-18 4 27 16,-16 8 3-16,-14 18 133 16,-4 8 34-16,-8 15 17 15,0 12-59-15,0 6-31 16,0 0 21-16,0 35-83 16,-11 22-16-16,5 8-10 15,0 11 5-15,3 1 16 16,3-6-27-16,0-10 0 15,3-11-6-15,17-8 6 16,-1-13-33-16,13-26-75 16,-6-3-192-16,1-3-526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2:09.77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127 288 477 0,'0'0'1584'16,"0"0"-1402"-16,0 0-135 0,0 0-20 16,0 0 78-1,0 0 40-15,201 6-104 0,-119-6-24 16,3-6-1-1,6-1-15-15,0 3 1 0,-6-3-2 16,-3 7-135-16,-20 0-181 16,-25 0-355-16</inkml:trace>
  <inkml:trace contextRef="#ctx0" brushRef="#br0" timeOffset="268">0 538 2092 0,'0'0'382'0,"0"0"-225"16,0 0-63-16,0 0 85 16,0 0 14-16,0 0-145 15,0 0-27-15,141 7 36 16,-47-3-37-16,8 1 2 15,6-4-22-15,-1-1 8 16,3 0-17-16,-10 0-60 16,18-8-256-16,-26-15-405 15,-30-1-1289-15</inkml:trace>
  <inkml:trace contextRef="#ctx0" brushRef="#br0" timeOffset="556">733 0 2123 0,'0'0'386'0,"0"0"-279"16,0 0-77-16,0 0 185 16,0 0-70-16,0 0-86 15,138 170-2-15,-80-114-56 16,4 6 12-16,4 0-13 15,-7 3 6-15,-6 0 2 16,-18 2-8-16,-21 5 0 0,-14 3 33 16,-29 11-15-1,-44 5-14-15,-18-3-4 0,-8-3-19 16,5-16 11-16,12-34-101 16,26-16-174-16,27-19-419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2:14.2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47 2076 0,'0'0'340'15,"0"0"-317"-15,0 0-13 16,0 0 118-16,0 0 52 0,0 0-7 15,219-21-141-15,-125 12-7 16,15 0 50-16,8 3-50 16,1 4-5-16,4 2 11 15,-14 0-30-15,-17 0 35 16,-23 0-36-16,-21 0 0 16,-24 0 12-16,-17 0-12 15,-6 0 0-15,0 5-45 16,-6 4-39-16,-24 0-32 15,-5-3-138-15,-35-3-259 16,8-3 133-16,2 3-698 0</inkml:trace>
  <inkml:trace contextRef="#ctx0" brushRef="#br0" timeOffset="225">484 43 1557 0,'0'0'372'0,"0"0"-164"16,0 0 53-16,0 0-39 15,0 0-35-15,0 0-21 16,-76 166-53-16,63-105-2 16,1 6-27-16,1 4-36 15,-4 1 45-15,1-6-93 16,0-1 12-16,5-8 6 16,-4-13-18-16,3-6-20 15,3-14-29-15,4-9-113 16,3-15-85-16,0-3-304 15,7-23-349-15</inkml:trace>
  <inkml:trace contextRef="#ctx0" brushRef="#br0" timeOffset="499">847 144 2176 0,'0'0'554'0,"0"0"-509"16,0 0 115-16,0 0 78 16,0 0-109-16,0 0-26 15,0 0-54-15,17 128-13 16,-17-59 63-16,0 5-58 0,0 3-13 16,0-7 15-16,0-2-42 15,-8-7 35 1,2-4-36-16,3-10-6 0,0-6-9 15,3-9-91-15,0-12-109 16,0-13-706-16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2:11.32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1023 2381 0,'0'0'380'15,"0"0"-262"-15,0 0-65 16,0 0 106-16,0 0 28 15,0 0-132-15,222 6-44 16,-126-6-8-16,9 0 9 0,5-3-5 16,-5-3-7-16,-6 0-37 15,-25 0 36-15,-17 0-129 16,-38-2-180-16,-19-4-412 16,0 4-738-16</inkml:trace>
  <inkml:trace contextRef="#ctx0" brushRef="#br0" timeOffset="280">23 1545 1987 0,'0'0'683'16,"0"0"-619"-16,0 0-37 15,0 0 135-15,0 0 21 16,0 0-11-16,170 45-97 16,-82-45-45-16,7 0 51 15,3 0-68-15,1 0 1 16,-2 0-1-16,-4 0-13 16,-2-4 21-16,-9 1-21 15,-3-6-129-15,-24 3-333 16,-25 0-1040-16</inkml:trace>
  <inkml:trace contextRef="#ctx0" brushRef="#br0" timeOffset="2010">2695 0 1639 0,'0'0'332'16,"0"0"-234"-16,0 0-47 16,0 0 113-16,0 0 58 0,0 0-125 15,-105 213-30 1,49-130-3-16,-7 0 9 0,7-5 29 16,5-7-36-16,5-12-33 15,13-14 34-15,13-17-66 16,8-10 8-16,9-12 19 15,3-6-17-15,0 0 10 16,15 0-21-16,21-12 6 16,17-12 1-16,13-2-7 15,2-1-17-15,3 6 16 16,-5 4-46-16,-4 8-92 16,5 3-98-16,-19 4-295 15,-11-2-119-15</inkml:trace>
  <inkml:trace contextRef="#ctx0" brushRef="#br0" timeOffset="2216">2757 103 1766 0,'0'0'349'0,"0"0"-231"15,0 0-40-15,0 0 140 16,6 218-20-16,3-116-72 15,-1 6-52-15,-5 6-35 16,-3-5-38-16,0-8-1 16,0 11-42-16,0-30-273 0,0-23-444 15</inkml:trace>
  <inkml:trace contextRef="#ctx0" brushRef="#br0" timeOffset="2565">1683 1395 2018 0,'0'0'465'0,"0"0"-432"15,0 0-17-15,0 0 59 16,0 0 87-16,0 0-26 16,233 0-31-16,-117 0-65 15,45-4 17-15,38 4-5 16,53 0-31-16,20 0 40 16,-9 0-61-16,-34-9 0 15,-66 1 44-15,-42-2-43 16,-36 8-2-16,-22-2-2 15,-4-1-118-15,-14-5-114 16,-8 1-395-16,-28-1-620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2:15.77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983 620 1741 0,'0'0'221'15,"0"0"-158"-15,0 0-49 16,0 0 154-16,0 0-63 16,0 0-72-16,-139-107 14 15,100 93 30-15,-4-1-4 16,-2 8 15-16,-1 7-23 15,1 0 18-15,-1 25-58 16,7 20-12-16,5 20 52 16,15 19-45-16,9 43 4 0,10 38 2 15,3 35-13 1,20-14 40-16,-6-36-41 0,-8-42 3 16,-9-31 41-16,0 16-33 15,0 3-17-15,0 1 1 16,-3-17 2-16,-14-15 12 15,2-18-21-15,1-11-58 16,-2-18-62-16,-13-18-187 16,2 0-381-16,-2-24-1207 0</inkml:trace>
  <inkml:trace contextRef="#ctx0" brushRef="#br0" timeOffset="192">0 1454 1840 0,'0'0'299'16,"0"0"-203"-16,0 0 64 15,0 0 93-15,176-13-109 16,-94 7-91-16,11-2 0 16,4-4-53-16,47-17-79 15,-28 2-378-15,-16-5-1161 0</inkml:trace>
  <inkml:trace contextRef="#ctx0" brushRef="#br0" timeOffset="467">1680 190 2043 0,'0'0'321'0,"0"0"-226"16,0 0-50-16,-220 210 168 16,125-40 26-16,-9 54-45 15,8 17-96-15,25-14-41 16,25-33 46-16,23-55-60 16,13-26-14-16,10-31-29 15,0-16 9-15,7 3-23 16,25-4-97-16,44-21-100 15,-8-23-306-15,-2-21-636 0</inkml:trace>
  <inkml:trace contextRef="#ctx0" brushRef="#br0" timeOffset="713">1703 1031 2314 0,'0'0'287'16,"0"0"-155"-16,0 0 34 15,124 201 15-15,-65-139-19 0,7 1-119 16,5-8-34 0,2-5-9-16,-2-3 9 0,-12-8-18 15,-13-9-93-15,-10-13-184 16,-13-11-286-16,-14-6-743 0</inkml:trace>
  <inkml:trace contextRef="#ctx0" brushRef="#br0" timeOffset="912">2292 991 2089 0,'0'0'480'0,"0"0"-392"15,0 0 129-15,-141 184 10 16,75-106-23-16,-2 5-151 16,-4-1-52-16,6-4-1 15,8-13-43-15,8-19-129 16,18-13-381-16,9-26-496 0</inkml:trace>
  <inkml:trace contextRef="#ctx0" brushRef="#br0" timeOffset="1211">2321 378 2152 0,'0'0'297'16,"0"0"-214"-16,0 0 42 0,174 133 98 15,-108-60-46-15,-1 22-24 16,0 11-109-16,-3 18-28 16,-2 29 111-16,-12 30-88 15,-25 20-9-15,-23 9-30 16,-3-44 11-16,-36-44 5 16,7-45-16-16,-5-23-52 15,1 0 46-15,-4-5-95 16,1-20-53-16,13-15-197 15,6-16-482-15</inkml:trace>
  <inkml:trace contextRef="#ctx0" brushRef="#br0" timeOffset="1402">3686 1294 2304 0,'0'0'352'0,"0"0"-257"16,0 0 4-16,246 0 73 16,-158 0-53-16,0 0-119 15,21 0-91-15,-23 0-532 16,-29 0-556-16</inkml:trace>
  <inkml:trace contextRef="#ctx0" brushRef="#br0" timeOffset="1572">3686 1925 2599 0,'0'0'469'16,"0"0"-441"-16,0 0-28 16,210 5 65-16,-66-18-65 15,-17-14-123-15,-5 6-604 0</inkml:trace>
  <inkml:trace contextRef="#ctx0" brushRef="#br0" timeOffset="2577">6000 0 1458 0,'0'0'339'16,"0"0"-198"-16,0 0-45 15,0 0 62-15,0 0-46 16,-192 98-35-16,157-18 33 0,4 46-49 15,19 46 24-15,12 33 0 16,0 19-36-16,9-19 15 16,11-18-53-16,-11-25 8 15,-9-2 33-15,0-28-52 16,-3-23 0-16,-23-23 0 16,-16-13 1-16,-18 7 32 15,-19 6-33-15,-18-2 0 16,-1-17 36-16,-1-13-5 15,14-18 9-15,13-15-5 16,19-15-35-16,15-6 60 16,19 0-60-16,8 0 1 15,11-6-10-15,0 6 9 0,20 0-13 16,19 0 5 0,10 17 8-16,7 24-12 0,3 21 12 15,0 21 0-15,13 41 20 16,4 60-20-16,1 72 30 15,-4 44 19-15,-14 26-13 16,-16 4 44-16,-11-25-52 16,4 0-18-16,4-25 46 15,-1-29-41-15,4-54 9 16,-11-56-12-16,-2-49-11 16,-1-25 24-16,4-8-25 15,5-11-22-15,21-46 21 0,-5-2-218 16,-15-47-815-16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2:19.59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835 0 1565 0,'0'0'321'0,"0"0"-233"16,0 0 54-16,0 0 47 15,0 0-36-15,-155 212-39 16,90-137-70-16,-4 3 9 16,7-5 35-16,10-12-13 15,13-13 19-15,9-10-64 16,17-17-30-16,6-7 48 15,7-8-47-15,0-6 11 0,20 0 0 16,22 0-11-16,11 0 48 16,10 0-49-16,2 0 1 15,6-8-2-15,2 6 1 16,-5-2-1-16,-2 4-55 16,7-3-160-16,-22 3-171 15,-11-6-483-15</inkml:trace>
  <inkml:trace contextRef="#ctx0" brushRef="#br0" timeOffset="216">937 93 1914 0,'0'0'386'15,"0"0"-303"-15,0 0 19 0,0 156 166 16,0-70-71-16,0 4-76 15,0 9-52-15,0 1-33 16,0-6 33 0,-8-3-69-16,-1-6-32 0,-5-7-12 15,-8 7-233-15,2-23-425 16,-3-14-1365-16</inkml:trace>
  <inkml:trace contextRef="#ctx0" brushRef="#br0" timeOffset="560">0 1450 1265 0,'0'0'981'15,"0"0"-838"-15,0 0-75 16,0 0-5-16,0 0 90 16,0 0 37-16,0 0-129 15,193 4-12-15,-101-4 2 16,16 0-5-16,17 0 23 16,37 0-60-16,42 0 12 15,34 0 53-15,-24-10-68 16,-44 1 4-16,-59-4-10 0,-46 10 6 15,1 0-22-15,-10 0-79 16,-30 3-152-16,-26 0-279 16,0 0-533-16</inkml:trace>
  <inkml:trace contextRef="#ctx0" brushRef="#br0" timeOffset="884">281 2023 2282 0,'0'0'381'0,"0"0"-358"15,0 0-22-15,0 0 105 16,0 0 31-16,206 0-33 15,-110 0-97-15,12-7 12 16,6 5 80-16,7 0-60 16,-6 2-12-16,-10 0-27 15,-14 0 11-15,-15 0-5 16,-24 0-6-16,-23 0-18 16,-19 0 12-16,-10 4-102 15,-36 6-140-15,-13-1-347 16,-7-3-198-16</inkml:trace>
  <inkml:trace contextRef="#ctx0" brushRef="#br0" timeOffset="1105">723 2041 1987 0,'0'0'329'0,"0"0"-220"15,0 0 101-15,0 0 61 16,-29 167-57-16,23-93-122 15,-2 8-53-15,2 1 44 16,0 0-57-16,-5-7-20 16,5-6-6-16,3-16-64 15,3-9-2-15,0-19-165 0,14-26-238 16,18 0-97-16,1-31-917 16</inkml:trace>
  <inkml:trace contextRef="#ctx0" brushRef="#br0" timeOffset="1282">1149 2103 2311 0,'0'0'307'0,"0"0"-227"16,0 0 195-16,9 177-32 16,-9-93-86-16,0 8-84 15,0-2-62-15,0-8 10 16,0-13-21-16,0-4-134 0,11-17-134 15,-5-23-709-15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2:24.9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33 0 674 0,'0'0'1453'15,"0"0"-1263"-15,0 0-159 0,0 0 156 16,0 0 43-16,-20 179-78 15,20-72-35-15,0 38-61 16,0 31 31-16,0-11 41 16,0-16-61-16,0-24 6 15,0-28-73-15,0 12 11 16,-3 2 4-16,-3-12-15 16,1-23-2-16,5-20 2 15,0-21 0-15,0-11 13 16,8-15-13-16,15-6 0 15,9-3 24-15,7 0-22 16,11-3 5-16,2-12-7 16,4 0 2-16,2 4-17 0,-2 0 15 15,0 1-105-15,15-13-49 16,-14 2-208-16,-15-2-469 0</inkml:trace>
  <inkml:trace contextRef="#ctx0" brushRef="#br0" timeOffset="234">259 307 1362 0,'0'0'1123'0,"0"0"-997"15,0 0-102-15,0 0 43 16,0 0 103-16,0 0-67 16,202-6-103-16,-84 6-100 15,-19-6-109-15,-14-3-559 0</inkml:trace>
  <inkml:trace contextRef="#ctx0" brushRef="#br0" timeOffset="585">1100 333 692 0,'0'0'1811'0,"0"0"-1519"0,0 0-229 15,0 0 114-15,-197 194 80 16,154-112-134-16,11 8-78 15,16 4-28-15,13 1-16 16,3-7 22-16,12-9-23 16,27-14-9-16,15-15-2 15,11-16-14-15,3-22-23 16,5-12 22-16,-2-1-27 16,-8-44 42-16,-10-11-29 15,-15-18 40-15,-15-15-6 16,-10-10 7-16,-13-4-1 0,0 2 0 15,-26 16 1-15,-10 23-10 16,-10 33-179 0,13 19-581-16,7 10-1218 0</inkml:trace>
  <inkml:trace contextRef="#ctx0" brushRef="#br0" timeOffset="790">1656 994 2036 0,'0'0'467'0,"0"0"-306"15,0 0 153-15,0 0-31 0,0 0-153 16,50 167-48-16,-50-116-82 16,-19 8-15-16,-12-7 0 15,-1-1-157-15,5-18-189 16,12-20-456-16</inkml:trace>
  <inkml:trace contextRef="#ctx0" brushRef="#br0" timeOffset="1033">2132 280 2438 0,'0'0'253'0,"0"0"-168"0,0 0-58 16,209 12 140-16,-127-9-53 15,6-3-84-15,0 0 10 16,0 0-40-16,-15 0 0 16,-15 0-13-16,-22 0-90 15,-16 0-355-15,-20 0-294 0</inkml:trace>
  <inkml:trace contextRef="#ctx0" brushRef="#br0" timeOffset="1235">2321 492 1903 0,'0'0'315'0,"0"0"-184"16,0 0 100-16,0 213 66 15,0-146-134-15,0 1-81 16,0-9-67-16,6-9-15 16,11-12-78-16,0-14-220 15,-2-19-416-15</inkml:trace>
  <inkml:trace contextRef="#ctx0" brushRef="#br0" timeOffset="1408">2534 518 1857 0,'0'0'381'15,"0"0"-153"-15,0 0-27 0,39 208 15 16,-22-139-107-16,-2 0-92 16,5-4-17-16,0 0-198 15,-6-16-400-15,-8-16-1234 0</inkml:trace>
  <inkml:trace contextRef="#ctx0" brushRef="#br0" timeOffset="1608">2245 1363 2442 0,'0'0'478'0,"0"0"-427"15,0 0-50-15,204 0 56 16,-113-1 0-16,5-8-51 16,-2 2-6-16,14 7-223 15,-23 0-438-15,-23 0-1334 0</inkml:trace>
  <inkml:trace contextRef="#ctx0" brushRef="#br0" timeOffset="1892">2593 1677 2167 0,'0'0'266'16,"0"0"-192"-16,0 0 22 16,0 0 62-16,0 0 13 15,0 0-129-15,0 0-25 16,154 177 8-16,-160-118 18 15,-31 3-1-15,-5-1-22 16,-4-5-13-16,10-8 22 16,16-14-29-16,14-13 0 15,6-9 1-15,23-12-1 16,36 0 0-16,23-26-38 16,65-50-120-16,-19 2-138 0,-14 1-589 15</inkml:trace>
  <inkml:trace contextRef="#ctx0" brushRef="#br0" timeOffset="2358">3441 39 1805 0,'0'0'225'0,"0"0"-225"16,0 0 1-16,209 2 109 16,-153-2 7-16,-10 0-51 15,-10 0-34-15,-7 4 52 16,-12-1 26-16,-11 7-12 15,-6 12 10-15,0 11 83 16,0 14-72-16,-17 14-21 16,-2 19-1-16,10 17-37 15,5 41 33-15,4 39-47 16,7 41-19-16,29 5 39 0,-1-14-43 16,-5-48-8-1,-7-49 4-15,-9-27 1 16,-5-5 16-16,-6 6-36 0,-3 5 8 15,-6-3 25-15,-43-14-32 16,-27-21 5-16,-15-16-6 16,-14-11-51-16,-33-26-24 15,24 0-199-15,22 0-897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6:11.90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283 132 1670 0,'0'0'271'0,"0"0"-69"16,0 0-75-1,0 0 1-15,0 0-19 16,0 0 45-16,-4 119-56 0,4-28-14 16,0 12 14-1,0 0-53-15,4-4 6 0,2-16-15 16,-3-11-36-16,4-16 25 16,-4-18-25-16,0-11-16 15,0-16 8-15,-3-11-102 16,0 0-19-16,0-15 38 15,0-27-61-15,-6-13 72 16,-17-19 10-16,-7-10 69 16,-5-15-7-16,2-3 16 15,4 1-7-15,5 10 53 16,15 10 9-16,9 21 27 0,0 13-32 16,13 12 5-16,22 7 2 15,8 17-14-15,10 8 9 16,6 3 4-16,3 6-13 15,4 23 18-15,-4 9-68 16,3 8 34-16,-6 15-10 16,-4 4-24-16,-9 10 25 15,-10 9-26-15,-16 4 11 16,-20 4 23-16,0-6-33 16,-23 4 0-16,-19-16 4 15,-12-3 5-15,-3-16 2 16,0-7-12-16,-2-7 0 15,8-11 0-15,5-10-90 0,13-5-76 16,13-15-147-16,11 0-267 16,4-12-218-16</inkml:trace>
  <inkml:trace contextRef="#ctx0" brushRef="#br0" timeOffset="182">0 664 1595 0,'0'0'247'0,"0"0"36"15,0 0-13-15,0 0-7 16,0 0-67-16,0 0-122 16,0 0-9-16,47-82-53 15,31 77-12-15,17 5 0 16,13 0-105-16,42 0-186 0,-22 17-280 16,-20 2-587-16</inkml:trace>
  <inkml:trace contextRef="#ctx0" brushRef="#br0" timeOffset="1233">1229 586 1818 0,'0'0'493'16,"0"0"-344"-16,0 0 76 15,0 0 2-15,0 0-75 16,-181 101-39-16,149-55-71 15,5 2-20-15,18 2 8 16,9-4-28-16,0 0 10 0,16-6-12 16,27-6-33-1,12-11-27-15,11-15-47 0,3-8-57 16,-1 0 70-16,-9-21 55 16,-19-17-64-16,-17-14 26 15,-23-5 75-15,0-8 2 16,-26 7 45-16,-24 2 49 15,-2 9 15-15,-7 12 27 16,6 11-17-16,7 9-68 16,17 9-10-16,15 6-29 15,14 0-12-15,11 0-44 16,41 17-2-16,16 4-65 16,19 0 3-16,4-4-57 0,7 0 20 15,-3-5 5 1,0 4-8-16,-10-4 140 0,-16 0 8 15,-21-4 16-15,-22-2 67 16,-15 1-21-16,-11-7 121 16,0 2 56-16,-37-2-109 15,-8 2 21-15,-14 4-73 16,-7 3-22-16,4 10 20 16,7 1-48-16,8 6-4 15,15 7-9-15,16 6-7 16,13 4 5-16,3 1-13 15,6 0-25-15,30-2 17 16,10-10-44-16,13-11-51 0,3-9-16 16,3-12-26-1,-8-9 108-15,-12-24-87 0,-13-8 1 16,-12-3 113-16,-13 8 10 16,-7 8 60-16,0 16 66 15,0 12 0-15,-13 0 12 16,-1 12-90-16,5 26-11 15,9 8 28-15,0 8-56 16,0-1-3-16,29-13-6 16,7-3-21-16,7-13 20 15,-1-16-38-15,-2-8-15 16,-4-13 19-16,-4-28 4 16,-1-14 13-16,-9-4 1 15,-2 1 17-15,-11 10 6 0,-3 12 11 16,2 22-5-16,-8 14 39 15,3 0-41-15,-3 33 10 16,3 19-7-16,-3 4-1 16,3 3 12-16,-3-4-24 15,3-10 0-15,0-17-1 16,-3-9 1-16,0-13 0 16,0-6 9-16,0-18 11 15,0-25-1-15,0-15-19 16,0-12-1-16,8-3-5 15,17 2 10-15,9 12-10 16,4 12-6-16,1 19 12 16,1 21-1-16,-7 7 5 0,-7 24-4 15,-3 26 45-15,-7 11-12 16,-3 7 37-16,0 0-40 16,1-3 0-16,-2-15-1 15,-1-12-29-15,1-14-21 16,-4-16-32-16,-5-8-105 15,-3-26-110-15,0-15-503 16,-11-6-1289-16</inkml:trace>
  <inkml:trace contextRef="#ctx0" brushRef="#br0" timeOffset="1407">1640 394 2306 0,'0'0'525'0,"0"0"-428"0,0 0-22 16,0 0 51-16,187-105-79 15,-49 82-47-15,-21 8-154 16,-7 15-541-16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2:23.9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0 540 1750 0,'0'0'294'0,"0"0"-215"16,0 0-61-16,0 0 141 16,0 0 0-16,0 0-57 15,203-46-27-15,-148 71-56 16,-8 15-8-16,-18 13 10 16,-15 9-8-16,-14 3 14 15,-5 3-11-15,-27-4 5 16,-7-8 10-16,2-12-31 15,8-15 0-15,13-11 3 0,10-18 5 16,6 0-16 0,6-26-5-16,33-28-69 0,14-15-31 15,13-13-76-15,5-4-36 16,-6 0 76-16,-8 11 96 16,-15 20 53-16,-13 18 109 15,-18 18 148-15,-11 16 34 16,0 3-122-16,-23 35-17 15,-24 31-14-15,-5 19-38 16,-4 9 25-16,10 4-40 16,17-10-45-16,19-9 5 15,10-14-45-15,0-12 0 16,39-18 0-16,18-12-25 0,11-16-11 16,59-14-154-16,-16-24-406 15,-6-11-124-15</inkml:trace>
  <inkml:trace contextRef="#ctx0" brushRef="#br0" timeOffset="309">2295 5 2221 0,'0'0'377'0,"0"0"-253"16,0 0-44-16,-233-18 133 0,136 41-11 16,-8 34-78-16,4 22-54 15,5 24-23-15,21 15-14 16,16 9 40-16,26-1-52 16,24-7-10-16,9-10 25 15,23-19-36-15,33-12-8 16,18-20 7-16,19-20-36 15,10-15 14-15,2-21-58 16,24-21-100-16,-32-21-183 16,-24-8-489-16</inkml:trace>
  <inkml:trace contextRef="#ctx0" brushRef="#br0" timeOffset="490">1349 556 2572 0,'0'0'340'16,"0"0"-238"-16,0 0-87 15,0 0-6-15,0 0 52 16,239 32-61-16,-62-32-94 16,-19-21-287-16,-25-2-773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2:21.6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366 843 1788 0,'0'0'316'0,"0"0"-240"16,0 0-42-16,0 0 109 15,-180-21 13-15,134 27-71 16,7 21-72-16,7 7-4 16,15 11 0-16,14 6-9 0,3 2-18 15,9 6 11-15,31-1-37 16,5-2-15-1,8-2 11-15,2-7 8 0,-2-8 26 16,-4-5 2-16,-10-5 12 16,-13 1 0-16,-15-6 7 15,-11 2-1-15,-20 1 73 16,-33 0-44-16,-16-1 23 16,-5-5-58-16,-2-7 1 15,11-10 11-15,22-16-12 16,17-26-120-16,26-10-417 0</inkml:trace>
  <inkml:trace contextRef="#ctx0" brushRef="#br0" timeOffset="207">638 1021 1950 0,'0'0'337'0,"0"0"-210"15,0 159 74-15,3-89 30 16,3-6-101-16,5-5-43 16,1-12-80-16,5-5-7 15,0-12-21-15,2-21-146 16,-2-9-158-16,-8 0-442 0</inkml:trace>
  <inkml:trace contextRef="#ctx0" brushRef="#br0" timeOffset="362">585 625 2306 0,'0'0'508'16,"0"0"-502"-16,0 0 6 16,0 0-24-16,0 0-82 15,0 0-483-15,0 0-1206 0</inkml:trace>
  <inkml:trace contextRef="#ctx0" brushRef="#br0" timeOffset="728">1060 1090 1542 0,'0'0'343'0,"0"0"-226"16,0 163 2-16,0-102 76 15,0-11-43-15,0-14-88 16,0-16-63-16,0-11 5 16,0-9 4-16,0 0-10 15,0-23 0-15,0-19-21 16,0-13-13-16,10-10 22 0,17-3-40 16,5 1 6-16,13 10 30 15,5 20 16-15,5 19 18 16,-2 18 8-16,-4 15 75 15,-7 37 62-15,-8 22 2 16,-11 8-38-16,-10 7 5 16,-7-1-65-16,-3-8 7 15,-3-9-74-15,3-12 0 16,3-18-11-16,5-17-19 16,15-24-103-16,0-24-235 15,-3-17-429-15</inkml:trace>
  <inkml:trace contextRef="#ctx0" brushRef="#br0" timeOffset="1030">1319 92 2043 0,'0'0'281'0,"0"0"-190"15,0 0-8-15,186-79 82 16,-104 75-50-16,-6 4-64 16,-13 18 13-16,-25 27-57 15,-22 9 10-15,-16 11 41 16,-6 6-23-16,-33 1-5 16,2-6-17-16,5-9-12 15,16-9 12-15,16-16-13 0,0-11-22 16,42-15-31-1,54-6-169-15,-8-17-442 0,-3-4-1329 0</inkml:trace>
  <inkml:trace contextRef="#ctx0" brushRef="#br0" timeOffset="1525">2236 1016 2076 0,'0'0'315'0,"0"0"-248"15,0 0 21-15,0 0 99 0,0 0-15 16,0 0-108-16,0 0-46 16,134 169 51-16,-134-117-47 15,0 13 4-15,-17 10 0 16,-18 1-25-16,-5-5-2 15,1-6-8-15,6-15-13 16,10-15 4-16,14-16-58 16,9-17-29-16,0-2 29 15,3-15-58-15,33-28-76 16,13-18-36-16,7-6 16 16,9-6 90-16,-3 4 21 15,-2 11 93-15,-9 11 26 16,-8 12 69-16,-13 8 111 0,-7 12 95 15,-8 4 17-15,-7 7 12 16,-8 4-108 0,0 0-44-16,0 12-11 0,-14 26-45 15,-15 15-20-15,-4 9-14 16,1 9-19-16,9-4 29 16,16 2-72-16,7-8 0 15,13-8-1-15,39-8-8 16,21-19 8-16,12-11-67 15,42-15-60-15,-19-29-114 16,-20-4-679-16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2:31.0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713 147 51 0,'0'0'1395'16,"0"0"-1157"0,0 0-179-16,0 0 49 0,0 0 72 15,0 0-43-15,-3-7-52 16,0 5-5-16,0-5 11 15,-8 3 28-15,2-6-58 16,-8 4 3-16,-9 3 27 16,-7 0-44-16,-7 3 1 15,-8 0 16-15,-11 9-16 16,-4 19 23-16,-2 20-55 16,-3 14 26-16,2 16 36 15,7 13-21-15,6 9 12 16,13 3-32-16,15 0-12 0,12-3 20 15,13-6-45 1,0-8 0-16,26-10 26 0,20-11-26 16,19-9 0-16,11-18-10 15,12-14-32-15,6-21 9 16,5-3-58-16,-3-27 4 16,-5-29 72-16,-9-17-22 15,-20-19 26-15,-19-18 11 16,-31-27 8-16,-15-30 115 15,-43 6-56-15,-13 23-13 16,-12 26 9-16,-1 39-32 16,-4 8-13-16,0 11-18 15,25 54-63-15,20 4-184 16,25 34-895-16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2:31.8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367 640 1676 0,'0'0'316'0,"0"0"-179"0,0 0 21 16,0 0 43-16,0 0-9 15,0 0-49-15,0 0-80 16,-202-18 5-16,158 68-8 15,1 17-18-15,11 13 25 0,6 12-52 16,16-2 12 0,10-4-13-16,0-6-7 0,36-9-8 15,13-15 1-15,10-15-45 16,9-17 0-16,8-22-83 16,-4-2 14-16,-2-35 65 15,-16-20-2-15,-14-19 38 16,-24-9 13-16,-16-11 0 15,0-1 86-15,-36 4-36 16,-10 9-28-16,-2 15 5 16,5 19-27-16,10 19-43 15,19 18-190-15,14 6-445 16,0 5-1152-16</inkml:trace>
  <inkml:trace contextRef="#ctx0" brushRef="#br0" timeOffset="1262">885 0 2126 0,'0'0'357'0,"0"0"-235"15,0 0-87-15,0 0 111 16,9 163 13-16,-6-67-31 15,-3 11-107-15,0 8-15 16,0-4 9-16,0-4-9 0,4-4-6 16,2-6 0-16,-3-8 2 15,-3-7 7-15,3-11-9 16,-3-8 0 0,3-17-17-16,5-10 13 0,1-19-38 15,5-11 6-15,12-6-22 16,7-27 38-16,16-32-51 15,16-21-25-15,11-16 5 16,12-13-49-16,3-6 40 16,5 0 68-16,-8 5 32 15,-17 14 6-15,-21 7 0 16,-18 17 16-16,-21 14 72 16,-11 14-7-16,0 12 13 0,-23 9-3 15,-13 14-12 1,-7 9 19-16,-10 0-63 0,-2 19-24 15,2 26 40-15,1 14-42 16,10 11-3-16,9 12 1 16,10 4-11-16,6 9 10 15,8 0-12-15,6 2 0 16,3-3 9-16,0-2-9 16,0-10 0-16,0-13-19 15,0-8-17-15,0-15 35 16,0-14-44-16,0-10 0 15,0-17 32-15,0-5-15 16,0-5 16-16,12-30-11 16,14-15-4-16,13-9 21 0,8 0-31 15,5 2-10 1,1 8 46-16,2 13-11 0,-2 15 12 16,-7 14-17-16,-7 7 17 15,-7 19 59-15,-5 19-50 16,-11 12 14-16,-3 3 29 15,1 4-34-15,-8-8-4 16,6-1-14-16,2-11 0 16,2-7 7-16,7-11-7 15,3-12-24-15,11-7 12 16,5 0-69-16,7-23 20 16,4-19-21-16,1-10-19 15,3-9 53-15,-9-2-26 0,-8-2 57 16,-7 6 17-16,-13 5 2 15,-11 6 65-15,-9 6 43 16,0 9-19-16,-9 7 45 16,-21 9-70-16,-5 8-24 15,-8 9 10-15,4 0-33 16,-1 3 8-16,7 26-21 16,10 7-5-16,6 8 40 15,8 6-41-15,9-3 0 16,0 3-6-16,0-3 7 15,26-6-2-15,4-6-14 16,10-5-30-16,2-9 3 16,7-9-90-16,3-10 7 15,1-2 41-15,1 0 44 16,-4-14 16-16,-4-9-7 16,-7 1 25-16,-10 5-15 0,-9 5 21 15,-6 4 0-15,-8 8-4 16,0 0 10-16,-6 0 0 15,0 14 8-15,0 9-5 16,0-1 9-16,0-2-18 16,0-3 0-16,0-8 1 15,0-5 0-15,-3-4 20 16,-3 0 11-16,-3 0-21 16,1-27 29-16,5-8-38 15,3-10-1-15,0-5 12 16,0-5-4-16,3-3-2 15,14 9-7-15,3 7 1 16,-1 11 43-16,4 8-44 0,3 8 0 16,0 8 1-16,4 7-1 15,2 0-15 1,27 0-143-16,-3 16-378 0,-7-3-100 0</inkml:trace>
  <inkml:trace contextRef="#ctx0" brushRef="#br0" timeOffset="1883">3245 690 1888 0,'0'0'346'0,"0"0"-269"15,0 0 0-15,0 0 145 16,0 0-82-16,45 194-73 0,-22-134-49 15,0-2-5 1,1-1-13-16,-1-10 0 0,3-10 0 16,-4-9-9-16,1-17 2 15,-3-11-13-15,0 0 13 16,-1-26-23-16,1-22 12 16,0-7 6-16,0-8 8 15,-5 2 3-15,-2 5 1 16,-3 14 0-16,-3 17 51 15,-1 16 0-15,0 9-24 16,5 11 3-16,6 27 7 16,-2 8 10-16,9 9-46 15,2 0-1-15,6 2 12 16,7-4-12-16,11-9 0 16,2-15 0-16,-3-8 1 0,-7-19-4 15,-8-2 3-15,-6-14-24 16,-5-28 17-16,-3-8-4 15,-3-11 10-15,-4-10 1 16,-3 0 0-16,-3 1 26 16,-1 8-26-16,0 11-93 15,0 20-82-15,11 20-184 16,-3 11-306-16,2 0-960 0</inkml:trace>
  <inkml:trace contextRef="#ctx0" brushRef="#br0" timeOffset="2082">4361 866 1699 0,'0'0'259'16,"0"0"-95"-16,0 0 123 16,0 0 12-16,-26 187-166 15,23-146-106-15,3-3-20 16,0-5-7-16,0-10-93 15,0-17-155-15,12-6-357 16,2 0-1224-16</inkml:trace>
  <inkml:trace contextRef="#ctx0" brushRef="#br0" timeOffset="2247">4420 490 2176 0,'0'0'518'0,"0"0"-429"16,0 0-72-16,0 0 40 16,0 0-57-16,0 0-117 15,0 0-477-15,79 50-314 0</inkml:trace>
  <inkml:trace contextRef="#ctx0" brushRef="#br0" timeOffset="2584">4888 705 1189 0,'0'0'1011'0,"0"0"-749"16,0 0 1-16,0 0-31 16,0 0-75-16,-196-24-52 15,156 24-84-15,7 21-12 16,10 9-9-16,17 5 0 15,6 6-16-15,0 3 16 16,34-4-30-16,4 4 19 16,9-10-22-16,1 1 15 15,4-3-3-15,1-2 21 16,-7-2-3-16,-7 3 3 16,-16-5 0-16,-17-1 9 15,-6-5 0-15,-12 0 3 0,-34-1-12 16,-13-5-3-16,0-5 2 15,-4-9-215-15,15 0-304 16,17-23-500-16</inkml:trace>
  <inkml:trace contextRef="#ctx0" brushRef="#br0" timeOffset="2976">5105 884 1114 0,'0'0'904'0,"0"0"-745"15,0 0-100-15,0 0 121 16,196 77 0-16,-134-65-80 0,7-9-51 16,-1-3-7-16,-6 0-20 15,-6-9-8-15,-16-14-13 16,-14-10 46-16,-16-3-24 15,-10-8 63-15,-4 0-15 16,-31 0-27-16,-12 6-8 16,-8 7-3-16,-4 20 6 15,0 11 64-15,-1 18-16 16,9 38-30-16,8 15 10 16,14 13 4-16,13 6 16 15,16-2-27-15,0-10-33 16,19-14 13-16,27-17-40 15,16-16-1-15,17-18-44 0,9-13-66 16,49-15-90-16,-16-23-482 16,-19 0-457-16</inkml:trace>
  <inkml:trace contextRef="#ctx0" brushRef="#br0" timeOffset="3732">655 458 85 0,'0'0'1967'0,"0"0"-1710"16,190 0-257-16,-85-15-93 16,-6-3-729-16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2:57.2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590 431 1774 0,'0'0'292'15,"0"0"-173"-15,0 0-57 16,0 0 67-16,0 0 117 16,0 0-126-16,0 21-68 15,0 4-42-15,0 20 32 16,0 15 75-16,0 14-57 15,0 9-34-15,-4 0 6 16,-2-2-31-16,0-15 14 16,0-7-15-16,1-12 0 15,5-14-11-15,0-12 8 16,0-18-107-16,34-23-83 16,-1-32-139-16,-1-9-444 0</inkml:trace>
  <inkml:trace contextRef="#ctx0" brushRef="#br0" timeOffset="180">636 144 1520 0,'0'0'834'15,"0"0"-694"-15,0 0-36 16,0 0-19-16,0 0-5 0,0 0-80 15,0 0-159 1,-20-23-495-16</inkml:trace>
  <inkml:trace contextRef="#ctx0" brushRef="#br0" timeOffset="1218">259 0 1702 0,'0'0'237'0,"0"0"-178"15,0 0 21-15,-180 259 118 16,131-87-23-16,23 44-52 15,23 15 4-15,3-19-21 0,35-52-40 16,2-52-35-16,-1-25-31 16,10-18 0-16,55 11-100 15,-7-14-249-15,5-12-549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2:57.63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21 570 1984 0,'0'0'319'0,"0"0"-224"16,0 0 13-16,-14 199 92 16,11-140-25-16,3-3-104 0,0-7-36 15,0-7-28-15,0-11-5 16,0-3-2-16,0-16-25 15,20-12-126-15,-3-12-230 16,-2-18-497-16</inkml:trace>
  <inkml:trace contextRef="#ctx0" brushRef="#br0" timeOffset="161">21 256 2242 0,'0'0'338'0,"0"0"-298"0,0 0-40 16,0 0-86-1,0 0-122-15,0 0-427 0</inkml:trace>
  <inkml:trace contextRef="#ctx0" brushRef="#br0" timeOffset="429">319 0 1664 0,'0'0'755'16,"0"0"-700"-16,0 0 9 0,0 0 85 16,176 174 21-1,-106-100-55-15,-5 5-61 0,0 9-29 16,-10 4 29-16,-8 1-39 15,-21 5-9-15,-23 4 27 16,-3 3-33-16,-37 1-35 16,-28 0-31-16,-14-9-65 15,-12-12-35-15,-50-8-175 16,24-21-237-16,9-24-916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2:59.5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23 445 310 0,'0'0'1455'0,"0"0"-1203"16,0 0-209-16,0 0 37 15,0 0 176-15,0 0-74 16,0 238-48-16,0-129-26 15,0 9-26-15,0 3 36 16,4-1-64-16,2-9-8 16,1-3-23-16,-4-15-23 15,3-9 45-15,-6-14-45 16,0-12 6-16,0-9 21 16,0-14-27-16,0-15 1 15,0-7-3-15,0-11 10 16,0-2 34-16,0-15-42 15,0-28-21-15,0-31 1 0,0-21-49 16,0-43 5-16,0-40-15 16,0 13-23-16,-3 16 82 15,-7 22-17-15,1 30 37 16,5 0-9-16,1-1 21 16,3 21-7-16,0 22 38 15,0 13 5-15,0 16 46 16,7 4-73-16,2 9-20 15,4 5 56-15,1-2-55 16,-5 7 14-16,5 0 0 16,-2 0-15-16,2 3 55 0,-1 0-55 15,-1 0 7 1,5 0 50-16,0-3-49 0,-1 3 18 16,3 0 0-16,5 0-21 15,2-3 45-15,3 3-51 16,7 0 0-16,7-3 33 15,8 3-32-15,9-3 5 16,12 0-6-16,10 0 6 16,10-4-3-16,2 6-3 15,-2-2 0-15,-1 3 8 16,-12 0-8-16,-7 0-1 16,-16 0 0-16,-10 0 2 15,-16 0 5-15,-12 0-6 0,-7 0 0 16,-11 0 0-1,0 0 0-15,0 0-6 0,0 0-23 16,-3 0-96-16,-28 0-132 16,6 0-348-16,-1 0-335 0</inkml:trace>
  <inkml:trace contextRef="#ctx0" brushRef="#br0" timeOffset="458">69 1010 1722 0,'0'0'341'0,"0"0"-233"15,0 0-23-15,0 0 139 16,0 0-56-16,0 0-123 16,0 0 13-16,23 19 38 15,13-17 8-15,13 5 2 16,10-6-49-16,9 6 2 15,8-5-17-15,6 0-24 16,3-2 28-16,0 0-46 0,-7 0 0 16,-8 0 26-16,-16 0 6 15,-17 0 16-15,-14 0-34 16,-10 0-5-16,-13 0 47 16,0 0-55-16,0 0 10 15,0 0-11-15,-10 5-22 16,-10-5-132-16,0 0-359 15,8 0-646-15</inkml:trace>
  <inkml:trace contextRef="#ctx0" brushRef="#br0" timeOffset="1651">2295 0 1270 0,'0'0'293'0,"0"0"-136"16,0 0-24-16,0 0 11 16,0 0-16-16,0 0-55 15,0 0 23-15,-192 183 26 16,138-98-9-16,-5 47 45 0,1 47-33 16,2 55-10-16,8 9 13 15,14-3-42-15,15-58-38 16,12-59-24-1,7-30-2-15,0-26 17 0,0 4-39 16,23 3 0-16,3 0-9 16,11-15 9-16,2-12-48 15,4-18-137-15,19-26-178 16,-11-3-249-16,-8-3-957 0</inkml:trace>
  <inkml:trace contextRef="#ctx0" brushRef="#br0" timeOffset="2350">2174 1121 1557 0,'0'0'381'0,"0"0"-277"16,0 0-66-16,0 0 30 15,0 0 94-15,0 0-34 0,0 0-127 16,42-79 15 0,-8 68 19-16,1 5 0 0,4 3 28 15,1 3-22-15,-1 0 4 16,-2 20 24-16,-8 10-56 15,-7 9-1-15,-11 5 12 16,-8 9-23-16,-3 1 37 16,0 7-23-16,-26-3-14 15,-4-2 22-15,4-11-23 16,3-10 0-16,7-11-1 16,6-13 8-16,3-8-5 15,7-3-2-15,0-3-27 16,3-32-3-16,27-21-97 0,13-15 5 15,8-7-4 1,12-6-48-16,-1 7 37 0,-3 10 38 16,-6 14 60-16,-15 14 33 15,-7 13 12-15,-15 11 110 16,-10 9 55-16,-6 6 16 16,0 0 9-16,0 0-56 15,-3 9-10-15,-19 18 3 16,-6 5-59-16,-4 10-4 15,-1 1-10-15,10 4-34 16,3 3 32-16,8 5-58 16,8-3 6-16,4 1 24 15,0-3-30-15,0-5 0 16,7-7 0-16,16-7 0 16,0-9-7-16,6-8 7 0,4-8 0 15,7-3-26-15,2-3 26 16,1 0-24-16,2-17-88 15,11-42-111-15,-13 2-368 16,-11-1-13-16</inkml:trace>
  <inkml:trace contextRef="#ctx0" brushRef="#br0" timeOffset="2792">3078 541 1453 0,'0'0'928'16,"0"0"-730"-16,0 0-107 16,0 0 43-16,0 0 98 15,0 0-153-15,0 0-57 16,6-23-14-16,41 38 4 15,7 14 61-15,12 9-61 16,4 10-12-16,1 11 63 16,0 8-48-16,2 6 6 15,-1 13-6-15,-10 6 6 16,-3 3 48-16,-10 5-69 0,-16 3 0 16,-16 3 25-1,-17 6-24-15,0 1 6 0,-34-6-7 16,-17-3 9-16,-5-16 5 15,-7-18-14-15,7-14 0 16,4-14 0-16,7-15 0 16,8-10-1-16,9-11-13 15,5-6-37-15,6 0 36 16,10-14-121-16,7-49-144 16,13 8-308-16,13-7-720 0</inkml:trace>
  <inkml:trace contextRef="#ctx0" brushRef="#br0" timeOffset="3092">4367 1262 2359 0,'0'0'500'16,"0"0"-460"-16,0 0 22 16,0 0 128-16,0 0-78 15,0 0-32-15,0 0-80 16,158 0 0-16,-93 0 21 16,7 0-20-16,4 0 8 0,-5 0-9 15,-4 5-17 1,-13 1-30-16,-20 8-224 0,-14-2-249 15,-20 1-113-15</inkml:trace>
  <inkml:trace contextRef="#ctx0" brushRef="#br0" timeOffset="3320">4233 1788 2474 0,'0'0'371'0,"0"0"-280"16,0 0 33-1,0 0 19-15,0 0-52 0,0 0 0 16,0 0-65-16,246 38 14 16,-155-34-29-16,8-4-11 15,35 0-23 1,-26-12-236-16,-26-5-801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3:04.2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22 1135 1335 0,'0'0'404'16,"0"0"-244"-16,0 0-88 16,0 0 99-16,0 0 101 15,20 192-41-15,-14-93-81 16,5 15-39-16,-5 4 6 15,-3 0-43-15,2-5-12 16,-2-10-29-16,-3-10-23 16,0-11 28-16,0-17-38 15,0-12 0-15,0-22 4 0,0-14-2 16,0-11-4-16,0-6 2 16,0-8 0-16,0-38-6 15,0-30-15-15,0-20-19 16,-3-46 32-16,-14-35-20 15,-3-29 22-15,3 18 0 16,1 43 6-16,13 50-6 16,3 42 6-16,0 0 0 15,10 6 2-15,16 6-1 16,11 11 8-16,8 19-3 16,10 11-4-16,7 0 36 15,11 11-38-15,1 25 0 16,2 11 12-16,-4 8-12 15,-7 7 24-15,-12 8-23 0,-16-3-1 16,-25 0 41-16,-12 4-41 16,-26 0 0-16,-36-4 25 15,-20-4-24-15,-10-13 7 16,-3-16-8-16,10-15-24 16,13-19 10-16,19 0-91 15,33-40-136-15,14-6-215 16,6 2-360-16</inkml:trace>
  <inkml:trace contextRef="#ctx0" brushRef="#br0" timeOffset="301">1663 754 2284 0,'0'0'256'0,"0"0"-176"16,0 0-33-16,-207 104 147 15,122 10 51-15,-12 59-118 16,1 55-64-16,14 13 46 16,30-14-59-16,30-24-14 15,22-55-18-15,0-34-9 16,0-35 16-16,22-22-25 15,10-3-19-15,18-2 10 0,13-7-80 16,45-43-147-16,-17-2-323 16,-6-15-315-16</inkml:trace>
  <inkml:trace contextRef="#ctx0" brushRef="#br0" timeOffset="704">2269 866 1962 0,'0'0'356'0,"0"0"-292"15,0 0-3-15,0 0 233 16,0 0-94-16,39 165-98 16,-3-72-41-16,2 18-4 15,5 9 86-15,4 12-45 16,-1-3-72-16,2 3 31 15,-5-15-57-15,2-11 22 16,-5-15-22-16,-1-17 8 16,-8-18-23-16,-9-18-75 0,-16-27-169 15,-6-7-360-15,0-4-430 16</inkml:trace>
  <inkml:trace contextRef="#ctx0" brushRef="#br0" timeOffset="956">1925 2195 2428 0,'0'0'330'16,"0"0"-305"-16,0 0-17 0,0 0 34 15,151-153 92-15,-57 64-47 16,14-13-78-16,7-14 1 15,-1-3-10-15,1 0 0 16,-16 10 17-16,-14 21-17 16,-23 19-88-16,-13 22-65 15,-23 18-361-15,-9 10-555 0</inkml:trace>
  <inkml:trace contextRef="#ctx0" brushRef="#br0" timeOffset="1293">3977 1126 2503 0,'0'0'447'16,"0"0"-447"-16,0 0 0 15,-199 126 55-15,103-61 119 16,-5 6-131-16,-4 6-42 16,14-2 22-16,12-3-22 15,27-7 13-15,19-9-14 16,24-13 1-16,9-2 3 16,6-5-4-16,30 0-6 15,13-4-3-15,13 0 18 16,3-2-10-16,5-4 1 0,2-2-11 15,-4-1-4-15,8-5-168 16,-14-7-419-16,-22-5-504 0</inkml:trace>
  <inkml:trace contextRef="#ctx0" brushRef="#br0" timeOffset="1512">3206 2407 2560 0,'0'0'467'0,"0"0"-446"0,0 0-21 16,0 0 51-16,0 0 93 16,0 0-69-16,209 100-74 15,-140-94-1-15,32-6-19 16,-19 0-211-16,-13-2-614 0</inkml:trace>
  <inkml:trace contextRef="#ctx0" brushRef="#br0" timeOffset="2006">4387 1652 2631 0,'0'0'453'16,"0"0"-453"-16,0 0-18 15,0 0 18-15,0 0 79 16,0 0-28-16,0 0-43 16,97 103 4-16,-89-32 18 15,-8 7-30-15,-3 4 9 16,-27-6-3-16,-2-8-6 15,1-12-23-15,5-14-4 16,10-16-39-16,7-12 48 16,9-14-61-16,0 0-85 15,19-30 40-15,30-22-72 16,16-21 12-16,17-13-52 0,0-2 41 16,-3 2 130-16,-13 15 43 15,-18 16 22-15,-14 15 193 16,-15 22 98-16,-13 7 17 15,-6 11-7-15,0 0-141 16,0 19 14-16,-19 25-69 16,-15 15-42-16,-4 8 30 15,5 10-47-15,10-6 10 16,12-4-35-16,11-11-14 16,0-9-13-16,34-9 6 0,11-13-97 15,40-25-13 1,-9-13-370-16,-7-22-414 0</inkml:trace>
  <inkml:trace contextRef="#ctx0" brushRef="#br0" timeOffset="2291">5036 981 2666 0,'0'0'269'0,"0"0"-256"16,0 0-13-16,0 0 96 15,0 0 84-15,215 171-38 0,-130-88-88 16,3 11 57-16,0 12-50 16,-6 11 5-16,-12 8 33 15,-12 4-48-15,-18 4-24 16,-21-4-27-16,-19 1-9 15,0-7-13-15,-79 19-199 16,2-29-371-16,-13-29-782 0</inkml:trace>
  <inkml:trace contextRef="#ctx0" brushRef="#br0" timeOffset="3810">6548 2003 1846 0,'0'0'528'0,"0"0"-384"0,0 0 45 15,0 0 49 1,0 0-45-16,0 0-150 0,0 0-35 15,97-6 34-15,-24-5-42 16,12 2 0-16,29 3-83 16,-26-1-263-16,-18 5-532 0</inkml:trace>
  <inkml:trace contextRef="#ctx0" brushRef="#br0" timeOffset="4002">6495 2449 2354 0,'0'0'362'16,"0"0"-303"-16,0 0 2 16,0 0 78-16,0 0-87 15,266 14-52-15,-161-27-160 16,-11 0-631-16</inkml:trace>
  <inkml:trace contextRef="#ctx0" brushRef="#br0" timeOffset="5144">8492 981 1699 0,'0'0'271'16,"0"0"-89"-16,0 0 2 0,0 0 30 16,0 0-11-16,0 0-121 15,-167-82-45-15,128 108 39 16,-1 62-49-16,8 71 6 16,16 69 10-16,9 36-28 15,7 5 17-15,0-28-32 16,17-42 0-16,-2-41 7 15,-4-40-7-15,-5-36 0 16,-6-14-2-16,0 3 2 16,0 0-3-16,-14-4 3 15,-17-13 0-15,-15-17 28 16,-10-15-27-16,-3-12 19 16,-7-10 19-16,4 0-28 15,0-4 8-15,10-18-19 0,13-1-28 16,22-10-31-16,17 4-201 15,0 9-473-15</inkml:trace>
  <inkml:trace contextRef="#ctx0" brushRef="#br0" timeOffset="5505">7098 3873 36 0,'0'0'2047'15,"0"0"-1762"-15,0 0-212 16,0 0 134-16,0 0 21 16,0 0-117-16,0 0-60 15,35 0-28-15,27 0 27 16,11 0-20-16,9 0-8 0,0 0 23 16,-1 0-45-1,23-25-123-15,-14 4-207 0,-22 2-662 0</inkml:trace>
  <inkml:trace contextRef="#ctx0" brushRef="#br0" timeOffset="6006">8459 3617 2092 0,'0'0'257'0,"0"0"-198"16,0 0-27-16,0 0 153 0,-66 195 0 15,28-147-123 1,-12-1-37-16,2-8 39 0,-1-11-32 16,5-10-2-16,9-14-5 15,9-4-16-15,7-4 18 16,5-25-27-16,8-13 6 15,6-6-12-15,3-6-21 16,26 1 2-16,10 2 11 16,7 10 10-16,-1 9-10 15,6 11 7-15,-3 11 7 16,1 10 9-16,1 0 8 16,-8 4-17-16,1 23 13 15,-4 5 1-15,-4 3 18 0,5 7 1 16,-1-1-4-16,4-4-4 15,7-6-13-15,-1-10-12 16,2-12 0-16,2-9 11 16,-7 0 11-16,-7-28-20 15,-13-14 5-15,-15-4 44 16,-11-4-16-16,-8 0 32 16,-34 2-7-16,-13 8-50 15,-18 6-10-15,-29 3-7 16,17 8-225-16,14-2-791 0</inkml:trace>
  <inkml:trace contextRef="#ctx0" brushRef="#br0" timeOffset="7058">8483 43 1536 0,'0'0'330'0,"0"0"-138"16,0 0 66-16,0 0-41 16,0 0-64-16,0 0-32 15,0 0-67-15,-39-17-8 16,45 6-13-16,23 1-27 15,7 5 36-15,6 5-42 16,1 0 0-16,-4 3-2 16,-5 27 2-16,-11 7-6 15,-17 8-3-15,-6 8-27 16,0 0 27-16,-20-3-47 0,0-10 21 16,4-9 34-16,6-10-19 15,7-15-10-15,3-6-6 16,0 0-10-16,13-19 37 15,20-16-97-15,10-12 10 16,2-3 64-16,1 0 4 16,-4 3 19-16,-2 6-4 15,-15 8 13-15,-5 12 102 16,-9 10 31-16,-11 7-9 16,0 4 29-16,0 6-61 15,-11 30-30-15,-15 15 16 16,-2 9-4-16,0 5 32 15,16-2-92-15,12-11-13 0,0-7 7 16,49-10-8-16,75-35-67 16,-13 0-149-16,1-21-707 0</inkml:trace>
  <inkml:trace contextRef="#ctx0" brushRef="#br0" timeOffset="8533">9874 1980 127 0,'0'0'1163'15,"0"0"-909"-15,0 0-94 16,0 0-28-16,0 0 13 15,0 0-4-15,26-33-48 16,-20 25-5-16,5-4 19 16,-5-3-12-16,0-2 14 15,-2 2-32-15,-4-6-11 16,0 3 23-16,-7-1-32 16,-19-3-20-16,-7 4-16 15,-5 5-19-15,-2 5 32 0,-2 8-34 16,-1 0 0-1,4 4 26-15,2 34-26 0,8 21 0 16,2 30 8-16,12 41 2 16,1-4 56-16,11 12-66 15,3-2 1-15,0-28 40 16,0 4-34-16,0-14-7 16,0-13 6-16,0-14-4 15,0-9 25-15,0-15-27 16,-11-9-28-16,-8-11-7 15,-7-27-183-15,6 0-164 16,8-2-275-16</inkml:trace>
  <inkml:trace contextRef="#ctx0" brushRef="#br0" timeOffset="8712">9110 2543 1955 0,'0'0'387'15,"0"0"-290"-15,0 0 26 16,0 0 83-16,0 0-18 16,0 0-158-16,263 8-12 15,-152-8-18-15,47-36-145 16,-28-4-450-16,-28 2-1530 0</inkml:trace>
  <inkml:trace contextRef="#ctx0" brushRef="#br0" timeOffset="8995">10486 1552 1257 0,'0'0'1145'16,"0"0"-953"-16,0 0-125 15,0 0 151-15,-167 187-11 16,108-81-43-16,3 20-122 16,10 6-5-16,7 3 14 15,16-6-26-15,14-18-5 0,9-13-20 16,0-20-16-16,6-9-44 16,27-20-144-16,22-25-134 15,-2-18-342-15,-7-6-980 0</inkml:trace>
  <inkml:trace contextRef="#ctx0" brushRef="#br0" timeOffset="9370">10555 2085 902 0,'0'0'1250'16,"0"0"-1079"-16,0 0 3 15,0 160 70-15,0-95 22 0,0 2-150 16,3-2-59-16,13-5-36 16,10-14-7-16,11-10 7 15,8-15-21-15,5-16-12 16,8-5-33-16,1-15-51 16,-3-26-60-16,-4-8 71 15,-12-12 14-15,-7 9 44 16,-13 5 27-16,-8 18 7 15,-9 12 89-15,-3 13 20 16,0 4-22-16,0 15-41 16,0 23-28-16,0 12 53 15,0 7-49-15,0-1-4 16,0-4-8-16,14-2-16 0,11-5-2 16,9-13-45-16,17-15-140 15,-8-10-309-15,-4-7-343 0</inkml:trace>
  <inkml:trace contextRef="#ctx0" brushRef="#br0" timeOffset="9633">11274 1635 2049 0,'0'0'256'0,"0"0"-156"15,0 0 25-15,139 159 108 0,-74-85-8 16,11 11-117-16,1 10-24 16,2 5 4-16,0 6-9 15,-13 4 4-15,-21-5-65 16,-19-2 1-16,-26-3-8 16,-9-1-10-16,-44-13-2 15,-13-2-77-15,-28-13-159 16,15-25-423-16,14-19-1676 0</inkml:trace>
  <inkml:trace contextRef="#ctx0" brushRef="#br0" timeOffset="10606">12846 2230 705 0,'0'0'1460'0,"0"0"-1227"16,0 0-174-16,0 0 94 0,0 0 77 15,-187-80-88 1,139 80-54-16,-1 0-52 0,2 24-2 16,9 17 44-16,2 16-54 15,10 4-4-15,6 8-20 16,10-5 0-16,10-2-12 16,0-10 11-16,19 0-56 15,15-15 25-15,8-13-62 16,4-11-62-16,5-13 10 15,3-11-48-15,2-32 16 16,-5-22-100-16,-2-20 86 16,-9-19 99-16,-7-14 25 15,-10-12 68-15,-14-8 0 16,-5-3 28-16,-4 5 47 16,0 17-12-16,0 29 71 15,-7 29 154-15,1 28-34 0,3 30-102 16,3 9-89-16,0 50 25 15,0 50 100-15,0 8-105 16,0 20-22-16,0 4 26 16,0-18-32-16,0 7-10 15,6-12-33-15,7-11-12 16,0-19 25-16,6-14-25 16,-2-16-30-16,6-14 6 15,0-15-98-15,2-13-30 16,6-13-63-16,5-13 22 15,2-33 38-15,5-16-7 16,-4-11 25-16,-2-10 60 0,-4-3 43 16,-4 11 34-16,-9 11 55 15,-11 24 95-15,-2 22 87 16,-7 18-56-16,0 12-79 16,0 37 61-16,0 16-57 15,0 8-26-15,0 5-8 16,0-7-38-16,0-6 18 15,13-9-52-15,23-12 0 16,7-14-15-16,10-19 12 16,4-11-43-16,0 0 9 15,-1-35-23-15,-5-12 45 16,-8-12-20-16,-7-6 19 0,-7 0 16 16,-6 4 1-1,-6 13 27-15,-11 19 46 0,-2 16 15 16,-4 13 34-16,0 13-96 15,0 30-9-15,-7 14 72 16,-2 5-25-16,3-1-22 16,6-4-32-16,0-10-10 15,0-9 6-15,25-12-7 16,10-8-99-16,32-18-22 16,-5-16-255-16,-10-12-699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3:17.6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 1585 0,'0'0'260'16,"0"0"-194"-16,0 0-40 15,0 0 229-15,0 0-86 16,0 0-21-16,63 98-20 0,-34-51-5 16,4 1-10-1,2 4-41-15,1-4-32 0,7-1 42 16,-4-6-71-16,1-9-11 16,-1-8 16-16,-1-9-16 15,2-6 5-15,5-9-5 16,5 0 0-16,10-15-6 15,8-20-45-15,11-7-9 16,12-4 0-16,11-2 14 16,6 1 15-16,3 6-7 15,1 2 38-15,-7 6-19 16,-8 10 19-16,-4 5-3 16,1 7 3-16,4 1 9 0,4 10 10 15,3 0 4 1,0 0-5-16,0 0 15 0,2 10-26 15,-2 4-7-15,-5-2 0 16,-1-1 1-16,-3 2 10 16,-11-2-11-16,-3 1 1 15,-8-6-5-15,2-6 4 16,-1 0-6-16,1 0-3 16,3-12-13-16,6-12 14 15,3-2-7-15,6-4 15 16,2 7-6-16,-2 2 0 15,-5 10 6-15,-7 4 0 16,-10 7 0-16,-4 0 27 16,2 22 0-16,1 9 30 0,5 5 10 15,5 2-43 1,11 1 18-16,10-6-17 0,9-4-24 16,7-4 31-16,10-13-20 15,6 1-11-15,7-4 14 16,-1-7-15-16,7-2-7 15,0 0 7-15,8 0-8 16,-2 0 2-16,-2 0-1 16,4 0 7-16,-8 0-9 15,-4 0 6-15,-2 0 3 16,0 0 0-16,-7 0 0 16,1 0 9-16,-1 4 7 15,-4 8 5-15,1-4 17 0,1 1-23 16,5-3 19-1,1-4-16-15,2-2-17 0,-2 0 16 16,-7-2-17-16,-10-13 0 16,-16-5 0-16,-23-1-15 15,-23-3-28-15,-44-11-73 16,-15 5-117-16,0 1-375 0</inkml:trace>
  <inkml:trace contextRef="#ctx0" brushRef="#br0" timeOffset="1172">854 1694 1413 0,'0'0'532'16,"0"0"-454"-16,0 0-64 15,0 0 8-15,0 0 115 0,0 0-70 16,0 0-58-16,197-41 29 16,-119 5-38-16,7-7-1 15,11-4-5-15,-2-10-27 16,-5-8 24-16,-11-2-66 15,-19-4 38-15,-16-6 25 16,-21 3 11-16,-19 7-9 16,-3 5 9-16,0 9 1 15,-25 9 90-15,-12 14 9 16,-5 12 15-16,-7 16 42 16,0 2-54-16,4 14-13 0,-2 33-13 15,12 18-33 1,4 18 34-16,12 15-77 0,10 4 6 15,9 4 9-15,0-3-8 16,0 1-8 0,22-13 1-16,4-6 0 0,8-14-13 15,0-15 11-15,11-17-71 16,-3-20-33-16,4-19-52 16,2 0 9-16,-5-26 44 15,-4-22 75-15,-5-1 30 16,-16-4-22-16,-4 9 22 15,-14 12 28-15,0 10 61 0,0 17 33 16,0 5-26 0,0 5-50-16,0 28 27 0,6 11-37 15,10 4-36-15,10 2 4 16,8-9-4-16,8-9-91 16,7-12 35-16,4-16 23 15,-5-4-43-15,-2-11-46 16,-13-28 66-16,-10-8 55 15,-9-7 2-15,-8 8 52 16,-6 1 71-16,0 13 7 16,0 14 88-16,0 12-105 15,0 6-26-15,0 24-7 16,0 30-51-16,0 19 18 16,0 12-12-16,6 12-36 15,11 7 28-15,-1-1-14 16,1-3-14-16,-5-9 40 15,-1-11-40-15,-11-9 1 0,0-12-1 16,-23-17 8-16,-13-5 2 16,-10-16-10-16,-1-16 0 15,4-5 23-15,6-2-23 16,3-34-1-16,11-14-5 16,17-18-12-16,6-11 12 15,3-21-94-15,60-74-109 16,-4 17-366-16,-5 13-1585 0</inkml:trace>
  <inkml:trace contextRef="#ctx0" brushRef="#br0" timeOffset="1337">2105 1085 2569 0,'0'0'319'15,"0"0"-271"-15,0 0-48 16,190-95 0-16,-96 56-147 16,-9 7-660-16</inkml:trace>
  <inkml:trace contextRef="#ctx0" brushRef="#br0" timeOffset="3363">3241 808 2221 0,'0'0'303'0,"0"0"-287"16,0 0 36-16,0 170 194 15,0-76-108-15,0 7-34 16,0 6-62-16,0 0-6 16,0-5 8-16,0-7-34 15,0-3-4-15,0-9-6 0,0-16 6 16,0-10-13-16,0-17-25 16,6-15-43-16,5-19-4 15,7-6-21-15,13-16 9 16,8-31 12-16,10-18-2 15,13-11 42-15,6-7-115 16,8-9-38-16,6 2 39 16,-3 2 72-16,-1 5 22 15,-8 5 26-15,-16 5 33 16,-14 8 65-16,-14 7 7 16,-13 8 7-16,-13 6 51 15,0 11 31-15,-10 6-5 16,-19 10 7-16,-5 8-27 0,-1 9-24 15,-4 0-69 1,-1 17 5-16,7 28-13 0,1 11-17 16,9 12 18-16,7 8-14 15,6 10-20-15,0 3 1 16,4 1-3-16,3-1 0 16,-5-1-1-16,5-8 2 15,3-6-8-15,-3-13 4 16,0-9-22-16,0-18 24 15,0-8-43-15,3-13-2 16,0-13 7-16,0 0-4 16,0-8 28-16,6-23-81 15,23-8 29-15,10-4 32 16,4 1-38-16,2 2 40 16,3 4 8-16,-3 9 9 15,-2 9 15-15,-8 15 2 0,-2 3 8 16,-7 21 73-16,4 20-24 15,-1 12 39-15,0 0-52 16,1 3-28-16,-1-6 14 16,5-9-25-16,-3-11-6 15,6-13 0-15,2-17-43 16,-2 0-62-16,-2-19 8 16,-2-24 27-16,-4-6 53 15,-2-10-11-15,-7 0 28 16,-5 6-7-16,-4 9 22 15,-8 18 16-15,-3 11 76 0,0 15 25 16,0 0-23-16,0 28-84 16,0 14 14-16,0 11-7 15,0-1-16-15,17 0-16 16,5-6 0-16,10-10-21 16,11-15 12-16,4-13-78 15,-2-8-74-15,-2-6 42 16,-4-28 10-16,-4-14 21 15,-7-5 19-15,-5 1 37 16,-11 4 32-16,-5 12 31 16,-4 16 61-16,-3 11 59 15,0 9-12-15,0 0-81 16,0 21-28-16,6 15-20 16,5 1 35-16,-2 4-45 15,11-2 1-15,3-5-7 0,10-9 6 16,2-13-35-1,1-12-84-15,1 0-7 0,-5-12 74 16,-2-24-34-16,-4-5 26 16,-3-2 54-16,-7 0-12 15,-3 8 18-15,-6 12 39 16,-4 11 40-16,-3 8 58 16,0 4-56-16,0 9-54 15,0 24 25-15,0 9-43 16,0 1-3-16,6 5-6 15,8-4 0-15,9-1 3 16,6-15-3-16,4-8-79 16,7-14 32-16,-1-6-54 0,-1 0 4 15,-2-29-24 1,-5-7 12-16,-2-6 100 0,-7-4-6 16,-2-4 13-16,-6 2 2 15,-5 4 29-15,-3 3 64 16,-6 5-1-16,0 10 8 15,0 9 42-15,0 11-42 16,0 6-24-16,0 0 18 16,0 21-85-16,0 20 0 15,0 11 3-15,0 17-12 16,5 7 59-16,4 9-49 16,10 11 2-16,10-3 44 0,11-1-17 15,2 0-5-15,8-10-28 16,-7-3 3-16,-11-3 19 15,-9-5-28-15,-13-6 0 16,-10-13-1-16,-7-4 1 16,-31-15 0-16,-12-10-24 15,-5-14-11-15,5-9 29 16,4 0-27-16,7-35-30 16,16-15 36-16,9-15-68 15,14-17-8-15,0-11-69 16,34-3-16-16,14-2-30 15,15 7-28-15,6 9 69 16,9 8 103-16,1 12 19 16,0 6 30-16,-8 2 17 15,-12 8 8-15,-13 1 60 0,-16 10 78 16,-21 6 61-16,-9 3 36 16,0-1-93-16,-19 3-46 15,-13 7-25-15,-8 2 54 16,-2 11-17-16,2 4-44 15,4 4-16-15,7 25 28 16,6 10-37-16,13 8-6 16,10 3-27-16,0 0-4 15,10-1 7-15,25 1-9 16,12-8-33-16,8-8 24 16,7-16-39-16,0-5-65 15,1-13-57-15,-4-2-6 16,-3-36 55-16,-10-18-53 0,-4-14 33 15,-10-14 84 1,-5-14 23-16,-8-5 34 0,-3-3 9 16,-5 9 72-16,-8 22 82 15,-3 20 4-15,0 26 61 16,0 23 4-16,0 6-112 16,0 33-65-16,0 30 7 15,0 14-7-15,0 22 38 16,0 3-86-16,3 5 4 15,6-4 31-15,2-6-41 16,3-14-1-16,-2-13-7 16,1-17-57-16,-4-17-59 15,-9-27-200-15,0-9-279 0,-3 0-73 16</inkml:trace>
  <inkml:trace contextRef="#ctx0" brushRef="#br0" timeOffset="3530">6649 1609 2000 0,'0'0'295'0,"0"0"-247"15,0 0 26-15,196-47 92 16,-134 35-106-16,-5 0-60 16,-9 3-31-16,-22-3-212 15,-12 4-138-15,-14-1-1189 0</inkml:trace>
  <inkml:trace contextRef="#ctx0" brushRef="#br0" timeOffset="3754">6069 1261 1879 0,'0'0'295'16,"0"0"-193"-16,0 0 60 15,0 0 59-15,0 0-72 16,0 0-107-16,210-98 6 16,-168 98-48-16,-5 0-13 15,-11 0-102-15,-7 0-177 16,15 0-186-16,-9 0-115 0,-2-11-192 0</inkml:trace>
  <inkml:trace contextRef="#ctx0" brushRef="#br0" timeOffset="3845">6604 999 1410 0,'0'0'607'0,"0"0"-342"15,0 0-55-15,127-171-70 16,-81 124-75-16,2 12-65 16,-8 7-248-16,-14 17-484 0</inkml:trace>
  <inkml:trace contextRef="#ctx0" brushRef="#br0" timeOffset="4336">3477 1264 2252 0,'0'0'316'0,"0"0"-264"16,212 0-40-16,-84 0-12 0,-4 0-274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3:23.6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1562 0,'0'0'353'16,"0"0"-268"-16,0 0-31 15,0 0 185-15,0 0-21 16,0 0-54-16,14 8-123 0,9-8 82 15,10 0 43 1,9 0-69-16,10 0-9 0,7 3-13 16,7 3-18-16,5-3 40 15,8 4-74-15,3-5-17 16,3-2 34-16,3 0-40 16,5 0 8-16,1 0-8 15,5 0 7-15,-1 0-2 16,-7 0-5-16,-5 0 0 15,-8 0 19-15,-15 0-19 16,-9 0-2-16,-8 0-5 16,-10 0 7-16,-5 0 4 15,-5 0-4-15,-7 0 0 16,-6 0 0-16,-6 4 0 0,-4-4-7 16,-3 0-2-16,0 0-38 15,0 2 10 1,-6 0-149-16,-18 5-269 0,-2-5-286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1:35.93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955 334 1371 0,'0'0'301'0,"0"0"-197"15,0 0-8-15,0 0 39 16,0 0 53-16,0 0-12 16,-5-18-87-16,2 18-11 15,3 0 1-15,0 0-9 0,-3 0 3 16,3 0-24-16,-6 4-4 16,-8 20 49-16,-8 13-43 15,-15 20-11-15,-12 13 2 16,-16 12-14-16,-11 8 13 15,2-4-40-15,1-2 23 16,15-10 17-16,11-13-41 16,15-16 0-16,16-13 5 15,9-14-4-15,7-11 7 16,0-7-8-16,26 0 19 16,17-7 31-16,16-14-50 15,6-5 15-15,7-1-3 16,1 4-12-16,-5 1 13 15,-3 5-13-15,-9 9 0 0,-7 2-6 16,-9 2 6-16,-15 4 0 16,-8 0-34-16,-8 0-65 15,-4 0-141-15,-5 0-124 16,0-2-170-16,0-10 28 0</inkml:trace>
  <inkml:trace contextRef="#ctx0" brushRef="#br0" timeOffset="229">958 670 1185 0,'0'0'558'16,"0"0"-397"-16,0 0 32 15,0 0 73-15,0 0-83 16,0 0-67-16,0 0 88 0,-40 209-53 16,34-105-43-16,-1 4-29 15,0-1-22-15,-3-6 18 16,1-11-63-16,0-15 9 15,-2-3 4-15,5-15-25 16,-2-8-6-16,8-13-68 16,0-22-196-16,0-8-437 15,11-6-779-15</inkml:trace>
  <inkml:trace contextRef="#ctx0" brushRef="#br0" timeOffset="1053">1020 75 1513 0,'0'0'265'0,"0"0"-90"16,0 0-14-16,0 0 65 0,0 0-14 16,-190-53-65-16,148 44-36 15,-9 2-48-15,0 5-2 16,-5 0 27-16,-4 2-36 15,6 0 2-15,-2 4-6 16,-1 21-28-16,6 11 7 16,-2 10-17-16,4 13-10 15,0 12 16-15,10 8-7 16,-1 9-9-16,7 10 15 16,7 3 2-16,3 1 7 15,4 0-7-15,10-6 6 16,6-8 16-16,3 2-39 15,0-8 0-15,6-4 9 16,16-1 3-16,4-6 11 16,8-10-23-16,2 2 0 0,2-9 30 15,9-2-30-15,5-5 0 16,4-3 1-16,9-6 8 16,4-6 14-16,10-5-23 15,0-6 1-15,6-10 17 16,0-6-18-16,0-5 0 15,-3 0 4-15,3-5-3 16,-3-21 9-16,-5-7-10 16,-1-4 0-16,-8-8 9 15,-5-2-9-15,-4-6-1 16,-13-3 1-16,-4-3 0 16,-6-6 5-16,-4-6-5 0,-4-5 0 15,-2 2 7-15,-7-2-6 16,-2-1-1-16,-5 4 11 15,-6 1-4-15,-6 7 11 16,0-2-10-16,0 5 7 16,-18-2 43-16,-15-1-44 15,-10-6 34-15,-10-2-30 16,-8-4-17-16,-12-4 19 16,2 12-20-16,-2 3 0 15,5 17-1-15,8 13-3 16,6 30-71-16,11 6-122 0,10 0-881 15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3:24.18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45 0 803 0,'0'0'1122'0,"0"0"-899"16,0 0-51-16,0 0 56 0,0 0 45 16,0 0-46-16,0 0-142 15,-45 22-31-15,45-22 12 16,0 2-9-16,13-2 0 15,13 2 1-15,14 2-25 16,8-4 42-16,15 0-57 16,5 0 5-16,11 0 14 15,9 0-20-15,11 0 9 16,12 3-26-16,13 0 0 16,14 0 42-16,7 3-42 15,5-6 14-15,-3 3-1 16,-10-3-11-16,-16 0 8 15,-22 0-10-15,-27 0 0 0,-30 0-7 16,-22 0 7-16,-20 0-35 16,0 9 13-16,-40 4-53 15,-45 12-90-15,3-4-411 16,5-7-964-16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3:24.6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1706 0 2290 0,'0'0'337'16,"0"0"-245"-16,0 0-36 0,0 0 115 16,0 0 1-16,0 0-79 15,-3 232-15-15,3-114 15 16,0 18-44-16,0 2 4 16,0-2-32-16,0-10-20 15,-3-17 37-15,-2-17-38 16,5-25 0-16,0-23-18 15,-3-17-158-15,-12-27-136 16,-5 0-452-16,0-12-1368 0</inkml:trace>
  <inkml:trace contextRef="#ctx0" brushRef="#br0" timeOffset="261">1320 804 2145 0,'0'0'374'0,"0"0"-278"16,0 0-47-16,0 0 246 16,0 0-75-16,85 156-98 15,-47-100-24-15,4 0-57 16,3-3-5-16,-8-6-12 16,3-8-9-16,-1-13 24 15,-5-11-39-15,1-15 0 16,1-9 12-16,4-36-12 15,-1-13-1-15,-7-14-14 16,2-3-53-16,-1-17-25 16,-7 18-211-16,-7 15-645 0</inkml:trace>
  <inkml:trace contextRef="#ctx0" brushRef="#br0" timeOffset="1550">233 2166 1847 0,'0'0'233'0,"0"0"-199"16,0 0 3-16,0 0 47 16,0 0-3-16,0 0 4 15,0 0-62-15,189-107 22 16,-163 149 28-16,-3 14-36 15,-9 5 30-15,-5 4-64 16,-6 0 4-16,-3-9 20 16,0-13-19-16,0-10-3 15,0-14-5-15,0-17 0 16,0-2 0-16,0-17 0 16,0-29-22-16,0-12 10 15,0-7 12-15,4-2-1 0,22 5 1 16,3 6 0-1,7 18 12-15,1 11-12 0,-2 21 0 16,4 6 28-16,-2 15-18 16,-4 27 34-16,-4 10-12 15,-3 11-15-15,-6 3 38 16,-7 2-28-16,-4-3-26 16,-1-4 30-16,-5-13-22 15,0-6-18-15,0-15-9 16,3-13-24-16,2-8 41 15,1-6-82-15,5-3-3 16,5-32 86-16,10-12-16 16,8-16-19-16,8-13-55 15,7-13 45-15,7-11-20 0,3-5-45 16,-2-5 24-16,-12 3 79 16,-8 13 1-16,-18 15 6 15,-11 14 50-15,-11 21 77 16,0 15 41-16,-26 12-65 15,-10 13-1-15,-1 4 71 16,-2 9-130-16,2 29-1 16,5 18-15-16,10 12-15 15,5 11 27-15,11 13-39 16,6 3 0-16,0 4 9 16,0-1-9-16,0-4-1 15,0-5 1-15,9-10 0 16,5-16-16-16,-5-6-25 0,1-18-6 15,0-12 29-15,-3-15-97 16,2-12 6-16,-3 0 35 16,8-20 70-16,3-19-18 15,2-6 22-15,10 2 0 16,0 1-8-16,5 6 8 16,2 15 0-16,-4 13-2 15,1 8 2-15,-4 14 28 16,2 31-19-16,-6 4 42 15,1 6 7-15,0-9-56 16,4-10 6-16,-1-15-8 16,5-16-27-16,-2-5-8 15,4-17-40-15,-3-25 2 0,-4-14 66 16,-9-6-22 0,-11 1 13-16,-1 7 16 0,-8 13 37 15,0 19 103-15,0 18-25 16,0 4 20-16,-3 20-44 15,-5 25-61-15,5 11-9 16,3 5-12-16,0-2-2 16,0-9-4-16,3-11-3 15,8-13-58-15,1-14-101 16,-9-12-155-16,1-20-275 16,-4-13-1166-16</inkml:trace>
  <inkml:trace contextRef="#ctx0" brushRef="#br0" timeOffset="1690">1657 1986 2051 0,'0'0'575'0,"0"0"-507"16,0 0-68-16,0 0-73 16,0 0-203-16,0 0-567 0</inkml:trace>
  <inkml:trace contextRef="#ctx0" brushRef="#br0" timeOffset="2047">2003 2426 1796 0,'0'0'323'16,"0"0"-186"-16,0 0 94 15,11 178-49-15,-11-136-69 16,0-10-89-16,0-14-24 15,3-10-5-15,0-8-47 16,6 0-22-16,5-17-20 16,6-24 18-16,8-14 3 15,9-9 8-15,8 0 18 16,9 2 32-16,0 6 15 16,-1 15 22-16,-7 17 55 15,-3 18 48-15,-10 6 30 16,-7 33 46-16,-10 21-11 15,-3 11-66-15,-10 4-25 0,-3 0 0 16,0-11-87-16,4-11-2 16,2-18-10-16,0-10-62 15,5-17-89-15,-5-10-220 16,-3-25-328-16,-3-8-1323 0</inkml:trace>
  <inkml:trace contextRef="#ctx0" brushRef="#br0" timeOffset="2220">1885 1745 2789 0,'0'0'354'15,"0"0"-354"-15,0 0 0 0,249 90-1 16,-150-55-68-16,-14 1-930 0</inkml:trace>
  <inkml:trace contextRef="#ctx0" brushRef="#br0" timeOffset="2745">0 3450 1884 0,'0'0'329'15,"0"0"-187"-15,0 0-127 16,0 0 98-16,0 0 65 15,0 0-36-15,0 0-81 16,154 195-49-16,-118-140 33 16,-4-5-38-16,-5-8-7 15,-4-4 28-15,-11-11-28 16,2-9 0-16,-8-13 0 16,2-5-9-16,-2-5 2 15,3-37 4-15,4-17 0 16,7-21-14-16,3-9-7 15,13 1-47-15,30-6-101 16,-4 21-162-16,-7 23-280 0</inkml:trace>
  <inkml:trace contextRef="#ctx0" brushRef="#br0" timeOffset="3344">1040 3639 339 0,'0'0'1632'16,"0"0"-1292"-16,0 0-195 16,0 0 41-16,-179-59 100 15,143 59-108-15,-1 0-100 16,9 25-42-16,2 17-35 0,12 9 21 16,11 1-22-1,3 4 0-15,6-5-10 0,31-11-20 16,5-7-65-16,4-14-44 15,2-17-74-15,5-2 34 16,-7-18-56-16,-7-20 39 16,-10 0 90-16,-12 3 106 15,-14 11 28-15,-3 9 144 16,0 12 21-16,0 3 1 16,0 0-118-16,0 18-1 15,0 7 4-15,0 0-69 16,17-2-10-16,13-10-82 15,5-11-51-15,5-2-41 16,-4-8-73-16,-4-25 104 16,-2-8 127-16,-13 0-7 0,-8 2 23 15,-9 7 53-15,0 8 117 16,0 15 69-16,-6 9-59 16,-8 3-43-16,8 33-5 15,3 7-63-15,3 8-10 16,0 2-37-16,20-7-21 15,15-4 16-15,10-13-17 16,6-11-28-16,0-18 4 16,-1 0-30-16,-7-14 24 15,-14-25 12-15,-10-4 18 16,-16-8 17-16,-3 1 10 16,-9 4 41-16,-27-4 22 15,-10 14-58-15,1 3-32 0,-28 8-38 16,14 2-267-16,7 9-585 15</inkml:trace>
  <inkml:trace contextRef="#ctx0" brushRef="#br0" timeOffset="3521">816 3229 2691 0,'0'0'359'0,"0"0"-330"16,0 0-8-16,0 0-21 0,241 24-1 16,-139-5-271-1,-8 6-756-15</inkml:trace>
  <inkml:trace contextRef="#ctx0" brushRef="#br0" timeOffset="4020">2419 3244 2343 0,'0'0'259'0,"0"0"-239"15,0 0 52-15,-3 173 149 16,3-84-82-16,0 8-73 16,13 0-36-16,3-8 48 15,1-13-51-15,-3-8-20 16,-5-15 14-16,-3-12-20 16,-6-14 7-16,0-15-8 15,0-10 1-15,0-2-14 16,0-8-8-16,-3-27-30 15,-3-13 10-15,6-8-16 16,0-2-17-16,12 5-7 16,24 11-21-16,4 13 72 15,5 17-20-15,-2 12 28 0,-4 0 21 16,-5 32 2-16,-14 13 15 16,-8 2 0-16,-12 3 34 15,0 0 45-15,-20-6-56 16,-20-4 20-16,-5-9 9 15,-4-10-23-15,-4-17-3 16,8-4-42-16,2-4-4 16,14-52-134-16,13-1-345 15,9 1-402-15</inkml:trace>
  <inkml:trace contextRef="#ctx0" brushRef="#br0" timeOffset="4929">2819 3379 2322 0,'0'0'359'15,"0"0"-310"-15,0 0-37 16,12 157 161-16,-4-82-50 16,1 6-76-16,4 1-33 15,1-5-13-15,-2-7-1 16,2-8 0-16,-2-14 0 15,2-13 0-15,2-11 0 16,1-14-22-16,3-10-6 16,6 0-65-16,6-28 57 0,10-17 9 15,5-16-13 1,2-10-40-16,5-11-7 0,0-4 14 16,-6-2 46-16,2 2-13 15,-15 9 39-15,-4 10 0 16,-15 11 1-16,-10 11 29 15,-6 12 15-15,0 7 27 16,-13 12 48-16,-10 8-2 16,-6 6-2-16,-1 0-48 15,1 35-52-15,3 18 17 16,3 15-19-16,4 10-7 16,5 6-6-16,5 2-1 15,4-1 1-15,5-5 0 16,0-7 1-16,0-11 3 15,0-15-4-15,11-11-16 16,6-13-24-16,-2-17-75 0,4-6-63 16,4-10 58-16,5-24 55 15,0-14 8-15,3 2-22 16,-2 2 48-16,-4 7 25 16,6 17 12-16,-5 14 51 15,3 6 30-15,4 10 66 16,-4 25-6-16,1 8-67 15,-1-1-44-15,0-2-5 16,1-7-30-16,2-11-2 16,5-16-31-16,-4-6-70 15,-1-4 5-15,-2-28 6 16,-7-10 4-16,-8-7 13 0,-1 2 13 16,-8-4 37-16,-1 16 24 15,-5 12 28-15,0 16 80 16,0 7 22-16,0 18-28 15,0 27 5-15,3 8-31 16,9-1-14-16,11-1-37 16,4-8-24-16,8-11 37 15,4-16-38-15,7-16-36 16,-4 0 35-16,-2-24-47 16,-10-17 19-16,-10-2-6 15,-11-5 29-15,-6 10-2 16,-3-2 8-16,0 19 0 15,0 8 72-15,0 13-15 16,0 0 18-16,0 17-61 0,0 19-13 16,0 8 43-16,3 0-44 15,21-2-37-15,5-13-16 16,34-15-297-16,-12-9-307 16,-1-5-817-16</inkml:trace>
  <inkml:trace contextRef="#ctx0" brushRef="#br0" timeOffset="5150">4612 3700 2381 0,'0'0'461'0,"0"0"-370"16,0 0 76-16,0 0 37 0,-170 136-45 15,154-84-117-15,16 3-41 16,0-12 40-16,22-2-41 15,18-8-1-15,2-13-31 16,4-10-80-16,4-10-90 16,-13-3-361-16,-19-22-223 0</inkml:trace>
  <inkml:trace contextRef="#ctx0" brushRef="#br0" timeOffset="5351">4105 3411 1699 0,'0'0'1005'15,"0"0"-877"-15,0 0-119 0,0 0 24 16,0 0 85-16,0 0-39 16,173 6-17-16,-142 24-62 15,-8 3-38-15,-11-2-14 16,-5-4-245-16,-4-9-362 15,0-15-395-15</inkml:trace>
  <inkml:trace contextRef="#ctx0" brushRef="#br0" timeOffset="5458">4612 3063 1998 0,'0'0'377'0,"0"0"-377"0,0 0-55 15,0 0-134 1,158-167-1149-16</inkml:trace>
  <inkml:trace contextRef="#ctx0" brushRef="#br0" timeOffset="5689">2688 3741 2911 0,'0'0'296'0,"0"0"-296"16,0 0-60-16,0 0 17 16,210-41 32-16,-128 28-751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3:31.5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808 610 1685 0,'0'0'309'0,"0"0"-203"16,0 0-58-16,0 0 98 16,0 0 29-16,0 0-94 15,-108-59-10-15,66 59-1 16,-4 8-30-16,-4 32 50 15,8 9-39-15,4 10-22 16,7 0 31-16,19 0-54 16,8-4 0-16,4-3-6 15,10-18-1-15,22-3-65 0,8-12-57 16,5-17-5-16,5-2 21 16,2-8-28-16,-2-36-25 15,-1-15 45-15,-10-14-20 16,-7-13 56-16,-8-11 32 15,-11-12 35-15,-3-6 12 16,-10 4 19-16,3 4 100 16,-3 15 62-16,0 25-20 15,0 25 11-15,3 34-37 16,-3 8-66-16,3 32 52 16,3 44-26-16,-1 28-36 15,1 17 5-15,3 11-57 16,-1-7 13-16,1-5-19 15,4-11-1-15,3-15 23 16,3-15-23-16,6-14 0 0,4-14-18 16,2-18-18-16,13-20-25 15,5-13-105-15,3-4 31 16,7-38 24-16,-3-15-81 16,-4-10 13-16,-2-7 96 15,-12 4-18-15,-8-1 56 16,-10 6 45-16,-17 16 22 15,-3 5 113-15,0 19 4 16,-29 16 12-16,-10 9 9 16,-4 0-24-16,-4 22 22 0,1 27-37 15,15 19-30 1,5 9 11-16,15 1-42 0,11 2-33 16,0-13 18-16,26-6-39 15,13-18-6-15,4-11-48 16,3-25-82-16,19-7-137 15,-12-20-308-15,-10-13-742 0</inkml:trace>
  <inkml:trace contextRef="#ctx0" brushRef="#br0" timeOffset="213">1224 415 2220 0,'0'0'292'0,"0"0"-175"16,0 0-93-16,0 0 125 16,0 0 13-16,177-138-92 15,-130 123-33-15,-9 6-37 16,-2 7-62-16,-10 2-140 16,-3 0-301-16,-10 0-6 15,-7 0-546-15</inkml:trace>
  <inkml:trace contextRef="#ctx0" brushRef="#br0" timeOffset="311">1633 147 1350 0,'0'0'384'0,"0"0"-217"15,0 0-65-15,0 0-100 16,167 18-2-16,-125-4-234 0</inkml:trace>
  <inkml:trace contextRef="#ctx0" brushRef="#br0" timeOffset="545">295 486 2706 0,'0'0'246'0,"0"0"-246"16,0 0-73 0,193 6 73-16,-37-12-16 0,-18-9-238 15,-7 9-676-15</inkml:trace>
  <inkml:trace contextRef="#ctx0" brushRef="#br0" timeOffset="1030">2347 190 2574 0,'0'0'275'0,"0"0"-275"16,0 0 0-16,0 184 71 15,0-81 89-15,0 13-67 16,0 4-61-16,0 1-2 16,0-4-30-16,0-17-7 15,0-10 7-15,0-25-13 16,0-22-7-16,0-19-25 16,-6-17 33-16,-8-7 5 15,2-25-76-15,1-15 6 16,11-21 9-16,0-10-54 15,3 4-14-15,34 2 7 16,5 13 23-16,14 13 81 16,7 21-1-16,2 18 26 0,3 0 22 15,-2 29 91-15,-10 19 56 16,-11 5-90-16,-19 12 18 16,-18-6 42-16,-8-1-79 15,-20 3 6-15,-30-15-17 16,-8-8-32-16,-7-11 7 15,3-21-24-15,2-6-26 16,10 0-89-16,15-59-197 16,16 1-298-16,8 4-953 0</inkml:trace>
  <inkml:trace contextRef="#ctx0" brushRef="#br0" timeOffset="1555">3293 871 2343 0,'0'0'456'0,"0"0"-429"16,0 0 45-16,0 0 134 16,-190-49-99-16,144 49-50 15,7 30-54-15,7 17 3 16,12 5 7-16,13 7-13 15,7 1-9-15,4-8-1 0,31-12-80 16,8-15-66 0,10-16-155-16,3-9-75 0,-7-15 60 15,-4-22 6-15,-11-5 52 16,-12-5 268-16,-9 10 83 16,-13 11 185-16,0 18 37 15,0 8 51-15,0 0-62 16,0 14-112-16,0 25-78 15,16 0-15-15,7 1-75 16,7-2-14-16,13-11-6 16,9-21-79-16,4-6-32 15,3 0 45-15,-4-33-68 16,-10-17 3-16,-11-3 37 16,-15 0 74-16,-13 6 26 15,-6 9 26-15,0 18 110 0,0 11 57 16,-12 9 23-1,-1 15-74-15,-1 28-57 0,11 13 10 16,3 3-22-16,0 0-48 16,3-8-25-16,17-12-15 15,6-22-149-15,-7-8-298 16,-5-9-449-16</inkml:trace>
  <inkml:trace contextRef="#ctx0" brushRef="#br0" timeOffset="1671">3686 583 1720 0,'0'0'0'0</inkml:trace>
  <inkml:trace contextRef="#ctx0" brushRef="#br0" timeOffset="1842">2966 446 2702 0,'0'0'374'16,"0"0"-374"-16,0 0-23 16,0 0 4-16,272 0 11 15,-158 1-328-15,-15 8-714 0</inkml:trace>
  <inkml:trace contextRef="#ctx0" brushRef="#br0" timeOffset="2853">4734 563 2464 0,'0'0'216'0,"0"0"-202"16,0 0-14-16,0 0 120 0,-216 124 11 15,174-74-47-15,8 2-56 16,12 1 16-16,16 4 11 15,6-5-23-15,0-5 19 16,0-2-51-16,19-12 0 16,7-5 4-16,3-4-4 15,4-15-8-15,-1-5-22 16,5-4-33-16,2-6 56 16,4-27-40-16,2-18 11 15,9-8 22-15,-3-17-37 16,5-9-54-16,7-9 1 0,-1-7 33 15,-4 3 65 1,-2 7-23-16,-11 12 18 0,-14 12 11 16,-16 13 0-16,-11 16 9 15,-4 11 12-15,0 10 40 16,-22 11 107-16,-15 6-66 16,1 10-45-16,-4 24 6 15,5 16-14-15,5 13-7 16,7 8-15-16,10 7-16 15,6 10 44-15,7 4-39 16,0 0-8-16,0-4 7 16,0-6-15-16,7-14 0 15,3-6 0-15,-1-20-4 16,-1-13-2-16,-2-9-42 16,-3-11-3-16,-3-9 3 0,6 0-28 15,2-2 11-15,4-25 19 16,5-11-47-16,5-4 22 15,9-2-22-15,-2-4 30 16,4 11 32-16,-1 5 22 16,-2 7 9-16,-4 23 11 15,-3 2 62-15,-3 12 77 16,-4 29-57-16,-1 2-21 16,5 5-23-16,3-1-26 15,7-8-14-15,2-13-9 16,2-12-8-16,2-14-14 15,-1 0-44-15,-5-14 35 0,-4-25-1 16,-6-2-4 0,-3-9 26-16,-11 9-4 0,0-4 14 15,-6 13 21-15,0 15-2 16,0 14 78-16,0 3-11 16,0 12-55-16,0 23 8 15,0 15-16-15,17-3-8 16,19-1-9-16,16-7-5 15,13-7-1-15,11-17 0 16,3-11-26-16,-2-4 25 16,-7-6-35-16,-18-33 33 15,-16-8-11-15,-22-9 28 16,-14-5 32-16,-11-7 32 0,-40 0-9 16,-22 9 12-1,-12 19-57-15,-52 12-24 0,15 16-133 16,12 12-654-16</inkml:trace>
  <inkml:trace contextRef="#ctx0" brushRef="#br0" timeOffset="4079">334 2246 1674 0,'0'0'380'0,"0"0"-258"16,0 0-14-16,0 0 62 15,0 0-10-15,0 0-80 16,0 0-41-16,-144-48 35 15,108 48-15-15,-4 6-25 16,4 27 9-16,4 13-13 16,6 7-7-16,9 5-10 15,14 3-11-15,3-3 14 16,3-17-16-16,23-6-22 16,8-11 7-16,5-12-77 15,7-12-31-15,2 0 43 16,1-27-24-16,1-19 3 0,-8-13-55 15,-2-12 19-15,-11-3 76 16,-6-11 36-16,-10-6 17 16,-4-1 8-16,-6 1 68 15,-3 10 91-15,0 23-22 16,0 11-29-16,0 22 1 16,0 24-33-16,0 1 5 15,5 23-22-15,-2 33 15 16,3 18-7-16,0 17-66 15,2 6 14-15,-2-3 10 16,0-4-16-16,4-10 5 16,3-13-14-16,0-9 0 0,1-11-6 15,4-8 6-15,7-7-47 16,-3-12 10-16,7-2-44 16,0-12-37-16,7-6 9 15,1 0 27-15,8-18 54 16,1-23-39-16,7-3 21 15,2-9 28-15,-2-5 0 16,-7-3 16-16,-13 9-10 16,-13 2 12-16,-14 14 48 15,-6 10 11-15,0 8 10 16,-31 12 23-16,-7 6 0 16,-4 0 50-16,-1 18-43 15,4 21-41-15,6 9 13 0,10 10-47 16,9 1 3-16,14 0 3 15,0 0-12-15,0-12-17 16,27-3 0-16,5-10 5 16,8-7-6-16,5-9-23 15,5-18-53-15,-1 0-1 16,3-6-44-16,1-41-45 16,-17 9-386-16,-13-6-640 0</inkml:trace>
  <inkml:trace contextRef="#ctx0" brushRef="#br0" timeOffset="4306">842 2036 2006 0,'0'0'386'15,"0"0"-304"-15,0 0-1 16,0 0 92-16,150-186-35 15,-98 154-71-15,-5 14-51 16,-9 15-16-16,-8 3-31 16,-13 0-152-16,-11 15-146 15,-3 4-164-15,0-7-216 0</inkml:trace>
  <inkml:trace contextRef="#ctx0" brushRef="#br0" timeOffset="4459">1366 1594 1365 0,'0'0'394'16,"0"0"-184"-16,0 0 23 0,0 0-14 15,0 0-85-15,0 0-63 16,0 0-71-16,91 98-28 16,-114-40-241-16,-20-11-266 15,-10-1-1185-15</inkml:trace>
  <inkml:trace contextRef="#ctx0" brushRef="#br0" timeOffset="4627">148 2042 2440 0,'0'0'326'0,"0"0"-317"16,0 0-18-16,241 0 9 15,-119 0-148-15,-4-4-965 0</inkml:trace>
  <inkml:trace contextRef="#ctx0" brushRef="#br0" timeOffset="5525">2456 2099 2177 0,'0'0'305'0,"0"0"-242"16,0 0 21-16,0 0 182 16,-214 21-108-16,162 18-66 15,10 8-77-15,5 10 1 16,11 3 56-16,16 1-52 16,10-5-1-16,0-3-19 0,14-15 1 15,19-3-10-15,12-14-9 16,7-10-54-16,10-11 21 15,8 0-16-15,-1-32-6 16,2-10-53-16,2-16-8 16,-8-14 37-16,0-5-52 15,-5-16 29-15,-12-4 81 16,-11 6 14-16,-11 5 24 16,-13 13 1-16,-13 14 7 15,0 13 67-15,0 21 14 16,-20 16-2-16,-10 9 54 15,1 0 3-15,-4 28-73 0,1 30-26 16,-1 7-7-16,10 19 39 16,3 5-52-16,11 8-4 15,6 0 28-15,3-11-36 16,0-6-4-16,9-9-8 16,8-18 0-16,-1-14-17 15,-3-14 10-15,0-19-71 16,-4-6 3-16,5 0-24 15,3-23 77-15,-2-18-21 16,9-4-4-16,-1-7 46 16,0 4-17-16,0 17 13 15,-1 9 5-15,-2 22 55 16,3 0 38-16,-3 23-3 0,-1 22 4 16,1 8-3-1,0 3-64-15,0-6-26 0,2-6 21 16,7-18-22-16,5-19-42 15,-3-7-69-15,6 0 11 16,-5-33-52-16,-2-14-35 16,-10 0-12-16,-3-3 83 15,-5 3 29-15,-5 7 87 16,-4 22 47-16,-3 5 115 16,3 13 4-16,1 0-67 15,2 25 80-15,1 15-24 16,-1-2-65-16,3 3-30 15,5-8-34-15,-5-13-26 16,-1-8 0-16,-2-12-133 16,-3 0-187-16,-3-20-319 0</inkml:trace>
  <inkml:trace contextRef="#ctx0" brushRef="#br0" timeOffset="5656">3273 2071 2145 0,'0'0'383'16,"0"0"-383"-16,0 0-35 16,0 0-60-16,0 0-423 0</inkml:trace>
  <inkml:trace contextRef="#ctx0" brushRef="#br0" timeOffset="6021">3972 2369 2210 0,'0'0'531'0,"0"0"-418"16,0 0-43-16,0 0 40 16,-178-48 45-16,132 48-60 15,4 30-61-15,9 13 2 16,10 3-30-16,17 1 10 15,6-1-1-15,3-7-15 16,33-13-7-16,10-8-46 0,2-18-45 16,2 0 14-16,-7-6-17 15,-8-15-8-15,-11 4 69 16,-12 2 28-16,-4 12 12 16,-2 3 100-16,-3 12 24 15,0 20-22-15,3 1 3 16,5-1-33-16,2-11 1 15,3-3-73-15,6-16-15 16,15-4-135-16,-7-29-199 16,-7-3-1434-16</inkml:trace>
  <inkml:trace contextRef="#ctx0" brushRef="#br0" timeOffset="6682">4918 1942 1785 0,'0'0'359'0,"0"0"-194"15,0 0-98-15,0 0 47 16,0 176 42-16,0-90-68 15,6 8-49-15,-3 2 39 16,3-3-54-16,-1-8-17 16,-2-20 29-16,0-12-36 0,3-16 0 15,0-15-160 1,4-14-318-16,-7-8-364 0</inkml:trace>
  <inkml:trace contextRef="#ctx0" brushRef="#br0" timeOffset="7065">4672 2493 1497 0,'0'0'739'0,"0"0"-661"16,0 0-63-16,0 0 118 15,0 0 21-15,0 0-58 16,193-71-67-16,-137 59-7 15,-1 9 51-15,-5 3-61 0,-11 0-12 16,-4 15 24-16,-8 18-18 16,-11 7 28-16,-6 11-9 15,-7-8-16-15,0 5 11 16,-3-16-20-16,0-5-2 16,0-19-10-16,0-2 14 15,0-6-2-15,0-6 0 16,-6-29 6-16,-7-9-15 15,6-9 9-15,4-6 0 16,3 1 24-16,0 4-9 16,17 10 0-16,12 10-15 15,7 15 0-15,10 13-1 0,28 6-50 16,-8 0-272-16,-7 6-308 16</inkml:trace>
  <inkml:trace contextRef="#ctx0" brushRef="#br0" timeOffset="7449">6001 1797 2070 0,'0'0'386'0,"0"0"-269"16,0 0-20-16,-60 192 133 15,32-87-66-15,-6 25-74 16,-1 0-33-16,-1 9 2 16,2-13-5-16,6-9 8 15,2-13-61-15,6-24-2 16,6-21-13-16,14-28-118 16,0-15-335-16,0-16-551 0</inkml:trace>
  <inkml:trace contextRef="#ctx0" brushRef="#br0" timeOffset="8681">6181 2493 2232 0,'0'0'314'16,"0"0"-238"-16,0 0-58 15,0 0 79-15,216-182-8 16,-148 117-60-16,-5-5-29 16,-7 1 7-16,-17-2-7 0,-19 8-25 15,-17 14 10-15,-3 10 15 16,-11 10 3-16,-17 16 6 16,-9 9 67-16,-2 4 17 15,4 17-47-15,1 31-1 16,6 17-3-16,11 8-24 15,6 12 18-15,8 6-35 16,3 2 20-16,0-16-18 16,0 1-2-16,0-13-2 15,8-11 1-15,-5-20-14 16,0-10 14-16,0-16-48 0,0-8-22 16,4 0 21-16,0-14-2 15,5-25-8-15,7-7-38 16,12-5-10-16,1 5 31 15,7-2 12-15,1 17 40 16,-4 6 24-16,1 22 0 16,-9 3 3-16,-5 21 26 15,-6 23 26-15,-5 9 36 16,-1 1-35-16,2-2-26 16,0-14-15-16,3-8-15 15,4-12-49-15,0-18-60 16,-1 0-56-16,4-13 43 15,-6-22-83-15,3-9 2 16,-8-2 89-16,1-8 40 16,-6 10 74-16,-1 8 14 0,-6 19 44 15,4 11 73-15,-1 6-7 16,0 14-1-16,6 22 51 16,5 10-70-16,3-4 2 15,6 3-57-15,5-13-30 16,6-6-7-16,1-17-12 15,1-9-67-15,-2 0 49 16,-9-9-56-16,-8-17-11 16,-14-6 20-16,-3-1 31 15,-6 1 22-15,-27 0 9 16,-10 11 2-16,1 0 1 16,-4 15 1-16,10 6 21 15,13 0 2-15,9 0-14 0,14 0-5 16,0 9-5-16,28-3-61 15,14-6 6-15,7 0-73 16,4 0 47-16,-2 0 18 16,3-9 40-16,-12-4 12 15,-7 1 22-15,-5 6 11 16,-10-7 79-16,-8 13 28 16,-1 0 8-16,-5 0 1 15,-3 19-16-15,3 21 42 16,2 6-64-16,1 19-46 15,4 12 61-15,4 9-49 16,3 2-8-16,-5 2-4 16,5-3-24-16,-6-4 12 0,-1-19-41 15,-7-8-1-15,-6-11 26 16,0-19-20-16,0-14 7 16,0-10-5-16,-6-2-2 15,-11 0 19-15,4-27-25 16,4-13-12-16,-2-13 5 15,5-11-13-15,0-16-35 16,6-12-3-16,-5-4-14 16,5-5 46-16,0 3-44 15,0 1 7-15,0 18 63 16,8 14-12-16,18 19 12 16,3 18 0-16,10 10 0 15,4 16 66-15,-1 2-41 16,-2 0 11-16,-7 14 36 0,-7 13-33 15,-12 5 27-15,-14 8-15 16,0-6-36-16,-14 5-15 16,-23-1-8-16,-11-1-105 15,-37-9-6-15,9-8-252 16,1-7-700-16</inkml:trace>
  <inkml:trace contextRef="#ctx0" brushRef="#br0" timeOffset="8888">7012 2001 2049 0,'0'0'313'0,"0"0"-264"15,0 0 3-15,0 0 29 16,0 0-81-16,0 0-61 15,150 205-207-15,-145-119-285 16,-5-1-1050-16</inkml:trace>
  <inkml:trace contextRef="#ctx0" brushRef="#br0" timeOffset="9004">6986 3136 2451 0,'0'0'641'0,"0"0"-518"16,0 0-72-1,0 0-51-15,0 0-45 0,20-197-952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3:41.2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0 717 1733 0,'0'0'394'0,"0"0"-217"16,0 0-146-16,0 0 77 0,0 0 41 16,0 0-61-1,60 138 1-15,-32-79-50 0,6 6 3 16,-5-7 5-16,4-4-47 15,-4-16 9-15,-5-11-9 16,-1-12-10-16,-3-15 10 16,-5 0-25-16,2-39 25 15,-4-14 14-15,3-12-14 16,0-8-1-16,4-7-31 16,3 9-74-16,4 18-44 15,19 10-174-15,-7 21-70 16,-4 14-778-16</inkml:trace>
  <inkml:trace contextRef="#ctx0" brushRef="#br0" timeOffset="348">796 743 1423 0,'0'0'551'16,"0"0"-273"-16,0 0-20 15,0 0 1-15,0 0-30 16,0 0-117-16,-184 7-51 15,159 33-8-15,2 4-17 16,9 4 15-16,14-1-51 16,0 3-24-16,5-15 13 15,24-5-67-15,7-9-58 16,3-19-105-16,-1-2 22 16,2-2 79-16,-7-26-11 0,-7-3 113 15,-9 4 38-15,-8 7 7 16,-9 14 126-16,0 6 46 15,0 2-51-15,0 31 20 16,8 5-62-16,1 3-42 16,7-2 11-16,7-1-48 15,0-18-7-15,7-2-17 16,-4-12-88-16,6-6-39 16,-5-12-228-16,-11-14-514 0</inkml:trace>
  <inkml:trace contextRef="#ctx0" brushRef="#br0" timeOffset="529">590 344 2410 0,'0'0'347'0,"0"0"-260"16,0 0-87-16,194 60-17 15,-106-47-129-15,-3-9-1094 0</inkml:trace>
  <inkml:trace contextRef="#ctx0" brushRef="#br0" timeOffset="1626">1880 273 1612 0,'0'0'361'16,"0"0"-164"-16,0 0-160 15,0 0 145-15,-10 170 41 16,-2-79-95-16,-2 0-49 15,3 3-33-15,2-2-7 16,6-8-5-16,3-11-20 0,0-15-8 16,0-5-3-16,0-15-3 15,17-5-2-15,-2-19-16 16,12-14-46-16,2 0-33 16,8-6 19-16,5-29 41 15,10-18-22-15,4-11-50 16,6-19-7-16,10-6-33 15,4-8 26-15,3-7 34 16,-11 11 49-16,-16 10 35 16,-16 16 5-16,-19 21 1 15,-17 6 63-15,0 21 40 16,-26 17 23-16,-10 2 42 16,-4 7-63-16,-2 25-8 0,5 15-24 15,5 12-47 1,9 6-4-16,7 14-7 0,2 1-16 15,8 11 21-15,3-4-21 16,3-3 6-16,-3-4-6 16,3-9-1-16,0-13 1 15,0-10-1-15,0-16-14 16,0-18 15-16,0-2-46 16,0-12-17-16,9-6 27 15,11-29 3-15,3-9 32 16,7-9-4-16,8-1 3 15,9 2-4-15,5 14 6 16,4 5 0-16,3 16 14 16,-4 17-13-16,-2 2 45 15,-11 40 12-15,-13 2 11 0,-9 8 6 16,-9 2-56-16,-8-1-17 16,0-15-2-16,3-9-121 15,13-17-161-15,-2-12-288 16,3 0-1255-16</inkml:trace>
  <inkml:trace contextRef="#ctx0" brushRef="#br0" timeOffset="2383">3147 778 1815 0,'0'0'554'0,"0"0"-470"15,0 0 80-15,0 0 103 16,0 0-110-16,-184 92-66 16,162-55-61-16,9 3-28 15,13-8 13-15,0-3-15 16,3 0-42-16,23-13-18 16,6-10-93-16,5-6-45 15,-1 0 12-15,-4-13-35 16,-5-13 42-16,-4 0 51 15,-11 4 103-15,-4 9 25 16,-5 7 82-16,-3 6 105 16,0 0-62-16,0 6-66 0,0 16 36 15,6 3-92 1,8 2-2-16,8-14-2 0,7 0-81 16,8-7 0-16,5-6 7 15,1-6-77-15,-4-20 41 16,-7-7-3-16,-2-8 18 15,-10 5 66-15,-11 10 30 16,-9 5 28-16,0 12 110 16,0 9 92-16,0 0 31 15,0 3-157-15,0 24-40 16,8 2 0-16,7 0-40 16,12-3-9-16,2-1-15 15,5-17-11-15,1-2 11 16,-2-6-57-16,-7-6 9 15,-3-14 47-15,-10-6-3 0,-10-7 4 16,-3 5 1-16,0 3 57 16,0 7 63-16,0 9 9 15,0 9-27 1,-6 0 26-16,-1 35-99 0,7 22 4 16,0 8-2-16,0 14-17 15,7 12 30-15,13 3-44 16,3 5 19-16,3-9 17 15,-7-4-22-15,-7-7-5 16,-7-14 19-16,-5-6-2 16,0-22 34-16,-14-7-46 15,-11-18 32-15,-12-12 14 16,-5 0-38-16,2-20-16 0,1-25-7 16,10-14-6-16,12-14 6 15,14-6-98-15,9-63-82 16,28 28-341-16,2 10-902 15</inkml:trace>
  <inkml:trace contextRef="#ctx0" brushRef="#br0" timeOffset="2722">1592 640 1000 0,'0'0'1514'15,"0"0"-1194"-15,0 0-262 16,0 0-58-16,184-47-1 16,-67 26-95-16,-2 4-731 0</inkml:trace>
  <inkml:trace contextRef="#ctx0" brushRef="#br0" timeOffset="3725">4525 337 1685 0,'0'0'359'0,"0"0"-261"15,0 0-27-15,0 0 153 16,0 0-47-16,7 223-8 16,2-117-77-16,2 12-31 15,-2-3 18-15,2-8-59 16,-2-15 2-16,1-14-22 16,-7-18 0-16,0-20 0 15,-3-6 0-15,0-24 0 0,0-10 26 16,0 0-16-1,-10-6-10-15,1-26 0 0,3-14-26 16,6-6 25-16,0 0-13 16,6 5-5-16,23 6 12 15,13 9-14-15,8 14 20 16,5 9-17-16,1 9-15 16,0 0 27-16,-7 21-40 15,-13 10-15-15,-13 5 37 16,-17 8 24-16,-6-3 6 15,-17 4 9-15,-28-12 25 16,-7-7 53-16,-4-14-57 16,-3-10 10-16,7-2-1 15,7-6-44-15,8-24-1 16,14-1-31-16,20-28-138 0,3 7-131 16,0 0-619-16</inkml:trace>
  <inkml:trace contextRef="#ctx0" brushRef="#br0" timeOffset="4787">5331 310 1986 0,'0'0'250'15,"0"0"-139"1,0 0 40-16,0 204 75 0,0-119-50 16,0 1-119-16,0-2-25 15,0 2-10-15,0-15-2 16,0-3 6-16,0-16-26 16,0-7 0-16,0-13 8 15,0-11-8-15,3-12-12 16,3-6-21-16,5-3-34 15,-2 0-17-15,8-3 2 16,5-21 42-16,4-14 10 16,5-12-36-16,8-6-4 15,7-9-53-15,8-6-43 0,13-2 24 16,1 2 70-16,4-3 8 16,-7 9 43-16,-9 7 8 15,-16 5 13-15,-17 9 9 16,-17 11 62-16,-6 11 77 15,0 10-30-15,-17-1 9 16,-12 4 12-16,0 9-47 16,-1 0-10-16,-5 0 3 15,1 15-31-15,6 17 10 16,-3 7-47-16,11 10-5 16,4 13 14-16,7 6-25 15,3 3 6-15,6 8-7 16,0-11 0-16,0 3 6 0,0-6-6 15,0-6 0 1,0-15 5-16,0-3-5 0,0-15-1 16,0-8 1-16,0-3 0 15,0-15-15-15,0 0-14 16,0 0-25-16,9-21 41 16,7-11-14-16,10-13-4 15,8-1-14-15,5-5-15 16,1 9 33-16,-5 5-29 15,1 9 38-15,-10 20 17 16,0 8 1-16,-7 0 0 16,-2 30 18-16,-3 13 37 15,-2 9 10-15,5-3-48 0,-1-4-4 16,7-7-1-16,0-12-12 16,7-11-32-1,-4-9-33-15,3-6-22 0,-3-12 65 16,-3-20-59-16,1-3 16 15,-9-10 49-15,-1 10 10 16,-5 3 6-16,-5 8 49 16,-4 15 58-16,0 9 40 15,0 0-41-15,0 27-57 16,3 4-1-16,3 9-26 16,8 1-14-16,9-9-8 15,6-11 0-15,7-10 0 16,7-5-45-16,2-6-6 15,-2-17-25-15,-7-16-18 0,-7-3 20 16,-6-1 41-16,-9 5 33 16,-8 11 24-16,-3 3 29 15,-3 15 76-15,0 3 20 16,0 3-83-16,0 27-30 16,0 11 9-16,0-4-17 15,4-1-2-15,8-3-26 16,2-1 0-16,6-6-20 15,-3-14-46-15,11-12-159 16,-2 0-130-16,-3 0-304 0</inkml:trace>
  <inkml:trace contextRef="#ctx0" brushRef="#br0" timeOffset="5031">7079 802 1980 0,'0'0'589'0,"0"0"-446"16,0 0 126-16,0 0-19 15,0 0-87-15,-184 198-96 16,172-145-16-16,12-4-27 16,0-1-15-16,6-16-9 15,20-5-3-15,10-7-25 16,1-9-95-16,-5-11-90 0,4 0-99 15,-13-4-375 1,-9-21-905-16</inkml:trace>
  <inkml:trace contextRef="#ctx0" brushRef="#br0" timeOffset="5245">6646 560 2058 0,'0'0'261'16,"0"0"-166"-16,0 0 77 15,0 0 71-15,0 0-87 16,0 0-101-16,0 0-12 16,125 65-43-16,-125-30-24 15,-6 10-206-15,-11-13-304 0,0-10-134 16</inkml:trace>
  <inkml:trace contextRef="#ctx0" brushRef="#br0" timeOffset="5366">6646 560 646 0,'266'-143'1362'16,"-221"95"-1137"-16,12-8-154 16,8-3-51-16,14-3-20 15,-17 14-181-15,-16 17-1249 0</inkml:trace>
  <inkml:trace contextRef="#ctx0" brushRef="#br0" timeOffset="5684">4898 678 2254 0,'0'0'506'15,"0"0"-456"-15,0 0-27 16,0 0 39-16,240-47-62 16,-112 36-82-16,-1 4-764 0</inkml:trace>
  <inkml:trace contextRef="#ctx0" brushRef="#br0" timeOffset="7060">8039 304 1674 0,'0'0'285'0,"0"0"-155"0,0 0-59 15,0 0 117-15,0 0 31 16,0 224-116-16,0-132-37 15,0-7 22 1,0 6-55-16,0-5-6 0,0-9-7 16,0-10-9-16,-11-8-11 15,5-6-3-15,3-20 3 16,3-7 0-16,0-14 0 16,0-10-100-16,20-2 12 15,6-2 18-15,10-36 23 16,-1-10-8-16,8-10-5 15,7-7 11-15,1-15-22 16,2 1-27-16,5 1 29 16,-5 0 29-16,-1 5 30 15,-10 8-1-15,-11 11 11 0,-11 10 18 16,-14 6-18-16,-6 11 59 16,0 6 13-16,-6 6 20 15,-17 11 6-15,-8 4-7 16,3 0 18-16,-9 2-10 15,1 30-49-15,4 18-14 16,-2 8 4-16,9 5-13 16,5 13-2-16,8-3-17 15,4 5 1-15,5-5 3 16,3-2-12-16,0-12-1 16,0-5-5-16,0-17 4 15,0-7 1-15,0-13-49 16,0-8-26-16,3-9 31 0,11 0-23 15,2-9 51 1,7-17 2-16,6-12-7 0,0 5 10 16,7-6-15-16,1 13 27 15,-1 12-9-15,-7 14 8 16,0 0-14-16,-2 8 5 16,-1 28 10-16,3 5 0 15,4-2 55-15,10-6-27 16,2-8-28-16,9-10-15 15,0-15-61-15,3 0-59 16,-6-15-67-16,-8-17 37 16,-13-6 49-16,-10-9 68 0,-8 3 48 15,-8 5 5 1,-4 11 131-16,0 9 58 16,0 19 38-16,0 0-22 0,0 6-71 15,0 32-43-15,0 10-21 16,4-8-62-16,-1 5 12 15,3-7-25-15,0-12 1 16,-2-5-2-16,-1-15-77 16,-3-6-138-16,0-12-260 15,0-18-554-15</inkml:trace>
  <inkml:trace contextRef="#ctx0" brushRef="#br0" timeOffset="7214">9056 440 1986 0,'0'0'341'0,"0"0"-256"0,0 0-78 15,0 0-7-15,0 0-156 16,0 0-448-16</inkml:trace>
  <inkml:trace contextRef="#ctx0" brushRef="#br0" timeOffset="7917">9643 711 1918 0,'0'0'479'0,"0"0"-384"16,0 0 44-16,0 0 115 15,-201 71-58-15,159-36-132 16,10 9-43-16,12-6 24 16,9 4-30-16,11-4-4 15,0-3-11-15,14 4 1 16,12-13-4-16,10-3 3 16,4-2-69-16,-1-15 6 15,7-6-23-15,2 0-24 16,2-6 10-16,2-23 11 15,4-12-7-15,4-12-49 0,0-12-20 16,10-15 20 0,2-6-37-16,3-17 30 0,-6 3 6 15,-7 9 34 1,-16 6 97-16,-21 14 15 0,-14 25 74 16,-11 6 88-16,0 19-14 15,-26 10 61-15,-10 11-7 16,-4 0-15-16,-2 24-19 15,2 24-56-15,4 4-24 16,7 19 1-16,6 8-43 16,7 6 11-16,3 1-29 15,9-1-11-15,4-5 14 16,0-2-31-16,0-20 0 16,0-5-4-16,0-20 4 0,7-13-18 15,3-8-23-15,0-10-26 16,-1-2 7-16,5 0 0 15,6-26 13-15,6-3 17 16,2-2-21-16,6 5 18 16,2 12 17-16,-1 8 16 15,-4 6 18-15,-3 6 29 16,-5 21 73-16,-3 11 35 16,-3 9-90-16,-4-9-20 15,-4-3-18-15,5-3-18 16,-5-8 18-16,5-15-27 15,-5-3-39-15,2-6-36 16,-2-21-64-16,-3-11-337 16,-2-6-576-16</inkml:trace>
  <inkml:trace contextRef="#ctx0" brushRef="#br0" timeOffset="8116">9384 160 758 0,'0'0'1697'0,"0"0"-1641"16,0 0-56-16,0 0-31 15,236-118-18-15,-171 76-450 0</inkml:trace>
  <inkml:trace contextRef="#ctx0" brushRef="#br0" timeOffset="8392">7809 689 1750 0,'0'0'749'0,"0"0"-626"15,0 0-108-15,0 0 37 16,278-58-52-16,-176 14-164 15,-14 0-2195-15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3:51.3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0 767 1350 0,'0'0'522'16,"0"0"-420"-16,0 0-67 16,0 0 92-16,0 0 59 15,0 0-111-15,179-77-35 0,-103 25-2 16,3-9-38 0,-2-13 0-16,-1 4-6 0,-17-6-62 15,-16 2 32-15,-17-3 4 16,-23 16 32-16,-3 7-3 15,-6 10 10-15,-25 17 10 16,-1 14 57-16,-7 13-12 16,0 0 47-16,-1 46-66 15,11 13 15-15,3 27 27 16,10 10-49-16,5 11-3 16,5-5-12-16,6-1-15 15,0-8 19-15,0-14-25 16,0-21 0-16,0-17-9 15,6-10 9-15,-1-18-39 0,-2-13 5 16,-3 0 20-16,0-13-2 16,3-26 16-16,3-20-5 15,7-6 5-15,7-6 0 16,6 3-15-16,7 9-1 16,2 16 16-16,2 19-23 15,-1 18 22-15,-4 6 1 16,-6 25-9-16,-9 23 15 15,-4 11-6-15,1 0 3 16,-5-7 3-16,8 0 6 16,3-11-12-16,8-15-21 15,3-11 4-15,4-15-69 16,4 0 6-16,-2-15-59 0,-1-23-74 16,-1-3 147-16,-9-9-98 15,-2 8 70-15,-12 2 94 16,-9 15 13-16,-3 13 152 15,0 12 30-15,0 0-91 16,-9 24 5-16,3 8-51 16,2 10-26-16,4-4 29 15,0 1-52-15,27-4 4 16,8-9-13-16,12-7 0 16,1-15-2-16,-2-4-54 15,-3-4-20-15,-18-23 20 16,-11-11-2-16,-14-4 43 15,-6-2 6-15,-30-2 9 0,-13 6 49 16,-1 3-31-16,4 9 18 16,10 14 77-16,13 8-37 15,17 6-28 1,6 0-48-16,20 0-29 0,31 12 6 16,19 2-130-16,5-5-34 15,7-9 25-15,0 0-26 16,-11 0 128-16,-12-3 39 15,-13-9 21-15,-13-2 15 16,-16 8 13-16,-11 0 103 16,-6 6 97-16,0 0 19 15,0 0-81-15,0 32-70 16,-6 13 12-16,-2 22 21 16,2 7-65-16,3 15-22 0,0 5 27 15,3 3-30-15,0 1-9 16,0-7 18-16,12-6-35 15,2-11 21-15,0-28-34 16,-8-7 0-16,0-26-12 16,-6-11 8-16,0-2 3 15,0-6-26-15,0-29-13 16,0-12 40-16,0-12-48 16,0-12 2-16,0-15 13 15,0-5-30-15,0-15 11 16,0-11-28-16,0 4 29 15,7 1 50-15,9 15-39 16,8 23 37-16,8 24 3 16,7 29 1-16,4 15 42 0,2 6 13 15,4 12-2-15,-5 23 40 16,-6 10-55-16,-11 1 9 16,-15 6 40-16,-12 0-33 15,0-5-13-15,-19 1-28 16,-24-4-13-16,-5-6-1 15,-41-17-105-15,14-7-127 16,3-14-467-16</inkml:trace>
  <inkml:trace contextRef="#ctx0" brushRef="#br0" timeOffset="219">1090 53 1839 0,'0'0'269'15,"0"0"-149"-15,0 0 4 16,0 0 103-16,0 0-72 16,0 0-98-16,0 0-57 15,134 145-48-15,-134-98-110 16,-14 2-446-16</inkml:trace>
  <inkml:trace contextRef="#ctx0" brushRef="#br0" timeOffset="362">1031 1450 2438 0,'0'0'249'16,"0"0"-249"-16,0 0-246 15,0 0-1426-15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3:53.7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675 53 889 0,'0'0'275'15,"0"0"-29"-15,0 0-38 16,0 0-56-16,0 0-12 15,0 0-83-15,22-35 35 16,-16 26-5-16,-6 3-15 0,0 3 35 16,0 3-11-16,0 0-4 15,-13 0-1-15,-13 21-74 16,-6 15-16-16,-1 16 18 16,4 26-4-16,9 18 49 15,12 37-33-15,8 37-20 16,0 38 51-16,17 14-51 15,0 0 11-15,-8-16-22 16,-2-22 0-16,-3-35 46 16,-1-28-46-16,-3-32 0 15,0-10 9-15,0 12-8 16,-14 4-1-16,-9 2 0 0,-3-12 0 16,-6-14 9-16,-10-9-9 15,-8-6 0-15,-9-7 21 16,-4-4-20-16,1-7-1 15,4-4 0-15,5-9 1 16,11-7 0-16,10-7-1 16,9-5 0-16,9-1 17 15,8-5-17-15,6 0-1 16,0 0-6-16,0 0 2 16,0 0-7-16,0 0-27 15,6 0-8-15,17 6 47 16,3 2-21-16,7 12 15 15,4 6-9-15,5 16 15 0,4 11 0 16,5 12 0 0,3 10 0-16,0 15 8 0,-1 11-8 15,-7 7-9-15,-7 14 9 16,-16 8 0-16,-9 7 17 16,-11 3-17-16,-3 3 0 15,0-1 21-15,0-4 13 16,-8-6 0-16,2-2-19 15,6-3-1-15,0-7 25 16,0-5-33-16,0-12-6 16,0-2 31-16,0-7-10 15,0-6 1-15,0 4 8 16,0-1 5-16,0 0 25 16,0 4-38-16,0-1-4 0,0 2 20 15,0-1-19-15,0 1-7 16,0-6-11-16,3-2 0 15,8-5 29-15,1-9-17 16,5-3-13-16,0-7 20 16,-1-2-19-16,-1 3 15 15,-1 2-15-15,0 2-1 16,-5 1 42-16,-2-2-42 16,3 6 0-16,-4-13 19 15,4 4-19-15,7-6 0 16,1-5-39-16,35-11-133 15,-1-10-365-15,1-21-1914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4:28.7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82 310 1386 0,'0'0'307'0,"0"0"-215"0,0 0 21 16,0 0 32-16,0 0-33 15,0 0-24-15,102-28-41 16,-79 34-7-16,-7 16 66 16,-1 6-59-16,-1 4 7 15,-5 4-8-15,-1 6-15 16,-8-2 35-16,0-2-44 15,0 4-15-15,-14-5 46 16,-9 0-34-16,-5-2 11 16,-3-6 13-16,-1-2-3 0,2-4 44 15,1-2-63 1,6-7-13-16,4-1 31 0,5-4-37 16,5-5-1-16,-2-4-1 15,8 0 7-15,0 0-17 16,3 0-104-16,9-40-122 15,18 5-80-15,5-4-296 0</inkml:trace>
  <inkml:trace contextRef="#ctx0" brushRef="#br0" timeOffset="300">570 305 1677 0,'0'0'337'0,"0"0"-211"0,0 0-41 15,0 0 127-15,0 0 2 16,-193 30-103-16,156-3-38 16,5 4 19-16,8 16-8 15,9 5 0-15,15 7-63 16,0 2-12-16,3-3 22 15,26-3-29-15,10-12 11 16,7-11-13-16,10-8-14 16,3-12 13-16,3-9-49 0,20-3-225 15,-19-15-333 1,-15-5-624-16</inkml:trace>
  <inkml:trace contextRef="#ctx0" brushRef="#br0" timeOffset="907">1929 0 1758 0,'0'0'337'15,"0"0"-184"-15,0 0 123 16,0 0 47-16,0 0-149 16,0 0-47-16,0 0-48 15,-113 61-50-15,51-20 34 0,-15 6-25 16,-5 3-8-16,-3 0 21 16,6-5-34-16,10-4 5 15,16-6-20-15,14-9 5 16,16-5 7-16,6-3-14 15,14-1 0-15,3 0 6 16,0 6-6-16,14 0-7 16,15 1 6-16,10 5 2 15,4 0-2-15,2 4 1 16,5 3 0-16,2 1 0 16,4 2 1-16,3-1-1 15,1-3 0-15,-6-6 8 16,-5-1 8-16,-5-8-16 0,-15-9 0 15,-12-1-3 1,-5-4 3-16,-5-6-46 0,-1 0-88 16,0-16-226-16,-3-7-532 0</inkml:trace>
  <inkml:trace contextRef="#ctx0" brushRef="#br0" timeOffset="1317">2482 191 2264 0,'0'0'532'0,"0"0"-395"0,0 0-24 15,0 0 143-15,0 0-113 16,0 0-99-16,0 0 14 15,-164 165-41-15,154-100 16 16,7 6-21-16,3-1-3 16,0-2 12-16,20-3-21 15,18-4 0-15,9-4-6 16,19-5 6-16,8-10-1 16,19-11 1-16,4-12-9 15,-2-19-8-15,-3 0-1 16,-13-30 5-16,-17-19 13 15,-20-14 0-15,-22-17 11 16,-17-8 28-16,-3-6-12 0,-29-7 48 16,-27 11-58-16,-9 13-16 15,-8 21-2-15,-21 35-30 16,21 16-163-16,15 5-734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5:16.1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939 120 1265 0,'0'0'338'16,"0"0"-155"-16,0 0-66 15,0 0 25-15,0 0 92 16,0 0-58-16,-119-85-73 16,99 76 40-16,1 0-61 15,-4 2-4-15,-6 2 20 16,-1 1-56-16,-10 4 0 16,-5 0-9-16,-4 0-18 0,-1 13 55 15,-2 8-44 1,-1 2-5-16,5 4 34 0,2 2-36 15,3 3-18 1,4 5 13-16,-1 0-8 0,6 8 30 16,0 1-36-16,5 1 1 15,5 7 41-15,1 0-42 16,8-2 18-16,1 4 2 16,5 0-14-16,2 0 51 15,4 2-57-15,3-1 6 16,0-2 29-16,0-2-35 15,3 1 0-15,13 0 0 16,1-8 6-16,6-1 8 16,6-4-14-16,4 0 0 15,7-6 7-15,5-3-7 0,4-4 0 16,10-6-7-16,3-1 16 16,7-9 0-16,3-6-9 15,3-6 0-15,4 0 9 16,0-6-9-16,-2-21-1 15,-1-8-12-15,-4-6 13 16,-10-3 4-16,-3-4-4 16,-9-4 0-16,-7-9 2 15,-1 1-2-15,-7-14 0 16,-4-8-1-16,-9-7 1 16,-9-2 35-16,-9-3-34 15,-4 8-1-15,-8 6 107 0,-37 9-47 16,-31 16-5-16,-52 10-25 15,-64 32-30-15,-1 13 0 16,-76 28-5-16,62 21-284 16,42-3-1871-16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5:19.0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597 182 849 0,'0'0'850'16,"0"0"-683"-16,0 0-46 15,0 0 100-15,0 0-1 16,0 0-46-16,-94-61-71 16,61 61-57-16,-7 0 56 0,-5 9-46 15,-7 22 16-15,-4 7 3 16,3 13-26-16,1 13-1 15,3 9 11-15,10 12-19 16,6 10 39-16,7-2-61 16,12-3-12-16,8-4 17 15,6-7-8-15,0-11 3 16,20-9-18-16,12-9 0 16,15-11 3-16,4-20-3 15,12-12-30-15,5-7 13 16,5-21-14-16,-8-29 31 15,-3-18-13-15,-16-11 13 16,-10-13 3-16,-16-11 11 0,-17-9-14 16,-3-5 26-16,-6 5-14 15,-21 11 12-15,-2 19-24 16,6 23 9 0,3 28-9-16,14 25-3 0,6 33-169 15,0 30-179-15,23-1-427 0</inkml:trace>
  <inkml:trace contextRef="#ctx0" brushRef="#br0" timeOffset="444">1826 178 2090 0,'0'0'388'16,"0"0"-263"-16,0 0 43 16,0 0 126-16,0 0-102 15,0 0-129-15,0 0 0 16,-141 73-48-16,68-28 19 15,-8 3 40-15,-5 2-61 16,11 0 5-16,10-6-3 16,12-4-15-16,18-4 27 0,15-3-27 15,13-4 0-15,7 0-6 16,10 1 7-16,30 3-1 16,5 2 0-16,10 3 9 15,4 1 3-15,6-2-12 16,2 5 0-16,-1-2-4 15,-4 2 4-15,0 0 0 16,-10 2-39-16,-7 0-65 16,-14 12-114-16,-16-10-676 15,-8-6-1299-15</inkml:trace>
  <inkml:trace contextRef="#ctx0" brushRef="#br0" timeOffset="678">1076 1301 2061 0,'0'0'472'16,"0"0"-428"-16,0 0 70 15,0 0 144-15,0 0-77 16,186 61-63-16,-114-54-92 15,7 1-25-15,0-2-1 16,32 9-66-16,-20-3-157 16,-15 1-578-16</inkml:trace>
  <inkml:trace contextRef="#ctx0" brushRef="#br0" timeOffset="1224">2365 612 2205 0,'0'0'534'0,"0"0"-458"15,0 0 92-15,0 0 47 16,0 0-123-16,0 0-55 15,0 0-22-15,190-59-8 0,-131 88 29 16,-13 15-36-16,-10 9 0 16,-19 12 0-16,-17 2 6 15,0 6-12-15,-20-3-8 16,-16-10 14-16,4-8-9 16,1-18 6-16,9-10-29 15,8-15 14-15,11-9-14 16,3 0-11-16,7-33-86 15,25-19-1-15,14-13 9 16,10-6-35-16,0-5 36 16,-1 1 75-16,-2 11 45 15,-13 10 25-15,-12 17 65 0,-11 11 99 16,-11 16 52-16,-6 10-105 16,0 0-26-16,-6 23-18 15,-24 27-32-15,-5 13 29 16,-5 8-56-16,7-1 15 15,13 1 13-15,11-9-61 16,9-6 6-16,0-13-6 16,29-7-30-16,14-10 13 15,16-8-73-15,14-9-60 16,41-9-10-16,-20-3-448 16,-8-18-646-16</inkml:trace>
  <inkml:trace contextRef="#ctx0" brushRef="#br0" timeOffset="1629">4342 157 2022 0,'0'0'365'15,"0"0"-210"-15,0 0 104 16,0 0 7-16,0 0-122 16,0 0-33-16,0 0-73 15,-182 198-3-15,106-139 38 16,-3-3-50-16,8-2-1 16,9-8-15-16,8-4-6 0,20-5 17 15,6-7-18-15,19-1 0 16,9-1-1-16,0-5 2 15,23 3-2-15,16 4 1 16,10-3 0-16,4 3 12 16,2-1-12-16,-2 2 0 15,-1-1 12-15,-2-1-11 16,-5 1 0-16,-2-3-1 16,-11-4-18-16,-5 0 1 15,-4 7-151-15,-14-6-316 16,-2-7-364-16</inkml:trace>
  <inkml:trace contextRef="#ctx0" brushRef="#br0" timeOffset="2276">3846 1131 628 0,'0'0'767'0,"0"0"-523"0,0 0-74 15,0 0-52-15,0 0 33 16,0 0-1-16,0 0-52 16,-31-25 7-16,31 25 20 15,0 0 3-15,-3 0 27 16,3 0-10-16,-3 0-33 15,3 0 7-15,0 0-43 16,0 6-6-16,0 9-4 16,9 2-19-16,14 7 1 15,8 2-32-15,5 2-2 16,7 1-13-16,2 0 1 16,-2-2-4-16,-1-4-5 0,-5 0-31 15,-9-1-23-15,-8-2-78 16,-3 8-98-16,-5-9-225 15,-4-1-221-15</inkml:trace>
  <inkml:trace contextRef="#ctx0" brushRef="#br0" timeOffset="3949">5653 1569 1735 0,'0'0'717'0,"0"0"-585"15,0 0 43-15,0 0 73 16,0 0-94-16,0 0-84 15,0 0-31-15,-36 5-3 16,61 2 52-16,9-1-43 16,-2 3-25-16,4-1 49 15,1 5-39-15,-6 4 21 16,6 6-11-16,-8 4 8 16,1 5 48-16,-10 8-69 15,-8-3-10-15,-12 1 41 16,0 6-44-16,-32 3 11 0,-30 5-14 15,-20 4-4-15,-9-4 19 16,-5 1-26-16,11-9 0 16,14-6 7-16,21-12-6 15,21-8-2-15,15-6-6 16,14-6 7-16,0 0-7 16,14-3 7-16,28-3 0 15,24 0 28-15,16 0-28 16,15-6 9-16,12-13-9 15,-4 2 0-15,-5 4 7 16,-7-3-7-16,-14 7-57 16,-14 7-24-16,3 2-142 15,-16 0-256-15,-16 0-683 0</inkml:trace>
  <inkml:trace contextRef="#ctx0" brushRef="#br0" timeOffset="2776">5184 22 1433 0,'0'0'804'0,"0"0"-568"15,0 0-141-15,0 0 87 0,0 0 46 16,0 0-132-16,0 0-59 15,200-32-20 1,-118 32-10-16,6 8 16 0,-3 7-23 16,-3 1 0-16,-7-1 20 15,-5-8-20-15,-11 3-6 16,-14-5 5-16,-13-2 1 16,-12-3-10-16,-14 0-46 15,-6 0-99-15,0 0-120 16,-12 0-294-16,-21 0 92 15,1 0-1089-15</inkml:trace>
  <inkml:trace contextRef="#ctx0" brushRef="#br0" timeOffset="3015">5606 69 713 0,'0'0'1045'0,"0"0"-780"15,0 0-4-15,0 0-14 16,0 0 11-16,0 0-52 15,0 0-77-15,-128 212 13 16,119-143-80-16,6-2 9 16,3-2 4-16,0-6-42 15,0-3-10-15,0-10-23 16,0-8 0-16,9-5-12 16,-3-10-72-16,2-1-85 15,1-10-131-15,11-12-249 0,0 0-62 16,-4 0-1118-16</inkml:trace>
  <inkml:trace contextRef="#ctx0" brushRef="#br0" timeOffset="3217">5796 185 2049 0,'0'0'500'0,"0"0"-398"16,0 0 212-16,0 0-54 15,0 0-65-15,0 0-128 16,0 202-14-16,0-139-5 16,0 4-30-16,0-2-18 0,0 2-38 15,0 28-94-15,0-21-223 16,0-9-583-16</inkml:trace>
  <inkml:trace contextRef="#ctx0" brushRef="#br0" timeOffset="3480">5292 1180 1490 0,'0'0'1196'0,"0"0"-983"0,0 0-16 16,0 0 83-16,0 0-115 15,0 0-79-15,0 0-43 16,189-17-25-16,-113 11 11 16,6-3-29-16,-3 5-24 15,-7 1-30-15,-4 3-92 16,11 7-111-16,-17 13-378 16,-13 4-231-16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5:29.2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551 81 1542 0,'0'0'258'15,"0"0"-191"-15,0 0 3 16,0 0 150-16,0 0 1 16,0-56-102-16,0 50-35 15,0 0 61-15,0 0-39 16,-9 0-14-16,-5 6-11 16,-6 0-33-16,-2 0 9 15,-4 0-29-15,-8 21-5 16,5 13 38-16,-4 18-60 15,7 9 19-15,3 12-1 16,10 14-11-16,10 3 22 16,3 10-30-16,0 1 0 15,3 1 11-15,13-1-11 0,1-3-1 16,0-9 1-16,-5-7 0 16,-1-6 1-16,-8-12 0 15,-3-1-1-15,0-14 15 16,-20-4-13-16,-10-9-2 15,-2-11 11-15,-8-7 0 16,1-5 32-16,-4-7-26 16,1-6-1-16,-1 0-7 15,7 0 2-15,10 0-11 16,3 0 0-16,17-4-58 16,6 2-84-16,9 2-412 0,17 0-348 0</inkml:trace>
  <inkml:trace contextRef="#ctx0" brushRef="#br0" timeOffset="1419">647 247 1487 0,'0'0'247'0,"0"0"-191"15,0 0-33-15,0 0 43 16,0 0 51-16,0 0-1 16,0 0-75-16,22-22 46 15,-10 4 30-15,-1-3-7 16,-5-2 7-16,-3-4-15 0,-3 4 15 16,0-4 25-16,-6 4-74 15,-17 2-24-15,-7 6-14 16,7 13-30-16,3 2-29 15,8 17-310-15,5 7-874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1:41.86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0 804 1644 0,'0'0'264'0,"0"0"-211"16,0 0-6 0,0 0 48-16,0 0 17 0,0 0 18 15,54 3-87-15,5-3-13 16,11-20-8-16,5-19-21 15,10-8 34-15,0-15-35 16,-3-6-24-16,-9-9 24 16,-16 1-35-16,-14 2 24 15,-23 4 11-15,-17 7 18 16,-3 8 64-16,-3 7 7 16,-20 11 41-16,-3 7 40 15,-3 7-82-15,-1 7-6 16,-2 14-16-16,-1 2-43 15,-4 0 29-15,2 26-52 16,-1 19 0-16,2 19 21 0,6 18-15 16,5 19-6-16,6 8 0 15,8 4 2-15,1 7 23 16,5-6-25-16,3-8 0 16,0-12 14-16,0-11-14 15,0-15-12-15,0-15 12 16,0-18 0-16,0-11 5 15,0-12-5-15,0-9 0 16,0-3 24-16,0 0-23 16,11-26 8-16,-2-25-1 15,11-20 4-15,3-11-20 16,7-4 8-16,8 4-12 16,1 15 0-16,7 13-28 0,4 16 5 15,2 13 2 1,-2 17 8-16,-5 8 13 0,-5 0-14 15,-11 18 23-15,-10 16-13 16,-9 3 16-16,-10 8 0 16,-3 1 34-16,-32 1-32 15,-12-6 54-15,-5-8-55 16,-4-10 24-16,4-10 38 16,6-13-62-16,4 0 16 15,9 0-11-15,10-15 6 16,9-3-2-16,11-1-10 15,3 8-25-15,0 2 25 0,37 8-47 16,8 1 35-16,8 4 5 16,2 32 7-16,1 10-17 15,-4 15 17-15,-10-3 0 16,1 1 15-16,-4-12-15 16,-2-9 0-16,2-14-1 15,1-18 2-15,2-6-10 16,24-36 9-16,-15-12-306 15,-5-4-555-15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5:34.5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352 42 1635 0,'0'0'322'16,"0"0"-243"-16,0 0 12 0,0 0 126 16,0 0-49-16,0 0-39 15,-79-38-59-15,59 38 3 16,-6 0 65-16,0 0-62 15,-4 15-18-15,1 14 1 16,-4 9-14-16,4 6 30 16,3 7-53-16,3-1 10 15,6 0 32-15,7 0-49 16,7-6 0-16,3-3-15 16,0-5 0-16,16-7 17 0,15-9-17 15,4-5-18-15,10-13 12 16,5-2-17-16,2-2 1 15,-2-30-3-15,-7-12 25 16,-8-9-23-16,-16-6 23 16,-8 0 0-16,-11 0 33 15,0 7-24-15,-14 4 3 16,-11 14-12-16,2 3-21 16,-5 18-65-16,13 9-609 15,2 4-1668-15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5:36.0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0 133 1646 0,'0'0'276'0,"0"0"-109"16,0 0 14-16,0 0 21 15,0 0-34-15,0 0-112 16,0 0 10-16,145-119 18 16,-106 111-14-16,-4 3-15 15,2 5-4-15,-9 0-34 16,-5 13 26-16,-6 20-43 15,-9 8 0-15,-8 6 21 16,0 10-15-16,-11 2-6 16,-15-4-5-16,-7-5 5 15,4-5 10-15,-2-10-10 16,3-8-7-16,5-13 6 0,3-1 2 16,3-13-2-16,8 0 7 15,6 0-3-15,3-7-3 16,0-19-18-16,3-4-17 15,26-5-5-15,8-1-36 16,5-2 6-16,7 7-4 16,4-3 15-16,-5 5 48 15,6-1-25-15,-9 1 20 16,-5 5 16-16,-9 1 8 16,-8 1 59-16,-6 9 25 15,-6 0 17-15,-5 9 2 16,-6 0-69-16,0 4 24 0,0 0-11 15,0 0-22-15,0 0 14 16,0 0-34-16,0 0 3 16,0 0-4-16,0 0 0 15,0 0-12-15,0 0 15 16,0 0-13-16,0 0 5 16,0 0-5-16,0 0-2 15,0 0 0-15,0 0-16 16,9 0 16-16,1 0 0 15,3-3 1-15,0-3-8 16,4 0 7-16,-5 3 0 16,5-6-8-16,0 3 10 15,-1-2-3-15,-7-1 1 16,2 3 0-16,-8 4-12 16,-3-1 13-16,0 3-1 0,0 0 48 15,0 0-34 1,-17 0-8-16,-2 0-5 0,-7 0 5 15,0 0 20-15,-8 13-26 16,6 8 0-16,-6 0 26 16,2 6-18-16,5-1-4 15,4 9 6-15,11 1-9 16,4 8 43-16,8 0-44 16,0-2 2-16,14 0 11 15,12-11-13-15,10-4 0 16,7-10 0-16,6-8 8 15,7-9-25-15,3 0-5 16,15-2-92-16,-11-16-102 0,-21 3-601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5:41.9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685 70 1573 0,'0'0'323'0,"0"0"-228"16,0 0 98 0,0 0 0-16,0 0-72 0,0 0-38 15,-132 192-61-15,89-136 44 16,1-5 32-16,-1-8-34 16,14-4 9-16,6-10-11 15,7-5-26-15,10-11 17 16,3 0-26-16,3-7-3 15,0 0 20-15,3 0-43 16,19 0 32-16,10-3-20 16,8-3-12-16,5 0 5 15,11 0-5-15,-2 0-1 16,0 0 0-16,-1 0-70 16,-1 0-131-16,-12 6-287 15,-18 0-191-15</inkml:trace>
  <inkml:trace contextRef="#ctx0" brushRef="#br0" timeOffset="212">756 230 1714 0,'0'0'509'15,"0"0"-405"-15,0 0-8 16,0 0 188-16,0 0-16 15,-26 210-168-15,16-134-52 16,1 3-32-16,-2-2-7 0,5-1-18 16,3 20-131-1,3-23-352-15,0-18-369 0</inkml:trace>
  <inkml:trace contextRef="#ctx0" brushRef="#br0" timeOffset="511">0 1142 1099 0,'0'0'1087'15,"0"0"-887"1,0 0-64-16,0 0 62 0,0 0 13 15,0 0-97-15,0 0-74 16,235 0 33-16,-139 0-73 16,9 0 6-16,9 0 14 15,4 0-10-15,-1 0-8 16,-5 0-2-16,-14 0-13 16,-16 0-32-16,-20 16-255 15,-20 1-352-15,-25-2-463 0</inkml:trace>
  <inkml:trace contextRef="#ctx0" brushRef="#br0" timeOffset="814">111 1600 1340 0,'0'0'897'0,"0"0"-808"15,0 0-58-15,0 0 135 16,0 0 22-16,0 0-48 16,223-6-117-16,-155 6-4 15,11-3 48-15,3-3-17 0,3 0-23 16,-6-2-16-16,-7 2-11 15,-19 6-32-15,-21 0-185 16,-19 11-277-16,-13 11-71 16</inkml:trace>
  <inkml:trace contextRef="#ctx0" brushRef="#br0" timeOffset="1041">461 1659 1699 0,'0'0'603'0,"0"0"-446"16,0 0-81-16,0 0 131 0,0 0 16 15,0 0-114-15,0 0-25 16,-9 161-71-16,9-106-7 16,0-3 20-16,0-2-26 15,0-5-44-15,0-8-64 16,0-3-104-16,12-11-250 15,8-12-305-15</inkml:trace>
  <inkml:trace contextRef="#ctx0" brushRef="#br0" timeOffset="1240">838 1624 1960 0,'0'0'352'0,"0"0"-193"0,0 0 70 16,0 0 25-16,3 186-120 16,-3-128-99-16,0-3-35 15,0-1 0-15,0-5-33 16,0 5-185-16,0-12-299 16,14-13-378-16</inkml:trace>
  <inkml:trace contextRef="#ctx0" brushRef="#br0" timeOffset="1847">2026 773 1679 0,'0'0'500'0,"0"0"-352"16,0 0-38-16,0 0 99 15,0 0 33-15,0 0-164 16,0 0-41-16,-193-13-37 15,167 43 8-15,6 7-19 16,14 1 11-16,6 4-15 16,0 0-3-16,23 0-49 15,16-5 27-15,7-1 1 0,6-4-2 16,4-3 41 0,-8 1-22-16,-5-7 22 0,-13 1 3 15,-10-1 3-15,-17-2-6 16,-3 0 16-16,-17-4 20 15,-22 4 18-15,-13-2-43 16,-4-11-10-16,4-6-1 16,5-2-12-16,16 0-78 15,17-17-133-15,11-7-333 16,3-2-1173-16</inkml:trace>
  <inkml:trace contextRef="#ctx0" brushRef="#br0" timeOffset="2075">2298 859 2104 0,'0'0'472'0,"0"0"-403"16,0 0 64-16,0 0 80 16,0 0-62-16,4 190-115 15,-4-131-22-15,9-6-14 16,0-3 0-16,2-9-8 15,-2-9-29-15,-1-5-50 16,1-13-76-16,-2-14-161 16,-1 0-196-16,1 0-647 0</inkml:trace>
  <inkml:trace contextRef="#ctx0" brushRef="#br0" timeOffset="2199">2383 686 1972 0,'0'0'506'16,"0"0"-506"-16,0 0 0 16,0 0-138-16,0 0-540 0</inkml:trace>
  <inkml:trace contextRef="#ctx0" brushRef="#br0" timeOffset="2720">2425 293 1894 0,'0'0'387'15,"0"0"-297"-15,0 0-61 16,0 0 155-16,0 0-29 16,0 0-82-16,0 0-54 15,113-149-7-15,-104 146 62 16,-2 3-74-16,-1 0 0 15,-3 0-10-15,3 0-1 16,-3 0-56-16,-3 0 8 16,0 0 36-16,0 0 2 15,0 0 42-15,0 0-3 16,0 0 97-16,0 0-43 16,0 0-8-16,5 0-15 15,-5 0-22-15,3 0 26 0,3 0-53 16,0 0 0-16,5 0 33 15,-5 0-27-15,-3 0 16 16,-3 0 16-16,0 0-14 16,0 0 41-16,0 0-59 15,0 0-6-15,0 0 22 16,0 0-21-16,0 0 0 16,0 0-1-16,0 0 1 15,0 0 26-15,0 0-27 16,0 0 0-16,0 0 25 15,0 0-16-15,0 0-9 16,0 0-1-16,0 0 1 0,0 0-8 16,0 0 4-1,0 26-167-15,0 1-343 0,-12 1-733 0</inkml:trace>
  <inkml:trace contextRef="#ctx0" brushRef="#br0" timeOffset="3257">2495 963 1927 0,'0'0'353'16,"0"0"-282"-16,0 0 128 15,0 0 69-15,0 0-90 16,0 0-122-16,9 192-23 16,2-145 5-16,1-3-32 15,-1-3-6-15,-5-4 0 16,-3-16-1-16,-3-5 1 15,0-10-18-15,0-6 18 16,0 0-1-16,0-30 1 0,0-8-14 16,0-11 7-1,0-7 7-15,16-1 3 0,10 4-3 16,11 12 0 0,5 8 31-16,1 14-31 0,-1 6 22 15,1 13 8-15,-4 0-7 16,-7 13 25-16,-5 18-11 15,-7 11 18-15,-8 4 8 16,-4 5-46-16,-5-5 10 16,0-1-13-16,0-7-13 15,3-9 11-15,2-7-12 16,-5-14-13-16,3-5-10 16,0-3-90-16,11 0-109 15,-1-15-382-15,-2-5-292 0</inkml:trace>
  <inkml:trace contextRef="#ctx0" brushRef="#br0" timeOffset="3814">3039 123 1699 0,'0'0'509'15,"0"0"-342"-15,0 0 53 0,0 0 58 16,0 0-80-1,0 0-156-15,0 0-24 16,80-109-7-16,-33 98-2 0,-4 8 42 16,-4 3-51-16,-13 0 0 15,-9 23 42-15,-17 16-24 16,0 10 18-16,-31 10-2 16,-14 3-22-16,-1 1 39 15,4-11-51-15,11-7 0 16,19-13 0-16,12-5 0 15,0-9-13-15,32-7-1 16,50-5-66-16,-9 0-126 16,-5-6-629-16</inkml:trace>
  <inkml:trace contextRef="#ctx0" brushRef="#br0" timeOffset="4310">3418 907 1696 0,'0'0'355'0,"0"0"-225"16,0 0 81-16,0 0 91 16,0 0-38-16,0 0-164 15,35 161-40-15,-27-104 0 16,-5-1-36-16,6-6 23 16,8-12-47-16,6-11-12 15,7-15 11-15,2-12-59 16,7-6-8-16,4-33-12 15,-4-7 11-15,1-10 67 16,-8 0-22-16,-2 2 24 16,-7 11 38-16,-6 10 31 15,-8 19 16-15,-3 14-7 16,-6 0-39-16,0 25 52 16,0 23-42-16,0 11-20 0,0 3 16 15,0 0-18-15,0-7-8 16,7-8-19-16,19-8-9 15,11-8-4-15,20-14-77 16,-1-9-202-16,-10-8-534 0</inkml:trace>
  <inkml:trace contextRef="#ctx0" brushRef="#br0" timeOffset="5406">4832 949 1249 0,'0'0'568'16,"0"0"-447"-16,0 0-32 15,0 0 214-15,0 0-19 16,0 0-118-16,0 0-9 16,0-74-40-16,-10 58-6 15,-16 5-12-15,-3 2-77 16,-11 3 2-16,-5 6 1 16,-5 0-11-16,1 0 19 15,4 26-32-15,5 7 11 16,7 5-3-16,15 10-9 15,10-1 0-15,8 1-1 0,0-5-19 16,11-7 19-16,17-3-38 16,6-11-1-16,5-10-2 15,-1-6-43-15,5-6 13 16,-4-2-54-16,1-27 22 16,-7-13 38-16,-1-14 0 15,-5-9 13-15,-4-11 41 16,-3-14-9-16,-5-7 21 15,-7-9 0-15,-2-2 21 16,-6-2 43-16,0 19-9 16,0 20 72-16,0 28 38 15,0 26-53-15,0 17-26 16,0 6-59-16,0 40-15 16,0 21 68-16,0 19-59 15,-3 11 11-15,0 6 31 0,-2-3-48 16,5-8-2-16,0-7-13 15,0-11 6-15,11-9-21 16,12-15 8-16,2-12-32 16,3-14 1-16,1-15-34 15,-1-9 21-15,3-3-20 16,1-29-16-16,-2-16 60 16,-1-5-24-16,-6 0 42 15,-4 4-3-15,-5 9 24 16,-8 13 13-16,-3 20 76 15,-3 7-25-15,0 3 2 16,0 32-53-16,0 12 47 0,0 7 3 16,0-5-51-16,0 1-4 15,14-11-20 1,18-4 0-16,7-14-13 0,14-12-2 16,7-9-48-16,2 0 61 15,-4-25-58-15,-8-11-1 16,-8-7 38-16,-13 0 23 15,-6-2-12-15,-6 12 24 16,-11 9-12-16,-3 16 86 16,-3 8-32-16,0 1 7 15,0 36-5-15,-3 8-11 16,-6 2 48-16,6 0-77 16,3-6-10-16,0-9 3 0,0-6-9 15,0-11-57 1,25-3-63-16,1-6-130 0,-3-6-571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6:20.16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49 538 1555 0,'0'0'328'16,"0"0"-80"-16,0 0-22 15,0 0-2-15,0 0-28 16,0 0-47-16,-49-32-59 15,49 32-35-15,0-3 9 16,0 3 5-16,0-3-61 16,11-5-8-16,15 2 31 15,13-5-25-15,4 7-6 16,3-3 0-16,2 6 0 16,-2 1 12-16,-7 0-12 15,-5 0-50-15,-12 19 49 0,-8 14-16 16,-14 8 17-1,0 6-15-15,0 1 15 0,-20-2-1 16,-7-2 1 0,-2-5 0-16,6-6 1 0,1-13-1 15,8-5-1-15,2-9-13 16,7-6 14-16,5 0-12 16,0-15-52-16,0-18-101 15,31-11 32-15,11-9-17 16,10-3-67-16,4 1 21 15,3-3 77-15,-4 10 119 16,-8 6-29-16,-15 9 29 0,-9 9 79 16,-13 13 21-1,-7 10 80-15,-3 1-6 0,0 0-18 16,-10 25 50-16,-13 13-135 16,-6 12 11-16,3 7 15 15,6 2-56-15,10-3-7 16,10-7-23-16,0-6-11 15,19-4 31-15,18-9-31 16,12-9-31-16,10-2-1 16,36-11-163-16,-14-8-259 15,-11 0-250-15</inkml:trace>
  <inkml:trace contextRef="#ctx0" brushRef="#br0" timeOffset="384">1372 167 1925 0,'0'0'376'0,"0"0"-159"16,0 0-89-16,0 0 31 15,0 0 12-15,0 0-104 16,167 23-51-16,-79-2 1 15,11 3-17-15,6 0 0 16,-4-4-11-16,-10 0-9 16,-12 1-37-16,-22 6 6 15,-26 7 37-15,-23 2-8 16,-8 11 44-16,-27 10-13 16,-28 8 72-16,-15 8-32 0,-15 1-14 15,-9 3 22-15,-8-3-15 16,4-7 37-16,9-11-78 15,21-9 5-15,15-12 26 16,21-11-32-16,15-6-6 16,17-10-93-16,20-8-211 15,23-8-337-15,5-19-1470 0</inkml:trace>
  <inkml:trace contextRef="#ctx0" brushRef="#br0" timeOffset="695">2737 35 2041 0,'0'0'344'15,"0"0"-253"-15,0 0 68 16,201-18 32-16,-113 15-78 15,13 3-39-15,4 0-66 16,0-3-8-16,-8 3-1 16,-7-3-11-16,-13 0 4 0,-17 0-65 15,-21 1 17 1,-19 2 55-16,-20 0-74 0,0 0-15 16,-17 0-158-16,-25 5-89 15,-37 27 82-15,7-2-419 16,7-3-517-16</inkml:trace>
  <inkml:trace contextRef="#ctx0" brushRef="#br0" timeOffset="869">3235 170 947 0,'0'0'385'0,"0"0"-58"15,0 0-101-15,0 0 87 16,0 0-100-16,0 0-29 16,0 0-17-16,-56 89-22 15,47-39 12-15,-2 9-114 16,2 0-13-16,3 0 20 15,2-7-50-15,4-4-9 0,0-10-96 16,0 1-155-16,7-10-202 16,5-15-192-16</inkml:trace>
  <inkml:trace contextRef="#ctx0" brushRef="#br0" timeOffset="1063">3422 238 1373 0,'0'0'726'0,"0"0"-530"16,0 0-46-16,0 0 98 15,0 0 12-15,0 191-179 16,0-128-59-16,0-8-22 16,0 3-3-16,0-4-89 15,0 11-292-15,0-15-375 0,0-11-985 0</inkml:trace>
  <inkml:trace contextRef="#ctx0" brushRef="#br0" timeOffset="1264">2973 1018 1896 0,'0'0'530'16,"0"0"-490"-16,0 0 67 0,0 0 90 15,0 0-100 1,0 0-44-16,233-20-53 16,-158 8-6-16,-2 6-89 0,-8 6-257 15,-16 6-224-15,-16 13-1024 0</inkml:trace>
  <inkml:trace contextRef="#ctx0" brushRef="#br0" timeOffset="1574">3210 1340 1795 0,'0'0'484'16,"0"0"-444"-16,0 0 56 16,0 0 84-16,0 0-16 0,0 0-69 15,0 0-44-15,124 0 36 16,-101 2 19-16,-8 24-31 15,-4 7 0-15,-11 12-33 16,0 9 2-16,-6 4 34 16,-25 1-58-16,2-3 25 15,7-9-27-15,5-8-18 16,17-17 14-16,0-3-4 16,20-14-2-16,36-5-7 15,21 0-1-15,78-27-64 16,-21-8-246-16,-7-3-1155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6:24.9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29 597 1743 0,'0'0'561'16,"0"0"-459"-16,0 0 62 0,0 0 88 16,0 0-95-16,0 0-86 15,0-6-45-15,18-6 1 16,13-6 34-16,0-9-50 15,12-4-8-15,4-8 3 16,2-4-5-16,2-11-1 16,-1-2 0-16,-1-3 0 15,-3 3 12-15,-10 0-12 16,-7 8 0-16,-12 10 4 16,-4 9 13-16,-10 8 22 15,0 6 7-15,-3 9 8 16,0 6 19-16,0 0-73 15,0 17 0-15,0 29 11 0,0 19-1 16,-6 17 15-16,-7 16-24 16,0 4 11-16,0-1 38 15,4-10-49-15,4-12-1 16,2-11 9-16,3-9-9 16,-3-8 0-16,-3-8-60 15,-5-4-51-15,2-4-20 16,-8 3-157-16,4-9-240 15,4-6-68-15</inkml:trace>
  <inkml:trace contextRef="#ctx0" brushRef="#br0" timeOffset="383">15 1079 2015 0,'0'0'477'16,"0"0"-341"-16,0 0 149 16,0 0-57-16,0 0-92 0,0 0-28 15,0 0-77 1,-16-17 19-16,16 13 23 0,3 4-34 15,19 0-3-15,9-2-6 16,11 2 5-16,10-7 40 16,10 3-74-16,14-4 8 15,6 1 21-15,9-3-19 16,-3 8-11-16,-3-4-3 16,-9 6 3-16,-7 0 19 15,-13 0-19-15,-11 0 0 16,-11 0-12-16,-25 14-44 15,-9 16-181-15,0-1-800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6:50.6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2306 0,'0'0'286'0,"0"0"-231"16,0 0-40-16,0 0 76 16,0 0-91-16,0 0-46 15,0 0-593-15,3 29-870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6:50.7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1302 0,'0'0'1573'0,"0"0"-1407"0,0 0-89 15,0 0-76-15,0 0-2 16,0 0-551-16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6:48.82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122 237 1759 0,'0'0'299'16,"0"0"-233"-16,0 0 85 16,0 168 56-16,0-97-66 15,-3 5-2-15,-8 5-87 16,5-6 10-16,0-3 17 15,1-7-64-15,2-13 13 16,-3-8-16-16,3-9-1 16,0-8 23-16,-2-6-34 15,2-8 1-15,0-9 9 16,3-4 19-16,0 0-29 0,0 0 0 16,0-32-11-16,0-15-19 15,0-18-23-15,0-17 29 16,3-14 12-16,0-9-20 15,2-2 31-15,-5 2 1 16,0 11 0-16,3 15 36 16,0 15 9-16,0 21 13 15,8 11 26-15,1 8-66 16,11 4 12-16,7 1-6 16,2 9-24-16,10-3 34 15,4 10-33-15,7 3 7 16,6 0-1-16,4 0 1 15,-1 0-8-15,3 7 0 0,-6 4 0 16,-1-5 5-16,-2-1-4 16,-7-1-1-16,-13-2 0 15,-10 2-114-15,-15-2-31 16,-11 7-111-16,-20 0-236 16,-13 0-317-16</inkml:trace>
  <inkml:trace contextRef="#ctx0" brushRef="#br0" timeOffset="264">102 602 1874 0,'0'0'327'16,"0"0"-231"-16,0 0-51 15,0 0 124-15,0 0 42 16,0 0-75-16,167 32-72 16,-99-29 26-16,5 1-88 15,5 1-2-15,-6 5 3 16,-3 4-3-16,-13 5-173 16,-18 7-327-16,-18 0-131 15,-16-9-1019-15</inkml:trace>
  <inkml:trace contextRef="#ctx0" brushRef="#br0" timeOffset="498">187 1037 1874 0,'0'0'349'0,"0"0"-252"16,0 0 60-16,0 0 50 15,0 0-46-15,0 0-84 16,0 0-18-16,85 57 59 16,-26-54-105-16,10 0-7 15,6-3-6-15,0 0-37 16,21 12-199-16,-19-3-318 16,-15 0-409-16</inkml:trace>
  <inkml:trace contextRef="#ctx0" brushRef="#br0" timeOffset="871">1303 572 1798 0,'0'0'494'15,"0"0"-341"-15,0 0-51 16,0 0 41-16,0 0 108 16,0 0-191-16,0 0-17 15,119 45 48-15,-68-4-58 16,11 9-6-16,4 0-13 15,2 3-5-15,2-5 43 16,-8-4-52-16,-7-8 0 16,-13-10-12-16,-11-6 8 15,-19-2-124-15,-12-6-135 16,0 0-65-16,-29-2-13 16,0-10-226-16</inkml:trace>
  <inkml:trace contextRef="#ctx0" brushRef="#br0" timeOffset="1104">1833 540 1585 0,'0'0'504'16,"0"0"-377"-16,0 0-18 15,0 0 85-15,0 0 73 16,0 0-92-16,0 0-96 15,-108 195 33-15,60-127-94 16,-8 5-17-16,-4 1 35 16,-5 0-36-16,0-4-98 0,-37 20-280 15,17-24-442 1,7-9-1003-16</inkml:trace>
  <inkml:trace contextRef="#ctx0" brushRef="#br0" timeOffset="1537">0 1478 1818 0,'0'0'522'16,"0"0"-460"-16,0 0 78 16,0 0 86-16,0 0-26 15,0 0-46-15,0 0-154 16,3 0 6-16,40 0 50 16,16 0-14-16,26 0 6 15,20 0-15-15,45 0-24 16,51 0 59-16,37 0-68 15,8-5 0-15,-39 3 58 16,-60 2-58-16,-50 0 0 0,-4 0-1 16,7 0 1-1,12-2 7-15,2 0-7 0,-18-3 0 16,-25 4 0-16,-25-2 0 16,-23 3-21-16,-13 0-49 15,-10 0-75-15,0-10-114 16,0 4-484-16,0-5-1084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6:54.7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847 324 1405 0,'0'0'298'0,"0"0"-172"16,0 0 89-16,0 0-22 15,6-162-5-15,-26 128-26 16,-6-3-77-16,-3 6-15 16,-7 3-3-16,-7 4 24 15,-13 16 66-15,-9 8-129 16,-17 6-27-16,-9 42 35 16,-8 21-35-16,8 22 29 15,9 19-8-15,19 5-21 16,21 8 37-16,22 2-38 15,14-4 0-15,6-9 31 0,3-12-30 16,26-16-1-16,14-15 0 16,10-19 1-16,12-22-22 15,14-18-27-15,12-10-10 16,8-23 57-16,9-31-35 16,6-19 21-16,4-16-22 15,0-11-5-15,-1-8 31 16,-9-6-32-16,-15 6 20 15,-22 11 23-15,-28 14 9 16,-23 19 56-16,-20 16 6 16,0 16-12-16,-23 11 76 0,-20 13-105 15,-5 8 15-15,-12 0 13 16,1 18-51-16,-3 14 4 16,6 12-11-16,10 6 1 15,7 9 23-15,13 9-24 16,6 2-2-16,8 7 1 15,4 5 1-15,5-2-6 16,3 2-9-16,0 1 15 16,0-6-22-16,0-7 4 15,0-2-2-15,0-12-2 16,0-10 4-16,0-12-24 16,3-16-3-16,0-10 24 15,2-8-19-15,1 0 38 16,3-24 2-16,8-23-1 0,9-12 1 15,10-12 0-15,7-5-8 16,10 6 8-16,-2 5 11 16,3 17-11-16,-12 20-9 15,-4 22-17-15,-5 6 40 16,-7 32-14-16,2 26 42 16,-10 20-42-16,2 4 74 15,-1 0-74-15,4-3 0 16,4-10 34-16,5-14-34 15,8-15-19-15,2-17-2 16,4-17-45-16,-1-6 55 16,6-23-55-16,-9-30 39 15,-2-7 3-15,-12-11 24 16,-8 3-11-16,-6 12 11 16,-8 12 13-16,-6 20 86 0,0 16-84 15,0 8 4-15,0 6 25 16,-3 35-44-16,-3 14 0 15,6 10 1-15,0 5 13 16,32-6-16-16,24-9 2 16,18-10 0-16,14-16-21 15,11-17-18-15,-6-12-6 16,-8 0 26-16,-20-29 19 16,-25-16 12-16,-25-6-3 15,-15-10-9-15,-15-4 112 16,-45-2-47-16,-19 2-18 15,-12 9-9-15,-4 11-37 0,7 16-2 16,16 26-41-16,22 3-301 16,27 0-602-16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6:55.2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0 537 0,'0'0'1873'15,"0"0"-1602"-15,0 0-255 16,0 0 35-16,0 0 194 16,0 0-113-16,0 0-26 15,153 161-35-15,-83-73-44 16,9 13 100-16,6 2-94 16,0-1-9-16,3-7 58 15,-3-6-73-15,-3-13 8 16,-7-11-16-16,-10-9 8 15,-3-13 20-15,-11-6-29 0,-12-13 0 16,-7-4 16-16,-12-11-16 16,-10-3 0-16,-4-6-9 15,-6 0-9-15,3 0 3 16,-3 0-66-16,0-12-97 16,0-16-63-16,0-18-362 15,0 6-81-15,0-6-1078 0</inkml:trace>
  <inkml:trace contextRef="#ctx0" brushRef="#br0" timeOffset="381">1156 44 1706 0,'0'0'335'16,"0"0"-240"-16,0 0 102 16,0 0 70-16,0 0 8 15,0 0-115-15,0 0-102 16,-111 94 93-16,35-29-97 15,-15 19-8-15,-14 11 68 16,-10 9-85-16,1 1-8 0,6-7 27 16,17-13-42-1,15-14 45-15,17-19-51 0,16-10 0 16,11-13-14-16,8-11 14 16,12-3-36-16,1-10-30 15,-1 1-116-15,-2-2-167 16,8-4-565-16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8:52.40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0 899 1609 0,'0'0'274'16,"0"0"-211"-16,0 0 72 16,0 0 54-16,0 0-57 0,187-106-58 15,-110 45-64 1,8-10-2-16,5-9-7 0,-13-6-1 16,-11-3-12-16,-19 2 2 15,-22 4 10-15,-22 7 12 16,-3 18-6-16,-13 10 60 15,-22 15 73-15,-8 18 15 16,-7 12-38-16,-4 3-36 16,-6 25-25-16,7 24 24 15,8 16-46-15,8 20-16 16,11 10 49-16,10 11-38 16,13 2-26-16,3 2 24 15,0-11-17-15,3-7 15 16,21-12-24-16,5-15-9 0,10-18 0 15,7-18-44 1,5-17-66-16,25-12-156 0,-13-15-415 16,-7-18-643-16</inkml:trace>
  <inkml:trace contextRef="#ctx0" brushRef="#br0" timeOffset="691">1102 665 1854 0,'0'0'591'0,"0"0"-494"15,0 0 153-15,0 0 10 0,-206 19-112 16,148 4-68-16,5 6-41 16,14 7-17-16,10 4 14 15,12 3-36-15,14 1 0 16,3 1 0-16,6-4-5 15,27-9-39-15,13-9-39 16,10-17-14-16,2-6-9 16,7-14-134-16,2-25 27 15,-15-6-10-15,-7 8 89 16,-14 9 134-16,-19 15 4 16,-12 13 195-16,0 0 25 15,0 13-134-15,-9 24 40 16,-2 0-30-16,8-1-54 15,3-9-21-15,0-12-24 16,17-15-1-16,16 0 0 0,2-24-79 16,5-26 59-16,-4-9-19 15,-4 0-4-15,-2 0 42 16,-10 14 2-16,-5 19 11 16,-4 18 60-16,-5 8-62 15,4 21 37-15,-6 31-6 16,-1 13-29-16,-3 9 11 15,0-1-23-15,3-5 0 16,4-18 4-16,-1-15-4 16,0-18-25-16,0-17 16 15,2 0 9-15,-5-40-21 16,3-19 17-16,5-12 4 0,4-8 0 16,5 3 0-16,7 5-8 15,2 12 7-15,4 19 2 16,-1 21 15-16,8 19-14 15,-4 2 15-15,-1 43 64 16,5 20-31-16,-7 12-16 16,-1 8 53-16,1 0-39 15,-4-8-8-15,-2-16-40 16,-4-13-28-16,-11-18-42 16,-7-16-83-16,-5-14-191 15,-14 0-345-15,-12-21-1302 0</inkml:trace>
  <inkml:trace contextRef="#ctx0" brushRef="#br0" timeOffset="914">821 498 1854 0,'0'0'476'0,"0"0"-402"15,0 0-47-15,0 0 144 16,0 0 15-16,174-166-83 16,-106 145-52-16,-3 8-51 15,-6 13-14-15,-2 6-208 16,-18 21-263-16,-10-4-243 0</inkml:trace>
  <inkml:trace contextRef="#ctx0" brushRef="#br0" timeOffset="1036">1587 116 2246 0,'0'0'479'0,"0"0"-396"15,0 0 41-15,0 0-124 16,220 123-180-16,-152-78-1198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1:43.03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129 306 1986 0,'0'0'340'0,"0"0"-247"15,0 0-72-15,0 0 68 16,0 0 23-16,0 0-14 16,0 0-4-16,-36 248 18 0,36-130-16 15,0 2-51 1,0-8-2-16,3-11-10 0,7-10-33 15,-4-17 31-15,0-15-31 16,-3-18 0-16,2-17 20 16,-5-16-20-16,3-8 0 15,-3 0 4-15,0-14 7 16,0-32 13-16,0-23-24 16,-17-19 0-16,-5-19 9 15,-4-14-9-15,3-11-1 16,3 2-16-16,10 6 10 15,10 17-13-15,0 30 13 16,22 20-22-16,29 25 23 16,9 22-28-16,16 10 33 0,3 4-5 15,0 28 6-15,-11 9-12 16,-16 4 12-16,-15 5 0 16,-18 0 30-16,-19-1-29 15,0 1 47-15,-42-2 12 16,-17-4-38-16,-13-6 42 15,-4-8-57-15,5-8-6 16,9-14-2-16,16-6-29 16,19-2-175-16,21-2-363 15,6-19-511-15</inkml:trace>
  <inkml:trace contextRef="#ctx0" brushRef="#br0" timeOffset="275">1350 0 2297 0,'0'0'310'0,"0"0"-176"16,0 0-132-16,0 0 153 15,0 0 47-15,-187 222-91 16,142-86-21-16,11-4-49 15,12 8-11-15,8 5 42 16,14-26-70-16,0 7-1 16,4-14-1-16,28-15-38 0,8-11-30 15,39-8-198-15,-11-22-336 16,-9-20-476-16</inkml:trace>
  <inkml:trace contextRef="#ctx0" brushRef="#br0" timeOffset="528">1933 353 2431 0,'0'0'383'0,"0"0"-383"16,0 0 19-1,0 0 119-15,0 212 43 0,0-125-82 16,0 4-65-16,0-3-26 16,0 1-16-16,0-14-13 15,9-3-118-15,11-1-153 16,-3-19-367-16,-5-13-136 0</inkml:trace>
  <inkml:trace contextRef="#ctx0" brushRef="#br0" timeOffset="1217">1664 978 2246 0,'0'0'365'0,"0"0"-365"16,0 0 0-16,0 0 54 16,0 0-40-16,233-74-14 15,-148 48-54-15,-3 3 3 16,-8 6 50-16,-14 8-44 15,-21 9 27-15,-13 0 0 16,-16 0 18-16,-10 19 40 16,0 14 45-16,-7 7 16 15,-13 8 20-15,2 3-36 16,4-3-19-16,11-1-42 16,3-10-13-16,3-4-22 15,23-10 11-15,11-11-75 16,2-12 50-16,-4 0-39 0,-5-23 29 15,-10-19 22 1,-14-5 13-16,-6-10 21 0,0 1 24 16,-14 10 17-16,-8 4 18 15,-1 13-58-15,3 14 11 16,11 7-17-16,6 8-16 16,3 0-18-16,0 0-109 15,23 14 36-15,16-2 2 16,7 1-47-16,5-9 41 15,3 1 47-15,-6-1 16 16,-5 4 21-16,-10 8 16 16,-10 2-5-16,-11 7 78 15,-7-4 6-15,-5 4-20 16,0-4 0-16,0-8-37 16,0-3 25-16,0-6-34 15,0-4 13-15,0 0 15 16,0-8-46-16,0-20-65 0,3-9-11 15,26-7-29-15,7 4 14 16,3 4 1-16,1 12 60 16,-5 11 23-16,-5 13 14 15,-4 0 33-15,-9 19 70 16,-8 20-3-16,-2 8 84 16,-7 5-87-16,0-4-36 15,0-6-15-15,0-12-53 16,0-12 0-16,0-7-30 15,7-11-161-15,15 0-159 0,1-19-250 0</inkml:trace>
  <inkml:trace contextRef="#ctx0" brushRef="#br0" timeOffset="1652">3402 848 2116 0,'0'0'626'0,"0"0"-565"15,0 0 107-15,0 0 94 16,-154 166-126-16,138-122-81 16,16-3-55-16,0-2-43 15,7-7-15-15,22-12-88 16,5-13-47-16,1-7-67 0,-5-7 58 16,-7-25 139-16,-7-11 26 15,-9-5 37-15,-7 3 55 16,0 9 67-16,0 11 82 15,0 10-32-15,0 15-27 16,0 0-47-16,0 32-91 16,0 24 4-16,0 18 29 15,0 15-39-15,19 5 28 16,18 4-28-16,14-2 77 16,2-8-7-16,-1-8-65 15,-15-12-6-15,-18-15 6 16,-19-9 1-16,0-12 22 15,-16-7-17-15,-18-12 16 16,-5-9 43-16,-4-4-64 16,5 0 4-16,-1-33-11 0,5-14-3 15,9-17-35-15,14-58-97 16,11 16-212-16,0 6-353 0</inkml:trace>
  <inkml:trace contextRef="#ctx0" brushRef="#br0" timeOffset="1909">1894 607 2129 0,'0'0'347'16,"0"0"-338"-16,0 0 4 15,0 0 189-15,187-180-48 16,-130 153-63-16,0 10-52 16,-9 14-37-16,-5 3-2 15,-4 0-152-15,4 18-174 16,-10 1-165-16,-10-5-391 0</inkml:trace>
  <inkml:trace contextRef="#ctx0" brushRef="#br0" timeOffset="2066">2646 140 1702 0,'0'0'375'0,"0"0"-180"0,0 0 40 15,0 0-5-15,0 0-38 16,0 0-112 0,174-4-50-16,-165 33-30 0,-9 9-57 15,0 33-176-15,-16-12-389 16,-4-6-918-16</inkml:trace>
  <inkml:trace contextRef="#ctx0" brushRef="#br0" timeOffset="3231">4225 915 1735 0,'0'0'506'0,"0"0"-452"0,0 0-8 15,0 0 107-15,0 0-24 16,0 0-66-16,0 0-56 15,65 0-14-15,4 0-48 16,-7 5-418-16,-17-4-379 0</inkml:trace>
  <inkml:trace contextRef="#ctx0" brushRef="#br0" timeOffset="3409">4129 1203 1916 0,'0'0'498'16,"0"0"-471"-16,0 0 11 15,0 0 72-15,0 0-62 16,201 17-48-16,-113-17-210 16,-6 0-340-16</inkml:trace>
  <inkml:trace contextRef="#ctx0" brushRef="#br0" timeOffset="4101">5024 751 1891 0,'0'0'348'16,"0"0"-277"-16,0 0-19 15,0 0 27-15,185-104-2 16,-126 56-68-16,-5-5-9 16,-15-1-8-16,-16-3 8 15,-20 11 14-15,-3 4 69 16,-3 13 36-16,-25 11 32 16,-3 13-27-16,-6 5-60 15,-2 17-19-15,-1 35-36 16,5 18 6-16,2 13 18 15,13 10-33-15,11-2 0 16,6-2-1-16,3-7 0 16,0-8-6-16,0-12 4 0,0-16 3 15,0-9 10-15,0-13-10 16,0-14 0-16,0-8 6 16,-5-2 8-16,-1 0 14 15,3 0-27-15,3-15 5 16,0-4-6-16,3-1-34 15,31-3-10-15,14-5 14 16,12 5-31-16,2 4-18 16,-3 8-27-16,-7 5 55 15,-13 6 50-15,-13 0-40 16,-12 0 41-16,-14 15 26 0,0-4 31 16,-23 5 52-1,-23-1-55-15,-7-3 1 0,-3-6 47 16,4-3-75-16,10-3-8 15,8 0 14-15,12 0-19 16,9 0 2-16,9-7-15 16,4 7 0-16,0 0-1 15,0 0-42-15,24 0-2 16,8 4 43-16,11 12-2 16,5 11-4-16,2 0-3 15,-4-3 10-15,-1-1 0 16,-5-1 0-16,-1-9-65 15,4-5-93-15,16-8-129 0,-7 0-332 16,-2-19-60-16</inkml:trace>
  <inkml:trace contextRef="#ctx0" brushRef="#br0" timeOffset="4402">6322 62 1824 0,'0'0'714'16,"0"0"-602"-16,0 0-72 16,0 0 175-16,0 0-42 15,0 0-15-15,-15 209-80 0,15-88 2 16,0 11 7-1,0 7-27-15,0 0-9 0,0-10-9 16,0-9-18-16,0-10-13 16,0-16-11-16,0-14-18 15,0-15-47-15,3-16-167 16,12-13-427-16,-1-21-897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6:56.4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797 272 1498 0,'0'0'401'16,"0"0"-215"-16,0 0-81 16,0 0 145-16,0 0 31 0,-20-153-108 15,-12 120-62-15,-11 3-45 16,-10 7-32-16,-15 5 52 16,-11 10-38-16,-9 8 10 15,-3 0 21-15,3 38-77 16,6 18 46-16,16 20 12 15,19 12-44-15,21 13 43 16,20 0-38-16,6-4 0 16,32-9 1-16,31-12-21 15,19-14-1-15,16-18 14 16,10-14 1-16,-3-19-30 16,-6-11-8-16,-11 0-49 15,-12-14 20-15,-8-31-228 16,-22 10-298-16,-13-5-432 0</inkml:trace>
  <inkml:trace contextRef="#ctx0" brushRef="#br0" timeOffset="1687">1272 442 1416 0,'0'0'319'0,"0"0"-193"15,0 0 80-15,0 0 58 16,0 0-130-16,0 0-57 0,0 0 27 16,-119 116-29-1,100-58-16-15,4 2-27 0,7 1-20 16,8-5 30-16,0-3-42 15,17-9 0-15,19-8-9 16,10-16-3-16,2-11-45 16,5-9-21-16,-7-4 37 15,-10-30 20-15,-10-8 10 16,-9-8 11-16,-14-6 23 16,-3 1-11-16,0-4 25 15,-20 7-18-15,-3 8-18 16,7 13 69-16,2 14-46 15,8 11-18-15,6 6-6 0,0 0-7 16,17 12 6-16,19 12-20 16,7 1-21-16,5-1 26 15,1 0-29 1,1-1 39-16,-10 4-12 0,-9-2 18 16,-8 8-22-16,-6 3 8 15,-8 2 14-15,-4-2 9 16,-5-4-9-16,0-8 0 15,0-7 2-15,0-14-1 16,0-3-1-16,-8 0 16 16,2-20-8-16,3-19 8 15,3-8-16-15,0-5 0 16,3-5-7-16,26 7 7 0,7 6-1 16,7 11 0-1,-1 18 1-15,1 13 34 0,-1 2-26 16,-5 21-5-16,-1 23 74 15,-7 10-39-15,-9 0-4 16,-4 8 0-16,-3-3-20 16,-3-5 23-16,-1-6-37 15,2-11 0-15,1-10-15 16,5-12-22-16,3-11-30 16,2-4-26-16,9-8 10 15,1-30 35-15,1-16-83 16,-4-7 18-16,-3-16 94 0,-7-11-5 15,-2-7 24 1,-11-11 17-16,-1 0 5 16,-2 6 70-16,-3 12-18 0,0 17 26 15,0 24 58-15,0 23-4 16,0 21-24-16,0 3-90 16,3 39-39-16,0 29 127 15,0 18-101-15,-3 9-3 16,3 9 47-16,-3-3-56 15,0-7-2-15,3-9-13 16,2-11 0-16,-2-11-27 16,-3-14-75-16,0-12-209 15,0-9-200-15,-14-20-198 0</inkml:trace>
  <inkml:trace contextRef="#ctx0" brushRef="#br0" timeOffset="1857">2116 494 1989 0,'0'0'369'16,"0"0"-291"-16,0 0 16 15,0 0 67-15,0 0-44 16,190 0-117-16,-105 13-73 16,-12-1-239-16,-18 0-676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6:59.4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67 178 2118 0,'0'0'373'16,"0"0"-323"-16,0 0 132 16,0 155 64-16,0-76-126 15,0 14 6-15,0-7-99 16,0 0-21-16,0-9 61 16,0-12-58-16,0-16-9 15,0-16 0-15,0-13 0 16,0-17 9-16,0-3-9 15,-4-13 0-15,-5-32-2 16,-8-20-3-16,5-15-6 0,-2-19-14 16,3-10-10-16,11-10 8 15,0 5 15-15,0 11-6 16,28 18-15-16,14 29 30 16,17 28-9-16,10 28-1 15,13 4 13-15,3 39 12 16,-3 20-11-16,-8 4-1 15,-15 7 66-15,-16-6-54 16,-14-7 19-16,-18-7 13 16,-11-10-34-16,-4-13 77 15,-35-9-86-15,-20-10 0 16,-10-12 53-16,-7 0-54 16,-1-4-1-16,7-23-36 15,19 1-2-15,17 0 15 16,17 9-10-16,17 1-37 0,0 10 62 15,25 6-54-15,17 0 48 16,10 22 14-16,7 15 2 16,-4 14 80-16,1 14-57 15,-7 2 15-15,1 7 58 16,-8 0-96-16,1-9 19 16,-4-6-20-16,-4-13-5 15,-4-10-4-15,-3-22-188 16,-5-8-495-16,-9-6-624 0</inkml:trace>
  <inkml:trace contextRef="#ctx0" brushRef="#br0" timeOffset="316">963 161 2232 0,'0'0'391'15,"0"0"-303"-15,0 0 74 16,0 0 75-16,0 0-28 16,135 195-145-16,-92-107-22 15,-1 7 52-15,7 2-68 16,10 1 7-16,4-10-14 16,5-15-11-16,-3-11 28 15,-6-22-36-15,-2-21 0 16,-9-19 4-16,-8-10 10 15,-1-42-7-15,-10-28-7 16,1-21 1-16,-7-18 5 0,-3-9-6 16,-8-1-71-16,-1-12-52 15,-8 32-550-15,-3 29-1921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7:01.3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39 570 1587 0,'0'0'217'0,"0"0"-125"15,0 0 17-15,0 0 162 16,0 0-33-16,0 0-62 15,0-130 55-15,0 130-126 16,0 0-48-16,9 38-42 16,2 27 16-16,-2 29 118 15,2 21-134-15,-8 11-3 16,-3 7 0-16,0-4-5 16,0-4-7-16,-7-17 0 0,0-17 10 15,1-20 13-15,3-20-23 16,3-20 0-16,0-15-2 15,0-16 14-15,0 0-1 16,0-26-11-16,0-37-32 16,0-23 32-16,3-42-56 15,-3-47-10-15,0-31 65 16,0 11-42-16,-11 43 43 16,2 48-10-16,6 38 10 15,3 5-9-15,0 3 9 16,0 7 0-16,0 19 77 0,0 11-77 15,9 7 42-15,2 4-28 16,5 1-2-16,3 7 9 16,11 0-21-16,7 2 0 15,8 0 31-15,4 0-18 16,10 4-2-16,6 9-11 16,7-5 0-16,10 1 10 15,10-6-10-15,2-3 0 16,-1 0 25-16,-8 0-25 15,-10 0 0-15,-19 0 0 16,-14-3-31-16,-19 3 25 16,-17 0-114-16,-6 0-82 15,-45 18-154-15,-18 8-364 0,-5-2-1161 16</inkml:trace>
  <inkml:trace contextRef="#ctx0" brushRef="#br0" timeOffset="242">0 918 1761 0,'0'0'264'15,"0"0"-191"-15,0 0 2 16,0 0 138-16,0 0 52 15,0 0-50-15,0 0-88 16,133 0-6-16,-74 1-88 0,14 9-23 16,38 19-10-16,-17 4-188 15,-12-5-603-15</inkml:trace>
  <inkml:trace contextRef="#ctx0" brushRef="#br0" timeOffset="1059">2030 0 859 0,'0'0'1064'0,"0"0"-897"15,0 0-90-15,-178 189 105 16,87-18 6-16,-4 45 19 16,16-13-83-16,24-36-33 0,29-53 8 15,15-34-50-15,5 12-1 16,6-1-39-16,0 1 8 16,13-17-34-16,23-14 16 15,7-18-150-15,16-17-163 16,-11-7-396-16,-11-19-1150 0</inkml:trace>
  <inkml:trace contextRef="#ctx0" brushRef="#br0" timeOffset="1535">1852 937 1862 0,'0'0'519'15,"0"0"-462"-15,0 0-50 16,0 0 97-16,0 0 61 16,196-44-32-16,-146 44-92 15,-1 29-13-15,-10 19 57 16,-5 5-61-16,-19 12-10 16,-12 2-14-16,-3-2 6 15,0-4 4-15,-3-8-10 16,-6-14 0-16,3-15 0 15,6-13-52-15,0-11-30 16,0-2-32-16,26-37 19 0,10-17-15 16,2-14-39-1,2-7 36-15,-1 3 100 0,-2 9-33 16,-9 12 46-16,-8 18 51 16,-6 17 84-16,-11 12 36 15,-3 6-22-15,0 5-22 16,0 32 17-16,-17 16-44 15,-6 12-4-15,1 9-24 16,2-4-23-16,11-9 11 16,9-5-60-16,0-8 10 15,15-7-10-15,24-12 0 16,12-11-69-16,0-8-100 16,18-10-285-16,-10-10-278 15,-14-16-1105-15</inkml:trace>
  <inkml:trace contextRef="#ctx0" brushRef="#br0" timeOffset="1819">2747 404 601 0,'0'0'1651'15,"0"0"-1504"-15,0 0-74 16,0 0 1-16,170 74 132 15,-99-19 0-15,11 9-111 16,0 10-18-16,-3 12-23 16,-7 10 9-16,-16 3 28 0,-17 9-84 15,-23 11 7-15,-16 1 2 16,-10 2-8-16,-35-1-5 16,-8-12-3-16,-6-13-24 15,4-16-21-15,5-15-202 16,4-27-231-16,14-18-148 15,13-20-1244-15</inkml:trace>
  <inkml:trace contextRef="#ctx0" brushRef="#br0" timeOffset="2021">3965 1229 2369 0,'0'0'294'16,"0"0"-246"-16,165-18-21 16,-78 10-11-16,4 5-16 15,0 3 0-15,2 0-162 16,-25 17-381-16,-36 7-233 0</inkml:trace>
  <inkml:trace contextRef="#ctx0" brushRef="#br0" timeOffset="2173">3892 1721 2183 0,'0'0'475'16,"0"0"-420"-16,0 0 69 0,0 0 60 16,0 0-60-16,252 56-124 15,-153-47-249-15,-14-6-586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7:05.0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1247 125 1205 0,'0'0'382'0,"0"0"-172"0,0 0-45 16,0 0 41-16,0 0-23 15,0 0-2-15,-119-123-112 16,87 123-25-16,-7 0 26 15,-7 29-56-15,-1 26 5 16,2 22-17-16,2 23 4 16,14 18 47-16,10 12-53 15,16 6 0-15,3-1 20 16,0-5-19-16,6-3-2 16,10-10-8-16,-2-5 9 15,-11-6 6-15,-3-9-6 16,0-2 0-16,-39-13 15 15,-12-8-14-15,-14-14 6 16,-6-14-7-16,-11-10 0 16,-3-10 14-16,-3-8-14 0,0-5 0 15,5-9 4 1,11 0 5-16,12-1-18 0,15-3 9 16,19 0 0-16,17 0 5 15,9 1-5-15,6 8-23 16,36 7 5-16,18-1 27 15,11 9-18-15,2-1 8 16,4 6 1-16,-4 13 10 16,-7 8-9-16,-12 17-1 15,-1 21 62-15,-7 54-9 0,-6 64 45 16,-12 71 1 0,-5 36-36-16,-9-1 6 0,-4-26-55 15,3-39-4 1,3-17 47-16,4-30-36 0,3-39-2 15,-3-44 8-15,-1-38-16 16,1-14 26-16,6 0-37 16,0-9 0-16,4-9 0 15,5-32-96-15,-8-15-220 16,-7 0-576-16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7:06.23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425 94 459 0,'0'0'844'16,"0"0"-603"-16,0 0-79 0,0 0 21 15,0 0-21 1,0 0-18-16,-3-77-17 0,-14 70-69 16,-3 5-4-16,-2-2 10 15,-4 4-24-15,-3 0 62 16,-5 6-64-16,-2 19 17 15,-7 15 81-15,-2 20-71 16,2 14 34-16,4 16-27 16,10 10-23-16,6 6 52 15,13 2-91-15,10-6 5 16,0-8 40-16,16-5-54 16,24-11-1-16,16-9 0 15,12-12 7-15,17-17 13 16,14-16-20-16,4-19-52 15,10-5 46-15,-2-23-30 0,-10-32 3 16,-13-17 22 0,-22-19 11-16,-27-14 32 0,-33-17-2 15,-6-7 16-15,-54-4 74 16,-28 3-62-16,-17 19-7 16,-3 22-46-16,11 30 8 15,20 38-26-15,24 33-107 16,21 35-555-16,23 3-1808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7:09.07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0 664 1759 0,'0'0'251'15,"0"0"-162"-15,0 0-74 16,0 0 140-16,0 0 42 15,167-153-120-15,-125 109-28 16,7-12-34-16,-3-3-7 16,-4-6 56-16,-5-2-17 15,-12 5 46-15,-8 6 11 16,-3 15 10-16,-8 11 51 16,-6 12-95-16,0 5 21 15,0 13-7-15,0 0-43 16,0 11-37-16,0 36 8 0,0 21-7 15,-6 20 76 1,-5 12-80-16,-1 12 21 16,1-4 32-16,2-1-41 0,-1-6-7 15,1-5-6-15,2-2-37 16,-17 28-58-16,9-22-246 16,-8-18-743-16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7:07.3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0 656 1810 0,'0'0'317'15,"0"0"-266"-15,0 0 95 16,0 0 58-16,0 0-88 15,0 0-29-15,34-65-86 16,9 57 10-16,7-1 11 16,5 9-14-16,1 0-8 15,-7 0 4-15,-7 16-1 16,-15 19 34-16,-17 12-35 0,-10 11 31 16,0 7-2-1,-32 4-18-15,-5-4-10 0,7-9-3 16,4-16 1-16,14-13 4 15,4-16 4-15,8-11-5 16,0 0-4-16,23-28-92 16,13-22 19-16,13-15-14 15,10-8-16-15,1-5 41 16,-4 7-39-16,-8 6 94 16,-8 15 7-16,-14 18 1 15,-16 14 139-15,-7 16 9 16,-3 2 7-16,-3 12-35 15,-27 28-37-15,-7 16 36 16,3 9-3-16,-3 0-99 16,11 0 34-16,13-9-25 15,13-6-18-15,0-12 33 0,19-8-35 16,24-9-7-16,16-13-10 16,3-5-122-16,29-3-96 15,-12-9-310-15,-13-14-354 0</inkml:trace>
  <inkml:trace contextRef="#ctx0" brushRef="#br0" timeOffset="390">2032 0 1642 0,'0'0'341'16,"0"0"-214"-16,0 0 56 15,0 0 108-15,0 0 21 16,0 0-115-16,-168 147-113 16,83-91 11-16,-3 3-40 15,0 0-15-15,12-7 8 16,19 1-42-16,14-7 12 15,23 0-18-15,16 2 0 16,4-4 0-16,17 2 0 0,25-1 0 16,14-6 0-1,6-2 9-15,4-1-7 0,2-7 7 16,2 1-9-16,-9-1-1 16,-2-1-17-16,-6-3-48 15,-7 2-90-15,-4-3-197 16,-8-6-395-16,-9-12-1248 0</inkml:trace>
  <inkml:trace contextRef="#ctx0" brushRef="#br0" timeOffset="1243">1312 1031 1568 0,'0'0'250'16,"0"0"-127"-16,0 0 82 15,0 0 109-15,0 0-101 16,0 0-100-16,0 0 0 16,10 19-14-16,28 9 7 15,9 2-22-15,8 3-34 16,7 2-31-16,4 0-19 16,29 18-64-16,-13-12-217 15,-13-9-562-15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7:21.2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173 656 1309 0,'0'0'291'15,"0"0"-187"-15,0 0-30 16,0 0 62-16,0 0-92 16,17-50 14-16,-14 48 6 15,-3-1-42-15,0 3 7 16,0 0-18-16,0 0-10 15,0 0 21-15,0 0-22 0,0 0 0 16,0 0-10 0,0 0-8-16,0 0-20 0,0 0-34 15,0 0-27-15,0 0 24 16,0 5-148-16,0 1-155 16,0-2-849-16</inkml:trace>
  <inkml:trace contextRef="#ctx0" brushRef="#br0" timeOffset="1520">448 650 1405 0,'0'0'244'0,"0"0"-104"15,0 0-46-15,0 0 81 0,0 0-42 16,0 0-53-16,0 0 29 16,11-76-45-16,-11 66 9 15,0-1 47-15,-11 1-69 16,-9-6 18-16,-3 5-20 15,-2 1-10-15,-9 2 35 16,2 5-57-16,-1 3 8 16,-4 0 36-16,3 3-60 15,-3 20 19-15,-2 12-7 16,2 7-13-16,5 10 63 16,6 7-63-16,4 4 0 15,8-1 22-15,11-4-20 0,3-1-2 16,0-10 6-16,3-6 9 15,20-9-26-15,10-11 11 16,2-9-45-16,11-12 45 16,7 0-88-16,3-21 10 15,-4-18 1-15,1-13 41 16,-15-5 16-16,-5-2 2 16,-10 4 18-16,-9 4 59 15,-11 16 29-15,0 11 27 16,-3 9-33-16,0 15-5 15,0 0 19-15,0 9-96 16,0 24 0-16,0 7 29 16,0 10-18-16,0-8-11 15,0 0 0-15,0-7 10 16,10-5 2-16,2-3-12 0,2-7-76 16,3-2-24-16,6-3-256 15,-1-7-366-15,-2-8-890 0</inkml:trace>
  <inkml:trace contextRef="#ctx0" brushRef="#br0" timeOffset="2128">853 642 1861 0,'0'0'312'0,"0"0"-180"16,0 0 75-16,0 0-13 15,0 0-40-15,0 0-130 16,0 0-24-16,172-103 71 16,-129 103-44-16,-5 4 9 15,-2 21-27-15,-10 13 3 16,-6 10 60-16,-10 5-72 15,-10 5 10-15,0 3 27 16,-7-7-36-16,-19-1 17 16,3-9-18-16,-3-8 0 15,3-9 6-15,4-12-6 0,2-7 0 16,8-8 10-16,1 0-10 16,8-8-27-16,0-22-73 15,3-10-106-15,28-2 30 16,8-2-171-16,10-1 19 15,-1 6-73-15,5 0-358 16,-4 8-90-16,-6 1 849 16,-7 5 414-16,-10 0 294 15,-9 5-210-15,-8 4-246 16,-5 8 133-16,-4 5-79 16,0 3-57-16,-10 0-85 15,-16 30-77-15,0 5 55 16,-4 12-70-16,4 5-43 15,9 3 47-15,5-1-60 16,12-6 14-16,0-2-30 0,0-2 9 16,9-12 15-16,17-6-24 15,7-11-69-15,4-6 18 16,1-9-146-16,9 0-114 16,-12-13-265-16,-5-7-252 0</inkml:trace>
  <inkml:trace contextRef="#ctx0" brushRef="#br0" timeOffset="2722">1535 111 1500 0,'0'0'259'0,"0"0"-200"16,0 0 14-16,0 0 86 16,0 0-35-16,0 0-26 15,0 0-98-15,157-102 24 16,-124 98 59-16,4 4-54 15,-5 0 22-15,-2 14 4 16,-4 8-31-16,-14 4 59 16,-5 4-52-16,-7-1 11 15,-7 3 40-15,-25 4-48 0,-11-3 13 16,-2-4 2-16,-2-2-3 16,4-7 41-16,5-2-75 15,11-10-11-15,7-2 51 16,8-6-42-16,4 0 2 15,8 0-1-15,0 0-2 16,0 0 3-16,0 0-12 16,14 0 0-16,12-6 3 15,10-2-3-15,4-1-1 16,2 3-8-16,4 6 9 16,-3 0-4-16,-4 0 4 15,-3 0 0-15,-7 9 4 0,-3 5 8 16,-6 1-9-16,0-2 3 15,-4-5 2-15,4-2 22 16,3-3-30-16,0-3-1 16,-4 0 0-16,1 0-221 15,-11-15-383-15,-1 0-1608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7:27.37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0 705 709 0,'0'0'1135'0,"0"0"-883"16,0 0-81-16,0 0 36 15,0 0 6-15,0 0-104 16,0 0-64-16,53-50 41 16,-10 47-44-16,5 3 9 15,9-3-9-15,0 0-26 0,6-1-10 16,-4 2 11-16,-6 2-13 16,-8-4 11-16,-8 4-15 15,-11 0 0-15,-14 0-9 16,-12 0-96-16,0 0-183 15,0 0-448-15</inkml:trace>
  <inkml:trace contextRef="#ctx0" brushRef="#br0" timeOffset="864">368 301 1607 0,'0'0'299'0,"0"0"-145"0,0 0 69 15,0 0 6-15,0 0-123 16,0 0-21-16,0 0-33 15,6 83 45-15,0-24 14 16,-6 3-33-16,0 6-13 16,0-5-24-16,0-1-16 15,0-1 19-15,0-15-44 16,-3-6-5-16,-3-6-1 16,3-11-7-16,-2-2-56 15,5-9-239-15,0-6-260 16,0-6-188-16</inkml:trace>
  <inkml:trace contextRef="#ctx0" brushRef="#br0" timeOffset="1516">907 0 1694 0,'0'0'310'0,"0"0"-169"15,0 0 54-15,0 0-3 16,0 0 4-16,0 152-58 15,0-68-20-15,0 11-39 16,0 2-28-16,0-3-9 16,0-6-15-16,0-4-14 15,0-10-13-15,0-9 11 16,0-13-10-16,0-10-1 16,0-11-5-16,0-14 5 15,0-8 27-15,0-9-27 16,0 0 0-16,0-2-2 15,0-24 2-15,0-9-12 16,10-10 5-16,-1-7 7 0,8-4-11 16,3-1 11-16,3 1-31 15,6 11 14-15,4 10 1 16,3 14 16-16,4 10-23 16,-2 11 23-16,1 0 8 15,1 11-8-15,-7 19 0 16,-7 7 8-16,-6-3 1 15,-6 5 8-15,-11 1-10 16,-3-2 10-16,0 1 16 16,-17-5-23-16,-17 3-10 15,-1-9 14-15,-4 0-13 16,0-10 0-16,-1-3 0 16,1-11 0-16,2-4 5 15,2 0 7-15,5 0-13 0,1-13 0 16,9-5-22-16,3 1-43 15,17-1-129-15,0 2-287 16,0 8-192-16</inkml:trace>
  <inkml:trace contextRef="#ctx0" brushRef="#br0" timeOffset="2114">1476 675 1534 0,'0'0'546'15,"0"0"-407"-15,0 0-55 16,0 0 122-16,0 0-46 15,0 0-90-15,0 0-6 16,148-65-58-16,-112 65 39 16,0 6 4-16,-10 20-19 15,-6 7-3-15,-14 6-6 16,-6 6 0-16,0 1 29 16,-3 1-50-16,-17-2 0 15,4-10 0-15,0-3 0 16,6-12 0-16,7-4-27 15,0-7-1-15,3-9 7 0,0 0-100 16,0 0 3-16,19-25-9 16,10-9-41-16,5-6-33 15,5 0 3-15,4-2 50 16,-1 5 109-16,-2-2-17 16,-2 7 56-16,-8 2 16 15,-4 7 66-15,-9 5 103 16,-8 9 69-16,-9 9-51 15,0 0 59-15,0 18-73 16,-26 18-41-16,-3 8-27 16,-4 5-43-16,4 1 4 0,6 2-40 15,9-6-19 1,11-6 8-16,3 0-20 0,3-11-20 16,31-6 9-16,11-8-69 15,10-3-115-15,27-12-155 16,-12 0-403-16,-12 0-1313 15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7:38.1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0 424 1676 0,'0'0'314'0,"0"0"-241"15,0 0 79-15,0 0 70 16,0 0-70-16,0 0-6 0,62-1-67 15,-31-16-30-15,5-3-6 16,-1-8-22-16,8-9 30 16,-1-4-51-16,1-4 0 15,-4-2 14-15,1 0-14 16,-11 2 0-16,-5 11 7 16,-9 3 19-16,-7 12 90 15,-5 7-75-15,-3 9 25 16,0 3 37-16,0 3-87 15,-3 28-4-15,-17 23 0 16,3 14-11-16,1 5 47 16,6 9-48-16,3-4 0 15,4-7 11-15,3-6-11 0,0-9-6 16,0-12 6 0,-3-6 0-16,0-11-9 0,0-10 9 15,-5-5-64 1,2-7 4-16,-3-5-153 0,-2 0-239 15,5-9-358-15</inkml:trace>
  <inkml:trace contextRef="#ctx0" brushRef="#br0" timeOffset="428">1461 65 1805 0,'0'0'396'0,"0"0"-272"16,0 0 123-16,0 0 11 15,0 0-115-15,0 0-34 16,0 0-92-16,-200 94 5 16,142-53 74-16,-1 0-70 0,6 0 10 15,4 1-21 1,6-6-15-16,15-1 35 16,14-6-35-16,11 1 0 15,3-3-14-15,9-1 16 0,24 1-2 16,10-4 0-16,9-2 0 15,4-4-14-15,0 1 14 16,-4-3-48-16,-4 3 24 16,-8 2-102-16,-13 13-99 15,-7-4-290-15,-14-6-285 0</inkml:trace>
  <inkml:trace contextRef="#ctx0" brushRef="#br0" timeOffset="1323">2113 360 1733 0,'0'0'275'0,"0"0"-190"15,0 0-26-15,0 0 220 16,0 0-118-16,0 0-84 15,0 0 7-15,108-67-56 16,-75 78 18-16,-1 18-8 16,-9 11-31-16,-10 10 39 15,-10 2-46-15,-3-3 0 16,0 1 9-16,-9-5 0 16,-8-10-9-16,4-11 0 0,4-10 0 15,9-7 15-15,0-7-15 16,0-4-6-16,22-31-24 15,18-12-80-15,12-12 1 16,4-3-30-16,-2 1-9 16,0 3 111-16,-9 12-21 15,-8 7 58-15,-12 13 116 16,-11 11 31-16,-11 9 20 16,-3 6 24-16,0 0-55 15,-17 10 29-15,-11 26-129 16,-6 7 6-16,5 13 49 15,2 2-54-15,12 3-4 16,12-5-19-16,3-7-8 0,6-5 28 16,26-9-34-16,10-8-63 15,8-10 2-15,5-11-153 16,-8-6-289-16,-12 0-341 0</inkml:trace>
  <inkml:trace contextRef="#ctx0" brushRef="#br0" timeOffset="2581">3795 50 1333 0,'0'0'535'0,"0"0"-390"0,0 0-34 15,0 0 176-15,0 0-67 16,0 0-58-16,0 0-38 16,0-38-70-16,-33 64 2 15,-13 11-10-15,-8 6-10 16,-5 6 52-16,-1 3-64 15,7-6 9-15,5-3 15 16,5-4-36-16,11-7 15 16,8-1-27-16,9-6 1 15,1-1 12-15,11-2-13 16,0 2 0-16,3-1 5 0,0 0-5 16,0 0-2-16,20 4 1 15,9 2 1-15,7-3 17 16,10 5-17-16,2-6 0 15,2 2 6-15,2-2 0 16,-7-6-12-16,-2 2-12 16,-7 0 18-16,-7-2 32 15,-4-4-32-15,-10-2-27 16,-8-1-2-16,-7 7-158 16,0-5-366-16,0-7-235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1:49.92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0 465 2410 0,'0'0'267'0,"0"0"-267"15,0 0 0-15,0 0 89 16,0 0-13-16,0 0-76 16,198-160-36-16,-147 99 24 15,-8 1 12-15,-14-1 19 16,-10 9-18-16,-11 13 34 16,-5 16 62-16,-3 14 30 15,0 9-37-15,0 12-82 16,0 41 2-16,0 18 34 0,-6 14-37 15,-2 7 8-15,8-5 11 16,0-4-17-16,0-9-9 16,0-9-22-16,46 0-98 15,-7-17-205-15,4-19-408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8:43.38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173 110 1577 0,'0'0'280'0,"0"0"-153"0,0 0 103 16,0 0-53-16,0 0-18 16,0 0-43-16,-46-27-40 15,43 24 11-15,3 0-4 16,0 3-38-16,0 0 33 15,0 0-72-15,-3 0 16 16,3 0 25-16,0 0-31 16,0 0 14-16,0 0-28 15,0 0-2-15,0 0 39 16,0 0-39-16,0 0-6 16,0 0 0-16,0 0 12 0,0 0-14 15,0 0 7 1,0-4 1-16,0 0 7 0,20-9-7 15,12 2-1-15,1-1-5 16,7-2 12-16,-1 3-15 16,1 3 9-16,-5 8 0 15,4 0-2-15,-5 0-2 16,-5 7 4-16,-7 13 4 16,-5 9-2-16,-14 10 16 15,-3 4-8-15,-6 11 7 16,-33 5 13-16,-15 3-24 15,-3 6-6-15,-3-7 13 16,4-2-11-16,8-5 35 16,8-10-25-16,7-3-11 0,4-9 47 15,6-6-48-15,3-2 0 16,4-3 8-16,7-6-2 16,1-4 8-16,2-1-5 15,6-5-9-15,0-2 19 16,0-3-18-16,0 3-1 15,0-3 14-15,0 0-13 16,26 0 47-16,7 0-31 16,13 0 5-16,10 0 25 15,3 0-37-15,3 0-5 16,4-3-5-16,-1 0 7 16,-6 3 17-16,-4 0-24 15,-10 0 8-15,-11 0 25 0,-11 0-32 16,-14 0-1-16,-5 3 0 15,-4 12-67-15,-7-1-109 16,-22-5-1065-16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8:48.8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0 595 1824 0,'0'0'352'16,"0"0"-249"-16,0 0-70 15,0 0 39-15,0 0 47 16,0 0-27-16,124-142-92 16,-71 87 8-16,7-4-5 15,-6-4-2-15,3-2 18 16,-12 6 26-16,-5 4 29 15,-9 14 78-15,-11 8-42 0,-9 15-9 16,-8 13 13-16,-3 5-31 16,0 8 5-16,0 36-43 15,-3 21-15-15,-14 15 16 16,3 12-46-16,2 0 0 16,2-2 5-16,1-8 5 15,3-5-17-15,1-10 7 16,5-8-59-16,-6-2-131 15,0-20-437-15,-5-9-361 0</inkml:trace>
  <inkml:trace contextRef="#ctx0" brushRef="#br0" timeOffset="301">20 1019 1521 0,'0'0'937'16,"0"0"-728"-16,0 0-47 15,0 0 113-15,0 0-71 16,0 0-95-16,0 0-58 16,19 3-24-16,21-3 42 15,13 0-27-15,12 0-24 16,10 0 32-16,14-6-44 15,2-6-6-15,8 4 4 0,-2 1 2 16,-12 5 19 0,-15-1-25-16,-18 3-37 0,-16 0-50 15,-13 0-390 1,-11 7-740-16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8:50.87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148 167 1733 0,'0'0'497'15,"0"0"-242"-15,0 0-18 16,0 0 27-16,0 0-84 16,0 0-74-16,0 0 5 15,-128-99-96-15,139 77 0 16,28 1 9-16,16 5-23 15,10 7 9-15,8 9-10 16,-5 6 0-16,-5 32 12 16,-18 18-12-16,-22 16-20 15,-23 11 19-15,0 13-10 16,-46 7 9-16,-13-3 1 0,-12-5 1 16,-2-10 1-16,5-19-1 15,13-12 0-15,8-18 9 16,21-15-3-16,12-13 17 15,11-8-14-15,3 0-8 16,8 0 22-16,24-8-23 16,18-10-8-16,5-4 1 15,7 9 13-15,-3 5-6 16,-7 4 0-16,-5 4 0 16,-12 0 3-16,-2 4-3 15,-13 7 0-15,-3-1-7 16,-5 3 2-16,-2-4 4 0,13-9-125 15,0 0-246 1,3 0-481-16</inkml:trace>
  <inkml:trace contextRef="#ctx0" brushRef="#br0" timeOffset="353">1733 59 2252 0,'0'0'579'16,"0"0"-462"-16,0 0 74 16,0 0-39-16,-187 136-43 0,102-71-46 15,0 2-57-15,6-2 48 16,14-9-33-16,12-12-9 15,21-12 12-15,15-8-24 16,17-3 0-16,0-6-1 16,6 2 2-16,31 4-2 15,8-1 1-15,11 0 0 16,4-1 3-16,-1 1-3 16,-4 2-14-16,-2 3-11 15,-11 2-64-15,-7 11-98 16,-7-7-329-16,-16-5-344 0</inkml:trace>
  <inkml:trace contextRef="#ctx0" brushRef="#br0" timeOffset="558">1195 817 2170 0,'0'0'505'0,"0"0"-352"15,0 0-18-15,0 0 65 16,0 0-44-16,0 0-95 16,69 180-7-16,-7-151-54 15,17-6-42-15,40 1-88 16,-22-10-566-16,-12 1-288 0</inkml:trace>
  <inkml:trace contextRef="#ctx0" brushRef="#br0" timeOffset="1074">2404 483 423 0,'0'0'1799'0,"0"0"-1485"16,0 0-180-16,0 0 77 16,0 0-31-16,0 0-105 0,0 0 2 15,131-41-67-15,-79 47-8 16,-5 26 12-16,-15 16-13 16,-13 8 40-16,-16 9-40 15,-3 4 11-15,-16 2 18 16,-16-2-30-16,-2-16-1 15,5-9-8-15,10-17 18 16,5-16 4-16,11-11-13 16,3 0-39-16,0-35 6 15,30-21-66-15,16-18 50 0,13-12-5 16,10-3-22 0,-1 5 75-16,-6 13-20 0,-6 12 21 15,-16 21 113-15,-14 14 1 16,-17 19-18-16,-6 5 0 15,-3 29-27-15,-6 33 94 16,-23 17-82-16,-2 13-46 16,6-2 49-16,19-7-63 15,6-12-12-15,54-23-9 16,74-29-14-16,101-29-22 16,-15-38-195-16,-12-14-654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9:00.97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56 0 2257 0,'0'0'298'0,"0"0"-225"16,0 0 6-16,24 192 228 15,-24-101-174-15,0 10-87 16,-5 6 17-16,-7-5-51 16,-1-4 15-16,6-11-25 15,1-7 7-15,-1-12 7 16,1-13-16-16,0-13-10 15,-2-15 1-15,2-18-23 16,3-9 13-16,3-5-1 0,0-26-62 16,0-13 61-16,0-3-50 15,9 3 29-15,14 5 41 16,0 14-27-16,7 9 12 16,2 13 4-16,1 3 12 15,7 0-9-15,-1 25 25 16,-4 9 10-16,2 9 53 15,-12 5-24-15,-8 3-28 16,-17-3-6-16,0 0-13 16,-17-6 47-16,-22-13-55 15,1-7 0-15,-4-20 56 16,2-2-17-16,1-8-11 16,5-25-28-16,8-12-1 15,7-5-1-15,12-20-213 16,7 11-445-16,0 9-1650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9:01.4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340 635 1850 0,'0'0'320'0,"0"0"-210"15,0 0-17-15,0 0 198 16,0 0 30-16,0 0-225 16,0 0-72-16,-125-63-1 15,90 78-23-15,2 11 0 16,10 6-9-16,17 4-13 16,6 4 7-16,0-1-5 15,29 2 1-15,7 0 13 16,7-2 5-16,2 0 1 0,4-7-1 15,-2-1 1-15,-12-10 37 16,-5 4-37 0,-21-5 0-16,-9 0 37 0,-13 5-2 15,-39-2-5-15,-16-2-26 16,-5-4-2-16,-2-5 10 16,10-6-12-16,15-6-47 15,21-14-134-15,15-15-199 16,14-11-606-16</inkml:trace>
  <inkml:trace contextRef="#ctx0" brushRef="#br0" timeOffset="297">1129 0 2192 0,'0'0'467'0,"0"0"-438"16,0 0-19-16,-26 183 238 15,-4-71-64-15,-9 14-52 16,-1 13-1-16,5-18-75 16,-1 9-7-16,2-12-1 15,2-12-31-15,7-16 2 0,-6-8-19 16,5-13-6-1,4-15-7-15,2-14-151 0,14-31-195 16,3-9-422-16,3 0-1145 0</inkml:trace>
  <inkml:trace contextRef="#ctx0" brushRef="#br0" timeOffset="578">1682 717 2254 0,'0'0'478'0,"0"0"-405"0,0 0 27 16,0 0 165-16,0 0-72 15,0 0-121-15,-170 35-32 16,124 29 44-16,10 16-25 15,7 0 13-15,19 0-20 16,10-13-40-16,7-11 23 16,42-21-35-16,25-17-16 15,84-27-68-15,-14-32-218 16,-10-10-686-16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9:00.2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424 224 1770 0,'0'0'263'0,"0"0"-154"16,0 0 53-16,0 0 77 15,0 0-17-15,0 0-135 16,0 0 11-16,0-171 1 15,-14 148-23-15,-9 5 47 16,-3 9-72-16,-10 9-30 16,-10 0 43-16,-8 29-63 0,-9 28 5 15,4 16 7-15,11 9-12 16,14 2 49-16,18-9-50 16,16-3 1-16,0-20-10 15,25-10 9-15,22-19-65 16,5-17-47-16,7-6-59 15,1-15-5-15,-12-27 4 16,-8-7 83-16,-12-2 83 16,-8 2 12-16,-9 8-2 15,-5 13 93-15,-6 11 39 16,0 17 58-16,0 0-101 0,0 9-55 16,3 21 55-16,3 11-43 15,8 3-9-15,-1-2-34 16,4-4 2-16,6-7-18 15,19-9-140-15,-7-14-321 16,-1-8-154-16</inkml:trace>
  <inkml:trace contextRef="#ctx0" brushRef="#br0" timeOffset="214">905 318 1815 0,'0'0'467'0,"0"0"-330"16,0 0 152-16,29 154 23 0,-24-104-144 15,-5 5-33-15,0-2-110 16,-11 1-19-16,-15-8-12 16,0-7-84-16,7-10-260 15,5-16-527-15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8:56.8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619 830 1472 0,'0'0'313'16,"0"0"-138"-16,0 0 16 16,0 0 66-16,0 0 13 15,0 0-91-15,-20-19-52 16,20 19-26-16,0 0-71 16,0 19 2-16,0 9 34 15,0 17-26-15,0 7 13 16,0 7-38-16,0 0 4 15,0 3 2-15,0-8-21 0,0-8 0 16,0-8 0-16,0-8-3 16,0-14-5-16,14-12-113 15,28-7-144-15,-4-26-293 16,-4-6-322-16</inkml:trace>
  <inkml:trace contextRef="#ctx0" brushRef="#br0" timeOffset="186">608 567 1844 0,'0'0'491'0,"0"0"-413"16,0 0-55-16,0 0 146 15,0 0-160 1,0 0-9-16,0 0-227 0,54 0-365 0</inkml:trace>
  <inkml:trace contextRef="#ctx0" brushRef="#br0" timeOffset="447">1090 410 1790 0,'0'0'269'0,"0"0"-74"0,0 0-60 16,118 198 53-16,-69-133 19 15,1-6-111-15,-4 2-47 16,-7 2-20-16,-13 0 11 16,-20 8 14-16,-6 6-53 15,-20 5-1-15,-28 1 0 16,-9-5-116-16,-25-3-96 15,17-18-274-15,6-25-347 0</inkml:trace>
  <inkml:trace contextRef="#ctx0" brushRef="#br0" timeOffset="793">384 195 1707 0,'0'0'262'0,"0"0"-159"15,0 0-65-15,-181 157 166 0,116-34 11 16,2 44-101-16,21-4 23 16,16-16-68-16,23-17-23 15,3-32-8-15,26 7-29 16,19 6 16-16,21-15-25 16,13-20-137-16,48-17-94 15,-19-20-377-15,-9-19-710 0</inkml:trace>
  <inkml:trace contextRef="#ctx0" brushRef="#br0" timeOffset="1157">2625 472 1842 0,'0'0'478'0,"0"0"-345"16,0 0-123-16,0 0 163 15,0 0 3-15,0 222-63 16,0-137-21-16,0 6-73 16,-3-6 5-16,3-3-12 0,0-10-11 15,0-9 18-15,0-11-19 16,0-11-63-16,0-12-45 16,0-17-171-16,-3-12-366 15,-3 0-772-15</inkml:trace>
  <inkml:trace contextRef="#ctx0" brushRef="#br0" timeOffset="1383">2033 587 1942 0,'0'0'357'0,"0"0"-295"0,0 0 11 16,0 0 107-16,0 0-28 15,229-12-31-15,-141-6-94 16,11-5-16-16,0-1-11 16,-2 5-28-16,2 6 3 15,12 13-165-15,-23 0-451 16,-19 0-1288-16</inkml:trace>
  <inkml:trace contextRef="#ctx0" brushRef="#br0" timeOffset="1609">3313 1000 2034 0,'0'0'341'0,"0"0"-265"15,0 0 80-15,0 0 68 16,-9 180-73-16,9-140-65 15,0-2-72-15,0-7-14 16,0-10 0-16,3-11-135 16,6-10-130-16,2-14-373 15,-2-13-367-15</inkml:trace>
  <inkml:trace contextRef="#ctx0" brushRef="#br0" timeOffset="1751">3245 593 2112 0,'0'0'469'16,"0"0"-452"-16,0 0-10 15,0 0-14-15,0 0-127 16,0 0-733-16</inkml:trace>
  <inkml:trace contextRef="#ctx0" brushRef="#br0" timeOffset="2290">3585 1002 1420 0,'0'0'250'0,"0"0"-87"16,0 0 7-16,0 178 10 16,0-146-33-16,0-12-96 15,3-11-36-15,-3-5 10 16,3-4 7-16,0-13 28 15,2-26-60-15,1-10 0 16,3-10-18-16,8-6 18 16,2 0-34-16,4 13 33 15,3 7-5-15,1 19 5 16,2 18-12-16,0 8 13 16,1 6 53-16,-4 34 24 15,-3 13-38-15,-3 12 12 0,-1 6-26 16,1-4 8-1,-6-4-18-15,-5-11-14 0,-6-10 10 16,-3-15-11-16,0-17-31 16,0-7 30-16,0-3-16 15,-3-17-2-15,0-24-23 16,3-16 5-16,0-10 37 16,26-7-34-16,10 7 16 15,10 5 17-15,2 15 2 16,-1 20 6-16,-4 19 23 15,-4 8 46-15,-7 11 95 16,5 28-32-16,-2 7-12 16,-5 10-43-16,-1-1-36 15,-2 0 5-15,-4-12-25 16,0-4-26-16,-3-13 5 0,-5-7-7 16,-5-17-73-16,0-2-140 15,-6-27-156-15,-4-4-625 0</inkml:trace>
  <inkml:trace contextRef="#ctx0" brushRef="#br0" timeOffset="2500">3546 0 2812 0,'0'0'273'0,"0"0"-249"16,0 0-24-16,0 0 1 16,180 152-2-16,-63-87 1 15,-12-9-561-15,-9-7-374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9:05.49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0 700 2318 0,'0'0'123'15,"0"0"-123"-15,0 0 0 16,0 0 60-16,0 0 4 16,182-138-43-16,-116 77-21 15,-4-8-5-15,-3-6 4 16,-9-5 2-16,-15 0 95 15,-12 9-10-15,-6 10 44 0,-11 20 46 16,-2 17-77 0,-4 24-4-16,0 2-34 0,0 51-48 15,0 30 76-15,-4 17-44 16,-5 10-27-16,6 1 28 16,3-11-46-16,0-8 1 15,0-9-1-15,0-16-18 16,9-2-37-16,1-21-266 15,-4-15-626-15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9:05.9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754 199 2046 0,'0'0'312'0,"0"0"-228"16,0 0 25-16,0 0 160 0,-190-107-104 15,111 107-113-15,2 0 32 16,-8 41-14-16,3 25 53 16,6 27-33-16,7 15-41 15,21 7 35-15,14 3-66 16,28-11 11-16,6-10 33 15,29-17-61-15,30-21 9 16,20-19-10-16,15-21-23 16,5-19 22-16,6 0-90 15,22-65-110-15,-25 6-283 16,-24 0-668-16</inkml:trace>
  <inkml:trace contextRef="#ctx0" brushRef="#br0" timeOffset="548">1272 394 2223 0,'0'0'358'0,"0"0"-241"15,0 0-14-15,0 0 178 16,-56 212-25-16,46-141-173 15,3-2-38-15,4-4-24 16,3-9-21-16,0-9 29 16,0-12-29-16,0-8-2 15,0-13-20-15,0-7 7 16,0-7-20-16,0 0 14 16,-6-13-24-16,0-22 44 0,-2-15-49 15,5-15-3-15,3-12 52 16,0-12-43-16,0-13 20 15,0-7 3-15,0-3 21 16,0 6-4-16,0 14 4 16,6 25 0-16,11 20 49 15,6 23-23-15,13 18-1 16,13 6 2-16,7 15 3 16,9 24 43-16,3 13-55 15,2 13-16-15,-4 6 58 16,-12 5-47-16,-4 1 5 0,-10 5-3 15,-11-2 3 1,-20-7 38-16,-9 2-56 0,-12-8 0 16,-41-2 35-16,-13-9-34 15,-13-9-2-15,-1-9-2 16,-2-11-28-16,3-12 25 16,10-9-42-16,13-6-75 15,14-19-81-15,16-12-509 16,12-3-1102-16</inkml:trace>
  <inkml:trace contextRef="#ctx0" brushRef="#br0" timeOffset="1059">2260 199 2299 0,'0'0'292'16,"0"0"-168"-16,0 0-123 16,-42 184 176-16,25-95 99 15,3 5-120-15,5 7-83 0,6-7-55 16,3-6 1-16,0-15 26 15,0-11-45-15,0-15 0 16,0-14 8-16,0-13-8 16,0-16-12-16,0-4-15 15,0-16-21-15,-3-25-3 16,-1-20-49-16,-2-13 20 16,6-18 43-16,0-8-63 15,-3-11 37-15,3-4 46 16,0-3 17-16,0 14-4 15,0 16 26-15,0 26-1 16,16 21 81-16,16 20-59 16,8 12-4-16,13 9 11 15,9 0-26-15,10 6 41 16,-1 10-65-16,5 1 0 16,0-3 20-16,-14-2-19 15,-10 1-2-15,-10-4-49 0,-19-5-122 16,-9-4-298-16,-14 0-299 15</inkml:trace>
  <inkml:trace contextRef="#ctx0" brushRef="#br0" timeOffset="1255">2244 625 2324 0,'0'0'387'16,"0"0"-304"0,0 0-60-16,176-23 2 0,-97 5 71 15,23-6-96-15,-17 7-188 16,-20 4-836-16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9:04.5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0 853 1950 0,'0'0'250'0,"0"0"-209"16,0 0-26-16,0 0 29 15,0 0 45-15,196-21-12 16,-120-7-75-16,2-15-2 16,11-6 34-16,-1-10 6 15,0-11-16-15,-6-7-23 16,-10-10 7-16,-13-3 8 15,-23 2-5-15,-19 2 57 16,-17 15 45-16,0 18 2 16,-27 24 29-16,-16 23-57 15,-8 6-66-15,-12 38 37 16,1 27-58-16,3 20 0 16,10 19 26-16,16 6-14 15,13 7 9-15,17 3-7 0,3-5-13 16,0-6 18-16,3-9-19 15,17-8 0-15,3-15-6 16,2-19 6-16,9-17-18 16,8-17-47-16,12-24-122 15,37-24-124-15,-12-23-331 16,-5-8-651-16</inkml:trace>
  <inkml:trace contextRef="#ctx0" brushRef="#br0" timeOffset="353">1388 635 1884 0,'0'0'549'0,"0"0"-378"15,0 0-52-15,-174 40 130 16,102 6-56-16,-4 13-80 16,14 8-34-16,14 8-31 15,22-8-26-15,20-2 14 16,6-10-36-16,25-3-12 15,27-18-39-15,13-16-68 16,11-12-1-16,-4-6-90 16,-5-18 74-16,-16-20 80 15,-14-6 2-15,-15 0 54 16,-9 2 9-16,-9 13 80 16,-1 12 100-16,-3 11-37 0,0 6-50 15,0 0-11-15,0 14-65 16,0 18 14-16,6 7-23 15,5 1-16-15,-2-1-2 16,5-4-38-16,18-14-136 16,-7-9-196-16,3-12-417 0</inkml:trace>
  <inkml:trace contextRef="#ctx0" brushRef="#br0" timeOffset="541">1276 232 2507 0,'0'0'286'16,"0"0"-208"-16,0 0-58 16,0 0-20-16,279 86 0 15,-168-71-234-15,-12-4-793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1:50.10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0 819 2264 0,'0'0'343'0,"0"0"-259"16,0 0-49-16,195-9 3 15,-85 5-38-15,-19 4-146 16,-12 0-510-16</inkml:trace>
  <inkml:trace contextRef="#ctx0" brushRef="#br0" timeOffset="186">68 1060 2602 0,'0'0'457'0,"0"0"-417"15,0 0 10-15,0 0 14 16,181-29-64-16,-99 16-33 16,42 6-224-16,-22 1-402 15,-14-3-1230-15</inkml:trace>
  <inkml:trace contextRef="#ctx0" brushRef="#br0" timeOffset="469">1266 610 1921 0,'0'0'325'0,"0"0"-152"16,0 0 158-16,76-156 8 16,-62 120-162-16,-5 9-41 15,-3 12-67-15,-3 9 13 16,2 6-4-16,-5 0-54 15,0 28-9-15,0 21 6 16,0 16-6-16,0 9 29 16,-11 5-44-16,-1-3-1 15,1-5-1-15,5-6-80 16,6-10-68-16,0-9-171 16,0-17-579-16,9-18-1256 0</inkml:trace>
  <inkml:trace contextRef="#ctx0" brushRef="#br0" timeOffset="791">1778 0 2604 0,'0'0'377'0,"0"0"-377"15,0 0 0 1,0 0 151-16,0 0 2 0,232 121-6 16,-157-46-105-16,-2 17 12 15,-11 9 19-15,-10 10-20 16,-19 5-17-16,-18 1-26 15,-15 1 1-15,-6 0-22 16,-73 32-77-16,2-29-179 16,-5-24-730-16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9:03.8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0 446 1408 0,'0'0'284'16,"0"0"-157"-16,0 0-6 16,0 0 108-16,0 0-53 15,0 0-47-15,20-162 17 16,-11 135-57-16,-6 13 11 16,2 5 20-16,-2 7-47 0,0 2 23 15,0 17-90 1,3 33-6-16,-1 30 80 0,-2 24-53 15,-3 18 1-15,0 11-27 16,0 0 0-16,0-9 17 16,0-18-18-16,0-18 0 15,0-23-1-15,0-24 7 16,0-15-12-16,0-18-3 16,0-8 9-16,0-4-21 15,6-44 18-15,0-19-46 16,1-27 48-16,-7-43-25 15,0-36 26-15,-10 7-2 16,-10 19 2-16,8 24-1 0,4 37 1 16,8 4 0-1,0 8 25-15,0 25-7 0,14 16 5 16,6 11 5 0,6 9-16-16,10 7 44 0,6 2-56 15,15 4 0-15,8 0 34 16,12 10-28-16,8 6 7 15,11 3-13-15,3-2 0 16,-2-8 17-16,-1-2-17 16,-14-7-44-16,-14 0-24 15,-22 0-69-15,-21 0-377 16,-20 0-407-16</inkml:trace>
  <inkml:trace contextRef="#ctx0" brushRef="#br0" timeOffset="238">46 714 1910 0,'0'0'301'15,"0"0"-119"-15,0 0-107 16,0 0 86-16,0 0 7 15,0 0 12-15,0 0-52 16,193 21-118-16,-94-21-9 16,51 0-2-16,-22-13-259 15,-18 0-762-15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9:12.6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25 212 1704 0,'0'0'235'0,"0"0"-146"0,0 0-78 15,0 0 124-15,0 0 135 16,32 224-119-16,-21-100-64 15,-5 6 29-15,-3 2-43 16,0-9-4-16,0-14-42 16,0-10-14-16,5-17 23 15,-5-20-36-15,-3-22 0 16,3-15-13-16,-3-23-16 16,0-2-22-16,0-15-37 15,0-33-19-15,0-10 72 16,-14-15-23-16,2-16-1 0,-5-8 59 15,1-11-17 1,0-15 16-16,3 1-15 0,7-8 16 16,6 8 14-16,0 14-14 15,6 19 0-15,23 22 18 16,10 15 5-16,7 21-2 16,4 10-2-16,4 13 5 15,6 8 55-15,-1 0-72 16,-3 8 5-16,-1 23 40 15,-5 9-41-15,-8 11-4 16,-13 7 25-16,-15 7-10 16,-14 5 30-16,-8 2-52 0,-34-3 0 15,-17-4 24-15,-2-8-24 16,-6-15 6-16,9-13-6 16,5-17-2-16,14-12-7 15,16-35-127-15,11-19-343 16,12-8-1038-16</inkml:trace>
  <inkml:trace contextRef="#ctx0" brushRef="#br0" timeOffset="518">947 171 1713 0,'0'0'272'0,"0"0"-143"0,0 0 51 16,0 219 62-16,5-136-58 15,10 12-94-15,2 1-7 16,-1-3-15-16,4-8-46 16,-3-8 25-16,-8-18-47 15,2-19 0-15,-8-15-12 16,-3-16 12-16,0-9-9 15,0-6-15-15,-11-33-36 16,-4-14 60-16,-5-17-37 16,0-12 10-16,4-13 26 15,2-9-5-15,8-2 5 16,6 7-6-16,0 13 7 0,14 25 3 16,24 22-3-16,18 24 0 15,9 15 22-15,11 0-2 16,1 24 21-16,5 19-11 15,-9 11-29-15,-13 7 50 16,-15 15-23-16,-19 1 9 16,-20 10 2-16,-6 1-16 15,-20 0-5-15,-28-3-12 16,-18-5-5-16,-5-9 29 16,-2-14-30-16,2-14 0 15,8-20 0-15,10-16 0 16,18-7-56-16,16-44-162 0,8-9-342 15,11-4-617-15</inkml:trace>
  <inkml:trace contextRef="#ctx0" brushRef="#br0" timeOffset="969">1980 362 1691 0,'0'0'601'0,"0"0"-499"15,0 0 6-15,-17 168 114 0,7-92 70 16,1 3-189 0,5 5-39-16,4-5-1 0,0-8-28 15,0-6 10-15,0-12-45 16,0-15 0-16,0-8 16 15,0-12-16-15,0-12-15 16,0-6 5-16,0 0-5 16,0-24-2-16,-7-17-20 15,1-16 8-15,3-9 22 16,3-18-58-16,0-10 20 16,0-12 18-16,0-10-13 15,12 5-24-15,8 6 23 16,7 21 41-16,8 23-16 0,4 22 37 15,7 19-17 1,7 8 44-16,6 3-9 0,4 3 7 16,2 3-34-16,3-2-12 15,-2 1 14-15,2-2-14 16,8-1-180-16,-17 1-201 16,-19 2-450-16</inkml:trace>
  <inkml:trace contextRef="#ctx0" brushRef="#br0" timeOffset="1169">1918 637 2336 0,'0'0'348'0,"0"0"-239"16,0 0-103-16,0 0 149 15,0 0-65-15,267 17-90 16,-146-44-112-16,-16 2-458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9:10.0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635 261 1960 0,'0'0'331'0,"0"0"-211"0,0 0-99 16,0 0 161-16,0 0 28 15,22 169-53-15,-22-78-72 16,0 12-42-16,0-1 13 16,0-9-20-16,-3-4-11 15,-4-10-5-15,1-9-20 16,3-11-66-16,0-14-106 15,-5-25-152-15,2-14-302 16,0-6-419-16</inkml:trace>
  <inkml:trace contextRef="#ctx0" brushRef="#br0" timeOffset="208">0 309 568 0,'0'0'1563'16,"0"0"-1395"-16,0 0-80 16,165 0-19-16,-66-11 73 15,12-13-46-15,14-6-70 16,10 4-5-16,-5 4-21 16,-2 16 0-16,13 6-44 15,-33 28-271-15,-29 7-539 0</inkml:trace>
  <inkml:trace contextRef="#ctx0" brushRef="#br0" timeOffset="450">1335 869 2221 0,'0'0'273'0,"0"0"-205"16,0 0 63-16,0 153 72 16,0-96-71-16,3 1-78 15,7 3-53-15,3-9 23 16,0-5-24-16,4-12-57 16,6-25-146-16,0-10-327 0,-7 0-338 15</inkml:trace>
  <inkml:trace contextRef="#ctx0" brushRef="#br0" timeOffset="582">1341 554 2133 0,'0'0'303'16,"0"0"-273"-16,0 0-30 15,0 0-76-15,0 0-407 0</inkml:trace>
  <inkml:trace contextRef="#ctx0" brushRef="#br0" timeOffset="1430">1796 896 598 0,'0'0'1283'0,"0"0"-1051"16,0 0-51-16,89 165-1 15,-70-118-30-15,-8-10-96 16,-5-3-29-16,-3-11-24 16,-3-9 10-16,0-7-22 15,0-7 10-15,-6 0-81 16,-8-30-19-16,5-13-37 16,6-18-65-16,3-6-55 0,0 3 21 15,15 5 129-15,19 12 92 16,2 18 16-16,2 17 121 15,5 12 19-15,4 1 55 16,-5 33 35-16,7 10-47 16,-4 6 16-16,1 4-121 15,-3-5 2-15,-4 4 26 16,-6-6-70-16,-4-5-13 16,-6-8-23-16,-6-3 0 15,-1-10-12-15,-6-8 9 16,0-9-49-16,2-4 26 15,2-4-28-15,6-36 30 16,9-19-84-16,13-24-32 0,14-20 12 16,13-19-176-16,13-9 131 15,13-5-29-15,-3 3-108 16,-4 13 219-16,-15 20 91 16,-22 18 193-16,-17 20 63 15,-22 17-10-15,-12 14 81 16,0 8-52-16,-12 12-124 15,-19 8-2-15,-1 3-40 16,-4 18-54-16,4 26 23 16,-1 17-57-16,7 12 6 15,3 14 36-15,6 4-55 16,7 6 16-16,4 1-18 16,-1 1 0-16,7-3 14 15,0-11-20-15,0-5 0 0,0-10-3 16,0-14 3-16,10-12-16 15,0-15-32-15,-1-12-18 16,-1-10 44-16,4-7-62 16,2-11 6-16,5-25 18 15,7-12-6-15,3 2 31 16,11 4 21-16,5 13 14 16,8 14 18-16,7 15 30 15,5 0 101-15,-3 21-8 16,-3 17-72-16,-10 9 19 15,-13 3-35-15,-4 2-28 16,-9-12 32-16,-3-5-57 16,-7-11 0-16,-3-12-9 0,-7-10 9 15,-3-2-58-15,0-44-99 16,-9-13-392-16,-17-3-764 0</inkml:trace>
  <inkml:trace contextRef="#ctx0" brushRef="#br0" timeOffset="1621">1842 156 2762 0,'0'0'65'16,"0"0"-65"-16,0 0-133 0,266-85 107 15,-152 46 6-15,-13 7-552 16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9:08.5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678 472 1043 0,'0'0'621'16,"0"0"-371"-16,0 0-82 15,0 0 21-15,0 0 14 16,0 0-108-16,0 35-23 16,9 21 40-16,2 16-53 15,-8 6 38-15,-3 6-91 16,0-5-4-16,0-6 36 15,0-8-37-15,0-12-2 16,0-12-6-16,6-15-89 0,20-26-22 16,-2-2-233-16,-1-28-284 15</inkml:trace>
  <inkml:trace contextRef="#ctx0" brushRef="#br0" timeOffset="173">687 164 1617 0,'0'0'576'0,"0"0"-471"16,0 0-99-16,0 0-6 0,0 0-6 16,0 0-155-16,0 0-753 15</inkml:trace>
  <inkml:trace contextRef="#ctx0" brushRef="#br0" timeOffset="416">1231 555 838 0,'0'0'1041'0,"0"0"-868"15,0 0-33-15,-9 189 14 16,-5-125 55-16,1 1-118 16,7-7-42-16,6-4 11 0,0-13-50 15,0-11-4-15,6-10-6 16,18-14-12-16,11-9-10 16,-5-27-280-16,-4-5-496 0</inkml:trace>
  <inkml:trace contextRef="#ctx0" brushRef="#br0" timeOffset="575">1146 340 1901 0,'0'0'368'15,"0"0"-226"-15,0 0-114 0,0 0-28 16,0 0-116-16,0 0-568 15</inkml:trace>
  <inkml:trace contextRef="#ctx0" brushRef="#br0" timeOffset="814">1347 0 1706 0,'0'0'288'0,"0"0"-42"16,127 151-42-16,-62-71 6 0,4 11-60 16,2 3-57-16,-1 6-26 15,-5 4-40-15,-16-3 23 16,-13 7-50-16,-27-2 0 16,-9 0-6-16,-15-3-44 15,-70 14-110-15,6-28-170 16,0-18-412-16</inkml:trace>
  <inkml:trace contextRef="#ctx0" brushRef="#br0" timeOffset="1099">148 118 1872 0,'0'0'210'16,"-59"240"-162"-16,23-41 87 16,4 30 69-16,12-7-43 15,20-31-64-15,0-48-64 16,20-32 5-16,22-30-38 15,21-15-46-15,90 8-151 16,-12-15-320-16,6-11-599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9:38.4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0 124 2034 0,'0'0'515'0,"0"0"-463"15,0 0 3-15,0 0 128 16,0 0-21-16,0 0-34 16,30 70-63-16,-18-5-4 15,-1 20 42-15,-5 18-34 16,-3 14-16-16,-3 0-28 15,0-3-10-15,0-4 53 16,0-13-68-16,0-18 1 0,0-14 22 16,-3-20-21-16,3-16-2 15,0-12-8-15,0-14 8 16,0-3 1-16,0-3-1 16,0-42-33-16,0-26 23 15,11-25-26-15,-5-45 9 16,-6-38-12-16,0 7 22 15,-14 27-2-15,-6 31 5 16,14 49 14-16,0 7 0 16,-1 4 15-16,7 24 24 15,0 16-6-15,0 5-9 16,0 3 39-16,0 2-62 16,13 2-1-16,13-2 24 0,14 4-24 15,8 0 27-15,19 0-26 16,4 0 16-16,8 0 25 15,6 0-42-15,0 0-9 16,-3 0 3-16,-4 0 12 16,-11 0 2-16,-16 0-8 15,-17 0-44-15,-11-3 11 16,-23-5-121-16,0-3-177 16,-8 5-460-16</inkml:trace>
  <inkml:trace contextRef="#ctx0" brushRef="#br0" timeOffset="248">118 715 2273 0,'0'0'549'0,"0"0"-523"15,0 0 87-15,0 0 134 16,0 0-78-16,0 0-62 16,196-2-68-16,-130-6-17 15,3-5 11-15,-3 4-33 16,2-3-54-16,-15 6-289 16,-15 4-898-16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9:42.9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2854 0,'0'0'485'0,"0"0"-485"0,0 0-196 16,0 0 14-16,0 0-591 15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9:43.1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2817 0,'0'0'566'16,"0"0"-566"-16,0 0-91 15,0 0-401-15,0 0-2098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9:41.8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367 144 2087 0,'0'0'366'0,"0"0"-250"16,0 0-65-16,0 174 173 15,-10-74 18-15,1 12-103 16,2 3-64-16,0 0-11 16,7-9-17-16,0-14 37 15,0-13-84-15,14-18 0 16,14-18-21-16,6-21 16 0,5-18-94 16,7-4-88-16,-1-69-136 15,-8-1-199-15,-14 0-528 0</inkml:trace>
  <inkml:trace contextRef="#ctx0" brushRef="#br0" timeOffset="169">0 735 2365 0,'0'0'368'15,"0"0"-279"-15,0 0-33 16,0 0 69-16,190 0-22 0,-89-28-103 15,54-22-185-15,-27 2-285 16,-17 4-64-16</inkml:trace>
  <inkml:trace contextRef="#ctx0" brushRef="#br0" timeOffset="397">1146 0 1333 0,'0'0'1376'0,"0"0"-1162"16,0 0-180-16,-56 212 176 15,30-100 43-15,-2 16-148 16,-6 6-44-16,1-2-11 0,4-4-38 16,3-10 21-16,6-16-33 15,1-10-77-15,2-18-16 16,8-20-184-16,1-26-420 15,8-16-476-15</inkml:trace>
  <inkml:trace contextRef="#ctx0" brushRef="#br0" timeOffset="954">1297 622 1991 0,'0'0'469'0,"0"0"-353"16,0 0 157-16,45 190-58 0,-42-120-86 16,-3-6-67-16,0 1-61 15,0-13 14-15,0-7-15 16,0-12 0-16,0-14-9 16,0-10-45-16,0-9-9 15,0 0 45-15,0-28-40 16,11-20-33-16,9-14 13 15,9-10 3-15,10 6 38 16,4 7-33-16,5 18 50 16,-5 17 19-16,-4 21 1 15,-8 3 91-15,-9 21 35 16,-5 26-26-16,-8 5 41 16,-3 11-60-16,-6-1-27 0,0-10-24 15,0-7-29 1,0-12 27-16,0-14-28 0,-6-6 0 15,0-13-6-15,3 0-6 16,3-22-16-16,0-19 7 16,0-17-2-16,23-13 13 15,19-9 7-15,13 0 1 16,4 6-14-16,0 19 7 16,1 20 0-16,-9 20 9 15,-1 15 15-15,-7 15 87 16,-8 35 4-16,-2 18-19 15,-7 11 24-15,-12 5-52 0,-8-9-1 16,-3-3-34 0,-3-14-16-16,3-11-16 15,0-14 4-15,21-33-130 0,-1 0-83 16,0-7-608-16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9:39.9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102 581 1984 0,'0'0'481'0,"0"0"-377"16,0 0 8-16,0 0 151 15,0 0-55-15,0 0-135 16,0 0-8-16,-13 104-43 15,23-10 47-15,0 20 9 16,-4 18-48-16,0-4 10 16,2 5-17-16,-5-13-7 15,3-9 35-15,-6-16-51 16,0-18 0-16,0-20 5 16,0-20-4-16,0-15-2 0,0-17-24 15,0-5-24-15,0-3 41 16,-6-35-107-16,-2-14-5 15,5-22 24-15,0-21-31 16,-6-12-23-16,-4-11 70 16,-7-8 51-16,-3-6 10 15,3-1 16-15,1 16 3 16,9 19 12-16,10 21 45 16,0 28 47-16,20 14-50 15,23 17-23-15,11 8 61 16,12 10-71-16,4 0 1 15,-2 4 7-15,-6 22-7 16,-10 7 23-16,-10 8-24 0,-17 6-6 16,-16 9 43-16,-9 3-46 15,-20 5 11-15,-26-2-4 16,-10-7-19-16,-3-10 0 16,7-21-47-16,4-24-107 15,14-15-339-15,15-23-904 16</inkml:trace>
  <inkml:trace contextRef="#ctx0" brushRef="#br0" timeOffset="519">597 661 1998 0,'0'0'524'16,"0"0"-470"-16,0 0-53 15,0 0 139-15,0 0 33 16,199-101-104-16,-143 55-37 16,3-11-20-16,-10-2-12 15,-13-1 0-15,-13-3 0 16,-20-2 28-16,-3 7-27 16,0 7 40-16,-26 13 52 15,0 15-7-15,-4 17 29 16,1 6-40-16,-4 29-51 15,1 36 30-15,1 23-54 16,3 15 11-16,8 6 34 16,9 1-44-16,8-8 6 0,3-7-7 15,0-15 0-15,0-13 3 16,0-17-3-16,3-16-42 16,8-12 36-16,-5-16-30 15,8-6-14-15,2-6 2 16,10-33 24-16,3-8 3 15,10-2 6-15,-2 4-11 16,-1 16 9-16,-4 13 10 16,-1 16 7-16,-6 0 10 15,1 33 14-15,-6 8 64 16,0 11-41-16,-4-3-37 16,-3-5 26-16,0-7-36 15,-7-12-1-15,2-10-113 0,1-15-120 16,-3-13-267-16,-1-13-301 15</inkml:trace>
  <inkml:trace contextRef="#ctx0" brushRef="#br0" timeOffset="1091">1605 664 1625 0,'0'0'677'0,"0"0"-526"15,0 0 44-15,0 0 257 16,0 0-242-16,0 0-98 16,0 0-67-16,-93 41-37 0,51-14 68 15,4 2-58 1,5 6-18-16,7 1 31 0,9-1-31 16,11-3-1-16,6-5-14 15,0-4-46-15,23-6 20 16,12-8-110-16,4-9-35 15,4 0-19-15,-4-17-47 16,-2-15 30-16,-12-4 62 16,-5 7 116-16,-6 9 44 15,-8 7 114-15,-3 9 95 16,-3 4 43-16,0 0-65 16,0 0-78-16,3 17-16 15,5 3-25-15,1 8-3 0,7-9-65 16,13-1-22-16,11-6-2 15,16-12-21-15,3 0 38 16,-1-3-107-16,-8-20-27 16,-10-7 98-16,-15-5-20 15,-8-1 48-15,-5 1 8 16,-9 5 14-16,2 10 21 16,-5 11 101-16,0 9 0 15,0 3-12-15,0 29-99 16,0 12 38-16,0 7 34 15,0-1-46-15,0-6-16 16,0-10-28-16,6-9 1 16,3-13-10-16,5-12-130 15,-1 0-90-15,-1-57-157 0,2 1-321 16,-8-2-328-16</inkml:trace>
  <inkml:trace contextRef="#ctx0" brushRef="#br0" timeOffset="1181">2146 556 993 0,'0'0'1121'15,"0"0"-890"-15,0 0-231 16,0 0-212-16,0 0-304 0</inkml:trace>
  <inkml:trace contextRef="#ctx0" brushRef="#br0" timeOffset="1374">1520 28 2385 0,'0'0'376'0,"0"0"-313"16,0 0 122-16,0 0-1 15,0 0-71-15,184-21-54 16,-158 44-41-16,-17 10-17 16,-9 8-1-16,-23 24-179 15,-23-9-470-15,1-12-1135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9:44.4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27 848 0,'0'0'831'0,"0"0"-673"0,0 0-1 16,0 0 17-16,0 0 24 16,236 55-36-16,-148-55-101 15,23 0 21-15,13 0-1 16,15-2-26-16,2-8 33 15,6 5-52-15,0 1-14 16,1 4 8-16,5 0-29 16,1 0 33-16,0 0-34 15,0 0 7-15,-7 0 7 16,0 0-14-16,-2 9 0 0,-6 1-6 16,0-2 12-16,-3 1-8 15,-4-3 2 1,2 0 0-16,-3 0 38 0,1 1-37 15,-2-3 7-15,-5 0 13 16,0 1-20-16,-6-1 42 16,6-4-28-16,3 0-7 15,-4 0 28-15,4 0-36 16,-7 0-1-16,1 0 1 16,-8 0 0-16,-2 0 2 15,2 0-2-15,-6-4 0 16,3 2 25-16,-2-1-25 15,-4-1 0-15,0 1 0 0,-5-3 6 16,-2 2 2-16,4-3-8 16,-3-2 0-16,1 0 6 15,-1 1-6-15,-8-2 0 16,2 5 0-16,-11 1 0 16,-5 2 14-16,-4 2-14 15,-2 0 0-15,-1 0 71 16,-1 0-63-16,-1 0 1 15,-3 0-9-15,4 0 6 16,3 0 28-16,-3 0-34 16,7 0 0-16,-5 0 30 15,2 2-28-15,-5-2 26 16,-2 4-8-16,-7-4-19 16,-11 0 59-16,-8 0-60 15,-11 3 1-15,-5-3 66 0,-12 0-52 16,-6 0 4-16,-6 0-2 15,0 0-17-15,0 0 0 16,0 0-125-16,-3-20-165 16,-6-1-409-16,-1-6-1670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1:48.57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0 795 1642 0,'0'0'285'0,"0"0"-203"16,0 0-66-16,0 0 46 15,0 0 57-15,0 0-75 16,0 0 4-16,39-17-47 15,14-16 39-15,16-14-10 16,7-11-30-16,-2-16-19 16,-1-9-54-16,-21-9-18 15,-16 3 71-15,-22 1-19 16,-14 12 39-16,0 14 50 16,-25 18 48-16,0 15 13 15,-4 26-7-15,-5 3-35 16,2 47-15-16,-1 32-38 15,4 26 26-15,6 18 7 0,7-3-31 16,10-2-10-16,6-14-7 16,0-13-1-16,6-16 18 15,20-16-18-15,10-14-36 16,43-32-85-16,-11-13-180 16,-2 0-316-16</inkml:trace>
  <inkml:trace contextRef="#ctx0" brushRef="#br0" timeOffset="652">868 586 1844 0,'0'0'331'0,"0"0"-224"15,0 0 50-15,-197 103 136 0,148-59-126 16,10 3-94-16,16-3-29 15,17 1-44-15,6-9-2 16,12-10-61-16,31-11-65 16,16-15 1-16,9 0-111 15,2-38-39-15,-4-14 116 16,-15 3 75-16,-17 3 75 16,-15 13 11-16,-13 14 89 15,-6 16 172-15,0 3-159 16,0 16-68-16,0 23 55 0,0 10-25 15,0 1-48-15,0-2-16 16,23-10-4-16,8-12-11 16,8-16-71-16,-1-10-2 15,9-13 7-15,-4-29-2 16,-5-10 36-16,-2-7 35 16,-10 0 12-16,-6 8 102 15,-7 16-9-15,-7 15 23 16,2 17-9-16,-5 3-54 15,-3 29-37-15,3 27-15 16,-3 12 10-16,0 12 15 16,0-3-26-16,0-7 0 15,0-14-6-15,0-18 6 16,0-17-8-16,0-18 7 16,0-3 1-16,0-18 42 0,0-26-33 15,0-15 6 1,14-8 15-16,4-2-24 0,9 10 11 15,-4 11-11-15,3 23-5 16,0 13 44-16,1 12-45 16,2 6 24-16,-3 30 20 15,-1 13-8-15,-5 10-3 16,3 4-10-16,-3-4 17 16,-1-11-21-16,1-8-19 15,3-19-209-15,-3-13-4 16,-10-8-493-16</inkml:trace>
  <inkml:trace contextRef="#ctx0" brushRef="#br0" timeOffset="880">639 413 2082 0,'0'0'375'16,"0"0"-326"-16,0 0-16 16,0 0 150-16,196-157-81 15,-128 128-102-15,-5 8-12 16,-4 12-158-16,3 9-55 0,-16 0-271 16,-7 0-773-16</inkml:trace>
  <inkml:trace contextRef="#ctx0" brushRef="#br0" timeOffset="990">1330 91 1735 0,'0'0'535'0,"0"0"-482"15,0 0-17-15,0 0-36 16,222 44-23-16,-134-17-760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9:49.33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3167 0,'0'0'616'0,"0"0"-616"16,0 0-55-16,0 0 54 16,0 0-76-16,0 0-929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9:48.21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0 893 408 0,'0'0'1968'0,"0"0"-1772"15,0 0-163-15,0 0-18 16,210-38 40-16,-134-1 6 16,6-11-61-16,6-5-7 0,0-10-5 15,-3-9-28-15,-12-3-36 16,-16-5-54-16,-14 2 42 15,-20 1 87-15,-13 4 2 16,-10 14 12-16,0 11 85 16,-3 12 48-16,-16 14 15 15,-4 12 12-15,-8 12-64 16,-4 6 20-16,-7 41-70 16,-1 27 5-16,-4 20 12 15,9 21-37-15,2 12 38 16,6-1-47-16,10-1-3 15,11-8 55-15,9-9-74 16,0-10 1-16,16-14-9 0,21-19 0 16,14-19-10-16,12-19-38 15,13-21-24-15,12-6 39 16,3-27-83-16,5-29-71 16,-8-18-99-16,13-56-220 15,-29 16-22-15,-16 4-234 16</inkml:trace>
  <inkml:trace contextRef="#ctx0" brushRef="#br0" timeOffset="201">1362 6 1620 0,'0'0'496'15,"0"0"-265"-15,0 0 51 16,0 0-117-16,0 0 63 16,0 0-34-16,6 236-89 0,-6-128 33 15,0 8-74 1,0 1-31-16,0-5 45 0,-3-12-67 15,0-8-10-15,3-15-1 16,0-18-72-16,0-22-9 16,9-27-180-16,5-10-244 15,0 0-365-15</inkml:trace>
  <inkml:trace contextRef="#ctx0" brushRef="#br0" timeOffset="641">1084 602 2036 0,'0'0'545'16,"0"0"-524"-16,0 0 1 0,0 0 180 15,0 0-75-15,183 14-81 16,-110-14-38-16,-2 0 2 16,-6 0 57-16,-12 0-35 15,-10 17-16-15,-14 22 88 16,-6 10-17-16,-10 12-2 15,1 6-25-15,1 0-44 16,9-5 38-16,8-5-54 16,8-16-21-16,8-15 14 15,5-17-86-15,2-9-82 16,1-12-89-16,-2-33-31 16,-12-4 37-16,-10-10 8 15,-6 0 134-15,-13 3 116 0,-7 9 57 16,-1 14 196-16,-5 16 64 15,0 11-10-15,0 6-43 16,0 6-136-16,0 33-44 16,0 10 48-16,0 7-37 15,0-1-29-15,3-1-29 16,6-10-29-16,5-8-5 16,-2-9-3-16,5-6-98 15,5-17-11-15,15-6-151 16,-1-27-394-16,-4-7-600 0</inkml:trace>
  <inkml:trace contextRef="#ctx0" brushRef="#br0" timeOffset="932">2861 650 1655 0,'0'0'1185'15,"0"0"-957"-15,0 0-111 16,0 0 105-16,-196-7-42 16,137 36-90-16,7 10-33 15,10 7-14-15,9 7 1 16,16 5 17-16,14 3-55 16,3-5-6-16,0-4 0 15,17-11 9-15,14-8-12 0,13-12 3 16,8-12-18-16,7-9 17 15,-4 0-92-15,-2-22-53 16,-10-15-116-16,-18 5-642 16,-14 5-1407-16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9:47.4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33 146 1803 0,'0'0'515'16,"0"0"-478"-16,0 0 121 0,0 0 76 15,0 217-47 1,0-106-32-16,0 12-102 0,0 3 25 16,0 0-14-16,0-15-34 15,-3-17 43-15,-4-21-73 16,4-20 6-16,-1-21 6 15,4-16-4-15,0-16-8 16,0 0 0-16,0-32 7 16,0-26-14-16,0-24 2 15,0-24-25-15,0-14 15 16,-3-37-1-16,0 13-3 16,-3 3-2-16,2 7 21 15,4 48-26-15,0 5 26 0,20 28 0 16,13 27 18-1,12 20-17-15,9 6 31 0,6 0 13 16,10 9-24-16,5 12 59 16,1-7-80-16,-2 1 9 15,-1-9 4-15,-8-3-11 16,-6-3-4-16,-13 0-11 16,-17-6-113-16,-15-16-156 15,-14 9-620-15</inkml:trace>
  <inkml:trace contextRef="#ctx0" brushRef="#br0" timeOffset="221">36 786 2383 0,'0'0'514'15,"0"0"-477"-15,0 0 1 16,0 0 197-16,0 0-144 16,230-13-74-16,-159-1-17 15,28-3-95-15,-20 5-545 16,-14 3-1451-16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9:45.72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603 590 1790 0,'0'0'296'16,"0"0"-227"-16,0 0 76 15,0 0 71-15,0 0-43 16,6 157-19-16,-6-108-72 15,0 4 5-15,0 1 5 16,0-5-18-16,0-4 13 0,0-7-72 16,0-5 6-16,0-10-14 15,0-12 2-15,0-3 9 16,6-1-18-16,8-7-25 16,3 0-2-16,9-41-108 15,-1-11-212-15,-2-9-526 0</inkml:trace>
  <inkml:trace contextRef="#ctx0" brushRef="#br0" timeOffset="186">666 389 2148 0,'0'0'598'0,"0"0"-539"15,0 0-38-15,0 0 175 16,0 0-165-16,0 0-31 16,0 0-285-16,9-20-479 0</inkml:trace>
  <inkml:trace contextRef="#ctx0" brushRef="#br0" timeOffset="501">1006 71 1385 0,'0'0'1059'16,"0"0"-914"-16,0 0-58 15,0 0 117-15,0 0 52 16,179 115-114-16,-126-53-84 15,-4 12 37-15,-10 5-68 16,-10 6-9-16,-12 5-12 16,-14 2 3-16,-3 0 19 15,-12 6-28-15,-28-1 0 16,-5-5-18-16,-9-6 18 16,0-13-46-16,-5-14-84 15,-23-10-146-15,13-16-338 0,7-17-766 0</inkml:trace>
  <inkml:trace contextRef="#ctx0" brushRef="#br0" timeOffset="972">266 0 1711 0,'0'0'320'0,"0"0"-213"15,0 0 1 1,-112 192 140-16,72-71-1 0,-2 48-47 15,10 42-78-15,9 13-47 16,15-35 41-16,8-55-67 16,0-48-12-16,17-17-10 15,14 4-25-15,11 3-4 16,43-1-53-16,-10-26-246 16,0-19-626-16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9:51.42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797 689 1681 0,'0'0'534'0,"0"0"-429"0,0 0 15 15,0 0 123-15,0 0-64 16,0 0-81-16,0 65 1 16,6-15-20-16,2 5 40 15,1 4-68-15,-3-1-22 16,5-9 16-16,-5-5-33 15,1-11 3-15,3-8-15 16,-4-9-8-16,4-10 7 16,2-6-155-16,16-24-159 15,-5-17-340-15,-1-2-994 0</inkml:trace>
  <inkml:trace contextRef="#ctx0" brushRef="#br0" timeOffset="184">826 335 1465 0,'0'0'1038'16,"0"0"-832"-16,0 0-179 15,0 0 22-15,0 0-49 16,0 0-104-16,0 0-620 0</inkml:trace>
  <inkml:trace contextRef="#ctx0" brushRef="#br0" timeOffset="450">1268 739 2011 0,'0'0'327'16,"0"0"-143"-16,0 0 101 15,-9 162-6-15,9-114-157 16,0-6-65-16,0-2 25 16,0-5-64-16,0-8-12 15,3-4-6-15,8-8-52 16,1-10-41-16,11-5-234 0,-7-9-319 15,1-10-620-15</inkml:trace>
  <inkml:trace contextRef="#ctx0" brushRef="#br0" timeOffset="613">1276 553 768 0,'0'0'1819'0,"0"0"-1597"16,0 0-177-16,0 0-45 16,0 0-39-16,0 0-498 15,0 0-1608-15</inkml:trace>
  <inkml:trace contextRef="#ctx0" brushRef="#br0" timeOffset="883">1531 197 829 0,'0'0'1692'0,"0"0"-1378"16,0 0-214-16,0 0 78 16,0 0 10-16,0 0-82 15,170 90-13-15,-108-32-93 0,-3 15 21 16,-4 10 27-16,-15 8-42 15,-10 10 7-15,-21 4-6 16,-9 8-6-16,-3-2-2 16,-39 7-23-16,-7-4-98 15,-33 21-83-15,9-34-270 16,8-24-283-16</inkml:trace>
  <inkml:trace contextRef="#ctx0" brushRef="#br0" timeOffset="1280">477 0 1575 0,'0'0'405'16,"0"0"-197"-16,0 0-49 15,-170 182 77-15,91-25 43 0,-3 49-49 16,6 24-116-16,30-9 17 16,27-27-24-16,19-54-55 15,0-22 11-15,13-36-55 16,16-9-8-16,53 27-27 16,-3-15-217-16,0-11-554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9:54.3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1 277 1600 0,'0'0'326'0,"0"0"-103"15,0 0 21-15,0 0-10 16,0 0-53-16,0 0-118 0,-3 124 52 16,3-21 33-1,11 20-27-15,-5 13 17 0,-3 1-93 16,-3-6-33-16,0-9 51 15,0-13-57-15,0-18 9 16,-6-23-15-16,-2-21 7 16,5-21 17-16,3-13-24 15,0-13 0-15,0 0 21 16,0-21-21-16,3-25-1 16,14-21 0-16,3-11 1 15,-1-14-6-15,-2-6 6 16,-8-7-12-16,-1-12-6 15,-8-5 15-15,0-5-9 16,0 6-1-16,0 13 13 0,0 18-9 16,0 23 9-16,0 16 0 15,0 19 13-15,3 8-11 16,6 7-2-16,2 5 4 16,5 1 8-16,0 2 14 15,11 2-26-15,5 5 0 16,7-1 12-16,4-1-6 15,8 4 0-15,6-2-6 16,11 0 1-16,5-2 21 16,9-1-22-16,0 1-9 15,0-2 8-15,-8 4 1 16,-8 2 0-16,-10 0-9 16,-17 0-43-16,-13-3 16 15,-26 3-195-15,0 0-353 0,-6 0-239 16</inkml:trace>
  <inkml:trace contextRef="#ctx0" brushRef="#br0" timeOffset="294">100 778 1835 0,'0'0'483'15,"0"0"-434"-15,0 0 89 0,0 0 108 16,0 0-27 0,0 0-66-16,0 0-77 0,144 29 5 15,-92-29-2-15,7 0-41 16,0 0 11-16,4 0-49 15,-7 0-7-15,2-5 0 16,-16-7-248-16,-19 0-610 0</inkml:trace>
  <inkml:trace contextRef="#ctx0" brushRef="#br0" timeOffset="1679">2064 304 1480 0,'0'0'297'0,"0"0"-177"15,0 0 13-15,0 0 147 16,0 0-28-16,0 0-100 15,0 0-20-15,0-44-43 16,0 44 9-16,0 0-31 0,0 24-48 16,0 25 67-1,0 25-4-15,0 15-27 0,0 14 26 16,0-1-48-16,-6-7-3 16,-1-7-12-16,0-10-12 15,4-13 29-15,-3-4-35 16,-3-11 0-16,-5-10 0 15,3-7 0-15,-1-5-38 16,6-17-121-16,-1-11-194 16,7 0-365-16,-3-18-1418 0</inkml:trace>
  <inkml:trace contextRef="#ctx0" brushRef="#br0" timeOffset="2071">1556 541 1750 0,'0'0'307'0,"0"0"-235"15,0 0 18-15,0 0 132 0,0 0-61 16,0 0-44 0,0 0-63-16,66-48 61 0,-39 21 21 15,5-7-61-15,4-8 4 16,4-8-25-16,8-11-28 16,6 1 16-16,-3-3-42 15,5 8 0-15,-7 7 10 16,-3 13-3-16,-10 17 53 15,-3 18-23-15,-4 0 11 16,0 39 17-16,2 17-65 16,0 9-8-16,35 20-112 15,-4-15-464-15,0-19-2023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0:03.9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1572 0,'0'0'235'0,"0"0"-186"16,0 0-37-16,0 0 54 15,0 0 33-15,0 0-55 0,0 3-39 16,0-1-5-16,0 2-24 15,0-2-303-15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0:04.1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0 694 0,'0'0'1558'0,"0"0"-1306"16,0 0-182-16,0 0 0 15,0 0-70-15,0 0-229 16,0 0-1344-16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0:06.88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28 300 2306 0,'0'0'485'15,"0"0"-398"-15,0 0-71 16,0 0 163-16,0 0-39 16,0 0-94-16,224-6-14 15,-139 6-32-15,3 0 0 16,3 0 0-16,-3 0-52 0,-6 10-85 15,-23 1-475-15,-22-2-380 0</inkml:trace>
  <inkml:trace contextRef="#ctx0" brushRef="#br0" timeOffset="220">0 530 2335 0,'0'0'358'0,"0"0"-310"16,0 0 43-16,0 0 108 15,215 6-122-15,-121-6-23 0,8 0-54 16,3 0 2 0,-3 0-20-16,-1-12-168 0,21-11-269 15,-25 4-226-15,-21 0-102 0</inkml:trace>
  <inkml:trace contextRef="#ctx0" brushRef="#br0" timeOffset="471">742 0 1896 0,'0'0'547'15,"0"0"-449"-15,0 0 11 16,0 0 121-16,0 0-75 0,0 0-106 15,179 121 11 1,-112-65-19-16,-4 6 8 0,-12 3 25 16,-11-4-36-16,-15-3 49 15,-14 1-43-15,-11-5-14 16,-20-1 39-16,-39-2-53 16,-20-6-16-16,-9-11-20 15,-8-7-101-15,22-15-198 16,18-7-732-16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0:05.5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0 619 1644 0,'0'0'274'0,"0"0"-214"15,0 0 21-15,0 0 112 16,0 0-70-16,0 0-27 16,121-62-72-16,-78 62 3 15,-7 0 16-15,-4 15-15 16,-9 26 42-16,-12 15-39 15,-11 9-2-15,0 5 14 16,-11 1-43-16,-15-6 0 16,0-13 0-16,4-7 7 15,5-17 2-15,3-9-9 16,11-19 0-16,3 0-15 0,0-23-1 16,11-27-111-16,18-15 24 15,10-9-4-15,1-5 27 16,2 5-32-16,-2 3 69 15,-9 12 42-15,0 12 2 16,-11 12 85-16,-11 14 78 16,-3 9-6-16,-6 12 21 15,0 0-14-15,0 28-45 16,-18 21 6-16,-7 16-56 16,2 11-10-16,8 1-17 15,8-5-34-15,7-14 20 16,0-11-29-16,10-8 0 0,19-13 0 15,11-8 0-15,13-16-99 16,24-2-52-16,-4-20-340 16,-15-6-406-16</inkml:trace>
  <inkml:trace contextRef="#ctx0" brushRef="#br0" timeOffset="555">2020 0 1523 0,'0'0'333'15,"0"0"-229"-15,0 0 53 16,0 0 180-16,0 0-56 15,0 0-105-15,0 0-108 16,-186 153-4-16,107-90 30 0,-6 6-47 16,0 7-2-16,6-9 1 15,11-6-26-15,15-8 13 16,13-11-23-16,15-10-9 16,15-2 19-16,10-7-20 15,0 0-5-15,13 4-2 16,23-1 14-16,10 5 13 15,7 0-20-15,1 4 0 16,6 4 18-16,-4 3-18 16,-1-1-9-16,-2 1 9 15,-11 2 0-15,-5-4 8 16,-12-4-8-16,-5-7-69 16,9-6-69-16,-3-11-243 0,-6-5-408 15</inkml:trace>
  <inkml:trace contextRef="#ctx0" brushRef="#br0" timeOffset="1082">2354 557 1971 0,'0'0'481'0,"0"0"-445"15,0 0 33-15,0 0 183 0,10 162-66 16,10-101-122 0,9 1-32-16,4 2-31 15,10-12 27-15,6-10-28 0,7-13-62 16,-5-18-65-16,6-11-77 16,-9 0-21-16,-2-40 11 15,-10-6 26-15,-7-9 132 16,-12-3 51-16,-11 1 5 15,-6 7 193-15,0 14 28 16,0 19 16-16,0 13 13 16,-3 4-109-16,-3 34-38 15,3 24-68-15,3 22 20 16,0 13 20-16,0 11-44 16,9 8-4-16,14 0 21 15,4-1-34-15,-1-4 31 0,-7-4-45 16,-9-11 0-16,-10-14 21 15,0-13-14-15,-35-13 8 16,-12-21-1-16,-5-13-14 16,-7-15 56-16,-4-3-56 15,1-24 0-15,7-23 31 16,8-18-30-16,15-8 5 16,22-10-6-16,10-4-49 15,23 1-5-15,75-33-159 16,-7 26-463-16,2 10-1102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1:51.86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1438 0,'0'0'490'0,"0"0"-352"0,0 0-66 16,0 0-44-16,0 0 44 16,0 0 103-16,82 0-77 15,-16 0-34-15,10 2-64 16,25 13-80-16,-16-3-264 15,-22-1-1595-15</inkml:trace>
  <inkml:trace contextRef="#ctx0" brushRef="#br0" timeOffset="208">88 392 2230 0,'0'0'304'0,"0"0"-246"16,0 0-37-16,0 0-21 15,0 0 113-15,0 0-80 16,190 48-33-16,-82-37-136 16,-18-1-413-16,-16 0-1416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0:10.3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96 274 2261 0,'0'0'270'0,"0"0"-238"15,-25 151 15-15,5-55 151 16,3 13 23-16,3 7-37 16,8-3-121-16,6-14-24 15,0-14-15-15,0-14-24 16,0-18 33-16,3-18-33 15,4-18 0-15,-3-17-13 0,-1 0 13 16,-3-23-36-16,3-27-24 16,0-20-6-16,-3-13 65 15,6-17-42-15,-1-10 19 16,-2-9 14-16,0-8 10 16,3 3-1-16,0 8-5 15,8 28 6-15,-1 26 91 16,10 28-43-16,6 15-34 15,14 19 28-15,13 0-24 16,9 3-2-16,11 17-16 16,4 1 9-16,-1 0-5 15,-6-2-4-15,-7-2-62 16,-7 6-84-16,-21-9-412 0,-11 3-282 16</inkml:trace>
  <inkml:trace contextRef="#ctx0" brushRef="#br0" timeOffset="214">148 733 2333 0,'0'0'312'0,"0"0"-288"16,0 0 73-16,0 0 134 15,184 0-152-15,-108-11-79 0,1 2-18 16,28-6-164 0,-23 4-329-16,-20-1-876 0</inkml:trace>
  <inkml:trace contextRef="#ctx0" brushRef="#br0" timeOffset="476">1105 56 2072 0,'0'0'280'0,"0"0"-222"16,-50 156 71-16,12-54 213 15,-9 11-76-15,1 11-115 16,4 0-76-16,7-10 13 15,4-10-63-15,15-15-24 16,10-10-2-16,6-11-74 16,6-16-250-16,21-18-475 15,-1-17-1340-15</inkml:trace>
  <inkml:trace contextRef="#ctx0" brushRef="#br0" timeOffset="961">1196 560 2471 0,'0'0'309'0,"0"0"-256"16,0 0-25-16,0 0 219 16,42 190-151-16,-22-138-66 15,6-6-30-15,4-10 10 16,7-9-23-16,1-13-71 15,-2-14-106-15,1 0 82 16,-5-18-50-16,-5-18 28 16,-4-7 59-16,-11-2 59 15,-5 8 12-15,-7 4 42 16,0 15 69-16,0 12 107 16,-4 6-40-16,-5 12-79 0,-5 33-18 15,5 13-15 1,3 15 28-16,6 14-70 0,0 1-5 15,0 6 50-15,6 0-57 16,20 4 2-16,10-8 28 16,1-1-18-16,-5-12 18 15,-2-12-42-15,-12-16 0 16,-10-10 9-16,-8-18-8 16,-8-15 18-16,-30-6-2 15,-18-8-17-15,-12-31 27 16,2-14-27-16,4-12-25 15,12-9 23-15,15-5-38 0,18-1-29 16,17-29-77 0,10 18-406-16,20 11-1125 0</inkml:trace>
  <inkml:trace contextRef="#ctx0" brushRef="#br0" timeOffset="1229">1743 0 2599 0,'0'0'246'0,"0"0"-209"16,0 0-31-16,0 0 169 15,235 224 84-15,-162-109-144 0,-2 15-23 16,-5 8-19-16,-24-15 2 15,-5 18 17-15,-18-1-53 16,-16-5-24-16,-3-1-15 16,-54 27-63-16,-5-28-201 15,-11-30-840-15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0:08.07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0 342 1898 0,'0'0'369'15,"0"0"-283"-15,0 0-15 16,0 0 186-16,0 0-42 0,23 242-106 16,-17-136-22-16,-3 4-72 15,0-11 19-15,-3-14-10 16,0-10-24-16,0-16 18 15,0-18-18-15,0-12 0 16,0-17-2-16,-3-12-1 16,0 0-15-16,0-29-30 15,3-22-56-15,0-22 26 16,0-19 5-16,0-40 10 16,0 2 47-16,0-8-14 15,0 2 13-15,6 31 16 16,7 0 2-16,7 28 81 15,6 25-25-15,7 20-13 16,10 14 28-16,9 12-49 16,10 3 7-16,6 3-13 0,8 0-9 15,3 0 10-15,-11 0-18 16,-5 6-75-16,-18 21-118 16,-19-1-370-1,-18-2-252-15</inkml:trace>
  <inkml:trace contextRef="#ctx0" brushRef="#br0" timeOffset="182">52 532 1898 0,'0'0'347'0,"0"0"-239"15,0 0-67-15,0 0 136 16,0 0-85-16,186 23-92 15,-70-23-47-15,-16-6-282 16,-15-11-541-16</inkml:trace>
  <inkml:trace contextRef="#ctx0" brushRef="#br0" timeOffset="441">1260 0 1884 0,'0'0'690'0,"0"0"-563"15,0 0-29-15,-183 236 168 16,107-98-69-16,13-4-84 16,6 11-45-16,14-5-40 15,19-28 53-15,12 12-81 16,12-18 0-16,0-12-1 15,23-17-43-15,48-19-135 16,-4-19-354-16,-7-25-318 0</inkml:trace>
  <inkml:trace contextRef="#ctx0" brushRef="#br0" timeOffset="668">1352 661 2169 0,'0'0'459'16,"0"0"-376"-16,0 0 162 15,91 150 7-15,-52-88-106 16,7-1-56-16,7 0-55 16,-2-7-25-16,6-3 14 15,-9-8-24-15,-5-7-40 16,-7-9-95-16,-2-21-194 15,-9-3-232-15,-11-3-215 0</inkml:trace>
  <inkml:trace contextRef="#ctx0" brushRef="#br0" timeOffset="855">1784 739 1722 0,'0'0'556'16,"0"0"-473"-16,0 0 147 15,0 0 52-15,-59 166-80 16,23-104-63-16,-7 2-115 16,-2 0-11-16,-1-5-13 15,0-1-139-15,16-17-200 16,10-17-448-16</inkml:trace>
  <inkml:trace contextRef="#ctx0" brushRef="#br0" timeOffset="1151">1944 163 2136 0,'0'0'333'0,"0"0"-260"16,0 0 76-16,0 0 99 15,0 0-84-15,190 188-21 16,-137-100-83-16,-2 11 19 16,3 16-19-16,-12-4-39 15,-10 0 39-15,-12-2-60 0,-20-4 0 16,0-3 42-16,-20-7-42 16,-19-7-9-16,-7-15-38 15,-3-8-82-15,13-23-148 16,7-22-595-16</inkml:trace>
  <inkml:trace contextRef="#ctx0" brushRef="#br0" timeOffset="1539">3385 324 2063 0,'0'0'251'15,"0"0"-193"-15,0 0 113 16,0 0 131-16,0 0-76 16,0 0-82-16,0 0-74 15,-79 203 21-15,-6-125-74 16,-14 0-11-16,2 3 14 15,8-11-19-15,20-14-2 16,24-8 1-16,22-16 0 0,20-7-9 16,3-8 9-1,12 0-16-15,24-3 15 0,13 4-37 16,7-1 29-16,3 0-4 16,1 6 13-16,-6 1-12 15,-4-1-42-15,-4 0-64 16,0 4-148-16,-13-8-424 15,-15-6-952-15</inkml:trace>
  <inkml:trace contextRef="#ctx0" brushRef="#br0" timeOffset="1761">2788 1362 2462 0,'0'0'333'0,"0"0"-309"16,0 0-1-16,0 0 173 15,0 0-57-15,0 0-55 16,210 67-84-16,-134-55-3 16,22-6-39-16,-16 0-341 15,-21-6-918-15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0:16.1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533 563 1401 0,'0'0'259'0,"0"0"-135"0,0 0-29 16,0 0 46-16,0 0 71 15,0 0-66-15,-17 0-42 16,14 0 8-16,3 0-35 16,0 0 7-16,-3 6-14 15,-3 11-33-15,-2 13 23 16,-4 9-26-16,1 7-20 16,-1 7 35-16,-1 1-48 15,-1-1 17-15,8 1-18 16,0-8 6-16,6-1 1 15,0-13-7-15,0-8-112 16,9-14 14-16,11-10-119 16,13-10-117-16,-4-26-159 0,-9-6-1191 15</inkml:trace>
  <inkml:trace contextRef="#ctx0" brushRef="#br0" timeOffset="190">473 373 1670 0,'0'0'376'16,"0"0"-211"-16,0 0-63 15,0 0-102-15,0 0-87 0,0 0-238 16</inkml:trace>
  <inkml:trace contextRef="#ctx0" brushRef="#br0" timeOffset="499">876 504 1386 0,'0'0'377'0,"0"0"-286"15,0 0-6 1,0 0 125-16,0 164-17 16,0-108-58-16,0 5-37 0,0-3-17 15,0-5 14-15,0-6-59 16,0-8-6-16,0-7-8 15,8-8-21-15,4-9-1 16,4-10-4-16,18-5-162 16,-5-5-131-16,-4-19-301 0</inkml:trace>
  <inkml:trace contextRef="#ctx0" brushRef="#br0" timeOffset="677">938 446 1800 0,'0'0'331'16,"0"0"-154"-16,0 0-147 16,0 0-27-16,0 0-3 15,0 0-535-15</inkml:trace>
  <inkml:trace contextRef="#ctx0" brushRef="#br0" timeOffset="953">1247 589 1633 0,'0'0'284'16,"0"0"-136"-16,0 0 2 16,-37 163 60-16,25-110-8 15,1 1-111-15,2-5 5 16,5-4-66-16,1-5-29 16,3-7 40-16,0-6-41 15,0-14-1-15,10-7-70 16,33-8-152-16,-4-27-89 15,1-11-322-15</inkml:trace>
  <inkml:trace contextRef="#ctx0" brushRef="#br0" timeOffset="1133">1193 413 1955 0,'0'0'325'0,"0"0"-181"16,0 0-127-16,0 0-17 16,0 0-7-16,0 0-316 15,0 0-1262-15</inkml:trace>
  <inkml:trace contextRef="#ctx0" brushRef="#br0" timeOffset="1411">1476 186 2011 0,'0'0'385'0,"0"0"-297"15,0 0 60-15,0 0 115 16,0 0-97-16,209 174-88 15,-154-99-21-15,-5 5-39 16,-4 6 21-16,-10 3 27 0,-21 2-41 16,-10-1-15-16,-5 3-10 15,-30-4-55-15,-19-5-36 16,-30 11-221-16,11-27-360 16,2-19-491-16</inkml:trace>
  <inkml:trace contextRef="#ctx0" brushRef="#br0" timeOffset="1856">360 0 1557 0,'0'0'270'16,"0"0"-168"-16,0 0 11 16,-210 227 96-16,140-52-16 15,22 48-5-15,22 11-31 16,26-38-39-16,9-53-15 15,30-53-89-15,66 16-14 16,-6-17-77-16,3-15-489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0:21.8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0 993 1733 0,'0'0'370'0,"0"0"-248"15,0 0-27-15,0 0 111 16,0 0-15-16,0 0-43 16,-19 0-148-16,35-12 1 15,22-9 8-15,12-11-9 16,16-11-1-16,8-11-20 15,5-7 21-15,6-10-15 16,0-9-38-16,-9-4-6 16,-14-6 23-16,-16 5 9 15,-20 3 15-15,-16 8 12 16,-10 12 1-16,0 11 48 16,0 10-22-16,-19 15 35 15,-1 7 27-15,-3 15-22 16,-3 4 6-16,-7 17-46 0,-1 33-3 15,2 30-2-15,-1 20-4 16,4 18-18-16,3 5 18 16,10 5-18-16,5-7 28 15,8-13-4-15,3-7-15 16,0-14 3-16,23-16-6 16,10-17-12-16,7-22-24 15,2-18-39-15,4-14 27 16,-1-6-2-16,1-31 3 15,-4-14 28-15,-2-5-35 0,-14 3 40 16,-7 9 8 0,-8 14 0-16,-8 13 54 0,-3 11-1 15,0 6-9 1,0 0-6-16,0 12-38 0,0 18 0 16,0 4-1-16,0 6 8 15,9-6-4-15,8-8-3 16,3-9-48-16,6-8 19 15,4-9-52-15,6 0 37 16,-1-19 16-16,5-17 16 16,-1-1-4-16,-2-3-7 15,-5 8 23-15,-10 12 9 16,-5 14-9-16,-6 6 0 16,-2 6 25-16,-6 27-2 15,4 4 27-15,-3 8-50 0,-4-2 0 16,3-4 14-16,3-7-14 15,0-12-23-15,-2-7 22 16,2-11-22-16,0-2 22 16,2-5-32-16,-2-31 33 15,8-12-5-15,4-8 6 16,2 1-1-16,2 5 0 16,6 15 0-16,-8 15-6 15,2 14 17-15,-2 6-11 16,-5 19 64-16,2 27-15 15,-3 6-26-15,-5 4 29 16,-2 0-52-16,-4-6 19 16,-3-8-19-16,0-13 0 0,0-11 21 15,0-17-19 1,0-1 13-16,0-1-9 0,0-32 4 16,3-15-13-16,17-10 3 15,9-9-1-15,7 4-1 16,7 8 2-16,6 11-1 15,7 17-11-15,-5 13 12 16,3 14 62-16,-12 2-56 16,-8 37 45-16,-9 10 7 15,-8 13-28-15,-5 0 1 16,-4-4-31-16,-2-6 17 16,-3-14-16-16,-3-11-1 0,0-10-76 15,0-13-138 1,0-4-352-16,-14 0-893 0</inkml:trace>
  <inkml:trace contextRef="#ctx0" brushRef="#br0" timeOffset="175">904 535 2519 0,'0'0'190'16,"0"0"-190"-16,0 0-223 0,0 0-94 16,196-17-1731-16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0:27.53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0 674 2072 0,'0'0'362'15,"0"0"-229"-15,0 0-25 16,0 0 123-16,0 0-80 15,167-29-124-15,-102 23-27 16,1 3-8-16,5 3-181 16,-18 6-312-16,-16 13-248 0</inkml:trace>
  <inkml:trace contextRef="#ctx0" brushRef="#br0" timeOffset="192">32 979 2063 0,'0'0'520'15,"0"0"-465"-15,0 0-40 16,0 0 70-16,0 0-33 16,217 0-52-16,-117 0-43 15,-15 0-280-15,-12 0-327 0</inkml:trace>
  <inkml:trace contextRef="#ctx0" brushRef="#br0" timeOffset="693">1473 0 1370 0,'0'0'902'15,"0"0"-744"-15,0 0-115 0,0 0 113 16,0 0 176-16,0 0-228 15,0 0-83-15,-187 74 45 16,151-7 5-16,4 13 8 16,-1 11-19-16,4 2-21 15,1 9 57-15,16-3-80 16,9-1 11-16,3-5 35 16,6-9-47-16,34-9-8 15,16-10-7-15,15-13 0 16,17-14 9-16,14-15-9 15,6-17-33-15,-3-6 32 16,-6-12-39-16,-14-25 22 16,-17-16-8-16,-12-12 26 15,-24-12 9-15,-15-14 14 16,-17-16-23-16,0-4 54 0,-46-10-44 16,-16 8-10-1,-69 6-74-15,13 29-163 0,-1 30-967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0:25.5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26 1324 0,'0'0'753'16,"0"0"-483"-16,0 0-191 16,0 0 56-16,0 0 106 15,0 0-46-15,0 0-95 16,160 62-39-16,-98-14-13 15,3 2 20-15,-2-1-68 0,-4 2 0 16,-6-4-6-16,-7-6-48 16,-12-2-115-16,-3-10-114 15,-8-6-95-15,-7-6 25 16,-7-13-527-16</inkml:trace>
  <inkml:trace contextRef="#ctx0" brushRef="#br0" timeOffset="194">530 65 1307 0,'0'0'335'0,"0"0"-139"16,0 0 48-16,0 0 58 15,0 0-66-15,0 0-96 0,0 0-83 16,-127 94 12-16,84-31-17 16,-7 2-31-16,2 0 4 15,5-8-25-15,4-10-47 16,16-8-36-16,14-13-153 15,4-11-315-15,5-12-872 0</inkml:trace>
  <inkml:trace contextRef="#ctx0" brushRef="#br0" timeOffset="681">1054 121 1866 0,'0'0'333'16,"0"0"-239"-16,0 0 127 15,0 0 0-15,0 0-35 16,0 0-112-16,196 38-62 16,-124-29 9-16,4-3 7 15,2-4-27-15,-3-2 47 16,-8 0-37-16,-19 0-11 15,-8 0 0-15,-20 0 6 16,-11-2 7-16,-9-8-13 16,0-5 0-16,-17-2 23 15,-12-4-16-15,-13-2 25 0,-1 2 13 16,-2 0 4 0,-1 7 54-16,9-1-76 0,12 7-13 15,11 1 35-15,8 5-43 16,6 2-6-16,0 0-3 15,12 0 3-15,28 17-19 16,5 4 19-16,8 6 0 16,-1 2 14-16,-7-2-14 15,-8-1-7-15,-11 1 5 16,-10 3 2-16,-13 1-18 16,-3 4-3-16,-6 4-6 15,-22 3-1-15,-9-4-107 16,4-1-161-16,10-7-281 15,11-15-318-15</inkml:trace>
  <inkml:trace contextRef="#ctx0" brushRef="#br0" timeOffset="878">2168 277 2034 0,'0'0'321'0,"0"0"-232"16,0 0 96-16,0 0 65 16,0 0-92-16,189 0-77 15,-140-7-81-15,22 7-15 16,-11 0-226-16,-10 0-504 0</inkml:trace>
  <inkml:trace contextRef="#ctx0" brushRef="#br0" timeOffset="1421">3349 153 2172 0,'0'0'336'16,"0"0"-269"-16,0 0-16 15,0 0 105-15,0 0 78 16,0 0-142-16,0 0-69 16,-49 168 40-16,10-126-50 0,-1-7-13 15,4-12 35-15,0-8-29 16,7-9-6-16,3-6 0 16,-1-6 7-16,8-24-16 15,3-11-40-15,5-9-3 16,11-3 51-16,0-4-27 15,0 5 3-15,23 4 11 16,4 8 14-16,-1 13-12 16,6 6 12-16,1 15 0 15,1 6 47-15,-2 0-28 16,4 18 28-16,-7 18-16 16,1 4 1-16,2 11 17 15,-1-2-49-15,3-1 0 0,9-1 26 16,7-5-20-16,5-13-6 15,10-11-12-15,5-13 12 16,-2-5 1-16,-5-5-1 16,-15-25-1-16,-18-8 0 15,-20 0 2-15,-10-6 1 16,-13 2 6-16,-34 4 6 16,-10 7 18-16,-10 8-32 15,-5 18-8-15,-3 5-50 16,20 17-173-16,15 6-560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0:22.6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6 424 2129 0,'0'0'500'0,"0"0"-494"15,0 0-6-15,0 0 248 16,0 215-54-16,0-124-117 16,0 7-31-16,0-1-17 15,0 0 44-15,0-6-73 16,6-2 0-16,2-10 34 15,-5-14-34-15,-3-18-2 16,3-20-29-16,-3-19 6 16,3-8 13-16,0-17-44 15,5-32-7-15,-2-21 50 16,-3-14-29-16,0-20 13 0,-3-8 1 16,0-5 28-16,0-4 3 15,-6 8 9-15,-3 19-12 16,1 18 67-16,8 20-7 15,0 20 2-15,0 16-34 16,17 4-7-16,19 8 39 16,13 2-54-16,10 1 1 15,9 5 20-15,5-2-18 16,5 2 6-16,4 0-15 16,-3-4 0-16,0 2-5 15,-8 2 5-15,-9 0-34 0,-8 0-93 16,-23 19-213-1,-14 5-409-15</inkml:trace>
  <inkml:trace contextRef="#ctx0" brushRef="#br0" timeOffset="215">0 913 2250 0,'0'0'497'0,"0"0"-491"16,0 0 85-16,0 0 127 15,190-25-100-15,-108 10-61 16,3-1-57-16,20 16-16 0,-23 0-206 16,-20 0-667-16</inkml:trace>
  <inkml:trace contextRef="#ctx0" brushRef="#br0" timeOffset="1612">1479 0 1502 0,'0'0'292'16,"0"0"-160"-16,0 0 9 15,0 0 84-15,0 0 4 16,-133 188-48-16,90-73-48 16,1 20 17-16,5 9 10 0,15-20-70 15,5 12-38-15,14-16-3 16,3-13-32-16,9-18 2 16,27-13-19-16,10-13-68 15,44-5-123-15,-16-17-384 16,-6-17-31-16</inkml:trace>
  <inkml:trace contextRef="#ctx0" brushRef="#br0" timeOffset="1867">1800 668 2212 0,'0'0'477'0,"0"0"-446"16,0 0 119-16,0 0 110 16,0 0-115-16,206 199-55 15,-152-153-48-15,-6 3-30 16,5-6 27-16,-7-3-39 16,-4-5-48-16,-2-2 6 15,-5-1-183-15,-8-6-359 16,-12-10-308-16</inkml:trace>
  <inkml:trace contextRef="#ctx0" brushRef="#br0" timeOffset="2055">2281 727 1991 0,'0'0'506'0,"0"0"-399"16,0 0 130-16,0 0 60 15,-94 180-175-15,41-109-74 16,-5 2 1-16,-4 4-49 16,0-7-46-16,6 5-135 15,16-20-315-15,17-20-324 0</inkml:trace>
  <inkml:trace contextRef="#ctx0" brushRef="#br0" timeOffset="2321">2499 117 2349 0,'0'0'358'0,"0"0"-249"15,0 0 88-15,173 134 37 16,-105-56-7-16,5 14-164 15,-8 14 0-15,-10 6-16 16,-13 3-16-16,-19 6-20 0,-23-1-11 16,0 4-65-1,-48 6-43-15,-74 41-202 0,11-33-485 16,-3-26-1457-16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0:46.1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9 130 1898 0,'0'0'635'0,"0"0"-510"15,0 0 9-15,0 0 46 16,0 0-61-16,0 0 10 16,0 0-49-16,125 69-27 15,-63-24 10-15,0 2-52 16,4 3 2-16,-4-9-11 0,-6 4 10 16,-7-12-24-1,-7-1-12-15,-8 1-78 0,-11 1-123 16,-7-1-277-16,-13-14-253 15</inkml:trace>
  <inkml:trace contextRef="#ctx0" brushRef="#br0" timeOffset="236">459 56 1881 0,'0'0'343'0,"0"0"-119"15,0 0-87-15,0 0 86 16,0 0 60-16,0 0-175 16,0 0-80-16,-155 174 32 0,93-88-43 15,-1 4 5-15,-2 2-22 16,14-13 0-16,11-8-15 16,17-18-87-16,23-15-169 15,0-17-333-15,12-15-531 0</inkml:trace>
  <inkml:trace contextRef="#ctx0" brushRef="#br0" timeOffset="734">896 309 1986 0,'0'0'494'15,"0"0"-371"-15,0 0-44 16,0 0 103-16,0 0-23 16,190 7-97-16,-111-7-36 15,14 0-21-15,1-10-4 16,5 1 16-16,-11 0-17 16,-9 1 0-16,-22 5 6 15,-17-4-6-15,-17 7 1 16,-19-2 13-16,-4-5 94 15,-13 1 17-15,-24-7-111 16,-15 1 44-16,-7-9-14 0,-3 0-14 16,0 4 12-1,5-7-24-15,15 7 16 0,10 4 19 16,15 2-52-16,11 9-1 16,6 2 0-16,0 0-17 15,29 0 5-15,20 0 12 16,10 13 0-16,6 6 0 15,-2 4-6-15,-4 0 5 16,-11 4 1-16,-8 0 0 16,-17 1-4-16,-10 2 4 15,-13 2 0-15,0 7-6 16,-29 2-11-16,-13 6 1 16,-8-2-23-16,7-5-71 15,17-1-84-15,13-9-334 16,13-19-342-16</inkml:trace>
  <inkml:trace contextRef="#ctx0" brushRef="#br0" timeOffset="1021">2230 359 712 0,'0'0'1697'16,"0"0"-1453"-16,0 0-186 0,0 0 140 15,0 0 21-15,0 0-81 16,0 0-93-16,164 17-32 16,-102-13 17-16,-1-4-30 15,1 2 0-15,-3 7-12 16,-9 0-4-16,-12 9-134 15,-18 11-181-15,-9-3-343 16,-11-5-649-16</inkml:trace>
  <inkml:trace contextRef="#ctx0" brushRef="#br0" timeOffset="1229">2556 171 2277 0,'0'0'526'0,"0"0"-524"0,0 0 167 16,0 0 78-16,0 0-122 15,0 179-90-15,0-117-22 16,0-1 2-16,0 0-15 16,0-3-13-16,0 15-129 15,0-16-189-15,11-13-478 0</inkml:trace>
  <inkml:trace contextRef="#ctx0" brushRef="#br0" timeOffset="1763">3595 255 2297 0,'0'0'459'16,"0"0"-440"-16,0 0-19 15,0 0 202-15,0 0-41 16,0 0-83-16,-135 157-78 16,95-130 9-16,2-3-9 15,2-14 1-15,3-3 5 16,4-7-6-16,3 0-19 0,9-20 17 15,3-19-68-15,14-8 29 16,0-5-8 0,8-6-27-16,24 3 76 0,11 5-50 15,7 12 46 1,-2 8-7-16,1 12 22 0,-4 12 37 16,2 6 21-16,-9 0-13 15,2 21 43-15,-4 12-73 16,1 5 10-16,-2 6 37 15,12 1-55-15,1-2 13 16,9-5-14-16,5-8-16 16,0-13 13-16,-1-6-14 15,-2-11-9-15,-9 0-3 0,-12-28 12 16,-13-9-1-16,-19-11-5 16,-6-2 6-16,-14-3 74 15,-35 3-73-15,-10 6 0 16,-12 10-1-16,-42 11-9 15,19 11-218-15,9 4-933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0:45.5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 1152 1664 0,'0'0'272'0,"0"0"-155"16,0 0 48-16,0 0 62 15,0 0-37-15,0 0-74 16,-22-3-53-16,22 0 20 16,0 0-38-16,0 0 14 15,0-3-7-15,16-1-52 16,10-6 15-16,14-8-6 15,8-9-1-15,15-11 4 16,9-11-12-16,7-9-2 16,6-8-22-16,1-12-106 0,-4-1 0 15,-11-6 12 1,-12-5 22-16,-16 3 76 0,-18 4 0 16,-18 10 20-16,-7 5 50 15,0 15-18-15,-13 9 49 16,-12 15 31-16,-6 8-6 15,-1 16 31-15,-4 8-99 16,-7 2 4-16,1 37 29 16,-4 14-70-16,-1 14 8 15,9 16-9-15,5 12 12 16,4 10 6-16,9 8-18 16,7 1 0-16,6-2 15 15,7-3-4-15,0-6-19 0,0-11 8 16,13-10 0-1,9-11 8-15,6-15-8 0,1-9-28 16,-1-18 28-16,9-12-57 16,-1-13 14-16,4-4-1 15,2-17 1-15,-2-28 42 16,2-11-66-16,-7-9 4 16,-1-5 48-16,-8-1-16 15,-10 6 22-15,-2 12 9 16,-11 13 10-16,-3 23 94 15,0 17-48-15,0 6-17 16,-11 39 23-16,-4 23-40 16,-2 12-1-16,7 4-16 15,10-4-4-15,0-6 21 16,0-16-22-16,20-13-44 0,13-17 16 16,6-11-26-16,10-17 27 15,3-10-2-15,4-33-27 16,0-20 15-16,-4-10-17 15,-7-10 41-15,-5 7 16 16,-7 8 2-16,-7 15 0 16,-9 19 27-16,-8 22-7 15,-5 12 63-15,-4 0-72 16,0 29 28-16,0 15 12 16,0 8-22-16,-10 2 2 0,1-4-31 15,-2-5 5 1,5-14 10-16,-2-4-16 0,5-12 0 15,3-10-1-15,0-5 1 16,0 0 11-16,0 0-11 16,0-29-9-16,8-7-2 15,15-11-31-15,9-3 41 16,10 0-14-16,11 6-11 16,9 12 25-16,1 8-4 15,-9 15 5-15,-3 9 0 16,-17 6-1-16,-14 34 1 15,-6 12 29-15,-11 7-16 16,0-4 34-16,-3-5-35 16,0-9 1-16,0-8 4 15,0-15-2-15,0-12-15 16,-3-6 9-16,-6 0-9 16,-2-21 9-16,5-17-9 0,3-9 0 15,3-12-12-15,3-3 12 16,29 0 0-16,10 3-1 15,9 9 1-15,0 15 14 16,2 12 2-16,2 14-16 16,-5 9 81-16,-7 10-62 15,-11 32 35-15,-10 15-12 16,-5 4-13-16,-6 7 22 16,-8-3-51-16,0-9 0 15,-3-15 12-15,3-11-12 16,0-13-36-16,0-11-71 15,-3-6-81-15,0-3-119 16,0-17-619-16</inkml:trace>
  <inkml:trace contextRef="#ctx0" brushRef="#br0" timeOffset="195">1117 586 2428 0,'0'0'481'0,"0"0"-431"16,0 0-50-16,0 0-36 0,0 0-425 16,0 0-1347-16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0:50.5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23 2426 0,'0'0'495'16,"0"0"-420"-16,0 0-58 15,220-19 5-15,-139 17 75 16,8 0-85-16,-1 2-12 16,14 0-166-16,-28 11-188 15,-23 7-378-15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1:55.61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31 0 1750 0,'0'0'753'16,"0"0"-654"-16,0 0-84 15,0 0 101-15,0 0 187 16,0 226-164-16,0-116-76 16,0 14 73-16,-9 8-55 15,-2-1-31-15,8-1 5 16,3-11-43-16,0-7 41 16,3-15-53-16,17-14 0 15,3-12-18-15,0-13 4 16,13-7-103-16,-10-17-145 15,-6-13-573-15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0:50.7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12 1716 0,'0'0'1469'0,"0"0"-1355"0,0 0-114 16,0 0-12-16,266-6 3 15,-164 3-71-15,-8 0-809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0:51.3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0 621 2313 0,'0'0'240'0,"0"0"-240"0,0 0 0 15,0 0 98-15,0 0 8 16,0 0-106-16,0 0-68 16,203-167-7-16,-154 116 56 15,-10-4 2-15,-2-8 5 16,-8 3 12-16,-10-4 21 16,-2 9 28-16,-8 8 45 15,-1 14 33-15,-5 13 24 16,0 14 12-16,-3 6-98 15,0 9-20-15,0 32 25 16,0 24-4-16,0 20-2 16,0 13-10-16,0 7-13 0,-6 2 41 15,-5-7-81-15,5-6 0 16,6-14 8-16,0-13-9 16,0-12-21-16,0-9-93 15,-13-6-94-15,3-7-364 16,-6-12-339-16</inkml:trace>
  <inkml:trace contextRef="#ctx0" brushRef="#br0" timeOffset="313">27 1034 2225 0,'0'0'475'0,"0"0"-385"0,0 0 65 16,0 0 100-16,0 0-53 16,0 0-85-16,0 0-111 15,-4-6 19-15,17 6 10 16,16 0-7-16,11 0 35 16,5 0-62-16,11 0 11 15,4 0 38-15,2 0-50 16,0 0 0-16,-3 0 0 15,-1 0 6-15,-8 0 21 16,-7 0-27-16,-7-3-2 16,-13 3-11-16,-17 0-103 15,-6 0-98-15,0 0-618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0:49.0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94 333 1765 0,'0'0'270'16,"0"0"-131"-16,0 0-5 15,0 0 69-15,0 0 12 16,0 0-93-16,0 0-32 16,-22 139 44-16,18-51-110 0,1 6 2 15,3-4 28-15,0-6-21 16,0-11-21-16,0-8-11 16,-3-14-1-16,3-16 26 15,0-12-26-15,0-15 0 16,0-8 15-16,0 0-8 15,0-6-7-15,0-28-45 16,0-16 14-16,0-15 11 16,0-17-4-16,0-13-7 15,0-7 17-15,0-10-2 16,0 2 16-16,0 13-16 16,13 14 16-16,14 19 57 0,8 17-55 15,7 14 8 1,4 12 17-16,10 7-7 0,3 1 10 15,7 8-23-15,-1-1 4 16,3 4-7-16,-1 2-4 16,-6 0-12-16,-5 0-21 15,-10 0-143-15,-13 11-332 16,-21 7-325-16</inkml:trace>
  <inkml:trace contextRef="#ctx0" brushRef="#br0" timeOffset="218">0 666 2277 0,'0'0'344'0,"0"0"-280"15,0 0-45-15,0 0 86 16,0 0 71-16,219-4-145 15,-140-7-31-15,3 2-31 16,20 6-195-16,-17 3-399 16,-17 0-1306-16</inkml:trace>
  <inkml:trace contextRef="#ctx0" brushRef="#br0" timeOffset="497">1214 0 2304 0,'0'0'350'0,"0"0"-244"16,0 0-28-16,-171 218 174 15,117-103-55-15,1 13-28 16,7 8-144-16,17-2-1 15,9-8 33-15,20-5-56 16,0-9-1-16,10-14-13 16,26-10-91-16,7-21-51 15,25-17-343-15,-6-22-238 0,-9-24-1213 16</inkml:trace>
  <inkml:trace contextRef="#ctx0" brushRef="#br0" timeOffset="738">1408 539 2412 0,'0'0'376'16,"0"0"-308"-16,0 0-28 15,0 0 201-15,117 162-114 16,-78-119-52-16,4 2-51 15,-1-3-17-15,-2-3 1 0,-4-4-8 16,-7-4-45-16,-3 3-85 16,-2-4-239-16,-12-11-346 15,-5-7-896-15</inkml:trace>
  <inkml:trace contextRef="#ctx0" brushRef="#br0" timeOffset="936">1800 495 2273 0,'0'0'586'15,"0"0"-520"-15,0 0 28 16,0 0 150-16,-105 156-127 0,62-91-59 16,-2 8-25-1,-7-1-33-15,2-3-19 0,5 1-67 16,-1 3-132-16,13-17-271 15,10-18-254-15</inkml:trace>
  <inkml:trace contextRef="#ctx0" brushRef="#br0" timeOffset="1266">2029 91 1833 0,'0'0'885'0,"0"0"-821"16,0 0-52-16,0 0 167 16,0 0 58-16,135 171-89 15,-86-94-88-15,3 9-14 16,7 2 53-16,0 3-78 15,0-3-20-15,-13 3 50 16,-10 0-44-16,-27 5 10 16,-9-2-17-16,-19-1 0 15,-33-1-8-15,-10-9-41 16,-1-10-61-16,-2-5-46 0,20-18-216 16,11-18-470-16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6:07.12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1728 0,'0'0'299'15,"0"0"-154"-15,0 0 32 16,0 0 92-16,0 0-142 16,0 0 19-16,0 0 8 15,58 245-82-15,-21-122 3 16,2 5-74-16,4-6 5 15,-1-5 32-15,-2-8-38 16,-4-19 6-16,-7-23-12 0,-6-19 13 16,-4-25 7-16,-2-23-14 15,3 0 0-15,6-50 50 16,6-27-50-16,12-23 0 16,4-19 0-16,1-6 14 15,-4-2-10-15,-5 12-4 16,-7 21-61-16,-13 29-71 15,-8 29-221-15,-9 24-493 0</inkml:trace>
  <inkml:trace contextRef="#ctx0" brushRef="#br0" timeOffset="207">91 644 2293 0,'0'0'524'0,"0"0"-385"0,0 0 4 15,0 0 13-15,180-37-106 16,-65 14-50-16,55 8-8 16,-26 2-261-16,-22 11-584 0</inkml:trace>
  <inkml:trace contextRef="#ctx0" brushRef="#br0" timeOffset="730">1341 571 1521 0,'0'0'790'0,"0"0"-606"16,0 0 37-16,0 0 35 16,0 0-63-16,0 0-111 15,0 0-67-15,155-127 15 16,-103 127-16-16,1 33-5 16,-10 7 16-16,-15 12-16 15,-17 6-9-15,-11 4 7 0,0 0 7 16,-27-3-3-16,-2-8-11 15,-5-14-1-15,12-8-19 16,10-13 2-16,4-10-10 16,8-6 13-16,0 0-43 15,14-30-49-15,25-14-62 16,16-10 72-16,12-10 24 16,4-1-82-16,-3-3 73 15,-2 6 70-15,-13 10 12 16,-14 13 54-16,-13 9 114 15,-17 20 50-15,-9 10 4 16,0 0-73-16,-23 19-50 0,-11 29-30 16,-9 10-25-16,7 10 50 15,10 3-52-15,15-4-19 16,11-4 43-16,23-8-60 16,47-14-6-16,44-11 0 15,66-26-66-15,-17-4-60 16,-19-10-573-16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6:03.51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203 994 1609 0,'0'0'334'0,"0"0"-260"16,0 0 90-16,0 0 117 0,0 0-120 15,0 0-90-15,0 12 12 16,0 5 43-16,0 10 14 16,3 8-72-16,0 10-20 15,-3 8 54-15,0-1-51 16,0 4-12-16,-6 0 15 16,-16-5-35-16,-9-5 41 15,-1-7-60-15,-1-5 1 16,4-4 11-16,-1-7-12 15,10-6-24-15,14-6-69 16,6-8-242-16,0-3-546 0</inkml:trace>
  <inkml:trace contextRef="#ctx0" brushRef="#br0" timeOffset="2864">7003 290 2296 0,'0'0'248'16,"0"0"-153"-16,0 0 140 15,-160 218 14-15,130-127-154 0,10 6-55 16,20 6 50-1,0-1-53-15,36-7-11 0,24-9-11 16,14-18-15-16,11-18 30 16,5-28-30-16,-5-22-27 15,-11-19 25-15,-8-43-4 16,-19-20 6-16,-22-23 12 16,-25-38 2-16,0 11 61 15,-42-4-75-15,-20 13 7 16,2 36-16-16,-8 22-103 15,15 30-474-15,21 23-2031 0</inkml:trace>
  <inkml:trace contextRef="#ctx0" brushRef="#br0" timeOffset="682">2096 384 1713 0,'0'0'539'0,"0"0"-358"16,0 0 62-16,0 0-5 15,0 0-149-15,0 0 2 16,-31 153-45-16,28-65-2 0,0 7 20 16,3 4-35-16,0-1 13 15,0-9-29-15,0-16-6 16,0-11 11-16,0-20-18 16,0-13 0-16,0-17-4 15,0-12 13-15,0 0 18 16,0-27-8-16,-6-20-19 15,-1-15 24-15,4-12-24 16,3-14-2-16,0-10-5 16,0-4 14-16,0-8-8 15,-4 2 1-15,4 11 0 16,0 11 1-16,0 18 8 16,0 19-9-16,20 16 24 15,6 14-24-15,10 14 34 0,10 5-34 16,7 0 0-16,5 0 19 15,12 5-19-15,-2 8 0 16,8-7-1-16,-2-1 3 16,-1-5-1-16,-4 0-1 15,-18 0-24-15,-8 0-1 16,-23 0-153-16,-10-2-158 16,-10-1-412-16</inkml:trace>
  <inkml:trace contextRef="#ctx0" brushRef="#br0" timeOffset="905">2026 614 1935 0,'0'0'393'0,"0"0"-297"16,0 0 185-16,0 0-3 15,0 0-127-15,191 0-95 16,-110 0-50-16,4 0-6 16,30-2-29-16,-21-4-324 15,-21 2-719-15</inkml:trace>
  <inkml:trace contextRef="#ctx0" brushRef="#br0" timeOffset="1227">3668 0 2097 0,'0'0'507'0,"0"0"-390"15,0 0 116-15,-207 113-25 16,125-34-22-16,0 19-116 16,3 15-31-16,8 4 24 0,11 7-24 15,12 2 17 1,11-5-13-16,18-6-37 0,13-12 3 16,6-15-9-16,0-14-42 15,31-16-36-15,35-17-194 16,-10-17-402-16,0-12-547 0</inkml:trace>
  <inkml:trace contextRef="#ctx0" brushRef="#br0" timeOffset="1474">3748 667 728 0,'0'0'1767'0,"0"0"-1518"16,0 0-154-16,0 0 171 16,0 0-62-16,53 151-66 15,-16-93-92-15,5 3-35 16,7 2 40-16,2-2-50 16,3-4 7-16,-9-5-8 15,1-10-48-15,4-19-156 16,-11-15-415-16,-10-8-195 0</inkml:trace>
  <inkml:trace contextRef="#ctx0" brushRef="#br0" timeOffset="1673">4187 729 1528 0,'0'0'756'0,"0"0"-613"16,0 0 40-16,0 0 148 15,0 0-127-15,-144 197-102 16,92-144-60-16,-7-1-36 16,-3 2 7-16,2-9-13 15,6-8-169-15,14-13-189 16,17-15-460-16</inkml:trace>
  <inkml:trace contextRef="#ctx0" brushRef="#br0" timeOffset="1954">4410 107 1960 0,'0'0'259'0,"0"0"-98"16,0 0 96-16,125 150 43 15,-77-74-111-15,5 13-59 16,-1 5-34-16,-6 9 13 16,-7 1-56-16,-16-3-34 15,-20-8 34-15,-3-4-41 16,-32-10 6-16,-24-11-18 16,-3-12-75-16,-7-16-66 15,18-15-358-15,14-19-468 0</inkml:trace>
  <inkml:trace contextRef="#ctx0" brushRef="#br0" timeOffset="2282">5203 366 2006 0,'0'0'290'15,"0"0"-219"-15,0 0 94 16,244 79 58-16,-139-55-124 0,17 0-53 16,5-7 15-16,-8 1-49 15,-22-1 9-15,-32 0-15 16,-31 6 0-16,-28 4 36 16,-6 7 19-16,-43 8 7 15,-22 4 1-15,-20 10-30 16,-14 1 20-16,-1-3-29 15,-5 3-19-15,9-7 14 16,8-3-25-16,15-8-6 16,19-7-45-16,20-8-136 15,22-7-296-15,12-8-460 0</inkml:trace>
  <inkml:trace contextRef="#ctx0" brushRef="#br0" timeOffset="2504">6155 1038 567 0,'0'0'1660'16,"0"0"-1393"-16,0 0-89 16,-209 103 121-16,120-59-76 15,-9 6-159-15,-1-2-22 16,8-4-42-16,12-2-46 15,20-11-34-15,30-2-292 16,15-10-413-16,14-14-1129 0</inkml:trace>
  <inkml:trace contextRef="#ctx0" brushRef="#br0" timeOffset="104074">940 331 1094 0,'0'0'821'0,"0"0"-604"16,0 0-90-16,0 0 125 16,0 0-78-16,0 0-58 15,39-74-51-15,-39 74-24 16,0 0 24-16,3 0-35 16,-3 0-12-16,0 0 1 15,0 0-18-15,0 0-1 0,0 0 6 16,3 0 6-1,-3 0-5-15,4 0-7 0,-1 0 1 16,0 0 14-16,-3 0-15 16,4 0 0-16,-4 0 9 15,0 0-8-15,0 0 24 16,0 0-25-16,-23 9 0 16,-16 21-26-16,5-4-447 15,3 1-675-15</inkml:trace>
  <inkml:trace contextRef="#ctx0" brushRef="#br0" timeOffset="104554">677 616 1955 0,'0'0'322'16,"0"0"-227"-16,0 0 30 15,0 0 52-15,0 0-74 16,0 0-71-16,0 0 22 16,201-136-45-16,-162 101 15 15,-10 4 64-15,-6-2-9 16,-7 2 22-16,-2 3-20 0,-8 4-17 15,-3 1 48-15,0 2-80 16,0 6-10-16,2 3 43 16,-5 10-47-16,3 2-3 15,-3 0-12-15,0 0 9 16,0 26 6-16,0 15-18 16,0 6 0-16,0 10 31 15,0 4-31-15,0 2-4 16,0 2 2-16,0-4 4 15,0 1 7-15,-8-4-9 16,-1-5 0-16,-4-5-15 16,3-9 10-16,0-10-35 15,7-9-29-15,0-4-99 0,3-14-118 16,0-2-428-16,3 0-351 16</inkml:trace>
  <inkml:trace contextRef="#ctx0" brushRef="#br0" timeOffset="104996">1224 349 1358 0,'0'0'789'0,"0"0"-541"16,0 0-83-16,0 0 81 16,0 0-55-16,0 0-121 15,0 0 17-15,-3 41-66 16,26-17-21-16,4 2 43 16,2-3-37-16,7 1-1 15,4-3-5-15,-2-3 0 16,1-3-6-16,-5-2 6 15,-9 2-2-15,-5-3-11 16,-11 3 13-16,-4 1 0 16,-5 4 0-16,0 3 0 0,-27 7 45 15,-5 5-29-15,-11 4-16 16,1 4 57-16,-8 4-51 16,4 1-5-1,3-4-2-15,4-3 8 0,10-3-20 16,6-5 13-16,7-7-114 15,6 7-85-15,10-9-323 16,0-10-231-16</inkml:trace>
  <inkml:trace contextRef="#ctx0" brushRef="#br0" timeOffset="105253">1434 1038 1790 0,'0'0'519'15,"0"0"-380"-15,0 0 179 16,0 0-49-16,0 0-105 16,0 0-66-16,-102 171-58 15,56-115 66-15,-5-7-80 16,-3 3-19-16,12-9 38 15,2-8-45-15,15-2-78 16,12-10-95-16,9-14-570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4:28.6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2006 0,'0'0'368'16,"0"0"-255"-16,0 0-28 15,0 0 55-15,190 9 45 16,-115-9-143-16,7 0-42 15,26 0-52-15,-22 0-183 16,-21 0-383-16</inkml:trace>
  <inkml:trace contextRef="#ctx0" brushRef="#br0" timeOffset="194">40 261 2431 0,'0'0'504'15,"0"0"-504"-15,0 0 6 0,0 0 42 16,0 0-39-16,264 19-9 16,-142-19-460-16,-4 0-283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4:12.1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334 2536 1920 0,'0'0'376'16,"0"0"-251"-16,0 0-27 15,0 0-36-15,0 0 16 16,0 0 111-16,0 0-107 16,184 218-43-16,-122-145-10 15,-3 1-23-15,-4-9 25 16,-5-7-31-16,-5-8-40 15,7-5-138-15,-15-12-380 16,-12-20-160-16</inkml:trace>
  <inkml:trace contextRef="#ctx0" brushRef="#br0" timeOffset="230">786 2523 1802 0,'0'0'378'16,"0"0"-235"-16,0 0-79 16,0 0 153-16,0 0-31 15,0 0-74-15,-177 162-67 16,108-93-44-16,-2 4 30 16,1-5-31-16,8-6-30 15,16-6-37-15,24-3-133 16,12-15-160-16,10-17-324 0</inkml:trace>
  <inkml:trace contextRef="#ctx0" brushRef="#br0" timeOffset="723">1265 2749 2053 0,'0'0'243'0,"0"0"-173"16,0 0-69-16,0 0 66 15,219 13 3-15,-144-13-57 16,3 0 23-16,1 0-36 0,-8 0 0 16,-12 0 21-16,-19 0-21 15,-17 0 12-15,-13 0 1 16,-10 0 96-16,0 0 95 15,-3-13-108-15,-27-4-72 16,-6-6 36-16,-7-3-38 16,0 2 26-16,-2 6-10 15,5 1-13-15,12 8 22 16,5 3-47-16,12 4 11 16,8 2-11-16,3 0 3 15,0 0-14-15,23 4 8 16,16 21 3-16,15 4-18 15,0 1 18-15,8 1-21 0,-2-1 2 16,-4-1-1-16,-8 0 5 16,-11-4 15-16,-17-2 0 15,-20 0 14-15,-3 5-14 16,-40 1 11-16,-16 1-11 16,0-7-51-16,6-3 9 15,21-17-160-15,15-3-310 16,17 0-457-16</inkml:trace>
  <inkml:trace contextRef="#ctx0" brushRef="#br0" timeOffset="-3174">0 1308 1737 0,'0'0'300'16,"0"0"-245"-16,0 0-36 15,0 0 111-15,0 0-9 16,0 0-25-16,0 0-61 15,47-4-9-15,-21-4 56 16,2-5-46-16,9-2-3 16,2-5-8-16,13-9-24 15,10-7 15-15,14-11-16 16,6-10 0-16,12-10-25 16,5-10-23-16,0-8-67 0,-2-10-1 15,-7-4-17-15,-13-3 70 16,-15 7-4-16,-12 3 66 15,-18 12 1-15,-15 10 0 16,-8 11 58-16,-9 12 38 16,0 10-9-16,0 9 39 15,-6 7-11-15,-8 5-42 16,-1 7 36-16,-8 8-49 16,-4 1-26-16,-5 0-13 15,-7 23-11-15,-4 20-2 16,4 21-8-16,-4 11 0 0,7 17-6 15,4 15 6 1,2 4 0-16,10 10-1 0,5 6 2 16,7 0 1-16,8-4-2 15,0-5-3-15,0-7-6 16,11-13 9-16,11-14-1 16,7-18 0-16,5-19-43 15,5-20-15-15,10-20-75 16,2-7-1-16,6-31 62 15,2-22-30-15,-3-17 43 16,-4-10 20-16,-10-2 40 16,-8-2 14-16,-9 10 34 15,-8 20 42-15,-8 12 10 16,-6 21-2-16,-3 21 36 16,0 0-86-16,0 35-41 0,0 28 44 15,-9 15-26-15,-1 2-8 16,3 4-17-16,7-5 12 15,0-11-14-15,0-10 2 16,26-17 0-16,5-17-18 16,4-20-26-16,4-4-9 15,1-23 16-15,2-31-3 16,1-14 39-16,-1-9-29 16,-5 2 26-16,-6 7-6 15,-3 16 10-15,-8 25 0 16,-11 16 13-16,1 11-6 15,-7 29 43-15,-3 28-25 16,0 12-9-16,0 4 32 16,-7 1-36-16,-2-9-6 15,6-13-6-15,3-11 0 0,0-17 5 16,0-10-5-16,0-14 0 16,0 0-5-16,6-20 5 15,10-26-16-15,10-11-8 16,8-12 9-16,5 3 1 15,10 2-20-15,2 16 0 16,5 13 34-16,-2 17-16 16,-12 18 16-16,-10 9 2 15,-9 37 29-15,-13 19 36 16,-10 6-25-16,0 5 4 0,0-8 1 16,0-9-47-1,0-12 27-15,-7-18-27 0,4-17 6 16,3-12 19-16,0 0-24 15,0-17-2-15,0-26-10 16,3-18-17-16,20-12 20 16,7-9 1-16,13-1-10 15,8 1 7-15,11 8 10 16,8 12-9-16,2 19 7 16,-10 18 4-16,-3 17 41 15,-13 8-13-15,-4 23 2 16,-5 30 102-16,-5 12-36 15,-10 6-40-15,-8 6 11 0,-5-10-45 16,2-5 21 0,-2-15-45-16,5-12 0 0,-1-14 9 15,-1-10-9 1,2-11-23-16,3 0-49 0,6-17-32 16,-1-42-96-16,-2 5-391 15,-14 2-959-15</inkml:trace>
  <inkml:trace contextRef="#ctx0" brushRef="#br0" timeOffset="-3009">1569 561 1483 0,'0'0'0'0,"0"0"-647"0</inkml:trace>
  <inkml:trace contextRef="#ctx0" brushRef="#br0" timeOffset="-1880">3871 476 1617 0,'0'0'263'16,"0"0"-196"-16,0 0-49 15,0 0 127-15,18 164 32 16,-4-66-53-16,-1 17-6 15,-3 3-74-15,-7-1 1 16,-3-8 0-16,0-9-38 16,0-11 32-16,0-18-21 0,0-21-6 15,0-18 19 1,0-17-30-16,0-15-1 0,0 0 43 16,0-18 29-16,-3-35-36 15,-4-20-36-15,1-23 0 16,-1-15-5-16,4-39 5 15,-3 12-5-15,-2-3 4 16,5 2 2-16,3 37 26 16,0 1-26-16,3 24 0 15,27 27 53-15,10 18-53 16,9 17 15-16,13 15-16 16,9 0 9-16,14 0-9 15,5 8 0-15,1 10-22 0,0 0 4 16,-12 1-133-1,-11 9-196-15,-20-2-237 0,-33-5-1157 16</inkml:trace>
  <inkml:trace contextRef="#ctx0" brushRef="#br0" timeOffset="-1695">3801 912 2041 0,'0'0'322'16,"0"0"-220"-16,0 0-91 16,0 0 105-16,201 3-12 15,-94-3-104-15,63-6-48 16,-25-3-301-16,-21 0-586 0</inkml:trace>
  <inkml:trace contextRef="#ctx0" brushRef="#br0" timeOffset="-1426">5223 266 2465 0,'0'0'282'0,"0"0"-235"16,0 0-9-16,0 0 90 0,-178 236 19 15,113-122-17 1,-1 15-98-16,4 6 10 0,7-1-1 16,16 1-32-16,16-12 27 15,15-3-36-15,8-11-42 16,11-15-22-16,57-11-231 16,-5-24-390-16,-1-31-891 0</inkml:trace>
  <inkml:trace contextRef="#ctx0" brushRef="#br0" timeOffset="-1163">5557 782 2558 0,'0'0'293'0,"0"0"-257"15,0 0-25-15,0 0 124 16,54 165-8-16,-7-92-76 16,8 3 8-16,7 4-43 15,1-2-7-15,-1-7-3 16,-3-7 6-16,-7-5-24 16,1-11-33-16,12-22-215 15,-13-12-282-15,-13-14-215 0</inkml:trace>
  <inkml:trace contextRef="#ctx0" brushRef="#br0" timeOffset="-954">6132 797 1918 0,'0'0'313'16,"0"0"-195"-16,0 0 84 15,0 0 113-15,-111 188-164 16,55-126-98-16,-9 9 12 16,-6 0-59-16,-2 0-6 15,7 8-114-15,18-20-229 16,14-15-374-16</inkml:trace>
  <inkml:trace contextRef="#ctx0" brushRef="#br0" timeOffset="-623">6277 234 2212 0,'0'0'283'0,"0"0"-283"15,0 0 34-15,173 71 68 16,-97-3 55-16,6 18 10 16,-5 16-62-16,-4 14 19 15,-11 4-83-15,-13 4-28 16,-19-1 46-16,-24 3-59 15,-32 64-69-15,-33-34-214 16,-17-18-515-16</inkml:trace>
  <inkml:trace contextRef="#ctx0" brushRef="#br0" timeOffset="15305">2600 2986 1491 0,'0'0'299'0,"0"0"-136"16,0 0-93-16,0 0 118 15,0 0 31-15,0 0-93 16,-6 3-8-16,6-3-64 15,0 0 20-15,0 0 43 16,0 0-89-16,0 0 2 16,0 0-4-16,9-11-19 15,14-14-13-15,4-1 6 16,-1-9-37-16,0-7 36 16,-1-2-30-16,-5-4 7 0,0 2 23 15,-6-1 1 1,-2 8 3-16,-5 7-3 0,-1 9 0 15,-3 5 74-15,-3 7-23 16,3 5 20-16,-3 3-2 16,0 3-31-16,0 0 41 15,0 3-79-15,5 32 1 16,1 20 39-16,-3 22-13 16,0 9-4-16,0 9-4 15,-3-1-8-15,3-9 28 16,-3-9-39-16,5-8 0 0,-2-15-12 15,-3-14 19 1,3-10-7-16,-3-11 5 0,0-10-4 16,0-5-2-16,0-3-46 15,0 0-41-15,0-38-176 16,0-6-322-16,3-6-193 0</inkml:trace>
  <inkml:trace contextRef="#ctx0" brushRef="#br0" timeOffset="15608">3118 2398 1943 0,'0'0'542'0,"0"0"-478"15,0 0 80-15,0 0 56 16,0 0-89-16,0 0-14 16,0 0-52-16,94-3-6 15,-41 3-2-15,2 0-23 16,7 0 32-16,0 0-46 16,-3-6 0-16,1 2 2 15,-12-2-2-15,-8-3-92 16,-14 1-125-16,-10-4-313 15,-13 3-175-15</inkml:trace>
  <inkml:trace contextRef="#ctx0" brushRef="#br0" timeOffset="15793">3438 2152 1652 0,'0'0'568'0,"0"0"-416"16,0 0-57-16,0 0 108 15,0 0 49-15,0 0-68 16,0 0-99-16,-3 200-65 16,3-135 34-16,0-1-54 15,-3 23-83-15,-11-17-122 16,5-11-609-16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4:42.2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130 261 939 0,'0'0'1141'15,"0"0"-904"-15,0 0-202 16,0 0 36-16,0 0 149 16,0 0-30-16,-13 191-57 15,0-90-58-15,0 8-28 16,-4 4 55-16,5-2-63 16,-2-12-19-16,1-7 17 15,0-19-29-15,6-14 29 16,-2-17-37-16,6-15 0 15,0-13 4-15,3-8-3 16,0-6-1-16,0 0 0 0,0-24-35 16,0-23 33-16,3-18-47 15,12-23 16-15,2-16 15 16,2-36 3 0,-2 10-12-16,-3-8 7 0,-2 8 20 15,-2 35-12-15,0 4 12 16,-4 33 0-16,4 19 53 15,-1 21-28-15,5 10-7 16,3 4-6-16,9 4-10 16,7 0 47-16,5 0-49 15,9 0 0-15,8 0 34 16,7 6-33-16,11 0 6 16,1-3-1-16,5 1 3 15,-7-4-18-15,-6 0 6 16,-17 0-106-16,-17 0-125 0,-15 0-290 15,-17 0-408-15</inkml:trace>
  <inkml:trace contextRef="#ctx0" brushRef="#br0" timeOffset="226">97 557 1928 0,'0'0'355'0,"0"0"-246"16,0 0-39-16,0 0 183 15,0 0-58-15,177 9-103 0,-99-9-7 16,4 0-78-16,0 0-7 16,0 0-12-16,26 0-304 15,-20 0-464-15,-12 4-756 0</inkml:trace>
  <inkml:trace contextRef="#ctx0" brushRef="#br0" timeOffset="511">1745 0 1039 0,'0'0'1217'0,"0"0"-1072"16,0 0-78-16,-164 224 210 15,71-90 51-15,12-4-167 16,2 10-58-16,11 6 0 16,32-26-52-16,5 10-6 15,22-10-45-15,9-17 5 16,17-13-19-16,35-20-50 15,52-23-114-15,-8-20-311 16,-11-21-448-16</inkml:trace>
  <inkml:trace contextRef="#ctx0" brushRef="#br0" timeOffset="877">1898 856 2399 0,'0'0'178'15,"0"0"-150"-15,0 0-28 16,0 0 151-16,0 0-98 16,176-50-42-16,-117 7-11 15,-2-14 0-15,-9-5-6 0,-11-3 7 16,-9 0-1-1,-8 9 50-15,-9 15 62 0,-5 15 51 16,-6 16-52-16,0 10-28 16,0 25-15-16,0 30-46 15,-3 29 35-15,-5 12-21 16,2 10-16-16,0-3 16 16,3-9-36-16,3-7 0 15,0-12-12-15,0-12 7 16,0-17-35-16,0-17-149 15,6-12-448-15,3-17-711 0</inkml:trace>
  <inkml:trace contextRef="#ctx0" brushRef="#br0" timeOffset="1136">2709 196 2121 0,'0'0'253'0,"0"0"-78"15,0 0 78-15,152 174 34 16,-104-98-63-16,4 14-126 16,-2 2-35-16,-7 9 12 15,-7 0-43-15,-18 2 35 16,-18 3-67-16,0-1-30 15,-80 46-4-15,1-24-243 0,-6-19-603 16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4:45.7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306 377 1986 0,'0'0'347'15,"0"0"-267"-15,0 0-32 16,0 0-12-16,0 0 14 0,0 0 54 16,131 23-62-16,-49-14-18 15,6-5-24-15,3-4-12 16,14 0-133-16,-26 0-218 15,-23 0-431-15</inkml:trace>
  <inkml:trace contextRef="#ctx0" brushRef="#br0" timeOffset="217">259 534 892 0,'0'0'1365'0,"0"0"-1117"0,0 0-209 16,0 0-38-16,0 0 72 16,0 0 28-16,0 0-20 15,210 43-60-15,-131-25-20 16,3-4 10-16,3-5-11 16,40-9-114-16,-21 0-353 15,-8-15-326-15</inkml:trace>
  <inkml:trace contextRef="#ctx0" brushRef="#br0" timeOffset="478">1010 165 1971 0,'0'0'486'0,"0"0"-354"0,0 0-28 15,0 0 77-15,0 0-75 16,0 0-56-16,0 0 32 15,91 105-45-15,-38-42 19 16,3 2-34-16,-10-1 8 16,-7 1 30-16,-13-3-44 15,-20 0-4-15,-6 3-12 16,-20 3-26-16,-34-1 9 16,-16-2-76-16,-5-9-79 15,-23-23-60-15,23-13-248 16,8-20-97-16</inkml:trace>
  <inkml:trace contextRef="#ctx0" brushRef="#br0" timeOffset="696">313 0 2194 0,'0'0'298'0,"-139"156"-250"16,65 9-7-16,12 50 166 16,31-7-11-16,31-44-48 15,8-56-95-15,41-43-53 16,69 14-120-16,-7-14-396 0,0-8-499 16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5:04.4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173 0 2645 0,'0'0'534'0,"0"0"-534"0,0 0 0 15,0 0 97-15,181 3 3 16,-82 0-53-16,15 3-35 16,13 2-11-16,4 2 24 15,-7-2-25-15,-2 8-125 16,-34-4-205-16,-38-1-574 0</inkml:trace>
  <inkml:trace contextRef="#ctx0" brushRef="#br0" timeOffset="180">0 470 2713 0,'0'0'586'0,"0"0"-471"15,167 0-114-15,-17-17 31 16,48-9 100-16,37 5-90 16,-22 8-24-16,-7 13-18 15,-72 0-167-15,-52 0-754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1:54.36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18 451 1702 0,'0'0'365'0,"0"0"-197"16,0 0-81-16,0 0 95 16,0 0 33-16,-6 209-109 15,6-109-57-15,0 1-24 0,0-7-16 16,3-9 48 0,0-15-57-16,-3-16 0 0,3-13 33 15,-3-17-33-15,0-13 12 16,0-11 0-16,0 0 6 15,0-4 52-15,0-29-70 16,0-12 0-16,0-13 1 16,-6-9-1-16,3-11-13 15,-2-7-4-15,2-9 17 16,0-1-24-16,3 7 13 16,0 11-3-16,3 18-1 15,28 19 2-15,7 12-10 16,18 14 5-16,3 11 18 15,9 3-16-15,-5 0 16 16,-4 6 0-16,-14 11 6 0,-14 5-6 16,-19 1 0-16,-12 6 0 15,-6 7 33-15,-40 7 46 16,-16 2-79-16,-8-1 7 16,2-9 28-16,13-9-35 15,19-11-14-15,33-15-28 16,3 0-250-16,3-17-574 0</inkml:trace>
  <inkml:trace contextRef="#ctx0" brushRef="#br0" timeOffset="278">1353 0 2478 0,'0'0'259'0,"0"0"-213"16,0 0-39-16,0 0 70 15,0 0 83-15,-134 237-125 16,117-120-23-16,8 13 53 16,6 9-46-16,-1 5 23 15,4-6 2-15,0-6-38 16,10-17-6-16,19-14 0 15,17-25-126-15,53-22-133 16,-14-28-458-16,-6-20-877 0</inkml:trace>
  <inkml:trace contextRef="#ctx0" brushRef="#br0" timeOffset="855">1969 1024 2085 0,'0'0'296'0,"0"0"-259"0,0 0-18 16,193-19 12-16,-91 5 73 15,9 2-60-15,13 3-31 16,7 3 57-16,13 4 37 16,4 2-29-16,32 0-78 15,-23 0 0-15,4 0 36 16,-8 0-20-16,-34-3 37 16,8-1-25-16,-16 2 18 15,-20-2 73-15,-12-2-104 16,-14 3 48-16,-16-2 35 15,-5-1-87-15,-12 3 2 16,-6-3 34-16,1 0-31 16,-1-1 50-16,-3 5-66 0,0-2 0 15,-1 2 31-15,1 2-25 16,-3 0 20-16,0 0 8 16,-1 0-32-16,-2 0 13 15,0 0-15-15,-2 6 0 16,8 3 15-16,7 0-5 15,2 0-8-15,-2-3 37 16,-7-1-33-16,-3-2 21 16,-8-3-27-16,-4 3 0 15,-2-3 4-15,-3 0-4 16,0 0-12-16,4 0-7 16,2 0-101-16,25 0-44 0,-5 0-409 15,10-3-489-15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5:03.1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861 905 1597 0,'0'0'254'16,"0"0"-121"-16,0 0 2 16,0 0 87-16,0 0 26 15,0 0-137-15,0 0-37 16,45-73-10-16,-42 60 7 15,5-2 51-15,-5-2-82 16,-3 1 3-16,0-3 32 16,0-2-39-16,-3-2-12 15,-24-6-9-15,-5 1-7 16,-14-1 13-16,-4 2-21 16,-5 10-2-16,-10 11-7 15,-11 6 17-15,-9 9-16 16,-3 34 5-16,-8 13 3 0,8 16-3 15,14 8 3-15,15 8 0 16,16 0-10-16,20 0 25 16,19-2-9-16,4-13-6 15,13-12 6-15,33-11-12 16,16-22 6-16,17-22-17 16,6-6-4-16,6-22-36 15,-6-27 38-15,-9-16-25 16,-10-9 44-16,-18 1-7 15,-8 0 19-15,-10 10-12 16,-15 14 61-16,-1 16-23 16,-11 18 52-16,-3 15-65 0,0 0-25 15,0 36 55 1,0 25-38-16,0 16 11 0,0 9-19 16,0 0 5-1,0-11 2-15,0-6-16 0,0-12-3 16,11-15-21-16,14-9-63 15,9-18-116-15,20-19-152 16,0-28-324-16,-9-10-765 0</inkml:trace>
  <inkml:trace contextRef="#ctx0" brushRef="#br0" timeOffset="239">1322 1014 2060 0,'0'0'473'0,"0"0"-439"16,0 0 62 0,0 0 139-16,0 0-67 15,207 6-62-15,-93-6-53 0,18-9 43 16,8-9-52-16,-2-1-18 16,-11 9 14-16,-16 3-40 15,-20 7-12-15,-24 0-31 16,-29 0-128-16,-30 22-109 15,-8-4-233-15,-8-7-232 0</inkml:trace>
  <inkml:trace contextRef="#ctx0" brushRef="#br0" timeOffset="485">1968 434 1820 0,'0'0'761'0,"0"0"-604"16,0 0-148-16,0 0 73 16,0 0 154-16,-3 226-89 15,3-134-20-15,0 2-93 16,-5 0-5-16,-1 4 34 16,-3-4-51-16,-2-9-12 15,2-6-8-15,6-9-82 16,3-18-37-16,0-22-253 0,12-16-409 15,8-14-1166-15</inkml:trace>
  <inkml:trace contextRef="#ctx0" brushRef="#br0" timeOffset="1043">3186 0 2540 0,'0'0'299'0,"0"0"-148"15,0 0-149-15,0 0-2 16,0 0 139-16,0 0-57 0,9 220 60 16,-9-21-91-16,-9-2-24 15,-19-29 59-15,9-51-65 16,4-25-3-16,-5 15-17 15,0 7 13-15,-3 7 4 16,7-17-18-16,-1-28 0 16,8-26-3-16,6-20 3 15,-2-22-2-15,5-8-5 16,0-14 7-16,0-37-8 16,17-20 8-16,13-19-24 15,2-8 2-15,11 1 19 16,2 8-12-16,5 18 9 15,5 15 6-15,1 22-6 16,6 16 6-16,7 18-11 0,4 0 4 16,4 39 13-1,-1 10-6-15,-11 16 11 0,-8 6-10 16,-18-1 37 0,-24 4-32-16,-15-1-6 0,-12 3 22 15,-41-7-22-15,-21-7 26 16,-16-6-25-16,-7-15 15 15,-2-17 8-15,5-15-16 16,12-9-8-16,9-9 0 16,21-30-10-16,16-10 9 15,22-10-63-15,25-38-89 16,34 13-306-16,9 14-887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5:14.2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1026 157 697 0,'0'0'1402'0,"0"0"-1172"15,0 0-197-15,0 0-32 16,0 0 159-16,0 0 26 16,-125-142-49-16,75 134-20 15,-8 8-39-15,-15 0 47 16,-9 24-74-16,-12 29-36 16,-4 18 68-16,0 25-57 15,-11 40 4-15,24-6 5 16,14 8-13-16,22 1 63 15,25-30-85-15,15 12 0 16,9-10 16-16,9-10-16 0,44-16-6 16,26-15 5-16,23-17 1 15,18-20-26-15,18-27 19 16,12-6-31-16,7-35 38 16,-6-30-38-16,-14-30 22 15,-15-39 4-15,-34-56 12 16,-46-33 36-16,-39 13-35 15,-6 51 29-15,-51 61 23 16,-19 55-37-16,-49 15 22 16,-68 32-38-16,14 29-127 15,23 20-650-15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5:18.7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0 153 2015 0,'0'0'371'15,"0"0"-267"-15,0 0-64 16,0 0 78-16,0 0 88 16,121 179-90-16,-62-95-68 15,1 1 13-15,5-5-49 16,0-9 5-16,1-10 34 16,-1-11-51-16,-3-14-34 15,-3-13-69-15,-10-17-105 16,-10-6-68-16,-8-31-253 15,-16-17-57-15,-12-6-794 0</inkml:trace>
  <inkml:trace contextRef="#ctx0" brushRef="#br0" timeOffset="165">639 339 1515 0,'0'0'398'0,"0"0"-217"16,0 0-78-16,0 0 86 15,0 0-30-15,-144 183-20 16,85-105-90-16,-10 12-24 15,1-5 26-15,-2-4-50 16,8-17-1-16,16-17-40 16,20-24-152-16,13-17-129 15,13-6-466-15</inkml:trace>
  <inkml:trace contextRef="#ctx0" brushRef="#br0" timeOffset="636">1166 534 2090 0,'0'0'219'0,"0"0"-141"16,0 0-64-16,190 41 72 15,-111-33 68-15,-2 1-102 16,5-1-37-16,-6-1-6 15,-7-5 2-15,-10-2 19 16,-14 0-30-16,-11 0 0 0,-14 0 22 16,-17-2-13-16,-3-16 103 15,0-8-31-15,-34-10-48 16,-5-2 43-16,-10-6-70 16,0 0 9-16,-1 2 44 15,5 9-37-15,13 11 7 16,5 6 8-16,14 8-25 15,9 8 23-15,4 0-35 16,0 3-8-16,33 25-1 16,10 0 9-16,10 4 0 15,2-2-1-15,1-1 1 16,-5-6 6-16,-8-1-6 16,-13 1 0-16,-21-3 3 15,-9 10-1-15,0 5-4 0,-39 7-5 16,-7 5-68-16,-5 0 0 15,-2-6-193-15,13-15-251 16,14-13-312-16</inkml:trace>
  <inkml:trace contextRef="#ctx0" brushRef="#br0" timeOffset="1033">2475 176 2333 0,'0'0'357'0,"0"0"-283"15,0 0-19-15,0 0 44 16,178-41-3-16,-120 45-35 16,4 27-49-16,0 14 67 15,-12 14-65-15,-15 6-14 16,-21 12 59-16,-14 5-52 15,-11 3 5-15,-37 4-12 16,-15-4 2-16,-8-8 25 16,-2-15-27-16,8-12 0 15,13-17 42-15,10-9-14 16,14-12 15-16,8-1-2 0,14-5-35 16,3 0 28-1,3-1-34-15,0 4 0 0,20 4 6 16,12 0-5-16,15-5-2 15,15-3-4-15,7-5-48 16,10 0-44-16,35-53-282 16,-19 2-478-16,-14-1-1126 0</inkml:trace>
  <inkml:trace contextRef="#ctx0" brushRef="#br0" timeOffset="1234">3356 45 1265 0,'0'0'1625'0,"0"0"-1443"0,0 0-143 16,0 0-28-16,0 0 26 15,246-30-37-15,-146 21-87 16,-13 3-540-16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5:16.3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1362 937 0,'0'0'798'0,"0"0"-665"16,0 0-120-16,0 0-12 16,0 0 78-16,0 0-13 15,69 3-9-15,-27-12-24 16,17-24 15-16,10-13 44 0,20-16-69 15,12-15-22 1,17-15 9-16,13-14-10 0,-1-8-69 16,-8-7-20-16,-21 0 75 15,-25 9-7-15,-27 8 21 16,-29 19 0-16,-20 12 117 16,0 15-18-16,-6 10 61 15,-22 10-20-15,-4 7-47 16,2 12-3-16,-5 8-66 15,-1 7-12-15,-4 4 27 16,1 12-33-16,-7 38 28 16,4 17-27-16,-4 24-6 0,4 18 56 15,2 13-42-15,4 10 11 16,7 4-2-16,6 2-24 16,6-5 46-16,7-6-46 15,10-13 0-15,0-14 0 16,13-17 0-16,27-21 0 15,5-21-18-15,15-24-43 16,5-17 33-16,3-2-86 16,2-42 11-16,-8-19 34 15,-4-13-30-15,-11-3 53 16,-15 4 34-16,-9 17 12 16,-13 21 73-16,-10 21 34 15,0 16-52-15,0 6 20 16,-10 38-50-16,-2 12 20 15,4 9-18-15,8 0-27 0,0-7 30 16,17-11-30-16,22-7-27 16,7-17 26-16,7-15-22 15,5-8-47-15,1-8 34 16,3-31 1-16,-3-10 34 16,-10-5-25-16,-6 7 17 15,-13 12 9-15,-13 15 0 16,-14 16 31-16,-3 4 2 15,0 15 0-15,0 23 29 16,0 4-60-16,-3 1 4 16,3-4-12-16,0-8-8 15,0-14-20-15,0-9-26 16,0-8 8-16,9 0 52 0,10-32-21 16,4-14 5-16,6-10 8 15,11 1 8-15,-1-1-1 16,7 12 1-1,-1 15 0-15,-5 17 16 0,-7 12-16 16,-10 24 10-16,-9 28 20 16,-11 10 0-16,-3 6 13 15,0-6-43-15,0-8 0 16,0-13 11-16,0-17-11 16,0-13-12-16,0-11 10 15,0 0 2-15,0-27 12 16,0-18-12-16,0-13 0 15,12-10 12-15,7 1-12 16,15 2-11-16,5 9 11 16,4 18 0-16,2 17 23 0,4 21-22 15,-6 0 10 1,-1 31 71-16,-5 21-13 0,-9 9-6 16,-3 4-32-16,-6 0-10 15,-6-6 39-15,3-12-60 16,-2-9-19-16,-2-14 17 15,2-20-73-15,-2-4-209 16,-4 0-516-16</inkml:trace>
  <inkml:trace contextRef="#ctx0" brushRef="#br0" timeOffset="182">1411 590 2663 0,'0'0'0'0,"0"0"-179"16,0 0-418-16,0 0-529 0</inkml:trace>
  <inkml:trace contextRef="#ctx0" brushRef="#br0" timeOffset="651">3490 494 2586 0,'0'0'296'16,"0"0"-252"-16,0 187-38 16,-3-57 98-16,-10 39-3 15,-4-11-54-15,5-17 11 16,-2-24-56-16,8-36 4 16,0-2-2-16,1-8-4 15,2-27-7-15,3-23-28 0,-3-21 1 16,3-12 22-16,0-43-26 15,0-31-4-15,-3-48 2 16,0-48-60-16,-4-42 22 16,-3-5 9-16,4 46 43 15,3 56 12-15,3 60 28 16,0 25-13-16,12 10 81 16,19 7-10-16,7 13 22 15,18 12-48-15,17 0-7 16,15 12 41-16,14 16-79 15,9-3 8-15,3-7-9 16,-7 0-7-16,-11-2-28 0,-20-14-189 16,-30-2-322-16,-31 0-411 15</inkml:trace>
  <inkml:trace contextRef="#ctx0" brushRef="#br0" timeOffset="845">3379 1015 2412 0,'0'0'338'0,"0"0"-338"16,0 0 0-16,0 0 15 16,170 2 89-16,-68-2-104 15,52-26-54-15,-21 2-128 0,-25 1-627 0</inkml:trace>
  <inkml:trace contextRef="#ctx0" brushRef="#br0" timeOffset="1142">5144 234 2053 0,'0'0'292'0,"0"0"-185"15,0 0-22 1,-190 153 138-16,105-29-6 0,-10 43-117 16,3 36-1-16,16-10 16 15,34-44-33-15,25-45 16 16,17-35-98-16,0 5 12 15,8-2-33-15,24-6-26 16,44-26-131-16,-8-23-285 16,-6-17-482-16</inkml:trace>
  <inkml:trace contextRef="#ctx0" brushRef="#br0" timeOffset="1383">5317 870 2590 0,'0'0'258'15,"0"0"-205"-15,0 0-29 16,108 150 114-16,-65-91 64 16,5 6-90-16,5 0-76 15,-1-3-3-15,-5-10-33 16,-9-8-6-16,-11-10-40 15,-7-17-143-15,-11-17-125 16,-6 0-429-16,-3-26-1031 0</inkml:trace>
  <inkml:trace contextRef="#ctx0" brushRef="#br0" timeOffset="1562">5700 867 978 0,'0'0'1148'15,"0"0"-916"-15,0 0-51 16,-128 207 84-16,66-125 7 16,-9 7-171-16,-2-4-83 15,4-10-18-15,10-12-75 16,8-24-126-16,17-22-404 16,14-17-1012-16</inkml:trace>
  <inkml:trace contextRef="#ctx0" brushRef="#br0" timeOffset="1819">6184 165 2116 0,'0'0'588'0,"0"0"-487"15,0 0-71-15,181 175 188 16,-116-85 33-16,-5 17-135 16,-12 7-41-16,-14 7-43 15,-25 9-26-15,-9 4-6 0,-34-2-9 16,-86 40-150-16,8-32-345 16,-8-24-570-16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5:21.09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40 2096 0,'0'0'340'0,"0"0"-282"16,0 0-41-16,0 0-10 0,252 0-6 16,-102-13-2-16,-22-2-239 15,-24 3-517-15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5:21.2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98 2345 0,'0'0'378'0,"0"0"-274"15,0 0-95-15,189 6-3 0,-81-12 54 16,21-12-60 0,57-12-63-16,-25 4-256 0,-31 2-700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5:21.7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289 335 2704 0,'0'0'285'0,"0"0"-285"15,0 0 0-15,-68 243 67 16,40-128 29-16,6 13-27 15,6-5-28-15,12-3-40 16,4-13 10-16,0-16-10 16,0-18 0-16,0-19 18 15,0-23-19-15,0-19-46 16,0-12-7-16,0-17 1 16,0-39 17-16,4-27-39 15,-1-22-67-15,3-38 62 16,4-36-15-16,0-33 54 15,-1 15 28-15,5 44 12 16,0 49 4-16,-5 46-4 0,11 8 69 16,2 8 89-16,15 15-77 15,5 25-17-15,18 2 6 16,14 17-13-16,11 16 20 16,14 1-77-16,-1 3 6 15,-6-9 0-15,-7-1-6 16,-17-6-59-16,-18-9-117 15,-21-7-309-15,-18-1-236 0</inkml:trace>
  <inkml:trace contextRef="#ctx0" brushRef="#br0" timeOffset="225">0 917 2259 0,'0'0'310'0,"0"0"-263"15,0 0-34-15,190 0 161 16,-91-6 37-16,3-7-169 16,3 2-26-16,15 5-16 15,-28 0-116-15,-20 6-513 0</inkml:trace>
  <inkml:trace contextRef="#ctx0" brushRef="#br0" timeOffset="568">1729 169 2167 0,'0'0'358'0,"0"0"-292"0,-173 277-47 16,71-94 288-16,2 28-87 15,13-14-73-15,38-40-60 16,27-48-41-16,22-32 37 16,0 1-83-16,19 2-12 15,24-9-18-15,19-23-84 16,49-44-107-16,-12-4-285 16,-14-12-349-16</inkml:trace>
  <inkml:trace contextRef="#ctx0" brushRef="#br0" timeOffset="876">2066 425 2241 0,'0'0'342'0,"0"0"-285"15,0 0-44-15,203-25 60 16,-146 29 74-16,-12 40-28 15,-19 15-69-15,-23 18-28 16,-3 15 98-16,-52 7-38 16,-27 5-37-16,-9 2-29 15,0-12-15-15,12-13 65 16,25-18-66-16,20-18 6 16,28-15 5-16,3-10-11 15,37-14-2-15,28-6 2 16,17 0-48-16,15-4 14 15,51-31-167-15,-24 5-319 0,-15-2-330 16</inkml:trace>
  <inkml:trace contextRef="#ctx0" brushRef="#br0" timeOffset="1116">2944 209 2718 0,'0'0'333'0,"0"0"-257"16,0 0-55-1,158 227 192-15,-104-116-87 0,3 29-2 16,-9 37-38 0,-25 32-47-16,-16-20 33 0,-7-39-54 15,-27-41-18-15,-24-34-12 16,-77 47-171-16,6-15-181 15,-5-9-1002-15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5:23.6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327 291 1962 0,'0'0'365'16,"0"0"-313"-16,0 0 6 15,0 0 17-15,0 0 1 16,268 11-27-1,-140-11-35-15,10-2-7 0,2-4-7 16,15 6-71-16,-44 0-279 16,-32 0-823-16</inkml:trace>
  <inkml:trace contextRef="#ctx0" brushRef="#br0" timeOffset="214">428 494 2194 0,'0'0'481'0,"0"0"-460"15,0 0-12-15,0 0 60 16,193 27 2-16,-91-26-63 16,13-1 23-16,8 0-31 15,-1 0-42-15,13-1-106 16,-30-19-377-16,-31 1-325 0</inkml:trace>
  <inkml:trace contextRef="#ctx0" brushRef="#br0" timeOffset="454">1221 0 1980 0,'0'0'349'0,"0"0"-193"16,0 0-77-1,0 0 37-15,0 0 33 0,170 132-31 16,-91-61-67-16,6 5 21 16,-4 3 13-16,-5 1-41 15,-17 0 26-15,-23 2-62 16,-30 4 1-16,-6 3-9 16,-53-4-2-16,-24-3-55 15,-22-14-70-15,-45-16-132 16,19-22-289-16,14-18-459 0</inkml:trace>
  <inkml:trace contextRef="#ctx0" brushRef="#br0" timeOffset="668">255 206 2264 0,'0'0'287'0,"-164"291"-204"16,102-140-31-16,39-40 191 15,23-28-96-15,37 6-143 16,122 28-4-16,-4-20-246 16,18-28-341-16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5:37.2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0 592 2512 0,'0'0'529'16,"0"0"-515"-16,0 0-5 15,152-182 87-15,-103 117 27 16,-7-6-35-16,1 0-86 16,-7 3 14-16,-10 10 19 15,-3 17 19-15,-14 14 52 16,-2 18-31-16,-4 9-16 0,-3 18 26 15,0 32-29 1,0 21 10-16,0 23-8 0,-10 15-34 16,-2 5 65-16,1 5-89 15,8-8 0-15,3-5-9 16,0-17 9-16,0-9-50 16,0-13-59-16,6-19-182 15,2-19-558-15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5:36.67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24 2758 0,'0'0'504'16,"0"0"-504"-16,0 0 0 15,0 0 97-15,0 0-8 16,218-18-20-16,-142 12-69 16,9 6-17-16,7 0 10 15,29 0-125-15,-19 0-220 16,-20 0-651-16</inkml:trace>
  <inkml:trace contextRef="#ctx0" brushRef="#br0" timeOffset="214">183 348 2624 0,'0'0'699'0,"0"0"-557"16,0 0-130-16,0 0 26 15,0 0 71-15,216-9-67 16,-141-3-30-16,7 3-12 15,0 0-93-15,36-5-138 16,-19 2-609-16,-11 3-988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1:56.87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83 662 0,'0'0'1090'0,"0"0"-934"16,0 0-52-16,0 0 61 15,0 0 42-15,0 0-11 0,144-24-123 16,-92 24-12 0,4 0-3-16,6 0-25 0,6 0 21 15,5 0-54-15,2 0 0 16,10 0 15-16,7 0-15 15,6 0-1-15,3 0 1 16,7 0 12-16,-6 0 37 16,-3-3-49-16,-11 1 0 15,-6-4 39-15,-11 2-29 16,2 2-2-16,-8-3 8 16,4 5-14-16,-4 0 50 15,5-2-51-15,-2 2-1 16,-2-2 37-16,-1-5-36 15,-3 5 6-15,-6-4-1 16,-4 4-6-16,-2-2 47 0,-12 1-47 16,1 0 0-1,-5 0 39-15,-5 3-33 0,-10-3 3 16,-2 3-7-16,-8 0 10 16,-9 0 18-16,0 0-29 15,0 0 0-15,0 0-1 16,0 0-8-16,0 0-175 15,14 0-379-15,12 0-800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5:34.3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363 44 1776 0,'0'0'333'16,"0"0"-194"-16,0 0 53 15,0 0 37-15,0 0-1 16,0 0-118-16,17-7-55 16,-17 7 41-16,0 3-44 15,0 27 22-15,0 20-7 16,-26 14-46-16,-11 16 39 16,-11 5-60-16,-9 0 1 15,1-2 37-15,8-9-38 16,2-12 12-16,16-15-10 15,7-14 11-15,14-13 5 16,9-11-18-16,0-4 0 16,9 1 5-16,27-6-5 0,13 3 0 15,7-3 0-15,10 0 0 16,6 0 9-16,0 0-9 16,4 0-20-16,-5 0 10 15,23 0-136-15,-21 3-202 16,-14 6-410-16</inkml:trace>
  <inkml:trace contextRef="#ctx0" brushRef="#br0" timeOffset="257">782 228 1925 0,'0'0'691'15,"0"0"-579"-15,0 0-57 16,-23 177 162-16,17-83-26 16,-8 10-35-16,5 8-89 15,-4-3-56-15,2-7 41 16,5-14-52-16,0-10 1 16,0-13-1-16,1-15-59 15,-1-12-59-15,3-9-200 16,3-10-278-16,0-12-280 0</inkml:trace>
  <inkml:trace contextRef="#ctx0" brushRef="#br0" timeOffset="707">1558 644 1976 0,'0'0'539'16,"0"0"-484"-16,0 0 20 15,0 0 183-15,0 0-46 16,0 0-87-16,-184-88-74 16,130 131-35-16,-6 22 68 0,4 17-51 15,5 13-8-15,14 1 4 16,14-10-22-16,20-8 16 15,3-18-23-15,15-14-9 16,36-21 9-16,8-15-99 16,9-10-37-16,1-23-14 15,-4-28-37-15,-9-10 112 16,-10-8 35-16,-13 8 40 16,-10 10 21-16,-11 18 92 15,-9 20 22-15,-3 13 3 16,0 13-72-16,0 39 35 15,-15 13-38-15,1 4-46 16,8 2 39-16,6-6-56 0,0-12-2 16,9-8-4-1,31-19-105-15,39-26-95 0,-8 0-309 16,-6-18-676-16</inkml:trace>
  <inkml:trace contextRef="#ctx0" brushRef="#br0" timeOffset="929">2219 749 2290 0,'0'0'470'0,"0"0"-367"16,0 0 85-16,0 0 7 15,183 6-71-15,-97-6-84 0,15 0 23 16,7 0-55-16,8 0-2 15,-9-2-6-15,-9-7-32 16,0 1-179-16,-26-2-426 16,-30 5-714-16</inkml:trace>
  <inkml:trace contextRef="#ctx0" brushRef="#br0" timeOffset="1153">2750 387 2252 0,'0'0'477'0,"0"0"-407"0,0 0 31 15,0 0 136 1,0 0-43-16,32 189-113 0,-26-101-6 16,-6 13-73-16,0 1 5 15,0-1 4-15,-12-9-11 16,1-16-90-16,11-17-168 15,5-22-397-15,13-18-472 0</inkml:trace>
  <inkml:trace contextRef="#ctx0" brushRef="#br0" timeOffset="1554">3771 158 2465 0,'0'0'356'0,"0"0"-257"15,0 0-81-15,0 0 133 16,0 0 20-16,212-94-123 16,-133 94-29-16,9 0-3 15,5 8 11-15,-5 27 35 16,-16 13-61-16,-22 13 5 15,-31 16 33-15,-19 9-38 16,-27 7 8-16,-35 5-9 16,-16 0 13-16,-4-4-2 0,6-12-11 15,14-11 1-15,14-13 5 16,17-12-6-16,19-17 0 16,12-2-1-16,0-8 2 15,6 0 11-15,23-2-12 16,10-5-11-16,15-4-8 15,8-5 19-15,12-3-54 16,16 0-67-16,27-32-216 16,-18-10-344-16,-20-1-457 0</inkml:trace>
  <inkml:trace contextRef="#ctx0" brushRef="#br0" timeOffset="2043">4995 0 2349 0,'0'0'459'0,"0"0"-350"15,0 0-59-15,-3 164 141 16,-9-70 35-16,-5 17-121 16,3 5-45-16,5 2 8 15,2-9-62-15,7-6 15 16,0-15-18-16,0-14 9 15,0-21-6-15,0-15-6 16,0-14-17-16,0-13 16 16,4-11-35-16,-4 0 22 15,6-15-4-15,0-23-12 0,5-6 21 16,1-6-9-16,5 3 3 16,3 3 2-16,2 11 13 15,4 12-1-15,8 13-8 16,5 8 9-16,10 0 2 15,7 23-2-15,6 16 0 16,3 8 28-16,-2-1-27 16,-15 6 0-16,-17-6 7 15,-22-1-7-15,-9-4 49 16,-29-3-49-16,-33-5 5 16,-14-11 21-16,-6-6-19 15,3-10 13-15,7-6-12 16,13 0 1-16,14-18 7 15,19-8-17-15,15-4-44 16,28-26-25-16,28 6-215 0,12 3-740 16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5:39.4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560 0 517 0,'0'0'1635'16,"0"0"-1335"-16,0 0-207 15,0 0 76-15,-208 243 105 16,121-109-123-16,-1 50 12 15,6 28-85-15,24-21-23 16,28-41 32-16,27-53-51 16,3-41-21-16,14 3-15 15,28-2 8-15,16-17-17 16,60-40-68-16,-13 0-230 16,-9-32-493-16</inkml:trace>
  <inkml:trace contextRef="#ctx0" brushRef="#br0" timeOffset="352">738 392 2239 0,'0'0'357'15,"0"0"-241"-15,0 0-95 16,170-15 214-16,-111 15-59 15,0 24-81-15,-10 17 0 16,-16 20-42-16,-21 8-5 0,-12 19 4 16,-19 10-23-16,-44 7 16 15,-11 2-44-15,-5-4-1 16,0-15 25-16,17-11-17 16,13-21 22-16,23-14-30 15,16-13 11-15,10-5-2 16,3-9-9-16,39-5 0 15,14-3 1-15,16-7 7 16,13 0-16-16,4 0-17 16,3 0-59-16,26-7-59 15,-24-6-535-15,-21 1-563 0</inkml:trace>
  <inkml:trace contextRef="#ctx0" brushRef="#br0" timeOffset="611">1474 299 2483 0,'0'0'527'16,"0"0"-449"-16,0 0-60 15,213 78 214-15,-134-16-48 16,0 14-22-16,-11 23-57 15,-6 10-43-15,-16 14 40 16,-23 9-88-16,-23 9-13 0,-6-3-2 16,-48 0-30-1,-59 38-151-15,11-35-181 0,0-26-1050 16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5:38.1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652 0 1685 0,'0'0'470'0,"0"0"-359"16,0 0 15-16,0 0 79 16,-167 77 26-16,102-14-110 15,-8 21-37-15,-12 44 14 0,0 37-11 16,20-6 20-1,16-16-40-15,19-26-33 0,21-38 11 16,-2 8-45-16,11-3 0 16,0-13 0-16,53-14-129 15,9-20-131-15,4-22-564 0</inkml:trace>
  <inkml:trace contextRef="#ctx0" brushRef="#br0" timeOffset="329">715 862 798 0,'0'0'1576'0,"0"0"-1353"16,0 0-172-16,0 0 17 15,0 0 114-15,0 0-45 16,0 0-115-16,156-95-22 15,-110 40 57-15,-7-7-2 16,-6 6 11-16,-13 8 11 16,-11 16 2-16,-6 15 47 15,-3 17-75-15,0 0-27 16,0 32 10-16,-9 30-13 16,-7 17 27-16,-4 14-24 15,3-5-23-15,5-3-1 16,1-9 0-16,11-8-97 0,0-9-56 15,8-19-362-15,10-15-288 16</inkml:trace>
  <inkml:trace contextRef="#ctx0" brushRef="#br0" timeOffset="561">1421 302 2284 0,'0'0'302'16,"0"0"-138"-16,121 168 33 15,-55-79 76-15,6 8-82 16,0 3-98-16,-10 9 3 16,-16 2-91-16,-30 4 8 0,-16 9-26 15,-56 6-22-15,-97 52-149 16,12-28-303-16,4-24-489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5:50.7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82 256 2241 0,'0'0'488'16,"0"0"-488"-16,0 0 7 0,173 0 51 15,-94 0 50-15,13 0-27 16,13 0-23-16,6 0-58 15,-3 0 8-15,-6 0-8 16,-20 0-11-16,-40 9-167 16,-19-2-593-16,-23-3-933 0</inkml:trace>
  <inkml:trace contextRef="#ctx0" brushRef="#br0" timeOffset="446">0 494 2309 0,'0'0'211'0,"0"0"-211"0,0 0 0 16,183 16 65-16,-81-15 16 16,9 6-28-16,5-3-52 15,-6-2-1-15,-5 2 0 16,-6-2 4-16,-5-2-20 15,-3 0-59-15,-9-2-139 16,-17-23 43-16,-22-9-45 16,-16-7 130-16,-24-14 67 15,-3-3 19-15,-3-4 90 16,-27 0 83-16,-2 3 19 0,-4 9 103 16,-1 15-97-16,8 9 10 15,10 11-34-15,9 9-70 16,10 6-27-16,0 0-77 15,4 21-17-15,35 23 7 16,13 14 11-16,13 13-1 16,11 9 17-16,6 2-16 15,-8-2 60-15,-1 0-52 16,-18-7-4-16,-19-5 53 16,-30-6-57-16,-6-1 8 15,-54-5-9-15,-65 6-72 16,14-15-117-16,7-20-656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5:49.0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579 972 715 0,'0'0'1244'0,"0"0"-1062"16,0 0-182-16,0 0 0 15,0 0 201-15,0 0-28 16,-8 0-79-16,36-30-55 15,7-8-39-15,7-12 61 16,8-9-61-16,-4-2 0 16,-4-8 62-16,-5 9 3 15,-8-1 28-15,-9 17 37 16,-10 13-19-16,-4 15 30 16,-6 13-118-16,0 3-11 0,0 19 33 15,6 27-44-15,-3 25 29 16,5 15-3-16,-5 6-27 15,0 4 27-15,3-10-27 16,5-16-47-16,24-17-83 16,1-18-350-16,1-23-370 0</inkml:trace>
  <inkml:trace contextRef="#ctx0" brushRef="#br0" timeOffset="246">1302 306 1991 0,'0'0'332'0,"0"0"-284"15,0 0 50-15,0 0 204 16,121 171-85-16,-81-104-83 16,2 0-44-16,-5 3-61 15,-8-5 50-15,-6-3-79 16,-10-4 9-16,-13-2-25 15,0 0 10-15,-27-3-122 16,-38 5-165-16,2-13-415 16,9-19-538-16</inkml:trace>
  <inkml:trace contextRef="#ctx0" brushRef="#br0" timeOffset="511">619 0 2070 0,'0'0'218'0,"0"0"-158"16,-230 173-11-16,122-40 194 15,-1 43-20-15,24 46-35 16,27 5-82-16,39-36-73 15,19-52-1-15,6-51-5 16,33-11-27-16,13 5 0 16,21-2-79-16,63-7-174 15,-17-25-258-15,-14-28-386 0</inkml:trace>
  <inkml:trace contextRef="#ctx0" brushRef="#br0" timeOffset="830">2494 224 2045 0,'0'0'304'0,"0"0"-128"16,0 0-149-16,-121 156 128 16,64-27 93-16,9 1-105 15,11 8-8-15,12-5-100 16,19-27-13-16,6 3 26 16,0-13-48-16,36-20 0 15,13-18-77-15,49-22-193 16,-10-19-213-16,-6-17-309 0</inkml:trace>
  <inkml:trace contextRef="#ctx0" brushRef="#br0" timeOffset="1185">2795 424 1810 0,'0'0'317'16,"0"0"-223"-16,0 0-36 16,0 0 124-16,200-35 13 15,-131 35-91-15,-4 19-20 16,-12 18 8-16,-18 12-20 16,-24 14 58-16,-11 13-52 15,-34 9-46-15,-28 9 41 0,-12-2-60 16,-8-6 2-1,9-13-15-15,15-14 1 0,18-14 27 16,24-16-28 0,16-9-7-16,0-9-1 0,32-2 8 15,21-3 0-15,9-2-1 16,9-4-15-16,11 0 4 16,0 0-59-16,37 0-133 15,-22-10-381-15,-18-10-484 0</inkml:trace>
  <inkml:trace contextRef="#ctx0" brushRef="#br0" timeOffset="1486">3477 309 1876 0,'0'0'312'0,"0"0"-250"16,0 0 52-16,0 0 167 16,167 177-60-16,-113-104-91 15,6 13-58-15,-7 8 30 16,-8 3 13-16,-13 7-52 16,-15-5-30-16,-17 3 12 15,0-7-38-15,-33-3 38 16,-16-9-45-16,-7-9-2 0,1-16-16 15,10-11-60-15,2-23-152 16,13-15-437-16,18-9-1628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6:00.1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5065 1554 1435 0,'0'0'751'0,"0"0"-609"16,0 0-112 0,0 0 109-16,0 0 92 0,0 0-151 15,236-23-63-15,-154 21 48 16,-3 2 19-16,-8 0-21 15,-9 8-11-15,-19 18-11 16,-17 11 34-16,-19 6-27 16,-7 13-3-16,-39 4 11 15,-31 5-32-15,-11 0 26 16,-8-4-23-16,7-8-26 16,16-9 32-16,24-11-33 15,19-10 0-15,23-5 0 0,0-6 1 16,34-4 5-16,31-8-6 15,20 0-11-15,20 0-2 16,9 0-124-16,44-17 3 16,-31-2-317-16,-25 7-541 0</inkml:trace>
  <inkml:trace contextRef="#ctx0" brushRef="#br0" timeOffset="-681">5140 642 1560 0,'0'0'618'0,"0"0"-562"16,0 0-2-16,0 0 44 15,174-71 46-15,-116 36-80 16,4-9-64-16,-5-8 30 16,-9-5-30-16,-11-8 0 15,-9-4 13-15,-11 4-5 0,-9 5 47 16,-5 7 27-1,-3 17 14-15,0 13 87 0,0 11-85 16,0 12-35-16,0 0-6 16,0 29-57-16,0 27 0 15,-3 22 18-15,-8 12-17 16,5 13 38-16,-2-2-39 16,2-5-18-16,-3-7 17 15,-1 17-152-15,1-24-314 16,-5-20-273-16</inkml:trace>
  <inkml:trace contextRef="#ctx0" brushRef="#br0" timeOffset="-395">4970 999 1807 0,'0'0'400'0,"0"0"-293"15,0 0-101-15,0 0 212 16,0 0-14-16,177 2-95 16,-89 0-24-16,11-2-34 15,-5 0 28-15,-3 0-78 16,-6 0 20-16,-9 0-42 0,-10 0 6 15,2 5-243 1,-18-5-383-16,-10 1-637 0</inkml:trace>
  <inkml:trace contextRef="#ctx0" brushRef="#br0" timeOffset="-1515">2692 830 889 0,'0'0'683'15,"0"0"-561"-15,0 0-85 0,0 0 106 16,0 0 22-16,0 0 2 16,12 0-39-16,-8 0-43 15,-1 0 44-15,0 0-38 16,0-3-42-16,-3-9 35 15,3 1-59-15,-3-4-16 16,0-3 1-16,0-2-4 16,0-4 20-16,-6-2-26 15,-10 0 0-15,-7 0 19 16,-3 1-19-16,-7 5 0 16,-2 4-1-16,-8 5 2 15,-1 11-4-15,-4 0 3 16,-4 3-5-16,-1 27-7 15,4 11 12-15,1 12-1 16,8 6 1-16,7 3 0 0,7-1 11 16,12 0-11-16,11-5 0 15,3-4 4-15,0-9-4 16,26-6 0-16,10-9-1 16,13-7-8-16,4-12-4 15,9-9-34-15,4 0-27 16,2-32 17-16,-6-10 1 15,-2-11 23-15,-12-1 19 16,-11 5 14-16,-15 3 53 16,-5 13 33-16,-14 10 3 15,0 10 49-15,-3 10-24 16,0 3-34-16,0 0-50 16,0 7-30-16,0 19 27 0,0 9-27 15,0 3-6-15,0 3 0 16,0 0 11-16,3-1-20 15,14-5-50-15,19-8-198 16,-4-14-221-16,2-11-459 0</inkml:trace>
  <inkml:trace contextRef="#ctx0" brushRef="#br0" timeOffset="-1287">3445 772 2063 0,'0'0'477'0,"0"0"-461"16,0 0-2-16,0 0 163 16,0 0-45-16,225 0-82 15,-152 0-47-15,-2 0-3 16,14 0-68-16,-23 3-295 15,-12 0-541-15</inkml:trace>
  <inkml:trace contextRef="#ctx0" brushRef="#br0" timeOffset="-1078">3474 1181 1850 0,'0'0'303'16,"0"0"-228"-16,0 0 6 15,0 0 113-15,170 23-49 16,-94-23-90-16,41 0-55 16,-16 0-89-16,-19 0-511 0</inkml:trace>
  <inkml:trace contextRef="#ctx0" brushRef="#br0" timeOffset="987">1332 477 1545 0,'0'0'274'0,"0"0"-126"16,0 0 46-16,0 0-11 15,0 0-110-15,-170 92-55 16,125 25 66-16,-8 49-29 16,-2 48-13-16,5 13 33 15,4-12-47-15,4-53-13 16,2-50-3-16,2-29-11 15,-15-16 22-15,-18 7-23 16,-22 6 0-16,-15 0 19 16,-6-19-19-16,9-17 8 0,13-23-3 15,20-11-4-15,24-10 46 16,21-4-38-16,17-17-8 16,10-8-1-16,23 2-6 15,29 6-4-15,21 13-2 16,12 8 12-16,3 8-17 15,0 44 7-15,-9 26 10 16,-14 19-2-16,-12 18 4 16,-10 35 71-16,-8 32-10 15,-8-16 0-15,-7-16 28 16,-11-26-39-16,-6-30-26 16,0 4-11-16,-3-1-9 0,0-11 15 15,0-18-21-15,0-14 0 16,0-14-17-16,0-7 13 15,0-12-94-15,27-16-148 16,11-5-122-16,2 0-535 0</inkml:trace>
  <inkml:trace contextRef="#ctx0" brushRef="#br0" timeOffset="1503">2083 2743 2483 0,'0'0'235'0,"0"0"-229"16,0 0 15-16,0 0 19 15,0 235 111-15,0-123-15 16,0 12-99-16,0 4-14 15,3 1 7-15,0-9-8 16,-3-2 34-16,0-12-56 16,0-16 0-16,0-14-4 15,0-24 11-15,0-22-2 16,-3-21 4-16,-3-9 4 16,2-15 40-16,0-28-53 15,4-20-1-15,0-11-7 0,0-3 3 16,24 12 4-16,8 11-4 15,11 17-11-15,2 22 7 16,11 15-15-16,1 0 9 16,5 21 7-16,-4 21 5 15,-5 5-3-15,-11 2 6 16,-16 2 0-16,-15-4 8 16,-11 0-8-16,-17-5 0 15,-33-3 1-15,-18-8 6 16,-7-7 13-16,-1-10-20 15,5-8 0-15,12-6 29 16,13 0-29-16,19-20-15 16,27-39-76-16,13 6-240 0,27 0-511 15</inkml:trace>
  <inkml:trace contextRef="#ctx0" brushRef="#br0" timeOffset="1686">3281 3618 2422 0,'0'0'338'0,"0"0"-265"16,0 0-23-16,209 21-27 16,-121-19-23-16,46 4-132 15,-21-3-449-15,-22-3-418 0</inkml:trace>
  <inkml:trace contextRef="#ctx0" brushRef="#br0" timeOffset="1892">3355 4096 2417 0,'0'0'320'16,"0"0"-320"-16,0 0 1 0,234 0 5 16,-97 0-6-16,-26-13-130 15,-16-1-690-15</inkml:trace>
  <inkml:trace contextRef="#ctx0" brushRef="#br0" timeOffset="2114">4768 3792 1403 0,'0'0'1548'0,"0"0"-1392"16,0 0-156-16,0 0 0 0,182 2 88 15,-97-2-88 1,59 0-66-16,-19 0-431 0,-14-8-501 0</inkml:trace>
  <inkml:trace contextRef="#ctx0" brushRef="#br0" timeOffset="2427">6116 3610 1270 0,'0'0'1089'15,"0"0"-984"-15,0 0-99 16,164-212 8-16,-112 128 137 0,0-7-45 16,-8-1-74-16,-10 10 50 15,-8 17 61-15,-6 18 4 16,-12 24-8-16,-5 20-55 15,-3 3-14-15,0 26-38 16,-6 37-26-16,-19 15 52 16,-1 20-38-16,1 7-10 15,5 5 25-15,3-7-35 16,11-6-14-16,6-12-55 16,0 4-179-16,0-24-266 15,9-21-323-15</inkml:trace>
  <inkml:trace contextRef="#ctx0" brushRef="#br0" timeOffset="2670">5881 4031 2569 0,'0'0'563'16,"0"0"-512"-16,0 0-50 15,0 0 99-15,0 0 32 16,0 0-18-16,264-9-110 16,-142 1 5-16,2 1 21 0,7 7-30 15,-7 0 0 1,-2 0-1-16,28 7-116 0,-33 6-140 16,-21 1-693-16</inkml:trace>
  <inkml:trace contextRef="#ctx0" brushRef="#br0" timeOffset="3155">6283 4425 2147 0,'0'0'464'15,"0"0"-452"-15,0 0-2 0,0 0 68 16,0 0 158-16,0 0-117 16,0 0-93-16,205 0 55 15,-129 10 4-15,0 7-16 16,-11 6 28-16,-10 10-59 16,-12 2-10-16,-24 8-1 15,-19 11-26-15,-19 5 50 16,-53 9-51-16,-29 6 6 15,-13-1 14-15,-5-1-19 16,11-14 4-16,23-11 14 16,26-12-4-16,30-11 52 15,22-12-67-15,7-3 0 16,42-3 40-16,31-6-11 16,21 0-5-16,19 0 4 15,7-3-28-15,4-6 51 0,-2 0-51 16,-12 6 0-1,-14 3 39-15,-14 0-38 0,-23 0 7 16,-21 0-8-16,-18 0 0 16,-12 0 8-16,-8 0-8 15,-14 0-72-15,-60 0-110 16,1 0-433-16,-2-3-2200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6:04.97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47 644 1714 0,'0'0'189'0,"0"0"-103"16,0 0 48-16,0 0 29 16,0 0 75-16,-47-169-48 0,47 158-57 15,0 10 8-15,0 1-98 16,0 34-37-16,7 37 70 16,9 29-13-16,-6 23-10 15,-4 13-20-15,-6-3-32 16,0-7 25-16,0-16-26 15,0-19 0-15,3-22 11 16,2-17-11-16,-2-23-27 16,3-18-15-16,0-11-17 15,5-2 46-15,1-44-52 16,1-26-60-16,-2-28 51 16,-8-44 7-16,-3-39 30 15,-7 9 19-15,-16 19 18 0,0 28-9 16,14 45 20-1,1 4-11-15,8 7 86 0,0 27-4 16,11 20-26-16,21 12-22 16,15 10-3-16,11 2 49 15,11 0-80-15,9 20 6 16,11 4 21-16,6-4-27 16,0 4 0-16,-4-3-49 15,8-1-219-15,-27-2-215 16,-27-10-264-16</inkml:trace>
  <inkml:trace contextRef="#ctx0" brushRef="#br0" timeOffset="181">62 842 1998 0,'0'0'467'15,"0"0"-397"-15,0 0-59 16,0 0 126-16,0 0 25 15,0 0-89-15,240 42-25 16,-138-42-48-16,45-28-143 16,-24 2-406-16,-14-1-1525 0</inkml:trace>
  <inkml:trace contextRef="#ctx0" brushRef="#br0" timeOffset="426">1300 276 2433 0,'0'0'348'0,"0"0"-279"16,0 0 2-16,-134 235 106 16,66-63-38-16,-5 37-4 15,5 12-77-15,22-42-17 16,26-49-13-16,20-48-27 15,0-9 14-15,6 5-15 16,28 2-159-16,37-10-111 16,-6-25-392-16,-5-28-459 0</inkml:trace>
  <inkml:trace contextRef="#ctx0" brushRef="#br0" timeOffset="651">1566 1014 2349 0,'0'0'313'0,"0"0"-226"15,0 0 80-15,0 0 71 16,183 193-108-16,-128-137-57 16,7 3-58-16,7-7-15 15,-3-4 5-15,0-4-5 16,-12-15-165-16,-4-14-189 15,-15-8-430-15,-15-7-1175 0</inkml:trace>
  <inkml:trace contextRef="#ctx0" brushRef="#br0" timeOffset="825">2109 1022 178 0,'0'0'2094'16,"0"0"-1779"-16,0 0-202 15,-121 222 111-15,65-130-16 16,-7 0-112-16,-2-3-54 16,6-10-42-16,10-16-75 15,16-23-50-15,14-19-425 16,12-21-601-16</inkml:trace>
  <inkml:trace contextRef="#ctx0" brushRef="#br0" timeOffset="1095">2191 515 2111 0,'0'0'469'16,"0"0"-380"-16,0 0-64 15,190 132 140-15,-128-52 54 16,-4 16-87-16,-11 14-37 15,-9 13-27-15,-15 0-27 16,-9 7 29-16,-14-4-62 16,0-7-8-16,-23-7 3 0,-20-10-3 15,-13-12-47-15,-15-10-131 16,14-28-300-16,12-25-555 0</inkml:trace>
  <inkml:trace contextRef="#ctx0" brushRef="#br0" timeOffset="1277">3268 1331 879 0,'0'0'2003'0,"0"0"-1776"15,0 0-179-15,210-3-48 16,-125-7 36-16,6 4-36 0,33 6-123 15,-19 0-375-15,-29 0-768 0</inkml:trace>
  <inkml:trace contextRef="#ctx0" brushRef="#br0" timeOffset="1441">3222 1934 2972 0,'0'0'499'0,"0"0"-463"16,0 0-23-16,0 0-3 0,230 4-9 16,-54-4-2-1,-23-9-120-15,-11 1-937 0</inkml:trace>
  <inkml:trace contextRef="#ctx0" brushRef="#br0" timeOffset="2386">5605 132 1513 0,'0'0'319'16,"0"0"-169"-16,0 0 42 0,0 0 73 16,0 0-109-1,0 0-60-15,0 0-40 16,-153-132-19-16,110 157 31 0,-4 61-44 15,9 58 1 1,14 59 35-16,18 31-30 0,6-2 4 16,0-20-10-16,0-26-23 15,0-8 31-15,0-36-32 16,-3-26-1-16,-20-24 1 16,-13-13 0-16,-16 12 3 15,-21 0-3-15,-12 0 1 16,-6-22 22-16,3-21-23 15,9-27 0-15,11-21-2 16,14 0 8-16,18-13 8 16,13-20-14-16,14 2 0 0,9 1-15 15,0 6 3-15,37 6 3 16,11 9 0-16,14 9 9 16,10 3-15-16,10 47 15 15,16 47 0-15,13 54 11 16,8 64 5-16,-5 30 37 15,-22 13-1-15,-23-1 20 16,-21-24 42-16,-11 0-69 16,-8-15-36-16,-10-15 42 15,-5-17-50-15,-8-39 22 16,2-36-23-16,1-34 6 16,0-20 4-16,11-2-10 15,2-3-42-15,9-6-66 0,17-40-220 16,-5-6-430-16,-7-4-1397 15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6:15.09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453 95 871 0,'0'0'225'16,"0"0"-102"-16,0 0-16 0,0 0 113 16,0 0-51-16,0 0-47 15,10-34 25-15,-10 27 22 16,0-2-8-16,0 0 28 16,-10-3-49-16,-10 5-40 15,-6 6-10-15,-10 1-35 16,-7 1 44-16,-8 36-54 15,-6 19-5-15,-2 17 33 16,8 18-31-16,5 10 11 16,13 6-17-16,10-2-18 15,17-2 37-15,6-9-55 16,0-8 0-16,39-7 9 16,16-8-3-16,21-15-7 15,12-14 1-15,14-19 0 0,9-20-10 16,4-3-8-16,-4-31-13 15,-12-27 29-15,-19-18-11 16,-21-19 13-16,-25-17 0 16,-28-8 20-16,-6-10 71 15,-43-2-61-15,-28 2 10 16,-19 13-8-16,2 25-32 16,20 37 0-16,45 55-86 15,23 20-437-15,6 29-788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6:17.2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0 752 2023 0,'0'0'283'0,"0"0"-193"0,0 0-51 15,148-160 202-15,-92 95-25 16,6-8-62-16,-4-7-118 15,-5-5 13-15,-8-1 86 16,-8 6-38-16,-11 19-7 16,-10 20-18-16,-10 20-15 15,-3 21 41-15,-3 24-97 16,0 47 0-16,0 26 85 16,0 18-58-16,-16 15-10 15,-2-1-18-15,1 4-21 16,6 34-53-16,11-30-214 15,-3-29-875-15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6:16.3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0 364 1575 0,'0'0'250'16,"0"0"-165"-16,0 0 36 15,0 0 66-15,0 0-9 16,0 0-51-16,105-136-60 16,-60 128 40-16,1 8-59 15,-4 4-2-15,-2 28 22 0,-17 18-34 16,-14 11-7-16,-9 12-15 15,0 5-11-15,-32 2 24 16,-5-7-25-16,1-8 0 16,7-15 7-16,6-15-6 15,10-16 0-15,13-15-1 16,0-4-23-16,10-17 2 16,30-31-73-16,8-12 6 15,11-14-22-15,4-6 9 16,-4 5 40-16,-10 6 24 15,-7 12 37-15,-13 16 34 16,-9 16 55-16,-13 16 66 16,-7 9-10-16,0 9-41 0,-27 38-5 15,-13 20-26 1,-2 13-10-16,4 4 17 0,11-4-61 16,15-6 5-1,12-9-24-15,3-16 1 0,39-9-14 16,17-17-28-16,23-16-74 15,49-14-93-15,-20-26-375 16,-13-8-250-16</inkml:trace>
  <inkml:trace contextRef="#ctx0" brushRef="#br0" timeOffset="313">2065 0 1817 0,'0'0'336'0,"0"0"-131"0,0 0 62 15,0 0 11-15,0 0-88 16,0 0-114-16,-238 152-29 16,142-93 2-16,5-2-8 15,9-4 29-15,17-3-70 16,18-3 0-16,21-3 20 15,17-3-20-15,9 1-1 16,9-7 0-16,30-3 1 16,21-5-9-16,8-4 9 15,11-2-73-15,0-1 40 16,-8 0-82-16,-9 8-214 0,-19-4-422 16,-20-7-1212-16</inkml:trace>
  <inkml:trace contextRef="#ctx0" brushRef="#br0" timeOffset="536">1289 771 2104 0,'0'0'502'15,"0"0"-467"-15,0 0 7 16,0 0 192-16,0 0-77 15,0 0-41-15,0 0-83 16,170 126-21-16,-94-101-12 0,15-2-23 16,60-8-191-16,-21-9-312 15,-11-6-769-15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1:57.17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0 628 2286 0,'0'0'483'0,"0"0"-483"16,0 0 35-16,0 0-29 16,0 0 76-16,0 0-82 0,258 0-94 15,-168 0-235-15,-19 0-401 0</inkml:trace>
  <inkml:trace contextRef="#ctx0" brushRef="#br0" timeOffset="185">33 918 2565 0,'0'0'343'16,"0"0"-343"-16,0 0 21 15,0 0 3-15,210 0-24 0,-70 0-76 16,-19-7-282-1,-13-5-773-15</inkml:trace>
  <inkml:trace contextRef="#ctx0" brushRef="#br0" timeOffset="734">1332 289 2189 0,'0'0'329'15,"0"0"-232"-15,0 0-77 16,0 0 129-16,0 0-22 16,0 0-107-16,0 0-19 15,164-115 8-15,-105 115-9 16,-3 12 27-16,-10 23-27 0,-10 16 0 15,-13 8 40-15,-23 8-8 16,0 10 17-16,-30-1-18 16,-25 7-4-16,-10-10 60 15,-5-5-39-15,15-7-10 16,8-19 36-16,18-11-44 16,16-11-25-16,13-6-5 15,0-4 0-15,19 1 10 16,24-1-10-16,13-4 0 15,12-2 14-15,5-1-14 16,5 1-30-16,4 0-29 16,20 7-119-16,-20-3-200 15,-17-8-458-15</inkml:trace>
  <inkml:trace contextRef="#ctx0" brushRef="#br0" timeOffset="980">1951 0 2670 0,'0'0'271'0,"0"0"-214"16,0 0-15-16,204 201 120 15,-130-113 38-15,-1 19-107 16,-10 10-45-16,-12 13 32 0,-14 6-38 15,-22 3-15-15,-15-1-27 16,-6-2-14-16,-88 34-31 16,1-38-211-1,-9-28-791-15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6:19.0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135 380 1595 0,'0'0'283'15,"0"0"-129"-15,0 0-120 16,0 0 89-16,0 0 73 15,0 0-124-15,17-6-40 16,18-20-4-16,8-6-19 16,2-10 39-16,2-3-47 15,-7-3 26-15,-5 6 61 16,-8 0-31-16,-9 7 22 16,-4 6 25-16,-3 7-26 15,-8 14 21-15,0 5-75 16,-3 3-11-16,0 5 26 15,0 31-39-15,0 18 1 0,0 13-1 16,0 6 0-16,0 3-13 16,0-2-11-16,0 9-232 15,0-18-129-15,0-17-498 0</inkml:trace>
  <inkml:trace contextRef="#ctx0" brushRef="#br0" timeOffset="236">0 720 1813 0,'0'0'395'0,"0"0"-288"16,0 0 62-16,0 0 30 15,0 0-18-15,0 0-62 16,198 25-77-16,-121-25 0 15,5 0-36-15,0 0-5 16,0 0-2-16,3 0-208 16,-16 4-432-16,-22-2-867 0</inkml:trace>
  <inkml:trace contextRef="#ctx0" brushRef="#br0" timeOffset="579">105 1061 1884 0,'0'0'531'0,"0"0"-483"16,0 0 34-16,0 0 95 16,0 0-122-16,0 0-42 15,0 0-5-15,181-2-7 16,-122 2 39-16,-10 0 22 15,-13 13-18-15,-16 17 17 16,-20 7-41-16,0 8 3 16,-34 6 1-16,-11-3-22 15,-7 0 50-15,5-6-52 0,12-10 1 16,12-5 40 0,10-6-40-16,13-7-1 0,0-5 0 15,19-3-13-15,27-6 2 16,16 0-182-16,52-23-126 15,-15-10-64-15,-11-1-493 0</inkml:trace>
  <inkml:trace contextRef="#ctx0" brushRef="#br0" timeOffset="853">1048 551 1888 0,'0'0'373'15,"0"0"-268"-15,0 0-72 16,0 0 105-16,0 0 52 16,93 169-66-16,-48-126-33 15,4 2-17-15,0-6-56 16,1-2-2-16,-8-5-16 15,-5-2-12-15,-5-7-158 16,-4-11-290-16,-3-5-202 16,-13-7-1018-16</inkml:trace>
  <inkml:trace contextRef="#ctx0" brushRef="#br0" timeOffset="1070">1464 590 1835 0,'0'0'480'16,"0"0"-443"-16,0 0 123 15,0 0 68-15,-91 167-51 16,52-114-72-16,-4-1-102 16,-2 2 3-16,2-7 18 15,7-5-24-15,13-10-22 16,20-16-150-16,3-15-159 15,0-1-320-15</inkml:trace>
  <inkml:trace contextRef="#ctx0" brushRef="#br0" timeOffset="1391">1765 50 1743 0,'0'0'308'15,"0"0"-212"-15,0 0 101 16,0 0 8-16,0 0-76 0,0 0-48 16,184-20-22-1,-174 54 46-15,-10 10-30 0,0 8-36 16,-19 6 19-16,-15-2-58 15,1-3 0-15,7-6-1 16,9-12 2-16,11-7 4 16,6-9-5-16,0-4-5 15,20-12-28-15,45-3-160 16,-5 0-288-16,-1-12-484 0</inkml:trace>
  <inkml:trace contextRef="#ctx0" brushRef="#br0" timeOffset="1655">2113 847 1891 0,'0'0'381'0,"0"0"-273"16,0 0 6-16,0 0 114 16,0 0-15-16,0 0-69 15,0 0-110-15,136 7-20 16,-73-7-14-16,45-5-102 16,-13-13-405-16,-4 1-1290 0</inkml:trace>
  <inkml:trace contextRef="#ctx0" brushRef="#br0" timeOffset="4223">3226 466 1707 0,'0'0'314'0,"0"0"-203"0,0 0-89 16,0 0 102 0,0 0 57-16,0 0-85 0,49 2-39 15,-24-20-20-15,6-8-31 16,1-7 17-16,-2-10-23 15,-4-5 1-15,-3-1 17 16,-7-2-17-16,-3 4 11 16,-3 2 20-16,-7 17-2 15,0 4 26-15,0 15-17 16,-3 9-2-16,0 0 26 16,0 29-57-16,0 24 17 15,0 22-3-15,0 13-19 16,-6 2 19-16,0 2-20 15,-1-10-26-15,0-11-65 16,1-2-178-16,0-22-383 0,-1-12-1242 0</inkml:trace>
  <inkml:trace contextRef="#ctx0" brushRef="#br0" timeOffset="4488">3091 860 1844 0,'0'0'333'0,"0"0"-258"0,0 0 64 16,0 0 60-16,0 0-81 15,0 0-18-15,0 0-54 16,229 60-13-16,-144-57 15 15,8-1-39-15,1-2-9 16,2 0-48-16,12 0-92 16,-23 0-434-16,-23 0-1027 0</inkml:trace>
  <inkml:trace contextRef="#ctx0" brushRef="#br0" timeOffset="4929">3278 1266 1850 0,'0'0'357'16,"0"0"-267"-16,0 0-39 15,0 0 81-15,0 0-13 16,0 0-54-16,0 0-45 15,167 7 33-15,-105-7-14 16,-6 2 3-16,-7 11 31 16,-13 10-28-16,-16 6 31 15,-20 13-37-15,0 8-21 16,-43 9 37-16,-16 2-55 0,-6 4 1 16,-3-7 22-1,5-10-23-15,13-10-2 0,11-11 1 16,16-9 1-16,11-11 25 15,4-4-25-15,8-3 0 16,0 0 0-16,20 0 0 16,19 0-1-16,7-10 1 15,7 4 0-15,3 4 3 16,-1 2-3-16,-2 0 0 16,-1 0 0-16,1 0 0 15,21 0-56-15,-14 0-313 16,-4 0-496-16</inkml:trace>
  <inkml:trace contextRef="#ctx0" brushRef="#br0" timeOffset="5247">4336 873 2032 0,'0'0'517'15,"0"0"-439"-15,0 0 1 16,0 0 151-16,0 0-103 16,0 0-55-16,0 0-7 0,97 82-22 15,-54-43 8-15,2-2 10 16,-2 2-59-16,1-4 5 15,-9-4-7-15,-2-1-1 16,-7-6-10-16,-3-4-128 16,-6-10-180-16,-4-7-306 15,-10-3-147-15</inkml:trace>
  <inkml:trace contextRef="#ctx0" brushRef="#br0" timeOffset="5438">4728 780 1847 0,'0'0'541'15,"0"0"-440"-15,0 0-4 0,0 0 208 16,0 0-67-16,0 0-89 16,-114 183-105-16,64-112-43 15,4 0-2 1,-2 6-98-16,8-22-429 0,15-13-1013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6:25.8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0 559 1111 0,'0'0'817'16,"0"0"-704"-16,0 0-102 15,0 0 53-15,0 0 42 16,0 0-37-16,176-138-36 16,-119 79-12-16,-6-3 66 15,-8-3-1-15,-10 10 13 16,-7 7 39-16,-12 16-27 16,-5 17 14-16,-5 15-41 15,-4 3-41-15,0 47 10 16,0 21-19-16,0 20-2 0,0 7 5 15,-4-2-37 1,-2-6 7-16,3-15-7 0,-3-6-21 16,1-17 3-16,5-7-76 15,0-25-110-15,0-9-124 16,17-11-451-16</inkml:trace>
  <inkml:trace contextRef="#ctx0" brushRef="#br0" timeOffset="314">1814 0 1942 0,'0'0'539'0,"0"0"-454"16,0 0 61-16,0 0 97 0,-168 98-92 15,74-55-68-15,-14 6-58 16,-4 6-17-16,10 0 5 16,22-5-13-16,27-2-7 15,30-5-1-15,23-2 2 16,0 0-3-16,42 1 8 16,15-6 1-16,8-7-2 15,9-2-19-15,5-7-7 16,0-5-53-16,12-6-196 15,-22-6-357-15,-19-3-1311 0</inkml:trace>
  <inkml:trace contextRef="#ctx0" brushRef="#br0" timeOffset="783">2530 282 2388 0,'0'0'298'0,"0"0"-218"16,0 0-4-16,0 0 147 16,136 175-60-16,-94-113-89 15,4-1-1-15,5-2-68 0,2-6-4 16,-4-6-2-16,4-12-45 16,9-13-164-16,-13-14-389 15,-13-8-274-15</inkml:trace>
  <inkml:trace contextRef="#ctx0" brushRef="#br0" timeOffset="982">3097 353 2053 0,'0'0'461'15,"0"0"-378"1,0 0 24-16,-170 212 150 0,85-135-95 15,-6 3-117-15,-5-6-39 16,14-9-6-16,17-16-129 16,25-16-170-16,25-19-490 0</inkml:trace>
  <inkml:trace contextRef="#ctx0" brushRef="#br0" timeOffset="1388">4473 0 2090 0,'0'0'263'15,"0"0"-186"-15,0 0 63 16,0 0 125-16,-167 132-96 16,85-82-108-16,-3-3-17 15,6-2 7-15,13-10-18 16,18-7 9-16,11-6-42 16,15 0 0-16,5-3-3 15,11 2 3-15,6 5-1 16,0 4-9-16,0-1 10 0,26 4-5 15,13-1 5 1,7-2-9-16,10-1 8 0,2-2 2 16,1-1-2-16,0-2 0 15,0 2-8-15,0-2-9 16,16 2-65-16,-13-7-401 16,-13-8-386-16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6:28.5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158 114 1778 0,'0'0'256'0,"0"0"-197"15,0 0 66-15,0 0 93 16,0 0-83-16,0 0-85 16,216-114-18-16,-168 114 44 15,2 20-24-15,-10 27 47 16,-11 24 25-16,-19 15-39 15,-10 16-19-15,-13 4 13 16,-43 4-19-16,-16-7 13 16,-13-11-40-16,0-10 2 15,6-15-11-15,14-11-8 16,16-15 16-16,16-10-25 16,19-12-5-16,14-4 22 15,0-6-15-15,30 0-5 16,25-1 16-16,15-2-13 0,12-1 4 15,3-3-11-15,-3-2-29 16,-4 0-22-16,10 0-148 16,-19 0-165-16,-17 0-572 15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6:37.5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0 554 1698 0,'0'0'258'15,"0"0"-201"-15,0 0-56 16,0 0 146-16,0 0-9 0,0 0-75 16,184-59-57-1,-119 15 0-15,3-9 5 0,2-3-11 16,-8-6 0-16,-7 4 23 15,-5 2 50-15,-15 4 51 16,-9 15 7-16,-9 5 15 16,-10 8 29-16,-4 9-63 15,-3 9-23-15,0 6 27 16,0 0-51-16,0 36-26 16,-10 25-12-16,-13 25-11 15,0 16 45-15,-3 1-61 16,7 1 0-16,-1-9 13 15,3-17-13-15,5-13-13 16,1-12-49-16,-5-17-156 16,3-15-331-16,0-13-505 0</inkml:trace>
  <inkml:trace contextRef="#ctx0" brushRef="#br0" timeOffset="296">79 943 2138 0,'0'0'519'16,"0"0"-350"-16,0 0 59 16,0 0 5-16,0 0-70 15,0 0-106-15,0 0-8 0,68 17 10 16,-18-17-13-1,2 4 35-15,7-4-43 0,3 2-29 16,7 2 34-16,7-2-41 16,-2 4 8-16,5-3-10 15,-3 3 2-15,-2 1-14 16,18-7-45-16,-19 0-155 16,-14 0-552-16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6:38.96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147 120 2011 0,'0'0'477'16,"0"0"-385"-16,0 0 35 15,0 0 67-15,0 0-86 16,0 0-14-16,69-99-81 0,-18 83-12 16,9 11 36-16,-1 5-25 15,0 3 2-15,-13 32-8 16,-13 13-5-16,-21 16 37 15,-12 13-38-15,-16 11 0 16,-39 6 16-16,-15-2-15 16,-10-4 7-16,-2-10-1 15,3-20 23-15,16-11 45 16,15-18-48-16,20-12-6 16,13-10 4-16,15-7-17 15,0 0 0-15,0 0-8 16,32 0 0-16,14-7 6 15,7 2-6-15,3 5-10 0,-1 0 10 16,-2 0 0 0,-5 15 6-16,-8 5 0 0,-4 4 3 15,-7-1 14-15,-3-5-23 16,-3-3-2-16,0-8-10 16,19-11-126-16,-2-26-221 15,-1-5-609-15</inkml:trace>
  <inkml:trace contextRef="#ctx0" brushRef="#br0" timeOffset="350">1958 209 2352 0,'0'0'533'16,"0"0"-445"-16,0 0-10 16,0 0 109-16,-207 139-10 15,128-90-117-15,-3-2-26 16,11-5-5-16,9-4-11 16,16-8 36-16,16-6-54 15,18-5 0-15,12-2-2 16,0 6 3-16,22 1-2 0,24-1 1 15,2 3 0 1,9-2-1-16,2-1 1 16,-4-2-30-16,-2-3 24 0,-8 2-57 15,-2-5-81-15,-7 5-319 16,-13-5-113-16,-14 0-692 0</inkml:trace>
  <inkml:trace contextRef="#ctx0" brushRef="#br0" timeOffset="564">1335 889 2297 0,'0'0'473'16,"0"0"-388"-16,0 0 89 0,0 0 58 15,0 0-95-15,0 0-80 16,167 163-39-16,-102-142-18 15,1-8 0-15,-1-3-75 16,25-7-226-16,-19-3-585 16,-12 0-1198-16</inkml:trace>
  <inkml:trace contextRef="#ctx0" brushRef="#br0" timeOffset="1072">2559 483 2252 0,'0'0'549'16,"0"0"-499"-16,0 0 71 16,0 0 64-16,0 0-48 15,0 0-36-15,0 0-79 16,90 83-21-16,-70-39 20 15,-5 7-13-15,-12-2-9 16,-3 4 1-16,0-3-8 16,-12-6-1-16,-11-8-15 15,0-7-22-15,6-12 34 16,4-11-27-16,7-6 18 0,6 0-21 16,0-10-55-1,9-26 26-15,24-12-71 0,13-7 9 16,10-7 2-16,6-1 25 15,0 6 68-15,-7 9 27 16,-2 6 11-16,-13 10 128 16,-14 10 27-16,-13 11 53 15,-10 11-3-15,-3 0-49 16,-10 21-41-16,-22 21-11 16,-14 14-17-16,4 5 30 15,5 1-65-15,14 0-32 16,16-7 28-16,7-3-38 15,10-12-9-15,33-7-1 16,13-13-11-16,13-11 1 16,67-9-130-16,-14-29-164 0,-14-1-848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6:42.7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719 146 1079 0,'0'0'338'16,"0"0"-142"-16,0 0-36 0,0 0-12 15,0 0 65-15,0 0-30 16,-26-76-57-16,0 55 18 16,-10 4-47-16,-7 2-37 15,-6 6 19-15,-10 6-51 16,-3 3-2-16,-8 6-1 15,2 25-3-15,-1 23 46 16,4 14-44-16,12 18 1 16,7 14 54-16,17 12-35 15,16 2-1-15,13 1-5 16,0-3-25-16,13-14 34 16,19-12-47-16,8-15 6 15,5-19 17-15,9-11-23 0,5-14 8 16,3-19-8-1,3-8 7-15,4 0-14 16,-4-32-30-16,17-33-200 0,-20 9-489 16,-10 6-1469-16</inkml:trace>
  <inkml:trace contextRef="#ctx0" brushRef="#br0" timeOffset="854">1109 784 1766 0,'0'0'325'15,"0"0"-223"-15,0 0 52 16,0 0 120-16,0 0-62 15,0 0-113-15,0 0-33 16,-20-69 4-16,-7 60-12 16,-5 6-2-16,-11 3-32 15,-2 7-12-15,-5 27 15 16,1 17-18-16,7 4-5 16,8 10 10-16,11 0-14 15,14-3 9-15,9-6-9 16,0-11 0-16,26-10-2 0,17-17-47 15,10-13-44-15,5-5-102 16,1-15-41-16,0-24 4 16,-13-7 37-16,-7-3 50 15,-13-3 104-15,-9 8 41 16,-11 10 17-16,-2 9 112 16,-4 17 50-16,0 8 30 15,0 0-115-15,0 26-38 16,3 15 35-16,3 3-45 15,11 1-22-15,3-4-24 16,6-6 6-16,7-12-14 16,2-10-28-16,4-10 3 15,1-3 32-15,-7-17-61 16,-1-19 23-16,-9-11 12 16,-3 0 21-16,-7 6 6 0,-4 4 2 15,-1 16 34-15,-5 14 67 16,0 7-17-16,0 8-24 15,0 31-27-15,3 11-18 16,-1 6 10-16,4 1-27 16,-3-5-14-16,8-9 14 15,-1-7-42-15,-4-12 24 16,2-15 8-16,-8-9-11 16,0 0 7-16,-3-33 11 15,0-14 3-15,0-7 2 0,0-4-2 16,6 2 19-1,8 6 11-15,9 10-8 16,6 12 47-16,10 14-45 0,7 14-13 16,7 0 46-16,3 23-15 15,-1 25 56-15,-10 13-57 16,-5 4-19-16,-10 3 31 16,-10-4-53-16,-8-11 0 15,-1-12 12-15,-2-11-12 16,-6-15-33-16,0-15-83 15,4-15-116-15,-7-23-387 16,3-4-1020-16</inkml:trace>
  <inkml:trace contextRef="#ctx0" brushRef="#br0" timeOffset="1155">905 627 1699 0,'0'0'348'16,"0"0"-255"-16,0 0 43 15,0 0 131-15,0 0-96 0,0 0-61 16,199-165-41-16,-145 148-51 16,-3 4-18-16,8 4-52 15,-16 3-224-15,-10 0-404 0</inkml:trace>
  <inkml:trace contextRef="#ctx0" brushRef="#br0" timeOffset="1276">1481 308 1874 0,'0'0'380'16,"0"0"-132"-16,0 0-138 15,190 56-77-15,-111-47-33 16,-3-2-294-16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7:07.2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62 260 719 0,'0'0'1133'0,"0"0"-842"16,0 0-58-16,0 0 5 16,0 0 31-16,0 0-63 15,0 0-119-15,0 183-6 16,0-83-4-16,-3 6-27 15,-3-2 29-15,0-10-79 16,1-12 12-16,5-14 16 16,0-18-28-16,0-11 0 15,0-20-1-15,0-9 3 16,0-10 11-16,0 0-13 0,0-36-18 16,0-18 0-1,0-13 15-15,0-17-22 0,0-14-13 16,0-12 10-1,0 2 16-15,0 2-3 0,0 15 15 16,0 16-6-16,0 22 13 16,8 15-1-16,18 17 8 15,7 10-4-15,10 8 49 16,5 3-58-16,4 0 5 16,7 0 27-16,3 6-32 15,1 2-1-15,-1-2 0 16,0-6-18-16,-6 0 12 15,-16 0-130-15,-17 0-340 16,-17 0-277-16</inkml:trace>
  <inkml:trace contextRef="#ctx0" brushRef="#br0" timeOffset="214">39 597 2154 0,'0'0'535'0,"0"0"-487"15,0 0 76-15,0 0 58 16,0 0-52-16,0 0-80 16,210-10-50-16,-114-11-69 0,-14 7-232 15,-14 3-810-15</inkml:trace>
  <inkml:trace contextRef="#ctx0" brushRef="#br0" timeOffset="534">1563 195 2140 0,'0'0'388'0,"0"0"-300"15,0 0 105-15,0 0 66 16,0 0-129-16,0 154-38 16,0-66-37-16,0 10 8 15,0 1 18-15,0-2-57 16,0-6-11-16,0-11-4 15,0-15 3-15,0-14-24 16,0-22-7-16,0-11-91 16,-4-18-113-16,-3-9-342 15,1-17-305-15</inkml:trace>
  <inkml:trace contextRef="#ctx0" brushRef="#br0" timeOffset="820">1320 384 1881 0,'0'0'519'0,"0"0"-357"16,0 0 39-16,0 0 59 16,0 0-47-16,0 0-86 15,0 0-103-15,59-116 19 16,-14 73 1-16,12-4-31 15,-3-3 41-15,2 2-44 16,-2 10-9-16,-9 11 66 16,-8 15-31-16,-9 12 22 15,-8 0 8-15,0 16-27 0,0 16-12 16,12 12-27 0,1-6-186-16,-4-8-437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7:05.4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 0 1763 0,'0'0'281'0,"0"0"-205"16,0 0 63-16,0 0 79 15,0 0-55-15,0 0-112 16,3 108 24-16,3-45 63 16,-3 8-67-16,2 5-2 15,-5 3 2-15,0-2-30 16,0 0 35-16,0-10-59 16,0-8 4-16,-11-12 21 15,5-8-42-15,0-15 7 16,6-10-7-16,-4-5 1 15,4-9-13-15,0 0 7 16,0-15-34-16,16-19 39 0,15-21-30 16,14-10-2-16,10-6-17 15,12-2-1-15,4 0 49 16,1 8-72-16,-7 8 22 16,-12 14 50-16,-13 13-8 15,-18 13 3-15,-16 15 6 16,-6 2 39-16,0 0 74 15,-35 17-98-15,-9 12 12 16,-7 4 21-16,-1 2-16 16,-1 4-2-16,10-2-3 15,10 2-12-15,10-4 28 16,11 1-43-16,12-5-8 16,0 5 1-16,9-3 14 15,25 1-4-15,5-1-3 16,7-4 0-16,-1-1 8 0,1-5-8 15,2 0-15-15,3-5-24 16,0-9-102-16,11-9-128 16,-11-3-481-16,-9-19-1276 0</inkml:trace>
  <inkml:trace contextRef="#ctx0" brushRef="#br0" timeOffset="244">1016 100 1418 0,'0'0'924'0,"0"0"-699"16,0 0-143-16,0 0 97 16,0 0 48-16,6 218-117 15,4-136-59-15,0 4 7 16,3-6-49-16,-1-11-9 15,2-6 0-15,0-13-84 16,1-16-84-16,-1-9-386 16,-8-13-183-16</inkml:trace>
  <inkml:trace contextRef="#ctx0" brushRef="#br0" timeOffset="663">758 600 1855 0,'0'0'344'16,"0"0"-236"-16,0 0-25 15,0 0 117-15,0 0-51 16,0 0-82-16,212-23-8 16,-146 5-53-16,-4 4 16 15,0 5 47-15,-10 9-54 16,-7 0-8-16,-8 9 1 15,-8 21-8-15,-10 7 61 16,-5 8-61-16,-8 3 13 16,-3-2-17-16,2-4 4 15,-2-7-8-15,0-10 2 16,0-6-50-16,-3-16 44 0,0-3-36 16,0 0-6-16,0-30 44 15,-3-11-14-15,-11-6 24 16,5-5 0-16,3-2 0 15,6 3 64-15,0 4-45 16,9 6-18-16,24 3 41 16,10 5-42-16,5 7-1 15,4 8-47-15,-2 9-129 16,16 9-148-16,-18 0-216 16,-8 4-1097-16</inkml:trace>
  <inkml:trace contextRef="#ctx0" brushRef="#br0" timeOffset="1112">2103 539 1587 0,'0'0'318'0,"0"0"-142"16,0 0 35-16,0 0 113 15,0 0-113-15,0 0-75 16,0 0-34-16,-92-51-45 16,52 51 10-16,-2 0-13 15,-1 24-31-15,3 9 40 0,9 8-55 16,5 0-6 0,12 3 34-16,14-6-36 0,0-2 0 15,14-7-6-15,24-10-56 16,12-14-4-16,2-5-104 15,4 0-63-15,-8-20 41 16,-5-7 22-16,-10 4 96 16,-10 1 47-16,-9 12 27 15,-8 6 140-15,-3 4-23 16,-3 0 47-16,3 21 37 16,3 11-101-16,1 3-21 15,6 4-26-15,0-2-23 16,7-6 24-16,6-4-53 15,4-14-1-15,-1-13-30 16,20-6-136-16,-7-28-188 0,-5-6-814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7:08.8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288 1 1573 0,'0'0'373'15,"0"0"-156"-15,0 0-50 16,0 0 45-16,0 0-18 15,3 178-32-15,0-76-48 16,0 10-53-16,0 1 4 16,0-12 16-16,5-9-72 15,-5-15 6-15,3-18-15 0,0-12-21 16,-1-15-57-16,-5-19-230 16,0-11-443-16,0-2-1212 0</inkml:trace>
  <inkml:trace contextRef="#ctx0" brushRef="#br0" timeOffset="187">0 525 1847 0,'0'0'343'15,"0"0"-196"-15,0 0 17 16,0 0 33-16,189 35-28 0,-120-35-71 15,4-6-98 1,31-17-4-16,-19 2-184 0,-16 6-540 16</inkml:trace>
  <inkml:trace contextRef="#ctx0" brushRef="#br0" timeOffset="1068">710 531 1716 0,'0'0'317'16,"0"0"-231"-16,0 0 17 16,0 159 107-16,0-102-43 15,0-9-57-15,9 4-104 16,5-11 0-16,-5-6 15 15,-3-11-21-15,2-7 8 0,-8-11-8 16,0-6 0 0,0 0 106-16,0-20-68 0,0-18-12 15,-11-18-7-15,5-9-19 16,6-8 2-16,0 1-2 16,0 9 7-16,17 17 26 15,9 10-33-15,7 19 0 16,10 14 10-16,2 3-10 15,7 0-1-15,30 14-220 16,-14 5-425-16,-9-6-1353 0</inkml:trace>
  <inkml:trace contextRef="#ctx0" brushRef="#br0" timeOffset="1738">1237 719 1790 0,'0'0'205'0,"0"0"-155"16,0 0-37-16,0 0 47 16,0 0-41-16,222 24-19 15,-166-41-28-15,-7-10 15 16,-7-7 13-16,-19 5 9 15,-12-8-8-15,-11 2 95 16,-14-2 51-16,-25 11-30 0,-7 6 23 16,-9 20 13-16,-1 0 23 15,0 29-34-15,7 27-70 16,16 15-27-16,13 3 30 16,20-1-52-16,0-8-13 15,43-8-10-15,16-16-43 16,11-18-22-16,7-17-90 15,5-6-71-15,-3-18 16 16,-7-19 64-16,-10-11-95 16,-20-5 151-16,-8-3 54 15,-17 3 36-15,-8 6 74 16,-6 14 111-16,-3 13 63 16,0 20-58-16,0 0-9 15,0 26-76-15,0 21-56 16,0 6 8-16,0 1-57 0,0-4 0 15,0-9 0-15,0-11 0 16,0-13-16-16,0-12-10 16,0-5 14-16,0 0-6 15,-6-32 0-15,6-12 17 16,0-8-13-16,0-11 16 16,6-2-4-16,19 4 2 15,9 10 0-15,5 16 2 16,4 18 7-16,-1 17-9 15,1 0 84-15,-4 32-17 16,-2 14 13-16,-5 10-9 16,-6 5-29-16,-4-6-3 15,-5-8-39-15,-3-11-27 0,-11-14-52 16,-3-22-150-16,0 0-388 16,-14-11-737-16</inkml:trace>
  <inkml:trace contextRef="#ctx0" brushRef="#br0" timeOffset="1966">1246 249 2152 0,'0'0'258'0,"0"0"-192"16,0 0-17-16,0 0 83 15,230-181 38-15,-162 143-64 16,-3 15-71-16,-12 17 7 16,-10 6-42-16,3 23-148 15,-13 15-380-15,-1-3-1657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7:11.2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96 133 390 0,'0'0'1967'16,"0"0"-1697"-16,0 0-238 16,0 0 174-16,0 0 21 15,0 165-109-15,0-82-62 16,0 10-31-16,-6 5 24 16,-11-2 35-16,2-3-60 15,1-8-9-15,1-11-7 16,4-13-8-16,3-15 27 15,1-9-27-15,5-17 2 0,0-8 22 16,0-6-18-16,20-6 10 16,10 0 16-16,5 0-23 15,8 0 18-15,7 0-26 16,1 0-1-16,3 0 0 16,-3 0-15-16,-1 0-50 15,5-12-106-15,-13 4-315 16,-11-3-274-16</inkml:trace>
  <inkml:trace contextRef="#ctx0" brushRef="#br0" timeOffset="212">67 230 2174 0,'0'0'369'16,"0"0"-292"-16,0 0 12 16,0 0 80-16,0 0-56 15,210 0-113-15,-108-14-188 16,-17-2-192-16,-14 5-703 0</inkml:trace>
  <inkml:trace contextRef="#ctx0" brushRef="#br0" timeOffset="601">886 684 1901 0,'0'0'127'16,"0"0"-112"-16,0 0-15 15,0 0 149-15,0 0-43 16,181-136-63-16,-156 95 18 16,-2 2 126-16,-6 7-12 15,-5 6-19-15,-1 2-2 16,-5 9-49-16,-3 7-6 16,0 5-33-16,1 3-33 0,2 0 30 15,-3 5-47-15,4 24-8 16,-7 13 50-16,0 11-34 15,0 12 5-15,0 6-8 16,-4 0 4-16,-5 2 34 16,2-8-59-16,1-6-5 15,3-11-8-15,0-8-26 16,0-11-68-16,-2-8-168 16,2-9-442-16,3-9-572 0</inkml:trace>
  <inkml:trace contextRef="#ctx0" brushRef="#br0" timeOffset="827">1560 954 2453 0,'0'0'468'0,"0"0"-363"16,0 0 150-16,0 0-38 15,0 0-91-15,0 0-90 16,26 177 7-16,-26-141-43 16,-15-1-37-16,-10-11-56 15,-9-9-116-15,3-9-307 16,8-6-561-16</inkml:trace>
  <inkml:trace contextRef="#ctx0" brushRef="#br0" timeOffset="1193">2070 439 2445 0,'0'0'298'0,"0"0"-236"16,0 0-45-16,0 0 170 15,0 0-3-15,187-120-76 16,-153 120-77-16,-9 17-4 16,-11 28 31-16,-14 16-17 0,0 17-8 15,-30 4-26-15,-13 2 5 16,-5-1 6-16,-1-15-12 16,10-9-6-16,8-14 0 15,11-14 6-15,14-10 4 16,6-6-10-16,0-9 0 15,3-6-9-15,28 0-9 16,7 0-18-16,9 0-43 16,1-14-108-16,31-20-113 15,-10 9-420-15,-10-2-853 0</inkml:trace>
  <inkml:trace contextRef="#ctx0" brushRef="#br0" timeOffset="1711">2699 224 2218 0,'0'0'475'15,"0"0"-325"-15,0 0-16 16,0 0 122-16,0 0-79 16,0 0-78-16,0 0 27 15,141 105-54-15,-78-40-6 16,-1 13 21-16,0 7-23 0,-3 9-19 15,-13-1 5-15,-7 0-40 16,-19-8 37-16,-17-5-47 16,-3-9-39-16,-33-8 24 15,-26-9-84-15,-69-1-112 16,17-13-259-16,-7-15-802 0</inkml:trace>
  <inkml:trace contextRef="#ctx0" brushRef="#br0" timeOffset="2740">643 65 1971 0,'0'0'334'16,"0"0"-220"-16,0 0 81 15,0 0 82-15,0 0-119 16,0 0-72-16,0 0 7 15,-179 51-21-15,142-39 7 16,1 7-25-16,-2-1-32 16,-2 6 35-16,1 3-25 15,-1 2-20-15,1 3 25 16,2 3-36-16,5 1 20 16,7 2-9-16,-3 0-6 15,9 6 34-15,3 3-26 16,3 4-1-16,4-1 34 15,4 2-37-15,-1-4 10 0,6-3-1 16,0-5-17-16,0-1 43 16,0 0-39-16,0-4 4 15,0-4 30-15,0-1-39 16,6 1 13-16,5-3-6 16,-2-2-7-16,4-2 43 15,-3 0-44-15,0-1 1 16,2-6 35-16,-1 2-27 15,3-2-7-15,-2 1-2 16,5-2 1-16,-1 1 17 16,4-3-18-16,-5-2 0 15,2 1-4-15,0 0 4 16,-1-6 0-16,-4-1-1 0,2 0 1 16,-3-4-8-1,-5 2 8-15,3-2 0 0,-2-2-10 16,3 3 10-16,0-3-11 15,-4 0 10-15,0 0 1 16,0 0-8-16,-1 0 8 16,-5 0 0-16,0 0 5 15,0 0-5-15,0 0 0 16,0 0-18-16,0-5-27 16,-14-7-18-16,-19-14-162 15,7 1-317-15,3-2-685 0</inkml:trace>
  <inkml:trace contextRef="#ctx0" brushRef="#br0" timeOffset="3475">663 0 1527 0,'0'0'331'0,"0"0"-190"15,0 0 45-15,0 0 23 16,0 0-36-16,0 0-86 15,0 0 11-15,-89 6-1 16,67-3 9-16,-4 3 3 0,0 2-53 16,-7 4-2-16,-1 8-14 15,-1 5-11-15,-4 6 41 16,-1 9-43-16,4 0 3 16,-4 8 13-16,9 2-16 15,0 3 8-15,5-1-14 16,7 2-8-16,3-1 43 15,3 3-47-15,2-3 7 16,2-3 19-16,-2 0-14 16,2-3 15-16,0-6-3 15,2-2-15-15,0-2 35 16,4-3-52-16,3-1 14 0,0-2 8 16,0-1-16-16,0-1 14 15,0 0-7-15,10 1-5 16,0-1 30-16,2-1-33 15,2-3-3-15,0 5 18 16,-2-10-12-16,1 1 16 16,-3-3-25-16,3-5 0 15,1 0 0-15,-5-9-5 16,5-4-55-16,8 0-112 16,-2 0-300-16,0-15-943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1:59.77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0 105 2278 0,'0'0'0'16,"0"0"-99"-16,0 0-918 0</inkml:trace>
  <inkml:trace contextRef="#ctx0" brushRef="#br0" timeOffset="163">683 0 2078 0,'0'0'0'16,"0"0"-390"-16</inkml:trace>
  <inkml:trace contextRef="#ctx0" brushRef="#br0" timeOffset="323">1224 76 2184 0,'0'0'342'0,"0"0"-342"16,0 0-136-16,0 0-39 15,0 0-22-15,0 0-1438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7:20.1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177 905 1817 0,'0'0'352'15,"0"0"-218"-15,0 0-58 16,0 0 80-16,0 0-3 16,0 0-40-16,0 0-62 15,55-15-18-15,-16-19-9 0,4-11-24 16,7-12 12-1,-4-2-12-15,-4-2-11 0,-5 2 10 16,-9 1 2-16,-5 4-1 16,-9 10 22-16,-8 15 44 15,-3 18 66-15,-3 4-51 16,0 7-18-16,0 7 14 16,0 33-50-16,0 22 5 15,0 17-1-15,0 9-16 16,0 3 39-16,0-5-54 15,-3-6 0-15,0-9 15 16,3-18-15-16,0-10-36 16,0-13-108-16,0-12-327 15,0-18-359-15</inkml:trace>
  <inkml:trace contextRef="#ctx0" brushRef="#br0" timeOffset="252">914 902 1991 0,'0'0'561'0,"0"0"-424"16,0 0 78-16,0 0 54 15,0 0-79-15,0 0-70 16,0 0-108-16,48 174 6 0,-54-130 19 15,-19 0-37-15,-9 3-25 16,5-14-83-16,-1-27-147 16,10-6-386-16,14 0-1252 0</inkml:trace>
  <inkml:trace contextRef="#ctx0" brushRef="#br0" timeOffset="715">1325 372 2274 0,'0'0'385'0,"0"0"-230"0,0 0 103 15,0 0-60-15,0 0-98 16,0 0-67-16,0 0-32 15,67-27 11-15,-24 27-1 16,2 0-10-16,7 0 23 16,7 0-23-16,3 12-1 15,-2 11 27-15,-9 7-17 16,-8 12 16-16,-13 8-14 16,-18 11 9-16,-12 12 13 15,0 17-22-15,-35-5-10 16,-12 6 12-16,-4-9-13 15,2-11 15-15,-1-12-16 0,15-15 0 16,5-11 5 0,7-7-5-16,14-17-9 0,4-3 9 15,5 0-13-15,0-6 13 16,8 6-12-16,18-6 12 16,10 0 3-16,4 0-3 15,8 0-9-15,8 0-28 16,7-6-43-16,5-15-41 15,26-17-198-15,-12 2-585 16,-12 1-1108-16</inkml:trace>
  <inkml:trace contextRef="#ctx0" brushRef="#br0" timeOffset="1023">2030 117 2367 0,'0'0'326'0,"0"0"-266"16,0 0 81-16,0 0 141 16,0 0-103-16,187 134-90 15,-125-71-49-15,-3 6 10 16,-4 11 50-16,-2 6-41 15,-13-1-26-15,-8 7 42 0,-16-1-53 16,-16 3-4-16,0 2-18 16,-23-3-26-16,-27 0-13 15,-10-2-118-15,-56 22-101 16,17-27-318-16,-1-15-547 0</inkml:trace>
  <inkml:trace contextRef="#ctx0" brushRef="#br0" timeOffset="1513">419 0 1820 0,'0'0'311'0,"0"0"-171"15,0 0 7-15,0 0 45 16,-183 154 49-16,130-64-73 16,8 14-86-16,2 13 12 15,7 8-50-15,7 5-16 16,12-1 36-16,8-2-47 15,9-1-2-15,0-5-15 16,9-12 1-16,25-13-8 16,8-12-102-16,7-16-85 15,36-9-136-15,-14-18-377 16,-9-12-1200-16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7:19.7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425 0 1813 0,'0'0'329'16,"0"0"-161"-16,0 0-79 16,0 0 86-16,0 0 73 15,0 0-94-15,8 147-62 16,-2-65 1-16,5 16-40 16,-8 3 13-16,3-5-7 0,-3-2-33 15,-3-10 11 1,3-10-37-16,-3-16 1 0,0-11-2 15,0-14-17-15,0-25-103 16,0-12-103-16,-3-33-446 16,-9-8-1482-16</inkml:trace>
  <inkml:trace contextRef="#ctx0" brushRef="#br0" timeOffset="12">0 2 2018 0,'0'0'375'15,"0"0"-260"-15,0 0-25 0,0 0 109 16,0 0 2-16,0 0-49 16,0 0-65-16,164 45 19 15,-82-43-64-15,9-2-40 16,8 0 38-16,6 0-40 15,31-2-66-15,-26 2-212 16,-25-6-640-16</inkml:trace>
  <inkml:trace contextRef="#ctx0" brushRef="#br0" timeOffset="21">1093 456 2063 0,'0'0'328'16,"0"0"-243"-16,0 0 37 16,0 0 142-16,31 177-133 15,-16-118-89-15,-1 0 10 16,-1 0-38-16,-1-9-2 15,-1-5-12-15,-5-10 1 16,0-21 25-16,-3-8-26 16,-3-6 0-16,0 0 34 0,0-33-14 15,0-13 2 1,0-13-8-16,0-15-7 0,0-3 28 16,14 6-35-16,12 10 0 15,7 2 0-15,4 11 1 16,5 16-1-16,4 15 0 15,-1 7 1-15,4 10-6 16,1 0 5-16,24 16-127 16,-8-2-220-16,-10 4-352 0</inkml:trace>
  <inkml:trace contextRef="#ctx0" brushRef="#br0" timeOffset="38">1926 711 825 0,'0'0'1271'0,"0"0"-1153"16,0 0-110-16,0 0 23 15,0 0 27-15,0 0-16 16,206 4-42-16,-151-30 1 15,-2 0 4-15,-10 0-5 16,-15-5 0-16,-17 1 8 16,-11 1 50-16,-8 0 74 15,-26 5-39-15,-17 10-20 16,-3 2 57-16,-2 12-36 0,-4 3-25 16,12 38 13-1,5 13-34-15,10 11-17 0,16 9-2 16,17-1-28-16,0-2 26 15,11-6-27-15,21-13-6 16,10-11 6-16,5-17-43 16,5-16-43-16,4-8-53 15,-1-6 5-15,-5-29 10 16,-2-17-35-16,-8-1 52 16,-4-6 50-16,-7 5 31 15,2 10 24-15,-9 19 2 16,-6 3 19-16,0 22 85 15,-2 0-16-15,-5 22-14 16,-1 15-17-16,-5 3-32 16,-3 2-2-16,3-3-22 0,-3-13 17 15,0-3-2-15,0-16-16 16,0-7-1-16,0 0-7 16,0-7-11-16,0-22-1 15,0-11-8-15,3-14-3 16,17 1 29-16,8 3-19 15,6 8 5-15,2 16 16 16,2 12 15-16,6 14 41 16,-6 8 56-16,-1 37 50 15,-4 11-2-15,-4 5-66 16,-9 4-25-16,-1-5-17 16,-9-11-35-16,0-11 10 0,-4-11-27 15,-3-15-67-15,-3-12-28 16,0-15-123-16,-3-22-327 15,-13-8-601-15</inkml:trace>
  <inkml:trace contextRef="#ctx0" brushRef="#br0" timeOffset="50">1844 342 1976 0,'0'0'354'15,"0"0"-265"-15,0 0-32 0,0 0 135 16,144-157 5-16,-82 110-45 16,0 6-80-16,-4 17-17 15,-5 6 29-15,-7 18-58 16,-7 0-26-16,13 35-44 15,-12 7-243-15,-1-3-476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7:22.3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16 2189 0,'0'0'587'16,"0"0"-511"-16,0 0 7 0,0 0 118 15,0 0-44-15,0 0-102 16,0 0-55-16,12-17-43 15,-12 17-183-15,0 0-464 16,0 7-877-16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7:22.5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2455 0,'0'0'492'0,"0"0"-408"0,0 0-84 16,0 0-158-16,0 0-666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7:25.9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25 2242 0,'0'0'458'15,"0"0"-408"-15,0 0 111 16,0 0 32-16,0 0-51 15,227-17-121-15,-154 11-21 16,1 4-5-16,2 2-152 16,-21 0-375-16,-22 0-337 0</inkml:trace>
  <inkml:trace contextRef="#ctx0" brushRef="#br0" timeOffset="182">34 363 1595 0,'0'0'1422'16,"0"0"-1209"-16,0 0-152 15,0 0 90-15,0 0-64 16,0 0-45-16,196 10-42 16,-101-10-48-16,-9-6-197 15,-12-5-944-15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7:23.5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21 844 1523 0,'0'0'292'16,"0"0"-144"-16,0 0 31 15,0 0 44-15,0 0 6 16,0 0-65-16,0-50-57 0,0 56 5 15,0 35-47 1,0 21 20-16,3 24 23 0,-3 10-63 16,0 5-20-16,0-3-10 15,0-13-15-15,0-6 29 16,0-20-29-16,0-18-1 16,0-9-23-16,0-17 20 15,0-11-26-15,0-4 1 16,0-12 29-16,0-33-18 15,0-20 18-15,3-14-12 16,0-22 2-16,-3-7-4 16,0-13-4-16,0 3 9 15,0 7 9-15,0 7 6 16,0 31-6-16,0 15 0 16,19 18 18-16,7 19-1 0,11 12-8 15,5 9 15-15,10 0-18 16,7 0 30-16,6 7-36 15,5 2 0-15,5-3 13 16,-2-6-13-16,-2 0-1 16,-6 0-32-16,-15-6-78 15,-31-5-124-15,-12 2-311 16,-7 5-210-16</inkml:trace>
  <inkml:trace contextRef="#ctx0" brushRef="#br0" timeOffset="222">92 1056 1159 0,'0'0'1017'0,"0"0"-804"15,0 0-153-15,0 0 132 16,0 0 25-16,0 0-102 15,0 0-39-15,128 28-55 16,-66-28-21-16,29 0 0 16,-12-16-245-16,-14-4-669 0</inkml:trace>
  <inkml:trace contextRef="#ctx0" brushRef="#br0" timeOffset="533">1219 0 1743 0,'0'0'378'16,"0"0"-280"-16,0 0 58 16,0 0 108-16,0 0-82 0,0 0-70 15,-17 211-32-15,-28-134-52 16,-12-4-23-16,4 4-5 16,11-6-163-16,16-22-200 15,14-19-939-15</inkml:trace>
  <inkml:trace contextRef="#ctx0" brushRef="#br0" timeOffset="1253">1726 491 753 0,'0'0'1198'16,"0"0"-955"-16,-102 159-92 15,57-63 56-15,-1 14 62 16,10 11-88-16,10 4-94 15,12 1 15-15,11-9-60 16,3-11-9-16,9-15-21 16,25-14-12-16,11-18-1 15,4-20-128-15,24-31-124 0,-11-8-349 16,-13 0-1267-16</inkml:trace>
  <inkml:trace contextRef="#ctx0" brushRef="#br0" timeOffset="1544">1928 1127 2282 0,'0'0'365'0,"0"0"-228"0,0 0-62 15,0 0 112-15,0 0-9 16,0 0-102-16,0 0-3 16,184 80-55-16,-131-59-7 15,2 2 35-15,-2 0-45 16,-2 0-1-16,3-1 0 16,-6-2-66-16,-2-1-69 15,4-15-194-15,-18-4-343 16,-6 0-677-16</inkml:trace>
  <inkml:trace contextRef="#ctx0" brushRef="#br0" timeOffset="1775">2517 885 2053 0,'0'0'570'16,"0"0"-507"-16,0 0 156 15,0 0 37-15,0 0-88 16,-82 216-53-16,53-143-97 16,-2 1-8-16,-3-3 34 15,5-6-44-15,2-16-8 16,12-7-58-16,4-21-110 16,8-21-130-16,3 0-418 15,0 0-894-15</inkml:trace>
  <inkml:trace contextRef="#ctx0" brushRef="#br0" timeOffset="2119">2727 468 2223 0,'0'0'468'16,"0"0"-425"-16,0 0 122 16,0 0 111-16,0 0-112 15,0 0-80-15,0 0-37 0,170 209-19 16,-111-140 52-16,4 0-68 16,9 7-11-16,0 1 45 15,-7-3-25-15,-9 5 5 16,-19-2-14-16,-19 5 1 15,-18 4 31-15,0-1-44 16,-29 0-17-16,-16-8 10 16,-4-9-47-16,6-18-44 15,7-29-85-15,13-9-286 16,13-12-322-16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7:37.02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110 51 2018 0,'0'0'673'16,"0"0"-538"-16,0 0-53 15,0 0 116-15,0 0-39 16,0 0-92-16,0 0-57 16,35-41-4-16,12 34 18 15,2 7-24-15,0 0 0 16,-7 7 9-16,-2 20 0 16,-15 11 22-16,-8 9-20 15,-17 12 20-15,0 0 19 16,-17 6-28-16,-25 0 4 15,-10-6-2-15,-1-11 1 16,-2-8 17-16,-1-11-24 0,11-8-6 16,5-6 15-16,14-15-18 15,10 0-9-15,10 0 0 16,6 0 0-16,0 0-1 16,28 0-7-16,15 0 8 15,6-9-8-15,7 6 8 16,0 0-1-16,-4 3 1 15,7 0-20-15,9 0-8 16,60 0-79-16,-13 0-103 16,-4 0-805-16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7:37.5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97 2362 0,'0'0'384'15,"0"0"-260"-15,0 0 12 16,0 0 73-16,0 0-23 15,0 0-125-15,0 0-38 16,-6 2 20-16,71 42-25 16,20 10-3-16,14 5-10 15,1 0 1-15,10 0 9 16,-3-1-15-16,-2 1 0 16,-3 1-7-16,-11-1 7 0,-9-7-12 15,-17-5 4 1,-16-1 8-16,-23-6-1 0,-22 4 1 15,-4-5 0-15,-47 10-11 16,-24 7 11-16,-17-3 0 16,-11 7 0-16,0-8 0 15,11-12 6-15,17 0-6 16,15-15 0-16,21-3-1 16,18-16-83-16,17-6-107 15,12-6-367-15,19-16-448 0</inkml:trace>
  <inkml:trace contextRef="#ctx0" brushRef="#br0" timeOffset="443">1784 114 1549 0,'0'0'832'0,"0"0"-593"15,0 0-72-15,0 0 80 16,0 0 0-16,0 0-136 16,-189 159-50-16,140-80-17 15,-1 13-7-15,10 2 41 16,8 4-42-16,16-1-4 15,7-2 34-15,9 2-54 0,0-12 10 16,12-6-16-16,24-5-6 16,13-15 6-16,10-15-6 15,17-17-5-15,9-21-8 16,9-6 1-16,5-27-11 16,-5-32 8-16,-4-18 15 15,-16-15-3-15,-21-7 9 16,-30-39 3-16,-23-33 57 15,-33 8-27-15,-27 23-7 16,-17 23-28-16,-8 51-4 16,-59 1-34-16,13 6-250 0,19 33-1662 15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7:36.3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48 471 998 0,'0'0'957'0,"0"0"-806"0,0 0-107 16,0 0 11-16,0 0 78 15,0 0-77-15,175-188-44 16,-140 140 15-16,-5-4-14 16,-7-1 75-16,-11 9 49 15,-1 2 27-15,-8 17 15 16,-3 6-25-16,0 13-50 15,0 6 12-15,0 6-75 16,-3 32-28-16,-11 20 4 16,5 14-17-16,-2 10 11 15,5 4-11-15,3-7 0 16,3-2-2-16,0-5-76 16,0 7-119-16,12-20-302 0,2-13-247 15</inkml:trace>
  <inkml:trace contextRef="#ctx0" brushRef="#br0" timeOffset="256">0 1017 2167 0,'0'0'544'15,"0"0"-502"-15,0 0 76 0,0 0 148 16,0 0-113-16,0 0-70 16,209-19-62-16,-147 10-4 15,1-8-4-15,2 3-13 16,-3-1-12-16,1 3-58 16,19 5-200-16,-17-1-221 15,-17 8-376-15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7:32.7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125 0 1898 0,'0'0'530'0,"0"0"-401"16,0 0 50-16,0 0 61 15,0 0-63-15,0 0-96 16,-11-4-65-16,14 17 29 16,21 20 3-16,2 12-11 0,6 3 13 15,5 10-41-15,-4-5 10 16,2-6-13-16,-2-2 0 16,-1-5 6-16,-5-5-12 15,-1 1 0-15,-6-9 9 16,-3-7-9-16,-5-2-15 15,-1-6-45-15,5-4-112 16,-1-8-307-16,-1 0-370 0</inkml:trace>
  <inkml:trace contextRef="#ctx0" brushRef="#br0" timeOffset="339">0 528 1285 0,'0'0'719'15,"0"0"-497"-15,0 0-75 16,0 0 58-16,0 0 6 15,0 0-118-15,0 0-41 16,6-47 7-16,40 15 0 16,13-10 13-16,14-7-60 15,4-4-1-15,5-12-11 16,-6 9 0-16,-10 11-11 0,-21 7 11 16,-19 18-39-1,-15 4 24-15,-11 16-115 0,0 0-226 16,0 0-519-16</inkml:trace>
  <inkml:trace contextRef="#ctx0" brushRef="#br0" timeOffset="3137">1185 208 1864 0,'0'0'623'16,"0"0"-472"-16,0 0 31 16,0 0 50-16,0 0-61 15,0 0-95-15,0 0-37 16,-6 3-18-16,34-3 3 16,9 0 22-16,5 0-44 15,4 0-2-15,7 0 16 16,-4 0-15-16,-1 0 0 15,-8-3-1-15,-4-1-10 16,-7 0-32-16,-9 4-195 16,-3 0-574-16,-11 0-1396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9:02.40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44 0 1625 0,'0'0'345'0,"0"0"-136"16,0 0 87-16,0 0-37 15,0 0-37-15,0 0-83 16,16 218-56-16,-16-111 26 16,-12 4-70-16,-1-2 30 15,-1-2 0-15,8-13-69 16,0-15 13-16,-2-11-13 15,8-18-28-15,0-17-2 0,0-14-148 16,0-19-173-16,20 0-382 16,0-6-553-16</inkml:trace>
  <inkml:trace contextRef="#ctx0" brushRef="#br0" timeOffset="209">467 126 2111 0,'0'0'370'16,"0"0"-163"-16,0 0 64 15,9 182-30-15,-9-86-106 16,0 7-29-16,0 0-100 0,0-1 2 16,0-7-8-16,0-12-14 15,0-7-105-15,4 8-132 16,2-26-432-16,-6-17-392 0</inkml:trace>
  <inkml:trace contextRef="#ctx0" brushRef="#br0" timeOffset="368">9 669 2345 0,'0'0'557'16,"0"0"-546"-16,0 0 70 15,0 0 2-15,199 0-15 16,-58 0-68-16,-20 0-269 0,-13 0-776 16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1:58.89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62 53 188 0,'0'0'1713'0,"0"0"-1415"16,0 0-159-16,0 0 43 15,0 0 33-15,0 0-53 16,-33-36-99-16,77 34-54 15,17-6 15-15,25 3-24 16,45 5-48-16,-17 0-153 0,-18 0-497 16</inkml:trace>
  <inkml:trace contextRef="#ctx0" brushRef="#br0" timeOffset="208">0 367 2501 0,'0'0'373'0,"0"0"-373"0,0 0-37 16,0 0 37 0,0 0 61-16,249 25-61 0,-127-25-81 15,54-6-138-15,-26-13-335 16,-22-2-1380-16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7:46.12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 2067 1425 0,'0'0'287'0,"0"0"-160"15,0 0-3-15,0 0 156 16,0 0-28-16,0 0-107 0,-6-19 1 16,6 16 5-16,0-2-71 15,0-5-7-15,14-5-10 16,9-11-20-16,13-13 20 15,13-7-40-15,13-13-8 16,6-6-14-16,8-6-1 16,2 4 0-16,-2-1-17 15,-8 6-22-15,-12 11 14 16,-13 10-30-16,-17 16 55 16,-13 3 3-16,-10 10-3 15,-3 6-10-15,0 6-79 16,-3 0-196-16,-27 10-242 15,1 13-78-15,3 1-992 0</inkml:trace>
  <inkml:trace contextRef="#ctx0" brushRef="#br0" timeOffset="355">395 1418 1400 0,'0'0'346'0,"0"0"-116"15,0 0 36-15,0 0-12 16,0 0-61-16,0 0-41 15,0 0-13-15,-20-145-16 16,20 133-51-16,0 0 6 16,0 0-27-16,11 4-33 15,4-4 28-15,5-1-46 16,5 3 34-16,6-5-4 16,-2 3-21-16,-2 3 0 15,-4 0-9-15,-4 3 1 0,-3 1 23 16,-3 2-23-1,1 3 10-15,-2 0 4 0,8 0-6 16,6 0-6-16,4 6 3 16,-1 14-5-16,1 6 14 15,-7 10-1-15,-11 6-13 16,-9 7 1-16,-3 4-2 16,0 6-65-16,0 0-96 15,-9 12-220-15,3-19-327 16,6-12-1071-16</inkml:trace>
  <inkml:trace contextRef="#ctx0" brushRef="#br0" timeOffset="865">951 45 1758 0,'0'0'276'15,"0"0"-50"-15,0 0 2 16,0 0 30-16,0 0-45 16,0 0-129-16,0 0-47 15,-128 102 7-15,105-37-43 16,8 7 23-16,7-1-24 16,8-2 7-16,0-6-5 15,17-10-2-15,12-9-27 16,10-15-15-16,4-14-76 15,7-11 1-15,-1-4 37 16,-7-22 20-16,-2-19 58 16,-14-13-2-16,-16-7 4 15,-10-4 97-15,0-2-2 0,-20-4 6 16,-22 6-19-16,-1 12-42 16,-4 9 23-16,5 14-61 15,16 12-2-15,26 18-156 16,0 0-437-16,17 4-362 0</inkml:trace>
  <inkml:trace contextRef="#ctx0" brushRef="#br0" timeOffset="1323">1324 0 1876 0,'0'0'523'0,"0"0"-431"15,0 0 113-15,0 0 28 0,0 150-96 16,8-79-99-16,-2 2 13 16,0-1-2-16,5-5-48 15,-5-7 0-15,0-11-1 16,1-11 1-16,-7-14-9 16,3-15 8-16,-3-9-1 15,3 0-8-15,0-26-36 16,7-24 1-16,9-15 7 15,6-9-17-15,6-2 21 16,6 7-40-16,-5 10 54 16,-2 19 10-16,-7 16 0 0,-6 12 9 15,-11 6 61 1,-6 6 12-16,0 0 21 0,-3 12-10 16,-23 20-16-16,-8 6-35 15,-2 10-18-15,7-2 9 16,6 2-2-16,16-8-21 15,7 4 10-15,0-7 1 16,10-1-12-16,19-4 0 16,5-3-10-16,2-3-23 15,2-2-37-15,5 0-101 16,13 1-197-16,-11-3-316 16,-8-7-1240-16</inkml:trace>
  <inkml:trace contextRef="#ctx0" brushRef="#br0" timeOffset="1522">2137 41 1994 0,'0'0'473'15,"0"0"-352"-15,0 0 84 16,0 0 24-16,0 153-82 15,0-88-146-15,0 34-1 16,0-17-285-16,9-16-628 0</inkml:trace>
  <inkml:trace contextRef="#ctx0" brushRef="#br0" timeOffset="1661">2188 869 2576 0,'0'0'514'0,"0"0"-424"0,0 0-90 16,0 0-232-16,0 0-2491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9:06.9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777 567 1721 0,'0'0'299'16,"0"0"-231"-16,0 0-38 0,0 0 123 16,0 0 22-1,0 0-59-15,11 122-24 0,-2-93-10 16,-2 1 53-16,-1-4-59 15,0 7-7-15,-6-1 2 16,0 10-20-16,0 3 26 16,0 7-32-16,0 4-5 15,0 3-9-15,0-4-23 16,-3-7-1-16,3-10-7 16,0-12-1-16,0-10-13 15,11-16-41-15,27-16-137 16,-2-27-280-16,-5-10-321 0</inkml:trace>
  <inkml:trace contextRef="#ctx0" brushRef="#br0" timeOffset="176">859 363 2223 0,'0'0'463'15,"0"0"-346"-15,0 0-90 16,0 0 40-16,0 0-67 16,0 0-191-16,0 0-517 0</inkml:trace>
  <inkml:trace contextRef="#ctx0" brushRef="#br0" timeOffset="435">1246 727 2203 0,'0'0'354'16,"0"0"-220"-16,-10 169 54 15,10-93 35-15,0-2-87 16,0-2-79-16,10-9-41 15,10-4-15-15,0-11 20 16,-5-11-21-16,5-13-13 0,-4-18-84 16,4-14-191-16,-3-28-314 15,-5-10-356-15</inkml:trace>
  <inkml:trace contextRef="#ctx0" brushRef="#br0" timeOffset="602">1243 335 2569 0,'0'0'362'0,"0"0"-266"16,0 0-65-16,0 0-31 16,0 0-127-16,0 0-622 0,0 0-498 15</inkml:trace>
  <inkml:trace contextRef="#ctx0" brushRef="#br0" timeOffset="841">1544 98 2220 0,'0'0'325'0,"0"0"-187"15,0 0 156-15,0 0-101 16,156 201-92-16,-93-117-27 15,6 16-39-15,0 9 29 16,-10 8-38-16,-16 7-14 16,-21 10 19-16,-22 1-31 15,0 0-22-15,-39-8-5 0,-20-13-129 16,-52-7-143-16,12-30-424 16,0-30-587-16</inkml:trace>
  <inkml:trace contextRef="#ctx0" brushRef="#br0" timeOffset="1129">264 0 2345 0,'0'0'201'16,"0"0"-145"-16,-154 212-29 15,95 9 141-15,16 29 86 16,36-3-50-16,7-57-104 16,30-70-34-16,13-35-60 15,13-15-12-15,61 20-46 16,-9-15-197-16,7-11-632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9:10.3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2876 0,'0'0'255'0,"0"0"-255"16,0 0-227-16,0 0 85 16,0 0-511-16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9:10.5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2829 0,'0'0'452'16,"0"0"-452"-16,0 0-186 16,0 0-150-16,0 0-1062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9:09.03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139 243 1881 0,'0'0'349'0,"0"0"-181"15,0 0-102-15,0 0 43 16,0 0 113-16,0 204-34 16,0-89-103-16,0 5-44 15,0 2 22-15,-3-15-57 16,0-11 9-16,-3-20-2 15,0-17-12-15,-2-17 20 0,2-22-15 16,-4-14-3-16,3-6 24 16,-2-12-27-1,-1-35 0-15,1-18-9 0,-2-17 2 16,2-21-2-16,-5-12 3 16,5-15-19-16,1-3 24 15,5 1-38-15,3 11 24 16,3 21-2-16,28 23 11 15,14 27-9-15,12 17 15 16,5 23-6-16,9 10 5 16,1 0 2-16,-3 23 6 15,0 12-6-15,-10 9 1 0,-7 5 48 16,-13 9-50 0,-16-2 0-16,-23 3 24 0,0 5-24 15,-40 7 24-15,-25-1 2 16,-20 1-25-16,-6-9 41 15,3-15-42-15,15-17 0 16,21-17-10-16,33-19-50 16,11-28-205-16,8-10-634 0</inkml:trace>
  <inkml:trace contextRef="#ctx0" brushRef="#br0" timeOffset="532">971 155 2295 0,'0'0'297'16,"0"0"-215"-16,0 0-48 16,0 0 135-16,0 0 36 15,34 212-85-15,-22-100-80 16,2 16 20-16,-2-2-59 15,-5 0-1-15,-1-4 52 16,0-23-37-16,-1-21-9 16,-5-26-6-16,0-29 0 15,0-20-18-15,0-3 18 16,0-41-16-16,-5-27-14 0,-4-22 17 16,-7-25 13-1,-1-30 0-15,5 7 1 0,-5-2-12 16,6 12 11-16,8 31 0 15,3 1 0-15,0 29 0 16,31 25 10-16,11 25-9 16,10 17 10-16,10 6 29 15,6 38-34-15,-1 15 25 16,-1 15-4-16,-15 9-27 16,-5 5 33-16,-16 9-26 15,-10 7-7-15,-17-2 29 16,-3 1-10-16,-17-10 1 15,-22-3-20-15,-13-16 0 0,-4-16 18 16,-3-14-18 0,4-11-3-16,5-18-9 0,7-13-30 15,12-2-43-15,8-29-107 16,9-12-349-16,11-8-292 0</inkml:trace>
  <inkml:trace contextRef="#ctx0" brushRef="#br0" timeOffset="974">1954 243 2331 0,'0'0'327'0,"0"0"-261"16,0 0 98-16,3 165 65 15,-3-70-36-15,0 18-130 16,0 0-35-16,-3 3 50 16,0-13-49-16,-2-14-7 15,5-20-19-15,0-17 8 16,0-20-7-16,0-18-4 16,0-14 0-16,0 0-12 15,-6-33 11-15,3-23-32 16,0-26-8-16,3-18-2 15,0-21 42-15,0-9-44 16,0-8 15-16,3 9 17 0,11 14-3 16,1 24 15-16,8 29 1 15,4 26 5-15,5 21 49 16,11 15-53-16,10 0 27 16,9 0 3-16,3 18-25 15,1 4-6-15,-1-3-9 16,-6-1-79-16,-10-1 0 15,-16 5-368-15,-13-8-246 16,-20-5-1283-16</inkml:trace>
  <inkml:trace contextRef="#ctx0" brushRef="#br0" timeOffset="1172">1852 709 2657 0,'0'0'371'0,"0"0"-319"16,0 0-24-16,0 0-10 15,0 0 95-15,193-11-113 16,-105-2-47-16,31 10-150 16,-25 3-297-16,-18 0-684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9:17.0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 65 1285 0,'0'0'328'16,"0"0"-181"-16,0 0 1 15,0 0 71-15,0 0-54 16,0 0-39-16,-4 0-4 15,4 0-29-15,0 0 15 16,0 0-38-16,0 0-15 16,0 0 26-16,0 0-54 0,0 0-6 15,0 0-9-15,0 0-2 16,0 0-17-16,0 0 7 16,0 6 0-16,0 0-9 15,4-1 9-15,5 1-21 16,-3-6 6-16,-1 0 6 15,-2 0 8-15,0 0 1 16,-3-8 0-16,0-14 25 16,0 4 5-16,0-1 21 15,0 7 6-15,0 6 1 0,0 3 34 16,0 3-64-16,0 0-26 16,-3 0 16-16,0 0-18 15,3 0-18 1,0 0-6-16,0 0-32 0,0 0 55 15,0 0-40 1,0 0-14-16,0 6-21 0,0 0-177 16,12 0-330-16,-1-1-373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9:17.4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 0 950 0,'0'0'778'16,"0"0"-648"-16,0 0-58 0,0 0 45 15,0 0 58 1,0 0-60-16,0 0-94 0,-13 6 19 15,23-2 15-15,5-2-42 16,-1 3 14-16,3-4-26 16,-8 4-1-16,2-5 31 15,-5 0-31-15,0 0 59 16,-6 0 69-16,0 0 7 16,0 0 28-16,0-5-74 15,-3-1-20-15,-9 4-40 16,7 2-29-16,2 0-349 15,3 0-2138-15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9:27.81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1818 0,'0'0'549'16,"0"0"-443"-16,0 0-11 15,0 0 99-15,0 0 7 16,0 0-81-16,174 0-39 16,-97 0-72-16,13 0 3 15,-2 0-12-15,20 0-96 16,-26 0-264-16,-23 0-461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9:28.0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 2318 0,'0'0'485'15,"0"0"-442"-15,0 0 14 16,0 0 106-16,0 0-13 0,240 6-117 15,-120-6-33-15,75 0-26 16,-33-6-352-16,-18 2-881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9:28.7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1223 102 1595 0,'0'0'318'15,"0"0"-115"-15,0 0 39 16,0 0 57-16,0 0-84 16,-173-112-100-16,120 112-48 15,-2 45-46-15,-1 27 43 16,14 24-55-16,8 21 5 15,19 34 14-15,15 31-22 16,0 28 15-16,0-22-15 0,0-35 2 16,0-41 34-16,0-23-42 15,-20 17 0-15,-22 9 12 16,-17 8-5-16,-14-11 11 16,-12-17-18-16,-3-17 1 15,0-23 25-15,2-15-26 16,8-19 0-16,12-15 0 15,18-6-18-15,14-3-4 16,17-21-41-16,8-2 30 16,9 3 31-16,0 5-25 15,6 10 12-15,28 8 9 16,5 0 6-16,10 32 5 16,10 29 5-16,3 25 22 15,4 20 43-15,19 36-41 16,20 38 18-16,8 32 4 15,3 12-41-15,-28-13 18 0,-23-13-32 16,-25-19-1-16,-14 7 27 16,-16 8-16-16,-10 1-11 15,0-10 18-15,-3-31-3 16,-7-39 49-16,0-38-47 16,7-22-2-16,-1 4 37 15,4 0-43-15,0 0-7 16,0-9-2-16,10-11-7 15,30-5-38-15,-5-7-246 0,-2-17-869 16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2:02.07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26 377 2254 0,'0'0'368'16,"0"0"-299"-16,0 0-52 15,0 0 27-15,0 0 94 16,-26 168-94-16,26-74-32 0,0 9 61 16,0-3-19-16,0-2-15 15,15-12-8-15,-1-13-30 16,-1-14 32-16,-1-19-33 16,-6-15 0-16,2-14-15 15,-8-11 15-15,3-5-21 16,-3-36 20-16,0-20-35 15,0-15 30-15,0-12-25 16,0-12-6-16,-11-6 31 16,5-5-15-16,6 1 1 15,0 12 14-15,6 20 12 16,31 18 11-16,16 19-17 16,15 17 0-16,14 15 37 15,10 9-16-15,3 0-11 16,-4 13-8-16,-12 13 4 0,-16 9 6 15,-28 6-12-15,-25 7 0 16,-10 5 30-16,-39 4-29 16,-30 1-1-16,-16-5 0 15,0-9 15-15,6-14-36 16,20-15 4-16,39-15-180 16,17-27-372-16,3-15-1610 0</inkml:trace>
  <inkml:trace contextRef="#ctx0" brushRef="#br0" timeOffset="339">1360 0 2304 0,'0'0'347'16,"0"0"-263"-16,0 0-29 16,-173 239 70-16,125-116 76 15,5 39-53-15,13 39-85 0,18 5 45 16,12-31-62-1,0-47-22-15,12-44 41 0,18-18-65 16,16 4 0-16,16-12-34 16,55-11-112-16,-12-24-208 15,-13-20-651-15</inkml:trace>
  <inkml:trace contextRef="#ctx0" brushRef="#br0" timeOffset="1027">2159 1010 2189 0,'0'0'543'15,"0"0"-479"-15,0 0-52 16,0 0 24-16,181-17 119 16,-113 4-65-16,11 5-24 15,3 5-60-15,6 2-6 16,4 1 81-16,9 0-56 15,7 0 5-15,11 0-19 16,-2-7-2-16,4-3 8 16,-2-1-17-16,-6-1 0 15,0-2 20-15,-5-2-20 0,-4-1 6 16,1 2 18-16,-8 4-9 16,2-2 58-1,-3 4-61-15,-2 1-10 0,-3 2 36 16,-1 3-38-16,-5 0 0 15,-8 0-1-15,-1 3 13 16,-11-3 0-16,-11 0-12 16,-12 3 0-16,-16 0 3 15,-12 0 3-15,-11 0-6 16,-3 0 12-16,0 0-11 16,-23 0-2-16,-1 0-1 15,-2 0-100-15,6 0-122 16,8 0-634-16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9:25.27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124 961 1803 0,'0'0'501'15,"0"0"-375"-15,0 0 54 16,0 0 52-16,0 0-42 16,0 0-144-16,0 0-44 0,0 153 83 15,-6-43-44 1,0 9-23-16,-5-6-6 0,5-10-3 16,3-17 4-16,-4-15-13 15,1-16 0-15,-3-16 33 16,-2-13-31-16,2-8 11 15,-2-12 2-15,5-6-14 16,-5 0 42-16,5-6-43 16,3-23 0-16,3-19-9 15,0-11 9-15,0-14-28 16,0-15 8-16,0-19 14 16,3-13-12-16,-3-7 18 15,0-5 0-15,0 4 9 16,0 11-8-16,0 17-1 15,3 15 22-15,8 16 0 0,-2 12 56 16,8 14-67-16,6 4-4 16,2 10 50-16,9 2-56 15,-2 17 5-15,7 7-6 16,4 3 6-16,-1 0 6 16,8 13-12-16,-1 12 0 15,7-2-3-15,-1 1 3 16,-2-4-1-16,-1-2-12 15,-10-2-68-15,-8-8 10 16,-12 1-162-16,-22 2-271 16,0 1-123-16,-13 0-756 0</inkml:trace>
  <inkml:trace contextRef="#ctx0" brushRef="#br0" timeOffset="205">22 1079 1647 0,'0'0'691'15,"0"0"-554"-15,0 0-97 16,0 0 124-16,0 0 15 16,0 0-34-16,0 0-77 15,257-14-68-15,-114-8-16 16,-22 5-201-16,-19-1-496 0</inkml:trace>
  <inkml:trace contextRef="#ctx0" brushRef="#br0" timeOffset="458">1198 0 1947 0,'0'0'280'0,"0"0"-166"16,0 0 14-16,0 0 50 16,0 0-70-16,0 0-47 0,42 187 3 15,-84-99-64-15,-32 41-109 16,8-26-175-16,10-17-659 0</inkml:trace>
  <inkml:trace contextRef="#ctx0" brushRef="#br0" timeOffset="768">1883 446 2248 0,'0'0'323'0,"0"0"-256"16,0 0-42-16,-181 122 102 16,110-9 115-16,-8 63-127 15,0 52-37-15,14 13 33 16,22-16-48-16,28-58-20 15,10-56-25-15,5-24-12 16,0-19 26-16,14-3-32 16,22 0-60-16,42-8-29 15,-5-18-243-15,-5-26-459 0</inkml:trace>
  <inkml:trace contextRef="#ctx0" brushRef="#br0" timeOffset="1037">2024 1173 2070 0,'0'0'754'0,"0"0"-700"15,0 0-23-15,91 151 10 16,-51-92 170-16,5 0-81 15,4-7-66-15,4 1-6 16,-4-1-57-16,-1-9 4 16,-8-3-5-16,-7 0-3 0,-7-10-6 15,-9-5-151 1,-11-13-299-16,-3-8-238 0,-3-4-1276 0</inkml:trace>
  <inkml:trace contextRef="#ctx0" brushRef="#br0" timeOffset="1243">2393 1215 2169 0,'0'0'372'16,"0"0"-246"-16,0 0 50 16,0 0 104-16,-127 172-115 15,87-117-118-15,-5 3-2 0,-1 5-45 16,0-8-21-1,10 1-31-15,0 0-282 0,13-17-440 16,11-15-1298-16</inkml:trace>
  <inkml:trace contextRef="#ctx0" brushRef="#br0" timeOffset="1546">2682 302 2365 0,'0'0'360'16,"0"0"-270"-16,0 0 58 15,0 0 39-15,0 0-82 16,0 0 17-16,170 136-77 15,-85-19-4-15,6 47 8 16,11 45-8-16,-10 16 89 16,-29-16-101-16,-38-24-14 15,-25-20 20-15,-72 0-35 16,-23 3-37-16,-29-11-94 16,25-45-405-16,17-35-1195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9:24.2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127 39 2505 0,'0'0'316'15,"0"0"-195"-15,0 0-75 16,216-31 80-16,-137 26-87 15,9 5-39-15,27 0-62 16,-21 12-414-16,-24 9-330 0</inkml:trace>
  <inkml:trace contextRef="#ctx0" brushRef="#br0" timeOffset="171">0 419 2415 0,'0'0'742'16,"0"0"-658"-16,0 0 1 16,0 0 15-16,200 21-34 15,-100-21-66-15,55 0-30 16,-21 0-184-16,-23 0-822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9:22.8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796 614 1676 0,'0'0'311'0,"0"0"-229"16,0 0-20-16,0 0 161 15,0 0-103-15,0 0-32 0,18-40-46 16,-11 17-4-1,-3 0 83-15,-4-7-6 0,0 1-30 16,-14 0 35-16,-15-1-36 16,-10 0-23-16,-7 8-20 15,-3 3-13-15,-1 13 39 16,5 6-58-16,2 12 2 16,7 41 5-16,4 47-14 15,4 16-2-15,13 19 0 16,5 9 15-16,10-20-6 15,0 12-9-15,0-12 0 16,0-10 3-16,0-11-3 16,0-15 0-16,-3-13-6 15,-7-14 12-15,0-16-21 16,4-16-72-16,3-19-178 0,0-10-308 16,3 0-427-16</inkml:trace>
  <inkml:trace contextRef="#ctx0" brushRef="#br0" timeOffset="182">0 1197 1971 0,'0'0'349'16,"0"0"-252"-16,0 0 6 15,0 0 34-15,0 0-27 16,212 2-7-16,-113-2-103 0,55-2-63 15,-24-19-275-15,-19 0-1374 16</inkml:trace>
  <inkml:trace contextRef="#ctx0" brushRef="#br0" timeOffset="488">1427 0 2167 0,'0'0'336'16,"0"0"-213"-16,0 0-12 0,0 0 60 15,-214 142 27-15,134 18-134 16,7 1 1-16,18-4-8 15,22-16-39-15,16-38 28 16,11 5-30-16,6 5-15 16,0-16-1-16,26-11-2 15,22-19-107-15,45-11-199 16,-11-18-352-16,-7-17-227 0</inkml:trace>
  <inkml:trace contextRef="#ctx0" brushRef="#br0" timeOffset="730">1584 656 2369 0,'0'0'305'0,"0"0"-194"15,0 0-111-15,0 0 92 16,0 0 53-16,85 152-60 15,-32-105-16-15,5-3-69 16,1 0 7-16,-3-2 4 16,-7-4-11-16,-7-2-35 15,8-1-140-15,-15-8-351 16,-7-10-132-16</inkml:trace>
  <inkml:trace contextRef="#ctx0" brushRef="#br0" timeOffset="939">2006 614 2097 0,'0'0'468'16,"0"0"-432"-16,0 0 125 16,0 0 114-16,0 0-140 15,-124 176-75-15,75-111-38 16,-4 5-22-16,-2-4 6 15,5-1-6-15,15 0-177 0,15-15-186 16,10-18-486-16</inkml:trace>
  <inkml:trace contextRef="#ctx0" brushRef="#br0" timeOffset="1237">2088 189 2218 0,'0'0'322'16,"0"0"-229"-16,0 0-45 16,0 0 109-16,173 50 31 15,-100 17-49-15,-2 22-71 0,2 17-26 16,-7 13-32-16,-18 1 14 15,-14 4 9-15,-22-1-32 16,-12 3 28-16,-12-9-29 16,-31-10 9-16,-13-9-26 15,7-18-41-15,10-24-104 16,12-24-223-16,14-24-596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9:32.0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252 251 1549 0,'0'0'291'0,"0"0"-37"0,0 0-26 15,0 0 26-15,0 0 57 16,0 0-98-16,-59-89-79 16,53 89-65-16,-2 25-41 15,-1 27 30-15,-2 32-16 16,-1 21-12-16,-2 19 32 15,1 5-43-15,4-1-7 16,0-11-4-16,1-14-1 16,5-18 14-16,3-20-21 15,0-23 0-15,0-19-7 16,0-20 7-16,0-3-9 16,0-23-6-16,14-38-2 15,-2-16 7-15,-2-24-8 16,-4-15 15-16,-6-28 1 0,0 12 2 15,0-7-9-15,0 8-1 16,11 35 10-16,1 4 3 16,5 31-3-16,0 20 0 15,2 20 33-15,4 12-24 16,3 9-8-16,10 0 19 16,4 6-20-16,5 12 35 15,4-1-35-15,4 0 0 16,-1-1 13-16,7-7-13 15,0-6 0-15,-4-3-2 16,-5 0-37-16,-4 0-36 16,-18 3-235-16,-14 6-648 0</inkml:trace>
  <inkml:trace contextRef="#ctx0" brushRef="#br0" timeOffset="236">0 763 2386 0,'0'0'525'0,"0"0"-474"16,0 0 35-16,0 0 81 15,0 0-46-15,0 0-78 16,212-19-37-16,-130 13-6 0,43 6-39 15,-20 0-239-15,-17 0-502 16</inkml:trace>
  <inkml:trace contextRef="#ctx0" brushRef="#br0" timeOffset="408">1420 643 2592 0,'0'0'598'16,"0"0"-464"-16,0 0-114 0,0 0-18 15,0 0-2 1,0 0-499-16,0 0-504 0</inkml:trace>
  <inkml:trace contextRef="#ctx0" brushRef="#br0" timeOffset="560">1345 1302 965 0,'0'0'1857'15,"0"0"-1508"-15,0 0-170 16,0 0 7-16,0 0-130 16,0 0-56-16,0 0-245 15,35-29-875-15</inkml:trace>
  <inkml:trace contextRef="#ctx0" brushRef="#br0" timeOffset="1683">4677 195 876 0,'0'0'365'0,"0"0"-163"16,0 0-14-16,0 0-5 15,0 0-45-15,0 0 7 16,0 0-105-16,-9-50-40 0,9 50-13 16,0 0-64-16,0 0 16 15,9 0-52-15,5 0-17 16,-5 6 20-16,2-4 61 16,-8 1 49-16,-3-3 0 15,0 0 86-15,0 0 38 16,0 0-71-16,0-5 20 15,0-5 76-15,0 10 28 16,-3 0 17-16,-5 10-44 16,-1 40-93-16,-5 55 68 15,2 70 0-15,-1 63-8 16,3 30 22-16,0 6-55 16,1-11-15-16,-5-31-27 0,5-4-23 15,-5-24 36-15,8-46-55 16,3-35 0-16,-1-37 20 15,1-9-19-15,0 5 10 16,-4 1-11-16,0 1 1 16,1-21-7-16,0-13 6 15,0-18-63-15,-5-5-23 16,5-15-69-16,-5-4-62 16,-1-8-77-16,2 0-174 15,-3-8-95-15</inkml:trace>
  <inkml:trace contextRef="#ctx0" brushRef="#br0" timeOffset="2937">2963 2043 1542 0,'0'0'252'0,"0"0"-90"15,0 0-97-15,0 0 63 0,0 0 89 16,0 0-78-16,0 0-37 15,-5-19-46-15,42 17 23 16,8-4 65-16,17 0-58 16,11 0 17-16,12-1-10 15,13 1-37-15,17 2 25 16,16 1-44-16,36-10-25 16,33 7 48-16,36 4-45 15,10 2-14-15,-14 0-1 16,-13 0 1-16,-16 0 12 15,-4 0-13-15,-6 15 0 16,1-6 21-16,-11-1-20 16,3 1 1-16,1-3-2 0,0 0 7 15,0 2 5-15,6-2-12 16,0 7 0-16,2-4 8 16,6 1-8-16,2 3-1 15,7 1-1-15,6-8 4 16,10 3 22-16,3-3-23 15,4-6-1-15,-6 7 27 16,-3-1-26-16,-6-6 0 16,-3 4-1-16,-10 3 12 15,-5-1-20-15,-4 2 8 16,-29-2 0-16,-29-3 8 16,-30 0-8-16,-6 0 0 15,15 3 0-15,21 0 0 0,15 0 12 16,-2 1-12-1,-7-5-3-15,-3 0 1 0,-7 2 4 16,-7-1-4-16,1-2 1 16,-3 6 1-16,-4-7-5 15,4 6 5-15,-7-3 0 16,-1 3 0-16,-5 0 1 16,-1 0 3-16,0 0-4 15,-3-4 0-15,-3 4 9 16,2-2-9-16,-2-2-9 15,0 5 9-15,3-3 0 16,4-4 8-16,-7 0-8 16,3 0 0-16,-9 0 9 15,-2 0 6-15,-9 0-12 0,-3 0 23 16,-3 0-8-16,-3 0 27 16,-6 0-44-16,-5 0 11 15,-6 0 6-15,-2 0-17 16,-9 0-1-16,-2 0 0 15,-2 0 1-15,-5 0 26 16,-4 0-15-16,-1 0-11 16,-4 0 20-16,-1 0-20 15,-4 0-1-15,-6 0 3 16,-6 0 3-16,-6 0 27 16,-4-4-21-16,-6-3 5 15,0-1 43-15,-3-4-51 16,-20-6 16-16,-10 1-23 0,-5-7 11 15,-4-3-8 1,-6 2-5-16,0-3 0 0,2 2 30 16,4 0-24-16,8 7-6 15,9 5 0-15,8 8 0 16,8-1 3-16,9 7-3 16,0 0-14-16,0 7 7 15,22 13 7-15,10 9 0 16,15 7-1-16,5 2 1 15,1-8-3-15,2 3 3 16,-2-7 0-16,-4 0 4 16,-4-3-2-16,-2-7-3 15,-10 2 1-15,-7-6 0 16,-20 3 15-16,-6-7-15 16,-15 10-35-16,-81 8-17 0,11 0-172 15,-14-2-441-15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9:46.21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0 303 2060 0,'0'0'471'0,"0"0"-392"16,0 0 9-16,0 0 100 0,0 0-80 16,82-180-78-16,-59 143 26 15,-4 5-45-15,-2 5 50 16,-8 9 28-16,2 9-29 15,-8 9 11-15,0 0-17 16,0 9-27-16,0 23 35 16,-3 13-55-16,0 8 13 15,0 5 2-15,0 7-8 16,0-5-7-16,-3-8-7 16,0-7-34-16,3 15-42 15,0-12-264-15,0-9-642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9:44.64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0 106 1192 0,'0'0'236'0,"0"0"-177"16,0 0 18-16,0 0 54 16,0 0-60-16,0 0-2 15,0-24-31-15,0 21 35 16,0 3 77-16,0-3-37 16,0 3-33-16,0-3-6 0,0 3-15 15,0 0 33-15,0-6-35 16,0 6 22-16,3 0 0 15,-3 0-6-15,0 0 8 16,3 0-13-16,-3 0 0 16,3 0 2-16,2 24-39 15,-5 11 4-15,0 0-4 16,0 7-17-16,0-1 17 16,0-2-29-16,0-7 13 15,0-8-11-15,0-1 2 16,0-14-6-16,0-3 0 15,0 0 1-15,0 0 15 16,0-6-16-16,0 0 0 0,0 0-4 16,0 0 4-1,0 0-1-15,0 0-1 0,0 0-13 16,6 0 8-16,0 0-13 16,8-12 10-16,-2-9-4 15,8-4-13-15,-1-3 18 16,4 2-13-16,-3 0 19 15,0-1-18-15,-4 8 21 16,-2 6 0-16,-5 7 9 16,2 6-2-16,-8 0 10 15,3 0 8-15,0 6-17 16,-3 14 40-16,2-2-48 0,-2 3 0 16,0-2 12-1,0-6-12-15,0 1 0 0,0-8 0 16,4-3 0-16,-1 0 4 15,5-3-4-15,-2 0 0 16,8-3-7-16,3-18 7 16,2-4-26-16,1-5-2 15,0-1 11-15,-3 5 1 16,-1 6 1-16,-2-1 15 16,-5 3 3-16,2 10-3 15,-5 4 0-15,-1 4 9 16,-2 0-7-16,0 12 47 15,-3 15-48-15,1 3 0 16,-1-2 30-16,3 3-30 16,-2-4 6-16,-1-7-6 0,4-6-1 15,-1-2 18-15,3-6-18 16,2-6 0-16,-2 0 1 16,8 0-1-16,-1-3-10 15,4-18 2-15,3-3 8 16,0-1-15-16,0 1 8 15,2-2-13-15,-2-1 14 16,1 6 5-16,-8 15 0 16,-3 6-11-16,-4 0 12 15,2 2 33-15,-5 29-32 16,2 0 5-16,-5 5 9 16,3-2-14-16,-3-3 9 15,3-10-9-15,5-4-1 16,-2-9 16-16,1-3-16 15,7-5 0-15,-2 0-1 0,8-5-3 16,4-13-2-16,2-4 1 16,2-4 5-16,-6 0-1 15,4-1-8-15,-3 8 4 16,-2 6 4-16,-1 7 2 16,0 6 7-16,-8 0-4 15,-1 0-2-15,-1 9 15 16,-6 8-16-16,-1 1 8 15,-2 3-9-15,-4-11 8 16,3-1-1-16,-3-1-7 16,3-3 2-16,0-3-16 15,3 2 16-15,2-4-2 0,1 0 0 16,8 0-10-16,6-4-1 16,2-15 1-16,9-3-2 15,1-4 10-15,1 0-10 16,-2-1 2-16,-3 3 2 15,-3 9 8-15,-10 3-9 16,-1 11 9-16,-4 1 0 16,-7 0 27-16,-2 19-16 15,-4 10-5-15,0 5 4 16,0-3-9-16,0-4 35 16,0-3-36-16,0-10 0 15,3-2-2-15,4-9 3 16,5-3-1-16,8 0 0 0,7 0 0 15,8-15-4-15,5-6 4 16,2-5-24-16,1 0 15 16,-7 0-2-16,1 1 5 15,-5 11-1-15,-7 2 7 16,0 5-3-16,-10 5 3 16,-1 2 0-16,-5 0 28 15,-2 2-16-15,-4 17 11 16,0-5-17-16,0 5-5 15,-3-6 21-15,3 0-22 16,2-1 0-16,1-6 10 16,0 0-10-16,5-4 1 15,-2-2-1-15,11 0 0 16,2 0 13-16,7 0-13 16,11-8-19-16,7-17 19 0,-2 6-7 15,1-6-2-15,-4 5-14 16,-5 5 23-16,-8 2-6 15,-6 6 6-15,-7 7 0 16,1 0 3-16,-5 0 5 16,-1 13 13-16,-5 12-9 15,0 2 10-15,-6-2 14 16,0-1-35-16,4 0-1 16,0-8 13-16,2-6-12 15,0-3-2-15,1-7 3 16,2 0-1-16,5 0-1 15,6 0-9-15,3 0-1 0,5-16 1 16,6-1 9-16,-2-7-9 16,4 3 9-16,-7 1 0 15,1 6-8-15,-7 8 2 16,-3 0-1-16,-3 0 6 16,-5 6 1-16,-2 0-3 15,-4 0 9-15,-2 12-1 16,-4 8 30-16,0 6-34 15,0 1 12-15,0-2-13 16,0-5 1-16,0-6 9 16,0-2-10-16,3-3 0 15,0-3 0-15,4-6 0 16,-1 0-18-16,0 0-12 0,8 0 4 16,0 0 16-1,-2-3-8-15,5-6-9 0,-4 6 26 16,2-3-19-16,-1-2 10 15,3 2-2-15,-8 1-56 16,1 4 7-16,-3-6-135 16,-4 7-13-16,4-4 39 15,-4-1-9-15,0 4 53 16,0 1 54-16,0 0 33 16,0-3 30-16,0 3 4 15,2-4 3-15,-2 2-5 16,0 2 7-16,-3-7 0 15,0 7 6-15,0-6 9 16,0 6 38-16,0 0-25 16,0 0-28-16,0 0 0 0,0 0-69 15,0 0-20-15,0 0-44 16,0 0-105-16,6 0-22 16,-3 0 12-16,2 0 53 15,-2 0 179-15,-3 0 16 16,0 0 156-16,0 0-4 15,0 0-24-15,0 0-128 16,0 0-25-16,0 0-301 16,0 6-703-16</inkml:trace>
  <inkml:trace contextRef="#ctx0" brushRef="#br0" timeOffset="1082">3139 205 628 0,'0'0'161'16,"0"0"-120"-16,0 0 28 15,0 0 151-15,0 0-35 0,0 0-30 16,0 0 21-16,8-52-47 15,-8 37-5-15,0 3 8 16,0 5 0-16,0-4 25 16,0 5-36-16,0 4-18 15,0-4 17-15,0 3-57 16,0 3 5-16,0 0 16 16,0 0-2-16,3 0 32 15,-3 0-77-15,3 0-22 16,-3 0 32-16,0 3-37 15,3 3 5-15,-3 0-15 16,0 1 1-16,0-1 10 0,0 1-11 16,0-1 0-1,0-6 0-15,0 0 0 0,0 0-3 16,0 0-3-16,0 0 10 16,0 0-16-16,0 0-9 15,0 0-30-15,0-11 42 16,0-4-24-16,0 0 10 15,0 0 22-15,0 0 1 16,0 4 7-16,0 2-7 16,0-3 0-16,0 6 29 15,0 3-2-15,0 3 5 16,0 0-26-16,0 0 13 16,0 0 44-16,0 0-46 0,0 0 2 15,0 0 11-15,0 0-18 16,0 0 5-16,0 0 2 15,0 0-6-15,0-3 24 16,0 3-36-16,0 0 10 16,0-2 10-16,0 2-13 15,0-6 2-15,0-3-9 16,0 9 15-16,0 0 7 16,0 0-17-16,0 0-5 15,0 0 19-15,0 0-20 16,0 15 18-16,0 11-16 15,0 6 17-15,0 8 5 16,0 0-23-16,-6 2-1 16,3-1 0-16,-8 0 9 0,5-9 0 15,-4 1-9-15,1-4 1 16,-2-4-3-16,2-6-20 16,3-7-20-16,6-3-92 15,0-3-185-15,0-6-500 16,3 0-1294-16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9:46.91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193 0 1292 0,'0'0'525'16,"0"0"-290"-16,0 0-30 0,0 0 50 16,0 0 2-16,0 0-44 15,0 0-68-15,0 118-82 16,0-92 5-16,0 1 2 15,0 7-31-15,0-3-23 16,0 3-16-16,0-3-37 16,0 24-119-16,0-10-542 15,0-6-857-15</inkml:trace>
  <inkml:trace contextRef="#ctx0" brushRef="#br0" timeOffset="416">0 894 1780 0,'0'0'653'0,"0"0"-522"15,0 0-66-15,0 0 58 16,0 0 84-16,0 0-80 16,0 0-92-16,102-21-13 15,-60 15 28-15,1 6-2 16,-10 0 6-16,-7 12-47 16,-12 23-6-16,-14 14 30 15,0 12-25-15,-23 12 8 0,-16 5 5 16,-9 2-7-16,6-3 59 15,7-12-40-15,12-17-17 16,10-10 41-16,13-11-44 16,0-7 2-16,13-14-13 15,27 0 0-15,8-6-1 16,15 0 1-16,8-24-45 16,34-9-41-16,-20 4-227 15,-12-1-664-15</inkml:trace>
  <inkml:trace contextRef="#ctx0" brushRef="#br0" timeOffset="2078">472 100 1023 0,'0'0'27'0,"0"0"-27"15,0 0-524-15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9:54.24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76 1400 0,'0'0'381'15,"0"0"-265"-15,0 0-46 16,0 0 210-16,0 0-64 16,0 0-94-16,0 0-18 15,0 0-46-15,0 0 24 16,0 0-31-16,6 0-35 15,4-6 16-15,0 0-32 0,4 1 0 16,1-5 28 0,2 0-28-16,-4 0-1 0,0 4 1 15,-6 0 0-15,-1 6 0 16,-3 0 0-16,-3 0 0 16,3 0 2-16,-3 6 14 15,0 10 7-15,3-2-13 16,5 1-9-16,1-3 25 15,5-4-26-15,2-2 0 16,7-6-2-16,3 0-17 16,0-8-17-16,0-10-15 15,1-1 30-15,-4 6 3 16,-7-6 9-16,0 11 9 16,-6-1 0-16,-4 9 0 0,-3 0 14 15,0 0 24-15,2 21-4 16,1-2 25-16,0 0-58 15,5-2-1-15,4 1 21 16,2-11-11-16,2-5-10 16,4-2-20-16,0 0 14 15,-3 0 0-15,-1-2-16 16,1-5 2-16,-3-5 11 16,0 6 8-16,2 0-5 15,1 4 4-15,-5 2 2 16,5 0 55-16,-3 0-46 0,-4 0-9 15,-4 8 0 1,5 4 14-16,-5 1-10 0,8-2 8 16,-3-2-12-16,5-8 0 15,4 4-10-15,0-5-43 16,0 0 22-16,3 0 11 16,-4 0 1-16,1-13-17 15,0 4 23-15,0 5 11 16,1 0-2-16,-1 4 4 15,-8 0 10-15,2 0-1 16,-4 15 27-16,-1 6-24 16,-1-1 31-16,-2-3-13 15,8-1-29-15,-3-4 8 16,2-6-9-16,-1-4-14 16,2-2 0-16,3 0-1 0,3 0-31 15,-1-2 45 1,9-10-17-16,-2-1-10 0,4 0 17 15,-4 0 11-15,-3 5-4 16,-3-2 4-16,-1 8 0 16,-2-2 23-16,-3 4-21 15,0 0 47-15,2 0 5 16,-2 0-43-16,-2 0 22 16,2 0-33-16,0 6 0 15,-1 0 16-15,-1-2-15 16,5-4-2-16,0 0-12 15,3 0-7-15,4 0 5 16,-1 0-48-16,6 0 15 16,1-10 11-16,4-3-36 0,-5 5 33 15,1-1 10-15,-1 1 30 16,-5 5-9-16,2 3 24 16,-3 0-15-16,1 0 59 15,2 0-3-15,-3 0 14 16,0 3-49-16,1 3-20 15,-1 1 25-15,0-5-15 16,4-2-11-16,-4 0 23 16,0 0-22-16,2 0-2 15,3 0-8-15,-2 0 9 16,4 0-12-16,4 0-2 16,-2-11-19-16,1 4 6 15,0-5 8-15,-7 4 9 0,-6 4-7 16,-3 4 17-1,-7 0 31-15,0 0-6 0,-3 0 26 16,-1 4-3-16,2 4-13 16,1 4-10-16,2-5-5 15,3-3-19-15,-1 1 7 16,-1-5-8-16,5 0-1 16,3 0-16-16,7 0 17 15,-1 0-10-15,8 0 10 16,-1 0 0-16,-1 0-2 15,4 0-21-15,-2-7-3 16,2 5-5-16,-4 2 8 16,-1-4 23-16,-5 4-19 0,-2 0 19 15,-7 0 10 1,-5 0-9-16,-1 0 40 0,-1 8-1 16,2 5-15-16,10-4 28 15,-3 3-47-15,7-6 10 16,-3 2-1-16,5-8-14 15,-3 3-2-15,1 0-10 16,5 0 11-16,-1 1-14 16,-1-4 14-16,1 0 0 15,2 0-7-15,2 0-5 16,2 0-36-16,7 0-25 16,-1 0-4-16,2-4 40 15,-4-2-14-15,-8 3 42 0,-8 3-7 16,-9 0 29-1,-1 0-19-15,-6 0 6 0,-2 0 0 16,5 0 23-16,-2 0-23 16,4 0 0-16,1 0 39 15,0 0-15-15,6 0 6 16,-4 0-24-16,4 0-5 16,0 0 28-16,-3 0-29 15,-1 0 0-15,1 0-2 16,0 0 4-16,3 0-4 15,-1 0 4-15,1 0-1 16,-3 0 58-16,0 0-53 16,-4 6 3-16,-3 1 31 15,0-3-25-15,-1 1-14 0,-1-1 9 16,-2 0-2-16,5-1 25 16,-1-3-33-16,7 0 0 15,0 0 11-15,-2 0-11 16,13 0-10-16,-3-3-17 15,12-12-5-15,2 3 17 16,4-3-35-16,-4 7 5 16,-2-3 37-16,-4 10 8 15,-7 1 0-15,-1 0 6 16,-3 0 50-16,-5 0 23 16,3 8-54-16,-3 8 23 15,2-2 2-15,1 2-4 16,0-4 1-16,6-1-21 0,1-5-6 15,7-4 19-15,1-2-33 16,4 0-3-16,8 0 9 16,2 0 0-16,1 0 4 15,-4-2-14-15,4-2 5 16,-5 2-2-16,1-4-5 16,-3 1-6-16,-4 4-30 15,-8-2-5-15,-9-1 7 16,-17 4-179-16,-8 0-441 15,0 0-1660-15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49:57.3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76 1485 909 0,'0'0'279'15,"0"0"-104"-15,0 0-8 0,0 0-10 16,0 0-75-16,0 0-15 15,26-40-11-15,-23 37-16 16,3 0 11-16,1 0 31 16,-4-4-12-16,3 5 38 15,1-5-52-15,-3 7 8 16,-1-4-2-16,3-3-17 16,0 1-4-16,2 4-14 15,-2-4-2-15,3-6 8 16,5 0-33-16,-5 3 0 15,5-2 12-15,-4-4 0 0,-1 3 33 16,2-3-11-16,1 3-6 16,2-3 10-16,-2 4-37 15,2-4 17-15,2 1-18 16,1-3 1-16,-2 5 8 16,2-1-9-16,3 4 0 15,-4-5-2-15,4 2 7 16,0-1-6-16,0 0 1 15,-1 0 0-15,1-1-11 16,-2-1 11-16,2-1 0 16,0 5 13-16,-1-4-12 15,1 7-2-15,0-7-6 0,0 3 7 16,-1-3-3-16,4 5 3 16,3-9 0-16,1 5-6 15,-1-5 6-15,3 3 0 16,4-2-1-16,-4 0 10 15,8 3-9-15,-5-9 0 16,-2 7 0-16,-4 2-3 16,-3-1 4-16,-4 8-1 15,-5-3 0-15,3-1 0 16,-2 0 3-16,5-3-3 16,10-4 0-16,2-3 58 15,7-4-46-15,1 3-3 16,-1-1-9-16,4 0 0 15,-7 4 6-15,-1 1-6 16,-1 5 0-16,-5-7-5 0,1 4 11 16,-4 2-6-16,3-6 0 15,1 3 0-15,2 1 2 16,4-4-2-16,4 1 0 16,-1-2 16-16,-4 3-16 15,2 1 0-15,-4-1 0 16,-7 2 0-16,-6 6 18 15,-1 2-18-15,-2 0 0 16,-5 0 12-16,8-3-11 16,0 3 0-16,2-2 7 15,4-4-8-15,5 0 9 0,-2 0-8 16,1 0-1 0,2-2 1-16,1 2 0 0,-7 1 5 15,-3 2 5-15,-3 3-10 16,-4 2 7-16,-4 3-7 15,2 0-1-15,0 1 2 16,1 3-2-16,2-8 9 16,8 2 2-16,3 0 45 15,4 0-27-15,-2 0-28 16,2 0-1-16,-2-1 1 16,-1 5 0-16,-6 0 26 15,0-3-26-15,0 4 0 0,-7-2 24 16,4 3-24-16,-6 0 14 15,1-7-15-15,2 7 0 16,-1-1 3-16,7 1 18 16,3-7-3-16,4 3 18 15,-1-2-22-15,-3 4-4 16,-3-4-10-16,-4 3 0 16,-2 3 15-16,-6 0-15 15,-2 0 0-15,-3 0 1 16,5 0 11-16,-5 0-7 15,0 0-5-15,1 0 0 16,-1 0 36-16,0 0-36 16,2 0 0-16,-2 0 17 15,-3 0-3-15,3 0-4 16,2 0-4-16,-5 0-5 0,3 0 36 16,2 0-36-16,-5 0-1 15,0 0 31-15,0 0-23 16,0 0-1-16,0 0-1 15,0 0-4-15,-3 0 11 16,0 0-13-16,4 0 0 16,-4 0 21-16,3 0-21 15,0 0 0-15,0 0-1 16,-3 0 9-16,0 9-16 16,0 5-4-16,-9 3-265 15,-13 2-1392-15</inkml:trace>
  <inkml:trace contextRef="#ctx0" brushRef="#br0" timeOffset="1788">3 1651 1172 0,'0'0'399'0,"0"0"-229"0,0 0-89 16,0 0 29-16,0 0 96 15,0 0-98-15,0-53-47 16,0 53 16-16,0-9-11 16,0 3 0-16,11 0-16 15,-2 0-14-15,4-6 28 16,3 1-31-16,0-7-20 16,4 1 19-16,3-2-26 15,0-3 3-15,7-2-9 16,-1 3-6-16,24-5-21 0,-11-1-254 15,-7 8-692-15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0:29.6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34 542 195 0,'0'0'1587'16,"0"0"-1258"-16,0 0-190 15,0 0 30-15,0 0 87 16,0 0-122-16,-36 0-65 15,36 0-16-15,0-4-20 16,13-5 48-16,13-3-71 16,7 4-4-16,5 2 36 15,5 6-42-15,-1 0 6 16,-2 0-6-16,-4 12 0 16,-13 17 15-16,-6 9-15 15,-14 9 0-15,-3 6 10 0,0 4-9 16,-29-2-1-1,-4-3 0-15,-4-6 2 0,2-8-1 16,2-9-1-16,7-14 0 16,6-9 17-16,4-6-17 15,13 0 0-15,3-15 0 16,0-20-42-16,16-9 9 16,27-6-58-16,8 0-19 15,9 3 33-15,-1 3-12 16,-7 5 40-16,-2 9 23 15,-11 7 26-15,-13 8 9 16,-6 6-8-16,-11 4 36 16,-9 5 32-16,0 0 23 0,0 0 44 15,-17 23-51 1,-12 4-16-16,3 8 5 0,-4 1-38 16,10-2 0-16,5 6-6 15,8-5-24-15,7 3 28 16,0-3-34-16,0-1 1 15,16 0 2-15,15-5-3 16,0-2-46-16,9-7-69 16,6-2-122-16,26-12-100 15,-6-6-190-15,-12 0-727 0</inkml:trace>
  <inkml:trace contextRef="#ctx0" brushRef="#br0" timeOffset="470">2028 432 1892 0,'0'0'362'16,"0"0"-168"-16,0 0 32 0,0 0 19 15,0 0-69-15,0 0-92 16,0 0-33-16,-141-158 0 16,85 151-15-16,-10 7 39 15,-2 0-65-15,-11 24-2 16,5 20 26-16,-2 15-7 15,10 11 8-15,10 12-23 16,14 9 0-16,19 5 31 16,17-2-43-16,6 1 0 15,6-10 4-15,33-9-2 16,10-11 10-16,10-15-12 16,6-15 0-16,8-15-8 15,-1-10-1-15,4-10-12 16,-8 0-15-16,-3-21-10 15,-8-8 2-15,-9 0-92 0,-5 1-69 16,-18 8-260-16,-11 5-315 0</inkml:trace>
  <inkml:trace contextRef="#ctx0" brushRef="#br0" timeOffset="706">1269 911 2220 0,'0'0'528'16,"0"0"-513"-16,0 0-9 16,0 0 159-16,0 0-54 0,185-37-62 15,-95 20-47-15,1 2 4 16,-3 0-12-16,17 3-82 15,-23 3-395-15,-23 3-319 0</inkml:trace>
  <inkml:trace contextRef="#ctx0" brushRef="#br0" timeOffset="1034">1802 0 1832 0,'0'0'479'0,"0"0"-371"16,0 0 60-16,0 0 65 15,0 0-51-15,0 0-87 16,0 0-94-16,-20 37 55 15,20 66 50-15,0 10-31 16,-6 19 18-16,-11 12-47 16,-2-17-29-16,-1 11 25 15,-6-8-42-15,3-9 8 16,-4-12-8-16,9-17-67 16,10-7-95-16,8-27-552 0,0-22-957 15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2:01.35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83 1650 0,'0'0'838'15,"0"0"-735"-15,0 0-103 16,0 0 0-16,0 0 17 16,0 0-17-16,241-57-55 15,-136 43-273-15,-17 2-247 16,-26 12-1024-16</inkml:trace>
  <inkml:trace contextRef="#ctx0" brushRef="#br0" timeOffset="185">6 381 2630 0,'0'0'321'15,"0"0"-321"-15,0 0-6 16,0 0-21-16,176 2 27 16,-21-2-180-16,-15-15-319 15,-16-2-383-15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0:35.7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1113 310 1670 0,'0'0'340'0,"0"0"-186"16,0 0-46-16,0 0 121 15,0 0-31-15,0 0-89 16,-95-158-1-16,66 133-84 0,-8-2 42 15,-5-3 29 1,-7 7-63-16,-7 3 14 0,-6 5 8 16,-7 11-31-16,-4 4 44 15,-1 6-54-15,-5 31-4 16,5 16 48-16,-5 20-43 16,0 39 20-16,-3 44-13 15,16 1-7-15,21-12 22 16,22-17-30-16,23-25-6 15,0 8 31-15,17 6-23 16,25-14-10-16,16-17 2 16,21-19 0-16,20-17 8 15,15-18-8-15,16-17-44 16,11-15 28-16,4-3-23 16,-4-41-2-16,-1-23 8 0,-16-19 30 15,-19-23-24-15,-26-39 26 16,-50-37 1-16,-35-33 57 15,-66 20-5-15,-26 42-1 16,-50 41-27-16,24 62 0 16,2 20-24-16,-57 33-21 15,64 7-445-15,7 19-2377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0:38.5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0 387 1868 0,'0'0'365'0,"0"0"-242"16,0 0 30-16,0 0 58 15,0 0-39-15,0 0-52 16,-9-94-99-16,35 66 2 16,10-1 19-16,7 2-24 15,2 6 6-15,4 4-12 16,1 11-10-16,-4 6 17 16,-7 0-19-16,-10 29 0 15,-12 17-3-15,-17 9 9 16,0 8 4-16,-23 4-10 0,-16 1 0 15,-7-6 0 1,3-13 0-16,7-7-6 0,10-16 5 16,9-13 2-16,11-11-16 15,6-2 11-15,0-15-53 16,26-26-27-16,20-12-52 16,5-9 11-16,9 0 10 15,-1 7 15-15,-3 8 84 16,-13 8 2-16,-12 15 14 15,-8 9 78-15,-12 6 4 16,-5 9 22-16,-6 0 27 16,0 3-42-16,-17 30 17 15,-12 12-39-15,-4 11-29 16,4 6 46-16,6-1-51 0,10-5-11 16,13-6-22-16,0-9 7 15,10-5-19-15,27-10 9 16,14-6-119-16,51-13-16 15,-11-7-239-15,-6 0-420 0</inkml:trace>
  <inkml:trace contextRef="#ctx0" brushRef="#br0" timeOffset="367">1893 125 1969 0,'0'0'489'0,"0"0"-353"16,0 0 22-16,0 0 48 16,0 0-19-16,0 0-27 15,-207-121-103-15,142 121-17 16,-4 0 40-16,-2 26-31 15,-2 21-7-15,2 14-7 16,8 19-10-16,7 9 41 16,17 6-66-16,19 2 16 15,17 0-4-15,3-8-4 16,26-10-1-16,27-11-7 16,18-19-12-16,14-10 2 15,8-17-85-15,-2-14 11 0,-6-8-36 16,-3-4-97-16,-20-19-257 15,-25-2-328-15</inkml:trace>
  <inkml:trace contextRef="#ctx0" brushRef="#br0" timeOffset="558">1186 475 2405 0,'0'0'363'16,"0"0"-233"-16,0 0-28 16,0 0 31-16,0 0-106 0,0 0-27 15,255 50-60-15,-135-29-299 16,-4-6-509-16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0:41.4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705 0 1564 0,'0'0'379'0,"0"0"-178"16,0 0-25-16,0 0 50 15,-209 5-12-15,139 49-15 16,-2 19-115-16,1 26-5 0,-5 44 53 16,8 34-53-1,15-11-3-15,10-15-16 0,23-29-49 16,14-32 40-1,3 6-51-15,3 3 0 0,0-19 38 16,23-13-38-16,13-17-12 16,7-14-83-16,39-10-98 15,-11-11-133-15,-8-12-486 0</inkml:trace>
  <inkml:trace contextRef="#ctx0" brushRef="#br0" timeOffset="745">1029 736 1773 0,'0'0'331'15,"0"0"-243"-15,0 0 22 0,0 0 93 16,0 0-29-16,0 0-107 16,0 0-58-16,76-50 46 15,-34 27-47-15,7-9 5 16,-1-7-13-16,-1 0 0 15,-9-6 26-15,-1 1-11 16,-7 2 20-16,-12-4 70 16,-1 11-29-16,-6 9 14 15,-8 7 2-15,-3 15-16 16,0 4 32-16,0 13-90 16,-3 39-12-16,-14 14 55 15,-3 19-49-15,1 11 9 16,2-4-7-16,8-8-13 15,3-10 22-15,1-7-23 0,5-11-17 16,0-8 16-16,0-7-105 16,5 0-148-16,4-11-404 15,0-10-743-15</inkml:trace>
  <inkml:trace contextRef="#ctx0" brushRef="#br0" timeOffset="962">1853 948 2083 0,'0'0'546'0,"0"0"-374"16,0 0 94 0,0 0-11-16,0 0-116 0,34 173-57 15,-34-128-50-15,-23-1-22 16,-10-3-10-16,-2-2-91 15,4-4-164-15,12-11-442 16,9-13-480-16</inkml:trace>
  <inkml:trace contextRef="#ctx0" brushRef="#br0" timeOffset="1305">2459 423 2090 0,'0'0'346'0,"0"0"-220"0,0 0 119 15,204-26-37-15,-133 26-63 16,-2 0-54-16,-10 29-40 16,-17 13 42-16,-28 13-45 15,-14 14-14-15,-29 7 37 16,-38 10-55-16,-10-1-2 15,-5-5-4-15,6-14-9 16,21-5 29-16,16-21-30 16,19-6 0-16,17-15 4 15,3-3 5-15,15-8-16 16,28-5 7-16,16-3-34 0,14 0 33 16,9 0-100-16,6-6-43 15,26-5-148-15,-22-1-482 16,-20-1-1364-16</inkml:trace>
  <inkml:trace contextRef="#ctx0" brushRef="#br0" timeOffset="1547">3295 80 2558 0,'0'0'382'15,"0"0"-289"-15,0 0 57 0,144 160 46 16,-76-68-27-16,1 16-20 16,0 14-70-16,-8 8-1 15,-14 8-16-15,-21 5-23 16,-26-5-14-16,-3 0-25 16,-59-9-33-16,-60 34-63 15,11-38-157-15,7-26-710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0:32.8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1148 918 2107 0,'0'0'275'0,"0"0"-218"16,0 0-11-16,0 0 22 15,0 0-10-15,167-201-40 16,-124 138-17-16,-8 1 47 16,-5 13 13-16,-15 7 38 15,-4 19 37-15,-8 20-32 0,-3 3-50 16,0 26-22-16,0 30 17 16,0 18 44-16,-9 12-82 15,-2 6-5-15,2 1 0 16,4-2-6-16,5-6-113 15,0 16-212-15,25-25-324 16,-3-19 45-16</inkml:trace>
  <inkml:trace contextRef="#ctx0" brushRef="#br0" timeOffset="181">1775 1208 1746 0,'0'0'490'0,"0"0"-228"16,0 0 55-16,0 0-98 0,-12 199-125 16,-14-144-34-16,-1-2-60 15,4-6-32-15,11-6-174 16,7-15-369-16,5-10-280 0</inkml:trace>
  <inkml:trace contextRef="#ctx0" brushRef="#br0" timeOffset="493">2346 537 1952 0,'0'0'288'0,"0"0"-205"0,0 0 19 16,205-15 138-16,-139 15-52 15,-4 23-25-15,-15 21-116 16,-21 17-6-16,-23 15 29 16,-3 14-22-16,-34 8 14 15,-17 5-62-15,-5-6 0 16,7-8 19-16,12-15-19 16,18-16-7-16,19-14 5 15,0-10-37-15,16-17 27 16,33-11-84-16,21-6-43 15,64-17-87-15,-16-14-348 16,-10-1-543-16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0:56.2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390 0 1588 0,'0'0'248'16,"0"0"-148"-16,0 0-18 0,0 0 155 15,0 0-61-15,0 0-76 16,-59 0-8-16,47 10-38 16,-2 4 13-16,-3 3-8 15,5 7-18-15,-4 6 36 16,-7 7-24-16,0 8-17 15,-7 8 40-15,1 6-36 16,-2 10 19-16,3 1-1 16,2 4-37-16,-2 2 51 15,10 1-48-15,2 3-17 0,8 0 46 16,8-3-34-16,0 4-7 16,0-4 2-16,0-7-5 15,4 1 43-15,3-3-52 16,2-3 2-16,1 0 44 15,2-6-28-15,2-3 3 16,0-6-19-16,-2-3 5 16,2-3 23-16,-5-6-30 15,1-5 0-15,-1-4-13 16,2-9-1-16,1-3-52 16,13-4-118-16,-7-4-306 15,1-3-397-15</inkml:trace>
  <inkml:trace contextRef="#ctx0" brushRef="#br0" timeOffset="817">2803 216 1476 0,'0'0'397'0,"0"0"-151"15,0 0 11-15,0 0-23 16,0 0 31-16,0 0-80 16,0 0-92-16,-30-39-18 0,30 39-18 15,0 0-16-15,0 0 26 16,17 16-34-1,9 9 12-15,4 8 0 0,5 11-20 16,4 7 38-16,4 5-33 16,7 9-7-16,-1 4 22 15,-1 11-44-15,-1 6 6 16,-9 8 12-16,-7 7-18 16,-15 1 54-16,-16 1-55 15,0-3 0-15,-27-3 29 16,-19-7-29-16,-5-8-12 15,-2-14-6-15,7-12-36 16,10-15-5-16,13-12-128 16,14-11-432-16,9-9-947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1:13.08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79 503 1590 0,'0'0'298'0,"0"0"-207"0,0 0-11 15,0 0 93-15,0 0-10 16,0 0-45-16,-3-39-43 16,3 39 17-16,-5 0 98 15,5 0-53-15,0 0-11 16,0 15-18-16,0 13-36 16,5 12 23-16,18 7-24 15,8 5-16-15,9 6 27 16,9-6-81-16,7 1 20 15,3-3-7-15,3-2-5 16,0-8 0-16,-7-2-9 0,-5-5 0 16,-10-5-2-1,-11-7-11-15,-10 0-41 0,-10-5-26 16,-4-3-110-16,-5-13-127 16,0 0-558-16,-14 0-1142 0</inkml:trace>
  <inkml:trace contextRef="#ctx0" brushRef="#br0" timeOffset="258">708 568 1947 0,'0'0'385'0,"0"0"-269"0,0 0 92 16,0 0 77-16,0 0-126 15,-187 162-26-15,108-93-110 16,-6 12-5-16,0-5 46 16,3-2-64-16,16-10 5 15,18-11-5-15,8-10-42 16,17-15 24-16,10-7-144 16,13-15-107-16,0-2-219 15,9-4-139-15</inkml:trace>
  <inkml:trace contextRef="#ctx0" brushRef="#br0" timeOffset="490">1238 947 1669 0,'0'0'752'0,"0"0"-633"16,0 0-32-16,0 0 140 16,170 0 12-16,-105 0-143 15,11 0-71-15,6 0-25 16,23 0-72-16,-20 0-204 16,-20 3-514-16</inkml:trace>
  <inkml:trace contextRef="#ctx0" brushRef="#br0" timeOffset="826">2662 596 1987 0,'0'0'241'16,"0"0"-140"-16,0 0-54 15,134-149 175-15,-92 86-39 16,-2-10-113-16,-11-3 15 0,-2 2-37 16,-9 5 55-1,-10 17 41-15,-5 16-52 0,-3 19 8 16,0 11-30-16,0 6-32 16,0 21 34-16,0 34-66 15,0 22 12-15,-6 20 24 16,-8 9-36-16,5 0 0 15,-5-2-6-15,1-12-77 16,4-6-29-16,-11 16-225 16,6-26-138-16,-3-14-305 0</inkml:trace>
  <inkml:trace contextRef="#ctx0" brushRef="#br0" timeOffset="1077">2535 1151 2232 0,'0'0'528'0,"0"0"-367"0,0 0 24 16,0 0 22-16,0 0-39 16,173 0-122-16,-79-4-14 15,24-1-13-15,13 2-19 16,7 3 94-16,-4 0-94 15,-13 0-36-15,-16 0 8 16,-23 12-127-16,-20 14-132 16,-27-2-363-16,-21-1-336 0</inkml:trace>
  <inkml:trace contextRef="#ctx0" brushRef="#br0" timeOffset="1508">3062 1634 2009 0,'0'0'549'15,"0"0"-498"-15,0 0 38 16,0 0 189-16,0 0-104 16,0 0-81-16,0 0-56 15,192-25 21-15,-140 25 62 0,1 9-100 16,2 22 14-1,-2 10 46-15,-10 8-5 16,-15 8-21-16,-23 12-41 0,-5 4 5 16,-56 9 35-16,-26 6-53 15,-23 0-6-15,-9-2 0 16,-1-4 12-16,10-13 33 16,20-17-23-16,26-13 1 15,19-16 37-15,25-10-53 16,15-10 20-16,0-3-21 15,38 0 7-15,29 0 43 16,24 0-35-16,23 0-15 16,13 0 52-16,15 0-51 15,2 0 23-15,-3 0-24 16,-13 0 0-16,-21 2-15 0,-25 6 7 16,-50 1-116-1,-21-3-131-15,-11-6-1304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2:46.53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2488 0,'0'0'519'15,"0"0"-438"-15,0 0-80 0,0 0 7 16,0 0-8 0,0 0-125-16,0 0-592 0,108 27-1398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2:46.66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2739 0,'0'0'465'16,"0"0"-369"-16,0 0 14 16,0 0-33-16,0 0-77 15,0 0-788-15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2:44.8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445 58 1815 0,'0'0'361'0,"0"0"-225"15,0 0 34-15,0 0-5 16,0 0 32-16,-25 174-79 15,20-77-58-15,2 18 42 16,0 10-60-16,0 1 15 16,3 0 12-16,0-10-33 15,0-16-11-15,0-17-22 16,0-13 10-16,0-17 1 16,0-9-14-16,0-16 0 0,0-11-6 15,0-13 15 1,0-4 3-16,3-2 0 0,3-42-11 15,2-27-2-15,-5-52-11 16,-3-56-5-16,0-39 16 16,0 15-15-16,-14 40 4 15,8 60 12-15,6 47 0 16,0 3 15-16,0 5-1 16,0 10-14-16,9 15 12 15,11 14-5-15,10 6 26 16,5 3-33-16,18 0 1 15,10 0 46-15,8 10-47 16,11 0 0-16,6 5 0 0,5-3 9 16,-2-6 11-1,-9-3-20-15,-14-3-38 0,-12 2 10 16,-19 4-161-16,-17 3-302 16,-17 3-233-16</inkml:trace>
  <inkml:trace contextRef="#ctx0" brushRef="#br0" timeOffset="240">511 662 2112 0,'0'0'613'0,"0"0"-549"16,0 0 52-16,0 0 106 0,0 0-102 15,0 0-75-15,0 0-1 16,130 0-11-16,-54-2 51 16,6-11-84-16,3 5-1 15,0 3-5-15,13 5-115 16,-22 0-357-16,-20 13-366 0</inkml:trace>
  <inkml:trace contextRef="#ctx0" brushRef="#br0" timeOffset="517">471 1293 1972 0,'0'0'495'16,"0"0"-443"-16,0 0 12 15,0 0 166-15,0 0-43 16,0 0-45-16,0 0-60 16,79 39 13-16,-20-37-16 15,16-2-51-15,10 0 28 16,8 0-56-16,4 0-33 16,2-6-32-16,28-5-288 15,-22 2-438-15,-20 0-1312 0</inkml:trace>
  <inkml:trace contextRef="#ctx0" brushRef="#br0" timeOffset="811">1568 672 2183 0,'0'0'680'15,"0"0"-568"-15,0 0-58 16,0 0 7-16,0 0 131 16,0 0-61-16,118 155-80 15,-59-92 24-15,7-2-58 16,-1-2 5-16,-3-2 1 16,-2-10-16-16,-12-6-11 15,-8-6 4-15,-11-8-45 0,-7-10-11 16,-5-5-85-16,0-8-124 15,-4-4-235-15,-3-10-65 16,-4-13-749-16</inkml:trace>
  <inkml:trace contextRef="#ctx0" brushRef="#br0" timeOffset="1037">2285 565 2158 0,'0'0'590'0,"0"0"-525"0,0 0 104 16,0 0 105-16,0 0-138 15,-180 195-73-15,95-100-24 16,-3 5-18-16,-4 0 54 16,7-9-75-16,6-6-13 15,16-8 2-15,-2 12-95 16,19-22-204-16,10-17-671 0</inkml:trace>
  <inkml:trace contextRef="#ctx0" brushRef="#br0" timeOffset="1508">55 1682 1886 0,'0'0'516'15,"0"0"-443"-15,0 0 134 16,0 0 73-16,0 0-55 15,0 0-76-15,0 0-108 16,-58 0-11-16,58 0 6 0,23 0-35 16,29 0 51-16,24 0-16 15,21 0 0-15,25 0 45 16,11 0-58-16,31 0-4 16,43 0-5-16,39 0-4 15,6 0 25-15,-17 0-35 16,-51 0 0-16,-59 0 17 15,-34 0-16-15,-12 0-1 16,-8 0 0-16,-3 0 1 16,-11 0 5-16,-24 0-6 15,-18 0 0-15,-10 0-7 16,-5 0 7-16,0 0-59 0,0 0-56 16,3-6-162-16,3-7-591 15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2:50.42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40 2689 0,'0'0'321'15,"0"0"-203"-15,0 0-103 16,0 0 111-16,207-15 73 15,-125 12-138-15,12-3-41 16,20 0-14-16,4 0 6 0,-2 4-24 16,-11 2-174-1,-31 0-583-15,-35 6-1642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2:03.91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70 54 879 0,'0'0'847'16,"0"0"-592"-16,0 0-54 15,0 0 12-15,0 0 53 16,0 0-94-16,0 0-66 16,0-54-42-16,0 101-9 15,0 25 74-15,-6 24-64 16,0 25-10-16,-5 12 24 16,2 3-37-16,-2-5-19 15,2-10-5-15,6-13-18 16,-4-13 36-16,4-18-36 15,0-18 0-15,3-17-1 16,0-17 1-16,0-13-33 16,0-8-60-16,6-4-159 0,18-18-295 15,-1-14-713-15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2:50.6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15 2371 0,'0'0'1032'16,"0"0"-926"-16,0 0-106 16,0 0 0-16,205 0 103 15,-103-3-103-15,82-3-9 16,-20 3-81-16,-14 0-641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2:48.82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40 592 1487 0,'0'0'320'16,"0"0"-185"-16,0 0 72 16,0 0 100-16,0 0-127 15,0 0-87-15,0-3 29 16,0 45-40-16,0 28 66 0,0 46-25 15,0 5-55-15,-11 17 45 16,2 2-93-16,-2-21-10 16,5 5 55-16,3-25-64 15,3-15-1-15,0-23 0 16,0-20 9-16,0-13 15 16,0-17-24-16,0-11 0 15,0 0 14-15,0-45-14 16,6-25 0-16,8-57-7 15,-8-62-2-15,-3-52-17 16,-3-4-2-16,0 44 11 16,0 67 5-16,6 61 18 0,5 19-6 15,3 1 9 1,1 7-9-16,8-2 57 0,-1 18-57 16,9 10 0-16,8 11 27 15,4 6-27-15,11 3 26 16,13 0-7-16,8 0-19 15,7 6 32-15,13 2-32 16,0-2 0-16,3-6-6 16,-10 0 18-16,-9 0-30 15,-24 0 10-15,-16 0-79 16,-39 0-106-16,0 0-486 16,-9 10-492-16</inkml:trace>
  <inkml:trace contextRef="#ctx0" brushRef="#br0" timeOffset="209">114 869 1337 0,'0'0'1156'0,"0"0"-1009"15,0 0-66-15,0 0 34 16,0 0 82-16,0 0-28 15,210 0-133-15,-131-5-27 16,12-7-9-16,33-5-69 16,-22 5-287-16,-14-3-852 0</inkml:trace>
  <inkml:trace contextRef="#ctx0" brushRef="#br0" timeOffset="507">1656 0 2438 0,'0'0'328'16,"0"0"-257"-16,0 0 74 15,-202 175 56-15,109-43-34 16,-10 53-66-16,-2 49-62 15,12 16 28-15,34-18-1 16,30-54-15-16,23-55 14 0,6-35-65 16,0-14 0-16,3 3-1 15,23 3-8-15,17-4-21 16,13-20-100-16,49-26-116 16,-14-19-483-16,-6-11-1625 0</inkml:trace>
  <inkml:trace contextRef="#ctx0" brushRef="#br0" timeOffset="780">1997 925 1874 0,'0'0'1131'0,"0"0"-953"0,0 0-178 15,0 0 33-15,0 0 166 16,0 0-107-16,128 174-28 16,-69-103-47-16,7 0-16 15,-1-3 76-15,3-3-71 16,-9-6-5-16,-2-12 15 16,-19-6-16-16,-5-11-75 15,-10-14-111-15,-10-6-369 16,-6-10-236-16</inkml:trace>
  <inkml:trace contextRef="#ctx0" brushRef="#br0" timeOffset="988">2550 896 2271 0,'0'0'388'0,"0"0"-253"16,0 0 13-16,0 0 144 15,-121 203-109-15,59-123-111 16,-13 11-9-16,-7 7-63 16,-3-1 9-16,6-11-20 15,20-18-34-15,27-16-112 16,15-16-295-16,17-19-367 0</inkml:trace>
  <inkml:trace contextRef="#ctx0" brushRef="#br0" timeOffset="1370">2825 198 709 0,'0'0'2028'0,"0"0"-1802"0,0 0-138 16,0 0-75-16,0 0 100 15,0 0 10-15,0 0-55 16,223 176 18-16,-138-85-65 16,4 10 31-16,-4 11 38 15,-6 5-63-15,-14 11 23 16,-20 27-23-16,-22-10-18 15,-23 6 42-15,-13-1-51 16,-39-30 0-16,-10 3 0 16,-1-22 0-16,4-21-6 15,11-27-65-15,11-21-44 16,25-32-37-16,12-8-479 16,0-31-844-16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2:52.31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844 133 1463 0,'0'0'306'0,"0"0"-177"16,0 0-12-16,0 0 160 16,0 0-135-16,0 0-75 15,0 0 48-15,-102-97-80 16,66 84 29-16,-7 5-37 16,-2 5-19-16,-1 3 47 15,1 0-55-15,2 16 0 16,0 24 39-16,10 22-39 15,7 18-8-15,10 23 7 16,12 18 2-16,4 8 14 16,0 10-15-16,31-4 0 15,1 1 4-15,7-7-4 16,4-5 0-16,-1-8-1 16,-5-2 1-16,-5-5 3 0,-10-2-3 15,-14-2 0 1,-8-2 3-16,-8-2-3 0,-34-10 39 15,-16-11-5-15,-12-13-16 16,-4-14 48-16,-5-15-60 16,8-8 8-16,1-15 44 15,10-8-34-15,15-5 6 16,13-2-15-16,9 0-14 16,13 0 14-16,4 0-15 15,6 0-24-15,0 0 8 16,0 0-29-16,6 2 12 15,16 19 15-15,12 14 18 16,8 12-3-16,4 12 3 16,6 16-3-16,1 10 3 15,-2 14 1-15,2 14 47 0,-1 38-42 16,1 40 9-16,-10 46 46 16,-14 20-49-16,-16-3 5 15,-13-18 19-15,0-28-5 16,0-7 69-16,-6-39-52 15,-1-39-9-15,4-31 47 16,0-18-53-16,3-3 1 16,0-4-28-16,0 2 5 15,13-27-2-15,13-11-9 16,39-31-80-16,-5 0-59 0,-1-26-622 16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2:56.1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950 966 1326 0,'0'0'271'16,"0"0"-174"-16,0 0 27 15,0 0 45-15,0 0 44 0,0 0-114 16,-14-11-13-16,11-2 18 15,-3-2-26-15,-3 1 27 16,-11-7-49-16,-7 3-23 16,-8 1 66-16,-15 2-49 15,-13 2 3-15,-8 11-7 16,-14 2-26-16,-8 0 45 16,-1 21-44-16,3 15-9 15,6 7 66-15,12 13-39 16,17 9-4-16,13 9-11 15,17 2-23-15,20 4 45 16,6-9-46-16,3-9 0 16,40-15-2-16,16-12 2 15,20-20-16-15,12-15-38 0,11 0-43 16,3-27 46-16,-11-22-88 16,-12-9 49-16,-17-7 81 15,-15 0 9-15,-21 5 6 16,-12 3 87-16,-11 16 20 15,-6 15 37-15,0 7-94 16,0 19 15-16,0 0-8 16,0 13-57-16,0 26 17 15,0 13-22-15,0 7 10 16,3 4 19-16,8-2-30 16,-2-5-6-16,1-5 0 15,0-8 10-15,-4-4-14 16,4-4-31-16,-1-4-86 0,19-3-89 15,-5-10-419-15,-1-10-775 16</inkml:trace>
  <inkml:trace contextRef="#ctx0" brushRef="#br0" timeOffset="797">1788 1106 1418 0,'0'0'524'0,"0"0"-437"16,0 0-65-16,0 0 173 15,0 0-25-15,0 0-57 16,0 0-90-16,147 39-15 0,-88-34 22 16,-4-5-30-16,4 0 0 15,-2-7-1-15,-12-17 2 16,-8-6 13-16,-18-5-14 15,-13-6 67-15,-6-4 109 16,-6-2-32-16,-33 0-20 16,-11 2-19-16,-11 14-42 15,-12 10 55-15,-1 19-96 16,-8 2-7-16,3 41 66 16,6 27-63-16,18 20 15 15,16 8-10-15,19 11-23 16,20-7 43-16,0-5-43 15,39-13 0-15,21-15 21 0,14-15-21 16,14-18-12 0,11-16-33-16,9-16-63 15,47-2-44-15,-28-29-410 0,-19-3-185 0</inkml:trace>
  <inkml:trace contextRef="#ctx0" brushRef="#br0" timeOffset="1404">2547 173 2016 0,'0'0'541'16,"0"0"-468"-16,0 0 127 16,0 0 61-16,0 0-133 15,0 0-32-15,0 0-89 16,82-124-1-16,-26 124-6 0,-1 0 7 15,-2 30-2-15,-13 18-5 16,-14 7 0-16,-17 7 10 16,-9 3-10-16,0-4-1 15,-23-4 1-15,0-11 0 16,6-10 4-16,8-18-4 16,9-11-22-16,0-7 7 15,6-7-60-15,31-34-28 16,19-16-33-16,12-10 26 15,4-8 87-15,4 6-28 16,-5 4 42-16,-12 12 9 16,-13 9 12-16,-13 13 74 15,-16 10 79-15,-11 17-3 0,-6 4 14 16,-14 0-72 0,-28 35-14-16,-23 18-23 0,-10 18-20 15,2 5 14 1,14 0-23-16,27-5-25 0,32-12 7 15,6-10-20-15,63-12-20 16,38-18-38-16,91-19-128 16,-22-4-415-16,-18-23-566 0</inkml:trace>
  <inkml:trace contextRef="#ctx0" brushRef="#br0" timeOffset="2575">1700 1131 1088 0,'0'0'372'15,"0"0"-109"1,0 0-86-16,0 0 28 0,0 0 23 16,0 0-84-16,-40 0-4 15,40 0-42-15,0 0-53 16,6 0 28-16,70 0-60 16,-7 0-13-16,-1 0-250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3:06.77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65 595 1639 0,'0'0'239'16,"0"0"-95"0,0 0 57-16,0 0 4 0,0 0 36 15,-60-53-80-15,57 47-96 16,3 0 34-16,0 1-64 15,0-4-9-15,16-1-15 16,11 1-5-16,5 5 21 16,4 4-27-16,4 0 0 15,5 0-9-15,-2 20 9 16,-4 12-2-16,-7 10 1 16,-4 5-16-16,-16 7-4 15,-5-2 17-15,-7 3-5 16,0-4-7-16,-13-4 14 0,-10-5-4 15,-3-11-1-15,-1-7 7 16,4-6-11-16,3-12 11 16,8-6-24-16,4 0 17 15,8-9-114-15,0-23-8 16,0-10 15-16,25-5-19 16,17-9 19-16,7 0-50 15,7 0 39-15,-1 6 77 16,-5 2 26-16,-5 11 14 15,-13 8 8-15,-12 5 74 16,-9 12 151-16,-11 6-48 16,0 6 38-16,0 0-12 0,-8 0-79 15,-18 29-45 1,-6 13-49-16,-1 8 9 0,4 7 37 16,9 1-68-16,10-5 7 15,10-3-5-15,0-6-2 16,19-6 10-16,18-7-18 15,11-16-21-15,9-2-15 16,31-13-147-16,-12 0-178 16,-14 0-330-16</inkml:trace>
  <inkml:trace contextRef="#ctx0" brushRef="#br0" timeOffset="963">2340 109 1478 0,'0'0'270'0,"0"0"-186"15,0 0-31-15,0 0 158 16,0 0 76-16,0 0-146 16,0 0-42-16,-53-12 73 0,13 12-118 15,-12 6-24-15,-16 17 11 16,-11 5-11-16,-6 1 63 15,3 7-51-15,3-5 4 16,11 4 41-16,5-1-61 16,15-7-7-16,11-1-1 15,12-3-12-15,11-3 15 16,8 2-21-16,6 1-1 16,0 6 1-16,9 7 6 15,24 1 9-15,10 8-15 0,5-1 1 16,15 4 24-1,2 1-25-15,11 2 0 0,3-1-3 16,3 1 12-16,-5-5 0 16,-1-2-8-1,-7-9-1-15,-13-8 21 0,-11-6-21 16,-16-7 0-16,-12-5-2 16,-14-5 8-16,-3-1-16 15,0-3 10-15,0 0-102 16,0 0-206-16,0 0-506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3:53.8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256 1 859 0,'0'0'263'0,"0"0"-176"16,0 0-9-16,0 0 64 16,0 0-37-16,0 0-37 15,0 0 8-15,0 0 48 16,0 0-42-16,0 0-22 15,-3 0 18-15,-1 0-3 16,1 0 19-16,0 0-59 16,0 0 19-16,0 0 27 15,0 0-34-15,-8 0 1 16,2 0 2-16,-8 0-38 0,-3 6 30 16,1 7-42-16,-1-2 0 15,8 5 41-15,-5-1-41 16,6-2-9-16,-1 0 7 15,2-1 4-15,1-4 2 16,-2 1-4-16,2-3 0 16,3 0 36-16,-2-2-36 15,2-1 0-15,0-2-2 16,1-1 8-16,2 3 2 16,-3-3-8-16,3 0 0 15,0 4-20-15,3-4-3 16,0 2-77-16,0 5-57 0,0-1-155 15,0-4-715-15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4:15.1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5 916 1528 0,'0'0'324'16,"0"0"-170"-16,0 0 3 15,0 0 124-15,0 0-64 16,0 0-68-16,-5-68-62 15,5 54-17-15,11-2 39 16,2 3-76-16,6 0-6 16,5 2 38-16,-1 5-64 15,6 3 11-15,0 3-3 16,4 0-1-16,0 6 20 16,-4 21-28-16,-6 8 0 15,-3 8 11-15,-14 9-11 16,-6 6-2-16,0 1-4 15,-6 2 12-15,-20-2-12 0,-8-2 6 16,-2-10 0-16,1-3-1 16,-1-12 1-16,10-5-2 15,0-10 2-15,9-5 0 16,4-6 4-16,4-6-4 16,5 0-42-16,4 0-28 15,4-21-204-15,21-5-254 16,4-1-126-16</inkml:trace>
  <inkml:trace contextRef="#ctx0" brushRef="#br0" timeOffset="361">577 775 1590 0,'0'0'282'0,"0"0"-187"16,0 0 40-16,0 0 118 16,0 0-17-16,0 0-110 15,0 0-87-15,-85-31 69 16,59 50-32-16,-7 10-3 16,4 13-22-16,-1 7-15 15,4 7 25-15,6 6-25 16,11 2-1-16,2-6 7 0,7 1-41 15,0-6 14-15,0-3-15 16,22-6 2-16,6-9 5 16,7-3 1-16,4-11-8 15,4-6 0-15,2-13-21 16,2-2-47-16,-1 0-47 16,8-20-138-16,-6-7-204 15,-14 0-335-15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4:20.03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 23 525 0,'0'0'588'0,"0"0"-474"15,0 0 19-15,0 0-21 16,0 0 49-16,0 0-29 15,-14-6-61-15,8 0-9 16,0 3-24-16,1-1 44 16,-1 2 44-16,3 2-67 15,3-2 11-15,0 2-16 16,0 0-30-16,0 0 13 16,0 0-13-16,0 0 9 15,0 0 7-15,0 0-31 16,0 20 14-16,0 3 28 0,0 10-21 15,0 5 29-15,0 3-41 16,6 4 6-16,2 5 31 16,1 3-46-16,-3 6 16 15,2 0 22-15,-2 2-37 16,3-1 56-16,2-3-47 16,-5-5-19-16,7-3 48 15,-4-2-39-15,2 1 7 16,-2-4 14-16,-1-2-21 15,-2-2 61-15,3-2-70 16,-1 4 0-16,-2-4 45 16,3 1-39-16,-2-4 21 0,-1-3-26 15,-3 1-1 1,5-1 47-16,-5-2-47 0,3 2 0 16,-3-3 19-16,0 4-19 15,5-6 8-15,-5 2-8 16,0 1 1-16,3-2 22 15,-3 2-23-15,5 2 0 16,-2 1 32-16,-3-3-32 16,4-1 0-16,-1-6 0 15,-3 0 11-15,3-1 10 16,-2-4-21-16,0-1 0 16,-1-2 7-16,-3 0-6 15,0-7-2-15,3 4-6 16,-3-3 7-16,0-3 18 15,3 2-18-15,-3-3-38 0,3-1 12 16,5 0-49-16,15-4-21 16,-4 0-269-16,4 0-436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4:30.0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546 176 1092 0,'0'0'328'16,"0"0"-171"-16,0 0 44 16,0 0-34-16,0 0 34 15,0 0-12-15,0-29-71 16,-3 29 18-16,-10 0-31 15,-13 2-40-15,-7 21-10 16,-13 8-43-16,-6 3 21 16,-4 6 13-16,-3 0-28 15,4 2 51-15,2-5-57 0,11-1 4 16,10-7 24 0,9-8-26-16,6-4-13 0,4-2-1 15,9-5 2-15,1-2 14 16,3-2-16-16,0 3 0 15,3 3 24-15,20 0-24 16,0-2 16-16,10 9-16 16,-1-2 1-16,8 1 30 15,2 5-31-15,1 1 0 16,2 0 15-16,6-1-9 16,-6-5-7-16,-2-1 1 15,-4-1-5-15,-7-2-1 16,-5-5-76-16,-11 3-135 15,-6 1-7-15,-10-3-345 16,-3-2 96-16,-20-5-1089 0</inkml:trace>
  <inkml:trace contextRef="#ctx0" brushRef="#br0" timeOffset="275">0 797 611 0,'0'0'1648'0,"0"0"-1367"16,0 0-211-16,0 0 88 0,0 0 87 16,0 0-144-16,0 0-32 15,23-3-69-15,16 24 24 16,7 2-1-16,4 4-22 15,4-4 19-15,6 0-20 16,-1 1-14-16,12 7-73 16,-15-12-427-16,-16-4-676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4:36.9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114 474 1513 0,'0'0'359'0,"0"0"-194"15,0 0-54-15,0 0 97 16,0 0-13-16,0 0-44 16,-29 0-79-16,29 0-41 15,0 0 44-15,0-5-51 16,6-3-8-16,17-7 37 16,11-5-47-16,5-14-6 15,7-3-5-15,2-11 5 0,1-2-6 16,-2-2 4-16,-9 0 2 15,-2 3 8-15,-13 8-2 16,-3 12 19-16,-9 8 16 16,-8 8 9-16,-3 13 51 15,0 0-89-15,0 17-12 16,0 33 36-16,0 15-3 16,-6 13-11-16,-8 8-21 15,0-1-1-15,2-3 24 16,1-6-24-16,2-10-4 15,-1-4-4-15,4-6-52 16,0-3-78-16,-8 8-134 16,8-10-262-16,-2-13-96 0</inkml:trace>
  <inkml:trace contextRef="#ctx0" brushRef="#br0" timeOffset="397">20 961 1827 0,'0'0'474'0,"0"0"-313"16,0 0-57-16,0 0 121 15,0 0 15-15,0 0-133 16,0 0-50-16,-20-41-28 0,23 35-2 15,14 0 56-15,3 4-81 16,3 2 4-16,-1-3 67 16,4 3-47-16,3 0 2 15,1 0 5-15,7-4-13 16,1 2 32-16,4-5-51 16,9-1-1-16,0-1 44 15,5-3-44-15,1-2 0 16,-3-1-1-16,-8 0 1 15,-7 6 13-15,-8 6-13 16,-12 0 0-16,-10 3-18 0,-5 0 3 16,-4 0-52-16,3 12-83 15,-3 11-232-15,4-5-620 16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2:05.86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0 458 1844 0,'0'0'202'0,"0"0"-202"16,0 0 0-16,108-200 187 15,-82 132 47-15,-4 6-129 16,-5 5-14-16,-8 20 72 15,-4 9-5-15,-5 22-25 16,0 6-31-16,0 24-64 16,0 34 57-16,-11 24-32 15,-6 14-12-15,2 7 20 16,2 1-37-16,2-7 1 16,2-11-34-16,6-13 5 0,3-14-12 15,0-11-28-15,23-17-122 16,8-10-210-16,3-14-476 15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4:47.2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1974 475 1493 0,'0'0'327'0,"0"0"-195"16,0 0 58-1,0 0 76-15,0 0-13 0,0 0-57 16,0-31-84-16,0 35 3 16,0 26-93-16,0 16 26 15,0 19 54-15,0 21-79 16,6 14-8-16,-1 7-1 16,-5 2-13-16,0-7 29 15,0-8-30-15,0-13 0 16,0-19 1-16,0-16-1 15,-5-16-23-15,2-13-72 16,0-17-176-16,3-2-230 16,-6-24-541-16</inkml:trace>
  <inkml:trace contextRef="#ctx0" brushRef="#br0" timeOffset="251">1398 410 1901 0,'0'0'580'15,"0"0"-464"-15,0 0 38 16,0 0 74-16,0 0-68 16,0 0-36-16,0 0-124 15,58-12 0-15,12 9 21 16,18-2-20-16,11-1 6 15,9-7-7-15,6 4-10 16,1 5-49-16,32 4-313 0,-27 0-319 16,-24 0-1248-16</inkml:trace>
  <inkml:trace contextRef="#ctx0" brushRef="#br0" timeOffset="525">2668 946 1051 0,'0'0'1357'0,"0"0"-1186"16,0 0-84 0,0 0 35-16,0 0 92 15,-6 179-111-15,6-140-81 0,0 0 10 16,0-8-32-16,0-4 0 15,0-6 13-15,0-6-13 16,0-7-30-16,0 2-67 16,0-8-120-16,0-2-69 15,0 0-294-15,0 0-1253 0</inkml:trace>
  <inkml:trace contextRef="#ctx0" brushRef="#br0" timeOffset="687">2651 641 2145 0,'0'0'358'0,"0"0"-202"0,0 0-74 16,0 0-61-16,0 0-21 16,0 0-158-16,0 0-628 15,-15-54-956-15</inkml:trace>
  <inkml:trace contextRef="#ctx0" brushRef="#br0" timeOffset="1244">3101 1026 1659 0,'0'0'335'0,"0"0"-190"0,0 0 79 16,0 0 4-16,0 149-103 15,0-130-73-15,0-10-37 16,0-8-3-16,0-1 29 16,0 0-41-16,0-1 0 15,6-27-33-15,3-3-28 16,2-5 60-16,5-3-49 16,7 4 23-16,0 5 21 15,0 10-15-15,6 12 21 16,-2 8 0-16,2 0 6 15,0 23 64-15,1 21-40 16,-4 6 24-16,-6 6 16 0,-1-2-68 16,-9-6 8-16,-3-11-10 15,-4-8 0-15,-3-12-14 16,0-10 14-16,0-7 0 16,0 0 8-16,0-26-8 15,0-13-32-15,0-14 5 16,6-9 27-16,20-3-25 15,14 3 17-15,10 6 8 16,1 15 34-16,9 13-33 16,-9 15 40-16,2 13 32 15,-4 3 13-15,-7 35 60 16,-5 9-83-16,-5 12-28 16,-8 0 34-16,-4 0-44 15,-5-6-18-15,-1-8-6 0,-5-13-1 16,1-12 0-16,0-7-27 15,-7-13-119-15,-3 0-67 16,0-25-367-16,0-9-474 0</inkml:trace>
  <inkml:trace contextRef="#ctx0" brushRef="#br0" timeOffset="1425">2943 0 2857 0,'0'0'307'0,"0"0"-307"15,0 0-3-15,0 0-6 16,295 121 8-16,-174-79-162 16,-10-8-760-16</inkml:trace>
  <inkml:trace contextRef="#ctx0" brushRef="#br0" timeOffset="2147">340 1049 1185 0,'0'0'711'0,"0"0"-494"16,0 0-140-16,0 0 90 15,0 0 92-15,0 0-142 16,-6 174-72-16,6-125 31 15,0-4-55-15,3-6 3 16,8-10-12-16,-2-6-11 16,4-8-2-16,10-9-118 15,-3-6-237-15,0 0-201 0</inkml:trace>
  <inkml:trace contextRef="#ctx0" brushRef="#br0" timeOffset="2293">360 823 1655 0,'0'0'601'0,"0"0"-601"16,0 0-64-16,0 0-171 16,0 0-523-16</inkml:trace>
  <inkml:trace contextRef="#ctx0" brushRef="#br0" timeOffset="2549">563 501 64 0,'0'0'2181'16,"0"0"-1861"-16,0 0-239 15,0 0 138-15,0 0-17 16,181 147-118-16,-116-70-8 15,1 5-60-15,-7 16-15 16,-17 1 39-16,-13 11-40 16,-23 5 0-16,-6-1-16 15,-12-1-67-15,-35-4 10 16,-11-6-171-16,-31 14-121 0,14-27-139 16,2-25-325-16</inkml:trace>
  <inkml:trace contextRef="#ctx0" brushRef="#br0" timeOffset="2829">85 601 1020 0,'0'0'956'0,"0"0"-814"0,-72 163 16 15,62-7 45-15,10-1-5 16,0-4-22-16,13-21-105 16,19-33-48-16,15 15-23 15,42 41-124-15,-15-35-384 16,-4-27-1652-16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4:51.5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473 168 1425 0,'0'0'268'0,"0"0"-191"16,0 0 24-16,0 0 122 16,0 0-20-16,0 0-52 15,20-86-36-15,-26 67-24 16,-17 0 38-16,-10 1-9 15,-10 2-14-15,-2 11-9 16,-7 5-62-16,-4 0 14 16,0 35-19-16,1 22-28 15,5 16 61-15,10 13-57 16,14 6-5-16,20-2 32 16,6-7-32-16,9-15-1 15,34-18 0-15,16-21-47 0,7-23-1 16,9-6-90-1,4-35-35-15,-7-24 88 0,-13-12-12 16,-13-2 67-16,-18-2 30 16,-11 17 51-16,-9 14 151 15,-8 20-54-15,0 22-3 16,0 2 8-16,0 29-116 16,0 24-11-16,0 15 1 15,0 8-21-15,0-3 31 16,26-8-37-16,10-14-18 15,13-9 17-15,5-17-104 16,39-15-61-16,-11-10-378 16,-11 0-559-16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4:52.0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488 333 2220 0,'0'0'279'0,"0"0"-183"16,0 0-23-16,0 0 164 15,0 0-62-15,-201-39-159 16,166 52-15-16,8 19 46 16,7 5-46-16,14 11-1 15,6 5 0-15,0 4 6 0,17-1-18 16,19 2 12 0,7-5 0-16,2 0 0 0,1-5 0 15,-7-8-1-15,-10-5-12 16,-9-2 13-16,-20-3 16 15,0-1-15-15,-20 0-1 16,-32-3 66-16,-13 5-45 16,-14-10 6-16,0-4-21 15,8-8-4-15,9-9-4 16,22 0-14-16,37-23-136 16,3-11-166-16,3-4-407 0</inkml:trace>
  <inkml:trace contextRef="#ctx0" brushRef="#br0" timeOffset="298">1128 0 2179 0,'0'0'512'15,"0"0"-468"-15,0 0-15 16,-48 197 180-16,-4-50-18 16,-1 3-105-16,4-8-41 15,7-15 47-15,9-23-47 16,-4 4 5-16,2 10-40 0,5-12 2 16,1-17 9-16,6-16-21 15,6-15-60-15,4-13 14 16,13-22-147-16,0-14-265 15,0-9-300-15</inkml:trace>
  <inkml:trace contextRef="#ctx0" brushRef="#br0" timeOffset="630">1774 534 2208 0,'0'0'328'16,"0"0"-254"-16,0 0 33 16,0 0 159-16,0 0-92 15,0 0-89-15,0 0-64 16,-210-63 20-16,162 98 23 15,-2 16-25-15,4 14 42 16,7 11-66-16,13 3 19 16,14 4 14-16,12-10-30 15,0-8 0-15,28-12-7 16,24-15-1-16,21-13-10 16,55-25-78-16,-18 0-129 15,-8-4-517-15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4:55.8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0 794 1126 0,'0'0'1722'0,"0"0"-1722"16,0 0-31-16,0 0 31 15,0 0 218-15,0 0-202 16,0 0-10-16,206-200-12 15,-152 129-5-15,-3-6 0 16,-5-8 11-16,-7-6 0 0,-8 5 30 16,-9 6-29-1,-9 21 16-15,-3 20 80 0,-4 33-17 16,0 6-14-16,-6 58 19 16,0 27-6-16,0 25 34 15,0 12-86-15,-6 5 19 16,-10-3 28-16,3-15-56 15,0-12-18-15,-1-11-32 16,2 5-103-16,-2-24-115 16,2-16-690-16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4:56.5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720 339 1448 0,'0'0'302'0,"0"0"-105"16,0 0-36-1,0 0 98-15,0 0-24 0,-91-156-83 16,32 138-55-16,-10 9-39 16,-7 9 11-16,-6 0 26 15,-3 36-87-15,6 22 32 16,11 22 37-16,12 20-16 16,24 11-5-16,18 9-25 15,14-9-3-15,20-9 10 16,36-16-37-16,23-18-2 15,18-18-39-15,16-20-96 16,46-30-178-16,-21 0-357 16,-24-25-759-16</inkml:trace>
  <inkml:trace contextRef="#ctx0" brushRef="#br0" timeOffset="470">1156 375 2013 0,'0'0'539'16,"0"0"-441"-16,0 0 122 16,-46 210 38-16,33-120-124 15,7-2-51-15,3 0-54 16,3-4-17-16,0-18 15 16,0-9-27-16,0-19-2 15,0-15-14-15,0-12 1 16,0-11-3-16,0-5-27 0,0-34-33 15,-5-13 57-15,2-18-51 16,0-20 65-16,0-6-8 16,0-13 16-16,3-3-2 15,0-1-7 1,0 14 8-16,0 17 16 0,9 23 2 16,14 23 8-16,10 21 25 15,13 15-30-15,7 12 27 16,12 35-5-16,0 18-15 15,1 15 46-15,-10 12-61 16,-7 7 22-16,-13 4 7 16,-21 1-24-16,-15-4-8 15,0-3-9-15,-39-9 11 0,-19-15-3 16,-12-8-9 0,-4-17-6-16,-2-19-9 0,10-14-21 15,10-15 5-15,14 0-100 16,27-58-164-16,7-3-465 15,8-4-1042-15</inkml:trace>
  <inkml:trace contextRef="#ctx0" brushRef="#br0" timeOffset="944">1977 277 2522 0,'0'0'504'16,"0"0"-482"-1,0 0-13-15,0 172 209 0,0-89-60 16,0 12-68-16,0 3-58 16,0-3-26-16,0-5 40 15,0-9-46-15,0-14 0 16,0-14-3-16,0-16 3 15,0-13-22-15,0-14-8 16,0-10-19-16,0-10 48 16,0-31-96-16,0-17 30 15,0-19 55-15,0-14-25 16,0-13 5-16,0-11 13 16,0-5 19-16,0-4 14 0,0 5-14 15,0 17 0 1,0 20 33-16,4 23 13 0,21 17-1 15,12 19-24-15,8 11 0 16,15 12 56-16,8 0-76 16,11 0-1-16,9 6 24 15,0 8-24-15,5-1 0 16,-11-3-17-16,-8 3-49 16,-18-2-24-16,-16 13-236 15,-17-7-262-15,-17 0-253 0</inkml:trace>
  <inkml:trace contextRef="#ctx0" brushRef="#br0" timeOffset="1140">2003 692 2571 0,'0'0'295'15,"0"0"-217"-15,0 0 149 16,0 0-71-16,233-30-78 16,-103 16-78-16,-17 3-117 15,-19 7-541-15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4:54.9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0 824 2167 0,'0'0'337'0,"0"0"-337"16,0 0 0-16,183-4 100 15,-87-22-54-15,15-15-34 16,14-14-12-16,-1-3-31 16,-4-12 7-16,-15-7-62 15,-16-3-55-15,-23-2 120 16,-24 3-6-16,-19 5 27 0,-20 7 86 16,-3 13 9-1,-3 19 32-15,-23 13 3 0,-10 22 8 16,-4 3 22-16,-8 51-121 15,-9 28-1-15,1 22 47 16,8 20-44-16,5 2 10 16,14 0-4-16,16-7-20 15,13-13 21-15,0-18-48 16,9-10-6-16,24-23 6 16,10-15-89-16,10-15-81 15,35-25-155-15,-11-3-237 16,-4-27-19-16</inkml:trace>
  <inkml:trace contextRef="#ctx0" brushRef="#br0" timeOffset="354">1647 551 1502 0,'0'0'948'0,"0"0"-695"15,0 0-34-15,0 0 39 16,-220 72-88-16,146-18-30 15,1 7-71-15,21 1-24 16,19 0 28-16,19-6-73 16,14-9-2-16,17-6 1 15,33-11-90-15,8-16-27 16,12-14-86-16,-2 0-61 0,-6-31 38 16,-6-11 11-1,-13-3 105-15,-14 6 111 0,-9 11 50 16,-11 7 121-16,-9 18 57 15,0 3-53-15,0 0 19 16,0 29-130-16,0 7-10 16,0 3 30-16,0 1-71 15,0-2-13-15,0-2-9 16,16-5-103-16,15-12-39 16,-5-7-371-16,-4-12-396 0</inkml:trace>
  <inkml:trace contextRef="#ctx0" brushRef="#br0" timeOffset="537">1549 113 2597 0,'0'0'382'0,"0"0"-293"0,0 0-60 16,0 0-28-16,255 112-1 15,-153-68-132-15,-14-8-704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4:54.27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33 481 1629 0,'0'0'370'0,"0"0"-174"15,0 0 50-15,0 0-18 16,0 0-102-16,0 0 60 16,-4 154-95-16,4-57-43 15,0 12 21-15,0 0-42 16,0-3 1-16,0-12-19 15,0-13-1-15,-6-16 13 16,3-16-21-16,-4-15 0 16,3-12 15-16,1-13-14 0,3-9 5 15,0 0 1 1,0-14-7-16,0-31 0 0,0-17-83 16,0-24 23-16,3-20 5 15,1-33-7-15,-4-33 31 16,0 5 3-1,-4 20 28-15,-2 28 5 0,3 35 10 16,3 2-15-16,0 8 48 16,0 22-27-16,13 19 49 15,13 15-41-15,11 13 19 16,5 5 19-16,10 0-66 16,7 5 42-16,6 13-42 15,4-4 8-15,7 1 15 16,-2-8-24-16,2-6 0 0,-5-1-1 15,-8 0-48-15,-13 0-78 16,-21 0-147-16,-16 0-215 16,-13 0-231-16</inkml:trace>
  <inkml:trace contextRef="#ctx0" brushRef="#br0" timeOffset="227">79 746 1287 0,'0'0'1127'0,"0"0"-940"16,0 0-138-16,0 0 103 0,0 0 98 15,0 0-192-15,0 0-35 16,206-52-23-16,-95 46-91 15,-17 2-372-15,-9 4-333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5:00.3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510 492 466 0,'0'0'965'16,"0"0"-694"-16,0 0-170 16,0 0 25-16,0 0 114 15,0 0-77-15,0-27-33 16,0 31-24-16,0 19 7 16,0 10 17-16,0 5-103 15,0 7 34-15,0-2 29 0,0 4-56 16,0-6-19-16,0-2-14 15,0-6-1-15,0-7 16 16,0-5-16-16,0-6-10 16,0-12-62-16,23-3-134 15,0-3-142-15,-4-24-283 0</inkml:trace>
  <inkml:trace contextRef="#ctx0" brushRef="#br0" timeOffset="215">530 260 1913 0,'0'0'511'15,"0"0"-445"-15,0 0 82 16,0 0 57-16,0 0-117 15,0 0-88-15,0 0-230 16,11-3-336-16,-2 3-403 0</inkml:trace>
  <inkml:trace contextRef="#ctx0" brushRef="#br0" timeOffset="489">853 513 1780 0,'0'0'325'0,"0"0"-195"16,0 0-12-16,0 0 85 16,0 0-55-16,0 182-79 15,0-138 20-15,0-2-56 16,0-2-18-16,0-7 25 15,0-10-39-15,0-7-1 16,5-10-85-16,10-6-120 0,19-17-58 16,-6-19-229-1,0-8-1324-15</inkml:trace>
  <inkml:trace contextRef="#ctx0" brushRef="#br0" timeOffset="658">890 295 1943 0,'0'0'393'0,"0"0"-292"16,0 0-52-16,0 0-49 16,0 0-82-16,0 0-260 15,0 0-1393-15</inkml:trace>
  <inkml:trace contextRef="#ctx0" brushRef="#br0" timeOffset="928">1043 0 1935 0,'0'0'493'0,"0"0"-391"16,0 0-15-16,0 0 229 15,0 0-155-15,0 0-60 16,204 136-11-16,-142-63-72 16,0 13 31-16,-6 6-37 15,-10 5-6-15,-10 3 37 0,-20 3-43 16,-12 5-12 0,-4 4 5-16,-24 4-72 0,-25 2-53 15,-45 27-138-15,12-28-247 16,3-27-179-16</inkml:trace>
  <inkml:trace contextRef="#ctx0" brushRef="#br0" timeOffset="1268">249 61 662 0,'0'0'1170'15,"0"0"-973"-15,0 0-114 16,-181 209 100-16,139-42 71 16,22 51-59-16,20 17-62 15,33-5-105-15,45-21-28 16,17-40-24-16,-19-52-213 16,-4-35-500-16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5:11.6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524 358 1820 0,'0'0'330'15,"0"0"-207"-15,-16 177-18 16,10-95 49-16,-5-4 23 15,2 0-71-15,1-11-77 16,2-9 14-16,0-6-24 0,3-14-11 16,-1-9-8-1,4-12 0-15,0-14-158 0,0-3-322 16,0 0-494-16</inkml:trace>
  <inkml:trace contextRef="#ctx0" brushRef="#br0" timeOffset="241">0 282 2203 0,'0'0'460'0,"0"0"-422"0,0 0 98 15,0 0 66-15,0 0-37 16,0 0-72-16,199 13-59 15,-111-13 28 1,14 0-62-16,11 0 0 0,-3-14-18 16,-2 3-15-16,20 11-150 15,-26 0-446-15,-23 4-960 0</inkml:trace>
  <inkml:trace contextRef="#ctx0" brushRef="#br0" timeOffset="508">1273 667 2275 0,'0'0'360'15,"0"0"-218"-15,0 0-55 16,0 0 111-16,0 0-6 15,0 191-136-15,0-140-27 16,8-5-29-16,1-1 12 16,-3-8-9-16,5-6-3 15,-5-10-89-15,4-11-45 16,2-10-224-16,2 0-315 16,-5-17-136-16</inkml:trace>
  <inkml:trace contextRef="#ctx0" brushRef="#br0" timeOffset="644">1188 460 1916 0,'0'0'503'0,"0"0"-402"16,0 0-29-16,0 0-72 16,0 0-100-16,0 0-505 0</inkml:trace>
  <inkml:trace contextRef="#ctx0" brushRef="#br0" timeOffset="1475">1808 758 1128 0,'0'0'885'16,"0"0"-642"-16,0 0-117 15,0 0 79-15,0 177 30 16,-8-144-136-16,2-7-71 15,0-9-25-15,-2-8 6 16,-1-5-18-16,3-4 8 16,-4 0-69-16,6-15 22 15,4-24 0-15,0-5 2 16,0-5 7-16,23-5 6 16,8 10 23-16,1 5-5 15,4 19 13-15,3 5 2 16,1 15 55-16,-2 0 44 15,1 21-11-15,-2 17-13 0,-8 12 19 16,-5 3-43 0,-6 6 3-16,-4-3 6 0,3-4-35 15,-5 0 25-15,1-15-50 16,1-4 0-16,-2-10 0 16,2-11 0-16,3-12 0 15,5 0-27-15,4-18-20 16,11-29 47-16,5-17-45 15,10-19-18-15,4-10 24 16,9-14-76-16,4-5 22 16,1 2 36-16,1 5 51 15,-9 5 6-15,-6 9 1 16,-16 13 32-16,-14 13 97 0,-17 16-27 16,-9 16-13-16,0 10-4 15,-6 10-31-15,-17 10 72 16,-7 3-93-16,1 9-33 15,-5 30 39-15,8 20-40 16,1 18 0-16,5 13 0 16,6 11 6-16,5 0-3 15,3 1-3-15,1 1 0 16,2-6 9-16,3-8-8 16,0-11-1-16,0-17 0 15,0-17 0-15,0-11-7 16,0-20 7-16,0-9-56 0,0-4 7 15,17-15 5-15,6-20 29 16,7-12-1-16,8 2 16 16,5 5-13-16,4 11 13 15,1 13 0-15,1 16 10 16,4 0 27-16,-4 20 49 16,-1 19-37-16,0 6-31 15,-14 1 30-15,0 2-40 16,-8-14-7-16,-4-7-1 15,-2-9 5-15,-3-11-14 16,-3-7-24-16,-5-10-51 16,-3-52-27-16,1 4-354 15,-7-5-298-15</inkml:trace>
  <inkml:trace contextRef="#ctx0" brushRef="#br0" timeOffset="1681">1709 254 1367 0,'0'0'1622'16,"0"0"-1487"-16,0 0-135 15,0 0-26-15,200-56 25 16,-63-2-10-16,-18 4-475 0,-18 13-906 15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5:14.2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9 161 1714 0,'0'0'378'15,"0"0"-277"-15,0 0 34 16,0 0 104-16,0 0-16 15,6 191-67-15,7-93-80 16,0 5 27-16,-6 0-61 16,-1-6-1-16,-6-12 14 15,3-12-43-15,-3-12-1 16,0-15-11-16,0-17 0 0,0-10 15 16,0-14-15-1,0-5-16-15,0-5 16 0,0-37-50 16,0-17-7-16,0-14 21 15,0-19 8-15,-12-9 17 16,-2-10-26-16,1 0 37 16,1 1 1-16,9 7-1 15,3 17 1-15,0 22 5 16,25 14 3-16,15 13 33 16,5 20-33-16,7 13 14 15,7 4 11-15,1 4-10 16,-1 26 9-16,-11 9-13 15,-5 5-1-15,-10 5 23 16,-17 8-40-16,-9 1 4 16,-7 4 9-16,-17 1-15 0,-25 2 32 15,-14-1-31-15,-10-8 0 16,4-6 12-16,0-15-13 16,13-13-12-16,13-20-40 15,19-9-120-15,11-24-386 16,6-7-393-16</inkml:trace>
  <inkml:trace contextRef="#ctx0" brushRef="#br0" timeOffset="532">850 131 1892 0,'0'0'491'15,"0"0"-389"-15,0 0 62 16,0 189 97-16,0-101-47 16,0 7-52-16,0 5-128 15,3 1-21-15,8-5 68 16,-2-4-46-16,5-16-18 16,-5-10-17-16,-3-20 0 15,1-18 5-15,-7-15-5 16,0-13-26-16,0 0 19 15,0-35-29-15,0-17 3 16,0-23 7-16,-13-10 26 16,-1-9-20-16,2-12-1 15,-2 0-7-15,2 3 27 0,4 3-4 16,8 13 5-16,0 22 0 16,11 22 0-16,21 17 13 15,10 19-1-15,9 7-12 16,3 11 29-16,5 31-4 15,1 11 11-15,-9 12-21 16,-4 9-5-16,-9 9 46 16,-10-4-55-16,-16 10 11 15,-12-4-12-15,0 1 2 16,-9-7 16-16,-28-5-18 16,-5-9 0-16,-7-13 15 15,-4-14-15-15,-2-11-1 16,2-12-22-16,2-15-34 0,8 0 18 15,16-35-131-15,15-4-304 16,9-4-182-16</inkml:trace>
  <inkml:trace contextRef="#ctx0" brushRef="#br0" timeOffset="1019">1743 102 189 0,'0'0'2083'15,"0"0"-1755"-15,0 0-180 0,0 0 49 16,0 0 17-16,0 0-51 16,-9 227-103-16,6-135-23 15,3 2 17-15,0 0-31 16,0 1 46-16,0-7-69 15,0-9 1-15,0-11 15 16,0-15-16-16,0-15 0 16,0-14-1-16,0-12 1 15,0-12-9-15,0 0 5 16,0-32-38-16,0-20 33 16,0-14-17-16,3-12 8 15,3-15-4-15,2-11 7 16,1-2 0-16,4-4 0 15,7 8 15-15,0 9 0 0,6 20-3 16,3 24 3-16,1 13 0 16,2 19 19-16,7 8 29 15,4 6-40-15,2 3 10 16,12 0-17-16,-1 0 7 16,1 0 14-16,0 0-22 15,-6 0-21-15,-8 0 0 16,-4 0-96-16,-5 0-133 15,-8 0-360-15,-10 0-272 0</inkml:trace>
  <inkml:trace contextRef="#ctx0" brushRef="#br0" timeOffset="1248">1688 659 2342 0,'0'0'475'15,"0"0"-434"-15,0 0 18 16,0 0 155-16,0 0 8 16,227-26-167-16,-136 2-44 15,36 0-11-15,-22 9-155 16,-20 10-807-16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2:06.09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 1662 0,'0'0'1510'0,"0"0"-1394"15,0 0-110-15,0 0-6 16,199 0 25-16,-129 0-25 16,15 0-43-16,-14 2-311 15,-22 13-559-15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8:56.0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0 534 1952 0,'0'0'359'0,"0"0"-291"15,0 0-5-15,0 0 122 16,0 0-85-16,0 0-46 15,122-74-42-15,-77 35-11 16,4-4 28-16,4-8-28 16,-8 1 0-16,1-2 13 0,-4 4 19 15,-8 1 86-15,-5 6 31 16,-10 5-41-16,-5 9 12 16,-5 10-46-16,-6 12-4 15,-3 1 7-15,0 4-30 16,0 4 31-16,0 30-58 15,0 23-20-15,0 19 50 16,0 21-44-16,-6 9 4 16,0-2-11-16,2-7 10 15,1-12-5-15,0-14-5 16,3-12-35-16,0-13-37 16,0-12-202-16,0-20-819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4:24.92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1903 38 1202 0,'0'0'229'16,"0"0"-142"-16,0 0-1 16,0 0 96-16,0 0-44 15,0 0-29-15,3-35 33 16,-3 32-40-16,0 3 9 16,0 0 10-16,0 0-40 15,0 0-2-15,-3 0 4 16,-10 0-34-16,-10 15 10 0,-6 12-59 15,-7 5 0-15,-7 3 21 16,-2 6-20-16,2 0 19 16,-3 4-19-16,-4 0 7 15,5 1 14-15,2 1-21 16,1-2-1-16,10-7 0 16,4-2 1-16,9-7-7 15,7-6 13-15,4-2-7 16,5-6 5-16,3-1 4 15,0 5-9-15,0-6 11 16,3 8-10-16,14 0 39 16,2 2-39-16,7 4 10 15,5 7 39-15,1-3-44 0,7 9-6 16,4 0 0 0,-1 4 8-16,4-3 8 0,-4 0-5 15,1-4-11-15,-7-3 60 16,-2-7-51-16,-15-4-9 15,-4-5 0-15,-4-7 9 16,-8-5-21-16,-3 0-5 16,3-3-64-16,-3-3-31 15,3 0-244-15,2 0-410 0</inkml:trace>
  <inkml:trace contextRef="#ctx0" brushRef="#br0" timeOffset="439">1284 852 1677 0,'0'0'332'0,"0"0"-247"15,0 0-16-15,0 0 109 16,0 0 9-16,0 0-38 16,0 0-81-16,82 106 17 15,-40-56-13-15,5-1 25 16,-1 7-25-16,-4-2-71 16,-2-7 10-16,-8-3-11 15,4-5-17-15,16 2-54 16,-10-10-247-16,-5-14-427 0</inkml:trace>
  <inkml:trace contextRef="#ctx0" brushRef="#br0" timeOffset="1186">2672 569 1689 0,'0'0'307'0,"0"0"-216"15,0 0-16-15,0 0 129 16,0 0-7-16,0 0-54 0,0 0-111 16,115-50 2-16,-75 50 36 15,2 6-12-15,-2 20 5 16,-5 12-24-16,-5 6-19 16,-18 12 1-16,-7 8-14 15,-5 1-14-15,-5 1 5 16,-18-1-11-16,-2-6 2 15,2-15-5-15,6-11 10 16,8-13 0-16,9-16-45 16,0-4-21-16,0-7-12 15,32-31 10-15,13-18 47 16,12-9-50-16,5-8 11 16,3-4 59-16,-3 3-26 0,-8 9 33 15,-15 12 16-15,-10 12 51 16,-15 12 130-16,-14 17-19 15,0 12-20-15,-14 3-6 16,-22 37-119-16,-7 21 40 16,-3 8-15-16,7 9-22 15,13-3 41-15,15-3-77 16,11-10 6-16,5-10 3 16,33-10-9-16,18-15-17 15,20-16-53-15,49-11-90 16,-21-18-292-16,-12-14-1021 0</inkml:trace>
  <inkml:trace contextRef="#ctx0" brushRef="#br0" timeOffset="-151033.73">14 660 1467 0,'0'0'285'15,"0"0"-146"-15,0 0-88 16,0 0 116-16,0 0 47 15,0 0-96-15,-14 23-47 16,14-18-7-16,0-4 22 16,0 2 25-16,11 1-35 0,6-2-23 15,6-2 13-15,5 0-45 16,12-6-9-16,5-23-9 16,6-11 5-16,0-12 5 15,2-6-13-15,-4-4 0 16,-7-3-7-16,-5 4 7 15,-8 4 0-15,-6 9 0 16,-7 5 1-16,1 11 20 16,-8 5-13-16,-3 6-2 15,2 4 60-15,-5 9-34 16,0 1 4-16,0 1-8 16,-3 6-19-16,0 0 35 15,3 0-43-15,-3 0 11 16,0 0 20-16,0 0-32 15,0 0 12-15,0 0 7 0,0 0-18 16,0 13 48-16,0 4-31 16,0 12-18-16,0 9 56 15,0 8-46-15,0 6 4 16,-3 3-10-16,-3 3 4 16,0 6 10-16,-2 2-18 15,2 3 0-15,3-2 13 16,-5 5-13-16,5-7-1 15,3-3 1-15,-3-10 0 16,3-5 10-16,0-5-10 16,-3-10 0-16,3-6 24 15,0-2-23-15,0-6 6 16,0-3 1-16,-3-3-7 0,3-3 20 16,0-5-21-16,-3 0 0 15,3-1 24-15,-3-3-24 16,-4 0 0-16,-3 0-21 15,3 0-73-15,1-15-171 16,6-8-954-16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9:12.9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138 49 1303 0,'0'0'500'0,"0"0"-377"16,0 0-4-16,0 0 111 16,0 0-56-16,0 0-56 15,-17 0-45-15,17 0-22 16,0 0 29-16,6-4-31 15,11-7-29-15,6 2 38 16,0 0-37-16,10 1 1 16,-1 4-14-16,7 1-7 0,4 3 8 15,-1 0-9-15,-2 0 0 16,-4 0 5-16,-7 11-5 16,-6 11 0-16,-9 10 10 15,-11 6-3-15,-3 6 38 16,0 8-44-16,-20 3-1 15,-12 1 32-15,-7 0-31 16,-1-3 8-16,-5 4 1 16,-3-8-10-16,6 4 32 15,-4-4-32-15,4 3 0 16,2-6 25-16,5-6-24 16,5 0 20-16,7-10 2 15,4-7-16-15,9-5 43 0,0-6-34 16,7-7 4-16,3-1 35 15,0-1-31-15,0-3 7 16,0 0 2-16,0 0-7 16,0 0 35-16,0 0-38 15,0 0-23-15,0 0 47 16,0 0-41-16,6 0 4 16,24 0 8-16,7 0-17 15,11 0 41-15,8 0-42 16,2 0 0-16,4 0 8 15,1 0-8-15,-1 0 0 16,-6 0-1-16,-7 0 7 16,-10 5 14-16,-2-2-19 0,-11 3 8 15,-10-3 30 1,-7 0-38-16,-6-3 10 0,2 3 0 16,-5-3-10-16,0 0 25 15,0 0-26-15,-20 0-104 16,-7 0-184-16,-2 0-1299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9:29.53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19 128 1482 0,'0'0'404'15,"0"0"-230"-15,0 0-39 16,0 0 70-16,0 0 17 16,-16-47-83-16,16 32-99 0,16 3 14 15,1 0 21 1,6 1-27-16,-3 3 16 0,5-1-55 15,1 2-8-15,5 4 41 16,-3 3-41-16,6 0 0 16,-8 0 0-16,0 3 8 15,-7 17 3-15,-13 7-12 16,-6 6 0-16,0 8 20 16,-22 3-19-16,-18 1-1 15,-5-1 0-15,-1-10 10 16,0-4-1-16,10-12-7 15,7-5-2-15,9-5 49 16,10-8-28-16,4 0 14 16,6 0-1-16,0 0-25 15,0 0 27-15,0 0-36 0,13 0 0 16,10 0-12-16,6 0 12 16,1 0-3-16,5 2 3 15,-1 9 0-15,2 5-3 16,-4-4 3-16,1-1 0 15,-4-5 1-15,0 1-1 16,2-7-28-16,0 0-167 16,-8 0-514-16,1 0-1528 0</inkml:trace>
  <inkml:trace contextRef="#ctx0" brushRef="#br0" timeOffset="468">720 846 1859 0,'0'0'503'0,"0"0"-430"15,0 0 41-15,0 0 121 16,0 0-78-16,0 0-52 16,0 0-87-16,88 0 10 15,-41 0 17-15,4 0-30 16,2 0-1-16,2 0-13 16,1 0 5-16,-7 0 5 15,1 0-11-15,-12 0-24 16,-5 0-94-16,-10 0-213 15,-6 0-333-15,-14 0-1162 0</inkml:trace>
  <inkml:trace contextRef="#ctx0" brushRef="#br0" timeOffset="712">985 585 2138 0,'0'0'331'0,"0"0"-255"15,0 0 48-15,0 0 134 16,0 0-131-16,26 156-84 0,-15-95 16 16,-5 2-41-16,-3 4 0 15,-3 1-18-15,0-4-63 16,0 14-142-16,0-18-342 15,3-14-479-15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9:36.7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566 717 988 0,'0'0'684'16,"0"0"-536"-16,0 0-65 16,0 0 137-16,0 0 22 15,0 0-84-15,0 0-30 16,0-24-25-16,0 18 35 15,6 0-24-15,-3 0-42 16,-3 0 27-16,0-1-39 16,0 5-11-16,0-6 27 0,-3 1-52 15,-19 3 8-15,-12-1-11 16,-5 5-20-16,-10 0 29 16,0 5-30-16,-1 16 0 15,5 10 12-15,2 5-11 16,7 10 9-16,7 4 4 15,6 6-13-15,9 2 31 16,14 2-32-16,0-2 1 16,0-1 3-16,28-4-3 15,4-9-1-15,10-5 0 16,11-9 1-16,2-11 11 16,7-7-12-16,1-9-29 15,-4-3 23-15,-11 0-82 0,6-23-113 16,-15-7-341-1,-10 3-281-15</inkml:trace>
  <inkml:trace contextRef="#ctx0" brushRef="#br0" timeOffset="789">938 837 1733 0,'0'0'335'0,"0"0"-213"16,0 0 33-16,0 0 63 16,0 0-97-16,0 0-90 15,0 0 20-15,43-65-14 16,-23 59 5-16,-4 0 15 0,4 0-35 16,-3 4 14-16,-1-4-4 15,-6 2-14-15,-1 2 38 16,-2-3-45-16,-4 5 4 15,-3-1 16-15,0 1-10 16,3 0 9-16,-3 0-13 16,0 0-17-16,0-5 34 15,0 5-34-15,0 0 0 16,0 0 16-16,3 0-7 16,-3 0 13-16,0 0-10 15,0 0-11-15,0 0 34 16,0 0-35-16,0 0 0 15,0 0 1-15,0 0-1 16,0 0-12-16,0 0-61 0,0 0-188 16,0 0-508-16</inkml:trace>
  <inkml:trace contextRef="#ctx0" brushRef="#br0" timeOffset="1890">42 37 948 0,'0'0'599'0,"0"0"-458"15,0 0-27-15,0 0 47 16,0 0 43-16,0 0-48 16,0 0 9-16,-42-37-44 15,42 37-2-15,0 0-13 16,0 3-38-16,0 30 58 15,0 21-33-15,0 15-33 16,3 20 31-16,3 14-35 16,0 11-9-16,2 1-6 15,-2-2-25-15,3-7 35 16,-2-9-51-16,2-11 6 16,2-17 6-16,-5-10-10 15,0-14-2-15,2-13 1 0,-2-12 10 16,-3-5 2-16,-3-9-13 15,0-2 0-15,0-4 15 16,3 0-15-16,-3-4 14 16,8-21-14-16,1-17 0 15,1-9-1-15,2-3 1 16,5-9-17-16,0 0 4 16,3 7 11-16,2 7-5 15,1 5 1-15,0 5 6 16,3 7 4-16,-3 5-4 15,2 10 0-15,3 3-4 16,1 5 5-16,4 2-1 0,2 7 0 16,1 0 6-16,1 0 8 15,-5 5-14-15,1 12 0 16,1 2 22-16,-6 5-22 16,1 2 6-16,5 5 12 15,-2-2-11-15,-5 3 28 16,-1 3-35-16,-4 1 0 15,-5 2 24-15,-8 0-18 16,-1 4 6-16,-8 1 6 16,0 2-18-16,0-2 42 15,-8-1-42-15,-11-1 0 16,-4 2 13-16,-6-5-13 16,-5-3 6-16,0-3-6 0,-9-3 0 15,-4-5 14-15,-2-6-14 16,1-6 0-16,-2-7 4 15,1-5-3-15,0 0-1 16,7 0 0-16,5-14 1 16,4-7 18-16,10 1-19 15,4-4 0-15,3 3-1 16,3 4 1-16,7 2-1 16,-5 3 1-16,8 1 0 15,0 5-9-15,3 0 7 16,0 0-58-16,0 1-9 15,3-6-88-15,20 1-337 16,7-3-358-16</inkml:trace>
  <inkml:trace contextRef="#ctx0" brushRef="#br0" timeOffset="2626">1086 796 1508 0,'0'0'353'0,"0"0"-182"16,0 0-23-16,0 0 125 15,0 0-76-15,0 0-124 16,0 0-15-16,0-38-9 15,19 32 17-15,4 2 12 16,5 4-54-16,0 0 6 16,1 0 16-16,2 6-30 15,-9 19 43-15,1 7-38 16,-3 5 1-16,-3 11 31 16,-5 2-32-16,-5 3 0 15,-4-3-5-15,-3 3-15 16,0-6 33-16,0-2-26 15,-22-7-8-15,-6-2 64 0,-1-5-53 16,-4-4-1-16,1-10 2 16,3-2-12-16,2-6 24 15,4-6-24-15,3-3 0 16,1 0 12-16,3 0-12 16,3 0-14-16,2-6-40 15,5-7-59-15,6 3-75 16,0-17-269-16,6 6-131 15,14-3-384-15</inkml:trace>
  <inkml:trace contextRef="#ctx0" brushRef="#br0" timeOffset="3107">1725 799 515 0,'0'0'1226'0,"0"0"-1054"15,0 0-27-15,0 0 128 16,0 0-46-16,0 0-75 0,0 0-95 15,-17-45 40 1,7 39 6-16,1 0-43 0,-11-1 27 16,0 6-27-16,-6 1-11 15,0 0 14-15,-4 0-27 16,4 14 7-16,0 10-4 16,-1 3-16-16,9 8 37 15,4 9-50-15,1 4-4 16,10 4 42-16,3 1-21 15,0 3 3-15,0-4 2 16,0-4-19-16,13-7 41 16,-1-4-54-16,5-9 0 15,3-1 22-15,3-9-20 0,7-9 4 16,5-9-6 0,4 0-9-16,4-6 9 0,25-42-107 15,-9 7-103-15,-8 0-589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4:39.1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1898 0 848 0,'0'0'1215'15,"0"0"-1010"-15,0 0-100 16,0 0 123-16,0 0 85 16,0 0-159-16,0 0-103 15,-74 23-2-15,21 11-32 16,-13 8-13-16,-5 8 44 16,-2 0-28-16,-1 4 2 15,4-2-13-15,5-2-3 16,13-2 43-16,16-13-49 15,13-4 0-15,12-3 2 0,11-3 0 16,0-4-4-16,11 10 2 16,18-1 0-16,13 4 8 15,4 1-8-15,7 1-6 16,3 5 5-16,-4 0 2 16,4-2 11-16,-8 0-11 15,1-9-1-15,-6 1 9 16,-7-10-9-16,-6-4-1 15,-11-2 0-15,-3-3-71 16,1-6-54-16,0-4-391 16,-8-2-215-16</inkml:trace>
  <inkml:trace contextRef="#ctx0" brushRef="#br0" timeOffset="902">2521 344 1709 0,'0'0'354'0,"0"0"-214"16,0 0 5-16,0 0 60 16,0 0-37-16,0 0-112 0,0 0-36 15,170-86 6-15,-138 86-16 16,-5 8 44-16,-4 22-51 16,-6 5-2-16,-11 9 42 15,-6 4-34-15,0 5 7 16,0-3-16-16,-3 0 0 15,-11-3 11-15,-3-4-11 16,5-9 0-16,-1-7 1 16,4-10 0-16,4-9-1 15,2-5-13-15,3-3-10 16,0 0 23-16,0-5-69 16,3-18 8-16,17-7 16 0,10-5-6 15,2-6 5 1,7-1-19-16,12-3 32 0,-3 2 25 15,7 2-60-15,-2 2 67 16,-4 1-8-16,-4 3 9 16,-5 2 29-16,-4 7 28 15,-10 5 25-15,-6 3 22 16,-7 9-49-16,-7 1 19 16,2 5 5-16,-5 0-37 15,0 0 28-15,0 3-61 16,-3 0 7-16,3 0 40 15,-3 0-55-15,0 0 28 16,3 0-17-16,-3 0-5 16,3 0 32-16,2 0-39 15,-2 0 0-15,3 0 12 0,-3 0-11 16,5 3-1-16,-5-3 0 16,0 0 1-16,-3 0 13 15,0 0-14-15,0 0 0 16,0 0 36-16,0 0-27 15,0 0 11-15,0 0-9 16,0 0 8-16,-3 0 31 16,-14 6-50-16,-9-1 0 15,-4 10 16-15,-2 4-14 16,-8 6-4-16,1 6 2 16,-4 3 0-16,7 7 62 15,4 6-61-15,2 1-1 16,13 4 48-16,8-1-37 0,9-1 8 15,0-5-19 1,19-4 6-16,27-9 20 0,16-6-26 16,23-11-38-16,76-15-35 15,-21 0-188-15,-11-23-763 0</inkml:trace>
  <inkml:trace contextRef="#ctx0" brushRef="#br0" timeOffset="-98238.73">144 311 1681 0,'0'0'272'0,"0"0"-215"16,0 0 78-16,0 0 70 15,0 0-68-15,0 0-68 16,49-91-31-16,-29 70 63 16,-1 0-38-16,4 1-16 15,3 3 44-15,0 2-38 0,4 6 4 16,-1 3-23-16,4 4-16 15,4 2 52-15,-2 0-62 16,1 8 4-16,-7 21 58 16,-6 9-43-16,-13 15 8 15,-10 12-16-15,0 14-8 16,-28 7 24-16,-23 9-35 16,-14-4 0-16,-6 0 21 15,-5-11-19-15,4-13-4 16,7-14 2-16,9-17 0 15,17-19 24-15,13-13-24 16,9-4 0-16,14 0 5 16,3-30-5-16,0-3-23 0,29-8 8 15,10 3 15 1,10 3-6-16,1 11 6 0,-1 12 0 16,-4 12 33-16,1 0-15 15,1 9 5-15,-2 20 13 16,1 4-12-16,-1 3 43 15,1-7-67-15,1-2-12 16,-1-10 3-16,25-14-133 16,-12-3-536-16,-3 0-1843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7:51.4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71 0 2092 0,'0'0'362'0,"0"0"-176"15,0 0-68-15,0 0 75 16,0 0-87-16,0 0-34 0,76 176 31 15,-30-73-65 1,-1 9-26-16,1 9 53 0,-7 0-54 16,-13-4 11-16,-6-5-4 15,-20-6-16-15,0-5 29 16,-15-3-31-16,-30-7-12 16,-6-9 0-16,-8-11-31 15,4-19-84-15,-4-22-146 16,9-18-444-16,15-12-1390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7:50.6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614 463 950 0,'0'0'862'15,"0"0"-739"-15,0 0-97 16,0 0 17-16,0 0 188 15,0 0-36-15,0-6-83 16,0 9-34-16,0-3-5 16,0 3 33-16,-5 0 0 15,5 0-19-15,-3 3 3 16,0 6-77-16,-3 9 25 16,0 14-9-16,-5 14-28 15,-2 10 37-15,0 11-19 0,0-2-11 16,4-6 14-16,1-1-22 15,8-15 0-15,0-6-1 16,0-6-1-16,0-7-4 16,0-14 0-16,20-3-82 15,3-10-113-15,19-21-148 16,-2-17-250-16,-7-8-801 0</inkml:trace>
  <inkml:trace contextRef="#ctx0" brushRef="#br0" timeOffset="184">652 300 1974 0,'0'0'379'16,"0"0"-219"-16,0 0-35 15,0 0 11-15,0 0-126 16,0 0-10-16,0 0-489 15,47-1-368-15</inkml:trace>
  <inkml:trace contextRef="#ctx0" brushRef="#br0" timeOffset="1355">521 0 849 0,'0'0'719'16,"0"0"-529"-16,0 0-72 16,0 0-33-16,0 0 57 15,0 0-38-15,-202 45-22 16,155-12-6-16,4 13-17 0,-2 16 33 16,2 21-2-1,4 47-11-15,4 46 46 0,5 42-19 16,10 9-46-16,11-39-8 15,9-56-34-15,0-53-15 16,16-9-3-16,22-3-9 16,58 7 0-16,-8-12-290 15,0-23-779-15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7:59.39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418 89 1375 0,'0'0'1054'0,"0"0"-932"15,0 168-115-15,-6-61 31 16,-11 13 175-16,5 9-22 16,4-1-89-16,8-11-54 15,0-7-23-15,0-22 1 16,5-15-26-16,10-20-9 15,2-15-26-15,5-21-143 16,4-17-134-16,-2-23-389 16,-11-14-1169-16</inkml:trace>
  <inkml:trace contextRef="#ctx0" brushRef="#br0" timeOffset="176">0 832 2626 0,'0'0'283'0,"0"0"-282"16,0 0-1-16,165-9 0 15,-66-8 0-15,65-25-185 16,-23 6-392-16,-16 1-640 0</inkml:trace>
  <inkml:trace contextRef="#ctx0" brushRef="#br0" timeOffset="420">1256 0 476 0,'0'0'2162'15,"0"0"-1977"-15,0 0-141 16,-15 228 9-16,-19-98 127 15,-2-4-6-15,-4 10-91 16,-2-2-63-16,7-21 23 16,-2 8-43-16,1-9-1 15,10-12-20-15,3-15-118 0,13-13-90 16,7-26-432-16,3-25-930 16</inkml:trace>
  <inkml:trace contextRef="#ctx0" brushRef="#br0" timeOffset="720">1970 604 2029 0,'0'0'678'0,"0"0"-634"0,0 0-37 16,-180-20 30-16,127 23 207 16,2 36-85-16,1 15-123 15,12 20 24-15,7 10-23 16,11 1 11-16,17-1 13 16,3-11-60-16,23-12 8 15,33-11-9-15,19-21-26 16,66-29-51-16,-19-8-283 15,-15-27-592-15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7:57.1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407 148 1224 0,'0'0'483'0,"0"0"-334"16,0 0-11-16,0 0 62 16,0 0 52-16,0 0-105 15,0-7-50-15,0 20-4 16,0 28-22-16,0 26 89 16,12 22-59-16,2 17-41 15,-1 6 29-15,-6 1-71 16,2-5 16-16,-6-7-9 15,1-13-25-15,-1-9 18 16,-3-14-18-16,0-12-16 0,3-20-70 16,6-27-241-16,2-6-373 15,-8 0-570-15</inkml:trace>
  <inkml:trace contextRef="#ctx0" brushRef="#br0" timeOffset="426">0 268 770 0,'0'0'1319'0,"0"0"-1110"16,0 0-98-16,0 0 66 0,0 0-20 15,0 0-95-15,0 0-47 16,90-137-9-16,-28 101 14 15,3 4 16-15,6 5 10 16,5 9 20-16,2 5-53 16,7 13 19-16,0 0 3 15,8 19-17-15,-2 24 41 16,-6 14-35-16,-6 12-23 16,-14 9 24-16,-12 8-24 15,-21 8-1-15,-15 2 0 16,-17 3 1-16,0-5 22 15,-34-5-23-15,-14-4 0 0,-14-12 20 16,-10-8-12-16,-4-13 13 16,0-10 33-16,2-12-23 15,1-13 30-15,12-7-59 16,8-10 10-16,11 0-24 16,16-12-75-16,26-45-157 15,0 4-326-15,16-3-512 0</inkml:trace>
  <inkml:trace contextRef="#ctx0" brushRef="#br0" timeOffset="1110">1393 614 2065 0,'0'0'347'0,"0"0"-307"15,0 0-13-15,0 0 68 16,0 0 49-16,0 203-74 16,0-138-58-16,0-4 15 15,12-5-27-15,4-9 0 16,7-12-9-16,3-9 9 16,4-13-43-16,2-13-21 15,2 0-72-15,2-24 58 16,-4-20 23-16,-3-9 34 15,-5-3 13-15,-6 6 16 16,-7 12 2-16,-5 13 41 16,-6 21 14-16,0 4 60 0,0 9-101 15,3 26-17-15,5 9 26 16,4 9-33-16,5-4 0 16,8-4 0-1,6-10 0-15,4-8-9 0,1-18 9 16,4-9-39-16,-4 0-44 15,1-29-2-15,-2-16 55 16,-2-5 6-16,-1-2 18 16,-2 7-13-16,-10 12 19 15,-5 19-16-15,-1 14 14 16,-8 0 4-16,1 18 16 16,-4 20 7-16,1 6-15 0,-4-3 24 15,3-2-34-15,-3-13 0 16,3-9-9-16,0-10 18 15,-3-7-7-15,4 0 14 16,-1-21-16-16,3-18-4 16,11-8-35-16,6-9 30 15,10 1-7-15,13 1 16 16,5 14-6-16,9 11-2 16,-1 20 8-16,-4 9 0 15,-5 17 50-15,-8 31 22 16,-10 10 16-16,-5 6-55 15,-11 1-5-15,-6-3-26 16,2-13-2-16,16-18-34 0,-2-17-245 16,2-14-457-16</inkml:trace>
  <inkml:trace contextRef="#ctx0" brushRef="#br0" timeOffset="1567">3226 654 2152 0,'0'0'493'0,"0"0"-412"15,0 0 5-15,0 0 164 16,-178 130-67-16,152-85-131 16,17-4-52-16,9-3-19 0,3-6-68 15,32-8-72 1,12-13-161-16,2-11-26 0,4-2-31 15,-15-28 80-15,-8-9 148 16,-13 5 149-16,-14 7 172 16,-3 6 142-16,0 12 147 15,0 7-191-15,0 2-30 16,0 6-125-16,0 32-60 16,0 24-54-16,0 20 25 15,12 22 16-15,21 14-12 16,13 2 25-16,10-2 18 15,3-5-25-15,-4-11-4 16,-12-14-44-16,-21-17 0 16,-19-15 32-16,-3-14-23 0,-25-13 15 15,-27-11-2-15,-10-18 1 16,-8 0 41 0,9-18-64-16,5-35 1 0,16-21-3 15,15-26-22-15,25-89-88 16,0 25-161-16,12 5-662 0</inkml:trace>
  <inkml:trace contextRef="#ctx0" brushRef="#br0" timeOffset="1782">1860 50 2680 0,'0'0'42'15,"0"0"-42"-15,0 0-61 16,210 69 15-16,-99-49 31 16,0-3-448-16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2:06.25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 2850 0,'0'0'515'0,"0"0"-515"16,0 0-33-16,232 0 13 15,-121 0-147-15,-3-6-702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8:02.8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1807 0,'0'0'1540'15,"0"0"-1540"-15,0 0-24 16,0 0-19-16,0 0-40 16,0 0-2230-16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8:01.7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0 926 2241 0,'0'0'323'15,"0"0"-323"-15,0 0 0 16,0 0 80-16,0 0 11 16,0 0-35-16,198-56-56 0,-110 14-16 15,10-7 5-15,7-14-19 16,0-10-96-16,-11-7-17 16,-12-8-38-16,-26-1 106 15,-21 1 44-15,-18 6 31 16,-17 8 17-16,0 12 39 15,-3 17 67-15,-20 19 87 16,-6 17-33-16,-7 9 4 16,-7 25-138-16,-10 33-22 15,-1 31 46-15,-3 40-31 16,12 1 20-16,11 8-2 16,12 1-11-16,19-27 20 15,3 5-40-15,0-11-22 16,16-18 11-16,16-17-12 15,11-18-1-15,7-24-54 0,8-20-77 16,8-9-49-16,25-55-64 16,-12-10-144-16,-16-6-295 0</inkml:trace>
  <inkml:trace contextRef="#ctx0" brushRef="#br0" timeOffset="214">1300 133 1813 0,'0'0'345'15,"0"0"-194"-15,-12 224 41 0,-11-122 97 16,4 2-106 0,5-5-29-16,5 0-118 0,4-14-29 15,5-11-5-15,0-12-2 16,34-18-180-16,-2-15-301 15,-5-20-330-15</inkml:trace>
  <inkml:trace contextRef="#ctx0" brushRef="#br0" timeOffset="662">986 637 2210 0,'0'0'225'15,"0"0"-214"1,0 0-9-16,0 0 25 0,217-18 22 16,-132 9-49-16,-3 3 0 15,-7 6 0-15,-16 0 1 16,-14 24 13-16,-11 16 41 16,-12 15 52-16,-12 7 0 15,-3 5-54-15,-4 1-16 16,6-6-30-16,2-6 2 15,4-15-18-15,12-18-43 16,2-17-93-16,8-6-57 16,2-20-28-16,4-30 63 15,-5-9 28-15,-5-9 50 16,-10 3 88-16,-6 9 1 16,-8 12 54-16,-2 19 174 0,-7 14-2 15,0 11-21-15,0 6-80 16,0 30-2-16,0 10 13 15,0 15-79-15,0 0-11 16,0 1 48-16,6-9-67 16,11-9-15-16,3-15-12 15,6-10-44-15,10-15-56 16,26-8-256-16,-4-29-266 16,-5-6-1360-16</inkml:trace>
  <inkml:trace contextRef="#ctx0" brushRef="#br0" timeOffset="931">2649 716 1846 0,'0'0'886'0,"0"0"-714"15,0 0-78-15,0 0 66 16,-202 24 78-16,149 17-158 15,7 10-70-15,10 4 37 16,13 8-41-16,14-3 3 16,9 1-9-16,0-9 15 15,26-8-20-15,16-10 5 16,14-16-46-16,7-15-5 16,-1-3-145-16,6-21-132 0,-16-19-394 15,-19 2-1043-15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8:01.0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105 345 738 0,'0'0'1229'0,"0"0"-1019"16,0 0-164-16,0 0-30 15,0 0 171-15,0 237-36 16,0-130-91-16,0 8 25 0,0-3-57 16,0-15-27-1,0-14 36-15,-11-19-21 0,2-18-1 16,-2-20 14-16,5-18-1 16,3-8 74-16,-3 0-39 15,-2-34-41-15,-1-22-3 16,2-22-19-16,1-16-7 15,6-18-17-15,0-15-3 16,0-5 12-16,0 0-3 16,0 5 17-16,0 19 1 15,0 18 6-15,0 25 33 16,6 25-20-16,18 13-19 16,5 12 33-16,10 12-21 15,7 3-12-15,10 0 34 16,9 0-20-16,1 6 7 0,5 0-21 15,5 0 0-15,-5-4 9 16,-8-2-9-16,-4 0-102 16,-17 0-222-16,-25 0-386 0</inkml:trace>
  <inkml:trace contextRef="#ctx0" brushRef="#br0" timeOffset="222">19 640 2374 0,'0'0'510'16,"0"0"-467"0,0 0-25-16,0 0 34 0,0 0 59 15,0 0-84-15,256 0-27 16,-120-4-181-16,-17-4-322 15,-17 2-1126-15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8:05.9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3212 472 2196 0,'0'0'524'0,"0"0"-491"16,0 197-32-16,0-97 33 16,0 3 141-16,0 1-42 0,0-7-95 15,3-5-37 1,-3-16 22-16,0-17-23 0,0-18-11 15,0-23-2-15,0-18-19 16,0 0 16-16,0-33-44 16,0-25-54-16,0-20 71 15,0-16-32-15,0-11-20 16,0-14 0-16,0-1 20 16,0-4 43-16,0 10 14 15,0 10 18-15,0 19 55 16,0 23 28-16,6 23 9 15,27 19-32-15,13 11-17 16,10 9 50-16,12 0-50 16,7 0-25-16,4 9 12 15,0 5-30-15,-8-1-9 0,-9-5-152 16,-15-2-318 0,-24-6-495-16</inkml:trace>
  <inkml:trace contextRef="#ctx0" brushRef="#br0" timeOffset="183">3215 738 2338 0,'0'0'344'0,"0"0"-280"15,0 0-40-15,0 0-24 0,215 23 0 16,-87-29 0-16,-20-15-125 15,-16 0-492-15</inkml:trace>
  <inkml:trace contextRef="#ctx0" brushRef="#br0" timeOffset="465">4449 110 2371 0,'0'0'263'16,"0"0"-186"-16,-135 244-38 0,64-80 215 16,6 37-38-16,8-11-126 15,29-39-35-15,17-44 3 16,11-33-37-16,0 9 9 15,7-5-30-15,19 0-94 16,26-35-122-16,-2-21-386 16,-7-22-336-16</inkml:trace>
  <inkml:trace contextRef="#ctx0" brushRef="#br0" timeOffset="700">4776 732 2597 0,'0'0'382'0,"0"0"-306"16,0 0-48-16,93 188 166 16,-55-125-82-16,9-3-43 15,10 3-57-15,6-10-5 16,3-6 13-16,-8-9-20 15,-8-10-95-15,-4-23-75 16,-17-5-379-16,-10 0-213 0</inkml:trace>
  <inkml:trace contextRef="#ctx0" brushRef="#br0" timeOffset="904">5209 743 2390 0,'0'0'303'16,"0"0"-234"-16,0 0 44 16,-135 188 87-16,77-108-44 15,-4 3-130-15,2-4-26 16,7-8-1-16,14-12-94 16,10-15-159-16,9-20-396 15,11-16-932-15</inkml:trace>
  <inkml:trace contextRef="#ctx0" brushRef="#br0" timeOffset="1189">5444 0 2593 0,'0'0'310'16,"0"0"-248"-16,0 0-62 16,0 0 163-16,213 204 27 15,-151-119-78-15,0 16-2 0,-2 7-64 16,-9 8 23 0,-11 4-15-16,-15 1-48 0,-25 2 32 15,0 1-38-15,-48 0-111 16,-63 21-29-16,6-34-410 15,3-28-744-15</inkml:trace>
  <inkml:trace contextRef="#ctx0" brushRef="#br0" timeOffset="-623">98 1196 1597 0,'0'0'254'16,"0"0"-190"-16,0 0-63 0,0 0 80 15,0 0 32-15,0 0-45 16,-13 68-20-16,38-64-39 16,12-4 25-16,8 0-34 15,15-17 6-15,5-22-18 16,11-14 12-16,6-18-32 16,3-17-86-16,3-13-32 15,-6-14-5-15,-17 0-141 16,-22 3 150-16,-20 8 146 15,-23 20 100-15,0 17 83 16,-9 13-48-16,-19 22 24 16,-1 11 76-16,-7 15-77 15,0 6-42-15,-2 24 4 16,-2 35-66-16,1 23-3 16,5 21-4-16,8 21-30 0,7 5 56 15,5 8-49-15,11-6-12 16,3-3 35-16,0-10-47 15,0-16 11-15,20-13-11 16,5-18-13-16,12-21 3 16,2-18-77-16,4-20-13 15,-1-12 23-15,7-15-60 16,-2-32 48-16,-4-15 14 16,-8-5 35-16,-5-4 29 15,-4 6 11-15,-10 18 0 16,-6 14 102-16,-7 21-8 15,-3 12 16-15,0 4-51 16,0 34-58-16,0 12 43 0,7 3-44 16,-1-3 0-16,5-8 3 15,4-11-3-15,2-13-26 16,3-15-20-16,2-3-18 16,7-6 45-16,5-30-35 15,2-13-12-15,7-7 65 16,-4 0-5-16,-4 5 0 15,-5 16 5-15,-4 18 1 16,-3 17-13-16,-9 0 13 16,-5 29 0-16,-9 18 54 15,0 10-47-15,0 1 8 16,0-8-14-16,0-8 0 0,0-13 82 16,0-14-83-1,0-13 0-15,0-2 8 0,0-2-7 16,0-31-2-16,16-10-10 15,4-11 11-15,6 2 3 16,4 1-3-16,2 9-2 16,2 13-11-16,-2 21 13 15,1 8-1-15,-7 2 1 16,-3 36 27-16,-7 10 42 16,-2 5-61-16,-5-3-8 15,-3-9 29-15,-3-5-28 16,-3-16 7-16,5-7-8 15,-5-13 0-15,0 0 45 16,0-13-45-16,0-26 1 16,6-10 13-16,3-13-14 0,11-9 0 15,7-2-2-15,8 5-2 16,11 6-14-16,10 15 12 16,3 17 6-16,0 25 1 15,-7 5 5-15,-2 37 33 16,-15 28 31-16,-5 15 33 15,-10 4 20-15,-11 3-86 16,-3-10-2-16,-6-19 17 16,5-14-50-16,-5-17 5 15,0-15-7-15,0-12-48 16,-8-15-82-16,-18-19-335 16,0-8-337-16</inkml:trace>
  <inkml:trace contextRef="#ctx0" brushRef="#br0" timeOffset="-455">1388 608 2393 0,'0'0'468'0,"0"0"-468"15,0 0-112-15,0 0 71 16,0 0-14-16,180-15-606 0</inkml:trace>
  <inkml:trace contextRef="#ctx0" brushRef="#br0" timeOffset="2073">0 2408 1761 0,'0'0'559'0,"0"0"-438"16,0 0-111-16,0 0 81 15,0 0 77-15,0 0-41 16,110 167-55-16,-56-117-60 15,0 1 16-15,-1-1-28 16,-1 1 0-16,1-4 11 16,-1-4-11-16,-2-2-36 15,-7-11-31-15,-4-9-19 16,-7-9 4-16,-9-12-146 16,-7 0 53-16,-13-18-18 15,-3-20 30-15,0-6 110 0,-12-9 43 16,-15 1 10-16,1-5 35 15,0 3 3-15,4 10 57 16,5 11 92 0,3 11-22-16,5 6-33 0,-2 11 12 15,2 5-80-15,-4 2 6 16,-10 34-69-16,-9 14 0 16,-8 11 41-16,-5 10-36 15,-2 0-6-15,1-6 0 16,7-6 1-16,7-10-18 15,6-13 17-15,18-18-85 16,8-9-140-16,0-9-371 0</inkml:trace>
  <inkml:trace contextRef="#ctx0" brushRef="#br0" timeOffset="2602">1122 2709 2270 0,'0'0'216'0,"0"0"-215"16,0 0-1-16,210 7 20 0,-128-3 40 15,3-2-21-15,-3 2-39 16,-6-1 0-16,-11-3-6 16,-20 3 6-16,-8-3 13 15,-17 0 5-15,-14 0-17 16,-6 0 156-16,0-10 13 16,-20-11-74-16,-12-4-66 15,-7-4 33-15,-4 5 33 16,0 0-71-16,4 3 8 15,9 8 9-15,7 4-20 16,8 2-1-16,10 4-21 16,5 3 11-16,0 0-23 15,27 0-2-15,16 16-6 16,12 4 19-16,4 6-11 0,0 2 0 16,0 0-7-16,-13 3 19 15,-7-4-17-15,-19 0 17 16,-14 2-9-16,-6 1 8 15,-17 1 1-15,-25 1-33 16,-13-3-45-16,-1-8-35 16,-3-21-87-16,16 0-290 15,14 0-233-15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8:11.8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 65 1774 0,'0'0'496'16,"0"0"-362"-16,0 0-47 15,0 0 96-15,0 0-69 16,0 0-43-16,76-17-16 16,-24 11-39-16,13 0-3 15,8 0-13-15,9-6-115 16,-17 1-385-16,-19 4-926 0</inkml:trace>
  <inkml:trace contextRef="#ctx0" brushRef="#br0" timeOffset="194">0 346 1798 0,'0'0'840'15,"0"0"-710"-15,0 0-111 16,0 0-18-16,0 0 83 15,0 0-84-15,266 23-69 16,-147-23-303-16,-9 0-1293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8:17.8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82 1930 0,'0'0'248'16,"0"0"-195"-16,0 0-28 16,246-17-25-16,-152 2 0 15,41-5 0-15,-24 5-162 16,-23 0-418-16</inkml:trace>
  <inkml:trace contextRef="#ctx0" brushRef="#br0" timeOffset="201">40 428 2141 0,'0'0'317'16,"0"0"-222"-16,0 0-80 15,0 0 86-15,229 0-41 16,-138 0-59-16,11-4-1 15,51-7-48-15,-21 3-272 16,-21-5-712-16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8:15.8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 92 1829 0,'0'0'366'15,"0"0"-210"-15,0 0-73 16,0 0 95-16,0 0-45 16,0 0-56-16,0 0 56 15,88 94-92-15,-46-32-26 16,1 5 23-16,-1 2-37 16,-2 2-2-16,-5-10-12 15,18-8-167-15,-11-18-139 16,-5-16-493-16</inkml:trace>
  <inkml:trace contextRef="#ctx0" brushRef="#br0" timeOffset="200">404 30 1879 0,'0'0'594'0,"0"0"-481"15,-105 153-94-15,49-80 75 16,-3 2 103-16,3-2-122 16,1-5-75-16,16-12-32 15,16-18-160-15,12-14-185 16,11-18-673-16</inkml:trace>
  <inkml:trace contextRef="#ctx0" brushRef="#br0" timeOffset="654">983 288 2257 0,'0'0'316'0,"0"0"-278"15,177 0-22-15,-88 0-9 16,-1 0 86-16,-3 0-74 15,-6 0-10-15,-11 0-9 0,-16 0 0 16,-16 0 8 0,-19 0-8-16,-17 0 0 15,0-3 46-15,-20-9-30 0,-23-10-14 16,-8-6 28-16,-5-2 1 16,-1-7 59-16,9 2-83 15,2-1 26-15,16 10 48 16,7 6-51-16,14 8 6 15,9 9-21-15,0 3-9 16,17 0-9-16,25 3 3 16,13 21 0-16,13 5 2 15,2 6-2-15,-2 0 0 16,-8 1 0-16,-12-3 0 16,-14-1 25-16,-19-6-25 15,-15 1 0-15,0 2 31 0,-43 1-31 16,-8-1-2-1,-8-1-79-15,4-16-189 0,11-5-227 16,21-7-447-16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8:14.12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141 218 2600 0,'0'0'244'0,"0"0"-190"16,-59 176-6-16,39-75 137 15,4 14-24-15,3 6-100 16,3 2-6-16,7-5-55 16,3-9 0-16,0-11 18 15,0-22-18-15,0-22-16 16,0-23-8-16,0-28-39 16,6-3 57-16,4-40-52 15,0-35-41-15,-3-22 39 16,-7-20-54-16,0-32 36 15,0-29 28-15,-14 14 30 0,-5 22-1 16,7 23 21-16,7 41 0 16,5 12 12-16,0 10 60 15,8 23 21-15,27 18-50 16,24 15-19-16,17 0 63 16,15 0-63-16,11 12-23 15,2 4 22-15,-2-2-23 16,-14-3-67-16,-19-5-252 15,-24-2-481-15,-28-2-1099 0</inkml:trace>
  <inkml:trace contextRef="#ctx0" brushRef="#br0" timeOffset="184">8 651 2441 0,'0'0'378'0,"0"0"-319"16,0 0-21-16,0 0 101 16,198 38-79-16,-99-38-60 15,38 0-52-15,-25-17-245 16,-21 3-508-16</inkml:trace>
  <inkml:trace contextRef="#ctx0" brushRef="#br0" timeOffset="455">1271 0 2458 0,'0'0'503'0,"0"0"-470"16,0 0-32-16,-158 191 210 15,93-64-20-15,6 3-95 16,7 9-33-16,12 1-28 16,24-19 16-16,10 9-29 15,6-12-4-15,3-18-18 16,29-18-85-16,44-30-94 0,-8-31-323 16,-3-21-458-16</inkml:trace>
  <inkml:trace contextRef="#ctx0" brushRef="#br0" timeOffset="704">1566 539 2588 0,'0'0'576'0,"0"0"-495"16,0 0-42-16,0 0-14 0,100 185 114 15,-61-120-47 1,9 0-73-16,0 0 10 0,4-3-28 16,-2-6-1-16,2-10 0 15,-7-2-27-15,-2-23-117 16,-1-21-202-16,-12 0-493 16,-10-13-1252-16</inkml:trace>
  <inkml:trace contextRef="#ctx0" brushRef="#br0" timeOffset="882">2030 642 2264 0,'0'0'503'0,"0"0"-462"16,0 0 88-16,-164 219 68 0,96-144-44 15,-2 3-73-15,-1-9-80 16,9-6-32-16,5-13-71 15,22-18-199-15,16-20-449 0</inkml:trace>
  <inkml:trace contextRef="#ctx0" brushRef="#br0" timeOffset="1138">2337 53 2464 0,'0'0'369'0,"0"0"-281"16,128 188-1-16,-69-90 141 16,-6 4-40-16,-1 11-45 15,-10 2-118-15,-11 3-19 16,-16-1-6-16,-15-1-63 15,-49 31-135-15,-19-29-547 16,-17-21-1485-16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8:13.4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0 935 1864 0,'0'0'516'0,"0"0"-506"15,0 0-10-15,0 0 0 16,0 0 19-16,0 0 38 16,0 0-57-16,215-35 0 15,-125-7-7-15,7-17-6 0,5-9-81 16,-6-15-57-1,-11-5 19-15,-20-2 75 0,-20-5 26 16,-25 6 31-16,-17 3 28 16,-3 12 32-1,-6 16 71-15,-20 14 43 0,-7 21 2 16,0 23-28-16,-10 0-86 16,0 52-12-16,-8 49 68 15,-2 49-47-15,10 39-10 16,11-6-15-16,22-35-29 15,10-37 40-15,0-31-57 16,3 14 6-16,21 2 6 16,11 1-12-16,10-19-8 15,12-31-46-15,5-29-106 16,6-18 36-16,-2-33-1 0,-4-29-45 16,-6-12 67-16,-16-5 53 15,-12 2 44-15,-8 9 6 16,-9 15 77-16,-11 21 78 15,0 19-33-15,0 13-29 16,0 0-11-16,0 28-72 16,0 13 11-16,0 0-12 15,0 4-3-15,6-14 3 16,14-8-9-16,2-10-36 16,7-13 8-16,5 0-30 15,2-21 32-15,4-20 25 16,2-6-34-16,-7 1 22 15,1 4 8-15,-10 10 5 0,-6 11-5 16,-6 15 5 0,-5 6-11-16,-2 9 11 0,-7 22 1 15,3 11 36-15,-3 6-37 16,0-5 0-16,0-7 6 16,0-10-6-16,0-11 0 15,0-9 0-15,0-6 0 16,0 0 14-16,0-23-14 15,13-13-9-15,6-1-9 16,12-5 18-16,4 3-8 16,4 13 2-16,4 11 1 15,-1 11-16-15,-8 4 10 16,-9 22 11-16,-5 17 11 16,-9 4 1-16,-11 4 10 0,0-6-2 15,0-5-19-15,0-13 48 16,0-11-48-16,-5-12 8 15,-1 0 85-15,0-1-52 16,3-33-13-16,3-10-29 16,0-8 0-16,20-11-3 15,18-2 3-15,15-4 0 16,9 11-6-16,6 15 6 16,-2 13-8-16,-4 23 8 15,-9 7 15-15,-13 31 70 16,-8 22-47-16,-13 14 13 15,-5 7 49-15,-11 2-40 16,-3-5-6-16,0-9-36 0,0-19-11 16,3-9 5-16,3-15-12 15,-1-19-67-15,1-13-66 16,-3-28-231-16,-3-7-691 16</inkml:trace>
  <inkml:trace contextRef="#ctx0" brushRef="#br0" timeOffset="180">1178 428 2815 0,'0'0'17'0,"0"0"-17"16,0 0-373-16,0 0 98 0,0 0-1107 15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8:18.4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112 187 2535 0,'0'0'237'0,"0"0"-237"16,0 0 0-16,0 0 0 15,-17 225 162-15,-2-110-64 0,2 14-16 16,8 0-70-16,4-5-11 15,5-13 53-15,0-21-53 16,0-21 8-16,5-15-9 16,1-24-15-16,0-21 9 15,-3-9-53-15,2-12 19 16,1-35 19-16,0-24-45 16,4-15 45-16,-4-15-6 15,0-12-1-15,2-11 26 16,-5-3-48-16,0-6 35 15,0 14-2-15,3 8 29 16,2 25-12-16,1 32 51 0,8 18 31 16,5 24 8-16,15 12-89 15,8 0 23-15,15 16 39 16,8 5-56-16,3 1-5 16,8-1-2-16,0-6-1 15,-7-8-8-15,-2-7-163 16,-22 0-310-16,-25 0-186 0</inkml:trace>
  <inkml:trace contextRef="#ctx0" brushRef="#br0" timeOffset="199">0 609 2320 0,'0'0'374'0,"0"0"-329"16,0 0-29-16,0 0 26 16,0 0 13-16,243 0-47 15,-79-15-8-15,-28 1-94 16,-17 2-508-16</inkml:trace>
  <inkml:trace contextRef="#ctx0" brushRef="#br0" timeOffset="1455">1840 0 1182 0,'0'0'290'0,"0"0"-185"15,0 0-72 1,0 0 90-16,0 0 55 0,0 0-64 16,0 0-23-16,-127 120 35 15,99-76-11-15,6 8-5 16,-1 10 25-16,3 10-44 16,0 7 19-16,5 9 10 15,-2 8-23-15,1 0 6 16,-1 7-61-16,5 0-6 15,-2-3-10-15,8-9-20 16,3-7 18-16,3-14-24 16,0-15 0-16,0-7-8 15,9-10 7-15,11-4-100 16,9-15-171-16,-2-7-277 16,-4-9-265-16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2:06.77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829 409 2318 0,'0'0'295'0,"0"0"-225"16,0 0-25-16,0 0 240 15,0 0-89-15,-224-120-70 16,151 120-44-16,-9 20-67 16,-6 37 18-16,-1 16 6 15,4 18-16-15,12 16 35 0,16 4-44 16,20 0 4-16,24-10 0 15,13-6-18-15,19-15-8 16,38-19 1-16,14-16-35 16,11-15 3-16,0-21-68 15,-3-9 22-15,-11-4 28 16,-22-23-3-16,-16-7 57 16,-27-8 3-16,-3 4 50 15,-23-1 36-15,-27 7-41 16,-18 5 8-16,-6 13-26 15,-5 1-27-15,13 10-59 16,27 2-116-16,19-4-465 16,20 1-1034-16</inkml:trace>
  <inkml:trace contextRef="#ctx0" brushRef="#br0" timeOffset="367">1148 0 2060 0,'0'0'858'0,"0"0"-701"16,0 0-124-16,0 0 106 15,0 0 23-15,0 0-47 16,199 209-28-16,-129-115-36 16,-5 10 35-16,-5 10-22 15,-15 10-17-15,-16 0-2 16,-15 0-38-16,-14-3-8 15,-3-2 1-15,-76 24-107 16,6-31-124-16,-8-24-989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59:59.21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6 706 312 0,'0'0'1175'0,"0"0"-898"16,0 0-118-16,0 0 21 15,0 0 52-15,0 0-39 16,-6 0-89-16,6 0-13 15,0 0-12-15,0-2-2 0,0 2 45 16,0-3-84 0,0 0 12-16,0 0 12 0,14-6-43 15,8-4 7-15,10-7-19 16,5-9 7-16,2-6 7 16,-4-7-21-16,-1-2-23 15,-12 1 22-15,-5 1-1 16,-3 1-5-16,-8 6 8 15,0 3-1-15,-3 5 19 16,0 9-7-16,2 7 2 16,-5 5 26-16,0 6-16 15,0 0 21-15,0 1-35 16,0 33-2-16,0 14 35 0,0 22-28 16,0 6-1-16,0 9 8 15,0-2-21-15,0-3 33 16,0-13-32-16,0-5-1 15,0-9 22-15,-5-8-23 16,5-6 0-16,-3-14 0 16,0-4 12-16,0-6-15 15,3-10 3-15,-3-2 0 16,3-3-1-16,0 0-23 16,0 0-49-16,0 0-98 15,0-8-442-15,0-10-578 0</inkml:trace>
  <inkml:trace contextRef="#ctx0" brushRef="#br0" timeOffset="444">638 273 1491 0,'0'0'712'16,"0"0"-504"-16,0 0-101 15,0 0 120-15,0 0-47 16,0 0-114-16,0 0-3 16,108 0-42-16,-55 0 57 15,3 0-72-15,-1 0 6 16,-5 0 19-16,-5 0-30 15,-10 0-2-15,-4 0 1 0,-15 0-95 16,-10 0-111 0,-6 0-294-16,-6 6-3 0,-16-2-1241 0</inkml:trace>
  <inkml:trace contextRef="#ctx0" brushRef="#br0" timeOffset="750">808 46 1497 0,'0'0'313'0,"0"0"-102"0,0 0-10 15,0 0 69-15,0 0-87 0,0 0-74 16,0 0-3-1,-9-46-1-15,9 46-35 0,0 0 18 16,0 0-87-16,0 2 38 16,0 29 24-16,0 6-1 15,0 7 6-15,0 9-47 16,0 4 6-16,0 2-27 16,-3 0-10-16,-14 32-113 15,3-18-337-15,2-8-420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0:01.2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0 578 1852 0,'0'0'474'16,"0"0"-468"-16,0 0 62 15,0 0 145-15,0 0-57 0,0 0-54 16,25-27-50-16,1-3 8 15,8-7-11-15,-2-5-28 16,4-4-17-16,-6-6-2 16,-4 3 10-16,-6 3 7 15,-8 2-19-15,-1 13 45 16,-8 10 39-16,-3 13-48 16,0 8 33-16,0 6-51 15,0 38-6-15,0 27 30 16,0 20-22-16,-6 10-19 15,-5 4 31-15,5-4-26 16,0-10-6-16,1-14 0 16,2-16 1-16,3-14 6 0,0-15-7 15,0-11-3 1,0-11-15-16,0-10-48 0,0 0-98 16,0-39-221-16,0-5-419 15,0-7-1110-15</inkml:trace>
  <inkml:trace contextRef="#ctx0" brushRef="#br0" timeOffset="493">634 50 1337 0,'0'0'1106'0,"0"0"-875"16,0 0-99 0,0 0 72-16,0 0 37 0,0 0-165 15,0 0-25-15,125-26 13 16,-66 17-23-16,3 6-14 15,-2-3-12-15,-3 2-14 16,-7 2 30-16,-15 2-31 16,-7 0 0-16,-16 0 15 15,-5 0-15-15,-7 0-9 16,0 0-54-16,0 9-102 16,-13 9-306-16,-4-4-846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1:42.7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0 818 1783 0,'0'0'355'0,"0"0"-253"15,0 0 13-15,0 0 155 16,0 0-98-16,0 0-100 15,42 0-17-15,-30 0-16 16,5-6 18-16,3-1-14 16,3-7 0-16,5-8 14 15,3-2-49-15,8-11-8 16,1-4 12-16,2-10-11 16,4-4-2-16,-7-6 11 15,-1-4-10-15,-7 4 15 16,-5 3-15-16,-10 10 0 0,-2 8 15 15,-5 11 10-15,-3 7 44 16,-6 11-41-16,0 2 25 16,0 7-13-16,0 0-34 15,0 16-6-15,0 25 0 16,0 20 1-16,0 20 31 16,-9 14-26-16,-8 9 9 15,1 6 4-15,0-8-4 16,6-1-15-16,1-13 0 15,4-9 8-15,2-14 7 16,3-8-15-16,0-17 0 16,-3-9 9-16,3-10-8 0,-3-8-1 15,3-7 0-15,0-4 11 16,0-2-10-16,0 0-1 16,-3 0 0-16,0 0 0 15,-2-8-121-15,5-30-165 16,0 0-565-16,0-3-893 0</inkml:trace>
  <inkml:trace contextRef="#ctx0" brushRef="#br0" timeOffset="564">867 58 1565 0,'0'0'364'16,"0"0"-150"-16,0 0 21 0,0 0 37 16,0 0-77-1,0 0-56-15,0 0-36 0,-40-58-11 16,37 58 50-16,3 0-102 15,0 0 2-15,0 0 44 16,0 0-55-16,0 0 4 16,0 0-14-16,0 0-20 15,0 0 64-15,9 9-64 16,14 12-1-16,11 11 54 16,5 12-48-16,13 18 9 15,7 14-15-15,6 19 1 16,4 8 45-16,-3 9-46 0,-8 4 0 15,-18-2 2-15,-24 6-2 16,-16 2 9-16,-39 1-9 16,-49 1-9-16,-93 29 8 15,14-30-159-15,14-30-599 16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2:03.7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 0 2345 0,'0'0'497'0,"0"0"-393"15,0 0-14-15,0 0 127 16,0 0-93-16,0 0-97 15,0 0 21-15,11 212 8 16,-11-112-7-16,0 10 55 16,0 1-89-16,-8 1 4 15,2-8-8-15,0-7-4 16,3-15 7-16,0-10-14 16,3-17 0-16,0-14 0 15,0-10-21-15,0-18 3 16,9-13-3-16,5 0 9 15,-2-29 10-15,4-20 2 16,4-11 0-16,3-5-15 0,3 0 9 16,1 2-3-16,5 15 9 15,1 10 0-15,2 13-13 16,5 14 13-16,-1 11 0 16,4 0-15-16,-1 29 6 15,1 16 0-15,-4 8 9 16,-5 5 0-16,-14 5 26 15,-17-1-26-15,-3-4 0 16,-20-5 0-16,-23-8 9 16,-13-14-9-16,-6-13 0 15,-6-11 6-15,2-7 69 16,1-7-73-16,9-28-1 0,7-5 47 16,10-8-48-16,5 1-18 15,15 6-48-15,19 5-86 16,0 16-174-16,0 5-961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2:04.1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12 1788 0,'0'0'996'16,"0"0"-866"-16,0 0-46 15,0 0 37-15,0 0 59 16,213 0-68-16,-140 0-85 0,9 0-21 16,3 0-6-1,0 0 1-15,-11 0-2 0,-1 2-153 16,-27 11-405-16,-20 0-298 0</inkml:trace>
  <inkml:trace contextRef="#ctx0" brushRef="#br0" timeOffset="197">57 392 2760 0,'0'0'552'0,"0"0"-510"16,0 0-24 0,186-4 103-16,-91-5-95 0,9 5-26 15,41 4-53-15,-27 0-477 16,-16 0-1253-16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2:02.5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0 589 1517 0,'0'0'631'16,"0"0"-430"-16,0 0-60 16,0 0 66-16,0 0 14 15,0 0-51-15,0 0-146 16,0 0 5-16,0-4 52 15,15-5-65-15,12-3-1 16,5-5-5-16,11-13-9 16,7-5 40-16,5-12-41 15,4-9 0-15,0-6-11 16,-7 1 11-16,-10 0-12 16,-8 9 3-16,-15 5 9 0,-6 8 72 15,-6 12-65 1,-4 2 26-16,-3 13 42 0,0 5-25 15,0 7-5-15,0 0-42 16,0 31 10-16,0 24 4 16,0 22-16-16,-3 15-1 15,-4 5 24-15,0 5-23 16,4-5 15-16,0-5-10 16,3-12 6-16,0-9 14 15,0-15-20-15,-3-12-6 16,3-15 0-16,0-6 1 15,-4-10 6-15,4-4-7 16,-3-5-18-16,3-4 5 16,0 0-143-16,0 0-58 0,0 0-327 15,0-10-770-15</inkml:trace>
  <inkml:trace contextRef="#ctx0" brushRef="#br0" timeOffset="336">1204 568 1450 0,'0'0'1078'0,"0"0"-855"0,0 0-126 16,0 0 129-1,0 0-58-15,0 0-89 0,0 0 11 16,184-27-72-16,-116 27 0 16,14 0 19-16,6 0-19 15,4 0 54-15,0 0-72 16,-10 0 0-16,-10 0 35 16,-16 3-34-16,-17 3-2 15,-13 2-34-15,-14-2-82 16,-12 0-55-16,-3 5-308 15,-26-7-245-15,-7 0-883 0</inkml:trace>
  <inkml:trace contextRef="#ctx0" brushRef="#br0" timeOffset="591">1748 194 1974 0,'0'0'471'16,"0"0"-379"-16,0 0 23 16,0 0 103-16,0 0 54 15,0 0-164-15,-3 170-57 16,3-94 67-16,0 4-64 16,0-1-33-16,0-3-11 15,-8-5 5-15,2-8-30 16,3-4-6-16,-3-12-109 0,2 3-156 15,-3-18-543-15,7-10-863 16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2:15.8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528 246 1520 0,'0'0'328'0,"0"0"-269"16,0 0-5-16,0 0 131 0,0 0 8 16,0 0-80-1,40 0-48-15,-34 0 29 0,0-4 42 16,-3-12-62-16,-3 2 4 16,0-7-21-16,0-2-32 15,0-4 34-15,0 0-34 16,-15 1 9-16,-12-1-25 15,-5 3 21-15,-5 4-30 16,-5 9 32-16,-7 5-32 16,-1 6 60-16,-2 3-58 15,-4 26 17-15,5 12 11 16,-3 9-12-16,9 8-10 0,8 11-4 16,15-1 10-16,9 3 0 15,13-4-14-15,0-3 0 16,4-3 14-16,30-12-13 15,14-10-2-15,9-10-16 16,13-16-59-16,1-13 35 16,2 0-77-16,-4-28 11 15,-10-15 106-15,-10-9-33 16,-13-6 34-16,-10-1 2 16,-13 0 46-16,-6 10 89 15,-7 10-75-15,0 9 31 16,0 15 53-16,-14 15-86 15,-6 0-15-15,5 29-13 0,-5 30-22 16,7 19 43 0,3 7-53-16,6 6 0 0,4-1 29 15,0-13-29-15,0-5-2 16,4-14-11-16,9-13 13 16,6-16-18-16,-2-14-68 15,0-11-76-15,2-10-95 16,-6-24-568-16,-3-5-1330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2:16.1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 2671 0,'0'0'545'16,"0"0"-507"-16,0 0 84 15,0 0 111-15,0 0-97 16,0 0-49-16,0 0-72 15,17-9 2-15,-17 9-17 16,3 0-60-16,6 0-62 0,2 0-121 16,-2 4-580-16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2:17.6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18 2354 1534 0,'0'0'329'15,"0"0"-241"-15,0 0 66 16,0 0 96-16,0 0-72 0,173 30-80 16,-113-30-55-16,5 0-37 15,8 0 28-15,-2-8-34 16,1-14 0-16,-6-4 24 15,-11-4-9-15,-12 3-5 16,-13-5 14-16,-15 0 58 16,-10-3 62-16,-5-7-95 15,0 4-7-15,-11-3 28 16,-18 3-26-16,-7 2-2 16,-7 11-9-16,-5 9 3 15,-12 10 28-15,-5 6-57 16,-5 3 4-16,2 33 28 0,0 14-9 15,5 8 27-15,7 13-36 16,8 10 30-16,11 1 27 16,11 2-77-16,13 2 5 15,13-1 15-15,0-7-19 16,22-7 17-16,32-17-11 16,14-15-8-16,25-21 3 15,17-18-3-15,21-4-12 16,7-37-38-16,25-23-37 15,-36 5-215-15,-34 6-1208 0</inkml:trace>
  <inkml:trace contextRef="#ctx0" brushRef="#br0" timeOffset="1782">834 1617 1542 0,'0'0'286'0,"0"0"-140"0,-11 0-29 0,11 0 50 0,0 0 86 0,0 0-159 0,0 0-48 16,0 0 33-16,0 0-49 15,0-3 10-15,20 2-16 16,13-12-4-16,19-8 26 16,13-8-46-16,17-12-22 15,11-6 1-15,4-6-61 16,-1 0 16-16,-11 0-4 15,-11 8-7-15,-17 13 69 16,-18 8-44-16,-22 15-136 16,-11 8-154-16,-6 1-1529 0</inkml:trace>
  <inkml:trace contextRef="#ctx0" brushRef="#br0" timeOffset="2064">1203 1128 993 0,'0'0'1045'0,"0"0"-894"16,0 0-100-16,0 0 66 15,0 0 56-15,175-94-64 16,-98 76-63-16,5 3 20 15,0 7 35-15,-6 8-66 0,-14 0 27 16,-13 15-3-16,-20 14-37 16,-16 9 29-16,-13 9-51 15,0 23-33-15,-25-12-297 16,-1-9-637-16</inkml:trace>
  <inkml:trace contextRef="#ctx0" brushRef="#br0" timeOffset="2701">2264 740 1839 0,'0'0'249'0,"0"0"-221"15,0 0 7-15,0 0 17 16,0 0 63-16,213-39-75 16,-134 4-40-16,3-3 17 15,-8-13-17-15,-11-5 0 16,-10-6 33-16,-18-5-27 0,-15-1 6 15,-10-1 102 1,-10 9-14-16,0 7 76 0,-20 11-60 16,-5 19-35-16,-6 19 24 15,2 4-65-15,2 40-11 16,1 29-20-16,3 23 3 16,7 17 24-16,4 10-36 15,4-2 0 1,2-3 4-16,6-7-4 0,-3-15-18 15,0-19 18-15,0-21 0 16,-5-13-24-16,5-19 1 16,0-16 23-16,0-4 26 15,3-6-20-15,0-33-6 16,0-11-19-16,12-12 19 16,19-2-14-16,11 5 7 0,4 12-16 15,2 14 23 1,2 19-18-16,-4 14 12 0,-6 0-25 15,-4 29 31-15,-7 13 18 16,-9 2-18-16,-8 3 0 16,-5-3 1-16,-7-6 5 15,0-12-12-15,0-5-65 16,0-9-204-16,0-6-99 16,0-6-177-16,0 0-986 0</inkml:trace>
  <inkml:trace contextRef="#ctx0" brushRef="#br0" timeOffset="3399">3443 764 1448 0,'0'0'547'16,"0"0"-327"-16,0 0 5 15,0 0-49-15,0 0 74 16,0 0-132-16,-196 0-54 15,152 38 20-15,9 6-46 16,15 9-16-16,14-3-22 16,6 0-7-16,9-6 6 15,28-8-118-15,11-10-99 16,9-11 41-16,-3-13 8 0,-1-2-40 16,-7-11 31-1,-10-21 116-15,-10-10 62 0,-12 2 12 16,-11-2 82-16,-3 6 100 15,0 13-25-15,0 14 20 16,-8 9-56-16,-1 0-91 16,6 29 25-16,3 7-67 15,0 5 1-15,3-6-9 16,20-8 8-16,3-12-73 16,1-10-15-16,-1-5 28 15,0-3 48-15,-3-29-14 16,-1-7 26-16,-2-4 0 15,-6 4 0-15,-5 10 0 16,2 17 46-16,-8 12-13 16,3 2 13-16,0 37-41 0,4 9 4 15,-4 5 1-15,5-1-10 16,-5-4-25-16,5-7 10 16,-5-15-10-16,-3-9-20 15,-3-17-39-15,0 0 84 16,0-11 20-16,0-27-20 15,0-9 0-15,0-6-1 16,0-5 1-16,0 1 33 16,23 7-33-16,6 12 0 15,7 14 6-15,0 18-5 16,4 6 15-16,-5 9-5 16,1 23 1-16,-5 10 71 15,-5 5-59-15,-7 0 34 0,-7-6-14 16,-1-2-35-16,-5-10-9 15,-3-9-26-15,0-4-102 16,2-15-67-16,-2-1-309 16,3 0 107-16</inkml:trace>
  <inkml:trace contextRef="#ctx0" brushRef="#br0" timeOffset="3888">4635 822 1894 0,'0'0'350'16,"0"0"-148"-16,0 0 37 15,-184 36 58-15,128-1-41 16,14 4-170-16,13 4-49 0,21 2-15 16,8-3-22-16,17-8-6 15,25-2-92-15,15-12-93 16,5-10-70-16,3-10 19 15,-6 0-105-15,-10-19 97 16,-9-12 85-16,-18-5 165 16,-11-5 88-16,-11 0 117 15,0 6 101-15,0 5-92 16,-14 13 19-16,-5 14-33 16,2 3-112-16,0 23-35 15,8 24-5-15,3 18-27 16,6 9 34-16,0 10-55 0,0 4 0 15,15 5 19-15,12 4 4 16,-4-6 2-16,-6-5-17 16,-14-7-7-16,-3-10 53 15,-14-16-54-15,-28-9 0 16,-7-18 26-16,-4-11-25 16,4-15 0-16,4 0 15 15,8-20-15-15,12-18 37 16,11-17-38-16,14-7-41 15,0-12 16-15,56-43-119 16,-4 18-205-16,-7 7-400 0</inkml:trace>
  <inkml:trace contextRef="#ctx0" brushRef="#br0" timeOffset="4214">3185 215 1647 0,'0'0'306'0,"0"0"-120"16,0 0 27-16,0 0 18 15,0 0-82-15,0 0-91 16,0 0-58-16,209 88-32 16,-137-88-146-16,-16-14-299 15,-7-9-430-15</inkml:trace>
  <inkml:trace contextRef="#ctx0" brushRef="#br0" timeOffset="4322">3630 79 1572 0,'0'0'505'16,"0"0"-309"-16,0 0 6 15,0 0-27-15,0 0-94 16,0 0-81-16,209 19-91 0,-143 0-401 16,-7 2-507-16</inkml:trace>
  <inkml:trace contextRef="#ctx0" brushRef="#br0" timeOffset="4751">5443 647 1991 0,'0'0'383'15,"0"0"-177"-15,0 0-28 16,0 0 19-16,0 0-85 16,0 0-100-16,0 0-12 15,-150 54-1-15,133-9-23 16,14-2 24-16,3 5-98 15,3-7 14-15,30-3 57 16,5-5-27-16,6-4 13 16,-6-2 11-16,2-4 30 15,-14-2 37-15,-10 0-7 16,-13-4-17-16,-3 1 38 0,-6-7-22 16,-25 1-22-1,-12-3 3-15,0-2-20 0,4-6-18 16,6-1-189-16,10 0-341 15,9-17-830-15</inkml:trace>
  <inkml:trace contextRef="#ctx0" brushRef="#br0" timeOffset="5037">5653 843 1787 0,'0'0'335'0,"0"0"-138"16,0 0 110-16,0 150-119 16,0-103-55-16,26-4-54 0,13 1-71 15,7-13 27-15,4-10-24 16,-5-8-4-16,-5-13-14 16,-11 0-13-16,-7-13-15 15,-5-21 24-15,-11-9 22 16,-6-10-10-16,0-8 16 15,-6-4-17-15,-20-4 40 16,-7 11-40-16,-10 8-38 16,-22 9-149-16,9 11-517 15,7 13-1324-15</inkml:trace>
  <inkml:trace contextRef="#ctx0" brushRef="#br0" timeOffset="5299">5724 498 1901 0,'0'0'371'0,"0"0"-67"16,0 0-9-16,0 0-93 15,0 0-105-15,190-68-86 16,-160 68-11-16,-4 9-39 16,3 8-154-16,-5-2-71 15,2-6-121-15,-6-3 74 16,3-6 172-16,-4 0 139 15,4-23 9-15,0-16 175 16,10-11 104-16,2-8 30 0,11-7-103 16,1-2-133-1,1-9-82-15,-8 18-381 0,-5 8-1999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2:23.6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170 204 1744 0,'0'0'372'16,"0"0"-263"-16,0 0-5 15,0 0 127-15,-45 165-68 16,25-75-12-16,0 12-105 16,0-1-6-16,1 1 54 15,2-11-76-15,5-18 6 16,1-17-13-16,8-17-4 16,0-19 5-16,3-16-12 15,0-4 0-15,0-24-19 0,0-29-23 16,0-21 9-16,11-15-10 15,4-16 19-15,2-8 7 16,2-4-16-16,4 2 33 16,8 9 20-16,0 16-19 15,9 18 14-15,6 25 38 16,10 23-46-16,3 16 41 16,6 8-48-16,4 2 0 15,2 21 18-15,2 5-17 16,-2-5-1-16,-5 2 0 15,-7-2-72-15,-23 0-98 16,-16-6-341-16,-20-4-221 0</inkml:trace>
  <inkml:trace contextRef="#ctx0" brushRef="#br0" timeOffset="195">91 626 1704 0,'0'0'284'0,"0"0"-192"15,0 0-42-15,214 0 83 16,-122-10 13-16,-4 2-129 16,7 8-17-16,-20 0-163 0,-30 0-439 15</inkml:trace>
  <inkml:trace contextRef="#ctx0" brushRef="#br0" timeOffset="400">0 990 1957 0,'0'0'275'16,"0"0"-209"-16,0 0 47 15,167 9 16-15,-82-9-37 16,6 0-84-16,-6 0-8 16,14 0-76-16,-26 0-408 15,-21 0-795-15</inkml:trace>
  <inkml:trace contextRef="#ctx0" brushRef="#br0" timeOffset="1506">838 608 1960 0,'0'0'305'0,"0"0"-239"16,0 0 78-16,20 150 35 16,-3-91-109-16,3-6-21 15,9-8-49-15,4-13 0 16,2-15 0-16,4-17-44 0,-2 0-57 15,-1-17 38-15,-7-25 60 16,-6-8-10-16,-3-3 15 16,-11 6-2-16,-5 8 80 15,-4 16-10-15,0 11 30 16,0 12 28-16,0 4-107 16,0 31 48-16,0 9-67 15,0 6 29-15,3 3-6 16,17-3-20-16,3-9-4 15,0-6-1-15,2-8 0 16,4-12 0-16,-1-9-9 16,1-6-68-16,7 0-21 0,3-27-5 15,7-14-4-15,6-12-36 16,4-15-26 0,3-7 15-16,-4-11-5 0,4-12 109 15,-6-3 44-15,-7 1 6 16,-7 3 9-16,-10 12-7 15,-15 11 56-15,-11 19 51 16,-3 16-11-16,-3 13 69 16,-20 14-27-16,-7 6-57 15,-5 6 39-15,-2 2-30 16,-5 29-28-16,-4 9 23 16,4 17-62-16,-1 8 12 15,4 5-1-15,5 10-24 16,8-1 36-16,4 3-40 15,8 0-8-15,11-1 31 0,3-8-30 16,0-2-1-16,13-10 0 16,16-7-23-16,8-10 22 15,11-15-80 1,6-11 21-16,5-12 11 0,2-6-93 16,5 0 19-16,0-26 46 15,-4-13 26-15,-7-2 39 16,-5-6-12-16,-15-3 24 15,-13 0 17-15,-11 5 5 16,-11 5-3-16,0 6 16 16,-20 5 18-16,-16 11 56 15,-7 9-80-15,1 9-6 16,-1 0 60-16,7 25-56 0,7 15-6 16,9 16 2-16,8 7-21 15,8 1 14-15,4-2-16 16,0-3 0-16,27-9-10 15,11-9 4-15,15-14-33 16,9-9-48-16,4-18-26 16,2 0 58-16,-3-15-45 15,-9-23 43-15,-7-7 51 16,-10-5 12-16,-11 0 22 16,-10 3 22-16,-10 9 20 15,-5 11 80-15,-3 16-54 16,0 11-23-16,0 0-40 15,0 32-33-15,0 12-1 0,0 6 0 16,0 0 1 0,3-3-10-16,3-6 7 0,1-12-24 15,-1-7-24-15,-6-16-33 16,0-6 41-16,0 0 43 16,0-28 17-16,0-12 43 15,0-12-37-15,7-11 42 16,15 1-3-16,9 1-32 15,11 5 12-15,7 17-30 16,16 31-12-16,-9 8-96 16,-13 0-552-16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2:04.35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0 585 2356 0,'0'0'218'0,"0"0"-218"15,0 0 0-15,0 0 60 0,240-38 11 16,-146-2-36-16,11-14-34 16,0-5-2-16,-4-3-46 15,-22-3-14-15,-19 4 32 16,-35 4 5-16,-22 4 12 16,-3 12 12-16,-25 9 42 15,-25 14 70-15,-13 18-67 16,-5 0 28-16,-3 25 33 15,5 27-13-15,4 19-1 16,12 11-32-16,15 13-33 0,15 5 53 16,10-1-68-1,10 2-6-15,0-10 28 0,16-11-34 16,18-13 0-16,1-11 0 16,10-17-41-16,8-15-18 15,32-24-182-15,-13 0-236 16,-5-12-157-16</inkml:trace>
  <inkml:trace contextRef="#ctx0" brushRef="#br0" timeOffset="692">1036 694 1935 0,'0'0'378'0,"0"0"-265"0,0 0 104 15,0 0 75-15,0 0-127 16,-195-23-41-16,147 46-106 16,5 12-1-16,14 7 35 15,10 3-45-15,19-2-7 16,0-1-15-16,15-8-29 16,29-9 13-16,7-10-83 15,9-15-45-15,-1 0 32 16,-1-27-16-16,-11-7 52 15,-12-3 66-15,-13 9 25 16,-8 9 48-16,-8 11 50 16,-6 8 54-16,0 0-31 15,3 11-85-15,2 18 4 0,1 10-31 16,7 0 0-16,7-7-6 16,3-6-3-16,6-11-10 15,0-9 2-15,4-6-38 16,1-13-5-16,-3-27 6 15,3-6 14-15,-5-8 16 16,0 4-1-16,-2 11 16 16,-7 13-11-16,-5 17 11 15,-5 9-19-15,0 11 7 16,-7 30 12-16,-3 10 39 0,0 5-39 16,0-3 6-1,0-5 7-15,0-14-12 16,0-9-2-16,0-17 2 15,0-8 10-15,0 0 50 16,0-30-61-16,0-11-7 0,0-11-1 16,27-7-8-16,2 0-14 15,10 7-3-15,-2 8 33 16,-2 18 20-16,-5 18-19 16,-7 8 41-16,-3 14 41 15,-8 33-12-15,-5 10-14 16,-1 10-12-16,-3-2-3 15,0-4 25-15,8-9-67 16,3-12-1-16,-2-16-19 16,2-13-88-16,-2-11-133 15,-2-13-254-15,-10-18-454 0</inkml:trace>
  <inkml:trace contextRef="#ctx0" brushRef="#br0" timeOffset="926">963 609 1962 0,'0'0'186'0,"0"0"-186"15,0 0-26-15,79-162 26 16,-31 114 158-16,6 5-27 15,-9 11-110-15,-8 12-21 0,-6 14 0 16,3 6-104-16,-11 0-163 16,-4 14-922-16</inkml:trace>
  <inkml:trace contextRef="#ctx0" brushRef="#br0" timeOffset="1074">1555 226 2192 0,'0'0'350'0,"0"0"-249"16,0 0-92-16,0 0-9 15,249 74-16-15,-170-55-486 16,-11 3-1519-16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2:33.6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47 319 1532 0,'0'0'657'0,"0"0"-471"0,0 0-73 16,0 0 36-16,0 0 33 0,0 0 44 15,0 0-144-15,160 101-3 16,-101-47-31-16,-3 5-7 16,-4-2 5-16,-6-5-41 15,-4 0-4-15,-5-9-2 16,-7-1-23-16,-7-10-91 15,-14-8-144-15,-6-11-295 16,-3-7-229-16</inkml:trace>
  <inkml:trace contextRef="#ctx0" brushRef="#br0" timeOffset="225">538 303 1721 0,'0'0'350'0,"0"0"-194"16,0 0-1-16,0 0 98 16,0 0 27-16,0 0-151 15,-121 203-69-15,66-134-24 16,-12 0-9-16,2 1 9 16,-1-12-36-16,4-5-32 15,14-14 8-15,14-16-134 16,19-23-68-16,10 0-333 15,5-17-1044-15</inkml:trace>
  <inkml:trace contextRef="#ctx0" brushRef="#br0" timeOffset="689">901 649 485 0,'0'0'1445'16,"0"0"-1240"-16,0 0-137 16,207 2 114-16,-128-2 2 15,-1 0-94-15,-3 0-60 16,-7 0-5-16,-12 0-19 16,-13 0-6-16,-17 0 16 0,-16-2-15 15,-10-5 74 1,0-3 101-16,-16-6-101 0,-13-8 13 15,-8-1-29-15,1-5 7 16,-4-1-8-16,9 10-21 16,0-1 31-16,11 10-34 15,8 6-14-15,9 6 8 16,3 0-28-16,0 0-7 16,15 23 6-16,25 11 1 15,7 1 0-15,5-1 0 16,4 3 0-16,2-5-14 15,-5-3 14-15,-8-2 0 16,-8-3 0-16,-18-4 0 16,-15 3 2-16,-4 3-2 15,-23 1-6-15,-20 5-8 0,-10-2-29 16,7-6-37-16,7-12-74 16,13-9-309-16,13-3-329 0</inkml:trace>
  <inkml:trace contextRef="#ctx0" brushRef="#br0" timeOffset="1253">2379 478 1976 0,'0'0'354'16,"0"0"-226"-16,0 0 3 15,0 0 82-15,0 0-55 16,0 0-110-16,0 0-22 15,162-110-3-15,-112 110 4 16,-4 4 29-16,-4 25-55 16,-10 11 12-16,-15 16 15 15,-14 14-11-15,-3 3 23 0,-15 9-17 16,-35 4-22 0,-9-1 28-16,-10-6-28 15,1-11-1-15,-5-12 7 0,12-17-5 16,5-19 10-16,17-11-11 15,10-9 8-15,12 0 6 16,11-23-15-16,6-13-8 16,0-2 8-16,9 0 0 15,20 5-16-15,7 12 16 16,4 10 0-16,2 11-8 16,1 0 17-16,-1 18-9 15,-2 11 19-15,-1 0-19 16,4 3 24-16,2-8-24 15,1-9 0-15,7-15-7 16,12-10-84-16,-10-27-251 0,-8-8-639 16</inkml:trace>
  <inkml:trace contextRef="#ctx0" brushRef="#br0" timeOffset="1506">2980 307 2299 0,'0'0'343'0,"0"0"-273"16,0 0 42-16,0 0 72 0,0 0-89 16,173-21-54-16,-117 21-35 15,1 0 45-15,-6 0-37 16,-5 0-13-16,-7 0-2 15,-5 6-51-15,-15-4-188 16,-6-2-110-16,-13 0-685 0</inkml:trace>
  <inkml:trace contextRef="#ctx0" brushRef="#br0" timeOffset="1678">3263 0 2063 0,'0'0'376'0,"0"0"-198"16,0 0 110 0,0 158-8-16,0-84-157 0,-5 7-83 15,-1-5-40-15,-8 20-30 16,2-27-136-16,2-13-605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2:32.9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1094 1850 0,'0'0'328'0,"0"0"-291"15,0 0-27-15,0 0 89 16,0 0 42-16,0 0-45 16,59 12-35-16,-14-12-40 15,9-8 54-15,8-17-59 16,9-4-15-16,8-12 22 0,9-9-23 15,0-8-1-15,5-13-58 16,-11-5-67-16,-14-8 60 16,-14-4 1-16,-23 2 62 15,-11 4 3-15,-14 5 13 16,-6 3 39-16,0 9 42 16,0 9 36-16,-15 9 24 15,-5 10-11-15,-2 10-56 16,-6 11 1-16,-4 16-38 15,-1 0-5-15,-7 30-27 16,5 23-18-16,-1 24 25 16,10 20-25-16,3 15 0 15,10 12 11-15,2 3-10 16,5-4 10-16,6-2-11 0,0-11 8 16,0-14-4-16,3-11-4 15,17-11-6-15,6-11-4 16,7-13-47-16,7-18 15 15,2-11 14-15,4-19-8 16,2-2-15-16,5-12-6 16,-4-29-25-16,4-9-25 15,-7-8 51-15,-7-5 56 16,-2 4-9-16,-12 9 9 16,-8 14 14-16,-11 13 22 15,-3 15 65-15,-3 8-17 16,0 0-68-16,0 31 19 15,0 14-35-15,-3 2 0 16,0 4 20-16,3-3-20 0,0-11-2 16,3-8-10-16,17-5 5 15,3-15-16-15,0-9 10 16,5 0-44-16,3-26 56 16,1-13-49-16,1-8 20 15,-1 3 13-15,-2 2 17 16,-4 11-9-16,-3 12 9 15,-6 16 0-15,-8 3 1 16,1 9 0-16,-7 27 10 16,-3 7-10-16,0 2 5 15,3 2 9-15,-3-4-15 16,3-15 0-16,2-8 9 0,-5-9-9 16,3-10-1-16,-3-1 0 15,0 0 1-15,3-26 7 16,3-13-7-16,11-6 0 15,3 2-4-15,5 0 4 16,9 3-2-16,-2 15-7 16,4 12 9-16,1 13-15 15,-5 0 15-15,-2 30 0 16,-4 14 32-16,-3 9 1 16,-7 3 0-16,-4-3-14 15,-1-8-19-15,-5-11 24 16,-6-10-24-16,0-11 0 15,0-10 21-15,0-3-11 16,0 0 14-16,-6-19-15 16,-5-10 3-16,11-10 15 0,0-9-27 15,0-4-5-15,28-4 4 16,10 6 2-16,9 3-10 16,7 9 3-16,9 11 6 15,5 12-1-15,2 15-5 16,-2 0 6-16,-5 24 23 15,-7 23 14-15,-14 9 43 16,-10 9-28-16,-6 3-18 16,-6-7 31-16,-7-4-40 15,4-9-11-15,-8-19-14 16,5-9 9-16,-8-13-9 16,5-7 0-16,-5 0-65 0,-3-50-60 15,0 2-334-15,-3-3-535 16</inkml:trace>
  <inkml:trace contextRef="#ctx0" brushRef="#br0" timeOffset="189">1552 525 2647 0,'0'0'295'0,"0"0"-290"0,0 0-5 16,0 0-114-16,0 0-348 15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2:36.0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92 692 1928 0,'0'0'239'15,"0"0"-186"-15,170 0-36 16,-88 0 2-16,29 0-19 16,-19 0-25-16,-23 0-532 0</inkml:trace>
  <inkml:trace contextRef="#ctx0" brushRef="#br0" timeOffset="1327">168 130 965 0,'0'0'1156'0,"0"0"-919"0,0 0-120 16,0 0 36-16,0 0 62 16,-20 192-34-16,20-94-110 15,0 13-18-15,0 7-5 16,0-4 4-16,0-8 39 16,0-8-89-16,0-10 7 15,-8-14 37-15,-1-16-5 16,0-10-19-16,-2-17-11 15,2-12-10-15,2-8 35 16,1-7-36-16,-1-4 0 16,4-4 0-16,3-26-8 15,0-13-35-15,0-16-58 0,0-14-36 16,3-15 21 0,-3-9-77-16,0-13 80 0,0-5 40 15,-10-6 24 1,-10 9 38-16,5 9 11 0,4 17 12 15,5 21 61-15,6 18 9 16,0 12 33-16,3 14-11 16,23 6-45-16,7 11 17 15,13 4-19-15,13 0-7 16,7 0 21-16,8 2-47 16,8 13 5-16,3-4-11 15,8 1-11-15,-2-6 19 16,-3-6-26-16,-6 0 0 15,-9 0-12-15,-16-3 12 0,-9-12-73 16,-20 4-29-16,-14-2-129 16,-14 9-35-16,-24 0-409 15,-14 4-816-15</inkml:trace>
  <inkml:trace contextRef="#ctx0" brushRef="#br0" timeOffset="1586">0 743 1989 0,'0'0'471'0,"0"0"-386"15,0 0-36-15,0 0 175 16,0 0 6-16,0 0-127 15,233-6-46-15,-148 0-7 16,3 3-31-16,-3 3-19 16,-6 0-16-16,12 0-270 15,-21 0-420-15,-15 0-815 0</inkml:trace>
  <inkml:trace contextRef="#ctx0" brushRef="#br0" timeOffset="1944">1448 0 1770 0,'0'0'316'16,"0"0"-191"-16,0 0 38 15,-204 109 79-15,133-35-2 16,1 18-84-16,8 14-68 16,10 11 18-16,7 8-28 15,11-3-14-15,11-6-14 0,10-13-35 16,13-10 25-16,0-13-40 15,13-15 0-15,24-11-17 16,8-19-46-16,40-24-161 16,-9-7-447-16,-10-4-1012 0</inkml:trace>
  <inkml:trace contextRef="#ctx0" brushRef="#br0" timeOffset="2423">1428 808 2082 0,'0'0'261'16,"0"0"-190"-16,0 0 117 15,0 0 7-15,0 0-17 16,190 33-130-16,-161 7-19 15,-16 11 72-15,-13 5-52 16,0 0-19-16,-19-1-21 16,-15-7-3-16,5-11 2 15,7-10-8-15,5-12-38 16,11-12 26-16,6-3-51 16,0-9-94-16,15-27-27 0,24-17-59 15,12-5-50 1,3-10-61-16,6 3 18 0,-7 6 172 15,-11 13 164-15,-10 15 136 16,-15 14 103-16,-8 10 101 16,-9 7 51-16,0 0-105 15,0 22-51-15,-15 17-32 16,-13 7-73-16,3 11-37 16,2-2-27-16,9-5-25 15,11-3 10-15,3-12-51 16,8-2-2-16,27-10-10 15,18-10-48-15,38-13-82 16,-9-16-319-16,-6-13-323 0</inkml:trace>
  <inkml:trace contextRef="#ctx0" brushRef="#br0" timeOffset="2711">2213 118 2232 0,'0'0'510'16,"0"0"-481"-16,0 0 74 15,0 0 119-15,0 0-60 16,170 204-29-16,-110-125-85 0,-1 13-1 16,0 5 37-1,-10 10-50-15,-7-2 28 0,-19 2-37 16,-14-2-23-16,-9 1 46 15,-3-9-48-15,-29-1-2 16,-4-14-22-16,-1-16-27 16,8-12-51-16,7-30-160 15,5-20-446-15,14-4-1078 0</inkml:trace>
  <inkml:trace contextRef="#ctx0" brushRef="#br0" timeOffset="2921">3414 938 2643 0,'0'0'311'0,"0"0"-198"16,0 0-78-16,0 0 145 15,174-23-56-15,-127 23-96 16,1 0-28-16,-5 0-76 15,-7 6-134-15,-13 17-457 16,-17-3-1063-16</inkml:trace>
  <inkml:trace contextRef="#ctx0" brushRef="#br0" timeOffset="3086">3270 1378 2588 0,'0'0'550'0,"0"0"-469"0,0 0 40 16,0 0-6-16,0 0-80 16,198 10-35-16,-113-10-38 15,-14-9-216-15,-12 1-791 16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2:51.3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63 2659 0,'0'0'282'15,"0"0"-282"-15,0 0 2 16,0 0 34-16,200-57 28 0,-138 51-40 15,7 6-24 1,-1 0-14-16,5 0-78 0,-21 21-394 16,-22 0-371-16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2:51.4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2787 0,'0'0'470'0,"0"0"-418"16,0 0-9-16,0 0-41 16,177 8 43-16,-101-8-45 0,51 0-50 15,-16 0-201-15,-12 0-812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2:49.72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32 473 1788 0,'0'0'241'0,"0"0"-86"16,0 0-77-16,0 0 119 15,0 0 21-15,0 0-77 16,0 0-15-16,-13 173-71 16,13-76-29-16,0 6 75 15,0-3-53-15,0-2-18 16,-10-15-1-16,7-13-29 15,-3-20 19-15,6-18-19 16,0-19-30-16,0-13 29 16,0-7-69-16,0-38 5 0,0-20 15 15,9-17 8-15,5-12 42 16,-5-15-60-16,2-8 45 16,-5-7 8-16,0-8 7 15,5 2-1-15,-2 8 0 16,7 26 1-16,1 19 48 15,9 30-23-15,6 17-1 16,10 22 52-16,12 8-29 16,5 0 2-16,3 8-5 15,3 13-43-15,1 3 40 16,2-6-41-16,-3-7-12 16,-2-2 6-16,-7-3-74 15,-11-6-149-15,-14 0-377 0,-22 0-393 0</inkml:trace>
  <inkml:trace contextRef="#ctx0" brushRef="#br0" timeOffset="204">120 702 2336 0,'0'0'262'15,"0"0"-194"-15,0 0-17 16,0 0 113-16,0 0-71 0,237 23-63 16,-162-28-29-16,35-17-2 15,-20 5-234-15,-19 6-420 0</inkml:trace>
  <inkml:trace contextRef="#ctx0" brushRef="#br0" timeOffset="491">1259 0 2410 0,'0'0'371'0,"0"0"-305"16,-94 172 44-16,38-72 104 15,-2 22-76-15,-1 9-20 16,6 2-97-16,13-1-1 16,15-8 59-16,11-11-61 15,14-17-10-15,0-16-8 16,24-15-40-16,11-21 4 16,41-26-192-16,-11-16-295 15,-5-2-217-15</inkml:trace>
  <inkml:trace contextRef="#ctx0" brushRef="#br0" timeOffset="737">1460 581 2381 0,'0'0'365'16,"0"0"-252"-16,0 0 7 15,0 0 133-15,71 186-134 16,-34-128-77-16,2-2-1 16,7 1-29-16,-1-8 1 15,5-5-13-15,-4-5-2 16,-1-9-12-16,-5-7-68 16,-1-17-102-16,-13-3-177 15,-6-3-467-15</inkml:trace>
  <inkml:trace contextRef="#ctx0" brushRef="#br0" timeOffset="953">1794 611 2179 0,'0'0'359'15,"0"0"-215"-15,0 0 80 16,0 0 23-16,-91 173-57 15,54-102-139-15,-8 2-17 16,-5 2-23-16,-2-8-11 16,2-5-1-16,12-19-144 15,14-12-123-15,11-20-377 0,10-11-700 16</inkml:trace>
  <inkml:trace contextRef="#ctx0" brushRef="#br0" timeOffset="1320">2284 73 2472 0,'0'0'385'0,"0"0"-344"16,0 0-33-16,0 0 135 15,0 0 19-15,105 155-84 16,-68-85-33-16,5 15-6 16,1 8 57-16,-1 7-71 15,-5 0-5-15,-8 3 35 16,-16-1-47-16,-13-1-7 15,0 2-1-15,-39-2 7 16,-14-8-16-16,-10-6-57 16,6-21-115-16,3-15-86 15,15-21-549-15,16-22-1301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2:47.59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78 2002 0,'0'0'469'0,"0"0"-423"16,0 0 62-16,0 0 98 15,0 0-41-15,0 0-68 16,144 197-79-16,-95-144 31 16,7-2-49-16,-8-7 2 15,-2-2 26-15,-7-8-28 16,-10-7-45-16,-6-4-106 16,-6-10-145-16,-11-13-229 15,1 0 44-15,-7 0-1147 0</inkml:trace>
  <inkml:trace contextRef="#ctx0" brushRef="#br0" timeOffset="184">389 136 707 0,'0'0'1038'16,"0"0"-734"-16,0 0-102 16,0 0 89-16,0 0-40 15,-92 172-103-15,56-101-12 16,-7 0-80-16,1-1-13 15,-1-8-43-15,7-12 1 0,10-12-2 16,9-22-160-16,11-12-298 16,6-4-220-16</inkml:trace>
  <inkml:trace contextRef="#ctx0" brushRef="#br0" timeOffset="642">802 385 1925 0,'0'0'254'16,"0"0"-191"-16,167 0 103 16,-93 0-1-16,5 0-34 15,-6 0-68-15,-8 0-50 0,-7 0 21 16,-8 0 8-16,-18 0-15 15,-9 0 17-15,-16 0-43 16,-7 0 48-16,0-10 28 16,-19-7-56-16,-12-6 23 15,-7-4-26-15,-1-2-8 16,-4 3 34-16,4-5-37 16,5 10-6-16,12 4 26 15,5 5-12-15,11 10 53 16,6 2-63-16,0 0-4 15,6 2 21-15,24 23-20 16,13 4-2-16,8 0 0 16,6 3 0-16,2 3 5 15,-8-2-5-15,-5 4 0 16,-16-6 12-16,-17 4-11 0,-13 4-1 16,-10 3 0-16,-35-2-31 15,-11-3-17-15,-10-6-113 16,18-10-171-16,14-15-317 0</inkml:trace>
  <inkml:trace contextRef="#ctx0" brushRef="#br0" timeOffset="1111">2042 149 2458 0,'0'0'350'0,"0"0"-270"15,0 0-31-15,0 0 76 16,0 0 1-16,0 0-81 16,0 0-45-16,105-103 22 15,-59 103-22-15,-1 4 0 16,-5 24 27-16,-7 20-9 15,-13 17 13-15,-20 10-5 16,0 14 7-16,-30 8 33 16,-22 0-66-16,-13-8 1 15,-8-6 2-15,-2-19-2 0,5-11 6 16,5-13-7-16,17-21 1 16,11-10 1-16,14-9-2 15,14 0-14-15,9-9-1 16,0-10-6-16,15 0 20 15,22 4-7-15,5 5 8 16,4 10 29-16,-4 0-29 16,1 0 35-16,0 13-5 15,-1-1-30-15,5-4 0 16,2-4-8-16,25-4-131 16,-15-12-198-16,-5-13-578 0</inkml:trace>
  <inkml:trace contextRef="#ctx0" brushRef="#br0" timeOffset="1364">2638 0 2419 0,'0'0'336'15,"0"0"-221"-15,0 0-52 16,0 0 94-16,0 0 42 16,0 0-99-16,0 0-79 15,170 7 20-15,-120-7-41 0,-1 0-33 16,10 0-61-16,-14 0-416 16,-8 0-815-16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2:46.7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0 767 1622 0,'0'0'342'16,"0"0"-157"-16,0 0-1 15,0 0 82-15,0 0-2 16,0 0-114-16,20 101-52 16,-3-93-48-16,2-2 40 15,10-6-72-15,11 0 1 16,8 0 22-16,15-24-39 16,12-14-1-16,14-15-1 15,9-8-37-15,7-12 13 16,-5-11-90-16,-4 1 0 0,-20 1-7 15,-21 9-12-15,-19 4 76 16,-22 14 27-16,-11 5 30 16,-3 12 23-16,-3 5 10 15,-22 5 62-15,0 9-7 16,-7 7-46-16,1 9 46 16,-1 3-22-16,2 0-36 15,4 22 23-15,0 18-52 16,1 16 13-16,-3 21 14 15,5 18-27-15,1 7 35 16,-1 14-22-16,6 1-8 16,5-5 37-16,1-7-43 15,11-10 0-15,0-15 0 0,0-19 5 16,14-13-22-16,15-21 7 16,4-19-66-16,2-8 35 15,2-3-62-15,2-29 52 16,-5-10 11-16,-6-2 8 15,-2 3 20-15,-9 6 5 16,0 8 7-16,-11 13 14 16,-3 10-13-16,0 4 31 15,-3 5 26-15,4 29-34 16,3 4 41-16,2 6-65 16,1 4 0-16,10-8 13 15,3-7-13-15,9-10-1 16,7-10-5-16,7-13-26 0,4 0 26 15,-2-24-76 1,1-14 46-16,-2-9 23 0,-1-5-8 16,-7-1-5-16,-7 10 20 15,-9 10 6-15,-10 16 30 16,-3 14-29-16,-10 3 54 16,0 19 50-16,0 18-69 15,0 8-14-15,-3 4-6 16,-10-2-15-16,3-3 22 15,7-14-23-15,0-6 0 16,3-13-4-16,0-7 4 16,0-4-15-16,0 0-12 15,0-17 19-15,19-16-20 0,7-5 28 16,3-8-12-16,8 6 0 16,-4 5 7-16,-4 13 5 15,-3 14-13-15,-7 8 13 16,-5 13 53-16,-5 24-52 15,-1 12 14-15,-5 5 33 16,-3 2-36-16,0-6 8 16,0-11-20-16,0-10 0 15,0-12 7-15,0-11-7 16,0-6-12-16,0 0 10 16,0-26-28-16,0-13 24 15,12-7-6-15,15-10 12 16,8-1-12-16,12 2 12 15,2 7-4-15,3 10-2 0,4 11 12 16,0 17 16-16,-1 10 26 16,-2 0 16-16,-8 18 41 15,-2 22-84 1,-13 7 5-16,-7 3 12 0,-8 4-37 16,-7-5 35-16,-5-7-36 15,0-10 0-15,0-12-7 16,-3-8 7-16,0-12-33 15,3 0-38-15,-3-23-129 16,0-12-122-16,0-4-523 0</inkml:trace>
  <inkml:trace contextRef="#ctx0" brushRef="#br0" timeOffset="188">1317 514 3064 0,'0'0'325'0,"0"0"-325"16,0 0-172-16,0 0 128 16,0 0-243-16,0 0-1353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2:53.0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117 342 1661 0,'0'0'282'0,"0"0"-143"15,0 0-2-15,0 0 42 16,0 0 1-16,0 0-63 16,0 0-57-16,-23 102 55 0,12-26-27 15,2 12-29-15,-5 7 12 16,1 2-57-16,7-7-5 15,6-6 13-15,0-14-21 16,0-7 17-16,0-20-18 16,0-10 0-16,0-12 0 15,3-10-6-15,-3-11 6 16,0 0-1-16,3-14-23 16,-3-28 15-16,0-21-16 15,0-17 14-15,0-16-1 16,0-13 8-16,-6-8-11 15,-11-4 14-15,8 7 0 16,3 13-5-16,6 24 6 0,0 18 0 16,6 21 42-1,17 12-36-15,6 11 6 0,7 2-7 16,7 9-4-16,10 4 25 16,9 0-26-16,6 0 1 15,17 4 5-15,10 9-6 16,3-4-6-16,4-3-53 15,9-6-219-15,-26 0-318 16,-29 0-730-16</inkml:trace>
  <inkml:trace contextRef="#ctx0" brushRef="#br0" timeOffset="230">182 595 1888 0,'0'0'274'0,"0"0"-200"16,0 0 158-16,0 0-43 16,167 4-96-16,-93-4-34 15,12-4-58-15,29-15-1 16,-24 1-231-16,-15 5-567 0</inkml:trace>
  <inkml:trace contextRef="#ctx0" brushRef="#br0" timeOffset="523">1520 0 2034 0,'0'0'292'15,"0"0"-188"-15,0 0 37 16,-176 152 47-16,114-55-6 16,2 15-80-16,12 5-62 15,11 8 34-15,14-5-22 0,11-2-16 16,8-10-12-16,4-9-24 15,0-17 0-15,27-17-21 16,31-19-159-16,-2-19-203 16,-3-15-457-16</inkml:trace>
  <inkml:trace contextRef="#ctx0" brushRef="#br0" timeOffset="1047">1635 511 1420 0,'0'0'648'0,"0"0"-508"0,0 0-62 15,0 0 137-15,0 0-12 16,204-73-102-16,-159 73-30 15,-2 8 0-15,-11 24 7 16,-5 10 30-16,-18 11-69 16,-9 9 4-16,-3 6 49 15,-36 8-49-15,-17 1-18 16,-10-1-8-16,-5-5-16 16,3-9 31-16,5-8-32 0,10-16 0 15,14-9 8 1,13-11-8-16,9-9 7 0,11-7 5 15,6-2-12-15,0 0 32 16,0 0-32-16,6 0 0 16,17 0 0-16,10 0 1 15,7 0 4-15,2 0-5 16,4 0 6-16,-1 0 5 16,1 0-11-16,0 13 0 15,-2-2 14-15,1 1-14 16,-5 0 28-16,-5-4-20 15,-5-2-7-15,-10-3 14 16,-11-3-15-16,-3 0 0 0,-6 0-15 16,0 0-72-1,0-23-154-15,0-4-470 0,0-2-628 0</inkml:trace>
  <inkml:trace contextRef="#ctx0" brushRef="#br0" timeOffset="1332">2143 256 1639 0,'0'0'604'0,"0"0"-505"0,0 0 117 16,0 0 42-16,158 161-41 16,-101-81-49-16,-1 11-66 15,-13 6-22-15,-14 9 22 16,-25 6-79-16,-4 1-23 16,-66 45-63-16,-9-31-511 15,-4-16-1968-15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3:04.5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40 1031 0,'0'0'1184'16,"0"0"-822"-16,0 0-64 16,0 0 1-16,0 0-94 15,0 0-92-15,167 0-22 16,-101 0-46-16,13 0-4 15,15 0 7-15,11 0-14 16,7 0 9-16,-7 0-43 16,-8 0-15-16,-18 0 3 15,-23 0-85-15,-30 0-91 16,-20 4-413-16,-6 5-476 0</inkml:trace>
  <inkml:trace contextRef="#ctx0" brushRef="#br0" timeOffset="236">137 354 1714 0,'0'0'919'0,"0"0"-676"15,0 0-16-15,0 0-11 16,0 0 0-16,0 0-92 15,217 38-40-15,-138-38-6 16,2 0-55-16,1 0-22 16,0 0-1-16,23 0-99 0,-23 0-190 15,-14 0-821-15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3:32.43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1 831 0,'0'0'1547'0,"0"0"-1314"16,0 0-172-16,176 0 94 16,-131 26 32-16,-19 15-118 15,-12 9-69-15,-17 23-114 16,-34-8-478-16,-5-15-1639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3:02.4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527 0 1147 0,'0'0'389'0,"0"0"-233"16,0 0-3-16,0 0 4 15,0 0 19-15,-20 51 33 16,0-16-62-16,-3 3-18 16,-9 10 25-16,-10 10-45 15,-5 1-40-15,-2 6-1 16,1 2-30-16,2-2 35 15,-1 0-47-15,5-3-14 16,2-6 36-16,11-11-39 16,6-10 9-16,10-12-3 15,7-7-15-15,6-8 24 16,0-6-12-16,3 1-5 0,22-3 46 16,9 0-41-16,8 0 0 15,7 0-6-15,4-5 0 16,-1-3 6-16,4 1-12 15,-3-2 0-15,-1 6 4 16,-7 3-4-16,1 0-60 16,10-6-115-16,-13-2-350 15,-10-4-276-15</inkml:trace>
  <inkml:trace contextRef="#ctx0" brushRef="#br0" timeOffset="285">537 297 1714 0,'0'0'480'0,"0"0"-307"16,0 0 53-16,0 201 81 15,0-114-114-15,-4 6-46 16,1 4-69-16,-3 0-21 15,0-5 1-15,-2-10-40 16,2-5 5-16,0-12-22 0,-2-12 0 16,2-12-1-1,3-12-3-15,0-8-72 16,3-12-96-16,0-7-362 16,0-2-245-16</inkml:trace>
  <inkml:trace contextRef="#ctx0" brushRef="#br0" timeOffset="622">1362 813 1903 0,'0'0'623'0,"0"0"-518"16,0 0 106-16,0 0 89 16,0 0-120-16,0 0-87 15,0 0-42-15,184 6-18 16,-119-3 25-16,9-3-47 16,8 0-10-16,3 0 42 15,-6 0-41-15,-10 0 5 16,-10 0-7-16,-20 0-7 15,-13 0-1-15,-12 0-55 16,-14 0-85-16,0 0-81 16,0 0-333-16,-11 0-183 0</inkml:trace>
  <inkml:trace contextRef="#ctx0" brushRef="#br0" timeOffset="849">1810 442 1557 0,'0'0'931'16,"0"0"-712"-16,0 0-106 15,0 0 126-15,0 0 15 16,6 189-150-16,8-110-60 16,-4 7 8-16,-4 2-31 15,-3-2-1-15,-3-7-19 16,0-8-1-16,0-9 0 15,0-18-123-15,3-15-209 16,5-10-534-16,1-19-1232 0</inkml:trace>
  <inkml:trace contextRef="#ctx0" brushRef="#br0" timeOffset="1307">2651 254 2109 0,'0'0'561'0,"0"0"-469"16,0 0-25-16,0 0 190 0,0 0-96 15,170-72-104-15,-107 72-1 16,7 0-48-16,-2 22 13 15,-6 13 10-15,-10 15-16 16,-16 11 24-16,-22 14-16 16,-14 11-16-16,-11 7 25 15,-34 7-32-15,-15 3-1 16,-2-9 1-16,3-11 0 16,7-12 4-16,10-18-4 15,8-17 0-15,12-13 2 16,12-8-2-16,3-9 0 15,7 0 0-15,0 0 1 16,7-1 5-16,22 3-6 16,8-1 0-16,5-7 18 0,10 2-18 15,7-2 0-15,6 0 0 16,14 0 8-16,0 0-20 16,6 0-12-16,20 0-134 15,-20 0-332-15,-16-2-486 0</inkml:trace>
  <inkml:trace contextRef="#ctx0" brushRef="#br0" timeOffset="1837">3821 182 2234 0,'0'0'550'0,"0"0"-505"16,0 0 67-16,0 0 151 16,0 0-110-16,0 219-84 15,0-107-42-15,0 12 0 16,0-1 30-16,0 1-56 16,0-11 8-16,0-20 0 15,0-13-8-15,0-24-2 16,0-15 1-16,3-17 0 15,-3-9 5-15,0-15-5 16,0 0 0-16,0-28-1 0,3-15 11 16,3-10-10-1,4-15 0-15,10 0 8 0,0 6-16 16,9 10 8-16,4 13 0 16,2 12-1-16,8 9 3 15,7 18-8-15,-2 0 6 16,6 13 0-16,-6 19 3 15,1 10 4-15,-10 1-7 16,-13 4 0-16,-15-1 9 16,-11 0 5-16,-3-2-14 15,-34-9 6-15,-8-2 3 16,-5-9-9-16,1-10 0 16,-3-3 0-16,2-11 0 15,5 0 10-15,2 0-10 16,11 0-12-16,5-4 12 0,27-23-94 15,0 2-177-15,17-1-605 16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3:09.2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 0 1433 0,'0'0'1242'0,"0"0"-990"16,0 0-178-16,0 0 80 15,0 0 36-15,0 0-100 16,0 202-57-16,0-104 1 16,0 7-33-16,0 8 18 15,-8-7-11-15,5-2-1 16,3-11-2-16,-3-10-5 15,3-15 1-15,0-19 4 16,0-13-5-16,0-21-1 16,0-9 0-16,0-6-11 0,0 0 11 15,0-33-40-15,9-14 16 16,8-5 24-16,9-8-28 16,4 1 8-16,10 12 11 15,5 10-5-15,4 10 9 16,7 12 6-1,3 15 0 1,-1 0-8-16,1 15 9 0,-6 22-1 0,-13 11 11 16,-14-1-4-16,-23 6 28 15,-3 2-24-15,-23 0-10 16,-26-9 25-16,-7-12-26 16,-6-9 14-16,3-10 2 15,4-15-1-15,8 0 30 16,9-9-45-16,7-22 0 0,18-9-6 15,13-7-28-15,24-26-113 16,28 10-385-16,7 11-456 0</inkml:trace>
  <inkml:trace contextRef="#ctx0" brushRef="#br0" timeOffset="206">1045 544 1639 0,'0'0'728'16,"0"0"-454"-16,0 0 45 15,0 0-69-15,196 0-90 0,-117 0-115 16,12 0-31 0,0 0-14-16,-1 4-80 0,-8 13-143 15,-25 1-375-15,-26 4-165 0</inkml:trace>
  <inkml:trace contextRef="#ctx0" brushRef="#br0" timeOffset="387">1182 984 1627 0,'0'0'989'0,"0"0"-656"16,0 0-56-16,0 0-78 0,0 0-70 15,223 8-90 1,-152-10-39-16,37-4-48 0,-15 0-336 16,-16 6-1306-16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3:06.9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26 596 1242 0,'0'0'737'16,"0"0"-592"-16,0 0-89 15,0 0 132-15,0 0-62 16,0 0-96-16,170-180-12 16,-125 131-18-16,-2-5 0 0,-4-5 0 15,-5 6 25 1,-9 1 82-16,-5 6-4 0,-11 5 43 15,2 11-5-15,-8 10-27 16,-3 12 4-16,0 4-30 16,0 4-23-16,0 6 4 15,0 30-51-15,0 16 24 16,-3 22 21-16,-14 12-30 16,4 5 36-16,-3 4-26 15,3-7-20-15,4-6 2 16,4-11-24-16,2-6-1 15,3-21 0-15,-3-3-61 16,3-15-65-16,-3-7-132 0,0-2-344 16,-5-8-250-16</inkml:trace>
  <inkml:trace contextRef="#ctx0" brushRef="#br0" timeOffset="370">0 935 1877 0,'0'0'530'15,"0"0"-242"-15,0 0-13 16,0 0-19-16,0 0-112 0,0 0-69 15,0 0 34-15,16-5-38 16,3 5-14-16,8-1 25 16,5 1-35-16,7 0-7 15,10-3-11-15,7-1-23 16,6 0 31-16,10-12-37 16,1 7 0-16,-2 0 13 15,-6-5-12-15,-5 8-2 16,-10-5-6-16,-12 5 7 15,-11-1-7-15,-7 5-46 16,-20 2-128-16,0 0-305 16,0 0-1368-16</inkml:trace>
  <inkml:trace contextRef="#ctx0" brushRef="#br0" timeOffset="1341">1436 525 1877 0,'0'0'499'16,"0"0"-427"-16,0 0 67 15,0 0 43-15,221 0-47 16,-130 0-46-16,14 0-80 16,5 0 4-16,-5 0 10 15,-9 0-23-15,-14 0-138 16,-30 0-120-16,-19 0-312 15,-27 0-932-15</inkml:trace>
  <inkml:trace contextRef="#ctx0" brushRef="#br0" timeOffset="1808">1394 663 1958 0,'0'0'545'0,"0"0"-475"16,0 0 82-16,0 0 54 16,0 0-61-16,243 50-97 15,-149-50-47-15,11 0 35 16,3 0-36-16,-7-12-1 16,1-2-8-16,-11-4-39 0,-9 3-109 15,-13-4-98-15,-16-6-71 16,-21 2 21-16,-19-1 25 15,-13 4 97-15,-9-14 183 16,-33 3 30-16,-8-4 82 16,-2-4-3-16,-1 2 9 15,4-5 110-15,10 13-9 16,10 5 28-16,9 8-9 16,17 14-76-16,3 2-74 15,6 0-86-15,34 26-1 16,11 8 35-16,15 19-35 15,6-7-1-15,0 10 9 16,-7 0-8-16,-12 2 33 0,-13 4 19 16,-20-1-16-16,-20-2 5 15,0-5-23-15,-40-1-19 16,-16-3-1-16,0-14-69 16,7-11-47-16,17-17-203 15,19-8-415-15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3:11.1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0 863 1662 0,'0'0'319'16,"0"0"-74"-16,0 0-80 16,0 0 41-16,0 0 9 15,0 0-45-15,73 21-43 16,-18-9-11-16,10-7-43 16,8-1-15-16,1-4-23 15,-1 0-22-15,-8 0 19 16,-5 0-32-16,-18 0-41 15,-7 0-62-15,-2-4-213 16,-7-5-415-16,-9 1-1380 0</inkml:trace>
  <inkml:trace contextRef="#ctx0" brushRef="#br0" timeOffset="552">1309 80 2199 0,'0'0'371'0,"0"0"-265"16,0 0 14-16,0 0 94 15,198-68-76-15,-127 62-111 0,2 4-15 16,-8 2-6-1,-6 0 1-15,-21 8 5 0,-18 15-6 16,-20 11-6-16,0 6 46 16,-32 4-40-16,-24 10-5 15,-6-5 4-15,-7 1 8 16,4-9-11-16,9-8-2 16,13-7 0-16,11-9 7 15,13-11-7-15,8 1 0 16,11-7-1-16,0 3 3 15,0 0-11-15,14 0 9 16,18 5 0-16,7 4 4 16,4 7-4-16,-1-6 0 15,1 11-1-15,-4 4 3 16,-5 3 2-16,-9 4-4 0,-11 4 0 16,-11 0-1-16,-3-5 7 15,-17-1-6-15,-22-3 6 16,-10-4-5-16,-4-9 48 15,-2 1-27-15,-1-18-1 16,3 0 32-16,8 0-44 16,5 0-8-16,8-8-1 15,12-3-15-15,14-5-48 16,6 4-218-16,3 6-446 16,17 0-579-16</inkml:trace>
  <inkml:trace contextRef="#ctx0" brushRef="#br0" timeOffset="904">1204 1028 1617 0,'0'0'754'15,"0"0"-543"-15,0 0 18 16,0 0 81-16,0 0-160 15,0 0-85-15,0 0-6 16,0 20-8-16,37-8-2 16,5-3-10-16,11-3-4 15,5 0 28-15,12-6-47 0,7 6 1 16,16-6 4 0,9 2-21-16,6 4 38 0,3 0-17 15,-4 6-21-15,-11-4 0 16,-11 5 0-16,-20-1 0 15,-16-4-2-15,-16 3-31 16,-16-3-4-16,-17 1-64 16,0-1-35-16,-33 7-179 15,-10-7-475-15,-2 2-517 0</inkml:trace>
  <inkml:trace contextRef="#ctx0" brushRef="#br0" timeOffset="1478">1608 1579 1868 0,'0'0'499'15,"0"0"-343"-15,0 0 5 16,0 0 103-16,0 0-84 15,0 0-113-15,0 0 11 16,75-132-28-16,-30 122-25 16,8 10 36-16,-1 0-47 15,1 0 2-15,-4 19 5 0,-4 7-20 16,-5 13 36 0,-7-2-37-16,-10 10 9 0,-14 7 30 15,-9 4-28-15,0 7 2 16,-32-6 16-16,-10 3-20 15,-11-3 37-15,-7-3-45 16,-2-9 14-16,-3-6 30 16,2-6-21-16,-2-2 16 15,3-10 1-15,10 1-23 16,7-15 39-16,14-3-38 16,15 0 4-16,7-6 23 15,9 0-20-15,0 0 2 0,0 0-26 16,16 0 5-1,24 0 17-15,14-6-24 0,12-3 0 16,13-3 11-16,6 7-10 16,3-2 4-16,1 1-5 15,-4 4 9-15,-7 2-21 16,-5-3 12-16,-14 0 0 16,-10 3 12-16,-13-6-12 15,-13-3 0-15,-6-3-12 16,8-35-75-16,-2 4-80 15,-3-11-459-15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3:24.2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181 214 1892 0,'0'0'365'15,"0"0"-220"-15,0 0-83 16,0 0-17-16,0 0 64 16,0 0-28-16,85 0-31 15,-26 0 5-15,4 0-55 16,2 4 0-16,-3-2-1 15,-3 10-4-15,4 10-129 16,-15-4-346-16,-14 1-759 0</inkml:trace>
  <inkml:trace contextRef="#ctx0" brushRef="#br0" timeOffset="236">0 500 2034 0,'0'0'528'15,"0"0"-468"-15,0 0-60 16,0 0 88-16,0 0-9 16,0 0-21-16,184 19 17 15,-96-17-75-15,14 5-6 16,0-7-61-16,-1 2-153 15,30-2-278-15,-29 0 130 16,-23 0-1137-16</inkml:trace>
  <inkml:trace contextRef="#ctx0" brushRef="#br0" timeOffset="515">564 0 1707 0,'0'0'545'15,"0"0"-364"-15,0 0-74 16,0 0 2-16,0 0-69 16,0 0 52-16,0 0-5 15,190 124-50-15,-117-68 28 16,-5 2-41-16,-6 5-11 0,-13-5 53 16,-13 1-65-1,-22 3 29-15,-14-1 12 0,-8 1-27 16,-43 3 48-16,-19 0-63 15,-5-5 0-15,-1-13-18 16,14-16-60-16,14-24-202 16,22-7-349-16,15-2-1461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3:25.7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690 265 1670 0,'0'0'358'0,"0"0"-170"16,0 0-11-16,0 0 62 15,0 0-43-15,0 0-105 16,0 0 5-16,-3-127-14 16,-14 102 8-16,-3-5 21 0,-9 3-65 15,-13 6-7-15,-7 4 4 16,-13 5-42-16,-11 12 45 15,2 0-46-15,-2 19 1 16,4 18 41-16,13 14-42 16,8 9 0-16,11 5 0 15,14 4 10-15,14-2-10 16,9-2 0-16,0-2 0 16,26-11 2-16,23-9-2 15,10-12-30-15,14-17 1 16,9-14-61-16,-5 0 42 15,-1-14-61-15,-14-26 45 16,-16 0 47-16,-10-4 16 0,-13-1 1 16,-11 7 71-1,-4 11 7-15,-8 7 67 0,0 11-55 16,0 6-26-16,0 3 50 16,0 0-85-16,0 0-19 15,0 15-10-15,3 18 0 16,6 7 9-16,2 8-9 15,1-4 0-15,2-4-24 16,2-6 3-16,4-8-87 16,9-6-72-16,1-6-371 15,-7-7-264-15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3:26.0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18 322 0,'0'0'2207'15,"0"0"-1839"-15,0 0-273 16,0 0 71-16,0 0 0 16,0 0-103-16,0 0 20 0,143 0-83 15,-81-8 0 1,8 2-18-16,-2 3-3 0,17 3-187 16,-20 0-166-16,-11 0-446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3:26.2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2616 0,'0'0'478'0,"0"0"-459"16,0 0 31-1,0 0 98-15,0 0-21 0,167 5-100 16,-48-5-27-16,-14 0-129 16,-11 0-842-16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3:39.0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1260 0,'0'0'962'15,"0"0"-719"-15,0 0-99 16,0 0 192-16,0 0-104 15,0 0-121-15,0 0-4 16,-17 4-77-16,23-2-10 16,24 2-4-16,13-2 5 15,19 4 60-15,13-3-80 16,20 0-1-16,13 0 66 0,23 3-56 16,36 4 16-1,39 0-17-15,46 6 1 0,17 1 25 16,-17 1-35-16,-24-4 0 15,-34-3 13-15,-37-2-13 16,-39-3 0-16,-33 1-6 16,-22-1 14-16,-1-4-19 15,-4 8 11-15,-5-4-51 16,-24 0 51-16,-13-4-77 16,-16 2-26-16,-3 1-44 15,-33-1-431-15,-4-1-1031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3:38.1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0 504 1731 0,'0'0'597'0,"0"0"-342"15,0 0-24-15,0 0 19 16,0 0-22-16,0 0-119 16,-10 0-54-16,10 0-13 15,0 0-28-15,6 0 29 16,25 0-42-16,11 0-1 15,10 0 45-15,10 0-45 16,4 6 0-16,-4-4 0 16,0-2-35-16,-10 3-13 15,-5-3-209-15,-18 0-406 0,-13 0-554 16</inkml:trace>
  <inkml:trace contextRef="#ctx0" brushRef="#br0" timeOffset="375">1064 474 1894 0,'0'0'285'0,"0"0"-180"0,0 0 103 15,0 0-27 1,0 0-97-16,193-163-66 0,-157 123 52 16,-4-6 9-16,-9-2-1 15,-3-2 53-15,-6 4-41 16,-5 6-10-16,-2 15 15 16,-7 6 9-16,0 13 13 15,0 6-84-15,0 0-6 16,0 9-27-16,0 30 13 15,0 17 5-15,0 13-13 16,-3 9-4-16,3 2 6 16,0 2-7-16,0 3-60 15,0 27-93-15,0-21-217 16,0-13-402-16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9:01.44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86 2020 0,'0'0'299'15,"0"0"-218"-15,0 0-17 0,17 188 108 16,-10-116-46-16,2 2-85 16,0-8-9-16,-1-7-19 15,-5-11-8-15,-3-16 25 16,0-17-23-16,0-15-7 16,0 0 88-16,0-30-37 15,-11-20 7-15,2-17-57 16,3-11 0-16,6-6 21 15,0 1-22-15,3 3-6 16,29 15-2-16,11 15 8 0,13 14-15 16,6 19 15-1,0 17-83-15,4 0-100 0,19 39-287 16,-20 4-243-16,-12-1-799 16</inkml:trace>
  <inkml:trace contextRef="#ctx0" brushRef="#br0" timeOffset="372">846 121 1818 0,'0'0'587'0,"0"0"-513"16,0 0 173-16,0 0 42 15,0 0-171-15,-187-24-25 16,145 57-45-16,2 8-11 15,10 13 23-15,14 2-53 0,16 2 10 16,0-2-8-16,20-12-9 16,26-7-41-16,5-24-53 15,6-13-113-15,2 0-60 16,-11-38-21-16,-5-15 113 16,-14 1 134-16,-12-2 41 15,-14 12 111-15,-3 19 158 16,0 15 39-16,0 8-100 15,0 17-153-15,-3 28 19 16,-1 12 35-16,4-3-54 16,0-1-13-16,0-9-17 15,4-11-24-15,9-10-2 0,4-13-82 16,-2-7-207 0,-4-3-721-16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3:33.20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0 506 1407 0,'0'0'983'16,"0"0"-815"-16,0 0-137 15,0 0 60-15,0 0 122 16,170 88-20-16,-105-31-122 16,4 7-50-16,7 1 18 15,-5-2-39-15,-1-8-15 16,-8-9-135-16,0-12-310 16,-16-14-126-16,-17-13-1321 0</inkml:trace>
  <inkml:trace contextRef="#ctx0" brushRef="#br0" timeOffset="164">478 447 1837 0,'0'0'387'0,"0"0"-212"16,0 0-75-16,-127 168 118 16,68-79-30-16,-4 0-111 15,4-7-50-15,14-15-27 16,25-7-144-16,14-22-184 15,6-21-393-15</inkml:trace>
  <inkml:trace contextRef="#ctx0" brushRef="#br0" timeOffset="528">1215 563 2083 0,'0'0'491'16,"0"0"-452"-16,0 0 16 15,-167-38 170-15,94 34-130 16,-1 4-33-16,11 0-62 16,13 6 0-16,21 21 2 0,23 5-2 15,6 6-42-15,20 6 3 16,32 3-25-16,21 1 47 15,4-5-29-15,8 0 9 16,-6-8 29-16,-17 0 8 16,-16-5-10-16,-26-1 10 15,-20-2 21-15,-6-6 107 16,-43-7-44-16,-21-5-36 16,-1-9 45-16,-2 0-77 15,15-9-16-15,28-35-96 16,18 5-285-16,12-2-607 0</inkml:trace>
  <inkml:trace contextRef="#ctx0" brushRef="#br0" timeOffset="781">2020 0 2335 0,'0'0'382'16,"0"0"-314"-16,0 0-21 15,0 169 201-15,0-77-91 16,6 12-97-16,11 0 4 16,5-5-52-16,1-4 0 15,8-17-12-15,-3 6-132 0,-2-28-241 16,-12-15-543-16</inkml:trace>
  <inkml:trace contextRef="#ctx0" brushRef="#br0" timeOffset="1136">1816 542 1947 0,'0'0'307'0,"0"0"-214"15,0 0-48-15,237 0-45 16,-149 0 81-16,-3 0-3 16,-6 9-62-16,-18 14 6 0,-14 6-22 15,-15 10 0-15,-15 5 9 16,-8 3 0-16,-1-6-9 16,-8-5 0-16,3-9 1 15,-3-13-4-15,0-7 15 16,0-7 8-16,0-7 100 15,0-34-88-15,-6-15 9 16,-5-12 1-16,8-9-11 16,0 4 51-16,3 8-13 15,0 10-23-15,3 13 26 16,23 13-54-16,10 14-16 16,10 11-2-16,33 4-56 15,-17 21-185-15,-7 3-534 0</inkml:trace>
  <inkml:trace contextRef="#ctx0" brushRef="#br0" timeOffset="1783">2779 665 2074 0,'0'0'339'16,"0"0"-261"-16,0 0-78 15,0 0 0-15,0 0 18 16,204 86-18-16,-142-86-14 16,-7 0-17-16,-13-25 31 15,-11-9 40-15,-22-7-24 0,-9-9 8 16,-6-3 45-16,-34 0 7 16,-8 5 13-16,-9 13 23 15,1 14 24-15,5 21 24 16,2 7-67-16,9 40-11 15,10 18-38-15,21 8-29 16,9 7 20-16,0-6-35 16,39-12-1-16,16-18-1 15,7-19-71-15,8-18-20 16,-1-7-31-16,-1-21-32 16,-6-27 48-16,-9-7 14 15,-10-1 38-15,-8 7 55 16,-12 10 1-16,-4 18 29 15,-8 21 21-15,-5 0-21 16,-6 44 74-16,0 15-43 0,3 6-22 16,0 3 1-1,8-6-1-15,2-13-26 0,-3-15-6 16,-1-20 1-16,-5-14-4 16,-4 0-3-16,0-24-9 15,0-20 8-15,9-11-21 16,5-8-1-16,12-2 4 15,3 9-20-15,4 12 37 16,7 17-18-16,-9 25 20 16,3 2 30-16,-11 35 4 15,-7 27 28-15,-13 8-1 0,-3 5-25 16,0-5 11-16,0-11-25 16,3-11 5-16,3-19-27 15,2-15-48-15,-2-14-135 16,-3-8-169-16,-3-19-701 0</inkml:trace>
  <inkml:trace contextRef="#ctx0" brushRef="#br0" timeOffset="2027">2782 261 1972 0,'0'0'488'0,"0"0"-409"15,0 0-61-15,0 0 164 16,221-170 48-16,-156 152-124 16,-6 18-46-16,-7 0-60 15,13 54-1-15,-15 5-250 16,-4-3-713-16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3:39.6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100 159 2376 0,'0'0'360'16,"0"0"-283"-16,0 0 37 15,0 0 166-15,0 0-140 0,0 0-108 16,0 0 5-16,-26-101-35 15,63 82 12-15,11 0-14 16,12 5 0-16,8 8-17 16,5 6 17-16,4 0 0 15,2 29 3-15,-10 8-1 16,-7 15-3-16,-20 3 1 16,-19 7 0-16,-23 6 48 15,-3 9-47-15,-49-1-1 16,-20 2 32-16,-16-9-32 15,-7-7 17-15,3-11-10 16,14-16-7-16,8-14 43 0,19-13-43 16,8-8 0-1,10 0 6-15,13-14 0 0,8-13-7 16,9 1 1-16,3-5-27 16,0 10 26-16,18 2-47 15,16 11 15-15,-1 8 22 16,5 0-1-16,1 11 12 15,4 18 17-15,7 10 10 16,5 2 34-16,10-6-53 16,8-5 22-16,12-10-9 15,9-11-21-15,44-9-45 16,-24-9-225-16,-18-18-723 0</inkml:trace>
  <inkml:trace contextRef="#ctx0" brushRef="#br0" timeOffset="449">1198 480 2455 0,'0'0'443'16,"0"0"-401"-16,0 0-42 16,0 0 153-16,0 0-51 15,0 0-24-15,210 30-59 0,-145-30 5 16,0 0 51-16,-2 0-74 16,-4-4 9-16,-11-16 5 15,-11-4-9-15,-14-8 38 16,-14-7-38-16,-9-5-6 15,0 0 72-15,-20-2-64 16,-22 7 13-16,-13 9-9 16,-12 19-6-16,2 11 16 15,-1 2-22-15,15 43 0 16,4 13 50-16,15 13-41 16,15 6 40-16,17-1 8 15,0-5-39-15,37-9 36 0,37-14-54 16,47-19-7-16,69-26-13 15,53-15-86-15,-33-32-217 16,-40-12-2365-16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3:42.5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158 575 1654 0,'0'0'302'0,"0"0"-106"15,0 0 25-15,0 0-26 16,0 0-61-16,0 0-94 15,-29 77-11-15,29 10 96 16,0 25-52-16,0 18-25 16,-4 6 4-16,-12 2-40 15,-3-3 26-15,-4-8-35 16,0-21 3-16,3-21-6 16,7-28 0-16,7-28 0 15,1-21-2-15,5-8 2 0,0-23 0 16,5-33-24-16,14-30-32 15,4-17 56-15,-3-14-27 16,-5-13 27-16,-4 0 0 16,-8 6 0-16,0 7-6 15,0 14 6-15,4 20 0 16,5 28 6-16,5 20 2 16,9 16-8-16,7 14 11 15,10 5-10-15,9 0 34 16,7 0-21-16,14 8-13 15,4 1 15-15,5 0-16 16,3-3-2-16,-3-2-65 16,3-4-187-16,-22 5-63 15,-24-5-408-15</inkml:trace>
  <inkml:trace contextRef="#ctx0" brushRef="#br0" timeOffset="204">0 1134 1766 0,'0'0'482'0,"0"0"-364"16,0 0-103-16,0 0 60 16,0 0 105-16,214 17-110 0,-106-19-29 15,9-17-41 1,27 2-123-16,-28 2-227 0,-28 7-1087 0</inkml:trace>
  <inkml:trace contextRef="#ctx0" brushRef="#br0" timeOffset="472">1297 400 2426 0,'0'0'504'0,"0"0"-401"16,0 0-79-16,0 0 60 15,-210 275 94-15,131-72-100 0,5 17-41 16,21-2-8-16,21-26-23 16,21-25 31-16,11-27-37 15,0-31 0-15,0-32-15 16,28-19-7-16,14-2-125 15,46-3-197-15,-6-10-378 16,-7-28-1357-16</inkml:trace>
  <inkml:trace contextRef="#ctx0" brushRef="#br0" timeOffset="713">1664 1214 2501 0,'0'0'375'0,"0"0"-320"16,0 0-7-16,0 0 122 15,0 0-20-15,148 173-60 16,-86-105-74-16,6-4 37 16,1 1-46-16,-1-2-2 15,-3-8 13-15,-8-4-18 16,-15-2-81-16,-5-1-123 15,-18-10-490-15,-10-14-177 0</inkml:trace>
  <inkml:trace contextRef="#ctx0" brushRef="#br0" timeOffset="920">2184 1234 2105 0,'0'0'473'15,"0"0"-376"-15,0 0 34 16,0 0 112-16,-82 151-63 16,36-67-109-16,-13 14-30 15,-2-1-33-15,-1-2-8 16,6-7-1-16,10-6-165 16,13-23-313-16,16-26-199 0</inkml:trace>
  <inkml:trace contextRef="#ctx0" brushRef="#br0" timeOffset="1215">2172 600 2154 0,'0'0'521'16,"0"0"-478"-16,0 0-7 15,0 0 67-15,232 117 74 16,-153-39-43-16,6 16-72 16,-4 18 45-16,-5 8-63 15,-11 10 14-15,-20 6 7 16,-17 2-64-16,-25 1 7 0,-3-1-8 16,-20-8 9-16,-22-15-20 15,-4-18 5 1,-1-24-58-16,15-19-28 0,9-38-211 15,13-15-423-15,7-1-1358 0</inkml:trace>
  <inkml:trace contextRef="#ctx0" brushRef="#br0" timeOffset="1383">3762 1528 2471 0,'0'0'339'0,"0"0"-273"16,0 0-20 0,214 0-46-16,-114 15-36 0,-18 6-300 15,-12-3-770-15</inkml:trace>
  <inkml:trace contextRef="#ctx0" brushRef="#br0" timeOffset="1546">3713 2076 2813 0,'0'0'513'15,"0"0"-498"-15,0 0 7 0,0 0 29 16,258-6-51 0,-77-5-15-16,-20 2-504 0,-18 0-1943 0</inkml:trace>
  <inkml:trace contextRef="#ctx0" brushRef="#br0" timeOffset="2590">6333 135 1676 0,'0'0'217'0,"0"0"-158"15,0 0 39-15,0 0 2 16,-213-97 27-16,160 85 33 16,11 5-78-16,2 7-26 15,11 16-24-15,-1 38-32 16,4 45 48-16,0 63-36 15,10 58 3-15,2 29 37 16,11-3-15-16,3-18 6 16,-6-31-8-16,-14-6 4 15,-13-31 29-15,-2-36-67 16,-11-33-1-16,-10-18 38 16,-15 11-16-16,-19-2 11 15,-7-2-18-15,1-24-5 0,11-21 70 16,9-18-65-16,18-17-2 15,13 0 17-15,8-8-18 16,12-13-1-16,11 2-11 16,8 9 0-16,6 3-8 15,0 7-46-15,26 0-4 16,16 4 58-16,10 28-14 16,7 18 14-16,9 20 0 15,5 22 0-15,15 50 24 16,20 58-15-16,11 71-9 15,-11 35 38-15,-29 9-37 16,-34-10 8-16,-31-26-9 16,-11 4 0-16,-3 3 30 0,0 0-22 15,-17-13-7-15,-3-16 53 16,4-28-12-16,10-25 1 16,6-45-7-16,0-41 3 15,0-42 26-15,16-25-59 16,24-13-6-16,77-38-18 15,-9-12-185-15,7-44-694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3:46.0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1282 1737 0,'0'0'396'0,"0"0"-210"15,0 0-45-15,0 0 52 16,0 0-26-16,0 0-122 16,62 0 28-16,-6 0 5 15,13 4-29-15,10 2 38 0,0-2-73 16,-5-4-13-1,-4 0 39-15,-15 0-39 0,-16 0-2 16,-16 0-39-16,-12 0-75 16,-11 0 1-16,0 0-168 15,-17 0-345 1,-6 0-1286-16</inkml:trace>
  <inkml:trace contextRef="#ctx0" brushRef="#br0" timeOffset="493">1478 858 1879 0,'0'0'322'16,"0"0"-229"-16,0 0-75 15,0 0 75-15,0 0 8 0,170-143-68 16,-116 96 11 0,0-8-44-16,-9-8 0 0,-11-4 24 15,-15-4 46-15,-10 0 52 16,-9 10-10-16,0 15-1 16,0 12 46-16,0 15-94 15,0 19 3-15,-9 5-27 16,2 44-29-16,-2 23-2 15,1 19 0-15,2 9-7 16,6 3-1-16,0-3 0 16,0-4-94-16,0 30-174 15,11-27-309-15,-2-20-119 0</inkml:trace>
  <inkml:trace contextRef="#ctx0" brushRef="#br0" timeOffset="800">1311 1271 2169 0,'0'0'528'16,"0"0"-492"-16,0 0 122 15,0 0 88-15,0 0-117 16,0 0-64-16,0 0-53 15,74 0 8-15,-4 2 49 16,15 0-54-16,20 2 0 0,6-1-8 16,10-3 4-16,-1 0 14 15,-1 0-25-15,-9 0 1 16,-8 0-14-16,-20 0 4 16,-17 0-59-16,-19 8-77 15,-23 7-190-15,-13-1-261 16,-10 3-377-16</inkml:trace>
  <inkml:trace contextRef="#ctx0" brushRef="#br0" timeOffset="1311">1254 1939 1964 0,'0'0'678'0,"0"0"-596"16,0 0-23-16,0 0 27 15,0 0 57-15,0 0-32 16,0 0-110-16,89-136 11 16,-24 115-11-16,11 9 0 15,0 10 50-15,-5 2-49 16,-6 11 4-16,-8 26 49 15,-22 9-43-15,-22 13 17 0,-13 8-4 16,-17 10-4-16,-42 6 46 16,-18-3-67-1,-11-5 0-15,-8-3 4 0,-3-14 7 16,2-11-4-16,8-13-7 16,8-11 1-16,11-11 11 15,22-12-12-15,19 0 0 16,18 0 21-16,11-27-21 15,17-3-6-15,28-3 4 16,18 7 2-16,5 3-16 16,5 14 16-16,-8 9 0 15,-6 0 36-15,-13 3-27 16,-4 20-8-16,-5 3 11 16,1 1-12-16,1-2 25 15,11-6-25-15,8-6-82 0,32-13-108 16,-16 0-509-16,-12-17-911 15</inkml:trace>
  <inkml:trace contextRef="#ctx0" brushRef="#br0" timeOffset="1694">2067 2165 1884 0,'0'0'791'0,"0"0"-744"16,0 0-17-16,0 0-16 16,0 0 83-16,173 42 4 0,-98-42-85 15,3 0-15-15,-2 0 25 16,-10-18-20-16,-18-8 19 16,-14-7-19-16,-22-5-6 15,-12-9 70-15,0-4 8 16,-26 2 6-16,-16 2-12 15,-13 13-27-15,-7 23 45 16,-8 11-60-16,-2 17-21 16,4 40 43-16,9 20-17 15,9 13-1-15,21 5-2 16,15-1-22-16,14-4 55 16,14-13-65-16,34-13 0 15,22-21-20-15,18-16 19 0,17-22-83 16,62-5-119-1,-27-23-388-15,-22-11-731 0</inkml:trace>
  <inkml:trace contextRef="#ctx0" brushRef="#br0" timeOffset="2474">3631 1195 1694 0,'0'0'272'16,"0"0"-222"-16,0 0 22 15,0 0 77-15,0 0-64 16,204 32-43-16,-130-32-2 16,5 0-10-16,3-2 22 0,-6-22-36 15,-11-8-6-15,-16-2 20 16,-20-8-21-16,-16-5 74 15,-13-3 37-15,-9-3-20 16,-33 0 13-16,-14 6-32 16,-17 10-26-16,-8 17 55 15,-1 14-53-15,-3 6-5 16,9 36 14-16,14 34-38 16,13 25 34-16,19 19-13 15,18 8-38-15,12-3 50 0,6-14-52 16,47-20 8-1,22-20-17-15,49-24 12 0,57-27-27 16,37-14-53 0,-28-25-212-16,-48-14-782 0</inkml:trace>
  <inkml:trace contextRef="#ctx0" brushRef="#br0" timeOffset="3907">4646 135 836 0,'0'0'1220'0,"0"0"-963"15,0 0-94-15,0 0 47 16,0 0-1-16,0 0-76 15,0 0-88-15,-12-127 0 16,43 122-17-16,6 5-7 16,2 0 11-16,-2 11-32 15,-8 18 0-15,-10 16 6 0,-12 2 2 16,-7 8 5-16,0 1-12 16,-20 5 0-16,-6-9 10 15,0-7-11-15,9-12-5 16,4-12 4-16,7-8-36 15,6-13 13-15,0 0-54 16,26-17-23-16,16-25 17 16,11-11-80-16,6-9 15 15,-1 0 51-15,-2 4 22 16,-7 2 52-16,-7 11 24 16,-11 12 3-16,-11 10 105 15,-11 11 26-15,-6 9 18 0,-3 3-16 16,0 6-62-16,0 33 45 15,-15 17-3-15,-8 15-49 16,-5 7 24-16,6 0-56 16,13-7-7-16,9-13-14 15,0-10-5-15,31-16 1 16,32-12-10-16,19-11-45 16,59-9-83-16,-17-9-412 15,-16-17-1020-15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3:51.1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0 697 1517 0,'0'0'228'15,"0"0"-106"-15,0 0-14 16,0 0 42-16,0 0 53 16,0 0-109-16,9-102-45 15,25 85 38-15,1 1-9 0,4 10-10 16,1 6-20 0,-1 0-28-16,-2 15 47 0,-8 23-59 15,-13 6-7-15,-13 12 33 16,-3 3-26-16,-3 6 3 15,-23-3-10-15,-10-6 0 16,3-8 27-16,7-14-28 16,3-10 0-16,9-15 3 15,11-9-2-15,3 0 9 16,0-29-10-16,23-22-18 16,20-9 11-16,10-10-72 15,9-3-6-15,3 2 40 16,-2 10-1-16,-7 7 17 15,-14 13 29-15,-16 11 1 16,-9 17 117-16,-11 9-25 0,-6 4-40 16,0 21 34-1,-14 27 54-15,-15 13-29 0,-7 9-19 16,7 4-54-16,9-3 40 16,10-6-79-16,10-10 0 15,7-10 9-15,39-10-3 16,13-14-12-16,23-11-18 15,52-10-88-15,-16 0-169 16,-13-21-515-16</inkml:trace>
  <inkml:trace contextRef="#ctx0" brushRef="#br0" timeOffset="569">2514 0 1908 0,'0'0'479'0,"0"0"-349"15,0 0 24-15,0 0 141 16,0 0-108-16,-167 90-92 16,73-34 0-16,-14 9-29 15,-5 0-19-15,9 3 28 16,16-6-62-16,16-9 10 16,27-6-14-16,20-8 1 15,22-10 12-15,3 0-22 0,11 1 0 16,28-1-10-16,10 4 11 15,10-2-1-15,3 8 0 16,4 5 8-16,-1 1-10 16,0 2 2-16,1-1 0 15,-7-1-3-15,0 0 3 16,-4-1-79-16,21 4-141 16,-14-11-285-16,-6-11-305 0</inkml:trace>
  <inkml:trace contextRef="#ctx0" brushRef="#br0" timeOffset="931">3434 568 2114 0,'0'0'294'0,"0"0"-231"16,0 0-22-16,0 0 46 16,0 0 59-16,0 0-34 15,196-181-100-15,-146 138 17 16,-4-4 61-16,-10-1-3 16,-4 4 45-16,-12 6-48 0,-6 9-11 15,-5 8 65-15,-9 17-74 16,0 4-23-16,0 36-25 15,0 32-8-15,-17 25 104 16,-6 18-76-16,3 7-22 16,5-1 46-16,5-2-60 15,3-10-1-15,7 22-77 16,0-26-150-16,0-30-604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4:02.3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16 840 1898 0,'0'0'373'0,"0"0"-251"16,0 0 35-16,0 0 47 16,0 0 4-16,0 0-107 15,-26-84-75-15,42 65 19 16,16 1-45-16,8 3 0 0,8 5 57 16,3 7-56-16,0 3 11 15,-2 0-3-15,-2 20-9 16,-15 12 45-16,-13 9-45 15,-8 7 0-15,-11 7 36 16,0 4-36-16,-24 0 1 16,-5-6-2-16,0-5 12 15,6-16 8-15,4-7-19 16,11-15-25-16,8-10 10 16,0 0-30-16,0-15-93 15,30-20-73-15,10-13-26 16,5-7 26-16,7-6-76 15,4 1 112-15,-7 6 127 16,-10 8 27-16,-8 11 21 0,-13 8 146 16,-7 9 128-16,-11 10 49 15,0 8-67-15,0 0-73 16,-23 12-14-16,-14 23-118 16,1 18 13-16,-2 8 11 15,11 10-30-15,7 2 41 16,17-4-76-16,3-10-10 15,3-6 34-15,30-14-34 16,10-11-19-16,5-13-35 16,6-12-81-16,0-3-46 15,19-14-344-15,-17-16-146 16,-10-5-1270-16</inkml:trace>
  <inkml:trace contextRef="#ctx0" brushRef="#br0" timeOffset="303">840 189 1365 0,'0'0'982'16,"0"0"-842"-16,0 0-96 16,0 0 118-16,0 0 40 15,0 0-47-15,0 0-125 16,204-76-22-16,-175 90 58 15,-16 19-35-15,-13 5-1 16,0 9 14-16,-16-3-26 0,-13-3 43 16,6-11-61-16,9-10 0 15,14-11 4-15,0-6-4 16,3-3-13-16,34 0-20 16,8 0-108-16,27 0-122 15,-10 0-377-15,-12 3-637 0</inkml:trace>
  <inkml:trace contextRef="#ctx0" brushRef="#br0" timeOffset="547">1931 855 2307 0,'0'0'524'0,"0"0"-475"0,0 0 81 15,0 0 41-15,0 0-63 16,0 0-61-16,215 0-46 16,-149 0 3-16,0 3-4 15,39 17-154-15,-17-1-359 16,-6-9-748-16</inkml:trace>
  <inkml:trace contextRef="#ctx0" brushRef="#br0" timeOffset="1065">3270 88 1993 0,'0'0'340'0,"0"0"-248"15,0 0 27-15,0 0 100 16,182-80-24-16,-115 78-86 16,-1 2-97-16,-12 7-1 15,-7 18 13-15,-18 12-8 16,-15 3 28-16,-14 5-22 15,0 0 25-15,-37-5 7 0,-8-2-53 16,-1-8-1-16,-1-10 5 16,8-8 4-16,10-5-2 15,12-5-7-15,11-2 9 16,6 0-9-16,0 2-21 16,14 5 15-16,15 1 6 15,7 7 0-15,7 7-3 16,-1 6 3-16,1 5 0 15,-1 5 12-15,-2 3-4 16,-12-2-8-16,-11-2 26 16,-17-3-2-16,0-5 38 0,-39-3-17 15,-10-8-12 1,-10-9 42-16,0-6-48 0,2-3-8 16,9 0-19-1,11 0-7-15,8-6 7 0,13 0-87 16,16 6-108-16,0 0-376 15,0 0-696-15</inkml:trace>
  <inkml:trace contextRef="#ctx0" brushRef="#br0" timeOffset="1307">3332 1044 1930 0,'0'0'686'0,"0"0"-564"16,0 0-8-16,0 0 173 16,0 0-119-16,183 0-94 15,-107 0-5-15,6 0-68 16,9 0 14-16,1 0-15 16,-4 6-18-16,-9-2-60 15,2 6-237-15,-22-4-438 16,-19-1-1005-16</inkml:trace>
  <inkml:trace contextRef="#ctx0" brushRef="#br0" timeOffset="1636">3636 1341 2045 0,'0'0'467'0,"0"0"-415"15,0 0 105-15,0 0 88 16,0 0-72-16,0 0-138 16,187-3-28-16,-141 15 76 15,-7 21-46-15,-13 13 23 16,-16 7-30-16,-10 9-6 16,-22 3 61-16,-38 0-79 15,-8 0-6-15,-5-8 46 16,11-11-46-16,13-10 21 0,16-10 1 15,21-9-22-15,12-4 28 16,0-5-28-16,29-6 0 16,21-2-15-16,21 0-1 15,14 0-74-15,62-23-78 16,-16 3-440-16,-15-8-607 0</inkml:trace>
  <inkml:trace contextRef="#ctx0" brushRef="#br0" timeOffset="1983">4780 782 2324 0,'0'0'338'0,"0"0"-298"15,0 0 100-15,0 0 87 16,0 0-110-16,0 0-31 16,193-6-64-16,-154 35 27 15,-13 6 4-15,-9 12-44 16,-17 3 40-16,0 9-49 16,-11-3-22-16,-15-2 22 15,-3-8-60-15,5-14-8 16,9-7-19-16,7-17-87 15,8-8 17-15,0 0-95 16,14-18-110-16,54-41 41 0,-5 0-356 16,-1 4-588-16</inkml:trace>
  <inkml:trace contextRef="#ctx0" brushRef="#br0" timeOffset="2147">5355 819 1159 0,'0'0'614'16,"0"0"-287"-16,0 0 41 15,0 0 19-15,0 0-86 16,0 0-135-16,0 0 8 15,-45 26-93-15,14 23-11 16,6 6 40-16,12 1-55 16,13-3-14-16,0-3-41 15,26-6 7-15,26-8-14 16,13-13-29-16,54-11-84 0,-18-6-101 16,-13-6-629-16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4:05.5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0 631 1770 0,'0'0'237'0,"0"0"-191"16,0 0 24-16,0 0 46 15,0 0 32-15,0 0-59 16,0 0-56-16,120 27 20 15,-60-69-53-15,2-11 0 16,0-15 32-16,-9-8-32 16,-7-4 12-16,-7-5 16 15,-13 5 15-15,-9 10 87 0,-5 14-30 16,-4 20 8 0,-8 24 56-16,0 12-98 0,0 27-58 15,0 44 20-15,0 26 1 16,0 17 21-16,-3 15-50 15,-2-7 0 1,5-11 23-16,0-10-23 0,0-19-5 16,0-12-3-16,0-24-17 15,0-15 4-15,5-9-181 16,7-22-157-16,-2 0-149 16,6-24-648-16</inkml:trace>
  <inkml:trace contextRef="#ctx0" brushRef="#br0" timeOffset="317">1771 136 1996 0,'0'0'521'0,"0"0"-440"15,0 0 54-15,-176 115 79 16,83-58-44-16,-11 1-71 16,5-3-63-16,11-2 36 0,19-6-63 15,21-8-3 1,21-4 32-16,20-2-38 0,7-1-1 16,17-2 0-16,32 0 1 15,13-4-14-15,11 0 14 16,4-2-67-16,2-1 30 15,12 17-73-15,-21-6-243 16,-24-2-351-16</inkml:trace>
  <inkml:trace contextRef="#ctx0" brushRef="#br0" timeOffset="522">919 1052 2237 0,'0'0'329'0,"0"0"-227"0,0 0 41 15,0 0 56-15,217 102-125 16,-135-83-74-16,7-2-16 16,27 2-220-16,-20-9-297 15,-11-3-1452-15</inkml:trace>
  <inkml:trace contextRef="#ctx0" brushRef="#br0" timeOffset="971">2253 563 2189 0,'0'0'298'0,"0"0"-196"15,0 0 14-15,0 0 46 16,0 0 26-16,0 0-143 16,114 153-18-16,-114-97 0 15,-13 6-21-15,-20-6-6 16,-3-5-2-16,7-14-27 16,3-9 28-16,12-16-88 15,11-12 19-15,3 0-33 16,0-21-103-16,29-24-14 0,18-14-1 15,14-9 31-15,9-3 67 16,1-2-48-16,-3 5 139 16,-8 12 32-16,-15 10 109 15,-17 15 98-15,-19 16 156 16,-9 15-44-16,0 0-35 16,-20 33-167-16,-20 18-9 15,-2 10-27-15,-1 6-28 16,8 2 10-16,11-8-40 15,18-5-4-15,6-6-19 16,6-11-9-16,38-7-76 16,53-10-68-16,-4-14-347 15,-5-8-535-15</inkml:trace>
  <inkml:trace contextRef="#ctx0" brushRef="#br0" timeOffset="1264">4262 197 2309 0,'0'0'300'16,"0"0"-188"-16,0 0 59 15,-235 153 70-15,152-99-46 16,6-2-111-16,10-1-50 15,22-7 18-15,19-2-51 16,23-7 11-16,3 3-12 0,20-3 0 16,28 1-10-16,11-1 10 15,13 0-44-15,1-2 20 16,-2 5-88-16,5 18-113 16,-17-6-273-1,-24-5-666-15</inkml:trace>
  <inkml:trace contextRef="#ctx0" brushRef="#br0" timeOffset="1461">3539 1153 2579 0,'0'0'497'0,"0"0"-488"0,0 0-9 16,0 0 141-16,184 35-72 15,-93-27-61-15,14-2-8 16,36 9-116-16,-27 0-155 16,-22-3-676-16</inkml:trace>
  <inkml:trace contextRef="#ctx0" brushRef="#br0" timeOffset="1810">4941 136 2196 0,'0'0'309'0,"0"0"-242"15,0 0-1-15,182-109 241 16,-109 97-124-16,1 12-77 15,-1 6-65-15,-11 38-11 16,-13 17 64-16,-23 19-49 16,-26 17 4-16,-15 15 47 15,-55 5-51-15,-21 6 12 16,-11-6-15-16,11-9-22 16,18-12 50-16,30-17-70 15,40-17 9-15,14-18-16 0,94-15 7 16,74-17-1-16,76-8-14 15,-26-4-130-15,-39 0-216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4:08.3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0 842 2058 0,'0'0'248'16,"0"0"-228"-16,0 0 6 16,0 0-1-16,0 0 82 15,162-203-55-15,-89 127-24 16,1-10-28-16,5-9 0 15,-6 1 21-15,-12 2 30 16,-14 16 67-16,-15 14 43 16,-12 24 6-16,-10 18 6 0,-7 20-104 15,-3 1-25 1,0 47-11-16,0 26 32 0,0 18 28 16,-10 15-77-16,-5 1-2 15,4-3-1-15,2-6-13 16,1-9-42-16,5-4-76 15,0 5-218-15,0-20-439 16,-3-19-543-16</inkml:trace>
  <inkml:trace contextRef="#ctx0" brushRef="#br0" timeOffset="232">42 1126 1594 0,'0'0'1069'0,"0"0"-845"16,0 0-81-16,0 0 79 16,0 0-98-16,0 0-45 15,0 0-22-15,117 0-18 16,-32-4 47-16,17-4-58 16,9 2-22-16,13-3 41 15,1-4-47-15,48 12-48 16,-32-2-155-16,-25-1-694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4:09.5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0 327 2000 0,'0'0'378'15,"0"0"-312"-15,0 0 2 16,0 0 36-16,0 0-15 15,178-39-24-15,-119 39-51 16,-7 13 6-16,-10 19 13 0,-19 7-20 16,-16 9 44-16,-7 4-56 15,-19 4 12-15,-21-3 33 16,-5-7-34-16,2-7 8 16,4-13-7-16,16-11-12 15,9-11 47-15,14-4-48 16,0-10-16-16,17-25-61 15,25-17-41-15,18-10-22 16,5-3-42-16,3 2-15 16,1 8 114-16,-10 11 21 15,-14 11 62-15,-11 14 92 16,-17 8 45-16,-14 11 49 16,-3 0 17-16,-11 22-48 0,-21 19-1 15,-7 8-71-15,-1 5-14 16,7-2 1-16,17-4-40 15,9-7-8-15,7-6-22 16,14-5-2-16,31-9-22 16,63-10-194-16,-9-8-134 15,-1-3-434-15</inkml:trace>
  <inkml:trace contextRef="#ctx0" brushRef="#br0" timeOffset="319">1362 33 2158 0,'0'0'533'15,"0"0"-484"-15,0 0 64 16,0 0 56-16,0 0-58 16,184 62-51-16,-99-33-42 15,17 1-18-15,0-1 10 16,-2 0-10-16,-5 1 13 15,-23 3-8-15,-19 2-4 16,-27 5 19-16,-26 8-14 16,-9 5 11-16,-54 10 28 15,-22 4-16-15,-19 4 28 16,-4-4-31-16,3-5-14 0,15-8-2 16,22-19-10-1,29-12-25-15,39-16-116 0,0-7-353 16,13 0-399-16</inkml:trace>
  <inkml:trace contextRef="#ctx0" brushRef="#br0" timeOffset="609">2374 85 2295 0,'0'0'547'15,"0"0"-471"-15,0 0 50 16,0 0 16-16,226-82-40 16,-150 82-50-16,1 7-42 0,-11 34 34 15,-16 18-26-15,-33 20-9 16,-17 20 63-16,-40 14-30 16,-39 11 0-1,-9-3 0-15,0-10-6 0,18-16 66 16,28-22-83-16,38-19-18 15,15-25 6-15,97-17-7 16,130-12-25-16,-8 0-149 16,5-14-626-16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4:18.4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37 435 1468 0,'0'0'1198'0,"0"0"-1055"16,0 0-125-16,0 0 171 16,0 0 14-16,-43-183-101 15,58 151-66-15,22-3-35 16,13 8 50-16,5 2-50 15,4 14-1-15,3 11 42 0,-3 0-42 16,-10 17 10-16,-13 29 4 16,-13 10 2-16,-23 14 44 15,0 7-48-15,-23 3-10 16,-27 5 32-16,-8-6-34 16,-4-4-49-16,-20 7-127 15,20-23-495-15,9-15-819 0</inkml:trace>
  <inkml:trace contextRef="#ctx0" brushRef="#br0" timeOffset="196">138 1275 2848 0,'0'0'586'0,"0"0"-494"15,0 0-49-15,0 0 112 16,0 0-115-16,0 0-40 16,0 0-100-16,72-76-349 15,-30 39-1051-15</inkml:trace>
  <inkml:trace contextRef="#ctx0" brushRef="#br0" timeOffset="613">1212 269 2335 0,'0'0'479'16,"0"0"-413"-16,0 0-8 15,0 0 162-15,0 0-42 0,-33-157-90 16,49 124-70-16,21 3-3 16,5 7 32-16,7 8-41 15,7 9 4-15,-4 6 4 16,-4 0-14-16,-5 29 42 15,-7 12-24-15,-13 13 8 16,-9 8 29-16,-14 6-38 16,-6 7 8-16,-34 3-11 15,-13-5-8-15,-6-5 1 16,1-6-7-16,5-12-57 16,7 6-42-16,13-17-226 15,13-10-667-15</inkml:trace>
  <inkml:trace contextRef="#ctx0" brushRef="#br0" timeOffset="804">1303 1227 2241 0,'0'0'989'0,"0"0"-836"16,0 0-83-16,0 0 44 15,0 0-48-15,0 0-66 16,0 0-127-16,94-109-437 16,-60 77-1345-16</inkml:trace>
  <inkml:trace contextRef="#ctx0" brushRef="#br0" timeOffset="1243">2131 91 2306 0,'0'0'387'0,"0"0"-349"16,0 0-20-16,0 0 173 15,0 0-57-15,178-31-59 16,-130 64-31-16,-2 12 23 16,-13 8 50-16,-16 8-72 15,-17 8-17-15,0 1 28 16,-40 3-44-16,-19 0 5 0,-9-2-17 16,-17 22-57-1,12-23-103-15,18-12-690 0</inkml:trace>
  <inkml:trace contextRef="#ctx0" brushRef="#br0" timeOffset="1374">2227 1289 1177 0,'0'0'1674'15,"0"0"-1674"-15,0 0-2263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4:17.2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82 216 1793 0,'0'0'499'0,"0"0"-418"16,0 0 11-16,0 0 90 16,0 0 37-16,-11 215-39 15,8-102-112-15,-6 13 1 16,1-6-6-16,2-5-19 15,3-18 16-15,0-15-60 0,3-18 0 16,0-21 18 0,0-17-17-16,0-13-2 0,0-13 1 15,0 0 0-15,0-36-10 16,3-23 7-16,9-17-27 16,2-19 23-1,0-17-16-15,-5-8 8 0,-3-11 5 16,-1 5 10-16,1 8-2 15,3 16 2-15,7 18 0 16,7 29 21-16,11 20-6 16,5 17-7-16,10 13 15 15,10 5-23-15,0 0 36 0,6 13-36 16,-2 2 0 0,-1 0 17-16,-7-6-17 0,-10 0-37 15,-5-5-87-15,-13 13-207 16,-15-6-197-16,-12 4-624 0</inkml:trace>
  <inkml:trace contextRef="#ctx0" brushRef="#br0" timeOffset="211">0 773 2223 0,'0'0'353'0,"0"0"-280"0,0 0-19 16,0 0 35-16,225-32-39 15,-136 11-50-15,39 6-133 16,-20 6-178-16,-17 9-304 0</inkml:trace>
  <inkml:trace contextRef="#ctx0" brushRef="#br0" timeOffset="505">1731 169 2538 0,'0'0'367'0,"0"0"-318"0,0 0 63 16,0 0 113-16,0 151-107 16,0-65-28-16,0 16-72 15,0 6 29-15,-3 2 7 16,0-5-35-16,3-7 5 16,0-9-24-16,0-20 0 15,0-13-21-15,0-22-149 16,0-17-287-16,0-14-395 0</inkml:trace>
  <inkml:trace contextRef="#ctx0" brushRef="#br0" timeOffset="761">1332 458 2056 0,'0'0'532'0,"0"0"-474"16,0 0 91-16,0 0 116 16,150-166-120-16,-80 102-82 15,4-1-22-15,-1 3-26 16,-8 11 59-16,-16 17-17 16,-9 18-1-16,-18 16 14 15,-5 0-44-15,-5 33 7 0,5 17-33 16,45 24-33-16,-3-9-137 15,7-12-508-15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3:31.87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318 0 1913 0,'0'0'251'16,"0"0"-173"-16,0 0 101 15,-167 32 76-15,119 10-72 16,5 11-93-16,10 3 16 16,13 2-9-16,17-1-29 15,3-8-29-15,26-9-39 16,27-11-2-16,58-21-86 15,-9-5-182-15,-8-3-487 0</inkml:trace>
  <inkml:trace contextRef="#ctx0" brushRef="#br0" timeOffset="364">1038 6 2199 0,'0'0'662'0,"0"0"-543"16,-182-6 70-16,97 9-11 16,3 30-87-16,17 10-47 15,14 13-32-15,29 2-11 16,22 3 18-16,0-6-19 0,36-11-21 16,19-9-12-16,18-18-71 15,6-17-68-15,-2 0-99 16,-4-28-31-16,-11-19 85 15,-19-3 104-15,-14-1 113 16,-13 7 73-16,-13 12 148 16,-3 17 38-16,0 15-41 15,0 3-81-15,-3 39-7 16,-3 10-34-16,-1 11-27 16,7-4-14-16,0-4-49 15,0-10-6-15,13-13-54 16,10-14-186-16,-3-13-324 15,-6-5-355-15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4:15.3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 1038 0,'0'0'1328'16,"0"0"-1153"-16,0 0-75 0,0 0 125 15,0 0 17-15,174 159-114 16,-119-106-61-16,10 1-6 16,2-8-20-16,-2-2-2 15,-10-9-38-15,-5-5-1 16,-18-7-22-16,-9-6-125 15,-9-9-176-15,-14-8-168 16,0 0-35-16,0 0-1309 0</inkml:trace>
  <inkml:trace contextRef="#ctx0" brushRef="#br0" timeOffset="221">583 0 823 0,'0'0'1220'0,"0"0"-947"16,0 0-118-16,0 0 106 15,0 0-27-15,0 0-80 16,-179 192-67-16,119-121-52 16,-2 2 10-16,-3 1-45 15,6-9-11-15,10-9-14 16,16-11-158-16,13-16-311 15,11-18-339-15</inkml:trace>
  <inkml:trace contextRef="#ctx0" brushRef="#br0" timeOffset="1136">730 278 2176 0,'0'0'306'0,"0"0"-306"15,0 0 0-15,0 0 37 16,0 0 42-16,0 0-18 16,170 5-61-16,-114-10 2 15,4-12 35-15,-6-5-21 0,-4-1-4 16,-15-4 2-1,-7 1-8-15,-22-1 53 0,-6-2-20 16,0 1-7-16,-26 3 27 16,-10 7-15-16,-7 15 16 15,-6 3 14-15,2 27-30 16,2 26 28-16,10 18-45 16,8 6-9-16,17 5 40 15,10-8-51-15,0-9-7 16,32-13 0-16,15-16-28 15,8-16 9-15,7-17-104 16,11-3-40-16,2-15 42 0,1-23 65 16,-8-12 4-1,-9-4-34-15,-10 1 20 0,-16 9 64 16,-10 9 4-16,-11 14 26 16,-4 19 89-16,-8 2-41 15,0 14 6-15,0 26 17 16,0 6-35-16,0 4 11 15,-11-4-74-15,2-4-1 16,3-10 19-16,1-7-18 16,5-14-1-16,-3-8 0 15,0-3 0-15,0 0-15 16,3-18-2-16,0-14-22 16,0-9 39-16,14-6-21 15,15 3 3-15,3 5 6 16,4 9 12-16,4 15-15 0,-4 15 10 15,-4 0 5-15,1 24 32 16,-1 21 19-16,-1 4 17 16,-3 3-8-16,-5 1-59 15,-6-10 39-15,-11-9-40 16,-1-9 0-16,-5-13 7 16,0-9-7-16,0-3 0 15,-5 0 0-15,-4-27 2 16,3-11-20-16,6-13 18 15,0-7-15-15,6-11 4 16,23 2 5-16,7 4 5 16,4 11-5-16,2 14 6 15,1 15 6-15,-4 17 5 0,1 6-2 16,2 17 49 0,4 24 30-16,-1 12 1 0,-2 12-17 15,-1-1-29-15,-5 6 29 16,-1-10-66-16,-7-6-6 15,-3-10 0-15,-3-8 0 16,4-17-58-16,2-12-91 16,0-7-371-16,-10 0-721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4:14.0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 0 1585 0,'0'0'304'16,"0"0"-172"-16,0 0 16 16,0 0 83-16,0 0-70 15,0 0-61-15,0 0 5 16,0 23 2-16,0 17 4 15,0 18-26-15,3 22-25 16,5 10 30-16,-8 11-71 16,0 6 1-16,0-4 35 15,0-5-33-15,0-8-7 16,0-14-1-16,0-18-13 16,-5-12 20-16,2-20-21 15,0-8 0-15,3-18 11 16,0 0-11-16,0 0 7 0,0-25-7 15,6-17-4-15,21-21-7 16,5-19-13-16,14-9-47 16,10-10 15-16,6 7-17 15,11 4 23-15,-1 9-1 16,-4 16 5-16,-9 12 36 16,-16 21-2-16,-14 11 12 15,-19 9 42-15,-10 12 14 16,0 0 60-16,-20 4-29 15,-25 22-66-15,-11 13 24 16,-10 9-44-16,1 4 0 16,9 3 27-16,7-5-20 15,16 2 8-15,13-9-8 16,17 0-1-16,3-1-8 16,0 2 1-16,30-2-9 0,10-4 7 15,5-2 4-15,4-4 1 16,7-2-3-16,-1-2 1 15,1-4-4-15,-7-1 3 16,-10-1-2-16,-5-4-5 16,-12-3-2-16,-9-5-21 15,-6-1-76-15,-4-2-91 16,0-5-163-16,-3-2-362 0</inkml:trace>
  <inkml:trace contextRef="#ctx0" brushRef="#br0" timeOffset="273">972 92 652 0,'0'0'1625'0,"0"0"-1274"16,0 0-252-16,0 0 105 15,-23 156-17-15,23-60-74 16,0 9-50-16,0 3-50 16,0 1 39-16,0-9-46 15,0-15-4-15,3-13 14 16,11-23-16-16,3-13-92 0,8-27-158 16,-5-9-415-16,-6 0-417 15</inkml:trace>
  <inkml:trace contextRef="#ctx0" brushRef="#br0" timeOffset="662">691 687 1942 0,'0'0'304'15,"0"0"-186"-15,0 0 23 16,0 0 50-16,199-15-112 15,-129-9-48-15,-2 2-19 0,-6 6-12 16,-10 16 37-16,-13 0-37 16,-8 19 0-16,-8 21 30 15,-11 12 1-15,-5 11 7 16,-4 2 29-16,0-7-52 16,-3-4 18-16,0-13-33 15,0-10-12-15,0-18-6 16,0-7 14-16,0-6 4 15,0 0-6-15,-6-26 13 16,-4-15 22-16,4-15-29 16,6-9 0-16,0-13 39 15,0 3-39-15,16 3 0 0,13 14 0 16,8 11 0 0,5 16-12-16,7 18-70 0,30 13-173 15,-14 9-225 1,-6 17-512-16</inkml:trace>
  <inkml:trace contextRef="#ctx0" brushRef="#br0" timeOffset="1037">2020 700 789 0,'0'0'1421'0,"0"0"-1113"15,0 0-79-15,0 0 54 16,0 0-101-16,-204-95-66 0,162 95-34 16,4 21-60-16,1 28-14 15,12 10 4-15,11 6-11 16,14-3 16-16,0-7-17 16,29-13-36-16,21-15 4 15,12-23-90-15,3-4-39 16,-2-8-56-16,-12-30 20 15,-8-6 121-15,-16 3 23 16,-12 2 53-16,-7 16 115 16,-8 11 77-16,0 12-4 15,0 0-83-15,0 21-72 16,0 16 53-16,0 3-73 16,0 1-13-16,26-6-7 0,53-4-121 15,-8-6-437 1,5-13-613-16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4:33.74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471 53 1796 0,'0'0'506'16,"0"0"-355"-16,0 0 85 16,0 0 19-16,0 0-74 0,0 0-28 15,0 0-79 1,-12-26-20-16,12 47-9 0,0 23 15 15,0 17 48-15,-4 22-88 16,-6 8 16-16,-2 4 22 16,-8 9-22-16,0-5-4 15,0-3-8-15,1-14-14 16,2-11 40-16,3-25-50 16,5-15 0-16,6-12 6 15,0-10-6-15,3-9 0 16,0 0-23-16,0-12 23 15,0-23 5-15,15-23-5 16,16-22-27-16,14-10 16 16,18-4-23-16,13 3 16 0,9 3-14 15,6 5 26-15,-3 5-15 16,-6 18 14-16,-14 7 7 16,-21 20-1-16,-15 9 2 15,-18 16 11-15,-14 8-1 16,0 0 28-16,-11 8-2 15,-24 18-26-15,-15 13 7 16,-5 6-18-16,-11 7 9 16,0 2 1-16,1-1 1 15,3-3-11-15,10-4 19 16,10-4-13-16,11-10-7 16,16 1 1-16,7-6 0 15,8-4-21-15,3 0 20 16,28 1 1-16,11-6 20 0,4 3-1 15,6 0-16-15,-2-4 11 16,1 4-13-16,-1 6 34 16,-4-8-35-16,-4 8 0 15,-5-6 28-15,-5 3-28 16,-9-4-6-16,-7-2 5 16,-7 0-60-16,-1-1 38 15,-8-2-107-15,0 3-50 16,0-16-71-16,0 2-436 15,0-4-304-15</inkml:trace>
  <inkml:trace contextRef="#ctx0" brushRef="#br0" timeOffset="421">1558 145 2082 0,'0'0'657'0,"0"0"-440"16,0 0-15-16,0 0 4 16,0 0-59-16,0 0-4 15,-173 59-94-15,120-5-1 16,1 15 8-16,4 3-16 16,11 3 50-16,7 9-90 15,18-8 2-15,12 0 39 16,0 1-41-16,6-12-10 15,30-6-5-15,16-12 15 0,13-14 1 16,22-16-1 0,10-9-4-16,14-8-2 0,4-17 6 15,-4-24-9-15,-12-18 1 16,-17-19 8-16,-20-5-9 16,-27-12 9-16,-24-5 0 15,-11-3 32-15,-7-2-31 16,-32 12 7-16,-14 10-8 15,-9 22 1-15,-7 5-16 16,-7 23-15-16,5 25-112 16,-20 25-38-16,18 30-494 15,14 7-646-15</inkml:trace>
  <inkml:trace contextRef="#ctx0" brushRef="#br0" timeOffset="1000">0 1429 2145 0,'0'0'500'15,"0"0"-354"-15,0 0 8 0,0 0 120 16,0 0-72-16,0 0-62 16,0 0-61-16,-29 0-32 15,29 0 37-15,12-4-47 16,22-9 26-16,11 1 20 15,14 3-59-15,16-5 18 16,10 8-12-16,17-7-23 16,16 6 32-16,16-3-39 15,39 7 0-15,41-11 0 16,38 2 0-16,6-3 0 16,-22 2 0-16,-24 9 0 15,-34 4 0-15,-28 0 0 16,-28 0 0-16,-34 0 0 0,-17 0 0 15,-2 0 0-15,0 0 0 16,-14 0 0-16,-18 0 0 16,-21 0 0-16,-10 0 0 15,-6 0 0-15,0 0 0 16,0 0 0-16,0 0 0 16,-22 0 0-16,-1 0 0 15,-6 0-62-15,6 0-89 16,6-7-46-16,7-5-395 15,7-2-523-15</inkml:trace>
  <inkml:trace contextRef="#ctx0" brushRef="#br0" timeOffset="1283">3352 543 2706 0,'0'0'533'0,"0"0"-474"16,0 0 150-16,0 0 31 15,0 0-90-15,0 0-49 0,0 0-79 16,0-9-14-16,0 9-8 15,0 0-101-15,0 50-89 16,0 3-342-16,-9 6-840 0</inkml:trace>
  <inkml:trace contextRef="#ctx0" brushRef="#br0" timeOffset="1415">3399 1161 3044 0,'0'0'649'0,"0"0"-467"16,0 0-113-16,0 0-59 16,-50-149-10-16,47 110-511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4:38.18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2065 0,'0'0'619'15,"0"0"-533"-15,0 0-86 16,0 0-146-16,0 0-892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4:36.5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2 229 1624 0,'0'0'298'15,"0"0"-106"-15,0 0 46 16,0 0 23-16,0 0-51 15,0 0-126-15,-22 6-30 16,28 42 64-16,16 19-36 16,12 17-41-16,2 7-10 15,7 3-10-15,-1 2 40 16,4-1-61-16,-4-4 0 16,-2-7 8-16,-4-15-8 15,-4-12-5-15,-3-19 5 0,-9-14 0 16,0-15 32-16,-1-9-32 15,9-27 0-15,1-38 42 16,13-46-34-16,10-46-3 16,-5 1-5-16,-8 17 0 15,-7 25 18-15,-15 37-18 16,3 12-24-16,-4 10 23 16,-7 28-115-16,5 27-178 15,-8 21-494-15,3 14-553 0</inkml:trace>
  <inkml:trace contextRef="#ctx0" brushRef="#br0" timeOffset="301">1164 749 1392 0,'0'0'250'0,"0"0"-131"15,0 0-16-15,0 0 94 16,0 0 10-16,0 0-47 16,0 150-7-16,0-103-30 15,0-4-27-15,0 5 1 0,0-14-69 16,0 0-26-16,0-11-2 15,0-8 0-15,0-9-81 16,0-6-244-16,0 0-419 0</inkml:trace>
  <inkml:trace contextRef="#ctx0" brushRef="#br0" timeOffset="450">1155 374 2004 0,'0'0'505'16,"0"0"-315"-16,0 0-42 0,0 0-1 16,0 0-147-1,0 0-315-15,0 0-468 0</inkml:trace>
  <inkml:trace contextRef="#ctx0" brushRef="#br0" timeOffset="605">1498 133 1877 0,'0'0'509'15,"0"0"-423"-15,0 0-52 16,175-100-34-16,-98 82-111 16,-1 3-457-16</inkml:trace>
  <inkml:trace contextRef="#ctx0" brushRef="#br0" timeOffset="1431">2461 869 2002 0,'0'0'565'16,"0"0"-442"-16,0 0 66 0,0 0-14 15,0 0-27-15,0 0-122 16,-203-93-25-16,157 110 37 16,4 31-36-16,2 6 6 15,11 17-8-15,10 7 0 16,12-7 19-16,7-4-19 15,0-14 0-15,29-13-10 16,14-7 5-16,2-14-64 16,9-19-36-16,0 0-46 15,-1-21 21-15,-1-19-49 16,-9-18 31-16,-7-18 78 16,-3-12 24-16,-10-16 31 15,-3-11 5-15,-3-8 10 16,-11-2 28-16,-3 8 9 15,-3 12 39-15,0 27 41 0,0 34 29 16,0 33 18 0,0 11-81-16,0 46-59 0,0 34 76 15,0 19-82-15,0 18 18 16,0 3-8-16,13-2-10 16,3-19-6-16,3-12-12 15,12-16 0-15,-2-22 0 16,1-21-55-16,-1-15-31 15,0-13-17-15,-2 0 18 16,-1-31 30-16,-6-9 19 16,-4-1 36-16,-7 9-20 15,-3 12 40-15,-6 20 5 16,3 0 15-16,-3 28-7 0,5 22 33 16,1 11-51-1,3-3 8-15,14-11-16 0,7-10 8 16,13-9-25-16,5-22 10 15,9-6-47-15,-1 0 1 16,-1-38-27-16,-10-7 22 16,-5-5 15-16,-15-2-13 15,-5 0 49-15,-9 12 32 16,-8 9 74-16,-3 18 73 16,0 13-50-16,0 0-95 15,0 32 1-15,0 3-34 16,0 9 31-16,0-2-32 0,0-7 8 15,0-1-23-15,23 6-48 16,-4-15-399-16,-2 3-622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4:42.0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0 774 2147 0,'0'0'189'0,"0"0"-136"16,0 0 222-16,145-164-23 15,-100 99-157-15,-2-2-76 16,-4 3 48-16,-9 7-5 16,-11 16 29-16,-6 9 41 15,-10 23-42-15,-3 9-36 16,0 26-42-16,0 39 15 15,-9 29 78-15,-10 13-74 16,2 16-4-16,3 1 51 0,11-4-67 16,3-10 3-1,0-17-14-15,0-16-36 0,17-15 35 16,0-13-188-16,-8-21-283 16,1-14-355-16</inkml:trace>
  <inkml:trace contextRef="#ctx0" brushRef="#br0" timeOffset="262">930 0 2664 0,'0'0'351'16,"0"0"-249"-16,190 85 145 0,-111-20-73 15,3 21-30-15,0 14-27 16,-7 15-38-16,-6 5-23 16,-24 7-40-16,-28 1-14 15,-17 0-2-15,-39 0-5 16,-43-8-56-16,-23-8-43 16,-62 27-89-16,25-30-408 15,18-24-713-15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4:40.49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510 0 1758 0,'0'0'264'0,"0"0"-143"16,-147 154 27-16,62-25 134 16,-11 45-63-16,14 41-32 15,20-20-29-15,30-42-90 16,26-50-10-16,6-44 1 16,0-1-33-16,15 7-11 15,19-4-13-15,8-15-4 16,14-15-20-16,38-9-269 0,-12-14-407 15,-10-4-1008-15</inkml:trace>
  <inkml:trace contextRef="#ctx0" brushRef="#br0" timeOffset="259">1051 666 2206 0,'0'0'500'0,"0"0"-412"0,0 0-15 16,0 0 171 0,0 0-51-16,173 0-132 0,-105 0-7 15,11 0-1-15,6 0-52 16,0 0-2-16,26 12-91 15,-18 5-395-15,-19 5-647 0</inkml:trace>
  <inkml:trace contextRef="#ctx0" brushRef="#br0" timeOffset="930">3040 551 1770 0,'0'0'388'16,"0"0"-215"-16,0 0 161 15,0 0-49-15,0 0-114 16,-88 154-80-16,43-122-40 15,-11 0 49-15,-7-8-68 16,1-7-19-16,3-6 38 16,1-11-43-16,2 0 2 15,3-17-9-15,4-18 0 16,1-12 20-16,5-5-21 16,10-7-43-16,10-1 42 0,17 2-23 15,6 1-3-15,6 8 0 16,36 5 27-16,15 5-20 15,8 13 10-15,6 12 10 16,5 7-5-16,0 7 13 16,-4 0-5-16,-7 26-2 15,-3 3 0-15,-3 13 33 16,-10 5-22-16,-7 12-12 16,-2 6 42-16,-4 3-28 15,4-1 2-15,5 1-15 16,7-9 0-16,7-10 20 15,4-10-21-15,5-16 0 0,5-7 18 16,-2-16-18 0,2 0-21-16,-5-16 14 0,-8-19 7 15,-12-7-2-15,-11-10 2 16,-18-12 0-16,-16-1 23 16,-3-3-11-16,-22-10 6 15,-31 5-17-15,-16 8 11 16,-16 10 12-16,-6 13-5 15,-8 16-19-15,8 17 21 16,12 9-6-16,17 0-15 16,13 18-15-16,22 23-40 15,21 22-65-15,6-8-351 16,0-2-553-16</inkml:trace>
  <inkml:trace contextRef="#ctx0" brushRef="#br0" timeOffset="1281">4691 828 1190 0,'0'0'922'0,"0"0"-702"16,0 0 71-16,20 157 81 0,-20-105-174 15,0 2-92-15,-30 5-43 16,-13-6-47-16,-12 0-16 16,-4 0-12-16,0-7-170 15,16-10-606-15,21-15-1454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4:38.52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308 0 1491 0,'0'0'959'16,"0"0"-766"-16,0 0-152 15,0 0 160-15,0 0-4 16,-16 174-89-16,9-59-30 16,4 12-37-16,0 2 3 15,0-6 3-15,3-16-23 16,0-14 12-16,0-27-36 15,9-15-96-15,2-22-120 16,-2-11-547-16,-6-18-727 0</inkml:trace>
  <inkml:trace contextRef="#ctx0" brushRef="#br0" timeOffset="376">0 530 1927 0,'0'0'474'16,"0"0"-421"-16,0 0 15 16,0 0 65-16,207 0-4 15,-129 0-105-15,-2 0 18 16,-10 0 21-16,-12 21 1 16,-11 13-5-16,-13 12-37 15,-10 0 0-15,-8 10-1 16,-4 1-21-16,-2-7 0 15,-3-3 0-15,0-12-21 0,0-12-16 16,-3-4-36-16,0-10 7 16,0-9 66-16,0 0 5 15,0-32 16-15,0-16-14 16,0-11 19-16,0-14 46 16,0 2-40-16,0 0 10 15,0 9 29-15,11 9-49 16,17 14 4-16,12 10-26 15,13 15-17-15,2 8-21 16,27 6-230-16,-9 6-470 16,-19 12-1304-16</inkml:trace>
  <inkml:trace contextRef="#ctx0" brushRef="#br0" timeOffset="1101">1051 704 2246 0,'0'0'304'0,"0"0"-263"16,0 0 32-16,0 0 8 16,0 0-77-16,0 0-4 15,181 25-65-15,-119-25 38 16,0 0 16-16,0-6-10 15,-10-15 21-15,-9-6 0 16,-19-5 1-16,-15-1 23 16,-9-3 0-16,-14 7 32 0,-28-3 4 15,-13 17 28 1,-10 15 74-16,-5 0-100 0,5 30-6 16,5 22 52-16,18 11-43 15,16 10-8-15,20-5-39 16,6-3-17-16,17-6 11 15,25-9-12-15,10-15-56 16,10-11-26-16,10-9-83 16,3-15-47-16,4 0 58 15,-4-33 99-15,-8-8-24 16,-10-3-24-16,-14-9 99 16,-10-1 4-16,-13 16 85 0,-11 18 101 15,-6 13 28 1,-3 7-72-16,0 15-39 0,0 31-68 15,-9 0-17-15,-5 4 19 16,2 3-30-16,2-12-7 16,4-8-18-16,0-13-38 15,1-2 43-15,-1-18-50 16,3 0 43-16,-3-6 14 16,6-26 6-16,0-13-6 15,0-10-6-15,12-3 12 16,21-7 45-16,7 0-13 15,2 17 7-15,1 16 16 16,-1 13-1-16,-2 19 21 0,-8 0-9 16,-2 38-3-1,-4 17 15-15,0 3-66 0,-3 4 13 16,-1-9 1-16,1-6-25 16,-3-14-2-16,0-8-22 15,-7-9-59-15,-7-4-46 16,-6-12-149-16,0 0-228 15,-3-12-451-15</inkml:trace>
  <inkml:trace contextRef="#ctx0" brushRef="#br0" timeOffset="1340">1110 260 1515 0,'0'0'815'16,"0"0"-680"-16,0 0-65 15,0 0 187-15,207-162-16 16,-139 132-88-16,-3 15-39 16,-8 6-74-16,-12 9-19 15,-5 9-21-15,2 51-178 16,-8-8-547-16,-6 7-1380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4:55.31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19 2442 0,'0'0'342'16,"0"0"-235"-16,0 0 39 16,243-15 51-16,-162 15-170 15,4 0-27-15,2 21-81 16,-19 10-400-16,-33 0-305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4:55.47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2569 0,'0'0'488'0,"0"0"-446"16,0 0 90-16,0 0-35 16,182 13-73-16,-38-11-24 15,-19-2-177-15,-7 0-729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3:30.26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634 599 1938 0,'0'0'542'0,"0"0"-513"16,0 0-2-16,0 0 243 16,0 199-79-16,0-98-76 15,0 6-65-15,0-7-28 16,0-12 32-16,0-15-54 15,14-14-43-15,3-14-92 16,-5-15-448-16,2-19-416 0</inkml:trace>
  <inkml:trace contextRef="#ctx0" brushRef="#br0" timeOffset="204">0 628 1144 0,'0'0'1223'0,"0"0"-1043"16,0 0-107-16,0 0 112 15,203 23 15-15,-92-23-82 16,20 0-23-16,10-8-76 16,9-7-19-16,28 15-68 15,-38 0-400-15,-28 3-613 0</inkml:trace>
  <inkml:trace contextRef="#ctx0" brushRef="#br0" timeOffset="621">1532 949 1568 0,'0'0'903'0,"0"0"-775"16,0 0-75-16,0 0 20 15,-167-112 129-15,111 109-44 16,1 3-113-16,2 18-18 16,4 23 41-16,13 9-25 15,10 9 16-15,20-1-59 0,6-10 13 16,12-6-31-1,41-13-30-15,16-17-70 0,10-12-95 16,6-9-70-16,-6-31 31 16,-14-11 35-16,-16 1 114 15,-24 6 103-15,-14 11 81 16,-11 18 166-16,0 15-39 16,-26 0-69-16,-1 40 25 15,7 8-52-15,11 6-45 16,9 1-28-16,0-7-39 15,39-10-109-15,44-26-130 16,-6-12-246-16,-7 0-93 0</inkml:trace>
  <inkml:trace contextRef="#ctx0" brushRef="#br0" timeOffset="809">1909 509 1633 0,'0'0'486'0,"0"0"-242"16,0 0 17-16,0 0 29 15,0 0-153-15,0 0-57 16,0 0 32-16,-37 252-46 16,37-135-12-16,0 0 1 15,8-12-55-15,10-11-15 16,9-17-118-16,16-10-214 16,-1-22-312-16,-10-22-417 0</inkml:trace>
  <inkml:trace contextRef="#ctx0" brushRef="#br0" timeOffset="969">1892 928 2002 0,'0'0'467'0,"0"0"-384"16,0 0-67-16,0 0 4 15,223-17-20-15,-141 17-45 16,-19 0-346-16,-26 0-524 0</inkml:trace>
  <inkml:trace contextRef="#ctx0" brushRef="#br0" timeOffset="1177">1146 561 1923 0,'0'0'291'0,"0"0"-248"16,0 0 26-16,0 0 106 16,222-165-109-16,-152 143-54 15,-5 14-12-15,-7 8-90 16,-2 2-106-16,-10 22-111 16,-16-3-407-16</inkml:trace>
  <inkml:trace contextRef="#ctx0" brushRef="#br0" timeOffset="1282">1719 224 1781 0,'0'0'605'0,"0"0"-379"0,0 0-50 16,23-165-46-16,36 133-130 15,-8 11-66-15,3 15-637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4:53.12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111 660 1594 0,'0'0'333'0,"0"0"-137"16,0 0 43-16,0 0 96 15,0 0-65-15,0 0-141 16,-9 0-9-16,4 32-89 16,2 16 26-16,0 22 9 0,-3 16-33 15,0 15 73 1,-5 7-80-16,-2 7-16 0,-2-4 68 16,1-6-78-16,0-15 1 15,8-16-1-15,0-18 13 16,6-20-17-16,0-19 4 15,0-14 0-15,0-3-3 16,0-12 3-16,3-35-8 16,17-26-1-16,0-24 9 15,-1-39-7-15,-10-37 7 16,-9 7 0-16,0 19-18 16,0 26 18-16,0 41-1 15,0 12-5-15,0 13 6 16,0 24 30-16,0 20-30 15,11 9 0-15,9 2 45 0,12 0-45 16,7 0 21 0,7 11-13-16,7 7-8 0,5-1 51 15,4 2-51-15,8-6 0 16,-2 2 14-16,3-9-14 16,2-2-6-16,-4-4-5 15,-10 0-59-15,-14 0 25 16,-14 0-206-16,-31 14-315 15,0 8-174-15,-27 3-1206 0</inkml:trace>
  <inkml:trace contextRef="#ctx0" brushRef="#br0" timeOffset="233">153 1120 689 0,'0'0'1620'15,"0"0"-1365"-15,0 0-77 16,0 0 47-16,0 0-33 16,0 0 13-16,0 0-169 15,46 0-8-15,10 0 67 16,10 0-70-16,9 0-19 16,0 0-6-16,1-6-91 15,15 6-125-15,-18 0-636 16,-15 0-1342-16</inkml:trace>
  <inkml:trace contextRef="#ctx0" brushRef="#br0" timeOffset="505">1447 0 2056 0,'0'0'333'0,"0"0"-219"15,0 0 68-15,0 0 89 16,0 0-34-16,0 0-134 16,0 0-43-16,-47 183 13 0,-10-85-61 15,-16 2-24-15,4 0 5 16,10 11-185-16,17-22-372 15,19-27-547-15</inkml:trace>
  <inkml:trace contextRef="#ctx0" brushRef="#br0" timeOffset="803">1921 422 1905 0,'0'0'831'0,"0"0"-718"16,0 0-55-16,0 0 152 16,-85 168-59-16,53-70-42 15,5 18-28-15,7 35-46 16,8 29 79-16,9-15-72 15,3-21-32-15,0-23 32 16,6-36-42-16,20 0-48 16,10 4-19-16,4-21-106 15,15-13-53-15,-8-19-355 16,-9-15-280-16</inkml:trace>
  <inkml:trace contextRef="#ctx0" brushRef="#br0" timeOffset="1070">2318 1131 2345 0,'0'0'339'0,"0"0"-264"15,0 0 132-15,0 0 91 16,0 0-177-16,209 171-61 15,-144-114 53-15,4-3-68 16,-4 1-2-16,2-8-17 16,-12-9-13-16,-13-4-26 15,-8-9-62-15,-15-7-180 16,-10-7-217-16,-9-5-67 0,0-6-239 0</inkml:trace>
  <inkml:trace contextRef="#ctx0" brushRef="#br0" timeOffset="1583">2796 1076 1921 0,'0'0'522'16,"0"0"-492"-16,0 0 92 16,0 0 157-16,0 0-82 0,0 0-41 15,0 0-117 1,-8 9-9-16,8-6 47 0,0-1-39 15,0-2-2-15,0 0-30 16,0 0 3-16,0 0 64 16,0 0-73-16,0 0 0 15,0 0 43-15,0 0-36 16,0 0 16-16,0 0-2 16,0 0-5-16,0 0 86 15,0 0-101-15,0 0 9 16,0 0 35-16,0 0-43 15,0 0 13-15,0 0-15 16,0 0 9-16,0-2-14 0,0 2 5 16,0 0 0-16,0 0-4 15,0 0 14-15,0 0-1 16,0 0-9-16,0 0 0 16,0 0-15-16,-6 5 1 15,-10 20-8-15,-10 12 21 16,-6 14 2-16,-11 12 12 15,-7 8-13-15,2 2 0 16,2-1-2-16,4-7 2 16,-1-9-31-16,10-12 7 15,4-8-53-15,6-13 49 16,6-5-31-16,7-10-44 16,10-8-71-16,0 0-380 15,13 0-446-15</inkml:trace>
  <inkml:trace contextRef="#ctx0" brushRef="#br0" timeOffset="1991">3142 551 2121 0,'0'0'545'0,"0"0"-421"16,0 0 67 0,0 0 13-16,0 0-28 0,0 0-123 15,0 0-40-15,70 78 62 16,-9-9-55-16,9 16-20 15,4 17 75-15,-1 5-55 16,-5 10 10-16,-8 3-8 16,-18 1-16-16,-19 1 33 15,-23 6-39-15,-6-1 0 16,-44-9 45-16,-13-16-45 16,-2-20-16-16,6-23-10 15,10-22-59-15,13-20 32 0,13-17-215 16,14-17-467-1,9-22-1651-15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5:01.1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 1 1698 0,'0'0'352'15,"0"0"-180"-15,0 0 10 16,0 0 46-16,0 0 94 16,0 0-175-16,-17 0-62 15,17 0 20-15,0 0-54 16,0 0-17-16,0 0-16 15,17 0-18-15,18 0 72 16,21 0-72-16,13 0 1 16,16 0 41-16,0 0-41 15,0 0-1-15,-6 0-27 16,9 0-130-16,-23 9-321 16,-12-5-522-16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5:02.6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247 267 1833 0,'0'0'260'0,"0"0"-207"0,0 0 60 15,0 0 120-15,0 0-2 16,0 0-79-16,0 0-77 15,-56-2 77-15,56-2-75 16,0-2 7-16,0-3 25 16,0-1-72-16,0-12-13 15,0-1-24-15,16-6 1 16,15-4 15-16,7-3-16 16,12 7-4-16,1 2-5 15,9 7 9-15,2 8 0 16,-6 12-21-16,-1 0 21 15,-5 19 9-15,-12 18-9 0,-5 16 0 16,-13 12 24-16,-14 9-23 16,-6 3 5-16,-20 5-5 15,-31 0-1-15,-18-1 22 16,-16-5-22-16,-10-10 0 16,-1-9-4-16,5-13 11 15,12-17 2-15,14-12-9 16,16-15 0-16,16 0 11 15,13-8-11-15,17-22-17 16,3-4 16-16,3 3-28 16,33 0 28-16,10 10-18 15,10 4 19-15,3 12-3 16,-4 5 4-16,1 0-1 0,-7 23 24 16,1 7-23-16,-2-1 32 15,1-6-23-15,1-1-9 16,9-10-2-16,4-6-10 15,31-6-139-15,-15 0-156 16,-14 0-733-16</inkml:trace>
  <inkml:trace contextRef="#ctx0" brushRef="#br0" timeOffset="436">1242 378 2039 0,'0'0'297'0,"0"0"-211"16,0 0-40-16,0 0 97 16,197 22 13-16,-123-22-120 15,8 0-27-15,10 0 95 16,0 0-50-16,-10-17-13 15,-10-9-41-15,-19-7 9 16,-21-3-36-16,-16-8 24 16,-16-4 3-16,0 1 61 15,-19 4-25-15,-27 7 70 0,-13 13-22 16,-10 17-75 0,-16 6 39-16,-3 23-48 15,3 36 0-15,9 14 78 0,17 16-55 16,20 9 16-16,22-4 6 15,17-3-35-15,0-11 52 16,27-13-62-16,22-12 0 16,22-19-27-16,25-14 18 15,45-17-84-15,46-5-14 16,26-38-153-16,-37-4-463 16,-49-5-1503-16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5:01.58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272 972 2143 0,'0'0'274'0,"0"0"-204"0,0 0-64 16,0 0 81-1,209-175-32-15,-151 116-40 0,-5-10 34 16,-4-2-40-16,-10-5 81 16,-10 3 14-16,-4 5 9 15,-13 15 32-15,-6 12-34 16,-2 17-2-16,-4 15 23 15,0 9-89-15,0 0-5 16,0 27-38-16,0 28 0 16,0 30 3-16,-7 16-3 15,4 14 0-15,3-1 0 16,0-4-2-16,0-4-103 16,-17 24-139-16,2-27-465 0,-2-20-672 15</inkml:trace>
  <inkml:trace contextRef="#ctx0" brushRef="#br0" timeOffset="347">0 1483 485 0,'0'0'2046'0,"0"0"-1737"16,0 0-245-16,0 0 112 16,0 0-18-16,0 0-79 15,0 0 5-15,163-29-77 0,-74 24 16 16,8 5 10-16,16 0-32 16,7 0 28-16,38 0-29 15,44 0 0-15,35 0 25 16,-22 0-19-16,-45 0 3 15,-59 0-9-15,-41 0 1 16,-5 0-12-16,-10-4 11 16,-5 4-99-16,-33 0 30 15,-22 0-158-15,-30 9-231 16,-15 8-391-16</inkml:trace>
  <inkml:trace contextRef="#ctx0" brushRef="#br0" timeOffset="2192">2711 1064 2111 0,'0'0'334'0,"0"0"-217"15,0 0-103-15,0 0-14 0,0 0 132 16,0 0-73 0,199 102-53-16,-111-77-6 0,8-8-24 15,-2-6 9-15,-2-10-63 16,-10-1 26-16,-13 0-4 16,-18-8 25-16,-17-16 31 15,-17-9 23-15,-17-2 51 16,0-9 62-16,-23-4-59 15,-20 2 26-15,-16 2 20 16,-11 9-71-16,-4 11-13 16,-5 22-18-16,4 2 17 15,5 28 50-15,5 30-77 16,14 22 7-16,5 12 28 0,16 10-21 16,13-1 25-1,14 0-22-15,3-13-7 0,23-9 32 16,30-17-53-16,18-15-14 15,22-17 8-15,12-16-90 16,57-14-82-16,-24 0-171 16,-24-20-616-16</inkml:trace>
  <inkml:trace contextRef="#ctx0" brushRef="#br0" timeOffset="2996">3657 47 1861 0,'0'0'359'16,"0"0"-257"-16,0 0-69 15,0 0 135-15,0 0-86 16,0 0-45-16,216-23 27 16,-148 23-58-16,-6 18 18 15,-13 9-9-15,-13 8-15 0,-16 3 21 16,-20 7-21-16,0-4 0 16,-26 3-3-16,-13-6 10 15,-1-9-13-15,4-5 6 16,13-9 0-16,6-6-15 15,14-9 15-15,3 0-31 16,0-3-18-16,34-24-94 16,8-8 12-16,7-9 30 15,7-6-15-15,3-1 57 16,-7 5-14-16,-7 4 73 16,-5 6 15-16,-10 7 76 15,-10 15 115-15,-14 4 17 16,-6 10-28-16,0 0 43 0,0 21-143 15,-20 27-18-15,-5 14 47 16,2 14-76-16,3 4 3 16,9-4-6-16,11-5-27 15,3-9 16-15,40-16-34 16,19-10-55-16,76-20-107 16,-16-12-557-16,-5-4-1153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5:08.21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1687 86 1588 0,'0'0'193'16,"0"0"-104"-16,0 0 22 15,0 0 127-15,0 0 22 16,0 0-146-16,13-44-23 16,-13 44 73-16,0 0-59 15,-9 0-26-15,-25 8-53 47,-18 22-25-47,-33 11 59 0,-47 27-60 0,-50 18 0 31,-2-4 24-31,17-5-24 0,17-10 0 0,28-15 11 0,-11 5-10 0,-12 6 39 0,24-13-40 16,33-16 0-16,32-10 65 16,27-12-64-16,18-9 11 15,11-3 7-15,0 0-17 16,0 4 48-16,23-2-50 15,13 7 0-15,15 6 71 16,6 2-65-16,6 5 21 16,9 6-12-16,3 11-2 15,4 8 20-15,6 9-33 16,11 9 0-16,4 4 46 16,15 6-46-16,2 5-1 0,8-4 1 15,-4 3 0 1,-5-3 36-16,-19-10-36 0,-15-9 0 15,-20-15 33-15,-19-8-33 16,-18-13 0-16,-8-11 0 16,-11-5 1-16,-6-5 35 15,0 0-34-15,0 0-2 16,0 0 30-16,-18-13-30 16,-6 2-98-16,-8-1-106 15,6 0-496-15,3 1-1384 0</inkml:trace>
  <inkml:trace contextRef="#ctx0" brushRef="#br0" timeOffset="742">3560 234 1607 0,'0'0'214'16,"0"0"-41"-16,0 0 71 16,0 0-31-16,0 0 20 15,0 0-51-15,-96-154-75 16,68 141-10-16,-9 5-44 16,-5 6-16-16,-10 2 11 15,-4 2-36-15,-7 28 8 16,1 18 2-16,0 10-11 15,3 13 28-15,-1 9-24 16,6 10 23-16,1 6 28 16,4 3-65-16,6-1 30 15,7 1 7-15,10-4-25 0,6-2 49 16,14 0-55-16,6-5 2 16,0-3 17-16,29-5-19 15,11-4-7-15,11-5 2 16,6-4 13-16,8-5 3 15,0-7-18-15,5-9 0 16,1-8 3-16,5-11 4 16,5-9-7-16,8-13 0 15,6-5 6-15,6 0-9 16,4-29 3-16,3-12 0 16,-3-14-10-16,-7-10 10 0,-9-9-18 15,-18-10 12-15,-15-4 6 16,-16-4-14-16,-15-7 14 15,-14-11 0-15,-11-29 9 16,-14-28 3-16,-57-33-12 16,-11 14 0-16,-6 37 11 15,9 48 19-15,14 39-30 16,-5 7 0-16,-8 25-24 16,-54 42-47-16,27 41-261 15,5 13-1288-15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5:10.29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267 245 1629 0,'0'0'361'0,"0"0"-268"15,0 0 31-15,0 0 109 31,0 0-31-31,0 0-96 0,210-23-65 0,-121 17-27 16,8 0 5-16,2 0-19 16,-5 6-19-16,8 0-114 15,-26 6-240-15,-34 11-446 0</inkml:trace>
  <inkml:trace contextRef="#ctx0" brushRef="#br0" timeOffset="250">0 469 2109 0,'0'0'382'0,"0"0"-171"16,0 0-120-16,0 0 31 15,0 0-12-15,196-47-87 16,-95 44 19-16,13 3-42 0,5 0-15 15,2 0 14-15,-1 8-150 16,-4 11-39-16,-9-6-23 16,12-9-172-16,-34-4-213 15,-27 0-902-15</inkml:trace>
  <inkml:trace contextRef="#ctx0" brushRef="#br0" timeOffset="494">847 0 1609 0,'0'0'290'0,"0"0"-45"16,0 0 50-16,0 0-41 16,0 0-108-16,0 0-65 15,0 0-50-15,3 31-4 0,82 36 57 16,14 13-78 0,6 2 7-16,-11 0-8 0,-12 1 5 15,-20-4 25-15,-28 1-22 16,-34-6-2-16,-14 0 64 15,-54-4-66-15,-28-11-9 16,-9-9-48-16,0-18-39 16,14-30-74-16,29-2-295 15,25-4-389-15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5:13.40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292 0 1932 0,'0'0'333'0,"0"0"-112"16,0 0-78-16,0 0-13 16,0 0 74-16,0 0-93 15,-29 197-42-15,21-91-12 16,2 6-12-16,-3 3 64 16,-1 0-94-16,4-4-9 15,6-2 44-15,0-16-49 16,0-8-2-16,22-17 1 15,12-16-12-15,11-19 0 16,7-14-135-16,30-19-116 0,-9-9-240 16,-18-18-295-16</inkml:trace>
  <inkml:trace contextRef="#ctx0" brushRef="#br0" timeOffset="429">0 677 1857 0,'0'0'688'0,"0"0"-593"15,0 0-59 1,0 0 121-16,0 0-20 0,0 0-74 16,190-55-17-16,-108 45-45 15,-3 7-1-15,0 3-4 16,-4 0 4-16,-6 7 21 15,-11 25-21-15,-2 7 0 16,-13 13 25-16,-10 9-17 16,-10 4 11-16,-14-2-19 15,-3 5 11-15,-6-9 11 16,0-9-22-16,0-14 0 16,0-10-3-16,-6-18 9 15,-3-8 0-15,-2 0 0 16,2-23-4-16,-1-21 44 15,4-15-46-15,6-12-3 0,0-8-7 16,0-5 11-16,25 8-2 16,9 11-4-16,8 19 5 15,10 17-15-15,4 20-2 16,3 9-28-16,29 17-149 16,-16 21-333-16,-13-2-488 0</inkml:trace>
  <inkml:trace contextRef="#ctx0" brushRef="#br0" timeOffset="1125">1173 966 2116 0,'0'0'251'0,"0"0"-251"0,0 0 0 16,0 0 31-16,0 0 34 15,196 24-65-15,-117-24 10 16,6 0-10-16,-3 0 6 16,-3-14 48-16,-20-13 3 15,-17-5-56-15,-26-9 29 16,-16-4 46-16,0-3-14 16,-29 4 33-16,-20 12-8 15,-4 14 3-15,-6 18 14 16,4 0-56-16,10 40 18 0,8 18-9 15,20 9-39 1,17 13 36-16,0-3-54 0,23-3 0 16,27-9-1-16,16-16-34 15,8-10-24-15,11-19-13 16,3-14 16-16,-6-6-20 16,-9-18-75-16,-14-22 45 15,-10-14 89-15,-13-9-17 16,-10 3 23-16,-9 1 11 15,-8 12 25-15,-6 17 109 16,-3 23-21-16,0 7-57 16,0 25 6-16,0 23-41 15,-6 16 7-15,-3-6-26 16,1 2 10-16,2-16 1 16,0-12-13-16,2-15 0 0,0-11 18 15,-2-6-18-15,0-12 11 16,-1-23-11-16,7-15 0 15,0-8-15-15,0-11 15 16,19 2-30-16,24 0 7 16,7 10 23-16,8 10-6 15,4 19 6-15,0 24 0 16,-5 4 78-16,-12 23-63 16,-2 23 4-16,-4 15 74 15,-5 5-65-15,-3-3 61 16,0-4-64-16,-8-9-16 15,-11-12-18-15,-9-11-36 16,-3-10-140-16,-12-17-68 0,-22 0-398 16,-8 0-446-16</inkml:trace>
  <inkml:trace contextRef="#ctx0" brushRef="#br0" timeOffset="1346">1439 274 1664 0,'0'0'888'0,"0"0"-724"16,0 0-130-16,0 0 160 16,232-144 34-16,-155 128-141 0,2 15-62 15,-10 1-25 1,-13 13-1-16,-8 53-73 0,-14-7-575 15,-11-7-1093-15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5:11.25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202 371 2677 0,'0'0'300'15,"0"0"-296"-15,0 0 4 16,-48 230 126-16,28-118-17 15,8 15-42-15,7 3-41 16,2-1-33-16,3-8 59 16,0-19-60-16,0-18 0 15,0-23 4-15,0-24-4 16,0-22-16-16,0-15 16 0,0-13 6 16,0-43-6-1,0-20-10-15,0-24-35 0,0-18 37 16,3-36-54-16,2-32 26 15,-2 18-5-15,0 21 29 16,0 32-15-16,11 45 27 16,5 8 0-16,10 3 60 15,14 26-34-15,16 22-17 16,20 11 15-16,12 0-23 16,14 0 45-16,6 21-46 15,1-4 0-15,-7 3-10 16,-11 1 10-16,-23 3-99 15,-31 11-245-15,-26-3-434 0,-14-6-1197 16</inkml:trace>
  <inkml:trace contextRef="#ctx0" brushRef="#br0" timeOffset="204">0 897 1588 0,'0'0'995'0,"0"0"-843"16,0 0-69-16,0 0 109 15,0 0 4-15,219 1-103 16,-111-1-59-16,13 0-25 0,33 0-9 16,-30 0-184-1,-31 12-821-15</inkml:trace>
  <inkml:trace contextRef="#ctx0" brushRef="#br0" timeOffset="1405">2224 0 1883 0,'0'0'475'0,"0"0"-308"16,0 0-9-16,0 0 82 16,0 0-96-16,0 0-92 15,0 0 26-15,-60 251 2 16,38-127 33-16,-1 2-86 16,6-3-1-16,0-4 25 15,8-13-24-15,-1-12-2 0,4-17-24 16,-2-18 0-16,5-15 10 15,-3-11-11-15,3-14-33 16,-3-3-54-16,-11-4-144 16,0-4-411-1,-2-4-251-15</inkml:trace>
  <inkml:trace contextRef="#ctx0" brushRef="#br0" timeOffset="1735">1695 949 1936 0,'0'0'540'0,"0"0"-411"16,0 0 31-16,0 0 104 0,0 0-108 16,0 0-114-16,0 0 9 15,17 21 0-15,13 8 13 16,5 13 8-16,2 8-65 15,2-1 16-15,-5 3-20 16,-3 0 12-16,3-8-3 16,-2-6-12-16,1-8 0 15,2-12 15-15,2-16 1 16,-1-2-16-16,6-20 0 16,4-33 15-16,3-14-1 15,-2-19-14-15,-2 0-65 16,4-15-19-16,-13 28-257 0,-7 17-685 15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5:15.33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847 181 1298 0,'0'0'349'0,"0"0"-218"15,0 0-6-15,0 0 106 16,0 0 31-16,0 0-43 16,0 0-133-16,-161-68-3 15,76 133 97-15,-29 50-67 16,-10 57-6-16,-1 41-29 15,17 12-35-15,39-39 33 16,34-54-44-16,21-50-8 16,11-13 0-16,3 5-12 0,0-3-12 15,9 5 0 1,30-24-25-16,18-13 13 0,8-16-133 16,34-14-178-16,-14-9-338 15,-14 0-1374-15</inkml:trace>
  <inkml:trace contextRef="#ctx0" brushRef="#br0" timeOffset="265">887 944 2455 0,'0'0'345'0,"0"0"-219"0,0 0-120 16,0 0 184-16,0 0-46 15,176-26-86-15,-71 22 21 16,9 4-79-16,4 0 0 16,0 0 34-16,-10 10-34 15,14 26-93-15,-34-5-260 16,-20-2-664-16</inkml:trace>
  <inkml:trace contextRef="#ctx0" brushRef="#br0" timeOffset="908">3273 742 1964 0,'0'0'346'15,"0"0"-207"-15,0 0 62 16,0 0 81-16,0 0-70 16,-187 129-132-16,115-105-32 15,-4-1-15-15,5-5-26 16,3-7 42-16,8-7-49 0,15-4 0 15,5 0 26 1,10-19-26-16,15-16 0 0,4-9-1 16,8-9-11-16,3-12-10 15,0-6-30-15,23-2-5 16,10-4 55-16,10 9-47 16,2 9 25-16,10 11 4 15,4 17 20-15,4 16-16 16,2 15 16-16,0 0 0 15,2 21 21-15,-6 17-8 16,1 12 8-16,-6 6 8 16,-7 6-14-16,-2 9 57 0,-5 2-60 15,4 5 4 1,3-3 24-16,10 3-20 0,9-11-4 16,8-9 7-16,3-10-22 15,2-15 24-15,-2-19-25 16,-7-14 0-16,-6 0-11 15,-15-17 7-15,-5-27 3 16,-13-10 1-16,-16-8 0 16,-14-9 17-16,-3-5-17 15,-20-4 0-15,-36-2 9 16,-15 4-8-16,-22 12 14 16,-7 13-14-16,-8 17 0 15,-1 21 3-15,15 15-4 16,9 12-39-16,22 73-70 15,27-2-176-15,16-7-480 0</inkml:trace>
  <inkml:trace contextRef="#ctx0" brushRef="#br0" timeOffset="1264">5188 930 2304 0,'0'0'173'0,"0"0"-139"16,0 0-34-16,0 0 195 16,0 0 65-16,36 191-128 15,-36-129-93-15,-29 2 57 16,-18 3-32-16,-18-2-56 16,-7 2-8-16,-7-8-51 15,-3 5-174-15,23-20-394 16,17-15-902-16</inkml:trace>
  <inkml:trace contextRef="#ctx0" brushRef="#br0" timeOffset="1662">6272 729 1824 0,'0'0'266'0,"0"0"-266"16,0 0 0-16,117-178 137 16,-78 118 54-16,1-5-72 0,-7 2-55 15,-1 4-7-15,-6 4 135 16,-6 11-60-16,-7 8-53 15,-2 16 44-15,-5 14-48 16,-3 6-26-16,0 14-41 16,0 37 9-16,-3 22 81 15,0 21-50-15,0 13-15 16,0 7 60-16,-3-2-60 16,-6-3-15-16,2-6-18 15,0-11 12-15,1-13-26 16,-1-7-71-16,1-5-131 15,3-23-277-15,3-17-642 0</inkml:trace>
  <inkml:trace contextRef="#ctx0" brushRef="#br0" timeOffset="2146">6841 0 1585 0,'0'0'239'0,"0"0"-135"16,0 0 38-16,0 0 105 15,0 0-41-15,0 0-107 16,0 0-11-16,83 48 9 16,-64-18 9-16,7 5 25 15,3 9-100-15,7 7 5 47,1 7 24-47,8 7-23 0,4 8 10 0,4 8 8 16,2 1-18-16,4 9 68 0,-6 1-78 0,-4-1 15 15,-4-2 15-15,-11-1-33 0,-11-5 15 16,-23-8-27-16,0 0 0 16,-43-2-9-16,-36 1-3 15,-26-1-85-15,-79 25-118 16,28-18-488-16,9-19-1803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5:26.62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533 233 1373 0,'0'0'1122'0,"0"0"-915"16,0 0-143-16,0 0 157 15,-23 247 58-15,6-126-170 16,2 3-58-16,-1 2 33 0,2-9-48 16,8-8 3-16,-3-15-20 15,1-16-11-15,5-21 4 16,-3-20-12-16,6-16-27 16,0-21 13-16,0 0-14 15,0-29 2-15,6-34-22 16,23-19-9-16,13-19 51 15,18-7-88-15,10-4 1 16,10 6 59-16,10 11 2 16,-2 18 32-16,-9 22-17 0,-14 14 17 15,-22 15 90 1,-21 13-55-16,-22 13 13 0,0 0 74 16,-30 22-53-16,-25 18-12 15,-15 13-24-15,-4 5 2 16,1 3 62-16,18-1-83 15,13 1-14-15,22-3 36 16,17-2-36-16,3 0-1 16,17-6-12-16,25-4 13 15,10-1 7-15,10-4-7 16,7-5-3-16,3-1-4 16,-3-5 7-16,-7 3-14 15,-10-5-19-15,-5 2-46 16,-15-4-20-16,1 1-211 15,-10-10-618-15,-3-13-1234 0</inkml:trace>
  <inkml:trace contextRef="#ctx0" brushRef="#br0" timeOffset="364">1839 456 2565 0,'0'0'506'0,"0"0"-476"16,0 0 39-16,-173 127 214 15,118-56-153-15,5 8-53 16,15 7-32-16,18-2-26 0,17 2 29 16,0-9-41-1,32-3-6-15,28-15-2 0,16-9-13 16,18-15-50-16,14-20-10 15,10-15-10-15,7-2 62 16,-9-46-29-16,-11-21-9 16,-23-17 59-16,-29-21-47 15,-27-14 48-15,-26-12 1 16,-3 3-1-16,-45 13 34 16,-22 16-19-16,-15 28 14 15,-13 29-29-15,-40 44-77 16,20 13-392-16,21 29-441 0</inkml:trace>
  <inkml:trace contextRef="#ctx0" brushRef="#br0" timeOffset="791">0 1852 2018 0,'0'0'537'0,"0"0"-467"16,0 0 135-16,0 0 106 0,0 0-163 15,0 0-75-15,0 0-10 16,85 9-1-16,-14-5 76 15,22-1-84-15,41-3-3 16,66 0 48-16,72 0-77 16,35 0 22-16,7-9-5 15,-19-2-38-15,-30 7 49 16,0 4-50-16,-13 0 0 16,-26 0 34-16,-53 0-32 15,-57 0-3-15,-51 0 1 16,-36 4 0-16,-9-2-27 15,-20-2 16-15,0 0-26 16,-23 0 28-16,-29 0-84 0,-21 0-60 16,16 0-99-16,6 0-651 15</inkml:trace>
  <inkml:trace contextRef="#ctx0" brushRef="#br0" timeOffset="1413">4600 750 2230 0,'0'0'492'0,"0"0"-479"0,0 0 81 16,0 0 223-16,0 0-153 16,-217 30-76-16,156 33-40 15,2 13 21-15,6 12 64 16,21 3-109-16,15 1-12 15,17-12 39-15,6-13-51 0,44-16-18 16,16-22-31 0,16-21-50-16,12-8 12 0,5-23-63 15,-8-27 3-15,-6-12 4 16,-17-3-26-16,-12 3 110 16,-19 5 59-16,-15 14 63 15,-12 20 131-15,-7 14-50 16,-3 9-27-16,0 9 1 15,-3 28-56-15,-4 14 5 16,7 8-31-16,4 3-24 16,41-4 27-16,20-7-39 15,17-15 0-15,8-19-9 16,-5-14 5-16,-11-3-43 16,-17-18 13-16,-21-23 34 15,-21-13 13-15,-15-11-2 0,-9-1-11 16,-39-8 55-1,-15 1-31-15,-7 8-23 0,-1 10-1 16,3 15-27-16,-5 9-26 16,21 16-405-16,16 2-628 0</inkml:trace>
  <inkml:trace contextRef="#ctx0" brushRef="#br0" timeOffset="1566">5520 471 2827 0,'0'0'546'16,"0"0"-456"-16,208-184 6 15,-109 109-56-15,39-15-40 16,-27 20-229-16,-23 18-801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3:28.17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0 790 1689 0,'0'0'212'0,"0"0"-154"16,0 0-58-16,0 0 52 0,0 0 112 16,0 0-78-16,167-13-45 15,-108-13-1-15,6-6 11 16,7-12 23-16,7-13-58 16,0-4-5-16,-5-14-8 15,-4-4-3-15,-22-1-12 16,-16 4 12-16,-15 6 0 15,-17 11 48-15,0 8 34 16,-17 15 29-16,-11 13 71 16,-4 15-72-16,-8 8-36 15,1 2-9-15,-1 40-52 16,4 19 32-16,4 23-39 16,4 12-4-16,13 13 7 15,5 4-9-15,7-4 0 0,3-4 0 16,0-7 11-16,0-10-16 15,3-15 5-15,3-14 0 16,1-17-1-16,-1-15 2 16,-3-16-1-16,0-11 1 15,5 0 0-15,1-29 21 16,11-22-22-16,10-19-15 16,2-13 0-16,8 0 3 15,2 8-11-15,1 18 5 16,2 19-1-16,-2 21 8 15,-1 17 2-15,-5 6 9 16,-11 35-7-16,-10 12 7 16,-16 8 0-16,0 4 7 0,-29-3-6 15,-18-3 32 1,-4-16-16-16,-5-10-8 0,4-12 42 16,9-17-36-16,7-4 9 15,10 0 7-15,9 0-15 16,11-6 31-16,6 4-47 15,0 2-18-15,12 0 17 16,28 0-17-16,13 2 9 16,12 11 8-16,17 3-100 15,43-13-127-15,-20-1-504 16,-14-2-1206-16</inkml:trace>
  <inkml:trace contextRef="#ctx0" brushRef="#br0" timeOffset="173">1266 825 2218 0,'0'0'462'15,"0"0"-399"-15,0 0-1 16,0 0 169-16,0 0-109 16,0 0-95-16,227 3-27 15,-126 11-251-15,-19-1-393 16,-19 0-747-16</inkml:trace>
  <inkml:trace contextRef="#ctx0" brushRef="#br0" timeOffset="351">1319 1167 2290 0,'0'0'555'0,"0"0"-496"15,0 0-35-15,0 0 65 16,0 0-89-16,230-25-114 16,-136 8-476-16,-15 2-1277 0</inkml:trace>
  <inkml:trace contextRef="#ctx0" brushRef="#br0" timeOffset="689">2026 406 2408 0,'0'0'566'15,"0"0"-489"-15,0 0-62 16,0 0 2-16,167-18 20 16,-78 12-35-16,12 1-2 15,3-2-7-15,-2 1 7 16,-14-2 9-16,-18 2-9 15,-27 0-5-15,-21 6 5 16,-16 0 26-16,-6 0 58 16,0 9 4-16,-3 26-7 15,-13 19 21-15,-7 17-63 0,3 11-8 16,3 12 11-16,8 3-21 16,-1-3-3-16,7-2-18 15,3-8-42-15,0-17-30 16,0-3-119-16,0-19-354 15,0-22-337-15</inkml:trace>
  <inkml:trace contextRef="#ctx0" brushRef="#br0" timeOffset="858">2379 966 1818 0,'0'0'656'16,"0"0"-529"-16,0 0 68 15,0 0 28-15,240-38-120 0,-139 26-96 16,3 3-7-16,24 9-199 16,-26 0-365-16,-26 0-470 0</inkml:trace>
  <inkml:trace contextRef="#ctx0" brushRef="#br0" timeOffset="1238">677 1674 2143 0,'0'0'379'0,"0"0"-231"15,0 0-7-15,0 0 98 16,0 0-78-16,0 0-58 16,0 0-70-16,135 2 19 15,-35-2 17-15,48 0-21 16,46-6-12-16,61-5-6 16,29-1-21-16,5 0 32 15,-23-4-40-15,-42 4 13 16,-43-1-4-16,-47 1-10 15,-39 6 0-15,-26 0-1 0,-4 3-22 16,-6-3 22-16,-6 2-98 16,-15-4-82-16,-15-4-307 15,-3-2-562-15</inkml:trace>
  <inkml:trace contextRef="#ctx0" brushRef="#br0" timeOffset="1419">3951 775 2815 0,'0'0'30'0,"0"0"-30"16,0 0-599-1,0 0 393-15,0 0-482 0</inkml:trace>
  <inkml:trace contextRef="#ctx0" brushRef="#br0" timeOffset="1526">4008 1270 2486 0,'0'0'571'0,"0"0"-571"16,0 0-18-16,0 0-508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5:24.24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1289 661 1124 0,'0'0'576'0,"0"0"-454"15,0 0-43-15,0 0 94 16,0-203 84-16,0 144-97 16,-12-3-36-16,-19-2 34 15,-7 3-5-15,-18 5-43 16,-12 3-34-16,-14 13-19 0,-14 7 15 16,-6 16-62-16,-3 13-1 15,-2 4 23 1,-1 17-26-16,3 31 5 0,0 18-11 15,11 20 0-15,15 11 29 16,20 12-29-16,30 6-12 16,21 5 12-16,8-3-11 15,25-1 10-15,23-14-31 16,18-10 32-16,16-9-22 16,9-11 5-16,13-7 3 15,4-4 13-15,5-5-6 16,-5-3 1-16,-7-1 6 15,-10-2 0-15,-22 1 0 16,-19 2-2-16,-35 1 2 0,-15 2 0 16,-26-1 7-16,-45 4 20 15,-28-6-12-15,-19-4 18 16,-10-7 4-16,-2-13-22 16,8-14-15-16,14-15 3 15,23 0 6-15,26-24-18 16,30-17-41-16,38-36-123 15,38 8-330-15,19-1-321 0</inkml:trace>
  <inkml:trace contextRef="#ctx0" brushRef="#br0" timeOffset="872">1365 1169 2112 0,'0'0'355'0,"0"0"-307"16,0 0 72-16,0 0 110 15,-14 206-94-15,11-118-34 16,3 2-101-16,0 0 15 16,17-11-16-16,22-8 6 15,13-18-6-15,7-17 0 78,6-25-64-78,5-11-17 0,-8-24-97 0,-7-32 72 0,-9-11 10 0,-10-6 73 16,-16-3 23-16,-7 5 38 0,-13 16 82 0,0 18 122 0,0 16-119 0,-7 21-9 0,-5 0-30 16,-2 29-74-16,11 21 39 15,3 11-49-15,0 4 0 16,26 0 14-16,13-11-14 15,10-12-58-15,10-17-32 16,6-12 37-16,5-13 28 16,-7-15-20-16,-15-26-49 15,-8-16 68-15,-14-4-11 16,-13-4 37-16,-7 8 25 16,-6 16 35-16,0 15 91 0,0 20-76 15,-6 6-36-15,-4 23 30 16,7 25-69-16,3 11 14 15,0 6-14-15,16-4 9 16,19-9-26-16,15-8-10 16,13-18-61-16,5-18 79 15,8-8-30-15,-8-14 3 16,-9-31-13-16,-13-8 23 16,-17-7 2-16,-13-5 48 15,-9 4-18-15,-7 5 128 16,0 15-46-16,0 15 12 15,-10 11-8-15,4 15-38 16,2 6 21-16,4 42-75 0,0 27 0 16,0 23 46-16,24 21-45 15,5 10 4-15,14 10 2 16,5-1 16-16,5-2 63 16,-1-4-86-16,-7 0 0 15,-8-2 25-15,-17 0-19 16,-20-6-6-16,0-16 6 15,-37-17 2-15,-17-17 16 16,-19-24-24-16,-5-20 0 16,-11-19 18-16,0-11-17 15,7-14 1-15,8-39-4 16,18-24 4-16,16-24-23 16,24-10 19-16,16-15-31 15,7-2 33-15,39 7-42 16,16 7-31-16,52-19-56 0,-12 34-150 15,-14 15-485-15</inkml:trace>
  <inkml:trace contextRef="#ctx0" brushRef="#br0" timeOffset="1263">4089 1363 2728 0,'0'0'311'15,"0"0"-299"-15,0 0 42 16,0 0 43-16,9 169 25 16,2-100-52-16,-2 9-57 15,0-2 7-15,2-3-20 16,-2-8 0-16,-5-11 15 15,-1-16-15-15,-3-14-20 16,0-21 19-16,0-3 2 16,0-25 10-16,-10-28-11 15,1-14 0-15,1-16-15 16,8-3 15-16,0 4 0 16,11 6 0-16,22 14 0 15,10 12 24-15,8 15-24 0,9 14 0 16,8 12-1-16,8 9-77 15,18 12-195-15,-18 19-569 16,-11 2-1252-16</inkml:trace>
  <inkml:trace contextRef="#ctx0" brushRef="#br0" timeOffset="1644">5280 1601 2114 0,'0'0'524'0,"0"0"-413"16,0 0 134-16,0 0 35 15,0 0-77-15,-207-130-149 16,150 130-10-16,-3 0 5 0,4 36-22 16,5 26 33-16,11 14-31 15,17 7-8-15,23 2 27 16,0-7-48-16,40-14-2 15,22-14-20-15,12-20-53 16,8-22 36-16,-6-8-66 16,-7-23 31-16,-21-21 73 15,-14-6-26-15,-15-1 27 16,-12 8 12-16,-7 7 18 16,0 15 69-16,0 19-19 15,0 2-31-15,-7 14 25 16,4 25-74-16,3 8 28 0,0 3-28 15,13-3-12-15,52 12-33 16,-6-18-229-16,9-11-516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5:30.18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865 896 1914 0,'0'0'380'0,"0"0"-216"16,0 0-37-16,0 0 87 15,-190-108-42-15,105 99-67 16,-6 9-51-16,5 0-41 15,14 11-4-15,16 22 12 16,27 5-19-16,20 10 8 16,9 7 2-16,15 4-12 15,35 3 0-15,16-3-18 16,5-7 17-16,5-4-26 16,-11-3 22-16,-9-8-22 0,-21-1 39 15,-21-3-12 1,-14-7 53-16,-26 3-52 0,-39-6 55 15,-28 2-20-15,-15-8-36 16,-2-5 41-16,5-10-41 16,17-2 0-16,29 0-1 15,25-20-109-15,34-36-170 16,20 7-503-16,25-7-1245 0</inkml:trace>
  <inkml:trace contextRef="#ctx0" brushRef="#br0" timeOffset="294">1432 0 1425 0,'0'0'1091'0,"0"0"-913"15,0 0-55-15,-37 155 131 16,-8-8-20-16,-7 49-88 15,-7 16-68-15,9-7 39 16,12-51-79-16,7-38-4 16,9-27 50-16,2-7-78 15,-6 9 20 32,-4 4-26-47,-2 2 12 0,6-24-24 0,3-16-35 0,9-18-82 0,11-18-13 0,3-21-189 0,0 0-471 16,0-8-1431-16</inkml:trace>
  <inkml:trace contextRef="#ctx0" brushRef="#br0" timeOffset="670">2290 853 1857 0,'0'0'505'0,"0"0"-402"16,0 0 160-16,0 0 60 0,0 0-116 16,0 0-49-16,0 0-96 15,26-154 1-15,-49 128-27 16,-17 3-12-16,-11 4 30 15,-12 10-54-15,-10 9 0 16,-1 0 42-16,-2 32-29 16,5 30 41-16,11 19-10 15,18 15-8-15,19 4 61 16,23 1-85-16,12-10-4 16,54-17 20-16,26-18-27 15,53-30-2-15,64-26-43 16,-27-6-148-16,-18-32-278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5:28.86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734 761 1783 0,'0'0'324'16,"0"0"-159"-16,0 0 7 15,0 0 41-15,-31-190 67 16,-11 152-147-16,-10 7-61 15,-13 14 5-15,-11 17-38 16,-9 0 12-16,-6 46 5 16,3 27-41-16,9 21 62 15,17 10-50-15,19 2-9 16,26-12 15-16,17-12-17 16,17-17-28-16,39-20 12 15,19-27-64-15,10-18 43 16,3-10-86-16,-3-34 18 15,-9-15 63-15,-17-3-11 16,-20 4 29-16,-13 10 8 0,-17 17 21 16,-9 15 103-16,0 16-95 15,0 0 11-15,-3 35 35 16,-6 17-58-16,6 2 13 16,3 5-20-16,3-6-1 15,29-7-18-15,11-12-75 16,30-12-74-16,-14-12-379 15,-8-10-776-15</inkml:trace>
  <inkml:trace contextRef="#ctx0" brushRef="#br0" timeOffset="206">1448 925 1994 0,'0'0'620'0,"0"0"-407"15,0 0 82-15,71 193-63 16,-71-128-93-16,0-5-16 16,-3 3-123-16,-33-5 11 15,-7-7-22-15,-3-7-64 16,-2-18-160-16,11-11-530 16,15-15-1399-16</inkml:trace>
  <inkml:trace contextRef="#ctx0" brushRef="#br0" timeOffset="690">2148 0 2697 0,'0'0'347'16,"0"0"-313"-16,0 0-4 15,3 212 129-15,-15-103-19 16,-8 9-2-16,0 10-124 16,10 1 8-16,0-6 43 15,7-5-58-15,3-11-1 16,0-16-6-16,0-14 0 16,0-22-13-16,0-16-5 15,0-20-39-15,0-15 56 0,0-4-23 16,0-23-16-16,0-27-7 15,17-11 29-15,12-5-7 16,13-2 1-16,7 6-18 16,10 15 33-16,7 14 3 15,6 20 4-15,0 13 1 16,4 4 2-16,-5 38 61 16,-2 14-36-16,-16 8 28 15,-21 5 0-15,-28 2-32 16,-4-7 10-16,-50-9-23 15,-24-9 0-15,-11-14 40 16,-8-15-35-16,5-14-14 16,9-3 27-16,14-20-27 0,16-19 0 15,12-23-77 1,15 10-97-16,19 4-599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5:45.89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0 871 2421 0,'0'0'278'0,"0"0"-186"16,0 0-83-16,219-54 97 16,-114 9-26-16,16-13-64 15,13-11-16-15,1-13-43 16,-10-4-59-16,-28-6 56 16,-27 6-3-16,-38 0 35 15,-25 11 14-15,-7 14 10 0,-27 19 141 16,-22 19-42-1,-13 23-12-15,-9 6 41 0,-5 44-64 16,4 26 5-16,10 18-15 16,12 19-29-16,18 5 50 15,15-3-76-15,17-4-9 16,0-10 45-16,4-10-45 16,24-8 0-16,3-16-6 15,1-8 6-15,1-15-20 16,0-14-25-1,-1-13-33-15,-1-11 29 16,4-6-107-16,30-18-143 0,-9-19-329 16,0-8-282-16</inkml:trace>
  <inkml:trace contextRef="#ctx0" brushRef="#br0" timeOffset="362">1627 539 2232 0,'0'0'644'0,"0"0"-476"16,0 0-17-16,-182 15 40 16,95 20 6-16,2 12-142 15,11 10-23-15,18-2 34 16,24-3-35-16,21 0-31 16,11-5-9-16,33-7-25 15,30-7 2-15,14-15-128 16,8-18-1-16,5 0-36 15,-8-23-77-15,-20-21 80 16,-16-3 82-16,-21-1 112 0,-15 9 63 16,-10 14 164-16,0 15 3 15,0 10-28-15,-20 0-67 16,8 31-21-16,1 12-23 16,5 5-11-16,6-1-20 15,0 0-60-15,6-9-17 16,14-6-47-16,7-8-97 15,2-15-72-15,-6-9-353 16,-7 0-502-16</inkml:trace>
  <inkml:trace contextRef="#ctx0" brushRef="#br0" timeOffset="545">1562 0 2478 0,'0'0'457'16,"0"0"-368"-16,0 0-58 16,0 0 71-16,183 90 4 15,-101-69-103-15,49 18-3 16,-20-9-332-16,-12-1-748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5:45.24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8 244 1729 0,'0'0'338'15,"0"0"-109"-15,0 0-54 16,0 0 61-16,0 0 5 16,0 0-122-16,0-52 3 15,0 92-76-15,0 31 23 16,0 27 46-16,0 21-56 16,0 17-26-16,-3-3-23 0,0-6 7 15,3-13 17-15,0-14-34 16,0-14 0-16,0-15 9 15,0-18-9-15,0-16 0 16,3-15-9-16,0-16 9 16,1-6-8-16,3-12-16 15,2-41 9-15,0-23 14 16,5-24-23-16,-3-45 15 16,-11-41-10-16,0-30 19 15,0 23-32-15,-14 43 20 16,3 55 12-16,11 44 5 15,0 5-4-15,0 4 26 16,0 13-21-16,17 15 1 0,9 14 38 16,13 0-34-1,8 29-11-15,8 2 30 0,7 9-23 16,11-9 7-16,5-1-14 16,7-9 8-16,-3-7-8 15,-3-7-50-15,-11-3-55 16,-15 1-101-16,-21-4-417 15,-21 6-250-15</inkml:trace>
  <inkml:trace contextRef="#ctx0" brushRef="#br0" timeOffset="203">22 761 2194 0,'0'0'515'16,"0"0"-401"-16,0 0 29 16,0 0 28-16,0 0-69 15,0 0-78-15,222-8-24 16,-98-2-65-16,-16 1-222 16,-18 5-677-16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5:46.8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1007 2593 0,'0'0'200'0,"0"0"-200"16,0 0-37-16,177-82 37 16,-105 24 63-16,4-14-63 15,-2-7-1-15,-4-6-52 16,-15-8 53-16,-16 3 17 16,-8 2 13-16,-16 11 55 0,-5 18 44 15,-7 26 0-15,-3 28 58 16,0 5-127-16,0 52-12 15,0 30 87-15,-6 23-59 16,-4 8-1-16,1 4-19 16,1-6-31-16,8-10 14 15,0-15-39-15,0-10-15 16,0-11 9-16,0-13-112 16,0 10-113-16,0-18-427 15,0-12-583-15</inkml:trace>
  <inkml:trace contextRef="#ctx0" brushRef="#br0" timeOffset="413">2115 409 1579 0,'0'0'942'0,"0"0"-823"15,0 0-73-15,0 0-10 0,0 0 240 16,-190-158-125-16,125 150-97 15,-11 8-6-15,2 0 30 16,-5 43 15-16,0 21 25 16,10 28-83-16,10 15 10 15,20 8 16-15,19-1-14 16,20-5 7-16,3-14-27 16,47-19-11-16,25-17-16 15,20-19-7-15,16-21 1 16,8-16-99-16,37-3-123 15,-28-27-326-15,-27-2-543 0</inkml:trace>
  <inkml:trace contextRef="#ctx0" brushRef="#br0" timeOffset="916">2688 303 2746 0,'0'0'505'16,"0"0"-437"-16,0 0-12 16,-20 183 163-16,17-91-84 15,0 7-90-15,3-1 42 16,0-4-78-16,0-12-8 16,0-15 31-16,14-9-32 15,-5-20-1-15,1-11-26 0,-7-18-36 16,0-9 62-1,-3 0-76-15,0-30 7 0,0-20 46 16,0-17-54 0,0-12-12-16,0-17 18 0,0-7 1 15,-6-10 70-15,-4-4-55 16,1 3 55-16,4 10-1 16,5 22 4-16,0 23 28 15,5 23 10-15,24 19-34 16,10 14 69-16,10 3-74 15,10 14 6-15,9 28 56 16,-3 4-53-16,2 10 40 0,-9 3-25 16,-11 0-5-1,-18-2 56-15,-20 2-75 0,-9-3 11 16,-12-4 54-16,-38-1-64 16,-12-5 10-16,-7-10-12 15,1-9-30-15,3-10 22 16,5-8-134-16,-2-9-107 15,13 0-300-15,16 0-602 0</inkml:trace>
  <inkml:trace contextRef="#ctx0" brushRef="#br0" timeOffset="1925">3192 446 1350 0,'0'0'279'15,"0"0"-155"-15,0 0-6 16,0 0 168-16,0 0-71 15,0 0-80-15,0 0 3 16,-55 105-36-16,42-78 16 16,-4 2-3-16,-6 6-45 15,-6 0 51-15,-4 8-79 16,-4-6 3-16,3 0 37 16,3-6-58-16,5-4 6 15,7-8-19-15,5 0-5 16,2-4 22-16,6-3-28 15,-5-5 0-15,5-3-1 0,-5 2 7 16,-1 1-6-16,2-6 0 16,-3 6 1-16,0-5 14 15,4 0-15-15,-2 3 0 16,8-5-7-16,3 0 7 16,0 0-21-16,0 0 4 15,0 0-32-15,0 0 23 16,0 0-155-16,0-5-140 15,0 1-134-15,0-3-128 16,0 6-1135-16</inkml:trace>
  <inkml:trace contextRef="#ctx0" brushRef="#br0" timeOffset="2359">2931 905 1551 0,'0'0'354'16,"0"0"-210"-16,0 0 23 15,0 0 82-15,0 0-24 16,0 0-118-16,0 0-65 15,-82 77 34-15,59-53-31 16,0-1-8-16,-7 0-32 16,4-3 2-16,0-4-14 15,10-4-28-15,6-7-84 16,10-5-42-16,0 0-340 16,0 0-495-16</inkml:trace>
  <inkml:trace contextRef="#ctx0" brushRef="#br0" timeOffset="2973">3696 212 2111 0,'0'0'512'0,"0"0"-487"16,0 0 87-16,0 0 166 15,-16 179-97-15,0-86-39 16,-3 9-73-16,2-1 6 16,3-7-4-16,8-8-40 15,3-12 26-15,0-16-57 16,3-14 0-16,0-11 16 16,0-15-16-16,0-12-1 15,0-6-15-15,0 0 5 0,0-21-10 16,0-17-33-16,0-19 8 15,3-10 45-15,6-16-65 16,2-14-3-16,1-12 43 16,-1-12 26-16,1 1-27 15,1 4 27-15,4 19 0 16,0 20 18-16,-2 28 20 16,9 16 19-16,2 21-14 15,11 9-5-15,5 3 64 16,13 0-102-16,4 6 24 15,3 6 27-15,4-3-42 16,-1-3-9-16,-3-4-6 16,-9-2 6-16,-7 0-6 15,-17 0-90-15,-16 6-78 0,-10-3-182 16,-3 3-474-16</inkml:trace>
  <inkml:trace contextRef="#ctx0" brushRef="#br0" timeOffset="3180">3602 593 712 0,'0'0'2086'0,"0"0"-1825"15,0 0-187-15,0 0 64 0,0 0 65 16,0 0-113-1,213-9-76-15,-102 3-14 0,-23 3-128 16,-15 3-620-16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5:52.05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2112 0,'0'0'623'0,"0"0"-476"15,0 0-14 1,0 0 69-16,0 0 25 0,0 0-92 16,0 0-96-16,0 2 11 15,8 3-50-15,1 1-86 16,-3-6-514-16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6:37.5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1236 149 1333 0,'0'0'243'0,"0"0"-130"16,0 0 19-16,0 0 8 15,0 0 97-15,0 0-48 16,-202-137-52-16,146 127-5 16,-6 8-32-16,-6 2-19 15,-11 0 59-15,-12 35-101 16,-11 24 36-16,-6 20-23 0,-4 18-38 16,4 18 44-16,11 33-16 15,24-9-1-15,24 1 42 16,29-2-74-16,20-22 0 15,6 2 20-15,37-14-29 16,19-20 33-16,17-20-33 16,17-13 0-16,9-21-7 15,9-16 7-15,4-14-83 16,-4 0-66-16,13-53-185 16,-28 1-339-16,-27 0-1265 0</inkml:trace>
  <inkml:trace contextRef="#ctx0" brushRef="#br0" timeOffset="474">1516 1056 2034 0,'0'0'307'16,"0"0"-170"-16,0 0 10 15,0 0 38-15,0 0 9 16,0 0-109-16,0 0 29 16,-207-135-57-16,148 154-15 0,-3 36 57 15,0 18-83-15,5 20-1 16,19 0-7-16,22 1 10 15,16-14-33-15,3-15 15 16,42-18-75-16,18-21 57 16,12-26-90-16,3 0-3 15,-5-35-53-15,-8-21 37 16,-16-3 116-16,-16-6-19 16,-13 10 30-16,-8 10 33 15,-4 13 84-15,-8 17 29 16,0 12-26-16,0 3-58 15,0 15 32-15,0 23-69 16,0 15-19-16,0 3 18 0,12-3-24 16,8-9-48-16,25-20-86 15,-2-15-208-15,-1-9-442 0</inkml:trace>
  <inkml:trace contextRef="#ctx0" brushRef="#br0" timeOffset="1188">2337 959 2038 0,'0'0'514'0,"0"0"-314"16,0 0 45-1,-209-10-30-15,133 18-41 0,5 24-98 16,5 11 10-16,10 9-86 15,17 3 0-15,13 7 30 16,15 0-30-16,11-3-8 16,0-3 7-16,14-8 2 15,22-8-28-15,10-11 15 16,10-7-37-16,12-18 26 16,4-4-47-16,10-4-2 15,3-35-52-15,3-13-78 16,8-17 69-16,-2-13-6 15,7-20-50-15,4-9 91 0,3-11 41 16,-3-8 40 0,-6 3 16-16,-17 7 1 0,-26 26 71 15,-27 18 46-15,-20 24 65 16,-9 16 57-16,-3 12-99 16,-26 13 0-16,-11 9-30 15,1 2-33-15,-7 8 26 16,-2 33-102-16,1 18 0 15,9 21 15-15,4 15-7 16,11 10-9-16,7 13 0 16,4 2 0-16,4 1-1 15,8-3 1-15,0-8-11 16,0-13 5-16,0-21-21 16,0-14 5-16,0-21-40 15,0-20-19-15,8-15 50 0,4-6-42 16,4-21 44-16,10-35 23 15,14-14 3-15,5-11 3 16,5 6 0-16,-1 11 1 16,-3 22-2-16,-7 19 1 15,1 23 0-15,-1 5 46 16,-4 38 17-16,1 20 25 16,-2 4-41-16,1 4-2 15,4-6 6-15,-2-12-51 16,-1-13 0-16,-7-15-1 15,-6-23-54-15,0-25-63 16,-10-30-210-16,-10-6-623 0</inkml:trace>
  <inkml:trace contextRef="#ctx0" brushRef="#br0" timeOffset="1402">1814 423 2472 0,'0'0'371'0,"0"0"-345"16,0 0-19-16,264-121 4 0,-94 57-11 15,-26 14-311 1,-22 11-991-16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6:40.5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528 563 1555 0,'0'0'308'16,"0"0"-157"-16,0 0 10 15,0 0 74-15,-223-24-86 16,158 24-46-16,-4 0 9 16,7 12-63-16,12 11-6 0,15 7 41 15,11 2-74-15,24 9-1 16,0 5-9-16,24 2-39 15,28 0 30-15,16 0-19 16,14-4-8-16,3-3 5 16,-3-6-24-16,-9 1 44 15,-15-7-28-15,-22 0 30 16,-19-2-3-16,-17 0 24 16,-14 1 0-16,-41-1 54 15,-18-4-30-15,-9-2 41 16,-6-6-74 46,3-9 9-62,20-6-24 0,29-29-74 0,23-22-197 0,13-2-471 0</inkml:trace>
  <inkml:trace contextRef="#ctx0" brushRef="#br0" timeOffset="795">812 604 1839 0,'0'0'491'16,"0"0"-432"-16,0 0 15 16,0 0 172-16,3 196-48 15,0-112-123-15,8-4-5 16,6-4-70-16,8-11-2 0,12-15-18 16,8-18-32-16,4-15 51 15,7-17-88-15,-1-2-7 16,-5-39 32-16,-8-12 3 15,-7-9 42-15,-7-3-8 16,-12 9 27-16,-6 9 58 16,-7 17 21-16,-3 16 45 15,0 14 30-15,0 0-111 16,3 20-31-16,4 21 4 16,2 7-15-16,11 2 23 15,9-6-24-15,13-11-37 16,12-13 37-16,8-14-41 15,3-6-93-15,-3-9 34 0,-10-26-18 16,-5-12 12 0,-15-5 8-16,-9 4 71 0,-10 4 27 15,-6 13 6-15,-7 16 124 16,0 15 26-16,0 0-77 16,0 31 18-16,0 16-80 15,0 12-16-15,0 3 26 16,22-1-27-16,18-8-8 15,8-8 1-15,9-18-43 16,2-17 38-16,-8-10-55 16,-3-6-24-16,-17-29 27 15,-8-12 10-15,-12-5 37 16,-5-4 17-16,-6 2 22 16,0 7 109-16,0 8-10 15,0 17 8-15,0 6 20 0,0 14-54 16,0 2-41-16,0 24-41 15,0 29-12 1,6 20 60-16,11 18-61 0,5 15 0 16,4 12 12-16,8 5 2 15,2-1 20-15,-4 1-20 16,-2-2-13-16,-10-7 52 16,-14 2-53-16,-6-9 0 15,-10-14 18-15,-33-13-12 16,-12-15 16-16,-13-18-5 15,-11-16-16-15,0-21 50 16,-3-10-45-16,8-6-6 16,7-42 27-16,18-21-26 0,23-43-1 15,26-48 0 1,52-37-39-16,53-15 38 0,22 15-125 16,-17 55-135-16,-36 51-490 0</inkml:trace>
  <inkml:trace contextRef="#ctx0" brushRef="#br0" timeOffset="1531">3432 1108 2347 0,'0'0'338'0,"0"0"-338"16,0 0 0-16,0 0 10 15,0 0 131-15,216-90-52 16,-128 42-89-16,7-11-7 16,-1-12 5-16,-1-9-44 15,-19-9 19-15,-11-11 0 16,-27-4 27-16,-19-1-10 15,-17 1 26-15,0 13-13 16,-34 18 94-16,-5 17 23 16,-7 24 7-16,-2 26-8 15,-5 9-31-15,-13 76 27 0,1 63-100 16,3 58 0 0,16 21 27-16,23-32-31 0,23-51 44 15,0-48-55-15,13-17 11 16,23 2-25-16,17-3 1 15,16-9-49-15,2-32-7 16,8-31-76-16,-8-6-14 16,-8-47 1-16,-10-21 30 15,-14-12 117-15,-10 1-19 16,-6 10 30-16,-9 14 44 16,-8 24 70-16,0 26 25 15,-2 11-85-15,2 25-34 16,3 26 101-16,5 13-69 15,9 4-19-15,10-1-30 16,16-10 12-16,16-19-30 0,17-18 12 16,3-20-46-16,-3-3 19 15,-16-38-100-15,-18-15 28 16,-14-8 61-16,-21-1 41 16,-7 3 2-16,-6 11 26 15,0 22 47-15,0 17 91 16,-6 12-80-16,-4 16-35 15,0 31-19-15,10 12-31 16,0-1 48-16,0 2-49 16,0-11-14-16,16-11 2 0,6-11-100 15,6-15-129 1,20-12-114-16,-2-24-404 0,-4-11-81 0</inkml:trace>
  <inkml:trace contextRef="#ctx0" brushRef="#br0" timeOffset="2216">5560 836 912 0,'0'0'1432'0,"0"0"-1162"16,0 0 10-16,0 0 32 16,-230 86-95-16,171-38-112 15,13 7 0-15,13 1-84 16,24-2-15-16,9-2-6 15,6-5-37-15,37-12 36 0,13-9-102 16,12-10-25-16,11-16 18 16,0 0-75-16,-5-36-140 15,-14-11 71-15,-15-12 19 16,-11 1 172-16,-18 2 63 16,-10 11 49-16,-6 19 187 15,0 17 56-15,0 9-26 16,0 12-106-16,-3 29-82 15,-4 12 63-15,7 1-117 16,0-8-23-16,0-7 19 16,7-13-20-16,13-11-36 15,0-13-10-15,3-2-38 16,-4-14 77-16,1-25-62 0,3-10-24 16,3-4 61-1,3 3-29-15,1 10 27 0,-1 15 19 16,-3 19 15-16,-4 6 31 15,-5 23-6-15,-3 29 17 16,-8 8 33-16,-3 5-25 16,0-6-17-16,-3-10 1 15,0-10-34-15,0-17 29 16,0-18-29-16,0-4-20 16,0-3 14-16,0-28-22 15,0-13 1-15,0-12 3 16,0-3-3-16,17-6 6 0,13 6 3 15,9 9 13 1,-1 17-5-16,10 16 20 0,-6 17 1 16,1 0 53-16,-5 38 2 15,1 9 51-15,1 8-57 16,-1 6-9-16,0-9-2 16,-5-8-48-16,-8-9 9 15,-10-15-10-15,-10-13-80 16,-6-7-29-16,-13-28-138 15,-19-24-540-15,-11-1-1422 0</inkml:trace>
  <inkml:trace contextRef="#ctx0" brushRef="#br0" timeOffset="2437">5277 501 2053 0,'0'0'334'0,"0"0"-250"0,0 0 32 0,198-139 129 15,-144 113-75-15,-7 10-86 16,-7 16-57-16,-11 0-27 16,-4 36-54-16,-8 58-208 15,-3-3-503-15,-11 1-1157 0</inkml:trace>
  <inkml:trace contextRef="#ctx0" brushRef="#br0" timeOffset="2571">5707 1865 2526 0,'0'0'722'16,"0"0"-652"-16,0 0-51 15,0 0-38-15,0 0-158 16,14-206-1327-16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6:46.30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1542 0,'0'0'231'0,"0"0"-153"16,0 0 152-16,0 0-22 16,216 17-14-16,-112-16-35 15,44-1-48-15,41 0 7 16,56 0-47-16,34 0-35 15,8 7 26-15,8 2-21 16,-12 2-9-16,5-3 5 16,7 4-31-16,-5-2 14 0,1-5-20 15,4 7 0-15,3 3 7 16,13 0-7-16,6 8 0 16,5-3 38-16,2 4-31 15,-4-3 25-15,5-1 11 16,-1 1-3-16,4-6 37 15,-2-1-62-15,5 1 10 16,-3-2 8-16,-4 4-31 16,-7-3 26-16,-5 1-28 15,-15-1 0-15,-5-5 22 16,-3 0-22-16,-5 1 0 16,-7-5 15-16,-5 4-5 15,-9 0 12-15,-14-1-22 0,-10 7 0 16,-13-2 1-1,-7 1 14-15,-4 1-15 0,8-3 60 16,1 3-58-16,8-6 50 16,0-7-52-16,1-2 6 15,-4 0 26-15,-4 0-32 16,-5-2 0-16,-21-14 0 16,-32 4 6-16,-32 4 5 15,-38-1-11-15,-1 6 0 16,15 0 34-16,7 0-26 15,7 0-2-15,-20-1 0 16,-23 2 10-16,-28 0-7 16,-23-4-9-16,-28-4-24 15,-3-4 12-15,-56-27-142 16,-1 2-215-16,6-7-923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3:35.45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0 793 1222 0,'0'0'1430'16,"0"0"-1243"-16,0 0-145 15,196-2-4-15,-120-5-17 16,15 7-21-16,-19 0-367 16,-19 3-1346-16</inkml:trace>
  <inkml:trace contextRef="#ctx0" brushRef="#br0" timeOffset="160">62 1058 2723 0,'0'0'305'0,"0"0"-242"15,174-9-63-15,-50 9-6 16,-19 0-286-16,-14 0-981 0</inkml:trace>
  <inkml:trace contextRef="#ctx0" brushRef="#br0" timeOffset="1433">1476 490 1930 0,'0'0'393'0,"0"0"-375"16,0 0-2-16,0 0-9 15,0 0-7-15,157-175-8 16,-115 117-55-16,-2-5 12 16,-4 1 51-16,-13 10 45 15,-6 11 58-15,-11 12 60 16,-6 19 50-16,0 10-53 16,0 18-61-16,0 33-44 15,-3 19 30-15,-3 15 16 0,1 5-76 16,5 0-25-1,0-4-7-15,0 14-166 0,8-24-355 16,-5-20-482-16</inkml:trace>
  <inkml:trace contextRef="#ctx0" brushRef="#br0" timeOffset="1684">1182 1037 2264 0,'0'0'657'0,"0"0"-544"15,0 0-90 1,0 0 73-16,0 0 71 0,170 10-109 16,-59-10-57-16,13 0 30 15,4 0-31-15,-1-10-6 16,-11 8-16-16,-11 2-54 15,-1 0-26-15,-29 14-235 16,-22 4-480-16</inkml:trace>
  <inkml:trace contextRef="#ctx0" brushRef="#br0" timeOffset="2063">1839 1277 529 0,'0'0'1847'15,"0"0"-1615"-15,0 0-128 16,0 0 143-16,-212-24-35 16,136 38-65-16,-2 24-113 15,5 16 1-15,11 11 28 16,11 9-17-16,14 3 14 15,17 7-51-15,20-1-9 16,0-4 26-16,40-2-26 16,22-8 0-16,20-11 0 15,17-11-1-15,6-14-8 16,-5-20-27-16,-8-13-5 0,-20 0 20 16,-24-11-10-16,-23-22 31 15,-25-8 16-15,-17-4 14 16,-48 2 44-16,-28 4-58 15,-18 4-15-15,-42 12-1 16,25 12-74-16,23 2-776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6:44.43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1203 1622 0,'0'0'588'15,"0"0"-559"-15,0 0-13 16,219-80 4-16,-108 19 5 16,16-16 4-16,8-11-29 15,-1-13 11-15,-12-8-8 16,-24 0-3-16,-29-2 0 16,-30 4 113-16,-27 8-3 15,-12 13 8-15,0 21 20 0,-29 17 33 16,-10 25-2-1,-7 23-85-15,-7 3-15 0,-1 50 31 16,-6 51-75-16,7 44 4 16,15-1-16-16,8-4-7 15,18-19 12-15,4-27-18 16,2 11 0-16,3 11-22 16,0-16 22-16,-2-15-27 15,-1-17-12-15,0-21-38 16,-1-21 77-16,1-20-52 15,3-9 52-15,-4-9-20 16,7-34 20-16,0-14-6 16,0-7 5-16,20-7 1 0,20 3-15 15,11 7 15 1,15 8-20-16,2 14 2 0,2 22 15 16,-12 17-10-1,-11 2 2-15,-22 42 11 0,-22 13 2 16,-3 8-2-16,-22-4 0 15,-24-11-9-15,1-11 10 16,-6-16-1-16,6-20 0 16,5-3 1-16,8-3 16 15,5-20-17-15,7-1 0 16,11 6 27-16,6 10-21 16,3 6-6-16,0 2-17 15,20 0 17-15,15 17 2 16,9 9-2-16,5 4 0 0,2-2-17 15,8-1 17-15,7-8-48 16,7-8-45-16,4-11 50 16,2 0 22-16,3-24-118 15,-3-24 6-15,0-17 13 16,-8-13 1-16,-8-14 52 16,-7-12 18-16,-14-7 49 15,-7-7 4-15,-4 4-4 16,-5 4 15-16,-10 9 86 15,-7 19 2-15,-6 20 34 16,-3 18-13-16,0 15 7 16,-9 11-1-16,-10 18-79 15,-7 0 14-15,-8 39-10 0,-2 32-54 16,1 29 13-16,-2 18 7 16,4 14-14-16,10 6 45 15,4-2-52-15,6-10 0 16,6-9 5-16,4-18-5 15,3-14-1-15,0-17-17 16,0-18-34-16,7-21 1 16,13-18-38-16,3-11 19 15,9-28 44-15,13-28-30 16,8-15-9-16,7-5-3 16,5 2 15-16,0 10 47 15,1 19-18-15,-4 25 24 16,-6 20 11-16,-10 8 49 15,-10 39 52-15,-13 18-12 0,-11 9-30 16,-9 0 17-16,2-4-87 16,-2-11 0-16,3-16-19 15,20-41-130-15,1-2-126 16,2-15-530-16</inkml:trace>
  <inkml:trace contextRef="#ctx0" brushRef="#br0" timeOffset="346">2734 945 2141 0,'0'0'566'16,"0"0"-482"-16,0 0 149 16,-181 83 62-16,119-26-148 0,10 8-80 15,19 0-41-15,19-1-17 16,14-8-18-16,11-8-32 15,34-13-71-15,15-18-39 16,5-17-132-16,0 0-41 16,-6-32 41-16,-10-18-21 15,-16-6 192-15,-10-1 112 16,-14 11 165-16,-6 10 162 16,-3 19-1-16,0 17-11 15,0 0-121-15,0 33-94 16,0 16 9-16,0 7-74 15,0 3-29-15,20-6-12 0,16-9-29 16,43-20-158-16,-4-12-112 16,-5-12-403-16</inkml:trace>
  <inkml:trace contextRef="#ctx0" brushRef="#br0" timeOffset="576">3408 1044 2304 0,'0'0'562'0,"0"0"-432"16,0 0 123-16,-213 77 27 15,163-24-117-15,22 9-103 16,17 3 29-16,11-5-80 0,17-3-2 16,31-7-7-16,22-14-34 15,12-16 20-15,6-17-107 16,0-3-38-16,0-50-78 15,-22-7-393-15,-24-2-705 0</inkml:trace>
  <inkml:trace contextRef="#ctx0" brushRef="#br0" timeOffset="739">2927 412 2946 0,'0'0'337'16,"0"0"-337"-16,196-77 7 16,-20-1-19-16,44-22-21 15,-30 15-692-15,-43 13-1629 0</inkml:trace>
  <inkml:trace contextRef="#ctx0" brushRef="#br0" timeOffset="2104">4717 741 2912 0,'0'0'184'0,"0"0"-184"16,0 0-86-16,0 0 70 16,0 0 15-16,0 0-881 0</inkml:trace>
  <inkml:trace contextRef="#ctx0" brushRef="#br0" timeOffset="2225">4828 1439 2699 0,'0'0'664'0,"0"0"-525"16,0 0-118-16,0 0 32 16,0 0-53-16,85-186-285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6:47.36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646 128 1938 0,'0'0'349'0,"0"0"-228"16,0 0 116-16,0 216 36 16,0-99-116-16,-5 11-43 15,-1 8-92-15,0-18-13 16,0 3 0-16,1-12-1 16,2-21-16-16,3-17-1 15,0-21-61-15,0-33-131 16,0-10-315-16,-6-7-238 0</inkml:trace>
  <inkml:trace contextRef="#ctx0" brushRef="#br0" timeOffset="224">0 262 1850 0,'0'0'476'0,"0"0"-424"0,0 0 58 16,0 0 143-16,0 0-12 16,199-50-47-16,-103 35-116 15,9 11-25-15,9 4-6 16,10 0-47-16,4 0 0 16,24 17-86-16,-32-6-446 15,-31-5-778-15</inkml:trace>
  <inkml:trace contextRef="#ctx0" brushRef="#br0" timeOffset="553">1235 674 1974 0,'0'0'282'16,"0"0"-206"-16,0 236-58 15,12-134 164-15,5-12-3 16,3-14-96-16,-7-17-25 16,-1-18-58-16,-4-20 0 15,-5-17 7-15,-3-4 36 16,0-21 95-16,0-31-116 16,-11-19-20-16,5-21 52 0,3-11-39 15,3-4-6 1,6 2 10-16,25 7-11 0,11 22 20 15,7 17-28-15,3 22 0 16,10 26-7-16,3 11 7 16,28 27-162-16,-19 14-476 15,-4 0-1324-15</inkml:trace>
  <inkml:trace contextRef="#ctx0" brushRef="#br0" timeOffset="1204">1972 1078 2129 0,'0'0'173'16,"0"0"-173"-16,0 0 0 15,0 0 35-15,238-3-33 16,-156-30-2-16,-11-7-25 15,-11-7 25-15,-21-9-8 16,-25 0 16-16,-14-3 6 16,-11 6 71-16,-31 12 20 15,-13 17 71-15,-12 21-37 16,-1 3 19-16,-1 44-8 16,7 24-75-16,17 8 9 15,19 10-38-15,26-1-46 0,6-9 0 16,46-13-23-16,17-16-55 15,12-23-8-15,8-19-155 16,-3-5-39-16,-9-29-57 16,-4-18 82-16,-14-12 205 15,-16-6-75-15,-11 9 125 16,-13 12 18-16,-8 21 205 16,-8 19 35-16,-3 4-90 15,0 41-46-15,0 20 63 16,0 8-115-16,0 6-46 15,0-12 0-15,0-6-24 16,0-19-79-16,0-17 0 16,0-19 15-16,0-2 44 15,0-30-11-15,0-28-9 0,0-15 32 16,0-16 8-16,0-8 0 16,6 0 3-16,20 13 11 15,10 12 65-15,7 27-43 16,2 27 23-16,9 18 74 15,-6 30-16-15,5 35-14 16,-7 17-7-16,-4 7-32 16,-2 4 37-16,-5-9-101 15,-5-13-20-15,-7-18-47 16,-17-33-165-16,-6-17-238 16,0-3-240-16</inkml:trace>
  <inkml:trace contextRef="#ctx0" brushRef="#br0" timeOffset="1424">1972 258 2082 0,'0'0'328'16,"0"0"-229"-16,206-78-23 15,-118 51 149-15,-3 13-54 16,-6 11-120-16,-10 3-51 16,5 38-84-16,-15 6-424 15,-9 0-1745-15</inkml:trace>
  <inkml:trace contextRef="#ctx0" brushRef="#br0" timeOffset="1762">5071 0 2114 0,'0'0'349'0,"-133"162"-273"15,22 9 97-15,-14 59 154 16,13 16-47-16,43-41-99 16,41-56-98-16,28-57-29 15,0-15-39-15,22 3-15 16,24-7-26-16,59-20-97 15,-11-26-157-15,-4-27-474 0</inkml:trace>
  <inkml:trace contextRef="#ctx0" brushRef="#br0" timeOffset="1967">5170 878 2728 0,'0'0'673'0,"0"0"-673"16,0 0 24-16,0 0-18 15,179 4 61-15,-80-8-67 16,12-11-12-16,36 7-218 16,-28 4-546-16,-18 4-1538 0</inkml:trace>
  <inkml:trace contextRef="#ctx0" brushRef="#br0" timeOffset="2466">6932 707 568 0,'0'0'2251'0,"0"0"-2008"16,0 0-222-16,0 0 92 15,-178 32 74-15,119-25-109 16,-10-5-47-16,1-2-25 16,-5 0-4-16,5-4-2 15,6-24-59-15,13-7 59 0,16-9-66 16,17-10 20 0,16 1 13-16,0-3-21 0,32 6 53 15,14 12-40-15,10 9 28 16,3 20-1-16,10 9 14 15,2 9 0-15,5 32 26 16,0 22 8-16,1 6 72 16,-1 13-70-16,3 4-10 15,3 0 34-15,9-9-59 16,3-12-1-16,8-18 0 16,-3-21-5-16,0-20-5 15,-14-6-29-15,-17-24-15 16,-19-29 53-16,-19-18-30 15,-30-14 31-15,0-8 5 0,-50-3 20 16,-25 2 59-16,-20 18-51 16,-10 14-2-16,0 27 35 15,8 19-39-15,15 16-27 16,20 4-27-16,25 51-166 16,18-5-325-16,16-5-677 0</inkml:trace>
  <inkml:trace contextRef="#ctx0" brushRef="#br0" timeOffset="2697">8791 1258 2522 0,'0'0'459'0,"0"0"-355"0,0 0-103 0,3 178 163 0,-43-123-19 0,-18-2-145 15,-27-4-109-15,9-16-215 16,14-14-608-16</inkml:trace>
  <inkml:trace contextRef="#ctx0" brushRef="#br0" timeOffset="3486">9632 934 2412 0,'0'0'351'0,"0"0"-351"16,0 0 31-16,0 0 22 15,0 0 113-15,0 0-141 16,0 0-25-16,209-203-8 16,-163 140 7-16,-3-4 1 15,-10-4 0-15,-7 4 0 0,-6 4 22 16,-7 14-21-16,-7 16 72 15,-6 25 68-15,0 8-53 16,0 30-7-16,0 34-28 16,0 21 2-16,-3 12 47 15,0 3-60-15,-1 0-24 16,4-8-18-16,0-12-5 16,0-16 4-16,16-16-104 15,4-31-117-15,-6-14-428 16,-5-3-682-16</inkml:trace>
  <inkml:trace contextRef="#ctx0" brushRef="#br0" timeOffset="3747">10232 86 2465 0,'0'0'356'15,"0"0"-253"-15,0 0 140 16,225 183-8-16,-150-93-105 16,-3 14 26-16,-7 16-63 15,-9 7-30-15,-16 6-13 16,-20-3-37-16,-20-5 38 16,-6-6-51-16,-45-13-76 15,-14-15 2-15,-29-7-176 0,15-29-632 16,17-24-1478-16</inkml:trace>
  <inkml:trace contextRef="#ctx0" brushRef="#br0" timeOffset="3977">11705 872 2961 0,'0'0'0'0,"0"0"-175"16,0 0 175-16,0 0-13 15,0 0-798-15</inkml:trace>
  <inkml:trace contextRef="#ctx0" brushRef="#br0" timeOffset="4102">11802 1255 2593 0,'0'0'574'16,"0"0"-470"-16,0 0-104 15,0 0-14-15,0 0-656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6:53.80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1166 65 2147 0,'0'0'342'0,"0"0"-250"16,0 0 17-16,-207 121 201 0,57-53-75 16,-1-8-130-16,-5 9-33 15,1-4-9-15,41-15-32 16,9 3 52-16,29-7-78 16,37 0-4-16,33-2 6 15,6-4-6-15,45 12 19 16,28-3 2-16,15 10-7 15,14 3 24-15,0 3-39 16,-8 2 0-16,-3-2-4 16,-4-4 4-16,-13 1-15 0,-6-8-71 15,15-13-179 1,-18-14-501-16,-9-21-1625 0</inkml:trace>
  <inkml:trace contextRef="#ctx0" brushRef="#br0" timeOffset="356">1893 46 2671 0,'0'0'347'0,"0"0"-300"16,0 0 69-1,-226 182 117-15,160-83-72 0,18 14-61 16,18 12-71-16,30 11 35 16,10-3-31-16,62 0-22 15,58-1 22-15,71-14-33 16,70-30-11-16,21-43 10 16,-14-45 2-16,-75-33-2 15,-80-27 1-15,-53-11 0 16,-41-46 13-16,-29-62-12 15,-23-59-1-15,-48 5 0 16,-31 53-20-16,-48 59 20 16,-40 68-135-16,20 15-314 15,-2 11-2465-15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6:52.19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0 473 1888 0,'0'0'509'16,"0"0"-404"-16,0 0-28 15,0 0 210-15,9 195-27 16,-9-94-128-16,0 7-44 16,0 5-13-16,0-3-41 15,0-14 27-15,0-10-61 16,0-15-3-16,0-19-9 15,0-16 18-15,0-19-12 16,0-13-17-16,3-4-11 16,2-31 23-16,1-27-50 15,-3-22 1-15,-3-22 6 16,0-40-6-16,0 6 41 16,0-5-1-16,0 3 20 15,0 34-6-15,0 7 23 0,0 26 10 16,6 27 31-16,24 21-28 15,16 14 12-15,16 9-9 16,12 0-11-16,16 0 2 16,4 11-24-16,-1 6 0 15,-5-6-1-15,-9-1-102 16,-18-3-132-16,-22-7-369 16,-22 0-457-16</inkml:trace>
  <inkml:trace contextRef="#ctx0" brushRef="#br0" timeOffset="200">17 707 1964 0,'0'0'301'16,"0"0"-190"-16,0 0-74 15,0 0 139-15,0 0 86 16,193 56-151-16,-119-56-59 15,8 0-52-15,33-21-34 16,-20 5-292-16,-13 0-996 0</inkml:trace>
  <inkml:trace contextRef="#ctx0" brushRef="#br0" timeOffset="478">1712 0 1940 0,'0'0'709'16,"0"0"-632"-16,-164 186 10 15,72-63 206-15,13 5-52 16,8 7-88-16,15 3-93 15,27-17-15-15,9 6 35 16,20-15-80-16,0-15-6 16,26-20-62-16,50-22-73 0,-11-18-134 15,1-27-634-15</inkml:trace>
  <inkml:trace contextRef="#ctx0" brushRef="#br0" timeOffset="718">1830 634 2714 0,'0'0'302'16,"0"0"-244"-16,0 0-14 15,85 173 130-15,-36-107 14 0,7 3-141 16,12 1-47-16,5-10 49 15,-5-3-49-15,-5-10-6 16,-15-12-61-16,-8-11-159 16,-20-13-268-16,-14-11-352 0</inkml:trace>
  <inkml:trace contextRef="#ctx0" brushRef="#br0" timeOffset="904">2223 720 2457 0,'0'0'344'0,"0"0"-271"15,0 0 177-15,-118 197-45 16,69-132-123-16,-1-4-82 16,2-2-76-16,-1-8-26 15,9-16-372-15,18-17-415 0</inkml:trace>
  <inkml:trace contextRef="#ctx0" brushRef="#br0" timeOffset="1164">2442 221 2374 0,'0'0'253'0,"0"0"-150"0,0 0-32 16,176 224 227-16,-126-132-48 15,-7 8-150-15,-14 5-56 16,-10 5-14-16,-19-1-20 16,0-2 4-16,-22-5-14 15,-24-8-75-15,-27 8-99 16,8-21-337-16,10-26-475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6:58.9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768 199 1980 0,'0'0'311'0,"0"0"-222"16,0 0 15-1,0 0 82-15,-187-162 69 0,112 142-155 16,-4 13-55-16,-2 7 28 15,2 39-7 1,-3 55 27-16,6 59-15 0,18 48-21 16,22-7 27-16,33-38-69 15,3-47-5-15,35-41 25 16,32 0-35-16,47-3 0 16,59-18-14-16,0-27-86 15,44-20-48-15,-57-17-316 16,-59-10-426-16</inkml:trace>
  <inkml:trace contextRef="#ctx0" brushRef="#br0" timeOffset="504">1386 264 1896 0,'0'0'678'16,"0"0"-511"-16,0 0-94 15,0 0 189-15,0 162-31 16,0-68-112-16,0 11-27 16,0 0-86-16,0 2-5 15,6-11 17-15,8-14-17 16,0-14-1-16,-2-19-4 0,-1-16-41 16,-5-14 4-1,-6-19-76-15,0 0 59 0,0-21 15 16,0-29-34-16,-14-21 41 15,-4-15 12-15,-2-21-9 16,0-10 27-16,7-7-52 16,7-5 18-16,6 9 25 15,0 17 15-15,6 17 22 16,27 27 32-16,10 26-21 16,5 24 43-16,14 9-25 15,7 22 9-15,7 34 14 16,-5 18-30-16,2 10 28 15,-11 17-43-15,-16 7-5 0,-17 3 30 16,-23 2-53 0,-6-2 18-16,-35 0-2 0,-35-14-16 15,-11-12 6-15,-11-14-7 16,-2-22-20-16,9-18 20 16,9-25-71-16,13-6-34 15,27-65-70-15,16-6-389 16,20-6-397-16</inkml:trace>
  <inkml:trace contextRef="#ctx0" brushRef="#br0" timeOffset="953">2424 244 2485 0,'0'0'338'0,"0"0"-244"16,0 188-7-16,-6-88 208 15,-7 14-137-15,3 5-92 16,7-4 5-16,3-10-43 16,0-10 2-16,0-18-27 15,0-18 8-15,6-17-22 16,1-23 11-16,0-15-60 15,-4-4 59-15,0-19-45 16,-3-27 2-16,3-19-16 16,-3-21-10-16,0-11 40 15,0-11-63-15,0-14 43 0,0-4 49 16,0 0-22-16,7 3 22 16,5 18 0-16,8 22 1 15,6 24 58-15,13 27-20 16,7 15-16-16,13 17 68 15,11 0-62-15,4 0 5 16,8 7-33-16,4 5 11 16,-4 4-25-16,-7-4-8 15,-12 2-134-15,-18-2-148 16,-25-3-567-16</inkml:trace>
  <inkml:trace contextRef="#ctx0" brushRef="#br0" timeOffset="1144">2352 838 2628 0,'0'0'352'0,"0"0"-271"15,0 0-63-15,233-14-12 16,-83-26-6-16,-25 11-8 15,-18 0-912-15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6:57.93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1099 2629 0,'0'0'247'16,"0"0"-247"-16,0 0-99 15,167-91 99-15,-94 43 181 16,12-5-148-16,9-8-23 15,-1-10-10-15,-2-9-32 16,-15-11 31-16,-18-4-38 16,-19-7 24-16,-22-2 1 15,-17 7 14-15,-3 11 0 16,-33 19 27-16,-10 25 27 16,-3 31 61-16,-7 11-7 15,-6 76-10-15,0 60 41 0,2 53-69 16,15 16-17-1,22-28 7-15,17-44-15 0,6-48 31 16,0-9-76-16,26 2 9 16,16-3-19-16,21-3-88 15,13-24-49-15,51-47-94 16,-19-1-254-16,-14-17-338 0</inkml:trace>
  <inkml:trace contextRef="#ctx0" brushRef="#br0" timeOffset="338">1366 848 38 0,'0'0'2314'0,"0"0"-1947"0,0 0-149 15,-174 9 32-15,86 29-5 16,-3 14-33-16,12 11-113 16,17 4-44-16,29-4 29 15,26-7-84-15,7-9-6 16,43-15-36-16,25-12-56 15,14-16 16-15,3-4-83 16,-6-21-72-16,-10-27 26 16,-16-10 44-16,-21-6 114 15,-16 2 53-15,-12 9 79 16,-4 20 179-16,0 18-37 16,0 15-62-16,-10 7-18 0,3 34-54 15,4 9-9 1,3 9-34-16,0-4-43 0,7-3-2 15,16-9-44-15,0-13-135 16,-6-26-46-16,-5-4-558 16,-9 0-1537-16</inkml:trace>
  <inkml:trace contextRef="#ctx0" brushRef="#br0" timeOffset="500">1192 144 3044 0,'0'0'363'0,"0"0"-358"15,167 62 14-15,-42-13-38 16,-17-7-78-16,-17-10-519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6:56.78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383 0 2143 0,'0'0'384'0,"0"0"-311"15,0 0-32-15,0 240 208 16,0-122-77-16,0 12-50 16,0-4-59-16,-3-7-35 15,-8-11 48-15,2-13-67 0,-2-15-3 16,2-20 26-1,-1-21-32-15,7-15-2 0,0-17-23 16,3-7-17-16,0-25 27 16,13-31-88-16,25-27 34 15,38-36 33-15,3-7-102 16,18-5-10-16,13 1 45 16,-6 33 72-16,7 3 31 15,-12 25 25-15,-28 28 19 16,-28 17 124-16,-29 18-49 15,-14 6 66-15,-37 4-49 16,-31 33-95-16,-14 14 53 16,-11 14-55-16,8 6-4 15,11 5 47-15,21-4-49 16,24-9-13-16,23 0-20 0,6-8 10 16,18-3 11-16,29 1-21 15,8-4-1-15,1-2-19 16,3-5 20-16,-4-2-1 15,1 2-23-15,-8-7-62 16,0-8-10-16,3-16-218 16,-11-11-507-16,-8 0-1386 0</inkml:trace>
  <inkml:trace contextRef="#ctx0" brushRef="#br0" timeOffset="385">1646 299 2560 0,'0'0'381'0,"0"0"-274"0,0 0 85 16,-161 166 4-16,126-99-31 16,8 4-132-16,21 5-19 15,6-2 24-15,23-1-37 16,33-2-1-16,15-13 0 15,22-6-2-15,7-20-16 16,5-18-22-16,-3-14-5 16,-14-14 33-16,-12-43-14 15,-20-22 14-15,-24-42 11 16,-15-1 1-16,-17-13 13 16,-6 4-13-16,-42 27 0 0,-14 9 27 15,-12 34-22-15,-11 36-5 47,-11 25-69-16,-35 31-217-31,27 24-605 0,16 7-1298 0</inkml:trace>
  <inkml:trace contextRef="#ctx0" brushRef="#br0" timeOffset="726">0 1643 2392 0,'0'0'538'16,"0"0"-506"-16,0 0 31 16,0 0 191-16,0 0-89 15,0 0-74-15,0 0-67 16,120-9 6-16,-21 1 72 15,22 1-64-15,43 7 7 16,49 0-5-16,59 0-5 16,28 0 26-16,-8-6-31 15,-23-6-16-15,-50 6 10 16,-43 1-24-16,-41 5-6 16,-44 0 6-16,-23 0-3 0,-11 0-12 15,-18 0 11 1,-16 2-31-16,-23 1 22 0,-9-3-79 15,-44-15-124-15,10-20-405 16,7-4-821-16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6:55.8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354 139 2643 0,'0'0'339'0,"0"0"-297"16,-9 185-30-16,-8-69 94 15,3 14 77 1,5 11-101-16,6 0-49 0,3-2-15 16,0-12-9-16,0-19 14 15,0-19-23-15,0-27 0 16,0-23 0-16,0-28 2 15,0-11-13-15,0-18 8 16,-7-44-54-16,1-23 47 16,0-48-49-16,3-40 19 15,-2-45 21-15,5-5-5 16,0 35 16-16,0 56 7 16,0 61 1-16,0 27 25 0,17 10-2 15,16 10 23 1,19 9-1-16,24 15-21 0,15 0 39 15,21 20-42-15,11 3-14 16,-1-4 22-16,-1-5-29 16,-16-8-11-16,-17-6-1 15,-26 0-109-15,-45 0-90 16,-17 0-495-16,-11-6-876 0</inkml:trace>
  <inkml:trace contextRef="#ctx0" brushRef="#br0" timeOffset="197">0 876 2611 0,'0'0'537'16,"0"0"-498"-16,0 0-29 15,0 0 113-15,280 2 0 16,-144-19-39-16,15-4-84 15,32 4-11-15,-58 5-167 16,-17 4-1140-16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06:54.93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101 103 2162 0,'0'0'483'16,"0"0"-465"-16,0 0 25 15,0 0 74-15,181 52 10 16,-73-31 0-16,20 1-108 16,13-1-19-16,-7-6-34 15,13-4-135-15,-39-6-113 16,-35 1-514-16</inkml:trace>
  <inkml:trace contextRef="#ctx0" brushRef="#br0" timeOffset="429">0 608 2186 0,'0'0'500'0,"0"0"-402"16,0 0-91-16,0 0 68 16,0 0 42-16,217 0-66 15,-97 2-32-15,12-2-18 16,8 0 16-16,-2 0-17 15,-7 0-43-15,-18-2 30 16,-14-20-125-16,-20-7 29 16,-23-8 17-16,-27-11 62 0,-23-8 13 15,-6-6 34-15,-16-9 2 16,-27 1 97-16,-3 5 50 16,-2 9-16-16,5 15-26 15,10 11-16-15,10 13 34 16,17 13-98-16,6 4-44 15,3 10 15-15,40 33-9 16,13 15-6-16,15 18 0 16,5 3 1-16,-4 9 15 15,-16 0-16-15,-17 7-6 16,-30 2 5-16,-9 2 1 16,-32-1-1-16,-30-5-6 15,-14-17-53-15,0-18-2 0,16-34-189 16,17-18-410-16,23-6-1249 15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11:47.4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2440 0,'0'0'555'0,"0"0"-464"16,0 0-82-16,0 0 123 16,0 0 76-16,0 0-165 15,0 0-43-15,0 8-36 16,3 20-145-16,3-6-421 15,-2 5-509-15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3:40.51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0 599 1001 0,'0'0'981'0,"0"0"-774"15,0 0-174-15,0 0 62 0,0 0 126 16,0 0-72-16,6 41-60 16,24-41-32-1,10 0-3-15,8-8 14 0,9-22-56 16,8-14 2-1,3-12-14-15,1-15 0 0,-10-5-33 16,-11-7-6-16,-14 3 37 16,-22 10 2-16,-12 11 15 15,0 20 29-15,-6 16 28 16,-23 20 19-16,-10 3-31 16,-4 33-45-16,-2 29-9 15,2 16 22-15,4 14-27 16,13 7 1-16,9-6 3 0,6 1-4 15,11-9-2 1,0-1 0-16,0-11 1 0,0-5 0 16,0-6 6-16,3-16-6 15,-3-7 1-15,0-13-1 16,0-11 1-16,0-9 0 16,0-6 5-16,0 0 24 15,0-15-29-15,0-24-1 16,0-5-3-16,14-9 3 15,9-1-7-15,7-3 5 16,8 4 2-16,9 6-6 16,2 12 0-16,3 11 6 15,1 12-6-15,-5 12-2 0,-5 0 7 16,-4 10-2 0,-13 17 3-16,-12 13 20 0,-14 1-20 15,0 0 0-15,-34-3 18 16,-11-7-10-16,-10-12 13 15,-4-10 1-15,3-9 0 16,4 0 29-16,10-15-50 16,14-9 25-16,16 1 5 15,12 3-23-15,0 3-1 16,0 10-7-16,29 7 0 16,4 0-12-16,10 7 6 15,-1 18 6-15,4 8 7 16,3-1-5-16,-2 1-2 15,1-3-17-15,34-7-149 16,-13-9-503-16,-7-10-1772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11:47.63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2746 0,'0'0'477'0,"0"0"-405"0,0 0 33 15,0 0-30-15,0 0-75 16,0 0-495-16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11:46.04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142 246 933 0,'0'0'222'0,"0"0"-62"15,0 0 9-15,0 0-62 16,0 0 89-16,0 0-101 16,-67-50 1-16,61 42 35 15,0-3-12-15,3 6 4 16,-5-1 14-16,5 0-54 15,0 3 58-15,0 3-54 16,3-3-23-16,0 3 5 16,0 0-36-16,0 0-14 15,0 0-17-15,20 21 16 16,19 23 35-16,16 18-18 0,4 15 4 16,6 11 40-1,-5 4-68-15,-4 2-5 0,-11-6 9 16,-5-4-6-16,-8-8 41 15,-2-10-50-15,-7-9 0 16,-6-13-6-16,-5-11 6 16,-2-13 0-16,-3-8-1 15,-7-9 10-15,3-3 32 16,0 0-41-16,0-41 20 16,7-30 23-16,-1-46-43 15,5-11-3-15,0-10-3 16,-5 2 12-16,1 33-9 15,-3 6 3-15,-1 26 0 16,1 21 11-16,-4 17-11 16,0 20-1-16,0 6-34 0,20 7-147 15,0 13-340-15,0 9-162 16</inkml:trace>
  <inkml:trace contextRef="#ctx0" brushRef="#br0" timeOffset="579">1228 177 2206 0,'0'0'346'0,"0"0"-245"0,0 0 17 15,0 0 88-15,0 181-3 16,0-90-138-16,0 9-46 15,3 6 48-15,4 3-47 16,2-5-8-16,-6-10 15 16,5-12-26-16,-2-24 19 15,-3-15-20-15,0-23 0 16,-3-12 3-16,0-8 3 16,0 0 4-16,0-35 21 15,0-23-30-15,-12-25 35 16,-8-24-36-16,-3-19 0 15,4-10-12-15,-1-2 13 16,6 12-2-16,11 15 1 16,3 21 0-16,0 25-2 0,17 21 2 15,9 14 0-15,10 13 11 16,10 10-4-16,5 7-7 16,12 0 0-16,2 24 15 15,8 21 8-15,-2 11-23 16,2 11 0-16,-4 9 40 15,-4 8-28-15,-9 1-11 16,-10 3 11-16,-13-2 0 16,-15-4 37-16,-18-2-49 15,0-3 0-15,-15-6 51 16,-31-4-43-16,-13-8 2 16,-6-9-5-16,-8-6 11 0,2-12 1 15,1-8-17-15,9-7-39 16,8-4 21-1,10-13-155-15,14 0-349 0,10 0-701 16</inkml:trace>
  <inkml:trace contextRef="#ctx0" brushRef="#br0" timeOffset="1150">66 1554 1530 0,'0'0'387'0,"0"0"-195"16,0 0-30-16,0 0 116 15,0 0-43-15,0 0-69 16,0 0-51-16,-66 15-70 16,66-15 48-16,0 0-42 15,20 0-39-15,20 0 77 0,14 0-54 16,19 0 26-16,9 0-16 15,12 0-44-15,11 6 70 16,11-2-55 0,11 3 2-16,10-1 59 0,10 0-77 15,4-3 1-15,-4 0 0 16,-9-3 12-16,-10 0 13 16,-21 0-26-16,-18 0 0 15,-24 0 22-15,-15 0-22 16,-24 0 0-16,-9 0-1 15,-11 0 2-15,-3 0 10 16,-3 0-11-16,0 0 0 16,0 0 4-16,0 0-4 0,0 0-24 15,0 0-33 1,0 0-91-16,10 0-75 0,-1 0-538 16,5-12-625-16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11:57.02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0 456 1540 0,'0'0'268'0,"0"0"-146"0,0 0-78 16,0 0 133-16,0 0-17 15,0 0-89-15,0 0-16 16,53-71-35-16,-21 51 18 16,2 3 37-16,1 5-74 15,1 6 16-15,-2 6 10 16,-3 0-26-16,-3 18 26 16,-10 16 4-16,-4 14 12 15,-11 8 16-15,-3 8-58 16,0 5 9-16,-17-4 5 0,-6-6-14 15,0-15 11 1,1-9-11-16,5-14-1 0,5-13 42 16,1-8-41-16,5 0 13 15,3-23-14-15,3-18-2 16,0-15-22-16,29-9-12 16,13-7-31-16,12 1 34 15,5 8-78-15,3 0 33 16,0 14 29-16,-7 8 11 15,-5 14 27-15,-12 9 2 16,-15 12 9-16,-12 6 65 16,-11 0 1-16,0 9 51 15,-14 26 47-15,-18 13-47 16,-14 7 16-16,4 4-33 16,-1-2-46-16,13-3 35 0,16-12-89 15,14 0 1-15,0-9 7 16,28-3-8-16,20-7-6 15,18-6-31-15,16-5-131 16,39-12-151-16,-19 0-265 16,-17-6-794-16</inkml:trace>
  <inkml:trace contextRef="#ctx0" brushRef="#br0" timeOffset="1412">2227 0 1405 0,'0'0'314'0,"0"0"-174"16,0 0 5-16,0 0 150 16,0 0-36-16,0 0-110 15,0 0-5-15,-94-3-98 16,27 32-24-16,-14 13 43 15,-8 2-55-15,4 0 17 16,3-2 12-16,16-5-17 16,18-7 17-16,11-9-31 15,18-4-1-15,12-2-2 0,7-3-5 16,0 2-5-16,3 7 4 16,28 3 2-16,7 2-4 15,12 0 3-15,5 4 0 16,4-4-4-16,-3 0 4 15,-1 1 0-15,-2 0 0 16,-5-3 9-16,-2-4-8 16,-2-1-1-16,-12-4-27 15,-6-7-118-15,-16 1-155 16,-10-3-267-16,0-6-270 0</inkml:trace>
  <inkml:trace contextRef="#ctx0" brushRef="#br0" timeOffset="1686">1448 787 1864 0,'0'0'355'0,"0"0"-241"15,0 0 94-15,0 0 28 16,0 0-90-16,0 0-100 16,0 0 14-16,79 54 43 0,-28-41-71 15,12 4-8 1,5-1-8-16,11-2-14 0,26 10-4 16,-17-3-210-16,-15-4-611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11:59.6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0 502 1644 0,'0'0'340'16,"0"0"-281"-16,0 0 11 16,0 0 180-16,0 0-115 15,0 0-80-15,0 0-33 0,99-39-16 16,-57 12 30 0,7-5-36-16,-4-1 0 0,1-5 27 15,-7-2-19-15,1-5 7 16,-11 0 13-16,-5 1 21 15,-9 0 48-15,-1 8-16 16,-8 7-2-16,-3 6 57 16,-3 8-55-16,0 6-13 15,0 6-1-15,0 3-30 16,0 0 23-16,0 3-60 16,0 30 0-16,0 21 20 15,0 12-14-15,0 19 15 16,0 10-14-16,-3 2 1 15,0 0 58-15,3-3-66 16,0-8 0-16,0-6 9 0,0-9-9 16,0-10-51-16,-6 10-126 15,0-15-500 1,-11-18-1647-16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12:11.63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0 461 1635 0,'0'0'237'0,"0"0"-159"16,0 0 102-16,0 0 58 0,0 0-64 16,0 0-106-1,26-32-35-15,14 3 46 0,10-9-78 16,5-3 10-16,10-6-4 16,-3-6 1-16,-6 3-16 15,-7 3 8-15,-13 2 0 16,-13 10 66-16,-9 11-21 15,-11 10 24-15,-3 8 40 16,0 6-58-16,0 8-24 16,0 34-21-16,-11 19-5 15,-1 12 44-15,-2 14-45 16,5-5 0-16,2-2 25 16,4-7-24-16,0-9-2 15,0-12 1-15,3-10 0 0,-3-8 4 16,3-7-4-16,0-12-76 15,0-9-89-15,0-6-211 16,3 0-304-16</inkml:trace>
  <inkml:trace contextRef="#ctx0" brushRef="#br0" timeOffset="360">1714 55 1854 0,'0'0'466'0,"0"0"-360"16,0 0 93-16,0 0 76 16,0 0-106-16,0 0-103 15,0 0 6-15,-210 134-59 16,134-91-13-16,8 5 45 15,2-7-45-15,13-3-6 16,14-5 6-16,16-10 0 16,17-3 6-16,6 2-6 15,0-5 0-15,17 3-9 16,15 1 9-16,7-3-1 16,4 2 1-16,5-2 0 15,5 2-13-15,3 5-29 0,2-2-69 16,18 7-169-16,-11-7-432 15,-19-5-1265-15</inkml:trace>
  <inkml:trace contextRef="#ctx0" brushRef="#br0" timeOffset="596">1205 777 2136 0,'0'0'278'0,"0"0"-187"15,0 0 1-15,0 0 115 16,0 0-62-16,0 0-97 16,0 0-7-16,220 86-41 15,-112-63-77-15,-20-2-90 16,-9-7-640-16</inkml:trace>
  <inkml:trace contextRef="#ctx0" brushRef="#br0" timeOffset="1141">2394 409 2119 0,'0'0'247'15,"0"0"-192"-15,0 0 4 16,0 0 130-16,0 0-59 16,0 0-130-16,0 0 7 15,179-6 16-15,-151 44-22 16,-13 13-1-16,-11 4 25 15,-4 4-24-15,0-3 27 16,-16-2-28-16,-1-16 0 16,3-9 2-16,5-12-2 15,6-8-20-15,3-9 5 0,0 0-22 16,0-5-24-16,26-22-106 16,13-8 8-16,10-6-1 15,10-8-51-15,0-2 82 16,-2 3 60-16,-12 8 55 15,-10 7 14-15,-15 10 85 16,-10 7 98-16,-7 10 112 16,-3 6-66-16,0 0-45 15,0 0-20-15,-13 9-68 16,-16 21 19-16,-4 9-56 16,1 1-40-16,6 5 59 15,6-4-78-15,12 1 0 16,8-7 0-16,0 0 14 0,0-5-31 15,17-4-9-15,6-8-129 16,20-12-68-16,-7-6-320 16,-3 0-366-16</inkml:trace>
  <inkml:trace contextRef="#ctx0" brushRef="#br0" timeOffset="1522">4128 118 1938 0,'0'0'358'15,"0"0"-269"-15,0 0 58 16,0 0 158-16,0 0-149 15,-170 106-113-15,88-53 29 16,-3-1-24-16,3 5 4 16,14-10-26-16,13-3-19 15,19-12 2-15,16-5-9 16,17-6 0-16,3-7 9 16,0 2-9-16,20-5 0 15,15-3 2-15,12 2 4 16,4-2 16-16,5 1-22 15,-4 1 0-15,-2 0 2 16,-4 6-2-16,-4-2-29 0,4 13-82 16,-13-3-216-1,-7-7-368-15</inkml:trace>
  <inkml:trace contextRef="#ctx0" brushRef="#br0" timeOffset="1789">3380 863 1602 0,'0'0'826'0,"0"0"-715"16,0 0-92-16,0 0 110 15,0 0 124-15,0 0-84 16,0 0-95-16,153 65 14 15,-88-50-56-15,4-4-3 16,0 4-23-16,-3 0-6 16,5 4-55-16,-15 3-279 15,-13-13-528-15</inkml:trace>
  <inkml:trace contextRef="#ctx0" brushRef="#br0" timeOffset="2546">4827 274 1827 0,'0'0'270'0,"0"0"-185"16,0 0 119-16,0 0 35 0,0 0-133 15,0 0-71 1,0 0 20-16,140-138-34 0,-101 138 22 15,4 0 12-15,-1 8-26 16,1 22 17-16,-7 8-12 16,-2 8 31-16,-12 10 19 15,-13 7-56-15,-9 1-8 16,0 4 17-16,-39 1-25 16,-16 0 27-16,-7-2-39 15,-11-9 14-15,2-5 2 16,5-10-14-16,7-7-2 15,9-6 9-15,15-13-8 16,9-2 13-16,7-6-12 0,5-6-2 16,8-1 28-1,-2-2-28-15,5 0-6 0,3 0 0 16,0 0 12-16,0 0-9 16,0 0 4-16,0 0-1 15,0 0 22-15,0 0-22 16,0 0 0-16,11 0 2 15,15 0 10-15,6 0-6 16,10-8-6-16,2 2 1 16,-1 3 26-16,-1 3-10 15,1 0-17-15,-1 0 21 16,1 9-15-16,2 10 28 16,-2-7-16-16,-4 7-7 0,-4-4 25 15,2-3-27 1,-7-4-9-16,-4-5 27 0,0-3-21 15,3 0 25-15,1 0-5 16,6-23-25-16,-4-4 12 16,-3-5-13-16,-2-1-49 15,-10-14-53-15,-8 10-128 16,-9 4-730-16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11:50.48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62 1336 1572 0,'0'0'388'0,"0"0"-184"16,0 0-68-16,0 0-22 16,0 0-8-16,0 0-17 15,0 178 53-15,0-25 4 16,8 3-71-16,-5-11-17 16,0-22 38-16,0-31-54 15,3 8-23-15,-1 0 7 0,1-15-25 16,-3-16 35-16,0-22-36 15,0-18 0-15,0-13 6 16,1-16-6-16,-1 0 0 16,3-37 12-16,-2-24 2 15,-1-29-28-15,-3-42 14 16,0-47 0-16,-26-42 9 16,-3 11-9-16,6 42 0 15,12 55-9-15,11 53 20 16,0 1-10-16,0 6-1 15,7 5 1-15,12 19 25 16,9 12-14-16,7 13-12 0,12 4 16 16,10 0-9-16,9 4 2 15,10 13 2-15,6 2-11 16,0-6 24-16,0-1-24 16,-8-6 0-16,-15-3-9 15,-10 0-46-15,-29-3-95 16,-16 0-433-16,-4 0-117 0</inkml:trace>
  <inkml:trace contextRef="#ctx0" brushRef="#br0" timeOffset="230">0 1852 2060 0,'0'0'463'0,"0"0"-404"16,0 0 110-16,0 0 34 16,0 0-61-16,0 0-46 15,0 0-63-15,213 6 7 16,-128-6-40-16,7-8-16 16,36-1-203-16,-23 3-431 15,-17 3-275-15</inkml:trace>
  <inkml:trace contextRef="#ctx0" brushRef="#br0" timeOffset="555">1405 972 2210 0,'0'0'373'0,"0"0"-230"16,0 0 77-16,0 0-41 15,0 0-39-15,-184 217-122 16,99-36-2-16,0 60 68 16,11 18-36-16,28-17-9 15,26-36 3-15,20-67-42 0,0-29 42 16,0-35-42-1,23-15 0-15,9-2-2 0,10 4 2 16,12-6-54-16,5-17-78 16,32-31-185-16,-9-8-307 15,-14-2-750-15</inkml:trace>
  <inkml:trace contextRef="#ctx0" brushRef="#br0" timeOffset="841">1762 1740 2365 0,'0'0'533'0,"0"0"-461"16,0 0-71-16,0 0 39 15,0 0 197-15,0 0-130 16,104 166-68-16,-50-86 41 15,3 5-41-15,3-9-5 16,-1-2-16-16,0-12-6 16,-4-9 5-16,-5-13-17 15,-15-9-65-15,-2-14 7 16,-10-13-165-16,-9-4-286 16,-8 0-77-16</inkml:trace>
  <inkml:trace contextRef="#ctx0" brushRef="#br0" timeOffset="1068">2249 1776 2029 0,'0'0'504'16,"0"0"-451"-16,0 0 137 15,0 0 101-15,0 0-123 16,-97 183-26-16,38-101-109 15,-10 4-8-15,0-4-8 16,6-8-5-16,15-13-24 16,8-10 1-16,17-14-141 15,17-9-116-15,6-16-549 0,0-12-1232 16</inkml:trace>
  <inkml:trace contextRef="#ctx0" brushRef="#br0" timeOffset="1441">2280 1201 2107 0,'0'0'366'0,"0"0"-295"0,0 0-11 16,0 0 118-16,0 0-36 16,0 0 17-16,0 0-89 15,153 142-16-15,-85-67 3 16,5 15-6-16,2 11 33 16,1 10-50-16,-11 7-19 15,-6 5 57-15,-16 2-51 16,-24 1-12-16,-19-2 8 15,-3 0-16-15,-39-9 36 16,-11-12-37-16,-4-18-23 16,9-23 23-16,11-21-99 15,12-38-76-15,12-3-314 16,6-11-642-16</inkml:trace>
  <inkml:trace contextRef="#ctx0" brushRef="#br0" timeOffset="1654">3657 2089 1418 0,'0'0'1617'16,"0"0"-1451"-16,0 0-134 15,0 0-23-15,0 0 55 16,178-7-18-16,-113 5-46 15,9 2-8-15,31 0-111 16,-20 6-255-16,-22 6-574 0</inkml:trace>
  <inkml:trace contextRef="#ctx0" brushRef="#br0" timeOffset="1854">3467 2657 2933 0,'0'0'369'15,"0"0"-369"-15,0 0 0 16,0 0 52-16,223 12-24 0,-121-12-22 16,65-8-6-16,-19-13-220 15,-21 0-643-15</inkml:trace>
  <inkml:trace contextRef="#ctx0" brushRef="#br0" timeOffset="2686">6158 559 833 0,'0'0'1432'0,"0"0"-1195"15,0 0-142-15,0 0 41 0,-170-97 59 16,119 91-69-16,-3 6 15 15,-2 24-141-15,5 38 19 16,-1 56 11-16,8 47-19 16,18-1 5-16,14-11-5 47,12-21-2-47,0-24 13 0,0 10-22 15,0 11 0-15,0-6 9 0,0-11-7 0,-27-8-2 0,-19-13 4 16,-19-14 9-16,-14-13 7 15,-12-14-20-15,-5-10-11 16,11-15-12-16,14-7 23 0,17-12-6 16,23-3 5-1,17-3-32-15,8 0 24 0,6 0-39 16,0 0-39-16,26 0 81 16,24 2-21-16,15 10 16 15,12 12 10-15,13 11 2 16,1 10 43-16,-3 7-44 15,0 15 6-15,-3 15 51 16,-12 11-41-16,-13 19 20 16,-15 35 0-16,-19 33-18 15,-26 30 52-15,0-16-68 16,-6-38 14-16,-17 0 32 16,6 9-37-16,1-2 16 15,-1-13 28-15,8-52-11 16,6-49 31-16,0-5-75 0,3 4 0 15,0-2 24-15,0-12-24 16,3-5-8-16,13-9-11 16,3-4-52-16,14-16 4 15,1 0-201-15,-6 0-624 0</inkml:trace>
  <inkml:trace contextRef="#ctx0" brushRef="#br0" timeOffset="3920">8073 182 1448 0,'0'0'259'0,"0"0"-167"15,0 0 15-15,0 0 72 16,0 0-23-16,0 0 44 16,0 0-63-16,-133-151-58 15,87 143 88-15,-7 8-81 16,-2 0-3-16,-4 27-18 16,-6 32-41-16,3 23 53 15,2 18-62-15,15 18-6 16,8 11 70-16,24 1-77 0,13-6 11 15,0-5 5-15,33-17-10 16,23-20 1-16,26-17-9 16,19-20-15-16,17-31-3 15,16-14-5-15,4-31-7 16,-8-43 5-16,-22-21 25 16,-29-23-20-16,-45-33 29 15,-34 10-9-15,-25-6 102 16,-52 1-45-16,-19 41-5 15,-12 3-14-15,7 31-19 16,19 30-7-16,53 41-12 16,23 15-233-16,6 19-814 0</inkml:trace>
  <inkml:trace contextRef="#ctx0" brushRef="#br0" timeOffset="12763">7631 2506 446 0,'0'0'769'0,"0"0"-589"16,0 0 19-16,0 0 17 15,0 0-27-15,0 0-28 16,0-13 32-16,-12 6-45 16,-1 1-42-16,-4-2 10 0,-9-2-62 15,-10-1 8-15,-4 5 29 16,-8-1-40-16,-9 6 30 16,0 1-44-16,-3 0 1 15,1 8 29-15,8 19-58 16,0 7 24-16,9 14-12 15,10 5-21-15,9 9 45 16,10 0-45-16,10 0 1 16,3-6 21-16,0-6-22 15,25-9-9-15,15-10 8 16,8-12-43-16,9-10 24 16,5-9-49-16,0 0-25 15,-3-27 39-15,-7-8-29 0,-9-9 43 16,-7-4 40-1,-10 2 1-15,-9 1 9 0,-8 10 60 16,-9 12 16-16,0 8 47 16,0 12-76-16,0 3 2 15,0 0-28 1,0 24-23-16,-9 11 15 0,6 8-22 16,3 2 0-16,0-1-3 15,0-6 3-15,15-5-32 16,15-7-87-16,22-2-220 15,-5-9-353-15,-5-9-272 0</inkml:trace>
  <inkml:trace contextRef="#ctx0" brushRef="#br0" timeOffset="13324">7959 2631 1661 0,'0'0'600'0,"0"0"-492"16,0 0 2-16,0 0 131 15,0 0-94-15,0 0-58 16,0 0-59-16,137-98-10 16,-90 98 59-16,-4 4-73 15,-5 23 1-15,-2 5 12 16,-13 12-18-16,-12 3 11 0,-11 6 8 15,0 0-20 1,-14-3 32-16,-15-3-32 0,-7-10 0 16,7-4-1-16,-2-12-3 15,12-6 4-15,10-12 0 16,1-3-16-16,8 0 16 16,0-9-115-16,8-21-30 15,23-5 18-15,12-6-73 16,13-2 4-16,3-3-18 15,4 2 84-15,-4 8 107 16,-7 5-6-16,-16 4 29 16,-10 7 92-16,-16 8 135 15,-7 6 48-15,-3 3-32 0,0 3-43 16,-16 0-31 0,-10 3-125-16,-4 22-22 0,1 12 31 15,-2 4-18-15,9 7 9 16,6-2-14-16,9-2-23 15,4 2 25-15,3-9-32 16,0-5 0-16,0-5-5 16,16-4 5-16,7-8-27 15,11-7-49-15,20-8-69 16,-1 0-159-16,-7 0-517 0</inkml:trace>
  <inkml:trace contextRef="#ctx0" brushRef="#br0" timeOffset="14069">9023 2795 1475 0,'0'0'319'15,"0"0"-196"-15,0 0 159 16,0 0-10-16,0 0-84 15,0 0-47-15,0 0-67 16,-29 0 14-16,29 0-19 16,0 0-41-16,10 0 50 15,13 0-53-15,9 0-11 0,8 0 28 16,5 0-42 0,1 0 0-16,7 0-1 15,-5 0 9-15,-2 0-5 0,-4 0-3 16,-5 0 0-1,-11 0 1-15,-7 0 1 0,-5 0-4 16,-8 0-29-16,2 0-56 16,-5 0-19-16,0 0-93 15,-3 0-114-15,0-11-239 16,0-3-1297-16</inkml:trace>
  <inkml:trace contextRef="#ctx0" brushRef="#br0" timeOffset="14423">9272 2596 1609 0,'0'0'305'0,"0"0"-194"16,0 0 88-16,0 0 105 16,0 0-160-16,0 0-107 15,0 0 10-15,-12 23 0 16,12 7 27-16,0 5-10 16,0 5-28-16,0 8 62 15,-4 2-60-15,0 0-19 16,1 3 47-16,3-6-66 0,0-2 1 15,-3-8-1-15,3-1-43 16,0-7-28-16,-3 1-178 16,0-5-212-16,0-12-147 15</inkml:trace>
  <inkml:trace contextRef="#ctx0" brushRef="#br0" timeOffset="15180">9937 2250 1818 0,'0'0'355'16,"0"0"-284"-16,0 0-1 15,0 0 198-15,0 0-122 16,0 0-79-16,0 0-46 16,-3 113 38-16,3-39 78 15,0 14-56-15,0 6 0 16,0 2-17-16,0 2-28 15,0-5 39-15,0-11-75 16,0-6 12-16,0-12 1 16,6-8-13-16,5-11 0 0,-8-16-1 15,3-8 2 1,-6-12 10-16,0-9-11 0,0 0 0 16,0-6 24-16,0-23-24 15,3-4-12-15,3-7 10 16,4-5-4-16,7 0-18 15,3 8 11-15,3 3 11 16,5 11-16-16,9 8 18 16,2 9-16-16,4 6 7 15,6 0 9-15,-1 27-16 16,5 8 16-16,-4 4 0 16,-7 4 34-16,-11 5-24 15,-16-3-1-15,-15 1 9 16,0-2-12-16,-29-6 56 15,-20-2-62-15,-13-9 9 16,-3-10 9-16,0-8-18 0,-2-9 0 16,-5 0-51-16,16-24-214 15,14-5-765-15</inkml:trace>
  <inkml:trace contextRef="#ctx0" brushRef="#br0" timeOffset="16471">5785 4624 1015 0,'0'0'286'0,"0"0"-75"16,0 0-26-16,0 0-20 15,0 0-76-15,0 0 13 16,0 0-7-16,0-7-11 0,0 7-3 16,0 0-25-1,0 0 26-15,0 15 32 0,0-2-59 16,0 6 11-16,0 1 18 15,0 6-7-15,0 5 16 16,0 1-33-16,0 6-17 16,0 4 21-16,0-1-52 15,0 3 9-15,0 0 5 16,0 4-25-16,0-5 22 16,0 5-7-16,0 1 17 15,0-2 41-15,0 1-73 16,0-4 7-16,0 4 32 15,7-1-33-15,2-4 32 16,5 2-21-16,-2-4-3 0,2-3 39 16,3 0-54-16,-1 3 0 15,0 1 28-15,0 0-19 16,1-2 12-16,0 2-15 16,-1-1 18-16,0 0 17 15,0 1-41-15,1-4 0 16,0-1 12-16,-2-3-10 15,2-5 11-15,-4-2-13 16,-1-4 1-16,2-6 10 16,-3 2-11-16,-2-5-3 15,1-2-8-15,3 4-7 16,6-3-9-16,7 2-70 0,24-6-159 16,-4-6-416-1,-7-3-1193-15</inkml:trace>
  <inkml:trace contextRef="#ctx0" brushRef="#br0" timeOffset="19338">5867 4729 1166 0,'0'0'371'15,"0"0"-223"-15,0 0 17 16,0 0-30-16,0 0-12 15,0 0 0-15,0 0-40 16,0 0-2-16,0 0 4 16,0 0-18-16,0 0 28 15,0 0-27-15,0 0 16 0,0 0 43 16,0 0-64-16,0 0-9 16,0 0-7-16,-3 0-21 15,0 0 35-15,0 0-54 16,0 6-6-16,0 11 7 15,3 10 1-15,0 11-9 16,0 10 19-16,0 4-19 16,0 7 46-16,0 1-41 15,9 1-4-15,1 0 0 16,5 4-1-16,16 21-156 16,-2-15-414-16,0-15-1461 0</inkml:trace>
  <inkml:trace contextRef="#ctx0" brushRef="#br0" timeOffset="32064">7439 4670 1355 0,'0'0'324'0,"0"0"-128"16,0 0-52-16,0 0 17 15,0 0-10-15,-3-68-127 16,9 59 30-16,10 3-15 16,4 3-9-16,3 3 41 0,0 0-50 15,-1 3 7 1,1 17 56-16,-3 8-61 0,-6 3 33 16,-5 9-22-16,-9 1-28 15,0 2 52-15,0 4-57 16,-23-5 0-16,0-8 52 15,0-3-47-15,1-8 9 16,2-12 3-16,6-5-17 16,2-3 52-16,6-3-53 15,6 0 0-15,0-9-1 16,0-11-6-16,15-9-76 16,19-4 4-16,8-2-33 15,4 1 9-15,7-5-51 16,-2 6 40-16,3 3 65 15,-9 2-16-15,-5 3 41 0,-12 8 24 16,-11 3 26-16,-11 5 122 16,-6 3-1-16,0 4 2 15,0 2-3-15,-16 0-87 16,-10 17 9-16,-3 14-2 16,-1 7-32-16,4 4 66 15,6 0-74-15,6-5-25 16,11 2 48 31,3-7-49-47,0 1 1 0,14-7-1 0,9-5 9 0,6-4-24 0,1-5-23 0,6-3-123 15,19-9-29-15,-6 0-328 0,-5 0-130 16</inkml:trace>
  <inkml:trace contextRef="#ctx0" brushRef="#br0" timeOffset="32496">8143 4220 1664 0,'0'0'273'0,"0"0"-138"15,0 0 48-15,0 0 47 16,0 0-111-16,58-160-60 0,-19 156-23 15,4 4-20 1,-1 6 54-16,-5 24-55 0,-14 11-6 16,-17 10 41-16,-6 2-50 15,-3 3 11-15,-32-6 5 16,-8-6-16-16,-4-11 47 16,8-10-41-16,7-8 12 15,6-7 39-15,9-8-28 16,11 0 24-16,2 0-14 15,4 0-19-15,0 0 31 16,0-3-51-16,7 0 0 16,19 3-20-16,8 0 20 15,0 0 0-15,6 15-10 16,-4 4 10-16,4 0-8 16,-5-1 8-16,1-3-9 0,1 0-7 15,5-6-225-15,-5-7-364 16,-12-2-1553-16</inkml:trace>
  <inkml:trace contextRef="#ctx0" brushRef="#br0" timeOffset="33608">8948 4865 1388 0,'0'0'389'0,"0"0"-216"16,0 0 131-16,0 0-13 16,0 0-122-16,0 0-78 15,0 0-50-15,46-36 26 16,7 36 26-16,12 0-60 15,7 0 4-15,7 0-22 16,0 0-14-16,-8-6 35 16,-6 0-36-16,-9 0 0 15,-16 3-6-15,-11-3 6 16,-13 4-7-16,-9 2-75 16,-7-4-105-16,0-2-132 0,0-1-262 15,-17-1-424-15</inkml:trace>
  <inkml:trace contextRef="#ctx0" brushRef="#br0" timeOffset="33826">9390 4599 1458 0,'0'0'313'0,"0"0"-89"16,0 0 91-16,0 0-60 15,0 0-115-15,0 0 20 16,0 0-49-16,-33 77 7 15,30-33-58-15,3 2-53 16,-3 2 22-16,0-1-28 16,0-3-1-16,0 4 0 15,3-7-92-15,-8 8-175 0,5-7-334 16,0-15-607-16</inkml:trace>
  <inkml:trace contextRef="#ctx0" brushRef="#br0" timeOffset="34258">10742 4580 1667 0,'0'0'289'0,"0"0"-180"16,0 0 65-16,0 0 118 15,0 0-151-15,0 0-53 16,-196-49-19-16,147 49 26 15,-1 15 21-15,5 15-64 16,-1 11 0-16,10 6 28 16,10 3-59-16,6 2 12 0,17 2-8 15,3-7-13-15,3-3 34 16,33-5-45-16,10-7-1 16,13-11 9-16,7-7-9 15,5-5-13-15,-3-5-77 16,19-4-208-16,-19 0-352 15,-19-7-564-15</inkml:trace>
  <inkml:trace contextRef="#ctx0" brushRef="#br0" timeOffset="34745">10954 4714 1928 0,'0'0'341'0,"0"0"-205"0,0 0 144 16,0 0-84-16,0 0-102 16,0 0-45-16,0 0-12 15,181 11 43-15,-164 26-46 16,-11 3-11-16,-6 6 14 16,0 6-23-16,-23-5-5 15,0-7-9-15,4-4 1 16,5-12-11-16,8-7-32 15,3-11-27-15,3-6 15 16,0 0-106-16,9 0 18 16,21-23-35-16,5-7-51 15,12-9 4-15,-1-1 34 16,2-4 26-16,-2 3 46 0,-7-1 67 16,-2 6 51-16,-11 8 149 15,-10 4 60-15,-9 9 133 16,-7 7-47-16,0 8-25 15,0 0-71-15,-17 6-109 16,-9 23-21-16,-10 11 0 16,4 12-27-16,6-3 36 15,9 4-63-15,14-6 7 16,3-3 10-16,0-2-32 16,32-10-12-16,18-5-57 15,15-7-52-15,43-17-53 16,-14-3-365-16,-9 0-999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12:26.2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368 196 1534 0,'0'0'262'0,"0"0"-142"16,0 0 23-16,0 0 127 16,0 0-47-16,0 0-104 15,0 0-41-15,-91-136-32 16,100 118-45-16,22 1 26 16,1 5-18-16,10 4 0 15,4 8 16-15,1 0-16 16,-2 17 15-16,-5 25-7 15,-11 14-16-15,-13 12 37 0,-16 5-38 16,0 9 0 0,-36-2 8-16,-20 0 8 0,-13-4-16 31,-5-11 0 31,-8-12 8-62,3-11 8 0,11-19-14 0,11-11 17 0,15-12 38 0,16 0-56 0,9-18 29 0,14-10-23 0,3-9 2 0,3 3 3 0,26 3-12 16,11 10 0-16,2 12-1 16,4 9 3-16,1 0-2 15,-5 27 10-15,4 8-2 16,-7 7 26-16,4-3-33 16,-4-2-1-16,-1-3 0 15,5-5-9-15,19-9-69 0,-6-4-270 16,-10-14-486-16</inkml:trace>
  <inkml:trace contextRef="#ctx0" brushRef="#br0" timeOffset="858">1787 179 1149 0,'0'0'323'0,"0"0"-89"16,0 0-99-16,0 0-33 15,0 0-11-15,0 0-25 16,0 0 36-16,0 0-31 15,0 0 1-15,0 0 17 16,0 0-35-16,0-2-25 16,0-5-5-16,0 1-22 15,0 0 32-15,0 0-16 16,3-3 40-16,-3 3 30 16,0 0-64-16,0 0 25 0,0 4-13 15,0-1-21 1,0 3 23-16,0 0-33 0,0 0-4 15,0 0-2-15,0 0-2 16,0 0 3-16,0 0-6 16,0 0 6-16,0 0-9 15,0 0 18-15,0 0-9 16,0 0 6-16,0 0-5 16,0 0-1-16,0 0 0 15,0 0 2-15,0 0-4 16,0 0 2-16,0 0 0 15,0 0 0-15,0 0 0 16,0 0 0-16,-3 0 0 16,-5 0 0-16,-1 3 4 15,1 3-4-15,-4-2 0 0,-4 6-6 16,-10 2 15-16,-8 5-10 16,-8 7 1-16,-7 3 0 15,-10 4-9-15,-3 5 15 16,-1 2-6-16,4-2 27 15,5-3-21-15,8-4-3 16,7-6 13-16,8 1-16 16,5-9 31-16,10 0-31 15,7-7 8-15,1-1 11 16,8-5-10-16,0 1-9 16,0 1 6-16,0-2-4 15,20 4 29-15,2 3-31 16,12 3 14-16,-1 5 7 0,5 6-9 15,9 2-12 1,-4 4 0-16,2-1 9 0,4 5-3 16,-6-1 0-16,-4-1 0 15,-6-4 19-15,-7-7-24 16,-6-2-2-16,-8-6-42 16,-4-4-147-16,-8-5-63 15,0-3-266-15,-14 0-578 0</inkml:trace>
  <inkml:trace contextRef="#ctx0" brushRef="#br0" timeOffset="1148">1099 906 1691 0,'0'0'370'16,"0"0"-251"-16,0 0 44 15,0 0 62-15,0 0-41 16,0 0-71-16,0 0-53 16,68 36 33-16,-28-21-58 15,2-1 6-15,7 1-7 16,4-1-33-16,-1 2-2 15,20 7-61-15,-12-3-308 0,-18-5-351 0</inkml:trace>
  <inkml:trace contextRef="#ctx0" brushRef="#br0" timeOffset="2278">2235 567 1438 0,'0'0'331'0,"0"0"-166"16,0 0 24-16,0 0 22 0,0 0-94 16,0 0-75-16,0 0 16 15,65-44-34-15,-36 44 19 16,4 0 43-16,-7 12-57 16,-3 15 23-16,-9 4-6 15,-8 11-31-15,-6-1 42 16,0 6-45-16,-20-2 7 15,-9-1 16-15,-4-5-29 16,4-11-5-16,3-3 4 16,9-14 2-16,7-8 20 15,10-3-27-15,0 0-14 16,10-31-60-16,22-5-33 16,15-11-4-16,5-4-48 0,4 1-16 15,-4 5 37-15,-7 4 33 16,-5 7 60-16,-10 7 45 15,-10 8 1-15,-11 11 126 16,-6 2 50-16,-3 6 7 16,0 0-18-16,-6 21-77 15,-17 14 37-15,-3 12 7 16,-1 1-64-16,4 6 1 16,11-8-17-16,8-2-43 15,4-3 33-15,4-6-43 16,28-2 0-16,14-8-8 15,13-3-60-15,33-7-180 16,-14-6-244-16,-8-9-218 0</inkml:trace>
  <inkml:trace contextRef="#ctx0" brushRef="#br0" timeOffset="2624">3753 315 1538 0,'0'0'674'0,"0"0"-540"16,0 0 40-16,0 0 115 0,0 0-84 16,0 0-60-1,-198 126-88-15,125-79-2 0,1 0 24 16,10-3-65-16,9-6 11 15,21-8-25-15,15-3 9 16,14-4-15-16,3-3 6 16,6 2 0-16,25-2 3 15,4-3 12-15,7 4-15 16,1 0 0-16,2 0 1 16,2-4-11-16,-4 4 10 15,-1 2-97-15,1 10-61 16,-11-3-224-16,-13-10-408 0</inkml:trace>
  <inkml:trace contextRef="#ctx0" brushRef="#br0" timeOffset="2841">3108 1140 2148 0,'0'0'351'15,"0"0"-284"-15,0 0 122 16,0 0 46-16,0 0-96 16,0 0-49-16,0 0-75 15,172 40-9-15,-107-28-6 16,40 12-71-16,-17-4-179 16,-14-2-584-16</inkml:trace>
  <inkml:trace contextRef="#ctx0" brushRef="#br0" timeOffset="3352">4271 414 1920 0,'0'0'282'0,"0"0"-222"16,0 0 183-16,0 0 52 16,0 0-166-16,0 0-77 15,167-97-10-15,-115 108-17 0,-3 20 50 16,-2 10-61-16,-15 6-13 16,-10 3 55-16,-14 0-55 15,-8 3 26-15,-8-6-13 16,-27-6-13-16,-4-6 35 15,-4-9-36-15,4-7 0 16,9-7 20-16,10-10-19 16,11-2-1-16,6 0 0 15,3 0 14-15,0 0-29 16,9 0-11-16,24 0 17 16,10 0-9-16,5 0 14 15,5 6-1-15,7 24 4 16,-6 11 2-16,6 6 25 15,-12 4-25-15,-5 5 23 0,-16-4 43 16,-21 1-67-16,-6-5 31 16,-36-5-1-16,-30-4-16 15,-16-8 38-15,-6-10-52 16,6-8 0-16,8-10-8 16,-8-3-20-16,20-3-168 15,11-20-770-15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12:31.35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0 452 1614 0,'0'0'262'0,"0"0"-193"16,0 0 45-16,0 0 71 15,0 0-40-15,0 0-3 16,40-4-70-16,-14 16-5 16,7-9-14-16,7-3-8 15,5 0 18-15,11-23-36 16,-1-17-12-16,7-13 14 16,-2-9-29-16,-7-1 0 0,-11-2 0 15,-13 6 1 1,-9 13 14-16,-11 13 27 0,-4 14 29 15,-5 19 26-15,0 0-75 16,0 30 2-16,-5 26-4 16,-13 23-13-16,-2 13 26 15,0 5-31-15,1 1 4 16,-1-4 4-16,6-9-10 16,2-11-1-16,1-12-40 15,8-13-109-15,-7-7-183 16,1-12-366-16,-1-13-1228 0</inkml:trace>
  <inkml:trace contextRef="#ctx0" brushRef="#br0" timeOffset="334">28 898 1896 0,'0'0'381'0,"0"0"-165"16,0 0 64-16,0 0-33 15,0 0-96-15,0 0-49 16,0 0-92-16,-23-6 26 16,23 6-2-16,18 0-2 15,13 0 34-15,5 0-32 0,7 0-4 16,8 0 32-16,8 0-62 15,4 0 21-15,8 0-3 16,2 0-12-16,1 0 11 16,-4 0-17-16,-4 0 0 15,-12 0 0-15,2 13-79 16,-16 14-133-16,-14-2-968 16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12:32.7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0 227 1438 0,'0'0'556'0,"0"0"-417"15,0 0 59-15,0 0 38 16,0 0-48-16,0 0-49 15,20-31-108-15,16 18-22 16,10 1 35-16,7 3-37 16,1 9-1-16,0 0-3 15,-12 9 5-15,-10 23 23 16,-12 13-31-16,-20 8 0 16,0 5 5-16,-16 4 9 15,-20 0-14-15,-3-10 0 16,2-4 11-16,11-15-16 15,10-13 5-15,6-10-16 16,10-10 15-16,0 0-52 16,20-30-51-16,17-15-8 15,11-8-14-15,11-9 19 0,-1 1-43 16,-2-1 61-16,-2 6 70 16,-9 12 15-16,-16 12 4 15,-9 9 99-15,-10 13 42 16,-10 10 43-16,0 0-60 15,0 20-1-15,-19 25-10 16,-12 14-57-16,2 11 14 16,-1 1-22-16,12 0-27 15,10-10 30-15,8-8-51 16,0-6 2-16,20-11 2 16,19-8-4-16,10-10-42 15,4-5-18-15,12-13-205 16,-8 0-274-16,-19 0-489 0</inkml:trace>
  <inkml:trace contextRef="#ctx0" brushRef="#br0" timeOffset="1489">1136 0 1827 0,'0'0'377'0,"0"0"-144"16,0 0-27-16,0 0 0 15,0 0-113-15,0 0-60 16,0 0 25-16,95 91-50 16,-29-57 6-16,2 0-14 15,2-1 2-15,-2-4 5 0,-5-2-7 16,-12 2-1 0,-8-5-11-16,-10 1 19 0,-19 2-7 15,-14 3 0-15,0 5 0 16,-40 7 55-16,-16 4-55 15,-12 7 0-15,-11 4 40 16,0-1-28-16,4-6-12 16,13-6 0-16,9-8 0 15,13-10 20-15,12-8-20 16,14-6-22-16,8-4 11 16,6-1-140-16,0-5-77 15,36-2-237-15,4 0-91 16,-1-11-1131-16</inkml:trace>
  <inkml:trace contextRef="#ctx0" brushRef="#br0" timeOffset="2083">2226 104 1844 0,'0'0'518'15,"0"0"-450"-15,0 0 97 16,0 0 69-16,0 0-117 16,0 0-71-16,0 0-26 15,178-55-19-15,-133 79 62 0,-2 7-63 16,-10 7 0-16,-10 3 22 15,-14 6-20-15,-9 3 28 16,0-4-17-16,-19 2-7 16,-21-7 60-16,1-4-66 15,-4-9 1-15,5-7 43 16,5-4-37-16,7-8 17 16,9-7-13-16,6 3-10 15,8-5 51-15,3 0-52 16,0 0-2-16,0 0-16 15,23 0 18-15,8 0 0 16,8 0-7-16,1 0 7 16,2 0-15-16,-4 8 15 0,5 15 0 15,4 11-4-15,-5 3 5 16,-7 8-2-16,-1 0 1 16,-15 1 0-1,-16 1 48-15,-3 0-47 0,-3-6-1 16,-33 1 48-16,-10-10-35 15,-10-6 26-15,-6-5-3 16,-3-12-7-16,2-9 46 16,4 0-66-16,7-6-3 15,4-14 27-15,11-1-33 16,4 0-42-16,13 7-111 16,5 1-532-16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12:41.96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387 491 2192 0,'0'0'469'0,"0"0"-451"15,0 0 58-15,0 0 158 16,0 0-117-16,-182-74-74 16,123 74-43-16,3 17 0 15,13 16-1-15,14 3-1 16,19 8-11-16,10 0 11 16,0 6 4-16,36-4-14 15,7-1 12-15,13-1 0 16,-1-6-14-16,1 1 10 0,-8-6 4 15,-11-5 9-15,-11-1-8 16,-16 0 59-16,-10-4-34 16,-10 4 25-16,-36-8 17 15,-10 0-67-15,-9-4-1 16,-1-12 0-16,12-3-21 16,11-15-71-16,16-15-247 15,21-4-529-15</inkml:trace>
  <inkml:trace contextRef="#ctx0" brushRef="#br0" timeOffset="289">942 0 2508 0,'0'0'358'15,"0"0"-333"-15,0 0 25 16,0 0 156-16,-50 228-36 16,18-117-51-16,-8 17-81 15,-2 2 26-15,2-10 2 16,4-7-37-16,7-17 23 16,6-13-52-16,6-11 0 15,4-14-9-15,4-8 3 16,6-14-94-16,3-14-74 15,0-7-346-15,6-15-268 0</inkml:trace>
  <inkml:trace contextRef="#ctx0" brushRef="#br0" timeOffset="624">1713 635 2395 0,'0'0'371'16,"0"0"-258"-16,0 0 7 16,0 0 103-16,0 0-59 15,0 0-129-15,-176-78-29 0,120 109 16 16,4 19-5-16,4 14 40 15,4 10-38-15,18 5-1 16,20-2 53-16,6-6-49 16,9-9-1-16,41-12-6 15,12-9-13-15,16-14-4 16,11-12-1-16,11-15-82 16,39-3-23-16,-28-25-583 15,-26-3-1894-15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3:44.95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542 30 929 0,'0'0'762'0,"0"0"-656"15,0 0-69-15,0 0 76 16,0 0 99-16,0 0-53 16,14-30-57-16,-14 30-18 15,-3 6 25-15,-27 24-31 16,-13 10-29-16,-11 10 13 15,-9 3-18-15,-4 3-5 16,2-2-2-16,7-1-12 0,5-9 23 16,8-6-46-16,11-7 4 15,12-6 22 1,9-10-26-16,9-3 7 0,4-1 2 16,0 4-3-16,24 0 23 15,11 3-31-15,8 1 0 16,2 3 32-16,8 2-32 15,3 1 23-15,-1 2-23 16,1 3 1-16,-7 2 34 16,-3-2-35-16,-7-2 0 15,-9-3 18-15,-4 2-18 16,-6-14-11-16,-3-3-137 0,-2-1-210 16,-8-9-357-16</inkml:trace>
  <inkml:trace contextRef="#ctx0" brushRef="#br0" timeOffset="593">953 242 1942 0,'0'0'470'0,"0"0"-336"16,0 0-55-16,0 0 131 16,0 0-2-16,0 0-115 15,0 0-66-15,-5-154-2 16,44 128-14-16,12 4 22 16,3 5-33-16,9 9 0 15,-4 8 0-15,-6 0 7 16,-4 6-4-16,-18 22-2 15,-6 18-1-15,-22 12 39 16,-3 9-27-16,-28 10-4 16,-26 4 41-16,-15-4-39 15,-10 1 8-15,0-10 6 16,4-13-12-16,17-13 62 16,11-15-53-16,24-10-20 15,11-11 38-15,12-6-25 0,0 0-11 16,0 0-3-16,26 0 0 15,16 3 1-15,11 3-1 16,16 0 0-16,2 6 12 16,8-1-12-16,0 4-12 15,3 3 12-15,-5 3 6 16,-4-3 21-16,-13-1-27 16,-12-5 0-16,-19-6 28 15,-9-4-22-15,-17-2 5 16,-3 0 38-16,0 0 11 15,-26 0 6-15,-3 0-66 16,-4-8-15-16,4-1-12 16,6 3-91-16,23 6-64 0,0 0-338 15,3 0-660-15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12:40.25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518 624 1555 0,'0'0'697'16,"0"0"-612"-16,0 0-30 15,0 0 168-15,0 0 35 16,0 0-86-16,-167-153-95 16,110 153-29-16,-3 11 18 15,-3 37-27-15,1 19 36 16,9 11-61-16,16 4-13 16,18-3 41-16,19-11-42 15,0-15-6-15,36-15-9 16,17-21-83-16,10-13 8 15,2-4-112-15,0-24 16 0,-6-14 67 16,-13-9 40 0,-14 3 58-16,-12 8 21 0,-7 9 71 15,-10 17 89-15,0 10-18 16,-3 0-60-16,0 19-9 16,3 24-26-1,5 6-10-15,1 1-17 0,8-2-13 16,6-8-14-16,30-4-116 15,-8-13-464-15,-2-11-520 0</inkml:trace>
  <inkml:trace contextRef="#ctx0" brushRef="#br0" timeOffset="195">1028 869 1994 0,'0'0'331'0,"0"0"-138"0,0 0 29 16,0 0 67-16,10 158-84 16,-10-110-139-16,-19 2-2 15,-7 0-64-15,-1-3-20 16,1-6-31-16,6-11-416 16,8-15-339-16</inkml:trace>
  <inkml:trace contextRef="#ctx0" brushRef="#br0" timeOffset="673">1640 0 2405 0,'0'0'347'0,"0"0"-253"15,0 0 37-15,14 176 59 16,-14-73-61-16,0 12-99 16,0 8 27-16,0 3-56 15,0-15 10-15,0-11 24 16,0-17-35-16,0-21-8 16,0-16 8-16,-7-16 0 0,4-15 6 15,-7-13-6 1,4-2-21-16,3-11 20 0,0-27-50 15,3-10 14-15,0-10-11 16,12-1-5-16,18 5 40 16,5 10-38-16,5 18 39 15,2 16-2-15,4 10 14 16,-4 4-7-16,5 28 7 16,-9 12 1-16,2 6 115 15,-13-3-70-15,-15 4-32 16,-12-7 45-16,0-3-17 15,-36-6-7-15,-7-5-20 16,-2-13-14-16,2-7 18 16,4-10-19-16,10 0-36 15,12-27-35-15,11-5-234 0,6-1-606 16</inkml:trace>
  <inkml:trace contextRef="#ctx0" brushRef="#br0" timeOffset="887">2645 938 2263 0,'0'0'317'16,"0"0"-178"-16,0 0-35 15,0 0 173-15,17 166-90 0,-46-115-132 16,-13-2-28-16,-5-1-27 15,-2-4-102-15,12-15-193 16,12-11-600-16</inkml:trace>
  <inkml:trace contextRef="#ctx0" brushRef="#br0" timeOffset="1255">3461 636 2259 0,'0'0'463'0,"0"0"-447"16,0 0-2-16,0 0 214 15,0 0-78-15,-187-68-89 16,132 80-41-16,5 29-4 15,8 21 73-15,5 12-66 16,19 5 9-16,10 4 25 16,8-10-20-16,8-8-7 15,30-14-21-15,12-17-7 16,12-9-4-16,7-17-41 16,10-8-77-16,35-3-185 15,-16-23-365-15,-16-4-1456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12:38.33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474 223 2000 0,'0'0'503'0,"0"0"-465"15,0 0-12-15,0 0 49 16,0 0 61-16,20 194-32 0,-13-97-64 15,-7 3 7-15,0 3 5 16,0-9-13-16,0-8 9 16,0-10-48-16,-3-12 0 15,-7-11 3-15,-4-13 9 16,5-11-24-16,6-8-37 16,0-18-166-16,3-3-310 15,0 0-344-15</inkml:trace>
  <inkml:trace contextRef="#ctx0" brushRef="#br0" timeOffset="243">0 316 2036 0,'0'0'293'0,"0"0"-118"15,0 0-131-15,0 0 48 16,0 0 55-16,0 0-73 16,0 0 38-16,210-8-51 15,-106 2-50-15,10-4 9 16,5 4-20-16,25 3-112 16,-30 1-194-16,-26 2-419 0</inkml:trace>
  <inkml:trace contextRef="#ctx0" brushRef="#br0" timeOffset="490">1162 677 2041 0,'0'0'270'16,"0"0"-168"-16,0 0 28 15,0 151 96-15,0-90-42 16,0-3-118-16,0-2-34 16,-3-6-20-16,3-9-6 0,0-9-12 15,0-10 2 1,0-11-140-16,3-11-157 0,14 0-358 16,-4-11-1201-16</inkml:trace>
  <inkml:trace contextRef="#ctx0" brushRef="#br0" timeOffset="651">1172 446 2111 0,'0'0'517'16,"0"0"-420"-16,0 0-27 15,0 0-58-15,0 0-12 16,0 0-362-16,0 0-317 15,86-65-1015-15</inkml:trace>
  <inkml:trace contextRef="#ctx0" brushRef="#br0" timeOffset="1187">1564 769 421 0,'0'0'1092'47,"0"0"-919"-31,0 0-40-16,0 0 64 0,0 166 106 0,0-146-171 0,0-7-61 0,0-8 32 0,0-1-6 15,0-4-24-15,0 0 3 0,0 0-64 16,0-22-12-16,0 2-13 16,0-9-35-16,20-1 28 15,13 1-33-15,4 3-13 16,1 10 50-16,1 11-19 15,1 5 35-15,-4 0 15 16,1 26 24-16,-11 12 19 16,-10 6-12-16,-7 3-45 15,-6-2 23-15,-3-9-22 16,0-7-2-16,0-9 0 16,0-11 10-16,-6-5 8 15,0-4-18-15,-1 0 0 16,4-27-10-16,3-11 4 0,0-14-26 15,10-9 7-15,22-6-20 16,8 2 44-16,8 9-26 16,2 14 18-16,2 19-6 15,-6 14 30-15,-4 9 12 16,-5 9 38-16,-7 29 27 16,-4 12 8-16,-7 6-20 15,-6 3-33-15,-6-3 35 16,-1-9-67-16,0-8-15 15,-3-9 0-15,5-16-47 16,-2-14-138-16,-3 0-320 16,-3 0-300-16</inkml:trace>
  <inkml:trace contextRef="#ctx0" brushRef="#br0" timeOffset="1398">1487 0 2381 0,'0'0'317'0,"0"0"-257"16,0 0-51-16,0 0-8 15,212 99 51-15,-78-55-52 16,-18-3-256-16,-12 0-577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12:44.98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0 580 2765 0,'0'0'184'0,"0"0"-118"16,0 0-66-16,0 0 160 16,0 0-100-16,0 0-60 15,206-185-21-15,-150 116 12 16,-4-4 8-16,-12-4 1 15,-7 9 8-15,-13 12-7 16,-8 18 41-16,-5 24 43 16,-3 14-48-16,-4 25-14 15,0 46 50-15,0 25-7 16,0 9 26-16,0 10-58 16,-8-6-14-16,5-10-13 15,3-7-7-15,0-15-94 0,0 9-122 16,11-22-372-16,-5-20-816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12:45.51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626 151 1692 0,'0'0'353'0,"0"0"-180"15,0 0 15-15,0 0 12 16,0 0-20-16,-202-103-68 16,132 103-46-16,-1 28 16 15,-1 26-24-15,10 30 4 16,6 18 43-16,13 14-59 16,18 1 9-16,14-8-28 15,11-15-19-15,20-10 22 16,36-21-30-16,21-12-39 15,22-18-20-15,59-33-197 16,-24 0-294-16,-16-4-306 0</inkml:trace>
  <inkml:trace contextRef="#ctx0" brushRef="#br0" timeOffset="474">1133 252 2023 0,'0'0'570'0,"0"0"-485"16,0 0 120-16,0 0 34 16,-38 238-43-16,25-138-123 15,9-3-43-15,4-2 28 16,0-10-57-16,0-11 9 16,4-15-10-16,5-16 0 0,1-19-14 15,-7-12-16 1,-3-12 3-16,0-10 5 0,0-30 5 15,-3-19-19-15,-10-14 20 16,0-16 16-16,0-10-22 16,7-14 20-16,6-5 2 15,0-2-3-15,0 8 4 16,15 19-1-16,18 28 0 16,7 34 0-16,8 25 25 15,15 6-25-15,2 50 1 16,8 24 51-16,-5 17-30 15,-6 12 2-15,-13 12-13 16,-16 0 5-16,-20-3 46 0,-13-6-62 16,-16-9 0-1,-37-9 36-15,-12-17-36 0,-3-16 1 16,-5-16-1-16,4-20-6 16,7-19-5-16,14 0-41 15,8-21-85-15,23-50-192 16,14 6-390-16,3 0-590 15</inkml:trace>
  <inkml:trace contextRef="#ctx0" brushRef="#br0" timeOffset="938">1949 224 1655 0,'0'0'938'0,"0"0"-763"16,0 0-149-16,0 0 175 16,0 150 55-16,0-52-146 15,0 11-51-15,0 3 2 16,0-2-31-16,0-14 32 16,0-12-62-16,0-17 0 15,0-15 13-15,0-16-13 16,0-19-21-16,0-17-7 15,0 0-1-15,0-21 20 16,-6-25-76-16,0-16 17 16,1-17 56-16,5-10-41 0,0-11 5 15,0-12-3-15,0-6 45 16,0-9-9-16,0 11 15 16,0 8 0-16,0 26 33 15,11 29 25-15,5 23-7 16,13 24-20-16,11 6-7 15,8 0 62-15,15 24-65 16,6 5-15-16,6 0 31 16,4-1-37-16,-5-8 0 15,-1-3-3-15,-14-4-51 16,-10-2-42-16,-29 1-287 16,-14-3-435-16,-6 0-1212 0</inkml:trace>
  <inkml:trace contextRef="#ctx0" brushRef="#br0" timeOffset="1112">1900 744 2748 0,'0'0'333'15,"0"0"-279"-15,0 0 40 16,239-10-13-16,-72-4-81 15,-23 3-33-15,-17 6-954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12:44.09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0 852 2356 0,'0'0'182'0,"0"0"-180"15,165-67-2-15,-72 22 52 16,9-9-20-16,5-10-32 16,4-7-58-16,-15-7-52 15,-22-4-5-15,-24-2 78 16,-31 5 29-16,-19 5 16 16,0 12 14-16,-35 9 56 15,-15 24 22-15,-5 20 40 0,-7 9-43 16,-4 48-24-1,1 30 93-15,12 25-54 0,7 21-6 16,18 3-13-16,11-4-30 16,17-7-14-16,0-20-26 15,12-14-22-15,27-10-2 16,12-16-5-16,3-15-75 16,15-17-76-16,35-24-219 15,-11 0-222-15,-14 0-417 0</inkml:trace>
  <inkml:trace contextRef="#ctx0" brushRef="#br0" timeOffset="357">1303 728 2039 0,'0'0'603'0,"0"0"-376"0,0 0 39 15,-181 36-48-15,105 2-101 16,5 10-1-16,8 5-76 15,21-6-2-15,22 0-22 16,20-3-16-16,6-9 0 16,41-9-74-16,14-10-8 15,6-16-28-15,4 0-113 16,-9-27-52-16,-5-14 70 16,-15-4 80-16,-13-1 119 15,-9 4 6-15,-14 12 97 16,-3 16 134-16,-3 11-33 0,0 3-62 15,0 16-46-15,0 18-5 16,0 7-13-16,0 3-37 16,0 1-25-16,20-6-10 15,7-5-12-15,5-3-45 16,4-14-85-16,7-17-199 16,-7 0-453-16,-16 0-1271 0</inkml:trace>
  <inkml:trace contextRef="#ctx0" brushRef="#br0" timeOffset="539">1236 196 2528 0,'0'0'299'0,"0"0"-263"16,0 0-30-16,174 67 2 15,-60-37-8-15,-12-7-375 16,-11-3-645-16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12:43.48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44 371 1839 0,'0'0'352'15,"0"0"-216"-15,0 0 26 16,0 0-14-16,0 0-42 16,-9 166 36-16,9-64-49 0,0 14-10 15,0-3-68 1,0-7-9-16,0-15 37 0,0-12-42 15,-3-17 12-15,-5-17-13 16,5-19 0-16,0-14 3 16,3-12-3-16,0-12-29 15,0-39-1-15,0-19-53 16,0-21 32-16,0-18 15 16,0-33-22-16,0-33 56 15,0 14-29-15,0 20 31 16,0 27-5-16,14 42 14 15,3 9 0-15,6 11 29 16,8 22-23-16,9 26 52 0,13 4-25 16,5 0-5-1,12 20 24-15,1 3-55 0,8-3 6 16,-5-5-12-16,-1-2 9 16,-4-11-3-16,-10-2-6 15,-10 0-42-15,-16 0-110 16,-16 0-175-16,-17 0-260 0</inkml:trace>
  <inkml:trace contextRef="#ctx0" brushRef="#br0" timeOffset="204">75 823 2116 0,'0'0'355'0,"0"0"-303"16,0 0 13-16,0 0 42 15,186 0-60-15,-55-18-47 16,-20 4-203-16,-12-1-473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14:14.23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1403 785 1587 0,'0'0'306'0,"0"0"-251"15,0 0-11-15,0 0 158 16,0 0-48-16,0 0-68 15,0 0-58-15,0 0 11 16,0 0 46-16,0 0-41 16,0 0 35-16,0 0 15 15,0 0 3-15,-3 0 14 16,-6-3-69-16,-5-3-9 16,-3-6 18-16,-2-1-51 15,-7 0 16-15,0-5-16 0,-3-3 8 16,-4-3 6-16,-4 1-13 15,-5-1-1-15,-4 0 10 16,-2 1-10-16,-2-2-1 16,1 7 1-16,3 0 0 15,7 2 12-15,-1 8-12 16,4-1 0-16,4 3-9 16,-1-1 9-16,4 6-8 15,3-2 7-15,3-3 0 16,0 4-17-16,7-3 18 15,-1-1 0-15,0 0 1 16,5 4 5-16,-5-7-6 16,4 3 0-16,-4 0 1 0,5 0-5 15,-2-1 4 1,2 3 0-16,-2 0 9 0,4 0-8 16,-2-1-1-16,-2 4 0 15,2-4 1-15,-2-1 10 16,-3 1-11-16,1-1 0 15,1 0 6-15,-2 0 3 16,0 0-9-16,0 0 0 16,-2 0 0-16,4 3 6 15,-2 1-6-15,3 2 0 16,2 0 22-16,1 0-10 16,5 0-13-16,-4 0 1 15,1 0 0-15,-2 0 2 16,2 0-2 15,-2 0 0-31,2 0 9 0,-2 0-9 47,2 0-1-47,0 0 0 0,5 0 1 0,1 0 5 0,3 0-5 0,0 0 0 0,0 0 23 0,0 0-23 0,0 0-6 16,0 0 4-16,0 0-76 15,0 0-55-15,0-15-340 16,16 0-106-16,-7 1-511 0</inkml:trace>
  <inkml:trace contextRef="#ctx0" brushRef="#br0" timeOffset="463">422 1 1532 0,'0'0'285'0,"0"0"-195"16,0 0 44-16,0 0 108 0,0 0 25 15,0 0-117-15,0 0-75 16,-46-8 15-16,19 19-47 16,-5 7-12-16,-7 5 49 15,-4 2-55-15,1 9 18 16,2 2-8-16,1 1-19 16,7-1 58-16,1-1-74 15,9-3 12-15,8 1 0 16,5-7-6-16,6 4-6 15,3 2 0-15,0-2 1 16,6 3 29-16,17-1-30 16,2 3 0-16,9-3 42 15,2 1-42-15,4 3 1 0,2 1-1 16,16 22-27 0,-5-5-95-16,-13-11-804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15:56.0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20 9 309 0,'0'0'84'0,"0"0"-74"15,0 0 8-15,0 0 11 16,0 0-17-16,0 0-12 15,-20-9-64 1,20 9-73-16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16:00.91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0 614 1428 0,'0'0'679'0,"0"0"-561"15,0 0-91-15,0 0 160 16,0 0 9-16,0 0-57 0,0 0-104 16,12 203 16-16,-12-142 67 15,3-4-82-15,4-4-7 16,-4-5-9-16,1-11-20 15,-4-3 30-15,3-9-30 16,-3-10 0-16,0-6 17 16,0 0-17-16,0-9-1 15,3 0 1-15,0 0 0 16,4-27 6-16,2-17-6 16,-3-13 0-16,2-8-9 15,-5-10 9-15,-3-5-1 16,0-3 0-16,0 7 1 15,0 8-1-15,0 6 16 16,0 12-12-16,0 9 84 16,0 8-50-16,0 4-2 0,6 11-1 15,14-1-34 1,3 6 38-16,7 7-32 0,5 6-5 16,7 0 8-16,6 0 0 15,0 6-9-15,-2 0 0 16,-1 7 0-16,1-9-17 15,-7 5-11-15,-2-7-26 16,-11 4-48-16,-10-2-200 16,-16 5-66-16,0-3-165 15,0 0-260-15</inkml:trace>
  <inkml:trace contextRef="#ctx0" brushRef="#br0" timeOffset="243">103 785 1594 0,'0'0'358'16,"0"0"-228"-16,0 0 76 16,0 0-4-16,0 0-81 15,0 0 5-15,0 0-74 16,96 17-13-16,-51-17-18 15,5 0-21-15,-4-3 0 16,-4-5-8-16,1 8-160 0,-11-6-164 16,-16 6-394-16</inkml:trace>
  <inkml:trace contextRef="#ctx0" brushRef="#br0" timeOffset="493">65 1150 1633 0,'0'0'256'16,"0"0"-208"-16,0 0 24 0,0 0 113 15,0 0-16 1,0 0-82-16,0 0-26 0,156 22 48 15,-110-22-97-15,0-7-12 16,4-5-30-16,24-3-265 16,-12-5-436-16,-9 9-794 0</inkml:trace>
  <inkml:trace contextRef="#ctx0" brushRef="#br0" timeOffset="915">1060 325 1512 0,'0'0'319'0,"0"0"-167"16,0 0 94-16,0 0 26 15,0 0-57-15,-167 92-121 16,130-54 19-16,2 10 16 16,5 13-93-16,4 0 27 15,6 8-8-15,11 0-25 0,5-4 14 16,4 2-22-1,0 0-8-15,4-9-5 0,11 1-8 16,5-6-1-16,3-9 1 16,4-8-1-16,-1-7-28 15,0-5-49-15,3-6-62 16,4-16-91-16,16-2-146 16,-7-8-251-16,-2-13-1139 0</inkml:trace>
  <inkml:trace contextRef="#ctx0" brushRef="#br0" timeOffset="1349">1473 469 1672 0,'0'0'355'0,"0"0"-193"15,0 0 50-15,0 0 106 16,0 0-125-16,0 0-127 16,0 0-6-16,-14-6-38 15,14 18 32-15,17 15-8 16,0 2-17-16,1 13 64 15,2 6-69-15,2 4-5 0,6 7 44 16,0 2-53-16,3 1-1 16,1 3 17-16,-3-6-26 15,4-5 28-15,-7-8-28 16,1-6 0-16,-9-6 9 16,-1-11 0-16,-3-2-15 15,-2-6 6-15,-4-3-46 16,-2-10 4-16,-3 4-139 15,-3-6-163-15,0 0-20 16,0 0-223-16,0-8-707 0</inkml:trace>
  <inkml:trace contextRef="#ctx0" brushRef="#br0" timeOffset="1809">1315 1091 1213 0,'0'0'670'0,"0"0"-559"16,0 0 21-16,0 0 127 0,0 0-10 16,0 0-105-16,0 0-76 15,-23 0 20-15,23-18 33 16,3-2-92-16,17-6-13 16,3-7 8-16,10-7-15 15,2-6 12-15,4-4-15 16,9-3-6-16,0-6 9 15,1 0-8-15,1 4-1 16,-5-2 9-16,-2 10-8 16,-8 5-1-16,-8 11 9 15,-12 6-8-15,-4 12 31 16,-5 7-32-16,-6 6-11 16,0 0 2-16,0 0-141 0,0 0-165 15,0 0-362-15,0 0-793 16</inkml:trace>
  <inkml:trace contextRef="#ctx0" brushRef="#br0" timeOffset="2321">2045 63 1726 0,'0'0'479'16,"0"0"-451"-16,0 0-3 15,0 0 200-15,0 0-128 16,0 0-63-16,0 0-21 16,125-54 16-16,-96 54 62 15,-10 0-85-15,-5 15 6 16,-14 6 74-16,0 8-38 16,-3 4-5-16,-27 3-7 0,-7 2-9 15,-1-7 40-15,-1-1-62 16,8-6-4-16,9-4 60 15,10-8-55-15,4-6 1 16,5 0-7-16,3-6 1 16,0 3-4-16,0 0 3 15,11 6 0-15,14-9 32 16,7 6-31-16,8-4-1 16,-1 3 0-16,4-5 14 15,-1 0-29-15,11 0-99 16,-7 0-170-16,-14 0-482 0</inkml:trace>
  <inkml:trace contextRef="#ctx0" brushRef="#br0" timeOffset="2679">2499 104 1835 0,'0'0'560'16,"0"0"-511"-16,0 0 58 15,0 0 169-15,0 0-106 16,0 0-86-16,0 0-27 0,60 112-3 16,-38-55 21-1,6 3-8-15,-2 18-36 0,-1 4 53 16,6 12-61-1,-8 0-10-15,-1 10 31 0,-9 6-28 16,-10-3 1-16,-3-2-9 16,0-9-7-16,-13-14 25 15,-12-5-26-15,-6-18 0 16,-5-15-14-16,4-9-10 16,-2-12-45-16,-8-23-113 15,10 0-399-15,6 0-882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16:00.01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32 119 159 0,'0'0'936'0,"0"0"-602"15,0 0-94-15,0 0-31 0,0 0 36 16,0 0-51 0,0 0 37-16,0-39-63 0,0 33-29 15,0 3 39-15,0 3-76 16,0 0-9-16,0 0-8 15,0 0-37-15,0 0 31 16,0 0-63-16,0 0-15 16,13 0 37-16,10 0-38 15,10 0 0-15,10 0 1 16,6 0 11-16,7-6 0 16,1 0-12-16,3-7 0 15,-1 0 1-15,-7-2-1 16,-5 6-33-16,-12 3-52 0,-13 3-98 15,-11 3-92 1,-11 0-231-16,0 0-53 0,0 0-1228 0</inkml:trace>
  <inkml:trace contextRef="#ctx0" brushRef="#br0" timeOffset="305">0 323 1418 0,'0'0'511'0,"0"0"-336"0,0 0-89 15,0 0 126-15,0 0-12 16,0 0-134-16,0 0-7 15,19 11 40-15,16-10 2 16,5-1 20-16,5 7-85 16,6-7-28-16,0 0 31 15,2 0-39-15,-1 0-3 16,18 0-71-16,-16 0-391 16,-3 0-472-16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3:47.56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1470 1420 2061 0,'0'0'545'16,"0"0"-429"-16,0 0-46 15,0 0-42-15,0 0-28 16,0 0-192-16,0 0-1572 0</inkml:trace>
  <inkml:trace contextRef="#ctx0" brushRef="#br0" timeOffset="-669">0 653 1952 0,'0'0'523'0,"0"0"-523"15,0 0 0-15,0 0 73 0,0 0-4 16,225-58-37 0,-135 18-32-16,-5-9-71 0,-11-5 35 15,-15-4-71-15,-22-5-6 16,-21-2 103-16,-16 4 10 16,0 2 10-16,-19 9 90 15,-12 8-2-15,-1 16 37 16,-1 18-29-16,1 8-6 15,2 17 5-15,7 39-68 16,6 20-13-16,11 19 24 16,6 11-26-16,0 0 11 15,0 0-33-15,0-9 0 16,3-8 11-16,3-16-2 16,-1-11-9-16,-2-20 0 15,-3-19 0-15,0-11 13 16,0-12-7-16,3 0-6 0,3-38 0 15,14-16 0-15,6-10-13 16,16-10-32-16,8 1-31 16,2 8 41-16,1 18-37 15,-7 20 45-15,-4 23 14 16,-9 4 23-16,-14 39-10 16,-6 20 74-16,-10 12-31 15,-3 3 45-15,0-7-53 16,0-8-25-16,0-15 20 15,11-11-30-15,4-25-7 16,5-8-46-16,3 0-10 16,4-29 35-16,2-15-75 0,-3-6-9 15,1 0 64 1,-12 0 11-16,-1 9 35 0,-8 11 2 16,-6 15 32-16,0 15 109 15,0 0-90-15,0 30-33 16,0 14 63-16,0 11-50 15,0 2-14-15,0-1-11 16,27-6-6-16,16-10 22 16,9-6-22-16,1-20-1 15,-5-8 0-15,-11-6-62 16,-18-12-3-16,-12-17 29 16,-7-13 22-16,0-2 3 15,-26 0 12-15,-11 3 0 0,-2 5 39 16,2 10-30-16,5 12 30 15,10 2-2-15,11 6-36 16,11 6 3-16,0 0-4 16,14 0-25-16,25-3 15 15,13-3-26-15,7-1-47 16,6 6 12-16,-2-6 2 16,-1 5 54-16,-9-1-21 15,-4 3 30-15,-10 0 6 16,-13 0 15-16,-6-4 81 15,-14 4-51-15,-6-2 89 16,0 2 1-16,-20 0-95 16,-12 0 4-16,-4 0 31 15,-1 9-39-15,2 14-20 0,5 10 15 16,13 5-23-16,8 4 7 16,9-5-15-16,0-1-2 15,9-7-13-15,22-12-13 16,-3-6-29-16,6-11-15 15,2 0-6-15,-4-31 44 16,-6-8-35-16,-3-4 53 16,-6 1-1-16,-11 9 34 15,-2 11 12-15,-4 12 73 16,0 10-1-16,0 0-6 16,0 21-77-16,0 14 0 15,0 7 39-15,0 2-57 16,6-14-1-16,14-1 1 15,6-10-69-15,13-11-40 16,33-8-107-16,-2 0-78 0,-11-27-800 0</inkml:trace>
  <inkml:trace contextRef="#ctx0" brushRef="#br0" timeOffset="-427">2157 582 329 0,'0'0'1879'16,"0"0"-1522"-16,0 0-90 16,0 0-10-16,0 0-53 15,-167 148-72-15,158-95-86 16,9 5 14-16,0-5-54 16,9-2 5-16,24-8 7 15,10-11-18-15,-1-7-41 0,7-17-2 16,1-8-56-16,-5 0-19 15,-8-29-198-15,-14-3-422 16,-14-5-89-16</inkml:trace>
  <inkml:trace contextRef="#ctx0" brushRef="#br0" timeOffset="-191">1352 276 2338 0,'0'0'462'0,"0"0"-413"16,0 0 77-16,0 0 34 15,0 0-7-15,0 0-117 16,0 0-29-16,127 38 30 16,-98-26-37-16,5-9-19 15,-1-3-59-15,2 0-85 16,8 0-72-16,13-3-108 15,-8-5-156-15,-11-1-243 0</inkml:trace>
  <inkml:trace contextRef="#ctx0" brushRef="#br0" timeOffset="1093">3106 921 1763 0,'0'0'515'0,"0"0"-422"0,0 0-81 15,0 0 64-15,0 0 80 16,0 0-95-16,217-132-31 15,-139 76-27-15,4-9 10 16,0-8-26-16,-13-8-26 16,-14-7-30-16,-15-1 68 15,-24 7-3-15,-16 2 4 16,0 13 57-16,-16 15-17 16,-16 18 60-16,-2 16 10 0,-2 18-44 15,1 0 21 1,2 41-80-16,-1 20 14 0,11 12-9 15,11 14-4-15,5 11 2 16,7-4-10-16,0 1 0 16,0-10 11-16,10-5-11 15,2-13 0-15,-1-8-6 16,-5-17 18-16,-6-7-29 16,3-20 17-16,-3-13 0 15,0-2 9-15,0 0-9 16,0-32-12-16,0-9 11 15,5-7 2-15,7-4-10 16,11 3 9-16,10 3 0 0,6 8-21 16,7 11 21-16,3 17 0 15,-4 5-1-15,-5 5 2 16,-10 15-18-16,-21 21 14 16,-9 6 3-16,0-1 18 15,-39 0-17-15,-10-8 16 16,-4-7-1-16,-2-15-14 15,5-8 26-15,8-3-27 16,7 0 8-16,7-21 22 16,10 4-30-16,11 0-1 15,7 5 0-15,0 6 9 16,10 6-19-16,22 0 1 16,14 0 9-16,4 14 16 15,-2 7-16-15,1 0 6 0,-2-1-12 16,-9 2 15-1,-5-12 11-15,-7-1-20 0,-3-3-41 16,-3-4-20-16,13-2-220 16,-7-10-382-16,-3-14-697 0</inkml:trace>
  <inkml:trace contextRef="#ctx0" brushRef="#br0" timeOffset="1484">4233 137 1965 0,'0'0'478'0,"0"0"-377"0,0 0 130 16,0 0 23-16,0 0-80 15,0 0-77-15,0 0-80 16,-20-3 11-16,60 9-28 15,16 15 0-15,15 6 21 16,8 2-21-16,9 3-2 16,3 3-11-16,5 7 8 15,-5-1-4-15,-9 0 9 16,-14 0-10-16,-20 0-5 16,-29 0 16-16,-19-1-1 0,-10 1 6 15,-42 0-5-15,-24 6 44 16,-9-1-45-1,-11 3 6-15,5-6 40 0,12-4-44 16,17-13 4-16,27-8-6 16,21-10-89-16,17-8-147 15,37 0-563-15,2-8-515 0</inkml:trace>
  <inkml:trace contextRef="#ctx0" brushRef="#br0" timeOffset="2178">5392 712 2046 0,'0'0'322'16,"0"0"-217"-16,0 0-59 15,0 0 50-15,138-174-10 16,-106 115-73-16,1 0-4 16,-7-3-18-16,-6 6 18 15,-7 9 14-15,-10 15 12 16,-3 10 60-16,0 12 33 0,0 3-52 15,0 7-23 1,0 0-32-16,0 0-14 0,0 0 13 16,0 7-20-16,0 1 0 15,3 1 24-15,0-3-23 16,-3 0 18-16,0 0 25 16,3-6-28-16,-3 0 53 15,0 0-39-15,0 0-8 16,0 0 43-16,4-3-58 15,-4-12 2-15,0-1-9 16,4 3 8-16,-4 1-2 16,0 6-6-16,0 3 0 15,0 3 3-15,0 0-3 16,0 0-17-16,0 0 17 16,0 0 0-16,0 6-10 0,0 18 10 15,0 11 0-15,3 12 38 16,-3 9-30-16,0 9 1 15,0 4 18-15,0 9-27 16,0 2 46-16,0-7-46 16,0-2 0-16,0-6 9 15,0-6-7-15,0-3-2 16,0-12 0-16,0-6 1 16,3-11-7-16,0-10 1 15,-3-9-55-15,3-8 24 0,5 0-94 16,-5-17-135-1,3-12-575-15</inkml:trace>
  <inkml:trace contextRef="#ctx0" brushRef="#br0" timeOffset="2648">5913 435 1859 0,'0'0'524'15,"0"0"-428"-15,0 0 121 16,0 0 45-16,0 0-60 0,0 0-129 16,189-151-38-16,-149 149 38 15,2 2-45-15,1 0 7 16,-4 14-4-16,-4 25-11 15,-4 10 43-15,-15 15-48 16,-13 9-2-16,-3 5 50 16,-16 6-61-16,-24 1 13 15,-11-9 0-15,-6-5-14 16,6-12 35-16,8-17-36 16,13-17 0-16,13-9 21 15,11-14-13-15,6-2 2 16,0 0-7-16,23-2 9 15,19-16 6-15,12-3-18 0,3 3 0 16,6 4-6 0,-4 8 6-16,-3 6-1 0,-4 0-5 15,-2 0 12-15,-8 8-20 16,-10-2 1-16,-2 0-89 16,-1-6-32-16,-6 0-410 15,-3-1-452-15</inkml:trace>
  <inkml:trace contextRef="#ctx0" brushRef="#br0" timeOffset="2815">7304 703 2002 0,'0'0'850'0,"0"0"-850"0,0 0-208 15,0 0 79-15,0 0-209 0</inkml:trace>
  <inkml:trace contextRef="#ctx0" brushRef="#br0" timeOffset="2951">7369 1171 2472 0,'0'0'679'0,"0"0"-584"15,0 0 35-15,0 0-66 16,0 0-64-16,0 0-810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16:11.58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 1708 1536 0,'0'0'340'16,"0"0"-133"-16,0 0 39 16,0 0 31-16,0 0-140 15,0 0-78-15,-15 0 55 16,15 0-48-16,12-4 13 15,11-4 0-15,10 1-29 16,4 5-13-16,5-2-11 0,4 4-10 16,2 0 22-16,-5 0-38 15,-1 0 0-15,-8 0-14 16,-8 0 13-16,-7 0-85 16,4-7-177-16,-6-12-319 15,-5-1-455-15</inkml:trace>
  <inkml:trace contextRef="#ctx0" brushRef="#br0" timeOffset="467">1023 1138 2074 0,'0'0'471'0,"0"0"-398"16,0 0-51-16,0 0 223 16,0 0-97-16,0 0-102 15,0 216 14-15,8-142-58 16,-5-3 7-16,3-13-9 16,-3 1 7-16,5-18 8 15,-5-11-15-15,-3-9 0 16,0-13-19-16,0-8 19 15,0 0-38-15,3-14-11 16,-3-31-45-16,0-2 88 16,0-21-21-16,0-3 27 0,0-7-17 15,0-5 18-15,-6-3-2 16,-5 7 1-16,11 7 0 16,0 14 20-16,0 17 1 15,0 15 19-15,23 11 27 16,10 8-59-16,13 7 20 15,6 0-26-15,7 0 10 16,6 0-11-16,-3 0-1 16,1 0-16-16,-4 0-116 15,-3 0-61-15,-13 0-331 16,-18 0-362-16</inkml:trace>
  <inkml:trace contextRef="#ctx0" brushRef="#br0" timeOffset="693">1083 1387 1763 0,'0'0'363'16,"0"0"-270"-16,0 0-65 15,0 0 135-15,0 0-44 16,0 0-73-16,0 0-16 15,206 2-29-15,-150-2-1 16,-4-2 0-16,1 2-154 16,-15 0-237-16,-10 0-1250 0</inkml:trace>
  <inkml:trace contextRef="#ctx0" brushRef="#br0" timeOffset="916">1040 1750 1832 0,'0'0'362'16,"0"0"-289"-16,0 0-38 16,0 0 65-16,0 0 6 15,0 0-106-15,173 17 6 16,-113-17 8-16,-1 0-14 0,32-32-94 15,-15-1-261-15,-8 1-793 16</inkml:trace>
  <inkml:trace contextRef="#ctx0" brushRef="#br0" timeOffset="1219">2009 824 2011 0,'0'0'379'0,"0"0"-257"0,0 0-8 16,0 0 100-16,0 0-26 16,-141 174-127-16,112-92-26 15,0 7 40-15,9 6-39 16,4-2 13-16,10-8-24 15,6-2-24-15,0-16 29 16,0-8-30-16,0-8 0 16,15-12 0-16,8-13-82 15,30-20-119-15,-5-6-311 16,-1 0-166-16</inkml:trace>
  <inkml:trace contextRef="#ctx0" brushRef="#br0" timeOffset="1510">2202 989 2016 0,'0'0'485'15,"0"0"-410"-15,0 0-57 16,0 0 229-16,0 0-72 15,0 0-108-15,53 180-46 16,-24-125-21-16,4 2 37 16,-1-1-37-16,2 2 0 15,-5-5 18-15,-2-2-17 16,-1-14-2-16,-4-1-10 16,1-11-101-16,-3-6-81 0,6-19-293 15,-6 0-138-15,-4-6-1043 16</inkml:trace>
  <inkml:trace contextRef="#ctx0" brushRef="#br0" timeOffset="1795">2658 1065 1729 0,'0'0'365'0,"0"0"-264"0,0 0 71 16,0 0 70-16,0 0-109 16,0 0-20-16,0 0-61 15,-174 171 25-15,121-112-22 16,-1 0-37-16,0-7 19 16,6-4-37-16,5-1 0 15,7-12-1-15,7-5-34 16,9-6-99-16,10-11-29 15,10-13-130-15,0 0-240 16,0 0-465-16</inkml:trace>
  <inkml:trace contextRef="#ctx0" brushRef="#br0" timeOffset="2164">2629 891 1829 0,'0'0'329'16,"0"0"-234"-16,0 0 14 15,0 0 99-15,0 0-99 16,0 0-73-16,117 180 44 16,-87-115-39-16,-7 10 7 0,-8 9 49 15,-4 2-61-15,-8-7 1 16,-3 1-28-16,0-4 0 16,-20-9 19-16,-3-6-28 15,0-12-30-15,1-10-25 16,2-13-123-16,0-23-60 15,11-3-293-15,-2 0-619 0</inkml:trace>
  <inkml:trace contextRef="#ctx0" brushRef="#br0" timeOffset="2515">2949 713 1805 0,'0'0'533'0,"0"0"-439"16,0 0-75-16,0 0 176 15,0 0 21-15,0 0-71 16,85 188-103-16,-48-102-11 0,-2 7 67 16,-2 10-41-16,-7 3-30 15,-3 3-5-15,-13-3-22 16,-10 6 33-16,0-6-33 16,-33-1-6-16,-13 0-61 15,-25-2-189-15,9-21-220 16,8-23-372-16</inkml:trace>
  <inkml:trace contextRef="#ctx0" brushRef="#br0" timeOffset="3337">788 555 570 0,'0'0'825'0,"0"0"-649"16,0 0-23-16,0 0 6 0,0 0 8 16,-131 177 7-16,112-47-79 15,5 41 11-15,5 41 15 16,9 14-14-16,0-35-7 15,0-47-33-15,20-51-30 16,5-16-1-16,21 5-36 16,16 1-55-16,69 16-74 15,-10-26-202-15,-5-16-560 0</inkml:trace>
  <inkml:trace contextRef="#ctx0" brushRef="#br0" timeOffset="4188">3008 128 1667 0,'0'0'328'0,"0"0"-130"0,0 0 68 16,0 0-35 0,0 0-50-16,0 0-138 0,0 0-9 15,0-94 31-15,29 83-35 16,8-2-4-16,-2 7-26 15,-2 6 8-15,0 0 7 16,-4 0-15-16,-12 19 0 16,-11 7 22-16,-6 13-21 15,-3 1 5-15,-33 6-6 16,-7 6 6-16,-2-14 23 16,8-6-29-16,11-11 0 15,13-6 15-15,10-3-15 16,3-12 0-16,0 2 0 15,30-2 1-15,15 0 31 0,18 0-32 16,64-29-27-16,-13-9-168 16,-6-2-952-16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3:54.09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1699 0,'0'0'257'0,"0"0"-110"15,0 0-45 1,0 0 38-16,0 0 41 0,170 186-164 16,-170-89-17-16,0-12-211 15,-14-8-435-15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3:56.85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20 681 2497 0,'0'0'278'0,"0"0"-263"16,0 0 54-16,0 0 55 16,196-36-99-16,-140 36-25 15,9 0-154-15,-12 21-83 16,-18 2-345-16</inkml:trace>
  <inkml:trace contextRef="#ctx0" brushRef="#br0" timeOffset="172">0 970 120 0,'0'0'2631'0,"0"0"-2341"16,0 0-183-16,0 0 64 15,0 0-65-15,167 0-106 16,-65-17-91-16,-17 7-493 16,-14 3-1219-16</inkml:trace>
  <inkml:trace contextRef="#ctx0" brushRef="#br0" timeOffset="995">1130 120 1542 0,'0'0'286'0,"0"0"-184"15,0 0-3-15,0 0 171 16,0 0 5-16,0 0-102 16,0 0-91-16,-68 58 13 15,34-4 46-15,-2 17-80 16,4 11 5-16,9 5 0 16,13 4-22-16,10-5 3 15,0-4-30-15,30-8-8 16,28-12 12-16,24-18-21 0,13-19-2 15,16-16-14-15,5-9-28 16,-9-20 12-16,-9-25 3 16,-25-13 29-16,-28-16 26 15,-28-8-14-15,-17-15 55 16,-23-9 16-16,-42-3-16 16,-20-2 1-16,-11 12-68 15,-18 23-2-15,21 29-68 16,25 26-505-16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7:32.79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0 459 1884 0,'0'0'138'0,"0"0"-118"16,0 0 27-16,0 0 161 15,152-168-43-15,-123 110-110 16,-6-3 6-16,-6 3 153 16,-8 8-24-16,-9 12-16 15,0 12-53-15,0 14-15 16,0 12 19-16,0 0-61 16,0 20-31-16,0 27 14 15,0 18-16-15,0 9 20 16,0 9-16-16,0 3-13 15,0-8 26-15,0-1-48 16,0-7 0-16,0-5-1 0,0-5-44 16,0-2-88-1,0-13-179-15,0-16-870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8:58.93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416 646 1435 0,'0'0'238'15,"0"0"-112"-15,0 0-82 0,0 0 39 16,0 0 122 0,0 0-98-16,-170-18-75 0,134 45-7 15,2 5 23 1,8 3 54-16,7 3-68 0,7 4-25 15,7-5 33-15,5-1-42 16,0-1-17 0,23-5 16-16,10-3-41 0,1-4 28 15,1 1-32-15,1-4 46 16,-3 5-1-16,-7-4 1 16,-9 10 0-16,-14 1 2 15,-3 4 17-15,-11 1 42 16,-28 5-60-16,-10-4 36 15,-10-1 37-15,4-11-7 16,2-12-15-16,11-8-2 0,10-6-10 16,18 0-40-1,14-18-32-15,23-32-198 0,22 3-268 16,12-3-283-16</inkml:trace>
  <inkml:trace contextRef="#ctx0" brushRef="#br0" timeOffset="279">564 812 1822 0,'0'0'302'16,"0"0"-199"-16,0 0 89 16,-20 178-4-16,20-128-57 0,0-3-95 15,26-8-19 1,10-7-17-16,-1-11 0 0,1-9-38 15,-2-12-25-15,-5 0-40 16,-10-15 72-16,-2-20 22 16,-14-9-19-16,-3-10 28 15,0 1 21-15,-23-4-14 16,-5 5 20-16,-6 5-27 16,1 6-98-16,10 11-194 15,8 10-555-15</inkml:trace>
  <inkml:trace contextRef="#ctx0" brushRef="#br0" timeOffset="440">589 573 1773 0,'0'-25'521'0,"23"-6"-429"0,14-11 26 16,8-3 91-16,4 2-82 15,7 7-127-15,-4 15-81 16,10 21-206-16,-15 0-79 15,-12 12-423-15</inkml:trace>
  <inkml:trace contextRef="#ctx0" brushRef="#br0" timeOffset="551">1142 322 1498 0,'0'0'324'16,"0"0"-78"-16,0 0-58 15,102-195-87-15,-49 139-101 0,-7 17-336 16,-1 7-1585-16</inkml:trace>
  <inkml:trace contextRef="#ctx0" brushRef="#br0" timeOffset="1014">1813 921 2034 0,'0'0'352'0,"0"0"-284"0,0 0-32 16,0 0 124-16,0 0-76 15,174-34-31-15,-98-10-38 16,9-15-15-16,0-8-10 15,-6-10-17-15,-8-6-49 16,-15-3 9-16,-16 6-6 16,-21 6 55-16,-19 14 0 15,0 9 36-15,-3 20 39 16,-27 9 59-16,-2 19-4 16,-4 3 13-16,-7 27-80 15,1 29-12-15,-1 24 51 16,4 17-63-16,2 11-2 15,11 8 31-15,10-1-31 16,6-7 35-16,10-8-54 16,0-14 0-16,4-15 40 0,21-15-40 15,18-18-18-15,10-14-82 16,29-24-231-16,-11 0-383 16,-8-9-1145-16</inkml:trace>
  <inkml:trace contextRef="#ctx0" brushRef="#br0" timeOffset="1719">2918 816 1795 0,'0'0'631'16,"0"0"-507"-16,0 0 86 0,0 0 59 15,-171-14-121-15,115 34-58 16,8 18-56-16,5 10-4 15,10 5 31-15,16 6-61 16,17-1 0-16,0-4 5 16,17-10-5-16,22-17-57 15,10-16-51-15,7-11-37 16,0-15-5-16,-7-26-54 16,-7-15 76-16,-13-6 84 15,-9 3 43-15,-9 9 1 16,-11 12 68-16,0 20 52 15,0 16 65-15,0 2-112 16,3 14-71-16,6 21 19 0,4 12-15 16,4-1-6-16,6 0-19 15,3-16-13-15,3-13-38 16,-2-17-90-16,2 0 69 16,0-32 57-16,1-18 10 15,-4-15 23-15,0-3 1 16,-4 6 16-16,-8 15 69 15,0 14-10-15,-8 21 22 16,-3 12-16-16,4 15-51 16,-1 35 35-16,1 13-65 15,-1 8 0-15,-2-2-1 16,-4-4-31-16,3-7-25 16,-3-24 24-16,0-13-33 0,0-21 66 15,0 0-1 1,0-34 3-16,0-18 1 0,0-9-3 15,0-10 0-15,6 2-5 16,11 8 11-16,3 10-3 16,6 16-3-16,7 14 0 15,5 13 42-15,9 8-6 16,5 4-11-16,4 27 34 16,-1 14 30-16,-2 2 0 15,-8 8-82-15,-8 4 16 16,-12-2 13-16,-8-8-36 15,0-7-3-15,-8-10-18 0,-3-8-60 16,-6-15-193 0,0-6-424-16,0-3-783 0</inkml:trace>
  <inkml:trace contextRef="#ctx0" brushRef="#br0" timeOffset="1969">2643 540 2065 0,'0'0'339'16,"0"0"-313"-16,0 0-11 15,0 0 108-15,142-195 51 0,-85 155-68 16,-4 9-67-16,-2 14-24 15,-8 17-15-15,-7 0-46 16,-4 41-215-16,-9 0-295 16,-6-6-549-16</inkml:trace>
  <inkml:trace contextRef="#ctx0" brushRef="#br0" timeOffset="2087">3356 159 2126 0,'0'0'315'15,"0"0"-201"-15,0 0 16 16,0 0-130-16,216 68-10 16,-151-24-544-16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3:54.37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0 480 1813 0,'0'0'739'0,"0"0"-651"16,0 0-43-16,0 0 120 15,167 69-12-15,-115-21-47 16,13 1-93-16,11 7 2 16,6-6 65-16,-6-3-76 15,-11-12-4-15,-16-8-70 16,-13-8-189-16,-16-11-295 15,-17-8-389-15</inkml:trace>
  <inkml:trace contextRef="#ctx0" brushRef="#br0" timeOffset="208">462 354 2074 0,'0'0'328'0,"0"0"-193"16,0 0 36-16,0 0 69 16,-59 197-107-16,22-141-97 15,-1 0-18-15,-6-3-18 16,-7 10-122-16,11-16-241 16,11-12-431-16</inkml:trace>
  <inkml:trace contextRef="#ctx0" brushRef="#br0" timeOffset="641">952 477 1910 0,'0'0'583'0,"0"0"-471"0,0 0 144 16,0 0-23 0,0 0-107-16,0 0-85 0,0 0-40 15,-173-58 34-15,147 76-35 16,10 9-36-16,16 8 16 15,0 4-20-15,9 1 2 16,24-2 11-16,10 1-11 16,2-5 37-16,1-3-37 15,-4-1 38-15,-8-5 3 16,-11-1-1-16,-10 0 4 16,-13-7 4-16,0 1 50 15,-27-1 24-15,-19-4-75 16,-13-9-8-16,5 1 5 15,3-5-6-15,26 0-111 16,15-13-188-16,10-4-541 0</inkml:trace>
  <inkml:trace contextRef="#ctx0" brushRef="#br0" timeOffset="922">1627 0 2290 0,'0'0'288'0,"0"0"-248"16,0 0 70-16,0 0 162 15,7 230-164-15,-7-130-56 0,0 1 32 16,3 0-1-16,3-13-22 15,5-9-19-15,-2-14-41 16,8-12-1-16,-5-12-117 16,5-19-184-1,-4-10-346-15,-10-7-255 0</inkml:trace>
  <inkml:trace contextRef="#ctx0" brushRef="#br0" timeOffset="1296">1444 563 1813 0,'0'0'320'0,"0"0"-243"15,0 0-23-15,0 0 94 16,196 0-47-16,-133 0-26 16,-7 0-74-16,-5 12 32 15,-8 12 71-15,-10 8-54 16,-4 7-21-16,-9 5-17 15,-3-4-12-15,-1 5 11 16,-6-12-11-16,-1-7-38 16,-5-11 22-16,-4-4-48 15,0-11 25-15,0 0 30 16,-17-20 9-16,1-17 35 16,-1-9-27-16,5-9 13 15,4-3 30-15,5 1-10 0,3 4 32 16,0 14-2-1,17 10-7-15,12 10 9 0,7 17-73 16,7 2-1-16,5 0-64 16,31 24-160-16,-16 0-346 15,-7-1-820-15</inkml:trace>
  <inkml:trace contextRef="#ctx0" brushRef="#br0" timeOffset="1957">2278 657 2223 0,'0'0'220'0,"0"0"-198"16,0 0-22-16,0 0 34 0,0 0-34 16,0 0-64-16,204 48-46 15,-165-48 59-15,-10-12 43 16,-6-13 8-16,-13-9 25 15,-10-3 35-15,0-2 52 16,-10 0-3-16,-19 7-11 16,-4 12 54-16,1 13-23 15,-2 7-54-15,12 17 22 16,2 29-75-16,14 12-8 16,6 4 4-16,0 0-18 0,6-6 0 15,27-11-46 1,10-13-45-16,8-18-6 0,9-14-48 15,2 0 111-15,-3-33-28 16,0-13-18-16,-7-11 62 16,-2-2 5-16,-7 5 13 15,-8 12 1-15,-13 15 25 16,-8 22 49-16,-8 5 24 16,-6 29 29-16,0 20-45 15,0 16-44-15,0 4-25 16,0-8 36-16,0-5-19 15,0-15-14-15,0-17-17 16,0-15-5-16,-6-9-14 0,-5-3 4 16,2-29-23-1,3-13 29-15,6-8-40 0,0-12-18 16,12 3-8-16,25 1 6 16,2 11 17-16,4 12 33 15,-7 20 19-15,-1 18 16 16,-5 0 39-16,-7 29 78 15,-3 18 8-15,-11 9-50 16,2 6-7-16,-8-3-18 16,3-2-39-16,1-14-3 15,0-10-24-15,-1-13-42 16,0-11-81-16,-6-9-80 16,0-9-483-16,-15-14-1485 0</inkml:trace>
  <inkml:trace contextRef="#ctx0" brushRef="#br0" timeOffset="2198">2167 264 1964 0,'0'0'261'0,"0"0"-213"15,0 0 32-15,0 0 154 16,201-178-46-16,-140 146-82 16,-5 11 8-16,-3 15-53 15,-4 6-18-15,-1 16-43 16,25 53-68-16,-11-4-248 0,-7 0-442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3:53.56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484 115 1689 0,'0'0'812'0,"0"0"-672"16,0 0-82-16,0 0 131 0,0 0-12 15,-215-110-126 1,149 110-28-16,4 0 16 0,9 30-15 15,7 14 9-15,17 5-5 16,16 9-19-16,13-4 23 16,0-3-32-16,36-7-17 15,23-15 16-15,19-11-119 16,49-18-150-16,-17 0-391 16,-16-20-602-16</inkml:trace>
  <inkml:trace contextRef="#ctx0" brushRef="#br0" timeOffset="337">782 5 1741 0,'0'0'552'0,"0"0"-360"0,0 0 95 16,-170 62-11-16,115-17-111 16,8 4-32-16,15 1-92 15,18 1-35-15,14-4 6 16,8-9-12-16,38-15-39 15,11-11-81-15,13-12-107 16,-1-6-24-16,-7-26-38 16,-11-7 81-16,-14 4 179 15,-14 3 29-15,-10 11 164 16,-13 9 62-16,0 12 45 16,0 0-75-16,0 15-128 15,-3 20-20-15,-4 7 39 16,4-4-55-16,3 1-23 0,0-11-9 15,0-3-38 1,0-11-63-16,0-14-350 0,0 0-175 16,0-24-1379-16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3:51.93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325 207 1737 0,'0'0'315'16,"0"0"-140"-16,0 0-62 16,0 0 41-16,0 0 20 15,0 0 19-15,62 25-81 16,-39 40-51-16,0 21 29 15,-3 17-56-15,-8 10 2 16,-1-2-18-16,-8-2-18 16,-3-6 0-16,0-11-4 15,0-19-113-15,0 2-158 16,0-18-374-16,0-21-467 0</inkml:trace>
  <inkml:trace contextRef="#ctx0" brushRef="#br0" timeOffset="191">0 940 1991 0,'0'0'273'0,"0"0"-145"15,0 0-68-15,230-6 43 16,-129-9-85-16,44-3-18 0,-29 3-474 15,-20 6-1354-15</inkml:trace>
  <inkml:trace contextRef="#ctx0" brushRef="#br0" timeOffset="799">1159 886 1844 0,'0'0'508'15,"0"0"-407"-15,0 0 100 0,0 0 46 16,0 0-119 0,0 0-34-16,-179-9-82 0,129 42 10 15,-2 8 46-15,9 0-46 16,4-2-4-16,16 2-18 15,13-11 2-15,10-7-4 16,0-5-26-16,30-10-77 16,16-8-15-16,10 0-62 15,3-26-6-15,-1-10 30 16,-8 1 66-16,-11 9 79 16,-16 12-11-16,-11 14 24 15,-9 0 82-15,-3 8 34 16,0 27 12-16,0 10-33 15,0 3-14-15,5-8-5 16,18-5-76-16,11-11-13 0,14-18-45 16,6-6-110-1,5-15-70-15,1-27-83 0,-9-11 49 16,-11-12-30-16,-10-8 72 16,-15-6 230-16,-12-15 13 15,-3-3 153-15,0-1 48 16,-9 6-49-16,-4 25 53 15,7 28 93-15,6 31-139 16,0 8-73-16,0 53 66 16,3 20-38-16,7 19-57 15,-1 4-14-15,-6 2-35 16,0-7 36-16,-3-7-57 16,0-15 6-16,5-8-15 15,-2-13-108-15,3-12-200 0,-3-13-340 16,0-11-715-16</inkml:trace>
  <inkml:trace contextRef="#ctx0" brushRef="#br0" timeOffset="966">1396 946 950 0,'0'0'892'15,"0"0"-688"-15,0 0 17 16,0 0-60-16,173-69-55 15,-121 49-106-15,-2 2-17 0,-15 7-72 16,-8 4-174 0,-21 7-264-16</inkml:trace>
  <inkml:trace contextRef="#ctx0" brushRef="#br0" timeOffset="1194">802 618 1795 0,'0'0'371'15,"0"0"-253"-15,0 0-16 16,0 0 109-16,122-153 13 0,-80 126-121 16,1 10-66-1,-7 7-37-15,-4 10-36 0,1 0-85 16,-4 0-224-16,8 10-135 15,-12-4-53-15,-5-6-302 0</inkml:trace>
  <inkml:trace contextRef="#ctx0" brushRef="#br0" timeOffset="1287">1261 306 1194 0,'0'0'613'0,"0"0"-312"16,0 0 28-16,76-198-121 16,-37 148-112-16,29 18-96 15,-5 10-289-15,-12 18-658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4:45.97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179 163 1629 0,'0'0'238'0,"0"0"-148"16,0 0-60-16,0 0 140 0,0 0 50 15,0 0-102-15,-36-11-58 16,36 11 6-16,0 0 13 16,0 0 31-16,0-7-47 15,0-2-29-15,0-3 20 16,9-6-54-16,18-7 0 15,5-3 1-15,5 5 5 16,-1 6 2-16,-1 4-8 16,-2 13 0-16,-1 0-5 15,2 13 16-15,-6 21-11 16,-5 17 9-16,-3 3-2 0,-9 11 13 16,-8-5-20-1,-3 9 0-15,0 5 10 0,-34-8-10 16,-11 6 0-16,-7-14 15 15,-10-5-2-15,0-8 23 16,-1-16-30-16,10-4-6 16,8-21 50-16,13-4-44 15,4 0 10-15,13 0-13 16,8-17 6-16,4-4-16 16,3-2 7-16,0-1-5 15,19 0-13-15,15 10 11 16,4-2 6-16,12 12 1 15,-2 0 0-15,5 4 33 16,2 0-33-16,-5 17 7 16,-1 2 47-16,-4 4-39 0,-5 0-15 15,-7 4 26 1,-7-12-25-16,-3 4 5 0,0-8-6 16,-4 3-54-16,1-11-6 15,12 3-236-15,-5-6-439 16,-4 0-1289-16</inkml:trace>
  <inkml:trace contextRef="#ctx0" brushRef="#br0" timeOffset="647">1616 127 1633 0,'0'0'306'16,"0"0"-185"-16,0 0 58 0,0 0 87 16,0 0-105-16,0 0-55 15,0 0-19-15,14-40 23 16,-25 40 8-16,-21 2-118 15,-12 15 21-15,-8 10-18 16,-7 4-3-16,-3 6 0 16,0-2 20-16,2 4-14 15,12-11 42-15,8-1-47 16,14-2 0-16,7-8 35 16,10-2-36-16,9-13 0 0,0 7 0 15,0 0 2 1,0 4 4-16,15-3-6 0,5 5 0 15,-1 0 24-15,4 5-18 16,4 4 13-16,2 3 5 16,5 0-18-16,1 5 25 15,1-6-31-15,4 0 0 16,-4 1 27-16,-1-2-26 16,-2-4-1-16,-7 1 0 15,-6-4-24-15,-6-3-4 16,-5 2-82-16,-3-2-153 15,-2 3-118-15,-4-10-251 0</inkml:trace>
  <inkml:trace contextRef="#ctx0" brushRef="#br0" timeOffset="918">1078 832 1833 0,'0'0'524'15,"0"0"-426"-15,0 0-12 16,0 0 62-16,0 0 11 16,0 0 9-16,0 0-98 15,93 47 5-15,-51-35-53 16,-2 7 4-16,-2-3 1 0,-2 1-27 15,4 4-69 1,8-14-192-16,-5-3-445 0,-7-4-1364 16</inkml:trace>
  <inkml:trace contextRef="#ctx0" brushRef="#br0" timeOffset="1765">1947 498 1879 0,'0'0'350'0,"0"0"-244"15,0 0-88-15,0 0 74 16,0 0 95-16,0 0-124 16,0 0-45-16,179-53 3 15,-126 21-21-15,-1-6-14 16,-2-7-8-16,-4 1-23 16,-14 0 38-16,-10 3-27 15,-14 3 34-15,-8 2 4 16,0 7 6-16,-8-4 20 15,-14 7 39-15,-4 7-5 0,0 12 69 16,0 7-64-16,2 0-11 16,1 3 24-16,0 32-62 15,7 13-7-15,3 13 7 16,7 8-11-16,2 5 31 16,4 4-40-16,0-8 0 15,0 4 2-15,0-15-2 16,0-1 0-16,4-16-8 15,2-6 19-15,-3-13-5 16,-3-5-6-16,3-11 0 16,-3-7 12-16,0 0-12 15,0-7-3-15,0-20-3 16,3-4 12-16,5-9-24 0,4 2 18 16,5 3 0-1,6 3-12-15,3 5 12 0,4 6-21 16,2 15 21-16,-2 0 0 15,-1 6-15-15,-9 0 12 16,-10 21 3-16,-7 5 4 16,-3 6-4-16,0 7 0 15,-22-6-1-15,-15-7 7 16,1 2 0-16,-4-16-6 16,1 1 0-16,7-13 23 15,2 0-22-15,11 0 17 16,9 0 3-16,4 0-15 0,6-6 6 15,0 4-12-15,3 2-1 16,22 0 0 0,6 0 1-16,1 8-10 0,1 4 9 15,-1 9 2-15,-2-6 23 16,-1 2-24-16,-6-5 0 16,0 3-17-16,-3-13 17 15,-1 2-57-15,-2-4-108 16,9 0-168-16,-6-4-216 15,-7-10-220-15</inkml:trace>
  <inkml:trace contextRef="#ctx0" brushRef="#br0" timeOffset="3994">3548 152 1455 0,'0'0'345'0,"0"0"-241"16,0 0-28-16,0 0 148 16,0 0-35-16,0 0-116 15,0 0-26-15,-158 90 43 16,109-55-2-16,4-2-2 16,2-1 5-16,7-6-30 15,10 1 17-15,9-9-40 16,8-1-24-16,9 1 6 15,0 6-14-15,0-3-6 16,15 5 3-16,12 5 6 16,2 3-2-16,0-2-7 15,5 1 0-15,-9-1 10 16,1-6-10-16,2 1-7 0,-9 0 1 16,1-8-99-16,-5 6-161 15,-4-4-406-15,-11-6-1101 0</inkml:trace>
  <inkml:trace contextRef="#ctx0" brushRef="#br0" timeOffset="4221">3013 891 370 0,'0'0'1862'15,"0"0"-1573"-15,0 0-211 0,0 0 29 16,0 0 156-16,0 0-133 16,0 0-73-16,109 114-12 15,-63-102-45-15,0-6-34 16,16-6-173-16,-11 0-438 16,-8 0-1458-16</inkml:trace>
  <inkml:trace contextRef="#ctx0" brushRef="#br0" timeOffset="5004">4735 984 2616 0,'0'0'330'0,"0"0"-220"0,0 0-72 16,0 0 151-16,20 196-56 16,-29-128-118-16,-21-4-15 15,-2 10-44-15,6-16-180 16,6-13-528-16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4:57.77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37 306 1196 0,'0'0'282'15,"0"0"-192"-15,0 0 23 16,0 0 53-16,0 0-43 16,0 0-35-16,-29 19 25 0,24-12-29 15,2-7 20-15,3 0-18 16,0 0-21-16,0 0 38 16,0 0-75-16,11-7-10 15,12-12 18-15,5-14-36 16,3-12-9-16,-2 4 9 15,-7-3-10-15,-2 8-1 16,-9 5 11-16,-5 4 0 16,-3 9 15-16,0 12-7 15,-3 4 27-15,0 2 6 16,0 0-28-16,0 6 35 16,0 29-35-16,3 14 4 15,0 14 24-15,2 13-35 0,-5-9 2 16,3 4-8-1,-3-10 9-15,3-18-5 0,0-2-4 16,7-14-56-16,-1-15-170 16,-2-10-441-16</inkml:trace>
  <inkml:trace contextRef="#ctx0" brushRef="#br0" timeOffset="498">377 25 1957 0,'0'0'374'0,"0"0"-248"16,0 0-18-16,0 0 50 16,0 0-28-16,0 0-101 15,0 0-19-15,124-23 15 16,-98 23-24-16,1 6 32 15,-4 15-18-15,-11 8-5 16,-1 3 41-16,-11 13-26 16,0 1-11-16,-11 12 23 15,-14 1-17-15,-7-1 34 16,-2-5-15-16,5-7-12 16,5-16 31-16,9 1-43 15,1-19-6-15,11 1 1 16,0-7-4-16,3 0 15 0,0 3-21 15,0-9 0 1,0 6 14-16,0 0-2 0,0 0-6 16,12-1 21-16,8 3-21 15,3-1 39-15,4-5-25 16,2 2-20-16,0-1 24 16,4-3-15-16,-7 0-9 15,1 3 0-15,-11-3 0 16,-3 0 11-16,-7 0-11 15,-3 3-5-15,5-3-1 16,-5 0-187-16,0 0-502 16,-3 0-1756-16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4:59.63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0 840 1655 0,'0'0'331'16,"0"0"-226"-16,0 0-52 0,0 0 89 16,0 0-31-16,0 0-41 15,50-14-18-15,-2-12-51 16,14-7 10-16,7-14-5 15,4-7-5-15,-2-11-2 16,-6-4-47-16,-11-5-32 16,-20 1 40-16,-14 4 1 15,-20 10 39-15,0 6 36 16,-12 12 28-16,-18 1 29 16,-2 15 19-16,-2 13-11 15,3 9 4-15,-3 3-71 16,1 21 17-16,7 23-20 0,3 18-31 15,11 14 14-15,7 12-14 16,5 7 0-16,0-1-1 16,5-8 0-16,10-4 1 15,2-9-2-15,-7-8 4 16,-3-15 4-16,-1-11-6 16,-6-15 0-16,0-16-3 15,3-8 3-15,-3 0 0 16,3-20 2-16,1-27 7 15,5-7-6-15,5-2-3 16,3-2 0-16,6 5-6 16,2 6 3-16,7 8 3 15,5 11-8-15,2 9 13 16,4 19-14-16,-7 0 8 16,-4 0 1-16,-12 28 3 0,-7 3-3 15,-13 5 0-15,0 2 2 16,-6-1 6-16,-21-3 1 15,-5-7-8-15,-4-10 0 16,-1-8 4-16,5-3-5 16,10-6 0-16,2 0 9 15,9 0-8-15,8 0 19 16,3 0-13-16,0 0-6 16,0 0-2-16,0 0-8 15,23 0 9-15,3 14-1 16,10 5 3-16,1-6-10 15,5 2-14-15,27-3-179 16,-10 0-172-16,-8-12-357 0</inkml:trace>
  <inkml:trace contextRef="#ctx0" brushRef="#br0" timeOffset="220">1081 616 1570 0,'0'0'758'0,"0"0"-625"16,0 0-78-16,0 0 93 15,0 0 38-15,0 0-83 16,182-7-67-16,-112 3-30 0,4 0-6 16,8 0-48-16,0-5-40 15,6 9-133-15,-18 0-374 16,-27 0-700-16</inkml:trace>
  <inkml:trace contextRef="#ctx0" brushRef="#br0" timeOffset="438">1123 919 2082 0,'0'0'380'15,"0"0"-270"-15,0 0-70 0,0 0 79 16,0 0 51 0,0 0-104-16,193 0-30 0,-121 0-28 15,4 0-8-15,-2 0 0 16,13-2-173-16,-27 2-363 16,-10 0-405-16</inkml:trace>
  <inkml:trace contextRef="#ctx0" brushRef="#br0" timeOffset="687">1433 283 1500 0,'0'0'587'0,"0"0"-503"16,0 0 46-16,0 0 100 0,0 175-26 15,0-90-44-15,0 6-67 16,0 10-38-16,-15-2 24 16,-2-2-44-16,4-12-34 15,7-7 14-15,6-20-15 16,3-10-97-16,22-23-212 16,3-12-378-16</inkml:trace>
  <inkml:trace contextRef="#ctx0" brushRef="#br0" timeOffset="1088">2141 0 2254 0,'0'0'344'15,"0"0"-265"-15,0 0-71 16,0 0 105-16,0 0-13 16,0 0-67-16,220 77-27 15,-145-59-6-15,0-2-1 16,-3-5-5-16,-10-3-28 16,-6 1 19-16,-16-6 2 0,-14 3 13 15,-13-3 9 1,-13 9 1-16,0-4 32 0,0 16 40 15,-7 11-40-15,-16 18 6 16,0 12 3-16,0 12 0 16,1 8 0-16,5 2-50 15,3-3 8-15,8-4-4 16,6-4-4-16,0-2-1 16,0-15 0-16,0-9-66 15,0-9-92-15,0-21-371 16,0-7-458-16</inkml:trace>
  <inkml:trace contextRef="#ctx0" brushRef="#br0" timeOffset="1264">2449 681 2078 0,'0'0'339'0,"0"0"-249"16,0 0 59-16,0 0 18 15,0 0-44-15,207 9-123 16,-93-9-15-16,-13 0-236 16,-13-9-700-16</inkml:trace>
  <inkml:trace contextRef="#ctx0" brushRef="#br0" timeOffset="1444">3602 584 2621 0,'0'0'334'0,"0"0"-334"16,0 0-103-16,0 0 46 16,0 0-145-16,0 0-895 0</inkml:trace>
  <inkml:trace contextRef="#ctx0" brushRef="#br0" timeOffset="1565">3693 1043 2362 0,'0'0'633'16,"0"0"-532"-16,0 0-101 0,0 0-172 16,0 0-1010-16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5:12.14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52 2478 0,'0'0'426'16,"0"0"-426"-16,0 0 0 15,0 0 3-15,220-18-3 16,-109 2-345-16,-12-2-1071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5:11.36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426 70 1721 0,'0'0'338'16,"0"0"-172"-16,0 0-49 0,0 0 85 15,0 0 7-15,-176-73-53 16,126 73-73-16,1 27-10 16,0 17-6-16,7 14 35 15,8 12-57-15,18-5-6 16,13-7 6-16,3-5-36 16,25-9-9-16,29-9 0 15,14-18-19-15,17-11-39 16,50-6-163-16,-24 0-267 15,-12-6-177-15</inkml:trace>
  <inkml:trace contextRef="#ctx0" brushRef="#br0" timeOffset="355">1061 248 1788 0,'0'0'555'16,"0"0"-347"-16,0 0 51 15,0 0-5-15,0 0-63 16,0 0-70-16,-216-52-78 16,167 77 13-16,2 8-55 15,9 5 0-15,16 4 14 16,14-4-15-16,8 0-1 16,14-12-68-16,31-5-50 15,11-21-16-15,7 0-154 16,2-15-6-16,-6-17 36 15,-10-6 76-15,-17 4 135 0,-8 9 48 16,-15 10 165-16,-6 12 91 16,-3 3-101-16,0 3-25 15,0 24 39-15,0 5-44 16,0 1-50-16,0-7-67 16,17-3-8-16,31-11-105 15,-2-6-397-15,-3-6-304 0</inkml:trace>
  <inkml:trace contextRef="#ctx0" brushRef="#br0" timeOffset="604">1598 122 2183 0,'0'0'627'0,"0"0"-468"16,0 0 52-16,0 0-33 15,-187 26-88-15,151 6-56 16,13 9 1-16,14-1-35 16,9 6 0-16,3-8 3 15,34 1-3-15,5-7-6 16,7-12-15-16,7-5-65 16,-1-15-48-16,4 0-211 15,-11-20-394-15,-14-8-1262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5:09.16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505 86 1672 0,'0'0'281'16,"0"0"-158"-16,0 0-60 15,0 0 123-15,0 0-6 16,-7-6-95-16,7 32-8 16,0 13-28-16,0 16 15 15,0 10 2-15,0 12-20 16,0 2-13-16,0-5-13 0,0-3-14 15,0-6 24-15,-3-10-30 16,-4-4-17-16,4-19-16 16,3-12-131-16,0-8-309 15,0-12-324-15</inkml:trace>
  <inkml:trace contextRef="#ctx0" brushRef="#br0" timeOffset="227">0 86 1844 0,'0'0'331'16,"0"0"-204"-16,0 0-93 16,0 0 135-16,0 0 35 15,0 0-89-15,201-36-71 16,-110 20-26-16,14 4 11 15,3-7-29-15,42 19-25 16,-29 0-154-16,-19 0-466 0</inkml:trace>
  <inkml:trace contextRef="#ctx0" brushRef="#br0" timeOffset="592">1110 460 1878 0,'0'0'234'16,"0"0"-148"-16,0 0 51 16,0 165 9-16,0-121-75 15,0-2-55-15,7-10-14 16,-7-12 16-16,0-5-18 15,0-9 0-15,0-6 21 16,0 0-2-16,0-15-7 16,0-23-12-16,0-9 1 0,0-10 2 15,3-4-3 1,24-3-17-16,5 0 16 0,4 15 0 16,4 10-21-16,-4 19 21 15,2 11 1-15,-1 9 19 16,-7 9-19-16,2 24-8 15,7 25 2-15,-5-11-232 16,-5-3-400-16</inkml:trace>
  <inkml:trace contextRef="#ctx0" brushRef="#br0" timeOffset="1261">1723 438 1774 0,'0'0'499'0,"0"0"-361"16,0 0 52-16,0 0 40 15,0 0-85-15,0 0-59 16,0 0-60-16,-161 169-13 16,161-126-13-16,0-1 0 15,19-3-12-15,18-7-19 16,5-15-80-16,7-2-46 15,4-15-33-15,-1 0 26 16,-5-17 137-16,-15-18-96 16,-13-18 53-16,-16 0 70 15,-3-3 25-15,-12 2 106 16,-18 10 21-16,-10 15-18 0,5 5 18 16,-1 15-58-16,10 3 6 15,9 6-73-15,14 0-13 16,3 0-14-16,3 6-11 15,29 3-11-15,12-1-23 16,8 1-43-16,4-9 50 16,-4 7-35-16,-4-1 19 15,-8 8 35-15,-7 7 3 16,-13 9 8-16,-11 5 8 16,-9 6 31-16,0 0 43 15,0 1-43-15,-6-11-4 16,-3-9 10-16,-2-8-23 15,5-8-7-15,3-6 6 16,3 0-4-16,0-9-9 0,0-24-52 16,0-13-11-16,23-10 23 15,6-3-14-15,4 4 1 16,7 3 30-16,-2 18 23 16,1 10 35-16,-2 17 35 15,-4 7-20-15,-10 19 25 16,-3 27-11-16,-8 2-29 15,5 11-22-15,-1-6 5 16,4-3 2-16,-5-11-20 16,2-11-32-16,0-7-90 15,8-18-150-15,1-3-249 16,-1 0 23-16</inkml:trace>
  <inkml:trace contextRef="#ctx0" brushRef="#br0" timeOffset="1711">2737 395 1837 0,'0'0'616'16,"0"0"-376"-16,0 0 14 15,0 0-57-15,0 0-60 16,0 0-70-16,-182 180-1 16,174-130-66-16,8-16 0 15,0-3-1-15,37-17-60 16,5-7-54-16,7-7-44 15,-2-15-90-15,-5-22 53 16,-13 3 68-16,-9-6 128 0,-14 3 14 16,-6 8 103-16,0 5 41 15,0 9 13-15,0 9-35 16,0 6 5-16,0 0-104 16,0 28-36-16,0 15 24 15,0 16-17-15,0 15-8 16,3 2 0-16,14 11 2 15,6 3 1-15,-1 4 17 16,1-2-20-16,-6-8 23 16,-10-12-17-16,-7-14 1 15,0-10 28-15,-33-16 11 16,-6-11 28-16,-7-15-74 0,-3-6 19 16,-1-21 13-16,8-23-22 15,7-15-10-15,15-14-27 16,20-4-27-16,23-24-19 15,25 19-201-15,12 15-521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5:12.51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0 567 2333 0,'0'0'324'0,"0"0"-266"15,0 0 34-15,0 0 136 16,0 0-109-16,176 106-62 16,-117-74-19-16,3 3-11 15,-2 1-3-15,-6-3-24 16,-1-1-1-16,-7-3-8 15,-3-2-231-15,-13-10-291 16,-15-8-155-16</inkml:trace>
  <inkml:trace contextRef="#ctx0" brushRef="#br0" timeOffset="191">366 422 2096 0,'0'0'344'16,"0"0"-227"-16,0 0 89 16,-102 193 27-16,56-122-139 15,4-13-62-15,2-3-32 16,12-4-105-16,25-12-153 16,3-14-371-16,0-16-1354 0</inkml:trace>
  <inkml:trace contextRef="#ctx0" brushRef="#br0" timeOffset="544">940 476 2345 0,'0'0'372'0,"0"0"-248"16,0 0-24-16,0 0 34 15,0 0-74-15,-167-25-60 16,130 43 0-16,7 15-1 16,18-7 0-16,12 13-16 15,0-7-31-15,12 7-10 16,24-7 18-16,7 3-5 16,-1-8 12-16,1-4 0 0,-7-2 33 15,-7 0-4-15,-9-1 23 16,-12 0 11-16,-8-1 88 15,0 1-33-15,-34-7-8 16,-8-3-32-16,-10-1-23 16,-1-3-22-16,7-6-43 15,10 0-191-15,13 0-405 16,17 0-764-16</inkml:trace>
  <inkml:trace contextRef="#ctx0" brushRef="#br0" timeOffset="876">1869 0 1932 0,'0'0'384'0,"0"0"-269"15,0 0 71-15,0 0 117 16,-33 160-95-16,27-89-121 16,6 5-41-16,0 7 29 0,0-5-60 15,3-5 6-15,14-12-7 16,2-5-14-16,-2-9-42 15,1-6-149-15,-1-11-355 16,-10-9-142-16</inkml:trace>
  <inkml:trace contextRef="#ctx0" brushRef="#br0" timeOffset="1179">1515 579 1433 0,'0'0'707'0,"0"0"-707"16,0 0 0-16,0 0 25 0,167-38 70 15,-98 23-49-15,7 3-39 16,-8 6-6-16,-6 0 72 16,-10 6-33-16,-10 0-22 15,-8 6 7-15,-8 27 18 16,1-1 22-16,-9 16-10 15,7-5 42-15,-7 4-31 16,6-8-66-16,-9-7 0 16,2-5 0-16,0-12-32 15,-8-11-104-15,1-4-103 16,-7-19-70-16,-3-11-554 0</inkml:trace>
  <inkml:trace contextRef="#ctx0" brushRef="#br0" timeOffset="1837">2062 717 1888 0,'0'0'531'16,"0"0"-473"-16,0 0 22 16,0 0 58-16,0 0-50 15,0 0-52-15,0 0-19 16,62 0-4-16,-39 0-7 15,-3 0-6-15,0-6 17 16,-1-17-1-16,-2-7 14 16,-2-3 13-16,-1 1 16 15,3 6 25-15,-5 0-84 0,5 5 0 16,2 9-64-16,7 6-77 16,7 6-55-16,16 0-117 15,-6 20-18-15,-7 5-283 0</inkml:trace>
  <inkml:trace contextRef="#ctx0" brushRef="#br0" timeOffset="2574">2569 759 1702 0,'0'0'277'16,"0"0"-217"-16,0 0-47 16,0 0 53-16,0 0 1 15,170-33-67-15,-127 4-121 16,-7-4 82-16,-10 1 39 15,-12-1 62-15,-14 1 54 16,0 8 28-16,0 3 26 16,-30 13-3-16,-8 4-58 0,-6 4-12 15,-2 6-9 1,3 28-10-16,12 9-18 16,3 10-41-16,16-1-19 0,12 2 0 15,0-7-6-15,9-5-12 16,25-13-65-16,5-6-74 15,4-14 71-15,2-9-28 16,4 0-19-16,-4-26 72 16,2-18-7-16,-1-6 40 15,-4 0 22-15,-2 4 6 16,-8 0 49-16,-5 27 31 16,-12 10-13-16,-1 9 3 15,-11 13-36-15,-3 29 6 16,0 5-19-16,0 2-13 15,-17-1 1-15,2-3-9 0,-1-12-15 16,-1-20 14-16,3-7-51 16,5-6 18-16,6-9 13 15,3-26 6-15,0-14 15 16,20-7-9-16,15-6 9 16,12 3 37-16,-2 8-21 15,1 14 57-15,-7 21 11 16,-7 16-4-16,-9 0 34 15,-9 39-9-15,-11 13-29 16,-3 9 7-16,0-3-43 16,0-3-15-16,0-4-8 15,0-12-17-15,0-14 0 16,0-16-37-16,3-9-86 0,4 0-85 16,-4-21-404-1,-3-5-531-15</inkml:trace>
  <inkml:trace contextRef="#ctx0" brushRef="#br0" timeOffset="2799">2386 378 2248 0,'0'0'286'15,"0"0"-260"-15,0 0 1 0,183-179 121 16,-111 140 85 0,-5 7-81-16,-10 17-62 0,-7 15-18 15,5 26-72-15,-15 22-120 16,-7-1-888-16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8:54.00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1870 4 1618 0,'0'0'342'16,"0"0"-220"-16,0 0 25 0,0 0 111 16,0 0-32-1,0 0-73-15,0 207-14 0,3-109-86 16,-3 4 18-16,0 1 2 16,4 1-47-16,-1-9-26 15,0-16-5-15,3-11-53 16,0-10-146-16,2-17-352 15,-5-20-331-15</inkml:trace>
  <inkml:trace contextRef="#ctx0" brushRef="#br0" timeOffset="764">1572 502 1793 0,'0'0'303'0,"0"0"-238"16,0 0-8-16,0 0 17 16,170 0 36-16,-94 0-36 15,-2 0-66-15,5-8-4 16,-7 2 2-16,-5 3 4 16,-16 3 4-16,-5 0-14 15,-13 9 0-15,-13 19 3 16,-11 11 9-16,-6 9 26 15,-3 1 28-15,0 7-24 16,0 1 20-16,0-7-62 16,14-10-2-16,15-9 2 15,10-17-55-15,14-14-33 0,6-3-20 16,-1-35-73-16,-2-15 9 16,-13-5 97-16,-10-1 75 15,-17 5 18-15,-9 13 118 16,-7 13 59-16,0 9-14 15,0 16-35-15,-7 3 29 16,3 11-147-16,4 28 2 16,0 6 18-16,0 5-46 15,4-3 2-15,18-10-4 16,6-9-49-16,4-17 13 16,4-11-48-16,6-3 77 15,4-34-13-15,0-11-1 16,1-5-16-16,-12 8 30 0,-5 10 7 15,-7 14-1-15,-11 19-7 16,-4 2 5-16,-8 29 3 16,0 24 0-16,0 10-8 15,0 1 8-15,0-7 12 16,0-11-12-16,0-17 3 16,0-14-9-16,0-15 4 15,3-4 2-15,0-33 0 16,3-12-8-16,4-12 8 15,2-4 0-15,8 7-3 16,8 8 3-16,3 10 6 16,6 12-5-16,2 12 7 15,4 16 3-15,-4 0 39 16,-7 39 28-16,-1 12-50 0,-6 10 95 16,-8 8-60-16,-5-2-51 15,-4-6 25-15,1-9-29 16,-3-15-8-16,5-13 0 15,-2-12-144-15,14-12-110 16,-1-8-291-16,3-20-627 0</inkml:trace>
  <inkml:trace contextRef="#ctx0" brushRef="#br0" timeOffset="1222">3952 600 2008 0,'0'0'600'0,"0"0"-423"16,0 0 46-16,0 0 43 16,-167 138-160-16,141-80-70 15,20-1-36-15,6-7-21 16,6-8-64-16,30-19-39 16,4-13-74-16,5-10-35 15,1-25-51-15,-7-22 78 16,-10-8 141-16,-9-10 65 15,-12 2 43-15,-8 11 170 16,0 12 55-16,-5 12 35 16,-10 25-132-16,-2 3-54 15,4 39-35-15,3 32-46 16,7 20-21-16,3 17 4 0,0 13-18 16,13 6 15-16,12 3 1 15,9-1-17 1,-5-5 25-16,-5-12-17 0,-15-14-8 15,-9-21-7-15,0-14 7 16,-36-18 35-16,-10-18-19 16,-6-19 2-16,-4-8 29 15,3-11-20-15,7-31-15 16,15-17 6-16,11-18-8 16,20-8-10-16,0-13-88 15,68-46-67-15,1 24-537 16,3 16-1876-16</inkml:trace>
  <inkml:trace contextRef="#ctx0" brushRef="#br0" timeOffset="2328">5141 103 2082 0,'0'0'295'0,"0"0"-275"15,0 0 106-15,0 0 190 16,0 164-137-16,0-87-103 15,0 11 4-15,0 2-26 16,0 2-23-16,0 0 5 16,0-3-27-16,0-7 9 15,0-6-18-15,0-14 0 16,6-15-7-16,14-17-38 16,13-18-32-16,5-12 8 15,15-12-10-15,10-37-33 16,2-20-76-16,11-19 45 15,-2-10 12-15,2-5-13 0,-1 2 37 16,-3 9 31-16,-6 6 73 16,-10 15 3-16,-21 9 56 15,-12 9 72-15,-13 7 56 16,-10 10-38-16,0 3-3 16,-16 3 1-16,-13 7-25 15,-8 7 6-15,-2 12-80 16,2 4 21-16,2 0-14 15,5 31-39-15,7 21-13 16,4 13 0-16,2 17 0 16,8 3 9-16,3 6-9 15,-2 3 0-15,8-2 10 16,0-3-10-16,0-7 0 16,0-12-12-16,0-13 12 15,0-17 0-15,5-13-58 0,7-18-1 16,7-9 22-16,4-7 17 15,11-27 20-15,8-10-48 16,4-4 16-16,2 1-7 16,2 7-53-16,-7 10 66 15,-8 12 4-15,-8 18 22 16,-12 0 6-16,-4 32 4 16,-5 24 70-16,-3 18 17 15,5 2-60-15,4-1 1 16,11-12-10-16,7-12-19 15,10-18-4-15,-2-20-5 16,1-13 0-16,1-4 0 16,-7-36-51-16,-4-9 42 0,-6-14 2 15,-7 3 14-15,-2-3-10 16,-5 9 20-16,-6 20-11 16,-3 13 64-16,0 18-15 15,0 3-8-15,0 24-28 16,0 26 11-16,0 9 18 15,8 2-42-15,-2-2-6 16,10-12 21-16,4-11-21 16,9-13-19-16,4-17-10 15,10-6-14-15,3-8 42 16,-4-27-47-16,-2-10-19 16,-6 1 46-16,-6 3 0 0,-13 8 15 15,-1 10 6 1,-11 20 21-16,-3 3 63 0,0 12-72 15,0 26 25-15,0 10 44 16,0-2-52-16,0 0-17 16,3-6-8-16,4-12-4 15,-1-7-6-15,-3-9-111 16,-3-12-20-16,0 0-92 16,-9-23-502-16,-13-7-499 0</inkml:trace>
  <inkml:trace contextRef="#ctx0" brushRef="#br0" timeOffset="2508">6748 485 1655 0,'0'0'389'16,"0"0"-126"-16,0 0 35 16,0 0-7-16,170 44-137 15,-153-7-55-15,-11 0-50 16,-6-1-49-16,0-2-31 15,-3-3-218-15,-13-12-264 16,3-12-317-16</inkml:trace>
  <inkml:trace contextRef="#ctx0" brushRef="#br0" timeOffset="2656">7073 208 2410 0,'0'0'636'16,"0"0"-527"-16,0 0 50 0,187-133-14 15,-122 100-87-15,0 12-58 16,-6 2-48-16,-10 19-118 16,-17 0-317-16,-22 0-506 0</inkml:trace>
  <inkml:trace contextRef="#ctx0" brushRef="#br0" timeOffset="2883">4748 310 2314 0,'0'0'282'0,"0"0"-227"15,243-31-55-15,-119 19-12 16,-10 3-539-16</inkml:trace>
  <inkml:trace contextRef="#ctx0" brushRef="#br0" timeOffset="3565">7753 880 1542 0,'0'0'236'16,"0"0"-188"-16,0 0 49 16,0 0 90-16,0 0 11 15,0 0-32-15,0 0-77 16,76 120 38-16,-76-93-6 16,0-1-51-16,0 1-13 15,0-6-57-15,0-4 0 16,-3-8 15-16,3-7-4 15,0-2-11-15,0 0 28 0,0-25-22 16,0-19-6-16,0-10-1 16,12-10-49-16,11-10 10 15,3 7-50-15,4 2 41 16,-1 12 40-16,-2 15 9 16,2 17 22-16,-3 15-4 15,4 6 24-15,-1 8 54 16,-6 31-12-16,0 10-29 15,-10 8-1-15,-7 5 9 16,-2 0 27-16,-4-6-71 16,3-7-7-16,1-10 22 15,5-7-34-15,8-5-62 0,22-4-102 16,1-10-375 0,-5-5-680-16</inkml:trace>
  <inkml:trace contextRef="#ctx0" brushRef="#br0" timeOffset="3751">8673 1092 2462 0,'0'0'578'16,"0"0"-494"-16,0 0 105 15,0 0-2-15,0 0-103 16,72 172-84-16,-95-97-42 15,-13-6-171-15,-10-8-895 0</inkml:trace>
  <inkml:trace contextRef="#ctx0" brushRef="#br0" timeOffset="9226">0 3013 2422 0,'0'0'311'0,"0"0"-311"15,0 0 0-15,0 0 58 16,0 0 72-16,217-88-83 16,-151 40-37-16,-1-7-10 15,0-8-9-15,-6-7-10 16,-13-4-5-16,-17-2-15 16,-19-3 33-16,-10 2-25 15,-3 6 31-15,-27 15 36 16,-9 19-2-16,1 18 55 15,-2 19 3-15,-7 12-27 16,1 43 23-16,4 27-40 0,7 12 7 16,5 17 32-1,13-2-55-15,14-2 14 0,3-14-19 16,11-10-27-16,28-22 0 16,13-13-56-16,16-19-125 15,40-20-160-15,-12-9-197 16,-11 0-403-16</inkml:trace>
  <inkml:trace contextRef="#ctx0" brushRef="#br0" timeOffset="9602">1104 2680 2036 0,'0'0'590'15,"0"0"-389"-15,0 0 104 0,0 0-77 16,0 0-95-16,-209-17-46 15,149 59 8-15,4 10-76 16,14 7-1-16,16 0-1 16,26 2-17-16,0-7-17 15,36-10-20-15,16-14-46 16,10-16-1-16,0-14-124 16,-2-8-52-16,-12-34 2 15,-11-9 97-15,-14-8 105 16,-13 4 56-16,-7 8 93 15,-3 9 154-15,0 13-36 16,0 20-8-16,-7 5-87 16,1 11-57-16,3 31-2 0,3 13-17 15,0 10 13-15,0-3-35 16,19-1-18-16,1-15-39 16,0-12-36-16,-4-6-69 15,4-20-85-15,-11-8-475 16,-3 0-288-16</inkml:trace>
  <inkml:trace contextRef="#ctx0" brushRef="#br0" timeOffset="9754">901 2185 629 0,'0'0'2437'0,"0"0"-2203"16,0 0-234-1,0 0-26-15,206 103-80 0,-134-71-593 0</inkml:trace>
  <inkml:trace contextRef="#ctx0" brushRef="#br0" timeOffset="10728">2577 2644 1739 0,'0'0'344'0,"0"0"-257"15,0 0-78-15,0 0 195 16,0 0 3-16,0 0-30 16,0 0-131-16,-161-32 26 15,122 71 21-15,4 8-33 16,8 3-26-16,7 6-12 15,14-4-1-15,6 0-6 16,0-6-15-16,10-8-9 16,22-5-7-16,11-14-38 15,7-12-22-15,5-7-41 0,7 0 32 16,0-17 18 0,7-18-51-16,0-18 41 0,6-12-30 15,4-18-37 1,0-15 29-16,-5-10 9 0,-4-1 73 15,-12 2 33-15,-16 16 33 16,-14 12 101-16,-22 18 21 16,-6 16 12-16,0 12 17 15,-17 13-11-15,-15 17-20 16,-4 3-41-16,-10 9-96 16,-4 29 17-16,-2 16-7 15,7 7-20-15,5 12 30 0,10 5-36 16,15 4 0-1,4 3-6-15,11 0 13 16,0-2-13-16,0-4 6 16,0-7-18-16,0-14 9 0,3-11-24 15,5-18-28-15,-5-14 29 16,3-15-60-16,4 0 47 16,10-38 18-16,6-12-12 15,9-11 38-15,15-8-56 16,9 8 16-16,7 7 35 15,-1 16-17-15,-9 21 23 16,-7 17 0-16,-10 17 29 16,-10 39 84-16,-12 20-11 15,-8 10-31-15,-9 3-12 0,0-4-34 16,0-14-4-16,4-16-20 16,2-19-1-16,11-18-12 15,15-18-188-15,1-8-114 16,-4-22-316-16</inkml:trace>
  <inkml:trace contextRef="#ctx0" brushRef="#br0" timeOffset="11486">3940 2845 1046 0,'0'0'954'15,"0"0"-740"-15,0 0-27 0,0 0 70 16,0 0 25-16,0 0-155 16,-187-29-19-16,141 48-41 15,4 12-25-15,5 11-7 16,11 10-28-16,10 1 9 16,13 6-16-16,3-9-25 15,9-6-24-15,24-15-58 16,10-14-74-16,5-15-58 15,6-2 20-15,-6-37-2 16,-2-17 18-16,-7-6 69 16,-10 3 115-16,-12 7 19 15,-14 16 92-15,-3 15 97 16,0 19 51-16,-3 2-50 0,-6 19-106 16,1 23-65-1,5 8 5-15,3 4-23 0,0-4-1 16,17-9-18-16,9-12-89 15,4-13 8-15,2-16-3 16,1 0-6-16,2-36 54 16,2-11 38-16,-4-8 16 15,2-6 3-15,-5 7 9 16,-7 12 49-16,-6 15 54 16,-8 14-36-16,-3 13-13 15,-6 9 17-15,0 35-34 16,0 4 9-16,0 9-58 15,0-3 6-15,0-2-13 16,0-14-2-16,0-15-9 0,0-13 3 16,0-10 15-16,0-7-15 15,-3-29 8-15,0-4 5 16,3-8-10-16,0 2 13 16,0 1-1-16,0 6 15 15,20 11 7-15,5 6 39 16,12 11-32-16,2 11 1 15,4 0 47-15,-1 6-23 16,-2 29 10-16,-11 10-10 16,-3 8-1-16,-2 5 64 15,-12 2-116-15,2-8 22 16,-8-11 18-16,-3-8-41 16,0-12-3-16,1-18-21 0,2-3-59 15,1 0-30 1,6-51-216-16,-4 4-316 0,-6 0-461 0</inkml:trace>
  <inkml:trace contextRef="#ctx0" brushRef="#br0" timeOffset="11802">3660 2332 191 0,'0'0'1544'16,"0"0"-1326"-16,0 0-122 15,0 0 90-15,0 0 77 16,0 0-82-16,0 0-80 15,122-82-2-15,-106 88-30 16,4 9-2-16,3-1-67 16,3-3-3-16,24-5-185 15,-8-3-331-15,1-3-247 0</inkml:trace>
  <inkml:trace contextRef="#ctx0" brushRef="#br0" timeOffset="11991">4184 2064 1681 0,'0'0'666'16,"0"0"-439"-16,0 0 53 16,0 0-15-16,0 0-103 15,0 0-86-15,184 38 8 16,-145-23-63-16,4-3-5 16,-1-6 11-16,-2-6-27 15,2 0-21-15,1-3-42 16,19-32-151-16,-10 2-343 15,-2 0-570-15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5:18.33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236 0 2497 0,'0'0'489'16,"0"0"-370"-16,0 0 39 15,0 0-3-15,-3 154-110 16,-34-100-45-16,-34 28-35 16,9-9-143-16,-1-15-658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5:16.38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416 321 1122 0,'0'0'310'0,"0"0"-76"15,0 0-50-15,0 0 13 16,0 0 58-16,0 0-51 16,-72-53-56-16,47 47-36 0,-3 4-33 15,-4 2 22-15,-4 0-30 16,-4 20-30-16,-2 21 0 16,-1 18-2-16,1 12-18 15,10 0 10-15,12-4-19 16,16-2-12-16,4-13 3 15,16-12 3-15,35-9-12 16,14-15-10-16,12-16-64 16,8 0-66-16,5-26-63 15,-8-16-6-15,-14-2 22 16,-13 2 60-16,-16 4 90 16,-16 18 43-16,-9 7 92 15,-11 13 56-15,-3 0-57 0,0 21-17 16,0 19 5-1,0 0-15-15,0-3 0 0,0-3-49 16,0-7 6-16,11-17-10 16,14-10-5-16,1 0-6 15,5-19 1-15,-6-20 8 16,-5-5-7-16,-8-9 4 16,-12-1 22-16,0-4 90 15,-6 5-30-15,-17 8-20 16,-5 10-13-16,-3 6-55 15,8 14-21-15,10 6-236 16,4 9-342-16,9 0-540 0</inkml:trace>
  <inkml:trace contextRef="#ctx0" brushRef="#br0" timeOffset="145">841 161 1874 0,'0'0'581'0,"0"0"-490"16,0 0-48-16,184-125-43 16,-116 102-92-16,2 10-629 0</inkml:trace>
  <inkml:trace contextRef="#ctx0" brushRef="#br0" timeOffset="403">1775 333 2080 0,'0'0'460'16,"0"0"-425"-16,0 0 52 15,0 0 111-15,0 0-48 16,179 157-59-16,-109-105-70 15,2-5 3-15,0 3 3 16,-6-2-27-16,-12-10 1 16,-11-5-1-16,-10-7-139 15,-10-11-316-15,-14-3-269 0</inkml:trace>
  <inkml:trace contextRef="#ctx0" brushRef="#br0" timeOffset="616">2373 295 2046 0,'0'0'384'16,"0"0"-174"-16,0 0 12 16,-139 195-4-16,73-128-83 15,-3 5-91-15,3-6-37 16,10-7-7-16,21-8-103 15,25-18-196-15,10-13-468 0,0-14-1215 16</inkml:trace>
  <inkml:trace contextRef="#ctx0" brushRef="#br0" timeOffset="1006">2911 360 1617 0,'0'0'386'0,"0"0"-174"16,0 0-62-16,0 0 38 16,0 0-50-16,0 0-57 15,0 0-19-15,-200 17-38 0,165 10 15 16,12-1-17-16,12 7-22 15,11-2-34-15,6-1-6 16,31 1-16-16,11 1 36 16,9 3-36-16,-4-9 9 15,-8 7 46-15,-5 5-7 16,-17-5 8-16,-11-1 106 16,-12-3 15-16,-3 0 24 15,-34-1-57-15,-14-2-11 16,-6-11-11-16,3-4-56 15,8-11-10-15,10 0 0 0,36-11-135 16,0-22-189-16,9 1-552 0</inkml:trace>
  <inkml:trace contextRef="#ctx0" brushRef="#br0" timeOffset="1203">3458 536 2322 0,'0'0'535'0,"0"0"-451"15,0 0-8-15,0 0 14 16,212-14-72-16,-149 8-18 0,-4 0-193 16,-10 6-263-1,-16 0-28-15,-21 12-871 0</inkml:trace>
  <inkml:trace contextRef="#ctx0" brushRef="#br0" timeOffset="1380">3373 825 1609 0,'0'0'929'16,"0"0"-738"-16,0 0-11 15,0 0 33-15,0 0-75 16,0 0-71-16,196 21-67 15,-123-35-52-15,1-7-62 16,14 9-272-16,-18-1-378 0,-12 11-1143 16</inkml:trace>
  <inkml:trace contextRef="#ctx0" brushRef="#br0" timeOffset="1725">4469 155 1487 0,'0'0'1177'0,"0"0"-960"15,0 0-162-15,0 0-12 16,-203 119 131-16,160-60-87 16,14 12-59-16,10-4 8 0,16 10-27 15,3-9 12 1,0 3-8-16,28-12-11 0,15 0 2 15,10-22-4-15,9-9-46 16,10-20-12-16,1-8-17 16,-5-8-27-16,-16-37-31 15,-13-7 103-15,-19-19 30 16,-14-9 64-16,-6-6 47 16,-6-8 19-16,-23 12-74 15,-7 17-34-15,2 30-22 16,11 35-112-16,11 0-220 15,9 35-741-15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5:21.07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0 374 1679 0,'0'0'291'0,"0"0"-115"16,0 0 41-16,0 0-24 15,0 0-102-15,167-80-77 16,-105 30 7-16,0-6-21 16,-2 0 0-16,-12 9 7 15,-8 2 18-15,-18 16 59 16,-8 18 26-16,-14 11 22 15,0 0-3-15,0 38-89 16,-17 21 41-16,-13 20 28 16,-2 7-44-16,2-6-20 15,7-5-32-15,8-10-12 16,10-11-1-16,5-1-143 0,0-17-314 16,14-11-205-16</inkml:trace>
  <inkml:trace contextRef="#ctx0" brushRef="#br0" timeOffset="286">821 65 2083 0,'0'0'361'0,"0"0"-255"0,0 0-86 15,0 0 255-15,-101 191-17 16,58-114-141-16,-2 11-48 16,-4 3 69-16,-1 0-59 15,4-4 5-15,7-12-84 16,10-2 9-16,3-12-7 16,6-9-2-16,7-13-27 15,10-7-57-15,3-6-108 16,3-11-170-16,16-15-494 0</inkml:trace>
  <inkml:trace contextRef="#ctx0" brushRef="#br0" timeOffset="683">1427 359 2060 0,'0'0'368'16,"0"0"-276"-16,0 0 78 15,0 0 98-15,0 0-57 16,-186 15-103-16,132 17-79 16,0 15 23-16,4 6 30 15,1 5-43-15,9 7 21 16,6 0-60-16,6 0 14 15,13-3 14-15,7 1-28 0,8-10-1 16,0-6-5-16,34-9-2 16,17-6 7-16,15-17-63 15,7-9 19-15,-5-6 35 16,-12 0-8-16,-21-21 18 16,-21-8 31-16,-14 0 25 15,-17-3 29-15,-31-1-50 16,-15 1-2-16,-5 5-33 15,-20 0-71-15,18 14-437 16,15 1-2335-16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5:19.17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342 558 1759 0,'0'0'396'16,"0"0"-228"-16,0 0-53 15,0 0 14-15,0 0 47 16,0 0 31-16,-176-39-123 15,133 65-26-15,4 13 4 16,2 2-29-16,11 9 33 16,10-3-60-16,12-1-5 15,4 0 13-15,7-15-14 16,32 3-30-16,11-20-42 0,8-14-97 16,12 0-21-16,-2-14-77 15,0-20 16 1,-11-9 70-16,-12 4 86 0,-16 10 74 15,-12 4 21-15,-14 17 125 16,-3 8 99-16,0 6-99 16,0 27-18-16,0 7 37 15,0 8-24-15,0 3-56 16,27-16-36-16,22-11-28 16,16-10 0-16,3-14-68 15,-1-12-49-15,-9-22 52 16,-19-18 14-16,-19-3 51 15,-20-4 71-15,-6-6 62 0,-44 6 38 16,-15 10-79-16,-10 13-30 16,-4 9-47-16,0 21-15 15,25 6-296-15,17 0-457 0</inkml:trace>
  <inkml:trace contextRef="#ctx0" brushRef="#br0" timeOffset="171">823 257 2529 0,'0'0'607'0,"0"0"-507"0,0 0-71 16,0 0 31-16,170-159-60 16,-54 108-182-16,-19 20-562 15,-15 15-1323-15</inkml:trace>
  <inkml:trace contextRef="#ctx0" brushRef="#br0" timeOffset="408">1633 407 2359 0,'0'0'327'15,"0"0"-229"-15,0 0 6 16,0 0 54-16,0 0-19 0,212 130-103 16,-143-83-22-16,-1 5 1 15,5 2-6-15,-8-1-9 16,0-3 0-16,7 2-149 16,-16-18-356-16,-17-13-395 0</inkml:trace>
  <inkml:trace contextRef="#ctx0" brushRef="#br0" timeOffset="630">2166 275 1587 0,'0'0'984'15,"0"0"-840"-15,0 0-105 16,0 0 185-16,-187 191-40 15,115-112-106-15,-3-5-18 16,3-3-53-16,13-6-7 16,19-6-65-16,31-21-141 15,9-11-355-15,3-13-507 0</inkml:trace>
  <inkml:trace contextRef="#ctx0" brushRef="#br0" timeOffset="1156">2509 519 2349 0,'0'0'599'16,"0"0"-509"-16,0 0 2 16,0 0 79-16,0 0-74 15,0 0-68-15,0 0-5 16,167-41-24-16,-144 35 0 15,-7 6 9-15,-2 0-8 16,-5 0-2-16,-6 0-5 16,-3 0 6-16,0 0 0 15,0 0 0-15,-9 0 0 16,-17 0 7-16,0 0-1 0,-4-6-6 16,1 6 20-1,-1-6-11-15,4 6 43 0,-3-9-52 16,-1 6 0-16,1 0 30 15,-1 3-30-15,4 0-13 16,3 3 13-16,6 15 0 16,11 2-11-16,6 0 7 15,0 11-18-15,20-6 21 16,19 5-35-16,4-3 6 16,6-4-8-16,1 4 8 15,-8-6 21-15,-4-4-16 16,-1 4 25-16,-12 0 1 15,-8 0-1-15,-11-4 0 16,-6 4 9-16,0-7 24 16,-29 5 47-16,-13-6-76 0,-10 6-2 15,-4-13-1-15,7 0-1 16,7 2-91-16,22-8-114 16,10 0-248-16,10 0-230 0</inkml:trace>
  <inkml:trace contextRef="#ctx0" brushRef="#br0" timeOffset="1345">2942 562 2302 0,'0'0'700'15,"0"0"-596"-15,0 0 40 0,0 0-9 16,180-11-97-1,-128 11-38-15,1 0-148 0,-1 0-208 16,-13 7-412-16,-13 6-1228 16</inkml:trace>
  <inkml:trace contextRef="#ctx0" brushRef="#br0" timeOffset="1518">2916 799 2395 0,'0'0'335'0,"0"0"-216"0,0 0 34 15,0 0-50-15,219-6-103 16,-134-13-159-16,-12 7-584 16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45:52.46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0 929 64 0,'0'0'281'0,"0"0"-200"16,0 0-54-16,167 26-25 16,-121-23-2-16,-7 1 9 15,1-4-8-15,-4 0 77 16,-1-4 20-16,1-17-34 15,4-6-18-15,2-4-29 16,4-11 32-16,-3-4 13 16,-1-11 3-16,-2 1 41 0,-7-6-35 15,-7-3-32 1,-3-1-20-16,-7-8-19 0,-4-4-32 16,-12-45-101-16,0 17-159 15,0 2-333-15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7:10.77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949 101 1190 0,'0'0'203'15,"0"0"-33"-15,0 0-106 16,0-4 28-16,0 4 53 0,0 0-78 0,0-4-16 0,0 4 77 0,-3-2 16 0,0-1 34 16,-4-3-49-16,-3 0-45 15,-3-3 8-15,-2-3-81 16,-5 0-10-16,-3 1 17 15,-13-2-18-15,-4 5-9 16,-9-1 7-16,-10 7 2 0,0 2 0 16,-6 0 0-1,-4 15 0-15,-4 19 14 0,2 18-13 16,-5 13-2 0,8 13-8-16,3 7 9 0,8 9 23 15,15-2-17-15,19-1-6 16,20-1 36-16,3-13-34 15,17-3-1-15,22-5-1 16,10-11 0-16,7-7 7 16,5-19-7-16,9-5 0 15,7-27-14-15,16 0 8 16,1-25-12-16,5-30-28 16,-11-10-19-16,-12-14 57 0,-17 5-53 15,-24 12 61 1,-16 21 0-16,-8 8 3 0,-11 18 22 15,0 11 24-15,0 4 14 16,-3 0 33-16,-11 21-95 16,5 18-1-16,2 12 55 15,7 4-55-15,0 8 20 16,7-4-20-16,22-1 0 16,11-10 0-16,5-10 0 15,4-15-37-15,7-13 36 16,-4-10-26-16,-5-6-3 15,-9-34 2-15,-8-9 28 16,-16-7-5-16,-14-3 5 16,0-6 0-16,-31 13 29 15,-17-2-28-15,-8 16 21 0,-4 11 8 16,6 8-5 0,4 6 51-16,15 4-76 0,12 3 0 15,9 3 42-15,11 3-35 16,3 0-7-16,0 0-12 15,9 0 4-15,22 0-19 16,11 0 8-16,7 0 19 16,-1 0-14-16,5 0 25 15,-1 6-20-15,-6 15 9 16,-7 8 0-16,-8 6 0 16,-6 10 0-16,-8-8 0 15,-8 5 1-15,-1-3 5 0,-5-13-12 16,0-7 6-16,-3-10 0 15,3-5-10-15,-3-4 10 16,0 0 0-16,0-17-12 16,0-10 19-16,6-7-22 15,8-5 15-15,8 0 0 16,12 0-27-16,8 7 14 16,7 12 13-16,3 11 21 15,4 9-20-15,-8 9 22 16,-5 35-8-16,-7 8-8 15,-5 6 28-15,-12 9-35 16,-3-11 0-16,-6-6 35 16,-1-11-35-16,2-13-1 15,-2-8-6-15,-3-9 7 0,5-9-14 16,6 0-28-16,2-18-83 16,7-17-133-16,17-36-269 15,-7 6 16-15,-4 0-930 0</inkml:trace>
  <inkml:trace contextRef="#ctx0" brushRef="#br0" timeOffset="499">2232 162 1317 0,'0'0'303'16,"0"0"-107"-16,0 0-19 15,0 0 75-15,0 0-61 16,0 0-101-16,0 0 53 15,0 0-38-15,-3 165-22 0,6-62 23 16,-3 8-89 0,4-2 32-16,-1-9-40 0,7-12-9 15,7-14 0-15,-2-13-71 16,12-24-198-16,-7-16-344 16,-11-15-539-16</inkml:trace>
  <inkml:trace contextRef="#ctx0" brushRef="#br0" timeOffset="517">1971 668 1681 0,'0'0'493'0,"0"0"-471"16,0 0 22-16,0 0 143 0,0 0-34 16,0 0-43-16,179-43-83 15,-110 27-18-15,1 7 88 16,-2 6-76-16,-9 3-3 15,-7 21 31-15,-13 32-39 16,-19 14 47-16,-9 14-25 16,-11-1-20-16,0-6 10 15,0-22-15-15,3-20-14 16,9-17-33-16,15-18-226 16,-7-33-276-16,-2-12-548 0</inkml:trace>
  <inkml:trace contextRef="#ctx0" brushRef="#br0" timeOffset="669">2501 474 1807 0,'0'0'528'0,"0"0"-311"16,0 0-49-16,0 0 3 16,0 0-171-16,0 0-91 15,0 0-238-15,3-53-310 16,23 45-1118-16</inkml:trace>
  <inkml:trace contextRef="#ctx0" brushRef="#br0" timeOffset="2081">2822 631 1160 0,'0'0'583'0,"0"0"-498"16,0 0 5-16,0 0 176 15,23 199-86-15,-16-143-61 16,-4-11-58-16,0-3-53 15,0-23 32-15,0-7-34 16,0-9 0-16,-3-3 17 0,0-9-12 16,3-25 5-16,5-18-16 15,4-5-6-15,5-3 0 16,9 1 6-16,7 6 0 16,0 5 13-16,2 16-12 15,2 18 43-15,-8 14-7 16,-2 14-35-16,-4 39 90 15,-8 15-23-15,5 5-29 16,-1 2 34-16,4-14-73 16,5-9 22-16,-3-18-23 15,7-16 12-15,2-18-31 16,-1 0 2-16,2-33-32 0,1-14 29 16,-2-9-47-1,-5 0 60-15,-6 6-1 0,-7 3-11 16,-4 14 4-16,-4 16 30 15,-5 8-6-15,-3 9 55 16,0 7-37-16,0 24 12 16,0 14 18-16,0 4-56 15,0-2 11-15,9-7-12 16,11-9 0-16,7-6-11 16,5-16 6-16,5-9-8 15,2 0-2-15,1-25-75 16,-6-15 50-16,0-6-17 15,-8-1 48-15,-7 4-15 16,-5 9 36-16,-8 11-12 16,-6 17 70-16,0 6-53 0,0 0 39 15,0 27-35-15,3 10 0 16,0 17 26-16,8-1-46 16,6-13 4-16,5 0-5 15,7-16-16-15,5-10-29 16,1-14 3-16,-2 0-12 15,-1-25 15-15,-2-15-53 16,-1-7 42-16,-6-1 31 16,-3 7-33-16,-7 5 46 15,-4 11-7-15,-9 4 13 16,3 10 31-16,-3 7-10 16,0 4 37-16,0 0 9 15,0 0-65-15,5 4 10 0,-2 13-3 16,0 10 0-16,0-2 9 15,0 3-18-15,0 1 0 16,2-4 0-16,-2 6 1 16,0-5-2-16,0-7 1 15,3-5 0-15,8-8-2 16,5-6 5-16,7 0-3 16,8-6 0-16,0-20-6 15,0-4-13-15,-8 1-14 16,-7 3 9-16,-8 1 23 15,-11 2-1-15,0 6 2 16,0-2 29-16,-8 5-14 0,-7-5 0 16,-4 2 5-1,2 0 8-15,3 2-7 0,2-1-11 16,1 8 34-16,2 6 20 16,2-2-46-16,1 4-15 15,6 0 6-15,0 0-3 16,0 0-6-16,0 0-10 15,0 4 10-15,13 4 0 16,7-2-45-16,6-3 30 16,0-3-17-16,3 0 2 15,4 0 11-15,3 0 0 16,-1 0 19-16,2 0 4 16,-4 3-4-16,-4 9 0 0,1 5-6 15,-4 7 6 1,0 3 0-16,-6 9 4 0,-4 5-4 15,-3 0 22-15,-3 0-20 16,-1-3-2-16,-1-4 0 16,-2-15-1-16,3-4-8 15,5-6-49-15,0-9-12 16,8 0 44-16,7-9-42 16,2-24 5-16,3-2 11 15,0-12 24-15,-5 2 14 16,-7 7 4-16,-2 11 10 15,-9 7 73-15,-8 19 25 16,-3 1 26-16,0 8-48 16,0 36-12-16,0 9-5 15,0 6-53-15,0 0 16 0,3-6 4 16,17-6-26 0,9-20-1-16,4-10-13 0,3-14-64 15,27-10-135-15,-15-27-316 16,-2-6-403-16</inkml:trace>
  <inkml:trace contextRef="#ctx0" brushRef="#br0" timeOffset="2390">5651 685 1647 0,'0'0'574'15,"0"0"-386"-15,0 0 53 16,0 0-12-16,0 0-56 0,-167 6-172 15,140 14 25 1,11 5-11-16,9 1-14 0,7 7-1 16,0-9-9-16,27 2 9 15,16-3 3-15,5 1-3 16,9-4-13-16,0-1 13 16,-4-2 1-16,-13 8 2 15,-17-13-3-15,-23 10 0 16,0 2 60-16,-40 2-48 15,-19-8 21-15,0-1-3 16,1-1-14-16,16-9-16 16,22-7-40-16,17-25-219 0,3-8-895 15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7:14.84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15 0 2160 0,'0'0'546'0,"0"0"-352"15,0 0-18-15,0 0-48 16,0 0-47-16,0 0-81 16,0 0-101-16,-17 2-155 15,31 6-567-15,-5 5-1172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7:14.96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2241 0,'0'0'636'0,"0"0"-511"16,0 0-125-16,0 0-4 15,0 0-340-15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7:14.01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108 249 1646 0,'0'0'390'16,"0"0"-157"-16,0 0-35 15,0 0 9-15,0 0-55 16,0 0-82-16,0 0-19 16,-35 204 48-16,30-115-78 15,2-3 15-15,3-4 28 16,0-13-52-16,0-14 8 0,0-11-20 16,0-17 0-1,0-15-2-15,0-12 2 0,0 0 0 16,0-30-1-16,0-26 1 15,0-15-18-15,-9-23-13 16,-8-9 31-16,0-3-14 16,1 3 14-16,10 11 0 15,6 14-4-15,0 18 16 16,13 9-24-16,27 16 0 16,8 11 12-16,15 16 12 15,5 8-12-15,0 0 0 16,2 21 26-16,-12 14-17 0,-14 10-5 15,-21 7-4 1,-20 7 0-16,-3 0 53 0,-23-3-53 16,-19-10 0-1,-12-6 23-15,3-15-22 0,-2-12-1 16,4-11 0-16,3-2 2 16,10 0 11-16,10 0-13 15,9-6 0-15,7 1 6 16,10 1-6-16,0 4-1 15,0 0-14-15,24 9 15 16,8 18 0-16,8 15 0 16,5 5 0-16,4 6 12 15,4 2-11-15,-5 2-1 16,3-12 0-16,-12-5 9 16,-7-6 0-16,-9-17-9 0,-10-3 0 15,-7-5 6-15,-3-6-6 16,-3 0-1-16,0-3-6 15,4 0-59-15,12-9-123 16,1-20-511-16,0-10-855 0</inkml:trace>
  <inkml:trace contextRef="#ctx0" brushRef="#br0" timeOffset="347">704 148 1677 0,'0'0'515'0,"0"0"-303"16,0 0-142-1,0 0 105-15,0 0 13 0,0 0-65 16,0 0-2-16,38 191-112 16,-4-117 31-16,2 2 38 15,7 0-78-15,-1 0 26 16,1-10-25-16,-4-7 10 15,-7-14 16-15,-6-12-27 16,-6-16 0-16,-7-13 12 16,-3-4-11-16,-3-21 13 15,2-35-10-15,2-25-2 16,-5-16 20-16,5-15-22 0,-2-7 0 16,0 11 9-1,4 17-9-15,1 20-22 16,18 24-86-16,1 23-253 0,-4 15-436 15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7:15.99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15 389 1207 0,'0'0'299'0,"0"0"-130"15,0 0-38-15,0 0 116 16,0 0-84-16,0 0-35 16,0 0-33-16,-12 26-38 15,12 45 73-15,0 14-33 16,3 6-49-16,0 7 37 16,3-19-68-16,2-8 18 15,-5-15-15-15,0-14-5 16,-3-16-15-16,3-11 0 15,-3-15 1-15,0 0-7 16,0-24 6-16,0-26-2 16,-3-21-10-16,-6-14-25 15,-2-14 30-15,8-14-22 16,3-2 22-16,0 4-19 0,23 12 26 16,13 14 0-16,13 20 2 15,10 18-2-15,6 14 0 16,4 22 3-16,0 11 3 15,-11 11 23-15,-11 35-17 16,-18 18 4-16,-26 9 24 16,-3 12-31-16,-29 1 0 15,-27-6-6-15,-3-15 3 16,-3-19 33-16,2-19-33 16,9-21 11-16,8-6 1 15,7-17-5-15,10-15-22 16,6 2 9-16,11 8 0 15,9 5 3-15,0 15 3 0,12 2-6 16,22 0 24-16,5 29-11 16,7 13-8-16,-1 4 2 15,-2 13-5-15,2-4 37 16,-2 1-27-16,-4-2 6 16,1-15-9-16,-4-10 1 15,-7-12-19-15,0-10 9 16,-5-7-97-16,8-27-141 15,-6-20-400-15,-6-3-468 0</inkml:trace>
  <inkml:trace contextRef="#ctx0" brushRef="#br0" timeOffset="405">881 56 1525 0,'0'0'287'0,"0"0"-82"15,0 0 22-15,0 0 41 16,0 0-46-16,0 0-89 16,0 0-132-16,0 23 29 15,9 10 14-15,7 11-13 16,4 3 19-16,0 12-4 15,6 6 17-15,-3 6 18 0,5 2-74 16,3 4 20 0,-2-10-5-16,4-2-21 0,-1-12 26 15,-2-14-27-15,-4-14 0 16,0-12 2-16,-3-13-2 16,-3 0 0-16,2-36 6 15,6-25-4-15,0-22 7 16,9-18-2-16,-2-22-7 15,7 5 16-15,-8 10-16 16,-11 26 0-16,-23 25-46 16,0 28-142-16,-29 17-795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9:15.40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1996 0,'0'0'620'15,"0"0"-620"-15,0 0-88 16,0 0 1-16,0 0-91 16,0 0-534-16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7:21.08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0 819 652 0,'0'0'869'0,"0"0"-694"15,0 0-154-15,0 0 53 0,0 0-4 16,0 0-20 0,156-111-21-16,-97 67-17 0,7-6 0 15,2-6-8-15,-6-7 6 16,-6 2-10-16,-16-2 1 15,-14 8 5-15,-17 3 1 16,-9 4 62-16,0 3 52 16,-20 10 35-16,-9 6-45 15,-4 5 11-15,-2 14-10 16,1 10-11-16,2 0-45 16,-1 34-23-16,4 18-21 15,6 22 19-15,7 15-31 0,5 4 0 16,8 8 6-1,3-3 1-15,0-10-7 0,0-12 0 16,0-11 0-16,0-16 14 16,0-15-14-16,0-14-15 15,0-17-8-15,0-3 3 16,8-3 2-16,4-29 7 16,5-15 8-16,8-10-15 15,9 4-25-15,5 6 32 16,4 13 10-16,-1 16-7 15,1 9 8-15,-1 9 14 16,-7 21 13-16,-1 22 33 16,-15 13-51-16,-2 3 22 15,-14-6-4-15,0-8-16 16,-3-9-10-16,0-17-1 0,0-13 0 16,9-6-35-1,2-8-245-15,-5-18-390 0</inkml:trace>
  <inkml:trace contextRef="#ctx0" brushRef="#br0" timeOffset="413">1026 683 1654 0,'0'0'355'15,"0"0"-167"-15,0 0 36 16,0 0 64-16,0 0-171 0,0 0-43 16,0 0 0-16,-123-56-16 15,93 89-34-15,1 17-15 16,9 11 0-16,4 4 24 16,16-2-33-16,0-9-6 15,9-16-9-15,24-15 3 16,10-17-43-16,10-6-41 15,-5-27-30-15,1-20 18 16,-10-11-9-16,-13-2 85 16,-9 10 32-16,-11 16 47 15,-6 9 75-15,0 19 35 16,0 6-43-16,0 9-10 16,0 30-98-16,0 2-5 0,0 3 29 15,11-2-30 1,14-14-8-16,6-6-49 0,17-20-141 15,-8-2-302-15,-5 0-184 0</inkml:trace>
  <inkml:trace contextRef="#ctx0" brushRef="#br0" timeOffset="773">1587 560 1612 0,'0'0'388'16,"0"0"-99"-16,0 0 62 0,0 0-106 16,0 0-121-16,0 0-80 15,-170-20-33-15,144 33 26 16,6 12-37-16,12 2-10 16,8 2 1-16,0 3 6 15,20-2 3-15,14 2-28 16,5-3 10-16,4 4 3 15,2-4-13-15,4 1 23 16,-7 2 4-16,-2-5 1 16,-13 3-7-16,-15-4 7 15,-12-3 11-15,-6 1 71 16,-36 0-76-16,-12-7 19 16,-5-2 28-16,5-9-32 15,0-6-14-15,15 0-7 16,24 0-34-16,7-12-111 0,8-3-651 15</inkml:trace>
  <inkml:trace contextRef="#ctx0" brushRef="#br0" timeOffset="2112">2887 599 1480 0,'0'0'271'16,"0"0"-78"-16,0 0 46 15,0 0-7-15,0 0-13 16,0 0-127-16,0 0-68 16,-136-33 25-16,102 81 4 15,0 10 39-15,8 14-68 16,7-8 18-16,16 3 24 15,3-8-59-15,0-12-7 16,39-14 0-16,10-16-26 16,13-17-17-16,6-9-121 0,2-32-42 15,-8-12 20 1,-10-2 8-16,-13-3 84 0,-13 4 92 16,-9 15 2-16,-11 15 114 15,-6 15-6-15,0 9 14 16,0 13-30-16,-6 22-58 15,0 12 54-15,6 3-24 16,0-3-34-16,26-8 8 16,16-6-38-16,7-13-21 15,7-19 21-15,-7-1-47 16,-7-12-2-16,-11-28 7 16,-19-9 36-16,-12-7 6 15,0 2 1-15,-32 4 41 0,-18 9 16 16,-8 12-46-1,2 13 3-15,7 13 13 0,16 3-28 16,13 0 10-16,20 19-10 16,0-2-7-16,23 2-11 15,19-9-2-15,11-3-14 16,5-7-47-16,1 0-4 16,1 0 50-16,-12 9-38 15,-8 8 65-15,-7 11-4 16,-10 6-5-16,-6 5 17 15,-8 1 0-15,-2-4 1 16,-4-9 18-16,0-7-19 16,-3-17 0-16,0-3 18 15,0 0 11-15,0-17-16 0,0-16-13 16,-6-3 0-16,6-4 37 16,0-2-37-16,12 5 0 15,25-2 4-15,8 6-4 16,9 10 0-1,-3 14 12-15,-2 9 18 0,-7 6 77 16,-5 31-41-16,-8 24 8 16,-5-3 0-16,-9 7-55 15,2-4 7-15,-3-8-26 16,2-12 6-16,-1-13-17 16,8-20 2-16,5-8-60 15,0-8 45-15,1-31-52 16,8-15-39-16,-4-12-26 0,-1-17-57 15,1-6 2 1,-4-6-7-16,-3-10 46 0,-2 1 81 16,-4 5 50-16,-2 3 26 15,-4 17 89-15,-3 14 46 16,-5 22 141-16,-3 17-26 16,-3 19-9-16,0 7-56 15,0 24-132-15,0 32 4 16,0 21-2-16,-9 17-19 15,1 12 33-15,5 0-51 16,3 0-5-16,0-5 32 16,0-14-45-16,20-10 1 15,0-19-1-15,-1-10-35 0,-7-15-77 16,-7-27-242 0,-5-6-389-16,0 0-1138 0</inkml:trace>
  <inkml:trace contextRef="#ctx0" brushRef="#br0" timeOffset="2384">4091 519 1642 0,'0'0'278'16,"0"0"-224"-16,0 0 109 16,0 0 72-16,173-12-161 15,-88 6-32-15,8 0-35 16,1 4 30-16,-12 2 39 15,-17 0-74-15,-15 17 24 0,-21 18 70 16,-15 13 4-16,-11 5-27 16,-3 3-6-16,0-1-29 15,0-8 27-15,0-8-65 16,0-15-19-16,0-10-18 16,6-7-179-16,5-7-119 15,-2-27-234-15,-6-6-1139 0</inkml:trace>
  <inkml:trace contextRef="#ctx0" brushRef="#br0" timeOffset="2497">4745 413 1790 0,'0'0'528'16,"0"0"-392"-16,0 0-37 0,0 0-99 16,0 0-496-16,0 0-1453 15</inkml:trace>
  <inkml:trace contextRef="#ctx0" brushRef="#br0" timeOffset="3829">4745 413 1967 0,'240'119'471'0,"-233"-106"-407"16,2 11 91-16,1 6 43 15,4 11-116-15,-5 6-16 16,-3 3-66-16,2-3 0 15,-2-3 29-15,-6-9-29 0,0-10 0 16,0-14 8 0,0-9-8-16,0-2 46 0,0-10-46 15,0-24 0-15,0-6-8 16,6-8-8-16,17-5-15 16,10 7-1-16,-1 0 1 15,4 12 19-15,1 10-6 16,-5 11 18-16,-2 13 19 15,-1 0 2-15,-2 31 18 16,-1 16 27-16,0 5-18 16,3 11-9-16,1-5-39 15,-4 1 0-15,3-8 15 16,1-9-15-16,-4-11-7 16,0-13-29-16,1-12-47 15,-1-6 49-15,0-12-63 0,0-30 16 16,4-10 33-1,-1-7-41-15,1 0 34 0,-12 6 28 16,-1 11 27-16,-9 20 46 16,-5 12 66-16,-3 10 18 15,0 12-37-15,0 29-41 16,0 15 14-16,0-2-6 16,6-2-39-16,17-5 10 15,10-7-31-15,7-21 0 16,5-9-6-16,4-10-15 15,-1-10-15-15,-1-25-37 16,-4-14-33-16,-5-5 47 0,-5 1-17 16,-7 7 48-1,-9 7 17-15,-7 13 22 0,-7 13-1 16,-3 13 57-16,0 0-29 16,0 17 8-16,0 19-11 15,0 14 3-15,0-2 24 16,0-2-56-16,20-8 15 15,12-7-21-15,11-14-13 16,7-13 5-16,1-4-89 16,-2-15 12-16,4-22-3 15,-7-9-75-15,-4-5 36 16,-2 4 40-16,-11 3 78 16,-10 14 9-16,-8 11 37 15,-8 13 79-15,-3 6 72 16,0 0-85-16,0 14-43 0,0 22 13 15,0 2-13 1,0 9 21-16,0-4-69 0,3 2 15 16,20-10-12-16,10-5-9 15,2-12-12-15,8-9 6 16,-1-9-30-16,5-7 22 16,-4-25-29-16,-4-14 1 15,-10-8 10-15,-9-2-8 16,-14 3 33-16,-6 4 1 15,0 10 0-15,-20 16 39 16,-19 10-9-16,-7 13-2 16,1 0-14-16,5 4-4 15,14 15-10-15,13 0 0 0,13-2-12 16,0-5 2-16,30-1-8 16,10-7 3-16,8-4-6 15,4 0-33-15,-2 0 14 16,-2-4 22-16,-2-7 16 15,-6 9-7-15,-1-2 18 16,-3 4 45-16,-4 0-12 16,-1 4-30-16,-5 13 37 15,-4 9-23-15,-5 5-16 16,-5 3 31-16,-1-2-28 16,-5 1-12-16,-3-3-1 15,0-4-7-15,-3-9 6 16,4-7-1-16,3-8-40 15,6-2 6-15,2-6-34 0,8-25 55 16,5-11-8-16,3-5-35 16,0-3 39-16,-5 6 17 15,-4 6 2-15,-8 14 18 16,-8 12 43-16,-6 12 52 16,0 0-31-16,0 26-67 15,0 16 35-15,0 8-21 16,0 0-8-16,14-3 11 15,12-5-22-15,6-13 14 16,7-3-24-16,7-19-28 16,1-7-32-16,21-4-117 0,-13-25-375 15,-8-3-465-15</inkml:trace>
  <inkml:trace contextRef="#ctx0" brushRef="#br0" timeOffset="4092">8340 553 2070 0,'0'0'625'0,"0"0"-432"16,0 0 45-16,0 0-87 15,0 0-82-15,0 0-68 16,0 0 18-16,-136 105-12 16,136-76-6-16,12 3-2 15,18 1 1-15,10-4 0 16,8 0 21-16,1-3-20 15,1 5 37-15,-8-1 4 0,-16 1-36 16,-17 3 34 0,-9 3-7-16,-12-1-13 0,-38-1-20 15,-41-2-59-15,9-7-124 16,11-17-794-16</inkml:trace>
  <inkml:trace contextRef="#ctx0" brushRef="#br0" timeOffset="4941">2586 2148 1487 0,'0'0'360'16,"0"0"-138"-16,0 0-15 15,0 0 24-15,0 0-48 16,0 0-150-16,0 0 0 15,35-59-1-15,-5 86 21 16,2 11 6-16,5 4-38 0,-1 8 12 16,-4-9 6-1,1 4-27-15,-1-11-12 0,2-3 14 16,-6-18-7-16,-5-7-7 16,0-6-1-16,-6-6 1 15,-1-32 21-15,-2-15-14 16,1-14-7-16,-1-13 0 15,0-3 0-15,-2 10-22 16,1 14-128-16,19 13-211 16,-4 21-294-16,-3 16-1037 0</inkml:trace>
  <inkml:trace contextRef="#ctx0" brushRef="#br0" timeOffset="6163">3600 2001 1502 0,'0'0'361'0,"0"0"-113"16,0 0 7-16,0 0 62 15,0 0-102-15,0 0-94 16,0 0-49-16,-150-97-9 16,108 97-23-16,-6 15 1 15,10 23-31-15,2 2-10 16,13 12 17-16,10 0-10 15,13-5-7-15,0-8-18 0,25-7-4 16,18-17-1 0,4-9-112-16,5-6 23 0,1-18-25 15,-11-17-39-15,-10-4 63 16,-9 7 64-16,-12 11 49 16,-8 7 96-16,-3 14 48 15,0 0-48-15,0 8-35 16,0 23-13-16,0 3-17 15,9-1 1-15,7-1-25 16,7-5-7-16,8-10-12 16,-3-9-37-16,9-8-11 15,-2 0-7-15,4 0 28 16,8-31-47-16,-1-15-8 16,3-15 12-16,4-13-101 15,4-14-19-15,3-9 67 16,-1-3 69-16,-7 3 40 0,-10 10 11 15,-15 14 15-15,-11 15 32 16,-12 13-30-16,-4 10 48 16,0 9 61-16,-4-1-3 15,-12 13-14-15,-3 7 45 16,-4 7-5-16,-7 0 15 16,1 15-92-16,-8 18 10 15,1 8 6-15,4 8-18 16,1 8-4-16,6 2-5 15,8 3-5-15,8 3 7 16,9 5-48-16,0 4 0 0,0 0 12 16,14-1-12-16,8-1-12 15,4-14-9-15,3-5-6 16,1-17-8-16,5-13-26 16,2-14-29-16,-1-9-1 15,1-9 3-15,-2-29 11 16,1-10-13-16,-10-9-2 15,-3 5 79-15,-10 5-14 16,-10 15 27-16,-3 11 113 16,0 14 55-16,0 7-44 15,-6 13-49-15,0 28-45 16,-1 12 25-16,7 4-54 16,0 2 5-16,19-12-6 15,18-12-17-15,11-11-16 16,9-22-27-16,2-2-54 0,-8-8 45 15,-8-27-44-15,-10-7 16 16,-10-5 60-16,-11 6 18 16,-7 8 19-16,-5 7 65 15,0 13 52-15,0 13 64 16,0 0-109-16,-8 19-52 16,5 18 7-16,3 8-10 15,0 5-2-15,0 1-3 16,20-8-12-16,6-4 2 15,7-13-2-15,7-7-17 16,5-15 8-16,4-4-15 16,7 0-17-16,0-29-13 15,2-11-45-15,1-8 31 0,0-11-11 16,-10 0 21-16,-7 0 57 16,-14 7 0-16,-16 7-10 15,-12 11 11-15,0 6 42 16,-12 10 82-16,-22 9-20 15,-5 9-32-15,-1 0 13 16,-2 9-24-16,2 24 0 16,9 8-10-16,5 10 0 15,9 8 23-15,9-1-64 16,8-2 20-16,0 0 9 16,17-15-27-16,17-2-11 15,8-19-1-15,13-3-11 16,12-17 0-16,4 0-58 0,31-17-152 15,-20-12-369 1,-14-7-1179-16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7:31.69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0 317 1051 0,'0'0'789'16,"0"0"-658"-16,0 0-55 0,0 0 34 15,0 0 41-15,0 0 21 16,0 0-40-16,183-47-44 16,-111 27 36-16,10-1-32 15,7 4 9-15,5-4-39 16,11 0-32-16,10-2-1 16,6 8 4-16,4-6 1 15,3 9 7-15,-12-3-34 16,-3 5 10-16,-16 3-4 15,-9-5-1-15,-12 3 3 16,-17-3 6-16,-13 4-14 16,-13 8-8-16,-10-7 1 15,-11 7-1-15,-4 0-80 16,1-6-182-16,0 2-342 0,-4-5-560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7:31.88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1104 0,'0'0'1057'15,"0"0"-1057"-15,0 0-531 16,0 0-966-16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7:32.02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2254 0,'0'0'653'0,"0"0"-528"16,0 0-75-16,0 0-50 16,0 0-514-16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7:30.00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67 111 1560 0,'0'0'267'15,"0"0"-164"-15,0 0 3 16,0 0 141-16,0 0-34 16,0 0-143-16,0 103 3 15,0-38 27-15,4 10-24 16,5 9 6-16,1-4-54 0,-1-9-11 15,-1-7 23 1,-2-11-31-16,0-11 6 0,-3-16 0 16,-3-14-15-16,0-12-6 15,0 0-31-15,0-18-16 16,0-23-14-16,-15-15 3 16,-8-12 28-16,-4-11 17 15,1-4-45-15,9 3 63 16,5 7-14-16,12 14 15 15,0 8 7-15,0 16-6 16,3 9 31-16,9 2 25 16,2 7-16-16,3 0 15 0,-1 4-22 15,10 1-7-15,6 10 18 16,8-4-30-16,10-3 12 16,4 6-17-16,3-4 4 15,-6 5-17-15,-1 2 3 16,-10 0-51-16,-5 0-85 15,1 0-136-15,-7 9-225 16,-9 9-174-16</inkml:trace>
  <inkml:trace contextRef="#ctx0" brushRef="#br0" timeOffset="236">116 556 1714 0,'0'0'389'0,"0"0"-284"15,0 0-77-15,0 0 83 16,0 0 51-16,0 0-71 16,0 0-66-16,178-32 3 15,-117 17-28-15,-2 12-44 16,14 3-193-16,-14 0-268 15,-17 6-961-15</inkml:trace>
  <inkml:trace contextRef="#ctx0" brushRef="#br0" timeOffset="450">224 874 1746 0,'0'0'369'16,"0"0"-292"-16,0 0-51 16,0 0 130-16,0 0 7 15,0 0-65-15,167 10-16 16,-108-10-47-16,6-13-28 16,21-5-14-16,-21 10-334 15,-9 2-995-15</inkml:trace>
  <inkml:trace contextRef="#ctx0" brushRef="#br0" timeOffset="646">1108 780 2029 0,'0'0'345'0,"0"0"-345"16,0 0-54-16,0 0-247 16,0 0-970-16</inkml:trace>
  <inkml:trace contextRef="#ctx0" brushRef="#br0" timeOffset="1195">1920 361 1684 0,'0'0'379'0,"0"0"-269"15,0 0 34-15,0 0 124 16,-177-21-65-16,131 34-160 15,4 19 13-15,2 15-21 16,11 5 18-16,16-4-4 0,13 3-47 16,0-13 14-16,39-9-16 15,17-11-99-15,9-18-52 16,7-6-50-16,-2-33-102 16,-11-7 51-16,-17-7 95 15,-19 3 157-15,-20 2 35 16,-3 10 101-16,0 9 127 15,-22 10-6-15,-1 6-13 16,0 13-66-16,3 0-90 16,10 26-1-16,10 22-51 15,0 10-22-15,0 15 20 16,30 9-13-16,8 4-6 16,1 0 9-16,1-7-24 15,-10-1 40-15,-7-11-40 16,-14-14 20-16,-9-16-20 0,-3-3 16 15,-33-20 2-15,-10-1 0 16,-10-13-18-16,4 0 12 16,4-7-12-16,11-25-3 15,18-3-10-15,15-10 10 16,4-2-42-16,66-30-81 16,-1 18-242-16,-3 6-484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7:33.86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468 281 1294 0,'0'0'254'16,"0"0"-158"-16,0 0 25 16,0 0 69-16,0 0-91 15,0 0-47-15,-20-91 8 16,0 81 8-16,-9 2 18 15,-4 8-39-15,-3 0-14 16,-7 0 40-16,-6 20-72 16,1 19 10-16,-5-2 13 15,7 17-14-15,7-1-9 16,13 0-1-16,9 3 12 16,14 1 48-16,3 8-44 15,0-1 14-15,20-3 31 0,9-2-19 16,4-8-41-16,4-10 23 15,-2-9-8-15,4-8-11 16,0-16-5-16,7-8 0 16,3 0-1-16,4-20-34 15,12-30-21-15,8-11-9 16,7-13-48-16,13-9 10 16,-2-3-18-16,0-2 111 15,-4 6 10-15,-16 2 0 16,-14 7 7-16,-23 10 0 15,-17 11 14-15,-17 10 23 16,0 5-20-16,-17 9 56 0,-17 9 18 16,-6 11-8-1,-3 8-25-15,1 0 8 0,-1 19-25 16,7 23 22-16,7 4-56 16,5 19 11-16,12 2 17 15,1 16-23-15,5-3-19 16,6 4 0-16,0 0 6 15,0-8 3-15,0-8-9 16,0-15 0-16,0-5-2 16,0-22-35-16,11-15-8 15,-8-5-15-15,3-6 3 16,3 0 56-16,5-17-40 16,5-16 41-16,4-8 0 0,10-3-15 15,2-2 9 1,5 0-23-16,-1 5 29 0,-2 9-13 15,-8 15 5-15,-4 17 8 16,-8 0 0-16,0 43 32 16,-3 10 47-16,1 12-34 15,1 3-11-15,7-10 3 16,8-10-36-16,0-16-1 16,6-14 0-16,-1-18-52 15,-4 0-10-15,-1-21 6 16,-9-23-16-16,-5-2 39 15,-5-8-28-15,-9 10 61 16,0 8 3-16,-3 19 24 16,0 5 74-16,0 12 17 0,0 12-61 15,0 29 7-15,0 8-52 16,5 5 15-16,4-7 3 16,2-3-29-16,4-11-1 15,-1-12-26-15,-5-16-47 16,-5-5-74-16,-4 0-183 15,0-26-351-15</inkml:trace>
  <inkml:trace contextRef="#ctx0" brushRef="#br0" timeOffset="135">1335 394 1694 0,'0'0'626'0,"0"0"-474"16,0 0-128-16,0 0-24 15,0 0-67-15,0 0-636 16</inkml:trace>
  <inkml:trace contextRef="#ctx0" brushRef="#br0" timeOffset="780">1692 808 1303 0,'0'0'561'15,"0"0"-523"-15,0 0-20 0,0 0 14 16,0 0-6-16,0 0-26 16,196-26-7-1,-160 5-33-15,-10-3 14 0,-12 4-12 16,-14-1 33-16,0 2 5 15,-26 0 21-15,-11 7 42 16,-5 9 45-16,-1 3 47 16,-2 0 15-16,8 21-35 15,9 11 12-15,11 13-25 16,11 4-69-16,6 8-23 16,3-11-9-16,29-1-11 15,7-13-10-15,14-11-67 0,2-15-90 16,4-6 41-1,4-6-4-15,-4-32-74 0,-11-7 48 16,-8-5 21-16,-10 0 97 16,-15 9 28-16,-4 11 0 15,-8 16 175-15,-3 8 83 16,0 6-36-16,0 6-85 16,0 25-76-16,0 9 34 15,0 1-65-15,17-3-16 16,6-12 1-16,5-8-15 15,6-9-64-15,5-9 2 16,-1-18 31-16,-1-17 3 16,-7-12-60-16,-7 3 32 15,-8 3 56-15,-7 8 0 0,-5 14 48 16,-3 9 58-16,0 10-9 16,0 0-15-16,3 10-67 15,0 15-9-15,4 11 39 16,-1-4-41-16,4-6-4 15,3-6-1-15,-4-1-76 16,2-19-166-16,-8 0-344 16,-3 0-670-16</inkml:trace>
  <inkml:trace contextRef="#ctx0" brushRef="#br0" timeOffset="1012">1807 578 1355 0,'0'0'524'16,"0"0"-464"-16,0 0-19 16,78-165 46-16,-36 112 62 15,-2 9-39-15,-10 9-110 16,-15 18-48-16,-4 4-72 15,-5 13-55-15,-3 0-312 16,-3 0-929-16</inkml:trace>
  <inkml:trace contextRef="#ctx0" brushRef="#br0" timeOffset="1118">2157 231 1600 0,'0'0'526'0,"0"0"-380"0,0 0-146 16,183 33-56-16,-117-33-1317 0</inkml:trace>
  <inkml:trace contextRef="#ctx0" brushRef="#br0" timeOffset="1494">3567 454 1724 0,'0'0'369'16,"0"0"-283"-16,0 0-41 15,0 0 66-15,-179-20 60 16,129 28-64-16,2 27-49 16,8 13 76-16,8 5 8 15,12 12-62-15,13-6 21 16,7-7-86-16,0-6 20 16,33-11-19-16,16-18-16 0,10-17-22 15,6 0-38-15,31-33-130 16,-18-4-343-16,-12-1-409 0</inkml:trace>
  <inkml:trace contextRef="#ctx0" brushRef="#br0" timeOffset="2154">3889 584 1490 0,'0'0'543'0,"0"0"-338"16,0 0-51-16,0 0 118 16,0 0-65-16,0 0-114 0,-167-43-27 15,128 68-40-15,5 15 42 16,6 3 2-16,5 10-47 16,12-5 13-16,11-4-26 15,0-10 1-15,31-7-22 16,8-9-32-16,7-18-37 15,5 0-4-15,-1-6-92 16,-7-20-46-16,-11 0 76 16,-9-1 97-16,-10 6 38 15,-7 8 22-15,-6 9 51 16,0 4 95-16,0 0-31 16,0 0-24-16,0 13-33 0,0 14-33 15,0 2-11-15,20-1-25 16,6-14-24-16,7-8-33 15,-1-6-76-15,5 0 20 16,-7-18-14-16,-7-16 13 16,-3-5 43-16,-11 0 66 15,-6 4 5-15,-3 10 92 16,0 12 5-16,0 1 80 16,-3 12-4-16,-6 0-77 15,1 29-29-15,5 13-47 16,3-2 22-16,0 5-5 15,14-4-36-15,17-6-2 16,15-11-4-16,10-6-27 0,3-18 11 16,1 0-60-16,-9-12 50 15,-8-22 30-15,-13-5-67 16,-21-12 68-16,-9-2 26 16,-6 5 22-16,-36 2 55 15,-11 9-39-15,-10 15 31 16,6 8-13-16,3 10-70 15,12 4-12-15,22 6-14 16,20 34-192-16,0-15-400 16,29 2-938-16</inkml:trace>
  <inkml:trace contextRef="#ctx0" brushRef="#br0" timeOffset="2345">5168 788 2246 0,'0'0'597'0,"0"0"-431"15,0 0-19-15,0 0-17 16,0 0-89-16,24 176-41 16,-99-76-98-16,6-16-433 15,-1-10-989-15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7:36.86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386 313 1393 0,'0'0'221'0,"0"0"-101"0,0 0-20 16,0 0 59-16,0 0 6 15,0 0-82-15,-210-58 1 16,165 58 10-16,-1 23-21 16,10 18 1-16,10 6 11 15,9 12-17-15,14 0 10 16,3-1-41-16,11-13-2 16,27-4-17-16,21-17-18 15,11-9-20-15,10-15-72 0,33-21-114 16,-19-18-327-1,-18 7-358-15</inkml:trace>
  <inkml:trace contextRef="#ctx0" brushRef="#br0" timeOffset="620">756 345 1612 0,'0'0'545'0,"0"0"-365"16,0 0 18-16,0 0 9 15,0 0-37-15,-173 67-70 16,134-22-79-16,8 2 25 16,16 3-8-16,8-2-23 15,7-4-15-15,0-10-5 0,27-7-43 16,8-15-22 0,7-12-69-16,1 0 14 0,-4-18-2 15,-5-16 12-15,-5-5 32 16,-13-2 64-16,-7 14 19 15,-4 9 39-15,-5 18 7 16,0 0 73-16,0 0-36 16,0 12-59-16,6 3-9 15,11 3-15-15,6-3-17 16,2-15-24-16,9 0-41 16,-2-8 10-16,-2-23 28 15,-4-1 16-15,-3 2 19 16,-11 13 9-16,-2 1 37 0,0 16 45 15,-3 0-54 1,2 16 61-16,5 7-31 16,-2 3-40-16,2 1-18 0,-1-3 1 15,-7-6 5-15,-2-13-4 16,-4-5 19-16,0 0-14 16,0 0 27-16,0-5-23 15,-7-16-11-15,7-3-4 16,0-2 4-16,0-4 2 15,26 6-2-15,11 4-12 16,2 6 12-16,4 14 12 16,-4 0 18-16,-4 25-2 15,-8 29 42-15,-4-1 10 0,-8 6-74 16,-1 0 32 0,-5-11-12-16,-1-11-17 0,-2-18-9 15,0-10-101-15,-6-9-138 16,0-22-300-16,0-11-1557 0</inkml:trace>
  <inkml:trace contextRef="#ctx0" brushRef="#br0" timeOffset="870">445 298 1677 0,'0'0'255'0,"0"0"-195"0,0 0 1 15,0 0 76-15,161-195-10 16,-109 148-34-16,-10 15 29 16,-11 11 29-16,-19 21-74 15,-5 0-35-15,19 9-42 16,-3 22-179-16,10-12-688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7:38.23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0 237 1513 0,'0'0'365'15,"0"0"-220"-15,0 0 73 16,0 0 26-16,0 0-104 16,0 0-16-16,66 196-118 0,-66-139 22 15,0-4 9-15,0-14-28 16,0-17-9-16,0-10 20 16,0-12-20-16,0-6 49 15,0-35-49-15,0-13-2 16,0-15-9-16,9-8 11 15,24 1-21-15,7 7-9 16,5 17 30-16,1 16-21 16,-4 24 43-16,-2 12-22 15,-11 12 57-15,-3 26-11 16,-2 10-7-16,-9 5-15 16,-4-9 3-16,-8-3 10 15,0-9-37-15,-3-11-31 0,0-15-78 16,0-6-237-1,0 0-380-15</inkml:trace>
  <inkml:trace contextRef="#ctx0" brushRef="#br0" timeOffset="680">701 234 1610 0,'0'0'495'15,"0"0"-341"-15,0 0 1 16,0 0 149-16,0 0-134 0,-168 29-62 16,132-3-22-16,7 4-29 15,12 2-18-15,11 3-37 16,6 4 4-16,0-1-6 16,26-3-23-16,8-2-58 15,1-7-16-15,1-14-60 16,-4-9 2-16,-2-3 26 15,-4-3 25-15,-9-29 83 16,-4-7-40-16,-6 4 61 16,-7 5 31-16,0 16 46 15,0-1 73-15,0 15 32 16,0 0-67-16,0 0-51 16,0 24-64-16,3-1 0 15,16 4-6-15,4-9-30 16,0-10-55-16,0-8-30 0,2 0 24 15,0-18 74-15,-7-17-31 16,2-12 54-16,-1 3 15 16,-2 0-8-16,-6 11 16 15,-2 13 14-15,-3 20-16 16,2 0 35-16,-2 18-18 16,0 20 9-16,1 12 1 15,2 0-46-15,-2-3-2 16,0-2 12-16,-1-19-3 15,-3-18-9-15,-3-4 8 16,0-4-8-16,0-6 34 16,0-22-33-16,0-9-1 15,0-2-5-15,0-2 5 0,0 3 16 16,17 6-16-16,6 12 0 16,3 1 38-16,-4 19-26 15,1 0-3-15,-3 12 30 16,-3 21 1-16,-7-1 8 15,-1 3-48-15,2 2 0 16,1-16-1-16,5-2-66 16,12-19-226-16,-2 0-366 15,-1-6-632-15</inkml:trace>
  <inkml:trace contextRef="#ctx0" brushRef="#br0" timeOffset="1185">1571 157 1222 0,'0'0'833'16,"0"0"-600"-16,0 0 38 15,0 0 99-15,-182 86-157 16,134-42-93-16,13 3-20 16,16-4-75-16,11-1-16 15,8-10-9-15,11-5-19 16,25-7 8-16,10-7-144 15,5-13-10-15,3 0-28 16,-3-7 59-16,-8-25-170 16,-10-2 134-16,-16-6 170 0,-8 2 31 15,-9 6 83-15,0-1 67 16,-3 13 94-16,-14-1-60 16,5 14-46-16,1 7-64 15,8 0-74-15,3 28-4 16,0 16-27-1,0 14 0-15,3 16 9 0,17 6-9 16,6 5-7-16,10 7 7 16,10 5 7-16,3-9 22 15,-2-2-29-15,-5-3 0 16,-10-9 48-16,-12-9-41 16,-14-19-1-16,-6-2 17 15,-9-11-10-15,-31-12 32 16,-8-10-44-16,-5-11-1 15,-2 0 27-15,5-11-27 0,15-31-20 16,15-14-23 0,20-12-7-16,0-15 31 0,52-58-195 15,4 18-524-15,-4 7-1614 0</inkml:trace>
  <inkml:trace contextRef="#ctx0" brushRef="#br0" timeOffset="1615">341 0 1455 0,'0'0'600'16,"0"0"-442"-16,0 0 44 0,0 0 84 16,0 0-56-16,0 0-58 15,0 0-106-15,91 99-35 16,-55-89-22-16,7-10-9 16,2 0-21-16,-2-10-178 15,2-26-156-15,-8 11-246 16,-11 8-1281-16</inkml:trace>
  <inkml:trace contextRef="#ctx0" brushRef="#br0" timeOffset="1919">749 1136 1807 0,'0'0'638'16,"0"0"-480"-16,0 0 31 15,0 0 49-15,0 0-77 16,0 0-161-16,0 0-146 0,17-87-223 16,0 46-1209-16</inkml:trace>
  <inkml:trace contextRef="#ctx0" brushRef="#br0" timeOffset="2487">2250 794 1458 0,'0'0'578'16,"0"0"-413"-16,0 0 54 16,0 0 34-16,0 0-53 15,0 0-57-15,0 0-113 16,35 17 12-16,-35 12-5 16,0 3-37-16,-7 1-101 15,-3-6-150-15,1-7-226 0,3-8-305 16</inkml:trace>
  <inkml:trace contextRef="#ctx0" brushRef="#br0" timeOffset="2865">2723 746 1674 0,'0'0'520'0,"0"0"-469"16,0 0-40-16,0 0 34 16,0 0-45-16,0 0-208 0,0 0-19 15,60-25-259 1,-44 19-873-16</inkml:trace>
  <inkml:trace contextRef="#ctx0" brushRef="#br0" timeOffset="3048">3109 675 1595 0,'0'0'321'0,"0"0"-233"16,0 0-63-16,0 0-25 16,0 0-19-16,0 0-234 15,0 0-614-15</inkml:trace>
  <inkml:trace contextRef="#ctx0" brushRef="#br0" timeOffset="3193">3386 667 2232 0,'0'0'488'0,"0"0"-408"15,0 0-80-15,0 0-186 16,0 0-2243-16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7:45.51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 0 869 0,'0'0'266'0,"0"0"-205"15,0 0 14-15,0 0 73 16,0 0-33-16,0 0 14 16,0 0-8-16,0 0 18 15,-3 0 77-15,-2 0-97 0,5 0-6 16,0 0-18-16,0 0-51 16,0 0-29-16,0 0 3 15,0 16-18-15,0 1 13 16,8 11-13-16,1-3-1 15,14 4-69-15,0-5-320 16,-4-6-1594-16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8:36.30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92 1796 0,'0'0'358'16,"0"0"-204"-16,0 0 6 15,0 0 99-15,0 0-59 16,0 0-54-16,167 0 10 0,-79 0-60 16,17-3-57-16,6-9 25 15,10 0-35-15,4 1 4 16,-1-4 4-16,-13 0-20 15,-18 7 22-15,-22 2-32 16,-18 6-7-16,-21 0-6 16,-9 0-63-16,-6 0-45 15,9 0-176-15,-4 0-417 16,9-10-552-16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9:15.54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2239 0,'0'0'553'0,"0"0"-418"0,0 0 14 16,0 0-59-16,0 0-90 15,0 0-607-15,0 0-1776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8:36.45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2472 0,'0'0'0'0,"0"0"-19"16,0 0-692-16,0 0-391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8:36.59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1766 0,'0'0'756'0,"0"0"-756"16,0 0-13-16,0 0-351 15,0 0-874-15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8:36.89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62 0 2557 0,'0'0'324'0,"0"0"-227"16,0 0-42-16,0 0 129 0,0 0-74 16,0 0-25-1,0 0-39-15,167 205 7 0,-101-110-20 16,-1 5 19-16,3 3-19 16,1 2-13-16,-7-15-5 15,0-8-6-15,-9-14-3 16,-7-17-12-16,-14-16-44 15,-5-18-55-15,-21-17-73 16,-6 0-453-16,0-6-356 0</inkml:trace>
  <inkml:trace contextRef="#ctx0" brushRef="#br0" timeOffset="254">0 1122 1463 0,'0'0'1065'16,"0"0"-878"-16,0 0-128 15,0 0-40-15,0 0 117 16,100-210-9-16,-18 108-84 16,17-12-31-16,12-11 5 15,7 1 8-15,-10 12-1 16,-9 18-13-16,-25 21-22 15,-21 26 8-15,-21 20-93 16,-4 24-216-16,-13 3-356 16,-2 0-1035-16</inkml:trace>
  <inkml:trace contextRef="#ctx0" brushRef="#br0" timeOffset="449">1479 527 2521 0,'0'0'450'0,"0"0"-426"15,0 0-21-15,0 0 128 16,0 0-39-16,213 0-92 16,-140 0-38-16,24 0-307 15,-15 0-299-15,-17 0-1428 0</inkml:trace>
  <inkml:trace contextRef="#ctx0" brushRef="#br0" timeOffset="594">1623 968 2882 0,'0'0'369'0,"0"0"-267"15,0 0-102-15,0 0 32 16,219 0-32-16,-123-2-297 15,-11-13-1203-15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8:35.44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0 121 1395 0,'0'0'276'16,"0"0"-144"-16,0 0 49 16,0 0 128-16,0 0-74 15,0 0-27-15,0-28-84 16,0 28-34-16,0 0 14 16,0 0-29-16,0 0-22 15,0 0-13-15,12 20-31 16,7 28-9-16,15 21 54 15,1 15-54-15,4 16 34 0,4 1-34 16,-7-7 6 0,1-8 1-16,-5-16 7 0,-7-8-10 15,0-13-4-15,-10-10-7 16,-1-13 5-16,-5-10 2 16,-5-14 0-16,2-2 6 15,0-20 11-15,8-65-4 16,15-66 3-16,7-11-15 15,-2 8-2-15,1 25-6 16,-16 53 7-16,-2 5-6 16,-8 12 15-16,-4 23-18 15,-2 22-68-15,3 14-172 16,17 14-425-16,3 25 94 16,4-1-482-16</inkml:trace>
  <inkml:trace contextRef="#ctx0" brushRef="#br0" timeOffset="499">1017 197 1117 0,'0'0'815'0,"0"0"-610"16,0 0-53-16,0 0 62 15,0 0 11-15,9 156-52 16,-4-86-106-16,-2 7 7 0,0 1-36 15,-3-5-3-15,3-8-8 16,-3-13-26-16,0-11 28 16,0-17-29-16,0-15 0 15,0-9 3-15,0 0 12 16,0-33-13-16,0-22 11 16,-17-22-12-16,-9-20 21 15,1-10-22-15,-1 4 9 16,6 9-10-16,9 17 2 15,11 22 9-15,0 14 21 16,0 11-17-16,26 9 11 16,11 7-23-16,5 3 15 15,11 0-12-15,2 9-4 16,4 2 4-16,0 0-5 16,-7 21 6-16,1 23 5 0,-7 15 4 15,-10 20-8-15,-10 9 16 16,-12 13-23-16,-14 0 9 15,0 1-3-15,-34-5 6 16,-14-5 0-16,-9-16-12 16,-2-18 7-16,0-13-16 15,4-21 9-15,10-13-1 16,2-11-53-16,16 0-214 16,12-15-687-16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8:40.18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479 13 973 0,'0'0'1181'0,"0"0"-986"0,0 0-135 15,0 0 53 1,0 0 93-16,0 0-42 0,-206-29-136 16,151 65 32-1,2 13 18-15,-3 14 16 0,10 10-26 16,14 1-28-16,10-3 19 15,14-10-16-15,8-11-33 16,11-12-11-16,24-14 1 16,18-12-2-16,6-12-10 15,9 0-76-15,31-33-51 16,-17-5-218-16,-11 2-550 0</inkml:trace>
  <inkml:trace contextRef="#ctx0" brushRef="#br0" timeOffset="698">918 76 1942 0,'0'0'629'15,"0"0"-467"-15,0 0 83 16,0 0 10-16,0 0-104 16,0 0-93-16,0 0-52 15,-147 52 15-15,108 1-7 16,-1 10-2-16,8-2-12 0,5 1 1 16,15-9 0-1,4-9-1-15,8-11-15 0,0-16-13 16,20-14-19-16,16-3-134 15,7-15-18-15,5-26-28 16,3-5 18-16,-6-8 9 16,-8 10 80-16,-12 6 115 15,-8 14 5-15,-11 15 79 16,-6 9 142-16,0 0-20 16,0 18-101-16,3 15-31 15,3 8-33-15,11 0-18 16,3-3-11-16,10-8-7 0,2-10-16 15,4-14-58-15,4-6-75 16,-1-9 49 0,-4-29 33-16,5-12 29 0,-7-6 24 15,-4 0 28-15,-9 7-9 16,-6 9 67-16,-11 16 43 16,-3 14 49-16,0 10-4 15,0 0-52-15,0 19-30 16,-7 23-68-16,0 14 2 15,4 3 11-15,3 3-14 16,3-4-9-16,33-11 7 16,13-11-7-16,16-15 0 15,8-21-30-15,-1 0 3 16,-7-35-46-16,-15-13 8 16,-24-8 65-16,-26-2 68 0,0-1 40 15,-49 6 20-15,-21 12-87 16,-4 14 4-16,1 13-39 15,15 14-6-15,19 0-189 16,22 0-943-16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8:38.60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430 534 1713 0,'0'0'284'15,"0"0"-207"-15,0 0 7 16,0 0 110-16,0 0 9 0,-183-32-121 16,133 47-42-16,2 23 50 15,2 15-20-15,7 12 1 16,5 14-30-16,19 4-29 15,4-3 21-15,11-7-33 16,0-8 0-16,20-15-6 16,14-15 6-16,11-14-20 15,7-18-44-15,13-3-33 16,11-29 33-16,9-31-63 16,14-22 10-16,3-18 4 15,8-17-4-15,-2-8 86 16,-3-2 13-16,-17 13 18 0,-19 14 31 15,-25 17-16 1,-26 19 72-16,-18 9 67 0,0 18-21 16,-18 8 50-16,-22 5-32 15,-2 12-25-15,-1 12-20 16,-4 0-79-16,4 10 6 16,5 24-22-16,5 23-10 15,7 16-1-15,10 19 0 16,5 13 1-16,8 7 8 15,3 3-9-15,0-5 0 16,0-11-6-16,0-13 2 16,7-15-23-16,3-18-12 15,-4-21-21-15,4-14 45 16,-4-16-51-16,8-2-24 16,3-22 51-16,9-23 21 0,5-11 17 15,9-6-5-15,5 3 6 16,3 7-10-16,-6 13 11 15,-7 15-1-15,-5 22 0 16,-7 2-20-16,-3 23 20 16,-3 25 35-16,-2 2-21 15,5-1-2-15,-1-5 0 16,1-14-12-16,6-15 0 16,1-15-8-16,2 0-40 15,-3-18-35-15,4-20 35 16,-7-3 38-16,-3 2-7 15,-11 13 17-15,-3 11 57 16,-2 15 13-16,-4 0 2 0,4 23-54 16,-1 21-5-16,0 10 31 15,0 2-34-15,7 0-10 16,-4-12 18-16,5-15-18 16,-2-11-42-16,-3-18-146 15,-6-15-141-15,0-24-189 16,0-7-1271-16</inkml:trace>
  <inkml:trace contextRef="#ctx0" brushRef="#br0" timeOffset="141">1400 390 2268 0,'0'0'566'16,"0"0"-487"-16,0 0-65 15,0 0-14-15,0 0-43 16,0 0-339-16,0 0-845 0</inkml:trace>
  <inkml:trace contextRef="#ctx0" brushRef="#br0" timeOffset="813">1760 841 1692 0,'0'0'202'16,"0"0"-139"-16,0 0-50 0,0 0 85 15,0 0-57-15,0 0-41 16,190-3-26-16,-161-14-60 16,-9-1 11-16,-17 1 75 15,-3 1 64-15,-3-2 74 16,-23 1 16-16,-11 3-15 15,1 3 20-15,-4 0-42 16,8 11 25-16,-1 0-12 16,7 22-79-16,6 19 3 15,8 12-21-15,8 14-32 16,4 4 19-16,0-3-20 16,13-4 1-16,13-7-1 15,8-16 0-15,2-17-11 16,7-20-63-16,2-4-101 15,7-21 36-15,-2-27-15 0,-1-9 43 16,-10-1 31-16,-7 2 80 16,-9 11 29-16,-10 13 101 15,-7 18 23-15,-6 10 66 16,0 4-66-16,0 15-83 16,0 20 2-16,0 17-52 15,0-3 29-15,14 1-49 16,9-9-15-16,6-9 2 15,10-14 4-15,4-15-33 16,-4-3-63-16,1-18 8 16,-4-26 43-16,-7-5 24 15,-3-8-3-15,-9 7 33 16,-4 10 42-16,-10 13 45 0,0 15 58 16,-3 12-39-16,0 0-9 15,0 14-68-15,0 22-20 16,0 8 7-16,0 3-11 15,11-2-5-15,-2-11 0 16,5-12-89-16,-5-12 3 16,-9-10-218-16,0-6-537 15,0-17-404-15</inkml:trace>
  <inkml:trace contextRef="#ctx0" brushRef="#br0" timeOffset="1050">1822 549 1691 0,'0'0'332'0,"0"0"-243"16,0 0-30-16,0 0 159 15,0 0-34-15,160-177-14 16,-101 134-106-16,-3 7-6 15,-10 13-58-15,-14 11-27 16,-2 6-238-16,-10 6-302 16,-3 0-1079-16</inkml:trace>
  <inkml:trace contextRef="#ctx0" brushRef="#br0" timeOffset="1156">2339 195 1958 0,'0'0'507'0,"0"0"-392"16,0 0 125-16,0 0-67 15,200 10-173-15,-125 4-113 16,-6-1-778-16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8:41.83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231 542 130 0,'0'0'1532'0,"0"0"-1278"16,0 0-184-16,0 0 120 16,0 0-17-16,0 0-46 15,-174 102-44-15,147-43-38 16,7 6 3-16,14 0-23 15,6 0-13-15,0-7-2 16,6-10-10-16,25-13-23 16,4-15-41-16,15-20-106 15,1 0-28-15,9-36 35 16,-4-22 52-16,-5-9 86 16,-5-4 25-16,-16 9 114 15,-10 12 124-15,-14 15-54 0,-6 20 0 16,0 15-2-1,0 0-71-15,-6 38-45 0,-1 13-51 16,4 7-8-16,3 2 17 16,0-11-24-16,22-11-1 15,12-11-6-15,8-18-34 16,4-9 40-16,7-15-112 16,-1-35-6-16,-4-12 82 15,-1-3 4-15,-18 7 33 16,-9 14 54-16,-14 16 56 15,-6 20 40-15,0 8-100 16,0 0 12-16,0 25-29 16,0 19-27-16,0 5-12 15,0 4 1-15,0-8 5 16,14-8-1-16,8-8-53 0,4-11-15 16,11-18-212-16,-8 0-372 15,1-15-801-15</inkml:trace>
  <inkml:trace contextRef="#ctx0" brushRef="#br0" timeOffset="355">1353 604 2089 0,'0'0'650'0,"0"0"-560"15,0 0 107-15,0 0-11 16,-216 91-59-16,171-44-10 0,14 3-116 15,12 0 23-15,19-3 6 16,0-3-30-16,10-6-12 16,27-14-30-16,8-13-45 15,1-11-36-15,2 0-107 16,-8-17 86-16,-7-18 95 16,-10-1 49-16,-11 3 47 15,-4 10 50-15,-8 9 49 16,0 8 30-16,0 6-94 15,0 0-49-15,0 3 9 16,3 20-42-16,6 3-6 0,2 7 6 16,1-6-18-1,4-7-18-15,-5-2-187 0,-11-18-238 16,0 0 126-16,0 0-662 16</inkml:trace>
  <inkml:trace contextRef="#ctx0" brushRef="#br0" timeOffset="557">882 1 1795 0,'0'0'299'0,"0"0"-230"15,0 0-28-15,0 0 214 16,0 0-51-16,170 15-75 0,-167 18-60 15,-3 15-69 1,-33 19-30-16,-13-5-344 0,11-19-1911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8:46.53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237 0 1485 0,'0'0'264'0,"0"0"-161"0,0 0-4 16,0 0 44-16,0 0 8 16,0 0-6-16,-163 224-104 15,136-109 39-15,7 17 22 16,8 6-50-16,9-25-33 15,3 5-4-15,0-18-9 16,23-20-6-16,39-13-67 16,-7-21-208-16,1-25-311 0</inkml:trace>
  <inkml:trace contextRef="#ctx0" brushRef="#br0" timeOffset="395">715 561 1852 0,'0'0'314'16,"0"0"-274"-16,0 0 8 16,0 0-3-16,0 0 30 15,0 0 1-15,0 0-55 16,139 182-6-16,-133-134-6 15,-3-11-9-15,-3-7 13 16,0-12-6-16,0-17-7 16,0-1 36-16,0-4-36 0,0-35-9 15,0-11-27 1,6-5 36-16,10-2-13 0,10 10 13 16,2 10 0-16,0 10 31 15,1 15-2-15,2 12 2 16,-5 0 10-16,-1 26 3 15,-5 15 3-15,-3 7-36 16,-7 1-11-16,0-2 7 16,-4-5-7-16,1-10-15 15,2-8-87-15,-3-9-169 16,-6-11-263-16</inkml:trace>
  <inkml:trace contextRef="#ctx0" brushRef="#br0" timeOffset="914">1505 631 1760 0,'0'0'471'16,"0"0"-289"-16,0 0-17 15,0 0 13-15,0 0-48 16,-187 62-62-16,151-12 0 15,10 2-59-15,15 5 13 16,11-7 11-16,3-5-33 16,34-14-23-16,11-10-62 15,6-15-87-15,-3-6 29 0,2-15-47 16,-13-24 74 0,-8-4 95-16,-12-5 21 0,-10 7 63 15,-4 6 87-15,-6 11 19 16,0 7 40-16,0 11-88 15,0 6-2-15,0 0-67 16,6 32-52-16,14 22-3 16,3 16 3-16,7 13 11 15,2 9 11-15,2-1-22 16,2-3 0-16,-4-6 2 16,-2-6 5-16,-18-7 10 15,-9-14-17-15,-3-7 0 16,-19-13 4-16,-19-8-4 15,-9-13 0-15,-2-10 16 16,0-4-16-16,7-12-25 0,2-29-8 16,10-17-5-16,15-18 22 15,15-9-101-15,0-7-57 16,68-28-51-16,-6 24-330 16,1 15-362-16</inkml:trace>
  <inkml:trace contextRef="#ctx0" brushRef="#br0" timeOffset="1611">2261 646 1631 0,'0'0'340'15,"0"0"-128"-15,0 0-56 16,0 0 79-16,0 0-1 15,-186-18-119-15,143 39-49 16,4 11-27-16,5 13-5 16,11 1-10-16,14 5-23 15,9-1-1-15,0-6 13 16,23-10-13-16,17-9-119 16,8-13-67-16,8-12-16 15,-1-6-15-15,-2-29-80 16,-7-10 134-16,-10-8 115 15,-10 4 48-15,-12 7 7 0,-8 13 117 16,-6 10 106-16,0 19 82 16,0 0-174-16,0 27-74 15,-3 20 17-15,3 9-36 16,0-3-16 0,19-8-29-16,16-13-58 0,12-20-6 15,2-12-107-15,0-10-9 16,-4-31 14-16,-5-13 39 15,-10-4 86-15,-7-3 41 16,-8 8 38-16,-4 9 107 16,-11 17 27-16,0 15 13 15,0 12 39-15,0 9-143 16,0 34-59-16,0 14 5 0,0 12 0 16,0-3 0-16,16-7-27 15,13-12 0-15,8-14 0 16,2-18-11-16,4-15-44 15,-4-4-35-15,-4-34 6 16,-4-9 38-16,-9-8-33 16,-5-2 79-16,-5 10 6 15,-9 12 22-15,-3 17 78 16,0 15 11-16,0 3-53 16,0 19-44-16,0 24-14 15,0 7-6-15,0 4 21 16,0-6-14-16,0-11-14 15,11-9-49-15,6-16-123 0,5-12 33 16,-7 0-471-16,-4-12-1256 16</inkml:trace>
  <inkml:trace contextRef="#ctx0" brushRef="#br0" timeOffset="1899">1865 526 1549 0,'0'0'271'0,"0"0"-175"0,0 0 88 16,0 0 56-1,156-158-63-15,-110 135-67 0,-6 11-107 16,-4 5-3-16,-3 7-91 16,-7 0-204-16,6 0-6 15,-9 0-102-15,-3 0-339 0</inkml:trace>
  <inkml:trace contextRef="#ctx0" brushRef="#br0" timeOffset="2039">2346 253 398 0,'0'0'529'0,"0"0"-205"16,0 0-32-16,0 0-112 15,0 0 16-15,0 0-1 16,190-82 0-16,-164 95-6 16,0 10-75-16,0-6-32 15,4-5-46-15,2-8-36 0,8-4-9 16,16-25-235-16,-8-13-304 16,-11 3-834-16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8:49.64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5 640 1582 0,'0'0'219'0,"0"0"-117"0,0 0 8 16,0 0 89-16,0 165-74 16,3-116-116-16,0-2 12 15,-3-5-21-15,0-10 1 16,0-11 4-16,0-12 14 15,0-9-16-15,0 0 42 16,-6-26-45-16,6-16 0 16,0-11 3-16,3-6 4 15,30-3-8-15,10 4 25 0,5 10-11 16,4 10 51 0,-2 21-36-16,-7 17 62 0,-7 0-29 15,-10 38-12-15,-6 16 59 16,-8 7-71-16,-2 6 32 15,-1 1-33-15,-1-9-20 16,-2-9-16-16,0-12 0 16,2-11-3-16,1-15-6 15,5-12-106-15,8 0 13 16,7-28 53-16,8-21-54 16,8-19 38-16,7-11 8 15,10-12-8-15,11-3-44 16,6-5-34-16,1 5 97 0,-1 12 45 15,-13 9 1-15,-19 16 22 16,-24 16 83 0,-17 12 33-16,-6 11 42 0,0 8-40 15,-26 10 32-15,-11 0-63 16,-2 0-97-16,-4 28 37 16,1 7-23-16,5 6-19 15,6 4 28-15,8 8-35 16,6 2 0-16,6 10 0 15,8 7 6-15,3 2-6 16,0 1 0-16,0 5 1 16,-3-3-4-16,0-4 4 0,0-8-1 15,0-10 0-15,3-16-27 16,0-16 26-16,0-16-53 16,0-7-10-16,15-4 63 15,10-30 1-15,4-14 0 16,10-10 0-16,1-1-19 15,-1 2 17-15,-4 13-5 16,-5 18 7-16,-4 17-17 16,-9 9 43-16,-5 18-23 15,2 31 46-15,5 11-43 16,4 1 51-16,6 0-30 16,8-15-26-16,2-15 11 15,4-9-12-15,-4-20-44 16,-3-2-11-16,-7-18-63 15,-6-23 51-15,-3-12 37 0,-11-8 21 16,-1-2 9-16,-5 5 0 16,0 11 83-16,-3 18 13 15,0 17-33-15,0 12 37 16,3 8-68-16,4 34-31 16,-1 11 36-16,3 6-29 15,2 3 5-15,6-10-13 16,-2-7-9-16,2-16-10 15,-1-12-64-15,-7-13-141 16,-9-12-164-16,0-28-331 16,-6-9-1036-16</inkml:trace>
  <inkml:trace contextRef="#ctx0" brushRef="#br0" timeOffset="134">1425 516 1328 0,'0'0'1188'0,"0"0"-1127"15,0 0-48-15,0 0-13 16,0 0 0-16,0 0-218 16,0 0-866-16</inkml:trace>
  <inkml:trace contextRef="#ctx0" brushRef="#br0" timeOffset="803">1619 908 1810 0,'0'0'193'0,"0"0"-193"0,0 0-32 16,0 0 32-16,176 0 28 16,-123-27 19-16,-1-5-19 15,-6-1-15-15,-21 4 47 16,-14 3-2-16,-11 2 30 15,-6 7-22-15,-27 2 24 16,-4 8 24-16,-5 7 4 16,2 0-58-16,5 16 53 15,5 22-25-15,7 9-37 0,11 3-18 16,12 7-24 0,0-5 6-16,3-5-15 0,23-8-20 15,7-13 19-15,2-8-43 16,2-18-22-16,2 0-13 15,0-18 5-15,1-21 57 16,-5-13 16-16,4-4-50 16,-5-3 51-16,-5 6 0 15,-7 14 6-15,-2 19 45 16,-3 14-34-16,-8 6 42 16,2 21 11-16,-2 23-47 15,-2 9 4-15,2 0-12 16,2 1-9-16,-2-14 15 15,2-11-20-15,-8-14 17 16,-3-13-18-16,0-2-18 16,0-9-3-16,-14-22-24 0,-3-14 9 15,8-4 14-15,9-8-36 16,0 4 47-16,20 7 11 16,20 10-37-16,8 12 37 15,1 19 0-15,-2 5 31 16,-9 7 47-16,-5 36 15 15,-10 10 5-15,-6 8 22 16,-5-2-58-16,-5-5-14 16,0-14-20-16,-1-11-15 15,-2-10-13-15,-4-16-19 16,0-3-38-16,0-26-82 16,0-16-383-16,-13-5-496 0</inkml:trace>
  <inkml:trace contextRef="#ctx0" brushRef="#br0" timeOffset="1036">1592 568 1803 0,'0'0'224'16,"0"0"-223"-16,0 0 50 15,0 0 194-15,138-153-58 16,-79 118-61-16,-4 5-54 16,1 7 1-16,-10 11-28 0,-13 12-45 15,-4 0-194-15,-12 18-381 16,-4 5-584-16</inkml:trace>
  <inkml:trace contextRef="#ctx0" brushRef="#br0" timeOffset="1393">2787 0 2256 0,'0'0'501'0,"0"0"-463"16,0 0 62-16,170 51 126 15,-94 2-76-15,3 12-17 16,3 14-13-16,-5 6-67 15,-14 6 17-15,-21 7-41 16,-25 5-28-16,-17 6-1 16,-68 58-138-16,-14-28-202 0,-14-18-895 15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8:57.75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547 19 1166 0,'0'0'326'0,"0"0"-160"0,0 0-25 16,0 178 12-16,0-107 30 16,0 2-41-16,0 0 16 15,0-3-14-15,0-10-16 16,0-7-71-16,0-8-6 16,0-7-12-16,0-10-20 15,0-3-19-15,0-4-6 16,-10-3-70-16,-17-10-176 15,4-4-257-15,1-4-760 0</inkml:trace>
  <inkml:trace contextRef="#ctx0" brushRef="#br0" timeOffset="254">0 10 1709 0,'0'0'320'0,"0"0"-214"15,0 0-69-15,0 0 61 16,0 0-4-16,0 0-28 16,0 0 79-16,184-10-64 15,-99 10-35-15,13 0 18 0,7 0-13 16,6 0-51-1,23 0-52-15,-26 0-216 0,-26 0-374 16</inkml:trace>
  <inkml:trace contextRef="#ctx0" brushRef="#br0" timeOffset="748">1254 400 1423 0,'0'0'300'0,"0"0"-129"16,0 0 37-16,0 0 65 15,0 0-26-15,0 0-114 16,0 0 7-16,-173-73-58 16,134 78-9-16,2 24-22 15,4 16-28-15,7 5 17 16,9 6-2-16,14-4-38 16,3 2 0-16,3-12 0 15,34-11-17-15,8-15-50 16,12-16-62-16,-1 0-31 0,-2-33 24 15,-4-10 13 1,-15-8 69-16,-7 1 54 0,-13 11 51 16,-7 13 43-16,-5 11 65 15,-3 15 15-15,0 0-64 16,0 15-84-16,0 23 10 16,0 10 10-16,9 8-22 15,7-1-24-15,10-9-6 16,2-2-27-16,23-16-81 15,-8-7-373-15,-4-15-239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9:14.45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754 149 1222 0,'0'0'193'16,"0"0"-126"-16,0 0 97 16,0 0 0-16,0 0-30 15,0 0 5-15,-37-48-30 16,14 31 38-16,-2-2-11 15,-9 5 6-15,-2-5-7 16,-7 8-33-16,-5 5-14 16,-4 6-28-16,-7 0-30 15,3 6 13-15,-4 27-31 16,1 7 9-16,7 10 22 16,-1 9-43-16,11 10 16 15,7 4 16-15,12 5-25 0,9 4 38 16,14 3-36-1,0-3-7-15,11-8 17 0,18-7-2 16,10-10-17-16,10-14 9 16,7-9 0-16,6-14 3 15,10-10-12-15,7-10-23 16,3 0-26-16,23-22-233 16,-23-4-366-16,-17-4-699 0</inkml:trace>
  <inkml:trace contextRef="#ctx0" brushRef="#br0" timeOffset="322">1117 348 1971 0,'0'0'303'0,"0"0"-216"15,0 0-63-15,0 0 74 16,0 0-2-16,180-168-53 16,-137 121-2-16,-11 0-34 15,-6 12 60-15,-13 5 120 16,-7 15-51-16,-6 9-12 16,0 6 4-16,0 0-69 0,0 32-15 15,-6 24-29 1,-13 18-15-16,-1 15 36 0,0 11-36 15,3-2-9-15,8-1-25 16,3 23-95-16,6-21-203 16,-4-20-510-16</inkml:trace>
  <inkml:trace contextRef="#ctx0" brushRef="#br0" timeOffset="750">85 1285 1612 0,'0'0'338'15,"0"0"-155"-15,0 0 7 16,0 0 63-16,0 0-82 16,0 0-60-16,0 0-67 15,-39 15-21-15,75-10 61 16,10 6-26-16,19-7 15 16,11 0 11-16,15-4-58 15,8 0 11-15,9 0-7 16,0 0-24-16,-4 0 15 15,-2-4-14-15,-8 1-4 0,-9 3-3 16,-6 0 8-16,-10 0-8 16,-13 0 0-16,-14 12-14 15,-13 3 5-15,-9-3-79 16,-3-4 33-16,3 9-164 16,-1-9-337-16,-2-6-146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8:59.99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0 692 1901 0,'0'0'369'15,"0"0"-259"-15,0 0-110 16,0 0 105-16,0 0-8 16,0 0-23-16,0 0-37 15,157 124-26-15,-141-72 35 16,-5 2 15-16,-5-9-49 15,0-14-12-15,-3-9 11 16,0-14-4-16,-3-8 8 0,0 0 28 16,0-32-10-16,5-18-33 15,1-9-24-15,11-9-4 16,5 3-11-16,4 9 8 16,8 17 8-16,-6 19-3 15,1 20 26-15,-1 3 0 16,-3 41 0-16,-2 17 0 15,-3 11 1-15,0-1 0 16,2-4 20-16,-5-17-21 16,-5-11 6-16,-1-16-2 15,-11-16 13-15,0-7-17 16,0-4 46-16,-6-25-13 16,-8-16-18-16,1-3-8 15,10-6 11-15,3 1-18 0,3 5-4 16,30 7-2-16,10 13-5 15,2 9-4-15,4 16-13 16,-7 3-17-16,-8 22 26 16,-12 24 17-16,-2 10-21 15,-3 6 23-15,6-2 26 16,5-5 3-16,9-17-29 16,2-12 17-16,4-19-17 15,-4-7-36-15,1-13-109 16,-5-28 51-16,-2-8-35 15,-7-8 43-15,-6 5 21 16,-7 0 52-16,-3 12 13 16,-4 9 75-16,-6 18 14 0,0 13 60 15,0 0-66-15,0 17-52 16,0 22 23-16,0 8-5 16,4 3-19-16,2-2-10 15,14-10-20-15,6-11-27 16,16-14-54-16,7-13 53 15,4 0 8-15,-4-20-157 16,-7-18-33-16,-11-9 108 16,-6-4 12-16,-8 2 50 15,-8 4 40-15,-6 9 65 16,-3 13 100-16,0 14 37 16,0 9-47-16,0 0-60 15,0 18-86-15,0 20 19 16,0 10 11-16,0-4 5 0,0-4-34 15,14-7-10-15,9-14-31 16,10-15-29-16,10-4-59 16,8-4 98-16,-2-33-120 15,-2-10-107-15,-12-3 108 16,-8 0 85-16,-4 0-15 16,-11 11 63-16,-1 13 7 15,-8 15 173-15,-3 11-16 16,0 6-92-16,0 28 20 15,-3 14 66-15,-5 8-46 16,8 0-17-16,0-2-64 0,17-11 37 16,28-17 33-16,9-13-62 15,2-13-32-15,-11-9-80 16,-5-27-47-16,-14-10 84 16,-10-6 15-16,-13 0 28 15,-3 2 68-15,-3 3 46 16,-27 11-29-16,-5 9-25 15,2 13-18-15,-1 11-20 16,11 3-13-16,14 0-18 16,9 0-7-16,0 11-8 15,20 2-2-15,17-1-50 16,5-6 4-16,1-1 16 16,5 1-12-16,4 0 50 0,4 8 18 15,9 8 12 1,-5 7 29-16,-12 11-14 0,-8 12-26 15,-18 0 40-15,-5-1-35 16,-11-7 2-16,-6-15-8 16,0-10-16-16,0-15 1 15,0-4 15-15,0-2 6 16,0-27 5-16,0-9-11 16,0-10-18-16,14-5-1 15,12 3 1-15,4 5-12 16,2 10 10-16,1 11 20 15,-1 15-7-15,-1 9 19 16,1 0 16-16,4 27 77 16,7 11-4-16,-4 6 58 15,4 1-97-15,-7-4-10 0,-7-5 9 16,-3-10-61-16,-7-6 0 16,-8-12-31-16,-11-8-30 15,0 0-34-15,-14 0-150 16,-57-12-273-16,1-12-186 15,-4-3-964-15</inkml:trace>
  <inkml:trace contextRef="#ctx0" brushRef="#br0" timeOffset="199">1882 475 1679 0,'0'0'670'0,"0"0"-567"15,0 0-79-15,0 0 27 16,167-142 40-16,-82 107-51 16,0 8-29-16,-9 15-11 15,-17 12-76-15,-22 9-168 16,-19 17-134-16,-14 2-464 0</inkml:trace>
  <inkml:trace contextRef="#ctx0" brushRef="#br0" timeOffset="292">2488 244 18 0,'0'0'1919'16,"0"0"-1377"-16,0 0-370 16,147-162-120-16,-94 121-52 0,2 0-740 15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9:02.80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2099 0,'0'0'106'0,"0"0"-106"15,0 0-571 1,0 0-595-16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9:02.93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2760 0,'0'0'482'0,"0"0"-482"16,0 0-100-16,0 0-961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9:01.07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34 369 1418 0,'0'0'252'15,"0"0"-131"-15,0 0 5 0,0 0 84 16,0 0-51-16,0 0-94 15,0 0 29-15,39 105 32 16,-30-15-32-16,5 13-5 16,-5 0-77-16,5-5 9 15,-5-8-6-15,2-12-5 16,-2-16-10-16,-6-16-3 16,0-16 3-16,-3-15 14 15,0-9 2-15,0-6-4 16,0 0 48-16,-6-29-30 15,0-7-14-15,6-4-16 16,0-4 7-16,3 7-7 0,30 5 0 16,13 9-10-16,5 7 2 15,5 16-7-15,1 0 6 16,-6 7-19-16,-11 21-5 16,-17 11 33-16,-14 5-51 15,-9 1 51-15,-6 2 0 16,-34-6 12-16,-12-9 12 15,-13-5 44-15,0-9 15 16,-2-10 11-16,9-8-58 16,5 0 13-16,14-8-17 15,10-19-11-15,9-5-21 16,6-1-72-16,14-11-103 16,8 12-290-16,15 5-360 0</inkml:trace>
  <inkml:trace contextRef="#ctx0" brushRef="#br0" timeOffset="207">708 1027 1536 0,'0'0'286'0,"0"0"-133"16,0 0 43-16,29 176-8 15,-18-125-72-15,-2-8-64 16,1-7-51-16,-1-15-2 0,-3-9-197 16,-1-12-453-16</inkml:trace>
  <inkml:trace contextRef="#ctx0" brushRef="#br0" timeOffset="348">748 688 2018 0,'0'0'354'16,"0"0"-354"-16,0 0-43 15,0 0-111-15,0 0-426 0</inkml:trace>
  <inkml:trace contextRef="#ctx0" brushRef="#br0" timeOffset="713">1054 1098 1610 0,'0'0'225'16,"0"0"-164"-16,0 0-6 15,0 0-16-15,204 20-12 16,-145-20-15-16,-7-16-12 15,-10-7 0-15,-11 0 0 0,-25-4 18 16,-6 4 54 0,-6 0 49-16,-37 4 33 0,-10 6-1 15,-9 9 8-15,-7 4-73 16,7 0 78-16,3 26-53 16,10 10-21-16,16 8-8 15,13 5-54-15,17 5-2 16,3 3 3-16,23-4-22 15,19-6-9-15,15-9 0 16,8-11-33-16,6-17-79 16,39-10-183-16,-19 0-338 15,-6-22-844-15</inkml:trace>
  <inkml:trace contextRef="#ctx0" brushRef="#br0" timeOffset="976">1794 517 1903 0,'0'0'497'0,"0"0"-438"16,0 0 92-16,0 0 107 15,0 181-52-15,0-97-73 16,0 4-100-16,0 4 6 15,0-8-13-15,4 0-13 16,6-13-11-16,0-12-4 0,2-15-23 16,-1-17-122-16,-11-25-337 15,0-2-203-15,0 0-848 0</inkml:trace>
  <inkml:trace contextRef="#ctx0" brushRef="#br0" timeOffset="1143">1663 1003 1768 0,'0'0'476'16,"0"0"-356"-16,0 0 48 15,0 0 21-15,204-49-85 16,-136 24-104-16,1-5-31 16,-13 1-106-16,-17 0-51 0,-16 8-314 15,-20 4-411-15</inkml:trace>
  <inkml:trace contextRef="#ctx0" brushRef="#br0" timeOffset="1382">1107 615 1624 0,'0'0'244'0,"0"0"-187"16,0 0 92-16,0 0 126 16,216-141-99-16,-163 122-39 15,-7 7-44-15,-14 9-20 0,-9 3-73 16,-10 0-3-16,-7 21-182 16,-3-4-377-16,2-2-321 0</inkml:trace>
  <inkml:trace contextRef="#ctx0" brushRef="#br0" timeOffset="1491">1612 246 1891 0,'0'0'514'0,"0"0"-402"15,0 0-39-15,136-176-73 16,-86 136-72-16,-10 10-615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9:04.43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266 204 107 0,'0'0'1230'16,"0"0"-1065"-16,0 0-5 15,0 0-29-15,0 150-8 0,0-84 15 16,0 18-11-1,0 7 25-15,0 11-16 0,-11-1-38 16,5-3 10-16,-2-10-38 16,5-12-46-16,3-14-15 15,0-14-9-15,0-14-14 16,0-11-230-16,3-19-459 0</inkml:trace>
  <inkml:trace contextRef="#ctx0" brushRef="#br0" timeOffset="535">0 262 1064 0,'0'0'504'0,"0"0"-339"16,0 0-23-16,0 0 0 15,0 0 2-15,0 0-78 16,0 0 29-16,59-112-34 0,-27 87-2 15,4-3 36-15,1 3-35 16,5 6-22-16,7 1 20 16,4 6-38-16,9 1 10 15,-1 7-3-15,6 4-26 16,-2 0 1-16,-3 0-1 16,-7 24 1-16,-2 12 5 15,-10 8 5-15,-7 5 4 16,-17 5-16-16,-12 3 11 15,-7-5-7-15,-7-2-3 16,-36 0 11-16,-12-6 29 16,-18-3-16-16,-1-9 24 15,-5-6 2-15,8-10-28 0,5-10-7 16,13-6 0-16,17 0-16 16,13 0 0-16,23-6-130 15,0-10-125-15,0 3-457 0</inkml:trace>
  <inkml:trace contextRef="#ctx0" brushRef="#br0" timeOffset="1111">1509 49 905 0,'0'0'243'0,"0"0"-134"16,0 0 58-16,0 0 55 0,0 0-70 15,0 0-61-15,0 0 47 16,-85 69-27-16,66-52-30 15,-1 7 15-15,0 2-28 16,-3 4 3-16,1 5-11 16,2 5-19-16,0 12 9 15,0 7-9-15,7 8 7 16,0 6 44-16,6 7-32 16,4 6 16-16,3 2 4 15,0 2-40-15,0-6-6 16,10-4-11-16,10-7-13 15,3-12 8-15,3-5-17 0,3-10-1 16,1-10 0-16,-1-8-5 16,4-3-4-16,19-15-139 15,-10-1-170-15,-2-9-680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9:15.30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47 195 1938 0,'0'0'380'0,"0"0"-245"15,0 0-86-15,0 0 155 0,0 0 26 16,0 0-67 0,0 0-117-16,38-163-13 15,-14 152 35-15,2-1-49 0,3 6 4 16,8 6-13-16,-1 0-8 16,2 0 45-16,-5 25-47 15,-4 9 0-15,-9 10 32 16,-9 6-25-16,-11 6 10 15,0 3-1-15,-37 0-15 16,-8-1 23-16,-9-1-24 16,0-7-9-16,4-5-7 15,-5 5-132-15,12-15-221 16,13-5-560-16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9:15.43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2112 0,'0'0'907'0,"0"0"-744"15,0 0-163-15,0 0-21 16,0 0-1047-16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9:12.65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537 268 2385 0,'0'0'360'0,"0"0"-360"16,0 0 9-16,0 0 83 15,-185 111 79-15,100-55-134 16,3 1-31-16,9-1 19 16,18-9 8-16,19-12-6 15,16-2-27-15,20-4 1 16,0 0 32-16,3 4-17 16,23 3-4-16,4 1 18 15,5 5-28-15,2 2 16 16,2 0-17-16,4 1-1 15,-1-4 25-15,4 0-25 0,-1-9-61 16,15-2-173 0,-10-12-503-16,-12-9-860 0</inkml:trace>
  <inkml:trace contextRef="#ctx0" brushRef="#br0" timeOffset="354">970 892 2259 0,'0'0'239'16,"0"0"-239"-16,0 0 0 0,0 0 34 15,0 0-34 1,200-138-4-16,-154 79-69 0,-7-6 28 15,-10 0 45-15,-12 7 26 16,-11 10 39-16,-6 14 82 16,0 15 49-16,0 19-26 15,0 0-32-15,-6 45-110 16,-8 21-17-16,2 21 73 16,2 10-56-16,0-4 21 15,10-3-47-15,0-17 5 16,0-10-14-16,13-21-33 15,20-20-167-15,-4-16-337 16,-3-6-514-16</inkml:trace>
  <inkml:trace contextRef="#ctx0" brushRef="#br0" timeOffset="690">1576 377 2488 0,'0'0'358'16,"0"0"-325"-16,0 0-20 16,0 0 9-16,176 0 79 15,-117 0-95-15,4-7-5 16,-4-3 12-16,-5-5-12 16,-11-1-1-16,-10 8 31 0,-16 2-21 15,-11 6 85 1,-6 0-19-16,0 9-31 0,-6 25 12 15,-17 14-36-15,-4 17 25 16,1 12-26-16,0 9-11 16,1 1 43-16,8 2-44 15,0-7-7-15,11-11 25 16,6-9-26-16,0-19 0 16,0-15-46-16,0-19-103 15,0-9-202-15,-3 0-521 0</inkml:trace>
  <inkml:trace contextRef="#ctx0" brushRef="#br0" timeOffset="844">1693 822 2440 0,'0'0'382'0,"0"0"-255"15,0 0-127-15,184 3 14 16,-80-18-29-16,-15-5-123 15,-14-4-720-15</inkml:trace>
  <inkml:trace contextRef="#ctx0" brushRef="#br0" timeOffset="1351">2480 345 1461 0,'0'0'1228'0,"0"0"-1209"0,0 0-19 16,0 0 0-16,0 0 64 15,202-18-37-15,-130 18-27 16,7 0-39-16,-1 0 39 16,-5 0 11-16,-14 0-11 15,-21 0 1-15,-24 0 18 16,-14 0 50-16,-17 0-5 15,-32 0-46-15,-13 0 5 16,-3 0 92-16,-1-6-36 16,4 0-47-16,9 3 35 0,11 3-23 15,10 0-10-15,9 0-16 16,6 3-17-16,11 17 23 16,6 9-24-16,0 5 0 15,0 2 0-15,23-1 6 16,6 0-6-16,7-3 0 15,4 1 0-15,8-4 7 16,1 1-7-16,1-4 0 16,-1 0 11-16,-10-2-11 15,-7 3 17-15,-12-4 1 16,-16 0-9-16,-4 4 57 16,-20 2-47-16,-33 4-17 15,-15-1 28-15,-8 1-30 16,-6-9-15-16,14-7-39 15,8-17-73-15,21 0-238 0,19-4-916 16</inkml:trace>
  <inkml:trace contextRef="#ctx0" brushRef="#br0" timeOffset="1659">2984 0 2606 0,'0'0'350'15,"0"0"-350"-15,0 0 12 0,0 0 111 16,215 165-2-16,-139-83-59 16,2 10 2-16,4 7-22 15,-6 5 10-15,-11 1-1 16,-16 2-21-16,-19 2 21 15,-24 0-51-15,-6 3 0 16,-42 0 14-16,-24-12-14 16,-10-14-17-16,5-14-31 15,12-26-55-15,7-26-96 16,19-11-462-16,13-9-1028 0</inkml:trace>
  <inkml:trace contextRef="#ctx0" brushRef="#br0" timeOffset="1918">4310 863 2624 0,'0'0'386'15,"0"0"-350"-15,0 0 16 16,0 0 44-16,221-21-35 16,-128 18-47-16,4 3-13 15,2 0 1-15,-6 0-2 0,-2 0-114 16,-26 9-212 0,-26 2-868-16</inkml:trace>
  <inkml:trace contextRef="#ctx0" brushRef="#br0" timeOffset="2100">4496 1164 2876 0,'0'0'507'16,"0"0"-454"-16,0 0-7 15,0 0 47-15,225 15-30 16,-129-15-63-16,31 0-135 15,-22-6-343-15,-20 0-1409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9:11.80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446 0 1607 0,'0'0'507'0,"0"0"-356"16,0 0-102-16,0 0 66 15,0 0 61-15,-199 107-86 16,137-59-36-16,3-1 6 16,9 0 12-16,15-9 13 15,12 0-63-15,9-5-13 0,11-1 9 16,3 0-10-16,0 4 8 16,17 0-10-16,6 2 3 15,6 2 33-15,1 4-32 16,2-8 8-16,4 7 15 15,1-9-25-15,-5 1 14 16,-3-5-17-16,-2-3-4 16,-4-6-2-16,-7-10-35 15,-7-9-109-15,-2-2-196 16,-3 0-372-16</inkml:trace>
  <inkml:trace contextRef="#ctx0" brushRef="#br0" timeOffset="263">1004 73 2567 0,'0'0'366'15,"0"0"-348"-15,0 0 22 16,0 0 122-16,0 0-75 15,130 194-32-15,-81-121-37 16,4 8 9-16,5-4 19 16,7-6-45-16,2-3 0 15,1-10-1-15,-9-12-75 0,-7-7-105 16,-19-13-502 0,-20-9-1002-16</inkml:trace>
  <inkml:trace contextRef="#ctx0" brushRef="#br0" timeOffset="498">941 844 2109 0,'0'0'393'0,"0"0"-356"15,0 0-36-15,0 0 172 16,0 0 8-16,196-192-106 15,-114 108-66-15,0-11-2 0,-4 3 31 16,-5 6-29-16,-14 17-8 16,-11 19-1-16,-11 21-132 15,-14 16-349-15,-11 10-848 16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9:09.76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0 549 1624 0,'0'0'292'0,"0"0"-208"15,0 0-13-15,0 0 124 16,0 0-46-16,0 0-43 16,36-15-65-16,-2-5-6 0,4-10-23 15,9-9-5 1,-2-11-7-16,-5-9-30 16,-5 1 12-16,-5 0 17 0,-13 4 1 15,-8 10 9-15,-9 12 52 16,0 11 57-16,0 9 28 15,0 6-32-15,0 6-5 16,0 0-44-16,0 26-64 16,-3 27 14-16,0 18-14 15,3 11-1-15,0 6 8 16,0-2 1-16,0-9-9 16,0-9 1-16,0-16 7 15,0-6-16-15,0-14 8 16,0-9 0-16,-8-11 0 15,5-6-17-15,3-6-115 0,0 0-228 16,0-15-539-16</inkml:trace>
  <inkml:trace contextRef="#ctx0" brushRef="#br0" timeOffset="638">668 4 1482 0,'0'0'294'15,"0"0"-184"-15,0 0 20 16,0 0 110-16,0 0-83 16,0 0-71-16,0 0-55 15,-23-4-6-15,23 4 23 16,0 0-14-16,0 0 8 15,0 0 13-15,0 0-29 16,0 0-4-16,17 0-9 0,18 0 7 16,7 4 4-1,12-2-24-15,5 3 0 0,0-4 0 16,-1-1-19-16,-2 0 17 16,-14 0-23-16,-8 0 20 15,-14 0-2-15,-11 0 14 16,-6 0-2-16,-3 5 77 15,0-3-13-15,0 8 4 16,-9 8-31-16,-11 10-8 16,0 8 14-16,0 12-28 15,1 13 4-15,2 2 7 16,0 5-29-16,8 0 11 16,-1-3-12-16,3-6-1 0,1-9 18 15,0-6-18-15,2-8 1 16,4-3-2-16,-3-7-1 15,0-6 1-15,3-1-29 16,-3-8-87-16,3-5-203 16,-3-3-482-16</inkml:trace>
  <inkml:trace contextRef="#ctx0" brushRef="#br0" timeOffset="847">764 451 1790 0,'0'0'502'0,"0"0"-452"0,0 0 2 16,0 0 98-16,0 0-13 16,0 0-46-16,0 0-89 15,196-6-2-15,-125 4-166 16,-9-1-442-16</inkml:trace>
  <inkml:trace contextRef="#ctx0" brushRef="#br0" timeOffset="1493">1637 163 1551 0,'0'0'546'16,"0"0"-338"-16,0 0-51 16,0 0 35-16,0 0 32 15,0 0-125-15,0 0-69 16,-144 94 22-16,112-32-7 16,6 9 7-16,6 5-5 15,10-3-34-15,10-4 13 0,0-8-26 16,0-9 0-1,22-12 7-15,12-10-7 16,1-16-41-16,4-14-8 0,4 0-4 16,-1-30 20-16,-5-18-7 15,-7-12 34-15,-12-11 5 16,-7-3 2-16,-11-3 55 16,0 3 20-16,-6 13-40 15,-21 8-3-15,1 18-21 16,3 14-4-16,6 9-8 15,17 12-120-15,0 0-224 16,14 12-473-16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9:18.09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61 2378 0,'0'0'481'0,"0"0"-452"0,0 0-4 15,0 0 81-15,0 0-22 16,176-48-65-16,-108 42-19 16,5 6-21-16,1 0-139 15,-20 23-216-15,-23 8-502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8:42.92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0 631 1790 0,'0'0'135'15,"0"0"-135"-15,0 0 0 0,0 0 103 16,147-192-2-16,-100 118-73 16,-4-6-22-16,-8-2 81 15,-12 8 41-15,-10 12 38 16,-10 19 43-16,-3 15-54 16,0 20 11-16,0 8-75 15,0 12-64-15,-3 37 3 16,-3 25-16-16,-1 23 2 15,4 9 7-15,0 0-8 16,3-5 4-16,0-13-10 16,0-17-18-16,6-15 6 15,7-13-192-15,-3-16-442 16,3-18-545-16</inkml:trace>
  <inkml:trace contextRef="#ctx0" brushRef="#br0" timeOffset="445">1022 428 2145 0,'0'0'327'0,"0"0"-290"15,0 0 3-15,0 0 106 16,0 0 36-16,0 0-115 15,0 0-43-15,164 46 27 0,-155 15-43 16,-6 8 42-16,-3-4-3 16,0-7-38-16,0-14-2 15,0-17-5-15,0-15 5 16,-3-12 25-16,-6 0-31 16,-4-30 16-16,3-14-3 15,0-12-2-15,10-12-12 16,0 1 1-16,10 2 8 15,22 8-4-15,14 16-5 16,7 16 0-16,6 16 37 16,-1 9-29-16,-8 0-7 15,-7 34 19-15,-15 12-19 0,-11 6 33 16,-11 1-25 0,-6-3-1-16,0-6 7 15,0-12-15-15,0-8-1 0,0-15-84 16,31-9-239-16,-6-15-426 15,4-14-346-15</inkml:trace>
  <inkml:trace contextRef="#ctx0" brushRef="#br0" timeOffset="941">2020 417 2009 0,'0'0'533'16,"0"0"-379"-16,0 0 130 15,0 0-80-15,0 0-74 16,-193 107-43-16,154-56-72 0,16-5 4 16,20-4-19-16,3-7 8 15,13-9-17-15,33-8-87 16,6-15 3-16,10-3-37 16,0-21-63-16,-6-17 99 15,-13-4-9-15,-14-2 103 16,-13 6 51-16,-16 5 80 15,0 9 26-15,0 7 20 16,-9 11-74-16,-7 6-12 16,5 0-26-16,2 39-65 15,6 17 47-15,3 18-38 16,0 14 1-16,0 16 8 16,20 10-1-16,11 9 1 15,6 7-8-15,-1-3-1 16,-7-10 46-16,-3-10-55 0,-12-14 0 15,-14-20 14-15,0-18 4 16,-29-13-10-16,-30-13-8 16,-17-15 1-16,-12-10-1 15,-3-4 28-15,9-18-28 16,16-26 15-16,30-19-6 16,30-15-9-16,28-41 0 15,50-2-12-15,33-11 4 16,65-53-154-16,-43 48-212 15,-5 6-2434-15</inkml:trace>
  <inkml:trace contextRef="#ctx0" brushRef="#br0" timeOffset="2268">3317 176 1637 0,'0'0'368'0,"0"0"-194"16,0 0 39-16,0 0 36 15,0 0-92-15,0 0-23 16,42 86-11-16,-16-27-90 16,2 14 1-16,0 3-4 15,1 7-1-15,2-1-13 16,-2-4-16-16,1-11 9 16,-4-13-9-16,-3-14 8 0,-7-15-8 15,-7-16 10-15,2-9 5 16,1-7 20-16,5-40-4 15,3-27-1-15,5-20-14 16,-2-13-1-16,0-4-16 16,-6 10 1-16,-7 19-10 15,-4 26 8-15,-6 27-120 16,14 26-157-16,-2 3-469 16,2 0-334-16</inkml:trace>
  <inkml:trace contextRef="#ctx0" brushRef="#br0" timeOffset="2744">4126 273 1713 0,'0'0'398'15,"0"0"-218"-15,0 0 59 16,0 0 74-16,-13 201-156 16,2-134-35-16,5 8-77 15,6-8-29-15,0-8-16 16,0-12 0-16,0-12 4 15,11-16-4-15,-2-19-39 16,-6 0 21-16,0-30 18 16,1-26 0-16,-4-15 0 15,0-11-9-15,0-4 9 16,0 7 13-16,0 10 11 16,0 16-13-16,-4 21 47 15,4 17-1-15,0 15-28 0,0 0-7 16,27 30-9-16,8 20 64 15,12 9-76-15,2 8 13 16,7 4 0-16,5 0-14 16,9 0 0-16,7-6 5 15,-1-12-5-15,-5-13 10 16,-11-15-9-16,-10-20-2 16,-12-5 1-16,-11-23-1 15,-10-33 0-15,-11-26 1 16,-6-22 22-16,0-13 27 15,-11-2-48-15,-12 11 22 16,1 13-8-16,5 28-15 16,8 22-20-16,9 16-136 0,3 16-570 15,20 9-1669-15</inkml:trace>
  <inkml:trace contextRef="#ctx0" brushRef="#br0" timeOffset="44930">2977 1117 1355 0,'0'0'355'0,"0"0"-228"16,0 0-51-16,0 0 100 15,0 0 47-15,0 0-120 16,0 76-14-16,0-18-10 15,-6 20-3-15,1 10 15 16,-4 8-36-16,3 5 4 16,-2-3 12-16,2-12-51 15,3-10 2-15,3-18 1 16,-3-8-16-16,0-9 4 0,-4-8-11 16,-3-6-12-1,0-1-92-15,-5-6-221 0,1-1-309 16,3-10-1129-16</inkml:trace>
  <inkml:trace contextRef="#ctx0" brushRef="#br0" timeOffset="45188">2750 1938 791 0,'0'0'1231'0,"0"0"-996"16,0 0-139-16,0 0 75 15,0 0 39-15,0 0-58 16,0 0-62-16,63 83-4 16,-34-51-53-16,-2-2 12 0,-4-7-10 15,-7-6-11 1,0-5-8-16,-3-6-16 0,4-6 9 16,6 0 30-16,6-14-39 15,7-19-14-15,23-26-73 16,-10 9-185-16,-7 6-432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9:28.67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0 150 1982 0,'0'0'358'0,"0"0"-247"15,0 0 63-15,0 0 77 16,0 0-148-16,0 0-67 0,0 0-9 16,67-58-9-16,-44 58-10 15,0 6-8-15,-4 28 0 16,-3 10 24-16,-9 6-24 16,-4-2 0-16,-3-4 2 15,0-9-2-15,0-12 0 16,0-12-6-16,0-11 6 15,-6 0 10-15,-1-4-10 16,1-29-30-16,6-12 29 16,0-4-23-16,9-10-16 15,24 0-7-15,10 9 8 16,5 8 38-16,-1 19-20 16,-4 14 5-16,-8 9 15 0,-8 13 2 15,-12 25 4 1,-4 8 13-16,-8 4-5 0,-3-2 11 15,0-5-24 1,0-10 0-16,0-8-1 0,3-14-1 16,8-9-87-16,11-2-218 15,1-11-275-15,3-13-1279 0</inkml:trace>
  <inkml:trace contextRef="#ctx0" brushRef="#br0" timeOffset="867">875 0 1659 0,'0'0'488'0,"0"0"-372"0,0 0 34 16,0 0 83-16,0 0-48 16,0 0-109-16,0 0-49 15,-150 27 6-15,119 11 5 16,6 2 10-16,5 11-48 15,8-1 0-15,9-4 0 16,3-1 0-16,0-7 0 16,3-11-58-16,26-10-82 15,4-13 20-15,2-4-21 16,-2-8 22-16,-1-26 56 16,-5-10 29-16,-7-4 34 15,-11 2 0-15,-3 4 17 0,-1 13 46 16,-2 10-22-16,-3 17 58 15,0 2 13-15,6 15-82 16,0 20 14-16,5 7-24 16,1-4-19-16,5 0-1 15,5-12-21-15,6-10-38 16,4-16-1-16,1 0 36 16,7-20 12-16,-9-23 3 15,3-9 9-15,-5-1 8 16,-10 2 10-16,-2 8 35 15,-8 15 25-15,-1 14-29 16,-5 14 17-16,-3 6-33 16,0 36-2-16,0 12 32 15,0 11-62-15,0 3 0 16,0-2 8-16,9-14-3 0,5-10-8 16,-5-13 2-1,1-18 0-15,-3-11-10 0,-1 0-14 16,1-23 24-16,2-19 13 15,8-7-13-15,3-4-10 16,-1 4 9-16,4 10 1 16,-3 13 6-16,0 16-6 15,-1 10 0-15,-6 10 0 16,-3 28 10-16,-4 11-8 16,-6 5-4-16,3-2 4 15,-3-7-2-15,0-13 0 16,0-12 0-16,0-13 4 15,0-7-4-15,0-7 0 0,0-21-4 16,0-18 4-16,0 0 12 16,11-7-12-1,29 1 0-15,14 0 23 0,25 6 4 16,15 10 24-16,11 13 35 16,0 20-31-16,-20 3 59 15,-26 43-56-15,-28 29 1 16,-28 16 40-16,-3 8-30 15,-17-12-18-15,-6-13-32 16,14-27-17-16,9-30-2 16,32-14-69-16,129-111-84 15,-8-7-383-15,11-21-1439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9:40.94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1731 0,'0'0'575'0,"0"0"-423"0,0 0-19 16,0 0 84-16,0 0 18 16,0 0-112-16,0 0-62 15,155 164-17-15,-81-102-44 16,-9-9-71-16,-5-14-623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9:39.16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685 0 2268 0,'0'0'497'16,"0"0"-496"-16,0 0-1 15,0 0 212-15,-193 120-28 16,100-64-106-16,-1 0-55 16,-2 6-11-16,11-7 55 15,23-3-50-15,20-8-16 16,26-3 11-16,16-6-11 16,0 3-1-16,20 3 2 15,15 1-1-15,15 2 27 16,2-3-27-16,7 4-1 0,3 1 12 15,1 2-11-15,-1-4-1 16,3-2-51-16,23-2-130 16,-19-12-431-16,-10-14-597 0</inkml:trace>
  <inkml:trace contextRef="#ctx0" brushRef="#br0" timeOffset="359">1189 721 2043 0,'0'0'274'0,"0"0"-274"16,0 0 1-16,0 0 44 15,0 0 30-15,184-108-55 16,-152 52-18-16,-2-9-1 15,-4-6-1-15,-6-1 17 16,-4 7 26-16,-7 10 97 16,-3 20 9-16,-6 17 26 15,0 18-15-15,0 16-85 16,0 39-20-16,0 21 6 16,-3 15-10-16,-6 5 24 15,6-2-61-15,3-10-14 16,0-12 20-16,6-16-20 15,14-18-50-15,6-13-47 0,10-25-223 16,-7 0-394-16,-3-31-806 0</inkml:trace>
  <inkml:trace contextRef="#ctx0" brushRef="#br0" timeOffset="666">1869 176 2284 0,'0'0'507'16,"0"0"-417"-16,0 0-90 16,0 0 0-16,224 33 47 0,-136-25-23 15,7-8-11 1,-1 0-13-16,-12 0 0 0,-19-8 11 16,-24-1-11-16,-22 9 0 15,-17 0 152-15,0 17-28 16,-20 24-50-16,-13 18-1 15,1 12-9-15,5 9 38 16,7 3-52-16,8-4-32 16,4-2 10-16,8-7-28 15,0-8-39-15,0-11-61 16,0-16-77-16,0-16-200 16,0-11-486-16,-15-8-1043 0</inkml:trace>
  <inkml:trace contextRef="#ctx0" brushRef="#br0" timeOffset="811">2109 678 2170 0,'0'0'640'0,"0"0"-557"15,0 0 25-15,0 0 37 16,0 0-45-16,219-7-100 16,-143-1-109-16,32-16-150 15,-17 0-456-15,-15-2-1331 0</inkml:trace>
  <inkml:trace contextRef="#ctx0" brushRef="#br0" timeOffset="1095">3078 170 2336 0,'0'0'547'0,"0"0"-489"15,0 0 143-15,0 0-35 16,-170 195-84-16,153-125-16 15,14 5-58-15,3 1 13 16,20-3 37-16,32-8-49 16,27-12 12-16,19-14-21 15,13-24 6-15,11-15-6 16,-11-6 0-16,-13-42-7 16,-26-16-7-16,-30-16 16 15,-36-13-2-15,-6-6 37 16,-54-2-31-16,-39 13-6 15,-80 3-6-15,16 26-193 16,10 22-969-16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9:16.90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206 314 1255 0,'0'0'515'16,"0"0"-319"-16,0 0-66 16,0 0 66-16,0 0 36 15,0 0-83-15,-28 20-81 16,28 33-25-16,0 22 40 16,0 18 17-16,0 14-66 0,-8 2 2 15,2-3 13 1,-3-9-31-16,1-15-9 0,2-17-9 15,0-11-5-15,6-19 4 16,0-20-158-16,0-9-220 16,0-6-355-16</inkml:trace>
  <inkml:trace contextRef="#ctx0" brushRef="#br0" timeOffset="318">0 339 1422 0,'0'0'508'0,"0"0"-323"15,0 0-116-15,0 0 26 0,0 0 69 16,0 0-21-16,0 0-99 16,232-126-24-16,-153 126 8 15,3 0 0-15,-6 3-4 16,-7 27-10-16,-18 9 1 15,-17 9 29-15,-25 4-20 16,-9 13 26-16,-26 8 11 16,-29 4-42-16,-12-3 1 15,-1-9-1-15,9-15-2 16,7-16 8-16,16-13-24 16,10-12-2-16,15-9-31 15,11-15-204-15,0-20-340 16,11-1-758-16</inkml:trace>
  <inkml:trace contextRef="#ctx0" brushRef="#br0" timeOffset="603">1431 0 1947 0,'0'0'481'0,"0"0"-403"16,0 0 25-16,-183 121 104 15,121-35-8-15,6 46-36 16,10 40-86-16,13 35-16 0,18 8 14 16,15-38-21-16,0-47-12 15,0-57-18-15,22-14-23 16,13-1-1-16,19-4-41 15,40-17-86-15,-9-21-431 16,-6-16-1452-16</inkml:trace>
  <inkml:trace contextRef="#ctx0" brushRef="#br0" timeOffset="17596">2002 777 1629 0,'0'0'277'0,"0"0"-204"16,0 0-13-16,0 0 161 15,0 0-56-15,0 0-116 16,-11 0-17-16,11 0 20 16,23 0-1-16,13-6 18 15,4-20-46-15,8-15-12 0,5-10 8 16,-1-8-19-16,-3-3-18 16,-2 0 5-16,-15 8-9 15,-13 11 21-15,-5 11 1 16,-11 11 10-16,-3 12 54 15,0 9 13-15,0 0 2 16,0 9-31-16,0 35-48 16,0 21 12-16,0 17-2 15,0 14 5-15,0-3 26 16,0-4-31-16,0-7 18 16,0-17-20-16,0-9 10 15,0-16-30-15,0-12 12 0,0-10-33 16,0-13-57-16,0-5-165 15,0-11-332-15,0-16-1172 0</inkml:trace>
  <inkml:trace contextRef="#ctx0" brushRef="#br0" timeOffset="20075">3254 385 1166 0,'0'0'295'15,"0"0"-170"-15,0 0 47 16,0 0-5-16,0 0 12 16,0 0-43-16,0 0-36 15,0-62 41-15,0 53-50 16,-12 3-2-16,-4 0 23 16,-10 3-40-16,-5 3-10 15,-5 0-51-15,-7 6-10 16,1 17 38-16,-1 9-39 15,1 14 0-15,7 4 29 16,2 5-1-16,10 8 15 16,6 4-22-16,8 1-13 15,9-3 20-15,0-1-28 0,0-5 0 16,23-6 19-16,6-8-18 16,4-8-1-16,10-9 0 15,2-14-35-15,1-10 34 16,2-4-55-16,-1 0-14 15,-7-27 46-15,-11-2 1 16,-16-7 23-16,-13 0 8 16,0 4 43-16,-36 6 58 15,-17 9-57-15,-10 7-23 16,-2 10 11-16,3 0-40 16,13 0 0-16,16 3-15 15,21 8-83-15,12 2-144 16,19-4-453-16,13-7-681 0</inkml:trace>
  <inkml:trace contextRef="#ctx0" brushRef="#br0" timeOffset="21100">3727 379 1724 0,'0'0'368'0,"0"0"-181"15,0 0-34-15,0 0 24 16,0 0-40-16,0 0-102 15,0 0-27-15,124-38 5 16,-58 31-13-16,-4-1 0 16,-7 5 5-16,-13-3-5 15,-12 6-21-15,-20 0-9 16,-10 0 30-16,0 0 14 16,-26 0-13-16,-17 0 13 15,-13 0 25-15,-3 0-10 16,1 0 11-16,2 0-18 0,3 0-1 15,10 9 57 1,11-1-60-16,7 5 10 0,8 4 8 16,6 1-34-16,11 8-4 15,0 1 2-15,0 2 0 16,23 4 2-16,10-3-2 16,4-2 0-16,2 3-11 15,7-1 8-15,-4 1 2 16,1-2-4-16,-1 1 5 15,-5-1 12-15,-8 0-12 16,-10 1 0-16,-12 3 5 16,-7 2-4-16,-3 0 18 15,-34 4-18-15,-8-5 7 16,-10-1 39-16,-1-5-47 16,-1-8 15-16,6-9-15 0,8-5 10 15,7-2-10-15,13-4 0 16,12 0-36-16,11-10-104 15,25-15-428-15,10-9-688 0</inkml:trace>
  <inkml:trace contextRef="#ctx0" brushRef="#br0" timeOffset="21444">5170 158 2043 0,'0'0'483'15,"0"0"-430"-15,0 0 53 0,0 0 166 16,0 0-130-16,0 0-82 16,-171 162-60-16,97-89 19 15,-5 4 5-15,6-5-3 16,15-7 21-16,16-16-16 15,19-7 4-15,19-10-27 16,4-6 7-16,16-2-10 16,27-1 1-16,10 3-1 15,2-2 26-15,7 0-25 16,3 2-1-16,-3 4 0 0,-2-4-8 16,-1 1-44-1,29-4-182-15,-15-8-427 0,-8-8-274 0</inkml:trace>
  <inkml:trace contextRef="#ctx0" brushRef="#br0" timeOffset="21691">5982 161 2410 0,'0'0'496'15,"0"0"-496"-15,0 0 30 16,0 0 24-16,0 0 110 16,122 206-77-16,-77-121-28 0,7 7-24 15,7-3 22-15,3-7-18 16,4-8-31-16,-4-10-16 16,-6-10-16-16,-7-6-95 15,-19-17-241-15,-18-14-621 0</inkml:trace>
  <inkml:trace contextRef="#ctx0" brushRef="#br0" timeOffset="21901">6014 936 2275 0,'0'0'356'16,"0"0"-283"-16,0 0-43 0,0 0 20 15,187-201 98-15,-108 119-76 16,6-8-51-16,-3 13-20 16,-11 7 7-16,-12 21-8 15,-16 15-155-15,-20 12-517 16,-10 10-1410-16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9:41.55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1313 0,'0'0'926'16,"0"0"-656"-16,0 0-36 15,0 0 65-15,0 0-102 16,0 0-80-16,0 0-53 16,20 11-63-16,35 24-2 15,49 30-43-15,-8-10-306 16,-11 1-1936-16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9:45.02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 1520 0,'0'0'741'0,"0"0"-573"16,0 0-149-16,0 0 112 15,0 0 98-15,0 0-82 0,82-30-60 16,-34 66-22-16,8 20 3 16,-1 13 13-16,-2 17-71 15,-1 14 17-15,-5 10 9 16,-9 7-24-16,-8 10 10 16,-18 1-20-16,-12-11-1 15,0-7 22-15,-18-20-23 16,-18-13-23-16,2-21 16 15,2-18-50-15,5-18-49 16,15-20-137-16,9-3-301 16,3-23-458-16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9:46.00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0 157 1345 0,'0'0'561'0,"0"0"-418"16,0 0 28-16,0 0 63 16,0 0 13-16,0 0-33 15,0 0-133-15,-6-123-22 16,38 110 7-16,8 4-28 0,5 3 19 15,5 4-57-15,-4 2 0 16,-1 0 23-16,-5 14-22 16,-14 13 22-16,-13 5-16 15,-13 4 2-15,0 8 47 16,-16 3-56-16,-27 7 0 16,-6 1 21-16,-1-1-21 15,5-2-12-15,5-5-27 16,8-2-54-16,13-7-52 15,13 6-194-15,1-11-308 16,5-7-455-16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9:46.12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1949 0,'0'0'565'0,"0"0"-348"16,0 0 64-16,0 0-161 15,0 0-120-15,0 0-503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9:45.34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20 59 1923 0,'0'0'536'0,"0"0"-420"16,0 0-109-16,0 0 141 0,0 0 79 15,0 0-139-15,220-50-60 16,-158 44-28-16,-4 3-3 16,-8 3-52-16,-21 3-247 15,-13 21-383-15,-16 0-1202 0</inkml:trace>
  <inkml:trace contextRef="#ctx0" brushRef="#br0" timeOffset="172">0 355 2278 0,'0'0'391'0,"0"0"-253"16,0 0 39-16,0 0-8 0,212-13-118 15,-127-11-51-15,48-2-93 16,-26 5-466-16,-12 7-722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9:18.28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1328 0,'0'0'1554'16,"0"0"-1397"-16,0 0-129 15,0 0 71-15,0 0 21 16,0 0-95-16,278 3-25 16,-174-3-193-16,-5 0-519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9:52.54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426 253 1075 0,'0'0'201'15,"0"0"-114"-15,0 0 129 16,0 0 4-16,0 0-91 15,0 0-41-15,-4 0 38 16,4 0 6-16,0 0-45 16,0 0-37-16,0 0 8 15,0 0 15-15,0 21-39 16,0 17 45-16,0 18 51 16,0 15-43-16,0 5-16 15,0 3-26-15,0 1-13 16,0-2 24-16,0-8-55 15,0-9-1-15,0-4 21 16,0-11-20-16,-3-10-1 0,3-15-13 16,0-17-120-16,0-4-230 15,0 0-553-15</inkml:trace>
  <inkml:trace contextRef="#ctx0" brushRef="#br0" timeOffset="252">0 318 1957 0,'0'0'528'16,"0"0"-427"-16,0 0-27 0,0 0 105 15,0 0-17-15,0 0-115 16,0 0-33-16,121-35 41 15,-45 32-19-15,18-1-15 16,14 2-19-16,13-7-2 16,40-12-89-16,-30 3-470 15,-29 1-1732-15</inkml:trace>
  <inkml:trace contextRef="#ctx0" brushRef="#br0" timeOffset="956">1155 623 1468 0,'0'0'852'15,"0"0"-703"-15,0 0-88 16,0 0 125-16,0 0-1 15,0 0-99-15,-162 178-56 16,142-119-12-16,9 3 62 16,11-3-59-16,0-3-9 15,3-13-7-15,28-11-5 16,14-10-47-16,4-19-68 0,7-3-51 16,-1-18-5-16,-8-23 9 15,-12-11 81-15,-15-9 65 16,-20 3 16-16,0-3 30 15,-9 4 47-15,-22 11-9 16,2 13 77-16,3 11-56 16,4 14 11-16,5 8-14 15,6 0-58-15,11 0-14 16,0 15-14-16,14 0-17 16,22-3-25-16,10-4-52 15,6-5 24-15,4 0-6 16,0 0 24-16,-7 7 22 15,-7 5 22-15,-5 13 8 0,-12 7 26 16,-8 7-5-16,-8 5 13 16,-6 0-3-16,-3-6-14 15,0-6 8-15,0-8-25 16,0-13 1-16,-3-10 7 16,-6-4-8-16,-1 0-6 15,3-30-9-15,1-11-10 16,6-7 11-16,0-4-7 15,9 2 15-15,22 3-9 16,1 12 17-16,10 7-2 16,4 18 15-16,4 10 25 15,2 0 60-15,1 26-28 16,-11 19-27-16,-7 1 22 16,-7 7-42-16,-13-3-4 15,-2-9-9-15,-7-11-12 16,5-13-40-16,-2-17-163 15,2 0-322-15,-5-21-341 0</inkml:trace>
  <inkml:trace contextRef="#ctx0" brushRef="#br0" timeOffset="1442">2344 653 1587 0,'0'0'875'15,"0"0"-632"-15,0 0-125 16,0 0 91-16,-189 103-25 0,143-52-92 16,13 5-49-16,13 0-34 15,17-3-8-15,3-3 15 16,20-9-16-16,22-9-36 16,7-17-36-16,7-15-75 15,-4 0-90-15,-5-32-7 16,-9-12 64-16,-11-9 126 15,-15 0 54-15,-9 2 145 16,-3 14 56-16,0 7 2 16,-6 15-15-16,-6 15-57 15,1 0-57-15,-2 34-8 16,10 29-66-16,0 17 27 16,3 14 8-16,0 13-34 15,25 4 12-15,12 7-7 16,5 3 5-16,1-7 24 0,-4-2-34 15,-10-14 6-15,-12-16 10 16,-17-17-16-16,0-17 12 16,-20-20-7-16,-15-7 0 15,-7-18 25-15,-1-3-30 16,7-14 17-16,2-30-18 16,15-27-1-16,12-15-28 15,7-20-34-15,14-59-78 16,18 21-227-16,-9 18-714 0</inkml:trace>
  <inkml:trace contextRef="#ctx0" brushRef="#br0" timeOffset="1707">923 518 1674 0,'0'0'260'0,"0"0"-185"16,0 0-33-16,93-150 148 16,-45 106 29-16,1 3-92 15,-4 11-59-15,-5 9-23 16,-4 13-45-16,4 8-160 0,-11 0-218 15,-7 0-441-15</inkml:trace>
  <inkml:trace contextRef="#ctx0" brushRef="#br0" timeOffset="1879">1461 37 1565 0,'0'0'270'0,"0"0"-159"16,0 0 64-16,202-31 36 15,-143 31-76-15,-14 0-61 16,-17 26-40-16,-22 17-22 16,-6 18-12-16,-49 35-240 15,-10-13-304-15,0-10-1185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9:55.04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357 610 1016 0,'0'0'1254'16,"0"0"-1100"-16,0 0-145 15,0 0 63-15,0 0 131 16,0 0-139-16,0 0-22 15,-127-127-17-15,90 127 44 16,-5 9 10-16,-1 32-50 0,4 16 14 16,2 16 27-1,14 3-43-15,14 5 18 0,9-8-43 16,0-8-1 0,40-12-1-16,8-21-92 0,12-16-41 15,2-16-31-15,-3-9-63 16,-7-34 52-16,-10-6 71 15,-11-7 104-15,-16 1 70 16,-5 3 75-16,-10 14 49 16,0 9 19-16,0 16-71 15,0 13-13-15,0 5-63 16,0 44-42-16,0 29 8 16,3 21-18-16,11 22 16 15,-2 11-13-15,2 5-5 16,-2-6-12-16,5-7 1 0,-7-19 1 15,0-19 1 1,-7-27-3-16,0-22-41 0,-3-37-102 16,0 0-218-16,0-7-442 0</inkml:trace>
  <inkml:trace contextRef="#ctx0" brushRef="#br0" timeOffset="366">632 745 1928 0,'0'0'344'16,"0"0"-249"-16,0 0-46 16,0 0 138-16,0 0 2 0,0 0-115 15,0 0-59 1,153 110-14-16,-119-69-1 0,5-6-15 15,4-8-36-15,2-12 25 16,1-15-106-16,-4 0-36 16,-5-27-61-16,-8-17 32 15,-9-3 78-15,-10 2 110 16,-7 11 9-16,-3 9 188 16,0 17 111-16,0 8-66 15,0 0-78-15,0 29-64 16,0 9 25-16,0 7-19 15,3-4-57-15,14-8-31 16,6-10-9-16,-1-11-187 0,24-12-163 16,-6 0-319-16,-4-3-1192 15</inkml:trace>
  <inkml:trace contextRef="#ctx0" brushRef="#br0" timeOffset="721">1689 721 1879 0,'0'0'583'0,"0"0"-440"15,0 0 60-15,0 0 11 16,0 0-59-16,0 0-57 0,0 0-85 16,-190 34 13-16,170 0 2 15,8 5-15-15,5 0-1 16,7-1-12-16,0-7 0 15,13-3 0-15,16-14-76 16,8-11-54-16,-1-3-41 16,-4 0 11-16,-2-20 5 15,-7-1 42-15,-6 10 113 16,-11 5 0-16,-3 6 49 16,0 0 17-16,0 0-4 15,11 13-2-15,5 6-30 16,7-5-30-16,17-5-53 15,10-9-35-15,32-11-93 0,-14-23-209 16,-11 0-253-16</inkml:trace>
  <inkml:trace contextRef="#ctx0" brushRef="#br0" timeOffset="928">2099 179 1549 0,'0'0'400'0,"0"0"-59"16,0 0-29-16,0 0-81 15,0 0-61-15,0 0-49 16,-14 239-19-16,14-132-1 16,3 6-24-16,8-6-32 15,1-5-27-15,5-16 3 16,6-12-21-16,3-18-10 16,-2-14-52-16,-6-22-93 15,-7-20-173-15,-8-8-226 0,-3-25-366 16</inkml:trace>
  <inkml:trace contextRef="#ctx0" brushRef="#br0" timeOffset="1072">2037 743 2163 0,'0'0'479'0,"0"0"-312"16,0 0 54-16,0 0-43 15,187-11-124-15,-133-8-54 16,-1-22-73-16,-13 7-279 15,-20 3-507-15</inkml:trace>
  <inkml:trace contextRef="#ctx0" brushRef="#br0" timeOffset="1259">1335 252 2638 0,'0'0'441'0,"0"0"-440"16,0 0-1-16,184-90 96 15,-60 25-96-15,-16 11-109 16,-20 11-752-16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9:57.22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344 0 1751 0,'0'0'291'16,"0"0"-207"0,0 0 52-16,3 240 64 0,0-128 17 15,4 2-93-15,2-4-70 16,5-10 2-16,-2-16-56 16,5-15-12-16,-3-10-92 15,-8-21-276-15,-6-13-569 0</inkml:trace>
  <inkml:trace contextRef="#ctx0" brushRef="#br0" timeOffset="189">0 599 1707 0,'0'0'552'0,"0"0"-463"0,0 0-9 16,0 0 128-16,180 0 71 15,-98 0-172-15,13-6-73 16,3-9-34-16,29-4-93 16,-22 7-514-16,-23 5-1602 0</inkml:trace>
  <inkml:trace contextRef="#ctx0" brushRef="#br0" timeOffset="561">1029 570 1955 0,'0'0'647'0,"0"0"-563"16,0 0 17-16,0 0 108 16,-181 12-74-16,138 11-65 15,4 13-59-15,7 1-11 16,12 11 34-16,10-5-34 15,10 0-6-15,6-11 0 16,30-12-90-16,17-17-77 16,10-3-29-16,2-21-51 15,-3-25 17-15,-10-4 41 0,-13 0 195 16,-16 14 5 0,-17 15 250-16,-6 19 93 0,0 2-112 15,-12 20-122 1,-2 25 32-16,11 5-72 0,3-4-34 15,0-4 3-15,29-16-43 16,11-10-37-16,25-16-145 16,-12-19-435-16,-7-10-1133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19:59.47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0 796 1763 0,'0'0'309'0,"0"0"-214"16,0 0-80-16,0 0 15 15,0 0 98-15,0 0-80 16,0 0-20-16,175-36-6 16,-153 72-9-16,-9 9 68 15,-6 4-50-15,-7 2-6 16,0-9 41-16,0-2-44 15,-7-15 2-15,0-12-23 0,4-9 5 16,3-4 60 0,0-17-27-16,0-20-38 0,6-16 11 15,20-8-11-15,8-2-2 16,2 1 1-16,-1 12 0 16,2 15 3-16,-9 14-3 15,3 21 0-15,-5 0 17 16,-4 41-17-16,-5 19 18 15,0 7-18-15,-1 6 6 16,-3-5 7-16,-3-8-13 16,-1-16 0-16,-6-14-6 15,-3-20 15-15,0-10-3 16,0 0-6-16,-3-23 7 16,-10-20 16-16,7-14-23 15,3-8 0-15,3 0 4 0,0 4-4 16,22 8 0-16,15 12 0 15,2 15 0-15,4 13 4 16,-4 13-4-16,-1 6 0 16,-7 38 27-16,-6 14-26 15,-5 17 5-15,0-1-6 16,3-3 1-16,0-12 35 16,-1-16-36-16,4-13-14 15,-2-24 13-15,2-6-99 16,0-12 17-16,0-29-17 15,1-11-23-15,-9-6 77 16,-1 1 1-16,-9 11 39 16,-5 10 6-16,-3 17 100 15,0 15 86-15,0 4-56 0,0 23-87 16,0 30 28-16,0 7-41 16,0 2-16-16,6-3 27 15,27-12-41-15,13-11-38 16,2-16 6-16,6-17-75 15,-9-3-12-15,-5-21-36 16,-5-23-15-16,-8-8 62 16,-4-5 37-16,-8-2 53 15,-5 9 18-15,-3 12 33 16,-7 11 97-16,0 18 2 16,0 9 10-16,0 5-38 0,0 29-86 15,0 7 30 1,0 7-11-16,3-1-36 0,16-8-1 15,9-18-12-15,7-8-97 16,4-13 90-16,4-2-176 16,-7-28-67-16,-7-11 131 15,-2-6 38-15,-12-1 90 16,-4 7-31-16,-5 8 34 16,-6 15 87-16,0 16 65 15,0 2-4-15,0 27-99 16,0 23 12-16,-3 11 70 15,3 10-76-15,0-6-41 16,23-3 23-16,25-19 44 16,9-13-81-16,-1-21 0 15,-8-9-89-15,-11-9 33 0,-17-23-41 16,-11-12 69-16,-9 0 28 16,-3-6 49-16,-34 2 51 15,-8 7-32-15,-4 9-24 16,-4 8 21-16,7 14-65 15,18 10 0-15,14 0 5 16,14 4-5-16,0 13-26 16,29 2-12-16,13-1-15 15,8-7 52-15,-1-1-73 16,4-3 18-16,-1 1 56 16,4 3-20-16,-4 3 20 15,1 7 10-15,-11 9 38 16,-2 5 49-16,-14 9-69 0,-7 2-5 15,-7-4 26 1,-1-6-48-16,-8-13-2 0,-3-9-8 16,0-14-15-16,0 0 18 15,0-11-88-15,-3-28 1 16,0-10 87-16,3-10-19 16,0 0 9-16,6 0 16 15,20 11 0-15,7 10 61 16,-1 15-16-16,8 10 26 15,-1 13 55-15,4 0-25 16,2 17-3-16,2 20-14 16,-1 4-30-16,-4 4 49 15,1-4-103-15,-7-4 9 16,-10-6-8-16,-6-10-1 0,-8-10-51 16,-9-11-79-16,-3 0-100 15,-6-23-138-15,-17-8-520 16</inkml:trace>
  <inkml:trace contextRef="#ctx0" brushRef="#br0" timeOffset="220">1677 625 1883 0,'0'0'309'0,"0"0"-183"15,0 0-79-15,0 0 106 0,212-170-13 16,-139 135-85-16,-8 7-13 16,-16 20-42-16,-13 8-37 15,-13 0-33-15,0 20-150 16,-6 2-246-16,-2-10-188 0</inkml:trace>
  <inkml:trace contextRef="#ctx0" brushRef="#br0" timeOffset="300">2381 301 1373 0,'0'0'644'15,"0"0"-249"-15,0 0-129 16,143-198-218-16,-93 143-48 16,-15 7-1227-16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0:00.50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88 592 1733 0,'0'0'511'0,"0"0"-369"15,0 0-5-15,0 0 58 16,0 0-12-16,-9 159-8 16,9-56-122-16,0 15-5 0,0 3 48 15,0-3-59-15,0-12-19 16,3-16-14-16,9-12 5 15,2-20-1-15,-8-16-8 16,1-19 0-16,-7-14 6 16,0-9-6-16,0-9 0 15,0-29-11-15,0-18 1 16,0-8-17-16,15-10 18 16,13 6-9-16,7 12 5 15,12 15 7-15,-2 21-9 16,4 20 14-16,-7 0 1 15,-2 34-18-15,-7 18 18 16,-14 18 0-16,-9 1-15 0,-10 2 17 16,0-8-2-1,-23-9 9-15,-19-15-2 0,-11-12 52 16,-10-14-58-16,1-15 6 16,-3 0 51-16,6-20-56 15,7-22 7-15,16-5-9 16,16 0-58-16,14 0-2 15,12-9-220-15,30 12-348 16,7 9-439-16</inkml:trace>
  <inkml:trace contextRef="#ctx0" brushRef="#br0" timeOffset="195">660 1249 1852 0,'0'0'343'0,"0"0"-140"16,0 0 26-16,20 180 20 16,-9-124-90-16,1-9-112 15,2-9-6-15,2-13-41 16,7-25-180-16,-3 0-326 16,-8-10-337-16</inkml:trace>
  <inkml:trace contextRef="#ctx0" brushRef="#br0" timeOffset="322">592 946 2399 0,'0'0'385'16,"0"0"-385"-16,0 0-21 16,0 0-10-16,0 0-527 0</inkml:trace>
  <inkml:trace contextRef="#ctx0" brushRef="#br0" timeOffset="667">991 1340 1721 0,'0'0'530'15,"0"0"-465"-15,0 0 9 16,0 0-38-16,224 8 13 15,-156-25-40-15,-3-6-9 0,-12-3-30 16,-18 0-10-16,-21 1 15 16,-14-2 25-16,-11 7 28 15,-34 0 25-15,-10 5 51 16,-12 9 15-16,-1 6 28 16,0 0-2-16,8 27-23 15,9 17 16-15,14 11-78 16,18 10-27-16,16 8 25 15,3 5-57-15,19-4 0 16,27-8-1-16,16-5-18 16,17-24 16-16,9-14-68 0,66-23-116 15,-24-19-168 1,-11-20-418-16</inkml:trace>
  <inkml:trace contextRef="#ctx0" brushRef="#br0" timeOffset="918">1810 733 2076 0,'0'0'493'0,"0"0"-401"16,-17 177 157-16,11-82 64 0,0 5-162 15,2 3-91-15,1-3 27 16,3-5-64-16,0-20-14 15,0-12-9-15,0-16-41 16,3-20-4-16,7-19-119 16,4-8-179-16,-8-11-20 15,-3-25-263-15,-3 1-307 0</inkml:trace>
  <inkml:trace contextRef="#ctx0" brushRef="#br0" timeOffset="1061">1672 1317 1888 0,'0'0'574'0,"0"0"-445"16,0 0 152-16,0 0-65 0,184-68-139 16,-112 44-52-1,-6 3-25-15,-7 8-106 0,-10-2-115 16,-17 9-311 0,-19 0-73-16</inkml:trace>
  <inkml:trace contextRef="#ctx0" brushRef="#br0" timeOffset="1284">943 711 2061 0,'0'0'467'0,"0"0"-439"16,0 0-15-16,0 0 142 0,209-107-40 15,-131 87-60-15,-2 7-55 16,-8 10-80-16,-9 3-90 16,-10 0-331-16,-16 17 136 15,-13-1-949-15</inkml:trace>
  <inkml:trace contextRef="#ctx0" brushRef="#br0" timeOffset="1368">1600 474 1607 0,'0'0'702'0,"0"0"-394"16,145-176-58-16,-40 59-219 15,-17 23-31-15,-17 7-1100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0:02.91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136 389 1659 0,'0'0'355'0,"0"0"-164"0,0 0-19 15,0 0 77-15,0 0-20 16,0 0-129-16,-9 91-52 16,9 1 2-16,0 22 10 15,0 13 15-15,0 0-54 16,0-8-9-16,0-17 10 15,0-20-21-15,-5-17 1 16,5-18-2-16,-3-21 0 16,3-14 4-16,-3-12-4 15,0 0-20-15,-3-26 7 0,-2-33-49 16,2-18 11 0,-4-18 29-16,3-16 16 0,-5-7-6 15,-1-12 6-15,-4 7 6 16,0 5 6-16,5 18-5 15,9 26 37-15,3 16-8 16,0 13 3-16,23 12 9 16,16 10-30-16,16 5 0 15,13-1 10-15,8 13-16 16,6 6 10-16,-3 0-16 16,-10 17 0-16,-21 26 14 15,-17 16-14-15,-28 16 0 16,-3 7 14-16,-43 7-14 15,-22-1-2-15,-8-9 1 16,2-17-11-16,14-19 6 0,18-18-80 16,30-25-53-1,9-21-375-15,0-17-945 0</inkml:trace>
  <inkml:trace contextRef="#ctx0" brushRef="#br0" timeOffset="270">1498 0 2008 0,'0'0'479'0,"0"0"-389"0,0 0 77 15,-164 220 72 1,108-60-79-16,7 54-44 0,13 26-50 15,19-3-25-15,14-44 42 16,3-57-40-16,0-45-10 16,27-33-4-16,19 3-29 15,13-15-44-15,46-19-106 16,-14-23-507-16,-9-4-1855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0:05.45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801 0 1842 0,'0'0'245'15,"0"0"-167"-15,0 0 242 16,0 0 51-16,0 0-162 16,0 0-140-16,-236 203-15 15,134-117 60-15,-5 5-65 16,2 0-25-16,14-9-14 16,18-11 7-16,24-12 13 15,23-15-29-15,19-11-1 16,7-7 14-16,13 1-7 15,30-4-7-15,10 2 15 16,5 3-6-16,12 1 12 16,-2 7-20-16,3 1 11 0,2 9 39 15,-1-5-50-15,-2 2-1 16,-5-10-21-16,12 3-78 16,-14-13-202-16,-16-11-611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0:05.99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 74 2428 0,'0'0'287'0,"0"0"-286"15,0 159 49-15,0-65 213 16,0 17-95-16,0 11-71 16,0 8-51-16,16-12 20 15,4-1 15-15,3-13-61 16,0-16-10-16,-8-12-8 15,-1-20-2-15,-8-17 0 16,-6-21-2-16,0-18-5 16,0 0-5-16,0-33-29 0,0-17 29 15,0-15 6 1,0-5-13-16,7-1 13 0,13 8-6 16,3 15 12-16,6 17-8 15,10 16 3-15,1 15 5 16,5 9 9-16,1 34 4 15,-1 9 19-15,-2 13-17 16,-1 5 12-16,-5 1 21 16,-17 6-48-16,-14-12 0 15,-6-7-1-15,-23-8 3 16,-26-12 11-16,-7-11-13 16,-6-15 0-16,0-12 1 15,4 0-1-15,8-27-9 0,15-14-33 16,18-51-75-1,14 10-226-15,3-3-813 0</inkml:trace>
  <inkml:trace contextRef="#ctx0" brushRef="#br0" timeOffset="323">518 0 2215 0,'0'0'290'16,"0"0"-235"-16,0 0 42 0,0 0 188 16,0 0-90-16,187 147-78 15,-114-65-48-15,12 6-10 16,9 10 49-16,11 6-31 15,6 6 25-15,-7-2-6 16,-11 6-77-16,-22 7 22 16,-28 3-14-16,-29 0-26 15,-14-4-1-15,-40-2-11 16,-62 6-97-16,11-27-93 16,3-32-727-16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0:03.97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442 778 1416 0,'0'0'341'0,"0"0"-211"0,0 0-32 15,0 0 133 1,0 0-27-16,0 0-55 0,-53-174-37 16,24 147-36-16,-7 5 24 15,-4 4 9-15,-5 12-23 16,2 6 7-16,-3 3-64 15,1 38-5-15,5 13 12 16,7 13-20-16,10 15 2 16,14 10-16-16,9-4-1 15,0-4 14-15,29-15-15 16,13-9 0-16,7-19 0 16,4-30-21-16,6-11-15 15,4-11-27-15,-9-46-13 16,-3-4 37-16,-17-16-12 0,-11 9 51 15,-9 15 12-15,-8 15 37 16,-6 25 35-16,0 13 0 16,0 13-49-16,0 35-7 15,0 14-28-15,11 5 0 16,5 0 15-16,-1-8-15 16,2-8-8-16,3-18-64 15,6-25-94-15,-3-8-184 16,-4 0-410-16</inkml:trace>
  <inkml:trace contextRef="#ctx0" brushRef="#br0" timeOffset="446">1836 0 1610 0,'0'0'502'15,"0"0"-335"-15,0 0 51 16,0 0 99-16,0 0-52 15,0 0-117-15,-108 160-61 16,32-75-21-16,-12 15-27 0,-6-2 43 16,5 2-70-16,11-10-11 15,19-10 20-15,22-7-21 16,28-10 1-16,9-6-1 16,26-5 0-16,29-2-6 15,12-4 6-15,10 8 0 16,5 3 5-16,0-2-4 15,0-2-1-15,-6-3-2 16,-8-9 2-16,-5-3-1 16,-12-11-38-16,2-8-124 0,-16-19-442 15,-11 0-621-15</inkml:trace>
  <inkml:trace contextRef="#ctx0" brushRef="#br0" timeOffset="783">2700 170 2134 0,'0'0'487'0,"0"0"-381"0,0 0-45 16,0 0 147-16,0 0 7 16,57 186-82-16,-26-99-68 15,9 4-25-15,5 4 10 16,12-5-20-16,5 2 19 16,3-13-49-16,4-5 2 15,-7-9 12-15,-9-12-14 16,-10-9-30-16,-12-9-84 15,-11-8-151-15,-12-9-401 16,-8-12-394-16</inkml:trace>
  <inkml:trace contextRef="#ctx0" brushRef="#br0" timeOffset="1023">2684 1288 1920 0,'0'0'477'16,"0"0"-346"-16,0 0 59 16,0 0 40-16,0 0-40 15,0 0-94-15,85-235-55 16,-3 125-11-16,10-1-30 16,-1-2 0-16,-5 10 6 15,-18 24-4-15,-15 20-2 16,-18 19-17-16,-11 28-122 15,-12 7-171-15,-9 5-468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0:08.62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40 83 1716 0,'0'0'473'0,"0"0"-366"0,0 0-18 15,0 0 73-15,0 0-15 16,0 0-23-16,0 0-103 16,182-71-21-16,-123 69 43 15,-2 2-33-15,-12 5 8 16,-16 30 2-16,-18 13-11 16,-11 17 69-16,-23 5-51 15,-33 17-26-15,-13-1 4 16,-4 4-5-16,-12 11-203 15,17-32-479-15,19-13-1341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9:17.02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252 97 1415 0,'0'0'298'0,"0"0"-185"16,0 0-61-16,0 0 79 15,0 0 48-15,0 0-34 16,9 20 45-16,8 28-71 16,0 17-31-16,2 22 12 15,-6 18-23-15,-3 13 24 16,-4 10-58-16,-3 2-6 16,-3 4 22-16,0-11-59 15,0-8 12-15,0-10 11 16,0-13-22-16,0-15-2 15,-3-18 4-15,0-14-13 16,3-16-4-16,0-27-239 16,12-2-381-16,5-2-339 0</inkml:trace>
  <inkml:trace contextRef="#ctx0" brushRef="#br0" timeOffset="428">0 430 1765 0,'0'0'325'16,"0"0"-272"-16,0 0-21 0,0 0 85 15,0 0 37-15,52-183-23 16,-19 142-94-16,7 4 30 15,5 1 51-15,4 7-51 16,10-1 3-16,6 6-29 16,1 0-19-16,-1 10 8 15,0 8-29-15,-6 6-1 16,-2 9 40-16,-6 30-40 16,-8 15 0-16,-10 15 7 15,-13 11-6-15,-17-1 20 16,-3 1-21-16,-3-9 0 15,-33-4 27-15,-10-8-4 16,-13-6 14-16,-4-8-4 16,-2-11-3-16,3-7 27 0,10-13-57 15,10-11 0-15,11-3 0 16,15 0-39-16,16-8-199 16,30-10-443-16,10 0-353 0</inkml:trace>
  <inkml:trace contextRef="#ctx0" brushRef="#br0" timeOffset="835">969 893 1960 0,'0'0'534'0,"0"0"-523"16,0 0-3-16,0 0 92 0,0 0 4 15,0 0-56-15,0 0-32 16,77 153 2-16,-66-100-11 16,-5-2-6-16,-3-10-1 15,-3-9 0-15,5-14 1 16,-5-13-1-16,0-5 1 16,0-14 19-16,0-27-20 15,3-15-48-15,6-9 37 16,11-7 11-16,6 6-2 15,7 2-10-15,3 18 18 16,-1 10-6-16,8 19 27 16,-7 17-27-16,-2 0 46 15,-12 33 26-15,-6 16-8 0,-6 16 7 16,-10 3-45-16,0 1-8 16,0-8 5-16,0-11-23 15,0-14-2 1,9-13-66-16,22-11-206 0,1-12-380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0:08.77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2583 0,'0'0'462'0,"0"0"-444"16,0 0-18-16,0 0-336 16,0 0-2176-16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0:08.02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79 1766 0,'0'0'527'16,"0"0"-404"-16,0 0-44 15,0 0 34-15,0 0 45 16,0 0-70-16,167-35-73 15,-82 16-15-15,10 6-34 16,19 7-168-16,-26 0-420 16,-25 6-1288-16</inkml:trace>
  <inkml:trace contextRef="#ctx0" brushRef="#br0" timeOffset="220">62 492 1984 0,'0'0'521'0,"0"0"-427"16,0 0-75-16,0 0 105 16,0 0 35-16,0 0-91 15,190-15-13-15,-114 0-55 16,35-5-124-16,-16-1-404 15,-13 3-1698-15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0:10.50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184 0 819 0,'0'0'1454'0,"0"0"-1224"0,0 0-144 15,-138 218 78-15,109-127 38 16,15 13-51-16,11-4-103 16,3 9-31-16,14-3-16 15,18 0 0-15,4-9 8 16,4-6-9-16,22-5-41 15,-14-18-174-15,-2-23-512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0:11.00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443 43 1805 0,'0'0'530'0,"0"0"-406"16,0 0-31-16,0 0 102 16,0 0 27-16,-193-58-99 15,145 81-38-15,-1 25-25 0,2 21-28 16,4 18 22-16,11 1-8 16,10 1-24-16,14-9 7 15,8-19-29-15,23-17-6 16,27-26-24-16,15-18-103 15,7-12-70-15,1-41-54 16,-8-18-57-16,-14 0 77 16,-14 11 146-16,-17 12 91 15,-11 18 208-15,-9 21 62 16,0 9 3-16,0 0-125 16,0 39-56-16,0 9 26 15,0 4-39-15,10-5-31 0,10-9-28 16,6-5-20-1,27-33-82-15,-4 0-166 0,-7 0-528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0:09.99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144 117 1763 0,'0'0'496'0,"0"0"-401"15,0 0 34-15,0 0 30 16,0 0-24-16,-4 177-9 16,4-80-70-16,0 10-7 15,0 5 14-15,0-6-20 16,0-9-5-16,0-12-28 16,0-14-4-16,0-18-6 15,0-20-9-15,13-20-113 16,4-13-216-16,6-52-184 15,-4-15 123-15,-9-4-1295 0</inkml:trace>
  <inkml:trace contextRef="#ctx0" brushRef="#br0" timeOffset="240">0 194 1335 0,'0'0'369'0,"0"0"-189"16,0 0 16-16,0 0 5 15,-8-155-34-15,45 136-65 16,16 11-25-16,12-1-25 15,10 9-16-15,1 0-2 16,-5 15 24-16,-9 23-43 16,-16 14 20-16,-13 11-4 15,-24 13 11-15,-9 4 0 16,-6-3-6-16,-33 2-6 16,-10-20 11-16,0-11-41 15,-1-16-1-15,11-20-49 0,10-12-136 16,12-18-310-1,14-14-533-15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0:14.80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70 64 2503 0,'0'0'455'0,"0"0"-399"16,0 0 3-16,0 0 60 15,0 0-37-15,0 0-73 16,0 0-9-16,202-63 36 15,-160 85-12-15,-11 26 13 16,-22 10 7-16,-9 20-16 16,-23 6 38-16,-33 7-60 15,-9-3-6-15,-23 10-72 16,19-21-494-16,16-25-2093 0</inkml:trace>
  <inkml:trace contextRef="#ctx0" brushRef="#br0" timeOffset="137">158 989 3087 0,'0'0'0'0,"0"0"-337"16,0 0-998-16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0:14.30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2256 0,'0'0'629'0,"0"0"-559"16,0 0 7-16,0 0 32 0,0 0-31 16,193 27-60-16,-114-27-18 15,29 0-63-15,-20 0-138 16,-15 0-617-16</inkml:trace>
  <inkml:trace contextRef="#ctx0" brushRef="#br0" timeOffset="177">3 356 2505 0,'0'0'645'0,"0"0"-551"16,0 0-93-16,0 0 8 0,0 0-3 15,0 0-6-15,306 51-214 16,-183-72-461-1,-2-3-1298-15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0:13.70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71 0 2335 0,'0'0'339'0,"0"0"-316"15,0 0 10-15,-12 223 60 16,5-122 22-16,4 10-42 16,3 0-49-16,0 2 12 15,0-9 12-15,0-19-38 0,0-20 22 16,6-25-32-1,1-15-3-15,-4-17 3 16,-3-8 7-16,0-8 12 0,0-30-19 16,0-22 0-1,0-5-6-15,0 0 6 0,14 4 0 16,9 11 2-16,6 10-2 16,7 21 0-16,4 10 2 15,5 9 4-15,1 3 27 16,-1 34-33-16,-5 3 0 15,-4 13 22-15,-10 6 28 16,-12-7-29-16,-14 1 4 16,-8-6-18-16,-38-2 22 15,-13-13-29-15,-12-10 0 16,-5-18 0-16,8-4-42 0,5-40-88 16,21-11-229-16,16-14-633 15</inkml:trace>
  <inkml:trace contextRef="#ctx0" brushRef="#br0" timeOffset="269">465 35 2089 0,'0'0'818'0,"0"0"-743"16,0 0-67-16,0 0 105 15,180 6 36-15,-108 26-46 0,13 20-37 16,3 13-29-16,0 21 49 16,-6 12-59-16,-12 8-6 15,-25 8 0-15,-25 4-20 16,-20 3-1-16,-3-4-9 16,-39-10-28-16,-8-20-10 15,1-35-110-15,9-21-213 16,15-31-630-16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0:13.03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516 0 2068 0,'0'0'515'15,"0"0"-432"-15,0 0 132 16,0 0-42-16,0 0-72 0,-167 162-11 16,99-91-57-16,-1 3 10 15,7-7-3-15,16-9-28 16,16-5 33-16,15-22-45 16,15-2 0-16,0-6 3 15,26-1-3-15,16-2-1 16,7 3 0-16,7-7 1 15,0 1-1-15,-1 4 1 16,1-1-51-16,-10 7-69 16,-1 11-239-16,-11-3-487 15,-19-6-1092-15</inkml:trace>
  <inkml:trace contextRef="#ctx0" brushRef="#br0" timeOffset="212">0 1061 2230 0,'0'0'598'15,"0"0"-543"-15,0 0 26 16,0 0 68-16,0 0-9 16,0 0-37-16,186 80-73 15,-123-68-23-15,2-10-7 16,37-2-83-16,-17 0-286 15,-8-2-875-15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0:12.06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485 9 1506 0,'0'0'349'16,"0"0"-247"-16,0 0 54 15,0 0 98-15,0 0-55 16,0 0-50-16,0 0-101 15,-155 182-19-15,93-122 36 16,0-8-21-16,4 1-5 16,5-9 0-16,10-5-15 15,15-13 40-15,11-5-37 0,11-9-21 16,6-3 8 0,0 4-4-16,12-1-17 0,18 7 7 15,8 2 0-15,9 6-5 16,8-1 5-16,7 6 0 15,-2 1 5-15,2-1-5 16,-6-6 0-16,-10 7-1 16,-7-7 1-16,-10-5-12 15,-9 5-20-15,-10-9-195 16,-7-11-156-16,-3-3-452 0</inkml:trace>
  <inkml:trace contextRef="#ctx0" brushRef="#br0" timeOffset="370">1234 0 1763 0,'0'0'580'0,"0"0"-363"16,0 0-74-16,0 0 36 0,0 0-29 16,0 0-77-16,0 0 51 15,85 178-74-15,-26-94-17 16,7-4 34-16,6 5-46 15,3-11-3-15,1-3-18 16,-2-12 0-16,-7-13-6 16,-12-7-21-16,-10-13-112 15,-11-14-175-15,-15-9-473 16,-16-3-1236-16</inkml:trace>
  <inkml:trace contextRef="#ctx0" brushRef="#br0" timeOffset="607">1176 893 2027 0,'0'0'565'16,"0"0"-433"-16,0 0-85 15,0 0 97-15,0 0 15 16,88-151-92-16,-6 60-26 15,16-22-31-15,9-4-10 16,-8 16 18-16,-11 11-18 16,-23 25-144-16,-11 24-56 15,-18 17-156-15,-21 18-481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9:19.19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119 243 1655 0,'0'0'476'0,"0"0"-339"15,0 0 53-15,0 0-22 16,0 0-79-16,-28 160 43 15,28-54-68-15,0 24-19 16,5 6 39-16,1 2-59 16,3-8 8-16,-1-12-26 15,-5-17-7-15,3-26 17 0,-3-21-17 16,0-22 0 0,-3-20-15-16,0-12 3 0,0-12 11 15,0-38-66-15,0-26-14 16,0-27 79-16,-15-40-52 15,-16-40 31-15,-4-29 12 16,8 24 8-16,12 44 2 16,15 55 1-16,0 43 4 15,23 4 46-15,22 7-50 16,17 5 0-16,13 21 35 16,14 9-21-16,9 6 1 15,0 27-8-15,-13 12-5 16,-19 7 2-16,-30 7 2 15,-33 9-6-15,-3 2 28 16,-53 1-28-16,-18-9-1 0,-11-12 1 16,0-17 12-1,10-22 28-15,16-11-40 0,24 0-30 16,28-23-146-16,4-6-395 16,4-1-380-16</inkml:trace>
  <inkml:trace contextRef="#ctx0" brushRef="#br0" timeOffset="278">1375 44 1942 0,'0'0'331'0,"0"0"-234"0,-137 182 74 16,81-55 105-16,10 44-74 16,23 33-59-16,14-16-105 15,9-37 13-15,0-49 12 16,23-28-46-16,9 0 3 16,13 2-20-16,15-5-91 15,41-8-188-15,-16-23-500 16,-12-19-1000-16</inkml:trace>
  <inkml:trace contextRef="#ctx0" brushRef="#br0" timeOffset="1053">2102 394 611 0,'0'0'1356'16,"0"0"-1093"-16,0 0-143 15,0 0 98-15,0 0 78 16,0 0-171-16,0 0-52 16,-20 136-41-16,20-50 16 15,0 6 37-15,0-10-76 16,-6-6 17-16,0-14 13 16,-1-18-26-16,3-12-13 15,4-17 0-15,-3-9 9 16,3-6 46-16,-6 0-44 0,2-3 1 15,-2-15 1-15,3 0-13 16,3 1 2-16,0 2 5 16,0 4-7-16,0 1 0 15,0 8 0-15,0-1 0 16,0 3 0-16,0 0 0 16,0 0 1-16,-3 0-1 15,0 0-1-15,-2-4-17 16,5-4-140-16,0-18-222 15,0 2-377-15,11-8-1236 0</inkml:trace>
  <inkml:trace contextRef="#ctx0" brushRef="#br0" timeOffset="1531">2403 306 1844 0,'0'0'313'0,"0"0"-246"15,0 0 136-15,0 0 24 16,0 0-72-16,0 0-31 16,0 0-83-16,-202 63 44 15,159-23 42-15,4 13-62 0,-1 15-13 16,4 8 12-16,4 5-31 15,2 5 23-15,14-2-46 16,6-2-8-16,10-2 43 16,0-6-45-16,6-10-8 15,21-7 7-15,11-12 2 16,6-13-2-16,8-12-16 16,7-14-47-16,3-6 29 15,1-9-36-15,-1-29-39 16,-4-17 38-16,-8-8 2 15,-14-14 69-15,-10-9-30 16,-17-10 31-16,-9-13 77 16,0-6-25-16,-20-1-8 15,-19 7 22-15,-10 18 2 16,-7 23 39-16,4 26-80 0,-1 23-11 16,15 19-16-16,15 2-18 15,23 55-227-15,26-4-494 16,17-10-1584-16</inkml:trace>
  <inkml:trace contextRef="#ctx0" brushRef="#br0" timeOffset="2529">3303 857 1237 0,'0'0'356'0,"0"0"-196"16,0 0 67-16,0 0 67 15,0 0-31-15,0 0-137 16,0 0-66-16,0-63 13 16,3 55-40-16,5-1-23 15,-5 5 34-15,0-3-44 16,0 4 26-16,-3 0 21 15,3 0-13-15,-3 3 18 16,0 0-52-16,0 0 0 16,0 0 7-16,3 0-6 15,-3 0-1-15,5 0 3 16,-2 0 6-16,0 0-9 16,-3 0 0-16,0 0-22 0,0 0 20 15,0 0-55-15,0 0-6 16,0 0-11-16,0-9-35 15,0-14 19-15,3-4-30 16,0-7 7-16,0-2 67 16,-3-1 18-16,0 3 28 15,0 3 37-15,0 10 68 16,0 2 54-16,0 10-54 16,0 6 22-16,0 3 34 15,0 0-86-15,0 18-35 16,0 26-20-16,-6 15 13 15,0 17 40-15,-2 16-73 16,5 4 39-16,3 5 27 0,0-5-53 16,0-12-2-1,0-10-11-15,0-18 0 0,0-18 17 16,3-11-17-16,2-17-29 16,-5-10-10-16,3 0-67 15,6-21-124-15,1-18-314 16,0-6-172-16</inkml:trace>
  <inkml:trace contextRef="#ctx0" brushRef="#br0" timeOffset="2750">3804 429 2203 0,'0'0'508'16,"0"0"-405"-16,0 0-78 15,0 210 182-15,0-128-23 16,-6-2-106-16,3 0-53 16,3-7-25-16,0-2-21 15,0-9-27-15,0-7-145 16,-10 1-191-16,-10-11-240 16,-6-18-375-16</inkml:trace>
  <inkml:trace contextRef="#ctx0" brushRef="#br0" timeOffset="2911">3170 895 2354 0,'0'0'526'0,"0"0"-452"16,0 0 20-16,0 0 34 16,0 0-22-16,218-8-106 15,-93-11-67-15,-17 8-188 16,-19-4-509-16</inkml:trace>
  <inkml:trace contextRef="#ctx0" brushRef="#br0" timeOffset="3183">3965 88 2386 0,'0'0'263'0,"0"0"-227"16,0 0-8-16,0 0 90 16,219 107 114-16,-140-46-130 15,0 19-65-15,-8 18 35 16,-11 13-12-16,-21 15 19 16,-24 8-77-16,-15-2 14 15,0-1 32-15,-35-9-47 16,-10-15-1-16,2-22-22 15,7-3-120-15,10-26-177 16,12-23-536-16</inkml:trace>
  <inkml:trace contextRef="#ctx0" brushRef="#br0" timeOffset="3383">4909 884 2545 0,'0'0'355'0,"0"0"-244"16,0 0-86-16,238-42 33 15,-156 31-36-15,3 2-22 16,0 6-6-16,0 3-240 16,-26 0-385-16,-24 9-1317 0</inkml:trace>
  <inkml:trace contextRef="#ctx0" brushRef="#br0" timeOffset="3558">5173 551 2654 0,'0'0'492'16,"0"0"-432"-16,0 0-58 15,17 170 29-15,-1-86 10 16,-1 6-26-16,5 1-15 15,11 31-120-15,-6-25-194 16,-2-22-563-16</inkml:trace>
  <inkml:trace contextRef="#ctx0" brushRef="#br0" timeOffset="4069">6309 412 2739 0,'0'0'248'16,"0"0"-233"-16,0 0 21 16,0 234 104-16,0-138 16 15,0 8-107-15,6-1-32 16,11-2 25-16,-1-15-41 15,1-8 7-15,0-18-8 16,-8-10-11-16,1-18 10 0,-6-18-61 16,-4-14 7-16,0 0 54 15,0-35-84-15,-14-26 7 16,-6-16 48-16,0-22 30 16,-5-18-19-16,-1-16 10 15,-2-3 9-15,3 2-5 16,8 9 6-16,11 19-1 15,6 27 28-15,6 26-2 16,36 21 31-16,18 23-47 16,13 9 10-16,4 9 35 15,-1 30-32-15,-11 10-7 16,-12 7 6-16,-21 9-8 0,-18 0 42 16,-14-5-55-16,-3 1 21 15,-37-9 21-15,-16-11-43 16,-6-8-15-16,-3-9-13 15,-1-6-55-15,1-7-126 16,15-5-491-16,21-6-769 0</inkml:trace>
  <inkml:trace contextRef="#ctx0" brushRef="#br0" timeOffset="4355">7366 40 2422 0,'0'0'346'0,"0"0"-346"16,0 0 1-16,-160 184 122 15,92-55 87-15,9 4-57 16,16 9-71-16,13 3-7 15,27-23 21-15,3 14-71 16,3-15-4-16,33-14-6 16,10-21-15-16,19-14-85 15,57-16-165-15,-11-24-293 16,-7-17-191-16</inkml:trace>
  <inkml:trace contextRef="#ctx0" brushRef="#br0" timeOffset="4751">7736 388 2675 0,'0'0'179'15,"0"0"-179"-15,0 0 0 16,0 0 107-16,0 0 13 15,243-129-101-15,-165 129-1 0,-2 0-3 16,-14 38 35-16,-16 15 46 16,-24 15-48-16,-22 14-7 15,-3 9 36-15,-50 10-46 16,-21-3 11-16,-14-1-22 16,0-12-20-16,9-14 27 15,13-18-19-15,19-16-8 16,21-9 33-16,14-8-33 15,12-7-1-15,0-4 0 16,12-1 2-16,28-4 46 16,9 3-37-16,10-1-9 15,11-6 36-15,-2 0-37 0,3 0-43 16,8 0-74 0,-13 0-440-16,-24 0-1825 0</inkml:trace>
  <inkml:trace contextRef="#ctx0" brushRef="#br0" timeOffset="5279">8781 178 1726 0,'0'0'522'0,"0"0"-451"0,0 0 89 16,0 0 96-1,0 0 5-15,0 0-60 0,35 172-143 16,-35-71 20-16,-3 13-9 16,-20 10-21-16,1-3-20 15,5-7-17-15,8-13 10 16,6-18-21-16,3-18-71 16,0-18-35-16,9-27-165 15,14-14-570-15,-4-6-897 0</inkml:trace>
  <inkml:trace contextRef="#ctx0" brushRef="#br0" timeOffset="5481">9232 306 1430 0,'0'0'1034'0,"0"0"-877"15,0 0 36-15,0 0 76 16,14 206-88-16,-14-112-75 15,0 4-95-15,3 3-11 16,3-8 7-16,8-6-7 16,-5-9-22-16,2-8-170 15,-11 2-271-15,0-22-216 16,-11-18-1251-16</inkml:trace>
  <inkml:trace contextRef="#ctx0" brushRef="#br0" timeOffset="5633">8771 825 2543 0,'0'0'471'0,"0"0"-446"15,0 0 12-15,0 0-36 16,0 0-1-16,246-20-99 16,-164 14-378-16,-11-3-277 0</inkml:trace>
  <inkml:trace contextRef="#ctx0" brushRef="#br0" timeOffset="5884">9269 0 2102 0,'0'0'526'16,"0"0"-346"-16,0 0-132 15,0 0 157-15,0 0-4 16,0 0-121-16,215 218-39 15,-136-130-41-15,3 12 0 16,0 10 52-16,-10 7-37 16,-16 4 5-16,-17 3 8 15,-26 2-26-15,-13-5-2 16,-20-6-42-16,-32-10-71 16,-16 5-104-16,9-28-500 15,13-29-879-15</inkml:trace>
  <inkml:trace contextRef="#ctx0" brushRef="#br0" timeOffset="6106">10396 989 2737 0,'0'0'289'0,"0"0"-289"16,0 0 15-16,221-40 26 16,-152 34-36-16,-7 6-5 15,0 0-238-15,-19 0-496 0,-13 11-1266 16</inkml:trace>
  <inkml:trace contextRef="#ctx0" brushRef="#br0" timeOffset="6283">10620 616 2602 0,'0'0'516'0,"0"0"-439"16,0 0-35-16,-9 177 15 16,6-89 26-16,3 9-72 15,0 0-11-15,0 25-45 16,0-28-249-16,-4-21-709 0</inkml:trace>
  <inkml:trace contextRef="#ctx0" brushRef="#br0" timeOffset="6763">11450 1123 2493 0,'0'0'533'0,"0"0"-505"16,0 0-17-16,0 0 68 15,0 0 19-15,0 0-98 16,0 0-38-16,45-39-152 16,-19 39-358-16,-3 0-691 0</inkml:trace>
  <inkml:trace contextRef="#ctx0" brushRef="#br0" timeOffset="6912">11963 1063 2326 0,'0'0'0'0,"0"0"-458"0,0 0 182 16,0 0 161-16,0 0-924 15</inkml:trace>
  <inkml:trace contextRef="#ctx0" brushRef="#br0" timeOffset="7068">12221 1098 2205 0,'0'0'391'15,"0"0"-309"-15,0 0 37 16,0 0 41-16,0 0-160 0,0 0-142 15,0 0-458 1,204-48-576-16</inkml:trace>
  <inkml:trace contextRef="#ctx0" brushRef="#br0" timeOffset="7161">12643 1060 1425 0,'0'0'1137'0,"0"0"-1137"16,0 0-164-16,0 0-864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0:23.14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528 407 1547 0,'0'0'304'0,"0"0"-202"16,0 0 31-16,0 0 147 15,0 0-45-15,-62-53-89 0,31 44-44 16,-4 9-20 0,-4 0 17-16,-7 0-61 0,-7 12 16 15,-2 27-15-15,-4 10-18 16,3 16 21-16,13 7-18 16,11 1 6-16,19 1-6 15,13-9-24-15,0-7-1 16,36-14 1-16,13-17-39 15,10-20-17-15,6-7-40 16,-2-25-35-16,-4-24 34 16,-7-12 20-16,-16-4 70 15,-7 3 7-15,-12 10 40 16,-4 18 86-16,-10 6-34 16,-3 23 15-16,0 5-8 15,0 5-93-15,3 36 4 16,3 11 3-16,5 6-12 15,1 1 27-15,5-11-28 0,3-4-24 16,16-16-117-16,-4-10-426 16,-5-15-511-16</inkml:trace>
  <inkml:trace contextRef="#ctx0" brushRef="#br0" timeOffset="207">956 720 1691 0,'0'0'567'0,"0"0"-440"15,0 0 86-15,56 149 79 0,-56-88-122 16,0-3-104-16,0 1-55 16,-26-4-11-16,-4-5-136 15,7-15-139-15,4-11-302 16,9-24-234-16</inkml:trace>
  <inkml:trace contextRef="#ctx0" brushRef="#br0" timeOffset="699">1451 0 2046 0,'0'0'313'0,"0"0"-139"0,0 0-100 16,0 0 181-16,0 0-59 16,0 0-126-16,0 0 4 15,3 160-43-15,3-76-5 16,2 11 38-16,1 3-46 16,0-5-11-16,2-4-5 15,2-9 7-15,-4-13 6 16,-2-10-15-16,0-15 0 15,-4-23-2-15,-3-7 3 16,0-12-2-16,0 0-4 16,0-27-51-16,0-13 50 15,6-11-24-15,14 2 3 0,6 1 21 16,4 14-2-16,5 9 1 16,2 13 5-16,-4 12-5 15,-1 3-5-15,1 32 12 16,-1 16 0-16,-1 4 5 15,-6 2-5-15,-8 1 0 16,-14-10 1-16,-3-7 11 16,-23-11 43-16,-27-11-55 15,-7-12 9-15,-6-7 20 16,4-7-17-16,10-30-5 16,13-2-7-16,16-2-54 15,20-12-53-15,20 11-411 0,16 5-550 16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0:26.71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0 682 2032 0,'0'0'67'0,"0"0"-42"15,0 0-25-15,0 0 67 16,0 0-67-16,189-139-28 16,-139 84-45-16,-4-8 73 15,-6-4 0-15,-15-7 0 16,-11 4 47-16,-14 2-16 16,0 12 37-16,-17 12 9 15,-16 17 22-15,-2 16 48 16,-5 11-15-16,7 8 11 15,4 33-1-15,9 22-65 16,7 19 1-16,7 12-13 16,6 8-29-16,0 8 22 15,0-6-48-15,6-4-9 0,1-12 9 16,-1-6-9-16,1-15-1 16,-7-12 0-16,0-14 0 15,0-17 6 1,0-16-6-16,0-8 0 0,0 0-6 15,0-32 1-15,0-12 4 16,0-10-17-16,13-5-13 16,16-3 30-16,8 3-24 15,11 10 25-15,2 13-15 16,2 12 15-16,1 13-1 16,-7 11-4-16,-4 0 5 15,-16 19 24-15,-9 21-24 16,-17-2 12-16,0 10 26 0,-26-5-37 15,-21-2 4 1,-5-8-5-16,-4-10 0 0,-3-8-9 16,10-13 9-16,10-2 0 15,13 0-22-15,17-19 4 16,9-8-9-16,0 0 21 16,12 8 6-16,21-6-15 15,-1 17 12-15,2 8 3 16,-3 0 19-16,-3 14-17 15,-2 18 13-15,-4 13 1 16,1-7-16-16,0-3 32 16,7-5-32-16,5-9-12 0,5-15 6 15,2-6-59 1,-2-4-5-16,-1-29-30 0,-13-7-38 16,-6-11 108-16,-10 4-1 15,-7 6 31-15,-3 8 22 16,0 10 57-16,0 15 78 15,0 8-25-15,-7 0-75 16,1 35 21-16,3 6-35 16,3 6-16-16,0 6 38 15,0-14-58-15,6-1-6 16,11-11-1-16,-4-10-48 16,-1-9-21-16,8-8-239 15,-3-23-332-15,-8-12-536 0</inkml:trace>
  <inkml:trace contextRef="#ctx0" brushRef="#br0" timeOffset="131">770 508 2152 0,'0'0'709'0,"0"0"-709"16,0 0-99-16,0 0 80 15,0 0-89-15,0 0-1583 0</inkml:trace>
  <inkml:trace contextRef="#ctx0" brushRef="#br0" timeOffset="271">741 42 2593 0,'0'0'621'0,"0"0"-497"15,0 0-107-15,264 52-17 16,-137-39-121-16,-2-9-1095 15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0:24.40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68 203 1965 0,'0'0'305'0,"0"0"-221"16,0 0 84 0,0 0 18-16,0 0-20 15,0 0-111-15,-14 216-34 0,14-120 64 16,0 5-40-16,0 1-17 15,0-4-8-15,0-5-20 16,0-22 32-16,0-12-32 16,0-18 0-16,0-17 8 15,0-15-7-15,0-9-1 16,0-9 0-16,0-33-1 16,0-7-8-16,0-14-11 15,0 3 20-15,14 6-3 16,9 10 5-16,2 10-4 15,12 21-5-15,2 13 7 0,10 0 0 16,-3 13 0 0,-4 23 0-16,-5 6-3 0,-12 8 13 15,-16 6-10-15,-9-3 18 16,0-3-18-16,-22-2 49 16,-21-8-49-16,-8-6 0 15,-9-15 26-15,4-7-25 16,4-12-2-16,7 0 1 15,8-27-16-15,15-11-10 16,11 1-132-16,11-20-168 16,24 13-279-16,8-1-1306 0</inkml:trace>
  <inkml:trace contextRef="#ctx0" brushRef="#br0" timeOffset="879">817 884 1005 0,'0'0'318'16,"0"0"-163"-16,0 0 59 15,0 0-55-15,0 0-8 16,0 0 27-16,0 0-21 16,16 0-6-16,-16 0 13 15,0-7-55-15,0 1 9 16,-19-3-57-16,-7 3-18 16,0 3 32-16,-4 3-3 0,1 0-12 15,-2 3-9-15,9 27-42 16,2 5 34-16,8 7-43 15,9 2-12-15,3 3 12 16,0-5 0-16,19-7 0 16,7-8-46-16,6-14-63 15,5-13 1-15,-1 0-74 16,-7-13 1-16,1-24 56 16,-12-4 63-16,-4 0 57 15,-8 3 5-15,-6 5 61 16,0 14 90-16,0 12-20 15,0 7 14-15,0 0-61 16,0 17-64-16,8 19-9 16,11 0-11-16,7-1-8 15,6-5 7-15,12-12-140 0,-1-7 29 16,2-11-92-16,-2 0 76 16,-8-21-126-16,-8-21 47 15,-12-11 113-15,-1-12 84 16,-11-8-13-16,-3-6 23 15,0-15 18-15,0 7 17 16,0 11 49-16,-3 10 59 16,0 22 47-16,3 25 25 15,0 19-75-15,0 6-48 16,0 44 44-16,0 23-13 0,0 12-23 16,0 16-16-16,0 1-19 15,3-7 15-15,3-6-79 16,5-16 5-16,-2-14-6 15,1-20-13-15,-3-13-75 16,-1-14-154-16,-6-12-214 16,0-9-5-16,0-19-317 0</inkml:trace>
  <inkml:trace contextRef="#ctx0" brushRef="#br0" timeOffset="1018">1122 823 1669 0,'0'0'549'0,"0"0"-451"15,0 0-13-15,0 0 72 16,0 0-81-16,222-46-76 16,-166 34-6-16,-5 1-162 0,-14 2-209 15,-20 3-829-15</inkml:trace>
  <inkml:trace contextRef="#ctx0" brushRef="#br0" timeOffset="1258">332 486 1925 0,'0'0'276'16,"0"0"-261"-16,0 0 33 15,0 0 86-15,216-87-4 0,-146 64-66 16,-8 7-36-16,-17 8 14 15,-16 8-30-15,-12 0-12 16,-11 0-51-16,-6 0-164 16,0 8-330-16,0-1-1223 0</inkml:trace>
  <inkml:trace contextRef="#ctx0" brushRef="#br0" timeOffset="1353">932 158 1739 0,'0'0'497'0,"0"0"-423"15,0 0-73-15,199-135-1 16,-140 112-252-16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0:57.38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354 363 1543 0,'0'0'343'0,"0"0"-72"16,0 0 33-16,0 0-100 15,0 0-73-15,0 149-4 16,-9-40-34-16,-2 18 4 16,5 3-19-16,6-24-15 15,0 0-9-15,0-12-54 16,0-18-6-16,3-13-15 15,-3-16-174-15,0-16-445 16,-3-20-294-16</inkml:trace>
  <inkml:trace contextRef="#ctx0" brushRef="#br0" timeOffset="185">0 902 2070 0,'0'0'325'0,"0"0"-277"16,0 0 18-16,0 0 189 16,201-6-119-16,-110-12-52 15,13-2-78-15,1 1-6 16,23 19-247-16,-26 0-269 16,-23 15-767-16</inkml:trace>
  <inkml:trace contextRef="#ctx0" brushRef="#br0" timeOffset="755">1084 957 2254 0,'0'0'316'0,"0"0"-255"15,0 0-22-15,0 0 193 16,0 0-73-16,-203-2-62 15,160 25-64-15,1 15-7 16,13 7 47-16,9 5-72 16,10 3 13-16,10-4-14 15,0-6-15-15,16-15-42 16,24-10-60-16,8-18-66 16,6 0-78-16,-3-33-206 0,-4-7 323 15,-12-2 91 1,-9 10 53-16,-12 14 95 0,-11 16 137 15,-3 2-27-15,0 20 2 16,0 18-62-16,10 6-60 16,13 3-56-16,14-8-29 15,14-11-89-15,12-12-23 16,5-16-28-16,-3 0-22 16,1-37-87-16,-10-20 112 15,-14-12 81-15,-8-13 56 16,-15-12 73-16,-10-8 79 15,-9-2 40-15,0 4 43 0,0 20-72 16,-13 22-14 0,4 25 19-16,3 24-42 0,3 9-54 15,3 21-72-15,0 43 0 16,0 27 49-16,0 24-41 16,0 15 8-16,0 0 11 15,0-6-16-15,0-20-11 16,0-22-18-16,0-24-11 15,6-25-101-15,0-33-351 16,-3 0-206-16,-3-29-181 0</inkml:trace>
  <inkml:trace contextRef="#ctx0" brushRef="#br0" timeOffset="900">1536 1022 1774 0,'0'0'370'0,"0"0"-261"16,0 0 55-16,0 0 10 15,220-31-129-15,-152 13-42 16,-3 0-3-16,-19-5-147 16,-16 5-337-16,-24 0-345 0</inkml:trace>
  <inkml:trace contextRef="#ctx0" brushRef="#br0" timeOffset="1108">790 651 103 0,'0'0'2133'0,"0"0"-1932"15,0 0-137-15,0 0-5 16,159-153 89-16,-96 118-15 16,-7 9-71-16,-8 16-62 15,-8 10-25-15,-10 0-114 16,-1 10-112-16,-9 3-294 15,-7-6-335-15</inkml:trace>
  <inkml:trace contextRef="#ctx0" brushRef="#br0" timeOffset="1190">1441 173 1809 0,'0'0'479'0,"0"0"-479"16,0 0-23-16,193-173-546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0:53.68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1841 209 1061 0,'0'0'285'15,"0"0"-103"-15,0 0-10 16,0 0-44-16,0 0-24 15,0 0 44-15,-20-38-23 16,20 38-35-16,0 0 23 16,0 0-6-16,0 0 58 15,0 0-32-15,0 6-76 16,-3 26-4-16,3 14 10 16,-3 17-24-16,-2 13 30 0,-1 16-62 15,0 8 13 1,-1 7 26-16,0-2-35 0,4-7 11 15,0-10-22-15,3-17 2 16,0-16 14-16,0-13-16 16,0-15-15-16,0-13-49 15,13-14-225-15,0-12-331 16,1-21-325-16</inkml:trace>
  <inkml:trace contextRef="#ctx0" brushRef="#br0" timeOffset="299">1150 297 1585 0,'0'0'194'0,"0"0"-98"15,0 0 105-15,0 0-12 16,0 0 15-16,0 0-12 15,0 0-83-15,-72-79-28 16,115 64-48-16,19-2 43 16,15 0 8-16,19-2-37 15,12-6 1-15,10 6-18 16,2-8-4-16,-4 4-5 16,-8 2-21-16,-14 6-65 0,-15 15-66 15,0 6-246 1,-28 24-267-16,-14 3-903 0</inkml:trace>
  <inkml:trace contextRef="#ctx0" brushRef="#br0" timeOffset="1245">2796 698 1461 0,'0'0'226'0,"0"0"-144"16,0 0 14-16,0 0 133 15,0 0 35-15,0 0-95 16,0 0-53-16,-23-30 23 15,-3 17-52-15,-7 0 13 16,-2 5-11-16,-8 8-12 16,-4 0-43-16,2 25 1 15,-1 26-25-15,1 14 11 16,11 11-20-16,11 0-1 16,17-2 30-16,6-12-29 15,17-15-2-15,29-13-23 0,16-26-36 16,9-8-11-1,2-15-111-15,-4-33-12 0,-13-4 104 16,-17-7 46-16,-13 6 44 16,-14 12 35-16,-12 8 82 15,0 16 44-15,0 17-67 16,0 0 3-16,-12 14-40 16,4 28-46-16,8 8-1 15,0 7-10-15,20-9-5 16,20-10 4-16,5-7-98 15,2-17 10-15,-1-14-1 16,-1 0-34-16,-5-18 75 16,-11-22-3-16,-2-15 52 0,-12-5 31 15,-4-5 36 1,-8 6 47-16,-3 15 14 0,0 11-4 16,0 19-13-16,0 14-33 15,0 11-41-15,0 44-22 16,0 29-7-16,0 24-8 15,0 38 13-15,17 36-13 16,5-12-1-16,1-19 1 16,0-26 6-16,-6-32-6 15,-1-5 3-15,-3-3-3 16,-3-29 12-16,-7-23-11 16,-3-21-1-16,0-12 0 0,0-23-6 15,-13-34-15 1,0-29-47-16,0-39 0 0,-1-50 31 15,8-34-40-15,0 12 5 16,3 38 22-16,3 52 50 16,0 38-17-16,9 0 14 15,17 10 3-15,10 9 1 16,7 20 8-16,5 19 1 16,9 11 8-16,-6 0 15 15,5 28 3-15,-10 16-24 16,-13 2 3-16,-13 7 22 15,-20 5-19-15,-7 5 0 16,-39 0-12-16,-16-5 5 16,-10-11-11-16,-1-11-35 15,-27-36-114-15,21 0-485 0,11-34-769 16</inkml:trace>
  <inkml:trace contextRef="#ctx0" brushRef="#br0" timeOffset="1451">2447 288 2227 0,'0'0'240'0,"0"0"-209"16,0 0-10-16,74-150 61 15,-18 118 92-15,3 15-23 16,-1 13-103-16,-2 4-48 15,-3 59-187-15,-21 3-269 0,-12 0-369 16</inkml:trace>
  <inkml:trace contextRef="#ctx0" brushRef="#br0" timeOffset="1609">2823 1714 2734 0,'0'0'0'16,"0"0"-51"-16,0 0-616 0,0 0 27 15</inkml:trace>
  <inkml:trace contextRef="#ctx0" brushRef="#br0" timeOffset="2867">4665 963 2354 0,'0'0'176'15,"0"0"-176"-15,0 0 0 0,184-118 9 16,-102 42 49-16,9-18-34 16,8-16-24-16,-5-8-15 15,-12 0 0 1,-23 10 15-16,-22 19-12 0,-28 24 24 16,-9 24 43-16,-3 15 98 15,-34 20-27-15,-5 6-45 16,-4 6-23-16,-2 36 12 15,8 20-2-15,7 20-58 16,10 18 23-16,11 14-27 16,4 7-5-16,8 3-1 15,0 0 11-15,0-13-10 16,0-13-1-16,0-19-15 16,0-26-10-16,0-18-28 15,5-22-19-15,1-13 13 0,3-21 6 16,11-33 28-16,7-20 24 15,8-8-24 1,8 0 19-16,2 6 12 0,-2 17-2 16,-1 21 37-16,-2 25-29 15,-7 13 49-15,-10 28-9 16,-6 26-50-16,-5 15 67 16,-5 1-57-16,3-8-11 15,3-12-1-15,7-14-7 16,0-21-65-16,5-15-39 15,1-6-80-15,0-34 34 16,4-24 8-16,-4-6 41 16,-3-4 68-16,-6 7 40 0,-8 17 25 15,-5 18 72-15,-4 28 50 16,0 4-14-16,0 51-75 16,-7 16 19-16,1 16 7 15,6-1-30-15,0-4-8 16,32-13-34-16,27-17 3 15,14-21-27-15,4-23 12 16,-1-4-30-16,-14-31-2 16,-19-22-37-16,-17-6 69 15,-23-3-2-15,-3 6 13 16,-38 4 43-16,-21 13-13 16,-14 13-21-16,4 11 17 0,13 13-37 15,18 2 20-15,22 0-20 16,16 8-54-16,9 7 48 15,36-6-15-15,22 0-31 16,4-7 26-16,11-2-26 16,3 0 39-16,1 0 12 15,-1-8 2-15,-9-4 17 16,-19 6-10-16,-14 3-1 16,-16 3 55-16,-18 15-9 15,-6 29 43-15,-3 27 9 16,0 23-60-16,-9 21 13 15,-2 13-35-15,11 11-17 16,0-3 1-16,28-7 5 16,4-13-12-16,1-20 0 0,-7-22-15 15,-9-22 14-15,-8-21-11 16,-3-19 12 0,-6-12-25-16,0 0 25 0,0-32-12 15,0-27-12-15,-15-40-34 16,-16-56 10-16,-1-54-45 15,2-15-27-15,4 30 24 16,13 50-10-16,13 61 93 16,0 24 13-16,0 3 12 15,10 3 67-15,24 9-4 16,8 18-33-16,10 14 50 16,7 12-11-16,6 0-21 15,1 14 14-15,-7 20-52 16,-8 10 20-16,-11-1-33 0,-17 7 0 15,-16 0 28-15,-7 3-35 16,-22-3-2-16,-32-6 0 16,-17-1-84-16,-76-17-58 15,15-12-365-15,4-14-827 0</inkml:trace>
  <inkml:trace contextRef="#ctx0" brushRef="#br0" timeOffset="3066">5821 333 2508 0,'0'0'310'15,"0"0"-278"-15,0 0-11 16,0 0 31-16,0 0 42 16,173-47-27-16,-130 55-67 15,-10 39-76-15,-27 75-163 16,-6-8-294-16,0-2-238 0</inkml:trace>
  <inkml:trace contextRef="#ctx0" brushRef="#br0" timeOffset="3187">5877 1818 2550 0,'0'0'500'0,"0"0"-500"0,0 0-58 16,0 0-201-16,0 0-607 15</inkml:trace>
  <inkml:trace contextRef="#ctx0" brushRef="#br0" timeOffset="13797">3113 2964 1328 0,'0'0'792'16,"0"0"-708"-16,0 0-83 0,0 0 30 15,0 0 95-15,0 0-102 16,0 0 14-16,138-36-17 15,-118 81-8-15,-6 8 35 16,-11 11-5-16,-3-1-19 16,0-3-5-16,0-7-18 15,0-16-1-15,0-14 9 16,0-14-2-16,-3-9-7 16,3 0 0-16,0-35-7 15,0-16-13-15,0-10-21 16,0-7 11-16,26 0-1 15,9 13-23-15,12 8 42 16,4 17 6-16,3 18 6 16,0 12 29-16,-4 12-9 0,-4 32 53 15,-10 9 18-15,-7 5-25 16,-12 3-20-16,-8-9-28 16,-6-11-9-16,0-9-9 15,5-15-53-15,-5-12-195 16,0-5-332-16</inkml:trace>
  <inkml:trace contextRef="#ctx0" brushRef="#br0" timeOffset="12476">328 2298 1536 0,'0'0'242'0,"0"0"-84"16,0 0-23-16,0 0-8 15,0 0 74-15,0 0-29 16,0-48-79-16,0 48-35 16,0 0 15-16,0 0 3 0,0 13 10 15,0 35-85 1,6 25 35-16,5 24 45 0,-2 20-32 16,1 4-35-16,-3-6-4 15,-1-14 10-15,1-17 2 16,-1-19-21-16,0-18-1 15,0-14 0-15,2-12-55 16,-8-12-140-16,0-9-261 16,0-4-83-16,-8-19-1289 0</inkml:trace>
  <inkml:trace contextRef="#ctx0" brushRef="#br0" timeOffset="12690">0 2702 1979 0,'0'0'313'0,"0"0"-136"0,0 0-109 15,0 0 47-15,0 0 10 16,0 0-61-16,0 0-53 16,147-6 27-16,-57 3 1 15,10 3-24-15,2 0-15 16,22 0-122-16,-28 0-458 15,-22 0-482-15</inkml:trace>
  <inkml:trace contextRef="#ctx0" brushRef="#br0" timeOffset="12855">869 2902 867 0,'0'0'804'0,"0"0"-663"0,0 0 10 16,15 182 31-16,-1-126-16 15,-5-2-52-15,4-10-74 16,-2-8-40-16,1-25-14 16,-1-5-265-16,-2-6-360 0</inkml:trace>
  <inkml:trace contextRef="#ctx0" brushRef="#br0" timeOffset="12985">812 2543 1833 0,'0'0'478'0,"0"0"-395"16,0 0-83-16,0 0-15 0,0 0-68 15,0 0-422-15</inkml:trace>
  <inkml:trace contextRef="#ctx0" brushRef="#br0" timeOffset="13332">1257 2991 1345 0,'0'0'270'0,"0"0"-126"0,0 0-38 16,26 173 5 0,-26-136-13-16,0-18-61 0,0-10 10 15,0-9 46-15,0 0 24 16,-6-11-44-16,3-19-44 15,3-11-29-15,0-4-15 16,20-5-51-16,19 2 39 16,16 5-3-16,15 13 7 15,-2 13 23-15,4 17 25 16,-7 0 111-16,-9 38-20 16,-16 18-6-16,-12 14 40 15,-8 5-26-15,-6-8-76 16,0-10-14-16,1-20-34 15,8-12-19-15,30-25-141 16,-8-8-467-16,4-26-1083 0</inkml:trace>
  <inkml:trace contextRef="#ctx0" brushRef="#br0" timeOffset="14607">4214 2973 1807 0,'0'0'397'0,"0"0"-243"0,0 0 41 16,0 0 30-16,0 0-69 16,0 0-81-16,-200 24-32 15,168 17-32-15,5 5 13 16,15 6-23-16,12-3 6 16,0-2 10-16,12-9-17 15,27-11-48-15,11-16-75 16,2-11-37-16,4 0-78 15,-10-25 27-15,-7-17 28 16,-13 2 130-16,-12 0 53 0,-11 10 87 16,-3 13 110-1,0 14 33-15,0 3-38 16,0 0-84-16,0 20-56 0,0 10 8 16,0 10-60-16,9-9 0 15,18-2-35 1,11-12-81-16,5-12-49 0,13-5-30 15,0-24 108-15,-4-17 79 16,-7-13-85-16,-11 1-5 16,-21 4 98-16,-10 10 112 15,-3 13 41-15,0 14 41 16,0 12 26-16,-10 2-63 16,4 34-136-16,3 16 29 0,3 9 16 15,0-3-20 1,6-5-26-16,27-13-20 0,10-13-39 15,11-17 16-15,9-10-37 16,-1-18 20-16,-9-22-135 16,-11-14 75-16,-16-3 46 15,-9 2 42-15,-14 4 12 16,-3 10 42-16,0 15 49 16,0 11 48-16,-6 12-37 15,-5 3-23-15,8 23-36 16,0 28-42-16,3 13 51 15,0 10 1-15,0 11-44 16,3 6 5-16,23 5-5 16,4 4 37-16,5-3 10 15,2-3-55-15,-14-5 32 0,-13-7 6 16,-10-5-39-16,-7-10 13 16,-36-11 2-16,-12-18-9 15,-4-15-4-15,-3-17 5 16,3-6 17-16,10-10-13 15,7-32-10-15,11-17-2 16,16-18-14-16,15-18-9 16,6-69-57-16,26 20-210 15,-2 11-637-15</inkml:trace>
  <inkml:trace contextRef="#ctx0" brushRef="#br0" timeOffset="14800">4037 2442 2369 0,'0'0'697'0,"0"0"-697"16,0 0-33-16,0 0 32 15,294 97-23-15,-178-76-59 16,-11-5-836-16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1:11.81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0 418 0,'0'0'1280'15,"0"0"-1280"-15,0 0-69 16,0 0-1142-16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1:12.42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0 869 2443 0,'0'0'13'0,"0"0"-13"16,0 0-50-16,0 0 50 15,173-126 76-15,-94 54-76 16,12-13-46-16,-3-9-14 0,-9-4-24 15,-22 1-8-15,-29 11 86 16,-25 11 12-16,-3 11 5 16,-19 21 83-16,-21 15 40 15,-5 24 28-15,-1 4-48 16,-3 35-15-16,2 29 31 16,5 25-52-16,7 17-5 15,12 9 24-15,13 0-44 16,10-6 1-16,0-11-35 15,10-16-10-15,19-11 15 16,11-16-24-16,2-13-12 16,10-19-6-16,7-14-130 0,29-12-174 15,-15-26-271-15,-8-10-673 16</inkml:trace>
  <inkml:trace contextRef="#ctx0" brushRef="#br0" timeOffset="337">1077 639 2023 0,'0'0'527'0,"0"0"-439"15,0 0 143-15,-187 24-1 16,119 14-26-16,2 8-134 16,19 8-2-16,18-4-8 15,23-3-47-15,6-9-13 0,26-9-9 16,26-8-28-1,15-15-16-15,4-6-77 0,-6-12-21 16,-5-23 1-16,-18-6-14 16,-16 0 97-16,-12 5 67 15,-14 13 101-15,0 11 131 16,-3 12-105-16,-14 0-29 16,0 35-33-16,8 10-15 15,9 8-1-15,0 0-35 16,0-5-8-16,29-14-6 15,7-8-75-15,10-20-90 16,-10-6-187-16,-13 0-468 0</inkml:trace>
  <inkml:trace contextRef="#ctx0" brushRef="#br0" timeOffset="497">919 263 2841 0,'0'0'287'0,"0"0"-287"16,0 0-64-16,178 95 24 15,-107-62-273-15,-9-6-1897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1:11.69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353 33 1343 0,'0'0'263'0,"0"0"-190"15,0 0 26-15,0 0 92 16,0 0 2-16,0 0 16 16,0 0-156-16,-139-47-5 15,89 78 32-15,1 20-16 16,7 8 16-16,5 9-15 16,11-3-30-16,16 0 16 15,10-12-51-15,0-5 0 16,27-17 0-16,19-10-9 15,5-15-104-15,8-6-47 16,4-12-87-16,-4-30 7 16,-11-8 19-16,-5-5 116 15,-13-4 105-15,-10 0 32 16,-11 12 145-16,-9 9 106 0,0 13-9 16,0 16-22-16,0 9-64 15,-3 18-94-15,-3 38-37 16,2 21-20-16,4 23 10 15,0 12-41-15,13 10 9 16,18 1 1-16,4 0-15 16,4-2-1-16,-3-15 23 15,-7-9-22-15,-15-20 11 16,-14-14-12-16,0-11 0 16,-36-14 9-16,-13-11-7 15,-4-15-2-15,1-12 0 16,2-3 0-16,12-47-23 15,15-47-50-15,23-50-37 0,19-49-68 16,40 14-54-16,11 35 9 16,-10 43-14-16,-3 31 46 15,8-10 78-15,5-5 76 16,-2 2 37-16,-16 18 98 16,-19 27 96-16,-16 24 69 15,-14 17-10-15,-3 3-116 16,-3 42-26-16,-17 13-3 15,-3 13 5-15,13 2-3 16,10-8-92-16,0-9 3 16,30-19-21-16,19-9-3 15,10-16-56-15,3-12-17 16,-4 0-16-16,-2-31 76 0,-16-15-59 16,-18-16 33-1,-22-6 42-15,0-2 3 0,-45 2 50 16,-14 13-23-16,-7 13 31 15,-2 19 9-15,6 16-69 16,8 7 21-16,18 0-20 16,18 11-2-16,18 11-5 15,0 2-5-15,32 0 10 16,24-5 0-16,18-7-34 16,8-6 33-16,6-6-14 15,-3 0-20-15,-9 0-2 16,-13-2-27-16,-15 2 64 15,-11 0 0-15,-18 29 6 0,-9 15-6 16,-10 5 41 0,0 5-13-16,0-10-16 0,0-6-12 15,0-14-16-15,0-15-100 16,0-9-192-16,0-21-208 16,0-15-286-16</inkml:trace>
  <inkml:trace contextRef="#ctx0" brushRef="#br0" timeOffset="299">1209 838 2280 0,'0'0'504'0,"0"0"-404"15,0 0-37-15,0 0 31 16,0 0-94-16,0 0-215 15,0 0-673-15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0:59.03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2687 773 1408 0,'0'0'393'16,"0"0"-125"-16,0 0-89 15,-170 0 95-15,102 39-21 16,-3 16-86-16,1 16-23 16,12 9-90-16,15-1 60 0,27-3-28 15,16-5-72 1,3-10 1-16,42-13-15 0,18-16-11 15,16-18 10-15,12-14-74 16,7-1-108-16,33-56-191 16,-26 8-233-16,-20-1-121 0</inkml:trace>
  <inkml:trace contextRef="#ctx0" brushRef="#br0" timeOffset="368">3185 892 2248 0,'0'0'482'16,"0"0"-385"-16,0 0 80 15,0 0-1-15,0 0-66 0,-186-39-9 16,134 57-87-16,2 20-5 16,7 14 27-16,15 9-36 15,11-1-1-15,14-1 1 16,3-6 0-16,16-5-15 15,27-16-15-15,6-18-36 16,10-14-38-16,-3 0-85 16,-1-33 53-16,-13-10 30 15,-8-5 106-15,-18 7 54 16,-10 9 11-16,-6 15 86 16,0 8 31-16,0 9-96 15,0 0-21-15,0 20-42 0,3 12-22 16,17 4 1-16,9-3-2 15,8-7-63-15,2-11-88 16,0-15-100-16,-7-2-266 16,-12-26-575-16</inkml:trace>
  <inkml:trace contextRef="#ctx0" brushRef="#br0" timeOffset="559">3032 203 2436 0,'0'0'317'16,"0"0"-283"-16,0 0-11 15,0 0 120-15,0 0-54 16,190 11-30-16,-170 26-42 0,-20 20-17 16,-23 49-130-16,-30-15-346 15,-7-9-525-15</inkml:trace>
  <inkml:trace contextRef="#ctx0" brushRef="#br0" timeOffset="2229">5055 861 2143 0,'0'0'271'0,"0"0"-246"0,0 0 27 15,0 0 45-15,0 0-15 16,0 0-3-16,0 0-63 15,141-14 3-15,-115 59-10 16,-6 7-1-16,-11 1 2 16,-2 0-10-16,-7-8 0 15,0-11 21-15,0-16-21 16,0-12 0-16,0-6 33 16,0-20-20-16,0-31-13 15,7-9 0-15,9-12 0 16,10 4 39-16,3 9-12 15,1 15-17-15,2 19-7 16,2 19 5-16,2 6 17 0,4 14-25 16,-2 26 0-16,1 17 11 15,-6 4-10-15,-4 7 2 16,-9 0-3-16,-9-7 0 16,-11-8 6-16,0-11-6 15,0-12 0-15,0-17-6 16,0-9 6-16,0-4-1 15,6-24-32-15,13-23-33 16,13-20 57-16,8-13-76 16,13-8-2-16,6-4 35 15,13-4 10-15,4-2 13 16,6 7 9-16,-8 3 20 16,-9 6-12-16,-12 10 23 0,-13 10-11 15,-20 12 49-15,-17 6 2 16,-3 8 47-16,-3 10-14 15,-31 5 13-15,-5 10 6 16,-7 7-48-16,1 4-7 16,-5 0-3-16,12 30-25 15,4 9 1-15,11 15-20 16,10 12 7-16,10 14-2 16,3 11-6-16,0 9 0 15,0 6 7-15,0 2-1 16,10-7-12-16,-4-12 0 15,0-11-7-15,1-24 12 0,0-15-59 16,-1-21 14-16,0-16 23 16,5-2-7-16,3-31 12 15,8-23 18-15,10-13 0 16,5-7 10-16,8 3-10 16,-2 15 0-16,-1 17 2 15,-2 22-2-15,-7 17-18 16,-7 17 1-16,3 34 17 15,-3 16 43-15,4 7-42 16,-1-3 13-16,4-9 8 16,4-18-15-16,1-18-7 15,1-20-12-15,1-6 9 16,-1-27-10-16,-2-22-14 0,-5-10 27 16,-7-6 0-1,-5 9 0-15,-12 12 12 0,-5 21-11 16,-3 16 69-16,0 7 7 15,0 17-67-15,0 31-4 16,0 8 41-16,6 3-18 16,20-3-29-16,13-11 6 15,11-17-6-15,8-18 0 16,1-10-38-16,0-21-4 16,-2-26-9-16,-15-9 1 15,-16 4 17-15,-12 4-3 16,-14 12 36-16,0 16 60 15,0 15-28-15,0 5 13 16,0 13-20-16,0 27-7 16,0 9 1-16,0 1-18 0,22-7 10 15,13-4-11-15,12-17-11 16,5-18-4-16,1-4-9 16,-1-13-22-16,-4-30 7 15,-5-3 21-15,-10-7 18 16,-13 9-8-16,-6 12 28 15,-11 10-19-15,-3 14 55 16,0 8-20-16,0 0-36 16,0 30-5-16,0 5 5 15,0 6 0-15,0-6-3 16,0-8-6-16,0-12-18 16,0-15-10-16,3 0 4 15,-3-15 20-15,3-23 13 0,6-9 0 16,2-4 6-16,8 2-7 15,4 7 2-15,3 12 19 16,4 15 21-16,-1 15-4 16,-3 0 10-16,1 30-20 15,-8 15-17-15,-6 8-10 16,1 0 20-16,-8-7-20 16,0-7-1-16,-6-13-10 15,0-11 11-15,0-13-1 16,0-2-63-16,3 0-5 15,11-13-144-15,31-29-299 16,1 4-1-16,4-1-294 0</inkml:trace>
  <inkml:trace contextRef="#ctx0" brushRef="#br0" timeOffset="2704">8528 704 1906 0,'0'0'353'16,"0"0"-134"-16,0 0 28 15,-170 71 24-15,102-16-63 16,9 7-93-16,16-1-55 16,20-2-42-16,20-9-18 15,3-12-9-15,26-15-42 16,23-13-45-16,10-10-31 16,0-16-51-16,3-27-22 0,-10-9 104 15,-12-9 17-15,-18 9 79 16,-11 2 57-16,-11 12 121 15,0 13 45-15,-23 14-69 16,0 11-5-16,1 0-49 16,8 29-73-16,5 24 16 15,9 15-21-15,0 9-21 16,12 11 11-16,21 9-4 16,-1 6-8-16,5 3 0 15,2 4 0-15,-2-4 0 16,-9 0 0-16,-5-9 0 15,-6-6 2-15,-11-13 7 16,-6-20-9-16,0-14 7 16,-29-18 4-16,-7-11-11 15,-4-11 10-15,-2-4-9 16,5-9 53-16,5-30-54 0,13-14-8 16,13-20 7-16,6-16-52 15,22-20-31-15,50-70-176 16,-10 25-522-16,-9 17-1494 0</inkml:trace>
  <inkml:trace contextRef="#ctx0" brushRef="#br0" timeOffset="2985">7199 596 1547 0,'0'0'218'15,"0"0"-108"-15,0 0 68 16,0 0 143-16,0 0-55 16,0 0-68-16,181-77-89 15,-172 102-73-15,-9 18-27 16,-6 11-9-16,-27 0-78 15,-2-8-207-15,7-25-186 16,12-14-60-16,13-7-1037 0</inkml:trace>
  <inkml:trace contextRef="#ctx0" brushRef="#br0" timeOffset="3164">7596 322 958 0,'0'0'920'0,"0"0"-690"0,0 0 64 16,0 0-47-16,190-67-14 15,-151 67-57-15,-2 21-49 16,-3 5-55-16,6 0-31 16,6-9-20-16,-1-10-21 15,11-7-20-15,3-7-88 16,20-51-104-16,-16 5-367 16,-9-3-735-16</inkml:trace>
  <inkml:trace contextRef="#ctx0" brushRef="#br0" timeOffset="3675">10153 4 1661 0,'0'0'320'16,"0"0"-193"-16,0 0 28 15,0 0 48-15,0 0 37 16,0 0-43-16,6 224-97 0,-6-124-28 15,0 9 1 1,-3-2-13-16,-7-8 6 0,10-7-54 16,0-13-3-16,0-20 16 15,0-19-25-15,13-18-57 16,10-19-110-16,14-15-120 16,-12-26-86-16,-2-3-727 0</inkml:trace>
  <inkml:trace contextRef="#ctx0" brushRef="#br0" timeOffset="3847">9884 563 2254 0,'0'0'296'0,"0"0"-295"0,0 0 45 15,0 0 139-15,183-6-91 16,-104-14-94-16,25 6-87 15,-18 5-396-15,-14 6-497 0</inkml:trace>
  <inkml:trace contextRef="#ctx0" brushRef="#br0" timeOffset="5165">10437 693 2018 0,'0'0'299'16,"0"0"-292"-16,0 0-7 16,0 0 75-16,0 0-6 15,213-132-12-15,-137 70-35 16,-5-10-16-16,-9-3-6 16,-13-1 3-16,-19 5 19 15,-20 6 32-15,-10 9-2 16,-3 14 60-16,-34 15 22 15,-1 18-89-15,-4 9-12 16,2 13-3-16,4 35-9 16,10 18-14-16,6 19 2 0,9 13 12 15,8 9-18-15,3-7 3 16,0-4-7-16,0-11 1 16,0-14-9-16,0-16 9 15,0-20-39-15,0-18 39 16,0-11 0-16,0-6-3 15,0-3-16-15,0-27 7 16,11-4-28-16,9-12 39 16,6 2-17-16,5 8 18 15,6 15-1-15,-1 14-39 16,-10 7-9-16,-3 17-3 16,-6 28 49-16,-8 8 1 15,-2 3 4-15,-1-6 13 0,1-8-15 16,0-13 10-16,2-18-25 15,8-11-25-15,3 0-67 16,9-35 69-16,7-15-47 16,3-12 5-16,1-3 18 15,-8 7 3-15,-5 7 58 16,-12 17 1-16,-12 18 0 16,-3 16 120-16,0 3-58 15,0 36-4-15,0 11 14 16,-3 8-10-16,3 5 22 15,0-4-23-15,34-6-18 16,11-16-15-16,12-10-28 16,-3-21-36-16,5-6-25 15,-10-11-39-15,-6-28 45 0,-13-9 24 16,-16-4 31-16,-14-2 6 16,-5 5 6-16,-34 8 17 15,-13 8 31-15,-4 12-36 16,1 16 16-16,5 5-40 15,18 0-11-15,18 8 4 16,14 10-26-16,11-7 6 16,32 0 21-16,14-9-13 15,16-2-5-15,2 0 12 16,4 0 12-16,-4 0 1 16,-9 0 8-16,-15 9 5 15,-11 22 24-15,-17 13-37 16,-10 12 31-16,-10 1 10 0,-3-1-29 15,0-12 16-15,0-10-28 16,0-21-1-16,0-13 0 16,0 0-5-16,0-26-20 15,0-18-11-15,0-8 30 16,14-2-21-16,18 1 33 16,10 5-6-16,12 10 46 15,0 11-22-15,2 17 54 16,-2 10-18-16,-9 0 1 15,-5 28 27-15,-11 17-55 16,-4 7 3-16,-5 1 33 16,-6-1-52-16,-5-6 1 15,-5-11-18-15,-1-11-36 0,1-16-51 16,18-8-242 0,-2-26-329-16,6-6-57 0</inkml:trace>
  <inkml:trace contextRef="#ctx0" brushRef="#br0" timeOffset="5624">12765 596 2076 0,'0'0'507'15,"0"0"-422"-15,0 0 185 16,0 0-44-16,-170 152-94 16,131-92-38-16,16 3-79 15,12-10-2-15,11-12-13 0,8-15-6 16,27-14-24-16,4-12-82 15,7-12 24-15,-7-29 34 16,-5-6-9-16,-8-8 57 16,-13 3 0-16,-13 12 6 15,0 4 97-15,0 17-28 16,-7 13 23-16,-8 6 3 16,-2 22-63-16,6 26 20 15,8 17-8-15,3 14-23 16,0 9-9-16,11 10-11 15,18 1-1-15,7 12 29 16,10 0-13-16,-1 2-14 16,1 4 22-16,-4-3-14 15,-8-12 19-15,-14-13-29 16,-14-18 0-16,-6-21 22 0,0-17-22 16,-32-18 0-1,-5-15 18-15,-2 0-10 0,-1-18 4 16,8-25-12-16,13-18-21 15,8-17 12-15,11-20-33 16,0-13-54-16,49-64-60 16,1 28-303-16,-11 20-561 0</inkml:trace>
  <inkml:trace contextRef="#ctx0" brushRef="#br0" timeOffset="5956">11177 352 1877 0,'0'0'494'16,"0"0"-282"-16,0 0-8 15,0 0-5-15,0 0-37 16,96-154-74-16,-22 113-4 0,8 11-32 16,-6 19-7-1,-14 11 3-15,-10 16-48 0,-7 55-54 16,-8-11-295-16,-7-7-1642 15</inkml:trace>
  <inkml:trace contextRef="#ctx0" brushRef="#br0" timeOffset="14699">2397 3116 1532 0,'0'0'376'0,"0"0"-216"15,0 0-38-15,0 0 76 0,0 0-12 16,-7 252-42-16,4-92-24 16,3-3-29-16,0-13 9 15,0-18-36-15,0-27-35 16,0 2 22-16,0 5-51 16,0-20 0-16,0-25 13 15,0-19-13-15,0-23-1 16,0-19-14-16,0 0-27 15,0-48-49-15,0-17-138 16,0-26 29-16,0-19 25 16,0-16-46-16,0-33 87 15,-20-24 77-15,0 18 57 16,5 20 17-16,1 31 67 16,14 38 64-16,0 0-2 0,9 3-45 15,28 18-16-15,11 11-15 16,12 13-25-16,2 11 32 15,6 19-71-15,2 1 24 16,-2 25 26-16,-8 27-42 16,-15 18-8-16,-22 12 8 15,-23 6-13-15,-3 3 47 16,-46-5-48-16,-13-12 1 16,-8-14 22-16,2-24-23 15,9-19 0-15,10-28-113 16,13-26-184-16,19-14-402 0</inkml:trace>
  <inkml:trace contextRef="#ctx0" brushRef="#br0" timeOffset="15217">2959 3198 1371 0,'0'0'649'15,"0"0"-526"-15,0 0-80 16,0 0 53-16,0 0 3 16,195-118-62-16,-118 56-37 15,5-9-28-15,-3-8-114 16,-11-7 34-16,-18 4 100 0,-27 5 8 16,-23 19 59-16,0 17 101 15,-27 17 20-15,-22 17-3 16,-10 7-85-16,-3 39 5 15,-3 29 4-15,5 24-37 16,15 10-25-16,13 12-9 16,12 3-17-16,20-6-1 15,0-6-4-15,0-7-8 16,17-18 0-16,-2-15-38 16,2-18-37-16,-7-17-26 15,-1-22-5-15,-3-8 65 16,5-12-26-16,1-34 67 15,11-15-9-15,10-8 8 16,13-4-7-16,10 4-2 16,6 17 10-16,4 16-18 0,-7 24 21 15,-4 12-3 1,-13 29 60-16,-5 31 40 0,-15 7-8 16,-8 6-29-16,-8-2-28 15,-6-12-35-15,3-12-8 16,5-14-122-16,21-33-146 15,-4 0-419-15,3-17-1131 0</inkml:trace>
  <inkml:trace contextRef="#ctx0" brushRef="#br0" timeOffset="15878">4197 3116 1824 0,'0'0'518'16,"0"0"-395"-16,0 0 26 15,-167-7 113-15,109 14-74 16,2 22-29-16,10 2-63 16,16 12-90-16,18 1 7 15,12 1-5-15,0-2-8 16,29-2 0-16,16-6-84 16,8-5-9-16,2-12-35 15,7-15-37-15,-5-3 1 16,-9-19-24-16,-5-24 84 15,-13-5 61-15,-10 5 43 16,-11 4 30-16,-9 16 121 0,0 16-27 16,0 7 18-1,0 0-88-15,11 24-28 0,4 8 7 16,8 4-31-16,7-3 5 16,6-13-7-16,7-11-98 15,-1-9-2-15,4-3-33 16,-4-36 38-16,-5-10 74 15,-8-7-18-15,-3 0 39 16,-10 6 0-16,-7 15 11 16,-1 20 111-16,-8 15 28 15,0 11-77-15,0 39 15 16,0 12-4-16,0 10-24 16,0-6-51-16,0-7 18 15,0-11-24-15,0-19-3 16,0-13-12-16,0-16 12 0,0 0-8 15,0-34-2-15,-8-13-9 16,2-11-37-16,3-8 55 16,3 2-16-16,0 2 17 15,14 12-9-15,15 14 20 16,10 16 44-16,4 20 11 16,-1 0-23-16,1 26 11 15,-1 28 8-15,-2 11-35 16,-1 6 58-16,1-4-43 15,-2-11-26-15,-5-9-2 0,-10-18-14 16,-6-16-48 0,-17-13-117-16,0-19-309 15,-20-16-360-15</inkml:trace>
  <inkml:trace contextRef="#ctx0" brushRef="#br0" timeOffset="16112">3647 2939 1891 0,'0'0'277'0,"0"0"-252"16,141-153 12-16,-66 91 129 15,-2 9 33-15,-14 20 37 0,-17 20-84 16,-10 13-73-1,-12 17-14-15,13 53-65 0,-4-8-145 16,11-10-761-16</inkml:trace>
  <inkml:trace contextRef="#ctx0" brushRef="#br0" timeOffset="16764">6282 2455 1773 0,'0'0'281'16,"0"0"-151"-16,0 0-92 15,0 0 178-15,0 0 0 0,30 216-76 16,-26-113-12-16,-4 3-66 16,0 0-2-16,0-6 2 15,0-12-42-15,0-17-8 16,6-14-12-16,-3-22 0 16,1-15-1-16,-4-13-9 15,0-7 10-15,3-7 27 16,0-29-27-16,3-10-15 15,8-5-7-15,6 1 22 16,9 10-9-16,13 6-6 16,8 17 15-16,2 9 4 15,7 8-4-15,-3 2-10 0,-7 32-54 16,-17 12 14-16,-19 7 41 16,-13 3-5-16,-3-3 14 15,-39-6 19-15,-14-12-1 16,-10-14 12-16,-2-12-13 15,-5-9 12-15,5 0-11 16,9-24 2-16,10-6-29 16,13-2 9-16,29-14-145 15,7 10-216-15,0 3-374 0</inkml:trace>
  <inkml:trace contextRef="#ctx0" brushRef="#br0" timeOffset="17077">7049 2971 1891 0,'0'0'501'0,"0"0"-424"15,0 0-53-15,0 0 191 16,0 0 29-16,-99 203-150 16,99-143-22-16,0-11-59 15,37-5-4-15,5-7-3 16,10-17 3-16,1-12-8 15,3-8-1-15,-7 0-48 16,-10-28 21-16,-10-17 0 16,-15-8 27-16,-14-6 18 15,0-3-6-15,-17 0 16 16,-19 8-2-16,1 14-16 16,-2 11-20-16,1 8 10 0,4 12-192 15,-4 9-132-15,10 0-313 16,3 0-203-16</inkml:trace>
  <inkml:trace contextRef="#ctx0" brushRef="#br0" timeOffset="17225">6987 2705 1497 0,'0'0'222'0,"0"0"-71"16,0 0 64-16,0 0 1 15,0 0-95-15,176-140-112 16,-149 140-9-16,-1 14-173 15,-3 21-136-15,-3-7-214 0,-4-8-788 16</inkml:trace>
  <inkml:trace contextRef="#ctx0" brushRef="#br0" timeOffset="17322">7357 2662 179 0,'0'0'1494'0,"0"0"-898"16,0 0-274-16,0 0-23 16,154-201-131-16,-95 145-102 15,29-13-66-15,-14 15-216 16,-7 9-635-16</inkml:trace>
  <inkml:trace contextRef="#ctx0" brushRef="#br0" timeOffset="17651">8562 2782 2241 0,'0'0'357'16,"0"0"-240"-16,0 0-116 15,0 0 145-15,0 0 46 16,179 198-66-16,-123-130-42 15,9 0-51-15,4-8 15 16,-2-8 4-16,-10-11-51 16,-7-11-2-16,-18-17-16 0,-12-4-119 15,-20-9-224-15,0-17-353 16,-9-12-1337-16</inkml:trace>
  <inkml:trace contextRef="#ctx0" brushRef="#br0" timeOffset="17839">9098 2871 2119 0,'0'0'549'0,"0"0"-493"16,0 0-18-16,-125 154 187 16,54-85-93-16,-11 5-47 0,-6 3-80 15,0-10-5 1,9-4-161-16,13-22-103 0,24-15-402 15,19-18-1315-15</inkml:trace>
  <inkml:trace contextRef="#ctx0" brushRef="#br0" timeOffset="18159">9944 2800 2271 0,'0'0'607'0,"0"0"-534"16,0 0-2-1,0 0 29-15,-233-20-4 0,154 34 3 16,14 16-67-16,15 2-26 16,24 3-5-16,20 4 1 15,6 2-2-15,32 0 0 16,27-2 2-16,6 2 43 15,1-3-45-15,-1 4 32 16,-12-4-11-16,-16 3 27 16,-18 0-15-16,-19 0-21 15,-16 1-11-15,-47 2-1 16,-98 6-73-16,14-12-141 16,-6-17-758-16</inkml:trace>
  <inkml:trace contextRef="#ctx0" brushRef="#br0" timeOffset="18882">534 4808 1502 0,'0'0'209'16,"0"0"-158"-16,0 0 68 0,0 0-2 16,-204 205 83-16,127-43-9 15,-13 60-46-15,13 17-3 16,24-15-17-16,33-54 20 15,20-61-23-15,7-36-105 16,31-21-17-16,25 1 0 16,61 1-220-16,-11-8-272 15,-9-12-294-15</inkml:trace>
  <inkml:trace contextRef="#ctx0" brushRef="#br0" timeOffset="19259">1404 5380 1945 0,'0'0'336'0,"0"0"-236"15,0 0-73-15,0 0 130 0,0 0 19 16,40 287 20-16,-24-75-65 16,-10 24-54-16,-6-13 19 15,0-48-20-15,0-60-12 16,0-33-25-16,0-23-30 15,0-4-9-15,0-10 0 16,0-10-96-16,8-29-149 16,-2-27-311-16,-3-28-87 15,-3-10-1026-15</inkml:trace>
  <inkml:trace contextRef="#ctx0" brushRef="#br0" timeOffset="19512">1261 5588 1726 0,'0'0'304'0,"0"0"-155"0,0 0 13 16,0 0 46-16,225-109-4 15,-149 103-98-15,3 6-24 16,-2 0-29-16,-4 29-26 16,-4 15 8-16,-13 15 4 15,-14 15 2-15,-22 8 29 16,-20 11-68-16,-3-3 19 15,-47-4-2-15,-18-10-14 16,-8-20-5-16,4-21-17 16,4-24-28-16,15-28-36 15,16-29-255-15,22-13-474 0</inkml:trace>
  <inkml:trace contextRef="#ctx0" brushRef="#br0" timeOffset="19820">2165 5661 1921 0,'0'0'312'0,"0"0"-237"16,0 0-39-16,9 151 117 16,0-97-33-16,5 3-59 15,-4-5-31-15,0-15-24 0,-4-8-6 16,1-17 0-1,-7-12 9-15,0 0-4 16,0-32 5-16,0-14 5 0,0-15-10 16,0-4 14-1,-3 5-13-15,3 3 43 0,0 10 14 16,12 8-19 0,22 13-43-16,8 11 26 0,10 12-27 15,27 3-103-15,-14 9-192 16,-9 9-555-16</inkml:trace>
  <inkml:trace contextRef="#ctx0" brushRef="#br0" timeOffset="21382">2783 5679 1955 0,'0'0'341'16,"0"0"-265"-16,0 0 16 15,-121 179 103-15,101-110-27 16,11-4-48-16,9-4-108 16,12-11 21-16,35-14-24 15,15-19-9-15,10-17-57 16,3 0-88-16,-3-32 39 16,-16-15 34-16,-16-12-3 15,-25-6 75-15,-15-5 50 16,-9 1 29-16,-37 8 58 15,-10 9-26-15,-3 15-11 0,7 15 2 16,9 11-36 0,24 11-3-16,16 0-53 0,3 0 7 15,25 13-29-15,24 0 12 16,13 0-48-16,11-7-5 16,5-6-46-16,1 0-40 15,3-15 39-15,0-19-40 16,3-18 36-16,0-15 4 15,-3-17 8-15,-3-14 28 16,-8-7-2-16,-12-6 66 16,-19 14 56-16,-20 12 28 15,-20 20 87-15,0 20 2 16,-20 22 6-16,-23 15-28 16,-7 8-79-16,-4 5-7 15,-3 37-19-15,1 10-19 0,8 13 0 16,5 14-18-1,10 13-9-15,10 8 52 0,14 10-41 16,9-1 14-16,0-4 10 16,0-5-26-16,29-8 12 15,7-12-21-15,13-19 0 16,10-13-14-16,6-22-13 16,11-20-48-16,3-6-17 15,-8-23-27-15,-8-28 38 16,-18-14-80-16,-19-2 107 15,-26-7 54-15,0 6 45 16,-45 6 24-16,-18 15-41 0,-8 15-8 16,3 14 45-1,5 11-64-15,21 7-1 0,25 0 16 16,17 0-16-16,9 7-13 16,47 5 4-16,16-3-21 15,17 0-25-15,9-1-66 16,3 1 41-16,-2 2-49 15,-8-2-36-15,-9 1 99 16,-20-8 60-16,-25 2 6 16,-28-2 8-16,-9-2 48 15,-17 4 71-15,-31-2-32 16,-12 4 14-16,-5 13 55 16,0 3-55-16,3 15-17 15,13 6 29-15,13 6-101 16,19 6 3-16,17 1 4 0,0-7-26 15,33-7-1-15,16-15-48 16,10-19-10-16,6-8-5 16,-2-14-30-16,-4-28 20 15,-11-10 40-15,-14-3 12 16,-14 6 21-16,-17 12 54 16,-3 15 50-16,-8 16 28 15,-15 6-103-15,4 9-1 16,6 25 5-16,13 9-32 15,0 0 0-15,6-2-1 16,31-5 2-16,5-9-2 16,7-16-33-16,0-11-6 15,1 0-22-15,-5-17 4 0,-5-23 1 16,-1-14 8 0,-7-11 21-16,5-18 5 0,-1-13-87 15,13-38 25-15,-1 7-20 16,5-12 35-16,-1 1 33 15,-15 33-5-15,-12 5 41 16,-14 22 44-16,-11 32-5 16,0 19 55-16,-11 18 57 15,-14 9-15-15,-7 16-54 16,-5 31-29-16,-5 20 20 16,-1 19 14-16,7 13-53 15,-1 7 10-15,14 4-2 0,11-1-9 16,12-3 0-1,0-11-32-15,12-11 31 0,31-17-32 16,13-9-12-16,9-26 3 16,7-14-32-16,4-18-10 15,-8-6-13-15,-9-35-15 16,-13-13 1-16,-19-10 42 16,-21-5-8-16,-6 2 44 15,-19 8 21-15,-27 15-3 16,-16 17 12-16,-1 19-4 15,1 8 10-15,17 0-36 16,14 20-5-16,31 1-7 16,0-3-21-16,50-6-31 0,16-4 11 15,11-2-27 1,-1 3 2-16,-5 5 51 0,-11 13-6 16,-15 9 33-1,-17 13 10-15,-19 7 56 0,-9 9 54 16,0-6-53-16,0-2 20 15,-3-16-25-15,0-16-62 16,3-16 0-16,0-9-64 16,3-34-177-16,16-14-293 15,-9-10-924-15</inkml:trace>
  <inkml:trace contextRef="#ctx0" brushRef="#br0" timeOffset="21499">5465 5060 2774 0,'0'0'361'0,"0"0"-361"16,0 0-184-16,0 0-128 16,0 0-691-16</inkml:trace>
  <inkml:trace contextRef="#ctx0" brushRef="#br0" timeOffset="22247">5582 5728 1798 0,'0'0'205'0,"0"0"-205"0,0 0-57 16,0 0 57-16,203-67 65 15,-117 17-19-15,8-12-44 16,14-11-2-16,7-12-51 16,-4-10 49-16,-9-11-37 15,-20 1-29-15,-31 0 65 16,-27 11 3-16,-24 12 55 15,-13 21 47-15,-36 19 57 16,-7 22 85-16,-6 20-70 16,-4 17 16-16,1 41-12 15,3 32-63-15,9 15-21 16,10 19-28-16,17 5 4 16,13 1 1-16,13-3-71 0,0-13 30 15,13-13-4 1,27-16-26-16,5-20 0 0,12-14-23 15,2-22-8-15,9-21-13 16,1-8-93-16,-1-23 39 16,-3-23-41-16,-12-15-27 15,-13 5 78-15,-17 10 88 16,-17 19 46-16,-6 21 128 16,0 6-89-16,-12 39-36 15,-8 17 49-15,6 12-16 16,8-3-31-16,6-6-33 15,0-12-18-15,17-15 0 16,6-17-116-16,-1-15-204 0,-10-9-424 16,-4-20-1174-16</inkml:trace>
  <inkml:trace contextRef="#ctx0" brushRef="#br0" timeOffset="22383">6604 5275 2362 0,'0'0'309'16,"0"0"-309"-16,0 0-85 16,0 0 29-16,0 0-216 15,0 0-1075-15</inkml:trace>
  <inkml:trace contextRef="#ctx0" brushRef="#br0" timeOffset="22673">7137 4836 2102 0,'0'0'495'0,"0"0"-452"16,0 0 30-16,0 0 139 15,3 192-55-15,-3-116-67 16,0 16-36-16,0 6 4 16,0 1 17-16,0-2-62 0,0-6 25 15,0-11-38 1,0-9-60-16,0-19-42 0,3-12-245 16,-3-19-534-16,0-18-1036 0</inkml:trace>
  <inkml:trace contextRef="#ctx0" brushRef="#br0" timeOffset="23228">6888 5502 2107 0,'0'0'537'0,"0"0"-473"16,0 0-54-16,0 0 40 15,167-15-10-15,-88 1-4 0,3 2-20 16,-3 5-8-1,-11 7-4-15,-16 0-4 0,-16 33 2 16,-13 11 29-16,-12 6 3 16,-8 5 34-16,-3-6 12 15,3-6-59-15,0-6 12 16,11-13-13-16,5-16-20 16,7-8-12-16,6 0-91 15,8-25-53-15,2-15 8 16,-5-7-16-16,-4-7 51 15,-7-2 81-15,-3 0 32 16,-10 7 31-16,-7 7 86 0,-6 13 61 16,0 15 86-1,0 14-117-15,-13 0-48 0,-4 26-35 16,5 24 2 0,-2 20 24-16,8 16-78 0,6 12-2 15,0 11 43-15,17 5-26 16,25 9-27-16,18 3 54 15,8-1-28-15,0-3 17 16,-2-9-42-16,-16-12-1 16,-25-16 29-16,-22-15-26 15,-3-28 3-15,-53-13-3 16,-18-18-3-16,-14-11 6 16,3-17 0-16,6-38-6 15,18-19 22-15,28-20-11 16,30-41-22-16,45-40 1 0,45 11-37 15,60-39-65-15,-19 55-503 16,-35 46-1711-16</inkml:trace>
  <inkml:trace contextRef="#ctx0" brushRef="#br0" timeOffset="24258">1431 8001 1487 0,'0'0'323'0,"0"0"-163"15,0 0-31 1,0 0 68-16,0 0-31 0,0 0-60 16,0 0-45-16,-82-118 18 15,32 118 39-15,-4 15-14 16,-9 32-87-16,1 18 61 15,3 12-25-15,10-1-12 16,16 1-4-16,13-13-29 16,20-8 4-16,0-14-12 15,27-13-5-15,19-11-17 16,9-16-44-16,4-2-79 16,9-8 1-16,-1-27-39 15,-9-13 8-15,-2-11-33 16,-7-11 20-16,-10-15 137 15,-6-18 51-15,-4-34 57 0,-12 6 54 16,-8-8 43-16,-4 5 20 16,-5 40-42-16,0 9-46 15,0 35 61-15,0 35 32 16,-5 15-94-16,-1 44-40 16,0 39-16-16,3 24 26 15,-2 16-2-15,5 9-46 16,0-5 11-16,0-6 25 15,11-21-35-15,15-14-5 16,7-25-3-16,2-19-33 16,5-25-34-16,-1-17-80 15,1 0-34-15,-4-36-1 16,-10-7 28-16,-6-4 87 0,-7 8 28 16,-10 13 39-16,-3 17 73 15,0 9-12-15,-3 24-26 16,-10 20 17-16,2 12-10 15,8-3 25-15,3-9-48 16,0-9-19-16,0-14-28 16,20-21-226-16,-4-3-410 15,-2-23-1152-15</inkml:trace>
  <inkml:trace contextRef="#ctx0" brushRef="#br0" timeOffset="24395">1882 7759 2228 0,'0'0'251'0,"0"0"-251"0,0 0-116 15,0 0-148-15,0 0-1370 0</inkml:trace>
  <inkml:trace contextRef="#ctx0" brushRef="#br0" timeOffset="24738">2505 7877 2203 0,'0'0'492'0,"0"0"-429"0,0 0-51 15,0 0 60-15,-187-9 34 16,142 35-15-16,14 10-91 15,16 4 0 1,15 0 9-16,0-3-9 0,29 3-27 16,17-2 18-16,7-6-22 15,-2-2 20-15,3 2-53 16,-9 1 64-16,-10-1 23 16,-15 4-23-16,-16 1 0 15,-4 1-1-15,-27-2 1 16,-25-7 22-16,-10-8-22 15,-3-12-18-15,-5-9-40 16,2-17-207-16,19-19-278 16,13-2-323-16</inkml:trace>
  <inkml:trace contextRef="#ctx0" brushRef="#br0" timeOffset="25000">2894 7258 2273 0,'0'0'312'16,"0"0"-233"-16,0 0-60 0,0 167 114 16,0-81 54-1,0 18-75-15,0 4-36 0,0 2-44 16,7-1 13-16,0-8-14 15,-4-8-31-15,0-10-24 16,-3-7-133-16,0-20-393 16,0-21-604-16</inkml:trace>
  <inkml:trace contextRef="#ctx0" brushRef="#br0" timeOffset="25359">2750 7926 1646 0,'0'0'896'16,"0"0"-758"-16,0 0-130 0,0 0 6 15,189-49 64-15,-126 43 3 16,-4 6-47-16,-9 0-34 16,-7 29 24-16,-12 16-4 15,-8 11-7-15,-6 5-2 16,-3 2-1-16,-8-9-9 15,0-11-1-15,1-13 15 16,-4-19-15-16,-3-11 27 16,0 0-26-16,0-23 25 15,0-18-26-15,0-16-5 16,-7-8 4-16,1 4 2 16,6-2 14-16,0 15-15 15,0 4 10-15,23 14-10 0,13 5 26 16,6 5-16-16,7 5 4 15,4 6-14-15,19 9-121 16,-13 0-227-16,-8 0-651 0</inkml:trace>
  <inkml:trace contextRef="#ctx0" brushRef="#br0" timeOffset="25545">3902 7892 2074 0,'0'0'473'16,"0"0"-403"-16,0 0 13 16,-16 185 119-16,13-122-88 15,3-9-84-15,0-6-8 16,0-12-22-16,16-27-123 16,1-9-253-16,-5-3-848 0</inkml:trace>
  <inkml:trace contextRef="#ctx0" brushRef="#br0" timeOffset="25685">3886 7494 2912 0,'0'0'423'16,"0"0"-423"-16,0 0-166 15,0 0-106-15,0 0-909 0</inkml:trace>
  <inkml:trace contextRef="#ctx0" brushRef="#br0" timeOffset="26960">4015 8092 1677 0,'0'0'316'0,"0"0"-227"16,0 0-49-16,0 0 78 16,209-40-69-16,-124-6-22 15,9-13-27-15,2-11-8 16,-5-7-95-16,-12-9-37 16,-10-4 59-16,-18-4 71 15,-14-5 20-15,-18 6 68 16,-16 7 48-16,-3 10-9 15,-9 17 23-15,-27 15 14 16,-7 17-15-16,-2 19 23 16,-4 8-81-16,-4 23-11 15,1 39-5-15,2 23 2 16,8 27-14-16,10 12-29 0,9 8 19 16,19 2 11-1,4-13-53-15,16-19 20 0,34-19-21 16,11-22-7-16,9-24-73 15,4-24-78-15,-1-13-23 16,-4-17 121-16,-16-31-62 16,-15-13 25-16,-22-4 81 15,-16 0 16-15,0 6 33 16,-25 15 17-16,-18 15 31 16,1 17 8-16,-1 12-78 15,10 0-6-15,16 0-5 16,17 12-30-16,0-1-13 15,47-2 1-15,5-2 27 0,7-2 4 16,0 3-39-16,-10 7 49 16,-13 9-5-16,-13 15 0 15,-14 9 1-15,-4 10 5 16,-5 3 67-16,3-2-7 16,6-6-6-16,11-10 22 15,5-22-67-15,15-14-9 16,10-7-100-16,8-26-6 15,-2-21-16-15,0-12-12 16,-13-4-1-16,-15 4 64 16,-14 12 71-16,-11 15 83 15,-3 17 104-15,0 15-16 16,-20 0-20-16,4 27-52 0,4 17-71 16,7 6 60-16,5 5-14 15,0-3-53-15,33-10-21 16,10-5-5-16,13-11-25 15,2-13 21-15,4-13-163 16,-3 0 9-16,-3-32 24 16,-10-16-47-16,-3-17 10 15,-7-13-22-15,-7-15 120 16,-6-10 44-16,-10-12-18 16,-4-3 52-16,-6 1 21 15,-3 13 15-15,0 19 117 16,0 23-16-16,0 29 95 0,0 25-4 15,-3 8-77 1,3 28-118-16,0 35 36 16,0 22-7-16,0 22 52 0,0 10-60 15,0 10-9-15,0-6 18 16,0-7-63-16,3-8 7 16,5-17-7-16,1-17-12 15,2-23-15-15,-5-19-163 16,-3-30-164-16,-3 0-339 15,0-27-834-15</inkml:trace>
  <inkml:trace contextRef="#ctx0" brushRef="#br0" timeOffset="27214">5703 7689 2004 0,'0'0'273'0,"0"0"-213"16,0 0 17-16,171 15 72 15,-92-15-61-15,6 0-35 16,-3 0 12-16,-5 8 35 16,-7 16-12-16,-12 8-31 15,-14 15 16-15,-15 9-30 16,-13 3 13-16,-7-2-16 16,-6-5-8-16,-3-10-4 15,3-13-28-15,5-14-49 16,-2-15-115-16,0-15-343 15,-1-18-407-15</inkml:trace>
  <inkml:trace contextRef="#ctx0" brushRef="#br0" timeOffset="27353">6457 7544 2369 0,'0'0'340'0,"0"0"-258"16,0 0-25-16,0 0-57 15,0 0-39-15,0 0-679 16,0 0-665-16</inkml:trace>
  <inkml:trace contextRef="#ctx0" brushRef="#br0" timeOffset="27936">6636 7809 1788 0,'0'39'352'0,"0"5"-212"0,0 9 45 15,3 0 37-15,24-8-73 16,13-13-116-16,8-15-24 16,12-17-9-16,-3 0-49 15,0-28-2-15,-9-12 3 16,-17-6 48-16,-18-2-13 16,-13 1 28-16,-17 8-2 15,-25 10 11-15,-14 12-8 16,0 11 2-16,10 6-18 15,11 0 1-15,21 2-1 16,14 7-2-16,20 0-23 16,29-9-8-16,13 0-9 0,6 0-23 15,2 0 4 1,-8 0 55-16,-4 0 6 0,-5 0 52 16,-10 28 37-16,-11 6-32 15,-8 14 21-15,-9 8 19 16,-7 1-61-16,-5-3-15 15,-3-7-11-15,0-14-10 16,0-12-1-16,0-19-67 16,0-2 12-16,0-17-6 15,0-29-8-15,0-14 58 16,0-11 11-16,20-3-25 16,5 1 26-16,4 10 1 15,11 14 25-15,-1 20 50 0,4 16 49 16,2 13-11-16,2 0 12 15,-4 24-50-15,-1 17-3 16,-7 6-34-16,-4 5 2 16,-5 0 13-16,-7-6-39 15,-2-7 7-15,-8-13-17 16,2-11-5-16,-2-11-24 16,5-4-54-16,1-19-70 15,-2-14-161-15,-2-1-629 0</inkml:trace>
  <inkml:trace contextRef="#ctx0" brushRef="#br0" timeOffset="28246">8398 7098 1864 0,'0'0'854'16,"0"0"-719"-16,0 0-40 16,0 0 139-16,196 126 23 15,-117-57-104-15,3 13-16 16,-3 10-11-16,-11 12-68 0,-23 5-19 15,-22 5-39-15,-23 7-9 16,-85 47-42-16,-17-26-205 16,-12-28-613-16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3:19.41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48 230 1681 0,'0'0'270'0,"0"0"-53"16,0 0-93-16,0 0 59 15,0 0 83-15,0 0-94 16,-49 0-78-16,49 0-34 15,0 0-20-15,0 0 28 16,13 0-59-16,20 0-5 16,19 0 32-16,13 0-28 15,20 6 11-15,8-4-19 16,11 4 9-16,4-6 5 16,3 0-14-16,-3 0 0 0,-9 0 6 15,-14-6-6 1,-20-6 0-16,-22-1-6 0,-18 5 6 15,-11 6 10-15,-14 0-8 16,0 2-2-16,-3-6 37 16,-26-1-15-16,-4-4-1 15,-7-1-4-15,1-3-7 16,-4-5 51-16,1-2-60 16,2 2 15-16,1-3 14 15,4 1-3-15,4 5 12 16,9 2-23-16,9 6 13 15,6 7 25-15,7 2-54 16,0 0-23-16,11 0 11 16,25 14 12-16,19 13-6 15,10 1 6-15,8 5 0 0,1-4 0 16,-4-1 0-16,-8-5-21 16,-16 0 20-16,-17-2-11 15,-19 0 10-15,-10 0 1 16,-16 6 1-16,-37 4 15 15,-16 5-15-15,-2-1 0 16,4-5 0-16,21-10-36 16,46-14-57-16,0-6-419 15,37 0-648-15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9:30.03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67 111 1741 0,'0'0'329'0,"0"0"-153"16,0 0-43-16,0 0 6 15,0 0 21-15,0 0-107 0,72-65-17 16,-16 50 16-16,6 0-52 15,3 3 6-15,1 10-6 16,-7 2-59-16,6 26-140 16,-19 11-374-16,-14 7-866 0</inkml:trace>
  <inkml:trace contextRef="#ctx0" brushRef="#br0" timeOffset="223">0 455 2065 0,'0'0'475'0,"0"0"-413"16,0 0 32-16,0 0 9 15,0 0 55-15,0 0-47 16,0 0-65-16,184 14-46 15,-40-11-98-15,-16 1-356 16,-13-1-1003-16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3:21.88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422 0 1935 0,'0'0'509'0,"0"0"-292"15,0 0 7-15,0 0-105 0,0 0-13 16,-59 247-46-16,50-129-4 16,9 6-13-16,0-10 2 15,0-8 27-15,3-17-72 16,12-11-13-16,5-23 12 15,-9-15-182-15,-5-13-353 16,-6-21-608-16</inkml:trace>
  <inkml:trace contextRef="#ctx0" brushRef="#br0" timeOffset="295">0 675 1918 0,'0'0'356'0,"0"0"-262"16,0 0 21-16,0 0 127 16,207 0-122-16,-122 0-74 15,6-9-4-15,-9 5-41 16,-8 4 23-16,-15 0-11 16,-16 13-11-16,-17 16 62 15,-16 13-24-15,-10 4 11 16,0 11 30-16,0-2-48 15,0-5-3-15,0-6 2 0,0-11-31 16,0-12-1 0,0-16-42-16,0-5-204 0,10-11-251 15,-3-19-92-15,-1-8-1199 16</inkml:trace>
  <inkml:trace contextRef="#ctx0" brushRef="#br0" timeOffset="422">612 480 1428 0,'0'0'734'16,"0"0"-572"-16,0 0-114 15,0 0-48-15,0 0-337 16,0 0-1594-16</inkml:trace>
  <inkml:trace contextRef="#ctx0" brushRef="#br0" timeOffset="899">969 721 1446 0,'0'0'397'0,"0"0"-217"0,0 0-57 15,0 0 6-15,6 176-52 16,0-148-48-16,-6-10-9 16,5-10-20-16,-5-8-5 15,0 0 4-15,0-6-41 16,0-20-1-16,-8-4 11 15,8-2 21-15,0-1-21 16,11 4-29-16,21 6 39 16,7 10 21-16,1 13 1 0,-1 0 0 15,-7 21 9 1,-8 21 25-16,-5 12 25 0,-6 1-16 16,-7-2-2-16,2-10-23 15,-5-13-18-15,0-15-45 16,-3-15-51-16,0 0 67 15,0-18 12-15,6-26-31 16,8-8 39-16,5-9 9 16,10 3 0-16,8 9 49 15,5 9 19-15,4 17 41 16,-4 15 25-16,-2 8 29 16,-1 17 64-16,-10 27-55 0,-2 13-45 15,-7 3-11 1,0 5-65-16,-2-8-16 0,-1-10-12 15,0-15-17-15,-4-14-12 16,-4-12-32-16,-9-9-147 16,0-24-309-16,0-8-792 0</inkml:trace>
  <inkml:trace contextRef="#ctx0" brushRef="#br0" timeOffset="1066">870 150 2753 0,'0'0'469'0,"0"0"-469"0,0 0-91 16,187 77 70-16,-85-60 12 16,-8 3-857-16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3:20.86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364 497 1930 0,'0'0'390'0,"0"0"-212"0,0 0-14 16,0 0 110-16,0 0-37 15,0 0-153-15,-183-63-56 16,133 63 13-16,5 15-18 16,5 11 0-16,14 6-23 15,13 5 0-15,13-2-1 16,0 3-5-16,33 1-14 15,16-6 19-15,7-1-22 16,6-6 22-16,-3 2-22 16,-1 0 23-16,-11 1 0 15,-12-2 6-15,-18 2-6 16,-17 1 48-16,-6-1 0 0,-37-2-11 16,-16-7-28-16,-3-11 2 15,0-9-11-15,10 0-18 16,18-65-153-16,15 3-210 15,19-5-546-15</inkml:trace>
  <inkml:trace contextRef="#ctx0" brushRef="#br0" timeOffset="323">581 668 1761 0,'0'0'245'16,"0"0"-135"-16,0 0-45 15,0 0 139-15,225 38-72 0,-160-38-96 16,-6-13-36 0,-9-16-2-16,-21-2-34 0,-12-9 36 15,-17 6 52-15,0-2 66 16,-23 10 54-16,-13 9 16 16,-10 10-25-16,-4 7-31 15,-2 24-99-15,4 23 1 16,8 14-2-16,20 10-16 15,17 3 2-15,3-3-17 16,26-10 9-16,26-11-10 16,18-12 0-16,7-17-42 15,10-18-48-15,1-3-4 16,3-44-238-16,-23-5-445 0,-25-5-1251 16</inkml:trace>
  <inkml:trace contextRef="#ctx0" brushRef="#br0" timeOffset="557">689 216 2004 0,'0'0'350'16,"0"0"-260"-16,0 0 50 16,0 0 43-16,0 0-113 15,202-150 0-15,-143 144 19 16,-6 6 3-16,-7 3 67 0,-15 24-62 15,0 2-28-15,-5-6-9 16,4-6-52-16,5-17-8 16,8 0-14-16,29-48-116 15,-14-9-172-15,-8 3-621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3:19.83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616 16 1964 0,'0'0'578'16,"0"0"-510"-16,0 0-10 15,0 0 162-15,-4 189-72 16,4-94-30-16,0 4-93 16,0 3 5-16,4-8 30 15,-1-7-60-15,0-13 19 16,-3-12-19-16,0-16-20 16,0-16-64-16,0-15-282 15,-6-15-545-15</inkml:trace>
  <inkml:trace contextRef="#ctx0" brushRef="#br0" timeOffset="202">0 146 230 0,'0'0'2034'0,"0"0"-1700"15,0 0-215-15,0 0 44 16,0 0 42-16,0 0-81 15,212-85-79-15,-102 58 12 16,10 6-57-16,4 10-21 16,37 11-120-16,-33 0-631 15,-27 0-1437-15</inkml:trace>
  <inkml:trace contextRef="#ctx0" brushRef="#br0" timeOffset="629">1597 423 757 0,'0'0'1502'0,"0"0"-1267"16,0 0-116-16,0 0 173 0,0 0-77 15,0 0-86 1,0 0-58-16,-139-35-27 0,96 58 42 15,-4 27-86-15,1 15 1 16,10 4 42-16,18 7-41 16,18-11-2-16,9-11-6 15,40-15-32-15,26-17-43 16,10-22-187-16,4-7-74 16,-4-40 10-16,-9-18 20 15,-25-2 224-15,-14-3 88 16,-18 16 110-16,-9 14 180 15,-10 15-7-15,0 19 13 16,0 6-57-16,0 20-137 16,-7 31-57-16,7 14-20 15,0 6-7-15,0 2 8 0,23-5-26 16,14-10-26 0,8-10-86-16,37-16-99 0,-13-12-357 15,-7-15-567-15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3:25.45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50 0 1540 0,'0'0'310'15,"0"0"-192"-15,0 0-29 16,0 0 74-16,0 0 51 16,0 0-58-16,14 190-18 15,-2-78-72-15,-4 11 13 16,-2 11 12-16,-3-2-47 16,3-6-23-16,1-15-21 15,0-17 1-15,-1-21 1 0,1-23-2 16,-4-26-38-16,-3-18 10 15,0-6 20-15,0-30 7 16,0-26-60-16,0-11 61 16,3-7-21-16,14 3 26 15,6 13-5-15,9 19 0 16,10 19 0-16,5 20-1 16,-1 3-11-16,-1 40 12 15,-5 20 9-15,-14 7 6 16,-10 7-15-16,-16-4 28 15,0-4-10-15,-19-14 44 16,-27-13-29-16,-13-13 13 16,-6-16 24-16,-4-12-31 15,-1-1 11-15,8-12-7 0,13-19-41 16,24-14-2-16,25-31-104 16,22 8-347-16,21 6-283 0</inkml:trace>
  <inkml:trace contextRef="#ctx0" brushRef="#br0" timeOffset="184">758 838 1913 0,'0'0'317'0,"0"0"-142"15,0 0 36-15,0 210 25 16,0-156-130-16,3-8-91 15,20-14-15-15,13-22-121 0,-4-10-154 16,-6 0-374-16</inkml:trace>
  <inkml:trace contextRef="#ctx0" brushRef="#br0" timeOffset="308">747 430 2143 0,'0'0'0'0,"0"0"-146"16,0 0-233-16</inkml:trace>
  <inkml:trace contextRef="#ctx0" brushRef="#br0" timeOffset="925">1053 964 1719 0,'0'0'196'0,"0"0"-152"16,0 0-12-16,173 19 21 15,-108-19 50-15,-3-19-103 16,-9-11 1-16,-18-3-2 16,-18-3 12-16,-17 5-11 15,0 1 89-15,-36 6 64 16,-7 7 62-16,-9 10-72 15,-4 7 3-15,8 7 23 0,-2 30-73 16,15 16-46 0,9 12-19-16,15 6-31 0,11 0 24 15,6-3-24-15,34-10-21 16,19-11 15-16,6-17-109 16,8-21-20-16,2-9-16 15,-7-17-53-15,-9-31 54 16,-9-5 37-16,-15-3 113 15,-15 4 50-15,-9 10 127 16,-11 13 11-16,0 11 8 16,0 18-12-16,0 0-30 15,0 18-130-15,0 27-3 16,0 10 8-16,15 4-28 0,18-7-2 16,13-11-7-16,13-13-74 15,12-23 76-15,5-5-96 16,-4-27-40-16,-10-26 16 15,-9-8 52-15,-16-6 51 16,-18 4 23-16,-13 10 27 16,-6 20 139-16,0 23-30 15,-13 10-8-15,-4 14-51 16,5 36-62-16,6 15 1 16,6 6-16-16,0-1 0 15,0-8 17-15,26-12-17 16,2-18-63-16,3-17-47 15,-16-15-191-15,-7-32-425 0,-8-9-1370 16</inkml:trace>
  <inkml:trace contextRef="#ctx0" brushRef="#br0" timeOffset="1151">1252 473 1945 0,'0'0'284'15,"0"0"-268"-15,0 0 42 16,170-125 175-16,-105 85-58 16,-6 15-87-16,-13 9-58 0,-16 15-30 15,-13 1-131 1,-11 1-358-16,-3 9-775 0</inkml:trace>
  <inkml:trace contextRef="#ctx0" brushRef="#br0" timeOffset="1307">1835 13 1702 0,'0'0'347'16,"0"0"-213"-16,0 0 66 15,0 0 64-15,199-11-70 16,-160 32-82-16,-12 14-98 15,-20 9-14-15,-21 30-97 16,-32-9-233-16,-13-6-344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3:23.49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445 505 1350 0,'0'0'291'0,"0"0"-204"16,0 0-6-16,0 0 74 15,0 0 46-15,-170-65-13 16,119 65-62-16,-3 4 0 16,3 38 19-16,1 11-42 15,15 14-12-15,15 10-21 16,16 3-43-16,4-7 46 16,39-8-73-16,31-17 8 15,21-25-19-15,17-19-19 16,50-23-160-16,-28-27-358 15,-22-2-890-15</inkml:trace>
  <inkml:trace contextRef="#ctx0" brushRef="#br0" timeOffset="363">1042 557 2038 0,'0'0'586'0,"0"0"-451"16,0 0 47-16,0 0 8 15,0 0-57-15,-187-27-88 16,151 60 1-16,3 14-46 0,7 12 0 16,9 1 3-1,17 1-3-15,0-9-6 0,11-10-19 16,25-13-50-16,10-20-16 15,5-9-171-15,2-9-14 16,-1-26 9-16,-6-7 92 16,-13 5 159-16,-10 11 16 15,-14 10 145-15,-9 16 122 16,0 0-94-16,0 9-37 16,0 19-20-16,8 6-58 15,11-5-58-15,24-11-79 16,-4-6-252-16,4-12-430 0</inkml:trace>
  <inkml:trace contextRef="#ctx0" brushRef="#br0" timeOffset="1025">1644 553 1877 0,'0'0'542'0,"0"0"-411"15,0 0 119-15,-174 101 7 16,135-60-121-16,13 4-59 16,9-2-71-16,14-1-6 15,3-1 12-15,0-6-12 16,3-3-1-16,17-8-6 16,9-9-31-16,8-9 13 0,5-6-44 15,7 0 18 1,10-24 0-16,6-23-107 0,8-20-5 15,9-22-75-15,9-16-87 16,11-11 136-16,3-5 110 16,-3 12 25-16,-20 21 32 15,-20 20 12-15,-30 20 10 16,-26 17 114-16,-6 6 107 16,-3 8 38-16,-29 6-26 15,-5 1-70-15,-2 8 21 16,-1 2-107-16,1 0 22 15,7 14-52-15,2 22-29 16,4 15 21-16,6 9-27 0,3 14-12 16,8 15 21-1,6 2-15-15,0 3-6 0,3 1 0 16,0-12 0-16,0-7-17 16,0-17 17-16,12-15-7 15,-1-15 5-15,1-20-88 16,-1-9-19-16,1 0 25 15,8-32 81-15,4-9-7 16,5-7 10-16,3 5 0 16,7 7 39-16,4 13-8 15,-7 17-1-15,1 6 37 16,-9 26 26-16,-5 21 37 16,-3 15-104-16,0-4-5 15,-1-2 25-15,-2-11-46 16,3-16-1-16,-8-14 0 0,2-15-79 15,-8 0-24-15,-6-56-173 16,0-6-392-16,-3 1-1507 0</inkml:trace>
  <inkml:trace contextRef="#ctx0" brushRef="#br0" timeOffset="1207">921 224 2907 0,'0'0'292'0,"0"0"-291"0,0 0-2 16,317-121-25-16,-170 68-33 16,-16 3-867-16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3:27.59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515 807 1661 0,'0'0'301'0,"0"0"-82"16,0 0 120-16,0 0-102 15,0 0-19-15,0 0-145 16,-167-36-6-16,108 36 10 16,-7 3-43-16,1 32 44 0,3 11-64 15,13 8-14-15,16 5 38 16,19 4-37-16,14-4-2 16,5-7-6-16,33-7-18 15,12-13 19-15,9-14-106 16,3-15-35-16,-4-3 11 15,-5-29 1-15,-4-25-8 16,-13-18 99-16,-4-14 44 16,-12-21 13-16,-4-31 24 15,-8-38 12-15,-8 9 39 16,0 22-35-16,0 34-14 16,0 50-2-16,0 13 50 15,-4 22 65-15,4 26-80 0,0 26-45 16,0 45 27-1,0 26-15-15,10 14-24 0,7 12-5 16,-2-3-9-16,2-8 53 16,-4-7-54-16,4-10 0 15,1-15 8-15,2-13-8 16,0-17-2-16,3-14-17 16,-7-16-62-16,4-20 29 15,-3 0-91-15,2-29 22 16,1-27 69-16,0-6 4 15,-8 4 33-15,2 6 15 16,-11 20 21-16,0 15 107 16,-3 17-44-16,0 0-6 15,0 28-33-15,0 15-25 16,0 6-2-16,11 7-18 0,5-2 0 16,2-9-1-16,19-16-117 15,-4-14-255-15,-4-12-316 0</inkml:trace>
  <inkml:trace contextRef="#ctx0" brushRef="#br0" timeOffset="159">770 444 2501 0,'0'0'473'0,"0"0"-434"0,0 0-39 16,0 0 11-1,0 0-11-15,0 0-219 0,0 0-480 16</inkml:trace>
  <inkml:trace contextRef="#ctx0" brushRef="#br0" timeOffset="803">1189 895 1476 0,'0'0'246'0,"0"0"-151"16,0 0-10-16,184-13 81 15,-116-14-41-15,-5-10-104 0,-12 2-21 16,-17-4-18-16,-25 7-3 16,-9 6 21-16,-12 2 86 15,-34 13 38-15,-10 5 54 16,-3 6-9-16,-1 0 1 15,6 17-16-15,14 19-63 16,10 8-22-16,18 12-42 16,12 7-25-16,0-3 2 15,26-1-4-15,22-8-42 16,8-9-24-16,10-19-94 16,2-15 18-16,-1-8 29 15,-2-8-9-15,-6-37-14 16,-10-14 46-16,-7-5 71 15,-5-1 19-15,-11 11 7 16,-10 19 82-16,-3 23 19 0,-6 12-26 16,-4 21 36-16,-3 29-43 15,0 15-38-15,0 3-6 16,0-1-31-16,3-10-23 16,0-10-13-16,3-18-2 15,-3-20-27-15,5-9-56 16,-8-6 61-16,3-34 41 15,0-16-3-15,8-9 22 16,1-5-1-16,5 8 1 16,8 7 53-16,1 17 1 15,8 14 13-15,2 19 52 16,-1 5 4-16,-2 20-1 16,-4 27-42-16,-12 18-34 0,-3 6 37 15,-2 3-68-15,-2-7-14 16,4-10 35-16,-2-16-34 15,2-18-2-15,-8-14-46 16,-3-13-107-16,0-24-73 16,-3-11-563-16</inkml:trace>
  <inkml:trace contextRef="#ctx0" brushRef="#br0" timeOffset="1044">1183 497 1886 0,'0'0'261'16,"0"0"-202"-16,0 0-19 16,170-121 215-16,-98 86-105 15,-7 8-83-15,-12 6-43 16,-13 13-24-16,-15 8-88 15,-5 0-154-15,6-3-225 16,-6-3-30-16,2-6-919 0</inkml:trace>
  <inkml:trace contextRef="#ctx0" brushRef="#br0" timeOffset="1203">1815 85 1570 0,'0'0'707'0,"0"0"-525"15,0 0 53-15,0 0 59 0,0 0-113 16,0 0-64-16,173 28-84 15,-127-15-11-15,7-4 2 16,-2-9-24-16,3 0-31 16,-6-3-59-16,11-44-128 15,-16 6-383-15,-7-3-871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3:39.81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0 531 2045 0,'0'0'103'16,"0"0"-84"-16,0 0-19 15,0 0 223-15,193-207-83 0,-146 139-52 16,-4 1-77-16,-11 2 71 16,-6 9 103-16,-13 18-7 15,-7 14-11-15,-6 18-33 16,0 6-35-16,0 33 6 15,0 33-84-15,0 32 32 16,0 20-5-16,-6 12-12 16,3-3-5-16,3-10-25 15,0-9-6-15,0 9-21 16,0-33-195-16,0-19-916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3:39.16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199 9 1467 0,'0'0'285'0,"0"0"-128"16,0 0 108-16,0 0 16 15,0 0-104-15,0 0-35 16,0 0-28-16,4 192-37 16,-4-88-6-16,0 4-27 15,-4 2-9-15,-2-4 4 16,3-12-32-16,3-12-5 15,0-11-2-15,0-14 0 16,3-15-14-16,7-14-1 16,2-13-48-16,2-15-56 15,9 0 8-15,13-30 29 16,13-23 58-16,10-24-41 16,10-12 5-16,10-10-40 0,-1-4 7 15,3 3 31-15,-8 9 30 16,-11 9 21-16,-13 16 11 15,-16 10 3-15,-13 8 72 16,-14 11 14-16,-6 7-6 16,0 3 57-16,-11 10-16 15,-7 5 30-15,-9 9-72 16,1 3-20-16,-7 0 14 16,1 32-75-16,-2 16-1 15,5 13 21-15,4 17-12 16,2 6-15-16,9 14 6 15,5-2 0-15,4 5-9 16,2-7 9-16,3-5 0 16,0-12-11-16,0-12-13 15,0-15-15-15,0-15-1 0,0-18 7 16,0-11 22-16,0-6-51 16,0-8 20-16,8-21 42 15,1-13 1-15,11-2 14 16,6 0-1-16,7 2-14 15,7 10 33-15,-5 7-22 16,1 21-8-16,-7 4 35 16,-2 9-30-16,-12 32 11 15,-4 12-19-15,-2 6 14 16,5-5-13-16,-1-2-1 16,10-14-4-16,0-15-4 15,6-13-23-15,7-10-104 0,1-10 28 16,2-29 44-16,4-10 33 15,-5-4-64-15,-5 1 33 16,-7 0 49-16,-9 8 12 16,-11 6 0-16,-6 6 61 15,0 6 29-15,0 4 31 16,-15 11-30-16,-10-1-1 16,2 9-28-16,1 3-36 15,2 0-2-15,0 6-12 16,5 23 12-16,-2 15 22 15,4 7-46-15,4 7 1 0,1 1 9 16,8-5-9 0,0-4-1-16,11-12-3 0,20-11-9 15,9-16-3-15,10-11-114 16,2 0-62-16,4-23 16 16,-1-13-4-16,-5-7 84 15,-11 1 37-15,-7 6 58 16,-15 10 21-16,-8 12 67 15,-9 10 68-15,0 4-7 16,0 10-61-16,0 21-33 16,7 11-44-16,19 5 7 15,14-2 6-15,19-10-24 16,6-15 0-16,4-14-78 16,-4-6-22-16,-12-12-13 15,-18-24 101-15,-15-10 12 0,-20-7 151 16,-6-5 13-1,-40 3-7-15,-19 9-26 0,-14 17-39 16,-6 14-11-16,0 15-81 16,0 0-79-16,22 8-224 15,21 8-606-15</inkml:trace>
  <inkml:trace contextRef="#ctx0" brushRef="#br0" timeOffset="244">0 508 2134 0,'0'0'477'15,"0"0"-445"-15,0 0 41 16,193-32 42-16,-3-9-115 16,-23-1-21-16,-14 4-776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3:29.62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363 68 1612 0,'0'0'388'0,"0"0"-243"0,0 0-107 16,0 0 98-16,0 0 78 15,3 165-92-15,-3-71-37 16,0 16-17-16,0 5 0 16,0-1 33-16,0-5-78 15,0-14-14-15,0-15 10 16,0-22-19-16,0-17-133 15,0-17-247-15,0-18-622 0</inkml:trace>
  <inkml:trace contextRef="#ctx0" brushRef="#br0" timeOffset="186">0 634 1969 0,'0'0'310'0,"0"0"-209"16,0 0-49-16,0 0 108 16,170 0-44-16,-88-4-83 15,9 4-33-15,34 0-170 16,-23 0-373-16,-17 7-1376 0</inkml:trace>
  <inkml:trace contextRef="#ctx0" brushRef="#br0" timeOffset="920">1113 673 1465 0,'0'0'842'0,"0"0"-665"16,0 0-29-16,0 0 34 15,-203 30 4-15,157-2-79 16,1 7-60-16,11 11-29 15,11 2 12-15,17 5-30 16,6 1-1-16,3-7-14 16,34-8-9-16,11-10-45 15,12-17-121-15,2-12-4 16,0-4 7-16,-7-31-76 0,-13-3 133 16,-11-2 60-16,-19 13 68 15,-9 6 2-15,-3 15 143 16,0 6 72-16,-3 0-40 15,-6 8-115-15,9 11-48 16,0 0-12-16,16-6-17 16,19-11-151-16,16-2-75 15,0-15-4-15,-2-23-9 16,-2-4 17-16,-18-1 234 16,-10 9 5-16,-16 6 195 15,-3 16 96-15,0 12 47 16,0 0-19-16,-12 21-120 15,5 32-144-15,1 20 8 0,6 19 13 16,0 11-37-16,0 9 33 16,0-3-30-16,22 1-3 15,1-8 7-15,0-8-46 16,-3-12 1-16,-7-17-1 16,-7-17 6-16,-2-22 12 15,-4-14-12-15,0-12-3 16,0 0-1-16,-17-36-2 15,-3-22-33-15,2-19-29 16,1-20 14-16,-3-35 27 16,7 2-61-16,1-6 6 15,7 7 49-15,5 27 1 0,0 10 16 16,33 23 2-16,13 28 8 16,7 21 29-16,5 16-14 15,1 4 34-15,-9 13 27 16,-7 18-43-16,-14 7 12 15,-16 7-4-15,-13 0-23 16,0-1 43-16,-27 0-61 16,-19-8-45-16,-36-7-45 15,11-15-216-15,-2-10-614 0</inkml:trace>
  <inkml:trace contextRef="#ctx0" brushRef="#br0" timeOffset="1101">677 516 1930 0,'0'0'316'0,"0"0"-245"16,0 0 49-16,187-65 117 16,-122 40-199-16,-2 7-38 15,2 18-257-15,-19 0-250 16,-16 23-503-16</inkml:trace>
  <inkml:trace contextRef="#ctx0" brushRef="#br0" timeOffset="1245">1188 1618 1861 0,'0'0'379'0,"0"0"-268"16,0 0-111-16,0 0-88 15,0 0-465-15</inkml:trace>
  <inkml:trace contextRef="#ctx0" brushRef="#br0" timeOffset="2452">2723 881 2082 0,'0'0'190'0,"0"0"-190"16,167-109-37-16,-79 32 37 16,11-10 0-16,3-11-105 15,-11 2-129-15,-18-3 142 16,-31 14 92-16,-27 11 48 15,-15 13 50-15,-9 16 90 16,-24 16 50-16,-10 13 0 16,1 16-40-16,-1 7-50 15,1 47-48-15,2 21-24 16,11 28-58-16,10 19 12 16,10 3-19-16,9 3-5 0,0-7 10 15,0-15-16-15,0-15 0 16,9-17 0-16,-3-21-29 15,1-23-32-15,-1-25-35 16,1-5-21-16,3-26 107 16,7-33-14-16,6-15 24 15,9-8-1-15,7 2-10 16,7 12 5-16,4 15-3 16,-5 24 9-16,-2 20 11 15,-7 9 5-15,-7 21 63 16,-9 25 12-16,-7 15-56 15,-3 4 2-15,3-7-37 0,7-9 14 16,3-12-31 0,6-22-10-16,-1-10-136 0,6-5-71 15,-5-30-29-15,-2-22 13 16,-4-9 29-16,-3 0 88 16,-5 8 118-16,-8 16 15 15,-4 18 79-15,0 19 90 16,-3 0-50-16,4 38 26 15,3 16-3-15,8 4-50 16,8 6 7-16,17-10-46 16,10-14-18-16,4-15-11 15,6-19-24-15,-12-6-35 16,-8-14-54-16,-21-28 50 16,-19-6 39-16,0-1 2 15,-31-5 59-15,-23 7 22 0,0 12-49 16,-6 8 20-1,10 16-28-15,18 11-25 0,16 0 5 16,16 8-6-16,10 22-8 16,33-1-14-16,15-3 19 15,7-1-56-15,5-6-57 16,-2-9-37-16,-6-3 58 16,-2-7 44-16,-18 0 51 15,-13 0 0-15,-12 0 2 16,-11 0 126-16,-6 8 81 15,0 7-35-15,0 18-4 16,0 11-107-16,-3 21 1 16,3 17 7-16,0 14-53 15,0 17-8-15,30 7-4 0,5 8-4 16,5-4 17-16,-4-13-19 16,-7-17 0-16,-6-21 8 15,-13-25-2-15,-10-18-11 16,0-22 5-16,-3-8-13 15,-24-13 11-15,-2-29-44 16,0-27 14-16,-1-13 26 16,7-20-18-16,0-18-12 15,7-28 8-15,6 9-29 16,7-3 0-16,3 14-22 16,0 38 68-16,16 10 11 0,17 26 9 15,9 20 53 1,7 16-1-16,4 18-4 0,2 0 42 15,1 6-68-15,-3 23 10 16,-15 6 7-16,-7 5-17 16,-19 1 2-16,-12-2-23 15,0-5 2-15,-35-1-12 16,-15-8-134-16,-47-14-160 16,8-9-340-16,3-2-1541 0</inkml:trace>
  <inkml:trace contextRef="#ctx0" brushRef="#br0" timeOffset="2643">3765 343 2277 0,'0'0'302'0,"0"0"-227"0,0 0-25 15,0 0 140-15,167-30-36 16,-128 30-135-16,-10 23-19 15,-12 30-154-15,-17 54-93 16,0-11-341-16,-14-2-842 0</inkml:trace>
  <inkml:trace contextRef="#ctx0" brushRef="#br0" timeOffset="2770">3905 1576 2642 0,'0'0'483'0,"0"0"-483"0,0 0-155 16,0 0-20-16,0 0-1006 16</inkml:trace>
  <inkml:trace contextRef="#ctx0" brushRef="#br0" timeOffset="5842">10306 83 1729 0,'0'0'369'16,"0"0"-224"-16,0 0-98 15,0 0 92-15,0 0 75 16,17 186-47-16,-8-81-90 16,-6 19 5-16,0-1-3 15,-3-2-36-15,0-14-7 16,0-19-36-16,4-20 5 0,-1-18-14 16,-3-21-163-16,0-16-360 15,0-13-829-15</inkml:trace>
  <inkml:trace contextRef="#ctx0" brushRef="#br0" timeOffset="6132">10102 683 1896 0,'0'0'324'0,"0"0"-260"16,0 0-31-16,0 0 76 0,178 10 80 15,-107-10-40-15,8-7-110 16,0-1-39-16,-4 5 32 16,-13 3-31-16,-13 0 13 15,-13 20-13-15,-19 16 9 16,-11 11 90-16,-6 4-65 16,0-2-19-16,0-2 27 15,0-9-34-15,0-7-7 16,0-17-2-16,0-11-24 15,14-6-160-15,2-23-436 16,-1-10-523-16</inkml:trace>
  <inkml:trace contextRef="#ctx0" brushRef="#br0" timeOffset="6267">10737 372 2225 0,'0'0'383'15,"0"0"-243"-15,0 0-91 0,0 0-49 16,0 0-106-16,0 0-641 0</inkml:trace>
  <inkml:trace contextRef="#ctx0" brushRef="#br0" timeOffset="6588">11056 748 1543 0,'0'0'320'16,"0"0"-166"-16,0 0 17 0,0 163 4 16,0-122-56-16,-7-9-85 15,0-8-7-15,1-15-26 16,-1-9-2-16,1 0-34 16,3-12-97-16,3-17 6 15,0-7-1-15,3-2 43 16,30 0 14-16,13 4 12 15,8 11 33-15,6 11 25 16,5 12 1-16,-6 0 127 16,-6 38 171-16,-18 14-72 15,-12 3-32-15,-9 4-76 16,-11 0-17-16,-3-12-62 16,0-14-26-16,13-30-14 15,7-3-254-15,3-9-497 0</inkml:trace>
  <inkml:trace contextRef="#ctx0" brushRef="#br0" timeOffset="4237">6096 89 1228 0,'0'0'648'0,"0"0"-389"16,0 0-83-16,0 0 69 15,0 0-74-15,0 0-41 16,-17 203-30-16,14-100-53 15,0 4 36-15,3-1-69 16,0-11 8-16,0-5 11 16,3-13-32-16,9-12 10 15,-1-18-11-15,-2-12-8 16,5-11-2-16,0-16-74 0,4-8-72 16,12-13 64-16,10-35-5 15,14-27 18-15,12-22-42 16,13-16-27-16,6 0 4 15,3-3 29-15,-9 10 78 16,-11 17 37-16,-21 19 16 16,-18 20 45-16,-23 15 60 15,-6 11 68-15,-9 7 24 16,-24 8-53-16,-2 1-20 16,-2 8-35-16,1 0-45 15,7 0 10-15,-2 25-41 16,6 19-20-16,2 17 1 15,6 14-9-15,5 14-1 16,4 8 7-16,8 0-5 0,0-3-2 16,0-8-1-1,0-13 1-15,11-16-1 0,1-17-65 16,5-13 6-16,0-18-9 16,-4-9-41-16,2-3 16 15,5-32 62-15,8-9 32 16,0-13-1-16,12-2-5 15,2 3 5-15,7 7-6 16,1 10 7-16,-7 22-6 16,-11 17 15-16,-10 14-9 15,-5 39 102-15,-11 9-59 0,2 9 1 16,1-9-32 0,4-10-11-16,3-12-2 0,3-19-80 15,6-17-32-15,-7-4-4 16,2-10-76-16,-1-36 104 15,4-4-40-15,-3-5 40 16,-6 4 65-16,-5 16 24 16,-5 17 20-16,-4 18 92 15,0 0-31-15,0 33 22 16,0 14-26-16,12 7-34 16,11-2-1-16,14-10-40 15,8-13 5-15,8-14-7 16,-4-15-77-16,-10 0-29 15,-13-21 8-15,-15-12 64 16,-11-3 34-16,-5-8 56 16,-37 4 45-16,-7 2 9 15,-10 8-34-15,7 8 5 0,10 12-20 16,16 7-46-16,15 3 2 16,11 0-17-16,20 0-15 15,26 9 3-15,13-7-9 16,6 0-26-16,1-2-5 15,-7 4 2-15,-8 8 48 16,-4 11-20-16,-12 13 11 16,-4 10 1-16,-11 11 10 15,-8-1 0-15,-2 1-2 16,-4-17-38-16,-3-10-7 16,5-18-59-16,-2-12-33 0,0-6 91 15,5-35 27-15,-2-12 21 16,5-6 15-16,2-4 31 15,7 4 59-15,0 12-29 16,6 12 10-16,1 17 30 16,2 16-22-16,1 2 52 15,2 20-26-15,2 22-39 16,-4 8 7-16,-4 5-73 16,-3-2-6-16,1-6-9 15,-9-13-1-15,2-17-58 16,14-17-155-16,-6-15-270 15,0-21-234-15</inkml:trace>
  <inkml:trace contextRef="#ctx0" brushRef="#br0" timeOffset="4704">8649 525 2246 0,'0'0'555'16,"0"0"-456"-16,0 0 164 15,-190 174-67-15,148-109-76 16,19-5-60-16,23-3-48 16,0-13-12-16,42-17-34 15,18-19-70-15,5-8-45 16,3-17-184-16,-5-31 29 16,-10-7 50-16,-18-7 90 15,-16 3 164-15,-16 9 94 0,-3 15 154 16,0 11 55-16,-19 18-79 15,0 6-62-15,3 21-59 16,2 32-63-16,11 20-1 16,3 16-16-16,0 8-8 15,29 8 1-15,7 14-16 16,10 5 0-16,-1 6 17 16,3 2-8-16,-14-2 10 15,-3-10-13-15,-19-16 8 16,-7-22 25-16,-5-23-38 15,-8-21 25-15,-27-17 16 16,-12-15-18-16,-5-6-2 16,-1-17-11-16,-2-28-11 0,13-21 0 15,12-21-46-15,20-21 8 16,10-35-44-16,37-53-134 16,1 30-469-16,-2 16-1090 0</inkml:trace>
  <inkml:trace contextRef="#ctx0" brushRef="#br0" timeOffset="4962">7185 384 1741 0,'0'0'263'0,"0"0"-151"16,0 0-44-16,0 0 128 16,132-157 23-16,-64 113-115 15,-5 5-21-15,-12 13 25 16,-14 17-32-16,-17 9-76 16,-14 30-103-16,-2 14-278 15,-4 0-1053-15</inkml:trace>
  <inkml:trace contextRef="#ctx0" brushRef="#br0" timeOffset="5216">5697 608 2043 0,'0'0'568'0,"0"0"-504"16,0 0-20-16,0 0 3 16,209-43 17-16,-13 15-64 15,-15 1-213-15,-16 0-1138 0</inkml:trace>
  <inkml:trace contextRef="#ctx0" brushRef="#br0" timeOffset="7062">12646 584 1350 0,'0'0'625'16,"0"0"-625"-16,0 0-40 0,0 0 40 16,0 0 133-16,70 209-40 15,-70-142-53-15,0-2-30 16,-4-8 68-16,-6-14-24 15,4-15-47-15,-1-17 27 16,4-11-7-16,0 0-6 16,3-35-21-16,0-17-2 15,0-12 2-15,26-9 0 16,13-3 0-16,10 5-13 16,7 15 13-16,0 17 0 15,-4 22 34-15,-2 17 49 0,-12 6 57 16,-8 41 5-16,-4 12-38 15,-9 8-5-15,-1 2-75 16,-7-9-3-16,5-6 16 16,-5-15-38-16,8-13-2 15,3-17-66-15,12-9-242 16,-2-18-313-16,-4-12-561 0</inkml:trace>
  <inkml:trace contextRef="#ctx0" brushRef="#br0" timeOffset="7880">13691 686 2036 0,'0'0'607'0,"0"0"-519"0,0 0 15 16,0 0 139-1,-167-3-93-15,118 19-88 0,10 4-39 16,3 9-21-16,13 4-2 15,12 6-7-15,11 1 8 16,0 4-1-16,8-5-13 16,21-6-16-16,7-13-64 15,0-8-50-15,-1-12 33 16,2 0 2-16,-4-37 45 16,-1-5 27-16,-1-9 25 0,-12 2 5 15,-4 10-7 1,-12 15 14-16,-3 18 59 0,0 6 17 15,0 18-31-15,0 26-22 16,0 11 14-16,0-1-9 16,0-3-28-16,34-10 0 15,11-17 0-15,15-18-13 16,2-6-47-16,-6-21 11 16,-10-21-14-16,-14-5 35 15,-13-2 28-15,-11 4 15 16,-8 8 70-16,0 12 45 15,0 13 25-15,0 12-36 16,0 0-46-16,0 18-41 16,0 22-21-16,0 12 1 15,23 3-12-15,9-5-6 0,18-6-1 16,7-17-14 0,16-18-16-16,-1-9-41 0,-7-6-35 15,-12-33-33-15,-13-4 91 16,-21-4 16-16,-9-3 39 15,-10 5 37-15,0 10 72 16,-4 8 42-16,-12 15-23 16,4 12-21-16,1 2-33 15,5 42-64-15,3 14 1 16,3 15-11-16,0 13 10 16,0 1-11-16,0 8 2 15,23 3-1-15,9-2 17 16,13 6 4-16,5-9 13 0,-1-4-14 15,-7-3-20 1,-11-8 32-16,-16-9-32 0,-15-17 0 16,0-18 33-16,-43-9-22 15,-11-19 5-15,-9-6-16 16,-2-6 0-16,6-36 17 16,16-10-17-16,13-13 0 15,24-8 9-15,6-7-9 16,14-2-32-16,28-1-43 15,26-33-120-15,-8 20-437 16,-15 10-1337-16</inkml:trace>
  <inkml:trace contextRef="#ctx0" brushRef="#br0" timeOffset="8056">13658 256 2982 0,'0'0'310'16,"0"0"-310"-16,0 0-48 15,200 23 33-15,-95-16 2 16,-6-1-449-16</inkml:trace>
  <inkml:trace contextRef="#ctx0" brushRef="#br0" timeOffset="11114">497 2873 1452 0,'0'0'291'16,"0"0"-205"-16,0 0 50 15,0 0 79-15,0 0-28 16,0 0-52-16,-108-58-44 15,68 51 9-15,-5 7-70 0,2 4 18 16,-2 33 5-16,2 21-30 16,1 20 13-16,5 11-5 15,11 4 5-15,20-1 16 16,6-12-46-16,15-16-6 16,39-17 0-16,11-14 0 15,20-25-6-15,11-8-54 16,37-50-76-16,-19-12-351 15,-18 1-1141-15</inkml:trace>
  <inkml:trace contextRef="#ctx0" brushRef="#br0" timeOffset="11483">1063 2938 1918 0,'0'0'474'16,"0"0"-421"-16,0 0 35 16,-179 6 65-16,123 26-17 15,10 16-29-15,7 10-80 16,16 1 15-16,17 9-16 16,6-3-16-16,9-6-1 15,30-16-9-15,13-13-12 16,10-21-36-16,5-9-77 15,-2-23-28-15,-7-28-37 16,-8-4 33-16,-15-10 131 0,-11 15 26 16,-14 14 57-1,-7 11 97-15,-3 24 8 0,0 1 16 16,0 1-84-16,0 33-79 16,0 4-1-16,0 8-14 15,13-12-20-15,24-10-125 16,-5-18-416-16,1-6-1453 0</inkml:trace>
  <inkml:trace contextRef="#ctx0" brushRef="#br0" timeOffset="12168">1731 2955 1927 0,'0'0'379'15,"0"0"-231"-15,0 0 12 16,0 0 20-16,-199 107 16 16,166-59-81-16,10 9-91 15,13 4-5-15,10-3-9 16,0-5-9-16,4-6 14 16,22-9-15-16,6-6 0 15,7-20-7-15,4-6-8 16,2-6-39-16,6-9-4 15,-6-25-59-15,4-14 48 0,4-11-74 16,-5-12 7 0,9-24-17-16,-6-11 7 0,8-14 20 15,1-6 27-15,2-2 54 16,-3 14 45-16,-10 15 6 16,-13 21 42-16,-16 26 61 15,-17 18 57-15,-3 14 10 16,0 9 12-16,-26 7 12 15,-4 4-36-15,1 0-110 16,-4 24-16-16,4 21-20 16,6 15-2-16,3 18 17 15,10 15-27-15,3 11 18 16,4 5-1-16,3 0-16 16,0 0-7-16,0-8 0 15,0-11 6-15,0-10-9 0,0-18 3 16,0-18 0-16,0-15-21 15,0-17-51-15,0-12 24 16,3-3 9-16,11-35 2 16,9-12 36-16,6-6-21 15,10-3 22-15,10 6 0 16,4 7 13-16,2 18-13 16,1 16 7-16,-3 12 35 15,-1 15 92-15,-7 23-46 16,-5 10-40-16,-7 0 13 15,-10-8-44-15,-6-11-1 16,-2-14-16-16,-5-13-10 16,0-2 10-16,3-52-129 0,-4-15-212 15,-4 2-558-15</inkml:trace>
  <inkml:trace contextRef="#ctx0" brushRef="#br0" timeOffset="12401">1080 2714 1595 0,'0'0'1080'16,"0"0"-943"-16,0 0-116 15,0 0 44-15,0 0 76 16,232-132-141-16,-130 63-78 16,-14 8-1095-16</inkml:trace>
  <inkml:trace contextRef="#ctx0" brushRef="#br0" timeOffset="13176">4386 2473 1260 0,'0'0'518'16,"0"0"-324"-16,0 0 2 16,0 0 17-16,0 0-95 15,0 0 57-15,0 227-79 0,0-127-14 16,0 7 36-16,0 2-66 15,14-10 6-15,8-8-39 16,1-11-18-16,0-19 11 16,0-10-12-16,-3-18-139 15,-4-23-201-15,-10-10-414 0</inkml:trace>
  <inkml:trace contextRef="#ctx0" brushRef="#br0" timeOffset="13465">4082 2993 1844 0,'0'0'319'0,"0"0"-251"16,0 0 43-16,0 0 82 0,167 23-60 16,-88-23-33-16,6 0-90 15,10-7 0-15,0-9 16 16,-4 5-26-16,-3 1 0 15,-15 8-1-15,-15 2 1 16,-18 0 1-16,-18 21 14 16,-11 12-15-16,-8 7 45 15,-3 11 10-15,0-3 7 16,0-8-36-16,0-4-25 16,0-16-2-16,0-17-136 15,3-3-218-15,8 0-329 0</inkml:trace>
  <inkml:trace contextRef="#ctx0" brushRef="#br0" timeOffset="13595">4855 2670 2009 0,'0'0'524'16,"0"0"-524"-16,0 0-39 15,0 0-259-15,0 0-323 0</inkml:trace>
  <inkml:trace contextRef="#ctx0" brushRef="#br0" timeOffset="14240">5091 3100 1661 0,'0'0'317'16,"0"0"-215"-16,0 0-46 15,0 0 23-15,0 0-54 16,0 0-25-16,218 21-124 16,-161-44-81-16,-15 1 155 15,-13 2 28-15,-18 5 20 16,-11 7 2-16,-8-1 101 16,-24 9 69-16,-4 0-1 15,-7 0 22-15,-2 0 17 16,2 0-99-16,7 20-39 15,10 12 26-15,12 9-56 16,14 9-38-16,0 11-2 0,34-9-5 16,8 1-23-16,7-10-84 15,1-10-58-15,4-11 9 16,0-22 84-16,0 0 7 16,-4-45-134-16,-4-17 89 15,-10-9 54-15,-7-7 9 16,-12 13 52-16,-8 17 68 15,-9 19 79-15,0 23 42 16,0 6 4-16,0 23-117 16,0 20-26-16,0 14-50 15,0 2 0-15,8-6 15 16,1-12-15-16,-3-11-75 16,1-16-11-16,-4-14-36 0,1 0 81 15,-1-17 5-15,7-27 33 16,-1-10 2-16,11-4 1 15,3-1-1-15,10 2-5 16,-1 10 6-16,5 15 57 16,-1 17-2-16,-7 15 43 15,0 12 69-15,-5 36-51 16,-9 10-24-16,2 7 19 16,-3-6-66-16,-2-12-8 15,-2-14-37-15,7-25-12 16,3-16-115-16,-5-33-176 15,-1-7-371-15</inkml:trace>
  <inkml:trace contextRef="#ctx0" brushRef="#br0" timeOffset="14465">5162 2687 1837 0,'0'0'237'16,"0"0"-175"-16,0 0-13 15,190-138 144-15,-137 120 9 16,-13 18-148-16,-12 0-54 0,-14 62-78 16,-8 3-187-1,-6 3-739-15</inkml:trace>
  <inkml:trace contextRef="#ctx0" brushRef="#br0" timeOffset="14614">5689 3921 2567 0,'0'0'193'0,"0"0"-193"16,0 0-366-16,43-155-922 0</inkml:trace>
  <inkml:trace contextRef="#ctx0" brushRef="#br0" timeOffset="15960">8004 3737 2510 0,'0'0'542'16,"0"0"-542"-16,0 0-190 15,0 0-298-15</inkml:trace>
  <inkml:trace contextRef="#ctx0" brushRef="#br0" timeOffset="15515">7185 3082 1600 0,'0'0'764'0,"0"0"-731"16,0 0 1-1,0 0-5-15,0 0 17 0,167-215-20 16,-105 142-26-16,5-13-51 16,-6 1 16-16,-8 2-68 15,-13 3-8-15,-15 13 63 16,-14 11 48-16,-11 9 47 16,0 14 98-16,-14 7 5 15,-12 11 43-15,-7 7-40 16,-3 8-29-16,-2 0-11 15,-2 37-89-15,1 22-16 16,8 26-1-16,12 19-7 0,6 19 39 16,13 4-39-16,0 3 1 15,0-6 42-15,20-12-22 16,12-24-21-16,18-20-7 16,5-30-26-16,15-29-40 15,1-9-256-15,0-47-177 16,-4-18 148-16,-15-12-24 15,-10-2 209-15,-19 5 173 16,-17 15 170-16,-6 18 86 16,0 17-7-16,-15 22 36 15,-8 2-37-15,4 26-102 16,8 21-40-16,8 6-24 16,3 4-37-16,0-8 2 15,26-8-47-15,1-8-11 16,2-12-7-16,3-10-51 0,1-11 16 15,4 0 0 1,-2-8 53-16,1-31-10 0,-10-7-2 16,-9-10 1-16,-17-1 11 15,0 4 0-15,-3 10-6 16,-31 12 15-16,2 14-4 16,-4 10 38-16,4 7-34 15,2 0 0-15,13 9-1 16,8 12-7-16,9 4 4 15,0-8-5-15,16 0 0 16,21-5 3-16,5 0-3 16,7-6-8-16,3 1 2 15,-2 1 11-15,-8 9-11 0,-7 10 12 16,-1 11 13-16,-6 13 172 16,0-2-125-16,-8 4-30 15,-1-11-36-15,-4-10 11 16,2-8-26-16,0-15-35 15,0-9-150-15,5-27-115 16,-6-18-68-16,-3-4-297 0</inkml:trace>
  <inkml:trace contextRef="#ctx0" brushRef="#br0" timeOffset="15622">8597 2852 821 0,'0'0'1143'0,"0"0"-845"0,0 0-178 16,0 0-120-16,0 0-207 15,0 0-632-15</inkml:trace>
  <inkml:trace contextRef="#ctx0" brushRef="#br0" timeOffset="15817">7929 2566 2257 0,'0'0'491'0,"0"0"-447"16,0 0-33-16,0 0 80 16,0 0 11-16,0 0-44 0,170 4-58 15,-150 29-111 1,-20 34-81-16,0-2-442 0,0-6-1198 0</inkml:trace>
  <inkml:trace contextRef="#ctx0" brushRef="#br0" timeOffset="17370">9691 3050 1577 0,'0'0'384'0,"0"0"-199"16,0 0-160-16,0 0 12 15,0 0 74-15,0 0-67 16,0 0-23-16,120-59-6 16,-87 59-15-16,-4 20 45 15,-6 19-37-15,-3 11 10 16,-7 6 13-16,-7 3-29 16,-3-3-1-16,-3-9-2 15,0-12 2-15,0-14 7 16,0-12-8-16,0-9 0 15,0 0 33-15,0-30-32 16,0-18 5-16,0-10-6 0,0-9 0 16,0-3 49-16,17 10-42 15,9 3-5-15,1 19 36 16,2 21 8-16,1 11-14 16,-1 6-8-16,0 21 19 15,-1 19 30-15,-6 17-36 16,-2-5-23-16,-5 2-4 15,-1-1-1-15,0-9-9 16,-8-9 0-16,-3-5 0 16,0-9-1-16,-3-7-10 15,0-4 11-15,3-7 0 16,1-3-17-16,-1 0 5 16,10-13-37-16,3-16 12 15,15-9 23-15,4-16-68 0,7-4 9 16,14-7 20-1,7-11 28-15,5-4 25 0,5-9 0 16,-5-2 1-16,-6 3 3 16,-16 10-4-16,-17 13 0 15,-16 13 42-15,-13 10 42 16,0 7 19-16,-16 9-1 16,-13 5 31-16,-11 9-27 15,1 10-26-15,-1 2-8 16,-2 14-42-16,5 31-24 15,6 20 19-15,2 18-25 16,9 22 0-16,6 7 12 16,8 5-12-16,6-1 0 0,0-8 0 15,0-13 0-15,0-13-18 16,12-19 11-16,5-20-54 16,-3-12 28-16,-2-21-17 15,2-10 13-15,2 0-1 16,4-29 34-16,9-13-13 15,7-14 17-15,10 1 0 16,2 5-4-16,3 12 11 16,0 14-14-16,-5 21 14 15,-4 3-1-15,-8 38 108 16,-8 20-61-16,-10 14-25 16,-7-10 24-16,-6-3-50 15,5-18 4-15,1-13-6 0,8-26-70 16,12-17-42-1,-2-33-208-15,-4-1-434 0</inkml:trace>
  <inkml:trace contextRef="#ctx0" brushRef="#br0" timeOffset="18052">11541 3037 1659 0,'0'0'279'0,"0"0"-137"16,0 0 137-16,0 0 12 16,0 0-89-16,0 0-51 15,0 0-12-15,-102-32 21 16,65 60-103-16,-5 21-30 15,-1 16 15-15,4 16-5 16,10-6-10-16,18-2-27 16,11-8 6-16,20-17-6 15,30-27-25-15,13-21-107 16,5 0-81-16,-6-42-114 16,-7-11-35-16,-13-9 125 15,-14 6 174-15,-13 6 63 16,-8 9 145-16,-7 15 96 0,0 17 4 15,0 9 13-15,0 0-89 16,0 29-103-16,0 11-30 16,0 8-3-16,0 3-33 15,26-16-3-15,8-6-27 16,4-8-60-16,9-14-54 16,-2-7-26-16,-2 0 109 15,-4-28-205-15,-7-12 35 16,-9-11 70-16,-6-8 46 15,-7-14-23-15,-7-7 97 16,-3-4 22-16,0-6 19 16,0 8 68-16,0 8 60 15,-10 21 68-15,7 17 45 0,0 25-35 16,3 11-9-16,0 11-65 16,0 37-9-16,0 19-8 15,3 19-61-15,0 8-17 16,0 4 10-16,-3-5-28 15,4-13 20-15,2-15-39 16,3-11-21-16,5-20 0 16,-5-10-88-16,5-17-5 15,-8-7-234-15,-1-25-228 16,-5-7 69-16</inkml:trace>
  <inkml:trace contextRef="#ctx0" brushRef="#br0" timeOffset="18204">11955 3147 1861 0,'0'0'486'0,"0"0"-401"0,0 0 150 16,0 0 26-16,0 0-121 15,167-49-99-15,-114 21-35 16,-4 2-6-16,-6-7-195 16,-10 13-302-16,-13-5-395 0</inkml:trace>
  <inkml:trace contextRef="#ctx0" brushRef="#br0" timeOffset="18442">11292 2700 1947 0,'0'0'283'0,"0"0"-247"15,0 0 1-15,0 0 150 16,0 0-70-16,212-158-53 16,-169 139-19-16,-7 13-18 15,-13 6-27-15,-11 0-5 16,-12 14-249-16,0 2-242 16,0-4-731-16</inkml:trace>
  <inkml:trace contextRef="#ctx0" brushRef="#br0" timeOffset="18552">11831 2329 1925 0,'0'0'660'0,"0"0"-543"16,0 0-85-16,135-172-32 15,-90 125-204-15,-5 6-2151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8:11.01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1355 1743 2109 0,'0'0'557'0,"0"0"-427"15,0 0-21-15,0 0 18 16,0 0-127-16,0 0-500 0</inkml:trace>
  <inkml:trace contextRef="#ctx0" brushRef="#br0" timeOffset="-949">428 413 1194 0,'0'0'256'0,"0"0"-46"16,0 0-88-16,0 0 13 0,0 0 47 15,0 0-42-15,-12-10 0 16,12 3-80-16,0 4 42 16,-4 1 46-16,4 2-37 15,0 0-24-15,0 0-53 16,0 0-25-16,0 0 36 16,0 9-37-16,0 25-8 15,0 17 61-15,0 15-27 16,0 15-2-16,0 7-16 15,0-1-7-15,0-8 11 16,0-10-20-16,0-5 0 16,0-18 13-16,0-4-11 0,4-16-4 15,5-9-31-15,8-17-143 16,-8 0-172-16,2-20-413 16</inkml:trace>
  <inkml:trace contextRef="#ctx0" brushRef="#br0" timeOffset="-708">0 367 1609 0,'0'0'548'0,"0"0"-400"15,0 0-55-15,0 0 100 0,0 0-17 16,0 0-67-1,0 0-40-15,0 0-62 0,59 0-7 16,19 0 60-16,17-15-34 16,7-6-25-16,6-5-1 15,32-2-129-15,-22 8-179 16,-30 6-510-16</inkml:trace>
  <inkml:trace contextRef="#ctx0" brushRef="#br0" timeOffset="-334">986 661 1746 0,'0'0'315'0,"0"0"-199"16,0 0-33-1,0 0 138-15,6 200-20 0,-3-125-78 16,3-2-32-16,14-8-64 15,7-12-12-15,11-21 3 16,12-17-18-16,9-15-10 16,-1-9-31-16,4-32 10 15,-6-12 19-15,-10-6-52 16,-10 1 55-16,-10 10 9 16,-12 14 39-16,-11 15 77 15,-3 13 41-15,0 6-38 16,0 0-10-16,0 31-84 0,-6 15-25 15,1 7 33-15,5 6-33 16,0-10 0-16,11-4-4 16,15-16-26-16,7-12 3 15,2-17-216-15,-5 0-275 16,-10-17-89-16</inkml:trace>
  <inkml:trace contextRef="#ctx0" brushRef="#br0" timeOffset="-134">1437 385 2013 0,'0'0'278'0,"0"0"-200"16,0 0 35 0,0 0 85-16,0 0-97 0,0 0-60 15,0 0-20-15,147-10-21 16,-147 63-38-16,-9 70-41 15,-25-10-257-15,-2-7-452 0</inkml:trace>
  <inkml:trace contextRef="#ctx0" brushRef="#br0" timeOffset="2414">5264 551 2099 0,'0'0'254'0,"0"0"-174"16,0 0-74-16,26 214 82 15,-13-141-2-15,4-5-52 0,0-12-7 16,-5-12-27 0,-2-14 0-16,-7-22-3 0,-3-8 12 15,0 0 28-15,-7-38-11 16,-11-8-8-16,1-17 85 15,6-2-91-15,11 0 7 16,8 0 17-16,30 10-24 16,21 7-12-16,14 16-6 15,38 16-60-15,-15 12-171 16,-16 4-416-16</inkml:trace>
  <inkml:trace contextRef="#ctx0" brushRef="#br0" timeOffset="2765">6037 664 1753 0,'0'0'343'0,"0"0"-106"0,0 0 63 16,0 0-25-16,0 0-118 16,0 0-100-16,0 0-57 15,-193 36 0-15,153 23 0 16,7 1 20-16,16 7-20 15,14-8-3-15,3-9-14 16,17-16 17-16,26-15-42 16,10-19-97-16,1 0 29 15,3-29 49-15,-9-18-33 16,-11 1 86-16,-12 9 8 16,-8 7 91-16,-11 18 81 0,2 12-54 15,-5 0-46-15,3 26-6 16,5 19-3-16,-2 8 13 15,7 1-6 1,7-11-52-16,3-10-18 0,39-33-45 16,-9 0-131-16,1-33-403 0</inkml:trace>
  <inkml:trace contextRef="#ctx0" brushRef="#br0" timeOffset="1014">3074 409 869 0,'0'0'875'15,"0"0"-629"-15,0 0-48 16,0 0-70-16,0 0 21 16,0 0 12-16,0 0-21 0,-14 207-37 15,14-100-40-15,0 5-11 16,0-9 14-16,0-8-66 15,0-16 0-15,0-15-10 16,14-12-76-16,-5-21-218 16,5-16-449-16</inkml:trace>
  <inkml:trace contextRef="#ctx0" brushRef="#br0" timeOffset="1305">2907 853 1844 0,'0'0'346'0,"0"0"-262"0,0 0 3 15,0 0 2-15,0 0 33 16,0 0-37-16,200-28-74 16,-122 18-2-16,1 8-9 15,-14 2 0-15,-9 6-11 16,-16 28 1-16,-15 6 8 15,-12 12 2-15,-9 0 15 16,-4 1 12-16,0-5-20 16,0-7 8-16,0-9 27 15,0-11-42-15,0-10-37 16,0-11-137-16,0-11-341 16,0-16-610-16</inkml:trace>
  <inkml:trace contextRef="#ctx0" brushRef="#br0" timeOffset="1431">3394 597 1965 0,'0'0'507'0,"0"0"-435"16,0 0-72-16,0 0-227 16,0 0-481-16</inkml:trace>
  <inkml:trace contextRef="#ctx0" brushRef="#br0" timeOffset="1897">3686 985 1549 0,'0'0'224'0,"0"0"-149"0,0 0-34 16,0 0 38-16,0 0 33 15,33 157-111-15,-30-145-1 16,-3-10 1-16,3-2 5 15,-3 0-12-15,6-17 6 16,5-15 0-16,9-10-13 16,9-3 10-16,10 2 3 15,4 8 7-15,-1 5-6 16,-2 21-1-16,-4 9 22 16,-10 9 57-16,-9 39 29 15,-8 8-58-15,-9 5-14 0,0 1-4 16,0-12-31-1,0-11-2-15,-3-20-10 0,-8-15 11 16,2-4-9-16,3-10 9 16,-2-22-7-16,8-10-2 15,0-4 9-15,8 2-1 16,21 4-1-16,7 9 2 16,7 10 42-16,2 13-42 15,1 8 37-15,-4 2 63 16,-2 31 25-16,-7 9-27 15,-7 6-32-15,-6 0-36 16,-3-6 2-16,-2-10-32 16,7-20-95-16,-2-12-169 15,-6 0-578-15</inkml:trace>
  <inkml:trace contextRef="#ctx0" brushRef="#br0" timeOffset="2081">3610 237 2517 0,'0'0'313'16,"0"0"-313"-16,0 0-1 16,0 0-24-16,263 29 7 15,-156-5-192-15,-11 2-477 0</inkml:trace>
  <inkml:trace contextRef="#ctx0" brushRef="#br0" timeOffset="3631">8243 201 1356 0,'0'0'291'16,"0"0"-164"-16,0 0-45 16,0 0 105-16,0 0 46 15,0 0-74-15,-45 65-88 16,5 48-16-16,-10 64 80 16,-1 46-57-16,8-7 28 15,14-46-18-15,16-58-53 16,13-44-19-16,0-1-15 15,19 2 0-15,30-8-2 16,53-33-286-16,-4-22-322 0,-13-6-1398 16</inkml:trace>
  <inkml:trace contextRef="#ctx0" brushRef="#br0" timeOffset="5944">13275 670 2415 0,'0'0'194'0,"0"0"-194"15,0 0-1179-15</inkml:trace>
  <inkml:trace contextRef="#ctx0" brushRef="#br0" timeOffset="6041">13235 1098 1141 0,'0'0'1746'0,"0"0"-1746"16,0 0-1010-16</inkml:trace>
  <inkml:trace contextRef="#ctx0" brushRef="#br0" timeOffset="4155">9481 794 1685 0,'0'0'264'0,"0"0"-115"0,0 0 21 15,0 0 68 1,0 0-65-16,0 0-25 0,-190-126 22 15,154 126-109-15,-4 2 2 16,-2 36-10-16,2 19-46 16,4 3 1-16,13 8-8 15,11-1 0-15,12-11-12 16,0-7 4-16,20-7-8 16,19-16-10-16,7-13-117 15,9-13 16-15,7-16-6 16,-3-33-13-16,-3-29 37 15,-13-16-21-15,-14-42 74 16,-13 6 56-16,-10-10 0 16,-6 4 96-16,0 33 32 15,0 5 30-15,0 34 48 0,0 25-57 16,0 30-19-16,0 9-41 16,0 44-52-16,3 59 7 15,5 57 0-15,-2-1-12 16,-3-9 17-16,0-22-49 15,5-37 0-15,4 3 2 16,2 0-2-16,5-21-44 16,-2-25-74-16,-2-40-171 15,-1-8-276-15,-11-8-501 0</inkml:trace>
  <inkml:trace contextRef="#ctx0" brushRef="#br0" timeOffset="4326">9187 514 2322 0,'0'0'296'0,"0"0"-202"15,0 0-72-15,0 0 47 16,199-29-11-16,-89 17-58 16,48 12-158-16,-30 0-309 15,-20 9-199-15</inkml:trace>
  <inkml:trace contextRef="#ctx0" brushRef="#br0" timeOffset="5321">10306 690 2082 0,'0'0'591'15,"0"0"-421"-15,0 0-20 16,0 0-20-16,0 0-25 15,-193 127-60-15,157-71-17 16,16 3-28-16,17-2 6 16,3-2 3-16,16-7-9 15,33-10-25-15,16-12-43 16,11-17-58-16,6-9 5 16,-4-19-9-16,-11-33-13 15,-22-9 116-15,-22-10-22 16,-23-1 49-16,0 10 66 15,-30 13 18-15,-19 13 30 0,-7 10-34 16,1 11-28-16,10 9 42 16,8 4-94-16,20 2-5 15,17 0 3-15,0 0-68 16,34 0-47-16,24 0 59 16,17 0 24-16,7 2 28 15,10-2-45-15,-4 0 36 16,4 0 14-16,-7 0-5 15,-6 0 5-15,-13 0 1 16,-24 0 0-16,-19 0 29 16,-17 10 25-16,-6 1 88 15,-9 5-15-15,-25 1-43 0,-8 3-22 16,-4 1-20 0,1 3-29-16,5-1 26 0,10 6-39 15,12 3-6-15,4 11 0 16,8 6 0-16,6 4 0 15,0 5-25-15,3-4-35 16,26-12 12-16,7-12-127 16,10-19 15-16,7-11 42 15,2-7 61-15,-2-39 29 16,-8-13-85-16,-5-9 91 16,-14 6 28-16,-13 12 0 15,-10 15 131-15,-3 16 79 16,0 16-11-16,0 3-78 0,0 7-67 15,0 20-48-15,0 4 16 16,3 5-22-16,11-2-16 16,4-15 5-16,2-7-47 15,7-12-68-15,-1 0 54 16,3-27 54-16,5-7-7 16,-3-10 25-16,9 5-3 15,-4 5 3-15,-2 9 0 16,-8 19 0-16,-10 6-39 15,-4 8 39-15,-9 30 12 16,-3 11-12-16,0 0 0 16,0-4 16-16,0-7-15 15,-6-11 9-15,-3-16-9 16,2-8 8-16,-2-3 57 16,6-6-57-16,3-20 28 0,0-7-10 15,0-1-21 1,25 1-6-16,4 4-1 0,2 11 1 15,-3 8 43-15,-5 10-37 16,-6 0 11-16,0 29 61 16,-1 13-20-16,-3 5-19 15,6-2-21-15,1-7-12 16,-3-15-6-16,2-14-43 16,-2-12-182-16,-5-29-294 15,-1-11-380-15</inkml:trace>
  <inkml:trace contextRef="#ctx0" brushRef="#br0" timeOffset="5493">10796 458 2505 0,'0'0'235'16,"0"0"-235"-16,0 0-10 15,298-162-23-15,-160 88-85 16,-16 12-434-16</inkml:trace>
  <inkml:trace contextRef="#ctx0" brushRef="#br0" timeOffset="5777">11750 0 1759 0,'0'0'1018'0,"0"0"-972"15,0 0-10-15,167 22 0 16,-86 13 97-16,14 21 12 16,10 22-68-16,0 18 14 15,-3 17-12-15,-17 37-47 16,-34 39 29-16,-31-16-59 15,-20-17 20-15,-20-29-22 16,-25-38-12-16,-7-7-24 16,-4-7-60-16,13-35-128 0,18-23-466 15,11-17-1614-15</inkml:trace>
  <inkml:trace contextRef="#ctx0" brushRef="#br0" timeOffset="7265">779 2282 1490 0,'0'0'253'16,"0"0"-181"-16,0 0 10 0,0 0 105 15,0 0 7-15,245 0-106 16,-136-4-36-16,22-5-31 16,33-1 43-16,38-3-15 15,33 2-28-15,14 5-8 16,-17-3 21-16,-14 6-33 16,-23-3 23-16,1-1 5 15,8 6-1-15,2-4 27 16,4 1-47-16,-37 1 23 15,-29-1 20-15,-36 2-50 16,-9 2 14-16,21 0-14 16,18 0 11-16,46 0 16 15,22 0 2-15,30 0-4 16,2 0 37-16,-8-15-51 0,-15-9 17 16,-14-1-8-16,5-5 11 15,-7-1 14-15,-29 5-38 16,-32 8 2-16,-33 4 43 15,0 3-47-15,15 0 3 16,24-2 3-16,20-2-6 16,0 0 10-16,-3-1-16 15,-4 4 0-15,-4-4 10 16,2 4-10-16,-8 3-1 16,-7 0 1-16,-5 7 9 15,-7 2 37-15,-11 0-45 16,1 0 29-16,-4 0 19 15,5 0-41-15,-1 0-4 0,7 0 14 16,-1-6-10-16,7-4 31 16,2 4-8-16,6 2 11 15,-3-3 44-15,12 1-85 16,25 0 46-16,36-8-14 16,34 4-11-16,-19-1 27 15,-48 9-49-15,-55 2 0 16,-36 0 4-16,3 0-4 15,0 4 0-15,-6 9-1 16,-33-7-22-16,-49-6-82 16,-26 0-173-16,-42-21-1137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7:28.41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417 335 932 0,'0'0'944'0,"0"0"-754"16,0 0-112-16,0 0 114 16,0 0 44-16,0 0-45 15,0 0-63-15,-127-39-56 0,78 39-70 16,-4 15 17-16,1 20-3 16,-1 8-15-16,11 11 13 15,16 5-12-15,14-3-2 16,12-6 0-16,0-7-18 15,29-18-99-15,16-13-47 16,8-12-55-16,-1-9 60 16,1-34 16-16,-10-16 60 15,-12-7 58-15,-11 7 25 16,-9 12 83-16,-11 18 124 16,0 14-8-16,0 12 9 15,0 3-66-15,0 10-79 16,0 33-24-16,0 19-38 15,0 11 7-15,0 4-7 0,9-9-1 16,14-15 0-16,7-17-62 16,22-33-174-16,-10-3-307 15,-2-7-265-15</inkml:trace>
  <inkml:trace contextRef="#ctx0" brushRef="#br0" timeOffset="337">836 241 1803 0,'0'0'642'0,"0"0"-475"15,0 0 62-15,0 0-39 16,0 0-103-16,0 0-14 16,-170 35-73-16,134-6-11 15,13 3 2-15,11 3-15 16,12 4-15-16,0 0-17 15,23-2-30-15,19-1-22 16,14-4 4-16,5 1-17 16,-2-7 38-16,-5-2 14 15,-19 0 42-15,-11-4 27 16,-24 3 49-16,0 0 96 16,-34 1-4-16,-17 4-48 15,-11-8-11-15,-5-10-46 16,15-10-25-16,13 0-11 0,32-27-207 15,7-19-168-15,4 2-621 16</inkml:trace>
  <inkml:trace contextRef="#ctx0" brushRef="#br0" timeOffset="684">1321 314 2259 0,'0'0'330'0,"0"0"-220"16,0 0-91-16,0 0 86 15,-199 0-34-15,163 27-45 0,16 2-26 16,14 9-14 0,6 6-11-16,6 3-21 0,30 3-26 15,7-6 6-15,8 1 16 16,3-10 1-16,2 2 40 15,-8-10-31-15,-5-2 40 16,-14-2 0-16,-13-6 22 16,-16 2 24-16,0-5 73 15,-13 5 44-15,-25-6-70 16,-9 0-78-16,-2-5-3 16,4-8-12-16,11 0-71 15,25-41-207-15,9-4-363 16,0-5-1274-16</inkml:trace>
  <inkml:trace contextRef="#ctx0" brushRef="#br0" timeOffset="872">1623 450 2029 0,'0'0'299'0,"0"0"-210"16,0 0-49-16,23 190 84 15,-14-133-10-15,8-7-74 16,-1-12-40-16,4-6-56 16,3-26-129-16,-3-6-339 15,-4 0-1331-15</inkml:trace>
  <inkml:trace contextRef="#ctx0" brushRef="#br0" timeOffset="1015">1669 95 2569 0,'0'0'451'0,"0"0"-451"0,0 0-28 15,0 0-13-15,0 0-329 16,0 0-474-16</inkml:trace>
  <inkml:trace contextRef="#ctx0" brushRef="#br0" timeOffset="2055">2357 370 2372 0,'0'0'314'15,"0"0"-242"-15,0 0-22 16,0 0 97-16,-181 0-8 15,135 18-94-15,-4 29-5 16,8 14-40-16,7 14 0 16,15 0 31-16,12 3-31 15,8-10 0-15,14-10 0 16,26-20-24-16,11-17-15 0,16-21-84 16,-2 0-38-1,4-42 22-15,-10-15-55 0,-10-6 31 16,-16-5 95-16,-13 3 68 15,-14 12 89-15,-3 9 41 16,-3 12 31-16,0 14 48 16,0 12-48-16,0 6-44 15,0 2-64-15,0 37-40 16,0 20 5-16,0 20-18 16,10 16 0-16,13 11 20 15,0 9-13-15,6 3 5 16,7 4-12-16,-4 1 0 15,2-5 9-15,-15-3-9 16,-16-10 0-16,-3-11 23 16,-22-12-23-16,-21-13 11 0,-5-15-11 15,-3-16 0-15,3-15 17 16,-1-15-8-16,10-8-9 16,2-8 9-16,8-42-9 15,5-26-12-15,9-49-23 16,7 1-21-16,8-14-35 15,0-5-101-15,14 30 19 16,15-9 55-16,4 14 18 16,13 5 36-16,7 9 15 15,5 4 13-15,12 12 35 16,-5 6-25-16,-3 10 26 16,-10 13 32-16,-10 14 25 0,-14 11 15 15,-13 12-32 1,-5 12 2-16,-7 0 43 0,0 15-9 15,-3 29 19-15,0 17-27 16,0 10-14-16,0 2 13 16,0-1-51-16,0-9-1 15,11-17-3-15,-5-8-12 16,3-17-1-16,-4-12-20 16,-2-9-46-16,0 0 55 15,-3-37 5-15,0-15 7 16,3-19 0-16,3-5-2 15,2-1 1-15,4 6 0 16,5 16 1-16,-1 17-4 0,4 14 4 16,6 15 0-16,0 9 33 15,7 12 4-15,-1 28-19 16,-2 17 7-16,-4 3-24 16,-9 5 28-16,-5-8-28 15,-4-6 0-15,-8-15 7 16,3-10-8-16,-3-15-1 15,0-7 0-15,0-4-19 16,0 0 4-16,0-15-99 16,0-8 28-16,3-10-9 15,13 3-49-15,4 3 8 16,-5 13 47-16,5 8 11 16,-6 6-11-16,-1 0-2 0,3 15 27 15,-3 7-102 1,1-8-1709-16</inkml:trace>
  <inkml:trace contextRef="#ctx0" brushRef="#br0" timeOffset="3814">3312 446 393 0,'0'0'1648'0,"0"0"-1490"16,0 0-135-16,0 0 3 15,20 171 136-15,-11-112-56 16,4 0-60-16,1-2-21 15,-5-10-25-15,-3-12 0 16,2-9 7-16,-2-14-7 16,-6-12 1-16,0 0 30 15,0-9 23-15,3-29-38 16,0-17-16-16,8-8 0 0,1-2-1 16,1 3-10-16,1 13 11 15,-2 16 0-15,-1 20 0 16,-2 13 23-16,5 3-15 15,-1 36 72-15,0 17-21 16,0 9-26-16,-1 5-2 16,-1-7-31-16,-2-9 11 15,-1-14-8-15,-5-15-3 16,0-12 0-16,-3-13 8 16,0 0 7-16,0-17 27 15,0-25-42-15,0-13 0 16,0-8 0-16,0-2-44 15,13 5 8-15,10 8 9 16,3 17 15-16,0 15 0 0,4 16 8 16,-4 4 4-16,0 15 46 15,0 27-11-15,-7 16-1 16,-2 7 4-16,0 7-22 16,-8-7 26-16,5-7-42 15,-2-11 0-15,1-8 1 16,1-16-1-16,-5-9-6 15,5-8-1-15,-5-6-21 16,8 0 27-16,5-17-17 16,9-18-11-16,1-7-10 15,7-5-59-15,1-2-23 0,-4 1 27 16,-1 4 12-16,-5 2 81 16,-7 7-21-16,-11 5 22 15,-4 7 12-15,-8 2 14 16,0 3 29-16,-8 5 7 15,-11 0 2-15,-7 1 39 16,-3 6-39-16,-1 6-6 16,1 0 26-16,3 3-51 15,0 26-21-15,6 16-11 16,1 5 10-16,8 9-10 16,5 4-1-16,6 2 0 15,0-7 14-15,0-5-14 16,9-9-44-16,18-12-20 0,5-16-30 15,5-14 13 1,2-2-8-16,4-18 36 0,-8-23 53 16,-2-9-19-16,-4 0 18 15,-5-2-5-15,-6 5 6 16,-4 13 6-16,-3 14 0 16,-5 11-6-16,0 9 34 15,0 15-7-15,2 29 46 16,-5 13-4-16,0 3-44 15,0 1 2-15,0-9-27 16,1-11 0-16,2-15 9 16,-3-14-9-16,-3-12 0 15,0 0 0-15,0-18 0 0,0-17-1 16,0-13-10 0,0-4-5-16,0-7 1 0,14 0-40 15,9 8 22-15,3 14 12 16,-1 16 19-16,6 13 2 15,-5 8 0-15,-4 0 24 16,1 31 56-16,-6 13-27 16,0 8-13-16,-2 0 5 15,5 1-8-15,7-7 37 16,2-7-73-16,0-15 0 16,1-7 1-16,-4-11-2 15,3-6-18-15,-2 0-23 16,-4-14-21-16,3-13 21 15,-4-9-41-15,-2-7-12 0,0-7 13 16,0-13-28-16,-4-12 41 16,0-17 13-16,-3-15-6 15,-2-7 15-15,-8-1-3 16,-3 11 49-16,0 18 27 16,-3 16 93-16,-14 23 47 15,0 21 7-15,4 8 1 16,7 15-10-16,0 3-71 15,6 12-38-15,0 32-27 16,0 24-29-16,0 14 30 16,9 16 0-16,4 5-3 15,4-5 0-15,-5-5-21 16,2-10-7-16,-2-13 1 16,-1-12-54-16,-2-14-26 0,-2-18-134 15,-1-20-124-15,-3-6-226 16,-3 0-297-16</inkml:trace>
  <inkml:trace contextRef="#ctx0" brushRef="#br0" timeOffset="3974">4791 502 2483 0,'0'0'496'15,"0"0"-447"-15,0 0 68 16,0 0-21-16,190-35-62 15,-105 20-34-15,27 0-210 16,-20 7-285-16,-20 2-331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9:35.05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461 604 1709 0,'0'0'250'0,"0"0"-91"15,0 0 86-15,0 0 21 16,-187-98 35-16,142 98-136 16,-5 0-80-16,4 29-14 15,0 16-37-15,10 8 24 16,7 11-46-16,12 1-7 16,14-2 36-16,3-3-41 15,10-6-8-15,29-9 2 0,11-16-28 16,12-14 7-1,7-15-96-15,2-7-4 0,5-36 3 16,-11-20-14-16,-8-13 70 16,-12-16 24-16,-13-11 41 15,-12-8-17-15,-13-8 40 16,-4 2-15-16,-3 7 93 16,0 25 29-16,0 20-23 15,0 28-12-15,0 19-18 16,0 18 14-16,0 0-80 15,0 38 1-15,0 27 29 16,3 14-19-16,3 18-18 0,2 6 2 16,-2 3 5-1,3-2-16-15,2-6 16 0,6-10-8 16,2-15 0-16,7-12-22 16,3-19-21-16,4-19-62 15,2-19-22-15,5-4-6 16,-4-30-17-16,1-18 55 15,-8-8 22-15,-7 7 48 16,-5 7 11-16,-6 16 14 16,-8 20 17-16,-3 6 56 15,0 24-53-15,0 26 54 16,0 9 3-16,0 4-32 16,6 1-14-16,7-11-31 15,10-15 0-15,6-15-61 16,8-19-65-16,2-4 86 0,4-33-49 15,-4-20 7-15,-4-12 62 16,-5-2-4-16,-7 2 24 16,-11 15 22-16,-4 17 14 15,-5 18 89-15,-3 15 34 16,0 0-94-16,0 40-7 16,0 8-19-16,0 9-12 15,0-3-15-15,6 3-12 16,11-21-14-16,-1-10-35 15,7-15-36-15,3-11 77 16,0 0-38-16,1-34 28 16,2-9 10-16,4-5-23 15,-4 3 1-15,-3 12 0 0,-3 13 7 16,-9 20 17 0,-8 0-28-16,-3 24 34 0,-3 20 22 15,0 6-11-15,0 3-11 16,0-5 28-16,-3-13-13 15,0-14-3-15,0-16-11 16,3-5-1-16,0-9 24 16,0-32-24-16,0-9-18 15,3-6 17-15,16 0 1 16,4 6-16-16,0 12 16 16,0 13 0-16,-1 17-3 15,1 8 19-15,-3 0 23 16,0 35 40-16,-4 13 3 0,1 7 13 15,-5 10-43 1,5-5-21-16,0-7-1 0,-4-9-30 16,0-11-27-16,-3-14-64 15,7-12-175-15,-2-7-282 16,2 0-325-16</inkml:trace>
  <inkml:trace contextRef="#ctx0" brushRef="#br0" timeOffset="500">2311 751 2041 0,'0'0'752'16,"0"0"-558"-16,0 0-37 0,0 0 22 16,0 0-78-16,0 0-63 15,-170 156-29-15,159-115-8 16,11-5-2-16,0-13-48 15,8-11-53-15,21-12-45 16,7 0-10-16,3-33-33 16,-1-14 43-16,-4-9 63 15,-8 2 84-15,-10 2 23 16,-13 11 117-16,-3 8 96 16,0 16-39-16,0 11-29 15,-9 6-90-15,-4 9-17 16,-1 32-2-16,8 18-58 15,3 8 4-15,3 16 12 0,0 8-17 16,3 16 0-16,33 4 0 16,10 8 43-16,3 1-19 15,-2-5-13-15,-12-11-11 16,-13-11 12-16,-11-22-11 16,-11-12 10-16,0-18 1 15,-26-24-4-15,-10-10 22 16,-7-7-21-16,4-11 21 15,2-28-6-15,8-20-23 16,13-9 22-16,10-8-23 16,6-4-21-16,3 2-23 15,25 13-116-15,15-1-85 16,-7 19-469-16,-13 9-1109 0</inkml:trace>
  <inkml:trace contextRef="#ctx0" brushRef="#br0" timeOffset="682">1113 1805 2979 0,'0'0'350'15,"0"0"-350"-15,0 0-67 16,0 0 40-16,176-59-507 15,-103 30-1978-15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28:26.46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756 140 1174 0,'0'0'251'16,"0"0"-170"-16,0 0 47 15,0 0 44-15,0 0-9 16,0 0-61-16,23-7 20 16,-18-5 3-16,1 4-45 0,-3-4 37 15,-3-3-40-15,0 4-20 16,0-4 2-16,-14-3-42 15,-18 3 23-15,-7 1 12 16,-10 4-52-16,-10 9 27 16,-6 1-18-16,-5 0 14 15,-1 21-6-15,2 16-11 16,-1 10 17-16,5 7 19 16,3 18-29-16,10 5 29 15,13 8-16-15,16 10 11 16,12-1 21-16,11 0-34 15,0-6 6-15,17-8-19 16,13-13 5-16,2-12-14 0,8-9-1 16,8-10-1-16,8-10 24 15,7-9-23-15,8-11 20 16,5-6-21-16,3 0-30 16,26-56-181-16,-23 4-344 15,-14-11-780-15</inkml:trace>
  <inkml:trace contextRef="#ctx0" brushRef="#br0" timeOffset="689">1098 531 1446 0,'0'0'291'16,"0"0"-204"-16,0 0-19 15,0 0 86-15,0 0-61 16,0 0-22-16,0 0-52 16,173-113-10-16,-130 70 16 15,-4-4-24-15,-7-3 10 16,-6-2-2-16,-9 6-6 15,-7 6 84-15,-7 1 4 0,-3 13 23 16,0 7 16-16,0 7-18 16,0 12 48-16,0 0-47 15,0 0-75-15,-6 27-22 16,2 17-16-16,-2 21 0 16,0 12 0-16,-2 9 15 15,5 7-15-15,3-1 6 16,0-2-5-16,0-7-2 15,0-9-4-15,0-9 5 16,0-11-6-16,0 1-110 0,0-17-118 16,-3-8-366-16</inkml:trace>
  <inkml:trace contextRef="#ctx0" brushRef="#br0" timeOffset="1343">195 1365 1551 0,'0'0'304'0,"0"0"-144"16,0 0-14-16,0 0 66 15,0 0 6-15,0 0-94 16,0 0-51-16,-17 0-16 16,34 0-14-16,8-3 23 15,7-6-38-15,5-3 1 0,5 4 29 16,7-1-45-16,7 0 19 16,6 3-10-16,10-3-16 15,7 3 8 1,3 3-14-16,3 0 0 0,3 1 17 15,4-2-8-15,3 4-9 16,3-2 22-16,-7-4-8 16,-6 2 8-16,-15-3-20 15,-15 6-2-15,-12-2 34 16,-18 3-28-16,-5-4 0 16,-6 4 12-16,-5 0-17 15,2 0 24-15,-8-2-25 16,0 2 0-16,0 0 28 15,-3 0-28-15,4 0 0 16,-4 0-1-16,0 0 8 0,0 0-19 16,0 0 12-16,0 0-65 15,0 0-138-15,3 0-359 16,6-7-529-16</inkml:trace>
  <inkml:trace contextRef="#ctx0" brushRef="#br0" timeOffset="1666">2246 743 1685 0,'0'0'550'0,"0"0"-446"15,0 0-26-15,0 0 178 16,0 0-101-16,0 0-155 15,0 0-82-15,3 26-441 0,-3-11-406 16</inkml:trace>
  <inkml:trace contextRef="#ctx0" brushRef="#br0" timeOffset="1785">2246 1229 2472 0,'0'0'514'16,"0"0"-410"-16,0 0 57 15,0 0-161-15,0 0-321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0:37.07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120 261 1039 0,'0'0'264'0,"0"0"-33"16,0 0-114-16,0 0 3 15,0 0 26-15,0 0-44 16,-46-92 19-16,38 82-26 16,5 1 11-16,3 5 56 15,0 0-56-15,0 4-24 16,0 0 38-16,0 0-78 16,0 0 0-16,0 7-35 0,0 24 16 15,0 26 91-15,0 16-79 16,0 19-12-16,0 17 55 15,0 6-50-15,0 2 14 16,-9-1-30-16,2-8-11 16,4-13 36-16,0-10-37 15,3-17 0-15,0-18 12 16,0-10-1-16,0-21-22 16,0-7 5-16,0-9 6 15,0-3 46-15,0 0-46 16,0-34 0-16,0-29 12 15,0-50-12-15,0-57-9 16,-7-1-23-16,-3 11 32 0,1 26-12 16,1 39 12-1,5 4 0-15,0 5 15 0,3 23-14 16,0 23 23-16,0 11 0 16,0 12-14-16,0 4 44 15,14 1-53-15,2 0-1 16,0 1 51-16,0 2-50 15,-2 3 17-15,3-1-11 16,-5 7-7-16,2 0 36 16,5 0-36-16,1 0 0 15,6 0 27-15,3 0-27 16,7 7 11-16,4 2-11 16,5-1 0-16,4 1 22 0,1-3-22 15,-2-3 0-15,1-3 15 16,1 0-4-16,-1 0-22 15,-4 0 11-15,-2 0 0 16,-7 0 8-16,1 0-8 16,-8 0-50-16,-7 0 40 15,-2 0-52-15,-6 0-43 16,-8 0-83-16,-6 12-161 16,-3 15-309-16,-23 2-192 0</inkml:trace>
  <inkml:trace contextRef="#ctx0" brushRef="#br0" timeOffset="340">116 643 1573 0,'0'0'318'15,"0"0"-52"-15,0 0 45 16,0 0-52-16,0 0-44 16,0 0-64-16,0 0-96 15,-47 0-28-15,72 0 9 16,13 0 12-16,18 0 45 16,12 0-92-16,5 0 10 15,2-7 24-15,-6 6-19 0,-6-2-13 16,-18 3-3-16,-13 0 0 15,-12 0-6-15,-13 0-7 16,-4 0-31-16,-3 4 18 16,0 21-103-16,0-2-326 15,-16-7-504-15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0:39.61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17 0 1392 0,'0'0'205'0,"0"0"-143"16,0 0 30-16,0 0-12 15,0 0-9-15,0 0-71 16,0 0-13-16,-17 0-303 15,17 0-626-15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0:39.78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2078 0,'0'0'512'16,"0"0"-479"-16,0 0-9 16,0 0-24-16,0 0-116 15,0 0-745-15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0:42.12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0 405 2119 0,'0'0'257'16,"0"0"-203"-16,0 0 81 15,0 0 65-15,212-24-48 16,-122 9-83-16,15 3-48 0,6 4 52 16,13 2-63-16,10-1 7 15,10 3 40-15,6-1-50 16,5 1 11-16,-7 0-18 16,-12-2 0-16,-20 3 39 15,-25-3-39-15,-26 3 0 16,-25 0 20-16,-24-3-7 15,-16-6 40-15,0-5 23 16,-27-9-57-16,-18-5 17 16,-18 4-36-16,-8-6 0 15,-11 7 12-15,-3-1-12 16,3 3 0-16,10 4 1 16,7-1 9-16,15 5 29 0,18 8-29 15,12 1-10 1,17 5 33-16,3 2-33 0,9 0-12 15,37 12-2-15,19 15 14 16,20 5 45-16,14 3-45 16,12-3 0-16,-3 4 14 15,-3-5-8-15,-20 3-6 16,-19-5 6-16,-28 0-5 16,-27 5 20-16,-11 0-9 15,-56 7-19-15,-32 3 7 16,-20 7-36-16,-3-1-36 15,2 0-114-15,31-12-429 16,33-17-1330-16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0:40.83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516 414 1528 0,'0'0'287'16,"0"0"-175"0,0 0 31-16,0 0 33 0,0 0-68 15,0 0 37-15,-29 187-68 16,18-96-13-16,2 4 0 16,2-7-1-16,4-5 7 15,0-13-40-15,0-11-6 16,0-15-11-16,0-14 4 15,-5-13-17-15,-1-10 25 16,-8-7 20-16,0-7 36 0,-5-28-62 16,-1-21 19-16,0-20-38 15,0-18 13 1,4-19-20-16,2-8 7 0,8-4 0 16,9 2-26-16,0 12 32 15,12 19-6-15,21 18 0 16,10 22-22-16,5 11 21 15,12 15-18-15,5 7 19 16,8 8 9-16,1 9-3 16,8 2 0-16,-3 0-6 15,-3 13 12-15,-7 23-12 16,-10 10 0-16,-14 10 0 16,-13 16 23-16,-15 3-16 15,-17 9 14-15,0 1 2 16,-43 3-5-16,-25-6-18 0,-14-2 0 15,-3-17 7-15,0-15 22 16,12-20-23-16,15-19-6 16,8-9 36-16,18-3-30 15,5-27 27-15,15-2-33 16,9-3 1-16,3 2-15 16,0 6 14-16,35 5 0 15,7 9-10-15,14 11 4 16,7 2-2-16,2 15 8 15,-3 29 0-15,-2 15 24 16,-4 4-9-16,-5 9-15 16,2-4 42-16,2-6-36 15,-2-9 4-15,2-18-10 16,-5-17 6-16,-4-12-22 16,-10-6-77-16,-21-18-158 0,-12-14-279 15,-3-6-415-15</inkml:trace>
  <inkml:trace contextRef="#ctx0" brushRef="#br0" timeOffset="495">31 250 1322 0,'0'0'340'0,"0"0"-194"15,0 0 95 1,0 0 11-16,0 0-62 0,0 0-38 16,0 0-128-16,7-14 46 15,0 62 46-15,-7 21-5 16,0 26 20-16,0 17-105 15,0 14 17-15,-3 7 65 16,-8 0-75-16,2-13 0 16,-1-11-23-16,4-23-10 15,0-21 36-15,6-16-36 16,0-19-48-16,0-12-21 16,31-18-152-16,15 0-323 15,0-30-545-15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0:42.85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98 161 1597 0,'0'0'333'16,"0"0"-173"-16,0 0 36 15,0 0 83-15,0 0-114 16,0 0-44-16,0 0 8 15,-23 151-38-15,4-55-6 16,-1 14-23-16,3 6-20 16,7 3 62-16,7-1-84 15,3-9 10-15,0-6 24 16,0-17-54-16,7-18 0 16,2-21 9-16,-3-14-8 15,2-16 61-15,-2-12-62 16,3-1 20-16,5-4 40 0,9 0-44 15,10 0 32-15,16 0-37 16,7-7-5-16,12-1 42 16,11-1-48-16,-1 3 0 15,-6 0 15-15,-6 1-15 16,-21 5 0-16,-14 0-29 16,-16 0-50-16,-12-3 38 15,-3-15-110-15,-6 0-201 16,-14-8-608-16</inkml:trace>
  <inkml:trace contextRef="#ctx0" brushRef="#br0" timeOffset="281">101 70 1758 0,'0'0'294'16,"0"0"-148"-16,0 0-15 16,0 0 189-16,0 0-113 15,0 0-99-15,0 0-7 16,216-79-87-16,-151 79-14 0,40 25-48 15,-20 11-294-15,-9-3-439 16</inkml:trace>
  <inkml:trace contextRef="#ctx0" brushRef="#br0" timeOffset="682">1603 205 1787 0,'0'0'295'0,"0"0"-222"16,0 0 65 0,0 0 52-16,0 0-7 0,-199 109 17 15,126-51-109-15,2 16 12 16,6 6 16-16,15 6-49 15,21-1 41-15,23-1-111 16,6-8 0-16,39-10 24 16,29-5-24-16,21-21-2 15,12-19 2-15,13-21-27 16,-1-3 12-16,-13-42-19 16,-18-16 17-16,-20-18 11 15,-28-10 6-15,-31-11 0 16,-3-3 29-16,-40 9-10 0,-25 11 41 15,-11 21-60 1,-2 24-7-16,5 26 6 0,11 24-131 16,23 29-378-16,24 2-361 15</inkml:trace>
  <inkml:trace contextRef="#ctx0" brushRef="#br0" timeOffset="901">2331 874 2232 0,'0'0'486'0,"0"0"-401"15,0 0-7 1,0 0 11-16,0 198 65 0,-34-135-23 16,-5 0-95-16,-4-4-33 15,4-11-3-15,10-14-63 16,9-18-66-16,14-14-550 15,6-2-1170-15</inkml:trace>
  <inkml:trace contextRef="#ctx0" brushRef="#br0" timeOffset="1299">3034 538 2160 0,'0'0'455'0,"0"0"-455"16,0 0-7-16,0 0 7 15,178-120 25-15,-119 63-3 16,-5-5-22-16,-5 6-4 15,-9 7 4-15,-18 11 27 16,-11 11 90-16,-11 18 15 16,0 9-18-16,0 6-9 15,-17 37-104-15,-9 22 40 16,-4 24 38-16,4 13-1 16,3 5-15-16,11 6-11 15,2-7-7-15,7-9 12 0,3-15-45 16,0-8-12-16,0-18 2 15,0-15-2-15,0-11-38 16,0-19-88-16,6-7-192 16,10-4-463-16</inkml:trace>
  <inkml:trace contextRef="#ctx0" brushRef="#br0" timeOffset="1735">3830 194 546 0,'0'0'1756'0,"0"0"-1581"15,0 0-166-15,0 0 45 16,0 0 114-16,193-27-52 16,-131 27-37-16,3 0-11 15,2 0-59-15,-9 0 43 16,-5 0-27-16,-14 0-19 15,-13 2 27-15,-12 7-4 16,-8 1 46-16,-6 7 13 16,0 10-64-16,-6 14 57 15,-19 12-30-15,3 12-18 16,2 11 27-16,8 13-53 16,4 9 23-16,8 7-18 15,0 7 17-15,8 4-25 16,15-2 4-16,-1-10-8 0,-2-10 56 15,-6-15-55-15,-14-14 8 16,0-12 20-16,-34-11-19 16,-31-13 14-16,-20-9-9 15,-14-7-15-15,-9-10 51 16,4-3-51-16,5 0-1 16,-1-16-26-16,27 2-210 15,17-1-593-15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0:45.63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53 156 1485 0,'0'0'306'0,"0"0"-139"15,0 0-18-15,0 0 74 16,0 0 18-16,0 0-112 15,-53-21-38-15,53 12-47 16,11-6-11-16,14-2 34 16,7-7-67-16,5 5 0 15,2-3 33-15,1 8-32 16,-4 5-2-16,-4 6-2 0,-2 3 3 16,-7 0 12-16,-3 29-12 15,-8 15 0-15,-9 13-4 16,-3 8 4-16,0 8-1 15,0 1-10-15,-20-8 11 16,2-1 2-16,-6-11-2 16,-5-12 0-16,0-10 4 15,-7-15 5-15,-1-8-6 16,5-6 11-16,-4-3-5 16,10 0 62-16,3-18-71 15,10-8 0-15,10 0-1 16,3 0-33-16,0 5-126 0,45-3-174 15,-5 8-268 1,-4 6-1240-16</inkml:trace>
  <inkml:trace contextRef="#ctx0" brushRef="#br0" timeOffset="492">832 137 1450 0,'0'0'250'15,"0"0"-155"-15,0 0 12 16,0 0 113-16,0 0-54 15,0 0 11-15,0 0-115 16,-45-95 4-16,25 82-10 16,-3 7 8-16,-4 0-19 15,-5 4-23-15,-2 2 8 16,3 0 47-16,-6 6-76 16,1 15 22-16,4 1 9 15,1 5 10-15,12 2-11 16,-1 4-17-16,11 3 17 15,-2 2 33-15,8 2-52 16,0 3 3-16,3 0 8 0,0-2 1 16,0 4-3-16,0-4-8 15,17-3 11-15,-1-2 14 16,7-7-38-16,3-8 0 16,11-12 7-16,5-7 0 15,13-2 7-15,12 0-14 16,10-13-45-16,28-15-159 15,-13 8-486-15,-20-1-1546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0:46.92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65 378 1553 0,'0'0'488'0,"0"0"-341"16,0 0-92-16,0 0 188 15,0 0 3-15,0 0-92 16,0 0-36-16,131-7-87 16,-66 7 21-16,11 0 6 15,15 0-57-15,14 0 17 16,16 0 12-16,10 0-24 16,10 0 27-16,3 0-22 15,1 0-7-15,-9 0 23 0,-11 0-18 16,-23 0-9-1,-26 0 0-15,-28 0 11 0,-22 0 7 16,-23 0-2-16,-3 0 11 16,-3 0 34-16,-26-2-52 15,-7-6-9-15,-1-5 0 16,5 2 6-16,-1-7 29 16,4 1-35-16,-4-5 1 15,4 4 9-15,-2 1 4 16,3 3-14-16,8 3 0 15,3 0 1-15,8 9 11 16,3-2-12-16,6 4 0 16,0 0 14-16,0 0-14 0,23 0-7 15,12 12 7-15,12 5 0 16,4 5 33-16,12 2-33 16,5-5 0-16,2 5 24 15,1-3-4-15,-5 3-14 16,-13-4-5-16,-18 1 5 15,-22 3 11-15,-13 2-17 16,-25 6 0-16,-38 1-11 16,-13-1-14-16,2-3-64 15,-16-8-132-15,25-9-576 16,16-12-1507-16</inkml:trace>
  <inkml:trace contextRef="#ctx0" brushRef="#br0" timeOffset="700">65 56 1159 0,'0'0'368'15,"0"0"-202"-15,0 0 45 16,0 0 76-16,0 0-41 15,0 0-32-15,0 0-66 16,14-56 7-16,-14 56-63 16,0 0-57-16,0 23 54 0,0 13-77 15,-8 10 19-15,2 16 47 16,0 10-35-16,-2 8-13 16,2-1-21-16,-6 1-9 15,-1-4 3-15,-1-11-3 16,8-6-108-16,6-12-36 15,0-14-509-15,20-20-733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0:48.52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80 904 1227 0,'0'0'225'0,"0"0"-38"16,0 0-23-16,0 0 124 15,0 0-34-15,0 0-97 16,-14-65-60-16,14 110-31 15,-3 21 51-15,-3 17 1 16,-8 14-67-16,4 9 6 16,4-5-21-16,0-7-27 15,6-12 24-15,0-20-33 0,0-18 10 16,0-16-10-16,0-20-3 16,0-8 3-16,0-7 0 15,0-34 6-15,0-23 6 16,-3-23-10-16,0-15 4 15,-2-12-12-15,5-11-27 16,0 1 33-16,0 10-1 16,0 19 1-16,14 28 6 15,5 20 8-15,10 23 4 16,5 11 28-16,8 13-46 16,10 0 36-16,7 0-26 15,14 0-2-15,1 0 26 16,8 0-34-16,0 0-9 15,-10 0 9-15,-16 0-120 16,-17 0-61-16,-39 27-122 0,-6 0-404 16,-33 5-865-16</inkml:trace>
  <inkml:trace contextRef="#ctx0" brushRef="#br0" timeOffset="185">72 1109 1485 0,'0'0'655'16,"0"0"-516"-16,0 0-39 16,0 0 131-16,0 0-45 15,0 0-59-15,0 0-19 16,125 27-107-16,-43-27-1 16,33 0-168-16,-18 0-164 0,-18-6-470 15</inkml:trace>
  <inkml:trace contextRef="#ctx0" brushRef="#br0" timeOffset="442">1154 582 2230 0,'0'0'329'16,"0"0"-211"-16,0 0-25 15,0 0 101-15,-230 210-51 0,165-108-71 16,3 13 32-16,8 9-58 16,15-4-12-16,16 0 44 15,17-12-77-15,6-14 6 16,14-14-7-16,28-19-76 16,10-13-48-16,30-27-348 15,-14-12-234-15,-8-9-1255 0</inkml:trace>
  <inkml:trace contextRef="#ctx0" brushRef="#br0" timeOffset="653">1445 1219 2300 0,'0'0'531'0,"0"0"-467"0,0 0 38 16,0 0 70-16,0 0-39 15,0 0-79-15,166 151 28 16,-110-105-82-16,0 1 0 16,-4-9-1-16,1-5-64 15,-11-1-126-15,-13-12-373 16,-12-11-287-16</inkml:trace>
  <inkml:trace contextRef="#ctx0" brushRef="#br0" timeOffset="840">1851 1127 1957 0,'0'0'392'0,"0"0"-217"15,0 0-83-15,0 0 115 16,0 0 20-16,-131 182-167 16,78-104-58-16,-6-5 32 15,4-5-34-15,9-10-69 16,10-19-182-16,16-17-304 15,10-21-315-15</inkml:trace>
  <inkml:trace contextRef="#ctx0" brushRef="#br0" timeOffset="1096">2054 721 2505 0,'0'0'361'16,"0"0"-264"-16,0 0-52 16,0 0 59-16,91 188-9 15,-62-111-64-15,1 5-7 16,-1 4-16-16,-3 0-8 16,-12-1 19-16,-11-6-10 15,-3-2-9-15,0-12-22 16,-17-10-53-16,-9-16-153 15,10-15-469-15,7-22-461 0</inkml:trace>
  <inkml:trace contextRef="#ctx0" brushRef="#br0" timeOffset="1255">2970 1162 2244 0,'0'0'476'15,"0"0"-409"-15,0 0-51 16,209-12-16-16,-155 12-41 16,-19 21-282-16,-16 3-524 0</inkml:trace>
  <inkml:trace contextRef="#ctx0" brushRef="#br0" timeOffset="1409">2862 1578 2362 0,'0'0'669'0,"0"0"-599"16,0 0 28-16,0 0 19 15,0 0-85-15,239 15-32 16,-127-15-302-16,-15-11-1350 0</inkml:trace>
  <inkml:trace contextRef="#ctx0" brushRef="#br0" timeOffset="3241">2839 1148 1159 0,'0'0'403'0,"0"0"-224"15,0 0-122-15,0 0 77 16,0 0 97-16,0 0-98 16,0 0 2-16,6 0-34 15,11 0-10-15,3 0 3 16,0 0-43-16,2 0 8 16,1 0-2-16,11 0-55 0,-3 6 41 15,9 1-13-15,5-1-14 16,1-4 19-16,7 2-34 15,-1-4 26-15,1 0 8 16,-1 0-26-16,-2 0-4 16,-8 0 8-16,-7-4-4 15,-7-3 32-15,-9 6-40 16,-7-4 40-16,-1 5-37 16,-8 0 13-16,-3 0-17 15,0 0 7-15,0 0-7 16,0 0 6-16,0 5-6 15,0-4-27-15,0 4-72 16,0 10-242-16,0 4-303 16,0-5-461-16</inkml:trace>
  <inkml:trace contextRef="#ctx0" brushRef="#br0" timeOffset="3638">2987 1701 1405 0,'0'0'285'0,"0"0"-108"16,0 0 23-16,0 0 57 16,0 0-14-16,0 0-125 15,0 0-20-15,-6-26-9 16,6 19-31-16,28-1 11 16,9-1-11-16,14-2-24 15,12-1 46-15,10-3-71 16,-2 1 0-16,-3 1 21 15,-11 5-30-15,-12 3 0 16,-15 5 0-16,-7 0-21 16,-11 0-9-16,2 0-210 15,-5 0-317-15,2 0-836 0</inkml:trace>
  <inkml:trace contextRef="#ctx0" brushRef="#br0" timeOffset="4339">4463 564 1582 0,'0'0'346'16,"0"0"-172"-16,0 0 51 0,0 0 30 15,0 0 0-15,0 0-150 16,0 0-66-16,0 39 40 16,0 32-7-16,0 13-20 15,0 15-23-15,-9 1-2 16,1-1 24-16,5-10-50 16,0-8-1-16,0-15 21 15,0-9-21-15,3-15-11 16,0-2-109-16,0-15-216 15,0-16-451-15</inkml:trace>
  <inkml:trace contextRef="#ctx0" brushRef="#br0" timeOffset="4692">4290 488 1891 0,'0'0'289'16,"0"0"-200"-16,0 0-15 16,0 0 98-16,0 0-43 15,150-182-39-15,-85 144 4 16,8 5-63-16,2 10 41 16,1 7-12-16,-5 13-30 15,2 3-1-15,-11 3-27 16,-10 30 17-16,-10 10-7 15,-19 11 17-15,-12 8-29 0,-11 2 15 16,-17 4-2 0,-29-3 1-16,-16-3-2 0,-11-7 7 15,5-10 10-15,3-17-13 16,19-9-13-16,16-13-3 16,18-6-24-16,12 0-117 15,3-8-322-15,16-10-216 0</inkml:trace>
  <inkml:trace contextRef="#ctx0" brushRef="#br0" timeOffset="4998">5819 0 1785 0,'0'0'354'0,"0"0"-221"15,0 0 17-15,-184 199 153 16,99-37-110-16,3 47-56 16,6 21-12-16,31-3-34 15,33-22-6-15,12-59-19 16,0-31-65-16,18-42 12 15,15-17-13-15,13 0-53 16,7-1-49-16,21 7-355 0,-11-20-280 16,-13-20-1241-16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9:38.83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92 150 1508 0,'0'0'312'0,"0"0"-176"0,0 0 42 15,0 0 27-15,0 0-99 16,0 0-16-16,-17 145 2 15,14-54-32-15,-3 6 28 16,1 2-64-16,2 0 6 16,3-7 32-16,0-10-61 15,0-9 9-15,0-10 14 16,0-14-24-16,0-21 9 16,0-11-9-16,0-15 0 15,0-2 61-15,0-6-33 16,0-26-27-16,3-9-1 15,11-10 0-15,6-2 0 16,2 4-13-16,4 7 13 0,5 12-11 16,1 17-1-1,1 13-13-15,-1 0 24 0,1 20-17 16,1 21 9-16,-12 6-30 16,-2 5 12-16,-14 4 18 15,-6-2 0-15,0-7 5 16,-23-5 4-16,-16-10 18 15,-7-8 67-15,-4-15-51 16,2-9 29-16,-1 0 9 16,4 0-51-16,8-21-15 15,7 3 4-15,15 1-9 16,12 4-1-16,3 2-187 16,31-4-198-16,18 3-188 15,1 0-1324-15</inkml:trace>
  <inkml:trace contextRef="#ctx0" brushRef="#br0" timeOffset="225">670 810 1704 0,'0'0'332'16,"0"0"-148"-16,0 0 69 15,0 0-86-15,8 181-58 16,-5-129-54-16,3-2-40 16,5-11-15-16,1-7 0 0,-2-11-98 15,7-19-167 1,-8-2-294-16,0 0-745 0</inkml:trace>
  <inkml:trace contextRef="#ctx0" brushRef="#br0" timeOffset="374">608 488 1874 0,'0'0'577'0,"0"0"-456"16,0 0-26-16,0 0-95 16,0 0-103-16,0 0-406 15,0 0-1439-15</inkml:trace>
  <inkml:trace contextRef="#ctx0" brushRef="#br0" timeOffset="1089">868 898 1007 0,'0'0'835'0,"0"0"-685"16,0 0-89-16,0 0-4 15,0 0-51-15,0 0-6 16,0 0-70-16,212 19-71 16,-152-19 113-16,-9 0-11 0,-11 0 39 15,-15-4-22 1,-17-13 22-16,-8-7 6 0,0-4 104 16,-20-6 29-16,-13 5 30 15,-7 6 76-15,-5 5-92 16,2 9-13-16,-2 9-1 15,5 0-70-15,7 15 28 16,10 20-96-16,11 9 14 16,12 9 30-16,0 3-45 15,6-4 0-15,27 2-9 16,5-13-30-16,9-8-17 16,2-14-127-16,3-12-8 15,-2-7-20-15,1-7-32 16,0-27 42-16,-3-16 69 0,1-6 57 15,-7-3 75-15,-5 9 2 16,-8 12 39-16,-10 17 54 16,-5 18 1-16,-5 3 37 15,-1 24 16-15,-5 26-30 16,0 3-12-16,-3 8-76 16,0-3-19-16,0-1 31 15,0-18-43-15,0-13 12 16,0-18-10-16,0-8 5 15,0-2 41-15,0-36-48 16,0-12-2-16,10-11-17 16,6-11 18-16,6 6-14 15,6 5 13-15,-2 15 2 0,-1 14-13 16,-2 14 13 0,0 18 0-16,-3 0 77 0,-4 29 37 15,-2 15 16 1,-5 12-24-16,-3 3-40 0,2-4-2 15,-2-3-44-15,0-12-7 16,5-15-13-16,-5-12-42 16,4-13-124-16,-7 0-112 15,0-26-325-15,-3-9-536 0</inkml:trace>
  <inkml:trace contextRef="#ctx0" brushRef="#br0" timeOffset="1302">900 483 1910 0,'0'0'332'0,"0"0"-155"16,0 0-105-16,0 0 17 15,0 0-37-15,223-173-24 16,-144 143-28-16,-11 15-126 15,0 15-122-15,-17 3-30 16,-19 18-310-16</inkml:trace>
  <inkml:trace contextRef="#ctx0" brushRef="#br0" timeOffset="1396">1656 133 1523 0,'0'0'245'0,"0"0"-137"0,0 0-108 16,217-133-213-16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1:00.20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154 0 1415 0,'0'0'338'0,"0"0"-84"16,0 0-4-16,0 0-93 15,0 0-56-15,0 0-40 0,-10 0-44 16,20 34-4-16,17 18 45 16,8 17 18-16,7 22 65 15,8 13-86-15,2 11 6 16,1 1 11-16,-4-8-32 15,-4-9-11-15,-5-7-11 16,-7-15 0-16,-7-12 19 16,-9-15-23-16,-5-12-14 15,-1-8 18-15,-8-7-9 16,0-4-9-16,0-4-80 16,4-3-98-16,-1 1-303 15,-3-3-271-15</inkml:trace>
  <inkml:trace contextRef="#ctx0" brushRef="#br0" timeOffset="407">76 1228 1585 0,'0'0'292'0,"0"0"-195"16,0 0 59-16,0 0 91 15,0 0-55-15,0 0-67 16,0 0-80-16,-76-36 10 0,110-11 26 16,11-14-52-16,20-23 4 15,11-11 2-15,15-15-13 16,8-4-1-16,-2 1-13 15,-1 10-2-15,-14 14-6 16,-17 19 0-16,-16 14 0 16,-19 15 9-16,-11 11 1 15,-9 10 41-15,-4 8-25 16,-6 3 10-16,3 6-35 16,-3 0 5-16,5 3-12 15,1 0-25-15,0 3-95 16,-6 33-128-16,0-1-352 15,0-4-559-15</inkml:trace>
  <inkml:trace contextRef="#ctx0" brushRef="#br0" timeOffset="836">1686 456 1472 0,'0'0'352'0,"0"0"-191"16,0 0 89-16,0 0 105 15,0 0-127-15,0 0-89 16,0 0-73-16,-153 112-29 16,87-58 21-16,-7 1-56 15,8-2-2-15,10-6 31 16,13-8-19-16,19-6-19 16,15-4 7-16,8-6 0 15,3-2-24-15,28 2 18 16,5-2 6-16,7 0 9 15,2-4 3-15,1 1-18 16,0-3 6-16,-4 2-15 16,-9 4 15-16,-7 23-169 0,-9-2-147 15,-14-6-384-15</inkml:trace>
  <inkml:trace contextRef="#ctx0" brushRef="#br0" timeOffset="1054">1159 1343 1800 0,'0'0'369'0,"0"0"-276"16,0 0 27-16,0 0 108 0,0 0-73 15,0 0-36 1,0 0-37-16,170 86-53 0,-117-75-25 15,19 7-4-15,-10-3-224 16,-12-6-446-16</inkml:trace>
  <inkml:trace contextRef="#ctx0" brushRef="#br0" timeOffset="1632">2043 924 1650 0,'0'0'372'0,"0"0"-175"0,0 0 35 16,0 0 4-16,0 0-84 15,0 0-87-15,0 0 9 16,147-96-64-16,-107 96 10 16,-4 21 8-16,-7 10-16 15,-12 11-11-15,-14 10-1 16,-3 5 0-16,-3 2 12 16,-26-4-12-16,-2-1-20 15,3-13 14-15,8-11 0 16,6-19-14-16,14-11 5 0,0 0-75 15,20-32-4-15,22-18-40 16,15-6-13-16,2-3-62 16,3 0 30-16,0 4 65 15,-7 9 72-15,-12 8 42 16,-10 12 65-16,-16 8 37 16,-11 12 112-16,-6 6 30 15,0 0-1-15,-14 9-109 16,-21 20-62-16,-12 13-14 15,-2 2 32-15,7 0-67 16,13 2 5-16,12-4-5 16,17-4-11-16,0-5-9 0,23-4-3 15,20-5 0 1,13-6-9-16,2-9-87 0,4-3-16 16,14-6-124-16,-17 0-276 15,-10 0-207-15</inkml:trace>
  <inkml:trace contextRef="#ctx0" brushRef="#br0" timeOffset="1983">2918 285 1520 0,'0'0'289'0,"0"0"-184"16,0 0 79-16,0 0 59 15,0 0-63-15,0 0 15 16,0 0-41-16,156 143-75 15,-100-61 55-15,0 14-45 16,-7 17-44-16,-13 10 39 16,-16 31-62-16,-17-16 11 15,-3 2-21-15,-36-3-12 16,-52-5-76-16,9-15-234 0,4-35-622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1:06.44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585 480 1532 0,'0'0'190'16,"0"0"-130"-16,0 0 6 15,0 0 100-15,0 0-15 16,0 0-37-16,-20-56-3 15,3 36-10-15,-3 0-51 16,-6-1 1-16,-4 0-13 16,-2 0-11-16,-4 7 12 15,-7 8 6-15,-2 6 1 16,-5 0 33-16,-5 14-51 16,-1 26 29-16,7 9-33 15,7 16-18-15,8 11 20 16,14 8-17-16,17-7 29 0,3 1-20 15,6-10-9 1,37-14-15-16,16-20 6 0,14-16-15 16,15-18-14-16,0-6-66 15,-3-39-47-15,-9-13 37 16,-21-7 17-16,-13 0 82 16,-17 3 6-16,-16 12 26 15,-9 14 131-15,0 20-29 16,0 16 34-16,-23 0-39 15,0 28-102-15,4 22 3 16,5 12 10-16,11 3-33 16,3 0 31-16,0-6-32 15,26-8-6-15,7-3-42 16,23 6-184-16,-10-12-365 0,-7-12-474 0</inkml:trace>
  <inkml:trace contextRef="#ctx0" brushRef="#br0" timeOffset="236">1254 925 95 0,'0'0'1493'0,"0"0"-1195"16,0 0-72-16,0 0 15 0,0 0-11 15,0 0-113-15,43 194-82 16,-66-131-13-16,-6 0-22 16,6-5-80-16,1-5-112 15,8-17-295-15,8-19-851 0</inkml:trace>
  <inkml:trace contextRef="#ctx0" brushRef="#br0" timeOffset="1075">2143 0 1677 0,'0'0'269'16,"0"0"-115"-16,0 0-33 0,0 0 95 15,0 0-23-15,0 227-49 16,0-118-59-16,0 9 7 15,0-6-91-15,0-12 31 16,6-14 14-16,3-21-45 16,2-18 6-16,-5-18-7 15,-3-15 0-15,-3-11 48 16,0-3-47-16,0-9 41 16,0-20-3-16,-3-11-38 15,0-5-1-15,3 0-2 16,0 8 2-16,16 4-6 15,13 15 0-15,11 12-6 16,2 6 11-16,-2 2 1 16,-7 29-1-16,-4 7-22 0,-12 3 23 15,-11 4 24-15,-6-1-15 16,-3-3-9-16,-34-8 30 16,-8-7-9-16,-15-5 2 15,1-12-7-15,4-9 7 16,5 0 11-16,18 0-34 15,19-21-43-15,16-19-86 16,36 6-448-16,7-1-467 0</inkml:trace>
  <inkml:trace contextRef="#ctx0" brushRef="#br0" timeOffset="1233">3203 669 2462 0,'0'0'305'0,"0"0"-305"16,0 0-125-16,0 0 25 15,0 0-365-15,0 0-303 0</inkml:trace>
  <inkml:trace contextRef="#ctx0" brushRef="#br0" timeOffset="1335">3203 1084 1793 0,'0'0'633'0,"0"0"-422"0,0 0-14 16,0 0-197 0,0 0-468-16,0 0-1752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1:08.55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79 376 666 0,'0'0'963'0,"0"0"-770"15,0 0-69-15,0 0 43 0,0 0 61 16,0 0-132-16,0 0 35 16,-13 122 12-16,20-25-91 15,2 9 33-15,-1 0-22 16,-2-9-30-16,0-11 30 15,2-15-62-15,-5-18-1 16,0-16 21-16,0-14-21 16,-3-19 0-16,0-4 10 15,0-11-9-15,0-36-2 16,-14-18-22-16,-1-23 1 16,-9-38 11-16,1 6-11 15,3-6 16-15,2-1-8 16,13 33 14-16,5 0 8 15,0 20 2-15,34 20-10 0,14 16 44 16,18 11-43-16,7 14 29 16,9 9-29-16,3 4 5 15,-8 0 6-15,-10 30-12 16,-15 9 0-16,-19 10 13 16,-21 13-4-16,-12 11-9 15,-20 7 15-15,-34-1-14 16,-16 2 23-16,-5-15-24 15,-3-9 0-15,-1-19 54 16,10-14-52-16,13-17-2 16,10-7-2-16,21 0-76 15,22-31-80-15,3 1-355 0,0 1-404 16</inkml:trace>
  <inkml:trace contextRef="#ctx0" brushRef="#br0" timeOffset="310">1376 91 1800 0,'0'0'299'0,"0"0"-159"0,0 0 89 15,0 0 12-15,-206 161-72 16,163-62-48-16,7 18-24 16,4 15 25-16,5 7-83 15,11 2 31-15,9-2 5 16,7-15-59-16,0-15-14 16,17-21-4-16,16-17-10 15,6-21-39-15,16-23-176 16,-9-13-276-16,-7-14-219 0</inkml:trace>
  <inkml:trace contextRef="#ctx0" brushRef="#br0" timeOffset="802">2077 684 1609 0,'0'0'293'15,"0"0"-189"-15,0 0 27 16,0 0 165-16,0 0-51 15,0 0-60-15,0 0-94 0,-157-134-22 16,92 161 37 0,-5 25-56-16,2 22 8 0,11 6 10 15,12 5-27-15,19-8-15 16,23-12-26-16,3-12 0 16,32-20 0-16,21-20-67 15,12-13-17-15,4-4-28 16,-1-35-78-16,-9-11 9 15,-13-4 102-15,-13 8 79 16,-13 10 23-16,-11 13 14 16,-9 17 121-16,0 6-14 15,0 15-56-15,0 25 3 0,0 12-17 16,0 0-29-16,0-5-31 16,20-8-14-16,10-7-86 15,19-20-143-15,-7-6-104 16,-5-6-600-16</inkml:trace>
  <inkml:trace contextRef="#ctx0" brushRef="#br0" timeOffset="1158">3235 94 2102 0,'0'0'321'0,"0"0"-228"0,0 0-87 16,0 0 204-16,0 0 50 15,0 0-143-15,-226 203-48 16,123-118-12-16,-7 7-56 16,10-8 36-16,14-6 1 15,28-17-23-15,24-10-15 16,28-10 17-16,6-6-17 15,17 1 15-15,26 1 8 16,11 3-22-16,9 2 20 16,2 6-9-16,0 3 32 15,5-1-44-15,-5-4 41 16,4-4-41-16,-4-6-33 16,11-24-101-16,-17-10-423 15,-13-2-650-15</inkml:trace>
  <inkml:trace contextRef="#ctx0" brushRef="#br0" timeOffset="1451">3818 87 2369 0,'0'0'492'0,"0"0"-445"0,0 0 18 16,0 0 116 0,0 0 28-16,0 0-119 0,157 201-18 15,-101-113 8-15,12 8-65 16,5-4 25-16,2-2 4 16,4-11-34-16,0-11 16 15,-8-12-26-15,-12-11-74 16,-19-14-40-16,-40 3-184 15,0-15-511-15,-23-7-779 0</inkml:trace>
  <inkml:trace contextRef="#ctx0" brushRef="#br0" timeOffset="1685">3747 1157 2359 0,'0'0'545'16,"0"0"-430"-16,0 0-101 16,0 0 114-16,114-199 36 15,-23 95-106-15,21-14-30 16,13-12-25-16,-5 6 9 16,-15 18-16-16,-23 24 4 15,-32 29-27-15,-35 33 3 16,-15 14-190-16,0 6-738 0</inkml:trace>
  <inkml:trace contextRef="#ctx0" brushRef="#br0" timeOffset="2394">5835 105 1543 0,'0'0'222'0,"0"0"-165"16,0 0 63-16,0 0 129 16,0 0-46-16,-167 181-56 15,76-93-62-15,-11 3 36 16,7-2-81-16,13-14 42 16,16-12 12-16,21-19-44 15,22-8-15-15,20-13-12 16,3-3-10-16,17-4 55 0,31 1-67 15,12 3 21-15,11 1 17 16,11 0-30-16,0 2-9 16,0 4 9-16,-8-1-7 15,-1 7-4-15,-14 3-59 16,-27 18-122-16,-15-8-436 16,-17-11-1426-16</inkml:trace>
  <inkml:trace contextRef="#ctx0" brushRef="#br0" timeOffset="2912">6352 59 2189 0,'0'0'243'16,"0"0"-153"-16,0 0-32 15,0 0 14-15,0 0 153 16,0 0-108-16,0 0-46 16,4 221-32-16,5-98-4 15,2 7 4-15,-2-1 18 0,5-11-47 16,-2-13-10-16,2-23 9 15,-1-22-9 1,-1-18-9-16,-6-21-4 0,2-17 13 16,-2-4-14-16,5-25 13 15,4-19-7-15,2-10 8 16,5 2 0-16,9 7-6 16,1 12 0-16,10 16 6 15,8 8 0-15,5 9-15 16,1 0 14-16,-4 17 1 15,-13 17-11-15,-13 6 10 16,-15 5 2-16,-11 0 17 16,-26-5 12-16,-27-7-16 15,-16-8-7-15,-3-14 14 16,-3-11-15-16,2-4-6 0,16-28-7 16,3-41-52-16,18 8-273 15,18-4-747-15</inkml:trace>
  <inkml:trace contextRef="#ctx0" brushRef="#br0" timeOffset="3235">6768 0 2280 0,'0'0'327'16,"0"0"-257"-16,0 0-35 16,0 0 88-16,0 0 79 0,170 130-84 15,-91-54-85-15,9 12 18 16,-3 18-33-16,0 6 40 16,-12 12 3-16,-14-1-43 15,-21-2 6-15,-21 1-22 16,-17-8 5-16,-17-4-14 15,-35-11 4-15,-13-13-51 16,-3-21-7-16,3-21-88 16,-8-34-93-16,16-10-298 15,19 0-712-15</inkml:trace>
  <inkml:trace contextRef="#ctx0" brushRef="#br0" timeOffset="3739">8107 815 2390 0,'0'0'382'16,"0"0"-382"-16,0 0 31 0,0 0 144 15,0 0-124-15,213-35-13 16,-145 31-38-16,-2 4-69 16,-4 4-37-16,-15 23-222 15,-27-3-537-15</inkml:trace>
  <inkml:trace contextRef="#ctx0" brushRef="#br0" timeOffset="3904">8036 1134 2501 0,'0'0'570'15,"0"0"-528"-15,0 0 27 0,0 0-11 16,219-9-58-16,-106-9-25 16,-14 7-595-16,-23 5-1798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1:15.90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40 338 1311 0,'0'0'394'16,"0"0"-246"-16,0 0-29 16,0 0 17-16,0 0 34 15,0 0-56-15,12 36-21 16,-1 39 7-16,-5 29-26 0,0 12-2 16,-2 3 11-1,-4 0-56-15,3-10 22 0,-3-15-13 16,3-13-25-16,3-19-8 15,-2-16 3-15,0-14 7 16,-1-11-11-16,0-18 13 16,3-3-24-16,-3-13 9 15,0-30-27-15,-3-22-23 16,0-20 1-16,0-37 49 16,-18 2-1-16,-12-16-47 15,-2 0 39-15,8 28-1 16,11-2 10-16,13 25 11 15,0 20 0-15,17 22 28 0,23 13 0 16,8 8-39 0,11 12 25-16,4 3-6 0,5 7-19 15,-3 0 11-15,-5 16-2 16,-9 19 7-16,-17 12-16 16,-18 9-1-16,-16 11 1 15,0 10 4-15,-39-1 4 16,-14 1-5-16,-7-6 7 15,6-12-8-15,-2-15-2 16,10-17-26-16,3-21-111 16,10-6-175-16,10 0-393 0</inkml:trace>
  <inkml:trace contextRef="#ctx0" brushRef="#br0" timeOffset="278">1094 64 1317 0,'0'0'638'0,"0"0"-560"16,0 0 72-16,-170 160 91 15,120-63-28-15,12 31 12 16,10 2-156-16,16 13-20 15,9 1 27-15,3-27-50 16,0 10 8-16,3-17-11 16,20-22-22-16,6-18-2 15,7-17 1-15,13-15-140 0,-7-14-313 16,-5-18-267-16</inkml:trace>
  <inkml:trace contextRef="#ctx0" brushRef="#br0" timeOffset="787">1618 206 1560 0,'0'0'292'15,"0"0"-102"-15,0 0-19 0,0 0 78 16,0 0-71 0,0 0-58-16,0 0 53 0,94 120-83 15,-41-37-13-15,2 9 18 16,4 7-55-16,3-1-10 15,1-5-29-15,-7-7 0 16,-2-12 24-16,-7-15-25 16,-4-13-10-16,-11-16 9 15,-6-6-104-15,-7-15-92 16,-8-9-337-16,-8 0-128 0</inkml:trace>
  <inkml:trace contextRef="#ctx0" brushRef="#br0" timeOffset="1069">2403 250 1957 0,'0'0'312'15,"0"0"-253"-15,0 0-58 16,0 0 169-16,0 0 4 15,0 0-62-15,-82 165-22 16,23-83-78-16,-16 8 40 16,-4 6-3-16,-3-4-35 0,8-11-14 15,4-6 0 1,12-16 5-16,5-12 2 0,11-12-7 16,10-9-84-16,15-22-113 15,6-4-177-15,11 0-325 0</inkml:trace>
  <inkml:trace contextRef="#ctx0" brushRef="#br0" timeOffset="1462">3323 197 1866 0,'0'0'368'16,"0"0"-328"-16,0 0 18 16,0 0 179-16,-167 132-29 15,91-73-102-15,-1 6-92 16,1 3 12-16,14-3 10 15,16-3-23-15,20-6 4 16,16-9-16-16,10-7 0 16,0-1-1-16,22-1 2 15,12 1 13-15,8-1 4 0,4 0 3 16,3 0-7-16,4 2 12 16,-2-5-12-16,5-1 6 15,-7 2-9-15,-2-7-12 16,-1-2-51-16,-11-9-291 15,-11-11-448-15</inkml:trace>
  <inkml:trace contextRef="#ctx0" brushRef="#br0" timeOffset="1930">3762 166 1356 0,'0'0'1241'0,"0"0"-1101"16,0 0-128-16,0 0 12 15,0 0 105-15,0 214 28 16,0-106-77-16,0 10-44 16,0 4 33-16,0-7-62 15,9-16 29-15,8-14-31 16,-3-20 10-16,-2-14-24 15,-2-19 9-15,-3-15-38 16,-4-14 25-16,0-3-25 16,4-17 1-16,5-24 11 15,5-16-26-15,6-2 41 16,3 0-2-16,7 11-12 16,0 11 2-16,-1 16 7 0,5 21 16 15,-5 0 0-15,1 24 15 16,-4 18 16-16,-6 4-16 15,1 5-9 1,-15-5 66-16,-6-4-70 0,-3-4-2 16,-9-8 49-16,-30-6-43 15,-7-13 8-15,-7-11-10 16,-3 0-2-16,7-18-4 16,-7-37-77-16,18 4-204 15,11-2-456-15</inkml:trace>
  <inkml:trace contextRef="#ctx0" brushRef="#br0" timeOffset="2259">4119 7 2248 0,'0'0'274'15,"0"0"-204"-15,0 0-52 16,0 0 11-16,0 0 177 16,0 0-70-16,190 131-64 15,-138-51-29-15,7 11 5 16,-3 11 74-16,-1 5-122 0,-8 6 16 16,-9-2 31-1,-11-2-33-15,-18-3-3 0,-9-2 5 16,0-10-14-16,-39-6 16 15,-10-5-18-15,-7-15-26 16,4-16-1-16,10-14-101 16,11-29-203-16,12-9-363 15,13 0-1335-15</inkml:trace>
  <inkml:trace contextRef="#ctx0" brushRef="#br0" timeOffset="2440">5074 918 2220 0,'0'0'531'0,"0"0"-396"0,0 0-135 16,0 0 0-16,184-46 44 16,-125 36-44-16,26 4-243 15,-13 3-336-15,-13 1-251 0</inkml:trace>
  <inkml:trace contextRef="#ctx0" brushRef="#br0" timeOffset="2948">6008 409 1857 0,'0'0'328'0,"0"0"-247"16,0 0-13-16,0 0 216 15,0 0-86-15,13 203-77 16,-13-109-24-16,0 10-16 16,0-5-27-16,0-8-24 15,0-13-17-15,3-18 5 16,7-14-18-16,-1-16-13 15,2-19-35-15,-8-11-24 16,-3-3 12-16,0-37-36 0,0-21-58 16,0-15 69-1,0-12-38-15,0-18-4 0,-11-6 33 16,-4-6 42-16,-2-2 34 16,1 7 11-16,7 17 7 15,6 18 35-15,3 26 2 16,3 22 45-16,32 21-42 15,18 9 0-15,9 0-3 16,9 30-13-16,5 8-3 16,-1 8 28-16,-8 9-31 15,-16-3 20-15,-17 4 18 16,-28-3-1-16,-6-3-4 16,-34-2-44-16,-31-7 10 15,-9-9-17-15,-28-15-145 16,20-14-132-16,19-3-295 0</inkml:trace>
  <inkml:trace contextRef="#ctx0" brushRef="#br0" timeOffset="3230">7049 0 2336 0,'0'0'318'0,"0"0"-246"16,0 0-54-16,0 0 113 15,-210 250 92-15,155-129-91 0,8 18-39 16,18 1-47 0,23-19 23-16,6 9-8 0,0-15-61 15,20-14 0-15,18-23-9 16,12-16-63-16,5-17-58 15,21-37-165-15,-14-8-248 16,-16-2-328-16</inkml:trace>
  <inkml:trace contextRef="#ctx0" brushRef="#br0" timeOffset="3493">7193 164 2154 0,'0'0'624'0,"0"0"-605"15,0 0-6-15,0 0-11 16,131 159 203-16,-89-85-23 16,4 9-132-16,7 12 11 15,3-1 0-15,-1 0-32 16,4-6 11-16,3-8-40 15,0-20-48-15,-2-12-29 16,-6-24-284-16,-17-15-516 16,-17-9-1087-16</inkml:trace>
  <inkml:trace contextRef="#ctx0" brushRef="#br0" timeOffset="3728">7884 203 1846 0,'0'0'350'16,"0"0"-288"-16,0 0 17 15,0 0 179-15,0 0-25 16,-99 229-79-16,34-122-99 16,-6 11 62-16,-8-6-29 15,0-9-58-15,7-15-10 16,13-21-20-16,13-14-6 15,16-16-51-15,15-17-273 0,10-14-596 16</inkml:trace>
  <inkml:trace contextRef="#ctx0" brushRef="#br0" timeOffset="4142">8443 285 2038 0,'0'0'524'0,"0"0"-501"0,0 0 24 16,0 0-21-16,0 0 156 16,0 0-140-16,0 0-42 15,-193 171 23-15,138-113-23 16,5 3-11-16,11-12 10 16,16-2-6-16,14-12-4 15,9-5-19-15,0-7 30 16,6-2-7-16,20 0 16 15,7-4-6-15,4 1 25 16,2 2-3-16,-1 4 16 0,-2 3-41 16,1-1 0-1,-1 7-66-15,-13-9-305 0,-11-10-893 0</inkml:trace>
  <inkml:trace contextRef="#ctx0" brushRef="#br0" timeOffset="4333">8015 1075 2155 0,'0'0'552'16,"0"0"-495"-16,0 0-48 16,0 0 25-16,0 0-7 0,0 0-25 15,212 82-2 1,-159-67-237-16,-10-5-288 0,-11-6-806 15</inkml:trace>
  <inkml:trace contextRef="#ctx0" brushRef="#br0" timeOffset="4737">8819 624 2111 0,'0'0'322'0,"0"0"-240"15,0 0 29-15,0 0 134 0,0 0-83 16,-182-9-35-16,140 46-76 16,2 9 21-16,10 4-1 15,15-1-43-15,10-1-28 16,5-7-3-16,8-9-5 15,27-11 5-15,7-12-127 16,11-9-48-16,-1-3-63 16,1-28 31-16,-7-9-5 15,-13 2 115-15,-10 9 100 16,-11 8 101-16,-12 15 73 0,0 6 15 16,0 11-40-1,0 34-1-15,-6 11-1 0,0 3-79 16,6 0-22-16,0-6-46 15,6-12-15-15,24-11-115 16,-7-13-177 0,-8-13-583-16</inkml:trace>
  <inkml:trace contextRef="#ctx0" brushRef="#br0" timeOffset="4956">8785 159 2576 0,'0'0'350'0,"0"0"-288"15,0 0-28-15,192 191 86 16,-117-96 60-16,-2 13-67 16,-8 13-83-16,-22 12-9 15,-27 5-6-15,-58 51-30 16,-34-33-127-16,-18-23-865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1:23.10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0 474 1069 0,'0'0'792'0,"0"0"-615"15,0 0-142-15,0 0 3 16,0 0 102-16,0 0 26 16,65 0-35-16,-20 0-36 15,12 0-13-15,8 0 38 16,9 0-43-16,11 0-3 16,17-6-47-16,14 0-11 0,34-3-10 15,37-3-5 1,37-1 1-16,9-3 15 0,-7 5 7 15,-22 8-23-15,-18 3-1 16,-29 0 12-16,-27 0-12 16,-28 0 0-16,-3 0 8 15,19 0-7-15,19 0 8 16,24 0 6-16,2-3 12 16,1-6-25-16,0-1 32 15,-7 1-2-15,0 7-19 16,-7 2 37-16,1 0-49 0,4 0 13 15,24-2 20 1,-18-7-28-16,6-1-6 0,-8-1 14 16,-21 2-13-1,13 0 19-15,-10 3-11 0,-10 6-9 16,-10 0 38-16,-4 0-37 16,-8 0 17-16,-1 4 0 15,-6 4-10-15,-2-2 44 16,-1-3-43-16,-3-3 2 15,-11 0 35-15,-11 0-35 16,-9 0-2-16,-11 0 9 16,-9 0-17-16,-5 0 60 15,-9 0-61-15,-8-3 0 16,-9 0 30-16,-11 0-29 16,-3 0-1-16,0 0 0 0,-29 1-71 15,-33-2-70 1,6 4-506-16,1-2-934 0</inkml:trace>
  <inkml:trace contextRef="#ctx0" brushRef="#br0" timeOffset="669">1921 283 1415 0,'0'0'320'15,"0"0"-155"-15,0 0 17 16,0 0 64-16,0 0-21 0,0 0-47 16,0 0-121-16,3-86 21 15,-3 120 58-15,0 18-45 16,0 13-4-16,0 11-50 15,0 1-17-15,0 1-20 16,13 14-14-16,10-17-203 16,-3-20-679-16</inkml:trace>
  <inkml:trace contextRef="#ctx0" brushRef="#br0" timeOffset="1155">2218 1681 1743 0,'0'0'314'16,"0"0"-193"-16,0 0 54 16,0 0 61-16,0 0-31 15,0 0-69-15,-124-157-38 0,75 157-1 16,-7 0-52-16,-3 40 30 16,4 12-21-16,10 13-5 15,11 4-9-15,25-4-19 16,9-8-3-16,15-14-18 15,38-17-13-15,19-18-52 16,7-8-72-16,0-13-12 16,-8-34 13-16,-9-4 51 15,-19 4 85-15,-13 6 8 16,-18 16 56-16,-12 14 90 16,0 11-6-16,0 19-76 0,0 21-27 15,0 13 3 1,0 10 4-16,11-7-34 0,24-6-18 15,44-18-91 1,-6-11-258-16,-5-21-612 0</inkml:trace>
  <inkml:trace contextRef="#ctx0" brushRef="#br0" timeOffset="1630">4929 106 1513 0,'0'0'295'0,"0"0"-165"0,0 0 49 16,0 0 115-16,0 0-20 16,0 0-39-16,0 0-122 15,6-106-15-15,-6 106 9 16,0 15-73-16,0 29 26 16,0 17-48-16,0 16 13 15,0 9-8-15,11 38-17 16,3-19-165-16,-2-16-715 0</inkml:trace>
  <inkml:trace contextRef="#ctx0" brushRef="#br0" timeOffset="2131">5087 1452 2299 0,'0'0'452'16,"0"0"-445"-16,0 0 7 15,0 0 163-15,0 0-29 16,0 0-52-16,9 177-90 16,-6-133-6-16,-3-3 53 15,0 1-47-15,0-7 10 16,0-11-16-16,0-1 1 15,0-5-4-15,0-7 3 0,0 2 0 16,0-9 6-16,0 3 3 16,3-7-18-16,8 0-21 15,-2 0 30-15,11-11-21 16,3-13 14-16,7-6 7 16,5 2 19-16,4 1-19 15,4 6 6-15,-1 7-4 16,1 14 19-16,-7 0 36 15,-5 25-56-15,-5 25 42 16,-14 15 22-16,-8 4-38 16,-4 6-20-16,-16-1 7 15,-21-9 10-15,-8-9 30 16,-4-20-53-16,-1-16 7 16,1-15 49-16,1-5-40 0,1-7-17 15,4-17-1-15,4-10-56 16,13 0-94-16,6 5-808 0</inkml:trace>
  <inkml:trace contextRef="#ctx0" brushRef="#br0" timeOffset="2717">5054 1137 1480 0,'0'0'344'16,"0"0"-129"-16,0 0-7 15,0 0 64-15,0 0-35 16,0 0-76-16,0 0-98 16,-6-33-4-16,6 63 29 15,0 11 30-15,0 10-101 16,0 8 26-16,0 2 8 15,0 10 0-15,6 0-21 0,4-4-5 16,3-2-10-16,-3-4 2 16,-1-5-10-16,-3-2-14 15,-6-13-1-15,0 3-65 16,0 4-102-16,0-10-430 16,0-5-576-16</inkml:trace>
  <inkml:trace contextRef="#ctx0" brushRef="#br0" timeOffset="3627">2416 197 1416 0,'0'0'300'16,"0"0"-176"-16,0 0-81 16,0 0 95-16,0 0-9 15,0 0-48-15,0 0-22 16,-122 179-53-16,86-136 0 16,4-3-12-16,-1-4-34 15,7-1-41-15,12-3-85 16,8-5-63-16,6-15-519 0</inkml:trace>
  <inkml:trace contextRef="#ctx0" brushRef="#br0" timeOffset="3843">2719 254 1363 0,'0'0'314'0,"0"0"-131"16,0 0-56-16,0 0 26 15,0 0-34-15,-156 155-119 0,145-132-16 16,11-4-195-16,0-11-315 16,0-5-939-16</inkml:trace>
  <inkml:trace contextRef="#ctx0" brushRef="#br0" timeOffset="4033">3017 271 1547 0,'0'0'259'0,"0"0"-209"15,0 0-22-15,0 0 73 16,-127 150 1-16,104-118-102 15,9-8-7-15,14-6-128 0,0-12-51 16,14-6-590-16</inkml:trace>
  <inkml:trace contextRef="#ctx0" brushRef="#br0" timeOffset="4225">3547 189 1654 0,'0'0'207'0,"0"0"-145"16,0 0 26-16,0 0 98 15,0 0-82-15,-136 176-98 16,116-143-6-16,9-7-89 0,11-5-124 16,0-7-1-16,0-8-477 15</inkml:trace>
  <inkml:trace contextRef="#ctx0" brushRef="#br0" timeOffset="4430">3997 179 1696 0,'0'0'245'15,"0"0"-182"-15,0 0-46 16,0 0 163-16,0 0-47 15,-128 184-96-15,98-146-37 0,7-3-77 16,6-6-79-16,11-1-10 16,6-11-74-16,0-13-423 0</inkml:trace>
  <inkml:trace contextRef="#ctx0" brushRef="#br0" timeOffset="4623">4354 200 1265 0,'0'0'568'0,"0"0"-519"15,0 0-20-15,0 0 111 0,0 0 11 16,0 0-71 0,-136 167-80-16,121-136-9 0,5-8-90 15,10-5-120-15,0-12-168 16,16-6-1127-16</inkml:trace>
  <inkml:trace contextRef="#ctx0" brushRef="#br0" timeOffset="4822">4799 132 1704 0,'0'0'224'15,"0"0"-145"-15,0 0 44 16,0 0 90-16,0 0-52 0,-122 164-149 16,102-127-12-16,8 4-102 15,5-6-269-15,1-14-1064 16</inkml:trace>
  <inkml:trace contextRef="#ctx0" brushRef="#br0" timeOffset="4955">4900 392 437 0,'0'0'0'0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1:38.02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92 105 90 0,'0'0'1447'0,"0"0"-1210"16,0 0-37-16,0 0 41 15,0 0-19-15,0 0-7 16,-32-58-51-16,32 55-82 15,0 3 16-15,0 0-88 16,0 0 22-16,0 0 20 16,16 0-42-16,10 0 10 0,14 0 25 15,2-4-33 1,10-2 39-16,4-5-51 0,0 6 0 16,2-1 32-16,-2 0-32 15,-3 3-1-15,-10 3-5 16,-5 0-24-16,-5 0 24 15,-10 0-90-15,-9 9-140 16,-14 21-91-16,-11-1-275 16,-15-1-483-16</inkml:trace>
  <inkml:trace contextRef="#ctx0" brushRef="#br0" timeOffset="338">20 428 1495 0,'0'0'320'15,"0"0"-154"-15,0 0-3 16,0 0 103-16,0 0-94 15,0 0-84-15,0 0-6 16,-22 0-46-16,35 0 40 0,13 0 20 16,10 0-27-16,2 0 26 15,13 0-60-15,0 0 1 16,8 0 28-16,1 0-58 16,-1-9-1-16,-8 0-5 15,-5 6-8-15,-13 3-64 16,-13 6-249-16,-14 11-486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1:41.14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94 514 1470 0,'0'0'223'16,"0"0"-98"-16,0 0-93 15,0 0 106-15,0 0 99 16,0 0-68-16,8-53-100 0,-8 67-12 16,0 25 8-1,0 14 66-15,0 17-72 0,0 12-10 16,-5 7 46-16,2 0-41 16,0-7-33-16,0-7-1 15,0-11-19-15,0-11-1 16,3-15 0-16,0-11 0 15,0-14-1-15,0-9-5 16,-3-4-21-16,-2-4-5 16,2-27-63-16,-6-14 54 15,2-17-12-15,-5-13 15 16,1-18 32-16,-1-8-26 16,-2-7 0-16,8 5 22 15,6 9 10-15,0 14 33 16,0 21-21-16,20 16 5 0,3 9 57 15,-1 11-19-15,1 6-22 16,0 4 20-16,0 2-9 16,2 5 34-16,6 3-78 15,1 3 17-15,4 0 33 16,4 0-31-16,2 0-18 16,1 0 17-16,2 0-7 15,1 3 2-15,1-3-12 16,-2 3-1-16,-2-3 0 15,-11 6-62-15,-5 2-122 16,-21 15-116-16,-6 2-333 16,0-4-552-16</inkml:trace>
  <inkml:trace contextRef="#ctx0" brushRef="#br0" timeOffset="250">68 841 1633 0,'0'0'271'0,"0"0"-169"16,0 0 94-16,0 0 116 15,0 0-179-15,0 0-69 0,0 0 15 16,122-4-19-1,-71-1-45-15,3 3-15 0,11 2-123 16,-13 0-400-16,-10 2-675 0</inkml:trace>
  <inkml:trace contextRef="#ctx0" brushRef="#br0" timeOffset="623">1227 248 1602 0,'0'0'283'16,"0"0"-119"-16,0 0 11 15,0 0 71-15,0 0-54 16,-176 121-117-16,136-60-16 16,-2 17 33-16,2 7-4 15,1 7-8-15,7 5-33 16,9-1 26-16,10-3 5 16,10-11-72-16,3-5 11 15,0-14-4-15,6-3-12 16,13-10 4-16,4-12-5 15,3-9-47-15,1-6-40 16,11-20-243-16,-1-3-420 0,-4 0-1160 16</inkml:trace>
  <inkml:trace contextRef="#ctx0" brushRef="#br0" timeOffset="1135">1587 274 1920 0,'0'0'258'0,"0"0"-209"0,0 0-42 16,0 0 132-16,0 0 23 15,0 0-43-15,0 0-87 16,0 228 32-16,0-137 48 15,0 6-71-15,0 3 33 16,0-1-38-16,0-16-11 16,0-11 8-16,-3-14-24 15,0-13 1-15,3-16-10 16,0-14-12-16,0-15 6 16,0 0-34-16,3-15 13 15,14-20 26-15,-1-6-30 16,4 0 31-16,-5 2 0 15,5 7-14-15,3 2 14 16,1 7 0-16,2 4 1 0,3 13 7 16,1 6-7-1,-1 0 17-15,0 13-18 0,-6 17 3 16,-7 5-3-16,-8 3 19 16,-8 1-18-16,0-2 30 15,-27-4-30-15,-13-9 16 16,-2-10-4-16,-1-14 5 15,1 0-10-15,4-8-8 16,7-25-20-16,15-32-108 16,9 6-487-16,7-2-635 0</inkml:trace>
  <inkml:trace contextRef="#ctx0" brushRef="#br0" timeOffset="1391">2082 0 2340 0,'0'0'282'16,"0"0"-218"-16,0 0-63 16,0 0 195-16,222 130-35 15,-163-42-20-15,-3 21-56 16,-4 15-79-16,-10 12 39 15,-14 0-8-15,-28-1-36 0,0-4-1 16,-53-5-12-16,-75 23-149 16,10-30-221-16,4-34-884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1:57.8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3382 0 1407 0,'0'0'272'0,"0"0"-161"16,-95 191-6-16,49-95 106 16,-3-4-53-16,4 3 2 15,2-10-98-15,4-5-37 16,5-11 57-16,12-15-46 15,2-9-9-15,6-6-8 16,2-13-11-16,-2-2-16 16,5-5-4-16,-4 3-79 15,0-2-69-15,6-5-187 16,1-5-231-16</inkml:trace>
  <inkml:trace contextRef="#ctx0" brushRef="#br0" timeOffset="449">2770 612 1744 0,'0'0'393'16,"0"0"-217"-16,0 0-9 15,0 0 28-15,0 0 29 16,15 173-94-16,5-119-76 16,0 3 25-16,0-4-56 15,-1-5 7-15,1-2 54 16,-3-8-54-16,0-5-1 16,-2-11-6-16,1-6-23 15,1-14 41-15,6-2-41 16,13-12 0-16,10-37-8 0,36-72 7 15,-8 8-200-15,-11 10-800 16</inkml:trace>
  <inkml:trace contextRef="#ctx0" brushRef="#br0" timeOffset="2927">235 1494 1699 0,'0'0'386'0,"0"0"-216"15,0 0-135-15,0 0 195 16,0 0 0-16,20 161-78 16,-9-77-68-16,-2 2-30 15,0 4 16-15,2-5 10 16,-2-5-79-16,-2-15 11 16,0-12-4-16,-4-13-8 0,-3-10-45 15,0-8-178 1,0-14-358-16,-13-8-524 0</inkml:trace>
  <inkml:trace contextRef="#ctx0" brushRef="#br0" timeOffset="3099">0 2033 2034 0,'0'0'482'16,"0"0"-391"-16,0 0 29 15,0 0 88-15,0 0-99 16,173-7-109-16,-74-19-27 16,-17-5-334-16,-17 10-660 0</inkml:trace>
  <inkml:trace contextRef="#ctx0" brushRef="#br0" timeOffset="3608">612 1948 1627 0,'0'0'697'0,"0"0"-662"16,0 0-35-16,0 0 0 16,0 0 32-16,190-136-32 15,-134 71-108-15,-7-4-44 0,-16-7 55 16,-24 9 74-16,-9 11 23 15,0 14 40-15,-32 15 139 16,-7 23 28-16,-4 4-6 16,4 35-21-16,-1 29-74 15,4 25 11-15,7 14-32 16,6 10-38-16,13-6 1 16,7-2-35-16,3-12 17 15,0-10-30-15,10-24 2 16,5-9-11-16,-1-15-5 15,0-16-41-15,-2-17 10 16,2-2-33-16,2-21 63 16,7-29 15-16,3-9-47 15,3-10 21-15,7 4-1 16,7 11 0-16,-1 15 26 0,1 15 2 16,2 24 17-16,-2 0 73 15,-4 40-10-15,-5 12-12 16,-5 13-21-16,-10-4-35 15,-5-2-8-15,-2-9-5 16,2-11-47-16,3-18-91 16,2-21-317-16,1 0-138 15,-8-27-984-15</inkml:trace>
  <inkml:trace contextRef="#ctx0" brushRef="#br0" timeOffset="4359">1578 1917 1870 0,'0'0'399'15,"0"0"-259"-15,0 0 85 16,0 0 64-16,-170 77-111 16,133-37-68-16,15 6-83 15,8 1 6-15,14-3-30 16,0-11-3-16,14-4-18 15,25-14-120-15,7-6-119 16,7-9-28-16,2-12-194 16,-5-21 211-16,-8-6-29 15,-13-1 230-15,-12 6 67 0,-17 13 196 16,0 11 91 0,-3 10 72-16,-17 0-113 0,-3 27-34 15,10 11-48-15,10 2-82 16,3 3-20-16,9-11-62 15,24-9-91-15,7-11-97 16,2-12-110-16,4 0-29 16,-1-24 176-16,-5-13-3 15,-11-14-90-15,-10 1 218 16,-8 3 26-16,-11 7 207 16,0 21 5-16,0 17 93 15,0 2-29-15,0 17-118 16,0 24 11-16,0 9-99 15,0 0-20-15,17-11-47 16,14-7-3-16,12-15-123 0,7-17-29 16,2 0 89-16,-1-21-41 15,-4-19-35-15,-15-11 22 16,-6-1 62-16,-12 2 55 16,-4 5 15-16,-10 13 160 15,0 8 31-15,0 21 59 16,0 3-106-16,0 27-33 15,-4 31-35-15,1 28-37 16,3 8-11-16,0 15-7 16,0 4-27-16,23-2 41 15,4-4-38-15,-1-10 13 16,-3-15 5-16,-14-8-18 16,-9-15-1-16,0-12 10 0,-26-15-11 15,-17-6 44-15,-2-19-54 16,-4-7 1-16,7-20-7 15,5-25-10-15,18-26-26 16,19-14-26-16,0-9-71 16,22-36-84-16,12 24-481 15,-8 21-510-15</inkml:trace>
  <inkml:trace contextRef="#ctx0" brushRef="#br0" timeOffset="4586">1247 1818 1627 0,'0'0'210'0,"0"0"-131"15,0 0-68-15,135-183 120 16,-70 142 58-16,1 8-118 15,-10 18-71-15,-4 15-206 16,-13 0-283-16,-16 7-1081 0</inkml:trace>
  <inkml:trace contextRef="#ctx0" brushRef="#br0" timeOffset="4713">1804 1449 2056 0,'0'0'650'0,"0"0"-480"0,0 0-59 15,0 0-41-15,213 99-70 16,-134-71-136-16,-5-4-783 0</inkml:trace>
  <inkml:trace contextRef="#ctx0" brushRef="#br0" timeOffset="5112">3451 1711 2076 0,'0'0'355'15,"0"0"-224"-15,0 0-6 16,0 0 93-16,0 0-121 15,0 0-79-15,-187 94 21 16,158-55-39-16,9 3 0 16,17-1 7-16,3 0-7 15,6-6-20-15,28-4-6 0,11-3-14 16,1-3 39 0,-1-6-38-16,-2 2 39 0,-13 3 3 15,-15-2 36-15,-12 5 19 16,-3 2 20-16,-28-1-6 15,-21-2 18-15,-10-9-90 16,-4-2-9-16,15-15-18 16,11-12-168-16,18-17-496 15,16-10-1105-15</inkml:trace>
  <inkml:trace contextRef="#ctx0" brushRef="#br0" timeOffset="5432">3572 1976 2114 0,'0'0'354'0,"0"0"-256"0,0 0-39 15,0 0 3-15,207 10-39 16,-139-14-23-16,0-17-41 16,-5 1 8-16,-21-12-53 15,-19 6 22-15,-20-7 29 16,-3 6 35-16,-23 3 85 15,-19 10-3-15,-7 11 41 16,-7 3 86-16,7 21-13 16,4 26-65-16,11 12-33 15,15 8-32-15,12 4 35 16,7-6-82-16,14-6-18 16,24-18 0-16,9-15-1 15,8-19-78-15,4-7-43 16,14-45-144-16,-15-8-378 0,-16-3-418 0</inkml:trace>
  <inkml:trace contextRef="#ctx0" brushRef="#br0" timeOffset="5666">3686 1364 1676 0,'0'0'359'15,"0"0"-188"-15,0 0 44 0,0 0 38 16,178-4 15 0,-127 22-85-16,2 3-95 0,-7-6-4 15,0-6-66-15,-7-9-18 16,-7 0-13 0,1-13-107-16,-7-19-151 0,8-22-198 15,-9 6-65-15,-5 6-1156 0</inkml:trace>
  <inkml:trace contextRef="#ctx0" brushRef="#br0" timeOffset="6445">5235 1886 2296 0,'0'0'361'0,"0"0"-288"16,0 0 105-16,0 0 54 15,0 0-118-15,-219-36-78 16,163 69-12-16,0 19 26 16,10 16 31-16,7 9-80 15,19-1 28-15,17-3 4 16,3-10-33-16,14-19-20 0,28-17-38 16,7-21-54-16,10-6-35 15,0-21-179-15,-7-29-169 16,-9-10 187-16,-10-5 144 15,-10 4 159-15,-11-6 5 16,-5 16 141-16,-7 8 105 16,0 19 21-16,0 18 25 15,0 6-29-15,0 27-121 16,0 31-31-16,7 23-41 16,6 5-22-16,2 18 23 15,5 5-70-15,3 0 33 16,7 3 5-16,-1-4-9 15,2-1 7-15,-9-4-19 16,-16-17 0-16,-6-13 27 16,-3-14-44-16,-33-13-1 0,-10-21 16 15,-2-16-16-15,2-9-21 16,4 0-24-16,5-41 6 16,11-17 33-16,13-22-66 15,13-24 14-15,0-11-16 16,26-12-86-16,24 6-24 15,7-2-52-15,6 11 21 16,-1 12 50-16,-6 14 64 16,-10 17 101-16,-10 15 84 15,-10 15 65-15,-12 13 45 0,-5 19-25 16,-3 7-41 0,-2 13 51-16,-4 22-91 0,3 9-24 15,3 2-26-15,1 0-38 16,3-11-53-16,10-9-122 15,-8-7-383-15,2-15-329 0</inkml:trace>
  <inkml:trace contextRef="#ctx0" brushRef="#br0" timeOffset="6583">5484 1548 1422 0,'0'0'950'15,"0"0"-950"-15,0 0-301 0,0 0-65 16,0 0-1278-16</inkml:trace>
  <inkml:trace contextRef="#ctx0" brushRef="#br0" timeOffset="7113">6142 1831 1370 0,'0'0'1120'0,"0"0"-901"16,0 0-55-16,0 0 62 15,0 0-25-15,-179 44-85 16,139-4-32-16,13 13-69 16,7 5 26-16,17-6-20 0,3-3-21 15,3-5-2 1,33-17-76-16,7-15-73 0,7-12-74 15,2 0-227-15,-7-33-74 16,-5-11 200-16,-14-2 16 16,-10-7 310-16,-13 13 157 15,-3 7 168-15,0 20 224 16,0 13-193-16,-6 0-63 16,0 34-98-16,2 10-56 15,4 8-59-15,0-3-59 16,27-5-14-16,8-17-7 15,7-13-99-15,12-14 2 0,-3 0-29 16,-1-26 5-16,-7-15-45 16,-14-17-39-16,-10-3 115 15,-8-6 90-15,-5 11 0 16,-6 11 127-16,0 22 51 16,0 19 37-16,0 4-43 15,0 44-67-15,0 16-16 16,0 11 22-16,0 1-72 15,14-11-15-15,-2-11-24 16,8-14-9-16,-7-19-83 16,3-17-77-16,-9-13-104 15,-7-24-449-15,0-10-797 0</inkml:trace>
  <inkml:trace contextRef="#ctx0" brushRef="#br0" timeOffset="7203">6547 1564 1987 0,'0'0'0'16</inkml:trace>
  <inkml:trace contextRef="#ctx0" brushRef="#br0" timeOffset="7385">5978 1108 2263 0,'0'0'362'0,"0"0"-256"16,0 0-3-16,170 12 49 0,-140 17-152 15,-21 12-31-15,-15 39-220 16,-30-14-330 0,-13-3-1417-16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2:06.23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256 179 1709 0,'0'0'391'0,"0"0"-288"16,0 0 70-16,-16 179 95 15,8-93-46-15,8 7-72 16,0-7-62-16,0-3-55 16,0-10 27-16,8-8-45 15,4-15-15-15,-5-9 8 16,2-14 1-16,-3-12-11 16,2-13 2-16,4-2-63 0,8-6 38 15,7-32 2 1,8-20-16-16,11-16-10 0,7-15-66 15,6-8 10-15,3-8 22 16,1 4-72-16,-12 7 84 16,-8 14 27-16,-20 15 44 15,-16 21 18-15,-7 14 39 16,0 10 63-16,-20 11 68 16,-13 9-50-16,-3 0-4 15,-7 29-42-15,1 16-32 16,2 16 13-16,8 13-36 15,6 9 7-15,13 7-13 16,7 5-19-16,3-4-3 16,3-3-9-16,0-10 2 15,0-13-8-15,9-15-8 0,4-12-13 16,7-15 12 0,3-17-54-16,0-6 4 0,9-14 15 15,4-33-2-15,4-5 31 16,2 0-32-16,1 11 53 15,-7 17 8-15,-4 22-2 16,-9 2 46-16,-4 46 38 16,-5 15-39-16,-5 3 12 15,5 1-51-15,0-16 25 16,1-11-37-16,4-23-34 16,4-15-14-16,5-3-49 15,-6-38-23-15,1-11 11 0,-6-8-54 16,-5-3 121-16,-1 11 41 15,-8 11 1-15,0 21 87 16,-3 16 45 0,3 4-20-16,-3 31 18 0,3 18-65 15,4 4 11-15,-1 3-33 16,4-11-34-16,3-13-18 16,1-9-22-16,1-11-68 15,-1-12-72-15,-11-12-399 16,0-21-153-16,-3-5-1045 0</inkml:trace>
  <inkml:trace contextRef="#ctx0" brushRef="#br0" timeOffset="111">1070 432 2143 0,'0'0'600'0,"0"0"-515"16,0 0-78-16,0 0-7 15,0 0-189-15,0 0-973 0</inkml:trace>
  <inkml:trace contextRef="#ctx0" brushRef="#br0" timeOffset="785">1824 660 2087 0,'0'0'697'0,"0"0"-560"16,0 0-8-16,0 0 69 15,0 0-31-15,-213-25-89 0,161 57-63 16,5 15 30 0,12 6-34-16,8 6 14 0,7 0 4 15,14 0-29-15,6-12 0 16,0-3-6-16,3-10-2 16,24-12 2-16,5-10-27 15,5-9-3-15,5-3-6 16,7-12-30-16,1-26 15 15,5-20-20-15,4-16-30 16,9-18-8-16,5-15-87 16,9-10 28-16,-1-1 68 15,-8 6 45-15,-11 15 61 0,-20 14 19 16,-16 22 30 0,-23 14 52-16,-3 10 18 0,0 11 40 15,-23 12-8-15,-2 5-42 16,-1 9 24-16,-5 3-40 15,3 35-51-15,2 14 11 16,3 14-44-16,3 8-3 16,10 8 17-16,4 4-22 15,6 2-1-15,0-3 0 16,0-7 0-16,0-13-10 16,0-13 10-16,3-18-1 15,3-9 0-15,1-16-41 16,-1-9-6-16,3 0 2 15,5-15 38-15,6-12-11 16,6 1 7-16,4-5 7 0,2 13-2 16,4 8 1-16,1 4 6 15,-5 6 24-15,-2 13 15 16,-4 27 71-16,-6 11-64 16,-5 1-1-16,-1 2 5 15,-1-10-49-15,-7-8 19 16,0-13-20-16,2-14-17 15,-5-9-8-15,0-6-80 16,3-56-27-16,-3 6-210 16,-3 1-663-16</inkml:trace>
  <inkml:trace contextRef="#ctx0" brushRef="#br0" timeOffset="982">1178 269 2550 0,'0'0'681'0,"0"0"-681"16,0 0-316-16,0 0 316 16,172-155 81-16,-75 104-81 15,-18 15-494-15,-20 13-674 0</inkml:trace>
  <inkml:trace contextRef="#ctx0" brushRef="#br0" timeOffset="1207">0 806 2836 0,'0'0'293'15,"0"0"-293"-15,0 0-94 16,229-92 67-16,-127 54-152 0,-11 5-1465 16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2:10.48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41 332 1565 0,'0'0'280'0,"0"0"-173"15,0 0 65-15,0 0 132 0,0 152-58 16,0-56-102-16,0 15-29 16,6 5 20-16,0-7-35 15,5-15-46-15,-2-17-37 16,2-18-16-16,-8-21 11 15,0-23-12-15,-3-9 0 16,0-6-6-16,0-21-16 16,-3-35-14-16,-11-18 22 15,-1-19-22-15,1-23 35 16,-2-8-70-16,3-2 42 16,6 9 28-16,7 16 1 15,0 24 0-15,36 24 4 16,16 15 6-16,15 23 35 0,10 15-28 15,11 0 1-15,-1 32 33 16,-10 21-36-16,-17 7-14 16,-24 7 9-16,-33 11 2 15,-6 6 35-15,-50-10-46 16,-22-3-1-16,-4-13 38 16,-3-31-37-16,11-18-2 15,15-9-39-15,30-62-91 16,12-3-213-16,14-6-508 0</inkml:trace>
  <inkml:trace contextRef="#ctx0" brushRef="#br0" timeOffset="260">1243 62 1825 0,'0'0'625'16,"0"0"-448"-16,0 0 69 16,-164 176 5-16,121-66-59 15,11 20-120-15,12 1-9 16,16 8 33-16,4-10-47 16,14-17-31-16,31-14-18 15,11-31-40-15,13-16-52 16,29-25-158-16,-16-15-494 15,-10-11-1561-15</inkml:trace>
  <inkml:trace contextRef="#ctx0" brushRef="#br0" timeOffset="540">1625 312 2143 0,'0'0'820'16,"0"0"-712"-16,0 0-95 15,0 0 56-15,85 172 145 0,-39-95-106 16,7 7-55-16,3 1-35 16,2-5 12-16,-5-7 25 15,-4-14-55-15,-10-14-11 16,-5-16 2-16,-15-6-94 15,-10-15-56-15,-9-8-181 16,-6 0-416-16,-16 0-857 0</inkml:trace>
  <inkml:trace contextRef="#ctx0" brushRef="#br0" timeOffset="749">1639 1173 472 0,'0'0'1985'16,"0"0"-1656"-16,0 0-162 0,0 0-59 16,0 0 52-16,0 0-36 15,0-166-82 1,52 81-35-16,17-19-7 0,12-1-6 16,9 1 0-16,-8 19-64 15,-8 17-62-15,-18 25-168 16,-24 21-610-16</inkml:trace>
  <inkml:trace contextRef="#ctx0" brushRef="#br0" timeOffset="1128">3013 194 2390 0,'0'0'536'0,"0"0"-480"16,0 0-13-16,0 0 170 15,-209 126-47-15,121-61-100 16,3 6-36-16,9-12-15 15,21-6 3-15,19-8 28 0,30-10-46 16,6-3 0-16,12-5-9 16,30-4 17-16,8 3-8 15,5 1 0-15,4 2 1 16,0 4 11-16,-2 5-12 16,-9-5 0-16,-2-1-7 15,-4-6-7-15,12-19-137 16,-9-7-209-16,-13 0-656 0</inkml:trace>
  <inkml:trace contextRef="#ctx0" brushRef="#br0" timeOffset="1565">3334 91 2746 0,'0'0'313'16,"0"0"-241"-16,0 183 2 16,0-86 140-16,0 3-82 15,0 3-86-15,4-11-14 16,9-10-23-16,0-18-9 16,-1-13 30-16,-4-20-30 15,-2-9-9-15,-3-16-21 16,-3-6-12-16,0 0 35 15,0-23-43-15,0-11 13 16,8-6 28-16,4 1-23 16,11 5 19-16,7 3-1 0,5 17 14 15,12 2-7-15,-1 12 7 16,-1 0 0-16,-5 29 40 16,-9 12 1-16,-14 6-22 15,-14 4 29-15,-3-4-28 16,-16-2 20-16,-33-11-39 15,-6-7-1-15,-12-8 33 16,2-19-33-16,6 0-6 16,7-22-35-16,19-43-47 15,18 7-138-15,10-2-875 0</inkml:trace>
  <inkml:trace contextRef="#ctx0" brushRef="#br0" timeOffset="1831">3812 0 2900 0,'0'0'372'0,"0"0"-284"16,0 0-19-16,207 111 85 15,-139-34-38-15,2 14-5 16,-2 13-110-16,1 3 20 15,-10 6 43-15,-14 3-64 16,-19-10 0-16,-15-1-7 16,-11-6-23-16,-8-9 0 0,-24-10-105 15,-7-21-75-15,2-21-154 16,15-27-567-16</inkml:trace>
  <inkml:trace contextRef="#ctx0" brushRef="#br0" timeOffset="2010">4948 609 1280 0,'0'0'1803'0,"0"0"-1541"16,0 0-187-16,207-48-61 15,-142 36 13-15,-3-7-27 16,1 13-99-16,-15 3-189 0,-14 3-567 0</inkml:trace>
  <inkml:trace contextRef="#ctx0" brushRef="#br0" timeOffset="2156">4928 883 2887 0,'0'0'636'0,"0"0"-561"16,0 0 8-16,0 0-32 15,0 0-51-15,204-6-15 16,-128-14-273-16,-15-1-1355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9:40.82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60 0 1765 0,'0'0'472'0,"0"0"-382"15,0 0 78-15,0 0 33 16,0 0-14-16,0 210-80 15,-3-110-54-15,-5 5 39 16,2 2-57-16,0-4-4 16,-2-11 19-16,5-14-49 15,0-9 1-15,3-15-2 16,-3-14 0-16,0-7-14 16,3-16 5-16,-3-11-3 0,3-6 5 15,0 0 7-15,0-19-26 16,0-18-41-16,6-8 22 15,14-7 44-15,6 2-62 16,10 6-6-16,-1 7 32 16,5 21-29-16,2 16 15 15,1 0 40-15,-7 26 11 16,-3 24-8-16,-7 13 32 16,-6 10 3-16,-11 3 46 15,-9-1-54-15,0-5-1 16,0-12 39-16,-26-10-6 15,-6-20 6-15,-7-9-42 16,-8-13 1-16,-5-6 43 16,-1 0-32-16,1-28-13 0,13-12-14 15,10-4-60-15,15-3-59 16,14-16-195-16,17 16-302 16,15 5-778-16</inkml:trace>
  <inkml:trace contextRef="#ctx0" brushRef="#br0" timeOffset="187">550 831 1993 0,'0'0'377'0,"0"0"-284"0,0 0 87 15,-6 163 81-15,-2-116-142 16,8 0-119-16,0-5-8 15,0 4-206-15,0-8-290 16,0-14-470-16</inkml:trace>
  <inkml:trace contextRef="#ctx0" brushRef="#br0" timeOffset="337">556 525 2230 0,'0'0'388'16,"0"0"-332"-16,0 0-56 0,0 0-62 16,0 0-274-16,0 0-820 15</inkml:trace>
  <inkml:trace contextRef="#ctx0" brushRef="#br0" timeOffset="1673">878 792 1932 0,'0'0'230'0,"0"0"-162"16,0 0-42-16,26 154 29 16,-26-98 10-16,0-2-65 15,0-2 17-15,0-18-11 16,0-9 8-16,0-16 16 0,0-9 16 15,0-9-16-15,3-33-21 16,14-16 12-16,9-9-21 16,7-7 0-16,9 3-15 15,4 4-3-15,0 16 16 16,-7 16 2-16,-2 20 5 16,-12 15 14-16,-5 9 50 15,-11 35 47-15,-1 15-55 16,-8 12-22-16,0-2-6 15,3 0-32-15,14-8 40 16,8-16-17-16,4-17-24 16,5-11-23-16,-6-17-65 0,6 0 20 15,-5-36-10 1,0-10-22-16,1-2 47 0,-4-11-69 16,-3 2 48-16,-10 1 55 15,-7 12 19-15,-6 13 4 16,0 16 118-16,0 15 32 15,-16 0-24-15,-4 41-93 16,2 15 33-16,4 9 35 16,3 1-53-16,11-3-20 15,0-10-10-15,31-11-22 16,17-13-17-16,18-15 16 16,3-14-28-16,-6 0 4 15,-12-26-57-15,-11-14 52 16,-20-8 30-16,-11-5 0 0,-9-4 68 15,0 3-20-15,-29 0-18 16,-8 9 18-16,-2 10-46 16,-1 12 9-16,12 14-11 15,11 9-20-15,11 0 18 16,6 0-71-16,3 9-12 16,36-3 41-16,7 2-30 15,13-8 5-15,0 0 14 16,-4 0 36-16,-2 0 8 15,-13 0-5-15,-8 0 16 16,-5 4 49-16,-12 12 0 16,-4 14-15-16,-5 9 10 0,-6 2-19 15,3 6-7 1,4 1-17-16,6-5-1 0,0-9 68 16,4-3-43-16,-8-22-25 15,2-9-6-15,-5 0 6 16,0-27 0-16,0-14-9 15,8-14 2-15,-1-2 6 16,10 1 1-16,0 6-1 16,3 11 1-16,4 16 1 15,-4 17 54-15,-3 6-55 16,-7 19 39-16,-10 30 21 16,-6 10-29-16,0 6-31 0,0 3-3 15,0-9 3 1,0-7-1-16,0-22-6 0,0-12 7 15,0-18 10 1,0 0 6-16,-10-18-7 0,7-23-9 16,3-13 0-16,0-4 15 15,0-1-15-15,22 0 0 16,12 13 0-16,2 7 5 16,7 13-5-16,2 11-1 15,1 11 1-15,-3 4 22 16,-7 12-4-16,-7 24-1 15,-6 8 17-15,7 12-8 16,-1 5 16-16,7 2-8 16,7-4-4-16,-4-12-24 15,7-6-6-15,-4-16-24 0,4-6-25 16,-4-13-22 0,1-6-2-16,-4-6-33 0,-5-24 16 15,-8-7 35-15,0-14-17 16,-7-5 66-16,1-2-1 15,-3-1 7-15,2 11 32 16,-6 14 61-16,-6 18 54 16,-4 16-14-16,-3 10-93 15,0 30 23-15,0 16-9 16,-3 12-38-16,-7 3 2 16,3-4-4-16,7-9-14 15,0-6 0-15,0-17-45 16,7-11-13-16,12-24-167 0,-2 0-305 15,-8-6-30-15</inkml:trace>
  <inkml:trace contextRef="#ctx0" brushRef="#br0" timeOffset="1841">3294 574 2436 0,'0'0'357'15,"0"0"-273"-15,0 0-68 16,0 0-5-16,0 0-11 16,0 0-208-16,0 0-456 15,52 45-1258-15</inkml:trace>
  <inkml:trace contextRef="#ctx0" brushRef="#br0" timeOffset="2722">3929 884 1068 0,'0'0'673'0,"0"0"-529"16,0 0 77-16,0 0 85 16,0 0-71-16,0 0-46 15,0 0-32-15,20-138-36 16,-46 132 41-16,-7 6-102 15,-7 3-24-15,-5 29 13 16,-1 18-41-16,4 6 7 16,8 6 6-16,14-3-12 15,14-5-9-15,6-10-5 16,0-14-25-16,26-13-21 16,14-17-71-16,8 0-28 15,5-17 6-15,-4-23 16 0,-3-1 66 16,-10 3 0-1,-10 10 62-15,-9 9 49 0,-11 19 82 16,-6 0 6-16,0 6-34 16,0 28 14-16,0 14-5 15,0 8-81-15,0-3-7 16,0 0 0-16,4-3-13 16,11-11-11-16,5-5-18 15,7-19 0-15,2-5 16 16,8-10-71-16,1 0 52 15,6-36 8-15,4-12-23 16,1-16 6-16,10-16-30 16,7-17 30-16,6-9 7 0,6-9-114 15,1 1 33-15,-3 8 46 16,-14 8 46-16,-16 19 12 16,-18 16 44-16,-14 17 84 15,-14 13 17-15,0 4-55 16,-3 5 27-16,-20 4-30 15,-7 5-32-15,4 5-5 16,-4 10-7-16,1 0 1 16,0 22-7-16,-1 25-28 15,1 15 9-15,-2 20 8 16,9 10-11-16,-1 4 19 16,11 8-20-16,-2-4 32 0,11-3-35 15,3-8 5-15,0-3-16 16,0-12 11-16,9-10 1 15,18-14-12-15,8-13-8 16,8-18 3-16,7-16 4 16,5-3-90-16,15-35-27 15,-16-10-167-15,-14-2-880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2:08.26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0 261 1770 0,'0'0'313'15,"0"0"-241"-15,0 0-16 16,0 0 102-16,0 0 21 15,0 0-53-15,89 77-65 16,-54-10 63-16,2 9-30 16,2 4-46-16,-2-4 21 15,-6-8-63-15,0-15 13 16,-5-15-8-16,-4-25-10 16,1-13 19-16,-3-10-20 15,0-41 0-15,2-19-15 16,1-30 3-16,0-4-52 0,-3-1-90 15,-1 15-18-15,-8 32-66 16,-5 28-274-16,-3 19-1349 0</inkml:trace>
  <inkml:trace contextRef="#ctx0" brushRef="#br0" timeOffset="169">727 535 1989 0,'0'0'374'0,"0"0"-216"16,0 0 64-16,0 164-7 15,0-125-107-15,9-7-108 0,5-18-290 16,-4-8-386-16</inkml:trace>
  <inkml:trace contextRef="#ctx0" brushRef="#br0" timeOffset="306">603 18 2271 0,'0'0'64'16,"0"0"-64"-16,0 0-532 16,0 0 27-16,0 0-785 0</inkml:trace>
  <inkml:trace contextRef="#ctx0" brushRef="#br0" timeOffset="436">603 18 1967 0,'195'-34'359'0,"-161"54"-273"0,11 0-59 16,48 13-27-16,-12-7-241 16,-3-2-944-16</inkml:trace>
  <inkml:trace contextRef="#ctx0" brushRef="#br0" timeOffset="826">1843 457 1837 0,'0'0'585'0,"0"0"-435"16,0 0-44-16,0 0 69 16,-170-14-45-16,122 22-97 15,2 22-5-15,7 5-28 16,11 10 0-16,19 2-3 16,9-3 3-16,3-3-31 15,34-9-50-15,11-6-16 16,11-7 59-16,4-5-69 15,-1-8 38-15,-10 0 68 0,-5 7-6 16,-22 0 7-16,-15 14 16 16,-10 1 47-16,-3-3 79 15,-37 2-75-15,-9-4-21 16,-7-8 2-16,5-9-48 16,8-6-99-16,16-13-133 15,18-12-438-15,9-8-1222 0</inkml:trace>
  <inkml:trace contextRef="#ctx0" brushRef="#br0" timeOffset="1455">2322 481 1949 0,'0'0'538'0,"0"0"-418"0,0 0 137 15,0 0-48-15,-201 15-65 16,159 17-57-16,7 7-47 16,7 7 29-16,13 6-47 15,8 0-20-15,7 1 38 16,0-7-40-16,16-4 0 16,18-11-34-16,4-6-48 15,9-22-14-15,-2-3-99 16,1-3-118-16,-4-24 10 15,-8-11 19-15,-8-2 158 16,-7 3 91-16,-13 12 35 16,-6 9 198-16,0 10 35 0,0 6-6 15,0 6 19-15,0 27-99 16,0 2-51-16,7 3-39 16,12 2-51-16,9-22-6 15,4-5-48-15,7-13-82 16,1 0-13-16,-4-38-12 15,-1-10 18-15,-2-10 29 16,-7-7 27-16,-6 0 81 16,-6 6 0-16,-14 19 40 15,0 7 92-15,0 18 10 16,-17 15 80-16,0 15-51 16,8 29-74-16,6 18 29 0,3 8-86 15,0 10 17-15,23-9 3 16,22-13-60-1,21-10-6-15,8-16-36 0,8-26-42 16,-3-6 56-16,-14-19-84 16,-12-21 62-16,-24-10 41 15,-23-9 18-15,-6 2 62 16,-31 2 18-16,-32 14-32 16,-10 8 33-16,-7 16-82 15,-16 17-8-15,25 23-210 16,18 4-950-16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2:13.42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77 428 1947 0,'0'0'495'16,"0"0"-439"-16,-3 181-4 15,3-82 179-15,0 8-37 16,0-2-98-16,0-7-36 16,0-14-59-16,0-17 10 15,0-13-7-15,-7-16-2 16,0-17 1-16,-2-8-3 16,-2-13-20-16,2-13 7 15,-2-29-31-15,5-29 12 16,3-20-24-16,3-41-26 0,-3-45 24 15,3 17-4-15,0 18 62 16,0 29 8-16,0 48 37 16,20 6 19-16,12 3 5 15,7 27-11-15,10 18 21 16,10 11-50-16,3 4-4 16,4 29 25-16,-10 12-49 15,-14 7 25-15,-19 4-25 16,-23 7 11-16,-3 4 28 15,-45-2-40-15,-22-6 0 16,-5-6 6-16,-1-14-6 16,11-20-22-16,17-19-53 15,28-17-193-15,12-18-407 0,8-10-953 16</inkml:trace>
  <inkml:trace contextRef="#ctx0" brushRef="#br0" timeOffset="245">1049 104 2045 0,'0'0'510'0,"0"0"-422"16,-49 160 117-16,3-31 67 15,4-3-100-15,5 18-67 16,15 1-8-16,22-19-59 0,0 13-28 15,0-18 22 1,32-20-32-16,15-30-38 0,4-25-85 16,25-40-130-16,-10-6-454 15,-15-12-1495-15</inkml:trace>
  <inkml:trace contextRef="#ctx0" brushRef="#br0" timeOffset="480">1409 257 1781 0,'0'0'781'16,"0"0"-592"-16,72 171-44 0,-40-86 96 16,8 11-20-16,2-9-101 15,8-2-10-15,2-17-95 16,4-9-9-16,-10-14-12 15,-10-13-45-15,-13-6-111 16,-23 0-318-16,-8-11-293 16,-23-3-1248-16</inkml:trace>
  <inkml:trace contextRef="#ctx0" brushRef="#br0" timeOffset="662">1167 1117 1881 0,'0'0'593'0,"0"0"-517"0,0 0-37 16,111-203 19-16,-38 108 43 15,4-8-34-15,5 2-61 16,-6 13 0-16,-11 21-6 16,-8 9-42-16,-22 25-162 15,-13 14-742-15</inkml:trace>
  <inkml:trace contextRef="#ctx0" brushRef="#br0" timeOffset="992">2734 239 2458 0,'0'0'528'0,"0"0"-518"16,0 0 25-16,-261 163 165 15,143-88-49-15,-2 5-67 16,18-6-48-16,23-9-13 16,36-17 22-16,27-11-45 15,16-3 0-15,16-9 14 16,36-10-13-16,15 3 11 0,10-3-12 15,8-2 0 1,0 6 11-16,-12 1-11 16,-10 4-26-16,-18 17-41 0,-16-9-198 15,-18 1-705-15</inkml:trace>
  <inkml:trace contextRef="#ctx0" brushRef="#br0" timeOffset="1199">2071 1305 2721 0,'0'0'527'16,"0"0"-484"-16,0 0 15 16,0 0 41-16,0 0 12 0,0 0-61 15,173 121-50-15,-111-117-44 16,17-4-89-16,-17 0-524 15,-13-4-1904-15</inkml:trace>
  <inkml:trace contextRef="#ctx0" brushRef="#br0" timeOffset="1690">3246 138 2629 0,'0'0'300'0,"0"0"-292"16,0 0-8-16,0 0 229 16,-3 231-32-16,-1-120-131 15,1 14-12-15,3-5-15 16,0-5-15-16,0-15 24 15,0-22-48-15,0-20 2 16,13-17-2-16,-1-27-51 16,-1-10 4-16,-5-4-20 15,5-24 37-15,-2-23 15 16,4-6-5-16,0-5 20 16,3 4-1-16,7 4 10 15,10 16-9-15,7 12 1 16,9 19-1-16,10 3 40 0,0 12-39 15,-4 20 40 1,-5 13 5-16,-21 4-35 0,-23 8 10 16,-6 1-9-16,-20-5-11 15,-35-6 50-15,-18-2-44 16,-15-12-2-16,-6-14 13 16,-5-10-18-16,11-9-17 15,15-9 16-15,22-23-67 16,34-41-64-16,14 11-434 15,3 0-747-15</inkml:trace>
  <inkml:trace contextRef="#ctx0" brushRef="#br0" timeOffset="1952">3785 0 2923 0,'0'0'344'16,"0"0"-303"-16,0 0 6 15,204 134 88-15,-119-38 32 16,6 15-26-16,2 15-105 16,-8 5 22-16,-14 5 8 15,-21 3-39-15,-21-1-7 0,-29 0-20 16,-6-8-42-1,-106 41-86-15,7-39-382 0,-9-20-2522 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2:25.32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14 15 707 0,'0'0'199'0,"0"0"-100"15,0 0 54-15,0 0 15 16,0 0 12-16,0 0-45 16,0-9 37-16,0 9 29 15,0 0 24-15,-6 0 29 16,3-3-61-16,-2 3-26 15,5 0-8-15,0-3-73 16,0 3 13-16,0 0 9 16,0 0-60-16,0 0-2 15,0 0 2-15,0 0-34 0,0 0 32 16,0 0-40 0,5 0-6-16,17 0 6 0,7 0-6 15,5 0 0-15,1 3 4 16,7 0 4-16,1-3-4 15,7 0 2-15,1 0-6 16,0 0 0-16,-3 0 2 16,-8-3-16-16,-15 0 5 15,-5 3-42-15,-14 0 29 16,-3 0-101-16,-3 0-55 16,0 0-334-16,0 3-622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2:25.93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145 142 1669 0,'0'0'496'0,"0"0"-332"0,0 0-45 15,0 0 144 1,0 0 0-16,0 0-142 0,-6 153-20 15,-7-73-11-15,-1 11-54 16,-1 10 14-16,1 1-3 16,3-5-26-16,5-10 21 15,6-14-41-15,0-19 7 16,0-17-8-16,0-13 2 16,0-18-8-16,0-6 6 15,0-12-15-15,0-30 13 16,-9-23-19-16,-1-17 21 15,-3-21 0-15,0-15-25 16,4-3-1-16,4 1 13 0,5 14 10 16,0 20-9-16,11 18 24 15,12 21-5-15,2 14 19 16,6 16-7-16,-2 6-8 16,4 4 17-16,5 4-11 15,1 3 13-15,4 0-30 16,3 0 23-16,4 0-14 15,1 10 3-15,5-1-12 16,1-5 0-16,-3 0-24 16,-4-4-18-16,-4 0-63 15,-14 0-93-15,-15 0-185 16,-11 0-374-16,-6 0-1184 0</inkml:trace>
  <inkml:trace contextRef="#ctx0" brushRef="#br0" timeOffset="235">80 537 1955 0,'0'0'540'16,"0"0"-475"-16,0 0-2 15,0 0 171-15,0 0-54 16,0 0-29-16,0 0-124 15,105 56 27-15,-57-54 4 16,9 2-33-16,2-4-25 16,9 0-34-16,26 0-113 0,-12 0-154 15,-12 0-480-15</inkml:trace>
  <inkml:trace contextRef="#ctx0" brushRef="#br0" timeOffset="605">1271 56 1721 0,'0'0'491'16,"0"0"-335"-16,0 0-41 16,0 0 166-16,0 0-108 15,0 0-81-15,0 0-45 16,-111 120-12-16,71-39-2 16,-2 13 37-16,-1 12-20 15,8 4 42-15,5-2-91 16,7-2 30-16,6-5 10 15,11-13-38-15,3-5-3 16,3-16-11-16,0-8-40 16,9-12-37-16,31-12-234 15,-7-14-299-15,2-12-211 0</inkml:trace>
  <inkml:trace contextRef="#ctx0" brushRef="#br0" timeOffset="1089">1658 835 1523 0,'0'0'206'16,"0"0"-141"-16,0 0-31 16,0 0 193-16,0 0 104 15,0 0-168-15,12-163-72 16,-12 142 59-16,0 4-2 0,-15 2-15 15,-5 6-52-15,-6 4-3 16,-4 5 45-16,-6 0-105 16,-10 27 9-16,0 13 24 15,-5 12-48-15,4 9 6 16,4 0-7-16,17 1-1 16,10-9 10-16,16-6-11 15,0-8-12-15,22-13 12 16,18-11-66-16,13-15-37 15,2 0-8-15,4-22-44 16,-6-18 33-16,-7-6 7 16,-14-4 86-16,-8 4 29 15,-12 12 55-15,-12 9 60 0,0 13 27 16,0 12-1 0,0 0 13-16,-6 16-136 0,-5 16-9 15,5 9 45-15,3 0-44 16,3-2-10-16,0-4-1 15,3-9-47-15,17-7-12 16,13-17-225-16,-4-2-389 16,-6 0-284-16</inkml:trace>
  <inkml:trace contextRef="#ctx0" brushRef="#br0" timeOffset="1331">1871 90 2374 0,'0'0'455'15,"0"0"-435"-15,0 0-19 16,0 0 201-16,0 0-24 16,0 0-92-16,0 0 8 15,212 182-57-15,-169-106-1 16,2 9 6-16,-5 13-33 15,-1 13-9-15,-10 60-15 16,-12-26-241-16,-17-15-612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3:14.57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0 122 1573 0,'0'0'286'0,"0"0"-152"16,0 0 92-16,0 0 24 15,0 0-22-15,0 0-110 16,0 0-24-16,59-5 29 16,-14-2-11-16,18-1-25 0,8-2 1 15,16 1-60-15,13 1 4 16,8-4-1-16,13-3-14 16,10 0-7-16,4 0 2 15,-1 3-11-15,-7 6 51 16,-19 6-51-16,-18 0 14 15,-25 0-3-15,-23 0-12 16,-16 0 11-16,-15 0-10 16,-8 4 7-16,-3-4 38 15,0 0-45-15,0 2-2 16,-3-2 1-16,-2 0-85 0,2 0-144 16,3-6-603-16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3:14.78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2141 0,'0'0'232'16,"0"0"-232"-16,0 0-202 16,0 0 51-16,0 0-591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3:14.92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2388 0,'0'0'567'0,"0"0"-455"16,0 0-27-16,0 0-40 15,0 0-45-15,0 0-830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3:13.59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864 150 1388 0,'0'0'279'0,"0"0"-137"16,0 0-53-16,0 0 33 15,0 0 59-15,0 0-42 16,-57-103-38-16,32 86 32 16,-6 5-39-16,-9 3 66 15,-13 6-53-15,-5 3-48 16,-12 3-26-16,-7 31-28 0,-5 9-4 16,0 13 55-16,6 9-55 15,14 11 8-15,10 9 48 16,13 11-36-16,13 0 7 15,12-2-10-15,8-6-17 16,6-7 47-16,0-6-42 16,32-10 12-16,15-4 14 15,8-12-25-15,10-11 9 16,11-14-16-16,9-12 0 16,6-12-1-16,37-9-57 15,-19-21-228-15,-24-8-442 0</inkml:trace>
  <inkml:trace contextRef="#ctx0" brushRef="#br0" timeOffset="509">1405 338 1918 0,'0'0'596'16,"0"0"-480"-16,0 0-15 16,0 0 65-16,0 0-6 15,-29-184-34-15,49 142-89 16,12 3-28-16,13 9 15 0,12 5-24 16,-1 13 0-1,6 12 15-15,-1 0-8 0,-5 21-6 16,-10 20-1-16,-13 12 0 15,-21 13 24-15,-12 8-18 16,-23 12-6-16,-45 12 38 16,-26 6-24-16,-25-5 19 15,-2-6-21-15,7-18 4 16,15-19 26-16,31-23-42 16,22-19 20-16,27-10 12 15,19-4-32-15,0-6 0 16,22-23-12-16,24-7 12 15,13 2-12-15,7 9 6 16,2 10-4-16,-6 15 10 0,-3 0 0 16,-2 9 2-16,-6 18 4 15,2-1-5-15,-4-2 20 16,3-7-19-16,-2-10-2 16,-2-7 0-16,1 0-72 15,4-11-159-15,-16-14-436 16,-15 4-576-16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3:18.73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585 112 1679 0,'0'0'355'0,"0"0"-258"15,0 0-88-15,0 0 129 0,0 0 85 16,36 184-99 0,-22-107-61-16,-5 7 22 0,2 1 4 15,-5-3-13-15,-6-4-37 16,0-4-13-16,0-8-10 16,-3-3-16-16,-14-7-54 15,-3-3-149-15,7-13-320 16,0-19-364-16</inkml:trace>
  <inkml:trace contextRef="#ctx0" brushRef="#br0" timeOffset="254">0 121 1920 0,'0'0'479'0,"0"0"-338"16,0 0-27-16,0 0 31 15,0 0-15-15,0 0-94 16,0 0 9-16,147-35-1 16,-36 20 3-16,23-9-22 15,13 0-25-15,37 11-39 16,-34 3-322-16,-34 10-537 0</inkml:trace>
  <inkml:trace contextRef="#ctx0" brushRef="#br0" timeOffset="703">1636 734 1343 0,'0'0'840'15,"0"0"-676"-15,0 0-22 16,0 0-8-16,0 0 108 16,-154-157-90-16,106 137-49 0,-2 11-34 15,-2 9-16-15,3 16 7 16,2 33-29-16,9 25-16 15,11 8-15-15,21 7 6 16,6-7-6-16,29-8-18 16,30-19-17-16,20-18-24 15,6-27-38-15,0-10-108 16,-6-17 78-16,-14-30 48 16,-16-12 71-16,-16-3 8 15,-16 1 45-15,-11 13 83 16,-6 19 55-16,0 13-35 15,0 16-36-15,0 0-67 16,0 24-25-16,0 22-17 0,0 6 9 16,20 1-24-1,15-3-15-15,44-6-145 0,-11-15-183 16,2-17-513-16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3:19.95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300 610 2372 0,'0'0'537'0,"0"0"-461"0,0 0-23 16,0 0 129-16,-193 71-80 15,143-18-42-15,18 6-12 16,12 3-26-16,20 1 5 16,0-2-25-16,29-7-2 15,27-14-6-15,16-11-38 16,10-14-25-16,3-15-17 16,0 0-30-16,-6-35 43 15,-11-12 13-15,-15-12 2 16,-16 1 58-16,-17 10 37 15,-11 10 60-15,-9 19 76 16,0 13-64-16,-3 6-34 16,-14 4-32-16,3 26-37 15,8 7-12-15,6 3-9 0,0 3-24 16,26-5 15-16,10-4-52 16,4-13 7-16,-1-8 53 15,-2-13-82-15,-5 0 26 16,-6-13 44-16,-7-21 28 15,-5-10 4-15,-8-3 14 16,-6 2 41-16,0 6 31 16,-26 5-42-16,-10 3-39 15,1 11-9-15,-2 6-87 16,12 8-93-16,5 3-388 16,6 3-136-16,11-3-984 0</inkml:trace>
  <inkml:trace contextRef="#ctx0" brushRef="#br0" timeOffset="130">748 557 2493 0,'0'0'519'15,"0"0"-479"-15,0 0-11 16,164-165-29-16,-33 69-63 16,-16 14-463-16,-10 4-581 0</inkml:trace>
  <inkml:trace contextRef="#ctx0" brushRef="#br0" timeOffset="1201">2379 82 1662 0,'0'0'474'15,"0"0"-347"-15,0 0-94 16,0 0 134-16,0 0 28 16,-53 237-28-16,30-137-43 15,3 0-67-15,5 1 4 16,5-10 5-16,10-3-51 16,0-11-7-16,0-10-8 15,0-11 1-15,13-14-7 16,-1-10-27-16,5-18-42 15,3-14-18-15,3 0-29 16,13-37 75-16,10-28-24 16,13-24-32-16,12-11 30 15,11-9-9-15,6-3 4 0,2 6 32 16,-10 2-19-16,-13 20 65 16,-21 11 0-1,-23 18 26-15,-17 11 134 0,-6 13-23 16,-9 3 38-16,-22 8-5 15,-1 3-80-15,-4 8-7 16,-1 9-6-16,2 0-25 16,-1 28-13-16,3 28-39 15,4 17 0-15,6 20 25 16,6 9-15-16,8 8-10 16,5 1-12-16,4-1 12 15,0-4 6-15,0-9-6 16,0-15 0-16,4-13-10 15,2-20 2-15,-3-20-20 16,3-14-23-16,-3-15 0 0,8-2 51 16,3-37-39-16,12-13-6 15,10-17 43-15,6 3-21 16,7 5 23-16,0 15-7 16,-4 14 7-16,-5 19 37 15,-10 13-25-15,-7 11 12 16,-6 29 27-16,-8 19-26 15,-6 14 1-15,-3 1-26 16,0 0 1-16,6-15 21 16,11-12-22-16,5-15-18 15,15-21-9-15,2-11-49 16,10-8-9-16,4-37-72 0,-1-13 33 16,-2-4 49-16,-12-3-1 15,-11 10 76-15,-15 7 27 16,-12 10 55-16,0 8 82 15,0 6-19-15,-26 13-48 16,-10 7 16-16,-2 4-77 16,-6 21-8-16,6 23 11 15,5 11-29-15,10 7-8 16,12-1 19-16,11 0 0 16,0-5-5-16,17-9-16 15,16-11 0-15,10-12 1 16,5-13-1-16,6-11-25 15,-3 0-47-15,2-18-30 0,-7-20-18 16,-14-32-184 0,-9 5-341-16,-19 3 9 0</inkml:trace>
  <inkml:trace contextRef="#ctx0" brushRef="#br0" timeOffset="1393">3348 484 1825 0,'0'0'620'16,"0"0"-552"-16,0 0-56 16,0 0 103-16,0 0 62 15,79-159-112-15,-53 147-65 16,0 7-88-16,-4 5-35 0,-2 0-139 16,11 0-76-1,-12 0-241-15,0 0-871 0</inkml:trace>
  <inkml:trace contextRef="#ctx0" brushRef="#br0" timeOffset="1525">3719 91 1652 0,'0'0'502'0,"0"0"-398"15,0 0 52-15,0 0 39 16,0 0-43-16,182-47-100 16,-149 47-51-16,-13 27-1 15,-20 40-138-15,0-8-209 16,-33 0-271-16</inkml:trace>
  <inkml:trace contextRef="#ctx0" brushRef="#br0" timeOffset="1708">1980 542 2780 0,'0'0'181'0,"0"0"-181"16,0 0 0-16,314-32-16 16,-164 17-2-16,-8 2-949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9:33.67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1116 604 1490 0,'0'0'268'16,"0"0"-132"-16,0 0-19 16,0 0 135-16,0 0-49 15,0 0-127-15,-39-112 14 16,13 93 22-16,-11 8-4 15,-5 5 14-15,-7 6-57 16,-1 0-13-16,-5 25 2 16,-1 23-41-16,8 11-7 15,8 9 21-15,11-3-27 0,22 3 17 16,7-15-17 0,13-10 0-16,33-7-6 15,10-18-63-15,9-18-11 0,1 0-38 16,-1-24-7-1,-3-17 70-15,-13-13-26 0,-13 2 81 16,-7 5 5-16,-12 8-5 16,-7 16 58-16,-10 14 43 15,0 9-14-15,0 6-6 16,0 33-80-16,0 9 19 16,0 6 27-16,0-1-39 15,26-5 1-15,14-7-9 16,8-17-11-16,9-13-32 15,2-11-92-15,-5-11-2 16,-3-31 57-16,-6-11-19 0,-5-7 64 16,-11-5 35-16,-10 2 8 15,-10 13 100-15,-4 12 12 16,-5 17 37 0,0 12 15-16,0 9-59 0,0 12-40 15,0 40-46-15,0 25-27 16,-8 45 41-16,5 39-41 15,0 34 0-15,0-9 32 16,3-43-32-16,0-36 0 16,0-28-1-16,0 7 2 15,0-2-9-15,0-4 8 16,0-23 0-16,0-28 11 16,0-17-11-16,0-12 0 0,0-12 33 15,-3-34-33-15,-1-22 7 16,4-30-7-16,0-32 0 15,0-37 0-15,0-31 0 16,7 16-23-16,-1 40-1 16,0 48 24-16,5 43-21 15,1 4 15-15,12 12-14 16,2 8 19-16,11 18-10 16,1 9-11-16,4 7 22 15,1 22 1-15,-4 13 2 16,-5-2 3-16,-12 6-6 15,-16 11 10-15,-6 3-9 16,-9-7 0-16,-33 6 9 0,-11-9-9 16,-2-8-2-1,-10-29-102-15,12-7-187 0,13-6-530 16</inkml:trace>
  <inkml:trace contextRef="#ctx0" brushRef="#br0" timeOffset="168">1277 158 2503 0,'0'0'313'0,"0"0"-231"0,0 0-73 16,222-96 7-1,-104 60-16-15,-10 10-582 0</inkml:trace>
  <inkml:trace contextRef="#ctx0" brushRef="#br0" timeOffset="23829">0 2701 1925 0,'0'0'394'0,"0"0"-286"15,0 0-53-15,0 0 143 16,0 0-73-16,0 0-53 16,82 0 31-16,-28 0-71 0,19 0-1 15,2 0 12-15,4 6-42 16,0 6 38-16,0-6-39 16,-2 2 0-16,-12-2 0 15,-5-3 0-15,-18-3-9 16,-14 0 3-16,-19 0 6 15,-9 0 9-15,0-3-8 16,-6-17-1-16,-25-1 35 16,-4-11-13-16,-4-1 14 15,-1-5-6-15,4 9-3 16,7 0 40-16,2 5-41 16,11 6-10-16,3 3 38 0,10 7-30 15,3 5-24 1,0 3-7-16,6 0-4 15,30 0-5-15,7 20 14 0,8 0 2 16,6 9 2-16,-9 1-1 16,-1 10-2-16,-15-9 1 15,-12-4 0-15,-17 5 21 16,-3 1-21-16,-23-1 0 16,-31 3 35-16,-13 4-34 15,-5-13-1-15,10-5 0 16,13-10-16-16,16-2-20 15,33-3-160-15,0 0-309 0,14 0-250 16</inkml:trace>
  <inkml:trace contextRef="#ctx0" brushRef="#br0" timeOffset="24126">1801 2147 2031 0,'0'0'495'0,"0"0"-340"0,0 0-55 16,0 0 90-1,0 0 4-15,-27 180-90 0,27-96-25 16,0 8-63-16,0 0 4 15,0-10 26-15,0-2-37 16,0-18-9-16,3-12-8 16,-3-12-69-16,0-15-65 15,0-11-354-15,0-12-233 0</inkml:trace>
  <inkml:trace contextRef="#ctx0" brushRef="#br0" timeOffset="24879">1444 2595 2018 0,'0'0'584'0,"0"0"-475"0,0 0 24 16,0 0 51-16,0 0-56 16,173 78-92-16,-88-78-27 15,6-19-9-15,-3 4-67 16,-6-5-77-16,-16 13-52 15,-16 3 9-15,-18 4 54 16,-9 0 74-16,-13 0 59 16,-10 0 55-16,0 4 65 15,0 17 22-15,-10 0 9 16,-10 10-26-16,2 9-41 16,1-2-24-16,9 3-12 0,8-2-4 15,0-2-44-15,17-7-21 16,22-6-31-1,7-9-31-15,10-15 3 0,0 0 8 16,-7-13-75-16,-17-22 67 16,-15-12 16-16,-17-3 61 15,-3-4 3-15,-37 8 37 16,-5 2 32-16,-4 11 11 16,-4 18 10-16,10 5-14 15,11 10-56-15,13 0-5 16,16 0-15-16,3 6 0 15,18 6-23-15,24 1-8 16,15-4-17-16,2-3 8 0,3-3-28 16,0 0 35-1,-2 0 2-15,-15 6 10 0,-8 2 14 16,-12 10 7-16,-8 6 1 16,-11-2 101-16,-6 9-59 15,0-3 9-15,0-3-4 16,-10-2-24-16,0-11-9 15,4-4-6-15,-1-11-6 16,7 0-3-16,0 0-33 16,0-26-54-16,0-15 23 15,27-3 27-15,2-13 31 16,10 11-30-16,-2 7 36 16,-2 17 10-16,-5 18-10 15,-4 4 81-15,-6 23 16 16,-8 23-21-16,2 11 0 0,-8 3-28 15,1 1-3-15,-1-8-19 16,-3-9-26-16,8-9-1 16,-2-7-68-16,8-11-139 15,15-17-129-15,1 0-404 16,-4-22-1038-16</inkml:trace>
  <inkml:trace contextRef="#ctx0" brushRef="#br0" timeOffset="25330">3218 2746 2015 0,'0'0'542'15,"0"0"-321"-15,0 0 16 0,0 0-39 16,-184 164-50 0,158-112-93-16,17 0-31 0,9-12-24 15,12-2-42-15,31-17-12 16,10-3-121-16,2-18-90 15,-2 0-8-15,-8-12 92 16,-8-15 45-16,-14-11 81 16,-14 2 55-16,-9 5 81 15,0-2 77-15,0 13-4 16,0 8 66-16,-3 6-56 16,-3 6-41-16,3 12-66 15,3 22-30-15,0 18 21 16,0 9-36-16,0 7 0 0,9 13 25 15,7-4-30-15,4 4 31 16,3-8-1-16,-3-2-20 16,-11-12 20-16,-6-12-29 15,-3-9-7-15,0-11 32 16,-15-10-31-16,-8-10 10 16,-4-7-1-16,4 0-10 15,6-33-2-15,2-12-44 16,7-23-42-16,8-7-34 15,0-59-195-15,8 20-352 16,1 15-305-16</inkml:trace>
  <inkml:trace contextRef="#ctx0" brushRef="#br0" timeOffset="25582">2118 2398 1640 0,'0'0'234'16,"0"0"-181"-16,0 0 19 16,0 0 117-16,219-134-26 15,-166 121-141-15,-15 7-22 16,-10 6-61-16,-9 0-88 15,-10 0-64-15,-3 0-180 0,-1 0-1109 0</inkml:trace>
  <inkml:trace contextRef="#ctx0" brushRef="#br0" timeOffset="25736">2697 1983 1491 0,'0'0'287'0,"0"0"-134"16,0 0 43-16,0 0 69 15,170 32-8-15,-143 1-110 16,-14 7-51-16,-13 5-96 16,-13 34-82-16,-31-14-218 15,-1-4-613-15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3:22.40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370 727 1023 0,'0'0'1106'0,"0"0"-911"16,0 0-141-16,0 0 70 16,0 0 134-16,0 0-109 0,0 0-62 15,-154-78-47 1,111 113-39-16,-6 15 12 0,7 15-4 15,2 2-1-15,15 3 2 16,11-6 13-16,11-8-22 16,3-10-1-16,14-12-61 15,20-11-21-15,14-17-41 16,3-6-41-16,8-18 8 16,-4-29-24-16,-2-18 78 15,-10-18 36-15,-7-12 16 16,-13-13 50-16,-6-13 29 15,-11-9 31-15,-3 0 64 16,-3 12 19-16,0 16-2 16,0 25 19-16,0 31-20 0,0 21 11 15,0 25-57 1,0 6-58-16,14 47-9 0,1 51-7 16,-2 45 46-16,1 2-13 15,-11-10-52-15,0-20 32 16,0-29-30-16,0 2 5 15,5-1-11-15,1-18 3 16,-3-18-76-16,-1-23-74 16,-5-12-399-16,0-22-184 0</inkml:trace>
  <inkml:trace contextRef="#ctx0" brushRef="#br0" timeOffset="168">156 463 2338 0,'0'0'498'0,"0"0"-498"15,0 0 0-15,0 0 56 16,286-36-56-16,-168 24-32 16,-17 4-487-16</inkml:trace>
  <inkml:trace contextRef="#ctx0" brushRef="#br0" timeOffset="504">1212 142 2210 0,'0'0'345'16,"0"0"-297"-16,0 0 102 16,-56 203 82-16,16-85-108 15,-2 15-60-15,-4 7-35 16,0 2 37-16,4-6-56 0,2-10 2 15,10-13 9-15,7-19-21 16,11-20-70-16,12-26-134 16,0-23-448-16,6-25-879 0</inkml:trace>
  <inkml:trace contextRef="#ctx0" brushRef="#br0" timeOffset="891">1447 763 2282 0,'0'0'334'0,"0"0"-305"0,0 0 25 16,0 0 61 0,0 0-24-16,0 0-33 0,114 201-43 15,-111-134 42 1,-3-4-56-16,0-9 0 0,0-14 16 15,0-15-17-15,0-15-1 16,-3-10-7-16,0-10-6 16,3-33-2-16,0-16-62 15,6-15 33-15,31-5 35 16,8 5-19-16,8 12 19 16,-4 21 4-16,0 23 6 15,-10 18 96-15,-6 6-63 16,-7 38 12-16,-9 15 16 15,-3 12-46-15,-8 0 7 16,3-6-13-16,-2-13-9 0,9-10-31 16,11-23-237-16,-1-17-342 15,3-2-127-15</inkml:trace>
  <inkml:trace contextRef="#ctx0" brushRef="#br0" timeOffset="1893">2377 763 2230 0,'0'0'500'16,"0"0"-374"-16,0 0 44 0,0 0 37 15,-196 146-86 1,137-72-57-16,16 1-33 0,20-6-30 16,23-8-2-16,0-17-54 15,40-11-36 1,11-22-37-16,9-11-98 0,-4-9 10 15,-8-29 76-15,-11-9 83 16,-11-5 57-16,-10 4 55 16,-10 13 103-16,-6 8 110 15,0 11-63-15,0 12-87 16,0 4-42-16,0 0-59 16,0 29-17-16,10 21 3 15,9 18-3-15,12 17 16 16,8 13-16-16,7 7 27 15,2 4-14-15,-2 0-12 0,-10-4 10 16,-16-6-11 0,-20-8 0-16,0-9 9 0,-33-10-9 15,-22-14-2-15,-7-10-7 16,-1-20 9-16,7-15-4 16,8-13 4-16,11-16-1 15,11-36-5-15,16-26-42 16,10-42-34-16,27-47-20 15,41-42-57-15,8 17-50 16,-1 36-55-16,-13 52 5 16,-6 32 75-16,10-10 72 15,8-10 79-15,8-18 23 16,0 1 10-16,-9-1 95 16,-11 4 26-16,-13 7 28 15,-13 7-11-15,-16 22-43 16,-20 16 50-16,0 25 93 15,-23 15-83-15,-24 14-33 0,-5 0-94 16,-4 39 11-16,2 13 0 16,6 15-14-16,14 10-2 15,6 5-22-15,8 7 5 16,11 3-6-16,3 2 4 16,3 3-4-16,3-3 7 15,0-2-7-15,0-8-7 16,0-11-10-16,0-12 4 15,0-17 7-15,0-19-59 16,0-12 19-16,0-13 6 16,6 0-1-16,14-30-1 0,12-18 26 15,7-4 16 1,7-3-12-16,4 5 10 0,-4 14 2 16,-4 16 0-16,-5 20 17 15,-2 0 30-15,-2 14-46 16,-4 21 28-16,4 6-2 15,-1 0-20-15,5-7-7 16,2-11 0-16,4-17-25 16,-4-6-28-16,1-18-8 15,-9-22 18-15,-3-14 42 16,-13-3-28-16,-4 10 29 16,-11 12 15-16,0 14 84 0,0 21 9 15,0 0-62 1,0 36-31-16,-3 20 31 0,3 9-32 15,0-2 5 1,0-5-19-16,19-14-10 0,1-14-41 16,3-17-84-16,-11-13-167 15,-1-13-225-15,-11-20-179 0</inkml:trace>
  <inkml:trace contextRef="#ctx0" brushRef="#br0" timeOffset="2014">3473 528 1899 0,'0'0'737'0,"0"0"-737"16,0 0-73-16,0 0-8 15,0 0-119-15,0 0-759 0</inkml:trace>
  <inkml:trace contextRef="#ctx0" brushRef="#br0" timeOffset="2396">4161 822 2320 0,'0'0'485'0,"0"0"-455"16,0 0 21-16,0 0 82 15,-206 18 16-15,157 14-50 16,13 14-87-16,10 2 24 0,15 6-11 15,11-1-23-15,0 1-2 16,34-14-2-16,14-11-47 16,8-16-71-16,7-13-157 15,-1-13 12-15,-11-28-31 16,-8-12 90-16,-16 0 161 16,-11 5 45-16,-12 13 225 15,-4 12 101-15,0 15-20 16,0 8-63-16,0 0-114 15,0 26-88-15,0 14 24 16,0 12-41-16,18 1-2 16,16-4-22-16,5-8-75 0,7-14-64 15,-7-12-242 1,-13-15-573-16</inkml:trace>
  <inkml:trace contextRef="#ctx0" brushRef="#br0" timeOffset="2647">3706 293 1763 0,'0'0'609'16,"0"0"-567"-16,0 0-27 15,0 0 133-15,180-72 121 0,-137 69-38 16,-4 3-111-1,-7 3-18-15,-5 21-42 0,2 2-6 16,8 2-11-16,5-8-35 16,16-12-16-16,60-29-70 15,-10-25-270-15,-6-22-752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3:27.91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0 681 1689 0,'0'0'238'16,"0"0"-200"-16,0 0-30 16,0 0 25-16,0 0 90 15,0 0-6-15,89-56-76 0,-30 8-41 16,0-10-1-1,-3-12-43-15,-7-7 31 0,-13-3 5 16,-13 2 16-16,-14 7 11 16,-6 10 71-16,-3 21 33 15,0 11 57-15,0 16-37 16,0 13-29-16,0 15-42 16,0 65-71-16,0 54 29 15,0 15-1-15,0-8-16 16,-3-14 30-16,0-30-41 15,3 5-2-15,0 2 30 16,0-18-29-16,0-25-1 0,0-13-9 16,0-27-118-1,14-14-333-15,-2-7-533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3:30.34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2533 0,'0'0'296'0,"0"0"-296"16,0 0-153-16,0 0 77 15,0 0-292-15,0 0-1602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3:30.46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2483 0,'0'0'567'0,"0"0"-567"16,0 0-7-16,0 0-140 15,0 0-1069-15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3:29.98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697 209 1964 0,'0'0'360'0,"0"0"-179"16,0 0 47-16,0 0-8 15,0 0-51-15,-102-172-75 16,67 148-55-16,-4 11-25 0,-1 13-13 16,4 0 19-16,-1 37-13 15,5 28-6 1,7 21-1-16,5 23 10 0,6 15-2 15,5 12 14-15,5 5-21 16,4-1 19-16,0-2 34 16,0-8-52-16,0-11 14 15,10-16 2-15,-1-15-7 16,-6-17-4-16,2-18-7 16,-5-14-3-16,0-13 3 15,0-11-126-15,-27-15-136 16,1 0-395-16,0-28-356 0</inkml:trace>
  <inkml:trace contextRef="#ctx0" brushRef="#br0" timeOffset="187">0 924 2242 0,'0'0'479'16,"0"0"-468"-16,0 0 13 15,0 0 73-15,193-24-11 16,-111 14-44-16,6 0-42 16,7 5-91-16,19-17-116 15,-18 5-414-15,-22-7-1331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3:28.44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0 705 1957 0,'0'0'298'0,"0"0"-222"15,0 0-23-15,0 0 118 16,224-149-98-16,-134 78-57 0,-2-8-16 15,-6-3-85 1,-14 0 5-16,-22 4 58 0,-20 16 22 16,-22 12 46-16,-4 18 33 15,-7 15 49-15,-25 11 36 16,-11 6-82-16,-10 20-47 16,-3 31-2-16,1 19 4 15,7 18 33-15,11 10-58 16,15 8-1-16,8 0 26 15,14 0-36-15,0-3 6 16,0-9-7-16,0-10 0 16,0-15 8-16,6-19-8 15,2-18-18-15,-5-17 4 0,0-15-14 16,3-2 28 0,7-39-7-16,7-16-2 0,9-7-9 15,10 1 15 1,10 7-12-16,1 18 7 0,-7 18 2 15,-4 20-2-15,-10 0 8 16,-9 20 13-16,-10 22 31 16,-7 1-44-16,-3 8 0 15,0-7-2-15,0-4-50 16,29-9-119-16,0-10-463 16,5-13-178-16</inkml:trace>
  <inkml:trace contextRef="#ctx0" brushRef="#br0" timeOffset="827">1145 695 1899 0,'0'0'525'0,"0"0"-385"16,0 0 73-16,0 0-16 15,-179-23-53-15,139 43-62 16,10 24-64-16,7 9-16 15,14 7-2-15,9 3 0 16,0-4-9-16,26-5 3 16,13-16-48-16,13-14-52 15,4-22-87-15,0-2 12 16,-4-26 26-16,-7-21 68 0,-11-12 85 16,-12 3-10-16,-8 7 12 15,-11 13 103-15,-3 17 41 16,0 19 43-16,0 0-105 15,0 21-82-15,3 19 25 16,14 6-14-16,6-2-11 16,9-4 0-16,1-19-73 15,3-11-3-15,-1-10 5 16,-1-10-10-16,-2-24 51 16,-5-14-22-16,-1-2 52 15,-3 3 14-15,-7 12-2 16,-4 11 13-16,-1 18 12 15,-5 6-13-15,5 19 31 0,-8 24-43 16,0 11-1 0,0 7 11-16,-3-3-22 0,0-5 1 15,0-19-1-15,0-14 0 16,0-16-5-16,0-4 13 16,0-18-4-16,0-27-1 15,0-14-3-15,0-5-1 16,14-1-5-16,8 5 6 15,10 14-6-15,2 14 6 16,2 19 0-16,-4 13 24 16,1 13 11-16,-4 33 14 15,-6 13-31-15,0 9-17 16,-6-3 67-16,-4-6-67 16,-4-15 7-16,-1-14 14 15,-5-16-21-15,-3-14 19 0,0 0 2 16,0-29-9-1,-8-19-2-15,5-11-11 0,3-11-11 16,0-4-2-16,17 7-14 16,20 8 5-16,5 17 5 15,1 25 4-15,-1 17 13 16,-2 11 39-16,-9 41 20 16,0 14 7-16,-2 15-7 15,-7-2 7-15,-2-3-26 16,0-9-25-16,-6-15 6 15,-5-20-21-15,-6-18-90 16,-3-14-19-16,0-8-128 0,-20-21-554 16</inkml:trace>
  <inkml:trace contextRef="#ctx0" brushRef="#br0" timeOffset="1000">1096 188 2723 0,'0'0'316'15,"0"0"-316"-15,0 0-50 16,239 136 11-16,-129-84-143 16,-11-10-630-16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3:33.36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0 260 2364 0,'0'0'306'15,"0"0"-266"-15,170 0-32 16,-71 0 87-16,14 0-27 16,18 0-27-16,10 0 9 15,4 0-14-15,-6 0-18 16,-10 0-18-16,-28 0 1 15,-29-6 22-15,-29 3-23 16,-26 0 0-16,-17-6 82 0,-5-5 14 16,-33-8-58-16,-12-4-29 15,-9-2-8-15,-3-6 35 16,-1 5-36-16,12-1 0 16,8 6 28-16,14 7-9 15,16 5 8-15,10 9-1 16,3 3-14-16,12 0-24 15,30 13-6-15,11 12 18 16,13 12 24-16,2-3-23 16,-3 6 0-16,-5 0-1 15,-7-3 1-15,-18 3 39 16,-16-2-40-16,-19 0 0 16,-3 4 52-16,-51-1-51 0,-25 3-1 15,-9-4-52-15,-14-12-113 16,23-10-502-16,30-18-1778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3:32.45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436 156 1573 0,'0'0'273'16,"0"0"-178"-16,0 0-7 16,0 0 77-16,0 0 54 0,0 198-85 15,-3-102-60 1,0 8 14-16,3-4-36 0,0-8-3 15,0-14 10-15,0-13-52 16,0-14 12-16,0-16-19 16,0-15 0-16,0-10 27 15,0-10-10-15,0 0-1 16,-8-24-16-16,-4-17-52 16,-4-15 6-16,-1-15 20 15,0-9-10-15,5-14 29 16,1-11-39-16,8-5 34 15,3 1 6-15,0 12-12 16,29 13 18-16,14 24 4 0,16 19-4 16,11 19 48-1,7 17-48-15,11 5 31 0,2 3 19 16,-2 26-14-16,-9 9-1 16,-14 7-12-16,-16 2-7 15,-16 6 52-15,-20-1-55 16,-13 1-4-16,-23 4 31 15,-40-7-38-15,-19-1 23 16,-9-10-20-16,-4-9-4 16,10-9 26-16,16-15-26 15,18-6-1-15,17 0 36 16,21 0-24-16,13-4 8 16,7-4-20-16,39-1-17 15,19 3-2-15,14 6 13 16,6 0 6-16,-6 17 15 15,-8 18-8-15,-11 13-1 16,-15 8-1-16,-8 6-4 0,-5-1 25 16,-2-5-13-16,-1-8-13 15,-3-14 6-15,1-9-6 16,-1-17-95-16,-4-8-204 16,-5-11-58-16,-14-15-623 0</inkml:trace>
  <inkml:trace contextRef="#ctx0" brushRef="#br0" timeOffset="383">79 82 1378 0,'0'0'354'0,"0"0"-224"15,0 0 50-15,0 0 94 16,0 0-138-16,0 0 40 15,0 0-40-15,-6 171-41 0,6-76 41 16,0 7-69-16,-17 5-32 16,-2-4 24-16,-1-7-58 15,6-6 15-15,11-14-16 16,3-17-14-16,0-11-53 16,53-23-257-16,-1-9-397 15,1-16-1200-15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3:37.17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435 210 1264 0,'0'0'504'16,"0"0"-406"-16,0 0 43 16,0 0 94-16,0 0-19 15,0 0-28-15,0 0-115 16,-6-76-5-16,6 76 37 16,0 0-63-16,0-2-18 15,0 2-14-15,0 0-2 16,0 0-4-16,0 0-4 15,0 0 0-15,0 0 20 16,0 0-19-16,0 0-1 0,0 0 22 16,0 0-11-16,0 0 21 15,0 0-32-15,0 0 0 16,0 0 6-16,0 0-6 16,0 0 0-16,0 0-1 15,0 0 2-15,0 0 11 16,0 0-12-16,0 0-2 15,0 0-14-15,0 0 16 16,0 0-1-16,0 0 0 16,0 0 2-16,0 0-12 15,0 0 11-15,0 0 0 16,0 0-16-16,0 0 16 16,0 0-9-16,0 0 3 0,0 0 6 15,0 0-21-15,0 0 15 16,0 0 6-16,0 0 0 15,0 0 1-15,0 0-2 16,0 0 1-16,0 0-1 16,0 0-13-16,0 0-22 15,0 0-34-15,0 0 52 16,0 0-18-16,0 0 14 16,0 0 0-16,0 0 17 15,0 0-14-15,0 0 16 16,0 0 3-16,0 0-9 15,0 0 18-15,0 0-10 0,0 0 2 16,0 0 5 0,0 0 43-16,0 0-49 0,0 0 18 15,0 0 40-15,0 0-31 16,0 0 3-16,0 0-8 16,0 0-14-16,0 0 17 15,0 0-25-15,0 10 0 16,0 24 18-16,0 8-9 15,0 19 17-15,0 14 5 16,0 9-7-16,0 6 22 16,-3 0-46-16,0-5 0 15,-4-6 11-15,3-8-11 16,1-12 0-16,-3-11 7 0,3-14-5 16,-5-10 14-1,5-11-16-15,3-11 0 0,-3-2 32 16,3-7-11-16,-3-28-21 15,3-9-17-15,0-15 17 16,0-12-19-16,0-8-8 16,0-9 0-16,0-6 18 15,0-4 3-15,0 3 0 16,0 4-18-16,0 16 24 16,0 12-18-16,6 16 3 15,11 14 15-15,3 10 19 16,5 11-19-16,9 6-1 15,2 4 1-15,10 2 15 0,2 0 15 16,1 0-30 0,1 0 0-16,-1 0 21 0,-4 0-20 15,1 4 7-15,-7 9-7 16,-2-1 7-16,-8 2 22 16,-2 8-29-16,-7 1-1 15,-8 6 38-15,-1 7-29 16,-11 5-8-16,0 6 14 15,0 3-14-15,-20 2 29 16,-20 0-30-16,-16-3 0 16,-3-3 18-16,-3-9-18 15,4-9-9-15,8-9 9 0,15-7 0 16,12-12 31 0,6 0-31-16,7 0 0 0,7 0 15 15,3-4-15-15,0-4-12 16,0 2 11-16,0 3 2 15,10 0-2-15,10 3-4 16,3 0-3-16,6 0 0 16,0 18 16-16,7 9-8 15,3 1 0-15,4 9 0 16,0 1 21-16,-1 6-21 16,1 0 0-16,-4 0 19 15,-2 0 2-15,-6-6-20 16,0-5 7-16,-8-7-8 0,-8-8 7 15,-2-6-7 1,-6-5 0-16,0-5 0 16,-4-2-21-16,0 0-51 0,-3-9-75 15,3-12-313-15,-3-5-575 0</inkml:trace>
  <inkml:trace contextRef="#ctx0" brushRef="#br0" timeOffset="654">148 77 1204 0,'0'0'333'0,"0"0"-123"15,0 0-46-15,0 0 85 16,0 0-39-16,0 0-78 0,0 0-39 16,-14-29-32-1,11 58-23-15,-3 22 53 0,-5 18-14 16,5 13 6-16,0 8-3 15,2 2-19-15,4 0-19 16,0-4-8-16,-3-6-7 16,3-8-6-16,-4-9-21 15,-2-7 0-15,-4-5-1 16,-2-6-87-16,-11 7-223 16,3-13-405-16,0-12-542 0</inkml:trace>
  <inkml:trace contextRef="#ctx0" brushRef="#br0" timeOffset="1253">1644 1156 2189 0,'0'0'529'15,"0"0"-484"-15,0 0-44 16,0 0 132-16,0 0-30 0,0 0-28 16,0 0-50-1,121 65-19-15,-72-50 17 0,-4 3-23 16,-5-4 9-16,-11 4-8 16,-10 3-1-16,-14 5 0 15,-5 7-1-15,-20 11 1 16,-33 5 8-16,-12 9 2 15,-7-4-2-15,-1 0-8 16,14-11 9-16,17-6-27 16,19-13 16-16,17-7-158 15,6-17-198-15,26 0-273 16,7 0-1132-16</inkml:trace>
  <inkml:trace contextRef="#ctx0" brushRef="#br0" timeOffset="1604">2312 1089 1888 0,'0'0'354'0,"0"0"-237"16,0 0-76-16,0 0 209 15,0 0 18-15,-132 179-146 16,123-120-70-16,9-3-35 16,3-6-16-16,36-6 18 15,20-10-19-15,20-15-6 16,12-9-32-16,8-10-6 16,-8-6 11-16,-9-33 4 0,-26-8 29 15,-24-10 2-15,-26-9 20 16,-6 1 35-16,-34 6 9 15,-26 12-26-15,-13 17-34 16,2 19-6-16,-11 11-208 16,20 8-406-16,19 13-1568 0</inkml:trace>
  <inkml:trace contextRef="#ctx0" brushRef="#br0" timeOffset="1869">2111 1672 2027 0,'0'0'686'16,"0"0"-540"-16,0 0-138 15,0 0 168-15,0 0 10 16,0 0-128-16,-215 188-58 16,116-96-28-16,17-16-324 15,17-19-1242-15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3:41.82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0 164 1685 0,'0'0'259'0,"0"0"-106"16,0 0-68-16,0 0 79 15,0 0-21-15,0 0-69 16,76-118-16-16,-30 91-58 15,5 10 0-15,0 15 26 16,-6 2-26-16,-8 19 1 16,-12 31-1-16,-11 20 0 15,-14 5 47-15,0 7-47 16,-24 0 9-16,-11-4 21 0,-5-14-2 16,1-11-6-16,5-17-13 15,6-16 5-15,5-14 46 16,9-6-60-16,11-10 0 15,3-34-14-15,6-8-65 16,34-12-32-16,13-4-24 16,9 3-6-16,6 3 16 15,-2 10 10-15,-7 7 79 16,-10 11 36-16,-16 3 59 16,-10 14 96-16,-20 8 38 15,-3 9-7-15,-6 4 18 16,-37 36-91-16,-10 15 17 0,-6 16-13 15,10 3-37-15,13 0-27 16,24-9-26-16,12-12-20 16,19-11 8-16,44-17-15 15,34-16-31-15,55-9-80 16,56-30-391-16,-22-14-442 16,-25 0-831-16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0:00.31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39 26 1659 0,'0'0'336'16,"0"0"-188"-16,0 0-81 15,0 0 55-15,0 0 33 16,0 0 26-16,0 0-120 16,128-21-32-16,-69 16-10 15,6 5-19-15,20 0-37 16,-12 0-172-16,-18 0-333 0</inkml:trace>
  <inkml:trace contextRef="#ctx0" brushRef="#br0" timeOffset="268">0 361 1672 0,'0'0'346'0,"0"0"-161"16,0 0-71-16,0 0 81 15,0 0 20-15,0 0-51 16,0 0-82-16,147 25-14 16,-16-25-68-16,-16-6-83 15,-13-15-645-15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3:42.60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359 322 1744 0,'0'0'356'16,"0"0"-133"-16,0 0-5 15,0 0 32-15,0 0-126 16,0 0-74-16,0 0 25 15,122 0-16-15,-45 0-6 16,16 0-13-16,12 0-34 16,12 0-6-16,10 0 0 0,9 0 0 15,-6 0 0 1,-8 0 0-16,-18 0 2 16,-22 0 11-16,-19 0-12 0,-25 3-1 15,-14-3 0-15,-15 0 0 16,-9 0 42-16,0 0 3 15,-6-21-4-15,-14-6 13 16,-7-1-36-16,1-5 14 16,-3 4-4-16,3-1-10 15,4 9 27-15,5 7-28 16,3 3 13-16,5 5 6 16,5 1-26-16,4 5-8 15,0 0-2-15,0 0 1 16,13 22-7-16,21 9 12 15,8 4-6-15,10 5 3 16,4-6-2-16,-1-1-1 16,1-1 0-16,-7-5 1 0,-13 2 12 15,-19 4-11-15,-17-1 14 16,-20 10-1-16,-42 2-6 16,-17 4-18-16,-6-8-1 15,-10-5-68-15,23-8-105 16,20-15-637-16</inkml:trace>
  <inkml:trace contextRef="#ctx0" brushRef="#br0" timeOffset="465">0 0 1590 0,'0'0'393'16,"0"0"-147"-1,0 0 6-15,0 0-19 0,0 0-57 16,0 0-33-16,0 0-73 15,34 71 27-15,-17-6-29 16,-9 11-31-16,-8 7 23 16,0 3-60-16,0-10 0 15,0-5-1-15,9-15-31 16,43-3-110-16,-2-17-380 16,1-16-455-16</inkml:trace>
  <inkml:trace contextRef="#ctx0" brushRef="#br0" timeOffset="1094">144 375 1360 0,'0'0'360'0,"0"0"-221"16,0 0 41-16,0 0 136 16,0 0-96-16,0 0-77 0,0 0-48 15,-43-6-65 1,86 0-10-16,68-11-20 0,-10-2-179 16,4-1-755-16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3:44.41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587 545 1527 0,'0'0'230'0,"0"0"-137"15,0 0 13 1,0 0 79-16,28-195 28 0,-28 148-28 15,0 6-99-15,-9 8 11 16,-24 13-28-16,-10 9-6 16,-5 11 13-16,-5 6-58 15,1 40-17-15,-1 31 51 16,7 41-26-16,10 4 3 16,16 16-8-16,8 0-10 15,12-23 34-15,0 5-45 16,0-14 1-16,0-11-3 15,6-18 10-15,-6-10-9 16,0-14 1-16,0-12-79 16,0-11-133-16,0-13-283 15,-6-17-136-15</inkml:trace>
  <inkml:trace contextRef="#ctx0" brushRef="#br0" timeOffset="158">0 960 1877 0,'0'0'298'16,"0"0"-231"-16,0 0 45 15,202 0 63-15,-106-2-138 16,54-22-37-16,-22 0-318 16,-17 1-1018-16</inkml:trace>
  <inkml:trace contextRef="#ctx0" brushRef="#br0" timeOffset="416">1284 0 2067 0,'0'0'334'16,"0"0"-260"-16,0 0 61 15,-184 164 83-15,119-66-64 16,5 16-26-16,12 13-86 16,17 3 0-16,22-8 20 15,9-17-46-15,17-16-16 16,29-15-49-16,39-9-234 16,-9-25-311-16,-11-13-524 0</inkml:trace>
  <inkml:trace contextRef="#ctx0" brushRef="#br0" timeOffset="636">1358 401 2266 0,'0'0'269'0,"0"0"-202"15,0 0 3-15,0 0 106 16,0 0-6-16,116 167-73 15,-62-122-62-15,2-8 8 0,-2 0-43 16,-9-9-15 0,-8 0-39-16,-9 9-212 0,-8-4-435 15,-8-9-996-15</inkml:trace>
  <inkml:trace contextRef="#ctx0" brushRef="#br0" timeOffset="841">1720 413 2004 0,'0'0'310'0,"0"0"-247"16,0 0 98-16,0 0 46 16,-130 206-83-16,85-131-42 15,-10 3-63-15,-1-5-19 0,-3-4 0 16,7-11-75-16,10-17-148 15,11-12-394-15,12-23-1129 0</inkml:trace>
  <inkml:trace contextRef="#ctx0" brushRef="#br0" timeOffset="1097">1905 177 2331 0,'0'0'336'0,"0"0"-272"15,0 0 39-15,0 0 105 16,0 0-73-16,178 123-32 16,-124-60-71-16,-7 12 0 15,-7 14-26-15,-22 16-6 16,-18 3 3-16,0 6-3 15,-55 45-103-15,-10-29-186 16,-5-24-475-16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3:47.62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470 783 1650 0,'0'0'258'0,"0"0"-175"0,0 0-67 16,0 0 150-16,0 0 26 15,0 0-70 1,6-124-30-16,-41 101-49 0,-12 5 16 16,-5 9 5-16,-7 9-57 15,-1 0 7-15,1 20-14 16,11 16 1-16,11 8-8 16,14 6 7-16,14 0 0 15,9 1 0-15,6-1-38 16,31-6 14-16,8 0-14 15,12-5 5-15,0-4 24 16,0-2-18-16,-9-4 27 16,-11-3 0-16,-21 3-19 0,-16 1 19 15,-3 0 0-15,-42 2 0 16,-18-3 31-16,-10-5-29 16,2-12 59-16,9-6-12 15,9-6-43-15,21 0-6 16,32-35-30-16,0-7-233 15,29-5-491-15</inkml:trace>
  <inkml:trace contextRef="#ctx0" brushRef="#br0" timeOffset="274">901 0 2145 0,'0'0'318'0,"0"0"-288"16,0 0-10-16,-35 258 64 15,12-77 24-15,0-8 6 16,4-11-78-16,5-23-5 16,0-36 9-16,-1 11-25 15,1 5 16-15,1-20-31 16,1-16 0-16,1-21 9 15,5-18-9-15,3-17-77 16,3-27-114-16,0 0-424 16,0-12-443-16</inkml:trace>
  <inkml:trace contextRef="#ctx0" brushRef="#br0" timeOffset="619">1776 813 1677 0,'0'0'401'0,"0"0"-221"15,0 0 15-15,0 0 73 16,0 0-51-1,0 0-102-15,-181-119-25 0,138 119-51 16,-5 0 21-16,2 27-17 16,1 28-23-16,2 18 32 15,10 17-51-15,13-2 23 16,20-2 13-16,0-12-35 16,36-16 3-16,30-16-5 15,22-23 0-15,24-19-12 16,48-28-42-16,-22-26-290 15,-24 1-1060-15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3:50.17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128 393 1652 0,'0'0'237'0,"0"0"-120"16,0 0-57-16,0 0 31 15,0 0 109-15,-43 237-28 16,40-122-105-16,0 2-17 15,3-1 2-15,0-13 11 0,0-14-33 16,0-19-6-16,6-20-23 16,2-17 12-16,-5-18-11 15,0-15-2-15,-3 0 27 16,0-30-27-16,0-26-23 16,0-21-42-16,0-17 36 15,0-18 4-15,-20-35-56 16,0 8 37-16,-5-10 20 15,2 4 24-15,12 36-1 16,11 0 2-16,0 33 53 16,40 27 22-16,19 27-61 15,17 22 34-15,4 0 5 16,2 19-15-16,0 20-23 16,-13 11-5-16,-19 6 2 0,-21 11 17 15,-22 5-21-15,-7 7-6 16,-36 4 4-16,-23-7 4 15,-13-8-1-15,-4-12-1 16,5-17-9-16,9-16 0 16,8-17-70-16,26-12-123 15,11-25-306-15,17-11-789 0</inkml:trace>
  <inkml:trace contextRef="#ctx0" brushRef="#br0" timeOffset="263">1136 0 2096 0,'0'0'297'0,"0"0"-195"0,0 0-40 15,-124 182 143-15,78-17-17 16,14 45-39-16,12 11-50 15,20-38-66-15,0-51 17 16,0-47 8-16,16-11-58 16,11 10-1-16,5-7-16 15,13 4-51-15,28-16-115 0,-10-24-317 16,-12-24-462-16</inkml:trace>
  <inkml:trace contextRef="#ctx0" brushRef="#br0" timeOffset="721">2099 754 1945 0,'0'0'465'15,"0"0"-389"-15,0 0-30 16,0 0 70-16,-137-166 148 0,90 159-99 16,-10 7-90-16,-6 32-31 15,-4 33-43-15,2 23 43 16,13 7 28-16,16 1-66 16,19-7 2-16,17-15-8 15,20-16 0-15,33-17-6 16,19-23-65-16,10-18-31 15,6-6-44-15,-3-38-46 16,-12-15 3-16,-22-6 103 16,-17 0 86-16,-18 10 4 15,-16 14 115-15,0 14 51 16,0 21 38-16,-10 6-112 0,-7 27-32 16,5 28 2-16,1 10-6 15,8 6-3-15,3-3-47 16,6-10 5-16,25-11-15 15,8-11-82 1,23-27-156-16,-13-9-414 0,-3 0-1608 0</inkml:trace>
  <inkml:trace contextRef="#ctx0" brushRef="#br0" timeOffset="1065">3428 147 2388 0,'0'0'342'16,"0"0"-304"-16,0 0-29 16,0 0 195-16,-137 153-26 15,41-61-119-15,-17 11-31 16,-9 3 23-16,8-6-33 15,19-15 0-15,26-13 1 16,30-14-17-16,22-11 15 16,17-5-16-16,20-4-1 15,28 0 9-15,15-3 3 16,13 1-12-16,6-4 10 16,-3 1-9-16,1-4 11 15,-4 0-12-15,-5 1-57 0,22-4-97 16,-22-6-499-16,-14-10-1285 15</inkml:trace>
  <inkml:trace contextRef="#ctx0" brushRef="#br0" timeOffset="1389">3943 188 2094 0,'0'0'317'16,"0"0"-213"-16,0 0-87 0,0 0 87 16,0 0 70-16,0 0 13 15,0 0-37-15,104 184-98 16,-49-79 22-16,12 10 12 15,1 4-30-15,7-8 14 16,10-8-59-16,0-12 14 16,-3-11-20-16,-3-12-5 15,-17-13-18-15,-9 5-92 16,-24-22-256-16,-20-8-589 0</inkml:trace>
  <inkml:trace contextRef="#ctx0" brushRef="#br0" timeOffset="1623">3982 1234 2505 0,'0'0'367'0,"0"0"-306"15,0 0-52-15,157-181 70 16,-62 89 12-16,13-15-53 15,3-8-11-15,0-3-12 16,-15 12-15-16,-25 21 1 0,-21 23-1 16,-30 27-73-1,-14 18-214-15,-6 10-623 0</inkml:trace>
  <inkml:trace contextRef="#ctx0" brushRef="#br0" timeOffset="2434">6195 286 1625 0,'0'0'300'0,"0"0"-211"15,0 0 48-15,0 0 184 16,0 0-41-16,0 0-152 16,0 0-25-16,0-6 11 15,0 6-44-15,-17 2-8 16,-22 27-53-16,-24 19-9 15,-11 20 3-15,-14 15-3 0,-5 4-21 16,8 2 12 0,6-7 9-16,11-7-6 0,9-16 7 15,13-10-1-15,7-8 10 16,16-11-2-16,6-9-16 16,14-3 8-16,3-7 0 15,0 2 23-15,14 1-16 16,15 3 19-16,7 6 29 15,10 2-46-15,-1 4 37 16,8 3-22-16,2 3-13 16,4 4 35-16,4-2-45 15,-1-6 21-15,-3 3 1 16,-3-9-14-16,-7-4-10 0,-7-4 1 16,-8-7 0-16,-16-1-15 15,-18-9-25-15,0 0-192 16,-6 0-754-16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3:54.22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53 1535 2490 0,'0'0'354'0,"0"0"-296"16,0 0-25-16,222-15-33 16,-146 9-9-16,22 6 1 15,-20 0-315-15,-22 0-508 0</inkml:trace>
  <inkml:trace contextRef="#ctx0" brushRef="#br0" timeOffset="152">0 2033 2826 0,'0'0'480'15,"0"0"-462"-15,0 0 11 16,173-17-29-16,-26-7-58 15,-11 2-280-15,-12 10-1185 16</inkml:trace>
  <inkml:trace contextRef="#ctx0" brushRef="#br0" timeOffset="782">2003 689 1672 0,'0'0'200'0,"0"0"-106"15,0 0 62-15,0 0 34 16,0 0-10-16,-205 74-109 16,163 14-12-16,5 39 3 15,23 40-37-15,14 41 17 0,3 10-10 16,31-39-20-1,-8-41 26-15,-10-43-31 0,-2-9-5 16,-5 14 1-16,-9 6 7 16,0 2-10-16,-6-13 1 15,-30-22-1-15,-10-16 46 16,-10-22 7-16,-6-14 16 16,-4-18 8-16,1-3-69 15,0-11 22-15,5-23-18 16,15-2-12-16,19 1 0 15,26 1-184-15,3 7-160 16,29 6-318-16</inkml:trace>
  <inkml:trace contextRef="#ctx0" brushRef="#br0" timeOffset="1188">2342 2681 2096 0,'0'0'478'16,"0"0"-430"-16,0 0-47 15,0 0 196-15,0 0-13 16,-37-151-69-16,-5 151-46 16,-14 0-69-16,1 33 31 15,-4 24 10-15,6 10-22 16,13 10 41-16,14-4-53 15,20-2 4-15,6-15-11 0,26-13-6 16,33-15-12-16,13-22-49 16,16-6-61-16,-2-27-21 15,-5-20 4-15,-14-3 72 16,-22 5 71-16,-16 13 2 16,-15 15 72-16,-11 17 41 15,-3 0-47-15,0 17 16 16,0 25-16-16,-3 1 0 15,0 5-22-15,3-11-38 16,0-10-12-16,3-9-57 16,36-18-160-16,-4-26-319 15,-2-14-1022-15</inkml:trace>
  <inkml:trace contextRef="#ctx0" brushRef="#br0" timeOffset="1801">2331 0 1525 0,'0'0'268'0,"0"0"-163"16,0 0 56-16,0 0 81 15,0 0-102-15,0 0-41 16,0 0 29-16,0 123-59 15,0-37 10-15,0 10 4 16,0-2-42-16,0 8 23 16,0-7-47-16,0-5-16 15,0-10 8-15,0-15-9 16,0-21-1-16,0-15 0 16,0-19-8-16,-3-10-5 15,0-4 14-15,3-31-1 0,-3-12 0 16,3-3-29-16,0 0 22 15,3 2 7-15,23 13-5 16,3 9-8-16,7 10 11 16,4 11 2-16,-1 5 1 15,-2 5-25-15,-9 31 14 16,-5 9 10-16,-17 8 1 16,-6 5 0-16,0-2 1 15,-19 1 23-15,-19-15 33 16,-5-5-57-16,-7-20 18 15,4-8-1-15,1-9-16 0,8 0-2 16,-5-19-27-16,10-8-328 16,2-1-1400-16</inkml:trace>
  <inkml:trace contextRef="#ctx0" brushRef="#br0" timeOffset="2486">3611 1616 1431 0,'0'0'248'0,"0"0"-171"16,0 0 55-16,0 0 67 15,10-161-9-15,-14 130-43 16,-24 3-54-16,-9 5-27 16,-8 11 1-16,-12 10-21 15,3 2 9-15,-5 14-22 16,5 32-12-16,9 28 46 15,13 18-37-15,12 23 36 0,17 7 0 16,3 3-56-16,0-7 11 16,0-9-21-16,0-11 1 15,0-16 15-15,0-11-16 16,-14-15-46-16,-5-9-109 16,-10-12-191-16,2-13-193 15,4-21-487-15</inkml:trace>
  <inkml:trace contextRef="#ctx0" brushRef="#br0" timeOffset="2648">2799 2012 1756 0,'0'0'264'16,"0"0"-155"-16,0 0-76 16,0 0 115-16,194 0-37 15,-109-2-67-15,6-4-44 16,37-15-83-16,-26 0-300 15,-17-6-1509-15</inkml:trace>
  <inkml:trace contextRef="#ctx0" brushRef="#br0" timeOffset="2909">4116 933 2058 0,'0'0'273'0,"0"0"-208"16,0 0 0-16,0 0 96 15,-170 193 12-15,107-38-33 16,18 2-84-16,11-12 24 16,22-19-12-16,12-26-20 15,0 9-15-15,9 6-32 16,20-18-1-16,18-17-66 15,34-24-290-15,-8-23-321 16,-8-24-807-16</inkml:trace>
  <inkml:trace contextRef="#ctx0" brushRef="#br0" timeOffset="3127">4207 1508 1506 0,'0'0'712'0,"0"0"-625"16,0 0-47-16,0 0 134 16,0 0 9-16,183 165-34 15,-123-123-43-15,5 0-80 16,3-8-17-16,-2 3-8 16,-7-3-1-16,-3-1-43 15,-1-1-207-15,-13-8-370 16,-11-16-692-16</inkml:trace>
  <inkml:trace contextRef="#ctx0" brushRef="#br0" timeOffset="3322">4725 1453 1829 0,'0'0'325'15,"0"0"-244"-15,0 0 61 16,0 0 66-16,-116 212-50 15,65-129-86-15,-12-3-48 16,-2-3-11-16,3-5-13 16,9-16-48-16,18-20-119 15,15-16-313-15,12-20-354 0</inkml:trace>
  <inkml:trace contextRef="#ctx0" brushRef="#br0" timeOffset="3604">4784 1043 1430 0,'0'0'677'16,"0"0"-590"-16,0 0-31 15,0 0 128-15,187 68-4 16,-130-12-31-16,3 8-61 15,-1 10-48-15,-3 5 7 0,-4 2 26 16,-13 3-16 0,-13 5-10-16,-23 5-46 0,-3 2 4 15,-26 0-5-15,-22-4-26 16,-3-8-75 0,-9-10-173-16,13-20-374 0,12-31-1308 0</inkml:trace>
  <inkml:trace contextRef="#ctx0" brushRef="#br0" timeOffset="4161">6227 1683 1219 0,'0'0'1040'0,"0"0"-890"16,0 0-104-16,0 0 71 15,0 0 95-15,0 0-87 16,-210-71-66-16,139 71-47 16,-8 35 31-16,1 14-42 15,5 18 38-15,17 9-12 16,18 3-11-16,21 1-7 0,17-3-3 15,0-13-6 1,43-8 0-16,16-17-7 0,16-17-34 16,7-18-65-16,0-4-39 15,-6-30-38-15,-8-26 1 16,-9-13 30-16,-10-18 66 16,-10-17 8-16,-10-13 57 15,-9-33 21-15,-10 11 59 16,-10-2 40-16,0 9 9 15,0 40 36-15,-4 10 63 16,-5 36-22-16,3 35-55 16,3 11-69-16,3 45-43 15,0 34 35-15,0 22 17 16,0 13-26-16,0 4 21 16,0-2-56-16,0-8 17 0,3-7-8 15,0-13-17-15,3-9-1 16,7-11-3-16,0-9-76 15,14-15-95-15,-1-11-429 16,-6-21-359-16</inkml:trace>
  <inkml:trace contextRef="#ctx0" brushRef="#br0" timeOffset="4470">6591 1620 2300 0,'0'0'348'0,"0"0"-224"16,0 0-89-16,0 0 146 0,0 0-9 15,0 0-55-15,0 0-29 16,179 89-87-16,-126-48 36 16,-1 0 14-16,7 4-12 15,4-5-18-15,5-2-21 16,5-1 0-16,-5-5 20 15,-12-5-20-15,-7-4-1 16,-17-5-10-16,-5-4-28 16,-10-4-25-16,-8-8-7 15,-3-2-69-15,-6 0 12 16,0-12-147-16,0-13-323 16,-9-9-252-16</inkml:trace>
  <inkml:trace contextRef="#ctx0" brushRef="#br0" timeOffset="4742">7180 1535 1938 0,'0'0'384'0,"0"0"-302"16,0 0-36-16,0 0 228 15,0 0-10-15,0 0-120 16,0 0-89-16,-36 10 8 16,10 22-4-16,-16 14-12 0,-12 16 24 15,-5 7-71-15,1 0 0 16,5 1 17-16,8-10-17 16,-1 8-83-16,16-14-256 15,4-24-752-15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3:53.74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35 0 1667 0,'0'0'273'0,"0"0"-151"16,0 0-85-16,0 0 13 15,-6 239 124-15,6-117-21 16,0 9-70-16,0-1-16 15,-6-9-42-15,2-15-2 0,-3-18 4 16,1-17-26 0,3-18 0-16,0-18-1 0,3-16 7 15,0-15 0-15,0-4-6 16,0-7 30-16,15-26-31 16,15-7 7-16,13-3-13 15,2 5 6-15,4 11 0 16,1 12-18-16,2 13 12 15,1 2 6-15,-5 9 0 16,-2 20-9-16,-10 8 9 16,-13 7 0-16,-17-4 0 15,-6 2-1-15,-19-7 16 16,-27-8-14-16,-16-11 34 0,-10-10-12 16,-1-6 7-1,2-11-1-15,9-27-29 0,13-10 0 16,22-34-109-16,15 11-443 15,12 6-1508-15</inkml:trace>
  <inkml:trace contextRef="#ctx0" brushRef="#br0" timeOffset="286">609 68 1864 0,'0'0'787'0,"0"0"-738"0,0 0-49 15,0 0 0-15,224 165 81 16,-151-88-45-16,-1 17 15 16,-4 16-15-16,-9 13-8 15,-19 13 44-15,-30 3-33 16,-10 3-12-16,-30 1 4 15,-29-12-31-15,-6-9-1 16,2-25-50-16,12-17-88 16,14-28-130-16,20-30-427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9:25.67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0 819 704 0,'0'0'1091'0,"0"0"-924"16,0 0-130-16,0 0 115 16,0 0 76-16,0 0-172 15,0 0-38-15,3-53-2 16,12 16 17-16,2-9-5 15,2-13-27-15,4-6 19 0,4-8 25 16,2-6-44 0,8-3-1-16,-5 0 24 0,1 13 15 15,-4 10 52-15,-9 15 7 16,-4 11 5-16,-7 14 12 16,-1 6-79-16,-5 7 42 15,-3 6-27-15,0 0-25 16,3 0 20-16,0 0-38 15,11 12-1-15,-2 8 14 16,5 4-5-16,2 8-16 16,1 10 11-16,-3 4-10 15,3 10 42-15,-4 7-36 16,0 2-1-16,-3-1 32 16,4-2-38-16,3-6-7 15,-5-7 7-15,2-5 0 0,-4-10 5 16,-1-8-5-16,-1-4 0 15,-8-10 3-15,-3-1-3 16,0-5-8-16,0-4-31 16,0-2-58-16,-17 0-107 15,1-12-486-15,3-7-677 0</inkml:trace>
  <inkml:trace contextRef="#ctx0" brushRef="#br0" timeOffset="298">65 518 1528 0,'0'0'343'15,"0"0"-230"-15,0 0 123 16,0 0-6-16,0 0-72 16,0 0 28-16,0 0-49 15,97-9-14-15,-44 5 10 16,7-9-71-16,2 1-25 16,15-3-37-16,-11 3-165 0,-19 7-996 15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9:27.66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224 94 948 0,'0'0'216'0,"0"0"-87"16,0 0 77-16,0 0 28 16,0 0-26-16,0 0-53 15,-42-30 21-15,30 30-15 16,-5 0-51-16,0 0 20 15,-2 0-72-15,2 0-6 16,0 3 50-16,5 10-38 16,1 4-31-16,8 1-12 15,3 3-14-15,0-1 8 0,0 0-15 16,0 3 0-16,8-11 1 16,7-2-1-16,2-4-14 15,3-6-50-15,-1 0-23 16,4 0 60-16,-3-22-38 15,-3-1 39-15,-8-3 19 16,-2-2 14-16,-7-3-4 16,0 5 15-16,-4 2 40 15,-19 6 72-15,-3 6-52 16,-3 6-39-16,-1 6 37 16,1 0-31-16,3 4-15 15,3 16-10-15,10 4-13 16,7-1 8-16,6 4-15 0,0 0 0 15,0-1-3 1,22-2 3-16,4-7-30 0,3-6-33 16,5-4-7-16,-6-7-11 15,3 0-68-15,-8-3 46 16,-7-16 55-16,-10-9 48 16,-6 2 13-16,0-7 65 15,-3 3 31-15,-19 2 24 16,-1 3-82-16,-2 7 13 15,3 9-22-15,-1 7-18 16,3 2-1-16,5 0-23 16,10 41-47-16,5 0-92 15,0 0-528-15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9:28.32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187 122 1463 0,'0'0'319'0,"0"0"-171"15,0 0 1-15,0 0 163 16,0 0-105-16,0 0-115 16,0 0-10-16,-17 79 11 15,17-26 2-15,-3 6-9 16,0 3-21-16,0 3 25 15,-2 0-60-15,-1-7-4 16,3-2 2-16,-3-8-16 0,3-7-12 16,-2-9-4-16,5-5 2 15,0-12-46-15,0-9-208 16,0-6-197-16,0-16-131 16,0-10-1127-16</inkml:trace>
  <inkml:trace contextRef="#ctx0" brushRef="#br0" timeOffset="622">0 159 1603 0,'0'0'380'0,"0"0"-189"16,0 0 12-16,0 0 54 0,0 0-110 15,0 0-58 1,0 0 3-16,39-114-41 0,-7 98 15 15,11 6-21-15,-1 0-36 16,2 5 31-16,2 1-40 16,-4 4 6-16,-2 0 0 15,-2 0-5-15,-2 6-2 16,-2 16 1-16,-6 3 0 16,-2 5 3-16,-3-2-3 15,-9 9 0-15,-8-2 9 16,-6 0-9-16,0 4 0 15,-9-3-6-15,-14-2 6 16,-3-5 12-16,-1-1-12 16,1-8 0-16,0-3 21 15,0-2-21-15,7-2 0 0,5-5 12 16,5-2-11-16,9-6 19 16,0 0-20-16,0 0 0 15,3 0 18-15,20 0-18 16,-1-3 11-16,1-4-11 15,3 3 0-15,4-1 0 16,-1 5 0-16,5 0 0 16,-2 0 10-16,-2 9-10 15,2 16 0-15,-6 2-6 16,-4 5 14-16,-2 7-16 16,-6 1 8-16,-11 0 0 15,-3 8 0-15,0-3 1 16,-9-4-1-16,-19-3 9 0,-7-5-8 15,-7-7 67-15,-1-8-62 16,-7-10 17-16,-1-8 37 16,2 0-32-16,-1 0 2 15,4-17-28-15,7-5-2 16,2-15-14-16,12 1-263 16,5 4-1131-16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39:31.87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123 70 700 0,'0'0'324'0,"0"0"-184"16,0 0-91-16,0 0 33 15,0 0 23-15,0 0-6 16,0 0 26-16,-3-5-27 16,0 0 3-16,0-2 7 15,0 1-65-15,0 3-7 16,3 0-13-16,-5 3-23 16,5 0 10-16,-3 0-8 15,3 0-2-15,-3 0 1 16,-3 0-1-16,-2 12 0 15,2 4 0-15,0-3 9 0,3 2-5 16,3 0-4-16,0-4 0 16,0 4-9-16,0-2 9 15,3-5 0-15,6 1 0 16,5-6 6-16,0-3-18 16,1 0 12-16,-2 0-26 15,-3-16 7-15,-3-5 18 16,-7-4 0-16,0 2 1 15,0-1 0-15,-3 6 21 16,-14 1-21-16,1 2 0 16,-4 7 54-16,3 4-47 15,2 4 10-15,1 0-16 16,4 0 9-16,1 17-20 0,6 10 9 16,3 2 1-1,0 4 23-15,0 3-23 0,3-4-8 16,13 1-1-16,4-7 18 15,0-8-26-15,3-5-7 16,-4-12-10-16,1-1 34 16,-5 0-23-16,-7-26 7 15,-8-6 16-15,0-4 3 16,-8 0 80-16,-24 4-66 16,-4 8 46-16,-4 7 45 15,9 5-37-15,11 9-49 16,12 3-19-16,13 15-3 15,27 15-154-15,-2-4-764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0:02.51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12 466 1088 0,'0'0'776'0,"0"0"-597"16,0 0-137-16,0 0 47 15,0 0 147-15,0 0-71 0,-14 12-51 16,14 26-67 0,11 9 19-16,-2 12 18 0,-3 6-22 15,2-6 7-15,-2 0-63 16,-3-5 14-16,0-16-9 15,-3-11-11-15,0-14 0 16,0-13 19-16,0 0-5 16,0 0 20-16,0-34-34 15,0-10 0-15,0-10-13 16,0-11 10-16,0 0 3 16,0 12-8-16,27 0 16 15,5 12-23-15,14 11 10 16,10 10 5-16,3 5 23 15,7 3-23-15,-1 12-41 16,11 0-129-16,-22 12-215 16,-14 9-412-16</inkml:trace>
  <inkml:trace contextRef="#ctx0" brushRef="#br0" timeOffset="593">658 563 2176 0,'0'0'340'16,"0"0"-265"-16,0 0 29 0,0 0 84 16,-5 177-52-16,5-131-116 15,17 0-19-15,9-15-1 16,7-9-69-16,3-16-51 15,4-6-37-15,2-6-48 16,1-26 14-16,-5-16 2 16,-5-11 75-16,-7 6 89 15,-9-3 25-15,-7 21 19 16,-3 9 121-16,-7 19 75 16,0 7 36-16,0 20-120 15,0 25-31-15,3 14 24 16,3 3-54-16,7 0-19 15,10-7-32-15,11-9-19 0,8-8 0 16,4-18-33 0,2-20-113-16,-2 0 22 0,-1-15-39 15,-5-28-37-15,-4-12 37 16,-2-16 12-16,-9-6 92 16,-2-22 16-16,-3 5 43 15,-8-9 46-15,2 9 65 16,-8 16-8-16,1 13 59 15,-7 25-5-15,0 16 53 16,0 24-9-16,0 0-53 16,0 33-69-16,0 26-35 15,0 18-4-15,0 13 5 16,0 11-6-16,0-10-2 16,4 0-35-16,-1-5-4 15,3-12-16-15,7-9-104 16,4 6-105-16,-5-25-373 0,-1-13-77 15</inkml:trace>
  <inkml:trace contextRef="#ctx0" brushRef="#br0" timeOffset="757">1409 660 2309 0,'0'0'336'16,"0"0"-229"-16,0 0-10 15,0 0 36-15,190-80-133 16,-105 49-19-16,-18 4-247 0,-15-2-420 16</inkml:trace>
  <inkml:trace contextRef="#ctx0" brushRef="#br0" timeOffset="942">723 83 2649 0,'0'0'224'16,"0"0"-224"-16,0 0-45 16,229-32 43-16,-109 6-62 15,-4 1-665-15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41:47.08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2235 0,'0'0'341'16,"0"0"-341"-16,0 0-142 15,0 0-324-15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41:46.00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0 374 1614 0,'0'0'207'0,"0"0"-147"0,0 0 86 16,0 0 47-16,0 0-30 16,0 0-52-16,0 0-72 15,134 163-5-15,-134-98 17 16,0-5-20-16,0-6 5 15,0-13-35-15,-3-14 14 16,0-15-9-16,0-12 7 16,0 0 16-16,3-24-1 15,0-21-25-15,0-9-2 16,3-11-1-16,22-4 0 16,12 4 0-16,2 13-13 15,7 13 13-15,-1 21 0 0,1 18-3 16,-6 0 1-1,-4 44 2-15,-10 12 0 0,-9 9 8 16,-1 7-7-16,-7-12-1 16,0-6 31-16,2-15-31 15,-5-16 3-15,-6-17-3 16,0-6 0-16,0 0 24 16,0-29-24-16,0-13-2 15,0-4 1-15,0-11 1 16,0 1-6-16,0 3 6 15,23 7-24-15,13 7 18 16,7 13-10-16,6 13 10 16,-2 13-1-16,-2 0 14 15,-2 32 53-15,-14 18-6 16,-4 9 26-16,-11 6-9 0,-3-3-37 16,-5-9-21-16,0-9-5 15,-3-14-8-15,4-10 0 16,3-14-107-16,12-6-105 15,-2-8-126-15,3-16-440 0</inkml:trace>
  <inkml:trace contextRef="#ctx0" brushRef="#br0" timeOffset="570">1420 448 1759 0,'0'0'518'0,"0"0"-407"16,0 0 85-16,0 0 74 0,-165-12-139 15,114 21-52-15,3 18-41 16,5 11-1-16,10 2 2 16,13 9-28-16,17-3-2 15,3-5-9-15,20-6-9 16,25-14-72-16,15-13-81 15,5-8-106-15,0-10-61 16,-6-26 15-16,-13-1 151 16,-16 1 163-16,-17 8 8 15,-10 14 192-15,-3 14 19 16,0 0-61-16,0 14-30 16,-3 22 8-16,3 0-15 15,0 2-85-15,7-5-36 0,25-7-53 16,11-12-96-16,10-10-79 15,6-4-19-15,-1-6 165 16,-5-28-96-16,-11-12-22 16,-13-10 128-16,-12-18 72 15,-14-11 60-15,-3-12 35 16,0-7 47-16,0 4 25 16,0 15 15-16,0 26-11 15,0 24 1-15,0 29 19 16,0 6-116-16,0 38-56 0,0 30 128 15,0 21-90 1,0 11-11-16,0 5 19 0,0-4-41 16,0-6-6-16,0-13-18 15,3-14-42-15,8-19-10 16,1-13-234-16,1-15-342 16,-2-15-2-16</inkml:trace>
  <inkml:trace contextRef="#ctx0" brushRef="#br0" timeOffset="730">1791 468 1307 0,'0'0'732'0,"0"0"-500"16,0 0-53-16,0 0-20 16,189 0-17-16,-135-5-136 0,-9 1-6 15,-13 0-306 1,-9-6-327-16,-19 4-1106 0</inkml:trace>
  <inkml:trace contextRef="#ctx0" brushRef="#br0" timeOffset="932">1063 187 2111 0,'0'0'300'15,"0"0"-242"-15,0 0 43 16,0 0 78-16,0 0-58 0,223-172-71 16,-166 160-41-1,-12 12-9-15,-5 35-97 0,-15 18-180 16,-11 9-492-16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41:43.70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 0 1493 0,'0'0'260'0,"0"0"-149"15,0 0 21-15,0 0 95 16,0 0-30-16,0 0-21 16,0-9-108-16,0 9-8 15,0 0 55-15,0 0-50 16,0 9 9-16,0 29 33 16,0 16-26-16,0 20 30 15,0 16-82-15,0 13-3 16,0 0 28-16,0-3-40 15,0-8-14-15,0-12 0 16,0-15 9-16,0-16 6 0,0-10-15 16,0-10 0-16,0-12 6 15,0-4-6 1,0-11-15-16,0-2-71 0,0-7-157 16,3-21-349-16,14-10-458 0</inkml:trace>
  <inkml:trace contextRef="#ctx0" brushRef="#br0" timeOffset="259">428 27 1774 0,'0'0'537'15,"0"0"-398"-15,0 0 22 16,0 0 58-16,0 0-70 15,0 0-14-15,17 221-20 16,-8-115-94-16,5 0 11 16,-5-6-1-16,4-8-12 15,-4-14-10-15,2-14-9 16,-8-7 0-16,-3-9-37 16,0-6-214-16,0-8-392 15,-20-16-532-15</inkml:trace>
  <inkml:trace contextRef="#ctx0" brushRef="#br0" timeOffset="447">0 677 1800 0,'0'0'334'0,"0"0"-148"16,0 0-30-16,0 0 77 15,212 18-92-15,-123-33-141 16,21 6-133-16,-17 7-444 16,-22 2-1305-16</inkml:trace>
  <inkml:trace contextRef="#ctx0" brushRef="#br0" timeOffset="1383">1181 643 1654 0,'0'0'369'16,"0"0"-189"-16,0 0 26 15,0 0 30-15,0 0-87 16,0 0-81-16,0 0 8 15,-177-37-42-15,137 37 22 16,2 27-34-16,-1 11-6 16,5 8 44-16,12 0-60 15,5 4 0-15,17-5 12 0,0-8-12 16,14-8-21-16,25-12-28 16,7-10-77-16,5-7-1 15,5-11-90-15,-2-31 19 16,-12-5 72-16,-10-7 45 15,-9 5 62-15,-10 5 19 16,-10 12 79-16,-3 15 101 16,0 17-38-16,0 0-45 15,-3 28-30-15,-3 13 23 16,6 7-19-16,0-1-39 0,6-8-32 16,23-13 10-1,5-12-10-15,-2-10-49 0,1-4 6 16,0-10-14-16,-4-21 5 15,-3-11 20-15,0-9 23 16,-2 5-8-16,-6 4 14 16,-1 11-6-16,-3 15 7 15,-5 13 2-15,2 3 0 16,-2 20 2-16,4 19 13 16,-4 5 11-16,5 3-24 15,-5-5-3-15,5-13 1 16,-8-9 0-16,5-10-1 15,-8-10 7-15,0 0-4 16,0-12 22-16,0-18-24 16,7-5 0-16,7-6-1 0,3 2 1 15,0 7 6 1,5 6-6-16,-2 15-1 0,3 11 1 16,-3 0-37-16,-7 28 37 15,-2 17 0-15,-8 1 0 16,-3 2 22-16,-3-8-21 15,0-6-1-15,0-14 0 16,0-11 16-16,0-9-14 16,0 0 7-16,0-17-8 15,0-20 17-15,0-7-18 16,0-5 0-16,14-5 14 16,12 10 2-16,7 6-7 15,-1 15-1-15,4 11-7 0,1 12 69 16,-5 0 28-16,-3 20-43 15,-2 19 21-15,-10 10-7 16,-2 2-9-16,-4-4-21 16,1-6-30-16,1-11 40 15,-4-10-49-15,2-8-15 16,-5-9 2-16,-3-3-48 16,-3 0-103-16,0-21-361 15,0-6-571-15</inkml:trace>
  <inkml:trace contextRef="#ctx0" brushRef="#br0" timeOffset="1581">1008 85 2234 0,'0'0'360'15,"0"0"-297"-15,0 0-47 16,0 0 53-16,216 109-69 16,-119-53-167-16,-4-2-1429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41:48.25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2213 0,'0'0'549'0,"0"0"-421"16,0 0-34-16,0 0-37 15,0 0-57-15,0 0-311 16,0 0-558-16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41:47.91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372 601 1807 0,'0'0'391'15,"0"0"-234"-15,0 0 84 16,0 0 20-16,-170-40-115 15,124 40-23-15,0 27-87 16,7 17-8-16,6 5 22 16,10 7-50-16,14 0 12 15,9-3-12-15,0-5 0 16,19-6-8-16,21-14-28 16,5-10-54-16,7-16 11 15,1-2-69-15,-4-14-12 16,-4-26 4-16,-5-17 31 15,-11-16 60-15,-5-19-8 0,-9-18 66 16,-4-13 7-16,-8-4 32 16,-3 6 29-16,0 17 77 15,0 28 23-15,0 29 33 16,0 30-76-16,0 17-57 16,0 15-32-16,0 44-13 15,0 24 53-15,0 19-24 16,0 13-16-16,3-1 31 15,8-1-60-15,1-18 0 16,4-16 6-16,7-17-6 16,6-20-16-16,1-22-47 15,2-14-9-15,5-6 9 0,-1-17-82 16,1-29-5 0,-5-9 1-16,-7-4 43 0,-5 3 74 15,-9 10 32-15,-11 25 32 16,0 21 70-16,0 0-55 15,-11 40-5-15,-1 19 45 16,1 6-1-16,11-4-20 16,0-3-51-16,34-12-7 15,14-14-8-15,18-8-27 16,7-18 25-16,-2-6-22 16,-9-6-1-16,-16-27 17 15,-16-11 16-15,-18-6-4 16,-12-9 43-16,0 0 7 0,-16 3 29 15,-22 6-32 1,-5 12-28-16,1 11-23 0,-1 16-39 16,0 8-171-16,7 3-377 15,10 0-591-15</inkml:trace>
  <inkml:trace contextRef="#ctx0" brushRef="#br0" timeOffset="176">683 255 2027 0,'0'0'313'16,"0"0"-75"-16,0 0 59 15,0 0-115-15,147-180-88 16,-98 159-67-16,-7 14-27 0,-2 7-10 16,-1 61-162-16,-10 6-315 15,-9 4-327-15</inkml:trace>
  <inkml:trace contextRef="#ctx0" brushRef="#br0" timeOffset="519">91 278 2813 0,'0'0'5'15,"0"0"-5"-15,284 0-94 16,-163 0-52-16,-16 0-1553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41:49.08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6 416 1672 0,'0'0'334'0,"0"0"-182"15,0 0-63-15,0 0 18 16,0 0 97-16,0 0-31 0,85 96-68 16,-29-39-40-16,6 8-33 15,6-4-14-15,1-2-18 16,-1-5-2-16,14-4-119 16,-17-12-426-16,-14-12-533 0</inkml:trace>
  <inkml:trace contextRef="#ctx0" brushRef="#br0" timeOffset="233">631 391 1852 0,'0'0'370'0,"0"0"-225"16,0 0-111-16,0 0 88 15,-200 119-11-15,125-52-102 16,-7 11 9-16,7 2-18 16,6-4-30-16,10-6-2 15,16-13-129-15,21-17-102 16,16-15 9-16,6-21-534 0</inkml:trace>
  <inkml:trace contextRef="#ctx0" brushRef="#br0" timeOffset="622">1034 563 1677 0,'0'0'315'0,"0"0"-247"16,0 0-12-16,0 0 167 15,0 0-40-15,0 0-51 16,-193-59-71-16,147 67 21 16,2 31 50-16,6 13-116 15,8 9-14-15,13 5 32 16,17-5-34-16,0-9-29 16,34-11-87-16,11-20-38 15,11-15-51-15,-1-6-102 0,-2-25 90 16,-7-12 90-16,-16-4 127 15,-12 5 11-15,-10 16 156 16,-8 14 98-16,0 6-13 16,-11 18-165-16,-1 26-13 15,2 4 8-15,10 1-54 16,0-8-28-16,56-14-144 16,-5-16-425-16,6-11-1293 0</inkml:trace>
  <inkml:trace contextRef="#ctx0" brushRef="#br0" timeOffset="842">1433 530 1987 0,'0'0'354'16,"0"0"-209"-16,0 0 2 15,-200 127 106-15,154-73-58 16,23 1-108-16,14-2-38 15,9-5-48-15,15-7 13 16,33-15-14-16,9-9-45 16,16-17-92-16,29-5-151 15,-17-27-341-15,-17-5-722 0</inkml:trace>
  <inkml:trace contextRef="#ctx0" brushRef="#br0" timeOffset="1013">1040 154 2221 0,'0'0'0'16,"0"0"-16"-16,200-69-223 15,-92 23-13-15,-14 7-1396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41:50.48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327 451 2264 0,'0'0'270'0,"0"0"-270"16,0 0-7-16,-167 0 7 16,111 32 49-16,7 9-49 15,16 10 7-15,16-2-26 16,17 1 11-16,0-5-9 0,39-4-21 15,15-8-9-15,0-5 16 16,6-3 13-16,-10-5 18 16,-8 2-16-16,-19 3 36 15,-17 2 1-15,-6 9 76 16,-20-1-33-16,-25 3 13 16,-11-5-29-16,1-11-36 15,5-6-12-15,18-16-152 16,18-9-343-16,14-18-1180 0</inkml:trace>
  <inkml:trace contextRef="#ctx0" brushRef="#br0" timeOffset="332">650 680 2154 0,'0'0'382'16,"0"0"-272"-16,0 0-91 15,0 0 48-15,0 203-40 16,14-149-27-16,15-10-52 16,13-5-103-16,4-20 17 15,7-15-58-15,-1-4-43 16,-2-21 79-16,-12-29-127 16,-11-11 206-16,-15-8 81 15,-4 8 173-15,-8 8 88 16,0 16 129-16,-5 26-89 15,-10 11-64-15,-1 18-139 16,2 31-27-16,5 14 44 0,9 0-69 16,0-5-36-16,6-5-10 15,17-15-67-15,19-17-90 16,-5-12-349-16,-4-9-288 0</inkml:trace>
  <inkml:trace contextRef="#ctx0" brushRef="#br0" timeOffset="879">1545 722 2212 0,'0'0'546'0,"0"0"-437"16,0 0 41-16,0 0 19 15,-172-3-61-15,140 19-75 16,7 5-10-16,5 16-23 15,9 4 0-15,11 8-1 16,0 2-8-16,3-4-25 16,28-6-9-16,8-8-44 15,4-16-8-15,5-11-118 16,5-6-25-16,-10-3 2 16,-8-14 39-16,-8-2 135 15,-15 9 62-15,-6 7 119 16,-6 3 56-16,0 0-72 15,0 11 31-15,8 10-60 16,9-7-49-16,9-8-25 16,8-6-97-16,11 0-54 0,0-26-96 15,-2-15-40-15,-8-9-26 16,-11-11 29-16,-12-8 284 16,-12-9 8-16,0-10 166 15,0-2 39-15,0 1-27 16,-9 13-7-16,-2 20 20 15,8 23 21-15,0 27-56 16,3 6-63-16,0 34-23 16,0 31 64-16,0 19-24 15,0 14-76-15,0 7 15 16,0 2-24-16,0-8-33 16,6-7 12-16,8-16-12 15,3-20-75-15,-2-18-57 0,5-26-219 16,-7-12-217-1,-7 0 24-15</inkml:trace>
  <inkml:trace contextRef="#ctx0" brushRef="#br0" timeOffset="1027">1888 743 1965 0,'0'0'318'0,"0"0"-161"15,0 0 71-15,0 0-76 16,179-7-94-16,-128 7-58 15,-6 0-160-15,-16 0-373 16,-18 0-1239-16</inkml:trace>
  <inkml:trace contextRef="#ctx0" brushRef="#br0" timeOffset="1240">1311 395 1689 0,'0'0'209'0,"0"0"-156"15,0 0 36-15,172-115 173 16,-127 94 2-16,-13 17-173 16,-12 4-63-16,-9 0-28 15,-8 25-125-15,-3 2-243 16,0-3-291-16</inkml:trace>
  <inkml:trace contextRef="#ctx0" brushRef="#br0" timeOffset="1333">1685 244 952 0,'0'0'1198'0,"0"0"-816"15,0 0-140-15,174-150-123 16,-99 103-119-16,-7 0-749 0</inkml:trace>
  <inkml:trace contextRef="#ctx0" brushRef="#br0" timeOffset="2394">1580 883 844 0,'0'0'41'0,"0"0"-41"0</inkml:trace>
  <inkml:trace contextRef="#ctx0" brushRef="#br0" timeOffset="2861">1580 883 1405 0</inkml:trace>
  <inkml:trace contextRef="#ctx0" brushRef="#br0" timeOffset="2951">1580 883 1405 0,'17'-100'340'0,"-20"100"-207"0,3-5-21 0,-3 2 98 0,3 3-40 16,0 0-112-16,0 0-12 16,-4 0 10-16,4 20 17 15,0 10-3-15,0 33-70 16,0-11-70-16,0-2-428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07:58.61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50 58 1175 0,'0'0'226'16,"0"0"-168"-16,0 0-24 0,0 0 142 16,0 0-71-16,0 0-58 15,32-34-24-15,-26 24-14 16,2 5 51-16,-5 2-32 16,0 0 36-16,-3 3 71 15,0 0-45-15,0-3-26 0,0 3-9 16,3 0-27-16,5 0 47 15,-2 0-45-15,0 24-8 16,-3 20 78-16,0 19-34 16,-3 24-4-16,0 10 13 15,4 4-38-15,-1-5 35 16,6-3-66-16,5-17 1 16,9-10 10-16,3-5-10 15,7-15-14-15,7-7 7 16,2-10-44-16,7-11 30 15,-1-10-51-15,-1-8 3 16,-12 0 18-16,-12 0 1 16,-12 0 19-16,-11 0 24 15,0 0 1-15,-11 9 48 16,-18 6-36-16,-4 9 5 0,1 8 54 16,2 3-47-16,4 7-10 15,3 4 15-15,9 11-29 16,2 2 34-16,5 9-35 15,4 8 0-15,-1 2-6 16,4 0 6-16,0 1 0 16,0 1-1-16,20-3 10 15,6-3-18-15,1-3 9 16,-1-4 0-16,0-2 2 16,-6-3-2-16,-10-3-2 15,-7-7-4-15,-3 2 12 16,0-1 2-16,-27-6 2 15,-2-2 1-15,-4-10 56 0,1-3-20 16,-5-8 2-16,-2-6 23 16,0-4-38-16,-4 2 38 15,0-5-46-15,6 1-2 16,0 2 17-16,7-5-41 16,7 3 0-16,8-5 5 15,7-6 8-15,8-1-26 16,0 0-77-16,26-5-250 15,4-22-479-15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07:59.47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111 240 1731 0,'0'0'309'0,"0"0"-231"16,0 0-58-16,0 0 124 16,0 0 38-16,0 0-97 15,0 0-36-15,-15 159 1 16,15-88 50-16,0 0-57 15,0-7 13-15,0-8-19 16,0-10-25-16,0-18-5 16,0-10-7-16,0-10 0 15,0-8 40-15,0 0-40 16,0-17-6-16,0-25-18 0,0-16-22 16,0-18 20-16,-11-10-8 15,8-9 13-15,0 4 9 16,3 11-6-16,0 15 18 15,3 13 20-15,20 13-6 16,10 9-2-16,2 13 5 16,8 8-16-16,7 9 51 15,-1 0-51-15,-1 16 6 16,-5 13 25-16,-7 6-11 16,-13 3-9-16,-12 4-4 15,-11 2-8-15,-8 0 35 0,-27-6-35 16,-7-6 0-1,-4-5 12-15,-1-8-11 0,12-11-1 16,5-6 22-16,10-2-21 16,8 0 30-16,7 0-31 15,5 0-7-15,0 2 7 16,17 11-19-16,16 5 6 16,7 12 11-16,5 8 4 15,1 8-29-15,-7 2 27 16,-7 2-2-16,-12-3 1 15,-12-2 1-15,-8-7-13 16,-11-7 13-16,-29-7 6 16,-11-6 51-16,-11-9-38 15,-4-9-18-15,1 0 39 16,3-11-40-16,5-16 0 0,18-3-20 16,16-2-115-16,23-21-99 15,6 6-414-15,28 2-1308 0</inkml:trace>
  <inkml:trace contextRef="#ctx0" brushRef="#br0" timeOffset="242">776 34 2246 0,'0'0'323'15,"0"0"-261"-15,0 0-47 0,0 0 97 16,0 0 82-16,0 0-155 16,56 188-22-16,-49-120 36 15,-1-3-36-15,-3 4-14 16,1-8-3-16,-1-5-126 16,0-3-160-16,3-14-378 15,-6-19-1159-15</inkml:trace>
  <inkml:trace contextRef="#ctx0" brushRef="#br0" timeOffset="408">623 408 2080 0,'0'0'343'15,"0"0"-276"-15,0 0-18 0,0 0 38 16,0 0-34-16,232-65-53 15,-153 50-227-15,-13 7-377 0</inkml:trace>
  <inkml:trace contextRef="#ctx0" brushRef="#br0" timeOffset="1179">1252 397 2078 0,'0'0'482'16,"0"0"-389"-16,0 0-41 0,0 0 166 15,0 0-97-15,0 0-99 16,-184 128 7-16,167-80-29 16,8-1 0-16,9-8-26 15,0-8 0-15,20-10-109 16,15-14-53-16,12-7-62 15,-2-7-26-15,1-25 47 16,-10-5 32-16,-10 0 143 16,-17 5 54-16,-6 11 108 15,-3 12 78-15,0 9 36 16,0 0-46-16,0 9-91 16,0 20-24-16,0 1-1 15,17 1-60-15,13-10-61 16,2-8-89-16,5-10-73 0,-5-3 72 15,-5-3 27-15,-7-20 67 16,-8-7 57-16,-5-3 2 16,-7 1 94-16,0 3 123 15,0 8-5-15,0 10-9 16,0 7-63-16,0 4-8 16,0 4-4-16,0 31-101 15,0 21 20-15,0 15-4 16,0 11-32-16,0 9 47 15,0 4-34-15,0-4-20 16,0-3 35-16,0-7-41 16,0-15 0-16,0-9 5 15,0-16 4-15,0-11-2 0,0-15-7 16,0-11 0 0,-4-4 26-16,4 0-26 0,0-29-38 15,0-15-19-15,0-14-25 16,0-16 26-16,0-8-32 15,0-13-12-15,4-4 37 16,0-8-17-16,2 10 29 16,4 11 32-16,2 21 8 15,8 17 11-15,6 19 2 16,4 15 33-16,2 14 33 16,-1 0-43-16,0 0 20 15,-5 24 29-15,-6 4-45 0,-9 2 28 16,-11 3-33-16,0-1 13 15,-11-2-37-15,-21-4-43 16,-30-12-170-16,9-2-298 16,1-12-376-16</inkml:trace>
  <inkml:trace contextRef="#ctx0" brushRef="#br0" timeOffset="1367">1192 202 1899 0,'0'0'473'0,"0"0"-422"0,0 0-25 15,0 0 135 1,0 0-145-16,0 0-16 0,0 0-298 16,177-29-203-16,-170 81-541 0</inkml:trace>
  <inkml:trace contextRef="#ctx0" brushRef="#br0" timeOffset="1504">1167 1182 2333 0,'0'0'560'16,"0"0"-459"-16,0 0-101 15,0 0-52-15,0 0-308 16,0 0-1519-16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08:07.73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0 568 205 0,'0'0'1813'0,"0"0"-1592"16,0 0-214-16,0 0 21 16,0 0 107-16,0 0-98 15,0 0-16-15,184-201-15 16,-141 136 10-16,-4-2 8 15,-10 2 64-15,-6 3 28 16,-13 12 35-16,-3 15-39 16,-7 14-14-16,0 19 28 15,0 2-70-15,0 34-20 16,-14 34-11-16,-1 26 8 16,-2 18 28-16,3 5-32 0,8 0-16 15,6-12-13 1,0 15-136-16,20-24-512 0,-8-23-635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0:04.75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309 135 1098 0,'0'0'770'16,"0"0"-548"-16,0 0-74 15,0 0 7-15,0 0 83 16,0 0-70-16,0 0-66 16,-69-120-41-16,33 113-4 15,-4 7 10-15,-2 7 8 16,-1 27-31-16,7 16-7 15,7 15-8-15,15-2-8 16,14 2-6-16,0 0-15 0,23-19 0 16,21-2 0-1,8-23-69-15,-1-15-28 0,6-6-56 16,-9-12 13-16,-4-27 5 16,-15-10 70-16,-6-8 65 15,-14 4 9-15,-1 0 0 16,-5 12 59-16,-3 17 31 15,0 10 13-15,0 14 9 16,3 0-58-16,7 26-33 16,2 21 13-16,5 18-42 0,3 15 31 15,0 0-2 1,-4 2-17-16,4 4-1 0,-8-13-6 16,-1-8 14-16,-11-6 6 15,0-20-20-15,0-11 3 16,-20-10 9-16,-13-18-12 15,-4 0-6-15,-1-12-7 16,2-29-23-16,5-13-16 16,13-10-62-16,11-1 25 15,7-9-44-15,16 9 0 16,30 7-22-16,10 5-6 16,9 9 21-16,-2 5-6 15,-7 7 5-15,-14 9 69 16,-10 11 66-16,-12 12 43 15,-11 0 101-15,-9 6-6 0,0 23 43 16,0 15-33-16,0 2-47 16,0 8 32-16,0 3-50 15,5-10-61-15,14-14-22 16,13-7-17-16,8-20-51 16,5-6-24-16,-2 0-9 15,-4-32 44-15,-13-23-13 16,-15-3 40-16,-11-7 24 15,-8-2 12-15,-27 2 17 16,-4 8 18-16,-4 17-8 16,4 13 61-16,10 15 8 15,9 9-65-15,17 3-19 16,3 0-18-16,3 15-3 0,29 5-3 16,11-8-37-1,7 0 1-15,4-3 2 0,6-9-10 16,-1 6 19-16,-7 0-3 15,-2 8 29-15,-11 3-2 16,-7 11 14-16,-9 1-4 16,-13 3 20-16,-4 1-1 15,-6-3 21-15,0-7-43 16,0-11 6-16,0-6 20 16,0-6-8-16,-6 0-15 15,-4-6-3-15,7-15-9 16,3-10 0-16,0-9-5 15,26 2 4-15,10 3 4 16,10-4 3-16,4 13-8 0,-5 11 11 16,1 9 0-1,-7 6 104-15,-10 15-18 0,-9 30-9 16,-9 1 24-16,-8 7-49 16,-3-3-2-16,0-8-16 15,0-11-25-15,0-9 13 16,0-10-22-16,0-4-56 15,3-8-58-15,-3 0-223 16,0 0-417-16</inkml:trace>
  <inkml:trace contextRef="#ctx0" brushRef="#br0" timeOffset="194">889 1004 1360 0,'0'0'1508'0,"0"0"-1323"15,0 0-154-15,0 0-8 16,0 0-23-16,0 0-301 16,0 0-2106-16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08:02.78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4852 455 1844 0,'0'0'249'0,"0"0"-248"15,0 0 31-15,0 0 209 16,0 0-5-16,-187 37-84 16,148-6-95-16,5 7 41 15,6 6 13-15,11 6-59 0,11-3-17 16,6-2-35-16,9-10 9 15,30-9-9-15,10-11-18 16,13-15-77-16,40-3-82 16,-17-23-145-16,-9-3-297 0</inkml:trace>
  <inkml:trace contextRef="#ctx0" brushRef="#br0" timeOffset="653">5280 427 1888 0,'0'0'543'16,"0"0"-455"-1,0 0-21-15,0 0 176 0,0 0-38 16,-186-8-155-16,146 35-32 16,8 11-3-1,5 4-14-15,18 4 0 0,9 6-1 16,0-12-12-16,9-4-16 15,27-10-140-15,7-17-12 16,5-9-14-16,0 0-33 16,-6-25 13-16,-10-5 125 15,-12-3 89-15,-10 6 24 16,-7 6 128-16,-3 10 70 16,0 11-12-16,0 0-35 15,0 5-86-15,0 22-55 0,0 2-21 16,6 2-1-16,17-11-12 15,0-6-68-15,7-11 2 16,2-3-34-16,-1-9-4 16,-6-19 22-16,1-11 0 15,-6 3 75-15,-6 7-20 16,-8 8 27-16,-3 12 63 16,-3 9 41-16,0 4-29 15,0 31-25-15,0 6-2 16,0 6 39-16,0 0-80 15,20-12 5-15,13-8-4 16,9-13-2-16,13-14-12 16,4 0-26-16,-5-11-65 0,-12-19 96 15,-13-2-51-15,-12 0 46 16,-8 5 6-16,-6 10 31 16,-3 7 53-16,0 10 12 15,0 0-34-15,0 15 1 16,0 17-36-16,0 7 12 15,0 3 28-15,0-7-25 16,0-5-12-16,0-13-30 16,0-5 5-16,0-6-11 15,0-6-87-15,10-4-88 16,4-19-89-16,-5-3-507 0</inkml:trace>
  <inkml:trace contextRef="#ctx0" brushRef="#br0" timeOffset="894">4870 245 2374 0,'0'0'173'0,"0"0"-160"15,0 0 23-15,0 0 93 16,187-164-79-16,-134 143-50 16,-4 9 0-16,-4 12-18 15,3 0-151-15,-14 16-144 16,-3 1-316-16</inkml:trace>
  <inkml:trace contextRef="#ctx0" brushRef="#br0" timeOffset="1006">5437 21 2271 0,'0'0'528'16,"0"0"-451"-16,0 0 106 16,0 0-183-16,214 16-53 15,-146-8-838-15</inkml:trace>
  <inkml:trace contextRef="#ctx0" brushRef="#br0" timeOffset="1922">6482 918 1955 0,'0'0'290'0,"0"0"-290"16,0 0 25-16,0 0-9 15,0 0 126-15,0 0-97 16,246-122-44-16,-161 58-1 15,3-13 15-15,-12-2-34 16,-11 0-11-16,-22-2 17 16,-21 8 13-16,-19 6 0 0,-3 11 31 15,-3 11-1-15,-27 16 10 16,1 14 83-16,0 15-48 16,-4 7-53-16,1 36 33 15,5 21-38-15,1 17 11 16,9 12 27-16,5 2-41 15,1-1 11-15,5-9-25 16,0-16 0-16,2-19 24 16,1-15-24-16,3-17-17 15,0-16 16-15,0-2 1 16,0-8-2-16,0-28 2 0,0-14-13 16,7-9-10-16,19-3 11 15,10 3-10-15,10 6 12 16,0 21-4-16,-4 14-2 15,-5 18-2-15,-15 0 18 16,-16 33-8 0,-6 14 8-16,0 7-4 0,-33-5-2 15,-9-5 12-15,-4-14 30 16,0-15-17-16,7-11 15 16,2-4 46-16,9 0-40 15,8-8-19-15,8-3 13 16,7 1-32-16,5 10 26 15,0 0-28-15,0 0 0 0,8 25 8 16,18 4-8 0,5 3 0-16,9 0-2 0,7-2 14 15,-1-10-24-15,-1-1-7 16,4-7-164-16,16-10-96 16,-9 1-354-16,-10-3 309 0</inkml:trace>
  <inkml:trace contextRef="#ctx0" brushRef="#br0" timeOffset="2271">7697 69 1892 0,'0'0'366'16,"0"0"-172"-16,0 0-140 16,0 0 156-16,0 0-3 15,0 0-109-15,-76 182-43 16,47-82-36-16,-5 7 37 0,0 1 7 15,-3-4-57 1,4-12-6-16,4-14 7 0,6-13-7 16,6-13-25-16,17-12-179 15,0-9-349 1,0-18-317-16</inkml:trace>
  <inkml:trace contextRef="#ctx0" brushRef="#br0" timeOffset="-652">2609 479 1916 0,'0'0'324'16,"0"0"-290"-16,0 0-33 16,0 0 146-16,-6 162-25 15,6-101-85-15,0-1 10 16,12-14-47-16,18-10 0 0,13-21-20 15,6-15-31 1,7-4-108-16,-2-39-10 0,0-15-31 16,-12-14 127-16,-13-2 14 15,-12 4 59-15,-11 13 77 16,-6 14 109 0,0 20 11-16,0 14-13 0,-3 9-47 15,-6 10-32-15,4 38-72 16,5 20 42-16,0 15 33 15,0 8-65-15,8 3 9 16,11 0-22-16,-2-5-10 16,-2-7 44-16,-4-11-64 15,-8-7 0-15,-3-11 44 0,0-12-44 16,-20-11 0-16,-13-12 14 16,-2-15-8-16,-5-3 6 15,-2-9-12-15,5-27-38 16,12-7 25-16,14-16-80 15,11-9-24-15,5 0 0 16,40-3-30-16,14 6 42 16,13 6-78-16,10 6-17 15,-3 10 32-15,-8 4 63 16,-9 7 65-16,-16 2 40 16,-13-3 34-16,-13 4 127 15,-11-7-21-15,-9 2-36 16,0-1 13-16,0 3-44 15,-26 5 12-15,-7 8 15 16,-2 9-6-16,-8 10 11 0,4 0-93 16,-1 29 15-1,7 17 46-15,7 14-54 0,10 8-4 16,16-2-3-16,0-1-10 16,19-14 17-16,27-13-19 15,10-17-48-15,6-21 8 16,4 0-95-16,-4-29-10 15,-9-22 22-15,-10-8 13 16,-12-3 99-16,-11 6 11 16,-9 9 22-16,-11 15 120 15,0 14-8-15,0 18 25 16,0 0-47-16,0 18-97 0,0 22 33 16,3 12-48-16,9-3 0 15,11-5 31-15,4-9-31 16,2-16-14-16,0-15-27 15,4-4-29-15,-4-11 37 16,-2-27-19-16,-7-12 47 16,0 1-11-16,-8 3 32 15,-6 12 8-15,-1 16 33 16,-2 15-3-16,-3 3 28 16,0 17-82-16,3 21 0 15,0 10 16-15,3-1-16 16,5-4-30-16,1-6-79 15,7-13-197-15,-2-13-264 0,-11-11-321 16</inkml:trace>
  <inkml:trace contextRef="#ctx0" brushRef="#br0" timeOffset="-421">3110 289 2141 0,'0'0'231'0,"0"0"-196"16,0 0-35-16,170-120 146 0,-110 89-27 16,-9 9-44-1,-11 16-62-15,-12 6-5 0,9 21-8 16,-11 17-191-16,-3-3-521 0</inkml:trace>
  <inkml:trace contextRef="#ctx0" brushRef="#br0" timeOffset="3580">8125 517 2179 0,'0'0'286'15,"0"0"-253"-15,0 0 29 0,0 0 158 16,0 0-67-16,0 0-144 15,-199-40 0-15,163 44 13 16,-1 23 19-16,8 5-19 16,3 10-13-16,10 0-8 15,10-2 14-15,6-2-15 16,0-3-15-16,9-6-4 16,17-7-41-16,10-8-11 15,4-8-9-15,5-6 22 16,8 0 19-16,2-14-48 15,10-18 31-15,5-20-2 16,1-9-59-16,5-9 41 16,-1-6 30-16,-7-4-1 15,-1 7 41-15,-15 1-19 0,-7 14 25 16,-11 7 0 0,-12 7 12-16,-8 9 30 0,-11 5 25 15,-3 7 22-15,0 5 59 16,-14 7-79-16,-11 5-6 15,-9 6 13-15,5 0-33 16,-1 17 2-16,1 18-24 16,6 15-12-16,4 12 14 15,5 12-23-15,2 2 0 16,1 4 3-16,5 1-3 16,3-5-1-16,0-5 1 15,0-13 0-15,3-14-12 16,0-15-24-16,0-13 8 0,0-12 10 15,0-4-39 1,0 0 3-16,3-17 45 0,17-15 9 16,5-5-20-16,1-5 3 15,5 10-21-15,-5 2 37 16,-4 15-6-16,-2 8-1 16,-3 7 8-16,-8 9 13 15,-3 24 64-15,-2 11-50 16,-4 7-25-16,7 3 35 15,-1-8-29-15,4-8-7 16,5-11-2-16,5-15-33 16,8-10 7-16,-3-2-65 15,1-12-7-15,0-19 27 0,1-11 14 16,-8 2 37-16,-3 0 5 16,-5 10 16-16,-5 13 23 15,-6 11 26-15,0 6 26 16,0 12-6-16,0 25-21 15,0 8 21-15,0 2-7 16,0-2-51-16,0-10 29 16,17-8-40-16,8-18-49 15,4-9 8-15,5 0-42 16,2-24-2-16,-4-11-13 16,1-10 27-16,-7 2 71 15,0 1-37-15,-6 6 37 0,-6 16-1 16,-5 11 2-1,-5 9 20-15,-1 3 38 0,-3 27 7 16,3 5 26-16,3 4-77 16,5-2 7-16,1-7 25 15,5-7-47-15,3-11 0 16,2-8-14-16,-2-4-56 16,3 0 53-16,-3-22-24 15,2-6 15-15,4-5 24 16,2 1-11-16,-6 7-6 15,1 11 18-15,-6 11-12 16,-8 3 5-16,-3 6-14 16,-6 23 22-16,0 7-7 15,0 0 7-15,0-8 0 16,0-4-11-16,-6-9 22 0,3-8 3 16,0-7-8-16,0 0-6 15,-2-22 25 1,5-7-25-16,0-7-1 0,8 1 0 15,18-3 1-15,6 5-16 16,1 9 16-16,3 10 0 16,-7 11 20-16,-3 3 3 15,-6 6 20-15,-3 23 46 16,-7 6-26-16,2 3 11 16,2-1-73-16,3-9 43 15,2-7-44-15,7-5-65 16,14-16-120-16,-8 0-195 0,1 0-756 15</inkml:trace>
  <inkml:trace contextRef="#ctx0" brushRef="#br0" timeOffset="4038">10048 691 2307 0,'0'0'358'0,"0"0"-203"15,0 0 110-15,0 0-93 16,-175 153-124-16,169-120-33 16,6-5-15-16,11-9-60 15,23-11-64-15,9-8-151 0,7 0-4 16,-7-14-192 0,-1-16 249-16,-13-3 7 0,-9 1 142 15,-14 0 73-15,-6 6 187 16,0 4-1-16,0 11 93 15,-3 11-63-15,-6 0-77 16,-2 17-17-16,5 22-31 16,3 13 13-16,3 9-21 15,0 4-39-15,0 1-2 16,0 8-42-16,3-3 0 16,14 0 42-16,-1-3-13 15,-7-6-29-15,-9-7 20 16,0-7-1-16,-6-8 46 15,-27-10-56-15,-3-6 24 16,-2-9 37-16,1-13-46 0,4-2 10 16,7-2-3-16,6-28-30 15,14-13-2-15,6-11-81 16,6-31-117-16,23 12-373 16,-2 8-550-16</inkml:trace>
  <inkml:trace contextRef="#ctx0" brushRef="#br0" timeOffset="4275">9039 425 85 0,'0'0'2208'0,"0"0"-2018"15,0 0-143-15,0 0 156 0,0 0 16 16,0 0-107-16,0 0-61 16,151 48-51-16,-132-10 0 15,4 14-187-15,-3-7-312 16,-8-10-238-16</inkml:trace>
  <inkml:trace contextRef="#ctx0" brushRef="#br0" timeOffset="4396">9501 240 2096 0,'0'0'383'0,"0"0"-266"0,209-118-117 15,-114 77-139-15,-7 2-954 0</inkml:trace>
  <inkml:trace contextRef="#ctx0" brushRef="#br0" timeOffset="6141">0 2052 846 0,'0'0'1055'16,"0"0"-920"-16,0 0-129 15,0 0-6-15,0 0 131 0,0 0-62 16,0 0-41-16,196-54 3 16,-131 19-31-16,11-7-12 15,-2-15-17-15,2-9-54 16,-4-4 1-16,-10-3-2 16,-19 1 75-16,-16 7 1 15,-18 10 9-15,-9 10-1 16,-6 16 13-16,-24 11 38 15,-5 17 83-15,-5 1-95 16,4 11-30-16,-4 26 36 16,8 20-24-16,2 8 16 15,7 8-1-15,3 7-24 16,8 3 14-16,2-1-25 0,1-7-1 16,1-3 40-1,2-9-40-15,0-14 0 0,-2-10-6 16,5-16 15-16,0-11 0 15,3-12-9-15,0 0 0 16,0 0-2-16,0-30 2 16,11-5-15-16,15-6 9 15,5-4 1-15,9 8-10 16,2 7 4-16,1 12 2 16,-4 12-8-16,-2 6 14 15,-11 0-2-15,-3 20-1 16,-7 9 12-16,-2 5 19 15,-11 2-25-15,0-5 0 0,-3 2-19 16,0-4 19 0,0-5-25-16,0-3-89 0,17-10-117 15,-1-5-244-15,3-6-1030 0</inkml:trace>
  <inkml:trace contextRef="#ctx0" brushRef="#br0" timeOffset="6983">1116 1955 1719 0,'0'0'216'0,"0"0"-182"16,0 0 116-16,0 0 58 16,0 0-60-16,-181 100-79 15,156-58-49-15,5 5 40 16,8 2-47-16,7-1-12 15,5-5 33-15,0-7-34 16,11-10-24-16,15-11-67 16,13-15-64-16,4 0 21 15,2-30-60-15,-2-13 38 16,-4-7 33-16,-13-3 45 16,-12 9 78-16,-11 8 45 15,-3 16 57-15,0 11 45 16,0 9 26-16,-3 0-78 15,0 15-13-15,3 18-59 16,0 1-10-16,0 1-4 0,12-5 0 16,11-9-18-16,1-7-6 15,2-10-59-15,-4-4 47 16,4-4-18-16,0-22 3 16,1-7 42-16,2 1 0 15,-3 6-3-15,1 9 3 16,-8 7 0-16,0 10-4 15,-5 0 14-15,-8 23-5 16,2 10 6-16,-5-1-3 16,3-2-16-16,-3-4 7 15,4-11-29-15,-3-9 20 16,-1-6-67-16,-3 0 41 16,0-8 34-16,0-19 4 0,0-3 8 15,0-2 16 1,3 2 17-16,7 4 4 0,2 2-46 15,11 9 10-15,0 8-11 16,7 7 6-16,-4 0 11 16,0 25-17-16,-3 7 0 15,-10 7 0-15,-7-1 1 16,-2-6-1-16,-4-5 0 16,0-12 7-16,0-9 32 15,-4-6-7-15,-2 0 10 16,3-23 4-16,3-16-45 15,0-8 0-15,6-4-1 0,23-3 7 16,11 6-23 0,-1 10 1-16,4 11 15 0,-4 17 9 15,-2 10 31-15,-8 0 29 16,-10 33 5-16,-5 11-13 16,-8 7-7-16,-3 1-29 15,0-2 6-15,-3-2 24 16,0-16 8-16,0-9-39 15,0-8-24-15,0-15-88 16,0 0-100-16,0 0-416 0</inkml:trace>
  <inkml:trace contextRef="#ctx0" brushRef="#br0" timeOffset="7203">893 1592 1395 0,'0'0'1010'16,"0"0"-980"-16,0 0-11 15,0 0-38-15,167 86 16 16,-82-51-300-16,-6-9-1696 0</inkml:trace>
  <inkml:trace contextRef="#ctx0" brushRef="#br0" timeOffset="7718">3028 2085 1265 0,'0'0'603'16,"0"0"-539"-16,0 0-55 16,0 0 170-16,0 0-2 15,0 0-96-15,0 0 2 16,-118-91 7-16,92 91-13 15,3 11-32-15,3 24-16 16,1 16 52-16,2 16-30 16,5 16 16-16,1 12 0 15,5 7-19-15,3 1-22 0,3-2 6 16,0-7-9-16,0-15 16 16,0-14-39-16,0-12 0 15,0-13-1-15,0-13-15 16,0-15-146-16,0-12-169 15,0 0-261-15,0-26-1328 0</inkml:trace>
  <inkml:trace contextRef="#ctx0" brushRef="#br0" timeOffset="7875">2723 2414 2342 0,'0'0'349'0,"0"0"-243"0,0 0-82 16,0 0 68-16,0 0-92 16,226-29-133-16,-153 14-641 0</inkml:trace>
  <inkml:trace contextRef="#ctx0" brushRef="#br0" timeOffset="8350">3624 2238 2061 0,'0'0'223'16,"0"0"-223"-16,0 0-18 15,0 0 18-15,186-110 86 16,-129 61-86-16,-6-8-15 16,-5-2 9-16,-10-6 6 15,-13-2-19-15,-12-4 19 16,-8 4 0-16,-3 8 30 15,0 15-29-15,0 11 54 0,-17 24 65 16,-6 9-24-16,0 18-25 16,-7 35-11-16,-2 21 17 15,2 11 38-15,4 8-73 16,9 3 17-16,11-11 24 16,6-9-66-16,0-13-17 15,0-16 3-15,17-12 6 16,9-12-18-16,7-11-53 15,29-12-180-15,-7 0-99 16,-5-18-588-16</inkml:trace>
  <inkml:trace contextRef="#ctx0" brushRef="#br0" timeOffset="8717">4311 2080 2241 0,'0'0'467'0,"0"0"-385"16,0 0 136-16,0 0-7 16,0 0-115-16,-203 64-11 15,167-21-79-15,7 8 8 16,12-1 29-16,14-1-43 16,3-10-7-16,11-6-22 15,23-14-61-15,9-12-13 16,7-7-97-16,-4-9-40 15,-7-27 70-15,-7-8 20 0,-5-2 88 16,-11-2 62 0,-6 6 4-16,-7 14 129 0,0 13 14 15,-3 15 31-15,3 0-17 16,0 12-110-16,5 19 4 16,1 11 14-16,5 2-61 15,-2-3-2-15,2-8-6 16,5-2-107-16,4-18-123 15,-3-8-370-15,-3-5-359 0</inkml:trace>
  <inkml:trace contextRef="#ctx0" brushRef="#br0" timeOffset="8898">4340 1698 2666 0,'0'0'463'16,"0"0"-462"-16,0 0-2 16,0 0-24-16,0 0-30 15,207 87-507-15,-148-70-1495 0</inkml:trace>
  <inkml:trace contextRef="#ctx0" brushRef="#br0" timeOffset="9542">5549 1681 2000 0,'0'0'378'15,"0"0"-333"1,0 0-20-16,0 0 116 0,0 0 34 15,-36 212-86-15,27-121-8 16,-5 1-15-16,8-7 11 16,1-5-2-16,5-16-73 15,0-16-2-15,0-16 0 16,0-15 8-16,0-12-25 16,0-5-8-16,0-17-7 15,0-27 31-15,0-14-50 16,0-16 23-16,0-12 5 15,0-4-32-15,0-10 31 0,0-1-12 16,0 7 36 0,20 14-9-16,14 16-12 0,11 22 21 15,8 21 15-15,5 19 2 16,1 2 33-16,-6 26-21 16,-10 21 11-16,-17 3 27 15,-13 6-61-15,-13 0 36 16,0-3-18-16,-36-7-22 15,-10-10 32-15,-4-8-34 16,5-18 13-16,2-6-13 16,7-4-27-16,10-4-107 15,9-22-140-15,5 3-327 16,9 5-257-16</inkml:trace>
  <inkml:trace contextRef="#ctx0" brushRef="#br0" timeOffset="10015">6105 1663 1704 0,'0'0'886'16,"0"0"-755"-16,0 0-125 15,0 0 92-15,0 0 104 16,0 221-123-16,3-142-41 15,5-2-37-15,1-3 17 16,1-9 0-16,0-15-18 16,-4-12 0-16,1-11 0 15,-4-16-7-15,-3-11 6 0,0 0-12 16,0-15-4-16,0-26-4 16,0-9-46-16,0-12 46 15,-6-7-13-15,2-5-14 16,1-4 22-16,0 7-10 15,3 12 36-15,0 12-2 16,0 21 10-16,10 14-8 16,8 12 24-16,7 0 9 15,4 27 27-15,4 14-14 16,-1 9-11-16,-3 6 16 16,1 1-50-16,-7-5 0 15,-14 2 26-15,-9-7-18 16,0-6 21-16,-9-3-17 15,-28-5-12-15,-5-7 3 0,-4-8-4 16,4-13-16-16,5-5-38 16,12 0-87-16,15-32-179 15,10 0-304-15,0 0-449 0</inkml:trace>
  <inkml:trace contextRef="#ctx0" brushRef="#br0" timeOffset="10442">6640 1730 1664 0,'0'0'796'16,"0"0"-711"-16,0 0-79 16,0 0 188-16,0 0 57 15,-28 219-132-15,19-148-69 16,3 0-38-16,6-10 27 15,0-7-39-15,0-14 0 16,0-13 0-16,0-10 0 16,0-7-23-16,0-10 22 15,0 0-17-15,-11-4 4 16,8-21-62-16,0-8 21 16,3-12 40-16,0-11-38 15,0-5-24-15,0-10 26 16,0-1 18-16,10-1 21 0,3 8-6 15,-4 13 18 1,2 10 49-16,-2 16 33 0,5 8-16 16,2 7-9-16,7 7-21 15,3 2 25-15,3 2-61 16,1 0 0-16,2 0-10 16,-1 0 10-16,-6 0-132 15,9 15-80-15,-8-2-275 16,-14 0-108-16</inkml:trace>
  <inkml:trace contextRef="#ctx0" brushRef="#br0" timeOffset="10663">6570 2032 2087 0,'0'0'337'0,"0"0"-247"15,0 0-70-15,0 0 53 16,0 0-73-16,209 0-44 16,-146-10-482-16</inkml:trace>
  <inkml:trace contextRef="#ctx0" brushRef="#br0" timeOffset="11174">7235 2449 1945 0,'0'0'294'0,"0"0"-269"16,0 0 88 0,0 0 37-16,0 0-64 0,0 0-3 15,0 0-67-15,-11 116-16 16,-21-62-6-16,4 4-76 16,0-11-158-16,16-18-343 0</inkml:trace>
  <inkml:trace contextRef="#ctx0" brushRef="#br0" timeOffset="12065">7858 2152 1624 0,'0'0'525'0,"0"0"-525"15,0 0-10-15,0 0 10 16,0 0 102-16,202-2-74 16,-146-7-18-16,3-4-10 15,-4-1-6-15,-10-3-3 16,-5-1-4-16,-13 0-3 16,-18-3 11-16,-9-4 5 15,0 4 46-15,-13-4-6 16,-19 5 24-16,-8 3 14 15,-2 6-15-15,-1 4 57 16,-2 7-44-16,2 0-31 16,7 19 45-16,2 17-63 0,16 9-11 15,4 4-15-15,14 8 7 16,0-7-8-16,0-6 0 16,29-6-25-16,11-11 7 15,2-10-72-15,4-11 1 16,4-6 13-16,-2 0-20 15,-2-14 37-15,0-19 4 16,-4-8 3-16,1-6 23 16,-7 4-31-16,-10-1 59 15,-2 16 1-15,-12 10 0 16,-1 18 42-16,-5 0-24 16,-3 15 22-16,0 27 29 15,-3 1-58-15,3 8 8 16,2-4-19-16,-2-6 10 0,0-9 4 15,0-10 11-15,0-13-18 16,-3-9 28-16,0 0-13 16,0-19-7-16,0-14-15 15,0-7 0-15,0-2-7 16,0 1 5-16,10 6 2 16,3 11-1-16,3 13-11 15,-2 11 5-15,-5 2 6 16,-6 37 1-16,-3 11-6 15,0 12 12-15,0-4-6 16,0-5 0-16,0-12-6 16,-3-11 6-16,0-18 6 15,3-12 7-15,0 0 33 0,0-19-34 16,0-21 10-16,6-8 5 16,17-4-26-16,10 2-1 15,7 3 15 1,2 9-15-16,1 11 39 0,-1 12 4 15,-5 15 33-15,-8 0 45 16,-10 30-18-16,-5 20 2 16,-8 12-40-16,-6 2-8 15,0-2 11-15,3-10-56 16,3-9 5-16,8-15-17 0,3-13-17 16,5-11-60-1,27-10-141-15,-3-24-387 0,-7-5-904 16</inkml:trace>
  <inkml:trace contextRef="#ctx0" brushRef="#br0" timeOffset="13515">9972 1845 1726 0,'0'0'379'16,"0"0"-245"-16,0 0-75 15,0 0 32-15,0 0 16 0,-14 187-5 16,8-117-80-1,0-5-7-15,0-3-1 0,-2-10-2 16,5-10 18-16,3-12-30 16,0-13 0-16,0-8 19 15,0-9-19-15,0 0-2 16,3-15 2-16,23-22 0 16,7-11-9-16,13-8-20 15,7-9-26-15,2 0 26 16,7 4-17-16,-9 8 24 15,-7 14 8-15,-17 13 14 16,-16 14 23-16,-13 12-5 16,-3 0 59-16,-33 14-16 15,-13 19-34-15,-7 2 40 16,1 3 42-16,5-1-21 0,11 1 15 16,13-7-88-1,12 2-13-15,11-1 40 0,3 1-42 16,0-1 0-16,23 0-1 15,7-5 2-15,5 0-10 16,2-7 9-16,2-2-41 16,1-4-45-16,8 1-189 15,-5-7-295-15,-10-5-599 0</inkml:trace>
  <inkml:trace contextRef="#ctx0" brushRef="#br0" timeOffset="14850">10935 2003 1706 0,'0'0'303'16,"0"0"-170"-16,0 0 130 15,0 0 10-15,-174-9-136 16,138 18-79-16,7 10 15 16,5 11-61-16,9 3 2 15,4 2-14-15,8 1 1 16,3-5 3-16,0-1-4 0,11-6-27 16,11-3 26-1,10-10-61-15,2-5-11 0,5-6 4 16,7 0-5-16,-1-6 48 15,4-21-30-15,1-11-10 16,5-12 34-16,1-11-19 16,6-14 20-16,3-5 16 15,-5-2-29-15,-6 7 35 16,-11 7-27-16,-13 14 36 16,-13 10 6-16,-17 11 6 15,0 10 59-15,0 8 40 16,-27 7-15-16,-5 8 5 15,-5 0-29-15,1 6-7 16,1 23 22-16,1 6-69 0,12 10 0 16,5 4-18-16,8 7 12 15,6 3-3-15,-2 3-9 16,5-1 0-16,0 0-23 16,0-9 14-16,0-5-21 15,0-8 8-15,0-7-13 16,0-8 34-16,0-11-28 15,0-4-3-15,0-9 31 16,0 0-40-16,0-2 19 16,5-28-7-16,18-1-13 15,5-8 41-15,6-2-47 16,5 5 17-16,-7 10 23 16,2 10 1-16,-15 15 7 0,-6 1 18 15,-6 23 9 1,-7 18 43-16,0 9-20 0,0 6-18 15,0 0-1-15,0-4-15 16,0-7-2-16,9-10-14 16,17-14-30-16,7-15 28 15,-1-6-99-15,5-12 28 16,-1-27 48-16,-10-2-26 16,-3 0 51-16,-12 2 0 15,-5 11 7-15,-6 7 68 16,0 16 14-16,0 5 16 15,0 0-31-15,0 26-74 16,-6 9 0-16,6 6-1 16,0 1-14-16,0-6 14 15,15-11-68-15,15-10 59 0,2-12-35 16,4-3-58-16,-2-9 51 16,-2-24 31-16,-2-8-13 15,-7 0 10-15,-8 5-5 16,-4 8 29-16,-5 7 33 15,-6 15 9-15,0 6 41 16,0 0-26-16,0 15-50 16,0 14 11-16,0 4-7 15,7-1-10-15,2-3-1 16,8-8-6-16,3-7 5 16,0-11-12-16,-1-3-43 15,1 0 56-15,3-20-13 0,3-6 13 16,0-1 0-16,-1 4-12 15,3 5 12-15,-9 9 0 16,-6 6 6-16,-3 3-14 16,-4 0 5-16,0 12 3 15,-3 8 1-15,-3 1-1 16,0 0-1-16,0-4 1 16,0-5 0-16,0-2 38 15,0-8-32-15,0-2 19 16,0 0 18-16,0 0-42 15,0-15-2-15,8-9-4 16,15-2-10-16,3 3 8 16,7-4-11-16,2 10 18 0,-2 5-9 15,-7 6 9 1,-3 6 0-16,-9 0 35 0,-5 27 17 16,-6 2 20-16,1 3-32 15,-4 1-16-15,6-6-24 16,0-10-6-16,11-6-93 15,23-11-57-15,-4 0-182 16,2-2-243-16</inkml:trace>
  <inkml:trace contextRef="#ctx0" brushRef="#br0" timeOffset="15308">12742 2156 1716 0,'0'0'536'0,"0"0"-392"15,0 0 55-15,0 0 14 0,0 0-105 16,0 0-57-16,0 0-36 16,-93 111-15-16,93-99-26 15,14-10-92-15,12-2-10 16,7 0-8-16,-1-14 16 16,-5-12 1-16,-4-1 94 15,-11 4 25-15,-4 2 43 16,-8 3 86-16,0 10 30 15,0 8-2-15,0 0-23 16,0 6-72-16,-11 26-43 0,2 12 24 16,-2 11-32-1,8 4-10-15,3 3 8 16,0 3-9-16,0-2-1 0,8-4 1 16,7 0 6-16,-1-11 49 15,-8-2-47-15,-6-8-1 16,0-9 40-16,0-8-2 15,-23-6-6-15,-6-7-8 16,-1-5-3-16,1-3 37 16,3 0-65-16,3-15 25 15,7-8-7-15,5-9-18 16,11-4-28-16,0-5-31 16,0 0-93-16,20-17-139 15,-3 13-360-15,-7 6-642 0</inkml:trace>
  <inkml:trace contextRef="#ctx0" brushRef="#br0" timeOffset="15529">11841 1979 2186 0,'0'0'321'0,"0"0"-289"15,0 0 32-15,0 0 88 16,0 0 31-16,0 0-133 16,0 0-35-16,111-10-15 15,-111 38-3-15,0 15-178 0,-3-7-202 16,-3-10-344-16</inkml:trace>
  <inkml:trace contextRef="#ctx0" brushRef="#br0" timeOffset="15639">12309 1730 700 0,'0'0'1608'16,"0"0"-1368"-16,190-149-240 15,-111 93-3-15,-11 12-606 0</inkml:trace>
  <inkml:trace contextRef="#ctx0" brushRef="#br0" timeOffset="16683">612 3272 1532 0,'0'0'249'16,"0"0"-169"-16,0 0-37 16,0 0 56-16,0 0 75 15,0 0-90-15,62-91-35 16,-22 75 28-16,2 2-36 16,1 3 1-16,-1 1-21 15,-2 10-20-15,-8 0 17 16,-10 10-18-16,-11 22 0 15,-11 9 27-15,0 9-26 16,-23 6 0-16,-13 2 20 0,-10-4-21 16,-7-1 34-16,1-6-34 15,-1-9 0-15,2-8 9 16,5-9-9-16,4-7 0 16,8-7 18-16,5-5-11 15,10-2 49-15,5 0-36 16,11 0 31-16,3 0 0 15,0 0-36-15,26 0-15 16,13 0 27-16,7 0-27 16,7 7 38-16,-1 1-37 15,-2 1 6-15,-8 3 38 16,-7 0-45-16,-5-1 1 16,-4 3-2-16,14 2-83 0,-4-4-126 15,-7-6-475-15</inkml:trace>
  <inkml:trace contextRef="#ctx0" brushRef="#br0" timeOffset="17207">1601 3434 1852 0,'0'0'221'0,"0"0"-155"16,0 0 51-16,0 0 119 15,0 0-91-15,0 0-112 0,-181-24 15 16,149 52 49-16,6 0-20 16,6 10-12-16,7 1-52 15,7-2-7-15,6-1 2 16,0-5-8-16,3-5 0 15,19-8 0-15,10-10-56 16,5-8 7-16,5 0-46 16,4-6-3-16,-4-27 15 15,-2-7-59-15,-7-11 37 16,-10-5 41-16,-9-9 36 16,-11-8 28-16,-3-1 15 15,0 1 25-15,-8 2 65 16,-1 13-25-16,-2 13-7 15,8 18 11-15,3 17-20 16,0 10 27-16,0 6-70 0,0 34 46 16,0 19-1-16,8 14-56 15,-5 7 2-15,-3 2-9 16,0-1 6-16,0-12-8 16,0-8-1-16,6-19 0 15,0-5-39-15,5-17-133 16,3-20-135-16,-5 0-256 15,-3-9-1268-15</inkml:trace>
  <inkml:trace contextRef="#ctx0" brushRef="#br0" timeOffset="17382">1456 3216 2131 0,'0'0'367'0,"0"0"-270"15,0 0-48-15,0 0 40 16,0 0 41-16,0 0-130 16,233 0-86-16,-157 0-384 15,-17 0-304-15</inkml:trace>
  <inkml:trace contextRef="#ctx0" brushRef="#br0" timeOffset="18071">1947 3316 2034 0,'0'0'371'16,"0"0"-318"-16,0 0-18 16,0 0 106-16,0 0-99 15,0 0-42-15,0 0-2 16,175-15-43-16,-130-8-47 15,-5-8-93-15,-9-3-13 16,-11-3 86-16,-9-3 31 16,-11 0 71-16,0-5 10 15,-3 6 16-15,-22 10 66 16,3 8 54-16,-4 12 8 0,-3 9 12 16,2 5-95-16,1 32 19 15,3 16-1-15,6 15-19 16,5 5-20-16,5 7-31 15,4-3-9-15,3-7 0 16,0-5-4-16,0-12 4 16,0-11 0-16,0-13 0 15,3-12-15-15,1-11 3 16,-4-6 12-16,0 0-13 16,0-12 13-16,3-11-9 15,3-9 0-15,5-1 9 16,7-3-8-16,13 7 8 0,0 4 0 15,9 6-13-15,-4 7 13 16,-2 12-18-16,-5 0 12 16,-13 0-30-16,-7 22-9 15,-9 0 39-15,0 5 6 16,0-7 3-16,-19-5-2 16,-4-7-1-16,0-5 27 15,-3-3 1-15,1 0 5 16,5 0 4-16,3-4-1 15,3-5 39-15,8 5-38 16,6 4-13-16,0 0-24 16,0 0-18-16,9 6 10 15,14 9 7-15,5 3 1 0,0-1 0 16,3 0 0 0,-2-1 0-16,0-4-13 0,1-4-12 15,12-4-147-15,-7-4-303 16,-1 0-420-16</inkml:trace>
  <inkml:trace contextRef="#ctx0" brushRef="#br0" timeOffset="18528">3139 3348 1655 0,'0'0'244'0,"0"0"-198"16,0 0 75-16,0 0 72 16,0 0-96-16,0 0-46 15,0 0-8-15,111 136-20 16,-111-92 20-16,0-9-28 15,0-5-6-15,0-13 16 16,0-7-19-16,0-10 1 16,0 0 16-16,0-6-16 15,0-19 20-15,0-9-27 16,17-8 0-16,8-5-9 0,9 3 9 16,-1 3-1-1,2 11-11-15,-1 16 12 0,-6 11 30 16,-5 3 29-16,-6 20-6 15,-3 24 20-15,-8 6-18 16,-3 5-12-16,0-9-29 16,0-9-7-16,7-9-14 15,4-14-57-15,21-14-151 16,-2 0-162-16,-4-6-213 0</inkml:trace>
  <inkml:trace contextRef="#ctx0" brushRef="#br0" timeOffset="19346">3955 3442 474 0,'0'0'1664'0,"0"0"-1431"16,0 0-161-16,0 0 128 15,0 0 66-15,0 0-197 16,0 0-45-16,-102 9 18 15,76 6-23-15,3 6 6 16,0 3-14-16,4 5-5 16,5 5-3-16,11-3-3 15,3-3-17-15,0-7 1 16,3-2-111-16,20-13-75 0,3-6-67 16,4 0-8-1,-1-6 112-15,-6-17 21 0,-7-1 117 16,-10 3 27-16,-6 5 66 15,0 7 93-15,0 7 43 16,0 2-77-16,0 0-21 16,5 0-104-16,4 7 1 15,8 7 14-15,3-3-15 16,2-5-82-16,4-2 23 16,0-4-2-16,-3 0 3 15,0-24 0-15,-7-3 51 16,-2-2 7-16,-5 2 10 15,-1 6 61-15,-5 7 63 16,-3 11-26-16,0 3 35 16,0 0-50-16,0 17-70 0,0 15 48 15,0 12-36 1,0-4-17-16,3-1-15 0,10-7-3 16,3-9-1-16,11-10-78 15,-1-12-32-15,10-1 44 16,-1-10-40-16,2-21 80 15,-1-3 20-15,-7-2-26 16,-6 5 32-16,-10 3 2 16,-7 6 58-16,-3 11 54 15,-3 9-9-15,0 2 33 16,0 0-53-16,0 9-67 16,0 20 30-16,-12 15-47 0,2 6 29 15,-3 6 29-15,3 3-49 16,4 0 8-1,3-6 10-15,0-3-26 0,-2-9 32 16,5-2-32-16,-3-7-1 16,-6-6 58-16,-2-9-57 15,-5-1 22-15,-3-10-23 16,0-6 1-16,-4 0 21 16,3 0-22-16,6-15 0 15,5-9 9-15,9-8-9 16,0-5-22-16,6-8-34 15,34-17-173-15,-5 9-405 16,-5 9-1372-16</inkml:trace>
  <inkml:trace contextRef="#ctx0" brushRef="#br0" timeOffset="19544">3839 3130 2462 0,'0'0'452'16,"0"0"-452"-16,0 0 0 15,0 0 40-15,0 0 4 16,0 0-44-16,233 128-245 16,-158-102-399-16,-9-6-1341 0</inkml:trace>
  <inkml:trace contextRef="#ctx0" brushRef="#br0" timeOffset="19718">5012 3721 2963 0,'0'0'42'0,"0"0"-42"15,0 0-211-15,0 0-660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16:59.42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258 60 1549 0,'0'0'306'0,"0"0"-182"16,0 0-8-16,0 0 120 15,0 0-49-15,0 0-26 16,-3 0-106-16,3 0-6 15,0 0 55-15,0 0-33 16,0 0-17-16,0 15-22 16,0 18-21-16,0 23 48 15,-3 18-28-15,3 14-14 16,-3 9 31-16,-2-3-35 16,5-2 11-16,0-14-24 15,0-9 8-15,0-15 10 16,0-14-18-16,0-11 0 0,0-7-14 15,0-14 8-15,0-8-60 16,0 0-122-16,0-8-116 16,-3-31-179-16,-17-13 121 15,-2-19-3-15,-7-11 72 16,-8-10-12-16,5-2 111 16,2 2 194-16,4 4 124 15,6 11 162-15,4 15-65 16,10 18 52-16,3 11-60 15,3 14-26-15,0 6-27 16,12 4-23-16,21 0-27 16,7 3 18-16,5-3-52 15,11 7-2-15,7 2-17 16,5 0 5-16,-3 0-12 16,1 8-38-16,-10 19 1 0,-14 8 3 15,-16 3-15 1,-15 7-1-16,-11 5 24 0,-8 1-22 15,-24-4 44-15,-10-4-31 16,-5-6-3-16,9-11 39 16,4-9-51-16,12-8 48 15,8-6-17-15,5-3-25 16,9 0 24-16,0 0-30 16,0 0-43-16,0 0 20 15,16 0-41-15,16 0 31 0,8 0-1 16,5 0-11-1,9 0 45-15,-3 20-45 0,-1 13-15 16,-7 6 59-16,-11 7-51 16,-16 7 46-16,-12 6-5 15,-4-4 11-15,-10 2 39 16,-26-7-37-16,-10-3 40 16,-7-10 47-16,-6-9-35 15,4-4 36-15,-1-11-26 16,4-11-25-16,10-2 38 15,6 0-65-15,5-9 0 16,13-15-12-16,10-2-17 16,8-7-116-16,14-20-205 0,22 5-342 15,2 5-725-15</inkml:trace>
  <inkml:trace contextRef="#ctx0" brushRef="#br0" timeOffset="301">988 133 1927 0,'0'0'558'0,"0"0"-441"15,0 0 19-15,0 0 95 16,0 0-62-16,0 0-133 15,0 0-22-15,3 137 19 0,0-40 12 16,0 11 18-16,0 5-50 16,2-4-4-16,-2-11 10 15,3-14-19-15,-3-12 0 16,5-18-1-16,-2-17-73 16,0-17-97-16,-3-20-432 15,-3 0-89-15,0-11-995 0</inkml:trace>
  <inkml:trace contextRef="#ctx0" brushRef="#br0" timeOffset="492">710 611 2097 0,'0'0'576'0,"0"0"-503"0,0 0 36 15,0 0 93-15,0 0-94 16,0 0-69-16,0 0-25 15,151-17-13-15,-77 11-2 16,5 3-68-16,17 3-205 16,-19 0-293-16,-18 13-404 0</inkml:trace>
  <inkml:trace contextRef="#ctx0" brushRef="#br0" timeOffset="1531">1453 666 1886 0,'0'0'706'0,"0"0"-498"0,0 0 12 15,0 0-39-15,0 0-76 16,0 0-39-16,0 0-60 16,-128 170 0-16,122-118-6 15,6 2 0-15,0-4-9 16,23-9-20-16,17-9-42 15,2-8-16-15,4-15-138 16,-4-9-27-16,-10 0 43 16,-5-36 98-16,-11-13 105 15,-13-11 3-15,-3-7 3 16,-6 0 88-16,-26 0-8 16,-5 18 47-16,-2 13 1 0,-1 16-15 15,1 11 7-15,-1 6-89 16,15 3-30-16,5 0-1 15,17 0-9-15,3 9-73 16,16 8-73-16,36 0 19 16,18 2-26-16,12-10-89 15,12-6-36-15,8-3-61 16,0 0 71-16,-8 0 277 16,-15-9 0-16,-20 3 9 15,-27-1 232-15,-18 7-45 16,-14 0 80-16,0 0 286 15,-23 0-286-15,-20 0-104 0,-10 10-71 16,-5 7-25-16,2 6 21 16,8 2-77-16,8 4-19 15,10 7 24-15,18 5-25 16,7 6-8-16,5 4-7 16,5-2-6-16,26-2 11 15,6-11-84-15,8-10-11 16,-2-14-42-16,3-9-34 15,-4-3 83-15,-2-21 41 16,-7-19-31-16,-13-12 87 16,-8 0-11-16,-12 11 12 15,0 11 136-15,0 15 22 16,0 13 7-16,0 2-56 16,0 0-54-16,0 27-22 15,0 11-33-15,3 9-1 0,21-6 0 16,2-6-44-16,6-14-6 15,-2-12-45-15,-1-9-7 16,-3-4 48-16,4-34 19 16,-4-9 35-16,0-8 1 15,-3 2 0-15,-7 11 1 16,-5 15 5-16,-2 20 0 16,-3 7 22-16,2 31-27 15,-2 25 43-15,0 18-19 16,5 5-25-16,-2-5 18 15,1-9-18-15,3-21 0 16,-6-15-8-16,-1-20 8 16,-6-9 0-16,0-4-1 0,0-42 3 15,0-13 7-15,3-8-9 16,8-7 0-16,1 6 16 16,11 15-10-16,0 11 3 15,1 19 0-15,2 21 12 16,0 2 66-16,-4 32-35 15,1 26 2-15,-6 22 29 16,-4 8-49-16,0-2-13 16,0-9 9-16,4-16-29 15,-2-19 7-15,2-19-8 16,0-17-53-16,5-31-48 16,-2-23-173-16,-3-15-470 0</inkml:trace>
  <inkml:trace contextRef="#ctx0" brushRef="#br0" timeOffset="1718">2187 573 2462 0,'0'0'621'0,"0"0"-621"16,0 0-235-16,189-153 165 15,-47 68 54-15,-25 13-99 16,-19 20-572-16</inkml:trace>
  <inkml:trace contextRef="#ctx0" brushRef="#br0" timeOffset="2140">572 1841 1980 0,'0'0'480'0,"0"0"-431"15,0 0 3-15,0 0 29 16,0 0 52-16,0 0-17 16,0 0-35-16,131-15 14 15,-61 0-18-15,15 0-32 16,9-1 32-16,14 5-76 16,10 5-1-16,16 6 25 15,30 0-24-15,-14 0 6 16,8 0 24-16,-1 5-16 15,-30-1 21-15,11 2-36 16,-21 3 0-16,-18 0 7 16,-23 3-7-16,-24 0-18 15,-16-4-47-15,3-8-82 0,-13 0-167 16,-3 0-470-16</inkml:trace>
  <inkml:trace contextRef="#ctx0" brushRef="#br0" timeOffset="2314">3623 842 2011 0,'0'0'0'0,"0"0"-1881"0</inkml:trace>
  <inkml:trace contextRef="#ctx0" brushRef="#br0" timeOffset="2464">3654 1534 2824 0,'0'0'512'16,"0"0"-423"-16,0 0-89 15,0 0-12-15,0 0-280 16,0 0-2270-16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17:03.35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507 334 1523 0,'0'0'242'0,"0"0"-131"15,0 0-89-15,0 0 102 16,0 0 126-16,0 0-71 16,63-165-47-16,-63 139-36 15,0-1-22-15,-6 0 75 16,-17-2-95-16,-11 6-25 0,-5 2 31 15,-7 12-10 1,-5 9-17-16,-9 0-9 0,-2 17-23 16,3 28 25-16,0 17-26 15,10 11-15 1,10 17 6-16,13 9 9 0,12 8-14 16,14 4 7-16,0 0 7 15,11-4 6-15,15-11-5 16,2-9-1-16,6-14 0 15,2-15 0-15,4-10-14 16,2-18 14-16,4-15-27 16,9-15-1-16,7-6-41 15,11-37 32-15,9-29-25 16,9-19-44-16,11-19 12 16,2-13-89-16,-2-6-32 0,-11 1 14 15,-15 16 68-15,-21 15 91 16,-19 21 33-16,-19 14 9 15,-17 21 58-15,0 11 114 16,-14 12 10-16,-22 13 52 16,-2 5-35-16,-9 0-55 15,-2 18-67-15,1 17-43 16,-2 12 32-16,10 11-66 16,8 11 0-16,12 4 25 15,7 9-17-15,10 7-8 16,3 0 0-16,0 2 1 15,0-3-3-15,6-3 2 16,4-6-31-16,0-1 30 0,0-15-57 16,-1-9 4-1,2-12 28-15,-5-19-47 0,0-10 0 16,-1-11-27-16,1-2 72 16,0-2 28-16,7-28 1 15,7-11 10-15,9-14-3 16,11-3 0-16,2-3-5 15,1 4-3-15,-4 13 0 16,-5 15 8-16,-12 14 1 16,-7 15-7-16,-7 0 2 15,-5 29 17-15,0 19 15 16,-3 5-36-16,3-1-69 16,3-1-14-16,5-9-66 15,6-13-33-15,5-14 142 0,4-15-111 16,0 0 53-16,4-36 41 15,-4-14 26-15,-3-5-4 16,-3-3 31-16,-11 12 4 16,-5 16 108-16,-4 15 126 15,0 15 25-15,0 0-103 16,0 23-87-16,0 25-38 16,0 11 8-16,0 12 15 15,16 0-54-15,23-6 9 16,20-12-32-16,13-21-13 15,10-24-40-15,0-8 18 16,-6-23 2-16,-17-30 56 16,-27-9 0-16,-29-3 21 15,-6-2 198-15,-52 8-45 0,-27 11-35 16,-17 17-12-16,1 14-49 16,10 12 6-1,22 5-84-15,47 0-21 0,19 0-145 16,0 0-966-16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17:07.26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0 687 0,'0'0'2337'16,"0"0"-2075"-16,0 0-262 15,0 0-25-15,0 0 25 16,0 0-790-16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17:07.91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 0 1923 0,'0'0'558'15,"0"0"-463"-15,0 0-83 16,0 0 149-16,0 0 50 16,0 0-60-16,0 0-36 15,174 216-71-15,-106-124 8 16,8 8 27-16,6 6-53 16,0 0 14-16,0-9-23 15,-5-5-16-15,-1-13 46 16,-10-14-47-16,-10-14 0 15,-14-15 15-15,-16-13-15 16,-12-9-15-16,-11-14-21 0,-3 0-59 16,0-19-59-1,0-12-445-15,-11-7-214 0</inkml:trace>
  <inkml:trace contextRef="#ctx0" brushRef="#br0" timeOffset="366">1022 128 1932 0,'0'0'338'16,"0"0"-245"-16,0 0 38 0,0 0 193 15,0 0-76-15,0 0-134 16,0 0-64-16,-49 0 25 16,19 36-59-16,-19 16-4 15,-10 19-2-15,-20 15-9 16,-6 8 35-16,-9 7-21 16,-5-1-13-16,-3-4 41 15,5-7-35-15,8-15 11 16,20-18-2-16,18-15-11 15,14-15 13-15,14-11-19 16,13-9-16-16,10-6-5 16,7-14-150-16,25-25-486 15,5-11-1433-15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17:06.16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0 980 2261 0,'0'0'228'15,"0"0"-228"-15,0 0 0 16,0 0 64-16,0 0 4 16,0 0-51-16,0 0-11 15,226-139-6-15,-144 82 0 16,3-12-17-16,-3-11-15 16,-1-5 0-16,-12-10-29 15,-14 1-26-15,-18 6 10 0,-21 9 66 16,-16 14 11-1,0 14 48-15,-19 15 85 0,-21 11 1 16,-2 13 54-16,-4 12-14 16,-7 0-50-16,-2 24-24 15,-1 25-65-15,4 25 4 16,5 20-2-16,15 15-15 16,10 9 55-16,14 1-68 15,8-5-8-15,0-8 39 16,33-12-40-16,10-11 0 15,6-16-1-15,7-14-15 16,-5-19 1-16,9-17-44 0,-1-17-38 16,26-29-93-1,-12-24-451-15,-11-8-286 0</inkml:trace>
  <inkml:trace contextRef="#ctx0" brushRef="#br0" timeOffset="265">1051 1 2433 0,'0'0'521'16,"0"0"-492"-16,0 0-28 15,-46 201 189-15,32-104-39 16,5 12-69-16,6 7-61 0,3-1 9 15,0-7 0-15,0-11-16 16,12-15-28-16,5-12 13 16,3-18-74-16,-3-14-46 15,5-26-171-15,-5-9-370 16,-8-3-4-16</inkml:trace>
  <inkml:trace contextRef="#ctx0" brushRef="#br0" timeOffset="690">688 709 2118 0,'0'0'484'0,"0"0"-401"15,0 0-82-15,0 0 53 0,0 0 82 16,0 0-96 0,244-23-23-16,-148 17-17 0,-5 0 12 15,-9 6-9-15,-20 0-3 16,-13 14 0-16,-19 17 16 15,-13 6 25-15,-11 10 33 16,-6 3-11-16,0 3-37 16,0-3 19-16,0-2-45 15,0-13 0-15,17-12-9 16,3-14-65-16,11-9-53 16,9-10 5-16,5-37-4 15,6-8 28-15,-6-9-67 16,-10 5 87-16,-11 9 78 15,-11 14 105-15,-7 18 101 16,-6 13 42-16,0 5-63 0,0 18-54 16,0 23-103-16,-6 9 36 15,-1 3-13-15,7-3-39 16,0-9-12-16,0-8-3 16,13-10-66-16,14-9-31 15,8-10-90-15,38-10-136 16,-11-25-421-16,0-3-1161 0</inkml:trace>
  <inkml:trace contextRef="#ctx0" brushRef="#br0" timeOffset="923">2285 686 841 0,'0'0'1689'0,"0"0"-1443"15,0 0-87-15,0 0 67 16,0 0-46-16,-186 50-36 15,152-9-132-15,5 12-11 16,10 0 62-16,5 3-54 16,14-4 3-16,0-4-12 15,3-9 0-15,33-14-12 16,10-9-24-16,7-16-57 16,6 0-11-16,10-18-170 15,-13-14-266-15,-18 2-340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17:04.77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 0 1807 0,'0'0'502'0,"0"0"-373"16,0 0 39-16,0 0 68 15,0 0-87-15,0 0-86 16,0 0-62-16,-10 163-1 0,10-64 52 16,4 14-23-1,-1 1-13-15,0-8-10 0,4-12-6 16,-1-13 3-16,0-14 5 15,2-18-8-15,1-16 0 16,-6-16 1-16,3-10-2 16,-1-7-18-16,-2 0 19 15,3-7 0-15,7-19-3 16,3-15 3-16,8-9 0 16,2-6 6-16,6 0-5 15,1 9-1-15,-1 14 0 16,-2 10-12-16,-1 16 2 15,5 7 10-15,-2 7-12 0,1 25 12 16,0 12-5-16,-7 9 5 16,-9 5 0-16,-11 5-12 15,-6 2 20-15,-17-9-8 16,-25-3 12-16,-10-15-12 16,-10-11 58-16,0-12-40 15,2-15 14-15,4 0 43 16,8-21-60-16,8-11 2 15,14-7-17-15,13-8-41 16,13-30-58-16,25 12-370 16,15 4-309-16</inkml:trace>
  <inkml:trace contextRef="#ctx0" brushRef="#br0" timeOffset="430">816 588 2022 0,'0'0'300'15,"0"0"-232"-15,0 0-46 16,0 0 146-16,0 199 26 16,0-142-160-16,0-9-14 15,3 0-19-15,3-10-1 16,-3-13 8-16,-3-2-8 15,0-15 0-15,0-2 19 16,0-6-10-16,0 0 5 0,0-18 0 16,-6-13-13-16,3-11 8 15,3-11-9-15,0-4 0 16,17 5-5-16,12 2 5 16,7 11-1-16,1 13-12 15,1 14 13-15,1 12-9 16,-3 0 19-16,1 29 2 15,-5 15 55-15,-6 6-34 16,-10 11 5-16,-5-7-15 16,-8 3-21-16,-3-11 40 15,0-4-42-15,0-15-38 16,3-10-8-16,6-17-124 16,-1 0-201-16,1-8-460 0</inkml:trace>
  <inkml:trace contextRef="#ctx0" brushRef="#br0" timeOffset="844">1405 766 827 0,'0'0'1530'15,"0"0"-1352"-15,0 0-176 16,0 0-2-16,0 0 123 15,0 0-39-15,0 0-44 16,79 153-39-16,-64-103 8 16,-4 1 12-16,-5-7-20 0,-3-12-1 15,-3-8 1-15,0-9-1 16,0-15 6-16,0 0 8 16,0-4 19-16,0-28-33 15,0-12-24-15,0-10 16 16,20-7 7-16,13-1-8 15,13 6 3-15,3 8 12 16,1 13-6-16,-5 20 38 16,-5 15-28-16,-11 0 84 15,-7 42 12-15,-8 14-34 16,-8 14 14-16,-3 1-67 0,-3-3-10 16,0-15 24-1,0-15-33-15,11-17-33 0,24-21-109 16,-2-8-241-16,4-25-370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21:21.48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72 0 1744 0,'0'0'202'0,"0"0"-121"0,0 0-80 16,0 0 76-16,0 0 92 15,0 0-51-15,0 27-32 16,0 23-43-16,0 18 24 16,-3 20 24-16,-11 16-7 15,1 10-5-15,4 3-48 16,-2-6 8-16,5-6 18 16,3-10-57-16,3-10 0 15,0-14 24-15,0-15-23 0,0-11 23 16,0-20-1-16,6-7 5 15,5-5 41-15,5-11-48 16,7 0 21-16,6-2 9 16,10 0-41-16,10 0 32 15,10 0-36-15,4-2-6 16,-1-4 36-16,0 6-36 16,-10 0-1-16,-5 0 1 15,-15 0-47-15,-7 8-10 16,-5 1-175-16,-6-2-301 15,-8-7-458-15</inkml:trace>
  <inkml:trace contextRef="#ctx0" brushRef="#br0" timeOffset="1015">1081 937 1607 0,'0'0'279'0,"0"0"-132"16,0 0-2-16,0 0 102 16,0 0-26-16,-40-156-79 15,20 127 10-15,-6 9-80 16,-1 7-12-16,-2 10 42 0,-4 3-60 15,-10 10-14-15,-2 35-28 16,-1 13 14-16,7 12 4 16,10 7-18-16,12 1-8 15,17-13-10-15,0-7 18 16,37-11-19-16,11-14 4 16,14-13-65-16,4-20 10 15,-4 0-108-15,-3-33 0 16,-13-15 86-16,-10-8 22 15,-16-2 70-15,-14 2 15 16,-6 6 46-16,0 15 67 0,0 12-17 16,0 14 2-16,-9 9 58 15,1 6-131-15,5 32-26 16,3 15-14-16,0 7 0 16,0 4-6-16,11-9 6 15,15-10-15-15,6-16-3 16,1-18 9-16,1-11-53 15,-3 0-20-15,3-32 4 16,-8-18 72-16,-1-8-13 16,-2-7 19-16,-3 6-2 15,-6 8 13-15,-2 16-1 16,-5 20 15-16,-1 15-24 16,1 0 39-16,3 30-30 15,-1 19 1-15,2 14 23 16,-5 2-34-16,0-4 0 0,2-8-7 15,-5-13 7 1,0-17-14-16,0-15-19 0,0-8 33 16,-3 0 6-16,0-36-6 15,3-13-28-15,4-10 17 16,6-9 11-16,6 6 2 16,4 9-2-16,1 14 0 15,-1 19-11-15,3 18 11 16,-3 2-10-16,-3 32 10 15,-1 23 28-15,-10 15 40 16,-1 11-68-16,-5-4 0 16,-3-12 15-16,0-13-15 0,0-19-1 15,0-16 1 1,0-17 0-16,3 0 75 0,-3-37-57 16,3-26-18-16,3-13 13 15,8-9-12-15,3-2 10 16,2 14-1-16,4 14-10 15,-3 21 24-15,3 18-24 16,2 17-2-16,4 3 2 16,8 26 12-16,2 24 39 15,4 15-7-15,-1 9-3 16,1 1 15-16,-7 0-55 16,1-12-1-16,-8-9 6 15,-7-12 3-15,-2-19-18 16,-11-12-12-16,-4-11-58 15,-5-28-34-15,0-20-412 0,-14-7-547 0</inkml:trace>
  <inkml:trace contextRef="#ctx0" brushRef="#br0" timeOffset="1249">965 247 126 0,'0'0'2345'0,"0"0"-2065"16,0 0-261-1,0 0 24-15,0 0-31 0,292 93-12 16,-162-64-141-16,-14-6-961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21:23.92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464 75 1182 0,'0'0'914'15,"0"0"-743"-15,0 0-28 0,0 0 88 16,0 0-7-16,0 0-67 16,0 0-120-16,-23 167-12 15,17-72 62-15,0 7-64 16,6 2 5-16,0 2-7 15,0-3-20-15,0 0 35 16,0-3-36-16,0-8 0 16,3-13 0-16,3-14 0 15,0-21-6-15,5-17-13 16,1-22-46-16,8-5 59 16,10-26-61-16,7-33 17 15,14-29 41-15,12-18-71 16,8-11-29-16,8-6-35 15,3 9 50-15,0 5 71 16,-11 11-28-16,-8 16 45 0,-18 9 6 16,-14 14 22-1,-19 6 69-15,-8 12-1 0,-4 5 2 16,-4 7 92-16,-22 8-76 16,-9 6-50-16,-7 9 40 15,-2 6-77-15,-2 0 2 16,0 6-23-16,7 26 1 15,10 13 5-15,9 14-6 16,7 14 0-16,7 13 6 16,3 7-5-16,3 9-2 15,0-1-6-15,0 3 7 16,0-7 3-16,0-5-3 0,0-16 0 16,3-11 5-16,6-17-5 15,-2-19-2-15,-1-17-23 16,0-12 0-16,8-3 7 15,3-35 9-15,6-16-2 16,5-10 10-16,9-1 2 16,2 3-2-16,-2 16-13 15,-2 10 14-15,-5 15-11 16,-4 19 8-16,-3 2-13 16,-4 11 16-16,-2 27 25 15,-5 9 16-15,2 8-26 16,-5 1-9-16,2 1 16 15,-2-7-22-15,5-11 0 0,2-10-6 16,1-11-12 0,1-10-17-16,9-8-8 0,2 0-11 15,8-17 21-15,2-21-53 16,7-9 21-16,-4-6 27 16,-2 3 5-16,-11 2 32 15,-7 7-11-15,-8 9 12 16,-11 9 65-16,-3 4-13 15,0 8 30-15,-9 5 37 16,-18 2-59-16,-2 4 10 16,-8 0-49-16,-2 12-15 15,1 17 10-15,5 10-5 16,7 4-11-16,12 5 3 16,14 3 6-16,0-4-9 15,11-2 1-15,24-11-1 0,7-3 15 16,11-18-15-16,-1-5-36 15,1-8-18-15,-1 0-28 16,-7-8-18-16,-5-15-83 16,-10-11-2-16,-21-24-196 15,-9 5-98-15,0 0-186 0</inkml:trace>
  <inkml:trace contextRef="#ctx0" brushRef="#br0" timeOffset="189">1286 502 1874 0,'0'0'326'0,"0"0"-195"0,0 0-86 15,0 0 68-15,0 0 12 16,112-174-102-16,-57 147-23 16,-2 15-4-16,-4 9-154 15,-10 3-36-15,1 3-137 16,-18 15-168-16,-2-1-475 0</inkml:trace>
  <inkml:trace contextRef="#ctx0" brushRef="#br0" timeOffset="297">1810 224 1452 0,'0'0'343'16,"0"0"-192"-16,0 0 7 16,0 0-119-16,155-160-39 0,-101 126-198 15,0 4-1351-15</inkml:trace>
  <inkml:trace contextRef="#ctx0" brushRef="#br0" timeOffset="552">0 661 2335 0,'0'0'269'0,"0"0"-268"16,0 0 23-16,249-52-24 15,-136 33 0-15,-8 1-627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21:25.28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0 575 421 0,'0'0'1225'15,"0"0"-1059"-15,0 0-83 0,0 0 11 16,39-166 99-1,-9 134-46-15,5 15-77 0,2 11-28 16,2 6-35-16,-7 13 17 16,-5 39 40-16,-7 12-54 15,-8 12 20-15,-9 6-9 16,-3 2-14-16,0-10 14 16,0-13-21-16,0-16 1 15,-9-19 32-15,3-20-33 16,-4-6 18-16,4-19 9 15,-2-27-26-15,8-19 19 16,0-14-20-16,11-9 1 16,22-1 13-16,10 6-14 15,5 16-1-15,-2 14 1 16,-1 24 0-16,-2 23 21 0,-10 6-20 16,-4 37 15-1,-6 28 51-15,-3 13-50 0,-10 5 26 16,-1 1-10-16,-3-10-33 15,2-13 34-15,4-14-34 16,2-19-13-16,6-17-53 16,19-17-168-16,0-27-304 15,-7-10-368-15</inkml:trace>
  <inkml:trace contextRef="#ctx0" brushRef="#br0" timeOffset="647">1240 377 1662 0,'0'0'389'0,"0"0"-237"15,0 0-7-15,0 0 168 16,-176 9-135-16,131 9-69 16,-1 6-6-16,7 11-78 15,5 12-5-15,11 11-20 16,10 14 10-16,10 1 1 15,3 1-11-15,7-8-25 16,28-14 24-16,11-17-123 16,7-23-5-16,9-12-75 15,0-21-15-15,-7-35 42 16,-5-12 34-16,-10-9 115 0,-21 7 28 16,-9 8 119-16,-10 15 103 15,0 20 40-15,-7 15-42 16,-6 12-3-16,1 0-131 15,4 30-79-15,5 11 40 16,3 9-47-16,0 0 0 16,23-8-2-16,13-10-29 15,10-18 1-15,7-14-92 16,-1 0-69-16,-4-19 64 16,-5-22 3-16,-10-10 69 15,-10 3 32-15,-12 4 23 16,-11 9 44-16,0 14 37 0,0 12 42 15,-11 9 36 1,-6 9-98-16,5 32-43 0,4 13-18 16,8 10 0-16,0 1 8 15,34-6-8-15,22-9-33 16,25-14-8-16,14-18 22 16,7-18-42-16,0 0 17 15,-14-29 4-15,-23-16 29 16,-25-4-5-16,-28-5 16 15,-12 1 85-15,-23 2 42 16,-32 9 15-16,-21 8-40 16,-6 10-73-16,-6 7-29 15,6 2-20-15,-3 0-254 16,26 1-301-16,13-5-1162 0</inkml:trace>
  <inkml:trace contextRef="#ctx0" brushRef="#br0" timeOffset="822">1022 0 1597 0,'0'0'1183'0,"0"0"-997"16,0 0-170-16,0 0-16 15,0 0 40-15,246 8-40 16,-113 9-236-16,-11 2-656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0:06.64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227 216 1463 0,'0'0'293'16,"0"0"-194"-16,0 0 7 16,0 0 155-16,0 0-58 15,0 0-15-15,9-33-84 0,4 75 12 16,-1 27 23-16,2 10-65 16,-3 20-7-16,-5 1-3 15,-6-3-50-15,0-6 5 16,0-6-4-16,0-14-15 15,0-10 0-15,0-15-27 16,17-8-75 0,-2-11-233-16,-5-13-490 0</inkml:trace>
  <inkml:trace contextRef="#ctx0" brushRef="#br0" timeOffset="235">0 637 1957 0,'0'0'512'0,"0"0"-467"0,0 0 2 16,0 0 107-16,0 0-69 15,227 52-12-15,-145-46-62 16,6-6-11-16,-3 0-65 15,19 0-117-15,-25 0-181 16,-21 12-280-16</inkml:trace>
  <inkml:trace contextRef="#ctx0" brushRef="#br0" timeOffset="850">720 734 1380 0,'0'0'377'0,"0"0"-187"16,0 0 64-16,0 0 4 15,0 0-103-15,0 0-54 16,0 0-67-16,-62 176 38 16,62-115-21-16,0-3-35 15,17-11-10-15,16-8-6 16,10-19-48-16,5-8-44 16,-2-12-114-16,-4-6-2 15,-11-33 40-15,-22-9 76 16,-9-4 76-16,-17-7 16 15,-29 0 27-15,-5 0 45 16,-2 14-15-16,7 11 69 0,10 16 12 16,13 9-58-16,17 9-2 15,6 0-78-15,3 0-1 16,33 3-5-16,16 9-73 16,10 0 13-16,6-4 31 15,2 5-8-15,-1-4 32 16,-4 8-19-16,-12 3 23 15,-10 8 6-15,-18 3-21 16,-8 7 22-16,-17 4 40 16,0 2 21-16,0 4 38 15,-10-10-35-15,-7-11-13 16,8-13-17-16,3-9-33 16,1-5 1-16,5 0-4 0,0-26-44 15,0-22 22-15,24-10-30 16,8-13 19-16,11 4-7 15,-1 8-5-15,4 6 30 16,-4 20 16-16,-2 15 1 16,-4 18 53-16,-4 0 13 15,-4 20 56-15,-13 25-5 16,-5 8-69-16,-7 6 15 16,-3 0 10-16,0-1-26 15,0-10-7-15,-3-3-40 16,3-12-43-16,14-20-129 15,21 0-187-15,8-13-494 0</inkml:trace>
  <inkml:trace contextRef="#ctx0" brushRef="#br0" timeOffset="1307">2057 722 2374 0,'0'0'368'15,"0"0"-197"-15,0 0 9 16,0 0-32-16,-148 184-34 16,135-132-96-16,13-8-17 15,0-9-2-15,30-11-36 16,8-9-54-16,4-15-40 16,-5 0-65-16,-4-32 75 15,-10-10 21-15,-6-8 57 16,-11-3 36-16,-6 5 14 0,0 10 25 15,0 12 94-15,0 15 33 16,-14 11 2-16,5 1-93 16,2 41-41-16,7 17 27 15,0 12-41-15,0 11 22 16,24 2-21-16,-1 0-14 16,-1-4 3-16,-2-1-3 15,0-2 0-15,-11-9 37 16,-6-18-36-16,-3-4 5 15,0-18 26-15,-29-14-16 0,-7-8 37 16,-7-6-53 0,-2 0 0-16,2-20 23 0,10-19-23 15,10-9-40 1,14-10-16-16,9-13-57 0,29-35-85 16,24 6-306-1,-2 14-223-15</inkml:trace>
  <inkml:trace contextRef="#ctx0" brushRef="#br0" timeOffset="1656">618 380 1265 0,'0'0'575'0,"0"0"-477"15,0 0-68-15,0 0 140 16,0 0 86-16,0 0-75 15,0 0-43-15,167-132-73 16,-116 126-16-16,-6 0-49 16,1-1-15-16,-1 4-255 15,-11 3-335-15,-9 0-1236 0</inkml:trace>
  <inkml:trace contextRef="#ctx0" brushRef="#br0" timeOffset="1818">1360 0 1543 0,'0'0'282'0,"0"0"-102"15,0 0 30-15,0 0 45 16,0 0-105-16,0 0-83 16,0 0-67-16,45 189-79 15,-101-130-447-15,4-7-1113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21:28.16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223 345 1553 0,'0'0'308'0,"0"0"-135"0,0 0-13 16,0 0 83-16,0 0-88 16,0 0-29-16,0 174 76 15,0-68-120-15,0 12-25 16,0 1 43-16,3-6-55 15,0-12-27-15,3-13-18 16,5-21-7-16,2-16-29 16,10-31-250-16,-3-14-350 15,-8-6-439-15</inkml:trace>
  <inkml:trace contextRef="#ctx0" brushRef="#br0" timeOffset="306">0 701 1699 0,'0'0'300'0,"0"0"-203"0,0 0-47 16,0 0 47-16,0 0 19 16,203 103 32-16,-135-99-109 15,8-4-16-15,-1 0 9 16,1 0-20-16,-8 0-2 15,-12 0-10-15,-10 17 9 16,-17 9-5-16,-13 13 17 16,-8 4-19-16,-8 9 65 15,0 0-25-15,0-2-5 16,0-2-7-16,0-13-14 16,0-8-16-16,0-14-18 15,0-13-159-15,6-2-399 16,6-22-710-16</inkml:trace>
  <inkml:trace contextRef="#ctx0" brushRef="#br0" timeOffset="454">654 495 1960 0,'0'0'213'0,"0"0"-213"16,0 0-164-16,0 0-81 15,0 0-1207-15</inkml:trace>
  <inkml:trace contextRef="#ctx0" brushRef="#br0" timeOffset="975">1054 793 1217 0,'0'0'178'15,"0"0"-56"-15,0 0 86 16,0 195-22-16,0-143-7 15,0-8-33-15,-6-11-105 16,2-9 17-16,1-13 1 16,0-11-1-16,3 0 73 15,0-17-91-15,0-25-13 16,16-8-24-16,14-5-3 16,6-2-1-16,-1 7-9 15,2 14 8-15,-4 13-11 0,-7 17 13 16,-6 6 0-16,-5 21 24 15,-4 26 10-15,-5 11 12 16,-6 11-4-16,0-2-27 16,0-4 17-16,0-7-32 15,0-10 0-15,0-17-15 16,-3-18 4-16,-7-11 6 16,0 0 4-16,4-36-32 15,0-18 32-15,6-15-46 16,0-9 27-16,15-2 2 15,21 7 17-15,7 11 1 16,2 17 23-16,1 19 3 16,-3 17 52-16,-1 9-32 0,-6 18 35 15,-2 23 65-15,-5 15-57 16,-6 9-29-16,-4 0-12 16,1 0-32-16,0-9 39 15,0-12-55-15,-4-12 0 16,-7-11-20-16,2-12 2 15,-5-9-101-15,0-30-143 16,2-18-536-16,-8-4-1206 0</inkml:trace>
  <inkml:trace contextRef="#ctx0" brushRef="#br0" timeOffset="1164">903 0 2579 0,'0'0'294'15,"0"0"-293"-15,0 0-1 16,0 0-1-16,263 121-8 16,-152-86-8-16,-15 1-861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21:27.03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507 864 2140 0,'0'0'481'0,"0"0"-445"16,0 0 17-16,0 0 164 15,-178-115-65-15,129 106-9 16,1 9-116-16,1 0-18 16,4 26 34-16,1 18-42 15,2 18 6-15,11 9-7 16,10 5 1-16,13 1 8 15,6-5-9-15,19-14 0 16,27-11-15-16,13-18 15 16,9-14-24-16,4-15-58 0,-5-9-44 15,-5-32 81-15,-14-18-46 16,-8-14 39-16,-11-20 44 16,-13-9-7-16,-2-16 0 15,-11-5 15-15,0 2 0 16,-3 9 22-16,0 18 2 15,0 23 36-15,0 24 73 16,0 23-39-16,0 17-2 16,0 7-55-16,0 28-35 15,0 30 53-15,3 22-43 16,3 14-11-16,2 15 47 16,-2 7-47-16,0-4 23 0,2-4-15 15,1-11-3 1,8-10 24-16,-1-18-30 0,4-15 0 15,-2-13-10-15,6-11 10 16,-1-13-20-16,6-15-20 16,5-2-37-16,0-2 68 15,9-30-47-15,3-7-21 16,7-7 56-16,-2-7-39 16,2-1 14-16,-4-3 16 15,-6 5 30-15,-10 5-22 16,-10 4 22-16,-14 1 0 15,-9 6 79-15,0 4-28 16,-23 6 12-16,-9 2-7 0,-7 6-23 16,-4 10 52-1,4 8-79-15,2 0-6 0,8 17 53 16,7 26-52-16,5 12 16 16,8 10-3-16,9 6-8 15,0-2 27-15,20-4-33 16,15-6 0-16,7-15 12 15,11-11-12-15,2-16-14 16,1-17-26-16,-3 0-62 16,2-44-63-16,-16-6-475 15,-16-5-433-15</inkml:trace>
  <inkml:trace contextRef="#ctx0" brushRef="#br0" timeOffset="232">836 483 1962 0,'0'0'690'0,"0"0"-576"15,0 0-70-15,0 0 100 16,0 0 26-16,0 0-93 16,170-153-61-16,-133 144 4 15,-11 9-20-15,-2 0-9 16,-6 3-26-16,-1 9-144 15,0-4-114-15,5-8-228 16,1 0-40-16,-9-20-1007 0</inkml:trace>
  <inkml:trace contextRef="#ctx0" brushRef="#br0" timeOffset="378">1255 51 1699 0,'0'0'558'0,"0"0"-447"15,0 0-10-15,0 0 69 16,170-48-46-16,-119 48-59 15,-12 8-41-15,-10 22-24 16,-15 12 0-16,-14 6-29 16,-23 21-90-16,-24-10-171 15,-8-11-331-15</inkml:trace>
  <inkml:trace contextRef="#ctx0" brushRef="#br0" timeOffset="545">130 554 2576 0,'0'0'490'15,"0"0"-489"-15,0 0 22 16,0 0-20-16,324-47-3 16,-171 27-133-16,-12 1-1039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21:33.63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35 83 1842 0,'0'0'338'0,"0"0"-188"15,0 0 97-15,0 0-30 16,0 0-79-16,0 0-74 16,0 0-55-16,115-77 11 15,-60 77-5-15,-2 0-14 16,-4 29 39-16,-19 13-39 16,-18 14 6-16,-12 12 44 15,-17 12-22-15,-34 5-11 16,-8 6-18-16,-4-3-45 15,-5 16-124-15,15-24-534 16,15-22-1435-16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21:33.76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2529 0,'0'0'447'0,"0"0"-447"16,0 0-102-16,0 0-411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21:30.16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776 493 339 0,'0'0'1235'0,"0"0"-1059"16,0 0-100-16,0 0 69 15,0 0 43-15,0 0-9 16,6-141-68-16,-20 116-47 16,-5-3 13-16,-10-1-46 15,-8 2 29-15,-2 0 9 16,-4 3-31-16,-5 10 10 16,-4 11 6-16,-4 3-24 15,3 3 12-15,1 29-42 16,7 20 0-16,8 14 28 15,11 19-27-15,13 19-1 0,10 17 29 16,3 12-17 0,0 2 53-16,10 3-59 0,5-9 8 15,2-3 34-15,-3-15-42 16,-5-8 16-16,-6-11-11 16,-3-4-11-16,0-15 46 15,0-8-44-15,-20-9 11 16,-3-15 41-16,-2-8-53 15,-9-6 27-15,5-14-28 16,-3-3-22-16,8-7 3 16,15-6-170-16,6-24-348 15,3-5-394-15</inkml:trace>
  <inkml:trace contextRef="#ctx0" brushRef="#br0" timeOffset="213">0 1383 1798 0,'0'0'354'16,"0"0"-219"-16,0 0-81 16,0 0 194-16,0 0-107 15,0 0-74-15,232-44-18 16,-153 38-49-16,26 6-58 15,-17 0-240-15,-20 6-477 0</inkml:trace>
  <inkml:trace contextRef="#ctx0" brushRef="#br0" timeOffset="687">1031 1505 1750 0,'0'0'568'0,"0"0"-384"16,0 0 54-16,0 0 18 15,0 0-129-15,0 0-39 16,0 0-7-16,105 106-30 15,-60-47 24-15,4 2-74 16,1 4 10-16,-1 0 7 0,-4-9-17 16,-2-4 21-16,-7-7-22 15,-4-3 0-15,-4-13-10 16,-9-6 2-16,-10-9-101 16,5-7-110-16,3-7-290 15,-2-7-138-15,-1-12-597 0</inkml:trace>
  <inkml:trace contextRef="#ctx0" brushRef="#br0" timeOffset="977">1768 1548 1822 0,'0'0'325'0,"0"0"-146"0,0 0-43 15,0 0 123-15,0 0-21 16,0 0-125-16,0 0-50 16,-210 80-31-16,145-33 34 15,-5 9 0-15,-1 2-54 16,-5 5 11-16,1-5-5 16,2 1-18-16,2-6 32 15,9-5-25-15,13-10-5 16,10-11 4-16,8-10-6 15,19-7-59-15,12-10-80 16,17-10-188-16,15-20-447 0</inkml:trace>
  <inkml:trace contextRef="#ctx0" brushRef="#br0" timeOffset="2260">2700 0 1558 0,'0'0'248'15,"0"0"-151"-15,0 0 37 0,0 0 76 16,0 0-83 0,0 0-7-16,0 0-55 0,-219 214 8 15,157-76 47-15,9-4-38 16,7 12 1-16,18-5-26 15,14-24-12-15,11 5 4 16,3-19-37-16,6-20-12 16,37-22 0-16,42-27-170 15,-6-17-312-15,-7-17-310 0</inkml:trace>
  <inkml:trace contextRef="#ctx0" brushRef="#br0" timeOffset="2733">2668 683 1817 0,'0'0'293'0,"0"0"-196"15,0 0-5-15,0 0 117 16,0 0-74-16,187-69-80 15,-152 71 4-15,-5 32-58 16,-21 12-1-16,-9 17 91 16,0 3-38-16,-31 6-29 15,-6-5-22-15,4-6-1 16,7-21 20-16,12-14-21 0,11-15-53 16,3-11-8-16,11-11-60 15,31-36 4-15,13-20-54 16,12-13-63-16,-2-4 78 15,-3 0 36-15,-16 16 105 16,-14 16 15-16,-15 16 84 16,-11 14 158-16,-6 18 37 15,0 4-72-15,-3 15 12 16,-26 28-117-16,-8 16-3 16,-2 12 19-16,7 2-55 15,12-2-11-15,13-12-40 16,7-12-6-16,16-12-12 15,27-7-13-15,13-20-81 0,32-8-126 16,-12-30-332 0,-8-1-434-16</inkml:trace>
  <inkml:trace contextRef="#ctx0" brushRef="#br0" timeOffset="3011">3312 104 1800 0,'0'0'522'0,"0"0"-439"15,0 0-11-15,0 0 82 16,0 0 43-16,217 45-37 16,-135-2-72-16,3 14-16 15,-4 14-24-15,-11 13-6 0,-16 15 36 16,-14 12-35-16,-23 14-13 15,-17 1-3-15,0 4-7 16,-37-10-8-16,-5-14-12 16,2-11-39-16,5-13-49 15,12-23-390-15,7-27-501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59:34.79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255 22 1190 0,'0'0'357'0,"0"0"-275"16,0 0 36-16,0 0 28 0,0 0-29 16,0 0-36-1,-9-12-11-15,9 12 1 0,-3 0 70 16,-1 0-60 0,1-2 0-16,-3 2 39 0,-5 0-65 15,-1-4 8-15,-2 4 12 16,2 0-45-16,-5 0 29 15,1 0-39-15,-4 0 1 16,3 0 40-16,2 0-59 16,-5 6 27-16,3 9-5 15,1 6-24-15,2 0 24 16,2 2-24-16,1 2 0 16,8 6 21-16,0-1-3 15,3 2-16-15,0-2-2 16,0-4 9-16,6-2-11 0,11 0 2 15,0-1 0-15,2-6 0 16,1-1 0-16,6-5-7 16,0-5 6-16,0-6-22 15,7 0 16-15,0-6-41 16,-1-23 31-16,-1-9 4 16,-5-7 13-16,-10-5 0 15,-10 2 0-15,-6 7 19 16,0 3 80-16,-6 9-51 15,-21 7-6-15,1 8 39 16,-3 5-69-16,2 7-12 16,7 2-27-16,11 2-154 0,9 20-548 15,0-5-1533-15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59:35.80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1 219 1320 0,'0'0'333'0,"0"0"-225"0,0 0-32 16,0 0 106-16,0 0-8 16,0 0-138-16,0 0-5 15,-4 0 49-15,4 0 12 16,0-6-17-16,0-3-23 15,11-6-7-15,2-6-20 16,-1-6-17-16,2 1-8 16,-2-4 6-16,2 4-6 15,-8 3 0-15,2 2 0 16,-8 8 2-16,0 7 65 16,0 4 12-16,0 2 48 15,0 0-48-15,0 0-40 16,0 7-8-16,0 18-25 0,0 10 3 15,0 11-4 1,0 7 14-16,3 0-19 0,-3 3 8 16,0-4-7-16,0-2-2 15,0 5-9-15,0-7-123 16,0-15-515-16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59:42.40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0 147 646 0,'0'0'809'0,"0"0"-691"15,0 0-51-15,0 0 90 16,0 0 6-16,6-90-30 16,7 75-72-16,7 3-1 15,-5 0 66-15,8 3-74 16,0 5 0-16,1 0-8 15,2 4-17-15,0 0-8 16,0 0-7-16,-4 4 1 16,3 9 4-16,-10 5 1 15,-4 3-18-15,-11 5 13 16,0 4 12-16,0 2 23 16,-23 4-39-16,-8 0 43 15,3-5 24-15,2 0-50 16,-2-5 19-16,9-6 25 0,3-1-40 15,6-8-14-15,1-1-4 16,1 3 18-16,5-4-8 16,3 0-13-16,0-3-9 15,0-1 33-15,0 1-33 16,0-2 22-16,0-1-21 16,0-1 25-16,0 2 18 15,0-2-43-15,0 3 15 16,0-1 24-16,0-2-28 15,0 2 33-15,0-1-43 16,3 3 21-16,8-3-8 16,5 3-13-16,0-1-2 15,8 1 13-15,2-3-5 0,0 4 15 16,2-5-23-16,3-2 0 16,-5 3-3-16,-1-3 4 15,-5 0-1-15,-6 0 0 16,-8 0 6-16,-3 0 9 15,-3 0-15-15,0 0-8 16,0 6-10-16,0 5-175 16,0-1-497-16,-6-2-1649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59:45.95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11 41 1485 0,'0'0'248'0,"0"0"-142"16,0 0-65-16,0 0 166 16,0 0-49-16,0 0-102 15,0 0-10-15,-11-32-21 16,17 32 10-16,8-3-5 15,3 0-6-15,-1 3 29 16,7 0-47-16,0 0-1 16,3 0 36-16,0 0-27 15,1 3-5-15,-4 9-8 16,-4 5 0-16,-3 1 26 16,-9 6-25-16,-7 4-2 0,0 0 16 15,0 2-14-15,-10-5-2 16,-13-1 19-16,3-6 5 15,0-3 42-15,1-8-54 16,3-3 67-16,6 0 16 16,4-4-50-16,3 0 5 15,-2 0-16-15,5 0-25 16,0 0-5-16,0 0-4 16,11 0 0-16,8 0 3 15,7 0-3-15,3 0-1 16,2 0 0-16,-3 4 1 0,0 9-4 15,-5 8 4-15,-8 3-5 16,-2 0-1-16,-7 5 2 16,-1-4-9-16,-5 6 12 15,0-5 1-15,0-5-5 16,-14-1 6-16,-5-5-1 16,-4-2 32-16,0-5-12 15,-7 1 5-15,1-7 2 16,0-2 27-16,-1 0 30 15,1 0-75-15,3 0 30 16,6 0 1-16,3 0-11 16,7 0-13-16,1 0-16 15,6 0 10-15,0 0-10 16,3 0-15-16,0 0-42 16,0 0-62-16,0 9-258 15,0 0-890-15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59:46.65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171 0 1377 0,'0'0'311'16,"0"0"-238"-16,0 0 25 16,0 0 56-16,0 0 3 15,0 0-70-15,0 0-37 16,-29 34 36-16,9-8 33 15,-3 0-37-15,0 5 38 16,-1-8-70-16,9 1 0 16,-2-6 38-16,7-1-70 0,3-4 14 15,4-5-10-15,3 1-22 16,0-7 9-16,0 2-9 16,0-2 0-16,3 2 16 15,11-2-16-15,1 2 0 16,5-4 4-16,10 0-3 15,2 0-2-15,5 0-65 16,2 0-99-16,4 0-135 16,-14 0-256-16,-2 0-407 0</inkml:trace>
  <inkml:trace contextRef="#ctx0" brushRef="#br0" timeOffset="239">256 73 1560 0,'0'0'304'0,"0"0"-237"15,0 0 59-15,0 0 162 16,0 0-149-16,0 0-63 16,0 180 18-16,0-119-17 15,0 7 8-15,0-6-26 16,0-3-25-16,0-9-12 15,0-9-22-15,0-6-80 16,0-8-89-16,0-9-337 16,0-11-875-16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0:09.48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463 625 1709 0,'0'0'388'0,"0"0"-159"16,0 0-100-16,0 0 81 0,0 0 39 15,-170-100-128-15,121 100-60 16,1 0-29-16,-3 26-8 16,6 13 43-16,8 7-53 15,9 7 8-15,8 6 17 16,9 6-18-16,11-6-3 16,0-6-17-16,11-7 0 15,18-6 8-15,10-13-9 16,7-17-32-16,10-10-6 15,3 0-58-15,3-25-12 16,1-25-35-16,-4-13-9 16,-7-8 41-16,-7-7-29 0,-12-14 47 15,-10-8 73 1,-9-3 6-16,-8-4 14 0,-6 4 4 16,0 9 36-16,0 29 89 15,0 21-21-15,0 30 41 16,0 14 23-16,0 5-80 15,0 42-38-15,0 20-10 16,-3 17-4-16,-11 7 25 16,5 8-49-16,-1 0 15 15,3-3 1-15,7-7-31 16,0-10-1-16,0-8-6 16,7-20 6-16,15-10-9 15,4-22-66-15,5-6-45 16,5-13-20-16,2-24-17 15,1-17 42-15,1-18 30 0,-4 0 12 16,-7 6 62 0,-12 12 11-16,-11 17 20 0,-6 18 102 15,0 6 27-15,0 6-52 16,0 33-46-16,-3 7-5 16,0 15 19-16,3-3-65 15,0-5 13-15,0-9 2 16,23-11-15-16,7-12-37 15,2-21-59-15,4 0-47 16,-4-21 47-16,-4-25 2 16,-6-6 94-16,-12-7 4 15,-7 0 64-15,-3 0 45 16,0 7 5-16,-29 7-25 16,-5 10 12-16,-1 9-81 15,5 5-24-15,13 3-113 0,11 4-257 16,6 2-436-16</inkml:trace>
  <inkml:trace contextRef="#ctx0" brushRef="#br0" timeOffset="156">1222 138 2192 0,'0'0'310'0,"0"0"-118"16,0 0-50-16,0 0-94 15,220-105-48-15,-160 83-214 0,-15 11-505 16</inkml:trace>
  <inkml:trace contextRef="#ctx0" brushRef="#br0" timeOffset="376">196 268 2476 0,'0'0'480'16,"0"0"-423"-16,0 0 40 0,0 0-4 15,244-20-93-15,-126-5-81 16,-10 5-812-16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59:55.61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217 51 1124 0,'0'0'251'16,"0"0"-93"-16,0 0-17 15,0 0 62-15,0 0-71 16,0 0-29-16,-94-46 10 16,83 46-55-16,2 0 6 15,-5 0-20-15,5 9-26 16,-4 6 35-16,1 7-23 15,-2-1 21-15,3 6-1 0,-1 0-14 16,5 0-9-16,0 0-14 16,4-1 15-16,3 1 1 15,0-4-22-15,0 1-7 16,0-4 18-16,6-2-18 16,11-3-6-16,3-6-24 15,3-5-10-15,3-4 12 16,1 0-81-16,5-4 1 15,-6-20-11-15,-2 0 27 16,-12-1 48-16,-9-3 44 16,-3 3 6-16,0 0 53 15,0-4-22-15,-12 1 52 16,-5 3-24-16,1 1-4 0,3 8-34 16,3 6-18-16,4 3 13 15,-2 7-22-15,8 7-68 16,0 19-265-16,0 0-336 15</inkml:trace>
  <inkml:trace contextRef="#ctx0" brushRef="#br0" timeOffset="188">325 380 1739 0,'0'0'338'0,"0"0"-223"0,0 0-115 16,0 0-4-16,0 0-196 15,0 0-1038-15</inkml:trace>
  <inkml:trace contextRef="#ctx0" brushRef="#br0" timeOffset="570">565 227 1326 0,'0'0'364'0,"0"0"-258"0,0 0-66 16,0 0 46-16,0 0 17 16,0 0-59-16,-43 159-26 15,43-127-17-15,0-5 6 16,17-9-7-16,6-5-50 16,3-6-23-16,-1-7-37 15,6 0 25-15,-8-15-11 16,-4-14 81-16,-10-7 15 15,-6 1 16-15,-3-4 99 16,0 4 23-16,-12 1-21 0,-7 7-29 16,-1 6-27-1,0 8-46-15,9 12-15 0,5 1-249 16,6 0-667-16</inkml:trace>
  <inkml:trace contextRef="#ctx0" brushRef="#br0" timeOffset="1028">820 147 1401 0,'0'0'220'0,"0"0"-146"16,0 0-45-16,0 0 22 0,0 0-19 15,190-17-32-15,-151 13-27 16,-2 2-33-16,-14 0-7 15,-11-3 9-15,-9-1 58 16,-3 0 60-16,0-5 42 16,-18 2 28-16,-16 0 66 15,-2 1-97-15,-4 8 24 16,2 0 16-16,-1 0-53 16,5 0-28-16,8 14-25 15,10 7 0-15,10 0-21 16,6 2-5-16,0 4-7 15,0-3 16-15,22-6-16 16,4 5-8-16,11-9-8 0,-1-3 5 16,-1-2-1-1,2-1-29-15,-6 3 39 0,-3-3 2 16,-11 1 0-16,-11 0-1 16,-6 6 1-16,0 3 38 15,-34 5-12-15,-8 6-26 16,-7 4-1-16,0 3-30 15,2-5-85-15,5 3-133 16,16-11-120-16,12-12-1440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59:59.96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225 57 1235 0,'0'0'296'15,"0"0"-163"-15,0 0-59 16,0 0 60-16,0 0 48 16,0 0-95-16,0 0 10 15,-48-54-20-15,28 54 65 16,0 0-27-16,-2 0-45 15,2 6-31-15,0 11 7 16,0 4-24-16,4 6 15 16,-1 5-26-16,8 4-10 15,1-1 29-15,5 3-10 16,3-3-16-16,0-6-3 0,3-2-1 16,21-6 0-16,2-10-27 15,3-5-12-15,5-6 14 16,0 0-29-16,0-19 5 15,-8-12 4-15,-10-3 45 16,-10-2-3-16,-6 1 18 16,0 2 4-16,-9 1 42 15,-10 8-32-15,-1 2-11 16,3 10-18-16,8 7 0 16,6 5-31-16,3 0-250 15,0 22-304-15,3-5-1191 0</inkml:trace>
  <inkml:trace contextRef="#ctx0" brushRef="#br0" timeOffset="174">409 315 1936 0,'0'0'277'15,"0"0"-248"-15,0 0-29 16,0 0-60-16,0 0-589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7:00:02.46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0 294 1458 0,'0'0'231'16,"0"0"-165"-16,0 0-35 15,0 0 56-15,0 0-81 16,0 0 0-16,0 0 15 16,111-102-5-16,-91 68 22 15,-6 3 41-15,-2-4 52 16,-6 5 64-16,-2 3-53 0,-1 10-2 16,-3 8 2-16,0 3-52 15,0 3-40-15,0 3-30 16,0 0-5-16,0 0-15 15,0 0-22-15,3 18 22 16,1 11 42-16,-4 9 2 16,0 4-26-16,0 5 10 15,0 2-9-15,0-4 1 16,0-1-20-16,0-6-48 16,0 7-175-16,0-9-410 0,-14-11-1156 15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7:00:04.80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269 23 879 0,'0'0'0'0,"0"0"-46"16,0 0-505-16</inkml:trace>
  <inkml:trace contextRef="#ctx0" brushRef="#br0" timeOffset="205">269 23 948 0,'-153'-15'200'16,"150"11"-131"-16,-2 2 57 16,-1 2 40-16,3-2-64 15,0 2-19-15,0 0-61 16,-5 0 11-16,2 0-33 15,0 0-112-15,-5 2-141 0,5 4-233 16</inkml:trace>
  <inkml:trace contextRef="#ctx0" brushRef="#br0" timeOffset="281">0 8 346 0,'0'0'0'0,"0"0"-329"0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7:00:04.12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402 21 1039 0,'0'0'193'16,"0"0"-98"-16,0 0 58 0,0 0 49 16,0 0-113-1,0 0-22-15,0 0-35 0,0-9-4 16,0 3-28-16,0 2 6 16,0 2-6-16,0 2 0 15,0 0 5-15,-3 0-16 16,-7 0 1-16,4 0-139 15,-2 0-448-15</inkml:trace>
  <inkml:trace contextRef="#ctx0" brushRef="#br0" timeOffset="281">402 26 199 0,'-223'-3'654'15,"220"3"-451"-15,-8 0-53 16,2 0 31-16,0 0 39 16,-5 0-74-16,1 0-62 15,-2 0 1-15,1 0-7 16,0 0-8-16,2 0-17 15,1 0-44-15,5 0-9 16,-4 0-15-16,-2 9-162 16,-2-1-334-16,2 2-804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6:59:47.58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714 451 1724 0,'0'0'331'0,"0"0"-262"16,0 0-17-16,0 0-52 16,0 0-106-16,0 0-535 0</inkml:trace>
  <inkml:trace contextRef="#ctx0" brushRef="#br0" timeOffset="-329">70 451 1825 0,'0'0'361'15,"0"0"-308"-15,0 0-22 16,0 0-31-16,0 0-78 15,0 0-324-15,0 0-1312 0</inkml:trace>
  <inkml:trace contextRef="#ctx0" brushRef="#br0" timeOffset="-169">70 451 1618 0,'238'0'202'16,"-218"0"-202"-16,-3 0-136 15,3 0-239-15</inkml:trace>
  <inkml:trace contextRef="#ctx0" brushRef="#br0" timeOffset="-187711.7">134 43 337 0,'0'0'1337'0,"0"0"-1161"15,0 0-135-15,0 0 24 16,0 0 74-16,0 0-15 16,19-11-38-16,10 5-40 0,8 2 46 15,-1-7-58 1,-1 5 1-16,-2 4-11 0,1-1-22 16,-2 3 20-16,-6 0-15 15,-2 0 4-15,-6 0-8 16,-4 0-3-16,-8 0-5 15,-6 0 5-15,0 0 0 16,0 0 49-16,-20 0-48 16,-12 3-1-16,-10-1 45 15,-4-2-33-15,-4 4 13 16,1-2 10-16,7 2-16 16,2 4 29-16,8 3-47 15,2 8 0-15,7 2 54 16,4 4-46-16,2 3-9 15,5-2 8-15,1 0 0 0,5 1 4 16,3-2-12-16,3-5 0 16,0-3 6-16,0-2-6 15,0-6-1-15,0-1-1 16,0 1 2-16,6-5 9 16,8 0-9-16,5-1 0 15,7 1 26-15,6-4-26 16,2 6 0-16,2 0-1 15,-4 3 2-15,-2 5 2 16,-7 7-3-16,-6 2 0 16,-8 4 16-16,-6 3-16 15,-3-4-5-15,0 0 4 16,0-5 2-16,-20-3 28 0,-6-7-29 16,-7 0 0-16,-5-7 45 15,2-4-21-15,2 4-5 16,5-4 1-16,10 0-8 15,5 0 15-15,8 0-27 16,6 0-6-16,0 2-51 16,26-2-206-16,16 0-229 15,4 0-300-15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09:57.74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51 74 1624 0,'0'0'496'0,"0"0"-355"15,0 0 16-15,0 0 59 16,0 0 9-16,0 0-69 15,0 0-103-15,-36-42-30 16,36 36-4-16,14 1-5 0,11-5 34 16,4 4-48-16,5 4 0 15,-6 2 6-15,3 0-5 16,-5 0-2-16,-10 18 2 16,-13 10-1-16,-3 17 20 15,-3 5-19-15,-27 6-1 16,-8 0 1-16,-1 0 5 15,2-6 15-15,8-7-9 16,5-10 14-16,12-10-4 16,4-1-21-16,8-10-1 15,0 0 0-15,0-4 9 16,8 1 0-16,15-2-9 16,2-3 0-16,9 0 15 0,-2-4-15 15,7 0-6 1,1 0-36-16,11 0-141 0,-4 0-375 15,-7-8-422-15</inkml:trace>
  <inkml:trace contextRef="#ctx0" brushRef="#br0" timeOffset="313">510 100 2259 0,'0'0'556'0,"0"0"-490"16,0 0 107-16,0 0 21 15,0 0-88-15,-102 156-15 0,95-100-80 16,7 0-11 0,0-6 42-16,16-7-42 0,18-7-5 15,5-15-1-15,7-15-29 16,2-6 34-16,-2-6-67 15,-4-29 50-15,-11-10 12 16,-14-8 12-16,-17-2 23 16,0-1 34-16,-23 3-30 15,-14 8-2-15,-16 8-31 16,11 13-274-16,10 6-1655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1:04.13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32 2640 0,'0'0'648'16,"0"0"-623"-16,0 0-25 16,0 0 0-16,0 0 51 15,232-26-38-15,-147 23-13 16,6 0-6-16,2 3-115 15,5 0-93-15,-23 14-327 0,-27 7-1281 16</inkml:trace>
  <inkml:trace contextRef="#ctx0" brushRef="#br0" timeOffset="169">95 443 1083 0,'0'0'2042'0,"0"0"-1766"16,0 0-227-16,0 0-31 16,0 0 23-16,176 28-13 15,-48-26-28-15,-20 2-208 16,-13-1-684-16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1:01.21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107 0 1373 0,'0'0'339'15,"0"0"-199"-15,0 0-34 0,0 0 107 16,0 0-12-16,0 0-75 16,-11 0 15-16,11 0-53 15,-3 0 3-15,0 6 27 16,0 3-41-16,-2 11-25 15,2 13-25-15,0 16-3 16,3 23 49-16,0 13-72 16,0 17 20-16,0 11 13 15,0 3-7-15,0-1-7 16,3-4-20-16,0-10 1 16,2-13 13-16,-2-15-14 15,0-14 0-15,-3-14 12 16,0-16-11-16,3-11 0 15,-3-10 0-15,0-8 1 16,0 0 20-16,0-6-22 0,0-30 0 16,0-19 4-16,-6-19-4 15,-14-19-9-15,0-14 9 16,4-11 0-16,-1 1-8 16,8 5 3-16,6 8-4 15,3 19 8-15,0 14 1 16,0 22-6-16,23 6 5 15,3 11 1-15,10 9-9 16,6 0 8-16,7 4 1 16,7 5-3-16,3 11 4 15,-4 3-2-15,1 3 1 0,-7 30 0 16,-10 10 8 0,-8 10-8-16,-19 9 0 0,-9 6 16 15,-3 3-14-15,-12-3 9 16,-25-1-11-16,-8-4 9 15,-8-5 21-15,-2-8-29 16,-4-6-1-16,0-8 10 16,2-10-10-16,12-8 1 15,8-10 6-15,12-4-7 16,15-4 0-16,10 0-107 16,23-21-245-16,20-12-457 15,5 4-1202-15</inkml:trace>
  <inkml:trace contextRef="#ctx0" brushRef="#br0" timeOffset="358">1379 59 1646 0,'0'0'390'16,"0"0"-240"-16,0 0 62 15,0 0 76-15,0 0-9 16,0 0-192-16,0 0-39 16,-167 168 28-16,99-21 2 15,-11 54 7-15,8 17-40 0,17-31-1 16,23-47 8-1,20-51-50-15,11-7 22 0,0 9-7 16,0 3-16-16,3 1 16 16,21-16-17-16,5-20-9 15,8-8-2-15,5-14-103 16,32-10-106-16,-4-12-465 16,-12-15-697-16</inkml:trace>
  <inkml:trace contextRef="#ctx0" brushRef="#br0" timeOffset="710">1815 253 2400 0,'0'0'359'16,"0"0"-268"-16,0 0 0 16,0 0 133-16,0 0-80 15,0 0-117-15,0 0 31 0,94 222-10 16,-47-120-12 0,-1 16 20-16,0 3-26 0,-4 3-6 15,4-2 21-15,-7-11-38 16,1-13 7-16,-8-14-5 15,1-13-9-15,-7-19 7 16,0-12-6-16,-2-15-2 16,-4-8-36-16,5-17-123 15,-2 0-176-15,-6 0-663 0</inkml:trace>
  <inkml:trace contextRef="#ctx0" brushRef="#br0" timeOffset="1042">1577 1646 2230 0,'0'0'469'15,"0"0"-442"-15,0 0 82 16,0 0 133-16,0 0-98 15,0 0-69-15,0 0-75 16,54-241 7-16,82 67-7 16,46-56 0-16,24-15 0 15,-29 36 0-15,-45 59 6 16,-58 61-1-16,-28 28-4 16,-7 8-1-16,-8 8 9 15,-9 13-9-15,-19 19 0 0,-3 13-1 16,0 22-47-16,-3 19-203 15,-10 3-551-15</inkml:trace>
  <inkml:trace contextRef="#ctx0" brushRef="#br0" timeOffset="1381">3085 1009 2593 0,'0'0'530'0,"0"0"-479"16,0 0-22-16,0 0 53 15,0 0 45-15,0 0-38 16,0 0-89-16,223-57 18 16,-144 30-17-16,-5 6 0 15,-8 4 28-15,-13 11-29 16,-14 3 0-16,-13 3 0 16,-9 3-104-16,-17 39-99 15,0-4-502-15,0-2-923 0</inkml:trace>
  <inkml:trace contextRef="#ctx0" brushRef="#br0" timeOffset="1594">3073 1466 2820 0,'0'0'452'0,"0"0"-398"15,0 0-18-15,0 0 37 16,0 0 23-16,0 0-31 16,176 1-58-16,-94-7-7 0,32 6-10 15,-22 0-179 1,-20 0-840-16</inkml:trace>
  <inkml:trace contextRef="#ctx0" brushRef="#br0" timeOffset="2370">5027 1137 1763 0,'0'0'353'0,"0"0"-216"16,0 0-127-16,0 0 131 15,0 0 92-15,-42-170-109 16,22 130-28-16,-3 6-28 16,-7 2-6-16,-7 2 62 15,-1 12-42-15,-9 7-5 16,-4 11-38-16,-2 0-11 16,-5 26 45-16,-4 21-59 15,5 18 5-15,6 15 31 16,8 5-44-16,16 3 9 15,15-6-3-15,12-8-3 16,6-11-3-16,36-20-6 0,18-15-44 16,19-26 10-16,12-2-56 15,0-36-39-15,-3-19 0 16,-15-12 7-16,-17-2 93 16,-18 11 29-16,-18 8 23 15,-13 18 114-15,-7 13-33 16,0 17 20-16,0 2-37 15,0 8-54-15,0 31 27 16,0 14-51-16,0 8 1 16,0 1 37-16,12-9-47 15,16-8-2-15,-2-14-29 16,2-13-65-16,6-15-48 16,1-18-209-16,-2-26-483 0,-13-9-1185 0</inkml:trace>
  <inkml:trace contextRef="#ctx0" brushRef="#br0" timeOffset="2677">5308 268 2372 0,'0'0'483'0,"0"0"-482"15,0 0 30-15,0 0 136 0,0 0-17 16,0 0-14 0,187 108-106-16,-105-37 38 0,6 16-10 15,-6 13-29-15,-11 11 26 16,-11 7-55-16,-18 7 0 16,-22 1 26-16,-20 1-26 15,0-7 0-15,-39-7-1 16,-7-20-50-16,0-10 20 15,4-30-83-15,8-22-102 16,15-17-357-16,7-14-554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1:05.66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638 216 1564 0,'0'0'312'16,"0"0"-218"-16,0 0 14 15,0 0 66-15,0 0-22 16,0 0-9-16,-50-139-85 0,35 118-4 16,-2 4 49-16,-6 2-24 15,1 0-3-15,-6 6-21 16,-4 9-8-16,-7 0 27 15,-10 0-72-15,-4 29-1 16,-2 16 50-16,-1 9-33 16,3 8-4-16,11 3 1 15,7 4-5-15,7 5 8 16,13 3-12-16,4 8-6 16,5 6 31-16,6 6-30 15,0 7 11-15,3 1-12 16,20-7 0-16,11-5 37 15,5-11-37-15,10-16 0 0,7-9 18 16,6-10-18 0,3-14-14-16,7-16 14 0,-1-8-21 15,2-9 10-15,-5-6-16 16,-5-31 5-16,-7-22 7 16,-8-16 15-16,-14-19 0 15,-14-18 0-15,-20-36 10 16,0 7 68-16,-37-7-51 15,-19 4 10-15,-9 32 38 16,-10 4-45-16,-1 26-13 16,11 25-17-16,12 49-21 15,21 8-93-15,12 4-737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0:45.03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14 13 1360 0,'0'0'301'0,"0"0"-183"16,0 0-64-16,0 0 44 15,0 0 156-15,0 0-57 16,-12 0-26-16,12 0-14 16,0 0-60-16,0 6-10 15,0 21 12-15,0 14-54 16,0 21 38-16,3 20-57 0,0 18 5 16,-3 15 26-1,0 3-48-15,0-3 0 0,0-6 2 16,0-15-10-1,0-14 24-15,0-15-25 0,0-21 0 16,0-14 4-16,0-12-3 16,0-16-2-16,0-2 0 15,3 0-3-15,5-27-11 16,-2-17-6-16,7-17-5 16,3-8 14-16,6-4 3 15,3 11-4-15,-3 10 5 16,4 13 8-16,0 15-15 0,4 16 3 15,-1 8 12 1,3 0 3-16,2 19 3 16,-1 18-6-16,-10 10 0 0,-8 12 1 15,-11 1 13-15,-4 10-14 16,-7-4 0-16,-28-2 46 16,-12-12-40-16,1-14 14 15,-2-8 10-15,2-15-15 16,4-13 41-16,2-2-56 15,10-2-3-15,7-25 2 16,17-11-71-16,6-26-196 16,26 3-401-16,7 9-349 0</inkml:trace>
  <inkml:trace contextRef="#ctx0" brushRef="#br0" timeOffset="720">880 694 2063 0,'0'0'386'16,"0"0"-291"-16,0 0-52 15,0 0 152-15,0 0 4 16,0 0-115-16,0 0-56 15,-125 9 10-15,105 26-38 16,7 6 6-16,4 10 0 16,6 1 4-16,3 3-5 0,0-9-5 15,6-9-14-15,16-7-4 16,7-9-119-16,2-15-23 16,1-6-42-16,1-9 36 15,-4-26 68-15,1-7-3 16,-10 5 97-16,-8 9 4 15,-9 14 86-15,0 11 55 16,-3 3-39-16,5 11-75 16,-2 20 27-16,6 7 10 15,8 0-39-15,2-5-17 16,7-9-8-16,5-16-6 16,0-8-24-16,6 0-6 15,-5-24 36-15,1-15-23 16,-4-11 23-16,-2 3 1 0,-4 5 0 15,-3 17-1-15,-5 13 22 16,-4 12-16-16,-2 14 36 16,1 34-21-16,-3 8-9 15,-1 10 15-15,-2-1-27 16,-4-8-1-16,3-12 0 16,-3-17 1-16,0-9 9 15,0-16-2-15,0-3 31 16,0-6-7-16,-3-27-31 15,3-10 0-15,0-14-6 16,0-2-15-16,29 0 15 16,10 9-11-16,4 15 17 0,3 13-1 15,-4 22 1-15,-2 0 0 16,-4 30 58-16,-4 18-19 16,-2 9 25-16,-1 2-40 15,-3-7 7-15,1-5-26 16,2-15-5-16,14-23-136 15,-7-9-207-15,-1 0-266 0</inkml:trace>
  <inkml:trace contextRef="#ctx0" brushRef="#br0" timeOffset="1225">2225 893 1502 0,'0'0'1226'0,"0"0"-1044"0,0 0-138 16,0 0 86-16,0 0 30 16,-174 163-28-16,158-118-105 15,6-4-21-15,10 0-6 16,0-5-28-16,20-14-50 16,13-6-46-16,2-16-99 15,7 0 17-15,-2-29-19 16,-7-19-5-16,-4-5 72 15,-9-6 158-15,-6 7 6 16,-11 10 221-16,-3 11 45 16,0 12 7-16,0 10-98 0,0 9-19 15,-6 0-59 1,1 39-65-16,2 17-29 0,3 18 9 16,0 14-11-1,0 11-2-15,20 7-5 0,10 11-1 16,8 2 1-16,5-4 21 15,-10-3-15-15,-16-12 0 16,-17-12 1-16,0-11 11 16,-20-12-17-16,-17-14-1 15,-2-16 21-15,-1-15-21 16,9-14 13-16,-3-6 8 16,8-6-4-16,7-35-1 15,10-21-16-15,9-26-25 16,0-23-7-16,31-15-79 0,35-47-116 15,-7 32-523 1,-14 23-1488-16</inkml:trace>
  <inkml:trace contextRef="#ctx0" brushRef="#br0" timeOffset="1637">902 247 1672 0,'0'0'543'15,"0"0"-416"-15,0 0 25 16,0 0 87-16,0 0-33 0,0 0-114 15,0 0-33 1,105 101-59-16,-50-101-40 16,7 0-101-16,23-43-206 0,-12-5-270 15,-21 1-1061-15</inkml:trace>
  <inkml:trace contextRef="#ctx0" brushRef="#br0" timeOffset="1748">1379 0 1684 0,'0'0'557'0,"0"0"-406"15,0 0 128-15,0 0-48 16,0 0-138-16,181 34-93 16,-110-24-284-16,-4-6-498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1:09.44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2488 0,'0'0'299'0,"0"0"-290"15,0 0-8-15,0 0-1 16,0 0-173-16,0 0-853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1:10.05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456 146 2039 0,'0'0'344'0,"0"0"-296"0,0 0-29 16,0 0 159-16,0 0 88 15,0 0-164-15,0 0-47 16,-167-147 39-16,125 154-8 16,-7 34-26-16,-1 20-33 15,2 16 8-15,5 10 31 16,13-4-65-16,14-2 5 15,16-16 12-15,0-16-18 16,40-13-52-16,15-19-26 16,7-17-49-16,3-2 16 15,-3-40-103-15,-8-8 50 16,-12-3 112-16,-13-3 52 0,-12 11 131 16,-11 14 52-16,-3 13-23 15,-3 15 13 1,0 3-103-16,0 17-27 0,0 25 26 15,7 8-12-15,9 0-16 16,3-3-23-16,12-12-17 16,-2-12-1-16,4-10-38 15,19-13-95-15,-7-13-114 16,-8-18-611-16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1:07.15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0 686 1639 0,'0'0'370'0,"0"0"-156"15,0 0 11-15,0 0 17 16,0 0-86-16,0 0-74 15,-9-13-70-15,44 57 41 16,8 14 9-16,7 15-24 0,-1 9 1 16,-7 0-27-16,-2-4-3 15,-4-11 4-15,-10-10-12 16,-3-20-1-16,-4-16 1 16,-2-15 0-16,-2-6 23 15,2-23-23-15,0-34 14 16,-1-19-15-16,0-6 0 15,-6-6-8-15,7 10-77 16,25 3-147-16,1 24-281 16,-1 15-279-16</inkml:trace>
  <inkml:trace contextRef="#ctx0" brushRef="#br0" timeOffset="562">875 777 1879 0,'0'0'483'0,"0"0"-404"16,0 0 82-16,0 0 103 15,0 0-140-15,0 0-41 16,-152 212-63-16,143-132-19 16,9 6 16-16,0-4-11 15,6-5-12-15,28-12 3 16,2-19-94-16,2-13-32 15,9-20-25-15,-4-13-10 16,-5-16 60-16,-8-31 41 16,-7-18 63-16,-14-10 4 15,-9-9 21-15,0-2 58 16,-15 7-17-16,-19 12-19 16,3 16 37-16,-3 15-8 15,11 19-15-15,7 14 8 0,7 3-69 16,9 0 0-16,0 20-2 15,12 8-21-15,24-1 9 16,10-8-38-16,7-1 35 16,5-3 1-16,-2 0-44 15,-3-7 14-15,-8 5 24 16,-13 0 17-16,-4 3-8 16,-16 4 26-16,-9 7 23 15,-3 8 76-15,0 3-64 0,0 1-11 16,0-4-12-1,0-5-24-15,0-11-1 16,0-6-24-16,17-10-42 0,5-3-17 16,4-11-65-1,8-28 8-15,-1-9 3 0,-4-10 1 16,4-2 47-16,-7-1 26 16,-9-4 9-16,-11 15-106 15,-6 10-1480-15</inkml:trace>
  <inkml:trace contextRef="#ctx0" brushRef="#br0" timeOffset="776">851 589 1423 0,'0'0'713'0,"0"0"-626"16,0 0-70-16,0 0 104 15,0 0 32-15,0 0-71 16,0 0-82-16,124-38 0 16,-124 87-30-16,0 34-227 15,0-12-279-15,0-15-867 0</inkml:trace>
  <inkml:trace contextRef="#ctx0" brushRef="#br0" timeOffset="875">1343 362 1528 0,'0'0'114'0,"0"0"-114"16,0 0-494-16</inkml:trace>
  <inkml:trace contextRef="#ctx0" brushRef="#br0" timeOffset="1987">2269 954 1657 0,'0'0'293'0,"0"0"-184"0,0 0 55 16,0 0 15-1,0 0-8-15,0 0-48 0,0 0-82 16,137 171-23-16,-137-89-8 16,0-2-9-16,0-9 24 15,0-13-25-15,-3-16 0 16,0-21 5-16,0-19 4 16,0-2 3-16,3-29-12 15,0-30 10-15,3-18-8 16,23-15-2-16,7-1 0 15,7 5-8-15,2 14 17 16,-2 18-9-16,-2 24 0 0,-2 23 9 16,-5 9 52-16,-3 23-26 15,-8 36-5-15,-3 18 18 16,-11 8-47-16,-6 6 5 16,0-9-6-16,0-10 6 15,0-17 0-15,0-19-6 16,0-17 0-16,3-17 12 15,-3-2-11-15,6-15-2 16,2-28-28-16,7-21-10 16,12-9 37-16,2-2-76 15,10-6 19-15,4 13 36 16,-4 16-21-16,4 13 33 16,-7 17 10-16,-4 20 2 0,-6 2 2 15,-6 15 6-15,-9 26-2 16,-8 16 60-16,-3 1-44 15,0 1 17-15,0-4-27 16,0-10-11-16,0-10 11 16,0-11-13-16,0-9-19 15,6-13-29-15,13-2-6 16,7-8 5-16,5-30-23 16,5-6-35-16,-4-7 37 15,1 2-11-15,-10 7 55 16,-3 13 26-16,-11 12 8 15,-6 17 44-15,-3 0 13 16,0 29-31-16,-3 26 57 16,-14 14-49-16,5 7-17 0,9-5 44 15,3-6-9-15,0-16 1 16,26-10-61-16,3-15-3 16,4-15-9-16,-7-9-46 15,-3 0 14-15,-7-27 43 16,-2-11-3-16,-11-6 4 15,-3-9 21-15,0-4 19 16,-7 1 45-16,-19 2-76 16,0 11 0-16,-7 8 33 15,7 11-36-15,0 12 5 16,6 12-11-16,6 0 7 16,8 0-14-16,6 21 4 15,0 3-3-15,6-1-9 0,22-5 0 16,4-10-30-16,7-5-12 15,7-3 2-15,7 0 40 16,5-17-58-16,1-7 25 16,-3 4 39-16,-7 12 5 15,-10 8 4-15,-13 0 28 16,-6 31 12-16,-10 20 42 16,-4 7-61-16,-3 7 6 15,-3-6 19-15,0-6-46 16,3-11 0-16,5-13-46 15,4-15-80-15,5-14-157 16,0-8-269-16,-8-21-773 0</inkml:trace>
  <inkml:trace contextRef="#ctx0" brushRef="#br0" timeOffset="2100">3975 639 1639 0,'0'0'0'0,"0"0"-432"0</inkml:trace>
  <inkml:trace contextRef="#ctx0" brushRef="#br0" timeOffset="3879">1247 344 1041 0,'0'0'482'0,"0"0"-320"15,0 0-95 1,0 0 95-16,0 0 82 0,0 0-73 16,0 0-40-16,-22-6-29 15,22 4 41-15,0-4-16 16,0-3-71 0,10-6 39-16,16-6-8 0,10-4-24 15,10-3 18-15,9-10-47 16,12-3 1-16,4-3-13 15,-6 2-22-15,-6 7-7 16,-13 11-46-16,-20 16-137 16,-13 8-154-16,-13 0-405 0</inkml:trace>
  <inkml:trace contextRef="#ctx0" brushRef="#br0" timeOffset="5035">4011 736 1382 0,'0'0'366'15,"0"0"-250"-15,0 0-9 16,0 0 172-16,0 0-78 16,0 0-116-16,0 0-43 15,-16-11-12-15,16 11 59 16,0 0-68-16,0 0-14 0,0 0 40 16,0 0-31-16,-3 0 6 15,-5-7 23-15,2 1-36 16,0-2 42-16,-5-4-36 15,2 3 33-15,3 3 28 16,-5 2-19-16,2 2-14 16,-4 2-2-16,4 0-32 15,4 0-9-15,5 9-8 16,0 9-270-16,11-4-599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4:16.01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666 150 1577 0,'0'0'302'0,"0"0"-214"16,0 0-8-16,0 0 150 15,0 0-64-15,0 0-69 16,-181 92-16-16,110-43-40 15,-5 4 51-15,4 0 11 16,10-6-43-16,12-5-3 0,18-11-36 16,9-9 16-1,16-4-3-15,7-5-28 0,0-1-6 16,10 6 15-16,19 6-9 16,11-1 12-16,5 7-7 15,8 4-7-15,-1-3-4 16,-2 8 0-16,-4 2-6 15,-4 3-4-15,-5 18-155 16,-9-12-289-16,-14-9-409 0</inkml:trace>
  <inkml:trace contextRef="#ctx0" brushRef="#br0" timeOffset="294">0 1240 1776 0,'0'0'591'15,"0"0"-470"-15,0 0-7 16,0 0 140-16,0 0-79 15,0 0-104-15,0 0-6 16,72 53-56-16,-25-26 31 16,5 2-16-16,4 7-24 15,-5-2-72-15,9 11-184 16,-15-10-513-16,-11-11-1259 0</inkml:trace>
  <inkml:trace contextRef="#ctx0" brushRef="#br0" timeOffset="671">1261 360 2514 0,'0'0'272'16,"0"0"-192"-16,0 0-73 15,0 0 14 1,0 0 114-16,0 0-56 0,0 0 5 16,125 139 6-16,-69-49-75 15,1 10 16-15,3 5 26 16,-4-4-32-16,-1-10-8 15,-2-15-1-15,-8-11-14 16,1-17-2-16,-13-9 0 16,-4-15-63-16,-9-10 5 15,-7-11-109-15,-13-3-171 16,0-15-243-16,0-16-617 0</inkml:trace>
  <inkml:trace contextRef="#ctx0" brushRef="#br0" timeOffset="934">1938 356 1989 0,'0'0'496'0,"0"0"-435"15,0 0-47-15,0 0 191 16,0 0 5-16,-183 203-89 0,102-115-59 15,-12 10-19 1,2-1-34-16,6-8 2 0,9-16 6 16,17-10-16-1,11-15-2-15,16-12-40 0,24-8-55 16,8-10-225-16,0-17-503 0</inkml:trace>
  <inkml:trace contextRef="#ctx0" brushRef="#br0" timeOffset="1375">2992 268 1625 0,'0'0'303'0,"0"0"-215"16,0 0-33-16,0 0 172 15,0 0-21-15,0 0-46 16,-212 109-51-16,146-68-32 16,4 0 26-16,7 0-35 0,8-5 5 15,19 0-18-15,17-4-46 16,11 1-6-16,0 5 12 16,27 3-9-16,16 3 34 15,11 3-39-15,6-3 5 16,2 3-6-16,-3-6-7 15,-3 5-47-15,2 6-135 16,-15-8-307-16,-19-9-373 0</inkml:trace>
  <inkml:trace contextRef="#ctx0" brushRef="#br0" timeOffset="1588">2292 1228 2359 0,'0'0'521'0,"0"0"-503"15,0 0 4-15,0 0 56 16,0 0 61-16,181 117-74 16,-107-95-44-16,11-4-21 15,31 5-71-15,-25-5-223 16,-20-7-596-16</inkml:trace>
  <inkml:trace contextRef="#ctx0" brushRef="#br0" timeOffset="2096">3415 421 2107 0,'0'0'535'16,"0"0"-499"-16,0 0-20 15,0 0-16-15,0 0 104 16,189-165-29-16,-119 148-30 16,-4 10-44-16,-10 7 11 15,-18 3-9-15,-22 30 21 0,-16 11-21 16,-12 9 41-1,-41 7-31-15,-9-2 18 0,-3-8-20 16,2-9 16-16,15-11 7 16,14-12-13-16,18-10-7 15,13-8-8-15,3 0 4 16,13 0-20-16,30 0-2 16,11 0 12-16,13 7 0 15,2 12-20-15,-4 12 20 16,-3 11-1-16,-3 13 2 15,-7 7 2-15,-6-4-1 16,-16-2 2-16,-18-6 10 16,-12-9-1-16,-9-2 20 15,-44-8 12-15,-16-10-15 16,-13-8 34-16,-6-13-26 16,0 0 19-16,6 0-39 0,6-22-18 15,19-3-77-15,14-21-104 16,16 9-376-16,21-3-616 0</inkml:trace>
  <inkml:trace contextRef="#ctx0" brushRef="#br0" timeOffset="2432">3822 0 2664 0,'0'0'305'0,"0"0"-302"16,0 0 3-16,0 0-6 15,0 0 92-15,198 38-35 16,-112 12-15-16,6 15-19 16,2 12-5-16,-6 14 9 15,-6 9 21-15,-9 6-26 16,-13 6 30-16,-15-3-31 15,-19-6 5-15,-12-6 11 16,-14-11-31-16,-14-4-6 16,-35-8 0-16,-13-5-22 15,-11-11-7-15,2-5-80 0,9-9-81 16,-1-12-166-16,21-11-352 16,16-17-986-16</inkml:trace>
  <inkml:trace contextRef="#ctx0" brushRef="#br0" timeOffset="2650">5055 969 2649 0,'0'0'221'0,"0"0"-221"15,0 0 0-15,197-12 9 16,-129 12 16-16,8 0-25 0,22 3-242 16,-16 15-83-16,-20-1-262 0</inkml:trace>
  <inkml:trace contextRef="#ctx0" brushRef="#br0" timeOffset="2833">5071 1337 1766 0,'0'0'1183'16,"0"0"-1062"-16,0 0-86 0,167 4-35 16,-85-1-4-16,29 2-5 15,-21 0-517-15,-19 5-1790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4:14.26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289 255 1543 0,'0'0'277'16,"0"0"-57"-16,0 0-67 0,0 0 87 16,0 0-20-16,0 0-56 15,-23-43-60-15,23 43-63 16,0 0 10-16,0 2 32 15,0 36-82-15,-5 21 21 16,2 26 47-16,0 25-21 16,-6 17-6-16,-5 6-28 15,4-5 45-15,1-7-18 16,0-14-31-16,4-13-10 0,2-15 21 16,3-11-20-1,0-15-1-15,0-8-6 0,0-14-3 16,0-10-30-1,11-12-172-15,4-9-264 0,-2-30-177 16,-10-8-888-16</inkml:trace>
  <inkml:trace contextRef="#ctx0" brushRef="#br0" timeOffset="404">0 359 768 0,'0'0'1061'0,"0"0"-879"16,0 0-77-16,0 0 92 15,0 0-33-15,0-157-34 16,32 117-34-16,15 6-39 16,11 1-6-16,12 1-20 15,4 9 17-15,5 3 10 16,3 9-57-16,-8 6-1 15,2 5 27-15,-3 0-18 16,-8 30-7-16,-7 10-1 16,-8 8 13-16,-15 11 20 15,-15 4-18-15,-12 4-16 16,-8-2 35-16,-23 2 11 16,-30-2 4-16,-13-7 5 0,-13-4-4 15,5-15 29-15,1-13-79 16,11-13 16-16,10-13 9 15,13 0-26-15,5-6 0 16,19-15-53-16,7 0-39 16,19-4-70-16,29 0-463 15,5 4-134-15</inkml:trace>
  <inkml:trace contextRef="#ctx0" brushRef="#br0" timeOffset="734">1669 140 1967 0,'0'0'325'0,"0"0"-188"16,0 0 26-16,0 0 110 15,-202 56-89-15,155 3-118 16,1 21-12-16,4 43 43 16,2 46-82-16,18-5 40 15,9-14-5-15,13-20-23 16,0-31 0-16,16 1-26 0,23 9 5 16,8-23-6-16,8-17-20 15,10-19-59 1,8-18-38-16,18-26-193 0,-15-6-464 15,-18 0-1082-15</inkml:trace>
  <inkml:trace contextRef="#ctx0" brushRef="#br0" timeOffset="1178">2056 1086 2176 0,'0'0'376'0,"0"0"-343"16,0 0-33-16,0 0 93 16,0 0-25-16,210-176-19 15,-142 96-23-15,-2-8-20 16,-4-14 4-16,-14-6-10 15,-11-4 8-15,-11-1-1 16,-16 11 25-16,-7 17-29 16,-3 22 56-16,0 26 1 15,0 26 4-15,0 11 7 16,0 15-34-16,6 47 28 16,-3 31-52-16,2 18 23 15,-5 14-6-15,0 1-12 0,0 0 16 16,0-4-33-16,0-14 20 15,3-11-16-15,6-14-4 16,5-15-2-16,-5-12-6 16,2-8-35-16,1-16-19 15,-2-12-65-15,3-14-149 16,0-6-273-16,-7 0-312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4:21.74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47 278 1024 0,'0'0'204'0,"0"0"-54"15,0 0 11-15,0 0 52 0,0 0-80 16,0 0 70-16,0 0 32 15,26-103-67-15,-26 97-43 16,0 6-12-16,3 0-49 16,-3 27 23-16,0 28-35 15,0 24 23-15,0 27 10 16,0 17-66-16,0 11-8 16,-3-2 8-16,-3-5-17 15,-2-18 34-15,8-16-36 16,0-18 0-16,0-19 13 15,0-11-13-15,0-19-3 16,0-11-6-16,0-12-34 16,0-3-16-16,0-3-154 0,0-33-41 15,0-14-41 1,0-15 38-16,0-14 108 0,0-19 12 16,0-14-56-16,-3-14 37 15,-9-7 24-15,-5 7 132 16,4 13 12-16,7 19 114 15,-1 20 31-15,7 18 0 16,0 18-46-16,0 9 36 16,4 3-45-16,15 4 24 15,10 5 22-15,11-2-56 16,5 0-16-16,11 1-20 16,4 2-16-16,5 12 38 15,0 4-77-15,4 0 0 0,2 11 51 16,-4 22-37-1,-2 5-8-15,-13 10-1 0,-13 4-5 16,-19 1 29-16,-20 2-29 16,0 5-1-16,-49-1 67 15,-21-1-24-15,-18-1-25 16,-10-7 26-16,0-14-38 16,10-10 19-16,19-18-25 15,26-4 0-15,28-4-6 16,21 0-142-16,36-15-464 15,10-2-228-15</inkml:trace>
  <inkml:trace contextRef="#ctx0" brushRef="#br0" timeOffset="337">1575 118 1425 0,'0'0'827'16,"0"0"-684"-16,0 0-68 16,0 0 7-16,0 0 128 15,-173 127-37-15,136-50-113 16,2 19-21-16,-1 42 15 0,-1 46-3 15,6-10 49-15,11-15-82 16,9-26 8-16,11-37 14 16,0 2-32-16,23 5-7 15,19-23-1-15,15-13 0 16,5-12-7-16,26-15-233 16,-15-14-414-16,-18-17-461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4:33.25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360 398 1465 0,'0'0'294'0,"0"0"-196"16,0 0-13 0,0 0 88-16,0 0 73 0,0 0-69 15,-9-44-61-15,9 23 12 16,0 1-20-16,0-7-24 15,0 1 11-15,3-1-89 32,8 1 42-32,1 2-15 0,4-2-21 0,7 3-10 15,8-1-2-15,0 7 0 16,6 1 3-16,2 8-3 0,4 8-1 16,-4 0 0-16,-4 21 0 15,-4 19-7-15,-16 13 1 16,-11 12 7-16,-4 9 10 15,-10 5-2-15,-30 6-9 16,-14-1 1-16,-12-4-6 16,-7-7 6-16,-6-5-4 15,2-13 4-15,4-11 28 16,5-14-28-16,9-9 0 16,13-13 6-16,10-8 6 15,13 0-6-15,11 0 4 16,7 0-4-16,5-8-1 15,0-11 1-15,17-4-7 16,19 0 1-16,13 0 0 16,4 4-1-16,2 8-6 0,-5 8 7 15,-2 3 27-15,-5 0-13 16,-1 14-14-16,-5 13 15 16,-5-4-14-16,1 4-1 15,-7-3 0-15,4-1 0 16,-4-5 0-16,6-1-87 15,30-10-84-15,-9-5-211 16,2-2-388-16</inkml:trace>
  <inkml:trace contextRef="#ctx0" brushRef="#br0" timeOffset="412">1920 230 155 0,'0'0'1685'16,"0"0"-1479"-16,0 0-150 15,0 0 90-15,0 0 171 16,0 0-178-16,0 0-72 15,-79 74 6-15,13-24-4 16,-10 3-20-16,-6 0-8 0,5-6 12 16,7-5 28-16,15-11-57 15,16-7 3-15,9-8 12 16,17-8-13-16,13-5-25 16,0 7-1-16,3 1 1 15,34 6 12-15,5 7-13 16,7 6-1-16,3 2 1 15,1 4 0-15,-8-4 0 16,-2 0-5-16,-13 1-4 16,-7-1-36-16,-14 12-230 15,-6-6-89-15,-3-11-463 0</inkml:trace>
  <inkml:trace contextRef="#ctx0" brushRef="#br0" timeOffset="640">1179 1108 1746 0,'0'0'846'0,"0"0"-723"16,0 0-115-16,0 0 74 15,0 0 66-15,0 0-35 16,0 0-50-16,161 69-40 15,-99-54-16-15,6 0-7 16,40 4-107-16,-15-4-355 16,-14-9-633-16</inkml:trace>
  <inkml:trace contextRef="#ctx0" brushRef="#br0" timeOffset="1023">2623 148 2345 0,'0'0'511'0,"0"0"-441"0,0 0-61 16,0 0 149-16,0 0-72 0,0 0-26 16,0 0 1-16,130 165-19 15,-76-83-12-15,-3 9-6 16,2 2 18-16,-1-3 13 16,1-1-55-16,-4-7 0 15,-1-11 7-15,-1-15 1 16,-7-9-5-16,-5-13-3 15,-2-13-24-15,-7-5 13 16,-6-7-125-16,-14-9-128 16,-3 0-257-16,-3-18-364 0</inkml:trace>
  <inkml:trace contextRef="#ctx0" brushRef="#br0" timeOffset="1347">3523 155 1317 0,'0'0'828'16,"0"0"-674"-16,0 0-117 15,0 0 59-15,0 0 160 16,0 0-84-16,0 0-101 15,-196 187 3-15,87-93-62 0,-18 15 52 16,-7 2-13-16,3-3-29 16,7-8-8-16,16-18-8 15,18-14 15-15,22-16 9 16,19-12-30-16,19-16-15 16,15-7-29-16,15-9-113 15,20-8-206-15,22 0-313 16,7-21-1186-16</inkml:trace>
  <inkml:trace contextRef="#ctx0" brushRef="#br0" timeOffset="1802">4467 257 1610 0,'0'0'499'0,"0"0"-402"16,0 0-50-16,0 0 79 0,0 0 119 15,0 0-67-15,0 0-118 16,-210 129-31-16,131-79 28 16,-6 0 8-16,6 1 30 15,11-1-93-15,16-9 4 16,16-7 31-16,16-3-18 16,14-5-19-16,6-5-1 15,0 3 1-15,26 0 15 16,10 2-15-16,6 4 0 15,4-1 20-15,3 3-12 16,-4 4-8-16,-2-3-8 16,-10-3 8-16,-7 3-1 15,-9 3-112-15,-17 10-202 16,0-12-353-16,0-8-719 0</inkml:trace>
  <inkml:trace contextRef="#ctx0" brushRef="#br0" timeOffset="2045">3625 1177 2329 0,'0'0'372'0,"0"0"-326"15,0 0 8-15,0 0 71 16,0 0-1-16,0 0-49 0,0 0-52 15,216 162-23 32,-160-142 0-47,-1-2-39 0,10 5-126 0,-12-2-492 0,-13-9-536 0</inkml:trace>
  <inkml:trace contextRef="#ctx0" brushRef="#br0" timeOffset="2551">4872 432 2018 0,'0'0'361'15,"0"0"-290"-15,0 0-47 16,0 0 45-16,187-63 51 15,-136 63-39-15,3 0-62 16,-9 8 29-16,-11 16-47 16,-15 2 14-16,-16 7 26 15,-3 4-12-15,-22 0 1 16,-29 1-12-16,-11 0-3 16,-3-4 21-16,3-9-27 15,13-7-9-15,16-9 54 16,13-3-35-16,20-6-19 15,0 0-19-15,7 4 19 16,25 0-21-16,11 9 15 16,4 4-16-16,-1 7 22 0,-1 8-12 15,1 9-4-15,-7 6 15 16,4 6 2-16,-4 3 48 16,-10-1-49-16,-12-7 0 15,-17 0 29-15,0-6-14 16,-43-8 3-16,-13-4-3 15,-9-12 1-15,-10-8 47 16,2-10-42-16,2 0-1 16,6-1 16-16,8-23-36 15,12-3 0-15,15-13-68 16,14 3-195-16,13 2-540 0</inkml:trace>
  <inkml:trace contextRef="#ctx0" brushRef="#br0" timeOffset="2971">5367 0 1657 0,'0'0'272'0,"0"0"-265"16,0 0-7-16,0 0 167 0,0 0 61 15,0 0-74-15,167 80-62 16,-118-30-22-16,7 15 85 15,2 12-67-15,1 11-26 16,-6 9 25-16,-4 9-35 16,-4 6-19-16,-2 1 3 15,-4-2-12-15,-2-2 70 16,-5-9-88-16,-10-3 6 16,-14-8 24-16,-8-3-28 0,-33-4-8 15,-72 33-85-15,3-22-182 16,2-17-724-16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4:56.32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253 87 1343 0,'0'0'276'0,"0"0"-111"15,0 0-13-15,0 0 29 16,0 0 24-16,0 0 40 16,-73-57-56-16,67 49-46 15,0 1-38-15,2 3-29 0,1 4 47 16,3-5-108-16,0 5 8 15,0 0 40-15,3 0-63 16,29 0-2-16,22 0-8 16,11 0 20-16,9-1-25 15,2-4-39-15,-7 5-61 16,-7 0-5-16,-6 6-193 16,-13 16-304-16,-21-2-132 0</inkml:trace>
  <inkml:trace contextRef="#ctx0" brushRef="#br0" timeOffset="248">0 464 1903 0,'0'0'361'15,"0"0"-196"-15,0 0-91 16,0 0 48-16,0 0 45 16,0 0 14-16,0 0-145 15,142 0-27-15,-48 0-18 16,64 8-175-16,-25 13-360 16,-19-4-471-16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5:10.89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901 1016 1124 0,'0'0'242'0,"0"0"-178"16,0 0-7-16,0 0 94 15,0 0-21-15,16-30-43 16,-12 19-62-16,-1-1 29 16,0-2 50-16,-3-1-17 15,0 2 41-15,0 1-82 0,0-1 39 16,0-2 2-1,-17 3-47-15,-2 4-5 0,-4 2-4 16,-6 6-21-16,-4 0 24 16,4 0-34-16,-5 0 0 15,3 17 24-15,-3 7-24 16,5 6 0-16,-1 7 8 16,4 14 11-16,3 10 26 15,10 14-29-15,4 10-8 16,2 10 53-16,7 4-43 15,0 8-17-15,0 1 33 16,0 4-25-16,0 0 27 16,0-3-26-16,0-6-10 0,0-2 31 15,0-7-31-15,0-4-9 16,0-4 9-16,0-6 1 16,-16-3 50-16,-4-10-44 15,-3-4-5-15,0-8 43 16,-7-7-20-16,1-7-15 15,-1-9 17-15,1-2 3 16,0-10 21-16,-1-3-42 16,1-2-9-16,-1-5 42 15,-2-8-31-15,1-2-4 16,-1 0 2-16,-1 0-7 16,4 0 41-16,3-2-43 15,7-4 0-15,2 0 37 16,6 0-37-16,2-1-3 0,6 5-8 15,3 2 2 1,0 0-65-16,20 2-393 0,0 11-289 0</inkml:trace>
  <inkml:trace contextRef="#ctx0" brushRef="#br0" timeOffset="2569">655 3389 578 0,'0'0'999'0,"0"0"-853"16,0 0-95-16,0 0 31 0,0 0 45 16,0 0 27-16,0 0-89 15,161-98-22-15,-118 98 30 16,-5 0-25-16,-2 0 7 15,-10 15 14-15,-12 10-23 16,-14 12 49-16,-6 10-33 16,-44 9 28-16,-13 5 31 15,-14 1-46-15,-5-3-14 16,6-8-6-16,8-11 7 16,14-3 20-16,16-13-62 15,11-12-14-15,18-1 39 16,9-5-45-16,0-4 0 0,9 4-1 15,28 0 2 1,11-3 8-16,11 3-9 0,7-6 0 16,4 0 15-16,-5 0-15 15,-3 0 0-15,-7 4-7 16,-13 2 14-16,-2 3-22 16,13 3-93-16,-8 5-225 15,-5-17-402-15</inkml:trace>
  <inkml:trace contextRef="#ctx0" brushRef="#br0" timeOffset="3463">1196 150 1592 0,'0'0'232'15,"0"0"-111"-15,0 0 15 16,0 0 10-16,0 0-36 16,0 0-61-16,0 0-34 15,137-138-5-15,-81 129-9 16,-4 6-1-16,-2 3 12 16,-8 0-11-16,-13 23-1 15,-15 10-9-15,-14 5 9 16,0 7 19-16,-40-1-13 15,-13-3-6-15,-5-6 21 0,2-6 7 16,8-7 18-16,8-14 9 16,17-2-1-16,13-6-1 15,10 0-38-15,0 0-15 16,10 0 0-16,25 0-8 16,15 0 7-16,2 12-7 15,1 11 16-15,-7 10-16 16,-7 8-36-16,-16 7 29 15,-14-1 15-15,-9 5 0 16,-12-4-1-16,-35-4 2 16,-5-8 13-16,-7-13 64 15,0-14-14-15,7-9 14 16,10 0 5-16,8-6-33 16,11-10-13-16,14 6-37 15,9 7-17-15,0 6-266 0,20 23-427 16,3 0-962-16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5:19.74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138 0 2421 0,'0'0'612'15,"0"0"-545"-15,0 0-31 16,187 3 51-16,-125 0-28 16,1 3 11-16,-9 0-42 0,-11 1-28 15,-17 1-39-15,-16 1-106 16,-16 5-176-16,-30-2-360 15,-13 1-634-15</inkml:trace>
  <inkml:trace contextRef="#ctx0" brushRef="#br0" timeOffset="139">0 272 2431 0,'0'0'621'0,"0"0"-579"16,0 0 7-16,0 0 43 15,187 96-79-15,-66-68-13 16,-16-8-232-16,-11-3-447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7:33.81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471 920 1864 0,'0'0'327'16,"0"0"-244"-16,0 0-19 15,0 0 63-15,0 0 9 16,0 0-66-16,74-102-54 15,-34 63 12-15,5-2-28 16,5-9 0-16,-4-7-3 16,-3 2 3-16,-7 1 0 15,-10 8-1-15,-6 10 1 16,-14 13 32-16,-3 7 12 16,-3 11 36-16,0 5 20 15,0 0-48-15,0 9-12 16,0 33-22-16,-6 20-9 15,-11 23 2-15,5 9-11 16,1 0 0-16,2-8 3 0,1-13-3 16,2-10-1-16,3-14 1 15,0-8-68-15,3-20-188 16,0-9-440-16,0-12-1268 0</inkml:trace>
  <inkml:trace contextRef="#ctx0" brushRef="#br0" timeOffset="586">775 53 1687 0,'0'0'272'0,"0"0"-214"15,0 0-34-15,0 0 94 16,-170-26 49-16,121 24-20 16,-4 2-77-16,1 0-11 15,-4 0 63-15,0 17-2 16,-2 16-43-16,2 10-29 16,0 9-6-16,7 6 19 15,7 7-14-15,8 6-20 16,11 2 13-16,8 8-40 15,11 3 18-15,4 2 5 16,0 2 7-16,13 0 1 0,13-2-19 16,11-7-11-16,5-2 20 15,7-9-15-15,7-6-6 16,6-6 0-16,6-11 0 16,11-7-3-16,3-15 3 15,7-11-18-15,6-12 7 16,2 0-44-16,2-35 14 15,-5-18-11-15,-4-16-19 16,-8-10 0-16,-11-9-16 16,-8-7 33-16,-21-2 42 15,-16-1-7-15,-18 2 19 16,-8 0 34-16,-20 1 42 16,-33-3 20-16,-16 1-33 0,-13 8 6 15,-3 13 4-15,-3 13-31 16,6 19 22-16,6 18-34 15,8 14-30-15,12 9 0 16,1 3-154-16,19 12-358 16,10 7-1001-16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0:48.45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1333 0,'0'0'1709'0,"0"0"-1709"16,0 0-56-16,0 0-289 16,0 0-395-16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5:14.81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348 629 1800 0,'0'0'217'0,"0"0"-162"16,0 0 4-16,0 0 80 15,0 0-2-15,202-41-111 16,-140-3 8-16,0-11-34 16,-3-8 10-16,-5-8-10 15,-12 2 13-15,-10-5-12 16,-15 9 44-16,-8 4 45 16,-5 18 16-16,-4 11 41 0,0 21-50 15,0 11-18-15,0 9-31 16,-4 37-47-16,-8 25 36 15,-2 15-28-15,-3 11 7 16,5 5-1-16,-2 1-15 16,5-9 0-16,2-4-18 15,4-12-122-15,-14 12-185 16,5-23-331-16,-8-21-1261 0</inkml:trace>
  <inkml:trace contextRef="#ctx0" brushRef="#br0" timeOffset="344">118 1253 2043 0,'0'0'296'15,"0"0"-174"-15,0 0-34 16,0 0 207-16,0 0-125 15,0 0-83-15,0 0-9 16,91-25-54-16,-18 13 10 16,8 0 4-16,8 3-31 15,6 2 28-15,3 6-35 16,4 1 0-16,3 0 1 16,0 0-1-16,5 0 0 15,-2 0 0-15,-6 0 1 16,-11 0 11-16,-9 0-12 0,-13 0-31 15,-16 0 30 1,-14 8-98-16,-19 4-57 0,-20 15-188 16,-23-3-336-16,-16-5-1091 15</inkml:trace>
  <inkml:trace contextRef="#ctx0" brushRef="#br0" timeOffset="795">0 1958 1326 0,'0'0'719'16,"0"0"-600"-16,0 0-85 15,0 0 123-15,0 0 1 16,0 0-65-16,0 0-25 15,65-155-67-15,0 119 22 16,5 8 28-16,-1 10-15 16,-1 5 21-16,-6 13-51 15,-3 0 10-15,-16 23 42 16,-14 25-38-16,-15 13-2 16,-14 16-5-16,-4 12-7 15,-38 2 27-15,-11 3-33 0,-5-3 0 16,-4-9 53-1,3-10-26-15,5-18 15 0,12-14 9 16,16-13-10-16,9-6 20 16,11-10-61-16,6-2 0 15,0 2 14-15,26-1-14 16,11-1 0-16,8-5 0 16,8 0 1-16,5-4-1 15,9 0-32-15,21 0-175 16,-20-15-388-16,-9-5-557 0</inkml:trace>
  <inkml:trace contextRef="#ctx0" brushRef="#br0" timeOffset="1156">1201 1679 2179 0,'0'0'323'0,"0"0"-176"16,0 0-62-16,0 0 24 16,0 0 72-16,-179 55-28 15,117 11-102-15,-1 16-39 16,1 12 6-16,14 3-12 16,14 1 31-16,17-10-37 15,17-9 0-15,8-14 18 16,38-14-18-16,22-15-39 0,11-19-45 15,6-17-46-15,-3 0 21 16,-14-15-8-16,-16-15 104 16,-28 1 13-16,-24-1 37 15,0 4 38-15,-47 3-20 16,-21 6-20-16,-8 6-6 16,-9 9-29-16,-6 2-68 15,22 0-195-15,16 2-392 0</inkml:trace>
  <inkml:trace contextRef="#ctx0" brushRef="#br0" timeOffset="1576">2597 298 1714 0,'0'0'293'0,"0"0"-211"0,0 0-7 16,-113 264 179-16,51-82-62 15,-3 40 18-15,10 7-51 16,22-43-110-16,19-54 27 16,14-50 7-16,0-11-64 15,20 5-11-15,16 2-8 16,13-1-20-16,7-24-41 15,9-18-167-15,17-35-126 16,-13 0-275-16,-16-12-1184 0</inkml:trace>
  <inkml:trace contextRef="#ctx0" brushRef="#br0" timeOffset="1921">3232 264 2002 0,'0'0'308'16,"0"0"-246"-16,0 0-19 15,-105 173 142-15,32-92-18 16,-5 1-52-16,-4-3-114 15,3-2 29-15,17-12 23 0,20-15-25 16,19-11 4-16,17-10-17 16,6-8-15-16,12-6 10 15,31-7-10-15,13-3 0 16,6-1 7-16,6-1 2 16,2 0-1-16,-9 6-8 15,-5 5-6-15,-13 22-111 16,-13-4-394-16,-18-8-417 0</inkml:trace>
  <inkml:trace contextRef="#ctx0" brushRef="#br0" timeOffset="2134">3081 571 2210 0,'0'0'309'0,"0"0"-228"0,0 253-19 16,-7-129 132-16,-5-1 2 16,-5 1-48-16,3-12-122 15,5-12-25-15,6-11-2 16,3 2-74-16,0-21-209 16,17-25-543-16</inkml:trace>
  <inkml:trace contextRef="#ctx0" brushRef="#br0" timeOffset="2430">3444 1057 2020 0,'0'0'390'15,"0"0"-298"-15,0 0-92 16,0 0 23-16,184-20 100 15,-155 46 31-15,-12 17-142 16,-14 10 7-16,-3 6 26 16,-14 4-14-16,-21-2-29 15,-8-7 5-15,4-10-7 16,0-8-12-16,13-16-101 16,12-9 6-16,11-11 1 0,3 0-108 15,9-14-87-15,53-51 74 16,-2 0-113-16,2 1-380 0</inkml:trace>
  <inkml:trace contextRef="#ctx0" brushRef="#br0" timeOffset="2607">3906 1015 1401 0,'0'0'612'15,"0"0"-142"-15,0 0-235 16,0 0-83-16,0 0-5 16,0 0 13-16,0 0-90 15,-114 136-8-15,90-86-6 16,15-2-29-16,9-4-9 15,16-3-4-15,39-9-14 16,21-8 0-16,12-14-20 0,5-3-137 16,11-7-139-16,-26 0-300 15,-19-15-248-15</inkml:trace>
  <inkml:trace contextRef="#ctx0" brushRef="#br0" timeOffset="2815">4404 1139 2270 0,'0'0'332'16,"0"0"-248"-16,0 0-46 16,167 0 44-16,-99 0 53 0,1 0-90 15,4 0-23 1,-11 0-22-16,-10 9-9 0,-4 2-206 15,-11 1-303-15,-18-7-188 0</inkml:trace>
  <inkml:trace contextRef="#ctx0" brushRef="#br0" timeOffset="3004">4583 977 2198 0,'0'0'369'0,"0"0"-196"15,0 0-115-15,0 0 39 16,0 0 30-16,0 0-64 16,0 0-41-16,23 199-22 0,-6-145-6 15,-7-1-89-15,-4 18-155 16,-3-18-351-16,-3-12-313 0</inkml:trace>
  <inkml:trace contextRef="#ctx0" brushRef="#br0" timeOffset="3310">5232 1057 2015 0,'0'0'343'0,"0"0"-236"15,0 0-77-15,124-195-19 16,-87 140 126-16,-11 7 21 15,-10 13-90-15,-4 12-3 0,-9 12 40 63,-3 11 27-47,0 0-48-16,0 31-83 0,-9 22 35 0,-7 14 16 15,3 17-17-15,3 1-19 0,4 1-14 0,6-2 20 0,0-6-22 0,0-11-69 0,0-9-28 16,0-10-66-16,3-9-221 15,6-16-264-15,-1-14-637 0</inkml:trace>
  <inkml:trace contextRef="#ctx0" brushRef="#br0" timeOffset="3580">5412 344 1528 0,'0'0'1129'16,"0"0"-951"-16,0 0-171 16,168 77 8-16,-100-22 90 15,6 16 26-15,2 11 15 16,-7 7-131-16,-7 11 13 16,-6 3 11-16,-16 7-29 15,-12-5 17-15,-14 2 12 16,-14-10-39-16,0-6 0 0,-17-11-23 15,-16-4-86-15,-2 12-124 16,5-17-309-16,7-17-69 16</inkml:trace>
  <inkml:trace contextRef="#ctx0" brushRef="#br0" timeOffset="4227">7249 939 2237 0,'0'0'341'16,"0"0"-238"-16,0 0-52 15,0 0-30-15,0 0 71 16,-227-148 116-16,153 148-133 16,-5 30-35-16,3 23-29 15,11 15 19-15,13 5 52 16,22 1-81-16,21 0 0 0,9-9 38 15,19-10-39-15,30-11-7 16,16-13 7-16,11-17-51 16,-1-11-11-16,0-3-119 15,-9-17-7-15,-10-23 86 16,-10-12 17-16,-10-17 11 16,-10-15 56-16,0-19 18 15,-4-33 9-15,1-37-2 16,-3 10-7-16,-6 19 63 15,-5 23-30-15,-2 39 34 16,-4 5 43-16,-3 18 8 16,3 32 21-16,-3 27-89 15,0 27-26-15,0 46 64 16,0 28-28-16,0 20 9 16,-13 18-9-16,1 1-5 0,-2 3 53 15,5-14-81-15,9-9-10 16,0-17 22-16,0-14-39 15,12-15-12-15,8-13-47 16,5-10-53-16,-5-13-53 16,3-10-417-16,-9-12-206 15,-4-13-1102-15</inkml:trace>
  <inkml:trace contextRef="#ctx0" brushRef="#br0" timeOffset="4714">7634 925 2295 0,'0'0'346'15,"0"0"-308"-15,0 0-29 16,0 0 134-16,181-71 3 16,-125 71-34-16,2 0-92 15,-8 29 31-15,-10 13 25 16,-15 12-29-16,-16 9-4 15,-9 6-31-15,0-4 4 16,-19-7-2-16,-10-9 1 16,3-9-15-16,3-15 14 15,4-7-14-15,8-15-17 16,11-3-26-16,0 0 16 0,0-17-30 16,20-18-120-1,16-13-18-15,7-5-1 0,5-4-103 16,2-2 42-16,-7 9 141 15,-5 4 116-15,-8 8 20 16,-10 8 76-16,-8 8 127 16,-4 11 39-16,-8 9 16 15,0 2-88-15,0 9-52 16,-28 26-31-16,-4 12 33 16,4 3-78-16,3 6 1 15,13-3-12-15,12-3-38 16,0-8-13-16,12-4 0 15,25-12-1-15,5-6-20 16,7-7-140-16,21-13-74 16,-11 0-352-16,-10 0-455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6:00.45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0 766 1003 0,'0'0'838'16,"0"0"-667"-16,0 0-123 16,0 0 1-16,0 0 115 15,0 0-21-15,90-42-73 16,-42 22-48-16,4-10-1 15,1-4-10-15,3-12-1 0,-1 0-9 16,-2-10 12 0,-4-3-3-16,-4-2 36 0,-5 0 38 15,-10 5-5-15,-7 10 34 16,-8 10-9-16,-4 16-27 16,-8 8 15-16,-3 12-35 15,0 0-2-15,0 28-22 16,0 24-19-16,0 19 8 15,-6 13 9-15,-2 5-30 16,2 0 18-16,3-7-18 16,0-9-1-16,0-8 0 15,3-12-34-15,0-11-59 16,0-7-94-16,3-12-267 16,14-7-113-16,-5-15-369 0</inkml:trace>
  <inkml:trace contextRef="#ctx0" brushRef="#br0" timeOffset="305">934 433 1547 0,'0'0'265'0,"0"0"-133"15,0 0 35-15,0 0 23 16,134-178-59-16,-92 129-32 0,1-1-57 15,-7 0 25 1,-2 9-5-16,-9 9 40 0,-5 8 28 16,-8 15-60-16,-4 9-16 15,1 9 13-15,-3 38 7 16,-1 18 14-16,-2 14-59 16,-3 13-4-16,0-1 0 15,0-3-25-15,0-2-1 16,0-1-60-16,0-5-143 15,0 17-259-15,-11-20-250 16,-9-16-1113-16</inkml:trace>
  <inkml:trace contextRef="#ctx0" brushRef="#br0" timeOffset="831">172 1364 1635 0,'0'0'369'16,"0"0"-138"-16,0 0 10 0,0 0 17 16,0 0-73-16,0 0-119 15,0 0 1-15,9 0-51 16,27 0 49-16,13 0 19 16,4 0-44-16,8-7 8 15,12 1-17-15,9 2-11 16,12-3 20-16,14 3-40 15,10-2 0-15,7-1 9 16,-1-2-9-16,1 0-1 16,-14 0 1-16,-13 3 0 15,-13 4-4-15,-16 2 4 16,-10 0 0-16,-7 0 0 16,-5 0 12-16,-9 0 0 15,-5 0-12-15,-10-4 0 0,-3 2-2 16,-7-5-2-16,-7 5 4 15,-6 2-1-15,0 0-76 16,0 0-97-16,-39 29-291 16,-4 9-121-16,-5 0-227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6:01.99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173 283 1570 0,'0'0'258'16,"0"0"-169"-16,0 0 43 15,0 0 73-15,0 0 16 16,0 0-92-16,0 0-74 16,-40-116 27-16,71 83-16 15,4 5-15-15,7-2 16 16,8 4-43-16,5 2-11 16,7 6 10-16,4 10-14 15,-1 8 12-15,2 0-21 0,-10 14 0 16,-6 27 22-1,-17 19-22-15,-17 7-6 0,-17 13 6 16,0 8 0-16,-29 3 18 16,-24 0-18-16,-5-5 0 15,-11-12 26-15,-3-12-6 16,-1-11-13-16,5-16 23 16,0-8-1-16,8-10 25 15,4-8-53-15,8-7 21 16,5-2 23-16,11 0-31 15,12 0 2-15,7 0 3 16,10 0-13-16,3 0 2 0,0-7-8 16,16 3-3-1,19-2 3-15,8-1 0 16,10 5-8-16,6 2-2 0,-1 0 10 16,4 0 0-16,-3 0 2 15,-5 19-2-15,-6 9 7 16,-2 1-7-16,-4 1 0 15,-5-4 8-15,2-2-8 16,-4-6 39-16,2-7-39 16,-4-8 16-16,-1-3 8 15,-5 0-13-15,-1 0-11 16,-6-14-1-16,-8-7-57 47,-7-9-119-32,-5 7-382-15,0 3-323 0</inkml:trace>
  <inkml:trace contextRef="#ctx0" brushRef="#br0" timeOffset="1097">1702 147 45 0,'0'0'1021'0,"0"0"-896"15,0 0-46-15,0 0 77 16,0 0 41-16,0 0-108 16,0 0-1-16,26-87-9 15,-26 79 47-15,0 4 4 16,0-2-32-16,0 1 1 0,-14 3 27 15,-1 2-56-15,-8 0 12 16,-4 0-26-16,-5 2-17 16,2 13-5-16,-2 6-34 15,2 0 32-15,4 6-13 16,0-1-10-16,3 6-9 16,0 1 7-16,1 2 2 15,2 7 11-15,-3-4-10 16,3 6 19-16,1-4 17 15,2 5-34-15,3 2 28 16,5 1-10-16,-2 0-16 16,8-6 6-16,0 0-19 15,3-1 6-15,0-2-7 16,0-4 4-16,0 1-7 0,0-7 3 16,6-4 0-16,8 0 7 15,0-8-7-15,-2 2-2 16,5-6 2-16,-1 0-37 15,1-4 37-15,3-1 0 16,3-2-7-16,-1-3 6 16,4 1-19-16,3-4 0 15,1 0 2-15,-4 0-24 16,0 0 5-16,0 0 21 16,-6-4-4-16,-1-2 13 15,1-2 7-15,-6-1 6 16,2-3-6-16,-3-1-9 15,0 0 9-15,1 1 5 0,-5-3-4 16,-3 3 7-16,2 4-2 16,-5-1 27-16,0 0 4 15,0 1-37-15,-3 1 33 16,0 1-15-16,0 3-9 16,0-3 9-16,0 1-6 15,0-5 1-15,0 3-13 16,0-1 15-16,0-1-13 15,0-2 20-15,0 2-15 16,-6 0 22-16,-8 1-23 16,5 2 1-16,-8 0-7 15,4-1 11-15,-3 3-11 16,-3-1 0-16,-1 1 1 0,0 4-7 16,-3 0 15-1,4 0-9-15,-4 0 0 16,3 0-6-16,0 0 6 0,-2 0-1 15,2 9-2-15,-3 2 2 16,0 1-22-16,-1-6 13 16,6 2 9-16,1-2-43 15,3-3 38-15,5-3 5 16,2 0-2-16,4 0-7 16,3 0-43-16,0 0-80 15,0 0-177-15,0 0-722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6:05.66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13 268 1657 0,'0'0'331'0,"0"0"-238"16,0 0-71-16,0 0 147 15,0 0 53-15,17 180-122 16,-17-98-44-16,0 6-18 16,0 1 0-16,0 0 34 15,-5-11-17-15,-4-3 12 16,3-14-32-16,-1-7-22 16,7-10 2-16,-3-17 0 15,3-10-14-15,0-8 16 16,0-9-8-16,0 0 6 15,3 0-15-15,19-17-15 16,12-19 1-16,11-17-5 0,12-11-38 16,8-14-72-16,6-7 0 15,2-1-28-15,2 6-7 16,-6 11 47-16,-6 12 78 16,-12 19 32-16,-8 11 7 15,-20 19 7-15,-10 8 29 16,-13 0 95-16,0 8 45 15,-25 21-72-15,-29 16 15 16,-8 5-13-16,-14 4-36 16,-1 1-1-16,-2-5-11 15,13-4-13-15,13-2 5 16,21-10-49-16,22 1 19 16,10 1-20-16,7-4-5 0,33 1 4 15,14-4-4-15,9 1 5 16,2-7 0-16,8 1-16 15,-8-6-19-15,-2 2-5 16,-12-3-71-16,-8 4-79 16,-7 0-182-16,-13-4-242 15,-12-11-1103-15</inkml:trace>
  <inkml:trace contextRef="#ctx0" brushRef="#br0" timeOffset="220">874 837 1640 0,'0'0'570'0,"0"0"-448"0,0 0-70 16,0 0 164-16,0 0-23 16,0 0-33-16,0 0-116 15,66 188-23-15,-57-134 6 16,1-6-27-16,0-6-48 15,3-2-111-15,-1-15-328 16,-1-7-215-16</inkml:trace>
  <inkml:trace contextRef="#ctx0" brushRef="#br0" timeOffset="361">949 545 1737 0,'0'0'0'0,"0"0"-277"16,0 0-1146-16</inkml:trace>
  <inkml:trace contextRef="#ctx0" brushRef="#br0" timeOffset="1212">1283 923 1884 0,'0'0'347'0,"0"0"-270"0,0 0-61 16,0 0 31-16,0 0-17 16,0 0-30-16,173 55-47 15,-117-55-75-15,-3 0-25 16,-10-18 25-16,-11-3-62 15,-15-1-6-15,-17-8 113 16,0-3 77-16,-23 1 169 16,-17 2-7-16,-8 7 11 15,-6 8 64-15,-2 15-10 16,2 0-47-16,-3 25-86 16,12 21 6-16,11 10 3 15,12 8-58-15,16 5-36 0,6-2 6 16,13-2-15-1,30-11-6-15,11-10-166 0,9-19-41 16,10-9-93-16,-2-16-18 16,2 0-223-16,-11-30-17 15,-7-14 534-15,-13-9-363 16,-11 3 393-16,-12-1 365 16,-6 16 126-16,-10 12-177 15,0 17-114-15,1 6-58 16,2 8-34-16,3 25 20 15,5 12-83-15,0 3-30 16,-2-6-15-16,5-7-29 16,-7-5-43-16,-1-12-7 15,-3-15 17-15,2-3 62 0,-5-11 20 16,3-31-11-16,0-8 19 16,2-12-18-16,4 0 13 15,5 6 13-15,2 10-22 16,7 16 37-16,2 15-26 15,-3 15 20-15,4 3 50 16,-6 36-38-16,0 10-2 16,-6 10-13-16,-4 0-23 15,-4-5 105-15,-1-13-67 16,-5-9-35-16,-3-15 33 16,0-11-1-16,0-6 10 15,0-2-16-15,0-27-30 16,0-13 0-16,0-11-18 0,0-4 0 15,26 1 0-15,7 7-28 16,5 4 2-16,5 12 20 16,4 17 0-16,-2 6-6 15,4 10 23-15,0 0-11 16,-2 22 67-16,-2 7-30 16,-2 6-8-16,-4 0-29 15,-4-3-2-15,-8-2-23 16,-7-6-137-16,-8-9-109 15,-9-4-263-15,-3-9-398 0</inkml:trace>
  <inkml:trace contextRef="#ctx0" brushRef="#br0" timeOffset="1476">1234 557 1803 0,'0'0'180'0,"0"0"-146"16,0 0-23-16,148-163 100 15,-86 120 103-15,-3 11-103 16,-4 10-69-16,-13 20-42 0,-5 2-150 15,-11 17-133 1,-10 10-346-16,-2-6-788 0</inkml:trace>
  <inkml:trace contextRef="#ctx0" brushRef="#br0" timeOffset="1639">2003 0 1618 0,'0'0'228'15,"0"0"-131"-15,0 0 40 16,0 0 37-16,0 0-21 16,181 83-123-16,-178-24-30 0,-6 44-60 15,-31-12-153 1,-1-12-424-16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6:09.04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466 654 1667 0,'0'0'279'15,"0"0"-181"-15,0 0-97 16,0 0 89-16,0 0 72 16,0 0-28-16,0 0-57 15,-175-55-25-15,133 64 30 16,-7 16 13-16,0 8-41 16,7 11 15-16,2 1-11 15,7 4-18-15,13 2-4 16,8-11-35-16,12 6 21 0,0-9-22 15,9-3 8 1,25-6-8-16,0-2 0 16,9-7-18-16,4-10-8 0,2-7-14 15,-1-2-11-15,8 0 5 16,4-19-35-16,2-21 20 16,3-10 16-16,1-15 15 15,-1-11 19-15,-3-13-12 16,-6-8 23-16,-4-1 5 15,-6 5-5-15,-13 7 0 16,-10 15 1-16,-10 16 11 16,-13 13 18-16,0 11 37 15,0 6 40-15,-19 11 22 16,-15 3-78-16,-2 9 17 16,-2 2-30-16,-2 0-23 0,4 19-5 15,2 14 2-15,9 7 2 16,8 13-14-16,8 12-6 15,9 8 6-15,0 10-2 16,0 5 8-16,0 3-13 16,0-2 11-16,6 0-4 15,2-3 0-15,-5-11-36 16,0-6 24-16,0-11 3 16,3-11-25-16,1-9 10 15,-1-19-31-15,3-13-1 16,2-6-17-16,6-4-21 15,-2-30 90-15,9-14-4 16,5-8 16-16,0 3-11 16,1-4 4-16,-1 14-1 15,-3 7 21-15,-3 19-21 0,-6 14 33 16,-4 3-9-16,-7 17 15 16,5 22 41-16,-5 4-65 15,0 5 3-15,5-3-15 16,1-10-3-16,5-12-24 15,2-8-33-15,1-11-32 16,3-4 31-16,3-1-30 16,1-32 76-16,-4-6 10 15,3-7-32-15,-7-1 34 16,-2 0 0-16,-5 8 0 0,-1 15 33 16,-8 11-21-1,-3 13 40-15,3 0 8 0,-3 23-40 16,6 19 27-1,2 10-11-15,1-5-36 0,7 5 0 16,10-7-4-16,5-6-53 16,7-10 55-16,9-16-20 15,-5-13-60-15,1 0 25 16,-4-22 10-16,-7-21 23 16,-2-3-24-16,-11 3 48 15,-6 2-1-15,-2 11 10 16,-8 6 1-16,-3 15 35 15,0 9 2-15,0 0 17 16,0 24-41-16,0 17 27 16,0 5-14-16,0 2-30 0,6-3-6 15,11-10 0-15,3-8-40 16,8-12 0-16,3-13 22 16,-2-2-28-16,2-14 17 15,-3-25-27-15,-2-7 39 16,-4-2-5-16,1 4-2 15,-6 6 17-15,-3 11 5 16,-2 15 2-16,1 12 6 16,-3 0 0-16,0 33 21 15,-1 11-27-15,2 0 6 16,-5 4-15-16,3-2 25 16,2-7 7-16,-5-10 2 15,1-11-25-15,-4-12 0 0,-3-6 16 16,3-6-4-16,-3-23-12 15,3-9-3-15,4-10 3 16,6-2-9-16,7-1 9 16,6 5-6-16,7 10 6 15,2 10 0-15,5 11 11 16,-1 15 7-16,-5 0 40 16,-12 25 88-16,-5 19-32 15,-11 8-35-15,0 3-4 16,-3 2-15-16,-3-9 7 15,3-8-59-15,2-7-7 16,1-10-2-16,-3-11-56 16,8-3-111-16,1-9-156 15,1 0-340-15,-1-9-802 0</inkml:trace>
  <inkml:trace contextRef="#ctx0" brushRef="#br0" timeOffset="507">2855 947 1928 0,'0'0'607'0,"0"0"-435"15,0 0 33-15,0 0-8 16,0 0-20-16,0 0-50 16,-190 176-106-16,167-129-1 15,17-2-20-15,6-11-11 16,0-7-38-16,23-15-114 0,13-12-62 15,-1 0-15-15,5-27 27 16,-7-17 0-16,-7-3 98 16,-9-6 97-16,-11 2 18 15,-6 8 129-15,0 10 61 16,0 9 39-16,0 16-14 16,0 8-41-16,0 0-72 15,0 41-51-15,0 9 37 16,0 18-54-16,3 17-33 15,16 6 41-15,9 10-13 16,4 10-8-16,7 1 31 16,4-2-29-16,-4-4 11 15,-10-9-34-15,-15-9 0 0,-14-11 9 16,0-12-9-16,-11-18 0 16,-21-9 7-16,-13-20-6 15,-6-9 20-15,3-9-21 16,2 0 0-16,4-33 21 15,8-16-21-15,15-14-17 16,6-19-19-16,13-10-46 16,0-10-41-16,7-39-256 15,2 22-523-15,-9 20-1122 0</inkml:trace>
  <inkml:trace contextRef="#ctx0" brushRef="#br0" timeOffset="767">1755 465 1655 0,'0'0'284'15,"0"0"-83"-15,0 0 25 16,167 15-8-16,-130 18-52 16,-18 14-116-16,-19 12-50 0,0 5-79 15,-50 16-203 1,2-19-259-16,2-12-1023 0</inkml:trace>
  <inkml:trace contextRef="#ctx0" brushRef="#br0" timeOffset="891">2115 342 2136 0,'0'0'686'16,"0"0"-499"-16,118-154-19 15,-58 98-60-15,28 0-108 16,-14 20-165-16,2-4-1017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6:11.39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1071 2270 0,'0'0'289'0,"0"0"-289"0,0 0 0 15,184-69 19-15,-113 16 26 16,8-9-45-16,0-6-52 16,-4-11-36-16,-16-11 14 15,-14-3 19-15,-14-10 51 16,-22-3 4-16,-9 2 20 15,0 13 38-15,-12 18 15 16,-11 23 52-16,-4 23 18 16,1 24-28-16,-3 6 15 15,-1 53-52-15,-2 32-27 16,-2 25-12-16,11 16 9 16,7 2 3-16,13-1 13 15,3-11-54-15,0-16 5 16,6-9-3-16,18-17-10 15,2-15-2-15,6-14-74 0,4-13-50 16,26-30-170-16,-10-5-360 16,-2 0-715-16</inkml:trace>
  <inkml:trace contextRef="#ctx0" brushRef="#br0" timeOffset="369">1104 763 2342 0,'0'0'545'0,"0"0"-433"15,-167 21 62-15,88 11 22 16,8 12-66-16,15 3-58 0,19 4-39 16,28-11-33-16,9 5-4 15,20-17 2-15,31-3-29 16,15-16-43-16,13-9-49 15,3-3-14-15,-11-32-27 16,-9-9-40-16,-15-2 116 16,-15 0 88-16,-12 8 14 15,-6 11 125-15,-11 16-10 16,0 11 25-16,-3 0-40 16,0 26-74-16,0 18 43 15,0 16-38-15,6-8-29 16,8 1-11-16,-2-7-5 0,4-6-47 15,1-15-61-15,-3-12-212 16,-5-10-407-16,-6-3-806 0</inkml:trace>
  <inkml:trace contextRef="#ctx0" brushRef="#br0" timeOffset="550">1147 105 2725 0,'0'0'352'0,"0"0"-281"15,0 0-58-15,0 0-7 16,196 84-4-16,-111-40-2 16,-17-6-551-16,-12 4-1887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6:10.78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644 192 1691 0,'0'0'316'0,"0"0"-190"16,0 0 1-16,0 0 86 0,0 0-57 15,0 0-24 1,40-118-50-16,-43 98 18 0,-23-1-54 15,-11 3 11-15,-5 7 13 16,-7 11-31-16,-1 0-13 16,1 29 1-16,1 27-15 15,5 23 28-15,13 47-39 16,13 34 20-16,17 3 11 16,0-16-10-16,0-17-19 15,17-34 3-15,0 11-2 16,-4 2 17-16,-7-17-21 15,-3-19-7-15,-3-20 5 16,0-14-60-16,0-19-121 0,-6-14-349 16,-10-6-379-16</inkml:trace>
  <inkml:trace contextRef="#ctx0" brushRef="#br0" timeOffset="172">0 735 2241 0,'0'0'369'0,"0"0"-224"15,0 0-105-15,0 0 38 16,252 0-8-16,-115 0-70 16,-22 0-276-16,-17-9-720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6:12.75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0 798 1866 0,'0'0'309'16,"0"0"-269"-16,0 0 18 16,0 0 106-16,0 0-36 15,0 0-67-15,176-128-33 16,-108 61-22-16,-3-8-6 16,-2-3 12-16,-10-4-6 15,-14-4 19-15,-13 3 8 16,-9 9 64-16,-11 15 18 15,-6 19-19-15,0 18 33 16,0 19-54-16,0 3-12 16,0 38-13-16,0 31-29 15,0 28 26-15,-6 11-8 16,3 5-23-16,3-7 26 0,0-12-42 16,0-15 6-1,0-10-6-15,6-16-7 0,3-9-44 16,-1-3-126-1,-5-15-439-15,-3-11-484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6:13.69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7 550 1443 0,'0'0'314'0,"0"0"-144"16,0 0 24-16,0 0 41 16,0 0 17-16,0 0-95 15,0 0-72-15,30 17 99 16,-18 65-77-16,-6 19-27 15,-6 6-4-15,0-2-40 16,0-5-6-16,0-8-18 16,0-18-11-16,0-13 26 15,0-16-27-15,0-21-7 16,0-13-2-16,0-11-3 16,0 0-11-16,0-26 7 15,0-24-38-15,0-15 47 16,0-15-22-16,-6-10 28 0,-6-12-7 15,-2-10 8 1,1-3-1-16,7-2 1 0,2 1 0 16,4 20-10-16,0 19 10 15,20 21 0-15,15 19 22 16,12 12-22-16,11 13 0 16,9 12 0-16,1 0 0 15,0 27 17-15,-5 17-17 16,-10 8 0-16,-18 13 6 15,-18 7-5-15,-17 3-1 16,-14 3 5-16,-38-5-4 16,-16-4 13-16,-11-10-14 0,6-16-33 15,8-16 23 1,19-15-62-16,23-12-112 0,17-6-269 16,6-18-443-16</inkml:trace>
  <inkml:trace contextRef="#ctx0" brushRef="#br0" timeOffset="535">854 485 2049 0,'0'0'359'0,"0"0"-277"0,0 0 61 0,0 0 137 15,36 204-52-15,-36-125-116 0,3 3-55 16,-3 3 9-16,0-2-60 16,0 3 1-16,4-15 7 15,-4-10-14-15,4-10-24 16,2-16-29-16,-3-21-82 16,0-14-93-16,0 0 34 15,-3-32 81-15,0-21 29 16,0-15 23-16,0-11 2 15,0-13 50-15,-12-5 9 16,1-9-1-16,2-3 1 16,3 2 0-16,6 14 47 15,0 16 20-15,0 22 27 16,23 19-8-16,9 19-1 0,10 10 32 16,4 7-51-16,7 11 4 15,3 26 6-15,-1 15-37 16,-2 7 2-16,-7 12-5 15,-10 5-6-15,-10 5 20 16,-9 1-50-16,-11 2 14 16,-6 0 32-16,-3-2-5 15,-31-5-22-15,-14-10-4 16,-5-10-15-16,-2-15 0 16,5-11-63-16,10-13-26 15,15-11-40-15,12-7-163 16,9-10-355-16,4-17-1317 0</inkml:trace>
  <inkml:trace contextRef="#ctx0" brushRef="#br0" timeOffset="986">2034 470 2065 0,'0'0'582'0,"0"0"-496"16,0 0-74-16,0 0 96 15,0 177 134-15,0-97-100 0,0 5-64 16,0 4-64 0,0-13 6-16,0-2 7 0,0-15-19 15,0-12-3-15,0-12-5 16,6-14-24-16,-3-18 5 15,-3-3-53-15,3-16 15 16,-3-27-19-16,0-22-44 16,0-21-6-16,0-13 29 15,0-33 32-15,0-37 48 16,-3 13-23-16,-3 22 40 16,3 29 13-16,3 46 32 15,3 3 86-15,23 6 2 16,13 20-55-16,10 18 13 15,7 12-71-15,3 0 19 16,7 6-2-16,-1 15-35 0,0 3-2 16,-5 0-45-16,-12 1-90 15,-8 15-173-15,-15-8-433 16,-14-3-487-16</inkml:trace>
  <inkml:trace contextRef="#ctx0" brushRef="#br0" timeOffset="1158">1984 824 1478 0,'0'0'1171'16,"0"0"-1047"-16,0 0-123 16,0 0 34-16,184 0 68 0,-105-3-103 15,21 0-27-15,-15 3-177 16,-23 0-592-16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6:19.06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109 261 1582 0,'0'0'214'0,"0"0"-139"15,0 0-53-15,0 0 22 16,0 0 111-16,35-169-99 0,-7 143-26 15,4 2 11-15,1 7 2 16,-1 1 1-16,1 11 32 16,-4 5-18-16,-3 0 23 15,-2 0-24-15,-5 23 13 16,-3 3 19-16,-2 7-29 16,-8 3-8-16,-6 5 27 15,0 6-11-15,-3 4 6 16,-26 2-59-16,-10-1 8 15,-7 1 28-15,-1-2-38 16,1-2 8-16,4-4-20 16,2-5-1-16,9-1 0 15,0 0 0-15,8 0-72 16,-2 22-94-16,8-11-390 0,5-4-291 0</inkml:trace>
  <inkml:trace contextRef="#ctx0" brushRef="#br0" timeOffset="151">0 1207 1324 0,'0'0'1467'0,"0"0"-1213"16,0 0-181-16,0 0-73 15,0 0-166-15,0 0-1213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0:48.16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0 919 1400 0,'0'0'203'15,"0"0"-128"-15,0 0-1 16,40-153 55-16,-12 111 35 16,6 4-24-16,-2 11-9 15,-2 9-69-15,-4 9-4 16,0 9 19-16,-3 4-44 16,-7 34 24-16,1 15-16 15,-11 9-30-15,-3 6 22 16,-3-2-33-16,0-9 0 15,0-12 22-15,0-19-22 16,0-11-17-16,0-15 6 16,0 0 11-16,0-21 20 0,0-26-20 15,3-15 0-15,5-11 14 16,7-11-7-16,8 6-7 16,7 9 6-16,2 17-4 15,7 22 28-15,1 21-30 16,-1 9 0-16,-2 18 14 15,-2 29-14-15,-8 12 0 16,-4 9 0-16,-6-3 9 16,-5 0-15-16,-6-9 6 15,1-12 0-15,-4-12 0 16,0-11-10-16,1-12-7 16,-1-9-17-16,7 0-60 0,7-27 76 15,9-20-15-15,6-21 11 16,15-15-11-16,10-12-53 15,16-4 3-15,9-5 67 16,6-1 16-16,0 7 7 16,-15 14-6-16,-21 17 17 15,-16 13 36-15,-23 18 6 16,-13 13 62-16,0 8 6 16,-6 7-42-16,-20 1 59 15,-5 5-55-15,-1 2-23 16,-1 2-17-16,1 30-50 15,-1 14 0-15,7 14 0 16,3 12 1-16,3 8-5 0,11 8 4 16,-1 3 0-16,4 0-2 15,-2 0 3-15,2-2-2 16,3-12-10-16,0-12-24 16,0-12 35-16,3-15-66 15,0-15-13-15,0-11 26 16,0-12-35-16,6 0 39 15,14-25 40-15,5-18 3 16,12-13-7-16,5-5 14 16,4 5-1-16,3 11 0 15,-7 17 3-15,-5 22-3 16,-12 6 22-16,-8 37 23 16,-6 28 35-16,-2 9-59 15,1-1 48-15,6-5-2 16,3-18-67-16,15-18-14 0,5-19-81 15,4-13-24-15,5-21 25 16,-2-29-18-16,-4-13 76 16,-5-2 30-16,-14 5 8 15,-7 9-2-15,-10 20 88 16,-2 12 7-16,-4 19 56 16,0 2-78-16,0 43-35 15,0 11 21-15,3 11-58 16,4 2 17-16,5-4-18 15,5-16 9-15,3-10-24 16,-1-22-18-16,4-14-139 16,8-17-45-16,-9-24-124 0,-6-14-1049 15</inkml:trace>
  <inkml:trace contextRef="#ctx0" brushRef="#br0" timeOffset="148">1921 279 2572 0,'0'0'492'0,"0"0"-477"16,0 0-15-16,0 0-20 15,0 0-72-15,0 0-503 16,31 150-1615-16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6:35.01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2399 0,'0'0'507'0,"0"0"-420"16,0 0-51 0,0 0 124-16,0 0 0 0,0 0-78 15,193 132-13-15,-120-61-61 16,-2 16 5-16,-9 9-13 16,-9 17 0-16,-16 9 5 15,-25 11-5-15,-12 6-3 16,-3 5-3-16,-43-6-40 15,-13-8-32-15,-37 9-105 16,16-36-395-16,7-36-476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6:34.56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572 564 1679 0,'0'0'313'0,"0"0"-191"16,0 0-23-16,0 0 137 15,0 0 41-15,0 0-132 16,0-13-60-16,0 13 27 16,-3 13-64-16,0 18-19 15,-5 12 5-15,-1 16-1 16,-2 5 44-16,5 7-77 15,0-6 21-15,6-7 27 16,0-10-41-16,0-7 11 0,6-8-18 16,14-9 0-16,3-12-6 15,3-6-50-15,27-10-141 16,-11-26-163-16,-2-11-455 0</inkml:trace>
  <inkml:trace contextRef="#ctx0" brushRef="#br0" timeOffset="177">620 231 851 0,'0'0'1857'16,"0"0"-1576"-16,0 0-192 15,0 0-35-15,0 0-37 0,0 0-17 16,0 0-621-1,17 29-221-15</inkml:trace>
  <inkml:trace contextRef="#ctx0" brushRef="#br0" timeOffset="790">257 0 2031 0,'0'0'486'16,"0"0"-383"-16,0 0-79 16,0 0 140-16,-170 284 65 15,122-71-98-15,14 16-36 16,31-8-25-16,3-53-31 0,9-59-24 16,22-23-15-16,5-13-1 15,58 33-79-15,-6-17-283 16,5-15-557-16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6:39.85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1874 0,'0'0'507'15,"0"0"-447"-15,0 0-49 16,0 0 192-16,0 0-11 16,0 0-81-16,51 199-5 15,-17-89-37-15,5 11-33 16,4 2 18-16,-1 3-53 16,4-3 17-16,0-9-14 15,-4-12-4-15,-5-12 0 16,-6-20-4-16,-3-20 5 0,-8-21-2 15,-1-23-9 1,4-6 10-16,9-42 0 0,21-57 9 16,18-60-9-16,11-47 0 15,-10 8 2-15,-19 41-4 16,-24 56-5-16,-9 38 7 16,-7 11 0-16,4 4-39 15,-2 12-71-15,-4 25-223 16,-8 11-444-16</inkml:trace>
  <inkml:trace contextRef="#ctx0" brushRef="#br0" timeOffset="221">88 806 2435 0,'0'0'351'15,"0"0"-270"-15,0 0-22 16,0 0 45-16,0 0 30 16,0 0-95-16,223 3-39 15,-115-7-51-15,9-3-109 16,41 7-104-16,-31 0-374 16,-19 15-352-16</inkml:trace>
  <inkml:trace contextRef="#ctx0" brushRef="#br0" timeOffset="774">1757 882 2160 0,'0'0'339'15,"0"0"-314"-15,0 0 14 16,0 0 82-16,0 0 129 16,0 0-146-16,0 0-30 15,204-113-66-15,-156 113 25 16,-5 12 27-16,-10 22-54 0,-13 11 4 16,-14 11 7-1,-6 12-11-15,-6 5 3 0,-31 5-9 16,-2-4 0-16,-1-9 0 15,8-13-24-15,10-14 0 16,11-15-12-16,8-11-29 16,3-9-5-16,0-3-109 15,14-9 0-15,22-28 33 16,19-17-81-16,13-14-14 16,8-9 33-16,0 3-129 15,-11 7 136-15,-13 9 201 16,-13 13 182-16,-13 10 135 15,-12 11 18-15,-11 12 28 0,-3 10-33 16,0 2-90-16,-6 8-60 16,-24 31-123-16,-8 23 4 15,-2 14 47-15,1 12-60 16,8 8 14-16,22-10-11 16,9-8-44-16,9-12 4 15,41-14-11-15,22-20-1 16,20-17-31-16,48-15-113 15,-21-21-141-15,-18-13-647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6:38.54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100 0 557 0,'0'0'2291'0,"0"0"-2050"0,0 0-241 15,0 0 0 1,0 0 84-16,0 0-24 0,193 76-3 16,-105-29-50-16,0 0-7 15,-1-3 8-15,-13 1-7 16,-15-4 5-16,-16-3-6 16,-17 2-38-16,-16 0 37 15,-10 7 1-15,-30 8 9 16,-39 14 25-16,-22 11-34 15,-21 8 19-15,-8 1 0 16,5-2-13-16,13-9-12 16,27-14-25-16,39-3-81 15,19-19-241-15,17-22-477 0</inkml:trace>
  <inkml:trace contextRef="#ctx0" brushRef="#br0" timeOffset="282">865 987 2579 0,'0'0'487'16,"0"0"-432"-16,0 0-40 16,-202 210 30-16,101-128 80 15,-15 3-84-15,-1-3-41 16,12-11-7-16,13-9-80 15,27-19-69-15,25-12-360 0,28-23-404 0</inkml:trace>
  <inkml:trace contextRef="#ctx0" brushRef="#br0" timeOffset="591">1704 235 2652 0,'0'0'365'16,"0"0"-307"-16,0 0-58 15,-187 212 109-15,147-120 8 0,18 8-30 16,22 6-48-16,0 0-27 15,39-3-12-15,26-7 6 16,25-12-6-16,15-17-14 16,9-17-58-16,7-20-46 15,-4-28 33-15,-1-2-107 16,-19-46 88-16,-18-30 104 16,-20-45 3-16,-36-51 130 15,-23 8 30-15,-3 13-21 16,-50 28-9-16,-5 41-92 15,-18 11-16-15,-29 29-25 16,20 32-206-16,14 10-667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6:36.67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609 742 1443 0,'0'0'263'16,"0"0"-163"-16,0 0-93 15,0 0 76-15,0 0 84 16,0 0-80-16,45-141-56 16,-39 111-3-16,-1-1 79 15,-5 4 68-15,0-9-92 0,0 0 11 16,-23 1 15-16,-10 4-3 15,-4 0-21-15,-5 10 3 16,-1 8-39-16,4 6 2 16,1 7-50-16,1 0-1 15,1 20 18-15,10 27-18 16,6 23-3-16,10 41 3 16,10 7 18-16,0 11 6 15,0 9-16-15,16-23-8 16,7 12 25-16,0-15-25 15,-6-12-6-15,-1-9 6 16,-6-13 0-16,-6-12 7 16,-4-9-7-16,0-13-70 0,0-4-59 15,-11-6-232-15,-2-14-407 16</inkml:trace>
  <inkml:trace contextRef="#ctx0" brushRef="#br0" timeOffset="214">0 1051 1979 0,'0'0'497'0,"0"0"-445"16,0 0 23-16,0 0 87 15,0 0 43-15,0 0-96 0,218-26-69 16,-122 10-34-16,3 6-12 15,25 3-64-15,-29 7-392 16,-23-1-921-16</inkml:trace>
  <inkml:trace contextRef="#ctx0" brushRef="#br0" timeOffset="673">1669 0 1647 0,'0'0'345'16,"0"0"-161"-16,0 0 70 15,0 0-4-15,0 0-22 16,0 0-129-16,-193 20-48 15,138 39 15-15,-15 44-53 0,2 50 46 16,9 44-4-16,13 19-5 16,27-37-22-16,19-49 0 15,0-48-7-15,3-13-3 16,24-2-18-16,11 5-7 16,12-7-68-16,35-13-111 15,-14-18-365-15,-5-18-227 0</inkml:trace>
  <inkml:trace contextRef="#ctx0" brushRef="#br0" timeOffset="957">2000 588 2307 0,'0'0'499'16,"0"0"-453"-16,0 0-45 16,0 0 162-16,0 0 5 15,0 0-80-15,0 0-55 16,99 130-10-16,-51-68 2 16,5 3-10-16,-7-6-14 15,-7 0 0-15,-7-6-1 16,-9-3-23-16,-6-2-129 0,-11 11-155 15,-2-12-60-15,-4-12-772 0</inkml:trace>
  <inkml:trace contextRef="#ctx0" brushRef="#br0" timeOffset="1197">1751 1226 2386 0,'0'0'478'16,"0"0"-478"-16,0 0 0 15,0 0 60-15,0 0 39 16,217-187-53-16,-117 108-46 0,-4-1-3 16,-14 13-3-16,-20 17 0 15,-19 18-39-15,-20 15-161 16,-23 13-85-16,0 4-235 15,0 0-1356-15</inkml:trace>
  <inkml:trace contextRef="#ctx0" brushRef="#br0" timeOffset="1506">2606 180 1637 0,'0'0'1157'0,"0"0"-1131"16,0 0-10-16,0 0-16 15,0 0 148 1,184-21-31-16,-110 59-39 0,5 20-45 16,-3 20 19-16,-11 18 17 15,-19 14-51-15,-20 8 7 16,-23 2-14-16,-3 7-4 15,-40 0-7-15,-17-3-10 16,-13-10 10-16,-2-11 0 16,1-20-63-16,12-21-9 15,2-27-68-15,18-17-220 0,19-18-562 16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6:41.39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761 776 1692 0,'0'0'471'0,"0"0"-357"0,0 0 40 15,0 0 42 1,0 0 34-16,0 0-122 0,-13 167-48 16,2-102 4-16,5-6-54 15,3-9-2-15,3-9 8 16,0-9-14-16,0-12-4 15,20-4-111-15,25-16-191 16,-5-9-250-16,-1-20-664 0</inkml:trace>
  <inkml:trace contextRef="#ctx0" brushRef="#br0" timeOffset="175">827 451 2490 0,'0'0'374'0,"0"0"-276"16,0 0-59-16,0 0 37 15,0 0-58-15,0 0-18 16,0 0-462-16,15 29-132 16,9-1-1198-16</inkml:trace>
  <inkml:trace contextRef="#ctx0" brushRef="#br0" timeOffset="401">1389 866 2212 0,'0'0'360'15,"0"0"-310"-15,0 0-12 16,0 0 68-16,10 171 88 15,-4-114-81-15,5-2-102 16,1 1 11-16,2-8-22 16,2-10-18-16,13-11-137 15,0-16-355-15,-1-11-327 0</inkml:trace>
  <inkml:trace contextRef="#ctx0" brushRef="#br0" timeOffset="554">1439 486 1534 0,'0'0'1226'15,"0"0"-1124"-15,0 0-102 16,0 0-111-16,0 0 20 16,0 0-572-16</inkml:trace>
  <inkml:trace contextRef="#ctx0" brushRef="#br0" timeOffset="797">1828 216 2445 0,'0'0'386'0,"0"0"-335"15,0 0-43-15,0 0 120 16,212 101 29-16,-139-32-93 15,-2 13-35-15,-8 16 7 16,-18 17-27-16,-25 26 13 16,-20 39-22-16,-55 26-13 15,-40 3-7-15,-10-35-125 16,-32-30-226-16,38-58-407 16,11-36-1133-16</inkml:trace>
  <inkml:trace contextRef="#ctx0" brushRef="#br0" timeOffset="1121">218 0 1991 0,'0'0'279'0,"0"0"-193"0,-108 222-28 16,55-46 59-16,16 51 93 15,25 10-22-15,12-15-126 16,35-53-43-16,21-55-19 15,3-24-45-15,75 27-270 16,-15-17-372-16,2-15-1184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6:50.59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435 166 1597 0,'0'0'257'0,"0"0"-194"16,0 0 38-16,0 0 106 0,0 0-23 16,0 0-65-16,0 0-57 15,-65-155 19-15,26 153-40 16,-4 2 4-16,-3 9 6 16,-7 28-38-16,5 15 20 15,2 13 24-15,7 11-35 16,8 9 40-16,19 4-62 15,9-3 0-15,3-4 16 16,6-5-15-16,28-13 0 16,8-13-1-16,13-14-31 15,15-13-22-15,7-15-102 16,11-9-42-16,2-17-39 16,-5-25-3-16,-11-14 98 0,-15-6 68 15,-16 1 73-15,-17-2 29 16,-13 9 71-16,-6 18 103 15,-7 12 74-15,0 18-40 16,0 6-72-16,0 0-93 16,0 18-54-16,0 20 33 15,0 9-51-15,10 3 8 16,13-7 6-16,6-3-14 16,10-19-51-16,7-17-48 15,7-4-45-15,-1-17 30 16,-2-20-29-16,-8-11 60 15,-13 8 83-15,-9 6 58 0,-11 14 56 16,-9 11 72 0,0 9-35-16,0 0-50 0,0 33-100 15,-9 8 23-15,6 12 9 16,3 2-31-16,0-1-2 16,3-7-27-16,26 1-148 15,-6-14-144-15,-7-10-444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6:50.77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1272 0,'0'0'1656'0,"0"0"-1458"15,0 0-197-15,0 0-1 16,0 0-21-16,0 0-309 16,0 0-639-16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7:08.98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0 821 2223 0,'0'0'129'15,"0"0"-129"-15,0 0-160 16,0 0 160-16,0 0 135 15,0 0-54-15,132-156-81 0,-106 113-24 16,-4-11 23 0,-5-5 2-16,-5-5 5 0,-1-7 28 15,-5-6-32 1,-6 0 47-16,3 7 18 0,-3 11-3 16,0 13 59-16,0 15-23 15,0 17 8-15,0 14-14 16,3 0-63-16,2 6 2 15,1 33 48-15,0 10-33 16,-3 21 21-16,-3 23-48 16,0 12 25-16,0 13 34 15,-9 9-40-15,-8-4-5 16,0-5-20-16,2-11-14 16,-2-11 22-16,1-10-23 0,2-9-30 15,2-6-31-15,-11 7-167 16,3-17-580-16,1-19-1458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7:08.19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56 9 2490 0,'0'0'205'16,"0"0"-190"-16,0 0-15 15,0 0 189-15,0 0-6 16,212-9-141-16,-149 9-33 16,5 0 10-16,-3 0-19 15,1 0-42-15,-13 0-79 16,-14 0-187-16,-16 0-318 16,-20 0-941-16</inkml:trace>
  <inkml:trace contextRef="#ctx0" brushRef="#br0" timeOffset="208">0 279 2412 0,'0'0'531'15,"0"0"-531"-15,0 0 0 16,0 0 11-16,203 0 93 15,-141 0-9-15,4 0-95 0,2 0-24 16,23 0-160-16,-15 0-475 16,-11 0-1481-16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0:49.76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135 6 1527 0,'0'0'360'15,"0"0"-133"-15,0 0-115 16,0 0 35-16,0 0 68 16,0 0-69-16,0 190-32 15,0-100-23-15,0 7-24 0,-8 1 26 16,2-6-69-16,0-4-2 16,3-6 7-16,3-6-28 15,0-8 5 1,0-13-6-16,0-10 2 0,12-12-8 15,5-19 3-15,9-11-60 16,10-3 31-16,7-30-6 16,5-22-36-16,9-21-32 15,5-15-12-15,0-11 41 16,3-6-69-16,1 1 24 16,-1 7 72-16,-9 13 19 15,-7 9 31-15,-13 13 0 16,-16 15 1-16,-11 11 94 0,-9 9 0 15,0 10 2 1,-3 7 50-16,-20 5 5 16,-3 5-27-16,-7 0-64 0,1 13-39 15,-4 22 11-15,7 5-24 16,-2 14-6-16,9 3 21 16,8 4-24-16,2 1-5 15,9 6 5-15,0-1 0 16,3 1 0-16,0 3 0 15,0 0 0-15,0 2-1 16,-5-5-1-16,5-6-13 16,0-12 14-16,0-12-1 15,0-17-17-15,0-15-17 16,0-6-36-16,8-6 63 16,12-29-9-16,8-12 9 0,6-7-7 15,1 4-25-15,1 7 28 16,-2 10-26-16,-9 16 35 15,-5 11-2-15,-5 6 12 16,-4 10 14-16,3 30 51 16,-2 13-34-16,5 1 48 15,2 3-82-15,7-10 5 16,4-12-16-16,2-14-57 16,8-15-37-16,-1-6 29 15,-2-11-26-15,-2-27 17 16,-2-14 11-16,-7-3 54 15,-6 2 17-15,-7 6 0 0,-7 12 60 16,-3 13 47 0,-3 18 56-16,0 4-6 0,0 3-100 15,0 32-33-15,0 12 24 16,0 6-48-16,4 0 0 16,18-6-13-16,9-8-16 15,11-20 16-15,1-15-59 16,5-4-22-16,-5-19 14 15,-4-21 12-15,-5-10 15 16,-11-3 30-16,-8 6 23 16,-2 8 61-16,-7 13-9 15,-1 13 50-15,-5 13 31 16,0 0-75-16,0 19-29 16,0 18 16-16,3 14-17 15,0-1 4-15,6 0-32 0,5-9-20 16,6-8-1-16,5-13-82 15,9-8-72-15,21-12-134 16,-5-20-291-16,-5-13-446 16</inkml:trace>
  <inkml:trace contextRef="#ctx0" brushRef="#br0" timeOffset="247">2050 594 1940 0,'0'0'600'16,"0"0"-523"-16,0 0 136 16,0 0-3-16,-175 119-74 0,143-74-40 15,10 1-77-15,8 2-3 16,14-1-16-16,0-4 0 16,8-4 3-16,23-4-3 15,6-11-45-15,2-5 24 16,-4-9-63-16,2-10-36 15,-8 0-156-15,-10-6-211 16,-8-20-10-16,-11 0-1212 0</inkml:trace>
  <inkml:trace contextRef="#ctx0" brushRef="#br0" timeOffset="418">1490 436 2045 0,'0'0'378'0,"0"0"-320"0,0 0 81 16,0 0 39-16,0 0-111 15,0 0-67-15,189 74-106 16,-158-44-218-16,-13-7-237 0</inkml:trace>
  <inkml:trace contextRef="#ctx0" brushRef="#br0" timeOffset="569">1880 221 2186 0,'0'0'393'0,"0"0"-281"15,0 0-86-15,162-156-20 16,-108 128-6-16,11 6-174 16,-12 10-468-16,-18 9-1169 0</inkml:trace>
  <inkml:trace contextRef="#ctx0" brushRef="#br0" timeOffset="790">0 462 2628 0,'0'0'360'0,"0"0"-360"16,0 0-30-16,0 0 30 15,187-32 0-15,-72 15-13 16,-4 2-808-16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6:49.12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10839 2191 1275 0,'0'0'546'0,"0"0"-546"0,0 0-111 16,0 0 111-16,190-151 195 15,-147 102-31-15,-7-12-147 16,-3-4-9-16,-10 2 89 15,-6-2 97-15,-8 9 18 16,-6 11 37-16,-3 16-34 16,0 21 28-16,0 8-126 15,0 23-87-15,0 36 55 16,0 30 10-16,-6 19-14 16,0 15-5-16,6 7-43 15,0 0 3-15,0-12-36 16,0-6-37-16,0 10-62 15,-11-32-350-15,-12-25-1835 0</inkml:trace>
  <inkml:trace contextRef="#ctx0" brushRef="#br0" timeOffset="-5698">1590 1221 1614 0,'0'0'344'16,"0"0"-196"-16,0 0-9 15,0 0 143-15,0 0-63 0,0 0-86 16,-167-48-62 0,113 67-70-16,-6 27 17 0,9 19 35 15,4 24-37-15,15 17 24 16,15 36-32-16,14-6-8 15,3 5 37-15,12 6-37 16,18-26-11-16,2 15 11 16,-1-13 0-16,-11-11 0 15,-11-12 0-15,-9-9 0 16,0-9 1-16,-29-11-1 16,-20-8 0-16,-13-15 26 15,-11-14 17-15,-1-8 35 16,-5-13-77-16,10-13 41 15,7 0 22-15,15 0-34 16,15-15-23-16,12 0-7 0,17 0-63 16,3 4-83-16,32 4-383 15,18 7-176-15,-4 0-1164 0</inkml:trace>
  <inkml:trace contextRef="#ctx0" brushRef="#br0" timeOffset="-5404">550 3847 2318 0,'0'0'362'0,"0"0"-313"15,0 0-4-15,0 0 166 16,0 0-81-16,0 0-36 16,0 0-64-16,173 0 9 15,-97-7 28-15,6 3-41 16,0-3-26-16,-1 4 0 16,-6 3-91-16,17 0-186 15,-19 0-280-15,-22 3-1376 0</inkml:trace>
  <inkml:trace contextRef="#ctx0" brushRef="#br0" timeOffset="-4871">2060 3570 2453 0,'0'0'267'16,"0"0"-254"-16,0 0 8 15,0 0 116-15,-43 156-9 16,13-111-91-16,-5-5-24 0,-5-7 34 16,-2-11-40-1,-1-6 22-15,1-16 26 0,5 0-41 16,4-9-14-16,7-24 4 15,6-10-3-15,14-10-2 16,6-6-44-16,0 7 42 16,20-1-14-16,9 16 17 15,7 10-20-15,4 9 19 16,-1 17 2-16,-1 1 44 16,2 4-43-16,-4 29 26 15,4 7 23-15,-1 14-43 16,7 3 13-16,2 4-11 15,11-8 4-15,7-5 12 16,10-13-26-16,6-14 0 16,0-15-9-16,-8-6 2 0,-9-15-11 15,-19-22 2-15,-13-9 16 16,-27-7 34-16,-6-3-16 16,-25 2 34-16,-41 10 28 15,-19 6-38-15,-16 12-25 16,-1 14-17-16,11 6-93 15,25 6-235-15,33-6-1096 0</inkml:trace>
  <inkml:trace contextRef="#ctx0" brushRef="#br0" timeOffset="-4285">1077 361 25 0,'0'0'2188'15,"0"0"-1899"-15,0 0-234 16,0 0-55-16,0 0 124 16,0 0 7-16,170-22-30 15,-68 18-100-15,12-4-1 16,-2 3 0-16,-12 5-58 16,2 0-198-16,-29 0-334 15,-24 13-375-15</inkml:trace>
  <inkml:trace contextRef="#ctx0" brushRef="#br0" timeOffset="-4081">1440 0 2034 0,'0'0'365'15,"0"0"-273"-15,0 0 33 16,0 0 69-16,33 218-42 15,-24-132-92-15,-6 6-43 16,-3 3-17-16,0-7-59 16,0 16-160-16,0-22-458 15,0-23-788-15</inkml:trace>
  <inkml:trace contextRef="#ctx0" brushRef="#br0" timeOffset="-3507">2825 299 1913 0,'0'0'301'15,"0"0"-301"-15,0 0 20 16,0 0 238-16,0 0-67 15,-108 159-117-15,52-131-57 16,-2-3 6-16,-12-6 48 16,5-11-46-16,-6-8-24 15,5 0 26-15,0 0-21 16,11-24-6-16,12-6-17 0,10-5 17 16,16-5-2-16,17-2-53 15,0-3 19-15,31 4-1 16,25-3 7-16,12 4 21 15,11 3-11-15,6 9 20 16,-4 3 1-16,-2 14 10 16,-11 7-11-16,-9 4 25 15,-6 4 9-15,-13 23-7 16,-11 13 20-16,-6 11 14 16,-4 5 6-16,1 5-66 15,3 1 17-15,3 0 8 16,10-9-19-16,10-6 33 15,7-9-39-15,6-17 16 0,6-13-17 16,-2-8-14-16,-1-8-2 16,-11-27 7-16,-11-12 8 15,-17-10 1-15,-17-5 22 16,-6 1 31-16,-20 5 55 16,-38 5-23-16,-21 15-28 15,-16 24-29-15,-10 12-28 16,-26 34-61-16,27 25-218 15,29-3-892-15</inkml:trace>
  <inkml:trace contextRef="#ctx0" brushRef="#br0" timeOffset="-2929">4069 1813 1704 0,'0'0'276'16,"0"0"-167"-16,0 0-24 15,0 0 149-15,0 0 7 16,0 0-113-16,-173-103-53 16,116 138-44-16,6 30 17 0,8 27 0 15,10 17 6-15,18 15 20 16,10 2-39-16,5-5-26 15,0-12-9-15,14-15 9 16,0-8-9-16,-8-13-27 16,-6-10 13-16,0-8-19 15,-26-5-52-15,-17-8-175 16,-27-16-113-16,8-8-250 16,10-18-762-16</inkml:trace>
  <inkml:trace contextRef="#ctx0" brushRef="#br0" timeOffset="-2776">3258 2386 2176 0,'0'0'380'15,"0"0"-274"-15,0 0-105 0,167 0 137 16,-82-4 34-16,9-2-128 16,11-3-44-16,48-3-237 15,-28 0-425-15,-13-4-440 0</inkml:trace>
  <inkml:trace contextRef="#ctx0" brushRef="#br0" timeOffset="-2504">4813 1364 2419 0,'0'0'373'0,"0"0"-301"16,0 0-61-16,0 0 128 16,-217 207 30-16,159-97-102 15,2 11-26-15,13 11 2 16,13 4-7-16,18-6 4 16,12-7-19-16,0-5-9 15,39-11-12-15,16-7-131 16,47-10-208-16,-14-25-354 15,-9-27-1437-15</inkml:trace>
  <inkml:trace contextRef="#ctx0" brushRef="#br0" timeOffset="-2259">5238 2016 2417 0,'0'0'374'16,"0"0"-359"-16,0 0 0 15,0 0 134-15,179 167 10 16,-116-124-48-16,7-2-86 16,-5-3-7-16,-3 0-18 15,-10-5-61-15,-13 7-146 0,-13-7-386 16,-15-12-455-16</inkml:trace>
  <inkml:trace contextRef="#ctx0" brushRef="#br0" timeOffset="-2065">5674 1930 2297 0,'0'0'463'0,"0"0"-399"15,-90 167-63-15,36-79 158 16,-12 3-35-16,-3-3-123 0,3-3-2 16,7-14-14-1,17-12-118-15,19-25-83 0,14-22-391 16,9-12-604-16</inkml:trace>
  <inkml:trace contextRef="#ctx0" brushRef="#br0" timeOffset="-1756">5739 1381 2277 0,'0'0'540'0,"0"0"-520"16,0 0-4-16,0 0 24 0,0 0 170 15,213 100-47-15,-128-33-124 16,3 17 12-16,3 15 4 16,-9 14-26-16,-12 10 16 15,-21 9-26-15,-23 4-2 16,-26 2-4-16,0 1-11 16,-46-1-2-16,-13-8 0 15,-7-16-83-15,4-10-17 16,-3-8-140-16,19-31-309 15,16-25-565-15</inkml:trace>
  <inkml:trace contextRef="#ctx0" brushRef="#br0" timeOffset="-1186">7465 2232 2246 0,'0'0'365'0,"0"0"-260"16,0 0-66-16,0 0 149 15,0 0 1-15,-96-170-105 16,37 157-51-16,-10 13-21 15,-10 0 10-15,5 21-22 16,1 20 38-16,15 12-38 0,19 3 25 16,16 2-25-16,20 2 0 15,3-3-2-15,29-5-1 16,20-8-29-16,13-9-28 16,6-13-38-16,2-14-1 15,-5-8-104-15,-5-8 42 16,-9-37 51-16,-5-14-9 15,-10-21 76-15,-10-19 43 16,-9-35 0-16,-11-36 48 16,-2 11 5-16,-4 14 26 15,0 30 11-15,0 42-14 16,0 10 107-16,0 14-35 0,0 28-43 16,0 21 9-16,0 32-108 15,0 63 60-15,0 49 33 16,0 3-44-16,0-5-26 15,0-18 11-15,0-30-17 16,0 5 16-16,0 5-39 16,6-16-9-16,11-16 8 15,3-14-116-15,9-8-57 16,-3-18-401-16,-7-17-433 0</inkml:trace>
  <inkml:trace contextRef="#ctx0" brushRef="#br0" timeOffset="-950">7972 2093 2426 0,'0'0'534'16,"0"0"-489"-16,0 0 77 15,0 0 86-15,0 0-113 16,199 172-28-16,-137-123-27 15,8 1-39-15,-2-6 22 16,1-3-23-16,-13-12-47 16,-8-4-22-16,-14-14-254 15,-11-5-435-15,-17-6-666 0</inkml:trace>
  <inkml:trace contextRef="#ctx0" brushRef="#br0" timeOffset="-740">8437 2020 2335 0,'0'0'597'0,"0"0"-555"16,0 0 76-16,0 0 44 16,-128 209-31-16,79-130-15 15,-7 3-107-15,0-2-8 16,7-2-2-16,10-11-75 15,19-5-83-15,14-18-400 16,6-21-380-16</inkml:trace>
  <inkml:trace contextRef="#ctx0" brushRef="#br0" timeOffset="-519">9324 2269 2682 0,'0'0'349'0,"0"0"-318"16,0 0-4-16,235-56-22 16,-162 43-5-16,-8 4-11 0,-9 9-298 15,-13 0-236-15,-28 2-290 16</inkml:trace>
  <inkml:trace contextRef="#ctx0" brushRef="#br0" timeOffset="-353">9249 2455 2326 0,'0'0'637'15,"0"0"-563"-15,0 0-36 16,0 0 144-16,167 26-85 15,-82-22-97-15,12-4-5 16,51 0-209-16,-24 0-376 16,-11 0-702-16</inkml:trace>
  <inkml:trace contextRef="#ctx0" brushRef="#br0" timeOffset="2721">242 5288 2300 0,'0'0'195'0,"0"0"-195"16,0 0 0-16,0 0 1 15,-6 214 154-15,3-125-49 16,-5 2-35-16,5 4-62 16,-3-7 38-16,0-3 21 15,-5-8-35-15,5-3-27 16,0-13 0-16,1-8 5 16,5-12-11-16,0-11-6 0,0-12-41 15,0-12-26-15,17-6-9 16,6-4-8-16,10-31 37 15,7-18-1-15,5-11 36 16,7-13-61-16,10-11-14 16,11-10-17-16,6-6 7 15,6-1-8-15,-7 1 101 16,-8 11 10-16,-16 10 35 16,-17 19-4-16,-15 10 58 15,-15 13 45-15,-7 8 1 16,0 10 5-16,-20 3 2 15,-9 7-20-15,-11 13-17 16,-2 0-69-16,-7 9 4 0,4 32-2 16,2 18-20-1,7 16-11-15,10 18-6 0,9 11 12 16,7 8-2-16,7-4-11 16,3-1-1-16,0-10 1 15,0-9 0-15,0-9 0 16,0-14-24-16,0-15 11 15,0-14 7-15,0-15-27 16,0-15 13-16,0-6-4 16,7-9-19-16,16-30-20 15,9-13 12-15,13-16 31 16,6 0 5-16,8 3-56 16,-2 12 10-16,0 16 15 0,-1 15 46 15,-11 22 40 1,-8 0-23-16,-11 33 60 15,-17 21-2-15,-9 10-14 0,0 3-25 16,0-2-12-16,0-9-22 16,0-15 9-16,0-8-11 15,10-18-12-15,16-9-18 16,11-6-105-16,11-8 53 16,4-29 19-16,10-13-57 15,0-6-16-15,-5-2 42 16,-4-3 3-16,-15 9 90 15,-11 8 1-15,-12 9 69 16,-10 5 105-16,-5 13 5 16,0 7 56-16,-31 10-131 0,-8 0-24 15,-7 4 9-15,1 25-62 16,2 9 30-16,10 6-4 16,7 4-23-16,17 2-6 15,4-1-3-15,5-4-12 16,8-4-9-16,18-9-7 15,10-6-17-15,4-7-20 16,2-13-32-16,4-6-36 16,-1 0-65-16,1-12 67 15,-3-18-87-15,-7-20-172 16,-10 9-182-16,-13-4-1122 0</inkml:trace>
  <inkml:trace contextRef="#ctx0" brushRef="#br0" timeOffset="2909">1420 5461 2147 0,'0'0'269'0,"0"0"-269"15,0 0 12-15,0 0 40 16,187-181 67-16,-141 153-9 15,-10 10-89-15,-7 16-21 16,-12 2-90-16,-7 23-122 16,-10 10-171-16,0-5-933 0</inkml:trace>
  <inkml:trace contextRef="#ctx0" brushRef="#br0" timeOffset="3086">2114 5005 2070 0,'0'0'312'0,"0"0"-207"16,0 0 14-16,0 0 21 15,0 0-46-15,0 0-94 16,0 0-27-16,116 108-70 16,-189-40-102-16,4-9-277 15,-2-7-254-15</inkml:trace>
  <inkml:trace contextRef="#ctx0" brushRef="#br0" timeOffset="3276">0 5608 2744 0,'0'0'316'0,"0"0"-316"15,0 0-166-15,210-6 81 16,-90-2 61-16,4 2-514 0</inkml:trace>
  <inkml:trace contextRef="#ctx0" brushRef="#br0" timeOffset="4229">4567 5226 1495 0,'0'0'298'16,"0"0"-148"-16,0 0-16 15,0 0 57-15,0 0 36 16,0 0-95-16,-68-150-64 16,40 134 1-16,2 2-8 15,-2 8 44-15,-6 6-47 16,-1 0-26-16,-1 9 3 15,-7 31-24-15,4 21-8 16,2 15 16-16,8 20-18 16,10 17 5-16,13 14-6 15,6 7 0-15,0 5 6 16,3-1 5-16,9-2-11 0,2-4 0 16,-5-4 6-1,-9-8-6-15,0-3 0 0,0-7 0 16,-6-10-15-16,-17-14 22 15,-6-13-7-15,-8-14 11 16,-5-13-11-16,-11-12 49 16,-2-12-34-16,-7-14 29 15,-3-8 38-15,-1 0-52 16,7 0-11-16,6-21 13 16,13 3-32-16,21 4 0 15,19-4-121-15,24 6-402 16,11-3-432-16</inkml:trace>
  <inkml:trace contextRef="#ctx0" brushRef="#br0" timeOffset="12097">4026 7727 1753 0,'0'0'356'15,"0"0"-265"-15,0 0-76 0,0 0 20 16,0 0 114-16,82-44-57 16,-32 38-39-16,-1 6-25 15,-6 0 4-15,-12 0 33 16,-6 6 8-16,-13 19 12 15,-12 17 9-15,0 15-25 16,-26 10 21-16,-27 12-51 16,-12 3 4-16,-7-9 25 15,-4-5-23-15,8-13 17 16,12-11-8-16,13-12-36 16,14-8 30-16,13-9-37 15,13-9-8-15,3 0 9 0,0-4-6 16,19 1-6-1,24-3 19-15,9 3-18 0,10-3 47 16,8 0-48-16,-2 0 0 16,0 0 15-16,-8-3-4 15,-4 0-11-15,-14 3 0 16,-10 0 6-16,-12 0-3 16,-9 0-3-16,-11 0-57 15,0 0-80-15,-14 0-702 0</inkml:trace>
  <inkml:trace contextRef="#ctx0" brushRef="#br0" timeOffset="13208">4573 4052 1362 0,'0'0'306'0,"0"0"-225"15,0 0-57-15,0 0 92 0,0 0 85 16,0 0-54-16,0 0-37 16,73-41 13-16,-67 41 34 15,-3 0-52-15,-3 6-20 16,0 25 10-16,-26 12-20 16,-16 13-45-16,-18 11 3 15,-2 2-15-15,0-4 18 16,7-9-26-16,16-15-10 15,11-13 27-15,16-9-27 16,9-11 1-16,3-5-9 16,0-3 20-16,3 0-13 15,20 0 2-15,9 0-1 16,4 0 32-16,10-3-14 16,1 1-18-16,5-4 1 15,1 6 7-15,-2 0 4 0,1 0-12 16,-2 0 0-16,-10 0-2 15,-8 0-10-15,-10 0-30 16,-8 0 17-16,-11-3 23 16,-3-13-23-16,0-7 25 15,0-10-3-15,0-7-5 16,-6-2 9-16,-5 2-1 16,-1 2 1-16,2 5 17 15,0 8 75-15,0 12-59 16,4 5 10-16,6 8 14 15,0 0-33-15,0 8-25 0,0 30 1 16,0 15 11 0,6 13 34-16,1 6-40 0,-7 2-3 15,0-4 11-15,0-5-8 16,0-4-6-16,0 23-56 16,-16-19-104-16,-4-11-491 15</inkml:trace>
  <inkml:trace contextRef="#ctx0" brushRef="#br0" timeOffset="14041">6380 5839 1159 0,'0'0'911'15,"0"0"-805"-15,0 0-106 16,0 0 0-16,0 0 68 15,0 0 22-15,122-136-81 16,-57 71 2-16,-3-6-10 0,1-3-1 16,-10 3 93-16,-18 4-19 15,-9 13 26 1,-13 10 49-16,-10 14-21 0,-3 18 13 16,0 5-11-16,0 7-55 15,0 15-52-15,0 35-11 16,-9 30-12-16,-2 23 41 15,2 10-40-15,3 6-1 16,-1-4 0-16,4-12-70 16,0 18-112-16,3-28-335 15,-6-19-248-15</inkml:trace>
  <inkml:trace contextRef="#ctx0" brushRef="#br0" timeOffset="14363">6051 6298 2417 0,'0'0'355'16,"0"0"-254"-16,0 0-68 15,0 0 9-15,0 0 106 16,0 0-18-16,0 0-98 15,205 0-5-15,-100 0 9 16,19 0-4-16,7-6-2 16,33 0-30-16,36 0 0 0,29-1 14 15,-19 5-10-15,-47 0-3 16,-54-2-2-16,-44 4-10 16,-7 0 10-16,1 0-68 15,-9 0-71-15,-35 18-71 16,-10 5-174-16,-5 0-460 0</inkml:trace>
  <inkml:trace contextRef="#ctx0" brushRef="#br0" timeOffset="14783">6181 7082 2246 0,'0'0'432'0,"0"0"-432"15,0 0 0-15,0 0 3 16,0 0 179-16,193-166-25 16,-105 126-142-16,3 7 17 15,5 12 22-15,-14 19-9 16,-14 2-4-16,-17 23-8 15,-29 33-24-15,-22 14 40 16,0 13-49-16,-50 9 0 16,-12-1 14-16,-3-3-14 15,2-11-9-15,15-16 9 16,8-7 9-16,14-16-8 16,13-8-1-16,13-10 0 0,0 1 6 15,3-6-5-15,27 0-2 16,10-4-12-16,5-5 13 15,7-6 0-15,7 0-37 16,6 0-118-16,34-17-172 16,-14-11-399-16,-10 3-974 0</inkml:trace>
  <inkml:trace contextRef="#ctx0" brushRef="#br0" timeOffset="15143">7822 6675 2290 0,'0'0'583'15,"0"0"-500"-15,0 0-35 16,0 0 63-16,-204-17 36 16,116 58-52-16,-3 21-59 15,-5 20-18-15,8 16 15 16,12 7 30-16,21 5-13 15,22-8-49-15,24-8-1 16,9-12 4-16,23-11 2 16,25-16-12-16,15-18-16 15,5-16-16-15,0-15-1 0,-5-6-51 16,-10-12 43-16,-17-22 38 16,-24-2 9-16,-12-7 20 15,-12 3-20-15,-38 2 24 16,-15 2-24-16,-4 12-9 15,1 12-83-15,3 12-99 16,22 3-420-16,19 16-557 0</inkml:trace>
  <inkml:trace contextRef="#ctx0" brushRef="#br0" timeOffset="15572">9164 5145 1807 0,'0'0'293'15,"0"0"-192"-15,-197 263-3 0,92-51 145 16,3 24 33-16,25-9-89 15,31-54-92-15,22-52 1 16,21-32-61-16,3-9 4 16,0 2-6-16,27 3-32 15,19-6-2-15,16-22-88 16,46-26-132-16,-14-18-316 16,-12-13-170-16</inkml:trace>
  <inkml:trace contextRef="#ctx0" brushRef="#br0" timeOffset="15918">9896 5085 2326 0,'0'0'312'0,"0"0"-244"15,0 0-41-15,0 0 3 16,-173 235 140-16,71-128-14 16,-12 1-105-16,6-3-21 15,10-13-3-15,19-18 7 16,24-18 43-16,19-18-77 0,27-13 0 16,9-8 28-1,9-9-28-15,44-5 0 0,15-3 5 16,20 0-4-16,14 0 11 15,3-5-12-15,3-1-21 16,-10 2-3-16,-13 4-127 16,-7 0-183-16,-25 6-361 15,-21 3-848-15</inkml:trace>
  <inkml:trace contextRef="#ctx0" brushRef="#br0" timeOffset="16126">9878 5444 2364 0,'0'0'378'16,"0"0"-266"-16,-37 203-45 15,21-97 127-15,-1 8-48 16,5 1-70-16,1-5-18 16,8-4-49-16,3-15-9 15,0-11-1-15,0-13-68 16,6-2-64-16,11-18-334 15,0-14-315-15</inkml:trace>
  <inkml:trace contextRef="#ctx0" brushRef="#br0" timeOffset="16377">10476 5900 2547 0,'0'0'363'0,"0"0"-267"15,0 0-81-15,0 0 130 16,0 0-7-16,167 180-84 16,-124-134-38-16,-1 0-5 15,1-6-11-15,-4 0-28 16,-7-9-143-16,-4 7-138 15,-16-11-418-15,-5-10-461 0</inkml:trace>
  <inkml:trace contextRef="#ctx0" brushRef="#br0" timeOffset="16586">10886 5820 2198 0,'0'0'513'0,"0"0"-463"16,0 0-28-16,-135 198 180 16,67-119-9-16,-11 7-132 15,-3-6-23-15,7-7-26 16,13-10-12-16,20-20-36 16,31-19-199-16,11-15-477 15,0-9-1437-15</inkml:trace>
  <inkml:trace contextRef="#ctx0" brushRef="#br0" timeOffset="16795">11289 6077 2515 0,'0'0'345'16,"0"0"-345"-16,0 0 0 15,221-24 59-15,-148 11 36 16,-1 3-95-16,-4 4-12 16,8 6-138-16,-14 0-88 0,-19 0-439 15</inkml:trace>
  <inkml:trace contextRef="#ctx0" brushRef="#br0" timeOffset="17002">11632 5766 2376 0,'0'0'497'0,"0"0"-381"16,0 0-101-16,-17 199 27 16,14-111 82-16,0-2-85 15,3-4-39-15,0-8 0 0,3-15-121 16,26-3-163-1,1-21-414-15,-7-14-660 0</inkml:trace>
  <inkml:trace contextRef="#ctx0" brushRef="#br0" timeOffset="17268">12323 5889 557 0,'0'0'1579'15,"0"0"-1373"-15,0 0-177 16,108-213-11-16,-82 154 239 16,-7 11-3-16,-5 17-122 15,-8 16-10-15,-6 15-23 16,0 15-30-16,0 35 4 0,0 17-35 16,-17 13 17-1,2 3-22-15,-2-4-31 0,7-7-2 16,4-7-35-16,3-10-67 15,0-8-74-15,3-5-362 16,0-16-187-16,0-12-1129 0</inkml:trace>
  <inkml:trace contextRef="#ctx0" brushRef="#br0" timeOffset="17541">12479 4969 2338 0,'0'0'594'0,"0"0"-549"15,0 0-44-15,195 135 28 16,-124-52 83-16,5 20 5 16,-2 12-42-16,5 12-40 15,0 2 28-15,-4-3-45 16,-10 0 36-16,-9-9 3 15,-22-5-42-15,-22-2-15 16,-12-8-6-16,-12-1-68 16,-78 22-78-16,13-26-459 15,-5-17-721-15</inkml:trace>
  <inkml:trace contextRef="#ctx0" brushRef="#br0" timeOffset="18320">14513 5915 1753 0,'0'0'242'0,"0"0"-146"0,0 0-66 16,0 0 70-16,0 0 137 15,0 0-84-15,-204-101-52 16,139 137-60-16,0 18 71 16,10 11-26-16,13 6-29 15,8-2-15-15,17 0-41 16,17-14 10-16,0-11-11 16,11-11-9-16,21-18-19 15,14-15-60-15,7 0-15 16,3-33 3-16,-1-26-11 15,-10-15 30-15,-2-17 20 16,-13-15 9-16,-7-32 52 16,-11-37 7-16,-4 15 35 0,-8 16 38 15,0 25-20-15,0 38 7 16,0 12 43-16,0 13 23 16,0 41-21-16,0 15-27 15,3 61-53-15,10 60 79 16,-1 54-38-16,2-8-28 15,-2-14 10-15,-1-29-34 16,3-39 3-16,1 6-12 16,8 4-11-16,4-18-1 15,-1-16-78-15,-1-13-79 16,1-22-188-16,-3-15-450 16,-9-11-1131-16</inkml:trace>
  <inkml:trace contextRef="#ctx0" brushRef="#br0" timeOffset="18549">14830 5552 1964 0,'0'0'325'0,"0"0"-218"16,0 0 14-16,184 197 106 15,-122-143 28-15,4-5-170 16,2-1-44-16,8-4 4 15,-5 1-36-15,-5-4 6 16,-7-5-15-16,-11-5-74 16,-11 1-168-16,-11-7-474 0,-19-14-1251 15</inkml:trace>
  <inkml:trace contextRef="#ctx0" brushRef="#br0" timeOffset="18760">15400 5496 2263 0,'0'0'386'0,"0"0"-325"0,0 0-45 16,0 0 171 0,-75 218-8-16,28-141-65 0,-4 3-113 15,-12-3 6-15,4-4-2 16,5-8-5-16,3 8-141 15,16-14-340-15,8-17-394 16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7:26.80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0 121 2528 0,'0'0'289'0,"0"0"-256"15,0 0-21-15,0 0 49 16,0 0 93-16,0 0-33 16,241 2-62-16,-128-2 4 15,14-17-34-15,10-6-5 16,10-2 15-16,4 4-37 15,-4 2-1-15,-12 7-1 0,-21 9 8 16,-18 3 5-16,-22 0-13 16,-15 12-45-16,17 3-88 15,-16-4-329-15,-12-11-242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7:26.96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2645 0,'0'0'0'0,"0"0"-1851"0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7:27.10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2791 0,'0'0'495'16,"0"0"-495"-16,0 0-18 15,0 0 17-15,0 0-160 16,0 0-1686-16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7:28.83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383 421 2116 0,'0'0'376'0,"0"0"-269"0,0 0-106 15,0 0 117-15,-181-19 136 16,135 41-88-16,1 25-69 16,2 16-61-16,7 8 45 15,13 2 9-15,20-1-80 16,3-5 4-16,26-12-14 16,39-11-39-16,20-17-29 15,17-21-99-15,10-6-110 16,2-21-33-16,-9-23-192 15,-14-6 287-15,-18 0 160 16,-18 3 55-16,-22 8 115 16,-13 13 103-16,-14 12 71 15,-6 10-26-15,0 4-61 16,0 12-44-16,-12 27-66 0,-5 10-38 16,11 12 31-16,6-7-55 15,0 3-30-15,18-13 0 16,22-15-30-16,2-10-43 15,1-17 5-15,-4-2 11 16,-8-27 48-16,-9-23 12 16,-12-9-3-16,-10-6 72 15,0-4-28-15,-13 0 13 16,-17 4-26-16,-2 7-31 16,-4-16-72-16,7 11-430 15,9 13-750-15</inkml:trace>
  <inkml:trace contextRef="#ctx0" brushRef="#br0" timeOffset="143">1090 304 2737 0,'0'0'514'16,"0"0"-485"-16,0 0-8 16,177-112-21-16,-73 39-21 15,-16 10-223-15,-9 7-1368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7:27.91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1829 0,'0'0'369'0,"0"0"-237"15,0 0-24-15,0 0 88 16,0 0 67-16,0 0-81 16,190 182-96-16,-102-90 34 15,8 15-29-15,6 4-30 16,-2 0-13-16,-1-4-28 16,-11-10 26-16,-9-8-46 15,-17-19 0-15,-13-7 9 16,-13-17-8-16,-13-10-1 15,-9-11 0-15,-8-8-5 16,-3-13 4-16,-3-4-88 16,0-11-105-16,-12-21-322 15,-8-11-971-15</inkml:trace>
  <inkml:trace contextRef="#ctx0" brushRef="#br0" timeOffset="271">1136 71 2009 0,'0'0'483'16,"0"0"-422"-16,0 0 137 0,0 0 32 16,0 0-72-1,-138 189-50-15,58-87-75 16,-19 19 9-16,-12 12-14 0,-4-3-10 15,4-7 9-15,9-20-27 16,14-17 0-16,15-25 8 16,25-19-8-16,19-19-54 15,29-23-72-15,0 0-337 16,26-27-265-16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7:26.04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32 103 1612 0,'0'0'216'0,"0"0"-64"15,0 0-30-15,0 0 51 0,0 0 74 16,0 0-19-16,-32-36-85 16,27 36-29-16,5 0-94 15,0 30-1-15,11 22 26 16,18 26 30-16,10 19-39 15,4 12-15-15,2 2-20 16,5-4 19-16,-4-12-20 16,-7-20 0-16,-4-14 13 15,-7-21-12-15,-13-13 8 16,-1-19 15-16,-8-8 9 16,7-2 40-16,7-51-46 15,17-51-6-15,11-58-3 0,-5 0-17 16,-7 12-1-1,-10 27-3-15,-9 50 3 0,-1 10-8 16,-4 15-13-16,-1 31-128 16,12 19-399-16,-3 31-191 15,2 3-1150-15</inkml:trace>
  <inkml:trace contextRef="#ctx0" brushRef="#br0" timeOffset="442">1207 109 1998 0,'0'0'540'0,"0"0"-401"0,0 0-84 15,0 0 78 1,0 200 67-16,0-94-55 0,0 9-122 16,0 0-2-16,0-5-9 15,0-14-11-15,0-16 13 16,0-21-9-16,3-24-4 15,-3-14-2-15,0-21-23 16,0 0 23-16,0-26 0 16,0-34-25-16,-6-25 25 15,-4-25-15-15,-3-13 16 16,3-10 0-16,7 7-8 16,3 13-1-16,6 23 8 15,33 21 2-15,14 25-2 16,13 21 1-16,10 17 0 0,4 6 30 15,2 27-20-15,-6 25 13 16,-14 13-11-16,-19 9-11 16,-20 9 35-16,-20 2-35 15,-3 3 13-15,-23 1 29 16,-23-7-41-16,-7-4 37 16,-5-13-27-16,2-13-12 15,8-17-1-15,-12-20-134 16,15-9-166-16,8-6-699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7:29.75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47 222 1914 0,'0'0'272'16,"0"0"-176"-16,0 0-66 16,0 0 188-16,0 0 7 15,0 0-103-15,0 0-17 16,14 139-37-16,1-37 4 0,-1 13 6 16,-5 1-37-16,1-9-11 15,0-11-21-15,-3-14-8 16,-1-17 7-16,0-17-8 15,-3-19-18-15,2-16-16 16,-2-13-16-16,-3-5-5 16,0-38 26-16,0-22 26 15,-3-24-15-15,-27-40 9 16,1 1-1-16,-5-10 10 16,5 0-13-16,13 32 13 15,10 2-11-15,6 26 11 16,9 24 25-16,36 22-25 15,22 14 0-15,14 12 23 0,11 6-17 16,-1 12 12 0,-2 24-18-16,-20 11 2 0,-20 6 35 15,-29 8-37-15,-20 8 38 16,-34 1-16-16,-40 6 1 16,-25-2 16-16,-12-12-39 15,3-15 7-15,19-24-7 16,24-19-54-16,39-16-94 15,23-28-389-15,3-6-191 0</inkml:trace>
  <inkml:trace contextRef="#ctx0" brushRef="#br0" timeOffset="460">917 314 1512 0,'0'0'823'0,"0"0"-713"15,0 0-93-15,0 0 292 16,0 0-42-16,11 223-102 16,-11-134-72-16,0 6-75 15,3-4 26-15,0-3-23 16,3-9-12-16,-1-14-12 16,1-12 3-16,-3-16-28 15,-3-20 22-15,0-16-42 16,0-1 32-16,0-31-11 15,-3-30-2-15,-14-25 16 16,0-18 5-16,-2-19 8 16,-1-7-4-16,5 3 4 0,7 12-1 15,8 24 1-15,0 27 1 16,20 24 28-16,30 29-28 16,15 11-1-16,14 11 49 15,6 35-26-15,0 18 12 16,-10 13-15-16,-16 11-8 15,-19 6 21-15,-27 6-32 16,-13 4-1-16,-13 0 69 16,-36-11-60-16,-21-10 6 15,-4-19-15-15,1-17-20 16,4-20 11-16,21-21-99 16,14-28-71-16,18-24-328 0,16-13-346 15</inkml:trace>
  <inkml:trace contextRef="#ctx0" brushRef="#br0" timeOffset="884">1897 332 2364 0,'0'0'367'16,"0"0"-300"-16,14 152 17 15,-8-66 137-15,0 9-41 16,4 7-65-16,0 1-89 16,6-2-1-16,-2-10 1 0,-2-9-26 15,-1-15 15-15,-5-15-15 16,0-20-17-16,-3-17 17 16,-3-15-69-16,0-6 0 15,0-41-57-15,0-28 42 16,0-38 36-16,0-53-34 15,-6-41 15-15,-8 13 24 16,5 41 19-16,0 53 24 16,9 47 12-16,0 8 61 15,0 8 69-15,0 7-74 16,32 18-23-16,21 12 33 16,15 0-17-16,14 6-12 15,9 19-36-15,-2-4-12 16,-10 6-2-16,-14 1-96 0,-20-3-101 15,-28 12-162-15,-17-11-183 16,0-3-526-16</inkml:trace>
  <inkml:trace contextRef="#ctx0" brushRef="#br0" timeOffset="1046">1903 679 2558 0,'0'0'515'0,"0"0"-457"15,0 0-44-15,0 0 68 0,0 0 57 16,0 0-85 0,0 0-54-16,292 39-69 0,-174-39-293 15,-30-10-1219-15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7:31.59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1014 1042 1654 0,'0'0'311'0,"0"0"-160"16,0 0 9-16,0 0 69 15,3-185 29-15,-19 144-118 16,-10 4-77-16,-11 16 45 16,-5 2-35-16,-7 19 17 15,1 0-31-15,-6 40-49 16,6 53 27-16,2 51-37 15,16 51 0-15,15 14 30 16,10-33-30-16,5-46 0 16,0-48 0-16,0-11 1 15,0 6 23-15,0 3-24 0,0 2 0 16,-20-11-22 0,-2-18 22-16,-7-11-108 0,-14-28-134 15,7-11-405 1,1-3-303-16</inkml:trace>
  <inkml:trace contextRef="#ctx0" brushRef="#br0" timeOffset="167">0 1691 2290 0,'0'0'347'0,"0"0"-266"15,0 0-45-15,0 0 179 16,232-45-73-16,-130 25-82 15,9-3-60-15,39-13-59 0,-25 7-293 16,-27-1-718-16</inkml:trace>
  <inkml:trace contextRef="#ctx0" brushRef="#br0" timeOffset="555">1663 203 1976 0,'0'0'374'16,"0"0"-294"-16,-108 271-28 16,43-43 175-16,5 24 33 15,24-10-139-15,19-56-35 16,17-66-35-16,0-28-15 15,23-18-24-15,19-1-12 0,12 1-93 16,44-16-121-16,-13-22-339 16,-13-27-71-16</inkml:trace>
  <inkml:trace contextRef="#ctx0" brushRef="#br0" timeOffset="997">1859 1261 1943 0,'0'0'288'15,"0"0"-212"-15,0 0-45 16,0 0 156-16,0 0 23 16,200-118-58-16,-138 118-130 0,-4 5 5 15,-15 39 20-15,-19 17 5 16,-24 12 9-16,0 12-29 15,-30 3-2-15,-16-6-6 16,3-17-24-16,15-17-18 16,8-20-6-16,15-24-68 15,5-4-88-15,14-29-44 16,28-30 60-16,12-21-58 16,0-12-44-16,2 4 77 15,-13 15 126-15,-10 21 63 16,-14 16 124-16,-12 21 155 15,-7 15 60-15,0 0-24 0,0 21-117 16,-13 28-76 0,-13 20-12-16,0 7-31 0,3 3 32 15,13-11-57 1,10-12-47-16,0-18-7 0,36-14-12 16,13-15-94-16,39-9-120 15,-9-26-242-15,-8-13-341 0</inkml:trace>
  <inkml:trace contextRef="#ctx0" brushRef="#br0" timeOffset="1267">2703 678 2495 0,'0'0'365'0,"0"0"-343"16,0 0-21-16,0 0 89 15,0 0 67-15,232 144-27 16,-156-97-62-16,6 8-46 16,-10 10 60-16,-7 18-13 15,-18 11-55-15,-18 16 55 16,-23 7-35-16,-6 8-13 16,-15 1-21-16,-25-8 3 15,-5-12-10-15,1-15-80 16,12-23-129-16,12-26-298 15,11-26-502-15</inkml:trace>
  <inkml:trace contextRef="#ctx0" brushRef="#br0" timeOffset="1467">4036 1272 2322 0,'0'0'878'0,"0"0"-878"16,0 0-33-16,0 0 33 16,202-8 1-16,-145 8-1 15,-1 0-55-15,6 1-177 16,-13 18-342-16,-20 2-774 0</inkml:trace>
  <inkml:trace contextRef="#ctx0" brushRef="#br0" timeOffset="1621">3935 1788 2806 0,'0'0'576'0,"0"0"-551"16,0 0-13-16,0 0 21 16,0 0-10-16,288-30-23 15,-177 6-258-15,-12 5-494 0</inkml:trace>
  <inkml:trace contextRef="#ctx0" brushRef="#br0" timeOffset="2500">6144 200 1906 0,'0'0'322'15,"0"0"-242"-15,0 0-48 16,0 0 130-16,0 0-49 0,-68-154-24 16,42 149-33-16,2 5-28 15,-2 15 11-15,3 58-38 16,4 69 17-16,13 61 19 15,6 26-28-15,0-4-2 16,22-35-7-16,-2-51 8 16,-6-29-10-16,-14-24 10 15,0-8-8-15,-14 11 0 16,-28 8 1-16,-24 7-1 16,-19-19 21-16,-11-14-20 15,-5-21 41-15,4-14-41 16,7-17 5-16,22-10 12 15,16-9-9-15,22 0-9 0,20 0 0 16,10 0-23 0,0 0 21-16,40 0-13 0,15 0 15 15,18 30 3-15,9 17-3 16,6 18 0-16,0 21 9 16,-3 14 11-16,-3 18 53 15,6 26-6-15,-3 33 2 16,-6 35 33-16,-17 11-29 15,-22-7-20-15,-21-22-14 16,-13-42-29-16,-3-35 50 16,1-25-52-16,3-16-2 15,-1 3 46-15,8 3-46 0,1-2 14 16,2-18-20 0,-1-13-1-16,1-16-13 0,15-21-58 15,-5-12-202-15,-4 0-593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7:34.86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304 660 1807 0,'0'0'332'0,"0"0"-239"15,0 0-72-15,0 0 143 16,0 0-48-16,0 0-37 16,76-83-27-16,-11 21-41 15,11-11-10-15,2-9 0 16,-2-7 5-16,-8 7 2 15,-19 8-8-15,-16 18 0 16,-16 17 54-16,-14 22 70 16,-3 14 12-16,0 3-31 15,0 23-11-15,-14 39-26 16,-6 26-67-16,-2 24 30 16,6 12-8-16,0 3-15 15,8-12-8-15,8-15-38 0,0 2-73 16,8-29-221-1,1-21-520-15</inkml:trace>
  <inkml:trace contextRef="#ctx0" brushRef="#br0" timeOffset="373">0 1167 2313 0,'0'0'267'0,"0"0"-178"0,0 0-44 15,0 0 146-15,0 0 23 16,0 0-84-16,0 0-95 16,-16 6 17-16,72-6-28 15,15 2 24-15,20-2 8 16,19 0-55-16,10 0 12 15,15 0 6-15,5-2-19 16,11-8 22-16,26-2-21 16,-21 5-1-16,2-2 15 15,-8 2-9-15,-34 7 0 16,-2-3-6-16,-29 3 10 16,-29 0-10-16,-21 0 0 0,-21 0-33 15,-14 3-46-15,-20 17-159 16,-23 1-382-16,-5-3-516 15</inkml:trace>
  <inkml:trace contextRef="#ctx0" brushRef="#br0" timeOffset="1289">202 1767 2349 0,'0'0'309'16,"0"0"-224"-16,0 0-75 0,0 0 33 15,0 0 44-15,0 0-62 16,0 0 22-16,210-78-47 15,-117 78 0-15,-5 0-3 16,-9 10 3-16,-25 26-15 16,-26 14-30-16,-28 9 22 15,0 8 17-15,-50 5 12 16,-16-1 16-16,-2-11 50 16,-5-8-14-16,11-17 12 15,13-9-5-15,20-13-46 16,16-9 17-16,13-4-36 0,6 0-18 15,41 0 17-15,11 0-7 16,14 0-16-16,7 0 2 16,-4 0-19-16,-13 19 40 15,-9 14-31-15,-24 7 22 16,-15 13 10-16,-14 7 49 16,-11 1-23-16,-37-5 1 15,-15-5 3-15,-16-7 51 16,-3-12-45-16,5-14 2 15,1-12 3-15,20-6-41 16,21-18-30-16,35-70-184 16,0 4-270-16,38 0-420 0</inkml:trace>
  <inkml:trace contextRef="#ctx0" brushRef="#br0" timeOffset="1598">1281 1708 2607 0,'0'0'358'16,"0"0"-192"-16,0 0-149 15,-224 151 44-15,165-86 125 16,14 2-89-16,22 2-43 16,23-8-53-16,17-3 0 15,45-4-1-15,20-7-6 16,18-5-18-16,15-13 0 15,-1-10-45-15,-6-18 8 0,-15-1 16 16,-25-8 42 0,-28-33-15-16,-31-16 36 0,-9-10 4 15,-18-12 26-15,-29-2-13 16,-5 8 8-16,-7 9-41 16,-26 7-2-16,16 19-108 15,4 9-575-15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0:51.50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79 437 937 0,'0'0'787'0,"0"0"-677"16,0 0-41-16,0 0 93 16,0 0 68-16,0 0-18 0,-13-161-104 15,13 150-27 1,0 10 25-16,0 1-29 0,0 6-13 16,0 33-19-16,0 16-27 15,-3 18 35-15,-3 12-53 16,3 7 10-16,-5-7 21 15,5-4-31-15,3-17-1 16,0-14-7-16,0-15-19 16,0-14 15-16,0-16-35 15,0-5 8-15,0-5 31 16,0-30-37-16,-3-18 32 16,0-14 11-16,-3-13 2 15,-2-12-16-15,2-9 15 16,3 1 1-16,0 8 0 15,0 14 16-15,3 18-6 0,0 22 47 16,3 21-19 0,23 17 12-16,10 5-42 0,10 43 35 15,2 14 32-15,9 15-49 16,-3 5-8-16,-1 3 18 16,4-4-30-16,-3-6 12 15,6-3-18-15,2-8 0 16,-3-8 16-16,-7-12-16 15,-5-11-7-15,-12-12-7 16,-5-13-2-16,-15-8 10 16,-1-6-21-16,-11-38 27 15,-3-23 3-15,0-19-3 16,0-17-6-16,-17-10 5 0,-6-7-1 16,-2 5-7-16,5 9 10 15,8 24-1 1,7 23 0-16,5 23-85 0,8 27-134 15,54 9-121-15,-7 26-245 16,-2 10-803-16</inkml:trace>
  <inkml:trace contextRef="#ctx0" brushRef="#br0" timeOffset="775">983 672 1894 0,'0'0'309'0,"0"0"-309"16,0 0-11-16,0 0 11 15,0 0 73-15,0 0-8 16,187 33-58-16,-122-33 7 16,0-2-13-16,-5-16 43 15,-15-2-33-15,-8-5-11 16,-21-4-25-16,-13-1 25 15,-3 1 1-15,-16 2 60 16,-21 4 8-16,-8 2 53 16,-1 13 8-16,-7 4-28 15,7 4 4-15,4 6-24 16,2 33-45-16,12 11-8 16,5 15-20-16,12 9 4 0,11 3 19 15,0-4-31-15,11-5-1 16,25-12 0-16,10-15-60 15,8-15-19-15,6-20-30 16,2-6 3-16,0-18-3 16,-6-26 42-16,-7-15 4 15,-6-6 22-15,-15 0 41 16,-8 13 9-16,-9 10 46 16,-8 15 55-16,-3 18 75 15,0 9-70-15,0 0-52 16,3 36-38-16,7 9-19 15,6 4 6-15,8 2-12 0,8-10-8 16,10-14-13 0,1-10-24-16,2-17-28 0,-2 0 6 15,-4-23 36-15,-8-21 30 16,-5-8 1-16,-4-6 0 16,-2 5 35-16,-3 7-15 15,-8 10 31-15,2 20 12 16,-5 16-17-16,0 0-15 15,4 39-4-15,-1 18 30 16,8 8-27-16,3 2-30 16,6 1 0-16,3-9 5 15,1-14-4-15,2-20-2 16,-5-13-5-16,-4-12 6 16,-3-8 6-16,-5-37-6 15,2-17 0-15,-4-11 7 0,-4-13 8 16,-1 1 2-16,-2-2-11 15,-3 14-12-15,0 14 3 16,8 25-89-16,21 24-134 16,-2 10-437-16,2 0-470 0</inkml:trace>
  <inkml:trace contextRef="#ctx0" brushRef="#br0" timeOffset="1069">2951 87 383 0,'0'0'1743'0,"0"0"-1403"16,0 0-228-16,0 0 31 15,0 0 91-15,0 0-78 16,0 0-89-16,0 136-16 15,0-66 26-15,0 11-43 16,0 3 17-16,0 4-17 16,0-2-17-16,0-7-17 15,0-8-11-15,0-9-56 16,0-9-83-16,0-8-200 16,6-16-434-16,-3-12-1111 0</inkml:trace>
  <inkml:trace contextRef="#ctx0" brushRef="#br0" timeOffset="1870">2532 668 2476 0,'0'0'589'16,"0"0"-589"-16,0 0-15 15,0 0 15-15,0 0 11 16,225-3 5-16,-136-5-16 15,3-5-18-15,-13 7 1 16,-11 0-6-16,-16 6-8 16,-16 0-11-16,-16 0 3 15,-7 0 39-15,-10 0 12 0,-3 8 39 16,0 4 31-16,0 4-7 16,-10 4-21-16,-2 7-9 15,-2 8-29-15,8 3-10 16,6 3 2-16,0 1-8 15,3-4 0-15,26-9-24 16,13-5-35-16,11-15 43 16,7-9-5-16,-1-6-31 15,-4-32 51-15,-13-16-31 16,-12-4 7-16,-17-6 24 16,-13 10 1-16,0 3 29 15,-32 12 45-15,-11 13 2 16,-7 12 16-16,2 11-74 0,5 3-12 15,7 0 0-15,16 0-6 16,14 9-11-16,6-1-20 16,6 5-5-16,27-9 25 15,13 2-25-15,7-6 2 16,2 0 32-16,1 0-7 16,-5 0 9-16,-8 0-10 15,-7 13 10-15,-10 14 39 16,-6 5-37-16,-3 13 35 15,-8 4-5-15,-2 4-17 16,-1-5-15-16,-3-7-1 16,-3-15 1-16,0-14 9 15,0-12-9-15,0 0-6 0,0-12 5 16,0-26-22 0,0-9 22-16,0-11-11 0,14-7 12 15,29 0-13-15,8 7 13 16,15 15 0-16,7 19 24 15,5 22 22-15,4 2 20 16,-10 43 27-16,-7 27 18 16,-16 18 19-16,-16 8-65 15,-10 7-1-15,-12-9-2 16,1-14-23-16,1-18-21 16,10-24-18-16,17-23 0 15,14-15-19-15,28-44-82 0,76-98-65 16,-18 10-364-1,-11-7-2346-15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7:37.31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406 0 1793 0,'0'0'346'0,"0"0"-199"16,0 0 8-16,0 0 36 15,0 0 59-15,-179 241-147 16,113-52-23-16,1 46 31 15,15 12-52-15,21-44 2 16,23-55 3-16,6-60-37 16,0-12 5-16,9-1-32 15,20 1-26-15,13-3-32 16,40-6-141-16,-9-27-133 0,-4-13-472 16</inkml:trace>
  <inkml:trace contextRef="#ctx0" brushRef="#br0" timeOffset="915">1300 757 1674 0,'0'0'381'0,"0"0"-229"16,0 0-20-16,0 0 111 0,0 0 0 16,0 0-110-1,0 0-31-15,-76-147-62 0,44 125 16 16,-7 11 41-16,-7 8-37 16,-10 3-15-16,-9 14-15 15,-3 31-29-15,-5 22 43 16,10 13-35-16,12 16 21 15,17-4 12-15,28-3-36 16,6-7-6-16,17-17 0 16,32-14-16-16,13-22 15 15,9-15-64-15,5-14 19 16,0-6 16-16,-11-29-45 16,-13-15 15-16,-12-6 44 15,-18-6 16-15,-8-3-9 16,-8 3 15-16,-6 12-6 0,0 15 69 15,0 17-5 1,0 18 8 47,-3 4-6-63,-8 40-59 0,5 19 38 0,0 15-18 15,6 8-16-15,0-10 32 0,0-5-43 0,26-15 0 0,4-14-18 0,5-17-46 0,5-9-53 0,19-16-210 16,-10-16-499-16,-7-9-1294 0</inkml:trace>
  <inkml:trace contextRef="#ctx0" brushRef="#br0" timeOffset="1381">1686 851 1829 0,'0'0'550'16,"0"0"-412"-16,0 0-127 15,0 0 126-15,0 0 94 16,175-59-107-16,-130 59-22 16,-2 12-77-16,-11 26-8 15,-19 13 70-15,-13 15-32 16,0 8-28-16,-29 8-6 16,-13-7-20-16,-5-8 10 15,7-19-11-15,15-16-45 0,12-18 8 16,9-14-74-1,4 0-105-15,17-37-24 0,28-20-81 16,14-14 37-16,17-11 42 16,3 0-83-16,-1 2 85 15,-8 15 240-15,-19 16 32 16,-11 13 256-16,-21 15 24 16,-13 13 197-16,-6 8-180 15,0 0-32-15,-25 26-90 16,-15 21-89-16,-11 14-26 15,-3 10-11-15,9 7-2 16,11-9 26-16,25-10-81 16,9-8-24-16,9-10 9 0,34-10-9 15,10-14-47 1,9-9-37-16,36-8-45 0,-16-8-104 16,-10-16-604-16</inkml:trace>
  <inkml:trace contextRef="#ctx0" brushRef="#br0" timeOffset="1615">3077 987 2208 0,'0'0'799'16,"0"0"-738"-16,0 0-50 15,0 0 4-15,214-6 132 16,-142-7-90-16,7 4-29 0,-5 1-2 16,-9 6-26-16,-8 2-23 15,-15 0-138-15,-16 0-322 16,-15 0-217-16</inkml:trace>
  <inkml:trace contextRef="#ctx0" brushRef="#br0" timeOffset="1819">3369 715 2585 0,'0'0'452'16,"0"0"-391"-16,0 182-21 15,-3-90 104-15,-3 2-32 0,6-3-74 16,0-2-38-16,0-12-21 15,0-3-187-15,12-25-377 16,4-16-654-16</inkml:trace>
  <inkml:trace contextRef="#ctx0" brushRef="#br0" timeOffset="2350">4283 551 2390 0,'0'0'282'0,"0"0"-282"16,0 0 0-16,0 0 139 16,0 0 13-16,59-151-78 15,-10 145-28-15,7 6-27 16,2 0 34-16,-2 36 10 16,-11 16-17-16,-11 19 50 0,-22 11-44 15,-12 13-25-15,-20 5-4 16,-42 4-13-16,-12-3-10 15,-8-8 0-15,-3-14 11 16,13-17-14-16,13-15 3 16,16-20 0-16,21-15 9 15,11-12 7-15,11 0-15 16,6-6-1-16,34-15 0 16,16 1 5-16,9 2-5 15,8 6 0-15,-5 6-9 16,4 6 15-16,-7 0-6 15,0 0 0-15,2 0 0 16,-9 0-12-16,-5 0 12 0,-11-6-132 16,-13-41-115-1,-9 2-537-15,-12-1-1217 0</inkml:trace>
  <inkml:trace contextRef="#ctx0" brushRef="#br0" timeOffset="2652">4669 147 2737 0,'0'0'453'16,"0"0"-453"-16,0 0 0 0,0 0 133 15,0 0 12-15,0 0-56 16,215 150-44-16,-130-80-5 15,5 16 55-15,1 12-28 16,-3 10-25-16,-3 10 20 16,-9 6-35-16,-10 2 9 15,-21-2-36-15,-19-6 12 16,-22-6-30-16,-4-6-11 16,-39-7-70-16,-66 8-84 15,10-26-341-15,3-26-1358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7:42.64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0 475 1855 0,'0'0'338'0,"0"0"-301"16,0 0-31-16,0 0 122 16,0 0 24-16,0 0-61 15,36 3-57-15,1-21-9 16,2-14-8-16,4-9-17 16,-1-6 0-16,-10-7 5 15,-5-5-4-15,-14 3-1 16,-7 1 0-16,-6 4 22 15,0 12 44-15,0 13 30 16,0 18 4-16,0 8-33 16,0 14-36-16,0 39 28 0,0 24-5 15,0 14 3-15,-3 13-3 16,-4-5-33-16,1-4 13 16,-4-12-6-16,4-16-27 15,-5-8 23-15,5-17-24 16,0-10-20-16,6-14-53 15,0-12-122-15,0-6-179 16,9-8-322-16,11-19-1124 0</inkml:trace>
  <inkml:trace contextRef="#ctx0" brushRef="#br0" timeOffset="309">809 30 1756 0,'0'0'341'15,"0"0"-232"-15,0 0 41 16,0 0 205-16,0 0-127 16,0 0-130-16,-150 187-4 15,91-141-48-15,5 2-16 16,12-4 18-16,16-3-41 15,17-7-6-15,9-1-2 16,0-1 8-16,26-2-8 16,13 1 1-16,7-3-27 0,2-2 26 15,3-3-54 1,-3 5-40-16,-2 5-72 0,-13-7-148 16,-18-2-314-16</inkml:trace>
  <inkml:trace contextRef="#ctx0" brushRef="#br0" timeOffset="524">399 776 2116 0,'0'0'387'16,"0"0"-299"-16,0 0-3 0,0 0 160 15,0 0-102-15,0 0-42 16,0 0-101-16,138 121-8 16,-62-119-67-16,-18-2-309 15,-8 0-985-15</inkml:trace>
  <inkml:trace contextRef="#ctx0" brushRef="#br0" timeOffset="1035">1058 337 1877 0,'0'0'350'0,"0"0"-263"16,0 0-63-16,0 0 143 15,0 0-15-15,0 0-110 16,0 0-35-16,137 93 22 16,-117-54-23-16,-10 2 0 15,-10 5-5-15,0-6-1 16,0-4 0-16,0-10-31 16,-13-9 0-16,4-5 30 15,1-12-13-15,5 0 4 16,3-1-47-16,0-30-37 0,23-10 1 15,13-6-122 1,10-6 17-16,2-1 78 0,2 4 30 16,-7 9 51-16,-8 9 39 15,-15 11 64-15,-7 12 197 16,-10 9 71-16,-3 0-118 16,0 6 13-16,-16 29-73 15,-16 13-27-15,-2 7-43 16,2 2-7-16,10-1 21 15,5-10-87-15,17-4-5 16,0-8 7-16,0-6-13 16,23-8-75-16,6-10-41 15,27-10-94-15,-11 0-323 16,-8-24-477-16</inkml:trace>
  <inkml:trace contextRef="#ctx0" brushRef="#br0" timeOffset="1360">1959 9 1446 0,'0'0'284'0,"0"0"-163"16,0 0 101-16,0 0 98 15,0 0-15-15,0 0-130 0,0 0-80 16,-110 195-1 0,73-147-25-16,3-8-25 0,14-4-10 15,11-5-34-15,9 0-1 16,0-8-8-16,6 1 9 16,20-6 2-16,11-1-2 15,-1-5 1-15,-1 3-2 16,1-4-77-16,1 4-146 15,-14 0-376-15,-7-4-1055 0</inkml:trace>
  <inkml:trace contextRef="#ctx0" brushRef="#br0" timeOffset="1556">1761 858 1647 0,'0'0'565'0,"0"0"-472"16,0 0 27-16,0 0 45 15,0 0-24-15,0 0-118 16,181 71-23-16,-135-62-117 16,-10-3-537-16</inkml:trace>
  <inkml:trace contextRef="#ctx0" brushRef="#br0" timeOffset="2470">1824 514 1482 0,'0'0'349'0,"0"0"-198"16,0 0-54-16,0 0 157 15,0 0-58-15,0 0-135 16,0 0-27-16,-3-21-27 16,3 19 16-16,0-3-12 15,6 3-10-15,4 0 20 16,-1-2-21-16,-1 1 0 15,-5 0 19-15,-3 3 23 16,3 0 35-16,-3 0-41 16,0 0-12-16,0 0 27 0,0 0-50 15,0 0 8 1,3 0 11-16,6 0-19 0,5 14-1 16,6 8 1-16,5 1 0 15,9 3-2-15,18 7-32 16,-5-7-286-16,-9-2-657 0</inkml:trace>
  <inkml:trace contextRef="#ctx0" brushRef="#br0" timeOffset="2959">2449 71 1669 0,'0'0'362'0,"0"0"-256"16,0 0 64-16,0 0 81 0,0 0-56 16,0 0-78-1,-53 186-80-15,33-121 23 0,-2-3 4 16,6-7-27-16,3-3-13 15,7-15-7-15,6-5-2 16,0-11 27-16,0-9-42 16,9-3 24-16,21-7-6 15,8-2-7-15,9 0 10 16,2 0-20-16,-1 0-1 16,-5-2 0-16,-7-1-81 0,-2 3-181 15,-16 0-317 1,-7 0-435-16</inkml:trace>
  <inkml:trace contextRef="#ctx0" brushRef="#br0" timeOffset="3183">2629 283 1250 0,'0'0'970'16,"0"0"-758"-16,0 0-95 15,0 0 196-15,-7 203-33 16,7-114-142-16,0 3-53 16,0 4-27-16,-3-1-32 15,3-4-16-15,-6-3-10 0,-10 30-133 16,2-19-354 0,-3-22-1550-16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7:47.87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528 5 1629 0,'0'0'327'16,"0"0"-229"-16,0 0 94 15,0 0 140-15,0 0-109 16,0 0-90-16,-69-2-13 15,36 2-68-15,-3 0 4 16,-7 0 11-16,-3 23-23 0,-5 19 1 16,-2 17-10-1,1 14 3-15,5 15 26 0,4 10-47 16,15 2-2-16,11 4 6 16,14-5-14-16,3-2 16 15,26-11-23-15,30-16 6 16,20-10 11-16,21-16-17 15,15-23-1-15,11-19-32 16,6-2-26-16,-9-33 8 16,-7-22-33-16,-28-16 20 15,-27-17 57-15,-31-15-5 16,-27-9 12-16,-27-9 40 16,-48 4 2-16,-20 13 25 15,-16 22-28-15,0 26 0 16,3 30-39-16,9 26-45 0,28 0-284 15,31 17-976-15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7:48.94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390 630 1691 0,'0'0'282'0,"0"0"-222"0,0 0 112 16,0 0 114-16,0 0-42 15,0 0-87-15,-100-53-79 16,63 53 1-16,-8 24-57 15,-5 20-8-15,1 12 26 16,6 15-14-16,7 5 8 16,16 4-11-16,14 0-22 15,6-13 32-15,9-5-33 0,31-15 0 16,10-14 0 0,8-13 0-16,4-17-37 0,-3-3-7 15,-3-8 12-15,-16-28 31 16,-11-5-19-16,-19-12 20 15,-10-3 15-15,0 0 6 16,-36 2 13-16,-7 11 7 16,-2 11-14-16,-1 7 1 15,13 14-28-15,13-1-70 16,20-7-134-16,11 0-501 16,20-2-921-16</inkml:trace>
  <inkml:trace contextRef="#ctx0" brushRef="#br0" timeOffset="1307">889 0 1899 0,'0'0'356'16,"0"0"-227"-16,0 0-98 16,0 0 186-16,-20 224-38 15,17-121-57-15,-3 9-51 16,2 6-35-16,4-7 13 16,0-4-19-16,0-8-21 0,0-9 24 15,0-14-33-15,0-8-5 16,4-15 5-16,5-12 8 15,5-17-8-15,-2-16 0 16,8-8-24-16,7-6 24 16,8-38-26-16,11-20 16 15,13-22-20-15,14-16-43 16,4-17-34-16,8-5-33 16,-3 1 22-16,-3 7 60 15,-13 16 14-15,-21 21 29 16,-18 23 15-16,-17 19 45 15,-10 12 55-15,-3 10 22 0,-26 9 11 16,-11 6-9 0,-7 0-70-16,-1 0-9 15,-1 24 0-15,3 9-9 0,4 10-3 16,8 5-11-16,12 9-14 16,2 8 10-16,11 11-18 15,4 6-9-15,5 3 9 16,0 6 0-16,0 1 1 15,0-1-1-15,0-5 0 16,0-8 3-16,-3-13-2 16,0-11-2-16,0-19 1 15,0-14 0-15,3-14-6 16,0-7 6-16,0-7-10 16,0-25 9-16,20-15-24 15,6-12 10-15,10-9 6 0,10 3 9 16,2 10-11-16,2 7 8 15,-1 18 3-15,-7 18-1 16,-5 12-15-16,-11 6 16 16,-10 35 11-16,-9 11 8 15,-7 7 10-15,0-1-19 16,0 1-9-16,0-9 8 16,0-6-8-16,0-9-2 15,0-6-6-15,6-9 7 16,19-7-13-16,12-13 13 15,8 0-36-15,12-21-9 16,5-17-63-16,-3-11-24 16,0-5 41-16,-7-2 31 0,-9 0 53 15,-10 3-7 1,-13 0 14-16,-14 9 34 0,-6 6 20 16,0 5 50-16,-17 9-18 15,-15 10-19-15,-7 5 11 16,-4 9-38-16,7 0-7 15,-1 3 6-15,11 22-30 16,7 6 0-16,5 7-7 16,8 6 4-16,3 2 2 15,3 6-8-15,0-2 0 16,3-6-1-16,14-3 1 16,5-6-1-16,7-10-30 15,5-8-29-15,8-14 9 16,4-3-45-16,4-3-55 15,5-27 52-15,1-9 4 0,-5 2 74 16,-5-1 7 31,-10 2 14-31,-13 13-3-16,-6 10 3 0,-11 13 0 0,-1 0 5 0,-5 13 1 0,0 19 28 0,0 5-23 0,0 3-10 15,0-6 26-15,3-7-27 16,0-11 1-16,-3-11 8 15,0-5 0-15,0-9 22 16,0-26-25-16,0-12 2 0,0-12 39 16,0-3-17-16,0-3-3 15,6 4 12 1,7 10-21-16,7 12 7 0,6 13-13 16,3 8-4-16,7 9 13 15,1 9-21-15,2 0-21 16,1 0-103-16,20 3-123 15,-6 6-351-15,-12-1 225 0</inkml:trace>
  <inkml:trace contextRef="#ctx0" brushRef="#br0" timeOffset="1910">3005 622 1938 0,'0'0'547'16,"0"0"-467"-16,0 0 29 15,0 0 183-15,0 0-105 16,0 0-67-16,0 0-94 16,31 161-25-16,-8-104 17 15,-3-4-18-15,0-3-6 16,-7-9-12-16,0-7-24 16,-6-9 16-16,2-10-40 0,-3-11-19 15,5-4-24-15,-2-19 28 16,5-23 29-16,2-12-3 15,1-4 16-15,-5 0 37 16,2 10-25-16,-5 13 27 16,-1 20 15-16,-2 15 23 15,-3 0 26-15,3 39 42 16,4 11-51-16,4 6 14 16,1 7-54-16,8-4-14 15,7-4 23-15,5-5-22 0,5-9 13 16,-1-12-14-16,1-17-1 15,-7-12 26-15,-4 0-26 16,-3-35 0-16,-6-18 25 16,-4-9-17-16,-2-11 14 15,-5-4 25-15,-3-1-14 16,-6 13 26-16,0 13-44 16,0 18-15-16,0 12-8 15,0 22-152-15,5 0-503 16,7 0-632-16</inkml:trace>
  <inkml:trace contextRef="#ctx0" brushRef="#br0" timeOffset="2105">3852 813 620 0,'0'0'1478'0,"0"0"-1272"16,0 0-157-16,0 0 226 15,20 171-38-15,-14-132-161 16,1 0-76-16,-1-11 0 16,7-7-92-16,14-21-162 15,-4 0-280-15,0 0-40 0</inkml:trace>
  <inkml:trace contextRef="#ctx0" brushRef="#br0" timeOffset="2267">3885 360 1976 0,'0'0'669'15,"0"0"-581"1,0 0-70-16,0 0-18 0,0 0 0 16,0 0-21-16,0 0-605 15,66 36-708-15</inkml:trace>
  <inkml:trace contextRef="#ctx0" brushRef="#br0" timeOffset="2622">4280 710 1859 0,'0'0'533'16,"0"0"-481"-16,0 0 199 15,0 0 79-15,0 0-138 16,0 0-113-16,0 0-67 16,-136-39-6-16,116 72-6 15,6 11 0-15,11 4-15 16,3 2-9-16,0-3-9 16,26-4 18-16,10-7-21 15,1-7 2-15,-5-5 28 16,1-3-29-16,-7-5 8 15,-6-3 18-15,-10-1 9 16,-10 0 11-16,0-3-2 0,-19-3 28 16,-21-3-35-16,-10 0-2 15,7-3-57-15,18 0-170 16,8-15-370-16,14-7-581 0</inkml:trace>
  <inkml:trace contextRef="#ctx0" brushRef="#br0" timeOffset="2943">4513 943 1335 0,'0'0'568'0,"0"0"-461"16,0 0-87-16,0 0 97 15,194-48 44-15,-156 27-99 16,-2 0-46-16,-13-7-15 0,-12 1 22 15,-11-5 75-15,0 2-17 16,-23 1 44-16,-19 5 38 16,-6 9-24-16,-3 13-12 15,-2 2-19-15,4 23-32 16,4 30 39-16,8 14-47 16,11 11 10-16,17 1 21 15,9-5-63-15,6-6-13 16,34-19-23-16,11-13-34 15,15-24-47-15,38-12-158 16,-14-21-561-16,-13-8-1612 0</inkml:trace>
  <inkml:trace contextRef="#ctx0" brushRef="#br0" timeOffset="3838">685 541 1435 0,'0'0'972'0,"0"0"-758"15,0 0-145-15,0 0 107 16,0 0-3-16,295-69-109 16,-151 18-64-16,-13 1-898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7:55.44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521 620 1410 0,'0'0'333'16,"0"0"-222"-16,0 0-55 16,0 0 87-16,0 0-4 0,0 0-55 15,-38-20-19 1,14-2 0-16,-5 1 33 0,-8-1-11 16,-5 5-28-16,-1 11 43 15,-2 6-52-15,-1 0-9 16,-2 20-1-16,1 25-22 15,1 8-5-15,11 8-12 16,8 1-1-16,18-6 7 16,9-6-7-16,0-10-18 15,16-15 12-15,16-8-50 16,8-13-19-16,-1-4-2 16,4-6 21-16,-1-30 56 15,-5-5-27-15,-5 0 18 16,-10 6 9-16,-5 11 34 15,-6 9 36-15,-2 15-26 0,1 0-23 16,6 0 34 0,3 24-33-16,7 5-1 0,5 0-7 15,0-3-14-15,9-1-6 16,25-25-152-16,-6 0-309 16,-5-6-316-16</inkml:trace>
  <inkml:trace contextRef="#ctx0" brushRef="#br0" timeOffset="252">673 34 2002 0,'0'0'219'0,"0"0"-146"15,0 0-23-15,0 0 50 16,229 186 96-16,-157-130-43 15,-1 11-76-15,-9 11-21 16,-16 6-39-16,-19 14 26 16,-27 5 24-16,0 6-31 15,-39-4-9-15,-10-4-27 16,-4 1-91-16,10-28-175 16,18-22-461-16</inkml:trace>
  <inkml:trace contextRef="#ctx0" brushRef="#br0" timeOffset="552">2336 172 2070 0,'0'0'275'0,"0"0"-182"15,0 0-77-15,39 212 65 16,-19-129 126-16,-2 3-100 16,2-2-56-16,-6-6-35 0,-8-11-10 15,1-14 11-15,-1-8-17 16,1-18-166-16,-4-10-181 15,1-14-355-15</inkml:trace>
  <inkml:trace contextRef="#ctx0" brushRef="#br0" timeOffset="753">1900 147 2314 0,'0'0'260'0,"0"0"-236"0,0 0-7 16,0 0-16-1,252 14 74-15,-127-41-15 0,8-6-60 16,48 7-82-16,-34 9-150 16,-33 11-578-16</inkml:trace>
  <inkml:trace contextRef="#ctx0" brushRef="#br0" timeOffset="1009">3308 721 2266 0,'0'0'331'15,"0"0"-256"-15,0 0-57 0,0 0 153 16,0 0-12-16,36 171-98 16,-24-147-61-16,2-7 36 15,-5-5-36-15,-1-4-33 16,-2-8-118-16,-3 0-191 16,0-8-233-16,-3-17-1339 0</inkml:trace>
  <inkml:trace contextRef="#ctx0" brushRef="#br0" timeOffset="1148">3317 278 2381 0,'0'0'327'0,"0"0"-218"0,0 0-109 16,0 0-40-16,0 0-102 15,0 0-448-15,0 0-1352 0</inkml:trace>
  <inkml:trace contextRef="#ctx0" brushRef="#br0" timeOffset="1669">3704 597 1392 0,'0'0'244'0,"0"0"-114"15,0 0 38-15,29 163-39 0,-21-123-72 16,-2-5-27-1,-6-11-29-15,0-9 28 0,0-13-20 16,0-2 29-16,0 0 64 16,0-8-62-16,3-22-30 15,10-8-10-15,10-9 0 16,6 2-11-16,8 5 7 16,2 7 4-16,-4 12 6 15,1 21-5-15,-5 0 45 16,-8 27 64-16,-4 17 2 15,-7 9 6-15,-1 3-45 16,-8-5-24-16,0-8 12 0,-3-11-14 16,0-11-23-1,0-9-11-15,0-8-4 0,-3-4 22 16,-8 0-31-16,5-22-49 16,6-13 12-16,0-12-34 15,9-12-21-15,28-6 25 16,5 4 7-16,12 11 59 15,-6 15-29-15,-2 20 30 16,-4 15 46-16,-2 2 29 16,-4 37 50-16,-4 14 2 15,-1 6-6-15,-9 0-31 16,1-1-42-16,-3-10-33 16,0-7 12-16,-4-11-27 15,-1-11-2-15,-1-10-92 16,-11-9-125-16,-3-9-71 0,0-16-571 15</inkml:trace>
  <inkml:trace contextRef="#ctx0" brushRef="#br0" timeOffset="1858">3625 0 2753 0,'0'0'0'16,"0"0"-45"-16,0 0-147 15,193 58 171-15,-94-37-120 16,-11-5-1988-16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8:01.63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0 650 2138 0,'0'0'279'15,"0"0"-279"-15,0 0 0 0,0 0 33 16,0 0 61-16,0 0-53 16,190-138-25-16,-124 62-16 15,-1-8 0-15,-14 2 13 16,-8 2 35-16,-13 9 28 15,-10 16 46-15,-8 16 14 16,-9 20-3-16,-3 13-44 16,0 6-32-16,0 14 7 0,0 34-63 15,0 21 35-15,0 20 9 16,0 11-12-16,-3 1 0 16,-3-4-10-16,0-9 2 15,3-14-10-15,3-15-15 16,0-15-33-16,0-15-66 15,0-14-172-15,3-13-368 16,6-2-604-16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8:02.15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90 38 2410 0,'0'0'316'16,"0"0"-219"-16,0 0-76 16,0 224 70-16,0-130 147 15,0 9-115-15,0 1-65 16,0-2-33-16,0-7-7 15,6-11 12-15,5-10-30 32,-2-14 7-32,-3-16-7 0,-3-17-3 0,2-14-16 15,-5-13-29-15,0 0 8 16,0-34-13-16,-17-22-50 16,-3-15 37-16,-3-21 28 15,4-11-26-15,2-12 16 0,3-8 17 16,8 2 10-16,6 9 9 15,0 17-12-15,3 28 24 16,31 23 12-16,8 23-10 16,17 15 15-16,7 6 24 15,8 10 31-15,2 24 14 16,-8 8-36-16,-15 4-8 16,-21 5 16-16,-21-1-41 15,-11 4 19-15,-30-5-11 16,-33-1-10-16,-8-5-15 0,-8-13-5 15,11-9-15-15,16-19-57 16,28-7-191-16,18-27-402 16,6-7-935-16</inkml:trace>
  <inkml:trace contextRef="#ctx0" brushRef="#br0" timeOffset="526">918 168 2302 0,'0'0'342'0,"0"0"-287"0,0 0 17 16,0 182 186 0,0-105-108-16,3 7-72 0,0 5-50 15,7-4 8-15,-3-2 18 16,3-9-44-16,-4-7-9 15,-3-13-1-15,-3-10-2 16,0-14 1-16,0-15-25 16,0-15-21-16,-6 0 17 15,-4-24-74-15,-3-26 10 16,6-19 46-16,-2-10-19 16,3-12 32-16,-2-11 22 15,2-5 13-15,6 4-3 16,0 11 15-16,0 19-12 15,0 20 57-15,29 23-35 16,7 13 14-16,14 17 22 0,5 0-1 16,4 6 26-16,4 23-41 15,-4 9-8-15,-8 9 20 16,-8 12-44-16,-10 9 23 16,-16 5 3-16,-14 8-15 15,-3-5 39-15,-20-2-46 16,-30-3 7-16,-7-11 6 15,-9-6-26-15,-1-13-2 16,10-8-5-16,7-16-36 16,10-10 0-16,25-7-81 15,15-20-180-15,9-19-338 16,24-6-570-16</inkml:trace>
  <inkml:trace contextRef="#ctx0" brushRef="#br0" timeOffset="1017">1943 226 2379 0,'0'0'542'15,"0"0"-510"-15,0 0-22 16,-3 206 195-16,-8-118-10 15,2 7-69-15,6-4-84 16,3-2-35-16,0-6 25 0,0-10-31 16,0-5-1-16,6-9 27 15,0-10-27 1,2-10 0-16,-2-15-24 0,-6-15-38 16,0-9 22-16,0-11-76 15,0-31-114-15,0-20-12 16,0-18-64-16,0-15-21 15,-6-35 108-15,-5 7 68 16,-6-13 90-16,2 4 55 16,-1 33 6-16,2 7 155 15,5 29 144-15,9 32 18 16,0 18-87-16,3 13-91 16,33 0 31-16,10 0-54 15,8 4-53-15,13 1-1 0,2-1-44 16,2-4 8-16,-3 0-26 15,-1 0 1-15,-9 0-7 16,-11 0 5-16,-9 0-67 16,-5 0-126-16,-10 0-399 15,-17 8-476-15</inkml:trace>
  <inkml:trace contextRef="#ctx0" brushRef="#br0" timeOffset="1189">1852 691 2700 0,'0'0'477'0,"0"0"-467"16,0 0-10-16,0 0 14 16,294 12-14-16,-183-30-181 15,-17-2-1228-15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8:00.52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0 845 2524 0,'0'0'319'0,"0"0"-319"16,0 0 24-16,202 3-19 15,-104-33 65-15,13-11-70 16,8-15-26-16,-1-9-86 16,-7-5-10-16,-17-7 92 15,-18-2-72-15,-30-1 75 16,-24-3 27-16,-22 8 24 15,0 6 31-15,-15 13 16 0,-21 18 45 16,-7 18 43-16,-7 20-72 16,-5 8-11-16,-7 48 6 15,3 30-16-15,7 22 19 16,10 14-29-16,11 1-10 16,15-6 31-16,16-7-58 15,0-20-13-15,13-12 17 16,24-17-22-16,8-13-1 15,12-18-63-15,3-16-67 16,45-14-111-16,-15 0-359 16,-13-23-305-16</inkml:trace>
  <inkml:trace contextRef="#ctx0" brushRef="#br0" timeOffset="354">1397 653 2112 0,'0'0'572'0,"0"0"-408"16,0 0 57-16,0 0-4 16,-219 30-33-16,157 5-83 15,9 3-43-15,15 1-26 16,13 2-17-16,25-6 9 16,0 1-24-16,34-9-38 15,25-6-14-15,12-17-71 16,8-4-48-16,0-4-118 15,-13-27-14-15,-15 0 117 16,-17 1 94-16,-14 5 92 0,-17 15 159 16,-3 3 100-16,0 7-17 15,0 0-99-15,-3 21-49 16,-5 14 26-16,8 4-53 16,0 2-41-16,8-3-14 15,17-4-12-15,4-5-59 16,8-12-73-16,8-14-94 15,-8-3-327-15,-12 0-484 0</inkml:trace>
  <inkml:trace contextRef="#ctx0" brushRef="#br0" timeOffset="515">1382 111 2932 0,'0'0'356'0,"0"0"-356"16,0 0-16-16,193 156-1 16,-99-99-13-16,-9-14-683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8:04.60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0 524 1647 0,'0'0'260'0,"0"0"-112"16,0 0-125-16,0 0 10 16,0 0 94-16,0 0 24 15,3 115-6-15,10-38-85 16,-1 14-8-16,-1 13 27 16,-2 1-45-16,-6 2-10 15,0-8 16-15,-3-10-28 16,0-13 41-16,0-14-33 0,0-17-11 15,0-19 31 1,0-15-39-16,0-6 13 0,0-5 13 16,0 0-16-16,0-25 44 15,17-14-55-15,9-8-4 16,10-2-12-16,4 1 16 16,8 13-21-16,2 9 20 15,2 11-2-15,4 15-17 16,-1 0 10-16,-5 0-7 15,-11 20 2-15,-13 10-3 16,-12 2 11-16,-14 1 7 16,-5-1 0-16,-30-2 71 0,-15-10-34 15,-7-7-15-15,-13-13 50 16,5 0-34-16,-1-13-14 16,15-17-24-16,11-8-8 15,32-17-53-15,8 5-290 16,0 6-441-16</inkml:trace>
  <inkml:trace contextRef="#ctx0" brushRef="#br0" timeOffset="307">736 265 2429 0,'0'0'323'0,"0"0"-245"16,0 0-72-16,0 0 37 15,222 91 114-15,-120-26-81 16,2 19-40-16,-2 9-10 16,-14 17-20-16,-19 10 60 15,-25 9-53-15,-32 28-11 16,-12-12 31-16,-26-2-33 15,-33-5 8-15,-7-35-8 16,-10 2-20-16,8-32-19 16,6-41-182-16,19-23-445 15,18-9-1537-15</inkml:trace>
  <inkml:trace contextRef="#ctx0" brushRef="#br0" timeOffset="1068">2792 578 1681 0,'0'0'291'0,"0"0"-170"16,0 0-100-16,0 0 116 16,0 0 87-16,55 203-84 15,-41-125-57-15,-11 6-10 16,-3-2 9-16,0-9 30 15,0-8-77-15,-14-13-28 16,2-6 24-16,1-16-31 16,8-10-69-16,3-20-212 15,0 0-379-15,0-6-1235 0</inkml:trace>
  <inkml:trace contextRef="#ctx0" brushRef="#br0" timeOffset="1285">2101 547 2239 0,'0'0'278'0,"0"0"-148"16,0 0-103-16,0 0 22 16,0 0 72-16,0 0 9 15,171-49-66-15,-61 28-54 16,24-4 11-16,7 15-21 15,4 8-21-15,35 4-76 0,-40 24-268 16,-28 4-565-16</inkml:trace>
  <inkml:trace contextRef="#ctx0" brushRef="#br0" timeOffset="1543">3408 1064 2143 0,'0'0'306'0,"0"0"-252"16,0 0-17-16,0 0 93 16,9 150-4-16,10-103-63 0,1-3-52 15,-3 0 21-15,-4-3-31 16,-3-8 13-16,-4-10 16 15,4-11-30-15,2-12-79 16,5-9-218-16,-6-21-400 0</inkml:trace>
  <inkml:trace contextRef="#ctx0" brushRef="#br0" timeOffset="1690">3417 616 2261 0,'0'0'467'0,"0"0"-458"16,0 0-9-16,0 0-56 15,0 0-291-15,0 0-556 0</inkml:trace>
  <inkml:trace contextRef="#ctx0" brushRef="#br0" timeOffset="2491">3839 1110 1408 0,'0'0'363'16,"0"0"-252"-16,0 0-29 15,20 151 173-15,-20-116-46 16,0-9-129-16,0-5-59 16,0-12-21-16,0-7 34 0,0-2-34 15,0-2-27-15,0-28-32 16,0-12-18-1,0-10 17-15,0-9 7 0,30-4-36 16,2 6 76-16,7 11-14 16,1 16 27-16,-4 20 27 15,-7 12 72-15,-3 3 48 16,-3 34 10-16,-10 9-38 16,-2 7 28-16,-8 3-70 15,-3 1-17-15,0-8 18 16,0-8-53-16,0-6-11 15,0-9-13-15,6-7 26 16,0-8-4-16,8-8-23 0,3-3-33 16,2 0 33-1,7-26-34-15,6-18-2 0,8-18-9 16,10-15-16-16,4-17 1 16,16-16-76-16,12-7 90 15,3-4-48-15,3 3 61 16,-13 16 29-16,-16 15 4 15,-20 20 27-15,-16 13 96 16,-12 20 4-16,-11 12 11 16,0 9 11-16,-14 6-68 15,-9 7-13-15,-7 0-12 16,-2 18-44-16,-4 20 17 16,4 18-29-16,1 15 0 0,6 8 1 15,2 14 0 1,6 1-2-16,8 2-4 0,1-1 5 15,5-4 7-15,3-9-7 16,0-13 0-16,0-20-1 16,0-14 1-16,0-13-15 15,3-14-37-15,8-8-25 16,6 0 40-16,9-19-19 16,10-15 25-16,10-3 25 15,2-3-29-15,1 9 35 16,1 15-10-16,-5 15 10 15,-2 1 60-15,-4 17-17 16,-7 18 86-16,-4 5-74 16,-9 5-32-16,-9-10 17 15,-1-5-29-15,-5-10-4 0,-1-7 4 16,0-11-11-16,-3-2-30 16,3 0 7-16,-3-59-74 15,0 6-226-15,0-6-474 0</inkml:trace>
  <inkml:trace contextRef="#ctx0" brushRef="#br0" timeOffset="2701">3666 150 2792 0,'0'0'54'0,"0"0"-54"16,0 0-575-16,0 0 368 15,255-119 134-15,-163 88-1051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7:57.92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482 520 2054 0,'0'0'472'15,"0"0"-398"-15,0 0 7 16,0 0 165-16,0 0-55 16,0 0-36-16,0 0-112 15,-212-77-4-15,160 81 10 16,-4 38-2-16,3 20-8 0,4 14-23 16,17 2-16-16,16 1 14 15,16-7-14-15,0-14 0 16,35-13-1-16,21-18-40 15,9-19-17-15,8-8-72 16,-2-26-32-16,-5-28-19 16,-10-13-1-16,-17-4 101 15,-16 4 81-15,-11 11 42 16,-4 17 97-16,-8 25 47 16,0 14-21-16,0 8-63 15,0 43-63-15,6 13 45 16,5 7 3-16,4-6-29 15,5-10-10-15,5-10-35 16,6-12-12-16,-5-13-2 0,-1-8-36 16,15-12-94-16,-7-14-167 15,-7-17-617-15</inkml:trace>
  <inkml:trace contextRef="#ctx0" brushRef="#br0" timeOffset="2016">5884 747 1602 0,'0'0'342'16,"0"0"-252"-16,0 0 25 15,0 0 122-15,60-156-37 16,-51 106-45-16,-5-1-97 15,-4-3-7-15,0 8 75 16,-10 6-34-16,-16 9-5 16,-4 17-31-16,-2 14-22 15,-8 0 2-15,1 47-36 0,-4 48 0 16,7 52 14 0,7 41-13-16,9-2 8 0,11-37 5 15,9-42-4 1,-5-28 49-16,5 8-59 0,0 7 0 15,-3 0 33-15,0-15-32 16,-3-14 0-16,-7-12-1 16,0-11 2-16,-3-9-4 15,2-11-52-15,5-22-178 16,1 0-321-16,5-5-426 0</inkml:trace>
  <inkml:trace contextRef="#ctx0" brushRef="#br0" timeOffset="2172">5292 1104 2476 0,'0'0'314'0,"0"0"-211"16,0 0-79-16,0 0 39 16,193-6 17-16,-40-23-80 15,-17 1-103-15,-15-1-618 0</inkml:trace>
  <inkml:trace contextRef="#ctx0" brushRef="#br0" timeOffset="487">2578 311 1914 0,'0'0'325'0,"0"0"-289"15,0 0-13-15,-180 0 124 16,125 31 18-16,12 5-96 0,16 11-40 15,21 8-5-15,6-3-16 16,23 1 5-16,22-3 5 16,11-6-9-16,7-2 10 15,-7-7-7-15,-4-7-11 16,-16 3 21-16,-10-7-11 16,-17-4 62-16,-9 1 39 15,-6 0 12-15,-37-4 1 16,-16 0-82-16,-12-7-15 15,-5-8-4-15,7-2-24 16,10 0-31-16,24-14-125 16,16-14-333-16,19-1-238 0</inkml:trace>
  <inkml:trace contextRef="#ctx0" brushRef="#br0" timeOffset="763">2981 0 2440 0,'0'0'476'16,"0"0"-442"-16,-17 166-33 15,-9-62 217-15,-7 14-47 16,1 8-83-16,-5 6-14 15,6-4-25-15,3-14 7 16,5-10-27-16,7-13-28 0,1-11 7 16,1-9-8-1,8-16-79-15,6-11-64 0,0-15-402 16,0-19-564-16</inkml:trace>
  <inkml:trace contextRef="#ctx0" brushRef="#br0" timeOffset="1064">3655 673 2203 0,'0'0'577'16,"0"0"-499"-16,0 0-45 0,0 0 136 15,0 0 5-15,-187-76-98 16,125 91-22-16,3 35-41 16,4 14 25-16,13 19 49 15,11 2-36-15,19-2 4 16,12-8-8-16,0-5-28 16,39-17 38-16,16-15-57 15,15-17-33-15,58-21-33 16,-18-18-135-16,-8-18-572 0</inkml:trace>
  <inkml:trace contextRef="#ctx0" brushRef="#br0" timeOffset="9820">830 2804 2499 0,'0'0'508'15,"0"0"-493"-15,0 0 3 0,0 0 15 16,72 180 129-16,-30-104-59 16,4 7-22-16,7-7-80 15,-5-2 20-15,1-12 14 16,-2-6-23-16,-7-7 4 16,-12-10-16-16,-5-9-3 15,-9-7-5-15,-8-9-86 16,-6-8-42-16,0-6-180 15,0 0-538-15</inkml:trace>
  <inkml:trace contextRef="#ctx0" brushRef="#br0" timeOffset="10068">1193 2930 2230 0,'0'0'499'0,"0"0"-410"16,0 0-81-16,0 0 150 16,0 0 67-16,0 0-117 15,-127 188-65-15,61-125-33 16,-10 6 1-16,-9 7-11 16,-3-7 0-16,3-4 9 15,12-5-9-15,19-16-53 16,17-18-116-16,14-14-211 15,17-12-420-15</inkml:trace>
  <inkml:trace contextRef="#ctx0" brushRef="#br0" timeOffset="10516">1819 2961 2349 0,'0'0'553'15,"0"0"-493"-15,0 0-52 16,0 0 144-16,0 0-9 15,0 0-91-15,0 0-22 16,-207-92-30-16,168 97 0 16,10 25 4-16,15 8-4 15,14 6-7-15,0 6-8 16,23 0 15-16,23-3-1 16,10 1-29-16,6-7 9 15,0-2 20-15,-10-4-1 16,-12-5-4-16,-15-1 2 15,-17-6 4-15,-8 1 31 0,-17-6 14 16,-31 0-8-16,-18-7-2 16,-13-2-7-1,-3-7-12-15,0-2-16 0,11 0-48 16,21-2-173-16,18-13-743 0</inkml:trace>
  <inkml:trace contextRef="#ctx0" brushRef="#br0" timeOffset="11380">3448 2561 1761 0,'0'0'402'0,"0"0"-281"16,0 0-65-16,0 0 41 16,0 0 68-16,0 184 3 15,11-78-47-15,1 12-49 16,-1-1 22-16,1-7-42 15,-1-16-10-15,-2-11-12 0,1-16-10 47,-7-14-2-47,0-17-17 0,-3-19-1 0,0-8 26 0,0-9-26 0,0-3 0 16,-3-33-3-16,-19-16-42 16,-4-17 23-16,-5-15 2 15,3-19-2-15,-3-14 22 16,13-12-36-16,4-2 15 15,11 5-1-15,3 19-6 16,17 24 26-16,26 30 1 0,14 20 1 16,9 24 21-1,6 9-14-15,3 7 5 0,-2 25 10 16,-8 9-14-16,-12 7 1 16,-18 2 1-16,-18 3 4 15,-17 1 26-15,0 3-19 16,-46-1 2-16,-16-5-8 15,-14-7-14-15,-6-18 18 16,8-13-19-16,8-13-6 16,13 0-9-16,21-33-75 15,32-29-105-15,9 6-158 16,34 0-311-16</inkml:trace>
  <inkml:trace contextRef="#ctx0" brushRef="#br0" timeOffset="11650">4834 2312 1788 0,'0'0'595'0,"0"0"-453"15,0 0-121-15,-216 181 176 16,137-51 100-16,4 48-86 15,16 28-91-15,20-11-53 16,25-45 26-16,14-47-19 16,0-36-40-16,34 6-25 15,17-1-9-15,28-5-43 0,17-15-56 16,51-31-156 0,-19-14-584-16,-20-7-1423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0:59.27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2390 0,'0'0'107'16,"0"0"-107"-16,0 0-623 16,0 0-89-16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8:13.14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349 318 1667 0,'0'0'351'16,"0"0"-245"-16,0 0 20 15,0 0 64-15,0 0 26 16,0 0-155-16,0 0-45 0,-33-145 22 16,59 124-9-1,4-4-2-15,5 10-1 0,1 9-14 16,7 6 44-16,-1 0-32 15,1 23 8-15,-7 19 31 16,-7 16-13-16,-12 14-15 16,-17 14-5-16,0 10-8 15,-43 5 31-15,-19 1-52 16,-20-3 0-16,-6-11 42 16,-3-15-31-16,9-18 8 15,9-19 9-15,21-16-8 16,13-13 29-16,13-7-50 15,12-3 0-15,11-21 19 16,3-8-18-16,9-4-2 0,28 5-12 16,9 3 13-1,7 14 2-15,-5 11-2 0,2 3 0 16,-4 0 10-16,-4 13-4 16,-2 4 6-16,-2 3 0 15,-2-5-12-15,4 0 30 16,-1-7-30-16,1-1-55 15,5-7-8-15,31-4-189 16,-7-22-301-16,-10-6-400 0</inkml:trace>
  <inkml:trace contextRef="#ctx0" brushRef="#br0" timeOffset="353">2015 50 2198 0,'0'0'499'15,"0"0"-445"-15,0 0-30 16,0 0 127-16,0 0 45 16,0 0-96-16,-176 168-77 15,89-96 25-15,-7 1-21 16,-4-3 4-16,3-5 15 15,13-9-44-15,23-15 26 16,27-9-8-16,19-6-19 0,13-4 12 16,3 0-13-1,33-5 0-15,16 0 0 0,10 1 0 16,11-4-1-16,-2 2-10 16,-2-2-23-16,-7 3 14 15,-12 4-113-15,-7 2-183 16,-18 13-209-16,-8-7 193 15,-14-2-896-15</inkml:trace>
  <inkml:trace contextRef="#ctx0" brushRef="#br0" timeOffset="558">1338 1028 2196 0,'0'0'534'0,"0"0"-380"16,0 0-129-1,0 0 101-15,0 0 79 0,0 0-85 16,0 0-36-16,71 94-83 16,-12-73 8-16,7-6 12 15,5-6-21-15,11 0-43 16,34-9-147-16,-19 0-427 16,-15 0-36-16</inkml:trace>
  <inkml:trace contextRef="#ctx0" brushRef="#br0" timeOffset="902">2723 152 2588 0,'0'0'366'0,"0"0"-366"16,0 0 15-16,0 0 118 16,0 0 57-16,0 0-91 15,0 0-54-15,153 187-3 16,-104-122 13-16,7-3 29 16,0 3-68-16,2-1-15 15,-5-2 31-15,-1-5-15 0,-7-5-1 16,-1-8-16-1,-6-4 9-15,-4-9-18 0,-5-4-9 16,1-9-55-16,-7-6-22 16,3-12-165-16,-4 0-357 15,-8-24-446-15</inkml:trace>
  <inkml:trace contextRef="#ctx0" brushRef="#br0" timeOffset="1181">3607 17 2422 0,'0'0'469'0,"0"0"-463"16,0 0 3-16,0 0 176 15,-99 217-5-15,40-135-93 16,-13 12-54-16,-16 9 27 15,-13 0-30-15,-4-4-11 16,0-6 17-16,9-17-35 16,17-14-1-16,14-16 0 15,17-10-33-15,14-15-21 16,34-15-137-16,0-6-155 16,14 0-471-16</inkml:trace>
  <inkml:trace contextRef="#ctx0" brushRef="#br0" timeOffset="1643">4743 164 2083 0,'0'0'514'0,"0"0"-456"0,0 0-58 15,0 0 91-15,0 0 159 16,-178 164-126-16,96-105-85 15,-3-1 1-15,-3 1-31 16,14-3 18-16,7-9 0 16,21-9-15-16,17-5 9 15,23-6-21-15,6-8 0 16,6 0 15-16,31-5 0 16,14 1 1-16,6 0 10 15,5 2-25-15,0 4 21 16,-7-1-22-16,-2 4 0 15,-4 3 17-15,-10-4-17 16,-3 1-1-16,-7 0-48 0,-12 1-168 16,-5-6-317-1,-12-7-409-15</inkml:trace>
  <inkml:trace contextRef="#ctx0" brushRef="#br0" timeOffset="1886">3979 1146 1121 0,'0'0'1750'0,"0"0"-1472"0,0 0-221 15,0 0-25-15,0 0 99 16,0 0 7-16,0 0-87 15,203 38-28-15,-131-26-23 16,40 9-30-16,-21-7-79 16,-12 3-599-16</inkml:trace>
  <inkml:trace contextRef="#ctx0" brushRef="#br0" timeOffset="4264">5744 328 1932 0,'0'0'476'0,"0"0"-427"15,0 0-32-15,0 0 66 16,0 0 73-16,0 0-66 0,0 0-62 15,186-59-28-15,-120 47 15 16,-1 1-15-16,-3 3-5 16,-9 6 5-16,-16 0 0 15,-11 2 1-15,-17 0-1 16,-9 0 0-16,0 0 5 16,-29 0-4-16,-20 4-1 15,-10 4 9-15,-3-1 6 16,0-1 22-16,5-6-11 15,6 0-2-15,5 0 42 16,7 0-50-16,5 0 15 16,9 0-1-16,2 6-7 15,3 9-5-15,3 8 0 0,1 7-9 16,3 9 35 0,6 5-43-16,7 0 18 0,0 0-4 15,0 0 0-15,0-6 7 16,0 1-16-16,0-7-5 15,3-5 21-15,-3-8-11 16,0-7-4-16,0-3 14 16,0-5 6-16,0-4-2 15,0 3-4-15,0-3-4 16,4 0-1-16,6 0-16 16,9 3-6-16,10 0 6 15,11 3-1-15,10 6 0 16,4-1-4-16,3 8 5 15,-1 4 0-15,-5 6-3 16,-8 7-6-16,-10 1 3 0,-17 5 6 16,-9-2-1-16,-7 2 2 15,-10 0-1-15,-33-4 6 16,-12 3 8-16,-15-5-14 16,-4-7 13-16,-8-8-2 15,3-6 11-15,5-6-7 16,7-9 14-16,15 0-16 15,13 0-13-15,13-17-10 16,15-14-34-16,19-22-80 16,27 3-253-16,7 6-471 0</inkml:trace>
  <inkml:trace contextRef="#ctx0" brushRef="#br0" timeOffset="4699">6347 0 1855 0,'0'0'578'15,"0"0"-538"-15,0 0 25 16,0 0 187-16,0 0-17 16,0 0-56-16,0 0-92 15,144 70-23-15,-65-28 13 16,1 10-55-16,2 12 11 15,-6 15-6-15,-10 15-6 16,-13 11 21-16,-15 14-13 16,-19 7 31-16,-19 7 13 15,0 3-56-15,-45-4 2 16,-34-5-6-16,-15-11-12 0,-14-14-2 16,-27-2-80-1,27-28-128-15,17-26-837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9:25.01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598 421 1260 0,'0'0'237'0,"0"0"-181"15,0 0 27-15,0 0 65 16,0 0-39-16,0 0 13 15,0 0-49-15,0 0 67 16,0 0 28-16,0 0-29 16,-6 0 1-16,-5-3-47 15,-1-9-8-15,-11-2 13 16,-4-3-60-16,-2 4-11 16,-7 2-9-16,-7 8-1 15,-5 3 46-15,-9 0-63 16,0 23 2-16,-5 12 25 15,5 12-20-15,9 6-7 0,8 6 0 16,17-2 0 0,13-4 23-16,10-3-23 0,0-6-4 15,30-8-2-15,16-7 6 16,19-15 0-16,6-10-18 16,14-4-8-16,-6-18 16 15,-7-20-50-15,-10-6 14 16,-15 0 38-16,-15-2 7 15,-12 12 1-15,-7 4 24 16,-6 10 43-16,-7 7 54 16,0 11-58-16,0 2-9 15,0 0-8-15,0 2-26 16,0 21 4-16,0 17-24 16,6 4 9-16,4 7 0 15,7-2-9-15,3-4-1 0,2-5-7 16,7-7-70-16,5-12-95 15,17-21-294-15,-5 0-143 16,-13-6-365-16</inkml:trace>
  <inkml:trace contextRef="#ctx0" brushRef="#br0" timeOffset="335">759 0 1888 0,'0'0'340'0,"0"0"-92"0,0 0-49 16,0 0 70-16,0 0-42 16,0 0-122-16,0 0-61 15,-20-6-25-15,57 37-6 16,11 6 68-16,15 16-55 15,11 8-1-15,2 8 20 16,0 7-39-16,-11 4 11 16,-16 5-11-16,-16 9-5 15,-21 7 42-15,-12 8-42 16,-9 0-1-16,-33 0 0 16,-11-9-8-16,10-16-53 15,14-20-149-15,13-27-511 0,16-27-1686 16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9:41.21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3 110 1182 0,'0'0'1399'0,"0"0"-1232"15,0 0-97-15,0 0 3 16,0 0 170-16,0 0-89 16,0 0-125-16,-29-24-29 0,80 4-14 15,19-3 14-15,11 2-4 16,5 9 4-16,-8 9-27 16,-13 3-11-16,-25 23-20 15,-21 25 19-15,-19 11 25 16,-6 8 14-16,-33 4 26 15,-10-6-20-15,-4-6 15 16,7-15 13-16,10-11-7 16,16-16-4-16,8-7-23 15,12-7-5-15,0-1 5 16,12 2-51-16,28 4 30 16,5 4-5-16,8 5-14 15,-1 11 17-15,-2 3 13 16,-15 11 10-16,-4 8 29 0,-19 5-28 15,-12 4 30-15,-3 0 33 16,-40-1-14-16,-19-1-14 16,-6-12-26-16,-8-13 29 15,7-17 3-15,7-15-42 16,13 0-6-16,16-38-81 16,33-60-199-16,0 9-397 15,20-5-396-15</inkml:trace>
  <inkml:trace contextRef="#ctx0" brushRef="#br0" timeOffset="307">890 131 2314 0,'0'0'517'16,"0"0"-423"-1,0 0-73-15,0 0 110 0,-120 195 94 16,86-118-135-16,11 5-56 15,20-6-29-15,3-4 5 16,26-9-11-16,27-9 1 16,16-11-9-16,10-12 0 15,1-18-51-15,-1-13 30 16,-14-11 0-16,-14-33 27 16,-23-14 3-16,-22-20 29 0,-6-7-6 15,-25-6 69-15,-30 1-55 16,-7 17 32-1,-1 12-24-15,7 19-44 0,14 11-1 16,16 9-174-16,9 14-701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9:40.45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48 592 1716 0,'0'0'329'15,"0"0"-270"-15,0 0-58 16,0 0 44-16,178-150 2 16,-107 77-40-16,5-10 5 0,-11 3-12 15,-8 7 0 1,-22 14 59-16,-16 17 86 0,-8 19 62 15,-8 14 5-15,-3 9-54 16,0 0-17-16,0 38-96 16,3 21-21-16,0 23 45 15,0 16-51-15,2 9-18 16,-2-4-9-16,-3 14-122 16,3-26-333-1,-3-20-390-15</inkml:trace>
  <inkml:trace contextRef="#ctx0" brushRef="#br0" timeOffset="258">0 1009 2196 0,'0'0'503'15,"0"0"-428"-15,0 0-46 16,0 0 185-16,0 0-49 15,220 4-71-15,-109-4-12 16,16-9-67-16,7-8-4 16,4-1 22-16,-10 4-32 15,-7 5-2-15,-13 5-49 16,-14 4-106-16,-9 0-62 16,-9 10-166-16,-24 11-160 15,-22 2 168-15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9:38.69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729 625 1592 0,'0'0'276'0,"0"0"-142"16,0 0-27-16,0 0 136 0,0 0 39 15,0 0-109-15,-59-77-28 16,36 68-39-16,-2 3-19 16,-1 6 24-16,-8 0-69 15,-2 0-5-15,-2 21-1 16,-5 26-35-16,4 23 5 15,2 26-6-15,12 18 0 16,5 12 21-16,12 4-21 16,8 0 0-16,0-3 2 15,0-4-2-15,11-2 0 16,9-6-14-16,-4-3 14 16,-3-9 14-16,-3-9-14 15,-10-7 0-15,0-17 2 0,0-9-1 16,-23-11 24-1,-13-11 2-15,-10-10 13 0,-4-9 34 16,-4-11-56-16,0-5-3 16,9-4 1-16,5 0-7 15,15-4-9-15,11-9-70 16,17-20-97-16,33 6-342 16,7 1-373-16</inkml:trace>
  <inkml:trace contextRef="#ctx0" brushRef="#br0" timeOffset="344">769 3067 1001 0,'0'0'1377'16,"0"0"-1224"-16,0 0-119 15,0 0 30-15,0 0 54 16,0 0 6-16,187-133-62 16,-145 83-42-16,-10 4 50 15,-5 13-7-15,-14 10 24 16,-6 14 18-16,-4 6-50 16,-3 3 17-16,3 0-14 15,-3 24-31-15,6 17 18 16,-3 14-33-16,5 16 2 0,-2 2 25 15,-3 1-38 1,-3-5-1-16,0-11 0 0,0-11-56 16,0-20-61-16,0-16-371 15,0-11-537-15</inkml:trace>
  <inkml:trace contextRef="#ctx0" brushRef="#br0" timeOffset="1045">837 0 1646 0,'0'0'349'0,"0"0"-251"16,0 0 11-16,0 0 137 0,0 0-14 15,0 0-107 1,0 0-75-16,0 20 50 0,-9 4-21 16,-14 17-49-1,-4 15 19-15,-8 13-35 0,-4-5-2 16,5-2-5-16,11-18-1 16,7-11 5-16,13-14-11 15,3-6-3-15,0-10-18 16,0-3 19-16,30 0 1 15,13 0 1-15,8-7 0 16,8-10-2-16,4-4 2 16,-7 7 0-16,-4-1-12 15,-13 8-13-15,-10 6-126 16,-9 1-57-16,-10 0-57 16,-7 0 13-16,-3-3 86 0,0-5 108 15,0-11 21-15,-16-6 24 16,-4-2 13-16,3-10 67 15,5 2 12-15,1 6 85 16,2 2-15-16,6 9 40 16,3 12-10-16,0 6-61 15,0 0-28-15,0 35-53 16,9 23 20-16,11 15 58 16,0 15-80-16,-3 9-8 15,-1-2-27-15,-4-7 0 16,-6 7-152-16,-1-26-528 15,-5-24-1588-15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9:47.39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0 451 2194 0,'0'0'347'0,"0"0"-286"15,0 0-31-15,114-197 47 16,-86 132 221-16,-6 6-129 16,-6 6-81-16,-6 11-9 15,-4 19 29-15,-3 11 33 16,-3 12-82-16,0 0-26 16,5 38 33-16,-2 29-30 15,0 23 25-15,-3 23-17 16,0 10-35-16,0 3 23 15,-6-2-32-15,-5-8-57 16,8 7-75-16,0-31-240 16,0-29-1012-16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9:46.92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18 3 2595 0,'0'0'485'0,"0"0"-454"0,0 0 1 16,167 0-13-16,-97 0 10 16,2-3-29-16,16 3-192 15,-15 0-511-15,-25 0 215 0</inkml:trace>
  <inkml:trace contextRef="#ctx0" brushRef="#br0" timeOffset="177">0 461 2621 0,'0'0'564'0,"0"0"-549"16,0 0-2-16,0 0 83 0,216-4-60 16,-122-14-36-16,5-2-43 15,22-10-107-15,-27 10-462 16,-15 2-787-16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9:42.83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264 0 1603 0,'0'0'311'0,"0"0"-113"15,0 0-72-15,0 0 56 16,0 0-2-16,0 0-75 15,-162 167-42-15,122-21-27 16,10 48 36-16,10-1 31 16,14-29-64-16,6-50-20 15,0-34-10-15,14 12-7 16,12-4 36-16,5 0-38 16,39-28-77-16,-7-25-198 0,-4-23-451 0</inkml:trace>
  <inkml:trace contextRef="#ctx0" brushRef="#br0" timeOffset="407">831 492 2412 0,'0'0'318'16,"0"0"-195"-16,0 0 8 0,-187 6 50 16,132 21-62-16,2 11-82 15,7 9 4-15,10 6-41 16,16 1 0-16,17 0 15 16,3-6-15-16,23-3-14 15,33-10-33-15,10-16-75 16,13-17-26-16,3-2-45 15,-8-24-57-15,-4-17 107 16,-16-9 26-16,-17 5 112 16,-14 10 5-16,-13 14 129 15,-10 12 103-15,0 9-46 16,0 0-53-16,0 9-27 16,0 18-81-16,0 8-15 0,3 6-10 15,20-4-15-15,32-16-161 16,-2-8-398-16,-4-13-371 0</inkml:trace>
  <inkml:trace contextRef="#ctx0" brushRef="#br0" timeOffset="664">1238 498 2111 0,'0'0'373'0,"0"0"-317"15,0 0-11-15,0 0 43 16,0 0-21-16,196-2-34 0,-145 22-33 16,-8 15 28-16,-19 15-28 15,-24 12 0-15,0 12 23 16,-30 2-23-16,-13-1-15 16,-2-14 14-16,8-15-21 15,14-21 11-15,20-22-140 16,17-35-127-16,29-30-250 15,8-6-667-15</inkml:trace>
  <inkml:trace contextRef="#ctx0" brushRef="#br0" timeOffset="843">1794 501 1829 0,'0'0'635'16,"0"0"-501"-16,0 0-8 15,0 0 172-15,-142 162-126 0,91-88-69 16,5-4-33-16,13-7-28 15,16-13-13-15,17-9-29 16,0-11 0-16,39-7-6 16,12-14-59-16,49-9-120 15,-11-21-353-15,-4-7-576 0</inkml:trace>
  <inkml:trace contextRef="#ctx0" brushRef="#br0" timeOffset="1048">2354 752 2371 0,'0'0'348'16,"0"0"-263"-16,0 0 13 0,0 0 64 16,176 2-53-16,-100-2-98 15,2-2-11-15,-3-4-26 16,-9 3-162-16,-1 0-190 15,-19 3-156-15,-16-3-335 0</inkml:trace>
  <inkml:trace contextRef="#ctx0" brushRef="#br0" timeOffset="1234">2668 563 2160 0,'0'0'515'0,"0"0"-451"0,0 0 82 15,0 149 102-15,0-79-101 16,12 5-109-16,5 3-22 16,3 1-16-16,-6-2-30 15,1-4-54-15,5 1-254 16,-1-21-399-16,1-16-1272 0</inkml:trace>
  <inkml:trace contextRef="#ctx0" brushRef="#br0" timeOffset="1574">3335 390 2102 0,'0'0'362'0,"0"0"-271"15,0 0 28-15,194-21 168 16,-139 21-126-16,-5 21-86 15,-7 14 0-15,-14 15 0 16,-13 9 1-16,-16 8-26 16,-6 13-19-16,-41 4 26 15,-15-1-57-15,-3-7 11 16,5-9-2-16,12-17-9 16,19-15-1-16,18-15 1 0,11-2-9 15,3-7-14 1,37-4 19-16,10-1-49 15,5-4 26-15,7-2-60 0,3 0-94 16,34 0-148-16,-14-17-193 16,-14-1-46-16</inkml:trace>
  <inkml:trace contextRef="#ctx0" brushRef="#br0" timeOffset="1848">3870 201 2307 0,'0'0'710'0,"0"0"-623"15,0 0-68-15,0 0-19 0,0 0 123 16,0 0-18-16,0 0-57 16,192 215-41-1,-120-133 44-15,-2 9-28 0,-8 11 1 16,-10 6 13-16,-13 5-29 15,-16-2-8-15,-12 0 0 16,-11-10 2-16,0-10-10 16,-14-15-4-16,-15-15-30 15,2-30-37-15,4-13-264 16,14-18-571-16</inkml:trace>
  <inkml:trace contextRef="#ctx0" brushRef="#br0" timeOffset="2122">4937 658 1590 0,'0'0'229'16,"0"0"-186"-16,0 0 132 15,0 0 186-15,0 0-88 16,0 0-54-16,210 29-108 16,-152-16-44-16,7-3-5 15,2 1-34-15,-10 2-28 16,-6-1-78-16,-12 7-255 0,-13-7-253 16,-17 1-561-16</inkml:trace>
  <inkml:trace contextRef="#ctx0" brushRef="#br0" timeOffset="2309">4864 1152 2746 0,'0'0'465'16,"0"0"-432"-16,0 0 46 15,0 0 74-15,184 3-60 16,-113-3-48-16,2 0-41 15,2 0-4-15,17-9-52 0,-20 1-255 16,-16 4-1294-16</inkml:trace>
  <inkml:trace contextRef="#ctx0" brushRef="#br0" timeOffset="3471">5561 799 1679 0,'0'0'315'0,"0"0"-197"15,0 0 28-15,0 0 142 16,0 0-85-16,0 0-103 16,0 0-5-16,-39-45-42 15,7 28 5-15,-7-2 29 16,-13 2-48-16,-7 7-18 15,-11 0-8-15,-5 7-13 16,3 3 36-16,0 0-36 16,10 13 0-16,6 6 24 0,10 11-23 15,11 5 8-15,8 9-9 16,7 1 11-16,8 4-1 16,9-1-10-16,3-4-3 15,0-2-10-15,12-1 13 16,18-6-8-16,5-3 7 15,8-8 1-15,7-6-6 16,5-12-9-16,4-6-21 16,3 0 21-16,7-26-37 15,0-17 22-15,0-9-6 16,-7-13-13-16,-10-9 47 16,-13-5-31-16,-16-12 33 15,-9-7 5-15,-8-7-5 0,-6-8 7 16,0 1 17-16,0 8 1 15,-3 18 61-15,-3 23-23 16,-2 24 3-16,5 22 34 16,0 13-34-16,3 4-32 15,0 21-5-15,0 35-28 16,0 27 37-16,0 22-38 16,0 17 0-16,0 7 13 15,6 1-12-15,5-12 4 16,2-9-5-16,2-19 0 15,5-9 4-15,-3-23-4 0,-3-15-9 16,-2-17-21 0,-2-18-63-16,-1-8-88 0,8-41-272 15,0-12-311-15,0-8-1170 16</inkml:trace>
  <inkml:trace contextRef="#ctx0" brushRef="#br0" timeOffset="3904">5876 561 1121 0,'0'0'1131'15,"0"0"-966"-15,0 0-46 16,0 0 76-16,0 0 18 16,209 5-72-16,-158 12-77 15,-6 10-8-15,-16 15 5 0,-18 7-19 16,-11 16 16-16,-14 7-57 15,-32 2 0-15,-10-8-1 16,5-9 0-16,5-16-8 16,16-21-33-16,20-17-57 15,10-3-111-15,7-43-168 16,38-26-116-16,51-57 192 16,4-1-266-16,-7 15-331 15,-19 24 898-15,-50 61 90 16,-15 10 561-16,-2 8-142 15,-7 3-233-15,0 3 75 16,0 3-14-16,0 9-6 0,-3 32-138 16,-23 15-45-1,-8 18-6-15,-1 2-83 0,2 3 14 16,10-10-28-16,13-15-30 16,10-8 0-16,16-17-15 15,37-17-51-15,72-12-45 16,-14-30-370-16,7-5-501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9:50.73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 81 1001 0,'0'0'1606'16,"0"0"-1375"-16,0 0-174 15,0 0-51-15,0 0 148 16,0 0-111-16,0 0-31 16,17-24-15-16,28 11 11 15,15-2-7-15,2 9-1 16,9-5 0-16,1 9 15 16,-6 2-15-16,-11 0 0 15,-12 7 15-15,-21 14-15 16,-19 12 7-16,-3 7-5 15,-25 10 10-15,-27 2 39 0,-4-2-44 16,-7-5 28-16,7-11 14 16,11-3-18-16,10-14-1 15,11-9-30-15,11-2 1 16,13-3 1-16,0 0-2 16,6 6-30-16,28 3 29 15,5 3-8-15,4 2 8 16,5 4-14-16,4 6 15 15,-2 5-10-15,-7 3 7 16,-4 7 3-16,-16-2 1 16,-20 8 5-16,-3-1 19 15,-26 0-11-15,-33-3 1 16,-17 0 39-16,-9-8-45 16,0-10 0-16,3-11 13 0,14-15-22 15,25 0-18-15,43-68-151 16,0-2-358-16,20-7-341 0</inkml:trace>
  <inkml:trace contextRef="#ctx0" brushRef="#br0" timeOffset="324">824 228 2433 0,'0'0'562'0,"0"0"-501"15,0 0-55-15,0 0 121 16,-82 173-1-16,71-105-89 16,11-3-17-16,8 0-20 0,37-10 0 15,17-7-1-15,17-10 0 16,9-11-35-16,4-17 17 16,0-10-6-16,-7-7 24 15,-13-31-24-15,-21-13 25 16,-23-8 12-16,-28-6-10 15,-8-5 31-15,-47-1 5 16,-21 3-9-16,-12 13 35 16,-3 9-31-16,-4 21-22 15,13 13-11-15,7 12-96 16,22 0-358-16,27 0-1204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9:49.98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153 519 1877 0,'0'0'250'0,"0"0"-189"16,0 0-6-16,0 0 74 15,0 0 19-15,0 0-148 16,213-215 11-16,-148 142-22 15,-12-1 3-15,-13 12 8 16,-14 14 49-16,-17 18 47 16,-6 16 89-16,-3 11-18 0,0 3-49 15,0 9-13 1,0 32-90-16,-12 17-1 0,-2 23-14 16,-3 9 6-16,5 4-18 15,4-5-41-15,-1 9-213 16,6-25-302-16,0-20-1050 0</inkml:trace>
  <inkml:trace contextRef="#ctx0" brushRef="#br0" timeOffset="225">0 996 2027 0,'0'0'496'0,"0"0"-423"0,0 0-52 16,0 0 156-16,0 0 46 15,170 0-129-15,-99-8-48 16,8-5-40-16,0-2-6 16,21-5-158-16,-21 4-436 15,-19 8-748-15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0:59.41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2426 0,'0'0'534'0,"0"0"-534"16,0 0-44-16,0 0 3 0,0 0-426 15,0 0-1779-15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9:49.22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1765 0,'0'0'472'0,"0"0"-371"15,0 0-82-15,0 0 143 16,0 0 72-16,0 0-30 16,39 130-115-16,-31-72-22 15,-2 3 3-15,-6 2-29 16,0-4-11-16,0-5-29 0,0-8-1 16,3-8-21-16,14-21-218 15,-1-7-378-15,4-10-448 0</inkml:trace>
  <inkml:trace contextRef="#ctx0" brushRef="#br0" timeOffset="172">337 58 2107 0,'0'0'535'0,"0"0"-435"16,0 0 62-16,7 195 82 0,-7-119-145 15,0 1-99-15,0 17-48 16,0-18-575-16,0-15-1774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49:51.99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98 203 1639 0,'0'0'355'16,"0"0"-229"-16,0 0-116 0,0 0 70 16,0 0 62-1,-19 179-77-15,16-95-8 0,3 36 14 16,0 50 9-16,0 58 96 15,0 13-29-15,0-11-71 16,0-32 0-16,0-56-37 16,0-27-6-16,0-31-13 15,0-10-5-15,0 3 42 16,0 2-57-16,0-2 1 16,0-18 51-16,0-19-18 15,0-12 8-15,0-8-16 16,0-5-5-16,0-6 51 15,0-7-47-15,0 2-7 0,0-4 35 16,0 0-25-16,0 0 4 16,13 3-11-16,3 0-2 15,11 3 50-15,5-4-59 16,4 4-9-16,4 0 31 16,2 0-32-16,4 1 0 15,2 4-5-15,3-2-65 16,26-9-1-16,-7-3-178 15,-19-21-833-15</inkml:trace>
  <inkml:trace contextRef="#ctx0" brushRef="#br0" timeOffset="506">0 171 1614 0,'0'0'482'0,"0"0"-341"16,0 0 21-16,0 0 128 16,0 0-22-16,0 0-88 0,0 0-59 15,158-23-92-15,-70 5-8 16,70-29-21-16,-22 5-188 15,-11 1-1017-15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51:23.25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542 330 1209 0,'0'0'277'0,"0"0"-209"16,0 0 53-16,0 0 31 15,0 0-79-15,0 0-25 16,13-71-27-16,-13 56 38 16,0-3 44-16,0 1-23 15,0-4 25-15,0-3 8 0,-13-2-26 16,-2 3 25-16,-5-2-38 16,-3 4-32-16,-4 2 39 15,1 1-42-15,-3 3 5 16,-1 6 10-16,-2 5-30 15,-8 4 27-15,-2 0-50 16,-1 11 1-16,-2 18 38 16,2 4-39-16,4 8-1 15,2 3 0-15,11 3 1 16,10 0 16-16,7 6-17 16,9-4 0-16,0 4 1 15,0-7-1-15,9-4 0 16,14-11-6-16,7-2 12 15,5-7-24-15,4-8 16 0,4-8-59 16,2-6 45-16,6 0-50 16,-6-18 19-16,-2-14 10 15,-7-9 25-15,-7-10 2 16,-9 3 10-16,-11-7 0 16,-2 8 43-16,-4 3 9 15,-3 12 20-15,0 11-12 16,0 9-23-16,0 9 27 15,0 3-64-15,3 3 0 16,3 26 24-16,-2 10 13 16,3 11 2-16,-4 3-22 15,0-3-17-15,3-6 24 0,2-6-24 16,-2-7 0-16,8-7 20 16,-5-7-20-16,7-9-1 15,4-4 1-15,3-4-87 16,6 0-33-16,13-12-240 15,-5-12-359-15,-8 1-1191 0</inkml:trace>
  <inkml:trace contextRef="#ctx0" brushRef="#br0" timeOffset="298">1246 672 2379 0,'0'0'584'15,"0"0"-509"-15,0 0 87 16,0 0 23-16,0 0-116 16,0 0-69-16,0 0-55 15,60-6-406-15,-51-3-936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51:48.02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52 746 362 0,'0'0'1414'15,"0"0"-1130"-15,0 0-147 16,0 0 54-16,0 0-13 16,0 0-51-16,-43-133-32 15,57 115-54-15,12 5-1 16,3-3 27-16,10 10-23 15,0 6 14-15,7 0-52 16,4 6 13-16,-7 23 25 16,-4 16-44-16,-13 8 6 15,-17 8 1-15,-9 8-6 0,0 4 20 16,-26 1-21 0,-13-6 0-16,-4-10 16 0,1-13-16 15,10-13-3-15,1-14 2 16,15-16 1-16,10-2-1 15,6-8-177-15,0-27-125 16,48-43-78-16,5 11 12 16,-4 3-400-16</inkml:trace>
  <inkml:trace contextRef="#ctx0" brushRef="#br0" timeOffset="210">579 616 1644 0,'0'0'554'0,"0"0"-259"0,0 0 10 15,0 0-66 1,0 0-65-16,0 0-98 0,0 0-24 16,-160 154 5-16,140-99-21 15,13-3 21-15,7 2-55 16,0-3-2-16,33-7 0 16,7-6-8-16,8-6-52 15,12-11-53-15,25-18-148 16,-14-3-276-16,-12 0-467 0</inkml:trace>
  <inkml:trace contextRef="#ctx0" brushRef="#br0" timeOffset="504">671 133 1870 0,'0'0'326'0,"0"0"-238"16,0 0 58-16,0 0 56 16,219-115-72-16,-146 109-42 15,-12 6-62-15,-14 9 44 16,-24 32 26-16,-20 14-7 16,-3 14 10-16,-20 5-16 15,-17-3-27-15,2-11 6 16,16-12-62-16,14-18 0 15,5-16-18-15,31-8-32 0,28-6-69 16,29 0-175 0,-17-2-267-16,-12-10-248 0</inkml:trace>
  <inkml:trace contextRef="#ctx0" brushRef="#br0" timeOffset="837">68 1474 1285 0,'0'0'569'15,"0"0"-395"-15,0 0-18 0,0 0 140 16,0 0-4-16,0 0-113 15,0 0-73-15,-68 44-28 16,108-41 6-16,11 0-7 16,14-3-44-16,14 0 5 15,13 0 18-15,12-6-32 16,4-10 10-16,5 6-33 16,-9 1 7-16,-13 9-8 15,-12 0-124-15,-13 29-126 16,-21 13-316-16,-22-5-181 0</inkml:trace>
  <inkml:trace contextRef="#ctx0" brushRef="#br0" timeOffset="1297">314 1954 1994 0,'0'0'477'16,"0"0"-370"-16,0 0-39 15,0 0 170-15,0 0-14 16,0 0-173-16,0 0-39 16,72-27 6-16,1 8-18 0,1 11 0 15,2 4-1-15,-11 4 1 16,-19 1-9-16,-17 35 7 15,-29 10 2-15,0 15 21 16,-46 8-15-16,-19 5 9 16,-9-3 18-16,-5-8-19 15,3-14 43-15,10-10-44 16,10-14-12-16,14-15 31 16,16-3-25-16,14-7 4 15,12 0 4-15,0 0-14 16,12 0-2-16,30 0-19 15,14 0 20-15,4 0 3 16,5 0-3-16,0 8 0 16,-2 7 0-16,-4 2 6 0,-1-5-4 15,-2-6-2 1,0-6-26-16,26-6-81 0,-14-23-411 16,-5-7-688-16</inkml:trace>
  <inkml:trace contextRef="#ctx0" brushRef="#br0" timeOffset="1555">1847 1407 2056 0,'0'0'828'0,"0"0"-713"0,0 0-70 15,0 0 49-15,0 0 44 16,235-4-71-16,-150-8-51 16,6 1-10-16,-9 1-6 15,-9 8-71-15,-15 2-139 16,-19 2-351-16,-16 19-61 16,-12-2-554-16</inkml:trace>
  <inkml:trace contextRef="#ctx0" brushRef="#br0" timeOffset="1746">2246 1040 1861 0,'0'0'660'0,"0"0"-496"16,0 0-96-16,0 0 155 16,-4 153-21-16,4-66-69 15,4 9-115-15,-4 4-6 16,0-2-12-16,0-10-52 15,0-12-98-15,12 1-223 16,2-18-329-16,6-19-1203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51:53.93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14 348 2056 0,'0'0'315'0,"0"0"-245"16,68-158 51-16,-45 95 207 16,-6 13-90-16,-4 10-100 15,-7 15-51-15,1 13 39 16,-3 12-54-16,-1 6-14 15,-3 46 22-15,0 27-8 16,0 30-6-16,0 14-33 16,-17 9-14-16,-8 3-19 0,2 1-16 15,-11 36-106 1,9-32-143-16,-6-25-859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51:53.48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17 15 2557 0,'0'0'310'0,"0"0"-310"15,0 0 0-15,0 0 97 16,0 0 21-16,181-9-62 47,-104 7-56-47,5-2-12 0,11 4-117 0,-25 0-338 0,-19 12-736 0</inkml:trace>
  <inkml:trace contextRef="#ctx0" brushRef="#br0" timeOffset="176">0 408 2716 0,'0'0'485'0,"0"0"-485"15,0 0-44-15,0 0 44 16,240-30 18-16,-162 24-18 16,43 6-194-16,-16 0-481 15,-14 0-706-15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51:50.16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 1391 2422 0,'0'0'352'0,"0"0"-344"16,0 0 9-16,0 0 134 15,177-174-9-15,-119 164-84 16,-2 10-44-16,-10 8-13 15,-16 38 15-15,-18 23 16 16,-12 21-4-16,-12 14-16 16,-38 11 2-16,-12 5 2 15,-1-4-16-15,-2-4 13 16,13-15-4-16,10-11 2 0,15-19-10 16,17-17-1-16,10-11 0 15,0-13 7-15,40-11-5 16,9-4-4-16,10-5-1 15,3-4-18-15,6 3-7 16,5-5-43-16,5 0-38 16,30 0-78-16,-19-7-346 15,-14-10-395-15</inkml:trace>
  <inkml:trace contextRef="#ctx0" brushRef="#br0" timeOffset="445">737 1829 2013 0,'0'0'563'0,"0"0"-498"0,0 0 14 16,0 0 154-16,0 0-49 15,0 0-130-15,190-25-28 16,-145 69 10-16,-8 14-24 16,-11 14 12-16,-16 10-3 15,-10 1-21-15,0-1 3 16,-27-11-3-16,-2-12-33 15,-4-15 23-15,10-17-38 16,11-19-6-16,12-8-8 16,0-18-113-16,9-29 2 15,33-20-16-15,18-13-105 0,8-5 13 16,8 1-79-16,-5 11 174 16,-8 12 186-16,-10 11 51 15,-21 16 195-15,-13 15 15 16,-11 13 124-16,-8 6-51 15,0 8-48-15,-27 28-83 16,-13 12-52-16,-2 4-41 16,-1 7 19-16,8-3-59 15,12-3-28-15,16-5 8 16,7-8-50-16,10-4-1 16,33-10-30-16,12-5-55 15,10-10-2-15,53-11-152 16,-16 0-342-16,-11 0-159 0</inkml:trace>
  <inkml:trace contextRef="#ctx0" brushRef="#br0" timeOffset="1487">1926 616 1879 0,'0'0'279'15,"0"0"-261"-15,0 0-18 16,0 0 0-16,0 0 56 15,179-99-5-15,-122 84-51 0,-9 6 0 16,-2 6 0 0,-10 3 16-16,-7 0 59 0,-9 20 19 15,-3 25 28-15,-4 16 34 16,-7 22-10-16,0 21-14 16,-3 36-26-16,2 43-19 15,-2 42 9-15,0 16-56 16,0-9-2-16,3-16 23 15,2-37-46-15,-5-29-7 16,3-32-8-16,-3-29 1 16,4-6 15-16,0 8-15 15,6 12 11-15,-4 6 44 16,-6-15-40-16,-3-12-8 16,-9-8-1-16,-44-11 8 0,-12-11 17 15,-10-10-32-15,-1-16 1 16,5-17 17-16,12-9-18 15,13-12-1-15,7-30-44 16,16-36-55-16,9 5-183 16,11 4-861-16</inkml:trace>
  <inkml:trace contextRef="#ctx0" brushRef="#br0" timeOffset="1996">2868 566 2102 0,'0'0'353'0,"0"0"-305"16,0 0 4-16,0 0 154 0,0 0-12 15,0 0-100 1,0 0-58-16,39 90 21 0,-16 15 25 15,0 54-4-15,0 47 27 16,1 23-42-16,-9 5-33 16,2-13 33-16,-11-15-12 15,-2-3-12-15,-4-8-21 16,0-18-11-16,0-36 29 16,0-32-36-16,0-32 0 15,0-12 20-15,0 7-20 16,0 1-1-16,-4 0 0 15,4-12-17-15,0-13 0 16,0-12-60-16,0-13-65 16,33-15-122-16,-4-8-561 0,-2 0-1392 15</inkml:trace>
  <inkml:trace contextRef="#ctx0" brushRef="#br0" timeOffset="2312">3530 3239 2555 0,'0'0'136'0,"0"0"-136"16,0 0 0-16,0 0 13 16,193-159 79-16,-148 100-92 15,-2-3-7-15,-10 0 7 0,-7 9 55 16,-12 12 54-1,-8 14 24-15,-6 21-1 0,0 6 7 16,0 18-28-16,0 26-35 16,-14 9-7-16,5 8-33 15,3 0-35-15,1-5-1 16,5-7-15-16,0-12-42 16,0-3-32-16,0-14-38 15,0-11-247-15,0-9-435 16,0 0-1130-16</inkml:trace>
  <inkml:trace contextRef="#ctx0" brushRef="#br0" timeOffset="2718">3465 0 1741 0,'0'0'292'0,"0"0"-231"16,0 0 57-16,0 0 154 15,0 0 4-15,0 0-60 16,0 0-93-16,-8 163-26 0,-21-108-2 16,6-4-30-16,4-4 4 15,5-9-69-15,14-11 1 16,0-8 11-16,14-2-12 16,28-12 0-16,14-2-7 15,7-3-8-15,2 0-6 16,-3 0-88-16,-10-3-97 15,-7-12-179-15,-14 0-234 16,-14-2-279-16</inkml:trace>
  <inkml:trace contextRef="#ctx0" brushRef="#br0" timeOffset="2871">3686 122 2054 0,'0'0'543'0,"0"0"-435"15,0 0 164-15,0 0-47 16,0 182-86-16,14-94-90 15,0 13-40-15,-5 5-9 16,-3 5-60-16,-6 53-233 16,0-26-466-16,-9-24-1394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51:56.68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118 93 1360 0,'0'0'349'16,"0"0"-177"-16,0 0-66 15,0 0 64-15,0 0 19 16,0 0-15-16,-36 222 13 15,24-44-76-15,1 44-7 0,2 27 23 16,4-11-56 0,5-26-23-16,0-31-6 0,0-34-32 15,0-42 20 1,0-28-30-16,0-24 0 0,0-3 42 16,0-2-27-16,11-8 10 15,-2-13 20-15,5-12-28 16,9-9 56-16,5-6-53 15,9 0 7-15,9 0 18 16,4 0-35-16,1-8-1 16,2-1-9-16,-4 5-32 15,4 4-28-15,22 0-163 16,-7 7-496-16,-12-6-50 0</inkml:trace>
  <inkml:trace contextRef="#ctx0" brushRef="#br0" timeOffset="432">118 24 2006 0,'0'0'355'16,"0"0"-275"-16,0 0 23 0,0 0 93 15,170-21-123-15,-78 18-73 16,-13 3-179-16,-14 0-802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51:55.60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73 2131 0,'0'0'498'0,"0"0"-451"15,0 0-1-15,0 0 100 16,0 0-20-16,0 0-110 16,0 0-8-16,8 40-8 15,54-52 0-15,9-9 0 16,5 0-9-16,-7-1 6 16,-7 7-3-16,-11 12-41 15,-17 3-7-15,-17 3 35 0,-17 27 19 16,0 8 0-1,-37 10 61-15,-12-2-10 0,-4 1 25 16,2-8 8-16,8-9-15 16,13-10-4-16,10-9-40 15,14-1-14-15,6-5-11 16,3 3-12-16,30 5-5 16,10 2 5-16,9 2-25 15,4 1 10-15,0 3-11 16,-7 2 11-16,-10 4 21 15,-10 8-36-15,-15 0 31 16,-14 10 10-16,-3-1 2 16,-40 1 24-16,-16-2 6 15,-10-3 29-15,-3-9 11 0,0-10-38 16,7-12-1-16,9-9-15 16,19 0-17-1,22-17-60-15,15-58-254 0,38 7-480 16,9-3-1223-16</inkml:trace>
  <inkml:trace contextRef="#ctx0" brushRef="#br0" timeOffset="306">908 0 2501 0,'0'0'349'0,"0"0"-241"16,0 0-60-16,-124 182 133 0,84-109 15 15,17 1-114-15,20-4-64 16,3-8 0-16,20-6-18 16,26-7 0-16,5-5-1 15,9-19-47-15,2-8-14 16,-3-17 13-16,-7 0-6 16,-10-14 54-16,-15-27-8 15,-17-16 9-15,-10-7 62 16,-17-13-9-16,-32 1 8 15,-16 5 10-15,-5 9-29 16,2 14 12-16,16 23-54 16,22 21-81-16,18 4-181 15,12 0-1146-15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51:54.86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91 492 1788 0,'0'0'247'0,"0"0"-160"16,0 0-78-16,0 0 20 15,0 0 85-15,0 0-21 16,141-140-29-16,-88 71-63 15,-4 0 8-15,-7-1 19 16,-8 12 56-16,-11 11 61 16,-11 18-33-16,-5 19-10 0,-4 10 12 15,3 17-83-15,0 46-13 16,2 23 1 0,-5 22-8-16,-3 10 35 0,0 0-46 15,0-6-13-15,0-12 7 16,0 3-211-16,0-25-399 15,0-23-479-15</inkml:trace>
  <inkml:trace contextRef="#ctx0" brushRef="#br0" timeOffset="226">0 1150 2111 0,'0'0'330'0,"0"0"-153"16,0 0-143-16,0 0 104 16,0 0 97-16,0 0-114 15,215 43-80-15,-130-48-34 16,5-10-7-16,1 0-31 16,14 15-233-16,-23 0-395 15,-23 0-333-15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0:58.32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630 138 1579 0,'0'0'186'0,"0"0"-116"15,0 0-43 1,0 0 74-16,0 0 66 0,0 0-65 16,36 0-43-16,-33 0 15 15,-3 0-9-15,0-2 57 16,0-5 9-16,0-1-1 15,-12-3-26-15,-21-7-89 16,-13 1 47-16,-13-4-25 16,-10 3-26-16,-3 12-8 15,0 6 11-15,4 0-12 16,3 22 14-16,8 18 2 16,12 16-3-16,11 12 9 15,12 11-4-15,9 4-17 16,13-1 27-16,0 0-12 15,7-8 12-15,24-10-24 0,17-3 6 16,9-11-12 0,13-9 10-16,12-12-10 0,3-9 0 15,9-10-57-15,2-10-63 16,32-7-236-16,-27-19-294 16,-23-9-677-16</inkml:trace>
  <inkml:trace contextRef="#ctx0" brushRef="#br0" timeOffset="428">1138 175 2349 0,'0'0'315'0,"0"0"-187"15,0 0-55-15,0 0 47 16,0 0 40-16,0 0-100 15,81-151-26-15,-31 137-25 16,5 8-8-16,1 6-2 16,-7 14 1-16,-16 33-6 15,-16 16 6-15,-17 12 0 16,-11 21 44-16,-41 0-2 16,-13 2-32-16,-5-10 3 15,5-17 23-15,10-21-6 16,19-15-18-16,13-18-3 0,12-10 23 15,11-7 16 1,0 0-39-16,0 0-2 0,0 0-7 16,11-3-15-16,1 3-6 15,12 0 3-15,2 0 18 16,14 27 17-16,2 5-4 16,10 3-13-16,7 1 6 15,9-7-6-15,5-8-1 16,-4-13-91-16,-4-8-102 15,-16 0-344-15,-25-4-357 0</inkml:trace>
  <inkml:trace contextRef="#ctx0" brushRef="#br0" timeOffset="766">40 1265 2259 0,'0'0'301'16,"0"0"-225"-16,0 0-68 16,0 0 23-16,0 0 156 15,0 0-30-15,0 0-113 16,63 6 6-16,7 0 68 15,15-6-52-15,19 0-3 16,10 0-30-16,11-4-11 0,5-7-10 16,-2-1 8-1,-10 2-1-15,-13 8-19 0,-17 2-3 16,-15 0-34-16,-15 0-49 16,-11 2-158-16,-15 8-368 15,-9-10-281-15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51:58.54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518 590 1410 0,'0'0'310'0,"0"0"-222"16,0 0-31-16,0 0 57 15,0 0 28-15,0 0-40 16,-53-110 1-16,30 93-6 15,-3 0 7-15,-7 2-16 0,-4 3-18 16,-5 8 26-16,-4 4-57 16,1 0-19-16,-4 16 32 15,-1 20-33-15,7 4 5 16,8 11 15-16,16 1-10 16,8 10 20-16,11 1-49 15,0-5 1-15,14-2 15 16,18-12-16-16,15-11 0 15,4-19-66-15,9-14-30 16,2 0 40-16,-8-26-23 16,-3-21 7-16,-9-9 51 15,-13-1-1-15,-9 5 22 0,-10 12 30 16,-7 13 51-16,-3 10 68 16,0 17-56-16,0 0-19 15,0 31-20-15,0 25-37 16,0 15 17-16,0 5-14 15,6-2-19-15,11-9 35 16,3-12-36-16,3-14-25 16,-1-11-32-16,21-16-172 15,-7-6-267-15,-7-6-298 0</inkml:trace>
  <inkml:trace contextRef="#ctx0" brushRef="#br0" timeOffset="167">1110 1083 1508 0,'0'0'1377'16,"0"0"-1124"-16,0 0-220 16,0 0-30-16,0 0-3 15,0 0-588-15</inkml:trace>
  <inkml:trace contextRef="#ctx0" brushRef="#br0" timeOffset="2543">1967 292 681 0,'0'0'883'0,"0"0"-744"0,0 0-99 16,0 0 39-16,0 0 91 15,0 0-27-15,0 0-75 16,-6-91 6-16,6 80 10 15,0-1-2-15,0 0-11 16,0-3-8-16,0 3 17 16,0 1-34-16,0 0-17 15,0-2 2-15,-6-2-6 16,-11 0-11-16,-3 0 11 16,-9-2 1-16,-7 0 23 15,-4 5-48-15,-2 6 39 16,-1 6 25-16,4 0-37 0,-1 23-6 15,8 19 2 1,10 10-1-16,11 14 13 0,11 4-36 16,0 3 0-16,11 0 10 15,20-1-10-15,12-5-1 16,7-6-4-16,2-9 5 16,4-5 0-16,-1-4-20 15,-2-4 9-15,-8-4 10 16,-5-2-4-16,-11-4 4 15,-10-2-2-15,-8 1 3 16,-11-7 9-16,0 6-3 16,-23 0-6-16,-19 0 5 15,-11-4-4-15,-2-1-1 0,-4-8 7 16,3-11 11 0,7-3 26-16,6 0-31 0,13-20 10 15,10-19-23-15,17-18-2 16,3-16 1-16,14-15-29 15,28-15 15-15,7-3 15 16,4 0-33-16,-7 10 20 16,-10 14 13-16,-16 17 10 15,-14 19 50-15,-6 17-7 16,0 14 10-16,-20 11-19 16,-3 4-44-16,4 27-89 15,8 14-236-15,8-2-657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52:02.31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0 366 1891 0,'0'0'465'0,"0"0"-368"16,0 0 16-16,0 0 78 15,0 0 23-15,0 0-154 16,240-68-47-16,-158 53 13 16,-5 4-26-16,-4 7-57 15,-14 4-157-15,-16 0-170 0,-20 18-246 16,-14-3-1087-16</inkml:trace>
  <inkml:trace contextRef="#ctx0" brushRef="#br0" timeOffset="202">217 0 1840 0,'0'0'505'0,"0"0"-348"16,0 0-70-16,0 0 153 16,0 0-9-16,52 219-127 15,-39-131-68-15,-4 0-23 16,-6 0-1-16,-3-5-12 0,0-7-73 15,0 1-225-15,0-18-279 16,0-20-280-16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52:03.47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406 327 1478 0,'0'0'290'0,"0"0"-174"16,0 0 61-16,0 0 121 15,0 0-41-15,0 0-129 16,0 0-20-16,47-141-2 15,-47 119-21-15,0 1-18 16,0-4-50-16,-23-2 19 16,-13 1-2-16,-7 2-33 15,-13 7 5-15,-3 2-6 16,1 6-9-16,2 9 0 0,13 0 3 16,10 0 6-16,10 17 2 15,11 11-2-15,4 5-1 16,8 5-1-16,0 6 2 15,0 2-3-15,14 2 3 16,6 1 0-16,3 3-12 16,6 0 23-16,1-2-11 15,5 1 0-15,4-5 1 16,8-2-10-16,2-4 9 16,3-6 0-16,1-4 16 15,3-1-16-15,-7-3-11 16,-7 3 10-16,-5 1 2 15,-12-1 6-15,-8 4-7 16,-11 1 0-16,-6 0 12 16,-10 5-12-16,-33 1 1 0,-12 2 5 15,-10-4-5 1,-5-7-1-16,5-3 0 0,3-12 0 16,10-14 17-16,9-2-10 15,13-21 5-15,18-29-12 16,12-26-23-16,0-19 22 15,39-17-43-15,13-9 1 16,10 4 35-16,1 11 1 16,-4 11-11-16,-8 21 17 15,-11 16 1-15,-14 17 42 0,-13 14-12 16,-10 9-2 0,-3 11 22-16,0 7-50 0,-25 7-75 15,-1 20-278-15,3 0-755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52:04.09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55 1694 0,'0'0'401'0,"0"0"-256"16,0 0-73 0,0 0 183-16,199-19-49 0,-134 9-78 15,4 2-60-15,4 2-44 16,-8 0 9-16,-3 6-27 16,-10 0-5-16,7 0-1 15,-16 17-176-15,-13-2-689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52:06.00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583 211 1551 0,'0'0'317'0,"0"0"-233"16,0 0 109-16,0 0 85 16,0 0-61-16,0 0-63 15,3-140-48-15,-11 116-12 16,-11 5-16-16,-7 3-23 15,-6 8 23-15,-8 8-55 0,-10 0 17 16,-1 31-8 0,-9 21-19-16,9 13-11 0,5 5 4 15,19 4 4-15,21-7-1 16,6-11-9-16,20-8-18 16,28-16-30-16,8-17-52 15,7-15-47-15,-1 0-5 16,-3-21 4-16,-10-21 49 15,-10-5 28-15,-10 1 71 16,-12 1 0-16,-14 7 83 16,-3 14 92-16,0 17 6 15,0 7-32-15,0 11-39 16,-9 33-94-16,-5 15 25 0,8 2-13 16,6 4-10-16,0-7-18 15,0-6-12-15,20-14-42 16,2-7-45-16,1-1-178 15,-6-9-268-15,-8-9-381 0</inkml:trace>
  <inkml:trace contextRef="#ctx0" brushRef="#br0" timeOffset="252">0 1124 1689 0,'0'0'1000'16,"0"0"-805"-16,0 0-156 15,0 0 67-15,0 0 57 16,0 0-65-16,193 2-61 16,-95-16-15-16,10-5-4 15,-3 9 0-15,0 1-15 16,-11 9-3-16,18 0-67 15,-24 6-228-15,-22 11-561 0</inkml:trace>
  <inkml:trace contextRef="#ctx0" brushRef="#br0" timeOffset="625">382 1577 2246 0,'0'0'396'16,"0"0"-396"-16,0 0 0 15,0 0 10-15,0 0 135 16,216-34-100-16,-134 24-14 16,-6 7-29-16,-14 3 44 15,-22 15 11-15,-25 26-6 16,-15 11 44-16,-15 17 1 15,-41 6-39-15,-16 7 19 0,-7-3-19 47,0-9 8-47,8-8 8 0,15-15-26 0,19-8 7 0,22-11-24 0,15-6-29 16,0-5 11-16,23-4-12 16,25-7-15-16,15-3 6 15,8-3-47-15,11 0-20 16,6-16-85-16,37-29 0 15,-27 8-414-15,-16-4-1054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52:06.94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1145 2435 0,'0'0'609'0,"0"0"-437"15,0 0-172-15,0 0 45 16,0 0 101-16,0 0-54 16,0 0-61-16,245-52-14 0,-146 35-17 15,-1 0 0-15,13-1-126 16,-20 3-176-16,-28 6-711 0</inkml:trace>
  <inkml:trace contextRef="#ctx0" brushRef="#br0" timeOffset="534">1329 531 2192 0,'0'0'481'15,"0"0"-454"-15,0 0-27 16,0 0 142-16,0 0 32 0,173-159-89 16,-107 157-25-1,4 2-41-15,-5 17 8 0,-13 33 33 16,-13 24-22-16,-22 18 9 16,-17 13-9-16,-14 12 8 15,-38 9 10-15,-20-9-43 16,-10-6 8-16,1-11 8 15,8-13-11-15,14-22 6 16,19-16-2-16,21-16-4 16,19-13 14-16,0-5-26 15,39-12 10-15,27-3 2 16,16 0-12-16,10 0-6 16,5-15-26-16,5 0-31 15,-6 0-27-15,24-5-158 16,-22 2-332-16,-25-2-1300 0</inkml:trace>
  <inkml:trace contextRef="#ctx0" brushRef="#br0" timeOffset="1100">2148 0 2405 0,'0'0'336'0,"0"0"-328"16,0 0 14-16,179 0 12 16,-100 0 60-16,9 6-85 15,5 4 6-15,1-4-14 16,-6-1 6-16,-15-2 2 15,-17 0-3-15,-24 0 30 16,-12 3 55-16,-17 1-28 16,-3 4 42-16,0 10-9 15,0 14-3-15,-17 15 1 16,-3 20-55-16,2 20 18 16,5 13 0-16,6 16-46 15,7 11 23-15,0 32-25 0,16 22-3 16,17 24 11-16,-1 1-16 15,-5-37 10-15,-7-43-11 16,-8-41 5 0,-4-4-11-16,-2 13 6 0,-6 12 0 15,0 5 17-15,-6-14-16 16,-31-14 10-16,-16-18 9 16,-12-15-19-16,-10-15 24 15,-10-18-4-15,0-9-5 16,0-11 26-16,3 0-33 15,9-4 9-15,8-23-10 16,9-5-8-16,10-6 0 16,17-2-51-16,29-22-91 15,0 13-163-15,14 3-967 0</inkml:trace>
  <inkml:trace contextRef="#ctx0" brushRef="#br0" timeOffset="1541">3715 793 2056 0,'0'0'871'0,"0"0"-704"16,0 0-111-16,0 0-23 15,0 0 73-15,0 0-15 16,210 0-71-16,-121 0-8 0,6 0-12 16,-3-2-25-1,-11-4-12-15,-11 2-140 0,-25 4-201 16,-19 0-212-16,-23 6-602 0</inkml:trace>
  <inkml:trace contextRef="#ctx0" brushRef="#br0" timeOffset="1743">3706 1106 2472 0,'0'0'498'0,"0"0"-486"16,0 0 35-16,0 0 92 0,226 0-66 16,-151 0-58-16,7 3-15 15,26 15-39-15,-16-7-254 16,-14 2-598-16</inkml:trace>
  <inkml:trace contextRef="#ctx0" brushRef="#br0" timeOffset="2089">5081 714 2165 0,'0'0'135'15,"0"0"-135"1,0 0-18-16,0 0 18 0,174-124 231 15,-134 80-155-15,-5-6-47 16,-2-12-13-16,-7-12 24 16,-6-5 35-16,-7-2-13 15,-4 8 71-15,-3 15 8 16,-6 16 12-16,5 21 2 16,-5 21-60-16,0 13-38 15,0 45 22-15,0 28 28 16,0 25-43-16,-14 16-10 15,-5 10-12-15,2 1 23 16,-3-6-65-16,3-5-10 16,-1 18-44-16,5-34-146 15,-1-25-528-15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52:10.82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673 122 2383 0,'0'0'384'16,"0"0"-277"-16,0 0-93 0,0 0 169 15,0 0-24 1,0 0-57-16,-223-127-45 0,157 127-27 16,-10 27 4-1,-1 27 5-15,-2 13-12 0,11 9 34 16,15 6-61-16,27-5 0 15,26-6 8-15,6-12-8 16,53-15-27-16,23-19-29 16,14-18-23-16,12-7-2 15,-4-26-99-15,-9-21-46 16,-17-10 87-16,-18 2 95 16,-25-2 44-16,-19 11 46 15,-13 13 123-15,-3 13 25 16,0 20-60-16,-19 0-27 15,-4 32-36-15,0 21-22 0,3 12-13 16,8 6 12-16,9-4-4 16,3-2-23-16,0-12-21 15,18-8-39-15,22-13-24 16,39-11-95-16,-8-9-377 16,-1-12-209-16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52:11.65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48 2631 0,'0'0'275'0,"0"0"-275"16,0 0 0-16,0 0 114 15,0 0-38-15,0 0-76 16,0 0-87-16,43-37 18 16,-37 37-116-16,-3 0-410 0</inkml:trace>
  <inkml:trace contextRef="#ctx0" brushRef="#br0" timeOffset="283">576 21 2119 0,'0'0'651'16,"0"0"-576"-16,0 0-51 16,0 0 28-16,0 0 5 0,0 0-57 15,0 0-44-15,124-21-104 16,-98 21-206-16,-6 0-438 16</inkml:trace>
  <inkml:trace contextRef="#ctx0" brushRef="#br0" timeOffset="489">1258 35 2371 0,'0'0'697'0,"0"0"-697"16,0 0-30-16,0 0-99 0,0 0-789 16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52:11.04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31 2748 0,'0'0'535'0,"0"0"-514"16,0 0-14-16,0 0 38 15,0 0 40-15,213-28-59 16,-143 25-7-16,4 3-19 16,2 0-19-16,6 3-91 15,-24 15-340-15,-14 1-383 0</inkml:trace>
  <inkml:trace contextRef="#ctx0" brushRef="#br0" timeOffset="252">207 364 2445 0,'0'0'560'0,"0"0"-521"16,0 0-8-16,0 0 46 15,0 0 26-15,203 13-55 16,-140-13-48-16,5 0-13 15,17 0-111-15,-17 4-530 47,-12 7-1686-47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8:52:09.80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81 286 1787 0,'0'0'481'15,"0"0"-376"-15,0 0-44 16,0 0 33-16,0 0 95 15,0 0-38-15,144-2-89 16,-56 2-14-16,8 0-48 16,6 0-6-16,-8-7-73 15,-5 7-201-15,-31 0-292 16,-21 0-580-16</inkml:trace>
  <inkml:trace contextRef="#ctx0" brushRef="#br0" timeOffset="239">0 431 962 0,'0'0'1521'16,"0"0"-1253"-16,0 0-207 16,0 0-47-16,0 0 17 15,0 0 116-15,0 0-92 16,160 40-28-16,-69-30-27 0,11-8 1 15,-4-2-10-15,-6 0-85 16,-10 0-126-16,-17 0-149 16,-18-12-147-16,-21-5-345 15,-20-4-157-15</inkml:trace>
  <inkml:trace contextRef="#ctx0" brushRef="#br0" timeOffset="485">619 186 1276 0,'0'0'397'0,"0"0"-177"16,0 0 14-16,-122-170 73 15,105 149-15-15,14 15-98 16,3 6-118-16,0 11-21 16,31 27-11-16,14 18 2 15,10 9-25-15,12 6-13 0,-2 0 20 16,0-6-28-16,-5-7 0 16,-12-5-6-16,-19-6 21 15,-18-6-12-15,-11 4 12 16,-26-1 36-16,-33 1 0 15,-23 2-51-15,-6-7 0 16,2-10-1-16,21-8-43 16,38-20-73-16,21-2-222 15,6 0-582-15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1:10.14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52 7 1859 0,'0'0'508'0,"0"0"-460"16,0 0-27 0,0 0 126-16,0 0-10 0,0 0-1 15,0 0-102-15,212 0-18 16,-136 0-2-16,3 0-14 15,-11 0-138-15,-2 0-226 16,-21 0-22-16,-17 6-1529 0</inkml:trace>
  <inkml:trace contextRef="#ctx0" brushRef="#br0" timeOffset="191">0 330 2176 0,'0'0'525'16,"0"0"-424"-16,0 0-62 15,0 0 36-15,0 0 88 16,0 0-48-16,0 0-70 16,275 22-45-16,-151-22-63 15,-10-6-518-15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19:55.73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387 503 613 0,'0'0'264'0,"0"0"-153"16,0 0-1-16,0 0 41 15,0 0-47-15,0 0-1 0,0-8-33 16,0 8-24-1,0-3 77-15,0 0-52 0,-6 0 7 16,3-3 27-16,-3 3-23 16,3 3-7-16,-2-3-1 15,2 1-21-15,3-2 37 16,-6 2-89-16,3-4-1 16,-8-1 30-16,5 3-18 15,-8-9-6-15,2 4-5 16,-4-3 5-16,-4 0 52 15,0 0-52-15,0 5 7 16,1-2 5-16,-4 5-17 0,3 1 8 16,-3 3-9-16,1 0 0 15,-1 0 11-15,-3 0-11 16,6 12-7-16,0 9 6 16,4-1 2-16,7 8-10 15,1 0 8-15,5 4 1 16,3 1 0-16,0-3-11 15,0-4 11-15,0-5 0 16,6-3 6-16,11-7-21 16,6-5-3-16,2-6 11 15,3 0 6-15,4 0-51 16,-2-21 24-16,-4-8 27 16,-3-3 1-16,-7 2-4 0,-10 3 10 15,-3 7 29 1,-3 8 47-16,0 6-72 0,0 3 32 15,0 3-11-15,0 0-21 16,0 6-20-16,11 21 7 16,-2 8 3-16,2 2 9 15,1 0-9-15,-1-5-21 16,-2-5 20-16,1-4 2 16,-4-8-6-16,3-2 5 15,5-5-128-15,12-8-43 16,-3 0-106-16,-4-15-620 0</inkml:trace>
  <inkml:trace contextRef="#ctx0" brushRef="#br0" timeOffset="316">476 0 1790 0,'0'0'374'0,"0"0"-302"15,0 0-38-15,0 0 101 16,0 0-12-16,0 0 42 16,0 0-121-16,134 159 26 15,-88-94 39-15,-7 6-43 16,-6 5-17-16,-10 4-19 15,-20 0-24-15,-3 5 37 0,-6 1-43 16,-30 0 0-16,-4-2-1 16,1-4-73-1,-4 8-209-15,11-20-345 0,8-21-820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20:22.42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94 71 1493 0,'0'0'262'16,"0"0"-156"-16,0 0-68 16,0 0 25-16,0 0 132 15,0 0-96-15,-32-6-72 16,32 6 41-16,-3 0 1 15,3 0 17-15,-4 0 5 16,4 15-31-16,-3 24 23 16,3 13-31-16,0 22-1 15,0 8 34-15,0 10-55 16,0-1 9-16,0-2-9 16,0-5-16-16,0-11 33 0,0-8-47 15,0-11 0-15,0-12 40 16,0-12-39-16,0-11 5 15,0-10-6-15,0-3 0 16,0-6 7-16,0 0-7 16,0 0 0-16,3 0 21 15,1-6-21-15,2-20 0 16,4-10-1-16,0-4 7 16,2-3-15-16,2 6 9 15,3 7 0-15,-4 10-7 16,0 5 7-16,0 9-6 15,-1 6 5-15,8 0 1 0,0 0-21 16,3 9 21-16,-1 12-24 16,-2 5 15-16,-9 6-2 15,-5 1-2-15,-6 6 12 16,0-2 1-16,-20 1 24 16,-9-2-24-16,-4-7 0 15,-2-5 52-15,-2-6-34 16,4-10 12-16,1-2-24 15,2-6 0-15,7 0 32 16,6 0-38-16,5-6-29 16,9-8-11-16,3-28-135 15,15 4-342-15,10 0-254 0</inkml:trace>
  <inkml:trace contextRef="#ctx0" brushRef="#br0" timeOffset="495">343 0 1687 0,'0'0'311'15,"0"0"-199"-15,0 0-44 16,0 0 95-16,0 0-18 15,0 0-109-15,0 0-1 16,73 46 31-16,-27-6-21 16,2 13 16-16,6 9-36 15,-6 7 3-15,-5 5 17 16,-7 7-43-16,-10-2 14 16,-9 7 13-16,-11 5-12 15,-6 1 37-15,-3 4-40 0,-31 1 1 16,-5-2 18-16,-7-6-32 15,1-9-1-15,5-20 0 16,4-9 11-16,13-16-23 16,14-17-71-16,6-12-197 15,3-6-426-15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20:24.23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456 391 1617 0,'0'0'327'16,"0"0"-250"-16,0 0-16 15,0 0 126-15,0 0-51 16,0 0-26-16,-11 39-44 16,17 11 2-16,5 12 34 15,-5 7-62-15,-3 3-10 0,-3-1-23 16,0-12 2-16,0-9 15 16,0-9-24-16,0-12-73 15,0-13-36-15,0-12-271 16,0-4-419-16</inkml:trace>
  <inkml:trace contextRef="#ctx0" brushRef="#br0" timeOffset="243">0 259 1876 0,'0'0'394'16,"0"0"-324"-16,0 0-69 0,0 0 83 16,0 0-1-1,0 0-18-15,0 0-26 0,227-41-23 16,-145 38 37-16,6 0-34 16,0 3-19-16,0 0 20 15,33 0-20-15,-22 0-173 16,-18 0-442-16</inkml:trace>
  <inkml:trace contextRef="#ctx0" brushRef="#br0" timeOffset="485">1021 819 1807 0,'0'0'287'0,"0"0"-220"16,0 0 80-16,0 0 57 15,0 184-107-15,0-153-30 16,7-8-67-16,3-8-7 16,-3-7 1-16,13-8-125 15,-2-10-179-15,-1-20-266 0</inkml:trace>
  <inkml:trace contextRef="#ctx0" brushRef="#br0" timeOffset="631">1032 498 2051 0,'0'0'356'0,"0"0"-274"16,0 0-82-16,0 0-132 15,0 0-437-15</inkml:trace>
  <inkml:trace contextRef="#ctx0" brushRef="#br0" timeOffset="1441">1323 884 990 0,'0'0'823'15,"0"0"-686"-15,0 0-65 16,0 0 107-16,3 167-5 16,-3-146-105-16,0-10-26 15,0-5-43-15,0-6 0 16,0 0 16-16,0-17-16 16,0-15 0-16,0-16-25 15,6-2 17-15,8-2-8 16,9 4 3-16,-1 10 3 15,4 9 9-15,5 14 2 16,-3 12 5-16,3 3 9 16,-2 9 28-16,0 23 57 0,-10 12-48 15,-2 4 15-15,-3 4 3 16,-11 3-45-16,-3-7 22 16,0-4-46-16,0-7 6 15,0-11-1-15,0-11-6 16,6-7-7-16,0-8-20 15,8 0-72-15,8-13 68 16,9-27-17-16,7-20-37 16,15-21 8-16,9-14-99 15,9-5 69-15,11-5 20 16,-6 4 33-16,-7 7 54 16,-13 10 17-16,-24 17 78 15,-12 12 115-15,-17 10-69 0,-3 9 2 16,0 10 30-16,-20 6-48 15,-6 9 35-15,-6 5-74 16,-1 6-26-16,1 0 10 16,-2 29-70-16,6 24 0 15,0 17-1-15,9 18 16 16,3 9-7-16,0 10-8 16,5-4 0-16,2-8-2 15,-2-13 2-15,8-15 0 16,3-10-15-16,0-19-48 15,0-15 48-15,0-6-58 16,11-17-58-16,9 0 90 0,11-28-21 16,9-20 41-1,9-11-6-15,7 3 3 0,0 7 5 16,-4 16 19-16,-2 22 0 16,-5 11 112-16,-10 3-59 15,-1 31 54-15,-12 14-24 16,-2 8-65-16,-11-3 59 15,-1-7-77-15,-2-9 6 16,0-13-4-16,-1-14-2 16,1-10-40-16,-3 0-50 15,10-58-82-15,-1-1-111 16,-4-6-444-16</inkml:trace>
  <inkml:trace contextRef="#ctx0" brushRef="#br0" timeOffset="1641">1202 227 2609 0,'0'0'480'15,"0"0"-480"-15,0 0-269 16,0 0 211-16,262-127 11 15,-139 75-428-15,-4 4-1637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20:26.51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93 203 2256 0,'0'0'255'15,"0"0"-254"-15,0 210 22 16,7-96 23-16,5 16 82 16,2 2-18-16,-2 0-69 15,2-5-3-15,3-12-38 16,-5-16 0-16,1-23 14 15,-4-24-14-15,-1-25 0 16,-8-18 0-16,0-9 0 16,0-28-12-16,0-30-64 15,-8-24 21-15,-7-25 19 16,-15-34-29-16,-10-35 27 0,5 11 4 31,-1 20 34-15,10 27 8-16,16 36-8 0,10 2 0 15,0 9 43-15,7 24-1 0,36 24-1 0,19 11-8 16,12 12-14-16,14 0 56 16,5 21-52-16,-2 14-22 15,-9 7 23-15,-13 7-14 16,-19 5 25-16,-28 4-10 16,-22 7 23-16,-10 8 52 15,-52 1-99-15,-27 4 11 0,-15-11 3 16,-4-13-9-1,12-16-1-15,22-24-5 0,31-17-75 16,20-33-109-16,23-10-512 16</inkml:trace>
  <inkml:trace contextRef="#ctx0" brushRef="#br0" timeOffset="282">1330 0 2567 0,'0'0'321'0,"0"0"-279"0,0 0-14 16,0 0 17-16,-167 223 105 15,111-52-48-15,7 53-68 16,10 18 26-16,22-18-18 15,17-52-14-15,0-64 22 16,14-37-50-16,19-21-1 16,16-7-29-16,56-16-79 15,-7-9-128-15,-6-18-531 0</inkml:trace>
  <inkml:trace contextRef="#ctx0" brushRef="#br0" timeOffset="1310">2293 386 1676 0,'0'0'273'0,"0"0"-168"15,0 0 9-15,0 0 145 16,0 0-44-16,0 0-75 16,-96-38 4-16,54 38-99 15,-7 29-12-15,-4 26 31 16,5 19-39-16,8 18-4 15,14 15 2-15,13 1-22 16,13-2 38-16,0-9-39 16,30-10 0-16,16-22-3 0,13-19 3 15,9-26-32-15,4-20-14 16,3-2-39-16,-3-48 35 16,-13-21-14-16,-16-9 36 15,-21-8 28-15,-17-8 23 16,-5 0 51-16,-17 2-16 15,-22 3-7-15,-1 12 45 16,4 16-86-16,7 16 10 16,6 20-2-16,10 10-18 15,9 11-56-15,4 3-131 16,11 3-268-16,50 0 128 16,-2 0-177-16,-3 0-1124 0</inkml:trace>
  <inkml:trace contextRef="#ctx0" brushRef="#br0" timeOffset="1651">3707 238 1947 0,'0'0'300'15,"0"0"-189"-15,0 0-70 16,0 0 137-16,-226 168-27 0,141-103-78 16,3 0-27-1,4-1-8-15,8-5 0 16,16-7 33-16,20-6-62 0,15-10 0 16,19-7-2-16,0 0 4 15,13 1 18-15,24-3-29 16,11 2 2-16,9-6 4 15,0 0-6-15,2 1-11 16,1 0 10-16,-4 0-74 16,-8-1-68-16,-5 12-173 15,-17-8-313-15,-13-4-1176 0</inkml:trace>
  <inkml:trace contextRef="#ctx0" brushRef="#br0" timeOffset="1866">2895 1285 2239 0,'0'0'368'0,"0"0"-275"16,0 0-61-16,0 0 175 15,0 0-95-15,0 0-85 16,194 155-15-16,-117-140-12 15,42-3-158-15,-17-7-211 16,-14-1-828-16</inkml:trace>
  <inkml:trace contextRef="#ctx0" brushRef="#br0" timeOffset="2892">4362 154 1639 0,'0'0'217'0,"0"0"-154"15,0 0 2-15,0 0 201 16,0 0-124-16,0 0-99 16,0 0 5-16,-17-7-42 0,17 7 7 15,0 0-1-15,0 0-6 16,0 0 15-16,0 0-21 16,0 0 0-16,0 0 9 15,0 0-8-15,0 0-1 16,0 0 0-16,0 0 0 15,0 0 12-15,0 0-12 16,0 0 0-16,0 0 15 16,0 0-14-16,0 0 15 15,0 0-11-15,0 0 4 16,0 0-5-16,0 0-4 16,0 0 0-16,0 0 9 15,0 0-9-15,0 0 0 16,0 0-1-16,0 0 1 15,0 0 6-15,0 0-6 0,0 0 0 16,0 0-1-16,0 0 1 16,0 0-2-16,0 0 2 15,0 0 0-15,0 0-11 16,0 0 11-16,0 0-6 16,0 0-5-16,0 0 11 15,0 0 0-15,0 0-1 16,0 0 1-16,0 0 10 15,0 0-10-15,0 0 0 16,0 0 25-16,0 0-10 16,0 0 21-16,0 0-8 15,0 0-22-15,0 0 27 16,0 0-33-16,0 0 0 0,0 0 11 16,0 0-10-1,0 0 15-15,0 0 30 0,0 0-5 16,0 0 57-16,0 0-72 15,0 0-13-15,0 9 19 16,17 20-26-16,13 22 34 16,5 16 6-16,7 18-4 15,9 14 44-15,0 3-73 16,-1 1-12-16,2-8 32 16,-3-7-33-16,-7-12 0 15,1-8 0-15,-4-12 0 16,-5-7 9-16,-9-4-9 0,-5-12 0 15,-6-9-6 1,-5-7 6-16,-6-10-43 0,4-7-113 16,-3 0-312-16,-1 0-347 15</inkml:trace>
  <inkml:trace contextRef="#ctx0" brushRef="#br0" timeOffset="3185">4899 361 2060 0,'0'0'314'0,"0"0"-247"15,0 0 9-15,-73 163 116 16,31-95-17-16,-13 5-78 15,-10 7-64-15,-5-3 11 16,-1 0 0-16,5-10-14 16,7-11 1-16,10-9-31 15,13-12-9-15,7-8-13 16,16-9-110-16,13-12-125 16,0-6-298-16,0 0-267 0</inkml:trace>
  <inkml:trace contextRef="#ctx0" brushRef="#br0" timeOffset="3574">5940 295 2194 0,'0'0'282'0,"0"0"-282"15,0 0 0-15,0 0 64 16,0 0 172-16,0 0-98 16,-128 192-99-16,63-134 5 0,-7 3-22 15,-4-2 36 1,5 0-5-16,15-9-22 0,13-5 32 15,21-10-63-15,15-2 0 16,7-4 8-16,7 0-8 16,29-1-8-16,6-3 7 15,10-4 2-15,4-1-28 16,-1-2 15-16,-2 0-63 16,-4 3-46-16,1 7-208 15,-15-1-265-15,-15-4-989 0</inkml:trace>
  <inkml:trace contextRef="#ctx0" brushRef="#br0" timeOffset="3786">5423 1315 2723 0,'0'0'474'0,"0"0"-474"15,0 0 0-15,0 0 69 16,0 0 0-16,0 0-29 16,170 131-40-16,-118-118-53 15,27-11-51-15,-17-2-428 16,-6 0-677-16</inkml:trace>
  <inkml:trace contextRef="#ctx0" brushRef="#br0" timeOffset="4279">6582 541 2006 0,'0'0'334'16,"0"0"-316"-16,0 0 16 15,0 0 76-15,0 0 25 16,210-111-11-16,-151 111-103 0,-8 2 0 16,-2 28 40-16,-13 16 14 15,-13 12 37-15,-15 11-70 16,-8 12-35-16,-24 4 53 15,-28 3-18-15,-16 4-15 16,-11-7 17-16,0-8-11 16,4-10 59-16,13-15-62 15,16-12-24-15,19-13 30 16,18-7-36-16,9-8 0 16,9-6 0-16,34 0 6 15,16-6 3-15,6 0-9 16,11 0 0-16,-5 0 6 0,2 0-6 15,-4-6-7-15,-10 3 6 16,-11 3 2-16,-11 0-22 16,-8 0-41-16,-13-12-153 15,-6-2-304-15,-6-1-627 0</inkml:trace>
  <inkml:trace contextRef="#ctx0" brushRef="#br0" timeOffset="4596">7183 191 2916 0,'0'0'277'15,"0"0"-253"-15,0 0-9 16,0 0 25-16,187 47 87 15,-105 10-26-15,11 18-56 16,1 20 33-16,5 17-41 16,-8 10 29-16,-9 9 23 15,-17 3-65-15,-28 0-6 16,-31 0-18-16,-9-8-17 47,-60-5 7-47,-58 14-191 15,10-30-250-15,3-26-751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20:32.64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553 429 1528 0,'0'0'282'0,"0"0"-162"16,0 0-37-16,0 0 36 0,0 0 116 15,-173-6-142-15,124 14-36 16,4 5 57-16,-5 6-45 16,1 4 6-16,3 9 22 15,1 4-39-15,8 9 29 16,9 1-72-16,8 2-8 16,9-1 26-16,11-5-32 15,0-5 6-15,17-8-7 16,22-5 2-16,13-6-16 15,13-9-1-15,20-9-110 0,47-3-59 16,-18-23-332 0,-15-7-484-16</inkml:trace>
  <inkml:trace contextRef="#ctx0" brushRef="#br0" timeOffset="284">612 0 2392 0,'0'0'285'15,"0"0"-146"-15,0 0-138 16,0 0 0-16,0 0 97 16,0 0 22-16,0 0-24 15,226 174-60-15,-137-103-35 0,-4 3 55 16,-16 8-55-16,-23 7-1 15,-31 4 6-15,-15 11 1 16,-18 1 7-16,-41 2-14 16,-11-11-45-16,2-12-21 15,2-17-215-15,21-21-406 16,19-27-1350-16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20:33.32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615 340 2097 0,'0'0'367'0,"0"0"-308"16,0 0-33-16,-33 195 142 0,27-105-10 15,6 7-67-15,0 1-68 16,0-10-23-16,3-12 15 16,7-8-15-16,-7-15 0 15,-3-6-11-15,0-12-86 16,0-11-81-16,0-5-325 16,-7-15-455-16</inkml:trace>
  <inkml:trace contextRef="#ctx0" brushRef="#br0" timeOffset="225">0 253 2385 0,'0'0'261'0,"0"0"-261"16,0 0 20-16,0 0 9 15,193-12 46-15,-91-8-26 16,12-6-4-16,7 2-45 16,4 9-27-16,31 15-95 15,-34 15-189-15,-21 15-363 0</inkml:trace>
  <inkml:trace contextRef="#ctx0" brushRef="#br0" timeOffset="481">1142 781 514 0,'0'0'1737'0,"0"0"-1564"16,0 0-104-16,0 0-47 15,-3 192 130-15,6-149-26 16,11-4-108-16,6-7-6 16,-2-5-12-16,2-13-76 15,2-14-95-15,-5 0-320 16,-3 0-220-16</inkml:trace>
  <inkml:trace contextRef="#ctx0" brushRef="#br0" timeOffset="620">1128 463 687 0,'0'0'1617'0,"0"0"-1457"0,0 0-160 16,0 0-156-16,0 0-112 16,0 0-784-16</inkml:trace>
  <inkml:trace contextRef="#ctx0" brushRef="#br0" timeOffset="1408">1450 833 1716 0,'0'0'329'16,"0"0"-230"-16,0 0 17 16,0 0 58-16,10 175-78 15,-10-150-28-15,0-6-68 16,0-10-2-16,0-7-17 15,0-2 5-15,0-6-60 16,0-26-6-16,0-9 12 16,0-12 37-16,22-6-45 15,9 7 4-15,-2 0 63 16,-1 20-3-16,0 12 12 0,-5 17 43 16,-4 3 83-16,-7 27 74 15,2 20-56-15,0 9-30 16,1 9 8-1,8-5 34-15,4 1-79 0,2-11-38 16,0-9-30-16,1-9 20 16,-4-8-29-16,-3-9 0 15,0-7-12-15,-4-8-24 16,1 0-17-16,6-20 8 16,7-25-49-16,10-16 48 15,2-22-30-15,12-14-91 16,-3-15 58-16,13-9-59 15,1-4-8-15,-2-1 120 0,-4 17 10 16,-17 15 46 0,-19 24 11-16,-15 12 139 0,-11 24 46 15,-3 8-46-15,-24 13 8 16,-11 10-7-16,-6 3-35 16,-2 16-14-16,-3 32-93 15,7 16 12-15,2 16 30 16,15 16-33-16,5 11-3 15,6 8 2-15,2-1-16 16,4 1 27-16,5-12-28 16,0-12 0-16,3-13-1 15,0-20 1-15,0-19-26 16,0-16-16-16,3-13-39 16,14-10 3-16,9-10 4 0,10-28 33 15,13-10 25-15,4-1-7 16,6 3 8-16,-7 17 14 15,-6 21 1-15,-7 8 55 16,1 8 16-16,2 34 15 16,1 6 81-16,-4 2-103 15,-7-7-42-15,-5-6-20 16,-7-16-2-16,-11-4 12 16,-3-15-12-16,-6-2-18 15,0 0-26-15,0-40-177 16,-3-4-259-16,-17-2-370 0</inkml:trace>
  <inkml:trace contextRef="#ctx0" brushRef="#br0" timeOffset="1600">1329 206 2991 0,'0'0'156'16,"0"0"-156"-16,0 0-195 16,176-74 129-16,-48 31 65 15,-20 4-237-15,-13 15-976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20:39.37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606 303 1602 0,'0'0'635'0,"0"0"-632"0,0 0 24 16,0 0 81-16,0 0 112 15,-240 203-58-15,152-133-129 16,0-5-18-16,12-5 82 16,18-7-7-16,19-11-53 15,22-7-37-15,17-8 11 16,0-5 6-16,26-4-17 16,16 0 0-16,12-6 6 15,3-1-5-15,6 1-2 16,-1 0 1-16,5 6-76 15,4 9-60-15,-12-4-195 16,-16-5-368-16</inkml:trace>
  <inkml:trace contextRef="#ctx0" brushRef="#br0" timeOffset="206">26 1161 2831 0,'0'0'378'0,"0"0"-360"15,0 0 0-15,0 0 79 16,0 0-61-16,170 88-36 16,-88-68-73-16,-14-3-292 15,-5 0-651-15</inkml:trace>
  <inkml:trace contextRef="#ctx0" brushRef="#br0" timeOffset="858">1340 0 1650 0,'0'0'334'0,"0"0"-221"16,0 0-41-16,0 0 167 16,0 0-50-16,-122 201-85 15,60-116 19-15,-3 1-37 16,-1-8-11-16,10-5 27 15,13-12-66-15,15-15-12 16,14-14-24-16,14-11 1 16,0-11 23-16,29-10-18 15,27 0-6-15,15 0 35 0,14-18-35 16,8-4-1 0,-2 5-14-16,-12 9-27 0,-10 4 35 15,-13 4-168-15,-20 0-137 16,-13 18-288-16,-17-2-824 0</inkml:trace>
  <inkml:trace contextRef="#ctx0" brushRef="#br0" timeOffset="1107">1362 277 879 0,'0'0'1449'15,"0"0"-1250"-15,0 0-131 0,0 160 98 16,0-78 112-16,0 9-142 16,0 3-66-16,0-2 4 15,0-8-52-15,0-9-4 16,0-8-18-16,0-15 6 16,0-10-15-16,6-10-6 15,0-11-100-15,8-5-132 16,-5-11-308-16,5-2-360 0</inkml:trace>
  <inkml:trace contextRef="#ctx0" brushRef="#br0" timeOffset="1466">1774 14 2034 0,'0'0'295'0,"0"0"-212"16,0 0-72-16,0 0 157 15,0 0 58-15,187 128-13 16,-119-61-131-16,8 16-37 0,-5 14 37 16,-1 8-32-16,-18 17 3 15,-13 8 13-15,-22 4-27 16,-17 4 11-16,-14-4-50 16,-48-8-6-16,-52 28-38 15,9-36-177-15,10-21-596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20:35.79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32 440 1644 0,'0'0'282'16,"0"0"-171"-16,0 0 23 15,0 0 54-15,0 0-16 16,0 0-7-16,-6 199-58 16,19-95 26-16,-6 6-82 15,-4-8-10-15,0-5 38 16,0-15-69-16,0-13 4 15,5-17-14-15,-5-11 6 16,0-17 12-16,-3-9-18 16,3-13 0-16,0-2-2 15,-3 0 2-15,0-29-1 16,0-18-18-16,0-19 11 0,0-21-11 16,-9-14 19-16,-5-10-9 15,-2-10-2-15,0 0 11 16,6 6-10-16,10 19 4 15,0 16 12-15,3 21-11 16,33 20 5-16,16 15 0 16,18 20 9-16,12 4-9 15,9 0 0-15,5 13-6 16,-5 17 13-16,-9 0 13 16,-17 5-20-16,-23 4 0 15,-19-2 10-15,-23 8-4 16,-16 5-3-16,-47 2-3 15,-25 1 11-15,-14 1 10 0,-2-10-21 16,10-12 0-16,21-14-26 16,27-18 26-16,37-20-211 15,9-25-353-15,0-5-659 0</inkml:trace>
  <inkml:trace contextRef="#ctx0" brushRef="#br0" timeOffset="280">1401 0 2116 0,'0'0'343'0,"0"0"-232"0,0 0-69 15,0 0 167-15,-144 241-19 16,92-125-71-16,2 16 1 15,12 27-72-15,10-16-21 16,16-1 52-16,9-8-65 16,3-31-5-16,3 4-9 15,29-23 7-15,11-19-17 16,16-18-13-16,52-27-146 16,-12-7-283-16,-8-13-290 0</inkml:trace>
  <inkml:trace contextRef="#ctx0" brushRef="#br0" timeOffset="1013">1958 531 1778 0,'0'0'293'0,"0"0"-212"16,0 0-73-16,0 0 32 16,23-186 107-16,16 143-97 15,4 0-23-15,9 15 20 16,1 7-14-16,1 17 6 16,3 4 19-16,-9 12-21 15,-2 33 46-15,-13 9-38 16,-16 17 0-16,-17 13 3 15,-3 6-16-15,-40 2-9 16,-16-1-2-16,-11-5-14 16,-1-15 49-16,3-18-55 15,5-17-1-15,13-16 39 16,18-12-6-16,9-8-2 0,13 0-17 16,10-6-13-16,0-11-1 15,4-1 0-15,22 6-6 16,6 4 0-16,8 8 12 15,-1 0 0-15,1 0 14 16,-1 11-11-16,4 7 24 16,-4 2-33-16,1 1-12 15,-2-3 12-15,18 1-85 16,-8-6-233-16,-8-5-519 0</inkml:trace>
  <inkml:trace contextRef="#ctx0" brushRef="#br0" timeOffset="1204">2857 1216 2424 0,'0'0'513'0,"0"0"-472"15,0 0-40-15,0 0 35 16,0 0-36-16,0 0-138 15,0 0-470-15,145-103-867 0</inkml:trace>
  <inkml:trace contextRef="#ctx0" brushRef="#br0" timeOffset="1847">3500 315 1217 0,'0'0'1291'0,"0"0"-1106"16,0 0-161-16,0 0-9 15,0 0 110-15,0 0-74 16,0 0-36-16,223-38-11 16,-168 38-2-16,-2 0-3 15,-14 0 1-15,-13 0-46 16,-14 9 33-16,-12 1-10 15,0-4 23-15,-18-2 5 16,-26 3-4-16,-5-7-1 16,-7 0 26-16,1 0-10 0,-4 0 42 15,0 0-10-15,4 0-7 16,5 0 39-16,5 2-30 16,5 13-22-16,11 3-17 15,7 5-5-15,8 7 14 16,8-1-20-16,6 7 0 15,0 3-3-15,0-5 9 16,6 1-6-16,11-5 0 16,-1-1 1-16,-1-1 11 15,5-5-12-15,0-5 0 16,3-3 5-16,7-5-5 16,2 0-10-16,7-2 9 0,7 2 2 15,1 1 2 1,-1 7-3-16,-4 6 0 0,-7 11-25 15,-4 6 23-15,-12 6-11 16,-13 3 11-16,-6-3 4 16,0-2 28-16,-25-5-30 15,-15-6 0-15,-6-9 60 16,1-2-59-16,-8-11 27 16,4-7 23-16,4-5-41 15,2 0 38-15,10 0-48 16,4-16 0-16,9-4-22 15,9-1 20-15,11-3-74 16,3-11-232-16,31 6-416 16,-1 2-491-16</inkml:trace>
  <inkml:trace contextRef="#ctx0" brushRef="#br0" timeOffset="2374">4888 336 1942 0,'0'0'313'15,"0"0"-255"-15,0 0 56 16,0 0 192-16,0 0-146 16,-167 180-111-16,98-117 13 15,-4-3-22-15,5-1 15 16,9-6-17-16,16-3-37 0,15-11 38 16,17-5-39-16,11-3 0 15,0-5 8-15,27-2-8 16,8-1 0-16,8-1-8 15,7-3 8-15,-5-1-18 16,-2 1 3-16,-1 1-72 16,-5 0-53-16,-11 7-184 15,-7-8-230-15,-16-3-1089 0</inkml:trace>
  <inkml:trace contextRef="#ctx0" brushRef="#br0" timeOffset="2570">4200 1288 1430 0,'0'0'1091'16,"0"0"-966"-16,0 0-55 0,0 0-28 16,0 0 120-16,0 0-49 15,177 156-113-15,-114-139-20 16,25-1-111-16,-17-5-248 15,-9-6-367-15</inkml:trace>
  <inkml:trace contextRef="#ctx0" brushRef="#br0" timeOffset="2895">5378 498 2501 0,'0'0'216'0,"0"0"-207"16,0 0-9-16,0 0 212 15,132 177-46-15,-74-91-70 16,12 8-67-16,1 6 47 0,2 1-22 15,-1-10-18 1,-4-7 0-16,-6-9-30 0,-6-14-6 16,-13-13-15-16,-11-10-41 15,-5-14-39-15,-12-21-251 16,-4-3-327-16,-8 0-382 0</inkml:trace>
  <inkml:trace contextRef="#ctx0" brushRef="#br0" timeOffset="3149">6174 554 2061 0,'0'0'315'15,"0"0"-240"-15,0 0 1 16,-42 156 169-16,-7-75-21 15,-16 9-87-15,-14 10-83 16,-9 1-6-16,-8-7-22 16,5-9-16-16,12-11-2 15,14-15-8-15,19-9-69 16,16-12-186-16,14-14-377 16,9-15-759-16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26:56.20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0 236 1392 0,'0'0'384'15,"0"0"-258"-15,0 0-69 16,0 0 36-16,0 0 105 16,0 0-35-16,201-56-89 15,-156 50 9-15,1 3 19 16,0 0-4-16,4 0 8 16,4 0-45-16,6-3-38 0,2 4 32 15,6-2-40 1,5-1-3-16,2 1 25 15,0 1-37-15,7 3 27 16,4-1-21-16,5 1-5 0,4-4 46 16,3-1-40-16,3 1-6 15,1 1 20-15,0 0-20 16,3 3 17-16,2 0-18 16,4 0 0-16,2-3 36 15,-2 0-36-15,2-3 0 16,0-3 0-16,-2 1 1 15,-4-1 6-15,4 1-7 16,2-1 0-16,1-1 6 16,1 4 5-16,-1 1-10 15,-6 5 16-15,-3 0-17 0,-4 0 47 16,-2 0-47-16,-2 0 0 16,2 0 24-16,0 0-24 15,2 0 0-15,0 0 8 16,-3 0-7-16,4 0 48 15,0 0-49-15,-5 0 6 16,-4 0 13-16,-5-6-19 16,-9-3-5-16,-11 2 4 15,-9-2 2-15,-13 5-10 16,-7-3-3-16,-7 7-109 16,-9 0-90-16,-12 7-686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26:57.15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496 576 1340 0,'0'0'296'0,"0"0"-153"16,0 0-15-16,0 0 75 15,0 0 22-15,0 0-92 16,-108-38-44-16,66 34 20 16,-8 4-22-16,-2 4 2 15,-4 30-23-15,4 17-23 16,-1 7 37-16,13 11-60 16,15 0-3-16,13 0 26 15,12-8-41-15,0-11-2 16,25-14-6-16,21-19-27 0,10-17-25 15,9-6-80 1,4-41-23-16,-4-14 58 0,-6-10 33 16,-13 3 55-16,-13 3 15 15,-13 16 78-15,-11 13 120 16,-9 16-37-16,0 15-10 16,0 5-25-16,-6 19-94 15,-11 27-7-15,7 15-10 16,4 4-14-16,6-5 23 15,0-3-24-15,19-10-12 16,15-15 12-16,17-12-149 16,-2-7-192-16,-5-13-501 0</inkml:trace>
  <inkml:trace contextRef="#ctx0" brushRef="#br0" timeOffset="281">731 0 1104 0,'0'0'1645'0,"0"0"-1436"16,0 0-161-16,0 0 24 16,0 0 88-16,0 0-33 15,0 0-58-15,168 192-42 16,-86-112 27-16,-4 8-53 15,-3 12 14-15,-16 10-4 16,-25 31-10-16,-34 32-2 0,-17-11-1 16,-29-11 1-1,-13-24-32-15,3-9-168 0,10-22-516 16,7-19-1680-16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1:08.77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373 141 1277 0,'0'0'328'16,"0"0"-143"-16,0 0-96 16,0 0 69-16,0 0 81 15,0 0-86-15,-48-14-45 16,43 14-16-16,5 0-25 15,-3 0 33-15,3 0-52 16,0 2-24-16,0 34 33 16,0 26-38-16,0 46 47 15,0 57 6-15,0 44-50 16,0 12 49-16,0-38-40 16,0-46-30-16,3-59 61 0,-3-7-54 15,0 2-7-15,0 1-2 16,0-1 14-16,0-17-1 15,0-16-12-15,0-15-54 16,8-25-21-16,12 0-281 16,-5-4-536-16</inkml:trace>
  <inkml:trace contextRef="#ctx0" brushRef="#br0" timeOffset="486">0 353 1625 0,'0'0'247'15,"0"0"-128"-15,0 0-5 16,0 0 116-16,0 0-62 15,0 0-70-15,0 0 5 16,56-156-58-16,-21 120 7 16,12 4 20-16,2-1-35 15,2 1 27-15,8 9-41 16,1 2-22-16,-1 11 51 16,-3 3-51-16,-1 7 15 15,1 0-2-15,3 15-13 16,-1 13 39-16,4 9-40 0,-6 7 1 15,1 3 14-15,-15 9-15 16,-13-1 0-16,-12 7-9 16,-17 3 18-16,0 2 9 15,-37 4-7-15,-22 0-1 16,-12-6 52-16,-8-6-61 16,-3-15 22-16,7-9 2 15,10-13-14-15,9-16 32 16,13-6-43-16,10 0-2 15,18-6-29-15,15-33-210 16,0 0-325-16,19 4-366 0</inkml:trace>
  <inkml:trace contextRef="#ctx0" brushRef="#br0" timeOffset="1019">1022 904 1756 0,'0'0'298'15,"0"0"-208"-15,0 0-62 0,0 0 95 16,0 0-24-16,0 0-83 15,0 0-5-15,120-6 10 16,-70 0-10 0,-5 3 13-16,-5 3-23 0,-14 0-1 15,-6 22 29-15,-11 15 16 16,-5 14 9-16,-4 1-22 16,0 2-30-16,0-11 16 15,-4-6-17-15,-5-11 5 16,2-14 28-16,4-12-34 15,3 0 19-15,-4-10 25 16,4-22-15-16,0-16-2 16,0-7-26-16,4-4 0 15,22 3 11-15,9 4-12 16,5 6-2-16,7 18-5 0,1 10 14 16,-2 15 2-16,-7 3 2 15,-2 14 35-15,-14 25 39 16,-7 9-50-16,-10 10 3 15,-6-3-2-15,0-1-30 16,0-7 12-16,0-14-18 16,6-12-10-16,31-21-80 15,-1 0-252-15,2-25-477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27:03.48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67 27 2290 0,'0'0'289'0,"0"0"-289"16,0 0-58-16,0 0 58 16,204 76 78-16,-136-59-63 15,8 2-15-15,-5-5-20 16,-8 1 8-16,-10-1-7 15,-14 3 11-15,-13 0 8 16,-17 0 12-16,-9 4-12 16,0 8 25-16,-48 13 32 15,-24 10-13-15,-20 13 37 16,-10 6-36-16,-1 1 28 0,7-7-3 16,17-7-70-16,27-11-13 15,22-12-111-15,30-16-145 16,0-8-305-16,23-11-1311 0</inkml:trace>
  <inkml:trace contextRef="#ctx0" brushRef="#br0" timeOffset="207">647 671 601 0,'0'0'1950'0,"0"0"-1745"15,0 0-160-15,-173 127 15 0,97-68 83 16,-6 6-80 0,5 0-63-16,7-3-15 0,24-6-31 15,27-13-164-15,16-13-330 16,3-14-535-16</inkml:trace>
  <inkml:trace contextRef="#ctx0" brushRef="#br0" timeOffset="555">1237 0 2419 0,'0'0'198'0,"0"0"-198"16,0 0 0-16,0 0 138 15,-114 206 61-15,94-117-118 16,6 6-58-16,14-2-9 16,0 4-14-16,11-9 9 15,31-1-9-15,24-14 0 16,19-14 0-16,20-21 0 16,5-20-12-16,-2-18-52 15,-12-23 45-15,-25-36 14 16,-22-21 5-16,-29-15 75 15,-20-13 31-15,-12 2 19 16,-42 5-61-16,-11 19-18 0,-29 38-46 16,15 23-139-16,14 21-705 15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27:01.83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665 683 1809 0,'0'0'301'15,"0"0"-199"-15,0 0-102 16,0 0 56-16,-101-174 111 16,61 157-91-16,4 13-40 0,-1 4-35 15,8 42 8-15,7 29 36 16,2 20-32-16,6 22 17 15,8 10 43-15,3 7-25 16,0-7 22-16,3-7-25 16,0-13-20-16,0-15 5 15,0-15-30-15,0-12-58 16,0-13-57-16,0-16-131 16,0-20-139-16,-14-12-108 15,-2 0-1081-15</inkml:trace>
  <inkml:trace contextRef="#ctx0" brushRef="#br0" timeOffset="154">0 1098 464 0,'0'0'1917'0,"0"0"-1643"0,0 0-212 16,0 0-21-16,167-11 39 15,-79-1-51-15,51 0-29 16,-26 0-227-16,-14 0-477 0</inkml:trace>
  <inkml:trace contextRef="#ctx0" brushRef="#br0" timeOffset="492">1405 0 2092 0,'0'0'460'15,"0"0"-418"-15,0 0-23 16,0 0 176-16,-210 168 4 15,145-62-22-15,9 20-102 16,7 7-29-16,16-1 33 16,16-13-52-16,17-10-21 0,0-17-6 15,14-14-30-15,19-14-22 16,22-1-120-16,-5-19-281 16,-7-16-188-16</inkml:trace>
  <inkml:trace contextRef="#ctx0" brushRef="#br0" timeOffset="715">1437 708 2628 0,'0'0'372'0,"0"0"-286"15,0 0-63-15,0 0 8 16,0 0 106-16,92 149-81 15,-52-105-55-15,9 4 14 16,-1-4-15-16,2-6-34 16,2-2-30-16,13-13-191 15,-12-9-231-15,-13-10-142 0</inkml:trace>
  <inkml:trace contextRef="#ctx0" brushRef="#br0" timeOffset="909">1929 641 2105 0,'0'0'487'0,"0"0"-429"15,0 0 157-15,0 0 31 0,0 0-112 16,-198 199-53-16,141-135-71 16,-5 4-9-16,5-3-2 15,12-9-64-15,8-6-85 16,21-18-341-16,6-10-175 15,10-21-1197-15</inkml:trace>
  <inkml:trace contextRef="#ctx0" brushRef="#br0" timeOffset="1165">2204 177 2422 0,'0'0'296'0,"0"0"-240"16,0 0-7-16,0 0 115 15,127 156 5-15,-104-71-55 16,-6 9-66-16,-11 10-12 16,-6 1-15-16,0 5-9 15,-3-4-12-15,-20 0 0 16,-13-3-15-16,-36 25-145 15,7-23-323-15,-2-26-351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27:00.53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760 277 1440 0,'0'0'298'16,"0"0"-220"-16,0 0-31 16,0 0 89-16,0 0 42 15,0 0-32-15,0-130-110 16,0 106 20-16,-10 4 48 16,-5-4-42-16,-13 1 11 15,-10 2-4-15,-9 7 2 16,-11 8 1-16,-14 6-72 15,-3 6 0-15,-7 31 21 16,0 17-21-16,6 11 10 16,11 11-2-16,13 10-2 0,16 6 28 15,16-4-32-15,17-2-2 16,3-4 31-16,9-9-30 16,31-5 0-16,8-6-1 15,11-12 0-15,4-12 3 16,10-7-3-16,9-20 0 15,6-11-7-15,6 0-19 16,8-42-36-16,5-13 6 16,1-20-30-16,-3-10 33 15,-3-12-67-15,-10-3 7 16,-20 0 91-16,-20 6 2 16,-19 5 20-16,-16 15 6 15,-17 12 36-15,0 18 84 0,-11 12-39 16,-18 17 57-16,-7 13-26 15,-7 2-71-15,-5 17-32 16,-3 32-6-16,3 23-2 16,5 16 27-16,14 9-34 15,7 5 0-15,11 3 7 16,8-6-7-16,3-4 0 16,0-4-14-16,0-12 14 15,0-10 4-15,0-14-4 16,0-13-24-16,3-16 5 15,0-14-4-15,0-12-1 16,2 0-4-16,4-38 28 0,8-15-8 16,5-15-19-1,7-2 26-15,11-5-12 0,2 14 4 16,4 10 7-16,-4 19-17 16,1 17 18-16,-10 15 1 15,1 2-19-15,-12 43 19 16,-6 20 34-16,-6 9-19 15,-4 8-5-15,-3-2 2 16,5-6 9-16,9-12-13 16,1-14-7-16,12-17-1 15,2-13 0-15,5-15-7 16,5-3-20-16,7-15-12 16,1-26 20-16,1-9-7 0,0-9-44 15,0-3 14-15,-5-6 11 16,-4 1 2-16,-5 4 43 15,-11 4-1-15,-10 13 1 16,-10 10 40-16,-6 10 6 16,-3 15 76-16,-26 4-28 15,-10 7-64-15,-7 3 29 16,1 29-44-16,5 16 6 16,7 14 31-16,7 7-37 15,15 5 9-15,8-1-20 16,3-2 4-16,8-8 7 15,24-13-15-15,7-16-44 16,15-12-27-16,6-16-127 16,45-15-42-16,-15-27-319 0,-13-8-1371 15</inkml:trace>
  <inkml:trace contextRef="#ctx0" brushRef="#br0" timeOffset="822">2469 716 2015 0,'0'0'534'15,"0"0"-430"-15,0 0-52 16,0 0 164-16,0 0-20 16,-176 14-125-16,139 22-61 15,5 6 5-15,8 4-7 0,9-1 16 16,7 3-24-16,8-8 0 15,0-3 0-15,11-6 0 16,18-8-34-16,7-7-25 16,4-15-29-16,8-1 10 15,1-8-68-15,7-30 37 16,0-8 18-16,10-19-36 16,-1-8-24-16,6-17 30 15,2-4 62-15,-4-7 50 16,-7 5-16-16,-6 5 25 15,-10 5 31-15,-15 9 10 16,-11 9 56-16,-9 16 48 16,-11 7-4-16,0 12 65 15,-6 13-48-15,-19 8-37 0,-3 12-22 16,-1 0-66-16,-8 24-25 16,1 26-1-16,4 16-7 15,5 18 21-15,4 10-21 16,8 7 0-16,7-1 12 15,2-3-10-15,6-6-2 16,0-9-9-16,0-6 9 16,0-18-1-16,0-15-47 15,0-13 16-15,0-15-5 16,0-15-5-16,6 0 3 16,5-27 12-16,1-19 27 15,8-15 0-15,2-4-4 16,12 1-8-16,2 7 10 0,-1 14-7 15,5 13 8 1,-1 17-14-16,-2 13 6 0,-5 0 9 16,-2 20-22-16,-4 18 22 15,-7 0 28-15,-9 0-11 16,-10-5 17-16,0-5-18 16,0-11 4-16,-23-9-5 15,3-8 1-15,0 0-10 16,5-4 8-16,4-13-14 15,5 2 43-15,3 4-43 16,3 2 14-16,0 9-14 16,3 0-12-16,17 3 7 15,6 25 5-15,0 3 11 16,1 4 30-16,-1 0-41 16,0-5 0-16,0-6 0 0,4-9-3 15,2-13-49-15,10-2-185 16,-5-2-510-16,-4-20-1310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27:06.02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614 0 1652 0,'0'0'301'0,"0"0"-232"15,0 0 53-15,0 0 104 16,0 0-30-16,0 0-104 16,-219-24-34-16,137 93-4 15,0 16 57-15,3 16-53 16,14 4-4-16,16 8-2 15,23-8-21-15,22-5-31 16,4-5-2-16,30-18 2 16,29-13 0-16,16-19-46 15,13-22-44-15,7-20-31 16,1-3 20-16,-15-41 34 0,-15-18 31 16,-23-18 36-16,-20-15 76 15,-20-8 0-15,-3-3 39 16,-23 2-39-16,-17 15-43 15,-2 15-33-15,5 25-61 16,21 40-163-16,10 6-366 16,6 4-916-16</inkml:trace>
  <inkml:trace contextRef="#ctx0" brushRef="#br0" timeOffset="460">1115 141 2061 0,'0'0'572'0,"0"0"-410"0,0 0-141 15,0 0 73-15,0 0 110 16,-40 230-107-16,24-141-35 16,6 2-43-16,4-5-8 15,3-6-11-15,3-15 0 16,0-16 0-16,0-12-12 15,0-12 12-15,0-16-30 16,0-9 15-16,0-3-35 16,23-39 8-16,12-16-7 15,18-20-8-15,19-6 15 0,13-2-67 16,13 4 28-16,-2 14 54 16,-11 18-11-16,-20 14 38 15,-25 19 22-15,-28 11 29 16,-12 6 100-16,-26 10-63 15,-39 22-12-15,-14 9 25 16,-12 6-44-16,6 0 26 16,12-2-24-16,21-5-29 15,25 2 22-15,24-1-52 16,3-3 0-16,27 4 26 16,25-2-25-16,13-2-2 15,3 1-29-15,34 17-90 16,-17-11-184-16,-9-5-799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27:04.65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15 1612 0,'0'0'241'0,"0"0"-143"15,0 0-27-15,0 0 106 16,0 0 69-16,0 0-78 15,181 59-46-15,-149 40 7 16,-2 14-59-16,-7 5-19 16,0-3 1-16,-3-12-28 15,-1-12 12-15,4-17-36 16,0-18 0-16,6-22 9 0,7-21-9 16,7-13-12-1,7-38 11-15,5-36-9 0,7-26-2 16,0-18-37-16,-6-15 4 15,-16 7 21-15,-14 11-116 16,-20 20-106-16,-6 36-298 16,0 27-1116-16</inkml:trace>
  <inkml:trace contextRef="#ctx0" brushRef="#br0" timeOffset="187">164 545 2338 0,'0'0'509'0,"0"0"-442"0,0 0-54 15,0 0 85-15,0 0 24 16,216-15-90-16,-97 2-32 16,31 9-81-16,-32 4-152 15,-27 0-514-15</inkml:trace>
  <inkml:trace contextRef="#ctx0" brushRef="#br0" timeOffset="635">1448 456 2533 0,'0'0'275'0,"0"0"-269"0,0 0-6 16,0 0 136-16,203-40-24 16,-160 49-100-16,-14 29 2 15,-13 9-13-15,-16 14 0 16,0 4 15-16,-33 4-5 16,-10-4-4-16,1-10-7 15,7-11-4-15,8-11-2 16,11-16-15-16,16-13-67 15,0-4-71-15,29-24-158 16,30-23-33-16,16-14 90 16,7-8-303-16,-3 2-168 0,-17 5 731 15,-19 11 252-15,-21 17 491 16,-19 12-266-16,-3 17-12 16,0 5-162-16,-15 8-146 15,-18 33-30-15,-4 15-1 16,6 9-20-16,3 4 15 15,19-4-70-15,9-10-42 16,0-8-9-16,37-15-12 16,54-13-102-16,-6-15-164 15,-6-4-658-15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27:16.73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20 0 2626 0,'0'0'499'15,"0"0"-499"-15,0 0-22 16,0 0 22-16,0 0 82 16,170 15-53-16,-108-2-29 15,3-2-20-15,7 24-124 16,-16 3-351-16,-20-5-248 0</inkml:trace>
  <inkml:trace contextRef="#ctx0" brushRef="#br0" timeOffset="163">0 492 2721 0,'0'0'383'0,"0"0"-295"15,0 0-5-15,187 7-37 16,-25-1-46-16,-18-2-153 16,-8 1-893-16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27:15.77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15 434 2526 0,'0'0'454'0,"0"0"-447"16,0 0-14-16,0 0 14 15,0 0 19-15,217 4-26 16,-125 3-92-16,-13 2-255 16,-22-3-296-16</inkml:trace>
  <inkml:trace contextRef="#ctx0" brushRef="#br0" timeOffset="178">0 708 620 0,'0'0'1989'0,"0"0"-1722"0,0 0-228 15,0 0-24-15,0 0-14 16,190 13-1-16,-76-13-40 16,-15 0-266-16,-14-2-381 0</inkml:trace>
  <inkml:trace contextRef="#ctx0" brushRef="#br0" timeOffset="494">969 419 2232 0,'0'0'99'16,"0"0"-99"-16,0 0 0 15,163-165 38-15,-116 112 100 16,-5 3-74-16,-10 2-25 16,-6 10 33-16,-12 5 54 15,-8 14 57-15,-6 12-50 16,0 1-33-16,0 6-20 16,0 15-40-16,-10 35-4 15,-6 11 4-15,-7 22-40 16,3 4 24-16,4 3-24 0,0-4-2 15,6-1 1 1,10 8-106-16,0-15-214 0,0-24-516 16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27:09.81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756 805 1377 0,'0'0'279'15,"0"0"-200"-15,0 0-46 16,0 0 64-16,0 0 57 0,0 0-36 16,-6 0-31-16,-7-1 7 15,-3-10-14-15,-6-2 47 16,-1 4 9-16,-5 3-42 16,3 6 9-16,-1 0-66 15,0 0 3-15,-1 30-20 16,7 14-2-16,0 15-11 15,8 18 1-15,9 9 4 16,3 10-2-16,0 11 4 16,0-2-14-16,6 1 1 15,8 4-1-15,-5-10 0 16,2-3 0-16,-5-6 1 16,-6-10-1-16,0-10-4 0,0-17 4 15,-23-3 10-15,-14-18-9 16,-2-7 29-16,-4-12 39 15,1-8 6-15,-1-6 13 16,7 0-70-16,4-3-7 16,6-14 11-16,9 2-21 15,7 4-2-15,10-2-32 16,17 5-151-16,22 2-348 16,7 0-552-16</inkml:trace>
  <inkml:trace contextRef="#ctx0" brushRef="#br0" timeOffset="1537">0 2734 1657 0,'0'0'241'16,"0"0"-55"-16,0 0-111 0,0 0 66 16,0 0 16-1,0 0-25-15,0 0-11 0,53-12-61 16,-7 12-25-16,2 0-30 16,9 0 1-16,2 0-12 15,23 12-154-15,-14 0-395 16,-9-10-1364-16</inkml:trace>
  <inkml:trace contextRef="#ctx0" brushRef="#br0" timeOffset="2068">1127 2463 1825 0,'0'0'237'16,"0"0"-187"-16,0 0 37 15,0 0 82-15,-79 197-33 16,36-150-72-16,-2-6-50 16,-7-8 27-16,2-10-30 15,5-11 34-15,5-12 35 16,11 0-52-16,3-18-5 15,13-23-10-15,7-2-13 0,6-11 0 16,0-5-11-16,15 6 11 16,15 10-4-16,-1 1 4 15,4 12-14-15,2 15 13 16,2 7 1-16,-1 8 10 16,4 0-8-16,-1 14-2 15,-1 19 49-15,2 8-26 16,-1 3-7-16,-2 2 8 15,2-6-23-15,4-6 33 16,-1-3-34-16,7-10 0 16,1-21 4-16,-2 0-4 15,1 0 0-15,-6-33-23 16,-10-8 23-16,-10-4-3 0,-17-8 3 16,-6-3 0-1,-9 10 45-15,-34 4-10 0,-13 3-2 16,-9 13-33-16,-4 5 0 15,-13-3-74-15,17 10-306 16,15-1-980-16</inkml:trace>
  <inkml:trace contextRef="#ctx0" brushRef="#br0" timeOffset="2989">730 126 1243 0,'0'0'302'0,"0"0"-181"16,0 0-1-16,0 0 0 15,0 0 32-15,0 0-14 16,0 0-36-16,-94 120-23 16,58-95-4-16,-4-5 16 15,-5 4 1-15,2-7-72 16,1 1 32-16,2-5-28 0,4-5-9 16,10-8 1-16,6 0-15 15,7 0 8-15,10-21 0 16,3-5-9-16,0-7-31 15,7-5-16-15,19-1 22 16,6 2 25-16,1 1-22 16,7 3 22-16,-4 7-1 15,2 2-13-15,-4 7 10 16,-1 6 2-16,-1 11-5 16,-3 0 7-16,-2 0 0 0,-1 17 7 15,3 6-1 1,1 10-6-16,-1-1 0 0,4 1 4 15,2-5-2-15,5 2-2 16,-4-3 7-16,1-7-5 16,-5-2-2-16,1-7-15 15,-1-2 3-15,1-9-22 16,-4 0-30-16,-1 0 25 16,-6-23 14-16,-5 2 25 15,-11-4 0-15,-6-3 10 16,0-1 7-16,-20-3 42 15,-16-5-26-15,-10 9 38 0,-7-2-45 16,-5 4 9 0,2 8-15-16,5 9-19 0,8 9-2 15,10 21-27-15,10 26-176 16,9 3-357-16</inkml:trace>
  <inkml:trace contextRef="#ctx0" brushRef="#br0" timeOffset="3537">2204 1095 1476 0,'0'0'274'15,"0"0"-166"-15,0 0 15 16,0 0 110-16,0 0-11 0,0 0-48 16,0 0-104-16,-82-129-20 15,42 129-8-15,-2 0-5 16,-7 15 47-16,3 17-50 15,4 24 1-15,2 18 51 16,15 20-53-16,8 8-6 16,8 11-18-16,9 2-7 15,0-5 4-15,0-5-6 16,12-14 0-16,2-13-8 16,-5-17-13-16,-2-11-100 0,-4-18-143 15,-3-24-217-15,0-8 106 16,-10 0-1353-16</inkml:trace>
  <inkml:trace contextRef="#ctx0" brushRef="#br0" timeOffset="3706">1566 1587 1664 0,'0'0'291'0,"0"0"-199"15,0 0 58-15,0 0 68 16,0 0-125-16,187 25-61 15,-119-21-32-15,3-4-51 16,28 0-171-16,-20 0-171 16,-14-11-1398-16</inkml:trace>
  <inkml:trace contextRef="#ctx0" brushRef="#br0" timeOffset="3952">2734 889 2016 0,'0'0'379'0,"0"0"-287"15,0 0 63-15,0 0 88 16,0 0-110-16,-196 151-63 16,153-59-49-16,7 13 2 15,10 4 43-15,14 3-54 16,12 0-6-16,0-5 12 0,6-11-18 15,26-8-38 1,30-8-101-16,-9-24-377 0,-7-20-197 0</inkml:trace>
  <inkml:trace contextRef="#ctx0" brushRef="#br0" timeOffset="4202">2750 1375 1935 0,'0'0'363'0,"0"0"-216"15,0 0-122-15,0 0 111 16,0 0 80-16,0 0-56 16,0 0-69-16,131 136-21 0,-95-89-53 15,4-2-4-15,-4-2-1 16,-4 1-12-16,2-3-52 15,-5-2-118-15,7 6-141 16,-7-19-265-16,-9-8-499 0</inkml:trace>
  <inkml:trace contextRef="#ctx0" brushRef="#br0" timeOffset="4393">3115 1355 1971 0,'0'0'519'16,"0"0"-442"-16,0 0-54 16,0 0 144-16,-155 185 0 0,112-113-104 15,7-5-45-15,7-9-18 16,12-13-41-16,11-12-110 16,6-27-202-16,17-6-216 15,12-6-1233-15</inkml:trace>
  <inkml:trace contextRef="#ctx0" brushRef="#br0" timeOffset="4643">3209 981 2201 0,'0'0'471'0,"0"0"-452"0,0 0 18 16,0 0 24-16,0 0 54 15,138 173-56-15,-106-88-53 16,2 11 4-16,-6 1 2 16,3-3 9-16,-5 0 28 15,-10-9-47-15,-13-2-2 16,-3-12-2-16,0-4-159 16,-13-16-175-16,-7-10-269 15,3-23-1255-15</inkml:trace>
  <inkml:trace contextRef="#ctx0" brushRef="#br0" timeOffset="5114">4237 1499 2177 0,'0'0'359'0,"0"0"-266"15,0 0-81-15,0 0 130 16,0 0 34-16,0 0-111 16,-187 3-31-16,142 38-33 15,5 13-1-15,15-2 28 0,5 7-28 16,17-6-1 0,3 1-1-16,0-4-54 0,26-9 6 15,5-12-110-15,9-13-47 16,7-16-17-16,-1 0-51 15,-1-33 81-15,-2-26-32 16,-11-18 9-16,-8-15 86 16,-15-13 131-16,-9-13 118 15,0-1 104-15,0 8-30 16,-3 17 23-16,-8 22 36 16,2 29-40-16,6 24 8 15,0 19-92-15,3 25-99 16,0 36 55-16,0 28-10 15,0 23-16-15,0 5 25 16,0 4-46-16,0-9-10 0,9-15-26 16,8-12-29-1,6-14-56-15,19-19-261 0,-2-18-369 16,-8-25-733-16</inkml:trace>
  <inkml:trace contextRef="#ctx0" brushRef="#br0" timeOffset="5335">4659 1452 2009 0,'0'0'481'0,"0"0"-437"16,0 0-2-16,0 0 144 16,0 0 68-16,0 0-175 15,181 192-56-15,-135-134 8 0,-1 1-31 16,4-5 1-16,-4-14-1 15,-1-5-56-15,-9-11-126 16,-4-18-296-16,-12-6-111 16,-9 0-1161-16</inkml:trace>
  <inkml:trace contextRef="#ctx0" brushRef="#br0" timeOffset="5515">5030 1432 1722 0,'0'0'396'0,"0"0"-212"16,0 0-98-16,0 0 152 16,0 0 8-16,-99 180-146 15,60-105-64-15,-1 11-33 0,-2 0-3 16,5-7-46-16,11-5-199 16,7-21-371-16,10-20-877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27:17.75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852 641 1280 0,'0'0'379'0,"0"0"-183"16,0 0-121-16,0 0 22 15,0 0 71-15,0 0-24 16,0 0-20-16,-82-144-67 16,55 135-1-16,-5 7 31 15,-8 2-23-15,-2 8-22 16,-1 26-1-16,1 18-26 16,2 15 20-16,7 19-34 15,4 14-1-15,12 10 18 16,8 4-18-16,6 4 0 0,3 2-6 15,0-2 6-15,0 0-12 16,6-15 12-16,8-2 0 16,-5-16-1-16,-6-6-3 15,-3-7-3-15,0-11 6 16,-12-5 2-16,-25-17 11 16,-5-10 0-16,-11-11 2 15,-2-11 30-15,-4-7-11 16,0 0-33-16,7-25-9 15,12-15-112-15,15 6-207 16,14-3-832-16</inkml:trace>
  <inkml:trace contextRef="#ctx0" brushRef="#br0" timeOffset="1746">521 2593 1386 0,'0'0'392'0,"0"0"-271"16,0 0-90-16,0 0-5 0,0 0 36 16,0 0-2-1,55-86-54-15,-19 47 0 0,4-8 7 16,-7 6-1-16,-7 12 66 15,-10 1 42-15,-3 11-6 16,-10 11-9-16,-3 6 4 16,0 0-23-16,0 27 40 15,0 23-38-15,0 15-27 16,-9 15 9-16,-2-2-52 16,5 8 8-16,3-15-8 15,3-6-17-15,0-13 3 16,0-4-4-16,0-16-115 15,0-11-207-15,0-9-582 0</inkml:trace>
  <inkml:trace contextRef="#ctx0" brushRef="#br0" timeOffset="2492">1133 43 1681 0,'0'0'233'0,"0"0"-152"16,0 0-20-16,0 0 84 16,0 0 56-16,0 0-145 15,0 0-42-15,102-38 16 16,-48 35-30-16,6 1-5 15,-4 2 5-15,-11 0 1 16,-11 0-1-16,-19 20 0 16,-15 10 0-16,-3 5-2 15,-37 12 3-15,-14 1-1 16,-5 1 9-16,-1-8 0 16,18-8 27-16,13-12-36 15,15-12 0-15,14-7-1 16,0 0-28-16,29 2-8 0,18-1 18 15,5 3-33-15,7 2 25 16,-7 8-42-16,-5 3 27 16,-18 9 42-16,-13 5-19 15,-16 1 9-15,-3 7 10 16,-39 1 68-16,-17-8 52 16,-10-6-48-16,-1-8 21 15,5-10 23-15,16-7-48 16,16-3-68-16,27 0-37 15,6 0-290-15,0-13-642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27:27.93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218 123 1818 0,'0'0'251'0,"0"0"-170"15,-93 160 34-15,56-47 135 16,0 4-5-16,11 9-66 15,10 12-76-15,16-16 21 16,0 3-73-16,19-12-34 0,27-16 2 16,13-20-19-1,9-16-73-15,31-19-107 0,-17-12-290 16,-14-29-201-16</inkml:trace>
  <inkml:trace contextRef="#ctx0" brushRef="#br0" timeOffset="479">529 297 2356 0,'0'0'291'15,"0"0"-290"-15,0 0 4 16,0 0 126-16,166-73-4 0,-110 73-36 15,3 0-90-15,-10 20 19 16,-9 19 36-16,-18 0-45 16,-14 7 4-16,-8 7-2 15,-14-1-13-15,-25-4 11 16,-4-6-11-16,4-13 0 16,7-9 1-16,12-7 8 15,9-7-9-15,11-6 0 16,0 0-13-16,3 0-5 15,25 0-24-15,7 0 18 16,4 0 12-16,1 0-9 16,-1 33-4-16,-7-2 17 0,-5 16 8 15,-10 6-4 1,-11 0 22-16,-6 0-9 0,0-3 52 16,-36-2-33-16,-13-10 20 15,-13-5 9-15,-3-7-9 16,-1-17 38-16,10-3-48 15,8-6-23-15,14 0 15 16,8 0-30-16,16-6-43 16,10-18-126-16,19 7-397 15,15-4-490-15</inkml:trace>
  <inkml:trace contextRef="#ctx0" brushRef="#br0" timeOffset="677">1138 828 2522 0,'0'0'371'0,"0"0"-300"16,0 0 21-16,0 0 25 16,171-17-79-16,-126 17-38 15,-2 0-161-15,-1 17-122 16,-5 1-408-16,-15 3-1263 0</inkml:trace>
  <inkml:trace contextRef="#ctx0" brushRef="#br0" timeOffset="920">1681 566 2029 0,'0'0'625'0,"0"0"-563"0,0 0-33 16,0 0 219-16,0 0-78 16,0 0-60-16,0 0-100 15,158 117-2-15,-122-76 7 16,-1 4-15-16,-2-6 0 16,-4-11-12-16,-3 3-67 0,-2-12-65 15,-11-6-332 1,-3-7-137-16,-7-6-611 0</inkml:trace>
  <inkml:trace contextRef="#ctx0" brushRef="#br0" timeOffset="1125">1969 519 2172 0,'0'0'326'0,"0"0"-243"15,0 0 111-15,0 0 60 16,-39 149-155-16,7-80-47 16,-8 2-44-16,-2-3-9 15,-1-3 1-15,-2 6-190 16,11-19-449-16,8-14-699 0</inkml:trace>
  <inkml:trace contextRef="#ctx0" brushRef="#br0" timeOffset="1515">2117 0 2213 0,'0'0'243'0,"0"0"-210"16,0 0-19-16,0 0 219 16,0 0-82-16,0 0-75 15,0 0-24-15,186 212-41 16,-123-139 26-16,-1 13 21 15,0 4-22-15,-13 6 20 16,-10-2-49-16,-19 3-4 16,-20-9 25-16,0-2-28 15,-23-3-1-15,-19-18-40 16,-12-4-58-16,-17 4-104 0,12-15-325 16,10-15-236-16</inkml:trace>
  <inkml:trace contextRef="#ctx0" brushRef="#br0" timeOffset="2082">3054 574 1719 0,'0'0'310'0,"0"0"-270"16,0 0 151-16,0 0 134 15,0 0-119-15,0 0-81 16,0 0-74-16,-181 74 21 16,132-33 1-16,7 5-71 15,8-6-1-15,12 0 11 16,12-3-5-16,10-3-14 15,0-1-22-15,10-11-20 16,18-5-33-16,9-9-57 16,2-8 57-16,4 0 10 15,-1-28 26-15,-5-16 15 16,-5-10-44-16,-5-11 72 0,-12-15-7 16,-1-8 20-16,-5-6 1 15,-4 0 27-15,-5 1 14 16,3 11 36-16,-3 16 5 15,0 18 32-15,0 18 13 16,0 21-50-16,3 9-19 16,3 9-21-16,1 41-22 15,-1 18 56-15,0 17-52 16,-6 16 6-16,0 8 12 16,0-3-27-16,0-1-21 15,0-10 2-15,0-9 4 16,0-13-8-16,0-20 2 15,7-12-61-15,6-8-71 16,18-21-235-16,-9-6-412 16,1-6-865-16</inkml:trace>
  <inkml:trace contextRef="#ctx0" brushRef="#br0" timeOffset="2316">3331 664 2324 0,'0'0'580'0,"0"0"-531"16,0 0 17-16,0 0 163 15,0 0-112-15,174 31-48 16,-132 3-24-16,1 6-45 16,-1-1 1-16,-5-7-1 15,-5 1-5-15,-5-7-29 0,-7-3-105 16,-8-4-179-16,-5-5-323 15,-4-10-327-15</inkml:trace>
  <inkml:trace contextRef="#ctx0" brushRef="#br0" timeOffset="2483">3757 513 2465 0,'0'0'545'15,"0"0"-502"-15,0 0 43 16,-128 179 74-16,77-94-103 0,-9 5-57 16,-19 30-27-16,11-22-174 15,9-16-667-15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1:19.87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419 212 1691 0,'0'0'351'0,"0"0"-214"0,0 0-75 15,0 0 9 1,0 0 114-16,0 0-35 16,9 0-68-16,-4 0 21 0,-5 0 30 15,0 0-43-15,0 4 33 16,0 13-59-16,0 12-8 15,0 19 21 1,0 19-26-16,0 17-1 0,0 9-16 16,-11 10-5-16,2-3 23 15,-4 0-46-15,6-8 3 16,-3-8 5-16,7-8-14 16,-3-16 10-16,3-5-10 15,3-15 0-15,-5-7-1 16,5-7-28-16,0-11-103 15,0-15-124-15,11 0-467 0,2-9-860 16</inkml:trace>
  <inkml:trace contextRef="#ctx0" brushRef="#br0" timeOffset="570">0 342 1607 0,'0'0'317'0,"0"0"-206"16,0 0 46-1,0 0 134-15,0 0-125 0,0 0-76 16,0 0 1-16,72-112-3 15,-42 83 2-15,2-1-22 16,4 0-36-16,4 4 50 16,-4 0-64-16,4 4 3 15,-2 3 29-15,4 4-35 16,2 0 10-16,2 6-16 16,2 7-8-16,6-3 42 15,0 5-43-15,5 0 0 16,-2 7 31-16,-3 11-23 15,-4 9 0-15,-7-1-8 16,-8 6 0-16,-5 1 29 16,-7 2-29-16,-6 3 0 0,-11 3 14 15,-6 1-14 1,0-1 0-16,-26 5 5 0,-24 0 2 16,-15 1 32-16,-17 0-38 15,-7-3-1-15,1-8 65 16,6-10-38-16,11-9 0 15,12-11 0-15,16-6-18 16,10 0 37-16,13 0-46 16,11 0 0-16,6-3-16 15,3-2 2-15,0 2-85 16,3 3-73-16,39 0-298 16,1 0-220-16,0 0-1428 0</inkml:trace>
  <inkml:trace contextRef="#ctx0" brushRef="#br0" timeOffset="920">1408 855 2488 0,'0'0'590'0,"0"0"-563"16,0 0-10-16,0 0 154 16,0 0-141-16,0 0-30 15,0 0-304-15,79-34-831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27:24.77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1245 1835 0,'0'0'316'16,"0"0"-185"-16,0 0-110 15,0 0 31-15,0 0 69 16,0 0-29-16,94-15-51 15,-27-8-41-15,10-6-12 0,2-10-20 16,3-10-36-16,-10-12-17 16,-10 0-51-16,-12 3 74 15,-24-1 62-15,-13 0 6 16,-13 8 83-16,0 10 38 16,-24 9-17-16,-8 11 35 15,-4 9 11-15,-4 12-18 16,5 0-50-16,-4 27-87 15,-1 26 20-15,7 24-3 16,4 13-17-16,6 11-1 16,10 7 9-16,10-1-9 15,3-10 0-15,0-11 0 16,0-12 0-16,0-16 0 0,0-17 6 16,0-11-11-16,0-9 6 15,0-19-1-15,0-2 30 16,0 0-29-16,3-23-2 15,7-15-14-15,5-12-12 16,16-6 15-16,8 0-5 16,7 9-13-16,2 3 11 15,3 11-41-15,-6 16 14 16,-5 12 29-16,-15 5-8 16,-8 5 24-16,-14 24 2 15,-3 9 30-15,-13-3 26 16,-24 4-46-16,-8-7 11 15,-4-8 16-15,6-3-12 0,1-19 28 16,8-2-52-16,12 0 14 16,5 0 14-16,14 0-30 15,3 0-7-15,0 0 6 16,14 0-38-16,18 0 31 16,4 0 1-16,10 24 7 15,-4 2 4-15,1 1-4 16,-7 5 0-16,0 1-1 15,-7-6 2-15,-1-8-2 16,1-4-124-16,2-15-171 16,0 0-285-16,-11 0-692 0</inkml:trace>
  <inkml:trace contextRef="#ctx0" brushRef="#br0" timeOffset="282">1433 306 2022 0,'0'0'480'16,"0"0"-422"-16,0 0 77 15,-153 203 82-15,100-91-36 16,7 15-66-16,10 11-62 0,18 3 14 15,13-7-43 1,5-11-11-16,8-17-4 0,24-9-9 16,10-17-15-16,8-15-68 15,28-4-108-15,-9-11-295 16,-14-22-269-16</inkml:trace>
  <inkml:trace contextRef="#ctx0" brushRef="#br0" timeOffset="730">1928 888 1684 0,'0'0'370'16,"0"0"-314"-16,0 0 130 0,0 0 126 16,0 0-108-1,0 0-25-15,0 0-104 0,157 202-18 16,-118-137 12-16,4 0-54 16,-1-7-2-16,-2-5-13 15,-4-9-9-15,-7-5 9 16,0-7-89-16,-5-3-117 15,-8-6-252-15,-6-8-266 16,-4-9-948-16</inkml:trace>
  <inkml:trace contextRef="#ctx0" brushRef="#br0" timeOffset="963">2455 878 2126 0,'0'0'346'16,"0"0"-234"-16,0 0 8 15,0 0 97-15,-124 188-74 16,78-108-122-16,-1 0 3 16,5-11-24-16,4-4 0 15,7-11-7-15,12-7-110 16,10-14-116-16,6-8-245 15,3-13-364-15</inkml:trace>
  <inkml:trace contextRef="#ctx0" brushRef="#br0" timeOffset="1451">2547 108 789 0,'0'0'1403'0,"0"0"-1244"15,0 0-115-15,0 0-11 16,167-103 90-16,-119 103 1 16,-5 0-71-16,-7 30-5 15,-13 13-48-15,-15 7 13 0,-8 11 31 16,-11-3-44-16,-18-5 18 15,-1-16-10-15,4-4-8 16,6-11 39-16,14-16-38 16,6-6 14-16,0 0 29 15,0 0-44-15,12-13 0 16,16-8-1-16,0 10 1 16,9 5-17-16,-2 6 5 15,4 0 12-15,-2 14-10 16,-8 19 11-16,-2 2-1 15,-12 3 1-15,-4 0-1 16,-8 0 54-16,-3-1-31 16,-3-7 8-16,-31-5 36 15,-4-4-31-15,-12-2-16 16,-1-15 19-16,1-4-32 0,7 0 8 16,14 0-15-16,9 0-69 15,20 0-122-15,0 0-453 16,0 0-946-16</inkml:trace>
  <inkml:trace contextRef="#ctx0" brushRef="#br0" timeOffset="1994">3201 1272 2043 0,'0'0'486'0,"0"0"-478"16,0 0 41-16,0 0 128 15,0 0 2-15,175-59-114 16,-95 44-53-16,2 3 1 15,-3 6-13-15,-7 6-43 16,-6 4-144-16,-20 19-386 0,-17 0-234 0</inkml:trace>
  <inkml:trace contextRef="#ctx0" brushRef="#br0" timeOffset="2196">3493 943 2078 0,'0'0'493'16,"0"0"-444"-16,0 0 30 15,0 0 116-15,-3 157-121 16,3-85-52-16,0-6-22 0,0 6-58 16,0-7-108-16,0 2-175 15,6-15-307-15,4-15-1055 0</inkml:trace>
  <inkml:trace contextRef="#ctx0" brushRef="#br0" timeOffset="2495">4220 956 1612 0,'0'0'302'0,"0"0"-138"15,88-152 145-15,-62 99 3 0,-9 11-58 16,-11 12-127-16,-3 17-31 16,-3 6 38-16,0 7-58 15,0 9-57-15,0 32 11 16,0 21-15-16,0 18-7 16,-9 12-8-16,-5-8 1 15,5 2 28-15,-2-7-29 16,5-11-30-16,0-9 3 15,-1-10-70-15,4-7-62 16,0 3-179-16,0-19-299 16,0-13-219-16</inkml:trace>
  <inkml:trace contextRef="#ctx0" brushRef="#br0" timeOffset="2819">4515 364 2300 0,'0'0'360'0,"0"0"-290"16,0 0-46-16,0 0 156 16,182 36-36-16,-129 14-47 15,-7 3-89-15,-1 18-7 16,-5 5 26-16,-7 14-26 0,-7-4-2 15,-9 12 1 1,-8-1 0-16,-9-3-6 0,0-5-1 16,-26-2-32-16,-7-18 30 15,1-9-60-15,1-14-27 16,6-10-64-16,8-10-44 16,2-8-68-16,-5-18-23 15,3 0-36-15,1 0-1319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27:35.88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15 39 1335 0,'0'0'314'0,"0"0"-206"16,0 0 75-16,0 0 111 16,0 0-41-16,0 0-31 15,0 0-65-15,-15-39-27 16,15 39-26-16,0 0-90 16,9 0 17-16,24 0-13 15,16 0-16-15,16 4-4 16,11 8-22-16,2 2-121 15,11 6-91-15,-20 1-301 16,-24-3-131-16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27:36.07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2060 0,'0'0'461'0,"0"0"-417"16,0 0-26-16,0 0-10 15,0 0 111-15,0 0-4 16,0 0-115-16,305 39-27 16,-177-39-179-16,-11 0-606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30:07.79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0 687 2027 0,'0'0'173'15,"0"0"-150"-15,0 0-21 16,173-23 20-16,-108-8 18 16,5-7-40-16,-8-6-50 15,-7-6 49-15,-13-9 0 16,-11-6 1-16,-16-2 99 16,-10-7-9-16,-5 7 44 15,0 5-3-15,-14 14 24 16,-9 13 22-16,0 11-73 0,1 18-9 15,2 6-8-15,-3 12-87 16,0 41 12-16,4 21 1 16,-4 23-11-16,6 12 32 15,3 3-34-15,2 0 0 16,5-8 0-16,1-14 1 16,3-13-1-16,-5-15 0 15,5-15 8-15,0-14-17 16,0-16 9-16,0-11 0 15,3-6 36-15,0 0-35 16,0-23-2-16,0-19-6 16,9-12-44-16,21-4 49 15,5-3-83-15,12 8 0 0,2 9 46 16,3 11-90 0,-2 18 4-16,-8 15 56 0,-10 0 11 15,-12 6 56-15,-10 22 4 16,-7-7 16-16,-3 4 79 15,0-1-15-15,-28-6-9 16,-12-6 9-16,-10-1-44 16,-2-5 44-16,-4-4-59 15,11-2-22-15,2 0 53 16,14 0-54-16,13 0 1 16,5 0 2-16,11 4 14 15,0 10-34-15,7 10 5 16,22 8 12-16,5 4 2 15,8 2-2-15,1-6-12 16,-1 0 11-16,4-7-65 16,2-2-36-16,25-6-203 0,-10-1 63 15,-12-12-382-15</inkml:trace>
  <inkml:trace contextRef="#ctx0" brushRef="#br0" timeOffset="199">1309 729 1696 0,'0'0'1032'16,"0"0"-894"-16,0 0-122 0,0 0-16 16,200 3 26-16,-134 3-26 15,-4 2-113-15,6 13-70 16,-15-4-312-16,-21-3-516 0</inkml:trace>
  <inkml:trace contextRef="#ctx0" brushRef="#br0" timeOffset="385">1165 1148 1277 0,'0'0'1462'0,"0"0"-1279"0,0 0-103 16,0 0-53-16,226 16 8 16,-138-13-35-16,36 6-49 15,-22-1-278-15,-14-2-464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30:06.55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79 237 2068 0,'0'0'347'15,"0"0"-332"-15,0 0-6 16,182 0 71-16,-89 0-69 16,12 0-11-16,3 0 0 15,16 21-110-15,-33-6-150 16,-25 2-292-16</inkml:trace>
  <inkml:trace contextRef="#ctx0" brushRef="#br0" timeOffset="455">0 361 2076 0,'0'0'468'16,"0"0"-457"-16,0 0-11 15,0 0 126-15,187 53-83 16,-99-45-7-16,3-2-36 15,8-3-57-15,-3-3 14 16,-8 0-105-16,-9 0-39 16,-14-20 25-16,-16-4 18 0,-21-6 84 15,-14-5 60-15,-14-3 70 16,0-7 114-16,-29-1 22 16,-10-2-53-16,-1 7 32 15,1 2-21-15,10 10-40 16,6 8-25-16,10 9-38 15,13 9 13-15,0 3-74 16,19 13-6-16,21 26-15 16,11 10 21-16,3 10 0 15,-6 3-1-15,-5 1 12 16,-14 2-20-16,-13-1 9 16,-13-9 0-16,-3-2-3 15,-9-3 3-15,-36-6 0 0,-9-8 4 16,-8-7 8-16,8-8-24 15,6-15-85-15,20-6-187 16,18 0-443-16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30:03.36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737 236 1295 0,'0'0'289'0,"0"0"-167"16,0 0 20-16,0 0 48 15,0 0 45-15,0 0-96 16,0-73-53-16,0 55 30 15,0 0-41-15,0-3-5 16,-8 1 18-16,-4 3-15 16,-8-5 42-16,-10 8-61 15,-2-1-14-15,-14 5 47 16,-4 4-85-16,-2 6 13 16,-4 0-15-16,5 6 15 15,-3 19-6-15,3 11-9 16,5 5 0-16,4 6-6 15,5 6 6-15,7 5 0 0,7 4-6 16,8 1 12-16,7 2 1 16,8-7-7-16,0 1 0 15,0-10 5-15,20-1-5 16,14-10 0-16,5-5-1 16,13-14-35-16,7-6 21 15,3-13-51-15,0 0 9 16,-5 0 55-16,-15-17-72 15,-13-4 52-15,-15 0 22 16,-14-2 30-16,-11-3 90 16,-31-2-78-16,-21 4-3 15,-5 5 49-15,-8 7-86 0,2 6 4 16,4 6-6 0,18 0 9-16,10 0-29 0,11 18 1 15,19 1-88-15,12 5-62 16,0 16-176-16,29-9-238 15,4-7-325-15</inkml:trace>
  <inkml:trace contextRef="#ctx0" brushRef="#br0" timeOffset="556">1371 56 2082 0,'0'0'352'16,"0"0"-251"-16,0 0 21 16,0 0 25-16,-180-32 19 15,142 32-9-15,-2 6-135 16,7 17-21-16,7 10-2 15,6 8 8-15,10 3-11 16,10 3 4-16,0 3 0 16,10 4-6-16,22-4 6 15,12-3-10-15,8-2 9 16,4-8 2-16,2 2-33 16,1-7 28-16,-6-6 4 0,-7 0-17 15,-10-5 17-15,-16 1 0 16,-11-2 0-16,-9 1 11 15,0 5 40-15,-33 7-51 16,-16-4 1-16,-10 1 51 16,1-7-51-16,2-8-1 15,7-8 24-15,13-7-12 16,13-10 18-16,12-32-30 16,11-15-36-16,0-18 36 15,31-20-66-15,14-5 30 16,11 1 4-16,-4 7 23 15,-6 13-16-15,-10 16 23 16,-10 20 2-16,-12 13 54 0,-11 21-47 16,-3 9-14-16,0 27-68 15,-17 15-529-15,-3 6-309 0</inkml:trace>
  <inkml:trace contextRef="#ctx0" brushRef="#br0" timeOffset="1016">114 1166 2016 0,'0'0'330'15,"0"0"-192"-15,0 0-43 16,0 0 135-16,0 0-43 16,0 0-139-16,0 0-14 15,108-18 42-15,-49-1-32 16,9 4 47-16,5 1-91 15,9-2 0-15,3 8 21 16,9 6-15-16,8 2-6 16,6 0 0-16,7 0 10 15,-1 0-26-15,-6 0 11 0,-6 4-5 16,-17 2-14-16,-17 1 19 16,-15-5 5-16,-13 0-9 15,-14-2 18-15,-10 0-25 16,-3 5-41-16,-6-4-111 15,-7 18-153-15,0 2-387 16,0 0-1043-16</inkml:trace>
  <inkml:trace contextRef="#ctx0" brushRef="#br0" timeOffset="1742">858 1506 2002 0,'0'0'379'16,"0"0"-379"-16,0 0-44 16,0 0 44-16,0 0 104 15,0 0-24-15,196 0-80 16,-128 0 0-16,-2 0-1 15,-7 0 1-15,-11 2 0 16,-17-2 0-16,-11 0 11 0,-20 4 24 16,0-4 25-16,-3 0 80 15,-31 0-22-15,-11 0-93 16,-15 0-11-16,-2 0 35 16,-3 0-34-16,2 0 51 15,4 0-51-15,8-6 7 16,5 4 50-16,10 2-49 15,2 0 1-15,11 0 5 16,4 4-28-16,-1 17 36 16,8 6-37-16,-2 5 0 15,5 5 62-15,1-3-62 16,5 1 8-16,0-9 8 16,3-1-16-16,0-5 34 15,0-4-34-15,0-6 0 16,3 5-15-16,17-5 24 0,3 1-9 15,10-2 0-15,10 1 12 16,5-2-16-16,9 2 4 16,2 3 0-16,-1 8 12 15,-5 6-12-15,-11 5-3 16,-5 5-8-16,-15 11 22 16,-9 2-22-16,-13 1 11 15,0 1 0-15,-13-4 11 16,-20-4-10-16,-9-8-1 15,-10-10 30-15,-1-6-9 16,-7-8 57-16,-2-9-60 16,3-3-5-16,1 0 61 15,5 0-65-15,5-11 16 0,11-5-25 16,8 5 11-16,9 1-23 16,14 6-5-16,6-3-83 15,0 2-55-15,35-19-470 16,11 3-20-16,7-9-1354 0</inkml:trace>
  <inkml:trace contextRef="#ctx0" brushRef="#br0" timeOffset="2668">2380 1028 2049 0,'0'0'392'16,"0"0"-371"-16,0 0 47 15,0 0-68-15,0 0 95 16,0 0-29-16,0 0-32 16,196-56-16-16,-143 24-18 15,-2-3 0-15,0-9 8 16,-6-7-20-16,-13-5-2 0,-5-9 14 16,-18 0 0-16,-9 0 8 15,0 4-8-15,0 14 40 16,-19 8 32-16,-4 16 73 15,3 12-62-15,-3 11 16 16,-2 0-28-16,-6 34-65 16,-4 27-6-16,2 15 25 15,1 18-25-15,5 6 46 16,10 3-46-16,8-5 0 16,6-11 16-16,0-4-15 15,3-9-1-15,0-14 0 16,0-7 12-16,0-19-17 15,0-8 5-15,0-13 0 0,0-9 3 16,0-4 15 0,0 0-18-16,0 0 43 0,0-21-42 15,0-12-2-15,0-6-8 16,0 1-8-16,15-3 10 16,15 1-29-16,7 9 5 15,1 0 10-15,6 11-12 16,-2 10 24-16,-4 6-15 15,-7 4 15-15,-12 0-6 16,-13 4 15-16,-6 15 0 16,0 8 29-16,-13 1-28 15,-22 3 54-15,-8-4-55 16,-2-3 0-16,5-7 34 16,4-5-34-16,10-10 0 15,9 2-1-15,7-4 7 0,4 0 16 16,6 0-22-16,0 0-18 15,0 0 8-15,3-6-17 16,16 0-12-16,7 1 24 16,11 5 15-16,2 0 5 15,4 0-5-15,-4 7 0 16,-2 11 57-16,-5 4-56 16,-2-4 14-16,-1 4 6 15,-6-4-20-15,-4-3 37 16,1-5-38-16,-3 0 0 15,-8-4 16-15,5-6-10 16,-5 0-6-16,7 0 0 0,18 0-152 16,-2-20-376-1,1-4-1409-15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30:11.27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920 59 1780 0,'0'0'319'0,"0"0"-245"15,0 0 68-15,0 0 85 16,0 0 1-16,0 0-55 16,-71-55-142-16,71 51 5 15,0 4-1-15,0 0-35 16,3 0 0-16,19 0-1 15,13 0 8-15,19 8-1 16,8 5-6-16,6-2-15 16,5 1 14-16,-11-3-32 15,-13-3 1-15,-13 0 14 16,-20-2 0-16,-9-4 6 16,-7 0 24-16,-3 0 9 15,-36 0 5-15,-15 0-13 0,-11-10-13 16,-11-5 6-16,2 6 6 15,-2-2-1-15,7 4-11 16,7 2 0-16,14 1 13 16,8 4-13-16,10 0 0 15,12 0-1-15,1 17 2 16,6 14-2-16,2 10 8 16,6 6-7-16,0 6 18 15,3 3-3-15,0-7-15 16,0 1 15-16,0-10-8 15,0-11 25-15,0-5-32 16,3-10 0-16,-3-4 21 16,3-4-12-16,-3-6 3 0,0 0 19 15,3 0-11 1,0 0 32-16,3 0-52 0,5 0 0 16,3 0 5-16,11 0-5 15,12 0-1-15,8 0 1 16,15 5 0-16,0 13-18 15,3 8-3-15,-4 7 13 16,-9 5-2-16,-12 6-11 16,-11 0-9-16,-21 0 21 15,-6 4 9-15,-9-4 25 16,-35-3-24-16,-10-3-1 16,-6-8 57-16,-2-9-30 0,6-9 1 15,4-10 11-15,10-2-27 16,5 0 52-16,8-2-64 15,10-10-25-15,5 2-25 16,8 10-159-16,3 0-387 16,0 0-299-16</inkml:trace>
  <inkml:trace contextRef="#ctx0" brushRef="#br0" timeOffset="391">282 1270 1918 0,'0'0'484'15,"0"0"-425"-15,0 0-16 16,0 0 103-16,0 0 36 15,0 0-59-15,0 0-83 16,150 0-14-16,-78 0 29 16,13 0-13-16,11 2 28 15,5 8-70-15,7-2 0 16,6-2 20-16,5 0-20 16,8 1 1-16,1-7 15 15,-4 0-16-15,-2 0 14 16,-11 0-14-16,-20 0 0 0,-18 0-8 15,-31 0 8-15,-27 0-64 16,-15 0-41-16,-9 0-80 16,-76 28-62-16,3 5-388 15,0-3-492-15</inkml:trace>
  <inkml:trace contextRef="#ctx0" brushRef="#br0" timeOffset="944">727 1951 1788 0,'0'0'325'0,"0"0"-242"16,0 0-65-16,0 0 138 16,0 0 54-16,0 0-28 15,-50-169-58-15,21 155-38 16,-4 5-2-16,-10 9-23 16,-2 0-20-16,-15 9 8 15,-2 27-40-15,-3 13-1 16,0 13 35-16,2 11-13 15,12 8 7-15,5 4-17 0,13 0-2 16,7-2 16-16,9-7-26 16,14-5-8-16,3-3 10 15,0-7-2-15,14-4-8 16,15-7-15-16,10-9 1 16,10-7 14-16,-1-9-64 15,5-16 13-15,-1-9-1 16,-9 0 35-16,-7-9 11 15,-13-24 5-15,-13-2 1 16,-10-5 37-16,0-2-35 16,-33 3 19-16,-12 10-12 15,-15 4-9-15,-2 14-6 16,-3 11-18-16,2 0 4 0,12 7 7 16,14 19-101-16,24 17-84 15,10-7-285-15,3-5-185 0</inkml:trace>
  <inkml:trace contextRef="#ctx0" brushRef="#br0" timeOffset="1695">1286 1835 1759 0,'0'0'241'16,"0"0"-127"-16,0 0-70 15,0 0 110-15,0 0 108 16,0 0-111-16,0 0-87 15,-153-8-36-15,130 31-17 16,3 7 19-16,3 5 14 16,8 9-44-16,2 4 23 15,7 4-22-15,0 1 9 0,0 4 8 16,0-5 6-16,19-2-24 16,4-2 33-16,8-4-27 15,0-3 26-15,6-2-20 16,-1-2-12-16,1-1 9 15,-2-1 11-15,-2-2-20 16,4-1 19-16,-6 1-18 16,0-1 44-16,-2 1-23 15,-10-7 14-15,-6 1 8 16,-9-1-38-16,-4-2 13 16,-4 2-19-16,-25 1 2 15,-11-4-8-15,-5-2 7 16,-4-6-1-16,-1-7 24 15,1-8-24-15,7 0 0 16,5 0-4-16,9-20 10 0,5-10 4 16,12-3-10-16,8-4-40 15,3-1 32-15,3-9-23 16,28-1 14-16,11-3 11 16,7-4 6-16,4 2-21 15,1 2 8-15,6-2 13 16,-7 6 1-16,-8 0-1 15,-2 1 0-15,-11-1 9 16,-5-4 0-16,-9 1 63 16,-7-1-55-16,-8 2-5 15,-3 2 65-15,0 3-44 16,-14 5-1-16,-21 5-8 16,-10 3-23-16,-17 10-1 15,-48 21-25-15,16 10-168 0,-2 16-576 16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30:15.51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76 1347 0,'0'0'229'0,"0"0"-127"16,0 0-3-16,0 0 24 16,0 0 54-16,0 0-39 15,0-76-79-15,0 73 25 16,0 3-2-16,0 0-33 0,0 0 17 16,0 0-49-1,0 20-1-15,0 26 26 0,0 19 0 16,0 19 37-16,0 7-23 15,5 7-30-15,4-2 31 16,-3 0-56-16,5-5 22 16,-5-9 14-16,0-8-37 15,-2-13 0-15,-1-10 0 16,0-14 1-16,0-9 7 16,0-11-2-16,-3-8-6 15,3-6 36-15,-3-3-35 16,5 0 31-16,1 0 2 15,0-21-33-15,5-15 22 16,-2-5-23-16,8-6 0 0,5 0 0 16,1 6 0-1,3 0-6-15,7 9 6 0,-4 5 0 16,8 6-7-16,-4 13 7 16,2 3-2-16,1 5-19 15,-7 0 10-15,2 13 9 16,-9 8 1-16,-2 6 1 15,-11-1-15-15,-1 4-3 16,-8-1 18-16,0 3 16 16,-14 0-16-16,-22 1 0 15,-7-7 5-15,-2-2-4 16,-4-9 20-16,-1-7-15 16,12-8-6-16,2 0 42 0,5 0-30 15,5 0-5-15,10-6 7 16,4-2-14-16,4-4 0 15,8-1-151-15,0-7-151 16,11 0-306-16,11-1-830 0</inkml:trace>
  <inkml:trace contextRef="#ctx0" brushRef="#br0" timeOffset="346">524 139 1846 0,'0'0'306'0,"0"0"-182"15,0 0-41-15,0 0 97 16,0 0-2-16,0 0-131 15,0 0 35-15,141 85 28 16,-75-18-45-16,-4 13-9 16,-3 8-35-16,-13 7-3 15,-13 2 12-15,-18 6-18 16,-15 4-12-16,0-2 18 0,-22-5-18 16,-21-5-4-1,-6-9-47-15,-7-10-14 0,-21 0-172 16,11-17-475-16,7-21-1283 15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30:28.39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 11 2829 0,'0'0'272'15,"0"0"-272"-15,200 0-121 16,-118 0 121-16,-7 0 23 15,-13 0-23-15,-6 13-102 16,-27 4-403-16,-12-2-102 16,-17-3-1099-16</inkml:trace>
  <inkml:trace contextRef="#ctx0" brushRef="#br0" timeOffset="149">0 372 2592 0,'0'0'340'0,"0"0"-340"16,187 28-8-16,-57-19-99 15,-22-3-376-15,-9-3-1705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30:25.15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65 451 1884 0,'0'0'317'16,"0"0"-238"-16,0 0 2 16,0 0 113-16,0 0-64 15,0 0-32-15,-11 85-78 16,11-7 68-16,11 19 54 0,1 9-78 16,2 5-2-16,2 0-16 15,-3-4-26-15,0-6 56 16,1-13-76-16,-8-11 1 15,0-18 17-15,2-15-12 16,-5-18-6-16,-3-11 0 16,0-12 1-16,0-3 45 15,0-15-46-15,0-31-30 16,-11-29 23-16,-9-25-44 16,-3-41 33-16,-8-39-22 0,0 12 1 15,8 21 24 1,7 26-29-16,13 39 44 0,3 4 0 15,0 12 0 1,0 21 0-16,7 22 0 0,22 17 12 16,14 6 5-16,8 0-16 15,16 26-1-15,1 13 34 16,-5 10-20-16,-15 7 10 16,-14 3-6-16,-25 4-11 15,-9 2 47-15,-29-1-48 16,-30-3 3-16,-10-10 7 15,0-16-16-15,14-18-16 16,21-17-56-16,34-29-167 16,0-21-322-16,37-11-631 0</inkml:trace>
  <inkml:trace contextRef="#ctx0" brushRef="#br0" timeOffset="254">1158 0 2134 0,'0'0'692'15,"0"0"-579"-15,0 0-99 16,0 0 111-16,-170 160 40 16,111-28-44-16,6 41-28 15,18 41-78-15,18-18 3 16,17-40-3-16,0-47-15 0,17-29 23 15,15 8-23-15,10 4-33 16,18-1-42-16,35-17-204 16,-17-27-388-16,-5-21-575 15</inkml:trace>
  <inkml:trace contextRef="#ctx0" brushRef="#br0" timeOffset="646">2006 400 2345 0,'0'0'378'0,"0"0"-232"16,0 0-98-16,0 0 110 15,0 0 31-15,0 0-99 16,-190 166-6-16,147-66-77 15,7 12-7-15,13 2 38 16,17-1-37-16,6-5 11 16,0-10-12-16,32-6 0 15,12-18 15-15,11-12-15 16,7-25-38-16,3-15 13 16,1-22-29-16,-7-7 9 15,-11-45-4-15,-8-26 49 16,-20-19 29-16,-13-21-27 15,-7-12 25-15,-20 2 20 0,-30 3-23 16,-4 20-5 0,-3 24-19-16,9 26-25 0,18 30-74 15,17 16-509-15,10 9-923 0</inkml:trace>
  <inkml:trace contextRef="#ctx0" brushRef="#br0" timeOffset="997">3277 488 2426 0,'0'0'363'0,"0"0"-233"16,0 0-129-16,0 0 56 0,0 0 166 15,0 0-109-15,0 0-32 16,-93 93-82-16,19-34 0 16,-11 8 29-16,3-2-22 15,6-7 10-15,14-4-14 16,19-7 6-16,20-5 7 16,14-7-16-16,9-4 0 15,15 3-4-15,31-4 13 16,13-1-15-16,11 0 6 15,-2-4 0-15,1 6-17 16,-7-5-53-16,0 7-113 16,-13-6-89-16,-16-10-705 0</inkml:trace>
  <inkml:trace contextRef="#ctx0" brushRef="#br0" timeOffset="1204">2802 1442 2545 0,'0'0'488'15,"0"0"-466"-15,0 0-14 16,0 0 77-16,0 0-43 16,167 144-7-16,-96-112-35 0,11-7-48 15,29-17-198-15,-22-8-279 16,-20 0-1718-16</inkml:trace>
  <inkml:trace contextRef="#ctx0" brushRef="#br0" timeOffset="1487">4051 487 2564 0,'0'0'389'0,"0"0"-389"16,0 0-63-16,105 155 63 0,-55-80 152 16,13 7-51-16,2 1-18 15,0-1-83-15,1-4 0 16,-7-7 20-16,-8-8-20 15,-8-16-84-15,-4-14-169 16,-13-16-265-16,-6-11-77 0</inkml:trace>
  <inkml:trace contextRef="#ctx0" brushRef="#br0" timeOffset="1721">4665 604 2302 0,'0'0'458'0,"0"0"-433"15,0 0-7-15,0 0 111 16,-125 161 70-16,53-80-103 16,-13 13-20-16,-10 5-76 15,-3 2 0-15,10-9-15 16,15-16 3-16,18-7-147 15,22-26-364-15,20-19-440 0</inkml:trace>
  <inkml:trace contextRef="#ctx0" brushRef="#br0" timeOffset="2102">5915 386 2104 0,'0'0'309'0,"0"0"-297"16,0 0 0-16,-199 138 26 15,112-75 182-15,-4 2-78 16,9 0-52-16,17-7-29 16,19-7-14-16,21-8 14 15,22-8-60-15,3 1 7 16,18-3 19-16,32 2-26 16,12-4 4-16,13 3-5 15,7-4 1-15,0-1-13 16,3 0 11-16,-9-4-74 15,-14 3-222-15,-20-8-515 16,-25-7-1032-16</inkml:trace>
  <inkml:trace contextRef="#ctx0" brushRef="#br0" timeOffset="2300">5312 1285 2221 0,'0'0'742'0,"0"0"-630"16,0 0-92-16,0 0-19 16,0 0 112-16,0 0-78 15,240 144-34-15,-155-123-1 16,6-10-110-16,28-11-232 16,-25 0-190-16,-18 0-1593 0</inkml:trace>
  <inkml:trace contextRef="#ctx0" brushRef="#br0" timeOffset="2702">6331 395 2119 0,'0'0'327'0,"0"0"-239"16,0 0-78-16,0 0 85 15,0 0 65-15,219-55-54 0,-163 74-42 16,-4 20-2-16,-16 11-25 16,-16 15 51-16,-20 9-68 15,-3 14 28-15,-46 6-12 16,-18 0-26-16,-13 0 28 15,-2-9-20-15,3-10 16 16,20-14-4-16,19-9-29 16,23-12-1-16,17-11 3 15,8-3 3-15,44-4 7 16,20-11-13-16,17-1 0 16,5-8 0-16,-2-2-39 15,-10 0-82-15,0 0-136 16,-24 0-341-16,-18-12-276 0</inkml:trace>
  <inkml:trace contextRef="#ctx0" brushRef="#br0" timeOffset="3027">6674 166 2490 0,'0'0'296'16,"0"0"-262"-16,0 0-23 15,0 0 22-15,220 117 49 16,-145-73 6-16,4 12-27 16,0 15-59-16,-8 17 26 0,-9 16 127 15,-16 11-88-15,-13 12 17 16,-13 5-65-16,-17-2 16 15,-3-7 11-15,0-6-46 16,-26-9 1-16,-10-16-1 16,-4-5-54-16,1-16-32 15,-4-18-182-15,15-18-340 16,8-21-364-16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7:39.07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58 0 1590 0,'0'0'218'16,"0"0"-142"-16,0 0 10 0,0 0 84 15,0 0 58-15,0 0-83 16,0-12-63-16,0 12 27 15,0 6-70 1,0 24 44-16,0 14 41 0,0 14-88 16,0 14 15-16,-7 3 1 15,-2 9-22-15,-1-2 42 16,4-2-63-16,-2-7-9 16,2-11 30-16,3-9-30 15,0-14 0-15,0-13 0 16,3-8 2-16,0-12 11 15,0-6-4-15,0 0-9 0,0-21 36 16,0-27-36-16,20-19-7 16,11-18-26-16,12-14-20 15,13 3 32-15,10 5-46 16,-1 10-14-16,-3 20 66 16,-10 17-21-16,-5 11 35 15,-18 14 0-15,-10 9 1 16,-13 10 33-16,-6 0-13 15,0 0 24-15,-9 24 42 16,-30 11-49-16,-10 10 10 16,-10 8-19-16,-3 2-11 15,6 2 46-15,10-10-63 16,13-5 0-16,14-7 16 16,9-4-14-16,10 2-4 15,0 6 2-15,0 2 0 0,26 0-18 16,13 4 18-16,7-8 0 15,7 0 5-15,-2-12-5 16,3-2-15-16,-9-2 15 16,-2-6 0-16,-14-6-22 15,-5 0 19-15,-12-6-53 16,-6-3-37-16,2 0-145 16,-5 0-123-16,0 0-389 0</inkml:trace>
  <inkml:trace contextRef="#ctx0" brushRef="#br0" timeOffset="331">635 547 1996 0,'0'0'525'0,"0"0"-399"15,0 0 103-15,0 0-84 16,0 0-35-16,0 0-36 15,0 0-56-15,-50 163-18 16,86-131-2-16,13-8-31 16,10-9 0-16,6-6-92 15,5-9-23-15,-8 0 74 16,-10-6 49-16,-13-21 18 16,-16-5 7-16,-23-7 86 15,0-8 53-15,-17 0-45 16,-25-4 4-16,-7 11-1 15,-4 7-33-15,5 10-10 0,5 8-54 16,17 9-39-16,26 6-94 16,0 15-434-16,0 9-487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1:36.14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470 1 1333 0,'0'0'278'0,"0"0"-127"16,0 0 37-16,0 0 41 16,0 0-40-16,0 0-64 15,-88 0-33-15,68 0 22 16,-7 11-78-16,1 13-6 15,-6 15 16-15,-2 19 5 16,-5 22 30-16,-1 19-18 16,-2 41-5-16,-1 34 47 15,8-13-56-15,13-16-2 0,8-25 10 16,14-25-31-16,0 7-8 16,0 4 3-1,23-14-20-15,10-12 44 0,2-15-45 16,8-15 0-16,2-12-9 15,2-12-7-15,-1-6-108 16,-1-7-206-16,-16-5-490 16,-12-4-1194-16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31:00.75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722 147 1244 0,'0'0'251'0,"0"0"-54"16,0 0 4-16,0 0-79 15,0 0-16-15,0-41-9 16,0 38-36-16,0-1 11 16,0 2 4-16,0 0 8 0,0-4 43 15,0-1-56 1,0-2-6-16,0-3 21 0,0 0-41 15,-11-3-38-15,-5 5 26 16,0 1-27-16,-3-1 23 16,-4 7-29-16,0 3 0 15,-7 0-8-15,-2 0 8 16,-2 23-6-16,1 7 6 16,1 10 0-16,3 6 5 15,5 10-5-15,9 12 0 16,1 11 39-16,11 15-26 15,3 9 10-15,0 13 0 16,0 4-15-16,12 4 41 16,2 3-49-16,0-4 0 15,-2-1 2-15,1-5-2 0,-4-4-11 16,2-8 10-16,-5-5 2 16,-6-1 8-16,0-13-9 15,0 0 0-15,-20-9 32 16,-5-6-31-16,-9-12 14 15,2-9 1-15,-4-9-8 16,1-12 41-16,2-5-41 16,-1-9-7-16,5-7 34 15,0-8-27-15,-1 0 7 16,1 0 7-16,3-2-21 16,2-10 27-16,6-3-28 15,1 3 0-15,10 6 19 16,0 3-19-16,7 3-45 0,0 0-122 15,17 9-446 1,3 3-383-16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31:14.01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15 320 189 0,'0'0'956'16,"0"0"-736"-16,0 0-47 15,0 0 13-15,0 0-42 16,0 0-54-16,-14-6-14 16,14 3 10-16,0 3 58 15,0 0-61-15,0 0 27 16,0 0-2-16,0 0-15 0,0-3-10 16,0 3-25-1,0 0-14-15,0-4 18 0,0 4-56 16,0-2 0-16,20-5 29 15,6-1-14-15,4-9-12 16,5-4-8-16,1-6 1 16,1-2 22-16,2-7-24 15,-7 4 0-15,-6-1 8 16,-2 5-7-16,-12 4 0 16,-1 5 11-16,-8 6 42 15,-3 6 60-15,0 6-87 16,0 1 28-16,0 0 8 15,0 6-63-15,0 22 6 0,-11 20-6 16,2 10 9-16,-4 11 19 16,7 4-28-16,-5 3 0 15,8-5 26-15,-3-4-23 16,3-6 5-16,0-9-8 16,0-9 0-16,-2-6 19 15,2-11-19-15,0-9 0 16,-3-5 8-16,-2-6-8 15,2-3-68-15,-7-3-137 16,-3-9-504-16,0-12-1593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31:15.48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50 221 1530 0,'0'0'216'0,"0"0"-127"15,0 0 19-15,0 0 67 16,0 0 12-16,0 0-98 15,-23-71-38-15,23 63 42 16,0-1-71-16,3-3 34 0,14 0 8 16,6 1-44-1,3-4 39-15,6 0-58 0,4 0 19 16,4 0 37-16,-1 4-57 16,1 2 0-16,-1 3 0 15,-4 3 14-15,-2 3-29 16,-7 0 21-16,-9 11-6 15,-8 22 22-15,-9 5-10 16,0 13-12-16,-12 2 36 16,-22 3-36-16,-11-1 51 15,-4-1-31-15,-4-7-11 16,1-10 47-16,-1-3-48 16,11-7 13-16,5-8 9 15,8-7-30-15,13-3 48 16,4-6-48-16,4-3 15 0,8 0 44 15,0 0-58-15,0 0 14 16,0 0 0-16,0-3-3 16,0-8-18-16,11-5 7 15,5 3-1-15,7 0 0 16,3 2-3-16,-3 2 3 16,0 3 0-16,-4 3 9 15,1 3-18-15,0 0 15 16,-1 0-6-16,1 9 0 15,0 11 16-15,3 6-16 16,0 4 32-16,-4 2-32 16,7-2 17-16,-3-4-5 15,7-4-6-15,-1-8-6 16,8-8 17-16,2-6-17 0,4 0 15 16,5-25-8-16,1-9-14 15,-4-2 7-15,2-11-21 16,-15 9-109-16,-12 3-609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31:19.50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2096 0 1750 0,'0'0'355'16,"0"0"-209"0,0 0-131-16,0 0 165 0,0 0 75 15,0 0-117-15,23 106-38 16,-20-59-16-16,-3 7-29 16,0 3 30-16,0 1-73 15,0 1-1-15,-11-3 10 16,2-7-21-16,3-6-90 15,6-13-202-15,0-8-433 16,0-13-1003-16</inkml:trace>
  <inkml:trace contextRef="#ctx0" brushRef="#br0" timeOffset="152">2306 8 1896 0,'0'0'525'15,"0"0"-412"-15,0 0 77 16,0 182-39-16,0-56-132 16,-17-17-19-16,-3-12-608 0</inkml:trace>
  <inkml:trace contextRef="#ctx0" brushRef="#br0" timeOffset="808">85 1363 1737 0,'0'0'534'0,"0"0"-378"0,0 0-107 15,0 0 189-15,11 154 34 16,-8-59-106-16,-3 17-81 15,0 0-43-15,0 0-6 16,0-12-12-16,-8-9-11 16,-4-20-13-16,-2-14 0 15,5-22-25-15,2-16-23 16,4-19-70-16,3 0-30 16,0-34-57-16,0-25-23 15,0-20 113-15,0-22 78 16,0-18 37-16,0-9 3 15,-17-8 6-15,5 4 24 16,1 11 60-16,11 20-8 0,0 26 23 16,8 21-22-16,27 21-16 15,12 16-19-15,11 14-6 16,11 3 16-16,3 6-17 16,-1 25-37-16,-9 15-7 15,-11 7 29-15,-29 8-2 16,-22 8-3-16,-3 4-9 15,-50 0 21-15,-15 1 18 16,-14-9-45-16,-3-12-3 16,9-12 10-16,18-17-15 15,16-12-1-15,14-12-46 0,25-15-101 16,3-21-370 0,0-7-491-16</inkml:trace>
  <inkml:trace contextRef="#ctx0" brushRef="#br0" timeOffset="1086">1179 920 2121 0,'0'0'327'0,"0"0"-219"15,0 0 119-15,-199 251 42 0,132-78-65 16,15 36-70-16,16-15-78 16,24-33-37-16,12-53 17 15,0-32-16-15,6 7-2 16,23-1-18-16,7-6-36 16,10-15-45-16,23-27-142 15,-8-10-438-15,-8-15-384 0</inkml:trace>
  <inkml:trace contextRef="#ctx0" brushRef="#br0" timeOffset="1626">1637 1791 2006 0,'0'0'336'0,"0"0"-320"0,0 0 30 16,0 0-22-16,0 0 101 15,173-147-88-15,-107 80-37 16,-7-4-14-16,-10 4 14 15,-13 4 52-15,-13 13 18 16,-10 18 56-16,-6 15 44 16,-7 17-40-16,0 8 28 15,0 48-124-15,-7 33 5 16,-12 20 58-16,-1 17-77 16,0 0 5-16,4-7 12 0,9-22-36 15,4-17-2-15,3-18-4 16,0-20-76-16,0-23-70 15,0-19-387-15,0-8-248 16,0-25-1086-16</inkml:trace>
  <inkml:trace contextRef="#ctx0" brushRef="#br0" timeOffset="1936">3003 1237 1463 0,'0'0'1143'0,"0"0"-930"16,0 0-188-16,0 0 129 15,0 0 119-15,0 0-151 16,-190 175-62-16,127-128-37 16,1-2-11-16,0 1 33 15,6-4-45-15,13-1 0 16,14 0 13-16,13-2-13 15,13-5 0-15,3 1-10 16,6 1 20-16,27-2-29 16,10-5 7-16,2 0-27 15,4 1-11-15,1-1-68 16,-5 15-3-16,-16-9-198 16,-12-5-507-16</inkml:trace>
  <inkml:trace contextRef="#ctx0" brushRef="#br0" timeOffset="2133">2430 2078 2386 0,'0'0'492'0,"0"0"-473"15,0 0 2-15,0 0 166 16,0 0-98-16,0 0-89 15,210 153-24-15,-113-141-226 16,-12-6-68-16,-9-6-772 0</inkml:trace>
  <inkml:trace contextRef="#ctx0" brushRef="#br0" timeOffset="2404">3592 1237 2671 0,'0'0'318'0,"0"0"-249"16,0 0-59-16,117 191 157 15,-67-109 2-15,2 8-136 0,7 4-14 16,-3-6 7-1,3-6-25-15,-7-6-1 0,-4-17-68 16,-5-10-69-16,-7-19-149 16,-13-13-386-16,-9-17-803 0</inkml:trace>
  <inkml:trace contextRef="#ctx0" brushRef="#br0" timeOffset="2637">4331 1265 2372 0,'0'0'485'16,"0"0"-436"-16,-107 189-23 0,22-93 203 16,-14 11-15-16,-6 1-150 15,-3-4-44-15,10-16-20 16,12-14 0-16,21-15-92 15,14-16-80-15,17-16-312 16,14-15-275-16</inkml:trace>
  <inkml:trace contextRef="#ctx0" brushRef="#br0" timeOffset="2947">5074 1206 2407 0,'0'0'511'16,"0"0"-511"-16,0 0 0 15,-170 105 148-15,96-57 1 16,1 5-76-16,7 3-58 15,18-3-15-15,17-3 18 16,22 0-18-16,9-3 0 16,9 1-5-16,42-5 5 15,8-1 0-15,12-4-30 0,5-2-57 16,-5-3-52-16,11 16-143 16,-22-7-286-16,-18-7 69 0</inkml:trace>
  <inkml:trace contextRef="#ctx0" brushRef="#br0" timeOffset="3150">4538 2042 2700 0,'0'0'360'16,"0"0"-277"-16,0 0-74 15,0 0 115-15,229 142-106 16,-150-114-18-16,12-1-114 0,-19-6-415 16,-19-6-707-16</inkml:trace>
  <inkml:trace contextRef="#ctx0" brushRef="#br0" timeOffset="3530">5625 1294 2479 0,'0'0'359'0,"0"0"-359"0,0 0 2 15,190-74 108-15,-118 74 19 16,-4 0-30-16,-12 33-78 15,-19 25-11-15,-28 22 71 16,-9 18-29-16,-60 16-11 16,-28 7-2-16,-16-2-18 15,-7-8 27-15,15-17-32 16,22-16 7-16,24-22 7 16,27-22-20-16,23-11-10 15,10-13 6-15,42-10-4 16,27 0 31-16,17-10-33 15,1-13 0-15,2 0-8 0,-14 5-10 16,-20 6-36 0,-12 3-105-16,-21 0-402 0,-12 3-555 0</inkml:trace>
  <inkml:trace contextRef="#ctx0" brushRef="#br0" timeOffset="3744">6400 1076 3012 0,'0'0'477'0,"203"315"-452"16,-111-103 2-16,-39-5 117 15,-37-12 15-15,-16-7-48 0,0-14-102 16,-59-4-9-1,-65-5-72-15,5-41-378 0,-17-18-997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31:29.43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907 119 1672 0,'0'0'217'0,"0"0"-160"15,0 0 32-15,0 0 88 16,0 0-46-16,0 0-77 16,45-26-43-16,-2 17 29 15,10 1-29-15,6-1-8 16,3 0 28-16,4 3-30 15,-4 0-1-15,-10 0-8 16,-13 3 8-16,-16 3 8 0,-16 0 15 16,-7 0-23-1,-19 0 27-15,-34 0-26 0,-13 0 0 16,-13 0 32 0,-3 0 6-16,-3 0 44 0,8 0-83 15,1 0 33-15,11 0 19 16,5 0-11-16,12 0-16 15,8 0 7-15,11 9-25 16,13 14 33-16,8 13-29 16,8 10 7-16,0 8 39 15,0 5-17-15,0-3-28 16,0 0 12-16,0-9 3 0,5-3 18 16,-2-8-44-1,-3-10-1-15,3-9 35 0,0-8-35 16,0-6 0-16,4-3 11 15,6 0-10-15,6 0 29 16,7-18-28-16,11-2-2 16,5 3 12-16,7 7-12 15,4 7 0-15,-2 3 0 16,3 3 1-16,-9 27-15 16,-11 9 14-16,-12 8 0 15,-16 6 27-15,-6 6-27 16,-9-5-3-16,-33 1-6 15,-11-5 18-15,-10-12 31 16,-2-9-29-16,0-10-7 16,2-15 37-16,10-4-41 0,15 0-40 15,11 0-85-15,15 0-373 16,4 0-349-16</inkml:trace>
  <inkml:trace contextRef="#ctx0" brushRef="#br0" timeOffset="324">11 1268 2235 0,'0'0'352'0,"0"0"-248"16,0 0-70-16,0 0 216 15,0 0-140-15,182-17-32 16,-86 9-3-16,17-1-40 16,20 0-28-16,32-1 34 15,-7 2-27-15,6 2 37 16,0 0-51-16,-21-1 0 16,18 1 0-16,-11 3 0 15,-19-1 0-15,-22-2-27 16,-31 6-44-16,-36 0 6 15,-42 0-304-15,-23 17-174 16,-31 4-223-16</inkml:trace>
  <inkml:trace contextRef="#ctx0" brushRef="#br0" timeOffset="758">642 1819 2372 0,'0'0'389'0,"0"0"-342"16,0 0-24-16,0 0 164 16,0 0-47-16,0 0-27 15,-167-99-62-15,117 99-41 16,-4 0 50-16,-3 17-60 0,1 31 7 15,1 19 52-15,2 19-58 16,11 14 11-16,10 6 3 16,12-3-15-16,20-5 18 15,0-10-18-15,32-15 0 16,24-14 0-16,13-14-33 16,7-23-18-16,-2-12-21 15,-4-10 13-15,-22-3 50 16,-19-24-11-16,-24-5 20 15,-5-3 39-15,-50 2-18 16,-22 8-8-16,-13 10-7 16,-10 8 5-16,10 4-22 15,16 3 5-15,21 0-88 0,37 6-144 16,11 11-458 0,0-4-153-16</inkml:trace>
  <inkml:trace contextRef="#ctx0" brushRef="#br0" timeOffset="1287">1178 1783 2438 0,'0'0'483'0,"0"0"-444"15,0 0-13-15,0 0 134 16,0 0 11-16,0 0-43 15,0 0-128-15,8-141 32 16,-19 141-14-16,-5 22-6 0,-1 13-24 16,8 15 24-1,3 5-12-15,6 8 3 0,0-1-3 16,3 3-2-16,29-4 1 16,7-5-11-16,11 0-3 15,2-8-9-15,7-7 24 16,4-3 0-16,-7-3-35 15,-5-2 35-15,-8-3-1 16,-14 0-3-16,-13 4-6 16,-16-5 1-16,0 1 9 15,-6 0 0-15,-27-8-17 16,-7-3 17-16,-5-7 25 0,-4-12-24 16,7 0 19-16,2-15-20 15,8-27 12-15,13-14-12 16,19-19-12-16,0-18 12 15,25-13 3-15,24-8 3 16,10-1-12-16,-3 4 12 16,-7 23 9-16,-15 17 32 15,-22 23-37-15,-12 22 22 16,-6 16 7-16,-37 10-39 16,-10 6-10-16,-25 53-90 15,16 0-185-15,9-9-836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31:33.39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293 0 1872 0,'0'0'319'0,"0"0"-232"16,0 0-41-16,0 0 165 15,-132 182-3-15,87-69-24 16,2 17-76-16,8 6-37 16,11-1 39-16,12-8-86 15,12-12 6-15,0-12-15 16,6-18-15-16,20-11-44 15,7-13-59-15,12-17-201 16,-2-13-311-16,-10-20-929 0</inkml:trace>
  <inkml:trace contextRef="#ctx0" brushRef="#br0" timeOffset="455">393 729 1896 0,'0'0'313'16,"0"0"-211"-16,0 0 16 15,0 0 70-15,207-42-63 16,-157 42-64-16,-7 15 14 16,-18 25-55-16,-15 16 27 15,-10 13 25-15,-16 2-37 16,-26 5-23-16,-5-9-12 15,9-7 1-15,7-16 13 16,15-18-14-16,16-14-66 0,0-12-45 16,19-5 5-16,24-40-47 15,16-14-107-15,3-14 17 16,4-7 119-16,-7-1 11 16,-7 12 88-16,-13 7 25 15,-12 15 75-15,-11 17 126 16,-12 18 69-16,-4 12-72 15,0 8 8-15,-4 37-19 16,-22 14-48-16,-3 12-3 16,6-1-67-16,7 1-33 15,12-12-5-15,4-8-31 16,0-16 0-16,29-11-22 0,5-12-56 16,5-12-60-16,10-15-221 15,-13-21-409 1,-7-6-1186-16</inkml:trace>
  <inkml:trace contextRef="#ctx0" brushRef="#br0" timeOffset="866">1016 162 1835 0,'0'0'301'16,"0"0"-235"-16,0 0 44 0,0 0 82 15,193-88-40 1,-137 83-38-16,-7 5-83 0,-13 0-22 16,-16 14 42-1,-20 20 20-15,0 8 67 0,-26 6-90 16,-21-2-5-16,-5-4 34 16,10-10-41-16,5-11-36 15,18-9 2-15,13-6-2 16,6-6 5-16,0 0-5 15,6 0 0-15,24 0-15 16,10 0 15-16,-2 0-23 16,1 13 7-16,-6 6 16 15,-10 8-18-15,-9 4 18 16,-14 9 0-16,0-2 33 16,-20 3-9-16,-19-6 3 15,-11-2 9-15,1-8-17 0,3-9-2 16,10-4-17-16,7-6-58 15,12-3-88-15,8 0-485 16,9-3-591-16</inkml:trace>
  <inkml:trace contextRef="#ctx0" brushRef="#br0" timeOffset="1064">1487 911 1943 0,'0'0'361'0,"0"0"-253"16,0 0 32-16,234-6 56 0,-160-3-147 15,-1 6-16-15,-8 3-33 16,-16 0-7-16,-23 24-166 16,-16 4-318-16,-10-1-304 0</inkml:trace>
  <inkml:trace contextRef="#ctx0" brushRef="#br0" timeOffset="1251">1651 710 2027 0,'0'0'386'0,"0"0"-300"15,0 0 106-15,0 0-88 0,23 150-59 16,-13-85-45-1,-1 0-49-15,2 3-117 0,-2 9-169 16,-1-14-11-16,-2-20-539 0</inkml:trace>
  <inkml:trace contextRef="#ctx0" brushRef="#br0" timeOffset="1520">2110 854 1091 0,'0'0'342'0,"0"0"-58"16,0 0-31-16,110-179 214 16,-82 135-178-16,-8 12-28 0,-8 11-32 15,-6 9-103-15,-2 9-23 16,-1 3-35-16,0 0-52 16,0 27 58-16,-3 17-59 15,0 9 1-15,0 9 14 16,0 2-28-16,0 1-4 15,0-1-28-15,0 0-60 16,0-9-4-16,0-2-138 16,3-2-270-16,5-18-92 15,1-16-1152-15</inkml:trace>
  <inkml:trace contextRef="#ctx0" brushRef="#br0" timeOffset="1820">2503 124 2257 0,'0'0'301'0,"0"0"-192"16,0 0-109-16,0 0 152 15,167 38 99-15,-115 9-128 16,1 12-63-16,-2 15-16 15,-8 11-19-15,-7 9 81 16,-10 5-88-16,-12 1 5 16,-8-3 28-16,-6-3-51 0,-3-6 9 15,-31-8-9 1,-8-5-18-16,-7-10-18 16,-7-2-119-16,-9-7-223 0,13-15-387 15,13-17-1280-15</inkml:trace>
  <inkml:trace contextRef="#ctx0" brushRef="#br0" timeOffset="2144">3551 221 1403 0,'0'0'652'16,"0"0"-593"-16,0 0 7 16,-79 240 199-16,53-132-37 15,3 10 12-15,10-1-101 16,10-4-66-16,3-7 22 15,0-15-95-15,0-11 28 16,16-13-28-16,2-11-148 16,13-9-138-16,-11-14-295 0,-1-19-512 0</inkml:trace>
  <inkml:trace contextRef="#ctx0" brushRef="#br0" timeOffset="2591">3780 381 2194 0,'0'0'256'16,"0"0"-174"-16,0 0-37 16,0 0 96-16,202-42 22 15,-156 42-90-15,-13 18-58 0,-10 16 16 16,-20 12-30-1,-3 7 31-15,-20 0-9 0,-25-1-23 16,2-4-16-16,1-10 9 16,8-14-4-16,14-7 2 15,11-10-8-15,9-5 17 16,0-2 0-16,0 0-79 16,26 0 62-16,8 0 16 15,2 9-35-15,7 11 35 16,-6 7-28-16,0 14 29 15,-1 9 5-15,-4 4 17 16,2 9 15-16,-12-5 114 16,-8-5-98-16,-14 0 5 15,-7-10-19-15,-36-4 36 16,-12-9-39-16,-7-17-11 0,6-6-23 16,7-7 11-16,10 0-13 15,8-7-46-15,19-24-101 16,9 1-311-16,3-2-420 0</inkml:trace>
  <inkml:trace contextRef="#ctx0" brushRef="#br0" timeOffset="2778">4480 917 2345 0,'0'0'525'0,"0"0"-525"16,0 0-17-16,0 0-4 0,187 0-6 16,-141 7-222-16,-10 1-533 15,-10-6-922-15</inkml:trace>
  <inkml:trace contextRef="#ctx0" brushRef="#br0" timeOffset="3050">4988 781 1932 0,'0'0'372'0,"0"0"-307"0,0 0 71 16,0 0 76-16,0 0-46 16,192 97-80-16,-155-50-36 15,-8 4 20-15,-7-3 33 16,-14 5-85-16,-8-10 0 15,0-4-18-15,-27-10-32 16,-2-9-38-16,3-9-63 16,6-11-11-16,7 0 19 15,13-4-158-15,0-23-7 16,22-32 50-16,15 7-125 16,2-2-401-16</inkml:trace>
  <inkml:trace contextRef="#ctx0" brushRef="#br0" timeOffset="3229">5404 831 557 0,'0'0'1003'15,"0"0"-644"-15,0 0-24 16,0 0-59-16,0 0-73 0,0 0 28 16,0 0-27-16,0 0-122 15,-54 147 24-15,45-94-32 16,9-1-25-16,0-6-25 16,3-8-24-16,23-7-19 15,8-11-4-15,1-10-123 16,18-10-90-16,-11 0-273 15,-5-10-157-15</inkml:trace>
  <inkml:trace contextRef="#ctx0" brushRef="#br0" timeOffset="3478">5429 157 2277 0,'0'0'298'0,"0"0"-240"16,0 0-19-16,0 0 168 16,0 0-22-16,219 164-83 15,-166-87-43-15,-1 9-16 16,-5 12 13-16,-15 1 3 16,-9 5-33-16,-10-5-8 15,-13-1-18-15,0-9-11 16,-3-7-70-16,-36 12-184 15,-1-21-237-15,7-17-162 0</inkml:trace>
  <inkml:trace contextRef="#ctx0" brushRef="#br0" timeOffset="3990">6254 872 2349 0,'0'0'327'0,"0"0"-265"16,0 0-10-16,0 0 219 16,0 0-70-16,0 0-177 0,-176-12 6 15,133 57-1-15,10 5 0 16,10 1-4-16,17 1-25 15,6-4 0-15,0-4-13 16,3-6-19-16,20-15-33 16,6-8-34-16,4-15-69 15,4 0-23-15,-2-24 39 16,-5-24-15-16,-1-10 76 16,-6-18 22-16,-4-10 61 15,-5-14 8-15,0-12 34 16,-5-8 29-16,-3-2 33 15,1 8-21-15,-7 16 48 16,4 28-6-16,-4 34 62 16,3 33-40-16,0 13-100 0,3 55 21 15,-2 28 39-15,-4 19-23 16,0 12 20-16,0-3-82 16,0-9 19-16,3-12-2 15,3-12-31-15,8-8-3 16,-2-11-66-16,-1-11-72 15,6-8-209-15,-8-15-481 16,-3-18-1251-16</inkml:trace>
  <inkml:trace contextRef="#ctx0" brushRef="#br0" timeOffset="4401">6543 924 2085 0,'0'0'528'16,"0"0"-458"-16,0 0-63 16,0 0 181-16,167-22 2 15,-138 25-85-15,-2 26-24 16,-12 7-60-16,-12 1 30 16,-3 5 2-16,0-2-31 15,-26 0-22-15,1-10-25 16,-1-7-35-16,6-7 6 15,6-14-88-15,11-2 1 16,3 0-4-16,0-29 12 16,9-13-4-16,22-10-8 0,5-5 14 15,7-5 96-15,2 6 35 16,1 8 6 0,-4 13 166-16,-5 12 18 0,-8 14 5 15,-13 9 16-15,-10 9-54 16,-6 32 15-16,0 12-53 15,-3 8-25-15,-6 2 4 16,5-5-52-16,4-7-29 16,10-9-17-16,78-19-30 15,-3-11-75-15,14-12-592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31:40.42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577 735 637 0,'0'0'899'15,"0"0"-677"-15,0 0-115 16,0 0-22-16,0 0 88 15,0 0-48-15,0-35-14 16,0 24-40-16,0 7-65 16,0-9 51-16,0 5 18 15,0-4-17-15,-11 1 17 16,-4-1-45-16,-12-1 20 16,-5 4-35-16,-4 5-7 15,-7 0-8-15,-3 4 12 0,-2 0-6 16,-5 0 6-16,4 15-6 15,4 12-3-15,0 4 21 16,8 11-17-16,3-2-7 16,11 5 3-16,7 5 3 15,6-2 12-15,7 1-18 16,3 2 6-16,0-10-6 16,0 0-5-16,13-9 5 15,9-8 25-15,6-2-24 16,4-10 12-16,7 1-3 15,4-9-4-15,2-4-6 16,4 0 1-16,1 0-2 16,-5-6-10-16,9-7-74 0,17-13-54 15,-9 6-248-15,-10-8-331 0</inkml:trace>
  <inkml:trace contextRef="#ctx0" brushRef="#br0" timeOffset="518">818 0 1512 0,'0'0'366'0,"0"0"-166"16,0 0-58-16,0 0 31 16,0 0 29-16,0 0-124 15,0 0-14-15,14-9-11 0,32 49-24 16,10 7 50-16,9 12-37 16,1 11-8-16,5 10 11 15,-4 2-36-15,-5 3 18 16,-13 2-24-16,-10-4 6 15,-22 7-9-15,-17-2 17 16,0 9-16-16,-37 1-2 16,-16-2 3-16,-5-3-4 15,-4-11 2-15,9-17-94 16,11-7-75-16,16-17-138 16,9-21-339-16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31:41.77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343 669 1209 0,'0'0'288'0,"0"0"-150"15,0 0 17-15,0 0 27 16,0 0 20-16,0 0-57 16,0 0-32-16,-22-67-41 15,22 97-15-15,6 26 59 16,10 18 8-16,1 20 0 16,-6 12-19-16,-5 5-59 15,-6-6 2-15,3 0-14 16,-3-17-10-16,0-8-21 0,6-18 6 15,1-16-18 1,0-10-57-16,6-23-225 0,-1-6-271 16,-9-7-191-16</inkml:trace>
  <inkml:trace contextRef="#ctx0" brushRef="#br0" timeOffset="359">0 610 1766 0,'0'0'230'15,"0"0"-122"-15,0 0-71 16,0 0 111-16,0 0 73 16,0 0-104-16,187-173-36 0,-119 147-12 15,11 5 8 1,0 9-5-16,6 12-27 0,0 0 1 15,3 0-1-15,-3 26-35 16,-10 9-10-16,-8 7 12 16,-22 8-1-16,-16 3 1 15,-26 5-11-15,-3 5 19 16,-35 0 17-16,-27-5-25 16,-17-2-1-16,-3-9 5 15,-3-12-1-15,9-11-9 16,14-12 2-16,16-7-16 15,20-5-11-15,20 0-213 16,6 0-287-16,0 0-408 0</inkml:trace>
  <inkml:trace contextRef="#ctx0" brushRef="#br0" timeOffset="1298">2062 269 1525 0,'0'0'318'0,"0"0"-163"16,0 0 67-16,0 0 16 15,0 0-44-15,0 0-39 0,0 0-52 16,-156-33-51-16,106 81-19 16,-5 23-3-16,-4 23 37 15,3 17-55-15,7 10 26 16,13 3 7-16,10-6-9 15,9-9-6-15,14-6-17 16,3-7 2-16,0-14 15 16,17-9-30-16,9-15 0 15,6-10-1-15,4-14-21 16,10-4-71-16,24-15-156 16,-13-8-288-16,-1-7-555 0</inkml:trace>
  <inkml:trace contextRef="#ctx0" brushRef="#br0" timeOffset="1771">2233 770 1662 0,'0'0'994'16,"0"0"-890"-16,0 0-104 16,0 0 0-16,-20-149 90 15,43 106 22-15,13 2-69 0,13 8-35 16,7 14-7-16,3 12 43 16,-4 7-43-16,-2 17-1 15,-14 33 33-15,-10 15-15 16,-18 13 8-16,-11 8 5 15,-11 7 5-15,-37 4 2 16,-12-6-31-16,-5-8-7 16,3-15 24-16,6-18-15 15,10-17 9-15,17-18-17 16,13-15 8-16,9 0 35 16,7-13-44-16,0-18-26 15,10 2 11-15,20-2-6 16,5 7 6-16,-2 14-3 0,-1 10 18 15,2 0 34 1,-3 6-33-16,6 19 14 0,2 2-15 16,7 5 0-16,36 9-135 15,-14-8-455-15,-8-13-99 0</inkml:trace>
  <inkml:trace contextRef="#ctx0" brushRef="#br0" timeOffset="1932">3100 1375 2531 0,'0'0'469'0,"0"0"-387"16,0 0-82-16,0 0-34 0,0 0-74 16,0 0-229-16,0 0-1033 0</inkml:trace>
  <inkml:trace contextRef="#ctx0" brushRef="#br0" timeOffset="2447">3768 428 2165 0,'0'0'292'0,"0"0"-279"15,0 0-1-15,207-35-12 16,-142 35 61-16,-9 0-30 0,-10 0-31 16,-10 0 1-16,-13 11 13 15,-14-2 38 1,-9-2-46-16,0-3 17 0,-6 0 77 16,-34-1-8-16,-16-1-81 15,-12 2 4-15,-7-4-4 16,-4 2 52-16,10 4-48 15,11 0 44-15,5 6 14 16,13 3-37-16,11 9-27 16,10 2 24-16,10 6-21 15,4 4 16-15,5 1-28 16,0 5 0-16,27-3 15 16,8-1-15-16,8-3-8 15,7 2 7-15,-2-5 2 0,6-3-12 16,-6 3 16-16,-2 6-5 15,-4 1 15-15,-2 3 12 16,-14 1-9-16,-13 4 3 16,-13 1-5-16,-7 2 36 15,-39-3-52-15,-16-4 0 16,-6-7 16-16,5-9-16 16,7-16-21-16,18-11-41 15,15 0-90-15,13-23-214 16,10-11-529-16</inkml:trace>
  <inkml:trace contextRef="#ctx0" brushRef="#br0" timeOffset="2763">5291 375 2399 0,'0'0'454'16,"0"0"-454"-16,0 0 0 16,0 0 62-16,0 0 110 15,0 0-56-15,-187 164-55 16,108-107-47-16,8-4 4 16,4-4 13-16,19-7-13 0,16-8 4 15,18 3-21-15,14-4-1 16,0 2 20-16,23 3-20 15,19 3-25-15,15 3 25 16,5 0-22-16,0 4-30 16,10 13-224-16,-16-8-300 15,-17-12-437-15</inkml:trace>
  <inkml:trace contextRef="#ctx0" brushRef="#br0" timeOffset="2968">4649 1297 2789 0,'0'0'369'0,"0"0"-291"16,0 0-61-16,0 0-14 16,0 0 98-16,181 91-80 15,-96-70-21-15,6-3-42 16,27 3-151-16,-24-4-469 15,-21-5-973-15</inkml:trace>
  <inkml:trace contextRef="#ctx0" brushRef="#br0" timeOffset="3277">5893 294 2765 0,'0'0'372'16,"0"0"-372"-16,0 0 42 16,135 163 23-16,-73-69 63 15,6 16 6-15,11 3-76 16,2 4-40-16,1-8 12 15,3-7 0-15,-3-13-4 16,-3-7-26-16,-8-11-8 16,-8-12-22-16,-10-11-102 0,-17-16-136 15,-16-15-465-15,-14-14-869 16</inkml:trace>
  <inkml:trace contextRef="#ctx0" brushRef="#br0" timeOffset="3522">6784 359 2443 0,'0'0'372'0,"0"0"-372"15,0 0 20-15,-56 157 66 0,-15-63 130 16,-25 16-93-1,-26 7-31-15,-8 1-91 0,-1-6-1 16,13-7 30-16,24-21-30 16,21-10-83-16,24-9-245 15,19-22-496-15,21-22-1199 0</inkml:trace>
  <inkml:trace contextRef="#ctx0" brushRef="#br0" timeOffset="3944">7995 269 1470 0,'0'0'742'0,"0"0"-698"16,0 0-44-16,-256 180 0 15,149-101 64-15,-9 3 85 16,8-4-39-16,14-7-89 0,18-13 3 15,28-11 37 1,14-12-19-16,25-8-20 0,9-7 29 16,17-8 0-16,34-8 46 15,18-4-67-15,16 0 19 16,14 0-7-16,2 0-42 16,-2 2-14-16,1 22-50 15,-21-1-187-15,-29 2-418 0</inkml:trace>
  <inkml:trace contextRef="#ctx0" brushRef="#br0" timeOffset="4160">7147 1183 2716 0,'0'0'488'0,"0"0"-488"16,0 0-27-16,176 48 27 16,-91-38-13-16,5 1 13 15,37-7-160-15,-26-2-464 16,-16-2-1597-16</inkml:trace>
  <inkml:trace contextRef="#ctx0" brushRef="#br0" timeOffset="4526">8629 82 1913 0,'0'0'331'16,"0"0"-286"-16,0 0-16 15,0 0 262-15,-65 202-80 16,19-129-112-16,1 3-51 0,-1-7-12 16,13-8 37-16,10-9-72 15,14-15 18-15,9-10 14 16,0-8-21-16,20-10 1 15,18-2 13-15,12-7-16 16,12 0-10-16,3 0-10 16,4 0-58-16,-10 0-147 15,0 0-134-15,-13 1-216 16,-20-1-1263-16</inkml:trace>
  <inkml:trace contextRef="#ctx0" brushRef="#br0" timeOffset="4740">8666 277 2311 0,'0'0'532'0,"0"0"-460"16,0 168-17-16,0-68 141 16,0 10-101-16,0-2-18 15,0-4-27-15,6-13-41 16,-2-9-9-16,3-13-47 15,-4-12-71-15,-3-15-145 16,0-11-436-16,0-18-328 0</inkml:trace>
  <inkml:trace contextRef="#ctx0" brushRef="#br0" timeOffset="5053">8909 0 2583 0,'0'0'359'0,"0"0"-338"16,0 0-7-16,156 221 28 15,-107-123 133-15,1 7-26 16,-5 10-51-16,-2 1-56 15,-7-1 39-15,-7-3-59 16,-9-4 26-16,-9-8-1 0,-11-6-40 16,0-5-4-16,-28-9-3 15,-20-9-37-15,-8-6 19 16,-7-9-132 0,-8-6-84-16,12-18-353 0,13-14-560 0</inkml:trace>
  <inkml:trace contextRef="#ctx0" brushRef="#br0" timeOffset="5244">9887 1036 2755 0,'0'0'174'0,"0"0"-174"0,181-34-216 15,-122 28 158-15,-14 6 52 16,-16 4-244-16,-18 13-1051 0</inkml:trace>
  <inkml:trace contextRef="#ctx0" brushRef="#br0" timeOffset="5382">9828 1338 2789 0,'0'0'605'16,"0"0"-500"-16,171 0-105 16,-54-13-142-16,-18 9-320 15,-14-3-1299-15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31:54.17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790 229 1375 0,'0'0'315'0,"0"0"-245"0,0 0 43 15,0 0 79-15,0 0 7 16,0 0-56-16,22-101-39 16,-22 89-19-16,0 1 46 15,0-4-81-15,0 0 26 16,-7-3 25-16,-8 4-51 15,-5-1-16-15,-3 3-10 16,-4 6-18-16,4 3 31 16,0 3-35-16,0 0-2 15,1 21 37-15,-1 17-37 16,-3 16 0-16,3 11-1 16,7 11 1-16,-1 12 25 0,6 7-25 15,8 2 0-15,3 6 9 16,0-3-8-16,0-2-2 15,0-4-9-15,0-3 10 16,0-6-2-16,0-2 3 16,0-1-1-16,0-5 17 15,0-3-10-15,0-6-14 16,-12-3 7-16,-2-6 0 16,-2 0 2-16,0-10-2 15,0-2 0-15,-1-2 18 16,3-8-18-16,-1-1-9 0,-5-7 9 15,4 1 0 1,-7-6 38-16,3 0-25 0,0-3-7 16,1-4 35-16,-1 1-26 15,0-7-15-15,-3 2 1 16,4-5 29-16,-4 1 30 16,0-6-60-16,0-3 10 15,-2 0 34-15,0 0-10 16,2 0-8-16,8-6-25 15,-1 0 17-15,5 0 21 16,8-1-39-16,0 7-4 16,3-1-4-16,0 1-74 15,17-7-165-15,11 2-409 16,3-3-1583-16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32:04.10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91 84 608 0,'0'0'1194'15,"0"0"-999"-15,0 0-146 16,0 0 22-16,0 0 130 16,0 0-47-16,0 0-75 0,174-77-20 15,-131 77-49-15,0 0 32 16,-6 0-8-16,-6 21-26 16,-11 2 10-16,-17 7-11 15,-3 3 7-15,-6 2-5 16,-31 3 9-16,-5-6 14 15,-1-1 59-15,4-10-31 16,5-5 8-16,11-5-25 16,14-7 23-16,6-2-8 15,3-2-50-15,0 0 14 16,6 0-22-16,20 0 1 16,8 0-10-16,8 0 8 15,-2 0 1-15,2 6 0 0,-5 20-42 16,-6 11 18-1,-11 6 24-15,-11 3-21 0,-9 0 9 16,0 2 3-16,-18-8 9 16,-21-1 23-16,-12-9-14 15,-6-10 24-15,-10-8 29 16,9-9-7-16,2-3 48 16,10 0-89-16,10-15 23 15,10-1-37-15,6 5-103 16,7 3-280-16,7 8-1306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1:47.75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1022 1277 0,'0'0'219'0,"0"0"-163"15,0 0-8-15,0 0 75 16,0 0-56-16,167-76-4 16,-127 40-63-16,-5-5 0 15,-5-3 22-15,-7-2 11 16,-6-6 41-16,-5 3 41 16,-2-1-28-16,3 0 34 15,0 8-71-15,-4 6-1 16,5 13 40-16,-8 9-34 15,-3 5 12-15,2 9-7 16,-2 0-38-16,0 17 39 0,0 25-1 16,0 16 19-16,-3 16 6 15,0 12-41-15,0 2-18 16,0 3-2-16,-12-2-12 16,1-13 35-16,5-7-47 15,-2-10 0-15,2-12 12 16,3-9-12-16,3-9-63 15,0-14-197-15,23-13-440 16,7-2-1225-16</inkml:trace>
  <inkml:trace contextRef="#ctx0" brushRef="#br0" timeOffset="235">1048 1091 1986 0,'0'0'566'0,"0"0"-518"15,0 0 5-15,0 0 158 16,0 0-74-16,196 0-40 16,-114-6-97-16,-3 2 11 15,-1 2-1-15,-9 2-10 16,9 0-82-16,-19 0-408 15,-19 0-178-15</inkml:trace>
  <inkml:trace contextRef="#ctx0" brushRef="#br0" timeOffset="856">2386 792 2183 0,'0'0'374'15,"0"0"-257"-15,0 0-79 16,0 0 240-16,0 0-172 16,0 0-40-16,0 0 47 0,23 236-48 15,-15-120-5 1,-8 34-13-16,0-9-38 0,0 7 61 15,0-3-70-15,0-34 1 16,0 7 32-16,-3-21-33 16,-2-23 0-16,5-19 0 15,0-15 8-15,-3-17-16 16,3-11 8-16,-3-12 0 16,-3 0-18-16,-5-18 18 15,5-27-30-15,3-20 3 16,0-20-31-16,3-42 38 15,-5-44-40-15,-4-40 37 16,-4-8 5-16,4 40 3 16,-2 55 13-16,8 53 1 0,3 21 1 15,0 3 12-15,0 3-11 16,11 5-1-16,5 13 49 16,10 11-48-16,6 11 9 15,10 4-10-15,9 0 9 16,11 19 15-16,3 17-24 15,4 4 0-15,-4 8 29 16,-9 1-20-16,-10 4-6 16,-21 4 15-16,-17-2-17 15,-8 3 58-15,-30-1-59 16,-30-3 6-16,-8-7 24 0,-11-8-30 16,11-14-11-1,5-13 1-15,18-9-65 0,19-3-39 16,12-9-265-1,14-11-466-15</inkml:trace>
  <inkml:trace contextRef="#ctx0" brushRef="#br0" timeOffset="1399">2836 1833 1837 0,'0'0'353'16,"0"0"-292"-1,0 0-42-15,0 0 189 0,0 0-80 16,0 0-64-16,0 0-3 15,185-67 4-15,-155 67 31 16,-10 0-23-16,-8 5-23 16,-1 21 30-16,-11 13-50 15,0 2 12-15,0 3 14 16,0-2-46-16,-11-5-10 16,2-9 0-16,3-11 0 15,-2-8-3-15,2-9 4 0,0 0-1 16,-4-3 27-16,4-24-26 15,6-8-1-15,0-8 0 16,0-5-6-16,6-2-9 16,20 5 14-16,4 10-2 15,2 12-14-15,1 14 2 16,1 9-4-16,-6 0 17 16,-5 26 2-16,-6 15 47 15,-11 4-19-15,0 5 1 16,-6-2 17-16,5-8-46 15,-2-2 0-15,6-8 0 16,4-6-89-16,16-9-30 0,-1-7-525 16,-3-8-314-16</inkml:trace>
  <inkml:trace contextRef="#ctx0" brushRef="#br0" timeOffset="1591">3592 2013 2162 0,'0'0'568'15,"0"0"-529"-15,0 0 33 16,0 0 94-16,0 0-116 16,0 0-50-16,245-2-221 15,-173 2-452-15,-9 0-423 0</inkml:trace>
  <inkml:trace contextRef="#ctx0" brushRef="#br0" timeOffset="1838">4253 2051 1914 0,'0'0'381'0,"0"0"-259"15,0 0 178-15,0 0-70 16,0 0-121-16,0 0-26 15,114-156 13-15,-104 146 4 16,-4 8-45-16,-6 2-11 16,0 0 14-16,0 27-43 15,0 11-1-15,0 6-1 0,0 6-13 16,0 3-22-16,-3-3-119 16,0-2-142-16,-3-7-237 15,2-12-102-15,-3-11-1229 0</inkml:trace>
  <inkml:trace contextRef="#ctx0" brushRef="#br0" timeOffset="2203">4581 0 1614 0,'0'0'915'15,"0"0"-803"-15,0 0-82 16,0 0 73-16,252 102 128 15,-138-21-71-15,27 46-70 16,9 46 31-16,-5 52-37 16,-38 19-18-16,-50-2 38 0,-57-7-44 15,-34-20-15 1,-51-3-45-16,-23-14 0 0,-19-34-96 16,22-51-455-16,17-37-2286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10:32:02.50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63 2636 1664 0,'0'0'194'0,"0"0"-153"0,0 0-33 16,0 0 15-16,0 0 68 15,0 0-65-15,195-70-2 16,-164 70 54-16,-11 0-22 16,-5 11 37-16,-12 12 16 15,-3 5 6-15,0 9 32 16,-9 9-45-16,-25 3-1 15,-4 8 20-15,-9-1-48 16,-4 0-5-16,5-7 5 16,4-1-37-16,11-11 45 15,8-5-81-15,17-5 0 16,6-9 33-16,0 0-33 16,6-9 0-16,25-1 0 0,7-8 0 15,9 0-9-15,4 0 9 16,3 0-67-16,-3-11-15 15,15-6-168-15,-13-4-99 16,-11 6-500-16</inkml:trace>
  <inkml:trace contextRef="#ctx0" brushRef="#br0" timeOffset="190">649 3229 1872 0,'0'0'998'0,"0"0"-846"15,0 0-140-15,0 0-12 16,0 0 0-16,0 0-208 16,0 0-606-16</inkml:trace>
  <inkml:trace contextRef="#ctx0" brushRef="#br0" timeOffset="698">1255 2636 2210 0,'0'0'315'16,"0"0"-315"-16,0 0-4 15,0 0 4-15,0 0 63 16,170-76 2-16,-132 76-65 16,-2 0 0-16,-2 0-1 15,-5 0 1-15,-13 3-17 16,-7 5 17-16,-9-4 0 16,0 2 34-16,-3 1 9 15,-26-6 26-15,-10 2 59 16,-10-3-48-16,-7 4-12 15,0 0-15-15,1 1-2 16,2 3 54-16,14 1-80 16,10 5-1-16,12 4 18 0,8 6-35 15,9 5-1-15,0 3-5 16,12 4-1-16,19-1 20 16,3 4-20-16,6-6 0 15,-1 2 13-15,-2-8-12 16,-5 1-1-16,-8 3-1 15,-9-12 1-15,-7 5 26 16,-8-1-20-16,0 1 9 16,-17 3 12-16,-22-7-18 15,-7 0-2-15,-10 1-7 16,1-3-21-16,-4-5-21 16,-14-13-198-16,18 0-584 0,13-4-1390 15</inkml:trace>
  <inkml:trace contextRef="#ctx0" brushRef="#br0" timeOffset="2825">2825 59 1737 0,'0'0'302'15,"0"0"-190"-15,0 0 1 16,0 0 35-16,0 0 17 15,0 0-34-15,33-36-104 16,19 36-7-16,10-3-13 16,8 3-7-16,8 0 1 15,-2 0-1-15,-5 0 0 16,-12 0 10-16,-16 0-10 16,-20 0-35-16,-20 0 20 0,-3 0 15 15,-23 0 15-15,-29 0-1 16,-13 0-14-16,-11 0 74 15,-6 0-33-15,3 0 3 16,1-5-12-16,9-1-4 16,6 6 35-16,12 0-63 15,11 0 17-15,11 11 32 16,7 19-48-16,2 5 0 16,6 6 12-16,5 6-12 15,-2 3 55-15,8-2-56 16,0-5 0-16,3-4 21 15,0-2-14-15,0-12-7 0,0-4 2 16,0-7 4-16,0 2 16 16,6-8-22-16,14-2 0 15,6-2 12-15,7 3-12 16,10-3 0-16,9 2-8 16,1 2 8-16,-5 4 2 15,-2 6-2-15,-16 5 0 16,-10 8 6-16,-20 3-6 15,0 5-12-15,-23 2 12 16,-24 3 0-16,-8-6 28 16,-7-3-28-16,-3-8 0 15,6-8 23-15,6-11-23 16,15-6-9-16,10-2-30 16,16 0-169-16,9-9-447 15,3-8-913-15</inkml:trace>
  <inkml:trace contextRef="#ctx0" brushRef="#br0" timeOffset="3154">2085 1170 2027 0,'0'0'374'0,"0"0"-234"15,0 0-72-15,0 0 151 16,0 0 20-16,0 0-137 16,0 0-51-16,60 6 5 0,8-1-14 15,17-2 13-15,17 0-25 16,9 0-2-16,13-3 8 16,11 0-36-16,28 0 0 15,40 0 3-15,-16 0-3 16,-20 0 0-16,-30 0-6 15,-47 0 0-15,-13 12 0 16,-7 6-115-16,-38 8-44 16,-32 21-153-16,-26-3-357 15,-23-6-683-15</inkml:trace>
  <inkml:trace contextRef="#ctx0" brushRef="#br0" timeOffset="3581">2754 1691 613 0,'0'0'1689'0,"0"0"-1468"16,0 0-154-16,0 0 23 15,0 0 159-15,0 0-73 16,0 0-102-16,-161-57-52 15,118 66 31-15,-2 24-38 16,-1 14 24-16,4 9-13 16,5 9-6-16,11 9 10 15,13 1-30-15,10 0 0 0,3-1 11 16,3-9-11-16,27-6-10 16,8-10-10-16,12-10-20 15,2-13-15-15,4-13-14 16,-4-13 12-16,-2 0 12 15,-11-30-21-15,-19-9 56 16,-17-2 10-16,-3 4 29 16,-43 6 33-16,-22 10-44 15,-17 19-6-15,-11 2-11 16,8 2-1-16,17 23-13 16,22 2-83-16,36-7-192 15,10-3-371-15,7-11-603 0</inkml:trace>
  <inkml:trace contextRef="#ctx0" brushRef="#br0" timeOffset="4045">3275 1695 2378 0,'0'0'354'16,"0"0"-226"-16,0 0-119 15,0 0 61-15,0 0 108 16,0 0-80-16,0 0-44 16,-167-102-41-16,139 133-13 15,8 7 3-15,11 10 3 0,9 10-6 16,0 3 0 0,23 4 2-16,17 0-8 0,11-4 6 15,8-2 0-15,4-2 0 16,7-5-38-16,-13-4 17 15,-4-1 12-15,-21-2 9 16,-18-1-16-16,-14 0 13 16,-14 0 3-16,-37 0 0 15,-15-8-5-15,-10-10 5 16,2-15 0-16,7-11 6 16,13-8 9-16,20-43-15 15,25-25-9-15,9-21 9 0,32-21-47 16,30-12 34-1,14-6-13-15,3 10 22 0,-11 14-8 16,-16 23 12-16,-22 24 0 16,-26 28 20-16,-4 19-20 15,-29 18-183-15,-8 0-446 16,1 3-990-16</inkml:trace>
  <inkml:trace contextRef="#ctx0" brushRef="#br0" timeOffset="4439">4887 229 1209 0,'0'0'858'15,"0"0"-709"-15,0 0-102 16,0 0 62-16,-189 219 129 15,120-46 72-15,1 45-190 0,12 9-50 16,24-35 55 0,21-54-74-16,11-53-11 0,0-11-33 15,26 1-7-15,14-6-47 16,39-6-166-16,-14-25-329 16,-6-23-143-16</inkml:trace>
  <inkml:trace contextRef="#ctx0" brushRef="#br0" timeOffset="4883">4737 895 2036 0,'0'0'310'16,"0"0"-181"-16,0 0-97 15,0 0 12-15,167-53 52 16,-98 53 46-16,6 3-130 15,-9 30 0-15,-7 7 16 16,-16 14-22-16,-18 10 3 16,-14 5-3-16,-11 4-4 15,-3-8 20-15,-21-6-22 16,-2-14-23-16,9-19 22 16,11-18-64-16,6-8-63 15,0-4-109-15,33-36 42 16,7-13 5-16,9-9-37 15,-4-3-60-15,-5 7 226 16,-12 11 61-16,-11 12 183 0,-14 11 53 16,-3 12 68-16,0 12 6 15,-23 0-139-15,-13 29-28 16,-7 21 13-16,5 9-58 16,2 6 13-16,10 0-31 15,19-10-37-15,7-10 2 16,13-7-45-16,30-15-57 15,8-11-58-15,34-12-217 16,-9-14-173-16,-13-17-389 0</inkml:trace>
  <inkml:trace contextRef="#ctx0" brushRef="#br0" timeOffset="5309">5501 373 2181 0,'0'0'311'0,"0"0"-311"15,0 0 10-15,0 0 51 16,170-118 64-16,-115 110-40 16,-2 6-31-16,-11 2-44 15,-10 2 54-15,-15 24-52 0,-17 7 27 16,0 8 24-1,-29 2-33-15,-13-7-8 16,-1 1 2-16,10-17-4 16,7-6 1-16,15-8-14 15,11-6-7-15,0 0 0 0,0 0-4 16,28 0 2 0,0 0-22-16,6 0 24 0,-2 4-13 15,1 13 11-15,-4 8 2 16,0 9 0-16,-5 4 1 15,-12 7 18-15,-9-1-18 16,-3 3 0-16,-22 1 25 16,-21-8-26-16,-9-5 0 15,2-8-1-15,8-12-63 16,4-9-223-16,7-6-415 0,15 0-1075 16</inkml:trace>
  <inkml:trace contextRef="#ctx0" brushRef="#br0" timeOffset="5510">6198 1082 2002 0,'0'0'470'0,"0"0"-392"15,0 0-47-15,210 0-9 16,-139-3 56-16,0 3-53 15,-8 0-25-15,-4 0-146 16,-17 0-186-16,-19 0-458 0</inkml:trace>
  <inkml:trace contextRef="#ctx0" brushRef="#br0" timeOffset="5699">6490 871 1793 0,'0'0'657'16,"0"0"-534"-16,0 0-82 16,0 0 46-16,-5 156 54 15,5-83-55-15,0 5-86 16,0 2-24-16,-9-7-119 16,3 6-201-16,1-20-168 15,2-17-1092-15</inkml:trace>
  <inkml:trace contextRef="#ctx0" brushRef="#br0" timeOffset="5967">7226 753 2032 0,'0'0'393'16,"0"0"-278"-16,0 0 34 15,0 0 119-15,0 0-109 16,0 0-77-16,0 0-47 0,72-20-34 16,-72 85 31-1,0 8-32-15,-6 9 7 0,-11-1-5 16,0-4-2-16,5-10-39 16,-2-8-93-16,-5-5-246 15,2-20-355-15,5-16-1159 0</inkml:trace>
  <inkml:trace contextRef="#ctx0" brushRef="#br0" timeOffset="6247">7357 411 1994 0,'0'0'856'0,"0"0"-783"16,0 0-53-16,0 0 2 16,216 128 66-16,-160-61 50 15,-8 15-31-15,-2 7-92 16,-7 8 8-16,-8 6 2 16,-5 3-24-16,-7 1 31 15,-7-6-32-15,-12-8-16 16,0-8 7-16,-12-8-106 15,-53 1-74-15,6-20-382 16,0-19-315-16</inkml:trace>
  <inkml:trace contextRef="#ctx0" brushRef="#br0" timeOffset="6566">8544 202 2186 0,'0'0'246'0,"0"0"-175"16,-144 192-59-16,76-74 62 0,3 18 225 15,13 2-131-15,15 6-42 16,24-11-114-16,13-9 2 16,0-18 19-16,23-18-33 15,16-20-90-15,7-19-165 16,20-19-235-16,-14-18-83 16,-6-12-1183-16</inkml:trace>
  <inkml:trace contextRef="#ctx0" brushRef="#br0" timeOffset="6998">8680 630 2239 0,'0'0'214'0,"0"0"-214"16,0 0 0-16,186-50 18 15,-134 50 119-15,-6 0-86 16,-13 13-23-16,-10 15 23 16,-20 11-26-16,-3 2-1 15,-9 0 1-15,-28 0-17 16,-5-6 5-16,-1-5-13 16,7-8-29-16,13-9 28 15,9-8-16-15,11 2 11 16,3-4-19-16,3 0 25 15,25 6-17-15,4 5 17 0,4 9 0 16,-4 7 9 0,-2 10-9-16,-10 1-1 0,-11 6 1 15,-9-4 16-15,0-1 60 16,-12-4-35-16,-24-5-1 16,-7-10 17-16,-10-5-23 15,-2-12-13-15,5-6-20 16,8 0-1-16,13-9-24 15,20-41-215-15,9 6-405 16,0 0-1346-16</inkml:trace>
  <inkml:trace contextRef="#ctx0" brushRef="#br0" timeOffset="7181">9425 1048 2497 0,'0'0'254'0,"0"0"-254"15,0 0-7-15,0 0-20 16,198-14-64-16,-183 14-601 0</inkml:trace>
  <inkml:trace contextRef="#ctx0" brushRef="#br0" timeOffset="7666">9845 930 2268 0,'0'0'304'0,"0"0"-304"16,0 0 0-16,0 0 52 15,0 0 75-15,0 0-30 16,180 88-64-16,-177-43-20 16,-3 3-1-16,-10 5 9 15,-22-6-21-15,-5 0-70 16,5-10-38-16,2-10-36 16,13-12-44-16,8-9 11 15,6-6 70-15,3 0-16 0,0-29-19 16,23-13 67-16,9-4-18 15,7-10-61-15,4-3 4 16,-1 0 143-16,5 7 7 16,-4 5 213-16,-5 12-49 15,-2 5 48-15,-5 12 14 16,-8 7 11-16,-14 9 19 16,-6 2-28-16,-3 13-74 15,0 18 5-15,-12 9-87 16,-16 6 3-16,5-4-2 15,11 4-34-15,5-4-1 16,7-7-32-16,0-6 0 0,22-3-6 16,12-11-96-1,25-15-103-15,-10 0-300 0,-4 0-327 0</inkml:trace>
  <inkml:trace contextRef="#ctx0" brushRef="#br0" timeOffset="7959">10267 371 2273 0,'0'0'634'15,"0"0"-634"-15,0 0-22 0,0 0 22 16,0 0 72-16,173 136 52 15,-126-75-81-15,5 10-28 16,-7 11 26-16,2 6-41 16,-15 7 9-16,-9 5 6 15,-9 1-14-15,-14-4-1 16,0-4-15-16,-11-4-114 16,-24-9-110-16,-32 11-148 15,9-20-98-15,5-18-656 0</inkml:trace>
  <inkml:trace contextRef="#ctx0" brushRef="#br0" timeOffset="8575">11243 1021 1735 0,'0'0'659'0,"0"0"-523"16,0 0-115-16,0 0 58 16,0 0 83-16,0 0 12 15,0 0-147-15,-197-49-26 16,165 78 16-16,5 10-17 16,11 3-2-16,13-2-7 15,3-1-36-15,0-4-37 16,23-11-70-16,9-10-54 15,7-11-34-15,1-3-38 16,-4-11 96-16,-1-28-3 16,-4-11-30-16,-5-12 109 15,-10-12 83-15,-7-9 23 0,-9-7 188 16,0-7-17-16,0-1-52 16,-6 13 3-16,-7 17 44 15,4 24 116-15,-2 26-56 16,5 18-44-16,3 18-54 15,-3 37-2-15,-2 22-29 16,5 15 0-16,-3 5-32 16,6-3 21-16,0 0-86 15,0-12 6-15,0-4-4 16,0-18-2-16,9-5-142 16,5-17-204-16,-5-14-436 15,-2-13-1171-15</inkml:trace>
  <inkml:trace contextRef="#ctx0" brushRef="#br0" timeOffset="8974">11305 1025 1813 0,'0'0'357'0,"0"0"-248"15,0 0-102-15,0 0 35 16,171-4 85-16,-136 19-54 15,-8 9-40-15,-7 8-21 16,-14 1 15-16,-6-1 43 16,0 1-63-16,-14-6 11 15,-9-5 4-15,3-3-22 0,4-8-16 16,7-8-55-16,9-3-57 16,0 0 9-16,0-14-141 15,19-16 62-15,7-5 31 16,0-6-133-16,1 0 100 15,-4-1 200-15,-6 13 12 16,-8 6 309-16,-6 10-16 16,-3 10 61-16,0 3-86 15,0 7-74-15,0 21 28 16,-3 11-48-16,-3 5-56 16,6-2-13-16,0-7-101 15,0-3-16-15,42-14-53 16,-7-9-192-16,2-9-674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8:14.23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0 244 1884 0,'0'0'367'0,"0"0"-224"15,0 0 48-15,0 0 0 16,0 0 14-16,0 0-107 16,0 0-72-16,91-75 25 15,-15 59-20-15,18 4-1 0,44 6 3 16,58 6-15-16,73 0 12 16,46 0 15-16,31 0-8 15,5 0 14-15,-26 0-43 16,-5 0 8-16,-16 0 14 15,-22 0-28-15,-20 0 23 16,-19 0 5-16,-25 0-29 16,-40 0 47-16,-41 0-36 15,-36 0-3-15,-22 0 15 16,-4 0-23-16,-2-6 22 16,-11-2-23-16,-27-1 10 15,-15-2-26-15,-20-22-49 16,0 4-215-16,-26-10-2211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8:10.71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645 176 1820 0,'0'0'309'0,"0"0"-193"0,0 0 3 0,0 0 85 0,0-9-22 0,0-8-73 0,0-4-12 0,-6-1 7 0,-11-3-8 32,-8-2 30-32,-9 5-50 0,-5 3-23 0,-13 7 11 0,-7 10-32 0,-13 2 2 0,-7 8-22 15,-3 28-11-15,10 5 26 16,14 3-27-16,21 3-3 0,24 3-3 16,13 3-8-16,3-1 13 15,36 5-12-15,14-5 13 16,10-3-1-16,11-5-3 15,8 1-17-15,3-7 4 16,-6-2 11-16,-14-2-9 16,-11-3 12-16,-23-6 3 15,-20 2 5-15,-11 0 4 16,-23-1 25-16,-36 0 16 16,-20 0-34-16,-9-5 41 15,-5-5-34-15,13-8-22 16,18-8 29-16,19 0-30 0,20 0-21 15,23 0-83 1,32-38-121-16,27 3-402 0,4-8-176 0</inkml:trace>
  <inkml:trace contextRef="#ctx0" brushRef="#br0" timeOffset="947">1140 187 2138 0,'0'4'461'0,"0"29"-445"16,0 16 32-16,0 20 211 15,0 10-124-15,0 9-65 0,6 0-20 16,0-8-34 0,0-6 34-16,2-18-37 0,-2-11-4 15,-6-19 39-15,0-11-42 16,0-13 6-16,0-2 6 16,0-13-2-16,-9-27-16 15,-14-19-19-15,-1-16-17 16,4-15 26-16,2-4-10 15,7 0-1-15,5 6 15 16,6 14 6-16,0 18 2 16,0 16-2-16,23 12 0 15,6 10 34-15,10 16-33 0,10 2 11 16,7 0 14-16,3 0-25 16,7 11 32-16,-4 7-33 15,0-5 0-15,-6-5-15 16,-10-2-91-16,-7-2-231 15,-16-4-332-15,-17 0-311 0</inkml:trace>
  <inkml:trace contextRef="#ctx0" brushRef="#br0" timeOffset="1108">1271 388 1746 0,'0'0'498'15,"0"0"-332"-15,0 0 6 16,0 0 56-16,0 0-104 0,0 0-41 16,0 0-6-16,209-11-57 15,-137-1-20-15,7 12-127 16,-23 0-456-16,-18 0-476 0</inkml:trace>
  <inkml:trace contextRef="#ctx0" brushRef="#br0" timeOffset="1283">1120 899 2302 0,'0'0'458'16,"0"0"-419"-16,0 0 71 0,0 0 83 15,0 0-106 1,168 0-40-16,-100 0-47 0,37 0-39 15,-17-6-213-15,-17-6-578 16</inkml:trace>
  <inkml:trace contextRef="#ctx0" brushRef="#br0" timeOffset="1629">2007 621 2333 0,'0'0'346'0,"0"0"-270"15,0 0-18-15,0 0 141 16,0 0-124 0,0 0-53-16,184-197-5 0,-149 135-8 15,-9 10 76-15,-12 10-31 16,-8 13 7-16,-2 14 53 15,-4 9-39-15,0 6-33 16,0 12-18-16,0 29-18 16,0 19 30-16,0 16-36 15,0 6 2-15,0-3 2 16,0-2-4-16,3-10-7 16,12-10 6-16,5-13-90 15,4-15-40-15,-5-10-338 0,-9-16-424 16</inkml:trace>
  <inkml:trace contextRef="#ctx0" brushRef="#br0" timeOffset="2133">3118 109 1662 0,'0'0'481'16,"0"0"-306"-16,0 0 37 15,0 0 51-15,0 0-23 16,0 0-98-16,0 0-30 15,-73-21-33-15,33 40-41 16,-5 18 10-16,-12 16-36 16,3 18 7-16,1 9 26 15,7 2-31-15,14 1 10 16,12-7-24-16,16-3 7 16,4-8-7-16,14-4 0 0,28-13-24 15,11-10-12 1,9-11-28-16,1-15 17 0,-6-12-1 15,0 0 16-15,-15-31 26 16,-8-5 0-16,-15-10 6 16,-13 3-3-16,-6-2 10 15,-3 10 42-15,-33 10-17 16,-10 12-19-16,-4 10-13 16,2 3-7-16,11 0-77 15,17 24-193-15,14 2-457 16,6-4-852-16</inkml:trace>
  <inkml:trace contextRef="#ctx0" brushRef="#br0" timeOffset="2498">3798 295 2448 0,'0'0'386'0,"0"0"-214"16,0 0-5-16,0 0 10 15,-184 24-105-15,139 19-60 16,8 13 33-16,8 6-38 16,16 9-6-16,13-4-1 15,0-2 12-15,22-6-20 16,26-11 8-16,6-16-49 0,12-12 38 15,-4-16-28-15,0-4 23 16,-9-27 7-16,-18-23 9 16,-8-21 24-1,-20-11-17-15,-7-8 2 0,0 0 50 16,-29 10-59-16,-8 15 0 16,4 22-10-16,7 15-114 15,9 20-347-15,11 5-769 0</inkml:trace>
  <inkml:trace contextRef="#ctx0" brushRef="#br0" timeOffset="2956">4741 203 2652 0,'0'0'378'0,"0"0"-236"15,0 0 51-15,0 0-38 16,-184-74-91-16,133 74-8 16,1 9-56-16,7 25-1 15,17 9 0-15,13 7-32 16,13-1 33-16,0-1-1 16,36-7-47-16,13-11 11 15,10-15-91-15,3-15 33 16,0 0-7-16,-8-27-29 15,-15-15 100-15,-13-1 31 0,-14 4 81 16,-7 10 75-16,-5 9-28 16,0 11-8-16,0 9-25 15,0 0-53-15,0 6-9 16,0 28-33-16,9 18 0 16,13 13 9-16,1 7-9 15,8 2 0-15,-12 0-2 16,-7-10 13-16,-12-6 5 15,-3-6 5-15,-45-14-15 16,-22-9 59-16,-21-12-65 16,-8-17 0-16,2 0-23 15,1-38-110-15,28-6-146 16,19-6-1009-16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8:18.70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 2039 0,'0'0'480'0,"0"0"-398"15,0 0-30-15,0 0 42 16,0 0 106-16,0 0-34 0,170 0-82 16,-90 0 4-1,16 0-19-15,12 0-17 0,39 3 23 16,40 0-58-16,42-3 2 15,-13 0 19-15,-46 0-38 16,-55 0 42-16,-49 0-42 16,-4 0 6-16,-3 0-2 15,-10 3-4-15,-20 3-1 16,-16-3 1-16,-10 0-63 16,-3-3 7-16,0-6-170 15,-3-17-744-15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8:19.76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127 17 1832 0,'0'0'484'0,"0"0"-351"16,0 0 68-16,0 0 83 16,0 0-123-16,0 0-32 0,0 0-108 15,15 30-15-15,36 16 100 16,17 23-41-16,17 19-13 15,14 16 4-15,2 4-25 16,-3 5 47-16,-3-8-70 16,-7-5 2-16,-3-8 26 15,-6-13-22-15,-13-14 11 16,-12-12-17-16,-10-18 2 16,-15-9 2-16,-12-11-12 15,-11-11 0-15,-6-4-13 16,0 0 5-16,0-23-56 15,-3-28-88-15,0-45-170 0,3 3-477 16,0 4-1454-16</inkml:trace>
  <inkml:trace contextRef="#ctx0" brushRef="#br0" timeOffset="396">1221 0 1800 0,'0'0'383'16,"0"0"-255"-16,0 0 34 0,0 0 112 16,0 0 10-1,0 0-114-15,0 0-102 0,-43 8 8 16,7 9-52-16,-7 13-23 15,-13 16 59-15,-12 17-59 16,-11 17 5-16,-6 11 8 16,-9 6-5-16,-2 4 21 15,-3-3-30-15,5-6 0 16,6-5 15-16,6-5-15 16,14-11 0-16,8-7-1 15,10-13 7-15,15-10-6 16,8-15 0-16,15-10 0 15,6-10-4-15,6-6 4 16,0 0-33-16,0 0-41 16,29-33-89-16,10-3-160 0,-2-1-616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8:18.89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1324 0,'0'0'1443'15,"0"0"-1318"-15,0 0-125 16,0 0-61-16,0 0-194 16,0 0-512-16</inkml:trace>
  <inkml:trace contextRef="#ctx0" brushRef="#br0" timeOffset="136">210 307 2417 0,'0'0'485'0,"0"0"-254"0,0 0 2 16,0 0-96-16,0 0-137 16,0 0-270-16,71-171-1597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8:17.88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0 244 2058 0,'0'0'359'0,"0"0"-255"16,0 0-27-16,0 0 178 15,0 0-93-15,0 0-94 16,-7 0 0-16,7 9-47 16,16 24 24-16,18 16 37 15,8 19-24-15,1 18 28 16,2 6-71-16,1-2-6 15,-3-4 21-15,-7-12-30 16,0-19 10-16,-10-16-10 16,-6-19 0-16,-3-14 17 15,-2-6-4-15,2-29-11 0,5-42 43 16,-2-25-39 0,0-23 19-16,-6-7-25 0,-11 8 6 15,0 18-10-15,-3 29 4 16,3 29-78-16,10 28-104 15,33 14-511-15,-4 9-6 16,4 15-1173-16</inkml:trace>
  <inkml:trace contextRef="#ctx0" brushRef="#br0" timeOffset="458">1018 109 2121 0,'0'0'545'0,"0"0"-411"16,0 0 35-16,0 0 0 0,0 0-7 16,0 0-125-16,6 188-11 15,2-93 6-15,-2 8-31 16,4-6 23-16,-4-12-24 16,-3-16 0-16,0-20-22 15,-3-20 22-15,0-16-5 16,0-13-4-16,-12-13 18 15,-15-39-22-15,-2-28 13 16,-1-20-6-16,4-18-21 16,14-1 25-16,4 14-10 15,8 14 11-15,0 23 2 16,14 21 4-16,18 17-5 16,7 19 0-16,11 11 6 0,13 0 3 15,5 41-5 1,6 15 29-16,2 15-31 0,-4 11 62 15,-13 7-61-15,-9 5 3 16,-21-3 35-16,-16-3-40 16,-13-9 8-16,0-14-9 15,-33-9 0-15,-12-14 15 16,-12-13-15-16,-8-13-39 16,0-12-21-16,-23-4-187 15,19-13-560-15,10-11-1392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8:23.46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421 592 1724 0,'0'0'397'0,"0"0"-258"0,0 0-16 16,0 0 101-16,0 0-61 15,0 0 7-15,0 0-113 16,-79-89-20-16,46 85 42 15,1-1-19-15,-8 5-6 16,1 0 0-16,-7 33-52 16,4 16 26-16,-1 14-28 15,10 9 0-15,13 3 14 16,14-3-6-16,6-8-8 16,6-7 0-16,30-17-8 15,18-9 7-15,3-23-86 16,13-8 1-16,2-15 14 15,3-30-95-15,-6-13 71 0,-7-7-5 16,-10 3 12 0,-13 9 88-16,-13 15 2 0,-12 14 37 15,-8 15 71-15,-6 9 10 16,0 0 1-16,0 23-70 16,0 19-49-16,0 5 41 15,0 3-42-15,13 0 0 16,21-8-1-16,11-9-38 15,10-17-49-15,7-10 27 16,-2-6-26-16,-7-11 48 16,-15-24-20-16,-14-12 21 15,-21-5 30-15,-3-6 8 16,-20 3 69-16,-30 4-21 16,-11 10-6-16,-5 11 70 15,-3 16-79-15,4 8 9 0,13 6 2 16,16 0-36-16,16 0 20 15,17 0-28-15,3 6-24 16,20 2 9-16,28 2-89 16,15-8 23-16,13-2 30 15,9 0-23-15,0 0 29 16,-3 0-34-16,-8 0 0 16,-9 5 77-16,-8 12-18 15,-15 8 20-15,-16 15 1 16,-9 9 38-16,-14 4 28 15,-3 6-57-15,0-7 1 16,0-10 23-16,0-12-34 0,0-12 0 16,-3-18 9-16,0 0 14 15,0-18 13-15,3-26-36 16,0-12 0-16,0-8-5 16,0-5 11-16,15 4-6 15,15 6 1-15,2 9 1 16,8 12 59-16,-1 11-34 15,1 19 23-15,-4 8 34 16,-4 8-27-16,-2 33 24 16,-10 18-12-16,-5 11-36 15,-1-1 21-15,-5 2-54 16,5-9 0-16,2-9 0 16,7-15 10-16,9-11-20 15,4-16-14-15,4-11-66 16,9 0 18-16,1-29-111 0,-2-18 9 15,-2-15-45-15,-4-12-53 16,-5-9 70-16,-11-6 72 16,-7-7 61-16,-8-4 69 15,-5 0 0-15,-3 5 20 16,0 13 52-16,0 13 69 16,-3 20 125-16,0 16-15 15,0 16-70-15,0 17 56 16,0 0-149-16,0 44-33 15,0 30 26-15,5 20-31 16,-5 21 17-16,0 9-67 16,0-3 1-16,3-10 29 15,3-8-30-15,3-11 0 0,5-21-1 16,2-16-38 0,1-22-64-16,-5-33-385 0,-4 0-241 15,-8-15-1199-15</inkml:trace>
  <inkml:trace contextRef="#ctx0" brushRef="#br0" timeOffset="263">1858 477 2023 0,'0'0'261'0,"0"0"-161"15,0 0 111-15,0 0-44 0,193 45-53 16,-114-37-65-16,6 1-28 15,-10 3 52-15,-9 5-42 16,-18 7-1-16,-11 8 48 16,-17 10 6-16,-14 3 6 15,-3 1-33-15,-3 2-42 16,0-8 18-16,0-7-33 16,10-10-50-16,9-10-71 15,17-13-192-15,-3-9-212 16,-4-18-219-16</inkml:trace>
  <inkml:trace contextRef="#ctx0" brushRef="#br0" timeOffset="423">2555 268 2154 0,'0'0'639'0,"0"0"-482"15,0 0 52-15,0 0-98 16,0 0-111-16,0 0-43 15,0 0-284-15,-40-56-336 16,60 56-312-16</inkml:trace>
  <inkml:trace contextRef="#ctx0" brushRef="#br0" timeOffset="1705">2555 268 42 0,'223'195'1469'0,"-220"-157"-1172"15,-3 9-102-15,0 9 24 0,0 3-36 16,0-3-53-16,3-8-38 16,0-10-92-16,-3-11 7 15,0-14-14-15,0-7-17 16,0-6-35-16,0 0-42 16,0-19-12-16,8-12 61 15,4-3 12-15,8-8 12 16,5 0 27-16,6 7 2 15,-2 3 23-15,4 8 60 16,-4 13 5-16,-3 6 88 16,1 5-57-16,-1 19-8 15,-3 23 90-15,-1 10-82 0,-2 11-50 16,-3 1-28-16,3 4-22 16,2-9 5-16,4-6-25 15,3-15-11-15,4-14 10 16,-1-15-53-16,5-9-27 15,-4-6-76-15,-1-33 0 16,-1-7 40-16,-9-12-12 16,1-1 60-16,-6 5 62 15,-5 9 7-15,-4 15 99 16,-5 12 41-16,0 18 1 16,-3 0 28-16,0 34-91 15,0 13-9-15,0 9-18 16,0 0-50-16,6-4 26 0,16-5-27 15,15-10 0-15,8-15-26 16,12-12-32-16,-1-10-55 16,-1 0-39-16,-5-32-39 15,-8-11 15-15,-13-3 45 16,-3-1 79-16,-12 1 52 16,-5 12 12-16,-2 8 85 15,-7 11 47-15,0 11-23 16,0 4 31-16,0 4-59 15,3 28-52-15,0 3 39 16,3 7-72-16,8-7-7 16,6-3-2-16,6-11-37 15,10-10-26-15,7-11-42 16,8 0-57-16,2-26-59 16,2-22-5-16,-2-6-21 0,-7-5 64 15,-10 2 105-15,-7 7 79 16,-12 12 46-16,-8 15 51 15,-9 10 94-15,0 13 2 16,0 0-38-16,0 22-33 16,0 15-11-16,0 8 0 15,-3 3-57-15,3 4-22 16,0-5 10-16,23-4-40 16,13-6 14-16,10-11-16 15,-1-11-24-15,8-13 2 16,-1-2-51-16,-2-6-33 0,-1-26-9 15,-10-10-26 1,-13-4 77-16,-9-1 28 0,-14-7 36 16,-3 5 52-16,-14 4 15 15,-21 5 34-15,-10 10 12 16,-3 8-43-16,6 9 14 16,10 6-38-16,15 7-32 15,11 0 10-15,6 0-24 16,6 7-8-16,31 6 7 15,8 3-55-15,4-7 22 16,7-1-36-16,6-4-17 16,4 3 74-16,-1-6-17 15,0 8 23-15,-8 6 1 16,-15 6 12-16,-16 8 21 16,-12 7 10-16,-11 4-3 0,0 8 35 15,0-6-57-15,0-5-5 16,4-4-7-16,2-13-9 15,8-8-6-15,3-12-173 16,3 0 14-16,2-29 39 16,9-18-104-16,-5-7 102 15,4-4 90-15,-7-1 23 16,-6 11 24-16,-4 12 59 16,-10 24 142-16,-6 12 109 15,0 0-83-15,0 21-39 16,0 23-30-16,0 4-56 15,0 5 0-15,0-6-81 0,0-2-21 16,7-14 0-16,20-6-15 16,21-22-135-16,-5-3-327 15,0 0-217-15</inkml:trace>
  <inkml:trace contextRef="#ctx0" brushRef="#br0" timeOffset="2016">6084 524 2266 0,'0'0'459'0,"0"0"-289"16,0 0-1-16,0 0-58 16,0 0-70-16,-173 109-34 15,170-71-14-15,3 2 7 0,9 1-47 16,31 0 31-16,8 0-35 15,14 0 32-15,4-2 18 16,-1 2 2-16,-6-7 39 16,-16-1-31-16,-16-3-9 15,-24-4 74-15,-3-5-35 16,-33-5-2-16,-29-5-20 16,-10-5-8-16,-4-6-18 15,-12 0-126-15,23-16-422 16,16-7-535-16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8:26.32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72 207 2039 0,'0'0'325'0,"0"0"-174"16,0 0-131-16,0 0 112 15,0 0 58-15,0 163-107 16,0-79-26-16,0 8-40 15,0-4-2-15,0-4 38 16,0-10-53-16,-3-9 0 0,-3-13 0 16,0-14 9-1,-5-14-1-15,5-18-8 0,0-6-3 16,1-15-15-16,2-32 3 16,3-20-7-16,0-23 20 15,0-12-2-15,0-16-17 16,0-3 19-16,0 7 2 15,0 12 12-15,3 23-6 16,22 23 3-16,4 19 16 16,13 15-23-16,17 16 34 15,10 6-36-15,7 6 0 16,-2 29 5-16,-12 12-5 16,-19 16 0-16,-20 9 25 15,-23 3 6-15,-6 7 44 0,-40-5-54 16,-16-7-9-16,-4-10 30 15,1-19-34-15,9-14-8 16,7-17 0-16,16-10 2 16,10 0-14-16,9-4 10 15,8-13-28-15,6-2 29 16,0 4-24-16,14 3 16 16,12 12 3-16,0 0 6 15,4 9-10-15,-4 36 11 16,3 13-1-16,1 14 42 15,-1 6-27-15,7 1 18 16,7-1 14-16,-1-7-24 16,4-16 10-16,0-10-33 0,-7-17-8 15,-6-12 8-15,-4-16-127 16,5-16-174-16,-8-18-421 16,-7-10-1375-16</inkml:trace>
  <inkml:trace contextRef="#ctx0" brushRef="#br0" timeOffset="336">918 131 2060 0,'0'0'484'0,"0"0"-350"15,0 0-42-15,0 0 190 0,0 0-60 16,0 0-131-1,55 179-1-15,-39-101-58 0,-2 7-14 16,-2 0 45-16,5 3-57 16,3 1-5-16,2-9-1 15,9-7 17-15,-2-14-5 16,-4-14-12-16,6-19-8 16,-2-20-8-16,-1-6-1 15,6-27-1-15,8-36 18 16,1-27 0-16,9-23-3 15,-2-15 3-15,1-5-26 16,-5 9 19-16,-10 20-11 16,-10 16-75-16,-9 28-371 15,-14 18-1155-15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8:27.71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747 722 1528 0,'0'0'248'15,"0"0"-191"-15,0 0 47 0,0 0 75 16,0 0-41-16,0 0-34 15,23-174-70-15,-23 141 17 16,0 0 23-16,0-5-18 16,-14 2 41-16,-9 4-43 15,-5 3-24-15,-6 8 41 16,-5 10-1-16,-4 11 2 16,-2 0-22-16,-4 11-49 15,0 31 26-15,10 17-27 16,12 23 0-16,14 22 12 15,13 13-12-15,0 10 0 0,0 5-12 16,13-5 25 0,-6-5-16-16,-4-11 3 0,-3-15 0 15,0-12 4-15,-23-17-3 16,1-17-1-16,-6-18 0 16,5-14-53-16,-2-18-164 15,2-29-441-15,3-15-1331 0</inkml:trace>
  <inkml:trace contextRef="#ctx0" brushRef="#br0" timeOffset="182">0 992 1803 0,'0'0'371'0,"0"0"-291"0,0 0 37 16,0 0 107-16,0 0-46 15,203-9-110-15,-131 6-68 16,40 1-23-16,-18-4-258 16,-15-1-380-16</inkml:trace>
  <inkml:trace contextRef="#ctx0" brushRef="#br0" timeOffset="482">1336 0 2045 0,'0'0'499'16,"0"0"-437"-16,0 0-14 15,0 0 122-15,-220 127-13 16,155-41-51-16,-1 24-82 15,7 14 25-15,11 9 38 16,19 3-60-16,15-1-9 16,14-3 14-16,0-9-32 15,3-6 29-15,23-18-29 16,7-19-31-16,36-21-72 16,-7-23-265-16,0-25-452 0</inkml:trace>
  <inkml:trace contextRef="#ctx0" brushRef="#br0" timeOffset="754">1515 624 2244 0,'0'0'554'16,"0"0"-497"-16,0 0-26 15,0 0 172-15,0 0-41 16,0 0-51-16,119 162-78 16,-70-94-33-16,4-1 62 15,-2-2-55-15,-1-6-1 0,-7-9-6 16,-4-8-10-16,-4-15-58 16,2-27-182-16,-8 0-411 15,-10-13-497-15</inkml:trace>
  <inkml:trace contextRef="#ctx0" brushRef="#br0" timeOffset="970">2033 444 2097 0,'0'0'391'16,"0"0"-246"-16,0 0 109 0,-51 163-37 15,8-88-64-15,-7 7-119 16,-9 5-32-16,1-5 27 16,2-8-29-16,10-7-14 15,10-13-50-15,19-14-159 16,11-12-142-16,6-16-374 0</inkml:trace>
  <inkml:trace contextRef="#ctx0" brushRef="#br0" timeOffset="1323">2158 155 2016 0,'0'0'290'16,"0"0"-201"-16,0 0 64 16,0 0 93-16,141 151-100 15,-83-98-102-15,9 5 32 16,1 11-19-16,-3 6 15 16,-5 11-17-16,-15 10-41 15,-19 9 38-15,-23 6-46 0,-3 2 3 16,-26-8-3-1,-19-4-6-15,-4-18-16 0,-1-19-1 16,7-17-50-16,11-22-22 16,13-25-183-16,5-13-468 15,14-22-1277-15</inkml:trace>
  <inkml:trace contextRef="#ctx0" brushRef="#br0" timeOffset="1529">3523 736 2121 0,'0'0'351'0,"0"0"-228"16,0 0 80-16,0 0-25 15,190 18-96-15,-134-16-82 16,10 2-61-16,-15-4-240 15,-14 0-429-15</inkml:trace>
  <inkml:trace contextRef="#ctx0" brushRef="#br0" timeOffset="1721">3526 1128 2313 0,'0'0'666'0,"0"0"-578"0,0 0-16 16,0 0 81-16,0 0-35 16,0 0-65-16,173 28-53 15,-100-28-36-15,49 0-133 16,-17 0-574-16,-11 0-1604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3:57.18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308 1000 1763 0,'0'0'301'0,"0"0"-239"15,0 0 19-15,0 0 79 16,0 0-49-16,153-184-20 15,-113 125-81-15,-4-6 4 16,1 1 26-16,-11 2 15 16,-7 7 102-16,-9 7-60 15,0 10-6-15,-7 7 45 16,-3 18-61-16,0 6-46 16,0 7 4-16,0 3-27 15,3 39 7-15,-3 23-12 16,0 17-1-16,0 18 43 15,0 6-43-15,0 0 0 16,-6-3-1-16,3-9 2 0,3-12-13 16,0-13-10-16,0-13-95 15,9-15-100-15,5-15-503 16,-2-15-1116-16</inkml:trace>
  <inkml:trace contextRef="#ctx0" brushRef="#br0" timeOffset="234">1031 936 2154 0,'0'0'364'0,"0"0"-272"16,0 0 17-16,0 0 106 0,0 0-67 15,167-41-78-15,-102 33-62 16,5 5-8-16,-8 3-27 16,1 5-172-16,-18 25-424 15,-13-4-1111-15</inkml:trace>
  <inkml:trace contextRef="#ctx0" brushRef="#br0" timeOffset="802">2073 733 2376 0,'0'0'348'16,"0"0"-284"-16,0 0 100 15,0 0 62-15,-26 203-131 16,23-102-61-16,-5 14 2 15,2 7-9-15,0 1 6 16,-1-3-20-16,1-3-4 16,-1 0 24-16,3-12-33 15,-2-11 0-15,0-16-6 16,3-20 3-16,0-19-16 16,-2-19-5-16,2-14 24 15,3-6-14-15,-3-12 11 16,3-32-25-16,0-23 20 15,0-23-20-15,0-19-11 0,0-34 3 16,0-34-31-16,0 8 59 16,0 19-50-16,0 26 58 15,0 39-2 1,14 5 8-16,1 7-6 0,9 22 35 16,2 22 1-16,14 8 30 15,5 17-66-15,14 4 9 16,7 0 31-16,2 21-26 15,-6 23-14-15,-6 4 25 16,-10 11-23-16,-20 10 37 16,-13 4-33-16,-13 4-6 15,-7-1 45-15,-36-8-30 16,-8-12-3-16,-12-13-8 0,1-15 4 16,6-20-1-16,13-8-7 15,15-6-61-15,25-55-95 16,3 2-429-16,0-3-628 0</inkml:trace>
  <inkml:trace contextRef="#ctx0" brushRef="#br0" timeOffset="1088">2594 413 2574 0,'0'0'325'0,"0"0"-272"16,0 0 16-16,0 0 64 15,0 0 8-15,127 167-55 16,-67-93-68-16,-3 12 24 16,-1 8-40-16,-4 7-2 15,-5 10 87-15,-18 0-54 16,-18 1-17-16,-11-2-16 15,-40-6-53-15,-33-5-58 16,-57 10-241-16,11-27-466 16,2-22-797-16</inkml:trace>
  <inkml:trace contextRef="#ctx0" brushRef="#br0" timeOffset="1546">384 0 1689 0,'0'0'331'16,"0"0"-90"-16,0 0-106 16,0 0 93-16,-217 301 54 15,145-74-95-15,13 20-23 0,33-12-76 16,26-58-21-16,0-59 7 16,20-38-73-16,26-13-1 15,72 37-70 1,-7-17-138-16,3-4-402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8:30.63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822 89 1564 0,'0'0'240'0,"0"0"-134"0,0 0-1 15,0 0 51-15,0 0 57 16,0 0-93-16,0 0-64 16,-193-85-8-16,167 85-36 15,0 0 15-15,6 0 8 16,-2 21-34-16,-1 20 20 15,3 21-21-15,0 21 0 16,7 14 19-16,10 15-17 16,3 6 10-16,0-7-12 15,19-4 1-15,7-12 11 16,0-13-12-16,-9-5 0 16,-17-10-6-16,0-6 15 15,-26-1 15-15,-33-2-18 0,-10-1-5 16,-7-7 46-16,-1-10-46 15,7-4 7-15,11-11 17 16,13-12-16-16,14-5 42 16,13-8-39-16,8 0-6 15,11 0 25-15,0 0-31 16,0 0-8-16,0 7 7 16,11 5 2-16,17 13 15 15,9 9-16-15,5 10 0 16,4 12 38-16,3 9-28 15,-2 6 2-15,-5 5 15 16,-2 12-27-16,-8 8 48 16,-7 7-46-16,-5 8 19 15,-9 4 36-15,-5 1-38 16,-3-5-1-16,0-9 18 0,-3-4-28 16,0-18 43-16,0-15-51 15,0-15 0-15,0-14 10 16,0-13-10-16,0-18-49 15,7-5-111-15,3-32-534 16,3-9-1587-16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8:36.63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855 235 367 0,'0'0'1426'16,"0"0"-1208"-16,0 0-120 15,0 0 102-15,0 0 3 16,0-65-84-16,0 46-67 16,0 6 48-16,0-8-31 15,0 3-7-15,0-3 7 16,-4 3-28-16,-16 1 5 0,-3 2-13 16,-9 4-9-16,-1 1 31 15,-7 7-55-15,-2 3 1 16,-1 0-3-16,1 13 3 15,-1 16-1-15,4 7 0 16,7 1 1-16,1 11-7 16,6 1 4-16,8 3-2 15,5-6-2-15,12-1 3 16,0-6-3-16,0-11 6 16,26-7-42-16,13-12 13 15,13-9-83-15,10 0 15 16,3-9 39-16,-2-21-27 15,-7-5 34-15,-11-4 6 0,-8 4 45 16,-17-1 57-16,-7 7 32 16,-10 9 49-16,-3 4-8 15,0 8-34-15,0 8 16 16,0 0-70-16,0 7-31 16,0 22 23-16,-3 15-34 15,3 3 0-15,0 6-2 16,0-6-11-16,0-2-11 15,9-11-97-15,0-7-140 16,-1-13-193-16,-8-5-443 0</inkml:trace>
  <inkml:trace contextRef="#ctx0" brushRef="#br0" timeOffset="510">0 733 1633 0,'0'0'348'0,"0"0"-205"0,0 0 41 16,0 0 89 0,0 0-91-16,0 0-122 0,0 0 58 15,40 17-9-15,2-9-15 16,7 5-8-16,7-4-46 16,9-1 17-16,7 2-14 15,10-2-26-15,6-2 31 16,1 1-42-16,5 2-5 15,2-5 13-15,-5 4-5 16,0-1 3-16,2-1-12 16,-8 0 0-16,0-2 8 15,-3-4-8-15,-7 2 0 0,-10-2-6 16,-3 0 18-16,-12 0-3 16,-15 0-9-16,-12 0 0 15,-9 0-6-15,-11 0 8 16,-3 0-2-16,0 3 0 15,-12 3-58-15,-16 6-35 16,-10-1-239-16,2-3-325 16,2-1-765-16</inkml:trace>
  <inkml:trace contextRef="#ctx0" brushRef="#br0" timeOffset="962">292 1467 2049 0,'0'0'389'0,"0"0"-289"16,0 0 92-16,0 0 83 0,0 0-141 15,0 0-42 1,0 0-14-16,176 188-19 0,-140-121 18 15,1 5-61-15,-2 1-14 16,1-8 8-16,1-3-1 16,-2-9 0-16,-2-12-9 15,-7-12 0-15,-10-11 12 16,-2-9-12-16,-14-9-27 16,0 0-39-16,0-7-124 15,0-39-129-15,0 2-259 16,-7 0-123-16</inkml:trace>
  <inkml:trace contextRef="#ctx0" brushRef="#br0" timeOffset="1272">822 1508 990 0,'0'0'784'16,"0"0"-562"-16,0 0-9 15,0 0 64-15,0 0-20 16,0 0-90-16,0 0-22 16,-37 22-85-16,2 21-28 15,-7 6 35-15,-8 7-43 16,-2 6-15-16,-1-4-3 0,1 4 6 16,2-5-3-1,5-7-9-15,2-5 0 0,7-13-19 16,7-5 19-16,6-13-30 15,6-5-32-15,8-9-63 16,9 0-73-16,0-30-281 16,26-5-117-16,0-4-1102 0</inkml:trace>
  <inkml:trace contextRef="#ctx0" brushRef="#br0" timeOffset="1780">1037 1309 1788 0,'0'0'380'16,"0"0"-271"-16,0 0-23 15,0 0 137-15,0 0-43 16,0 0-111-16,0 0-42 16,193-40 31-16,-165 40-16 15,-9 0 22-15,-10 0-47 16,-5 9 8-16,-4 12 74 16,0 5-48-16,-20 4-20 15,-12 0-5-15,-5-1-25 0,-2-4 22 16,-1-8-23-1,9-4 0-15,3-7 2 0,10-6-2 16,4 0 0-16,8 0 0 16,2 0 11-16,4-8 1 15,0 2-12-15,0 0 0 16,24 6 13-16,2 0-13 16,0 0 0-16,7 0 1 15,-4 18 11-15,4 2 18 16,-1 0-30-16,2-3 0 15,-2-1 10-15,-2-7-9 16,-1-6 0-16,-3-3-1 16,4 0-28-16,9-18-16 15,-4-9-434-15,-1 1-701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8:42.60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0 283 1870 0,'0'0'365'15,"0"0"-248"-15,0 0 38 16,0 0 34-16,0 0-54 0,0 0-105 15,0 0-21-15,140-78 17 16,-100 78-15-16,-7 17 44 16,-7 22-19-16,-9 8-9 15,-17 12 55-15,0 6-40 16,-11 2-15-16,-18-2 8 16,-7-5-35-16,4-14 39 15,4-10-39-15,6-13 6 16,9-11 17-16,6-12-22 15,7 0-2-15,0-6-31 16,7-27-83-16,25-13-14 16,14-10-49-16,10-3-89 15,3-3 67-15,-2 6 11 0,-3 9 90 16,-4 2 54 0,-7 12 45-16,-14 7 45 0,-13 12 98 15,-10 8 119-15,-6 6 55 16,0 0-88-16,-28 24-70 15,-15 17-50-15,-10 11-36 16,1 11 28-16,2 4-58 16,15-2-2-16,12-9 10 15,19-3-42-15,4-15-2 16,11-5-7-16,28-13-1 16,7-11-14-16,13-9-24 15,6 0-90-15,32-23-21 16,-18-12-454-16,-10-4-515 0</inkml:trace>
  <inkml:trace contextRef="#ctx0" brushRef="#br0" timeOffset="438">1185 8 2364 0,'0'0'528'15,"0"0"-413"-15,0 0-72 16,0 0 106-16,0 0 2 0,0 0-105 16,0 0-28-16,170 44-15 15,-77-21 11-15,12 1-11 16,5-1-3-16,1 2 0 15,-3 0-6-15,-12 2 6 16,-19-1-14-16,-21-2 13 16,-22-1 2-16,-28 3 13 15,-6 5-14-15,-37 5 0 16,-28 7 34-16,-20 4-26 16,-14 5 2-16,-5 2 14 15,-1 2-24-15,5-3 41 16,4 0-41-16,17-5 1 15,14-4 17-15,13-10-18 16,16-1-12-16,13-12-42 16,17-6-82-16,6-13-150 0,15-2-404 15,15 0-438-15</inkml:trace>
  <inkml:trace contextRef="#ctx0" brushRef="#br0" timeOffset="686">2207 668 2068 0,'0'0'508'0,"0"0"-450"0,0 0 61 16,-170 101 120-1,94-55-71-15,-6 7-126 0,0 3-33 16,-3-4 18-16,11 2-26 15,1-7 16-15,16-9-17 16,15-8-10-16,16-12-44 16,26-18-195-16,0 0-379 15,0 0-814-15</inkml:trace>
  <inkml:trace contextRef="#ctx0" brushRef="#br0" timeOffset="1104">3048 349 1987 0,'0'0'308'16,"0"0"-206"-16,0 0 63 16,0 0 24-16,140-162-81 15,-106 126-80-15,-6 4 78 16,-5-1 3-16,-3 8-14 16,-6 1 22-16,-8 6-32 0,-3 7-15 15,-3 3-16-15,0 8-13 16,0 0 31-16,0 0-48 15,0 13-12-15,0 29 48 16,-6 20-35-16,-7 14 4 16,0 16-8-16,2 11-8 15,5 3 37-15,6 3-50 16,0-4 0-16,0-7-9 16,6 20-48-16,8-30-138 15,-11-17-514-15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8:44.91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433 47 1465 0,'0'0'303'15,"0"0"-213"-15,0 0 3 16,0 0 122-16,0 0-55 15,0 0-76-15,-79-43-2 16,56 43-25-16,-2 0 45 16,-4 4-9-16,-5 21-35 15,-2 8 70-15,-4 13-30 16,2 13-30-16,2 9 16 16,3 11-21-16,7 6 21 15,6 2-41-15,11-3-20 16,9-1 44-16,0-6-49 15,0-6-12-15,9-10 5 16,21-5-4-16,13-11 8 16,6-13-15-16,16-7 0 0,11-17-18 15,9-8 6-15,12 0-4 16,8-39-1-16,0-17-7 16,-10-15 11-16,-20-8 11 15,-22-13 2-15,-33 0 2 16,-20-7-1-16,-34-2 12 15,-34 10 8-15,-17 9-14 16,-11 15 37-16,2 16-44 16,12 9-27-16,26 11-18 15,24 10-267-15,21 7-929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8:45.88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334 575 1064 0,'0'0'582'0,"0"0"-464"15,0 0-31-15,0 0 59 16,0 0 92-16,0 0-12 16,-37-59-95-16,20 47-24 15,-2 3 2-15,-7 3 14 16,-4 6-23-16,-2 0-7 16,-5 6-24-16,-2 27 9 15,4 11-44-15,4 12-14 0,12 8 15 16,13 1-34-16,6 2 8 15,0-5-9-15,28-5 0 16,12-10-2-16,10-12-17 16,5-14-41-16,7-18 2 15,3-3-32-15,1-15 42 16,-7-26-24-16,-14-11 54 16,-17-11 17-16,-19-4 2 15,-9-5 40-15,-6 8 2 16,-25 4-25-16,-1 14 24 15,2 7-42-15,10 7-59 16,11 10-183-16,9 7-570 0</inkml:trace>
  <inkml:trace contextRef="#ctx0" brushRef="#br0" timeOffset="1286">918 0 2054 0,'0'0'488'0,"0"0"-466"16,0 0 24-16,0 0 172 16,0 0-97-16,-3 224-84 0,3-136-7 15,0 7-30-15,0-1 38 16,0-2-38-16,0-8 0 15,0-4-1-15,0-9 1 16,0-13-2-16,0-10 2 16,0-15-22-16,0-13 21 15,0-17-107-15,0-3-1 16,20-5 78-16,13-30-21 16,7-19 3-16,9-11 17 15,13-11-9-15,9-13 18 16,11 1-33-16,14-3 26 15,-5 3 30-15,-3 7-6 16,-15 10 6-16,-21 11-1 16,-22 12 1-16,-21 6 40 15,-9 13 9-15,0 5 42 0,-23 7 13 16,-10 8-4-16,-5 9 20 16,-9 0-49-16,1 0-15 15,1 26 20-15,5 7-55 16,4 12-7-16,10 11-10 15,9 11 8-15,8 13-9 16,6 11-3-16,3 6 0 16,0 5 9-16,0 5-9 15,0-7-16-15,0-8-16 16,0-10-31-16,6-17 62 16,-3-18-31-16,0-17-23 15,2-15-9-15,1-15-29 16,0 0 41-16,8-18 38 0,2-25 8 15,10-5-3-15,11-9 9 16,1 3-24-16,9-1 18 16,-5 11-3-16,-4 6 8 15,-1 14 1-15,-12 9 0 16,-8 15 13-16,-3 0-2 16,-11 18 10-16,0 20 41 15,-3 6-32-15,0 7-6 16,0-5-8-16,0-1-15 15,6-6 13-15,8-10-14 16,5-8-21-16,10-11 12 16,11-10-73-16,13 0 31 15,6-17-21-15,12-20-34 0,1-11 29 16,1-3 3-16,-5-1 32 16,-12-1 36-16,-10 3 7 15,-13 6-1-15,-18 5 56 16,-15 7 48-16,0 8 63 15,-9 4-71-15,-24 8-2 16,-2 8 1-16,-8 4-14 16,1 0-18-16,-2 22-40 15,9 7-11-15,12 6 34 16,6 6-46-16,7 4 0 16,10 2 3-16,0-1-2 15,4-4-2-15,19-4-10 16,9-5-28-16,5-10 10 15,8-7-82-15,11-14-44 0,10-2 37 16,5 0 66-16,5-26-16 16,-5-15-63-16,-8-10 14 15,-13-4 56-15,-18 1-5 16,-10 6 61-16,-11 18 5 16,-8 11 68-16,-3 16 87 15,0 3-17-15,0 12-83 16,0 20-1-16,0 9-42 15,0 1-11-15,0 0-1 16,0-4-1-16,0-9 0 16,6-5-26-16,2-10 12 15,-8-5 3-15,3-9 0 16,-3 0 12-16,0-15 0 0,0-19 1 16,3-14 12-16,3-8-13 15,4-3 0-15,3-3 32 16,3 3-31-16,4 10 21 15,0 10 8-15,0 16-24 16,-1 14 18-16,1 9-24 16,3 0-15-16,25 26-36 15,-5 6-322-15,2-2-310 0</inkml:trace>
  <inkml:trace contextRef="#ctx0" brushRef="#br0" timeOffset="2493">3470 566 1545 0,'0'0'358'16,"0"0"-218"-16,0 0-18 0,0 0 115 15,0 0-65-15,0 0-57 16,0 0-55-16,51 165-47 16,-31-100 53-16,-3 0-60 15,0-4-6-15,-2-8 15 16,-2-5-15-16,1-13 0 15,-2-14 0-15,-1-10 7 16,-2-11-11-16,5 0 4 16,2-26-18-16,0-19 17 15,3-7-29-15,1-5 16 16,0 4 8-16,-4 9 6 0,-2 15 18 16,-8 11-12-1,-3 18 38-15,0 0 26 0,5 12 0 16,4 23-10-16,2 3-38 15,8 7-22-15,7-7 1 16,8-3-1-16,8-8 0 16,5-11-1-16,2-13 2 15,-3-3-2-15,-10-22-1 16,-5-21 2-16,-12-14-1 16,-5-8 8-16,-8-8-7 15,-3 2 14-15,-1 8-14 16,1 11-1-16,0 17-174 15,14 11-122-15,-1 12-283 0,4 12-538 16</inkml:trace>
  <inkml:trace contextRef="#ctx0" brushRef="#br0" timeOffset="2668">4518 681 1793 0,'0'0'535'0,"0"0"-442"15,0 0 179-15,0 0-10 16,-47 159-128-16,44-127-80 16,3-5-54-16,0-6-1 15,3-8-177-15,19-12-179 16,3-1-314-16</inkml:trace>
  <inkml:trace contextRef="#ctx0" brushRef="#br0" timeOffset="2823">4638 139 2354 0,'0'0'359'16,"0"0"-359"-16,0 0-9 16,0 0-41-16,0 0-314 15,0 0-568-15</inkml:trace>
  <inkml:trace contextRef="#ctx0" brushRef="#br0" timeOffset="3153">5060 507 1235 0,'0'0'939'0,"0"0"-663"15,0 0-58-15,0 0 22 16,0 0-40-16,-179 6-125 15,136 9-39-15,10 3-35 16,13 2-1-16,17 7 4 16,3 5-4-16,6 3-10 15,27 1-1-15,10 1-37 16,-1 2 18-16,4 0-4 16,0 1 32-16,-4-5-16 0,-9 1 15 15,-16-4 3 1,-17-5 11-16,0-2-2 0,-39-8 19 15,-21-2-28 1,-2-7-4-16,0-5 3 0,10-3-145 16,19-11-125-16,16-15-264 15,14-1-766-15</inkml:trace>
  <inkml:trace contextRef="#ctx0" brushRef="#br0" timeOffset="3500">5309 713 1891 0,'0'0'338'0,"0"0"-199"0,0 0-49 16,0 0 59-16,0 0-25 16,187 36-91-16,-122-36-4 15,3-3-27-15,-11-21 4 16,-12-2 13-16,-22-6-17 15,-16 2 2-15,-7 0 141 16,-19 4-61-16,-31 11 21 16,-8 15-9-16,-15 0-11 15,5 26 33-15,2 22-49 16,13 11-24-16,18 4 39 16,19 2-37-16,16-3-13 15,3-5-26-15,42-13 4 16,17-8-24-16,23-19-36 15,20-17-71-15,68-8-19 0,-21-25-188 16,-21-6-664-16</inkml:trace>
  <inkml:trace contextRef="#ctx0" brushRef="#br0" timeOffset="4267">794 439 1996 0,'0'0'568'0,"0"0"-532"15,0 0 29 1,0 0 107-16,200-3-95 0,-92-11-77 16,-6-1-381-16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8:52.33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920 501 1850 0,'0'0'474'0,"0"0"-426"16,0 0 68-16,0 0 125 15,0 0-68-15,0 0-38 16,0 99-71-16,0-46-13 15,0 5 18-15,0 1-35 16,0 0-17-16,0-4 5 16,3-8-22-16,3-8 24 15,5-13-24-15,2-9-16 16,-1-10 14-16,5-7-136 16,12-33-156-16,1-16-301 15,-7-5-633-15</inkml:trace>
  <inkml:trace contextRef="#ctx0" brushRef="#br0" timeOffset="167">917 12 2158 0,'0'0'350'0,"0"0"-186"0,0 0-149 16,0 0-15-16,0 0 0 15,0 0-112-15,0 0-377 16,23-12-510-16</inkml:trace>
  <inkml:trace contextRef="#ctx0" brushRef="#br0" timeOffset="439">1257 30 1920 0,'0'0'344'0,"0"0"-202"15,0 0 21-15,116 166 43 16,-68-102 30-16,1 7-142 16,-4-2-55-16,-2 2 26 15,-7 6-52-15,-16 3 19 16,-14 5-6-16,-6 4-25 0,-15-1-2 15,-35-2-69-15,-5-10-85 16,-41 6-52-16,14-19-336 16,11-22-544-16</inkml:trace>
  <inkml:trace contextRef="#ctx0" brushRef="#br0" timeOffset="751">360 9 1773 0,'0'0'400'0,"-111"221"-286"16,26-8-6-16,3 37 90 15,27-9-5-15,38-29-107 16,17-64-60-16,23-33 9 16,23-33-35-16,61 10-75 15,-8-22-249-15,3-5-699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8:55.86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398 190 1640 0,'0'0'313'15,"0"0"-164"-15,0 0 45 16,0 0 83-16,-12-149-58 15,-15 122-39-15,-5 13-98 16,-8 14 5-16,-8 0 10 0,-5 24-43 16,-4 25 6-16,6 13-54 15,8 6 3-15,20-1 6 16,16-9-15-16,7-3-15 16,20-20-39-16,22-14-85 15,11-19-96-15,3-2-86 16,-4-29 11-16,-3-15 147 15,-13-4 108-15,-10 4 55 16,-12 13 161-16,-8 7 85 16,-3 14 21-16,-3 10-51 15,0 0-75-15,0 34-15 16,4 9-37-16,2 4-32 0,11 1-16 16,3-7-32-16,6-11 21 15,-1-7-30-15,6-11-72 16,7-12-63-16,-2 0-154 15,-10-12-543-15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8:53.91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406 536 1728 0,'0'0'344'0,"0"0"-247"15,0 0-53-15,0 0 174 16,0 0-32-16,0 0-66 16,3 171-33-16,-3-93-38 15,0-1 11-15,0-3 0 16,0-2-36-16,0-14 7 15,0-10-31-15,-6-7 0 16,-5-11-10-16,2-11-44 0,-2-15-117 16,2-4-217-16,-5 0-468 15</inkml:trace>
  <inkml:trace contextRef="#ctx0" brushRef="#br0" timeOffset="240">0 375 1906 0,'0'0'375'16,"0"0"-283"-16,0 0-15 15,0 0 79-15,0 0-58 0,0 0 8 16,0 0-49-16,242-7-15 15,-144 3-17-15,7-3-24 16,3-3-1-16,16 4-91 16,-25 6-488-16,-24 0-1545 0</inkml:trace>
  <inkml:trace contextRef="#ctx0" brushRef="#br0" timeOffset="523">1168 881 1783 0,'0'0'308'0,"0"0"-218"15,0 0-58-15,0 0 183 16,0 192-49-16,3-154-114 16,5-10-20-16,-2-3-32 15,0-13-36-15,1-12-199 16,-4-3-311-16,-3-20-1229 0</inkml:trace>
  <inkml:trace contextRef="#ctx0" brushRef="#br0" timeOffset="651">1153 577 1884 0,'0'0'545'15,"0"0"-429"-15,0 0-79 16,0 0-37-16,0 0-243 16,0 0-832-16</inkml:trace>
  <inkml:trace contextRef="#ctx0" brushRef="#br0" timeOffset="1199">1528 917 1585 0,'0'0'255'16,"0"0"-135"-16,0 0 62 15,0 0 49-15,0 0-92 16,0 168-115-16,0-151 6 15,0-8-29-15,0 0-1 16,0-9 2-16,0 0 4 16,0 0-12-16,0 0-39 15,0-24-39-15,14-6 45 16,8-8-25-16,9-2 11 16,1 1-2-16,4 7 30 15,-7 11 25-15,1 12 1 16,-4 9 24-16,-3 5 75 15,-6 35 56-15,-1 6-62 0,-4 13-36 16,-1-3-25-16,-5 1 2 16,3-11-35-16,-4-10-1 15,1-10-8-15,-3-17-46 16,-3-9-2-16,0 0 23 16,0-27-46-16,0-20 71 15,6-11-10-15,8-13 19 16,8-2 4-16,7 1-4 15,11 11 0-15,7 13 38 16,1 17 1-16,1 18 59 16,1 13 21-16,-7 4 25 15,-1 33 29-15,-10 14-64 16,-2 8-28-16,-7 2-33 0,-3-2-37 16,-2-5 20-16,-1-14-31 15,-3-7-42-15,-2-16-66 16,-2-17-187-16,-7 0-341 15,-3-26-859-15</inkml:trace>
  <inkml:trace contextRef="#ctx0" brushRef="#br0" timeOffset="1399">1610 0 2448 0,'0'0'281'16,"0"0"-197"-16,0 0-75 15,0 0 51-15,263 141-60 16,-156-96-74-16,-8-2-565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8:56.38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275 389 1041 0,'0'0'1088'15,"0"0"-912"-15,0 0-66 16,0 0 125-16,0 0-34 0,-203-20-78 16,169 43-104-1,9 7-11-15,15 5-8 0,10 4-28 16,0 1-40-16,26 2-26 15,14-1 23-15,5 2 38 16,7-6-12-16,1 2 27 16,3-4 18-16,-10-5 31 15,-7-5 96-15,-19-1-88 16,-20-7-17-16,0 0 123 16,-33 0-79-16,-19-6-48 15,-7-5-9-15,-4-6-8 16,13 0-2-16,12 0-116 0,28-34-149 15,10 0-353 1,0-1-1358-16</inkml:trace>
  <inkml:trace contextRef="#ctx0" brushRef="#br0" timeOffset="245">845 0 2201 0,'0'0'501'16,"0"0"-456"-16,0 0 199 15,-23 207-29-15,3-100-85 16,0 10-55-16,4 7-22 16,-1-5 8-16,5-6-17 0,-2-9-37 15,4-16 5-15,1-15-12 16,2-14-36-16,4-20-93 15,-1-19-380-15,4-17-488 0</inkml:trace>
  <inkml:trace contextRef="#ctx0" brushRef="#br0" timeOffset="544">1483 551 2016 0,'0'0'558'0,"0"0"-459"16,0 0 166-16,0 0-9 16,0 0-105-16,-184-23-50 15,141 61-53-15,8 12-8 16,5 11 8-16,13 8-30 15,17-2 27-15,0-2-45 16,20-5 1-16,23-13 13 16,19-16-14-16,11-12-29 15,57-19-47-15,-16-19-128 16,-15-15-614-16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8:57.97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563 86 1500 0,'0'0'308'16,"0"0"-177"-16,0 0-20 0,0 0 93 16,0 0-62-16,0 0-50 15,0 0-21-15,-170-82 2 16,131 82 51-16,-1 0-45 16,4 21-15-16,7 21 22 15,3 16-44-15,6 20-7 16,7 18 1-16,13 20-10 15,0 9 47-15,0 9-53 16,13-6-11-16,7-6 28 16,-5-13-29-16,-4-15 5 15,-8-12-11-15,-3-14-2 0,0-15 36 16,0-11-36 0,-6-19-10-16,-5-17-41 0,-1-25-220 15,2-21-363-15,-4-14-1032 0</inkml:trace>
  <inkml:trace contextRef="#ctx0" brushRef="#br0" timeOffset="180">0 570 2220 0,'0'0'495'0,"0"0"-413"0,0 0-1 15,0 0 52 1,284-4-112-16,-172-16-21 0,-7-6-642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3:56.44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0 312 1852 0,'0'0'314'0,"0"0"-193"16,0 0-50-16,0 0 11 16,0 0 51-16,0 0-27 15,89-52-61-15,-38 48-11 16,8 2-3-16,4 2 5 15,5 0 26-15,5 0-61 0,-2 2 18 16,-1 6-6-16,-5-1-13 16,-10-1-6-16,-5 0-61 15,-18 0 0-15,-9 0-20 16,-23 11-157-16,0 0-81 16,-6 2-254-16</inkml:trace>
  <inkml:trace contextRef="#ctx0" brushRef="#br0" timeOffset="242">304 0 2022 0,'0'0'389'15,"0"0"-255"-15,0 0-51 0,0 0 76 16,0 0 34-16,0 0-127 15,0 0-21-15,11 147 24 16,-5-67-47-16,-6 5-11 16,0 6 23-16,0-2-34 15,-17-3 0-15,11 4-119 16,3-22-236-16,3-17-396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8:59.17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0 720 1969 0,'0'0'359'0,"0"0"-266"15,0 0-82-15,0 0 124 16,0 0-28-16,0 0-55 16,187-30-32-16,-108-5-14 15,12-13 0-15,5-8-6 16,1-9-24-16,-5-9-11 15,-17-2-38-15,-19-3 24 16,-30 8 40-16,-23 8 9 16,-3 14 8-16,-23 12 16 15,-19 15 31-15,-4 12 63 16,-3 10-48-16,-4 4 19 16,2 40-3-16,8 21-37 0,7 21 26 15,16 19-45 1,9 10-23-16,11 6 43 0,0-3-50 15,5-9 0-15,10-12-1 16,5-17 7-16,-1-22-25 16,9-17 16-16,27-41-138 15,-5 0-145-15,-5-20-407 0</inkml:trace>
  <inkml:trace contextRef="#ctx0" brushRef="#br0" timeOffset="360">1147 525 2096 0,'0'0'484'0,"0"0"-361"16,0 0-5-16,-178 35 92 16,119-10-7-16,1 5-126 15,8 5-46-15,15 7 21 16,11-2-37-16,18 6-3 15,6-2-12-15,6-5-7 16,33-7 5-16,11-9-87 16,8-12-28-16,4-11-18 15,-3 0-39-15,-8-8 67 16,-9-12 52-16,-13-4 55 16,-9 10 12-16,-14 4 49 15,-6 8 76-15,0 2 28 16,0 2-47-16,0 25-49 0,-6 3-33 15,6 2-23 1,0 0-13-16,3-8-12 0,42-15-122 16,-2-9-200-16,-4 0-568 0</inkml:trace>
  <inkml:trace contextRef="#ctx0" brushRef="#br0" timeOffset="559">1153 34 2451 0,'0'0'313'16,"0"0"-201"-16,0 0-103 16,0 0 36-16,179 105-45 15,-100-75-106-15,-3-5-679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9:00.90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17 328 924 0,'0'0'411'15,"0"0"-287"-15,0 0-116 16,0 0 53-16,0 0 108 16,0 0-107-16,0 0-25 15,0 0 5-15,0 0 26 16,-7 0 93-16,7 0 1 15,-4 0 4-15,4 0 13 16,0 0-73-16,0 0-31 0,0-3-35 16,17-6-31-16,12-4 16 15,8-6-25-15,5-5-15 16,1-2 14-16,2-4-27 16,-5-5-5-16,-7-1 21 15,-10 1 12-15,-3 3 3 16,-11 1 36-16,-6 14 22 15,-3 6 96-15,0 5-39 16,0 6-1-16,0 0-27 16,0 28-33-16,-3 26-17 15,-3 17-38-15,-1 18 13 16,7 11 6-16,-4-1-21 16,4-1 22-16,0-8-16 15,0-13-5-15,0-14 11 16,0-13-12-16,0-11-1 0,0-13 1 15,0-9-7-15,0-4 1 16,0-13-65-16,0 0-125 16,0-15-406-16,8-15-731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9:01.50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16 230 1813 0,'0'0'358'16,"0"0"-248"-16,0 0 96 16,0 0 33-16,0 0-45 15,0 0-55-15,-8 175-58 16,8-87 23-16,0 5-50 16,0-2-17-16,0-1 15 15,8-11-37-15,-5-8-4 0,0-12-11 16,0-16 0-16,0-13 11 15,-3-12-11-15,0-18-23 16,0 0 14-16,0-23-37 16,5-28-9-16,-2-16 17 15,-3-16 1-15,0-18 29 16,0-10-32-16,0-7 1 16,0-3 30-16,0 10-24 15,0 12 25-15,0 26 7 16,0 23 2-16,19 18 35 15,13 17-20-15,11 9 1 16,10 6 28-16,9 0-20 16,7 18 2-16,-7 15-15 0,-6 4-6 15,-14 11 39 1,-19 5-14-16,-23 4 14 0,0 1 8 16,-42-2-37-16,-17 0 2 15,-17-10-18-15,-3-10-54 16,7-16-31-16,4-20-180 15,22 0-329-15,16-20-1061 0</inkml:trace>
  <inkml:trace contextRef="#ctx0" brushRef="#br0" timeOffset="563">880 170 2083 0,'0'0'548'0,"0"0"-497"16,0 0 143-16,0 0 74 15,-20 159-142-15,20-89-34 16,0 3-48-16,0 0-19 15,0 4 4-15,0-9-19 16,0-6 11-16,3-9-21 16,3-15 0-16,-1-13-4 0,-5-14 4 15,3-11-23-15,-3 0 5 16,0-20-36-16,0-24 32 16,0-10-20-16,0-17 3 15,0-9 20-15,0-6-26 16,0-7 19-16,0 4 19 15,0 7 7-15,0 11-3 16,0 18 3-16,12 17 0 16,8 16 15-16,3 14 0 15,7 6 7-15,5 3 13 16,4 33-17-16,1 8 46 16,2 15-43-16,-2 6-12 15,-1 5 31-15,-5 7-14 16,-8-4-2-16,-10 2-3 0,-16-8-21 15,0-6 21-15,-24-8-21 16,-22-7-9-16,-2-17-12 16,-8-12-26-16,4-17-17 15,6 0-36-15,7-35-147 16,9-6-288-16,14-3-420 0</inkml:trace>
  <inkml:trace contextRef="#ctx0" brushRef="#br0" timeOffset="1097">1679 222 1807 0,'0'0'366'0,"0"0"-259"15,0 0 4-15,0 0 219 16,0 0-115-16,0 0-125 16,0 0-35-16,-17 172 5 15,14-91 24-15,0 1-48 0,0 0-21 16,-2-7 30-16,2-10-44 15,3-12-1-15,-3-15 0 16,3-15 0-16,-3-14-5 16,-3-9 5-16,-1 0-9 15,1-23-31-15,0-18-28 16,-2-18 23-16,2-12 21 16,0-9-27-16,3-11 51 15,3-6-48-15,0 3 35 16,0 8 4-16,9 17 18 15,11 20 0-15,8 16 35 16,6 16-15-16,2 11 44 16,10 6-31-16,2 0-24 15,9 0 15-15,2 0-27 16,-1 0 3-16,-2 0-9 0,-8 0-24 16,-8 6-57-16,-20 2-240 15,-7 1-404-15,-13 2-814 0</inkml:trace>
  <inkml:trace contextRef="#ctx0" brushRef="#br0" timeOffset="1287">1594 625 2032 0,'0'0'520'15,"0"0"-490"-15,0 0 25 0,0 0 164 16,0 0-125 0,269-30-94-16,-178 11-300 0,-15 3-676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9:08.37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0 590 1413 0,'0'0'844'16,"0"0"-676"-16,0 0-95 16,0 0 81-16,0 0 110 15,0 0-108-15,14 0-101 0,16-8-7 16,5-10-10-16,8 1-4 15,13-7 20-15,9 0-54 16,17 0 0-16,17-3 11 16,15 0-10-16,13-1 4 15,12 1-4-15,0 0-1 16,3 4 3-16,-9 0-3 16,-8 0-12-16,-13 4-3 15,-21 2-6-15,-19 1 20 16,-25 7 0-16,-21 1 1 0,-23 3 9 15,-3-7-8 1,-3-6-1-16,-28-4 7 0,-4 1-1 16,-1-6 21-16,-1 2-25 15,6 6 8-15,0 0 48 16,5 5-35-16,7 3-1 16,6 7 14-16,0 0-24 15,10 4 32-15,3 0-44 16,0 0 9-16,6 0-17 15,27 13 9-15,10 5-1 16,14-1 0-16,10 4 0 16,8-4 0-16,4 1 0 15,3 3 0-15,-11-8 2 16,-9 4-2-16,-19-3-2 16,-20-2 2-16,-23 6 0 0,0 1 4 15,-23 8-4-15,-23 2-4 16,-5 4-8-16,-12 8-65 15,16-8-155-15,15-10-517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9:08.99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410 374 1570 0,'0'0'361'16,"0"0"-242"-16,0 0 117 16,0 0 63-16,0 0-149 15,0 0-39-15,0 0-43 16,-70-159 22-16,31 142 16 16,1 1-47-16,-5 12-11 15,4 4 3-15,3 0-17 16,7 20 30-16,9 23-53 15,6 22-11-15,11 20 45 16,3 13-37-16,0 10-8 16,14 5 11-16,9-5-10 0,-4-1 22 15,-3-9-23-15,-6-13 0 16,-7-11 16-16,-3-15-16 16,0-9-1-16,-10-15 1 15,-13-12-16-15,0-14-29 16,0-9-187-16,4-26-472 15,2-13-774-15</inkml:trace>
  <inkml:trace contextRef="#ctx0" brushRef="#br0" timeOffset="187">0 763 1627 0,'0'0'817'15,"0"0"-649"-15,0 0-112 0,0 0 125 16,0 0-20-16,0 0-110 16,227-14-51-16,-126-4-60 15,-13 0-203-15,-16 3-418 0</inkml:trace>
  <inkml:trace contextRef="#ctx0" brushRef="#br0" timeOffset="460">1150 0 1594 0,'0'0'758'0,"0"0"-550"15,0 0-92-15,0 0 126 16,0 0-39-16,0 0-113 15,-213 206-15-15,160-103-57 16,8 9 33-16,5 4 25 16,17-5-49-16,14-9-15 15,9-6-12-15,0-20-17 16,20-11-43-16,41-21-217 16,-5-17-464-16,0-14-1103 0</inkml:trace>
  <inkml:trace contextRef="#ctx0" brushRef="#br0" timeOffset="707">1434 455 1974 0,'0'0'284'16,"0"0"-206"-16,0 0 161 15,0 0 33-15,79 157-129 16,-34-105-77-16,6-3-33 16,3 1 22-16,-1-6-28 15,-4-5-6-15,-3-9-21 0,-13-7-88 16,-7-9-168-16,-10-5-406 16,-9-9-565-16</inkml:trace>
  <inkml:trace contextRef="#ctx0" brushRef="#br0" timeOffset="916">1838 520 1824 0,'0'0'365'15,"0"0"-198"-15,0 0 100 16,0 0 18-16,-105 172-171 15,72-122-77-15,-7 4-37 16,-2-4-9-16,2 0-47 0,-2-1-189 16,13-7-312-16,3-15-308 15</inkml:trace>
  <inkml:trace contextRef="#ctx0" brushRef="#br0" timeOffset="1225">2082 204 1560 0,'0'0'807'0,"0"0"-652"0,0 0-35 16,0 0 173-16,0 0-91 15,0 0-81-15,0 0-28 16,151 117-56-16,-112-55 26 16,4 14 3-16,-4 3-24 15,-2 8 23-15,-12-2-65 16,-14 1 7-16,-11-4-23 16,0-2 2-16,-56 14-118 15,3-21-178-15,-2-14-685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9:12.30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51 1525 0,'0'0'976'16,"0"0"-818"-16,0 0-95 15,0 0 64-15,0 0 97 16,0 0-104-16,0 0-63 15,76 100 1-15,-56-24-12 16,3 10-17-16,2 5 25 16,4 0-45-16,8-3 10 15,-1-4-19-15,1-14 8 0,-2-12 4 16,-5-10-12-16,-1-15-8 16,-6-19-5-16,-1-11-7 15,-2-3-7-15,-3-29 18 16,3-27 9-16,2-15 0 15,1-20 0-15,6-16-16 16,7-6 16-16,4-4-36 16,-1 15-8-16,1 19-19 15,-14 18-129-15,-10 28-295 16,-13 15-525-16</inkml:trace>
  <inkml:trace contextRef="#ctx0" brushRef="#br0" timeOffset="205">210 501 1763 0,'0'0'786'0,"0"0"-632"16,0 0-136-16,0 0 85 15,0 0 71-15,0 0-110 16,180-21-28-16,-114 13-36 15,25 5-151-15,-15 0-374 16,-18 3-1677-16</inkml:trace>
  <inkml:trace contextRef="#ctx0" brushRef="#br0" timeOffset="648">1113 454 1942 0,'0'0'493'16,"0"0"-483"-16,0 0 21 0,0 0 203 15,0 0-106-15,0 0-61 16,0 0-4-16,134 154-10 16,-134-99 30-16,0 2-50 15,-6-10-31-15,-14-6-4 16,0-11 1-16,8-13-46 15,2-12-32-15,7-5 1 0,3-5 41 16,0-30-111-16,22-12 14 16,24-15 18-16,13-7-44 15,10 4 37-15,0 7 80 16,-6 11 43-16,-9 9 67 16,-14 11 103-16,-14 12 38 15,-16 12 66-15,-10 3-48 16,0 0-46-16,-16 32-45 15,-18 13-51-15,-1 8 27 16,2 2-44-16,10 2-5 16,14-7-2-16,9-5-53 15,20-13-7-15,34-12-7 16,34-14-53-16,90-14-53 16,-21-31-425-16,-16-8-1325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9:11.24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0 110 1839 0,'0'0'582'0,"0"0"-509"0,0 0-42 16,0 0 110-1,0 0-4-15,0 0-49 0,0 0-53 16,121 50-14-16,-52-26-8 16,13-5-11-16,6 6 5 15,8-8-7-15,1-2 1 16,-12-3-2-16,-12-3 1 15,-25-1 0-15,-22 1 0 16,-26 6 0-16,0 2 51 16,-38 10-20-16,-21 10-5 15,-17 9 40-15,-12 7-36 16,3 3-5-16,0 1 12 0,9-5-36 16,14-5 22-1,16-6-23-15,14-5-18 0,18-3-36 16,14-8-174-16,7-7-154 15,23-9-303-15</inkml:trace>
  <inkml:trace contextRef="#ctx0" brushRef="#br0" timeOffset="228">904 525 1940 0,'0'0'538'15,"0"0"-445"-15,0 0 46 16,0 0 118-16,0 0-133 16,0 0-64-16,-204 158-18 0,136-100-36 15,-1-9-6-15,10-4-1 16,11-9 1-16,8-8-12 16,17-10-62-16,20-15-126 15,3-3-110-15,0 0-331 0</inkml:trace>
  <inkml:trace contextRef="#ctx0" brushRef="#br0" timeOffset="623">1626 212 1264 0,'0'0'1217'0,"0"0"-1026"16,0 0-99-16,0 0 116 16,0 0-21-16,0 0-78 15,0 0-94-15,-139 169-13 16,128-102 44-16,8 10-31 16,0 5 9-16,3 5-24 15,0-2 1-15,29-6 7 16,24-11-8-16,18-15-14 15,14-18 13-15,11-27-32 16,3-8 5-16,-5-31 7 16,-9-34-7-16,-17-23 20 15,-21-21 16-15,-21-13-7 16,-26-9 75-16,-3 3-43 0,-44 14-6 16,-15 18 12-16,1 25-19 15,2 29-14-15,13 19-6 16,33 23-123-16,13 11-235 15,0 18-626-15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9:14.46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1824 0,'0'0'550'0,"0"0"-496"16,0 0 36-16,0 0 110 15,0 0-3-15,0 0-54 16,0 0-80-16,230 160 3 16,-159-78 15-16,5 14-42 0,4 3 27 15,3 5-65-15,2-5 8 16,4-5 8-16,2-4-17 16,3-14 7-16,2-10-7 15,0-12 0 1,-5-7 4-16,-6-12-4 0,-9-8-5 15,-8-3 4-15,-13-10 2 16,-13-3 6-16,-8-2-7 16,-11-5 1-16,-10-4 2 15,-7 0-3-15,-3 0-15 16,-3 0 13-16,0 0 4 16,0 0 2-16,0-13-4 15,0 5 0-15,0-3 12 16,-6-4-12-16,-4-3 0 15,1 1 0-15,-5-4 0 0,-1 0-3 16,-5-6 3-16,0-5 0 16,-3 6 29-16,-1-1-29 15,-2 1 15-15,4-2 11 16,5 11-14-16,5 3 27 16,4 8-27-16,5 0-11 15,0 3 41-15,3 3-42 16,0 0-5-16,0 0 4 15,0 0 2-15,0 0-14 16,0 0 13-16,0 0 0 16,6 0 4-16,8 11-3 0,6 5-1 15,-4-1 0 1,7-2 13-16,0 6-1 16,0 1-12-16,2 2 0 0,-2-3 2 15,5 5-2-15,-9 2 0 16,-4-5-1-16,-4 6 2 15,-5-2 45-15,-6 3-33 16,0-4 4-16,0-2 20 16,-17 3-22-16,-14-1-7 15,-9-1-7-15,-9 3 8 16,-4-1-18-16,5-6-28 16,11-1-38-16,31-9-42 15,6-9-367-15,0 0-863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9:15.69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807 89 912 0,'0'0'732'0,"0"0"-549"15,0 0-87-15,0 0 96 16,0 0 11-16,0 0-92 15,0 0-25-15,-139-79-6 16,111 73 16-16,5 6 5 16,1 0-20-16,-4 24 16 15,3 17-61-15,6 13-24 16,1 11 25-16,6 10-27 16,7 14 2-16,3 8 2 15,0 6-8-15,0 3 7 0,3 0-13 16,10 0-3-16,-3 0 3 15,-4 4 0-15,-3-13 1 16,-3 3 0-16,0-9 0 16,-9-5 11-16,-17-13-11 15,-1-8-1-15,1-19 4 16,0-7 2-16,-2-13 3 16,0-1-3-16,-1-11-6 15,-7-2 6-15,-4-2 3 16,-2-4-3-16,-1-6 22 15,1 0 1-15,-1 0 31 16,12 0-29-16,3 0-1 16,8 0 19-16,11 0-32 0,6 0-17 15,3 0-6-15,0 0-63 16,29 0-90-16,11 0-423 16,-4 0-1275-16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9:17.50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0 290 763 0,'0'0'1158'16,"0"0"-854"-16,0 0-170 15,0 0 41-15,0 0 30 16,0 0-41-16,0 0-32 15,60 0-65-15,-20 0-14 16,10-4 32-16,-1 4-49 0,4 0-13 16,-5 0-11-16,1 0-6 15,-3 0 18-15,-10 0-24 16,-7 0 0-16,-9 4 12 16,-7 3-12-16,-10-7 1 15,-3 0 10-15,0 0-11 16,0 0 0-16,0 0-230 15,-9-11-604-15,-1-4-1331 0</inkml:trace>
  <inkml:trace contextRef="#ctx0" brushRef="#br0" timeOffset="656">1329 41 765 0,'0'0'1089'0,"0"0"-902"16,0 0-131-16,0 0 127 15,0 0 20-15,0 0-96 0,-190 138-44 16,150-123-17-16,1-9 6 16,2-6 50-1,5 0-62-15,2 0-10 0,4-6-14 16,7-6-8-16,5-3 17 16,5 0-25-16,9-2 0 15,0 2 11-15,0-9-11 16,6 5-8-16,14 3 7 15,7-2 1-15,2 4-6 16,0 8 6-16,4-1 0 16,-1 4-2-16,4 3 8 15,-2 0-4-15,1 0 26 16,1 16-11-16,-5 4 30 16,-3 5-29-16,-2 9-6 15,0 0 33-15,4-3-33 0,-1 3-1 16,5-3-11-16,1 2 1 15,4-7 19-15,4 1-20 16,4-13 0-16,-2-8 3 16,1-6-3-16,2 0 0 15,-2 0-1-15,-4-6 8 16,-5-14-11-16,-11-1 4 16,-13-5 0-16,-10-7 7 15,-3-5 7-15,-3-3 10 16,-30 2 18-16,-13-4-30 15,-8 9 35-15,-9 14-47 16,-2 4 0-16,6 12-1 16,-14 4-91-16,18 0-471 0,10 9-1925 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4:06.44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237 128 1527 0,'0'0'234'16,"0"0"-181"-16,0 0 13 0,0 0 93 15,0 0-6-15,0 0 6 16,9 62-4-16,-3 3 17 16,-6 17-58-16,0 22-8 15,0 11 1-15,0 5-46 16,-9-2-4-16,-8-7-17 15,1-9-1-15,7-11 8 16,2-11-47 0,0-15 0-16,7-13 14 0,0-10-14 15,0-15-1-15,0-10-35 16,0-11-99-16,0-6-183 0,0-13-390 16,0-12-718-16</inkml:trace>
  <inkml:trace contextRef="#ctx0" brushRef="#br0" timeOffset="360">0 264 1891 0,'0'0'261'0,"0"0"-85"15,0 0-47-15,0 0 42 16,0 0-7-16,73-182-51 15,-14 150-8-15,3 5-87 16,10 11 27-16,4 14 19 0,1 2-29 16,2 2-25-16,-3 28 20 15,-4 11-28-15,-10 6 40 16,-14 10-42-16,-11 4 0 16,-20 8 13-16,-17-2-13 15,-3 4 1-15,-45 0-1 16,-20-7 0-16,-14-8 48 15,-6-12-47-15,0-14 15 16,9-10 41-16,17-14-36 16,16-6-6-16,17 0-15 15,16-12-73-15,13-17-110 16,22 5-503-16,7 1-457 0</inkml:trace>
  <inkml:trace contextRef="#ctx0" brushRef="#br0" timeOffset="955">819 1060 1707 0,'0'0'309'0,"0"0"-242"16,0 0 63-16,0 0 107 16,0 0-100-16,0 0-54 15,177-91-22-15,-131 74 77 16,-4 1-76-16,-5 10-5 15,-11 6 42-15,-10 0-56 16,-6 30-8-16,-10 8 14 16,0 8-38-16,0 6 11 15,0-3-22-15,-7-8 0 16,0-8 11-16,1-9-10 16,3-13-1-16,0-11 3 0,0 0 3 15,3-3 24-15,0-27-30 16,0-11 0-16,0-6-6 15,9 1 6-15,11 1 0 16,5 7-6-16,6 11 21 16,1 10 2-16,-2 10-17 15,2 7 0-15,-5 0 42 16,-4 11-24-16,-8 23-8 16,-4 3 9-16,-8 5-18 15,-3 0 18-15,0-7-19 16,0 0 0-16,0-7 0 15,0-8 0-15,0-3-32 16,0-2-74-16,6 2-175 16,14-2-402-16,2-6-1229 0</inkml:trace>
  <inkml:trace contextRef="#ctx0" brushRef="#br0" timeOffset="1149">1742 1163 2221 0,'0'0'490'0,"0"0"-420"15,0 0 127-15,0 0 5 16,0 0-82-16,0 0-62 0,170-50-58 16,-120 50-32-1,13 6-299-15,-15 20-581 0,-5-2-1062 16</inkml:trace>
  <inkml:trace contextRef="#ctx0" brushRef="#br0" timeOffset="1387">2339 1108 1818 0,'0'0'560'0,"0"0"-421"16,0 0-3-16,0 0 137 15,0 0-65-15,0 0-123 16,0 0-7-16,150-99-23 16,-141 99 17-16,-6 0 11 0,-3 12-65 15,0 26 3-15,0 11 12 16,-6 11-32-16,-3 5-1 16,9 32-65-16,0-18-177 15,23-14-747-15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9:19.23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508 224 1117 0,'0'0'510'0,"0"0"-346"0,0 0-18 15,0 0 40-15,0 0-10 16,0 0-62-16,0 0-10 16,0-14-10-16,-6 28-8 15,-13 10 15-15,-12 5-36 16,-7 3-27-16,-9 4 15 16,2-3-31-16,-7-4-13 15,2-2 12-15,1-8-19 16,7-9 34-16,2-4-36 15,8-6 0-15,10 0 33 16,2-9-33-16,9-17-1 16,8-10 0-16,3-1 2 15,0-7-1-15,3 4 0 0,20 3 0 16,3 3 2 0,4 3-2-16,-1 3-5 0,7 2 4 15,1 6 2-15,2 1 6 16,4 5-7-16,-1 5 0 15,1 9 17-15,0 0-16 16,-4 0-1-16,-4 12 1 16,-2 12 0-16,-1 2 15 15,2 4-16-15,-6-2 0 16,6 3 6-16,-5-6-6 16,1-3 0-16,-1-2 0 15,-6-5 1-15,0-7 6 0,-1-3-7 16,6-5 0-16,-6 0 0 15,4-7 0-15,0-14 0 16,-3-5 0-16,-9-1 2 16,-5-11-1-16,-9 3-1 15,0-4 0-15,-3 7 9 16,-26-3 18-16,-11 12 27 16,-16 4-12-16,-6 16-30 15,-7 3 14-15,4 0-26 16,0 36-95-16,15-1-377 15,18-2-2065-15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9:23.36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0 593 2083 0,'0'0'498'0,"0"0"-468"16,0 0 3-16,0 0 105 0,0 0-66 15,204-157-55-15,-152 110-12 16,-7-6-5-16,-2-5 0 16,-10-2 45-16,-10 1 15 15,-10 9 86-15,-6 7 13 16,-7 10-42-16,0 15-6 15,0 3-29-15,0 12-7 16,0 3 8-16,0 11-68 16,0 37 3-16,0 23 3 15,0 15-14-15,-11 13 35 16,2 10-16-16,0 4-20 16,-2-1 33-16,5-8-39 15,6-5 0-15,0-14 0 16,0 7-48-16,0-25-77 15,6-16-492-15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9:22.67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65 3 1840 0,'0'0'812'16,"0"0"-703"-16,0 0-39 0,0 0 210 15,0 0-112-15,0 0-89 16,0 0-49-16,170 0-12 15,-100 0 21-15,-1 0-38 16,-1 9-1-16,-6 6 0 16,-3 7-17-16,-2 6-70 15,-18-4-367-15,-16-3-497 0</inkml:trace>
  <inkml:trace contextRef="#ctx0" brushRef="#br0" timeOffset="226">0 279 2111 0,'0'0'291'16,"0"0"-197"-16,0 0 205 15,0 0 66-15,0 0-206 16,204 40-109-16,-130-40 18 15,8 0-58-15,3 0-10 16,40 0-27-16,-24-9-257 16,-13-3-758-16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9:20.09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596 408 1564 0,'0'0'340'16,"0"0"-219"-16,0 0 76 0,0 0 58 16,0 0-66-16,0 0-59 15,-16-134-64-15,0 111 43 16,-1 8-20-16,-6 3-33 16,-3 10 20-16,-4 2-50 15,1 6-11-15,-4 29 22 16,4 18-37-16,0 18-2 15,9 8 2-15,4 12 0 16,2 1 5-16,8 0-5 16,0-12 0-16,-2-4-6 15,5-10 6-15,-6-1 0 16,1-11 0-16,-1-13 1 16,-1-2-7-16,1-13-8 0,9-14-112 15,0-10-164-15,0-2-432 16</inkml:trace>
  <inkml:trace contextRef="#ctx0" brushRef="#br0" timeOffset="198">0 793 1892 0,'0'0'390'0,"0"0"-234"15,0 0 35-15,0 0 35 0,204-33-74 16,-139 23-104-16,6 7-48 16,37-1-69-16,-18 2-280 15,-13 2-555-15</inkml:trace>
  <inkml:trace contextRef="#ctx0" brushRef="#br0" timeOffset="477">1221 0 1940 0,'0'0'500'15,"0"0"-437"-15,0 0 77 0,0 0 104 16,-173 171-79-16,134-81-63 15,5 15-54-15,11 12 11 16,8 9 2-16,8-7-39 16,7-7 10-16,0-14-32 15,22-21-15-15,15-16-43 16,31-23-240-16,-6-23-459 16,-2-9-1171-16</inkml:trace>
  <inkml:trace contextRef="#ctx0" brushRef="#br0" timeOffset="708">1366 493 2223 0,'0'0'534'0,"0"0"-442"15,0 0 64-15,0 0 34 16,0 0-41-16,121 183-92 15,-69-143-36-15,4 11-16 16,3-10 1-16,3 3 6 16,-7-6-12-16,1-2-71 15,9-7-87-15,-11-12-334 16,-12-7-245-16</inkml:trace>
  <inkml:trace contextRef="#ctx0" brushRef="#br0" timeOffset="913">1873 431 2126 0,'0'0'597'0,"0"0"-506"16,0 0 78-16,0 0 41 16,-102 172-71-16,63-93-105 15,-4-1-32-15,-3 8-2 16,-2-15-5-16,5-6-44 15,7-19-150-15,10-16-288 16,12-18-213-16</inkml:trace>
  <inkml:trace contextRef="#ctx0" brushRef="#br0" timeOffset="1210">1952 52 2078 0,'0'0'473'0,"0"0"-406"16,0 0-33-16,0 0 207 16,0 0-48-16,0 0-92 15,190 170-49-15,-128-99-28 16,3 11 46-16,0 7-43 0,-2 4-15 15,-15 7 26-15,-17 10-38 16,-25-7 1-16,-6 3-1 16,-20-6-42-16,-19-14-7 15,-13-11-131-15,9-24-316 16,10-21-285-16</inkml:trace>
  <inkml:trace contextRef="#ctx0" brushRef="#br0" timeOffset="1742">3104 655 1817 0,'0'0'477'15,"0"0"-402"-15,0 0 139 16,0 0 58-16,0 0-117 16,0 0-71-16,-177-27-63 15,134 62 13-15,4 16 22 16,-1 8-28-16,8 1 8 16,13 1-22-16,9-5-8 15,10-9 1-15,0-9-7 0,10-9-13 16,26-11-26-16,7-11-78 15,5-7-1-15,5-7-5 16,-1-31-19-16,-3-15 13 16,-7-12-4-16,-9-15 75 15,-10-15 42-15,-6-7 16 16,-8-16 31-16,-1-5 24 16,-2 10 9-16,0 17 69 15,-3 28-22-15,4 20 24 16,-7 27 5-16,4 21-33 15,-4 9-14-15,0 45-60 16,0 21 7-16,0 26 35 16,0 17-54-16,0 3 13 15,0 0 2-15,0-9-28 16,9-18 8-16,1-17-16 0,10-22-36 16,15-22-61-16,1-15-353 15,-2-18-479-15</inkml:trace>
  <inkml:trace contextRef="#ctx0" brushRef="#br0" timeOffset="1984">3487 458 2259 0,'0'0'611'0,"0"0"-541"16,0 0 111-16,0 0 55 15,0 0-116-15,0 0-64 0,157 193-16 16,-92-134-8 0,11-1 8-16,0-1 2 0,-8-3-31 15,-6-10-11-15,-16-4-33 16,-10-12-101-16,-16-8-135 16,-11-7-436-16,-9-13-332 0</inkml:trace>
  <inkml:trace contextRef="#ctx0" brushRef="#br0" timeOffset="2211">3997 375 1443 0,'0'0'1065'0,"0"0"-852"0,0 0-38 15,0 0 100-15,0 0-38 16,-36 188-146-16,7-114-46 15,-7 5-13-15,-7 1-26 16,-2 3-6-16,2-16 0 16,4-2-77-16,7-15-29 15,18-3-159-15,8-14-397 16,6-12-940-16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02:27.30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627 129 1343 0,'0'0'362'0,"0"0"-199"16,0 0 47-16,0 0 38 15,0 0-65-15,-15-19-34 16,15 19-128-16,0 0 25 0,0 0 33 16,0 0-40-16,0 0 16 15,0 0-22-15,0 0-12 16,0 0 73-16,0 0-94 15,0 0 0-15,-3 0 40 16,-1 0-39-16,-3-6 36 16,-2 0-37-16,-4-6 15 15,-7 1-4-15,0-5-11 16,-3 2 0-16,-2 2 6 16,2 1-6-16,-5-1-1 15,3 5 0-15,-4 7 1 16,-8 0-5-16,-2 0 5 15,-7 30 0-15,1 12-6 0,-1 12 7 16,-1 11-2-16,9 2-8 16,5 7 9-16,7-1 7 15,9-6-7-15,8-2 0 16,9-5-1-16,0-8 1 16,0-5 0-16,32-7-1 15,10-15-23-15,15-10 2 16,8-15-63-16,6 0-42 15,2-32 86-15,-7-20-24 16,-15-6 38-16,-11-6 25 16,-21 2 2-16,-12 3 133 15,-7 12-42-15,0 8 6 16,-4 14 47-16,-11 9-52 16,2 13-7-16,2 3-51 0,2 19-33 15,-5 27 42-15,8 19-43 16,0 8 0-16,6 2-3 15,0-8 4-15,0-8-2 16,20-15 0-16,3-9-26 16,-1-9 11-16,1-5-96 15,23-11-91-15,-7-8-87 16,1-2-436-16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02:27.87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0 107 1874 0,'0'0'525'0,"0"0"-447"15,0 0 50 1,0 0 158-16,0 0-136 0,0 0-86 15,0 0-64-15,17 0 1 16,35 24 5-16,21 3-6 16,15 0 0-16,14 4-3 15,11-4 4-15,6 1-1 16,2 3 0-16,-7-1 6 16,-12-5-24-16,-23 2 18 15,-24-6 0-15,-22-1-15 16,-24 1 15-16,-9 3 0 15,-20 8 28-15,-37 11-21 0,-22 14 83 16,-23 8-90 0,-12 6 2-16,-1 2 52 0,4-1-48 15,9-6-5-15,17-2-1 16,14-10 12 0,11-3 5-16,18-9-17 0,9-11 0 15,10-7-38-15,14-6 2 16,9-14-93-16,9-4-158 15,24 0-253-15,7-12-9 0</inkml:trace>
  <inkml:trace contextRef="#ctx0" brushRef="#br0" timeOffset="296">966 861 1947 0,'0'0'554'16,"0"0"-539"-16,0 0 27 15,0 0 135-15,-167 121-50 16,99-62-13-16,-5 5-114 16,-4 8 6-16,1 1 30 15,-3-2-35-15,4-3-1 16,2-6 0-16,8-6 19 15,6-12-11-15,10-12-8 16,17-11 0-16,13-9-18 16,11-10-90-16,8-4-129 15,30-29-319-15,2-9-617 0</inkml:trace>
  <inkml:trace contextRef="#ctx0" brushRef="#br0" timeOffset="976">2063 10 1644 0,'0'0'214'16,"0"0"-140"-16,0 0 48 15,0 0 80-15,0 0-6 16,0 0-146-16,-199 65-8 16,162-20 46-16,-5 10-11 15,2 10 14-15,-2 8-26 0,2 8-10 16,6 4 41-16,0 3-83 16,5 1 18-16,10-1 20 15,5-3-40-15,14-8 13 16,0-7-24-16,0-8 0 15,26-10 12-15,10-4-12 16,10-9-3-16,10-7-7 16,12-8 17-16,4-9-13 15,10-9 6-15,3-6 0 16,-3 0-7-16,-3-19 7 16,-11-7-6-16,-6-9-6 15,-9-3 12-15,-10-10-6 16,-4-9 5-16,-13-9 1 0,-3-14 52 15,-9-11-52-15,-14-11 0 16,0-5 82-16,0-4-46 16,-14 6-2-16,-12 5-7 15,-4 16-26-15,-2 12 43 16,-1 18-44-16,-2 17-7 16,-2 18-14-16,1 19-33 15,-10 13-172-15,13 26-444 16,7-5-1118-16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02:33.72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583 64 1377 0,'0'0'251'16,"0"0"-101"-1,0 0-55-15,0 0 96 0,0 0-63 16,0 0-60-16,-36-39 49 16,25 33-52-16,-1 0 26 15,-2 0 14-15,-3 0-58 16,-5 6 63-16,-4 0-72 16,-8 4-37-16,3 33 56 15,-3 24-49-15,2 17-8 16,9 22 0-16,7 18 18 15,5 14 4-15,11 31-22 16,0-16 0-16,0 1 3 16,5-7-3-16,14-26 0 15,0 9-10-15,8-11 20 16,-7-14 4-16,-1-5-14 0,-9-8 0 16,-7-12 18-16,-3-8-5 15,0-12-13-15,-17-10 50 16,-12-8-28-16,0-13 68 15,-4-5-48-15,1-9-30 16,-5-7 81-16,1-2-84 16,4 0 3-16,-1 0 4 15,4 0-1-15,2-2 18 16,4-10-33-16,6 0 0 16,8 6-12-16,3-1 12 15,6 7-117-15,3 0-200 16,14 4-545-16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02:35.75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546 181 1392 0,'0'0'279'0,"0"0"-206"16,0 0 4-16,0 0 42 15,0 0 94-15,0 0-138 16,0 0-22-16,-141 27 40 15,84-7-14-15,-2-2-6 16,1-7-26-16,2-4-15 16,8-7 76-16,5 0-88 15,10 0-14-15,10-11 31 16,6-14-27-16,11-4-10 16,6-1 0-16,0 1 0 15,6 0-31-15,25 2 31 16,1 1-4-16,7 5-8 0,4 7 12 15,2 2-14 1,5 6-2-16,-1 1 16 0,-4 5-2 16,1 0 2-16,-4 11 0 15,1 12 6-15,-7 13-6 16,-2 5-8-16,-5 6 7 16,0 3 2-16,4-3-10 15,6-3 9-15,4-5 0 16,3-10 14-16,10-11-14 15,3-11 0-15,2-7-15 16,-2 0-6-16,-3-28-7 16,-10-8-5-16,-20-7 33 0,-19-2 25 15,-7-2 11-15,-30 3 27 16,-29 6-5-16,-13 9-33 16,-10 8 63-16,-3 10-79 15,6 7 0-15,14 4 9 16,22 0-18-16,34 36-192 15,9 5-186-15,0-3-405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02:40.21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213 6 2065 0,'0'0'537'0,"0"0"-509"16,0 0 80-16,0 0 74 15,0 0-119-15,0 0 5 16,223-2-68-16,-148 2-46 16,20 2-66-16,-20 17-414 15,-22 1-457-15</inkml:trace>
  <inkml:trace contextRef="#ctx0" brushRef="#br0" timeOffset="174">0 449 2565 0,'0'0'468'0,"0"0"-457"16,0 0 26-16,0 0-37 15,341 20-33-15,-171-16-85 16,-6-4-856-16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02:39.21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34 492 1644 0,'0'0'305'0,"0"0"-268"15,0 0-31-15,0 0 179 16,0 0 19-16,0 0-83 15,-34-15-100-15,34 1-12 16,3-8 18-16,28-4-27 16,5-6-22-16,10-7 4 15,2-4-13-15,1-9 10 16,-2 0 0-16,-9-4 21 16,-8 6 86-16,-7 9-7 15,-14 14 63-15,-1 10 53 16,-8 11-93-16,0 6-14 15,0 2-32-15,0 39-47 16,-11 24 33-16,-1 17-42 0,-5 10 0 16,1 2 75-16,7-5-75 15,4-9 1-15,5-7-2 16,0-10-9-16,0-13 10 16,11-9-182-16,11-13-157 15,1-7-215-15,-3-17-338 0</inkml:trace>
  <inkml:trace contextRef="#ctx0" brushRef="#br0" timeOffset="177">740 439 2116 0,'0'0'598'0,"0"0"-578"16,0 0 1-16,0 0 89 0,0 0-37 15,190-4-73-15,-114 4-30 16,-14 19-353-16,-20 1-514 0</inkml:trace>
  <inkml:trace contextRef="#ctx0" brushRef="#br0" timeOffset="325">740 748 2483 0,'0'0'526'0,"0"0"-471"16,0 0-45 0,0 0-10-16,206 9 0 0,-78-9-381 15,-6 0-2114-15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4:21.05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31 52 1859 0,'0'0'234'0,"0"0"-104"16,0 0-61-16,0 0 41 15,0 0 77-15,0 0-42 16,68-9-63-16,-26 2 4 15,15-1-47-15,5 1-15 16,6-3 39-16,1 4-63 16,0 6-6-16,-6 0-12 0,-6 16-176 15,-14 12-262-15,-23 5-510 16</inkml:trace>
  <inkml:trace contextRef="#ctx0" brushRef="#br0" timeOffset="231">0 346 2002 0,'0'0'506'15,"0"0"-419"-15,0 0-17 0,0 0 140 16,0 0-77-1,0 0-69-15,0 0 17 0,138 12-78 16,-59-12-3-16,38 9-31 16,-15-1-238-16,-20 1-503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02:36.29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618 590 1573 0,'0'0'212'15,"0"0"-111"-15,0 0-43 16,0 0 143-16,0 0 43 16,-63-154-171-16,32 151-15 15,-9 3 6-15,-2 19-14 16,-1 27 37-16,3 25-32 16,1 23-1-16,3 38 52 15,10-2-88-15,6 12 27 16,5-1 0-16,10-23-45 0,5 3 43 15,0-14-43-15,0-23 1 16,0-13-2-16,0-19-10 16,-3-16-114-16,-17-24-145 15,4-8-329-15,-7-4-343 0</inkml:trace>
  <inkml:trace contextRef="#ctx0" brushRef="#br0" timeOffset="153">0 1176 1704 0,'0'0'278'15,"0"0"-145"-15,0 0-38 0,261 0-26 16,-106 0-69 0,-25-3-128-16,-16-9-753 0</inkml:trace>
  <inkml:trace contextRef="#ctx0" brushRef="#br0" timeOffset="423">1473 117 2304 0,'0'0'325'16,"0"0"-240"-16,0 0-54 0,-213 144 117 15,137-42 39 1,2 24-159-16,1 19-2 16,27-16 64-16,1 18-48 0,11-5-2 15,15-7-34-15,16-8 0 16,3-9 34-16,3-15-40 16,36-20-109-16,46-26-45 15,-9-23-382-15,-8-25-335 0</inkml:trace>
  <inkml:trace contextRef="#ctx0" brushRef="#br0" timeOffset="662">1587 769 1921 0,'0'0'708'0,"0"0"-582"16,0 0-114-16,0 0 92 15,0 0 56-15,0 0-87 16,138 180 25-16,-90-115-77 16,9 0-20-16,-1-7 16 15,-5-8-7-15,3-2-20 16,-9-12-92-16,10-17-235 16,-13-9-306-16,-8-10-1054 0</inkml:trace>
  <inkml:trace contextRef="#ctx0" brushRef="#br0" timeOffset="867">2173 804 2158 0,'0'0'557'16,"0"0"-541"-16,0 0-7 15,0 0 161-15,-170 190-57 16,107-115-24-16,-5 5-89 15,3-3 0-15,3-9 3 16,8-9-3-16,19-12-76 16,19-25-148-16,13-12-368 15,3-10-362-15</inkml:trace>
  <inkml:trace contextRef="#ctx0" brushRef="#br0" timeOffset="1149">2445 224 776 0,'0'0'1847'0,"0"0"-1653"16,0 0-181-16,0 0 16 15,0 0 102-15,0 0 25 16,144 182-113-16,-85-90-22 15,6 2 59-15,-2 4-62 16,-12-2-12-16,-14 2-3 16,-20 2 9-16,-17 3 8 0,-20 3-20 15,-36 1-32 1,-13-11-4-16,-16 5-164 0,17-25-254 16,15-28-168-16</inkml:trace>
  <inkml:trace contextRef="#ctx0" brushRef="#br0" timeOffset="1674">3827 877 2550 0,'0'0'271'15,"0"0"-220"-15,0 0-20 16,0 0 5-16,0 0 124 16,-207-84-92-16,148 84-61 15,1 26 28-15,2 15-35 16,10 9 0-16,13 3 4 16,16-1-4-16,17 2-1 15,0-3-10-15,17-10 4 16,29-5-14-16,10-17-57 15,9-12-87-15,8-7 25 16,-2-13-79-16,-2-30 4 0,-7-22 73 16,-12-17 25-1,-15-17 116-15,-12-37-7 0,-13-49 8 16,-10 15 173-16,0 20-56 16,0 29 10-16,0 57 73 15,0 8-15-15,0 17 45 16,0 39-146-16,-7 9-73 15,1 77 50-15,-3 61-23 16,-2 2 2-16,5-4-3 16,3-18-31-16,3-39 94 15,0 6-100-15,0 3 0 16,3-13 26-16,6-11-26 16,5-17-39-16,-1-9-51 15,7-14-169-15,-5-13-282 16,2-20-304-16</inkml:trace>
  <inkml:trace contextRef="#ctx0" brushRef="#br0" timeOffset="1904">4518 692 2492 0,'0'0'518'16,"0"0"-517"-16,0 0 62 15,0 0 39-15,0 0 19 16,0 0-46-16,173 172-69 16,-120-126 46-16,2-4-52 15,-2-4-16-15,-2-6-5 16,0-5-90-16,3-7-164 0,-14-4-212 16,-11-14-193-16</inkml:trace>
  <inkml:trace contextRef="#ctx0" brushRef="#br0" timeOffset="2087">5084 498 2399 0,'0'0'536'0,"0"0"-429"16,0 0-96-16,0 0 121 15,-99 157 19-15,51-75-67 16,-14 9-10-16,-4 6-74 15,1 0 0-15,-14 24-80 0,17-27-266 16,13-23-667-16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02:34.17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15 484 1783 0,'0'0'478'16,"0"0"-355"-16,0 0 30 15,0 0 56-15,0 0-47 16,0 0-55-16,0 0-107 16,-15-27 0-16,44 21 6 15,11 0-5-15,5 0 29 16,11-1-30-16,4 5 0 0,-6 2 28 15,-1 0-28 1,-7 0 0-16,-14 0-6 0,-12 0 6 16,-10 0-34-16,-4 0-111 15,-6 12-107-15,0 3-298 0</inkml:trace>
  <inkml:trace contextRef="#ctx0" brushRef="#br0" timeOffset="583">1420 140 1400 0,'0'0'152'0,"0"0"-89"16,0 0 1-16,0 0 97 15,0 0 29-15,0 0-133 16,-147 164-27-16,88-138 88 16,1-6-7-16,2-5 7 15,7-11-36-15,7-4-40 16,8 0 65-16,11-19-100 15,10-13-5-15,10-5 31 16,3-9-33-16,6-3-24 0,24 1 23 16,10 4 1-16,2 6-6 15,4 8 6-15,-4 12 0 16,-2 12 3-16,-4 6 9 16,-1 4 10-16,-1 28 5 15,2 10-6-15,-4 7 73 16,4 4-94-16,4 0 1 15,5-3 62-15,7-5-63 16,7-10 0-16,10-8-7 16,7-15 17-16,-1-12-5 15,-6 0-5-15,-10-12 0 16,-13-22-5-16,-24-6 7 16,-19-3-2-16,-3-8 42 15,-36 3-5-15,-29 8 98 0,-13 4-135 16,-8 12 12-16,5 12-32 15,-8 4-35-15,26 2-491 16,15-6-1836-16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02:46.69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861 207 1234 0,'0'0'220'15,"0"0"-137"-15,0 0 74 16,0 0-12-16,0 0-19 16,-34-121 31-16,14 98-90 15,3 2 19-15,-3 3 18 16,1 7-43-16,-4 2 32 0,0 9-65 16,-3 0 7-1,-4 17 0-15,-2 31-21 0,2 19-4 16,1 21 26-16,6 23-23 15,0 38 26-15,-1 43-33 16,9 33 15-16,-2 7 73 16,3-17-79-16,8-26-6 15,0-22 21-15,3-23-24 16,-1-26 16-16,4-26-14 16,-3-13-2-16,-1 12 55 15,-2 7-55-15,-7 3-6 16,-7-18 30-16,-9-11-11 15,-4-14 16-15,-2-12-17 16,-2-14-11-16,-2-11 50 0,-4-13-57 16,4-2 0-1,-1-6 5-15,1 0-5 0,10 0-2 16,18 0-67-16,8-6-121 16,3-8-337-16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03:04.83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39 421 1385 0,'0'0'388'0,"0"0"-244"16,0 0 46-16,0 0 50 0,0 0-47 16,0 0-36-16,-39-8-121 15,39 8 13-15,0-4 55 16,0 4-73-16,0-2-3 15,0-4-2-15,14-4-25 16,17-10 42-16,15-9-43 16,10-15-21-16,10-10 6 15,-4-3-11-15,-9-1 7 16,-7 11 18-16,-18 8 1 16,-8 13 24-16,-14 12-2 15,-6 11 25-15,0 3 87 16,0 9-66-16,-12 32-29 15,-11 23-23-15,0 16-10 0,-4 15 55 16,4 2-61 0,8-3 0-16,1-14 35 0,8-9-29 15,-1-12-6-15,7-17 0 16,-3-5-9-16,3-11-6 16,0-7-126-16,0-8-352 15,6-8-463-15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03:05.53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0 477 1833 0,'0'0'260'16,"0"0"-142"-16,0 0-43 16,0 0 54-16,0 0 40 15,0 0-60-15,0 0-79 16,114-8 38-16,-39 8-50 15,11 0 15-15,12 0-21 16,-1 0-12-16,-1 0-83 16,-11 0-123-16,-23 0-322 15,-33 0-1086-15</inkml:trace>
  <inkml:trace contextRef="#ctx0" brushRef="#br0" timeOffset="234">346 169 1410 0,'0'0'672'15,"0"0"-560"-15,0 0-59 16,0 0 88-16,0 0-12 0,0 0-55 16,0 0 14-16,-46 150-63 15,27-76 2-15,-7 6-27 16,-8 4-28-16,-1 2-42 15,-1 3-179-15,0 4-56 16,7-15-44-16,9-29-1148 16</inkml:trace>
  <inkml:trace contextRef="#ctx0" brushRef="#br0" timeOffset="825">1420 270 1743 0,'0'0'178'0,"0"0"-157"0,0 0 11 16,0 0 113-16,0 0-5 15,0 0-101-15,0 0-11 16,-190 151 91-16,141-124-73 15,4-6-15-15,2-8 16 16,1-13-27-16,2 0-4 16,4 0-7-16,4-28-7 15,4-5 38-15,9-7-40 16,13-5-3-16,6-2-5 16,0 6 9-16,22 0-2 15,21 3 1-15,10 3 0 16,2 8 9-16,7 10-9 15,0 5 0-15,-3 12 9 0,1 0-8 16,-12 14-1-16,-2 21 26 16,-7 7-26-16,-5 2 61 15,-2 6-61-15,4 0 0 16,7 0 36-16,5-5-35 16,8-7 7-16,10-7-8 15,-1-6 0-15,5-14 3 16,-2-7-3-16,-2-4 0 15,-7 0-10-15,-8-27 10 16,-11-9-8-16,-10-8 8 16,-18-6 7-16,-9-3 107 0,-3-3-51 15,-22 1-3 1,-33-3 37-16,-18 12-67 0,-15 6-5 16,-3 9-25-16,-2 16 1 15,11 15-7-15,5 36-84 16,18 20-394-16,16 0-650 15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03:07.33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1139 319 1542 0,'0'0'281'16,"0"0"-180"-16,0 0 7 15,0 0 97-15,0 0 44 16,13-156-158-16,-13 126-32 16,0-3 53-16,-22 1-45 0,-7 3 14 15,-8 6-33-15,-8 7-20 16,-8 16 50-16,-10 0-78 16,-8 41 0-16,-2 22 46 15,5 19-46-15,5 9 0 16,21 4-7-16,13-4 22 15,21-11-18-15,8-13 3 16,17-16-44-16,32-20 19 16,18-18-87-16,7-13 27 15,11-27 10-15,0-28 9 16,0-18 66-16,-12-8-11 16,-14 1 11-16,-16 13 99 15,-21 14 16-15,-12 18 8 16,-10 20 7-16,0 15-49 15,-6 2 34-15,-17 44-109 0,-8 17-6 16,6 14 47-16,5 12-47 16,8-1 0-16,7 1-1 15,5-7-17-15,0-9 12 16,27-1-112-16,11 1-184 16,-4-16-301-16,-8-20-850 0</inkml:trace>
  <inkml:trace contextRef="#ctx0" brushRef="#br0" timeOffset="347">0 1187 2119 0,'0'0'299'16,"0"0"-259"-16,0 0-28 16,0 0 165-16,0 0 21 15,0 0-75-15,0 0-74 16,76 7 2-16,-2-4 48 16,22 0-57-16,40-3-2 15,54 2 10-15,56-2-25 16,29 0 26-16,-6 0-15 0,-17 0-35 15,-36-2-1-15,-43-4 0 16,-41-1 0-16,-47 7 0 16,-30 0-9-16,-13 0-18 15,-37 45-97-15,-5 0-177 16,-17 2-385-16</inkml:trace>
  <inkml:trace contextRef="#ctx0" brushRef="#br0" timeOffset="950">73 2393 1876 0,'0'0'253'0,"0"0"-192"16,0 0-26-16,189-73 186 15,-126 63-17-15,-1 10-101 16,-10 4-45-16,-10 34 33 15,-16 16-66-15,-9 13 7 16,-14 6 14-16,-3 7-26 0,0-4-14 16,-17-5-6-1,-1-14 0-15,1-16 6 0,6-17-6 16,5-18-24-16,6-6 14 16,0-24-64-16,17-32-42 15,22-22 13-15,16-7 0 16,7-7 81-16,1 5-36 15,-4 10 49-15,-7 16 9 16,-16 13 61-16,-13 18 34 16,-13 16 63-16,-10 14-23 15,0 0 7-15,-19 30-90 16,-18 19-5-16,-5 13 34 16,5 6-26-16,8 3-22 15,13-4-6-15,16-2-26 0,0-3 33 16,13-6-34-1,27-5 0-15,11-8-18 0,15-11 5 16,10-11-74-16,38-21-115 16,-19 0-323-16,-16-21-382 0</inkml:trace>
  <inkml:trace contextRef="#ctx0" brushRef="#br0" timeOffset="1363">1388 1639 2250 0,'0'0'383'0,"0"0"-326"0,0 0-57 16,0 0 125-16,0 0-26 15,0 0-15-15,220-83-84 16,-158 83 0-16,-7 25 18 15,-16 9-17-15,-22 7-1 16,-17 13 0-16,-20 5 1 16,-39 2 13-16,-12 2-14 15,-11-11 0-15,9-8 0 16,11-14 0-16,24-16 0 16,18-10 0-16,17-4 0 15,3 0 19-15,23-12-19 0,22-9 0 16,14 0-3-16,10 7 3 15,2 5-12-15,5 9 12 16,-11 0 0-16,-5 6 8 16,-9 14-8-16,-8 0 0 15,-4 5 14-15,-2-8-14 16,8-5-151-16,-5-5-227 16,-15-7-893-16</inkml:trace>
  <inkml:trace contextRef="#ctx0" brushRef="#br0" timeOffset="2136">3807 929 1920 0,'0'0'295'0,"0"0"-233"15,0 0 5-15,0 0 65 16,0 0 52-16,-39-172-51 15,1 158-91-15,-10 14 37 16,-3 0-60-16,-11 31 1 0,-1 30 50 16,1 8-69-1,3 9 16-15,10 1-17 16,16-5 10-16,18-9 11 16,15-9-21-16,0-8-12 0,25-16-6 15,24-12-45-15,10-17-24 16,7-3-20-16,2-15-33 15,-3-25 28-15,2-16-41 16,-12-14 73-16,-5-7 71 16,-12-19-9-16,-5-12 18 15,-10-15 6-15,-3-5 1 16,-4-5 69-16,-6 9-33 16,-7 21 15-16,1 27 125 15,-1 31-31-15,-3 37 9 16,0 8-80-16,0 62-63 0,-3 29 88 15,-17 26-88 1,-2 17 0-16,2 2 29 0,3-5-40 16,3-7-7-16,8-9 0 15,3-8 8-15,3-10 4 16,0-9-12-16,0-12-45 16,0-11-2-16,0-9-250 15,0-14-285-15,0-19-195 0</inkml:trace>
  <inkml:trace contextRef="#ctx0" brushRef="#br0" timeOffset="2599">4135 940 1803 0,'0'0'330'0,"0"0"-245"15,0 0-30-15,0 0 208 16,0 0-85-16,167-76-78 16,-121 76-59-16,-4 0-19 15,1 23 53-15,-14 15-48 16,-5 10 3-16,-15 4 11 16,-9 7-40-16,0 4-1 15,-17-4 3-15,-9-6 9 0,-2-6-24 16,8-15 9-1,3-11-34-15,11-11 31 0,6-10-51 16,0 0 25-16,0-27-77 16,29-18-4-16,13-13 83 15,10-11-25-15,15-5 7 16,1 1 48-16,-2 12-47 16,-7 9 47-16,-17 18 63 15,-16 19 53-15,-15 12 69 16,-11 3-15-16,-8 26-15 15,-28 21 11-15,-7 10-99 16,5 4 8-16,8-5-4 16,27-8-65-16,3-7 12 15,62-11-18-15,125-22-72 16,-11-8-36-16,2 0-566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03:13.32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74 10 1844 0,'0'0'494'15,"0"0"-375"-15,0 0-72 16,0 0 120-16,0 0-10 15,0 0-106-15,53-9 29 16,-10 9-75-16,16 0 10 16,13 4 12-16,7 9-26 15,9-1-2-15,25 7-67 16,-20-6-224-16,-28 1-405 0</inkml:trace>
  <inkml:trace contextRef="#ctx0" brushRef="#br0" timeOffset="198">0 349 2320 0,'0'0'486'15,"0"0"-486"-15,0 0 0 16,0 0 44-16,0 0 75 15,199 4-25-15,-15-4-94 16,-20 0-180-16,-8 0-506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03:21.10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0 996 1891 0,'0'0'485'0,"0"0"-436"16,0 0 37-16,0 0 118 15,0 0-13-15,0 0-158 16,190-22 3-16,-122 21 21 16,7-4-20-16,4 1 10 15,-6 0-31-15,-16 1-14 16,-6 3 50-16,-16 0-52 16,-16 0-15-16,1 0-3 15,3 7-191-15,-3 8-421 0,-4-7-270 0</inkml:trace>
  <inkml:trace contextRef="#ctx0" brushRef="#br0" timeOffset="560">2092 331 1654 0,'0'0'308'0,"0"0"-130"16,0 0 41-16,0 0 60 15,25-172-76-15,-25 130-109 16,-9 5 15-16,-21 4-75 15,-8 7 20-15,-15 11 39 16,-9 15-70-16,-10 0-10 16,-4 26 7-16,-3 24-19 15,11 17 50-15,12 8-51 16,21 5 0-16,18-4 27 16,17-2-27-16,0-13-10 0,36-10 1 15,13-12-42 1,13-22 44-16,7-14-64 15,-4-3 1-15,2-24 70 0,-16-17-39 16,-8-12 20-16,-10-6 18 16,-10 0 2-16,-8 7 80 15,-7 9-46-15,-5 17 4 16,-3 17 77-16,0 9-68 16,0 9-36-16,0 33 12 15,-3 13 5-15,-5 10 43 16,5 2-72-16,3-2 0 15,0-9 16-15,11-6-16 16,12-11-18-16,3-2-40 16,-1-9-58-16,3 2-60 0,-6-11-649 15,-6-3-1388-15</inkml:trace>
  <inkml:trace contextRef="#ctx0" brushRef="#br0" timeOffset="841">1522 1190 2133 0,'0'0'373'15,"0"0"-263"-15,0 0-79 16,0 0 180-16,0 0-13 0,0 0-150 15,0 0-9-15,213-21 9 16,-128 17-18-16,13-1 26 16,7 1-47-16,6 0 4 15,0-2 1-15,-2 3-14 16,5 3-68-16,-26 0-260 16,-28 0-501-16</inkml:trace>
  <inkml:trace contextRef="#ctx0" brushRef="#br0" timeOffset="1396">1718 1636 2248 0,'0'0'465'16,"0"0"-441"-16,0 0-18 15,0 0 200-15,0 0-9 16,0 0-119-16,0 0-78 16,56-18 6-16,-13 12 8 15,-1 6-14-15,1 0 0 16,-4 8 15-16,-7 23-3 16,-5 6-12-16,-10 10-5 15,-14 3 5-15,-3 6 18 0,-3 3-18 16,-24 0-9-1,-2-8 1-15,-1-8 4 0,7-13-23 16,8-15-2-16,7-12 14 16,8-3-7-16,0-12-74 15,14-26-45-15,25-12 58 16,13-12-29-16,10 0-15 16,6 0 23-16,2 3 34 15,-1 13 54-15,-13 6 32 16,-11 12 29-16,-19 9 126 15,-12 11-9-15,-11 8 16 16,-3 0-51-16,-6 8-16 16,-28 27 10-16,-11 17-91 0,-4 8 12 15,-1 11 57 1,8 3-60-16,16-5 5 0,12-4-22 16,14-10-21-16,0-11 27 15,34-9-28-15,20-12-48 16,22-10 23-16,52-13-113 15,-17-19-169-15,-16-10-898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03:23.62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0 372 620 0,'0'0'1132'0,"0"0"-948"15,0 0-8-15,0 0 39 16,0 0-8-16,0 0-27 16,0-16-74-16,16 114 22 15,-3 64 20-15,-2 80-79 16,-8 41 2-16,-3 5 1 15,0-11-16-15,0-38 63 16,0-12-112-16,0-18 1 16,0-50 61-16,0-44-69 15,-8-41 8-15,2-26 1 16,3-2 0-16,-3-2 24 0,-2-9-33 16,5-13 0-1,0-14-27-15,0-8 24 0,3 0-92 16,0-61-183-16,17 2-380 15,3-10-286-15</inkml:trace>
  <inkml:trace contextRef="#ctx0" brushRef="#br0" timeOffset="696">664 2885 1998 0,'0'0'389'16,"0"0"-317"-16,0 0-54 15,0 0 128-15,0 0-18 16,0 0-128-16,0 0 0 16,170-124 2-16,-111 60 4 15,-2-8 8-15,-12 1 11 0,-12 4 90 16,-10 11 46-16,-8 18-95 16,-10 13 9-16,-5 23 11 15,0 2-31-15,0 33-7 16,0 32-26-16,-14 23 11 15,-2 15 23-15,3 3-56 16,3-2 0-16,10-13 20 16,0-15-18-16,0-11-4 15,0-12-22-15,0-15-60 16,0-14-73-16,10-9-413 16,-3-15-172-16</inkml:trace>
  <inkml:trace contextRef="#ctx0" brushRef="#br0" timeOffset="1620">1562 415 1400 0,'0'0'222'16,"0"0"-130"-16,0 0-29 16,0 0 77-16,0 0-17 15,-174 39-60-15,121-33 17 16,5 0-25-16,-2 0 14 15,7-6 38-15,8 0-70 16,9 0 45-16,7 0-6 16,8-9-42-16,2-11 21 15,4 3-55-15,2-8 1 16,3 2 2-16,0-1-2 0,0-3-1 16,8 0 0-16,15 1 6 15,2 3-22-15,4 5 23 16,5 1-7-16,2 8 0 15,4 3-10-15,-2 6 10 16,1 0 0-16,-3 3 0 16,-2 24 22-16,-2 4-22 15,-3 7 21-15,4 4 10 16,7 2-17-16,2-4-9 16,10-3 8-16,4-8-12 15,6-9-1-15,3-5 1 16,-2-11-1-16,-1-4 6 15,-3 0-6-15,-13-12-22 0,-10-12 21 16,-13-5 1 0,-14-3 9-16,-9-4-9 0,0-6 29 15,-26 5 75-15,-19-5-63 16,-18 9 14-16,-12 5 0 16,-14 13-8-16,-2 9-22 15,3 6-15-15,9 3-10 16,17 53-1-16,20-1-303 15,19-3-597-15</inkml:trace>
  <inkml:trace contextRef="#ctx0" brushRef="#br0" timeOffset="2817">533 274 1425 0,'0'0'401'16,"0"0"-170"-16,0 0-134 15,0 0 86-15,0 0 41 16,0 0-137-16,0 0 16 16,122-32-97-16,-54 28-5 15,4 4-2-15,17 0-7 16,-17 0-269-16,-19 13-449 0</inkml:trace>
  <inkml:trace contextRef="#ctx0" brushRef="#br0" timeOffset="3003">822 0 2082 0,'0'0'347'16,"0"0"-186"-16,0 0-143 15,0 0 96-15,0 162 30 16,12-86-144-16,11 42-53 15,-6-20-222-15,-4-13-368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03:25.64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11 2621 0,'0'0'381'16,"0"0"-362"-16,0 0-8 15,0 0 141-15,187 4-113 16,-82-4-30-16,10-8 11 15,-1 1-20-15,13 7-110 16,-31 11-384-16,-34 10-341 0</inkml:trace>
  <inkml:trace contextRef="#ctx0" brushRef="#br0" timeOffset="182">39 445 2727 0,'0'0'470'16,"0"0"-444"-16,0 0-20 15,224 0 84-15,-127-3-90 16,24-3-1-16,-25 2-136 16,-28 4-577-16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4:27.92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77 992 1624 0,'0'0'227'16,"0"0"-155"-16,0 0-56 16,0 0 59-16,0 0 88 15,0 0-17-15,40-41-70 16,2 12-74-16,10-13 30 15,7-8 7-15,1-9-12 16,-9-6-14-16,-5 0 12 16,-10 6 32-16,-13 9 87 0,-12 13-18 15,-8 13-31-15,-3 9-5 16,0 9-29-16,0 6-2 16,0 6-47-16,0 33 3 15,0 21 13-15,0 14-19 16,0 6-3-16,-11 3 8 15,2-10-14-15,1-8 11 16,2-8-11-16,0-11 0 16,0-7 0-16,6-5-102 15,0-1-105-15,0-11-341 16,0-12-151-16</inkml:trace>
  <inkml:trace contextRef="#ctx0" brushRef="#br0" timeOffset="201">948 992 2029 0,'0'0'464'0,"0"0"-381"16,0 0-13-16,0 0 109 15,0 0-89-15,229-64-60 16,-138 41-30-16,41 6-224 15,-24 6-338-15,-17 5-1236 0</inkml:trace>
  <inkml:trace contextRef="#ctx0" brushRef="#br0" timeOffset="1051">1923 407 1850 0,'0'0'334'0,"0"0"-238"15,0 0-37-15,0 0 137 16,194-101-77-16,-129 97-36 16,-2 4 4-16,-12 10-53 15,-14 28 47-15,-24 19 12 16,-13 12-26-16,-24 19-19 15,-37 10-3-15,-18 3-8 0,-9-7 25 16,3-12-53-16,15-17 12 16,25-15 17-16,19-17-38 15,15-14 1-15,11-6-2 16,0-7 2-16,34 0 7 16,8-3-7-16,14-1-1 15,7-2 4-15,5 0-4 16,0 0-44-16,1 0-6 15,4 0-44-15,-8 0 37 16,-6 0-184-16,-10 0 14 16,-13 0 4-16,-10-14 4 15,-9-10 77-15,-8-8 117 0,-2-7 25 16,-4-1 49-16,1-5 44 16,-4 4 104-1,3 3 0-15,-3 11-6 0,0 10-1 16,0 10-57-16,0 7-36 15,0 10-10-15,0 33-58 16,0 22 14-16,0 15-3 16,0 10-27-16,-7 11-12 15,-3-1 6-15,7 1-6 16,3-3 26-16,0-12-27 16,0-12 0-16,0-12 27 15,6-14-27-15,1-18-29 0,-3-16 28 16,-4-8 2-16,0-6-4 15,0 0 3 1,0-33-24-16,0-17 8 0,0-17-13 16,0-19 13-16,3-11-32 15,3-11 39-15,1-11-10 16,-4 1 4-16,3 9 10 16,8 15-5-16,3 20 10 15,9 24-9-15,5 21 9 16,12 14 0-16,7 11 32 15,2 4-32-15,4 10 0 16,-11 17 33-16,-8 11-24 16,-14 4 0-16,-20 2 2 15,-3-2-3-15,-23 2 29 16,-23-7-37-16,-7-7 0 0,2-13-1 16,0-11-71-16,12-6-81 15,16-21-221-15,14-14-407 16,9-6-1119-16</inkml:trace>
  <inkml:trace contextRef="#ctx0" brushRef="#br0" timeOffset="1293">3168 260 2210 0,'0'0'461'0,"0"0"-415"15,0 0 168-15,167 12 40 0,-105 34-100 16,1 18-58-16,-12 19-42 16,-5 14-27-16,-20 13 21 15,-16 4-48-15,-10 4-13 16,-17-2 2-16,-34-8-86 16,-25-2-78-16,-71 23-195 15,16-29-415-15,0-25-1207 0</inkml:trace>
  <inkml:trace contextRef="#ctx0" brushRef="#br0" timeOffset="1730">509 0 1661 0,'0'0'269'0,"0"0"-54"0,0 0-42 16,0 0 8-16,-167 149 2 16,69 20 17-16,-3 55-6 15,16 11-123-15,45-11 25 16,34-56 28-16,6-53-91 15,18-29-8-15,29-10-25 16,19 10-67-16,84 20-146 16,-9-15-434-16,-4-30-658 0</inkml:trace>
  <inkml:trace contextRef="#ctx0" brushRef="#br0" timeOffset="2833">4350 928 1532 0,'0'0'212'16,"0"0"-90"-16,0 0-33 0,0 0 96 16,0 0 87-16,0 0-107 15,0 0-55-15,-20-122-28 16,20 163-42-16,0 51 125 15,0 50-65-15,0 4-27 16,0-3 19-16,0-13-77 16,0-28 10-16,0 8 27 15,0 7-52-15,0-16 11 16,0-19-11-16,-3-22 0 16,0-16-6-16,3-23 5 15,-5-10 1-15,2-11 17 16,-3-4-4-16,0-31-13 0,-5-21 0 15,-1-21 0-15,2-17-18 16,0-42 15-16,-3-41-37 16,4-35 19-16,4 16-13 15,5 42 34-15,0 52-20 16,0 42 20-16,30 3-15 16,13 10 13-16,9 8 2 15,10 26 8-15,8 13-1 16,7 0 14-16,2 32-13 15,3 5-4-15,-10 9 33 16,-10 7-36-16,-12 0 10 16,-24 7-2-16,-23 5-2 15,-3 4 14-15,-49-2-14 16,-30 2-5-16,-16-8 17 0,-10-13-19 16,8-14 0-16,4-13 14 15,22-17-13-15,19-4-2 16,19 0-5-16,19-25-116 15,14-7-143-15,33 6-313 16,7 2-269-16</inkml:trace>
  <inkml:trace contextRef="#ctx0" brushRef="#br0" timeOffset="3295">4805 1517 1818 0,'0'0'289'15,"0"0"-204"-15,0 0-46 16,0 0 79-16,0 0 35 16,182-50-59-16,-139 50-73 15,-7 0 13-15,-7 8-16 16,-15 27 44-16,-11 10 16 15,-3 8-57-15,0-1 18 16,-23 2 4-16,6-13-30 16,2-11 2-16,5-10-7 15,7-14-8-15,0-6 38 0,3 0-37 16,0-26-2 0,0-13 0-16,0-11-16 0,22-3 7 15,7-4 8-15,11 5 2 16,2 8 0-16,1 10-19 15,-1 13 19-15,-5 11 18 16,-5 10-11-16,-2 3 43 16,-4 30-4-16,-3 8 26 15,-7 9 31-15,-2-3-103 16,-5 1 18-16,0-8-18 16,5-7-35-16,-1-4-52 15,10-6-203-15,-3-5-72 16,-8-12-612-16</inkml:trace>
  <inkml:trace contextRef="#ctx0" brushRef="#br0" timeOffset="3477">5692 1657 1852 0,'0'0'524'16,"0"0"-463"-16,0 0 11 15,0 0 94-15,0 0-52 16,176-2-114-16,-94-2-137 16,-13 4-339-16,-10 0-314 0</inkml:trace>
  <inkml:trace contextRef="#ctx0" brushRef="#br0" timeOffset="3694">6301 1657 1667 0,'0'0'336'0,"0"0"-167"16,0 0 150-16,0 0-56 15,0 0-61-15,0 0-72 16,0 0-31-16,88-129-17 16,-85 129-25-16,0 24 7 15,-3 17 7-15,0 9-71 16,0 12-23-16,-12 38-82 15,-5-15-242-15,1-10-516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03:33.46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705 128 348 0,'0'0'1080'0,"0"0"-885"0,0 0-106 16,0 0 47-16,0 0-5 16,0-27 51-16,0 24-102 15,0 3-13-15,0 0 38 16,0 0-37-16,0 0-7 16,0 0 12-16,0 0-18 15,0 0 47-15,0 0-74 16,0 0 30-16,0-3 86 15,-3-5-76-15,-11-4-44 0,-9-4 11 16,-3 2-34-16,-10-1 51 16,-4 1-52-16,-2 3 0 15,-7 7 35-15,-1 4-34 16,-4 0 11-16,-3 15-12 16,1 20 0-16,1 12 32 15,2 18-32-15,8 5 0 16,5 13 16-16,11-1-5 15,10 1-11-15,5-3 0 16,14-9 13-16,0-4-17 16,3-11 4-16,30-6 0 15,7-12 16-15,6-11-16 16,10-10-15-16,3-17-9 16,6 0-34-16,4-20 46 0,-1-27-30 15,-3-9 19-15,-6-11 8 16,-10-11 6-16,-6 3 9 15,-13-3 7-15,-10 9 16 16,-11 4 67-16,-6 13-47 16,-3 11 14-16,0 11 40 15,0 14-53-15,0 10 28 16,0 6-14-16,0 0-32 16,-9 26 8-16,3 22-20 15,-2 14-2-15,-1 7 13 16,6 11-25-16,0 3 0 15,3-6 8-15,0-4-7 16,0-5 1-16,0-12-2 16,0-11 0-16,6-15-1 15,6-11 0-15,12-16 1 0,8-3 2 16,14-18-2 0,10-26-20-16,29-36-71 0,-9 10-110 15,-14 5-474-15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03:34.98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314 392 88 0,'0'0'1657'16,"0"0"-1311"-16,0 0-154 16,0 0-77-16,0 0 71 0,0 0-19 15,33-15-85 1,33 13-48-16,16-2-6 0,9 4-26 16,8 0 25-16,1 0-27 15,35 0-82-15,-24 18-79 16,-23 1-475-16</inkml:trace>
  <inkml:trace contextRef="#ctx0" brushRef="#br0" timeOffset="232">0 601 2051 0,'0'0'338'0,"0"0"-271"16,0 0-28-16,0 0 26 15,206 44 56-15,-95-38-69 16,20-6-52-16,13 0 0 16,66 0-31-16,-36-3-207 15,-26-14-654-15</inkml:trace>
  <inkml:trace contextRef="#ctx0" brushRef="#br0" timeOffset="536">949 0 2067 0,'0'0'468'0,"0"0"-446"0,0 0-21 16,0 0 71-16,167 127 85 16,-88-74-127-16,6 6-15 15,3 0 21-15,-9 1-17 16,-14 10 26-16,-25-1-11 16,-31 9-20-16,-9 7 44 15,-46 6-58-15,-33 1 0 16,-12-3 15-16,-3-10-15 0,4-11-18 15,19-21-45 1,22-24-127-16,22-17-186 16,21-6-812-16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03:36.73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3987 1146 1704 0,'0'0'210'16,"0"0"-138"-16,93-193 109 15,-61 117 158-15,-2 11-49 16,-15 22-91-16,-4 16 2 16,-8 21-81-16,-3 6-13 15,0 29-17-15,0 31-33 16,-17 18 5-16,-2 17-47 0,2 9-9 16,2-1-6-16,7-1-29 15,8-1-100-15,0 23-155 16,-3-28-568-16,-9-16-1354 15</inkml:trace>
  <inkml:trace contextRef="#ctx0" brushRef="#br0" timeOffset="-677">1506 1022 1857 0,'0'0'372'16,"0"0"-286"-16,0 0-29 16,0 0 175-16,0 0-28 15,-170-139-93-15,111 139-59 16,-10 3-28-16,-10 44 66 16,-3 27-45-16,0 23 18 15,11 15 28-15,15 5-64 16,27-7-5-16,29-13-7 15,6-15-9-15,56-19-12 16,23-24-34-16,17-28-93 0,9-11-21 16,4-24-112-1,-13-25 30-15,-17-14 69 0,-23-4 97 16,-27 4 70-16,-15 4 59 16,-12 13 143-16,-8 15 104 15,0 14-121-15,-4 17-5 16,-15 6-87-16,2 36-40 15,0 19-2-15,8 10-15 16,9 6-15-16,0-5 20 16,3-12-41-16,26-7-26 15,8-11-43-15,28-19-115 16,-6-8-283-16,-4-15-419 0</inkml:trace>
  <inkml:trace contextRef="#ctx0" brushRef="#br0" timeOffset="-482">2423 1242 2476 0,'0'0'501'0,"0"0"-448"16,0 0 23-16,0 0 32 15,0 0-45-15,219 0-4 16,-131 0-59-16,11 0-1 15,16 0-186-15,-27 9-390 16,-29 10-632-16</inkml:trace>
  <inkml:trace contextRef="#ctx0" brushRef="#br0" timeOffset="-276">2491 1666 2431 0,'0'0'381'0,"0"0"-334"15,0 0-29-15,0 0 146 16,187-11-56-16,-105 1-107 16,52-3-1-16,-22 7-332 15,-11-3-678-15</inkml:trace>
  <inkml:trace contextRef="#ctx0" brushRef="#br0" timeOffset="1478">229 490 1371 0,'0'0'510'0,"0"0"-292"16,0 0-131-16,0 0 135 15,-23 190 16-15,3-19-92 16,-6 61-53-16,-6 25-49 16,2-5 9-16,4-18 51 15,13-38-80-15,6-35-12 16,7-41 14-16,0-43-25 15,0-18 13-15,0-7-14 16,14-4 1-16,15-4 45 0,13-17-38 16,15-12 8-16,20-15 26 15,25 0-24-15,39-6-11 16,49-21-7-16,53-5 0 16,24-1 18-16,8 6-18 15,0 8 0-15,-12 0 3 16,15 2-3-16,7 1 0 15,-4 5 0-15,-9 2 0 16,-20 7-3-16,-26-2 3 16,-16 0 0-16,-20 0 0 15,-34-5 0-15,-28-3 0 16,-26 4-9-16,-7-11 18 16,16-1 4-16,14-6-13 15,8-10 0-15,-8 3-16 0,-10 5 16 16,-21 3-12-16,-9 11 11 15,-12 1 2-15,-15 9-4 16,-8-1 3-16,-15 3 0 16,-1 0-6-16,-15-2 19 15,-2-5-13-15,-8-5 1 16,-6-11 0-16,-3-9 31 16,0-18-32-16,0-17 0 15,0-22 31-15,5-45-30 16,-2-50-2-16,-3-55-17 15,0-21-10-15,-3 2 17 16,-28 34-23-16,5 67-30 0,10 46 63 16,2 43-31-16,8 29 30 15,3 3-4 1,-3 4 12-16,3 3 9 0,3 10-14 16,0 8-1-16,0 5 23 15,0 6-23-15,0 2-1 16,-5 0 0-16,5 0 2 15,0 0-12-15,-3 0 25 16,3 0-14-16,-3 0 25 16,-3 0-13-16,-7 0 2 15,-10 0 4-15,-9 0-12 16,-15 0 1-16,-16 0-7 16,-8 0 0-16,-14 0 1 15,-6 0-1-15,-11 0-1 0,-6 0 0 16,-7 0-8-16,-7 0 7 15,-8 0-23-15,-4 0 25 16,-4 2-14-16,-3 6 14 16,1-1-6-16,2 2 5 15,-2-3 2-15,2 0-2 16,-3-4-12-16,-4-2 13 16,9 4 4-16,-3-4-4 15,12 0 0-15,-1 0 4 16,7 6-4-16,1-1-8 15,-2 4 8-15,4 2 0 16,4 5 0-16,-1-2 0 16,7 1 0-16,6-3 8 0,8 0-8 15,3 0-1 1,1 0-7-16,2-4 8 0,-3 4 8 16,-2-1-8-16,2 4 0 15,-8 0 9-15,-1 3-9 16,-5-4-1-16,-2 4 0 15,5-3 1-15,3-3 33 16,14-1-33-16,9-5 0 16,11 0 44-16,16 0-43 15,16-2 0-15,10-2 11 16,11 5-11-16,12-6 16 16,0 11-17-16,65 6-111 0,1-3-152 15,2-9-874-15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04:31.31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2068 0 1450 0,'0'0'291'0,"0"0"-217"16,0 0-9-16,0 0 2 0,0 0 105 16,0 0-19-16,0 0-83 15,-13 40 54-15,13 0-3 16,0 21-42-16,0 43 55 15,0 58-49-15,0 74-12 16,0 34 54-16,0 11-77 16,0-11 2-16,7-26-14 15,5 5-26-15,-1 1 69 16,-2 3-81-16,-6 11 1 16,5 0 51-16,-5 4-51 15,-3-6 24-15,3-12-1 16,-3-4-23-16,3-15 58 15,0 3-58-15,4-3 1 0,-1-6 60 16,8-8-61-16,1-9 7 16,2-12-8-16,0-9 6 15,-1-13 36-15,-6-15-42 16,0-6 0-16,-4 1 33 16,0-4-33-16,2 3 0 15,-5-17 21-15,0-24-19 16,0-24 58-16,-3-3-60 15,3 11 0-15,-3 17 19 16,0 8-19-16,0-7 0 16,0-7-1-16,0-2 2 15,0-1 8-15,0-5-9 0,-3-6 0 16,0-11 27 0,0-14-27-16,3-15 0 0,0-14-1 15,0-10 7-15,0-1-3 16,-3 3-3-16,3 7 0 15,-5 4-5-15,2-2 5 16,-3-1-12-16,3-13 12 16,3-7-33-16,-3-14 33 15,3-5-119-15,0-27-100 16,0-22-446-16,-4-14-1478 0</inkml:trace>
  <inkml:trace contextRef="#ctx0" brushRef="#br0" timeOffset="1397">0 6538 1965 0,'0'0'383'0,"0"0"-254"16,0 0-102-16,0 0 61 15,0 0 102-15,0 0-113 16,0 0-50-16,22-17 49 16,21 8-9-16,15-2 42 15,15-5-38-15,15 5-16 16,13-5 33-16,21 3-73 15,37-6 8-15,45-4 19 16,57-4-41-16,34-2 37 0,10 1-38 16,-7 10 0-16,-20 2 30 15,-3 10-30-15,-7 0 0 16,1 6-1-16,0 0 16 16,3 0 6-16,3 0-18 15,9 0 4-15,1 0 22 16,-4-6-29-16,2-2 0 15,-12 2 0-15,0 1 15 16,5 5-6-16,-9 0-9 16,-1 0 1-16,-5 0 24 15,5 5-25-15,-8 1 0 16,-2-4-6-16,-10-2 18 16,-14 0 1-16,-3 0-13 15,-5 0 0-15,-6-2 19 0,-2-3-19 16,-3 5-1-16,7 0 0 15,9 0 1-15,3 0 14 16,10 0-7-16,7 0 49 16,0-8 2-16,14-9-57 15,1 0-1-15,-1-1 4 16,-2 5 5-16,-6 4 15 16,0 8-24-16,-6 1 0 15,-6 0 24-15,-7 0-23 16,-10 0-1-16,-4 0 9 15,-2 0-3-15,-4 0 13 16,-4 0-13-16,-2 0-4 16,-4 0 13-16,1 0-15 0,-8 0 0 15,-9 0-9-15,-29 0 24 16,-31 0-14-16,-28 0 0 16,19 0 0-16,4 0 37 15,18 0-38-15,21 0 0 16,-20 0 12-16,17 1-3 15,-8-1 1-15,-2 0-10 16,-4 0 1-16,-6 0-8 16,-7 0 7-16,-3 0 0 15,-2-6-9-15,-9 2 21 16,-2 2-9-16,-7 2 1 16,-3 0 4-16,-6 0 5 15,-7 0-13-15,-7 0-1 0,-9 0-8 16,-10 0 15-1,-13 0-6-15,-18 0 0 0,-8-6 7 16,-18-1-1-16,-4-3-6 16,-8-1 0-16,0-5-3 15,0-1 15-15,-8-6-6 16,-7 2 7-16,-2-3-12 16,-5 1 38-16,-4-1-39 15,-5 1 0-15,0 5 0 16,-3 1 0-16,1 2 0 15,4 6 0-15,0 0 0 16,2 0 0-16,1 4 0 0,3-1 0 16,-3 3 0-1,4 0 0-15,2 3 0 0,0 0 0 16,6 0 0-16,8 0 0 16,6 0 0-16,0 6 0 15,0 8 0-15,20 7 0 16,16 6 0-16,13 5 0 15,10 0 0-15,4 7 0 16,-4-4 0-16,-1 4 0 16,-5-4 0-16,-11-4 0 15,-16-1 0-15,-20-5 0 16,-6-6 0-16,-45 0 0 16,-72-2-72-16,4-5-150 15,-11-12-355-15</inkml:trace>
  <inkml:trace contextRef="#ctx0" brushRef="#br0" timeOffset="2531">5754 6154 1639 0,'0'0'335'16,"0"0"-184"-16,0 0 1 15,0 0 52-15,0 0-12 16,0 0-31-16,0 0-80 15,-15-17-3-15,15 17 8 16,0 6-18-16,0 22 46 16,0 13-72-16,0 6-30 15,0 7 37-15,0 7-49 16,0-5-1-16,-11-4-1 16,5-7-83-16,6 4-68 15,0-13-359-15,3-7-299 0</inkml:trace>
  <inkml:trace contextRef="#ctx0" brushRef="#br0" timeOffset="2889">5683 7420 2097 0,'0'0'330'16,"0"0"-262"-16,0 0-26 15,0 0 45-15,0 0 37 16,0 0-60-16,0 0-63 16,104-130 29-16,-81 73 34 0,-3 8 50 15,-11 10 58-15,-1 15-73 16,-5 16-24-16,0 8 1 15,-3 13-49-15,0 39 27 16,0 27-10-16,0 19-38 16,0 8 34-1,0 3-40-15,-3-7 0 0,-5-11-9 16,8-11-6-16,0-5-39 16,0-22-202-16,0-18-676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04:43.79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34 156 993 0,'0'0'366'0,"0"0"-213"16,0 0-63-16,0 0 37 16,0 0-43-16,0 0-13 15,-8 0-54-15,2 0-5 16,3 0 58-16,-3 0-20 0,3 0 10 16,-2 2 6-16,2-2-36 15,3 0 17-15,0 4-47 16,0-1 0-16,0 2 5 15,0 0-5-15,0 5 0 16,0 2 3-16,0-3 17 16,0-3 44-16,0 0-64 15,0-4 9-15,0-2 4 16,0 0-13-16,0 0-1 16,0 0-12-16,0 0-9 15,0 0 8-15,0 0 1 16,0 0 13-16,11 0-3 0,1 0 3 15,8-8-27 1,-1-7 4-16,1 0-44 0,0-2 41 16,-3 5-24-16,-8 0 50 15,-2 9 4-15,-7 3 5 16,0 0 34-16,0 0 20 16,0 24-30-16,0 5 39 15,0 3-72-15,0 1 1 16,-4-6 11-16,4-7-12 15,0-6-1-15,0-5 0 16,0-6-33-16,0-3 34 16,0 0-30-16,4 0 30 15,5-20 6-15,8-4-6 16,-5 0 0-16,5 3-1 16,-3 8 1-16,-5 0-4 0,1 11 4 15,-7 2 0-15,3 0-3 16,2 0 10-16,-5 6 1 15,3 11 18-15,-3 1-25 16,0-1 14-16,5-4-15 16,-5-4 0-16,3-7-9 15,5-2-9-15,-2 0-16 16,4 0 34-16,3-6 0 16,3-12-1-16,1 1 1 15,-3-1 0-15,-4 6-3 16,-3 7 3-16,-3 1-9 15,-4 4 8-15,0 0 1 16,3 0 6-16,0 0-4 16,2 0-1-16,-2 0 31 0,8 0-32 15,-2 0 0-15,5 0 4 16,5 0-3-16,1 0 25 16,4-2-25-16,-4-13 0 15,3 0 10-15,-3-2-11 16,-3 5-7-16,-1 6 6 15,-7 4-5-15,-1 2-5 16,-5 0 19-16,-6 0-8 16,3 4 47-16,-3 9-47 15,5-2 0-15,-2-2-1 16,3-3 8-16,3 0-6 0,5-6-1 16,2 0 0-1,7 0-17-15,0 0 14 0,6-15-15 16,1-2-1-16,-1 2 1 15,1 0 18-15,-4 3 0 16,-9 6 8-16,-8 6-5 16,-6 0-2-16,-3 6 45 15,0 19 16-15,0 0-45 16,0 2 18-16,0-10-29 16,0-2-6-16,0-4 26 15,0-7-26-15,11-4-9 16,8 0 7-16,1 0-13 15,9-6 9-15,0-9 0 16,1-2-12-16,-1 2 17 16,-6-1-27-16,0 7 12 15,-7 5 15-15,-2 4-4 0,-5 0 5 16,2 0 0-16,-2 0 6 16,2 0 56-16,1 4-62 15,4 5 1-15,4-5-4 16,0-4 3-16,0 0 0 15,2 0-1-15,7 0-7 16,2-4-18-16,1-9-2 16,1 0 2-16,3-1 25 15,-1 2-4-15,-4 6-1 16,-9 3 3-16,-5 3 3 16,-11 0 21-16,-3 6-11 15,-3 12 15-15,0 0 16 16,3-4-34-16,5-5 42 0,1-3-49 15,5-6 1-15,5 0-13 16,7 0 9-16,3 0-7 16,5-15-1-16,-3 1 11 15,0-4-9-15,-8 3-10 16,-1 6 19-16,-5 1-10 16,-5 8 10-16,-1 0-6 15,-5 0 6-15,-3 0 1 16,0 6 17-16,2 5 3 15,1 1-20-15,3-2 54 16,10-2-38-16,4-5-10 0,5-3 9 16,3 0-16-1,6 0 0-15,-5 0-2 0,1 0 2 16,-4-3-5-16,1-3 5 16,-4 0-3-16,0 0-3 15,-3 0 6-15,-3 0-8 16,-1 3 8-16,-5 3 0 15,-5 0 14-15,-1 0-14 16,-5 0 0-16,3 0 45 16,0 6-45-16,5 0 0 15,2 0-1-15,2-6 12 16,8 0-19-16,5 0 8 16,0 0-1-16,-2 0-20 15,-3-3 21-15,-3 0-17 16,-7 3 10-16,-3 0 7 0,0 0 7 15,-1 3-7-15,5 7 0 16,0 1 24-16,-2-5-21 16,4-2-2-16,7 0-2 15,3-4 2-15,7 0 10 16,-1 0-11-16,2 0 0 16,-5 0-3-16,-2-5 3 15,2-2-6-15,-3-2 0 16,4 1 12-16,2 2-15 15,-2 0 9-15,-1 3 0 16,-3 3 9-16,-3 0-9 16,-7 0 0-16,1 3 19 15,-8 13-18-15,2-5 48 16,-2-1-45-16,5-1 7 0,2 1 18 16,4-7-29-16,3 0 1 15,3-3-3-15,3 0 4 16,4 0 10-16,3 0-12 15,-1 0 0-15,2-6-15 16,-1-4 15-16,-4 5-10 16,2-3 9-16,-6 2 1 15,0-1-12-15,-2 3 12 16,-1 0 0-16,-5 4-7 16,3 0 7-16,-6 0-1 15,2 0 0-15,-2 0 1 16,3 0 7-16,-2 4-7 0,6-2 0 15,-1 0 5 1,3 2-4-16,0-4-2 0,0 0 1 16,-4 0 0-16,6 0 6 15,1 0-6-15,4 0 0 16,-1-12 0-16,7-3 0 16,-2 1-1-16,2 2 1 15,-7 0 0-15,2 4-5 16,-12 1 5-16,-2 4 0 15,-3 3 2-15,-8 0-2 16,2 0-1-16,1 0 0 16,4 0 2-16,7 0-7 0,0 0 6 15,7 0 0 1,2 0 8-16,2 0-8 0,-6 0-8 16,1 0 7-16,-1 0 2 15,-3 0 2-15,-2 0-3 16,3-3 0-16,4-3-15 15,-1-2 15-15,8-4-17 16,-2-3 5-16,-2 4 11 16,-7 1-14-16,-6 7 15 15,-4 1 0-15,-10 2-7 16,2 0 7-16,-2 0-1 16,0 0 1-16,5 0 0 15,-2 0 6-15,5 2-6 16,-5 5 0-16,4-1 8 15,-4-3-8-15,-1-2-1 0,-2-1 1 16,3 3 0-16,2 1 11 16,3-2-11-16,1-2 0 15,5 0-15-15,2 0 16 16,1 0-1-16,1 0 0 16,-1 0 7-16,-3 0-7 15,-8 0 0-15,5 0 0 16,-4 0 3-16,3 0-3 15,-3 0 0-15,4 0 0 16,-5 0 0-16,-1 0 3 16,-5 0-3-16,0 0 0 15,1 0-2-15,0 0 2 16,-1 0 0-16,4 0-6 16,-1 0 15-16,5 0-19 15,3-6 10-15,-5 3 0 0,5 3 15 16,-4-1-15-16,4-2-9 15,-2 3 8-15,5-4 2 16,-3 2 8-16,2 2-9 16,-2 0 0-16,-5 0-6 15,2 0 6-15,-8 0 0 16,2 0-6-16,-2 0 15 16,-3 0 9-16,0 0 5 15,4 0-10-15,-4 0 27 16,3 0-32-16,0 0-4 15,2 2 2-15,-2 2 5 16,0-1-11-16,2-2 9 0,1 2-2 16,-3 1 18-16,2-2-25 15,-2-2 0-15,0 2-1 16,7-2 5-16,1 0-4 16,-2 0 0-16,8 0 1 15,-3 0 2-15,-1 0-3 16,-6 0 0-16,-4 0-3 15,-6 0 10-15,4 0-5 16,-4 0-2-16,3 0 0 16,3 0-12-16,0 5-20 15,2 3-302-15,-8 2-1937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05:03.14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198 1001 864 0,'0'0'210'16,"0"0"-124"-16,0 0 11 15,0 0 79-15,0 0-40 0,0 0-45 16,6 0-21-16,-6 0-22 16,0 0 18-16,0 0-65 15,0 0 8-15,0 0 14 16,0 3-22-16,0-3 23 15,0 4 8-15,0-1 5 16,0 2 72-16,0-1-32 16,0 2-18-16,0-1 36 15,0 4-33-15,0 4 5 16,0-4-12-16,3 2-14 16,3-5 34-16,2 2-50 0,-2-2-9 15,3 3 50 1,1 0-38-16,-1 2-2 0,5 5 15 15,3-2-30-15,0 4 63 16,-2-1-53-16,1 0-9 16,-2 2 45-16,1-2-49 15,-1 1 10-15,3 0-2 16,-4-3-16-16,2 3 49 16,-1-4-49-16,3 2 0 15,-5-4 21-15,5 1-20 16,2 2-1-16,-2 1 6 15,3-3 4-15,0 6 27 16,2-2-37-16,-2-1 0 16,0-3 19-16,-5 5-19 15,5-3 6-15,0 2-6 0,-1 2 11 16,4-6 17-16,-3 3-28 16,3 1 0-16,-1-1 27 15,6 0-27-15,-2 2 0 16,-1-3 0-16,1-1 9 15,5 4 12-15,-3-4-21 16,3 5 0-16,-2-5 21 16,0 5-21-16,1-6 1 15,-4 3-1-15,0-1 9 16,4-1 7-16,-4-3-16 16,0 5 0-16,-1-2 18 15,6-2-12-15,-5 3-6 0,2 0 0 16,3 0 6-16,-2-1 18 15,1 1-24-15,-1-1 0 16,1-1 16 0,-1 2-15-16,3-1-1 0,-2-2 0 15,-1 3 9-15,2-2 12 16,-3 3-21-16,1-1 0 16,2-1 18-16,1 2-18 15,-2 1 0-15,2-3 0 16,1 1 6-16,-1-3 3 15,2 3-9-15,2 0 0 16,3-1 17-16,1 1-17 16,-2-1 0-16,4-2 0 15,-5 3 1-15,-1-3 14 0,-4 0-15 16,2 2 0-16,-5 2 12 16,4-2-11-16,-1 1-1 15,4-1 1-15,-2-1 11 16,-2-3 3-16,1-1-15 15,-1 4 0-15,1-5 21 16,-4 2-21-16,5-2 0 16,-3 5-1-16,0-4 10 15,1-3 12-15,7 5-21 16,1-3 0-16,5 2 12 16,5-2-12-16,-1-2 0 15,-3 1-1-15,-4 1 12 16,-2-3-5-16,-4 3-6 15,0 5 0-15,-4-1 6 0,2-3-6 16,1 3 0-16,1-1-2 16,4 1 4-16,2 3 14 15,4-3-16-15,-1 2 0 16,5-5 0-16,-4 0 0 16,-1 0 0-16,-2 0-1 15,-3 0 2-15,-1-3 12 16,0 2-13-16,1 1 0 15,-5 0 3-15,4 3-2 16,1-3-1-16,2-1 0 16,1 4 9-16,-1 0 3 15,4-1-12-15,0 2 0 0,1-4 24 16,-2-1-23 0,1-2-1-16,2 0 0 0,2 0 7 15,-1-3 22-15,-3 0-29 16,-7 2 0-16,1 6 8 15,-1-1-8-15,-4 1 0 16,1 5-1-16,1-1 8 16,5-2 2-16,1-3-9 15,6-2 0-15,4-1 21 16,-2-5-21-16,6-2 0 16,-1 0-1-16,-5 0 7 15,-2 0 15-15,-6 0-21 16,-7 0 0-16,-3 4 0 15,-7-1 0-15,0 3-2 0,0 0-7 16,7 0 18-16,7 0-7 16,5-4-2-16,4-2 0 15,4 0 19-15,2 0-10 16,-2 0-9-16,-5 0 0 16,-5 0 11-16,-4 0 0 15,-2 4-11-15,-5 1 0 16,4 1-5-16,1 2 5 15,5-1 0-15,1-3-1 16,5 1 9-16,2-4 1 16,2-1-9-16,4 0 0 15,-4 0 11-15,1 0-11 16,-4 5-5-16,-1 1-2 16,-1 0 14-16,-4 2 6 0,-1 4-13 15,4-1 0 1,-4 5-3-16,7-4 3 0,1-1 0 15,-1-2-11-15,-1-3 26 16,9 1-12-16,-6-7-3 16,2 2 1-16,-4-2 5 15,-3 0-6-15,-7 0-3 16,-6 0-3-16,-7 2 12 16,-6 2-1-16,-3-1-5 15,-2-1 0-15,2 2-4 16,-1-1 4-16,7-2-2 15,3 3-5-15,4-1 14 16,10-3 1-16,2 0-8 0,1 2 0 16,-4-2 0-1,-4 4 0-15,-4-4 0 0,-3 3 0 16,-2 3 1-16,2 0-1 16,-3 0 0-16,1-3 0 15,3 0 8-15,-5-3-8 16,2 2-8-16,-6-2 2 15,0 0 12 1,-8 0-1-16,2 0-5 0,-8 0 0 16,1 0 1-16,-1 0-1 15,3 0 0-15,-1 0-4 16,1 0 16-16,2 0-2 0,-2 0-10 16,4 0 1-16,-3 0 11 15,0 0-12-15,-1 0 0 16,2 0-6-16,-2 0 15 15,5 0-6-15,-2 0-3 16,5 0 2-16,2 0 13 16,7 0-15-16,5 0 0 15,0 0-2-15,0 0 14 16,-8 0-10-16,-4 0-2 16,-7 0 0-16,-1 0 13 15,-5 0-13-15,0 0 0 16,-3 0-12-16,2 0 26 15,-5 0-10-15,0-5-4 16,-11-19-51-16,-18 1-134 16,-13-7-1059-16</inkml:trace>
  <inkml:trace contextRef="#ctx0" brushRef="#br0" timeOffset="1134">1958 421 1245 0,'0'0'293'0,"0"0"-176"16,0 0-41-16,0 0 43 15,0 0-35-15,0 0-61 0,132-102 1 16,-83 60-24-1,-1-5 0-15,-8 0 52 0,-7 2 53 16,-10 5 82-16,-6 4 33 16,-8 10-35-16,-6 4 43 15,-3 11-104-15,0 8-32 16,0 3 37-16,0 0-73 16,0 33-38-16,0 19-18 15,0 18 12-15,-6 12-1 16,0 6-11-16,-2 0 0 15,5-9-18-15,3-8 18 16,0-10-160-16,0-2-319 16,0-17-269-16,-6-9-1140 0</inkml:trace>
  <inkml:trace contextRef="#ctx0" brushRef="#br0" timeOffset="1490">1900 936 1815 0,'0'0'503'0,"0"0"-462"15,0 0 106-15,0 0 67 16,0 0-73-16,0 0-7 15,0 0-47-15,52 16 7 0,-16-13-22 16,10 0-40-16,10-3 33 16,12 0-65-16,14 0 9 15,9 0 22-15,8 0-31 16,3 0-1-16,-5 0 1 16,-9 0 0-16,-12 0 20 15,-17 0-20-15,-22 3-25 16,-19 0 24-16,-10 0-99 15,-8 0-135-15,-31-1-323 16,-4 1-733-16</inkml:trace>
  <inkml:trace contextRef="#ctx0" brushRef="#br0" timeOffset="2096">2017 1453 1763 0,'0'0'316'15,"0"0"-251"-15,0 0 19 16,0 0 85-16,0 0-21 0,0 0-51 15,0 0-49 1,119-54 63-16,-84 52-33 0,-5 2-39 16,-1 0 21-16,-10 15-38 15,-2 11-8-15,-11 9-10 16,-6 4 5-16,0 4-3 16,0 2-6-16,-3-7-16 15,-6-9 10-15,-2-7-41 16,8-12-4-16,0-10 16 15,3 0-22-15,0-6-3 16,3-28-128-16,23-8-3 16,8-8 7-16,11-2-23 15,1 5 87-15,-1 8 95 16,-5 7 25-16,-14 14 29 16,-10 9 52-16,-8 7 95 0,-8 2 77 15,0 0-11-15,0 11-29 16,-11 18-87-16,-5 10-80 15,-4 8 36-15,0 3-40 16,11 0-18-16,3-3 34 16,6-3-57-16,0-8 5 15,0-3-6-15,9-7 1 16,8-5-4-16,6-10 3 16,-1-7-84-16,4-4-44 15,1-4-165-15,8-37-52 16,-7 0-209-16,-10 2-373 0</inkml:trace>
  <inkml:trace contextRef="#ctx0" brushRef="#br0" timeOffset="2370">2688 1303 1400 0,'0'0'302'15,"0"0"-185"-15,0 0 36 16,0 0 58-16,0 0-16 15,0 0-69-15,0 0-12 16,128-38 17-16,-108 38-16 16,-7 0 12-16,-10 13-5 15,-3 14-36-15,0 9 8 16,-19 5-51-16,-7 0-32 16,3-2 35-16,6-7-44 15,10-8 2-15,7-9-4 0,0-10-9 16,27-5 9-16,22 0-112 15,55-35-195-15,-8-8-165 16,-5-2-618-16</inkml:trace>
  <inkml:trace contextRef="#ctx0" brushRef="#br0" timeOffset="2768">3583 878 2145 0,'0'0'370'0,"0"0"-305"15,0 0-29-15,0 0 46 0,0 0-34 16,213-38-48-16,-116 21-148 16,-15 5-374-16,-23 6-1449 0</inkml:trace>
  <inkml:trace contextRef="#ctx0" brushRef="#br0" timeOffset="2953">3563 1096 2458 0,'0'0'329'0,"0"0"-242"0,0 0-8 16,0 0 26-16,0 0-80 16,219-6-25-16,-104-15-179 15,-18 5-318-15,-15-3-996 0</inkml:trace>
  <inkml:trace contextRef="#ctx0" brushRef="#br0" timeOffset="3274">4853 571 2342 0,'0'0'385'15,"0"0"-255"-15,0 0-38 16,0 0 160-16,0 0-88 16,0 0-114-16,0 0-25 15,-139 48-25-15,127 22 0 16,-1 16-7-16,6 15 14 16,7 5-7-16,0-1 0 15,0 0 1-15,0-12 5 16,14-10-6-16,-8-10-1 15,-3-11-8-15,-3-13 18 16,0-13-5-16,-26-13-4 16,-4-10-34-16,-19-13-113 15,7-30-492-15,5-9-762 0</inkml:trace>
  <inkml:trace contextRef="#ctx0" brushRef="#br0" timeOffset="3436">4473 1056 2018 0,'0'0'469'0,"0"0"-411"15,0 0 44-15,0 0 19 16,196 0-121-16,-108-28-25 16,-12 1-513-16,-11-2-1535 0</inkml:trace>
  <inkml:trace contextRef="#ctx0" brushRef="#br0" timeOffset="3692">5419 295 2528 0,'0'0'381'16,"0"0"-283"-16,0 0-16 15,0 0 119-15,-207 220-91 16,159-119-90-16,8 8 41 16,12 0-48-16,11-7-12 0,14-10 13 15,3-15-14-15,3-15-21 16,26-18-93-16,30-32-202 16,-7-12-365-16,-2 0-575 0</inkml:trace>
  <inkml:trace contextRef="#ctx0" brushRef="#br0" timeOffset="3905">5465 731 2230 0,'0'0'596'16,"0"0"-465"-16,0 0-35 15,0 0 106-15,0 0-43 16,98 162-110-16,-55-109-29 15,2-4-9-15,7-1-10 0,-2-6 25 16,-4-11-26-16,-4-7-60 16,4-20-74-16,-10-4-245 15,-13 0-458-15</inkml:trace>
  <inkml:trace contextRef="#ctx0" brushRef="#br0" timeOffset="4086">5838 714 735 0,'0'0'1750'16,"0"0"-1444"-16,0 0-201 15,0 0 133-15,0 0-43 16,-79 158-127-16,43-96-17 0,-10-1-51 16,4 0-24-1,-1-12-3-15,20-19-136 0,10-17-217 16,10-13-486-16</inkml:trace>
  <inkml:trace contextRef="#ctx0" brushRef="#br0" timeOffset="4300">6119 295 2485 0,'0'0'517'0,"0"0"-395"15,0 0-18 1,0 0 95-16,0 0 14 0,184 227-102 16,-148-127-50-16,-20 5-24 15,-16 12-36-15,-32 32-2 16,-31-21-220-16,-8-23-752 0</inkml:trace>
  <inkml:trace contextRef="#ctx0" brushRef="#br0" timeOffset="7895">161 303 684 0,'0'0'267'0,"0"0"-93"15,0 0-40-15,0 0 11 16,0 0 49-16,0 0-94 16,0 0-27-16,-6 0 6 15,2 0-42-15,1 0 12 16,0 0-49-16,0 0 0 15,-4 0 15-15,3 3-15 16,-2 3 0-16,-3 13-2 16,1-5-90-16,-4 1-216 0</inkml:trace>
  <inkml:trace contextRef="#ctx0" brushRef="#br0" timeOffset="8111">85 652 599 0,'0'0'109'15,"0"0"-109"-15,0 0-26 16,0 0-103-16</inkml:trace>
  <inkml:trace contextRef="#ctx0" brushRef="#br0" timeOffset="8339">56 917 636 0,'0'0'134'16,"0"0"-80"-16,0 0 34 15,0 0-64-15,0 0-24 16,0 0-47-16,0 0-351 0</inkml:trace>
  <inkml:trace contextRef="#ctx0" brushRef="#br0" timeOffset="8473">26 1135 385 0,'0'11'112'0,"0"4"-112"0,0-3-83 0</inkml:trace>
  <inkml:trace contextRef="#ctx0" brushRef="#br0" timeOffset="8699">20 1334 153 0,'0'0'573'0,"0"0"-469"16,0 0 36-16,0 0-15 15,0 0-69-15,0 0-33 16,0 0-15-16,0 101-16 16,0-89-10-16,0 3-46 15,0-4-114-15,0-3-652 0</inkml:trace>
  <inkml:trace contextRef="#ctx0" brushRef="#br0" timeOffset="8855">0 1697 408 0,'0'0'333'15,"0"0"-333"-15,0 0-222 0</inkml:trace>
  <inkml:trace contextRef="#ctx0" brushRef="#br0" timeOffset="9332">40 2470 211 0,'0'0'0'0</inkml:trace>
  <inkml:trace contextRef="#ctx0" brushRef="#br0" timeOffset="9538">23 2740 717 0,'0'0'150'0,"0"0"-97"0,0 0-12 15,0 0-31 1,0 0-10-16,0 0-3 0,0 0-39 16,-6 151 41-16,6-130-92 15,0-2 64-15,0-4 6 16,0 1-322-16</inkml:trace>
  <inkml:trace contextRef="#ctx0" brushRef="#br0" timeOffset="9853">82 3371 795 0,'0'0'239'0,"0"0"-88"16,0 0-9-16,0 0-36 16,0 0-85-16,0 0-10 15,0 0-11-15,34 90 1 16,-34-84-1-16,3 3 10 16,-3-3-10-16,0 1 26 15,0-5-7-15,0-2 0 16,0 0-19-16,0 0-116 15,0 0-1091-15</inkml:trace>
  <inkml:trace contextRef="#ctx0" brushRef="#br0" timeOffset="10772">116 706 863 0,'0'0'231'15,"0"0"-124"-15,0 0-35 16,0 0 25-16,0 0-52 15,0 0-34-15,0 0 28 16,0 34-39-16,0-14-12 16,0 19-36-16,-8-7-160 15,-4-6-493-15</inkml:trace>
  <inkml:trace contextRef="#ctx0" brushRef="#br0" timeOffset="10972">46 1204 618 0,'0'0'141'0,"0"0"-41"16,0 0-9-16,0 0 29 15,0 0-49-15,0 0-35 16,0 0-36-16,0 135 0 15,-9-118-340-15</inkml:trace>
  <inkml:trace contextRef="#ctx0" brushRef="#br0" timeOffset="11245">23 1559 933 0,'0'0'155'0,"0"0"-119"16,0 0-16-16,0 0-19 15,0 0-1-15,0 0-59 16,0 0-173-16,0 153 7 16,0-129 25-16,0-2 81 15,0 0 89-15,0 1 30 0,0 1 9 16,0-3 10-1,0 2-12-15,0-2 3 0,0 2-10 16,0-2-21-16</inkml:trace>
  <inkml:trace contextRef="#ctx0" brushRef="#br0" timeOffset="11433">34 2136 377 0,'0'0'228'16,"0"0"-129"-16,0 0 96 16,0 0-140-16,0 0-55 0,0 158-14 15,0-133-112 1,0 2 68-16,0-6 57 0,0 0-151 16,0-2-451-16</inkml:trace>
  <inkml:trace contextRef="#ctx0" brushRef="#br0" timeOffset="11568">34 2648 224 0,'0'0'278'0,"0"0"-188"16,0 0-50-16,0 0 9 16,0 0-49-16,0 0-26 15,0 0-588-15</inkml:trace>
  <inkml:trace contextRef="#ctx0" brushRef="#br0" timeOffset="11753">34 2648 46 0,'45'197'162'15,"-42"-185"181"-15,-3 4-233 16,0-2-84-16,0 3-12 16,0 0 17-16,0 0 125 15,0-3 46-15,0 2-144 16,0-5-32-16,0 2 3 15,0-7-23-15,0 5-6 16,0-3-103-16,3-2-685 0</inkml:trace>
  <inkml:trace contextRef="#ctx0" brushRef="#br0" timeOffset="11867">122 3218 747 0,'0'0'96'0,"0"0"-96"16,0 0-320-16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06:07.95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4617 817 1721 0,'0'0'211'0,"0"0"-163"16,0 0 7-16,0 0 20 15,203-94-38-15,-141 47-37 0,7-12-42 16,-1-10 30-16,-3-6 12 15,-15-12 0-15,-15-1 62 16,-15 3-5-16,-20 5 18 16,0 18 74-16,-6 18 26 15,-30 19 25-15,-4 20-64 16,-8 5-32-16,-6 26-2 16,0 37-46-16,-2 17-34 15,4 20 23-15,2 15-21 16,15 3 21-16,4 3-9 15,15-7-18-15,13-10 13 16,3-14-31-16,0-16-4 16,27-15 2-16,5-16 2 0,10-22-42 15,4-11-31-15,7-10-62 16,-1 0-71-16,24-48-260 16,-14 6-66-16,-7 2-1343 15</inkml:trace>
  <inkml:trace contextRef="#ctx0" brushRef="#br0" timeOffset="-2558">308 343 1647 0,'0'0'269'15,"0"0"-172"-15,0 0 44 0,0 0 103 16,0 0-51-16,0 0-114 15,-36 0-21-15,33 2 42 16,0 22-14-16,-1 17 3 16,1 26-36-16,-4 21 13 15,4 23 14-15,-3 9-44 16,3 4 1-16,0-3-4 16,3-12-27-16,0-14 27 15,0-16-33-15,0-18 1 16,0-14 16-16,0-14-17 15,0-13-12-15,3-14-22 16,12-6-140-16,2-26-322 16,-4-10-140-16</inkml:trace>
  <inkml:trace contextRef="#ctx0" brushRef="#br0" timeOffset="-2170">0 460 1964 0,'0'0'282'0,"0"0"-104"15,0 0-37-15,0 0 60 16,0 0 8-16,0 0-134 16,0 0-21-16,27-130-42 15,22 107 10-15,10 5 10 16,12 1-23-16,8 5-9 0,6 6 0 15,3 6 6-15,-6 0-5 16,-10 12-1-16,-10 20 0 16,-12 13 8-16,-15 4-2 15,-11 7-6-15,-14 6 3 16,-10 2 5-16,0-1 10 16,-29 2-18-16,-21-3 9 15,-13-5 16-15,-11-11-25 16,-8-10 0-16,0-13 7 15,3-17 1-15,14-6 6 16,16 0-14-16,19-27-27 16,30-27-71-16,10 8-362 15,22-1-275-15</inkml:trace>
  <inkml:trace contextRef="#ctx0" brushRef="#br0" timeOffset="-1308">1067 717 1886 0,'0'0'298'16,"0"0"-113"-16,0 0 30 15,0 0 28-15,0 0-141 0,0 0-66 16,0 0 1-16,-127 177-31 16,118-116 9-16,1 1 3 15,8-3-16-15,0-6-1 16,17-11-1-16,16-8-19 16,10-13-115-16,8-15-9 15,6-6-4-15,2-11-9 16,-8-30-7-16,-11-14 58 15,-11-6 53-15,-19-4 52 16,-10 3 43-16,0 3 19 16,-22 10 47-16,-9 10 53 0,2 16-4 15,4 12-43-15,5 4-27 16,6 7-36-16,8 0-46 16,6 0-6-16,0 0-85 15,23 15 35-15,16-2-85 16,10 0 5-16,7-1 44 15,-4-6 22-15,-2-3 53 16,-5 3-29-16,-13 0 23 16,-1 2 17-16,-12 10 0 15,-6 3 9-15,-6 8 53 16,-1 6 28-16,0 7-11 16,5-1-78-16,4 0 6 15,5-6 3-15,3-9-8 16,4-5-4-16,2-11-11 15,-3-10-37-15,1 0 50 0,-1-6-48 16,-3-22 35 0,-1-7 12-16,1-5 2 0,-6-2 8 15,0 2 34-15,-2 3 44 16,-5 11 25-16,-3 8-49 16,-4 10-5-16,1 8-3 15,-1 0-40-15,3 14 0 16,3 22 9-16,8 7-9 15,3 11 10-15,3-1-25 16,7 0-3-16,2-5 2 16,1-10 2-16,-4-9-2 15,-3-12-7-15,-9-9-46 16,-4-8 20-16,-4 0-16 0,-1-31 38 16,-5-17 12-1,-3-11 1-15,0-12 31 0,0-2-26 16,0-1 6-16,0 13 12 15,0 14-24-15,0 12-12 16,29 8-53-16,4 9-436 16,-4 10-761-16</inkml:trace>
  <inkml:trace contextRef="#ctx0" brushRef="#br0" timeOffset="-549">2443 873 1947 0,'0'0'375'0,"0"0"-292"16,0 0-61-16,0 0 88 15,0 0-29-15,0 0-68 16,0 0 5-16,117 82-18 15,-68-68-18-15,4-5-55 16,3-6-37-16,-1-3 68 16,-2 0 10-16,-10-5-20 15,-15-22 16-15,-11-6 23 0,-14-5 13 16,-3-2 74 0,0-2 17-16,-17 6 48 0,-11 5-21 15,-9 10-20-15,-2 7 37 16,-1 4-71-16,5 10-3 15,2 0 13-15,4 16-29 16,9 18-11-16,4 9-34 16,6 14 0-16,10 5 26 15,0 1-26-15,0-5-8 16,13-2 7-16,9-10 1 16,9-3-2-16,1-15-40 15,10-13-34-15,11-9-3 16,7-6-47-16,5 0 12 15,6-27-8-15,-2-11 72 16,-7-2 42-16,-6-8 8 0,-13 1 0 16,-10 4 22-16,-13 7-2 15,-8 9 41-15,-6 12 27 16,-2 6-1-16,0 9 10 16,-4 0-49-16,0 13-33 15,0 19 41-15,3 5-56 16,0 8 0-16,0-3 8 15,4-1-6-15,-4-9-4 16,3-9-2-16,-3-7 4 16,-3-14 7-16,0-2 7 15,0-6-11-15,0-29 10 16,-12-12-12-16,-1-5 22 16,-1-9 8-16,8 5-7 0,3 7 42 15,3 5-46 1,0 7-13-16,26 12 14 0,13 7-21 15,4 9 1-15,5 9-1 16,8 0-22-16,13 15-47 16,-13 12-259-16,-11-4-518 0</inkml:trace>
  <inkml:trace contextRef="#ctx0" brushRef="#br0" timeOffset="811">5677 622 1986 0,'0'0'495'0,"0"0"-388"16,0 0 129-16,0 0-11 0,-180-29-49 15,115 43-119-15,-5 26-24 16,5 17 41-16,10 3-39 16,19 5-13-16,13 0-22 15,20-10 12-15,3-5-24 16,15-8-6-16,25-19-75 16,13-11-5-16,9-12-45 15,0-12-56-15,1-26-11 16,-9-16 48-16,-4-2 131 15,-10-2 31-15,-11 5 1 16,-13 8 124-16,-6 16 42 16,-7 17 35-16,-3 12-12 15,0 0-81-15,0 33-12 0,-9 17-79 16,5 3 5-16,4 3 5 16,0-4-28-16,29-10-8 15,11-10-16-15,2-11-27 16,7-18 13-16,-7-3-44 15,-2-20 31-15,-4-22 36 16,-7-8 2-16,-1-9 13 16,-9 3-1-16,-3 4 1 15,-9 13 68-15,-4 15-17 16,-3 16 17-16,0 8 16 16,0 8-58-16,0 33-20 15,0 13-6-15,0 10 1 16,6 7 12-16,11-3-13 15,9-6 0-15,4-9 6 16,-1-12-6-16,4-16 0 0,-1-14-41 16,-6-11-15-16,1-6 55 15,-1-33-16-15,-3-15 11 16,0-6 4-16,-3-12 3 16,-1 5-2-16,-2 11-5 15,-8 15 6-15,2 17 26 16,-2 24-26-16,0 0 0 15,5 27 9-15,5 20 3 16,4 9 3-16,11 5-15 16,1 1 0-16,7-6 6 15,1-9-6-15,-1-13 0 0,-8-17 10 16,-6-17-10 0,-3 0 18-16,-10-39-17 0,-1-21 7 15,-5-18 50-15,-2-16-47 16,-4-9-10-16,0 3 29 15,0 6-30-15,8 12-49 16,-2 23-133-16,-3 25-877 0</inkml:trace>
  <inkml:trace contextRef="#ctx0" brushRef="#br0" timeOffset="1578">783 1677 1699 0,'0'0'339'16,"0"0"-250"-16,0 0-75 15,0 0 39-15,0 0 49 16,0 0 21-16,0 0-71 16,85 26-31-16,-22-20 52 0,11 0-33 15,22-2 5-15,15 1-15 16,42 2-23-16,57-6 21 16,58 2-17-16,30-3-5 15,10 0 37-15,-13 0-43 16,-31-11 16-16,-1 1-4 15,-5-3-11-15,-9 3 45 16,0 10-25-16,0 0-10 16,-4 0 33-16,1 0-18 15,3 10 28-15,0-4-18 16,-4 1-20-16,-5-6 35 16,-8-1-38-16,-16 4-4 0,-7-1 38 15,-39 3-28-15,-39-2-1 16,-32 3-10-1,-24-1 1-15,3-3-5 0,-2 3-4 16,-5 0-3-16,-28-6-4 16,-19 0-189-16,-24-4-439 0</inkml:trace>
  <inkml:trace contextRef="#ctx0" brushRef="#br0" timeOffset="5950">180 1848 1219 0,'0'0'294'0,"0"0"-209"15,0 0 28-15,0 0 52 16,0 0-39-16,0 0-11 15,-10 0-70-15,4 0 1 16,3 3 38-16,3-3-47 16,0 0-16-16,0 0 1 15,0 0-22-15,0 0 48 16,0 0-17-16,0 0 0 16,9 0 43-16,1 0-44 0,4 0 19 15,1 0-8-15,5 0-28 16,3 0 29-16,4 0-42 15,-4 0 0-15,3 0 10 16,-3 0-9-16,-1 0-1 16,-2 0 0-16,3 0 1 15,0 0 10-15,2 0-11 16,3 0 0-16,-2 0 0 16,-1 0 1-16,1 0-1 15,2 0 0-15,-6-3 8 16,-2-3 2-16,-5 3-10 15,-1 0 0-15,0 3-6 16,-2-3 6-16,1 1-1 0,1-2-5 16,-2 2 12-16,5-2 8 15,-3 2-14-15,-5-3-2 16,-3 4-9-16,1-4 11 16,0 3-7-16,-1 0 7 15,-3 2 0-15,4-2 2 16,-1-3-2-16,5 4 0 15,-2-2 3-15,5-1-3 16,-2 4 0-16,5-2-1 16,-1-2 2-16,1-2-1 15,-2 3 0-15,-1-3 0 16,3 4 1-16,-5-4-1 16,1 2-1-16,-7 2 1 0,2-2 0 15,-2 2-5 1,-3 2 5-16,0-3 0 0,0 3 12 15,2 0-12-15,4 0-7 16,1-4-19-16,13 4-166 16,-3-2-158-16,-5 2-476 0</inkml:trace>
  <inkml:trace contextRef="#ctx0" brushRef="#br0" timeOffset="6548">416 1836 1356 0,'0'0'228'0,"0"0"-197"16,0 0-28-16,0 0-3 15,187-3-218-15,-139-5-1162 0</inkml:trace>
  <inkml:trace contextRef="#ctx0" brushRef="#br0" timeOffset="7769">187 1862 1317 0,'0'0'289'15,"0"0"-151"-15,0 0-65 16,0 0 59-16,0 0 78 16,0 0-89-16,0 0-45 0,-46 0-14 15,46 0-13-15,0 0 44 16,0 0-54-16,0 0-21 15,0 0 62-15,0 0-59 16,0 0 6-16,17 0-3 16,5 0-23-16,1 0 44 15,3 0-45-15,4 0 0 16,2 0 35-16,2 0-34 16,1 0-1-16,4 0 0 15,1 0 1-15,-1 0 13 16,1 0-14-16,-1 0 0 15,-2 0-3-15,-3 0 4 0,3 0-1 16,-4 0 0-16,-4 0 6 16,0-2-12-16,-2 2 6 15,-4 0 0-15,-3 0 12 16,0 0-12-16,-2 0-6 16,-1 0 6-16,2 0 0 15,-2 0-2-15,3 0 2 16,0 0 0-16,-1 0 0 15,-2 0 1-15,-2 0-1 16,2 0 0-16,-3 0 7 16,1 0-19-16,1 0 12 15,1 0 0-15,3 0 15 16,0 0-15-16,-1 0-7 0,4 0 7 16,0-2 0-1,-3-2-3-15,-1 1 3 0,-2 0 0 16,-5 0-2-16,5 3 2 15,-3-3 0-15,-2 3 0 16,4 0 7-16,-2-3-13 16,1 3 6-16,2-3 0 15,0 0-18-15,-1 1 17 16,-3-2-17-16,3 4 10 16,-5-2-28-16,1-2 35 15,2 2-84-15,-5-3-132 16,-9 4-389-16</inkml:trace>
  <inkml:trace contextRef="#ctx0" brushRef="#br0" timeOffset="8430">1198 1889 506 0,'0'0'813'0,"0"0"-697"15,0 0-96-15,0 0-20 16,0 0-70-16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06:22.63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46 198 603 0,'0'0'364'15,"0"0"-208"-15,0 0-68 16,0 0 108-16,0 0-16 15,0 0-78-15,-3 0 6 16,-3 0-48-16,3 0 1 16,-5 0 13-16,5 0-16 0,-3 0 49 15,3 0-45-15,-4 0-19 16,4 0 48-16,3 0-59 16,-4 0 5-16,4 0-6 15,0 4-25-15,0-4 61 16,0 0-66-16,0 0 24 15,7 3 61-15,12-3-56 16,1 3-13-16,0-3 18 16,7 0-21-16,-1 0 48 15,3 0-62-15,4 0 0 16,-1 0 18-16,2-3-18 16,2-4-5-16,-1 2 4 15,4-1 2-15,1-2 7 16,-4 1-8-16,4 1 0 15,-8-2-5-15,4-1 5 0,-4 0 0 16,-2 3-1-16,2-4 2 16,-4 4 6-16,-3 2-7 15,1 1 0-15,0-3-9 16,-3 0 9-16,4 0-13 16,-4 3 11-16,3-3 4 15,-3 3-2-15,-1 0 0 16,1 1 0-16,4-2 3 15,2-2-3-15,0-1-7 16,5 1 6-16,2 2 2 16,-1-3 5-16,1-1-6 15,-2 2 0-15,-2 0 7 16,-6 3-7-16,-4-3-10 0,-2 4 10 16,-6-2 0-1,-4 4 0-15,0-2 0 0,-1 2 0 16,4-4 2-16,1 4-2 15,1 0 0-15,5 0 0 16,4 0 0-16,2 0-6 16,-3 0 6-16,3 0 0 15,-4 0 9-15,-2 0-9 16,0 0-11-16,-6 0 11 16,-2 0 0-16,-5 0 8 15,2 0-8-15,-3 0 0 16,2 0-3-16,1 0 3 0,2 0 0 15,1 0-1 1,8 0 2-16,-1 0-4 0,1 0 3 16,3 0 0-16,0 0 4 15,-7 0-3-15,1 0-1 16,-5 0 0-16,-1 0 7 16,-5 0 1-16,-3 0-8 15,2 0 0-15,-2 0-8 16,-3 0 8-16,3 0 0 15,0 0-1-15,-3 0-60 16,3 0-284-16,-3 0-1254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07:25.97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0 646 1603 0,'0'0'360'16,"0"0"-261"-16,0 0-49 15,0 0 124-15,0 0-52 16,0 0-57-16,158 23-35 16,-115-19-29-16,-1-4-2 15,10 0-10-15,-13 0-237 16,-8 0-369-16</inkml:trace>
  <inkml:trace contextRef="#ctx0" brushRef="#br0" timeOffset="199">8 1011 1932 0,'0'0'341'0,"0"0"-255"16,0 0 40-16,0 0 3 16,0 0-77-16,173 33-52 15,-74-33-120-15,-19 0-397 16,-7-8-1405-16</inkml:trace>
  <inkml:trace contextRef="#ctx0" brushRef="#br0" timeOffset="734">1300 236 2206 0,'0'0'369'16,"0"0"-264"-16,0 0-53 15,0 0 148-15,0 0-24 0,0 195-108 16,0-113-47-16,0 7 7 16,6-3-28-1,11-4 7-15,3-13 1 0,-1-6-2 16,-2-19-5-16,-8-11 0 16,-6-18-1-16,2-13 4 15,-5-2-4-15,0-12-33 16,0-29 0-16,-5-21-3 15,-1-14 35-15,-3-20-9 16,1-11 10-16,5-9-14 16,0 2 14-16,3 11-17 15,0 17 16-15,0 25-4 16,20 20 5-16,17 17-8 16,8 14 8-16,11 10 28 0,10 0-28 15,2 12 0-15,-3 18 19 16,-9 5 2-16,-10-1 2 15,-23 10 10-15,-20-4-18 16,-3 8 36-16,-29 4-39 16,-27 4-11-16,-9-3 22 15,-7-2-23-15,5-14-10 16,16-14-17-16,14-10-59 16,31-13-104-16,6-4-461 15,0-16-657-15</inkml:trace>
  <inkml:trace contextRef="#ctx0" brushRef="#br0" timeOffset="1401">2184 493 1709 0,'0'0'561'0,"0"0"-440"16,0 0 14-16,0 0 116 15,0 0-62-15,-167 40-63 16,124-2-99-16,7 14 12 16,10 0 19-16,9 5-44 0,14-4-13 15,3-6-1 1,3-9-6-16,34-15-38 0,8-8-101 16,12-15-31-16,2-2-12 15,-4-37 33-15,-5-11 69 16,-18-6-33-16,-10 0 119 15,-11 8 56-15,-11 10 47 16,0 17 26-16,0 19 86 16,0 2-58-16,-14 19-77 15,2 23-42-15,2 15-16 16,10-1 23-16,0 0-45 16,6-9-18-16,27-12 12 15,7-12-76-15,8-17-24 16,2-6 31-16,-4-18-44 15,-7-23 41-15,-7-15 42 16,-9-3 32-16,-6 1 4 0,-4 8 43 16,-7 11 50-16,-3 15 30 15,-3 19-24 1,0 5 12-16,3 9-80 0,0 27-25 16,5 10 29-16,-2 8-35 15,5 1 1-15,-2-3-1 16,5-7 8-16,-2-10-7 15,-5-8-1-15,-4-15 0 16,-3-12 14-16,0 0-14 16,0-12 0-16,-3-26-6 15,-7-12 6-15,1-9 0 16,4-3 0-16,5 0 0 16,0 12 2-16,0 9-2 15,17 8 0-15,13 15-1 0,5 10 9 16,12 5-22-16,31 3-65 15,-13 0-235-15,-6 0-372 0</inkml:trace>
  <inkml:trace contextRef="#ctx0" brushRef="#br0" timeOffset="1777">3113 633 1595 0,'0'0'346'16,"0"0"-211"-16,0 0-7 16,0 0 32-16,0 0-76 0,0 0-36 15,181 72-39-15,-119-72-9 16,1-15 33-16,-12-14-33 16,-17 0 0-16,-21-7 27 15,-13-2 51-15,0-1 41 16,-36 0-16-16,-10 10 18 15,-7 9 11-15,-6 13-57 16,4 7-18-16,5 9 9 16,8 30-34-16,10 17 16 15,12 8-25-15,14 11-11 16,6 1 34-16,0-5-44 16,35-12-2-16,15-9 0 0,12-15-5 15,13-18-10 1,7-10-33-16,13-7-52 0,39-39-23 15,-23-7-399-15,-18-6-182 0</inkml:trace>
  <inkml:trace contextRef="#ctx0" brushRef="#br0" timeOffset="2034">4011 0 1850 0,'0'0'478'0,"0"0"-343"16,0 0 130-1,0 0 10-15,0 0-108 0,0 0-62 16,17 158-18-16,-17-62-6 16,-11 5-42-16,-1 1 7 15,1-5-38-15,8-11-7 16,3-10-2-16,0-18-65 15,14-10-166-15,9-21-334 16,-4-15-324-16</inkml:trace>
  <inkml:trace contextRef="#ctx0" brushRef="#br0" timeOffset="2446">3838 445 2105 0,'0'0'462'16,"0"0"-412"-16,0 0 85 0,0 0 70 16,0 0-117-16,0 0-28 15,235 0-60-15,-166 0 0 16,-4 0 8-16,-9 0-8 16,-3 9 0-16,-10 9-1 15,-8 6 2-15,-5 2 29 16,-7 10-23-16,-14 8 7 15,-1 3 41-15,-8 2-38 16,0 2 2-16,0-4-13 16,9-4 2-16,10-6-4 0,10-7-4 15,18-11 0 1,8-9 4-16,10-10-4 0,8 0-9 16,-4-29 1-16,-10-13 8 15,-17-8-9-15,-16-9 18 16,-23-6-9-16,-3-2 90 15,-39-5-20-15,-30 7 5 16,-16 12-4-16,-9 12-43 16,2 17 2-16,13 24-30 15,27 0-133-15,18 10-509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07:29.28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7 452 1461 0,'0'0'510'0,"0"0"-352"15,0 0-36-15,0 0 40 16,0 0 53-16,-9 177-68 15,21-77-67-15,2 12 4 16,-4 3-27-16,0 0-20 16,-1-10 26-16,-2-9-63 15,-1-20 0-15,-3-17-1 0,0-22 10 16,-3-15-6-16,0-19-3 16,0-3 0-16,0-25-1 15,0-23-32-15,-6-27 13 16,-10-15 12-16,4-20-18 15,-5-5 19-15,6-2-1 16,5 4-22-16,6 18 29 16,0 26-21-16,34 24 9 15,14 21 11-15,11 24-10 16,4 0 12-16,-1 21 12 16,-7 19-4-16,-13 6 34 15,-12 4-12-15,-23 3 4 16,-7 1 12-16,-10-2-26 15,-32-5 37-15,-5-12-39 16,4-12-12-16,8-20-6 0,19-20-59 16,10-27-261-16,6-12-435 15</inkml:trace>
  <inkml:trace contextRef="#ctx0" brushRef="#br0" timeOffset="304">616 570 1950 0,'0'0'307'15,"0"0"-224"-15,0 0 51 16,0 0 49-16,3 183-71 16,2-142-60-16,1-8-52 0,-3-7 0 15,-3-11 0 1,0-9 6-16,0-6-6 0,0 0 21 15,0-12-20-15,0-17 17 16,0-10-11-16,0-4-2 16,17-3 15-16,2-1-20 15,10 5 24-15,2 5-12 16,0 8-10-16,9 7-4 16,16 17 2-16,-10 5-253 15,-4 0-467-15</inkml:trace>
  <inkml:trace contextRef="#ctx0" brushRef="#br0" timeOffset="508">1271 625 1719 0,'0'0'504'15,"0"0"-387"-15,0 0 20 16,-29 157 65-16,29-106-50 15,0-8-70-15,0-1-82 16,9-13-9-16,11-14-43 16,13-15-228-16,-7-6-293 15,-3-20-1323-15</inkml:trace>
  <inkml:trace contextRef="#ctx0" brushRef="#br0" timeOffset="644">1284 382 2087 0,'0'0'604'16,"0"0"-434"-16,0 0-21 16,0 0-56-16,0 0-93 15,0 0-374-15,0 0-460 0</inkml:trace>
  <inkml:trace contextRef="#ctx0" brushRef="#br0" timeOffset="1010">1635 681 1428 0,'0'0'623'0,"0"0"-455"0,0 0-11 16,-3 154 25-16,3-113-70 15,0-11-78-15,0-12-34 16,0-9 0-16,0-9-39 15,0 0 3-15,0-24 10 16,0-13-15-16,0-11 28 16,0-2 13-16,0-1 0 15,9 5-7-15,17 7 7 16,8 7 0-16,5 11 7 16,4 15 2-16,2 6 33 0,-2 14 87 15,-1 31-23 1,-5 11 17-16,-9 13-35 0,-2 3-30 15,-6-1 11-15,6-10-55 16,1-8-14-16,2-17-1 16,17-24-128-16,-7-12-150 15,-3 0-418-15</inkml:trace>
  <inkml:trace contextRef="#ctx0" brushRef="#br0" timeOffset="1550">2627 560 874 0,'0'0'1031'0,"0"0"-798"15,0 0-78-15,0 0 82 16,0 0-54-16,0 0-78 16,-196 75-59-16,166-37-13 15,4 10 51-15,6 5-45 16,6 1-20-16,11 3 39 0,3-7-40 15,0-2-10 1,23-11-8-16,17-7-11 0,16-12-38 16,6-9-53-1,13-9-102-15,3 0 47 0,-2-21-30 16,-7-15-81-16,-10-5 132 16,-20-5 65-16,-10-2 71 15,-15 4 70-15,-8 10 135 16,-6 9 78-16,0 11-39 15,0 9 4-15,-3 5-60 16,-14 11-102-16,4 22-13 16,1 10-42-16,8 4-30 0,4 1 38 15,0-8-39 1,10-6-11-16,18-15-72 0,32-19-156 16,-7 0-127-16,-11-11-273 0</inkml:trace>
  <inkml:trace contextRef="#ctx0" brushRef="#br0" timeOffset="1718">3023 428 1217 0,'0'0'1396'0,"0"0"-1100"15,0 0-180-15,0 0 30 0,0 0-146 16,0 0-205-1,0 0-530-15,66-2-1287 0</inkml:trace>
  <inkml:trace contextRef="#ctx0" brushRef="#br0" timeOffset="2158">3403 662 2009 0,'0'0'494'15,"0"0"-330"-15,-17 153 115 16,11-65-44-16,3 15-128 16,-1 9-30-16,4 9-56 15,0-2-9-15,0-5 23 16,16-8-35-16,-2-21 11 0,-5-17-11 16,-1-24-18-16,-5-20 11 15,-3-18-40-15,0-6-12 16,0-22-18-16,-3-24-14 15,-8-19 40-15,2-14-22 16,1-16 1-16,-1-13 49 16,6-14-33-16,0-8 17 15,3 4 13-15,0 11-15 16,0 25 41-16,6 29 1 16,17 30 54-16,9 25 39 15,10 6 23-15,12 8-13 16,2 21-11-16,1 11-40 15,-3 2 3-15,-9 4-29 16,-11 1-12-16,-22-1 33 16,-12-1-47-16,-3-1 5 0,-34-8-6 15,-8-10-42-15,-10-23-61 16,13-3-213-16,8 0-557 0</inkml:trace>
  <inkml:trace contextRef="#ctx0" brushRef="#br0" timeOffset="2706">3819 762 1624 0,'0'0'747'0,"0"0"-661"0,0 0-44 15,0 0 72-15,202-85-31 16,-129 43-57-16,9-11-26 15,3-6 0-15,-8-12-6 16,-7-5-27-16,-24-4 5 16,-17-4 28-16,-23 11 0 15,-6 8 46-15,0 19 36 16,-29 18 46-16,-4 27 52 16,-5 1-63-16,-5 37-44 15,-4 32-10-15,1 17-32 16,7 7 10-16,7 7-13 15,6 1-13-15,13-7 25 16,7-4-40-16,6-6 0 0,0-9-6 16,19-6 6-16,19-16-11 15,12-18-29-15,16-17-40 16,2-18 62-16,8-6-38 16,-2-33-19-16,-11-10 19 15,-13-4 13-15,-21-3 32 16,-20 7 11-16,-9 7 48 15,-6 13 72-15,-37 11-56 16,-12 18-19-16,-4 0 31 16,-3 35-32-16,6 21-1 15,13 8 11-15,17 8-12 16,20-5 42-16,6-3-82 16,23-10 5-16,32-17-14 0,24-10-44 15,19-23-21-15,73-13-51 16,-27-32-175-16,-20-3-538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4:32.90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0 531 1846 0,'0'0'349'0,"0"0"-240"0,0 0-61 15,0 0 36-15,0 0 72 16,0 0-5-16,199-23-84 16,-114 10-27-16,11 0 14 15,8-3-15-15,4 1 9 16,-3 2-48-16,0 5 0 15,-14 6 0-15,-15 2-3 16,-20 0-177-16,-44 6-66 16,-12 11-335-16,0-2-764 0</inkml:trace>
  <inkml:trace contextRef="#ctx0" brushRef="#br0" timeOffset="239">419 162 1620 0,'0'0'729'0,"0"0"-581"15,0 0-93-15,0 0 110 16,0 0 49-16,-14 163-84 16,18-96-58-16,6 4-35 15,-1 6 1-15,-6-1-38 16,-3-1-1-16,0-1-20 15,0-7-139-15,0 8-192 16,0-18-316-16,-3-19-1164 0</inkml:trace>
  <inkml:trace contextRef="#ctx0" brushRef="#br0" timeOffset="629">1906 239 2176 0,'0'0'464'0,"0"0"-435"15,0 0 23-15,0 0 194 0,0 0-101 16,0 0-10-16,0 0-85 16,12 187 5-16,-12-97 26 15,0 16-50-15,0 12-2 16,0 3 5-16,-6 6-28 16,-5 0 41-16,-1-10-47 15,2-8 0-15,4-15 29 16,2-17-29-16,4-15-20 15,0-18 11-15,0-13-49 16,0-11-23-16,0-12-150 16,0-8-264-16,0-2-163 15,0-22-1288-15</inkml:trace>
  <inkml:trace contextRef="#ctx0" brushRef="#br0" timeOffset="929">1709 337 1478 0,'0'0'801'15,"0"0"-618"-15,0 0-61 16,0 0 87-16,-7-188 61 16,36 146-130-16,17 4-77 15,16 8 11-15,17 8-47 16,9 14 21-16,14 8-13 15,3 4-17-15,-7 34 28 16,-9 15-45-16,-21 11-1 0,-32 10 48 16,-30 5-37-16,-6 2-5 15,-62-5 3-15,-23-5-2 16,-20-10-14-16,-6-13 4 16,-27-19-71-16,30-14-143 15,31-15-863-15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9:30.25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25 0 2230 0,'0'0'362'0,"0"0"-274"16,0 0 18-16,0 0 144 15,151 160-105-15,-101-96-61 0,-5 7-10 16,-2 6-60-16,-7-1-2 16,-16 4-12-16,-14 2 13 15,-6 1-26-15,-19-4-19 16,-35-1-128-16,-53 6-67 15,9-21-442-15,0-23-613 16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9:29.45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654 712 1886 0,'0'0'313'16,"0"0"-189"-16,0 0-37 16,0 0 135-16,0 0-24 15,0 0-87-15,0-14 1 16,0 14-79-16,0 0 31 16,0 0-1-16,0 0-33 15,0 29-3-15,-7 19 9 16,-2 17-11-16,-7 10 37 15,-1 7-62-15,0 2-3 16,5-10 2-16,9-9 2 16,3-15-2-16,0-15 1 0,0-12 0 15,9-10-15-15,17-11-62 16,10-2-82-16,24-56-140 16,-12-6-321-16,-8-8-736 0</inkml:trace>
  <inkml:trace contextRef="#ctx0" brushRef="#br0" timeOffset="184">792 410 2485 0,'0'0'327'0,"0"0"-274"0,0 0-12 16,0 0-41-16,0 0-13 15,0 0-292-15,0 0-291 16,62 28-1292-16</inkml:trace>
  <inkml:trace contextRef="#ctx0" brushRef="#br0" timeOffset="1088">409 0 1796 0,'0'0'265'15,"0"0"-213"-15,-164 244 2 16,76-37 153-16,12 20-11 15,21-30-26-15,36-50-52 16,19-55-66-16,3-16-49 16,48 6-3-16,87 16-219 0,-7-12-366 15,3-34-1411-15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9:29.86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14 309 2228 0,'0'0'288'0,"0"0"-177"15,0 0-54-15,-6 184 134 16,6-129-55-16,0-2-103 0,0-6 7 16,17-6-40-16,3-9-62 15,3-14-45-15,8-18-206 16,-5-8-271-16,-6-25-1333 0</inkml:trace>
  <inkml:trace contextRef="#ctx0" brushRef="#br0" timeOffset="151">74 0 2565 0,'0'0'176'0,"0"0"-176"0,0 0-222 15,0 0 18-15,0 0-599 16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9:31.48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123 333 1620 0,'0'0'358'0,"0"0"-130"16,0 0-151-16,0 0 89 15,0 0 69-15,0 0-131 16,0 0-6-16,-14 208-10 16,14-90-34-16,0 18 53 0,0 5-87 15,0-20-7-15,0 6 29 16,0-16-34-16,0-21 1 16,0-23-9-16,0-26 0 15,0-21 0-15,0-13 0 16,0-7-3-16,-3-29-12 15,-3-33 0-15,-2-27-3 16,-4-47-3-16,-8-43 21 16,-2-44-26-16,2-2 16 15,6 42-5-15,11 53 15 16,3 63-9-16,3 19 9 16,23 5 0-16,1 0 1 0,8 9 22 15,5 16-23-15,5 12 0 16,11 6-5-16,10 6 14 15,5 26 26-15,2 13-35 16,-2 5 0-16,-8 11 15 16,-13 4-7-16,-18 4-8 15,-26 0 13-15,-6 5-11 16,-32 1 26-16,-33-12-28 16,-11-2 0-16,-6-20-25 15,7-17 4-15,16-18-54 16,36-24-102-16,17-31-298 15,6-6-388-15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9:31.79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580 0 2177 0,'0'0'362'0,"0"0"-257"15,0 0-54-15,0 0 173 16,-229 200-81-16,136-32-68 16,2 70 21-16,9 30-42 15,26 4 16-15,30-21-10 16,23-48-46-16,3-47 35 0,3-44-49 15,28-42 0-15,3-16 2 16,17-1-2-16,17-5-56 16,43-21-152-16,-16-16-596 15,-17-11-1460-15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9:32.55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0 551 1987 0,'0'0'639'0,"0"0"-560"16,0 0-6-16,0 0 114 15,0 0-57-15,0 0-62 16,0 0-67-16,85 16 15 0,-14-15 42 15,11 6-58-15,7-5 0 16,-4-2 6-16,-6 4 9 16,-14-1-30-16,-14 0-57 15,-20 0-213-15,-11-1-379 16,-17-2-1429-16</inkml:trace>
  <inkml:trace contextRef="#ctx0" brushRef="#br0" timeOffset="742">1298 136 2053 0,'0'0'329'15,"0"0"-329"-15,0 0 20 16,0 0 34-16,187-12 36 15,-118 12-25-15,4 0-38 16,-5 0-26-16,-6 0 22 16,-13 0-23-16,-13 9 0 15,-13 3-6-15,-12-3 6 16,-11-3 0-16,0-2 5 16,-11 1 47-16,-32-3 30 15,-16 2-75-15,-12-4-7 16,-8 0 94-16,-3 0-44 15,4 0-10-15,-1 0 4 16,11 0-16-16,12 0 72 0,13 0-70 16,18 0-22-16,8 0 41 15,11 0-48-15,-2 11 0 16,8 13-1-16,0 14 1 16,0 12 9-16,0 7-10 15,0 1 0-15,0 1 20 16,0-3-20-16,0-9 15 15,0-12-9-15,3-7 0 16,-3-16 7-16,0-5-13 16,5-7 0-16,-5 0 22 15,3 0-20-15,0 0 32 16,0 0-26-16,3 0-7 16,8 0-1-16,11-2-5 15,15-4 5-15,5 3-9 0,15 3 23 16,-1 0-14-16,3 9 0 15,-3 23 0-15,-7 7-3 16,-12 11 3-16,-12 2 0 16,-11 1-10-16,-14 3 20 15,-3-5-8-15,-3-3-2 16,-26-11 0-16,-13-8 30 16,-8-9-23-16,-11-7-7 15,-6-7 32-15,-1-6-31 16,-1 0 77-16,10 0-78 15,11-13 18-15,11 3 11 0,14 1-29 16,10 1 0-16,13-3 0 16,0 3-85-16,45-26-53 15,14 3-509-15,4-5-480 16</inkml:trace>
  <inkml:trace contextRef="#ctx0" brushRef="#br0" timeOffset="1312">3454 0 1627 0,'0'0'363'15,"0"0"-251"-15,0 0 37 16,0 0 142-16,0 0-53 16,0 0-84-16,-236 112-115 0,124-47 26 15,-2 3 48-15,-2 3-47 16,19-9 17-16,18-7-40 16,20-10-16-16,23-7 9 15,20-9-36-15,13 1 0 16,3 3-1-16,6 8 2 15,23 8 8-15,14 8-9 16,7 5 6-16,2 2 11 16,1 4-17-16,1-6 0 15,3 0-5-15,-6-9 23 16,-4-3 11-16,-4-12-29 16,-14-4 0-16,-7-11 16 0,-8-9-16 15,-5-2-18 1,-3-9-63-16,19-3-196 0,-3-12-336 15,1-16-524-15</inkml:trace>
  <inkml:trace contextRef="#ctx0" brushRef="#br0" timeOffset="1642">4312 192 2777 0,'0'0'339'0,"0"0"-279"0,0 0-40 16,0 0 17-16,0 0 102 16,0 0-112-16,0 0 8 15,107 171 23-15,-52-77-19 16,4 13 72-16,1 4-96 15,2 1-4-15,0-6 47 16,0-5-58-16,-2-13 19 16,-6-15-19-16,-8-16 20 15,-7-15-40-15,-8-17-25 16,-15-13-75-16,-16-12-19 16,-10-6-117-16,-27-19-652 0</inkml:trace>
  <inkml:trace contextRef="#ctx0" brushRef="#br0" timeOffset="1931">4043 1208 2378 0,'0'0'514'0,"0"0"-514"15,0 0 16-15,0 0-16 16,0 0 252-16,0 0-162 16,108-154-84-16,-17 71 39 15,24-15-39-15,13-8-6 0,2 0 0 16,-2 5 12-16,-17 13-5 16,-22 17-7-16,-31 21 0 15,-25 15-15-15,-33 17 15 16,0 10-225-16,-13 4-824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9:35.22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969 172 1468 0,'0'0'753'0,"0"0"-648"15,0 0-57-15,0 0 14 16,0 0 167-16,0 0 29 15,0 0-189-15,-136 107-39 0,39-30 25 16,-24 16-23-16,-10 7 61 16,-4-3-93-16,18-8 6 15,18-16 61-15,31-10-53 16,25-16 2-16,24-12-16 16,19-6 11-16,0 5-4 15,28 0-7-15,21 5 0 16,13 7 39-16,11 1-38 15,9 3 17-15,0 0 12 16,3 1-30-16,0-5 63 16,-3-1-63-16,-4-6 0 15,-8-7 39-15,-13-5-39 0,-17-10 0 16,-14-5 0-16,-13-6 1 16,-7-3-19-16,-6-3 12 15,0-6-133-15,0-20-196 16,-6-7-645-16</inkml:trace>
  <inkml:trace contextRef="#ctx0" brushRef="#br0" timeOffset="886">2127 237 1899 0,'0'0'347'16,"0"0"-242"-16,0 0-104 15,0 0 174-15,0 0 11 16,0 0-132-16,0 0-4 16,3-6-50-16,-3 6 0 0,0 0 44 15,0 0-10-15,0 2 83 16,-26 28-68-16,-13 11-1 15,-17 11 45-15,-3 9-81 16,-4 0 12-16,9-5 10 16,8-3-33-16,13-11 32 15,10-3-33-15,6-12 0 16,8-5 3-16,5-4-3 16,4-10-6-16,0-1-3 15,16-1 18-15,21-2-1 16,14-1-8-16,12 1 0 15,13-4 4-15,9 2-4 0,3 5 0 16,4-1 0-16,-1 2 2 16,-6-2-17-16,-6 4 15 15,-16-4-63-15,-15-1 30 16,-19-5-63-16,-15 0-43 16,-14 0 83-16,0-9 32 15,0-20 11-15,-14-13-17 16,-9-8 30-16,4-8 9 15,-1-5-7-15,5 2 11 16,-2 2 51-16,3 6 7 16,5 8 60-16,-1 17-53 15,4 6-10-15,2 14 44 16,1 5-54-16,3 3-13 0,0 0-30 16,0 11-15-1,0 30 42-15,0 20-41 0,0 21-1 16,0 20 45-16,0 12-15 15,-13 12 39-15,1-6-42 16,1 1-15-16,2-13 17 16,1-10-29-16,5-12 0 15,3-16-14-15,-3-17 35 16,3-18-27-16,-3-14 6 16,3-9 0-16,-3-9-18 15,3-3-49-15,0 0-52 16,0-41-89-16,9-11-636 15,11-6-1485-15</inkml:trace>
  <inkml:trace contextRef="#ctx0" brushRef="#br0" timeOffset="1255">2994 0 2192 0,'0'0'340'16,"0"0"-212"-16,0 0-119 15,0 0 194-15,0 0-11 16,0 0-151-16,0 0 31 0,46 61-18 15,0-3-5-15,4 22 75 16,7 17-71-16,6 15-16 16,13 35 43-16,-11-13-49 15,0 9 62-15,-9-3-77 16,-13-21-15-16,-11 11 33 16,-19-12-34-16,-13-11 0 15,-22-11-17-15,-80 19-89 16,5-27-62-16,1-23-618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9:37.65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576 701 1565 0,'0'0'380'16,"0"0"-156"-16,0 0-143 16,0 0 94-16,0 0 97 15,0 0-131-15,-15 112-50 16,8-47-6-16,3 9-27 16,1-1 65-16,3-2-78 15,0-8-15-15,0-13 31 16,7-12-49-16,6-11-10 15,4-10-2-15,0-11-25 16,5-6-43-16,10-30-230 16,-1-11-430-16,-9-9-1369 0</inkml:trace>
  <inkml:trace contextRef="#ctx0" brushRef="#br0" timeOffset="178">541 297 1796 0,'0'0'976'0,"0"0"-801"16,0 0-159-16,0 0-16 16,0 0-3-16,0 0-194 15,0 0-537-15</inkml:trace>
  <inkml:trace contextRef="#ctx0" brushRef="#br0" timeOffset="1619">386 0 1874 0,'0'0'491'16,"0"0"-452"-16,-162 312 47 15,69-75 163-15,16 21-37 16,34-10-49-16,43-36-55 0,3-67-72 15,37-36-3 1,5-30-33-16,83 7-86 0,-11-16-146 16,7-10-547-16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9:38.09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12 395 1824 0,'0'0'711'0,"0"0"-612"16,0 0-69-16,0 0 131 16,0 199 20-16,0-142-43 15,0-4-135-15,0-5 15 16,0-8-6-16,11-7-12 16,2-16-39-16,3-8-106 0,11-9-150 15,-7 0-233-15,-5-17-744 16</inkml:trace>
  <inkml:trace contextRef="#ctx0" brushRef="#br0" timeOffset="183">82 171 2198 0,'0'0'511'15,"0"0"-405"-15,0 0-77 16,0 0 29-16,0 0-58 16,0 0-97-16,0 0-603 0</inkml:trace>
  <inkml:trace contextRef="#ctx0" brushRef="#br0" timeOffset="437">422 617 2148 0,'0'0'363'0,"0"0"-232"15,0 0-79-15,0 160 154 0,0-116-54 16,0-2-119-16,3-4-3 15,14-9-30-15,3-4-31 16,8-14-18-16,15-11-129 16,-4-11-295-16,-5-16-46 0</inkml:trace>
  <inkml:trace contextRef="#ctx0" brushRef="#br0" timeOffset="597">445 235 2442 0,'0'0'516'0,"0"0"-429"0,0 0-86 15,0 0-1-15,0 0-38 16,0 0-462-16,0 0-634 0</inkml:trace>
  <inkml:trace contextRef="#ctx0" brushRef="#br0" timeOffset="834">796 0 2583 0,'0'0'368'0,"0"0"-271"15,0 0 73-15,0 0 8 0,0 0-25 16,150 203-113-1,-101-117-26-15,1 7 31 0,-8 11-45 16,-10 4 23-16,-12 2-23 16,-20-2-41-16,0 2-7 15,-40 22-145-15,-8-28-275 16,-8-22-426-16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9:40.33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195 33 1467 0,'0'0'342'0,"0"0"-194"16,0 0-19-16,0 0 54 15,0 0 11-15,0 0-62 16,0 0-84-16,-17 90 29 15,6 51 38-15,2 51-24 0,-2-6 7 16,5-28-89 0,3-51 10-16,3-36 14 0,0 0-33 15,0-6 28-15,0-6-28 16,0-24 0-16,0-24-6 16,-6-11 0-16,-4 0-11 15,-4-29-13-15,-1-24 2 16,-5-16 18-16,3-23-4 15,-2-38 4-15,2-35-5 16,8 5-12-16,9 22 13 16,0 29 8-16,23 38 2 15,19 6-13-15,14 7 17 16,10 22 0-16,8 13 46 0,8 14-45 16,3 6 13-1,3 3-12-15,-3 0 7 0,-9 24 24 16,-17 11-33-16,-16 6 0 15,-26 15 52-15,-17 9-51 16,-14 8 0-16,-38 7-1 16,-18-7 17-16,-1-4-35 15,3-19 18-15,5-18-85 16,13-17 29-16,15-12-81 16,19-9-97-16,8-27-275 15,8-8-1427-15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4:43.21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3088 854 1793 0,'0'0'313'16,"0"0"-245"-16,0 0 44 0,9 161 141 15,-9-80-72 1,3 19-24-16,-3 15-117 0,0 11 8 16,0 6 46-16,0 2-53 15,0-7-19-15,0-19-13 16,0-19-8-16,0-24 24 16,0-30-25-16,0-21 0 15,0-14 8-15,0-6-8 16,0-43-15-16,0-22-23 15,0-21 22-15,0-19 4 16,0-15-14-16,-12-29-19 16,-11-23 44-16,3 9-22 15,3 24 7-15,7 33 8 0,10 39 8 16,0 8-6 0,27 13 6-16,16 25 0 0,14 27 42 15,10 0-18-15,8 31 4 16,-3 17-11-16,-6 5-10 15,-15 6 22-15,-14 0-29 16,-20-1 0-16,-17 3 30 16,-11 1-25-16,-38-4-4 15,-16-8 19-15,-8-9-20 16,-4-12 2-16,7-20-2 16,12-9-89-16,25-32-83 15,16-21-431-15,17-6-729 0</inkml:trace>
  <inkml:trace contextRef="#ctx0" brushRef="#br0" timeOffset="277">3864 238 2041 0,'0'0'386'15,"0"0"-322"-15,0 0 8 16,0 168 198-16,0-80-84 16,0 8-98-16,-5 3-51 15,5-2-22-15,0 1 44 16,0-10-59-16,0-9 1 16,0-11 11-16,0-12-12 0,0-14-69 15,0-13-163-15,0-29-240 16,0 0 78-16,0-10-1255 15</inkml:trace>
  <inkml:trace contextRef="#ctx0" brushRef="#br0" timeOffset="414">3615 590 2329 0,'0'0'484'15,"0"0"-448"-15,0 0 63 16,0 0 94-16,0 0-99 15,284 21-94-15,-172-21-25 0,-18 0-598 16</inkml:trace>
  <inkml:trace contextRef="#ctx0" brushRef="#br0" timeOffset="-2217">785 179 1505 0,'0'0'281'0,"0"0"-234"16,0 0-5-16,0 0 105 0,0 0-24 16,0 0-58-16,-9-38-12 15,2 26 9-15,-3-5 72 16,-3-1-45-16,-7-3-9 15,-6 4 5-15,-6 0-31 16,-4 1 10-16,-10 5-11 16,1 5-31-16,-11 6 30 15,-1 0-46-15,3 0 3 16,-6 20 33-16,4 13-34 16,0 10-7-16,1 8 14 15,7 7-14-15,8 13 39 16,7 9-40-16,13 8 0 0,14 7 28 15,6-1-28 1,0 4 0-16,12-5 4 0,22-8 7 16,5-2-5-16,4-11-6 15,8-14 0-15,2-8 1 16,-1-11-1-16,7-16-39 16,4-11-31-16,-1-12-39 15,0-9 33-15,-3-30-56 16,-7-13 39-16,-10-4 69 15,-8-3 16-15,-11 6 8 16,-7 13 61-16,-10 15 44 16,-6 10 75-16,0 12-82 15,0 3-58-15,0 9-4 16,0 25-30-16,0 20-6 0,0 5 0 16,0 6 9-1,0-6-8-15,0-6-1 0,0-6-24 16,7-9-49-16,3-8-223 15,-1-9-331-15,-4-17-570 0</inkml:trace>
  <inkml:trace contextRef="#ctx0" brushRef="#br0" timeOffset="-1825">399 957 1635 0,'0'0'508'0,"0"0"-406"16,0 0-55 0,0 0 76-16,0 0 57 0,0 0-19 15,0 0-74-15,148 0-42 16,-86 0 5-16,3-13-23 16,7 1 0-16,4-5-27 15,-8 0 0-15,-6 5-6 16,-9 1 6-16,-13 3-25 15,-8 8 2-15,-9 0 23 16,-7 0-18-16,-2 4 18 16,-5 20 0-16,-6 8 32 15,-3 7-2-15,0 2-17 16,0 1 23-16,0-4-30 16,0-3 27-16,0-5-33 15,0-4 0-15,0-2 4 16,0-7-4-16,0-2-15 0,0-6-61 15,3-3-124-15,20-6-82 16,1 0-203-16,-9-13-188 0</inkml:trace>
  <inkml:trace contextRef="#ctx0" brushRef="#br0" timeOffset="-1652">1192 519 1943 0,'0'0'472'0,"0"0"-320"0,0 0-20 16,0 0-32-16,0 0-100 15,0 0-161-15,0 0-571 16,23 10-1081-16</inkml:trace>
  <inkml:trace contextRef="#ctx0" brushRef="#br0" timeOffset="-1006">1739 836 1731 0,'0'0'353'16,"0"0"-225"-16,0 0-4 0,0 0 106 15,0 0-81-15,0 0-43 16,0 0 8-16,-172-53-77 16,140 72 25-16,-4 15-1 15,0 14-30-15,7 4 19 16,9 9-50-16,14-7 0 16,6-3 11-16,0-8-11 15,32-10-1-15,10-15-73 16,8-12-72-16,2-6-53 15,1-9-69-15,-7-30 16 16,-7-7 109-16,-13-5 72 16,-12 1 71-16,-8 9 83 0,-3 11 101 15,-3 13 79-15,0 11-75 16,0 6-52-16,0 0-42 16,0 29-78-16,0 15 26 15,0 9-5-15,0-3-26 16,10-2 16-16,13-12-27 15,3-10-30-15,3-15-24 16,4-11-95-16,-1 0 32 16,-1-17 8-16,-6-22 15 15,-5-7 78-15,-3-7-15 16,-8 3 31-16,-1 2 28 16,-8 12 33-16,0 13 55 0,0 13 35 15,0 10-58-15,0 13-44 16,0 28-43-1,0 14 12-15,0 5 40 0,0 2-46 16,0-3-12-16,0-12 2 16,0-5 7-16,6-13-18 15,3-8-2-15,4-13-51 16,1-8-39-16,1 0-166 16,5-41-113-16,0-3-188 15,-7 0-976-15</inkml:trace>
  <inkml:trace contextRef="#ctx0" brushRef="#br0" timeOffset="-906">2148 823 1224 0,'0'0'505'0,"0"0"-334"0,0 0-64 15,0 0-105-15,0 0-2 16,0 0-766-16</inkml:trace>
  <inkml:trace contextRef="#ctx0" brushRef="#br0" timeOffset="-681">1595 161 2056 0,'0'0'324'0,"0"0"-234"15,0 0 14-15,0 0 69 0,0 0-16 16,0 0-36-1,170-64-94-15,-150 64-11 0,-17 24-16 16,-3 22-12-16,-31 42-115 16,-11-9-458-16,-1-11-712 0</inkml:trace>
  <inkml:trace contextRef="#ctx0" brushRef="#br0" timeOffset="998">5437 710 1534 0,'0'0'544'0,"0"0"-479"15,0 0-54-15,0 0 158 16,0 0 30-16,0 0-89 16,0 0-56-16,105 11-38 15,-92 48 56-15,-6 9-42 16,-3-1 25-16,-4 2 11 0,0-10-47 15,0-15-18 1,0-15 15-16,0-14-15 0,0-15 38 16,0 0-25-16,0-29-4 15,0-18 18-15,0-16-28 16,0-10-10-16,12-4 9 16,14 1 2-16,11 14-14 15,5 15 10-15,8 17 3 16,2 21-8-16,-4 9 8 15,3 21 0-15,-17 29 12 16,-3 15-11-16,-19 14 56 16,-4 3-57-16,-5 1 36 15,-3-11 13-15,3-14-49 16,0-17-9-16,3-14-12 16,4-13-92-16,24-14-125 0,-5-8-265 15,-1-21-242-15</inkml:trace>
  <inkml:trace contextRef="#ctx0" brushRef="#br0" timeOffset="1887">6470 762 1778 0,'0'0'589'16,"0"0"-488"-16,0 0 70 15,0 0 92-15,0 0-108 16,-184 9-44-16,141 22-100 0,10 6-11 16,7 4 42-16,13 6-42 15,6-2-1-15,7-2-8 16,0-3-9-16,29-15 6 16,11-9-94-16,2-16-91 15,5 0 17-15,-4-24-43 16,-5-17 44-16,-5-10 75 15,-7 4 78-15,-9 2 26 16,-11 13 71-16,-3 15 126 16,-3 17 29-16,0 0-83 15,0 23-39-15,-9 25-3 16,6 8-31-16,3 0-18 16,0-2-52-16,17-8-12 0,22-16-28 15,10-13-33 1,2-13-44-16,2-4-38 0,-4-24 78 15,-3-21 76-15,-10-4-57 16,-7-9 56-16,-5 3 2 16,-12 8 51-16,-6 12 64 15,-1 14 50-15,-5 18-36 16,0 3-8-16,0 18-107 16,0 26-7-16,-11 11 55 15,5 6-40-15,6-3-13 16,0-8-9-16,32-10-25 15,21-15 16-15,16-16-5 16,4-9-82-16,-5-21 9 16,-9-20-20-16,-13-13 11 0,-7-2 41 15,-10 1 55 1,-6-1 6-16,-10 11 34 0,-6 13 65 16,-7 11 35-16,0 16-44 15,0 5-28-15,0 0-32 16,0 20-30-16,-7 18 37 15,4 15-43-15,0 4 0 16,3 10 36-16,0 4-35 16,0 6 7-16,23 5 10 15,6 4 22-15,7 2 23 16,-1 0-54-16,-1-2 6 16,-14 3 23-16,-14-7-37 15,-6-8 4-15,-13-7-5 0,-34-8 1 16,-4-15 19-16,-2-12-20 15,4-16 0-15,6-14 27 16,7-2-27-16,4-12 0 16,9-22-6-16,7-14 18 15,10-8-9-15,6-9-3 16,0-2-6-16,15-4-10 16,18 1-5-16,7-1-27 15,28-21-62-15,-9 16-174 16,-10 11-528-16</inkml:trace>
  <inkml:trace contextRef="#ctx0" brushRef="#br0" timeOffset="2110">6499 203 2822 0,'0'0'343'0,"0"0"-328"15,0 0-15-15,0 0 0 16,288 184-18-16,-148-115-66 16,-2 0-833-16</inkml:trace>
  <inkml:trace contextRef="#ctx0" brushRef="#br0" timeOffset="3228">726 1876 1597 0,'0'0'277'15,"0"0"-193"-15,0 0-37 16,0 0 2-16,0 0 77 16,0 0 45-16,0 0-58 15,112 0-18-15,-30 0-12 16,13 0 14-16,15-6 11 16,18-5-81-16,13 2 14 15,10-2 9-15,10-2-50 0,25 1 0 16,30 4-9-16,33 5 9 15,-23 0 9-15,-46 3-9 16,-50 0 0-16,-31 0 0 16,22 0 1-16,21 0-2 15,17 0 1-15,5-3 0 16,-3-3 11-16,2-4-11 16,-2 3 0-16,-8-2 7 15,-6-1-7-15,-5 2-6 16,-12-1 0-16,-5 0 6 15,-4 6 20-15,4-3-19 16,-4 4 7-16,-1-4 54 16,2 1-42-16,-1 3-7 15,7-3 16-15,-1-1-11 16,12-6 33-16,5 3-50 0,3-3 13 16,0 4 36-16,-10 2-41 15,-6 6 0-15,-10 0-9 16,-5 0 0-16,-6 0 15 15,-5 0-9-15,-3 2-6 16,-11 4 35-16,-9-2-33 16,-13-2 10-16,-16-2-12 15,-21 0 6-15,-13 0-17 16,-19-2-2-16,-9-17-231 16,-30-10-1386-16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9:40.65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420 0 2065 0,'0'0'365'0,"0"0"-272"16,0 0 64-16,0 0 71 15,0 0-74-15,-196 184-64 16,140-57-54-16,1 59 39 16,2 58 7-16,18 18-9 0,18-40 34 15,17-60-83-15,0-68-14 16,17-24 8-16,21 4-7 15,12-4-22-15,18-5 11 16,40-14-117-16,-15-22-366 16,-16-17-854-16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5:59:44.34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135 413 1681 0,'0'0'549'16,"0"0"-273"-16,0 0-62 15,0 0 61-15,0 0-22 16,0 0-157-16,-43-67-26 16,43 67-20-16,17 32-38 15,22 21 106-15,13 20-85 16,15 20-24-16,4 6 76 0,8 4-84 15,-1-3-1-15,1-3 0 16,0-10 11-16,-8-14-8 16,-4-10-3-16,-13-17 0 15,-11-10-11-15,-13-13 11 16,-15-9-43-16,-7-5-22 16,-8-9-67-16,-3-9-41 15,-24-24-589-15,-5-11-1125 0</inkml:trace>
  <inkml:trace contextRef="#ctx0" brushRef="#br0" timeOffset="286">1032 320 1594 0,'0'0'818'0,"0"0"-651"15,0 0-109-15,0 0 98 16,0 0 127-16,0 0-201 16,-141 166-32-16,67-83 5 15,-22 20-32-15,-12 12-23 16,-13 9 7-16,4-4-7 16,4-3 20-16,16-25-20 15,21-19 0-15,21-20-9 16,22-24-14-16,24-15-106 15,18-17-221-15,30-26-381 16,13-12-741-16</inkml:trace>
  <inkml:trace contextRef="#ctx0" brushRef="#br0" timeOffset="757">1902 190 2392 0,'0'0'378'15,"0"0"-255"-15,0 0 21 0,0 0 16 16,0 0-32-16,0 0-52 16,0 0-66-16,93 120 46 15,-11-73-56-15,12 2 0 16,19 3-3-16,4-3 4 16,10 1-1-16,1-4 0 15,-4-9 1-15,-19-5 19 16,-20-2-20-16,-29-4 0 15,-33 4-15-15,-23 5 25 0,-20 6-19 16,-51 13 9-16,-22 4 0 16,-21 10 15-16,-7 1-15 15,-1-4 0-15,15-7-1 16,21-14 1-16,27-8-1 16,27-10-8-16,19-8-82 15,13-10-35-15,13-5-539 16,19-3-606-16</inkml:trace>
  <inkml:trace contextRef="#ctx0" brushRef="#br0" timeOffset="1395">3985 496 2004 0,'0'0'533'0,"0"0"-475"16,0 0 24-16,0 0 197 16,0 0-130-16,0 0-107 0,0 0-19 15,95-172-17-15,-42 152 60 16,5 9-66-16,-2 11 0 16,0 0 55-16,-1 27-54 15,-9 22 8-15,-10 19 20 16,-16 14-9-16,-20 14 68 15,0 9-88-15,-40 2 0 16,-22 6 56-16,-15-6-56 16,-13-11 10-16,-4-12-10 15,1-23 11-15,13-17-1 16,18-19-10-16,19-21 0 16,16-4 14-16,21-11-14 0,6-19-17 15,0-8-2-15,33 3 19 16,10 7 0-16,5 5 0 15,4 12 0 1,1 11 34-16,-1 0-2 0,-5 21 28 16,-2 13-23-16,1 3 7 15,-1-5 52-15,1-5-96 16,-1-6 0-16,6-10 15 16,-9-9-6-16,-2-2-18 15,-12 0-12-15,-5 0-58 16,-6-23-8-16,-11 0-256 15,-3-5-648-15</inkml:trace>
  <inkml:trace contextRef="#ctx0" brushRef="#br0" timeOffset="1793">4859 0 1872 0,'0'0'365'15,"0"0"-219"-15,0 0 137 0,0 0 3 16,0 0-112-16,0 0-86 15,0 0-25-15,73 0 78 16,-30 35-105-16,8 13 6 16,12 14 67-16,8 17-64 15,11 13 12-15,3 11 3 16,0 10-15-16,-9 0 27 16,-17 4-72-16,-24 3 0 15,-24 0 42-15,-11-2-42 16,-40-8-9-16,-25-10-46 15,-20-15-53-15,-40-5-17 0,18-22-600 16,16-25-1962-16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08:42.84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27 1874 0,'0'0'478'16,"0"0"-373"-16,0 0-39 15,0 0 115-15,0 0-3 16,0 0-108-16,-5 2 26 16,16-2-9-16,6 0-32 15,6 0 44-15,5 0-66 16,6 0-12-16,8 0 17 15,10 0-37-15,4 0 44 16,9-2-45-16,1-2 1 16,-1-2 9-16,-3 1-10 15,-9-1 0-15,-10 3-7 16,-14 0 16-16,-12 3-21 16,-11 0 12-16,-3 0-95 0,-3 0-39 15,0 0-395-15,0 0-373 16</inkml:trace>
  <inkml:trace contextRef="#ctx0" brushRef="#br0" timeOffset="301">23 403 1793 0,'0'0'535'0,"0"0"-433"15,0 0 68-15,0 0 137 16,0 0-153-16,0 0-81 16,0 0 20-16,150 0-43 15,-68-2 1-15,6-9-16 16,11-2-34-16,-5 4 31 15,5 3-32-15,15 6-29 16,-26 0-185-16,-21 0-827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09:03.8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 0 1874 0,'0'0'320'0,"0"0"-205"16,0 0-50-16,0 0 26 16,0 0 80-16,0 0-61 15,-15 6-71-15,41 0 49 16,14-4-45-16,11 5-22 16,8-5 32-16,10-2-53 15,7 4-10-15,21-1-96 16,-15-2-217-16,-26 6-291 0</inkml:trace>
  <inkml:trace contextRef="#ctx0" brushRef="#br0" timeOffset="213">0 245 2121 0,'0'0'380'16,"0"0"-295"-16,0 0-65 16,0 0 106-16,0 0-15 15,0 0 2-15,0 0-113 16,201 46-6-16,-57-42-82 16,-21-4-431-16,-13 0-1651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08:53.78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206 386 1945 0,'0'0'387'16,"0"0"-290"-16,0 0-56 15,0 0 145-15,0 0-59 16,0 0-61-16,-10 133 14 16,7-50-33-16,0 13 50 15,3 11-37-15,0-2-42 16,0-1 43-16,0-6-50 15,0-16-4-15,0-11-4 16,0-11 11-16,0-8-1 16,-3-14-13-16,-2-9 0 15,2-12 18-15,0-10-18 16,3-7-15-16,-3 0-67 16,3-26-161-16,0-28-52 0,0-20-29 15,0-20 55-15,-11-14 84 16,-1-8-11-16,-7-2 100 15,-4 3 78-15,-3 13 18 16,3 12 120-16,6 16-15 16,7 20 9-16,4 12 72 15,6 9-27-15,0 4-17 16,3 3 2-16,17-1-54 16,8 4 21-16,6 2-67 15,2 0-30-15,10 10 36 16,10-1-31-16,2 6 2 15,7 6 72-15,2 0-65 16,-5 0 8-16,-4 10-36 0,-5 16 0 16,-7 9 27-1,-7 9-9-15,-13 4-2 0,-16 8 11 16,-10-1-26-16,-10 7 50 16,-33 0-50-16,-16-3-1 15,-9-7 33-15,-1-4-33 16,0-10 12-16,8-11-12 15,5-9 9-15,10-11-15 16,7-7 6-16,8 0-77 16,22-2-84-16,9-15-108 15,0-1-359-15</inkml:trace>
  <inkml:trace contextRef="#ctx0" brushRef="#br0" timeOffset="820">1997 0 1483 0,'0'0'360'0,"0"0"-234"16,0 0-10-16,0 0 82 0,0 0-52 16,0 0-39-16,0 0-55 15,-187 106 5-15,145-47 52 16,-1 12-32-16,1 12-5 15,-1 11-12-15,10 6-14 16,4 6 54-16,9 3-64 16,9 0-28-16,8-6 40 15,3-6-47-15,0-8 14 16,8-7-2-16,18-11-1 16,0-3 0-16,7-9-12 15,2-6-55-15,15 4-76 16,-7-14-367-16,-8-11-962 0</inkml:trace>
  <inkml:trace contextRef="#ctx0" brushRef="#br0" timeOffset="1719">2481 990 1964 0,'0'0'290'0,"0"0"-232"16,0 0 23-16,0 0 48 15,0 0-31-15,0 0-50 16,0 0-46-16,102-120 32 16,-47 49-25-16,4-6-2 15,-6 1 31-15,-15 1-1 16,-10 14 36-16,-16 11 54 16,-5 12-34-16,-7 11 45 15,0 12-87-15,0 7-32 16,0 4 53-16,0 4-71 15,0 0 8-15,0 6-9 0,0 33-16 16,0 26 5-16,6 28 11 16,4 24 0-16,0 12 15 15,-4-3-15-15,-3-8-6 16,0-13 6-16,2-19 0 16,1-15-6-16,-3-17 6 15,0-13-10-15,-3-15-12 16,3-13-70-16,8-13-107 15,5-19-150-15,4-25-290 16,-5-8-1300-16</inkml:trace>
  <inkml:trace contextRef="#ctx0" brushRef="#br0" timeOffset="2169">4102 454 1846 0,'0'0'370'0,"0"0"-236"16,0 0-70-16,0 0 117 15,0 0 29-15,0 0-145 16,-184 173-37-16,110-112 21 15,-8-3-10-15,3-5 40 16,13-3-59-16,10-12-14 16,20-8 49-16,10-10-55 15,14-8 1-15,7-3-2 0,5-3 3 16,0 1 5-16,0 1-7 16,23 9 0-16,11 4 14 15,8 6-14-15,7 5 0 16,4 4-11-16,6 7 25 15,3 2-4-15,-4-2-10 16,1 5 0-16,-6-7 19 16,-10-2-19-16,-4-4 0 15,-13-12 0-15,-6-1 6 16,-8-12-21-16,-1-3-79 16,-8-7-180-16,-3 0-304 0,0-15-1536 15</inkml:trace>
  <inkml:trace contextRef="#ctx0" brushRef="#br0" timeOffset="2943">5153 439 1908 0,'0'0'558'16,"0"0"-476"-16,0 0-41 15,0 0 119-15,0 0-10 16,0 0-13-16,97 165-28 15,-38-72-75-15,11 9 43 16,5 5-68-16,4-8 1 16,6-2 44-16,-3-12-39 15,-8-7-14-15,-12-20-1 16,-15-10 15-16,-18-16-33 16,-12-11-58-16,-11-16-121 15,-6-5-72-15,0-26-384 0,-9-12-676 16</inkml:trace>
  <inkml:trace contextRef="#ctx0" brushRef="#br0" timeOffset="3202">5949 485 1857 0,'0'0'501'15,"0"0"-410"-15,0 0-24 16,0 0 166-16,0 0-15 16,-148 216-148-16,72-126-37 15,-15 6 7-15,-4 1-38 16,0-5 31-16,3-2-33 0,14-15 0 16,16-6-24-16,12-14 1 15,21-14-132-15,23-15-117 16,6-14-218-16,0-12-243 0</inkml:trace>
  <inkml:trace contextRef="#ctx0" brushRef="#br0" timeOffset="3633">7261 448 1883 0,'0'0'466'16,"0"0"-443"-16,0 0 22 15,0 0 163-15,0 0-43 16,0 0-72-16,-199 171-66 15,120-112 21-15,3 0 33 16,8-3-28-16,8-6-5 16,21-6-30-16,13-6-16 15,12-5 17-15,14 3-19 16,0-1 0-16,14 3 9 0,20 0-1 16,8 4 16-16,4 2-15 15,10 0-8 1,2 4 44-16,1-1-44 0,6-4-1 15,-3-1 28-15,-5-6-20 16,-12-7-16-16,-12-9 1 16,-10-4-149-16,-8-10-122 15,-4-6-308-15,-5 0-344 0</inkml:trace>
  <inkml:trace contextRef="#ctx0" brushRef="#br0" timeOffset="4309">8133 431 2020 0,'0'0'293'0,"0"0"-213"15,0 0 12-15,0 0 185 16,0 0-133-16,0 0-120 16,0 0 32-16,-187 202-25 15,131-137 18-15,4 0 11 16,12-6-46-16,7-11 40 16,13-10-54-16,11-9 9 0,9-8 12 15,0-8-21-15,0-5 0 16,23-5 40-16,9-3-39 15,15 0 50-15,5 0-51 16,4 0 0-16,1-7 8 16,6 5-8-16,-1 2-6 15,-3 0-6-15,-3 0 7 16,-13 0-1-16,-11 6-91 16,-12 3-80-16,-10-3 20 15,-4-4-55-15,-3-2 16 16,-3 0 17-16,0-2-38 15,0-26 125-15,0-7 32 16,0-6 60-16,-3-6 5 16,-13 3 41-16,0 0 92 0,3 5 89 15,-1 11-16-15,5 9 37 16,3 7-44-16,1 6-58 16,5 6 0-16,0 0-100 15,0 10-24-15,-3 26 8 16,3 13-16-16,0 19 55 15,-3 8-50-15,0 9-10 16,0 1 51-16,0 0-48 16,3-7-12-16,0-5 0 15,0-9 19-15,0-9-14 16,0-13-5-16,0-13-15 0,0-8 6 16,3-16-60-1,6-6-96-15,5-22-302 0,-5-10-454 16</inkml:trace>
  <inkml:trace contextRef="#ctx0" brushRef="#br0" timeOffset="4602">8508 229 2415 0,'0'0'305'16,"0"0"-248"-16,0 0-14 0,0 0 238 15,0 0-135-15,167 214-88 16,-102-126 21-16,5 13-28 16,1 4 18-16,2 1-7 15,-11-6-53-15,-13 1 25 16,-20-4-34-16,-21-3-18 15,-8 1-36-15,-79 26-178 16,-7-27-492-16,-6-18-1673 0</inkml:trace>
  <inkml:trace contextRef="#ctx0" brushRef="#br0" timeOffset="12054">825 2905 1553 0,'0'0'263'16,"0"0"-156"-16,0 0 32 15,0 0 72-15,0 0-47 16,0 0-97-16,0 0-6 16,-111-44-18-16,88 42 8 15,-1 2-4-15,1 0-5 16,0 0 22-16,-3 6-41 16,-7 25-22-16,1 17 32 15,-8 17-27-15,9 14 3 16,-3 15 16-16,8 7-25 15,7 7 47-15,5 5-37 16,8-1-8-16,6 2 38 0,0 6-40 16,0-7 0-1,0 3 0-15,3-10 7 0,11-3 1 16,-5-12-8-16,1-4 0 16,-7-8-3-16,-3-10 3 15,0-6 0-15,-7-7-2 16,-16-6 8-16,0-11 6 15,-6-11-11-15,-4-4 14 16,1-10 67-16,-7-4-56 16,2-8-7-16,-2-2 5 15,-1 0-23-15,8 0 33 16,-1 0-34-16,10 0-9 0,6-5-8 16,17 5-38-1,0-4-167-15,8 4-461 0</inkml:trace>
  <inkml:trace contextRef="#ctx0" brushRef="#br0" timeOffset="14478">513 5429 738 0,'0'0'1329'15,"0"0"-1141"-15,0 0-157 16,0 0 24-16,0 0 22 16,0 0-14-16,0 0-17 15,76-54-40-15,-36 21 39 16,2-7-45-16,-4-2 0 15,-4 1 50-15,-12 9-5 16,-5 9 46-16,-11 4 40 0,-3 10-20 16,-3 3 31-1,0 6-75-15,0 0-19 0,0 12 30 16,0 22-57-16,-3 20-21 16,-6 15 0-16,-5 7 12 15,5 0-7-15,2-3-5 16,4-8 0-16,3-9-17 15,0-14-48-15,0-14-159 16,0-16-423-16,3-12-1605 0</inkml:trace>
  <inkml:trace contextRef="#ctx0" brushRef="#br0" timeOffset="15122">1227 2086 191 0,'0'0'1201'16,"0"0"-965"-16,0 0-88 16,0 0 24-16,0 0 55 15,0 0-67-15,0 0-45 16,0-18-54-16,0 36 38 0,-17 18 15 15,-8 5-26-15,-7 10-3 16,-8 3-55-16,-2-6 6 16,5-2-3-16,8-6-32 15,5-15 30-15,15-6-31 16,3-13 8-16,6-3-4 16,0-3-4-16,0 0-9 15,0 0 9-15,26 0 0 16,3 0 3-16,10-3-3 15,4-3 0-15,-4 6-8 16,7 0 8-16,-4 0-79 16,11 9-187-16,-10 9-298 15,-11-7-262-15</inkml:trace>
  <inkml:trace contextRef="#ctx0" brushRef="#br0" timeOffset="15327">1303 2178 1726 0,'0'0'366'15,"0"0"-300"-15,0 0 67 16,0 0 122-16,0 201-124 16,0-113-67-16,0 2-40 0,0 5-24 15,0 35-111 1,-11-24-430-16,-11-17-1446 0</inkml:trace>
  <inkml:trace contextRef="#ctx0" brushRef="#br0" timeOffset="16969">2281 3504 1722 0,'0'0'337'0,"0"0"-233"15,0 0-27-15,0 0 82 16,0 0-66-16,0 0-68 16,0 0 11-16,43-46-36 15,-7 10 2-15,3-12-2 16,4-6 6-16,-4-4-5 15,-4-4-1-15,-7 3 0 16,-13 3 54-16,-1 14 18 0,-11 11 33 16,0 10 15-16,-3 15-51 15,0 6-2-15,0 10-33 16,0 34-26 0,0 23 44-16,0 15-51 0,0 13-1 15,0 3 0-15,0-4 3 16,0-3-9-16,0-9-82 15,10 13-212-15,-1-25-346 16,-4-16-1349-16</inkml:trace>
  <inkml:trace contextRef="#ctx0" brushRef="#br0" timeOffset="17299">1830 4063 2220 0,'0'0'283'16,"0"0"-197"-16,0 0-80 15,0 0 54-15,0 0 141 16,0 0-107-16,0 0-59 15,244-8 50-15,-139 5-25 16,14 3-9-16,8 0 15 16,7 0-45-16,7 0 22 0,-6 0-43 15,-4 10 0-15,-14 0-3 16,-8 5 3-16,-18 0-68 16,-9 3-152-16,-22-3-357 15,-35-6-839-15</inkml:trace>
  <inkml:trace contextRef="#ctx0" brushRef="#br0" timeOffset="17919">1970 5023 1942 0,'0'0'285'0,"0"0"-239"16,0 0-37-16,0 0 203 15,0 0-79-15,0 0-77 16,95-161 8-16,-58 155-3 15,2 6 6-15,-4 9-1 16,-1 34-3-16,-12 20 34 16,-5 17-70-16,-14 11-11 15,-3 4 28-15,0 2-37 16,-23-9 2-16,1-12-9 0,2-13 9 16,0-20-4-16,6-14-5 15,5-17 0-15,6-12-9 16,3 0-12-16,0-29-65 15,19-19-23-15,20-22-45 16,14-9-1-16,9-6-22 16,1 5 27-16,-4 8 86 15,-10 20 61-15,-13 12 3 16,-13 15 86-16,-14 13 42 16,-6 7 68-16,-3 5-15 0,0 0-39 15,-9 15 14 1,-17 21-107-16,-10 16 5 0,-1 10 0 15,5 6-17-15,5 2 19 16,15-2-56-16,9-6 1 16,3-3-2-16,0-6 13 15,29-12-24-15,10-8 11 16,13-13-71-16,33-20-57 16,-6 0-345-16,-14-25-224 0</inkml:trace>
  <inkml:trace contextRef="#ctx0" brushRef="#br0" timeOffset="18290">2746 4566 2206 0,'0'0'332'16,"0"0"-317"-16,0 0-5 15,0 0 77-15,0 0-14 16,0 0-46-16,194-54-8 16,-159 56-18-16,-12 29 89 15,-19 3-46-15,-4 10 1 16,-16 8 21-16,-24-3-65 16,-8-5 5-16,-2-6 15 15,10-11-21-15,14-10 67 16,9-8-31-16,11-9-35 15,6 0 53-15,0 0-54 16,0 0-7-16,23 0 6 0,3 0 1 16,7 6 17-16,4 3-17 15,1-1 0-15,9 1 9 16,5-5-9-16,46-4-51 16,-13-15-217-16,-6-12-524 0</inkml:trace>
  <inkml:trace contextRef="#ctx0" brushRef="#br0" timeOffset="18861">4357 3834 1035 0,'0'0'1177'0,"0"0"-997"16,0 0-135-16,0 0 90 15,0 0 156-15,0 0-173 16,-167-127-69-16,108 127-15 16,0 17 10-16,-4 28 59 15,9 8-68-15,4 9-35 16,15 5 38-16,12 2-37 15,12-9 0-15,11 1-1 0,8-9 0 16,24-8-10 0,13-10-10-16,8-17-46 0,2-15 9 15,4-2-49-15,-3-17-45 16,-1-27 8-16,-5-18 7 16,-7-12 83-16,-7-14-28 15,-13-9 47-15,-8-18 33 16,-7-10 2-16,-8-3 18 15,0 0 25-15,0 15 5 16,0 20 105-16,-3 28-7 16,-5 30-5-16,5 24 10 15,0 11-59-15,3 32-45 16,0 39 3-16,0 30 10 0,0 18 13 16,0 17-73-16,0 0 7 15,0-4 19 1,0-12-26-16,0-7 5 0,6-19-6 15,11-20 0-15,0-18 0 16,14-24-152-16,-3-20-213 16,-5-12-399-16</inkml:trace>
  <inkml:trace contextRef="#ctx0" brushRef="#br0" timeOffset="19313">4603 3684 1984 0,'0'0'281'15,"0"0"-194"-15,0 0-23 0,0 0 99 16,0 0 33-16,196 38-101 16,-150 3-10-16,-7 6 12 15,-10 10-32-15,-18 5-8 16,-11 3-50-16,-3 0 1 15,-28-10-14-15,-1-8 6 16,9-11-39-16,7-19-20 16,10-12-60-16,6-5-52 15,3-11-46-15,29-33-67 16,15-15 57-16,4-14-87 16,1-4-53-16,-2 0 164 0,-10 12 203 15,-9 9 184-15,-11 19 70 16,-12 9 11-16,-5 14 129 15,-3 14-80-15,0 0-10 16,-3 6-66-16,-21 30-110 16,-5 16 15-16,-5 19-69 15,2 9-26-15,10 6 61 16,11-2-56-16,11-10-28 16,36-18-25-16,72-24-3 15,112-41-27-15,-18-38-190 16,-9-24-1154-16</inkml:trace>
  <inkml:trace contextRef="#ctx0" brushRef="#br0" timeOffset="21168">7281 3936 1625 0,'0'0'304'16,"0"0"-155"-16,0 0-3 0,0 0 99 15,0 0-52-15,0 0-81 16,0 0-30-16,-26 0-36 16,38 0-17-16,24 0-8 15,21 0-11-15,11 0 19 16,11 6-29-16,29 7-69 16,-17 1-182-16,-26-2-386 0</inkml:trace>
  <inkml:trace contextRef="#ctx0" brushRef="#br0" timeOffset="21382">7221 4336 2068 0,'0'0'278'0,"0"0"-167"0,0 0-110 15,0 0 97-15,0 0 72 16,0 0-61-16,0 0-54 16,236 10-46-16,-112-10-9 15,-19 0-157-15,-15 0-791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09:25.06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17 7 1827 0,'0'0'398'15,"0"0"-247"-15,0 0-43 16,0 0 93-16,0 0 50 16,0 0-188-16,-4-6-35 15,4 6 38-15,0 0-47 16,13 0 31-16,10 0 2 16,0 0-35-16,7 10 37 15,-1 2-54-15,8-4 0 0,-6 4 33 16,6-6-16-1,2-3-15-15,1-3-2 0,2 0 1 16,-2 0 6-16,-8 0-7 16,-2 0-31-16,-10 0 31 15,-8 0-120-15,-12 0-174 16,0 12-405-16,-3 3-1330 0</inkml:trace>
  <inkml:trace contextRef="#ctx0" brushRef="#br0" timeOffset="467">4 452 1590 0,'0'0'330'16,"0"0"-172"-16,0 0-16 15,0 0 119-15,0 0-72 16,0 0-76-16,0 0 51 16,-3-2-74-16,3 2 0 15,0-4 19-15,0 4-67 16,0 0 5-16,0-2-4 15,6-3-21-15,7 4 58 16,7-6-80-16,3 3 10 0,6-1 35 16,1 1-44-16,5 0-1 15,4 1 5-15,7 0 7 16,1 0-11-16,5 3-1 16,-7 0 0-16,-2 0 14 15,-10 0-13-15,-10 0-2 16,-11 0-21-16,-4 0 22 15,-5 0 13-15,-3 0-13 16,0 0-31-16,0 0-22 16,-20 0-195-16,-6 0-771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09:43.34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676 1042 1367 0,'0'0'331'16,"0"0"-161"-16,0 0-62 15,0 0 111-15,0 0-28 16,0 0-41-16,-5-102 0 16,2 87-40-16,-3 6 11 15,0 0 1-15,-8 6-51 16,-6 3-11-16,-2 0-22 15,-7 12-23-15,-8 26 22 16,1 17-37-16,-1 17 0 16,9 19 11-16,5 12-10 15,6 16 11-15,8 30-5 16,9 31-5-16,0 30 31 16,6-22-33-16,11-41 0 0,-5-40 17 15,-1-31-16-15,-5 10-1 16,-6 7 0-16,0 4 0 15,0-7 10-15,-17-14 5 16,-15-8-10-16,-11-12 43 16,-5-9-15-16,-5-12-6 15,-3-9-9-15,7-11-6 16,6-9 27-16,10-6-39 16,10 0-15-16,17 0-14 15,6 0-109-15,34 0-245 16,1 0-476-16</inkml:trace>
  <inkml:trace contextRef="#ctx0" brushRef="#br0" timeOffset="570">685 3644 1864 0,'0'0'628'16,"0"0"-438"-16,0 0-147 15,0 0 68-15,0 0 52 16,0 0-95-16,0 0-30 16,53-89-26-16,-18 80-11 15,1 5 31-15,1 4-31 16,-5 0-1-16,-10 11 12 16,-8 16-3-16,-14 17 28 15,0 14 7-15,-26 16-19 16,-24 6 8-16,-15 5-33 15,-10 1 0-15,-1-19 22 16,8-8-21-16,6-14 30 16,16-25-16-16,16-8-4 0,15-12 19 15,7 0-25-15,8-9-5 16,0-14-17-16,20-4-4 16,16 1 20-16,4 7-12 15,8 17 13-15,1 2 31 16,4 6-30-16,-1 27 45 15,1 8-1-15,3-6-31 16,2-6 12-16,1-8-26 16,9-21-7-16,31-15-46 15,-11-23-224-15,-15-16-835 0</inkml:trace>
  <inkml:trace contextRef="#ctx0" brushRef="#br0" timeOffset="1622">1052 116 1759 0,'0'0'304'0,"0"0"-224"0,0 0 47 15,0 0 128-15,0 0-154 16,0 0-50-16,0 0 28 16,-158 155-17-16,116-126 23 15,-7-2-32-15,-7-7-37 16,-3-8 38-16,-1-3-54 15,3-9 6-15,1 0 41 16,10-5-32-16,7-20 17 16,13-2-10-16,6-4-21 15,17-5 35-15,3-5-36 16,0 0 0-16,26 0-18 16,13 2 18-16,4 9-8 15,5 4 7-15,1 11 1 0,1 9-12 16,-1 6 12-16,-1 0 0 15,-1 12 7-15,-1 21-6 16,-4 8-1-16,1 6 0 16,-4 7 8-16,1-2-10 15,6 2 2-15,-1-11 0 16,7-4 8-16,4-10-8 16,3-6-6-16,3-14-3 15,1-9-2-15,-9 0-7 16,-1-9-9-16,-10-20 9 15,-14-9-1-15,-9-7 18 16,-17-1 1-16,-3-1 18 16,-16 0 11-16,-34 5 65 15,-15 10-52-15,-17 8-30 16,-9 16 48-16,-5 8-54 0,8 0-1 16,17 0-5-16,31 36-119 15,21-2-194-15,19-3-895 0</inkml:trace>
  <inkml:trace contextRef="#ctx0" brushRef="#br0" timeOffset="2252">2623 1152 1702 0,'0'0'312'0,"0"0"-245"16,0 0-3-16,0 0 97 16,0 0-18-16,0 0-56 15,0 0-71-15,135-133-16 16,-87 71-6-16,1-3 6 16,-2-2 3-16,-15-1-3 15,-6 3 0-15,-10 9 81 16,-10 12 34-16,-1 8 40 15,-5 13-36-15,0 9-30 16,0 14 27-16,0 0-89 0,0 23-12 16,0 38 33-16,-5 28-39 15,-4 19 2-15,3 15-11 16,-4-6 1-16,7-3-4 16,3-12 3-16,0-10-84 15,0 21-102-15,0-27-298 16,0-17-134-16</inkml:trace>
  <inkml:trace contextRef="#ctx0" brushRef="#br0" timeOffset="2607">2096 1835 2271 0,'0'0'473'0,"0"0"-413"15,0 0 92-15,0 0 26 16,0 0-44-16,0 0-106 16,0 0-8-16,177-2 36 15,-96-3-17-15,14 5 3 16,10 0-13-16,9 0-23 15,8 16 58-15,13-4-64 0,1 0 0 16,12-6 10-16,2-6-3 16,-6 0-8-16,-5 0 1 15,-25-6-20-15,-29 0 19 16,-26 6-117-16,-43 0-105 16,-16 23-368-16,0 1-492 0</inkml:trace>
  <inkml:trace contextRef="#ctx0" brushRef="#br0" timeOffset="3168">2378 3029 1847 0,'0'0'561'16,"0"0"-477"-16,0 0-62 16,0 0 28-16,0 0 129 15,81-151-31-15,-34 117-117 16,1 7 16-16,1 10 29 16,-7 17-16-16,-2 0-21 15,-10 44-18-15,-15 14 12 16,-10 16 43-16,-5 10-67 15,0 5-8-15,-17-6 17 16,-3-12-18-16,4-16 1 16,2-15-1-16,8-22 0 0,0-11-15 15,6-7 11-15,0-15-76 16,9-35 2-16,24-17-49 16,13-13-25-16,10-6 1 15,7 2 79-15,-6 13 65 16,-7 12 7-16,-15 9 0 15,-7 17 107-15,-16 16 25 16,-5 6 20-16,-7 11-41 16,0 11-9-16,-7 35-3 15,-16 16-68-15,-3 14 0 16,3 17 28-16,7-8-22 16,10-6-7-16,6-5-15 15,0-5-6-15,0-14 18 0,22-11-27 16,7-11-15-1,8-14-16-15,5-19-61 0,30-13-78 16,-10-26-341-16,-9-8-371 0</inkml:trace>
  <inkml:trace contextRef="#ctx0" brushRef="#br0" timeOffset="3493">3248 2392 1991 0,'0'0'526'16,"0"0"-435"-16,0 0-70 15,0 0 141-15,0 0 16 0,0 0-97 16,173-41-26-16,-159 76-38 16,-14 10 44-16,0 10 38 15,-20 7-70-15,-19-3-3 16,-1-6-9-16,8-14-10 15,5-13 4-15,15-11-10 16,9-13 4-16,3-2-5 16,0 0-14-16,15 0 14 15,15 0 0-15,7-8 1 16,5 1-2-16,1 1 1 16,9 2-18-16,36-5-104 15,-12 0-460-15,-5-3-1818 0</inkml:trace>
  <inkml:trace contextRef="#ctx0" brushRef="#br0" timeOffset="4122">4925 1543 2109 0,'0'0'367'0,"0"0"-281"16,0 0 3-16,0 0 157 15,0 0-53-15,0 0-67 16,0 0-111-16,-220-114 2 16,157 178 16-16,1 28-18 15,11 9 18-15,8 7-31 16,17-3 12-16,19-7-4 16,7-18-8-16,13-19-4 15,27-16-5-15,11-25-45 0,12-16-1 16,2-4-37-1,-3-40-7-15,-6-18 9 0,-7-13-9 16,-13-13 65-16,-7-14 25 16,-1-37 7-16,-9-43 4 15,-10-42 14-15,-2 15 19 16,-7 41 46-16,0 59-16 16,0 52 11-16,0 11 49 15,0 12-39-15,0 11 10 16,0 19-46-16,0 6-10 15,-3 49 18-15,-1 50-37 16,1 52-4-16,3 38 4 16,0-7-22-16,0-39 31 15,0-39-31-15,0-25-1 16,0 10 11-16,0 9-11 0,10 1-41 16,3-16-19-16,10-13-102 15,-6-20-170-15,-1-30-643 0</inkml:trace>
  <inkml:trace contextRef="#ctx0" brushRef="#br0" timeOffset="4595">5271 1547 1737 0,'0'0'777'16,"0"0"-643"-16,0 0-43 15,0 0 115-15,0 0-21 16,0 0-77-16,201 9-66 0,-156 22 19 16,1 17-26-16,-13 7-1 15,-18 10 20-15,-10 6-42 16,-5 5 9-16,-8-5-21 16,-18-6 8-16,1-11-5 15,5-16-3-15,9-24-14 16,8-14 8-16,3 0-51 15,0-39-4-15,31-22-18 16,11-21-50-16,10-12 9 16,10 0-44-16,0 6 80 15,-9 14 83-15,-7 20 1 0,-20 22 90 16,-12 8 75 0,-11 21-22-16,-3 3 15 0,-3 21-39 15,-31 32-41-15,-5 14 40 16,-4 16-56-16,4 3-5 15,13-4-15-15,17-9-29 16,9-10 28-16,6-11-41 16,39-13 0-16,21-15-8 15,22-16-37-15,21-8-21 16,38-20-121-16,-24-12-285 16,-24-7-822-16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0:22.53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135 1031 1182 0,'0'0'382'0,"0"0"-231"0,0 0-41 16,0 0 29-16,0 0-10 15,0 0-32-15,0-45-57 16,0 44 17-16,0-6 13 16,3 4-39-16,-3-6 0 15,3 0 14-15,-3 1-11 16,3-11 6-16,-3 2-19 16,3-10-3-16,0-3 21 15,5-5-38-15,-5-7 17 16,0-6-17-16,0-3 1 15,0 1 14-15,-3-2-16 16,0 4 11-16,0 1 5 16,0 4 0-16,0 7-16 15,0 2 23-15,0 9 4 16,0 4 7-16,0 1-6 0,0 4 4 16,0 2-7-16,0-1-19 15,0 3-6-15,0-3 1 16,0 0 0-16,0 1-1 15,0-1-2-15,0 3 2 16,0-3 14-16,0 4-14 16,0-1-7-16,0 3 7 15,0 1 1-15,0 2 5 16,0 0-6-16,0-1 0 16,0 5 16-16,0-2-16 0,0 4-6 15,0-2 6 1,0 0 1-16,0-2-1 15,0 4-5-15,-3-3-32 0,3 3 5 16,0 0-138-16,-3 0-152 16,3 0-258-16,-3 0-1107 0</inkml:trace>
  <inkml:trace contextRef="#ctx0" brushRef="#br0" timeOffset="458">0 301 1264 0,'0'0'332'16,"0"0"-167"-16,0 0-85 16,0 0 73-16,0 0 17 15,0 0-92-15,0 0-34 16,33-101-7-16,-21 83-4 0,2-3 17 15,-1 1-49 1,3 0-1-16,0-1 48 0,4 4 2 16,-3-1 7-16,0 3 20 15,-2 0-20-15,1 3 56 16,1 1-65-16,3 5 7 16,0 0 20-16,-1 6-37 15,4 0-10-15,3 0-28 16,10 38-31-16,-4 3-198 15,-4 3-613-15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0:26.43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121 1383 1465 0,'0'0'265'15,"0"0"-172"-15,0 0-55 16,0 0 35-16,0 0 53 16,0 0-14-16,23-158-94 15,-12 119 25-15,-5 1 40 16,0-6-12-16,0-6-33 15,-2-9 16-15,-1-6-39 0,1-6 17 16,-4-5-24 0,3-1-8-16,-3 4 28 0,0 4-21 15,0 14 1-15,3 11-7 16,-3 9 29-16,0 5 46 16,0 7-67-16,0 2 12 15,0 0 13-15,0 4-22 16,0-1 3-16,0 3-15 15,0 4 0-15,3-4 20 16,1 3-20-16,-1 0 0 16,0-1 14-16,0 3-14 15,-3 1-3-15,3 2 2 16,-3 1 2-16,0 0 14 16,0-2-15-16,3 2 0 0,-3 0 9 15,0-3-9-15,3 1-6 16,2-3-4-16,-2-2 10 15,0-2-24-15,0 3 16 16,0 0 3-16,-3 3-7 16,0 3-11-16,0 2-54 15,0 4-112-15,0 0-132 16,-17 0-46-16,2 0-1347 0</inkml:trace>
  <inkml:trace contextRef="#ctx0" brushRef="#br0" timeOffset="366">0 261 182 0,'0'0'1325'0,"0"0"-1094"16,0 0-190-16,0 0 41 16,0 0 94-16,0 0-56 15,0 0-25-15,112-168-31 16,-80 141 1-16,-3 1 52 0,1 5-84 15,-1 10 11-15,-2 5 46 16,-8 6-32-16,0 8-7 16,-2 31-31-16,3 35-20 15,-6-9-226-15,-2-6-871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0:39.62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247 444 1748 0,'0'0'311'0,"0"0"-228"15,0 0 59-15,0 0 95 16,0 0-109-16,0 0-73 15,0 0 11-15,-97-67 83 0,74 74-86 16,-4 24-27-16,-2 14 22 16,6 13-9-16,3 11 17 15,7 0-40-15,7 2 22 16,6-6 13-16,0-9-61 16,22-17 0-16,18-13 9 15,16-20-9-15,6-6-63 16,7-12-79-16,-1-25-66 15,-3-5 42-15,-2-11-44 16,-15 5 108-16,-8 4 102 16,-13 10 23-16,-12 10 44 15,-7 15 64-15,-8 9 48 0,0 0 16 16,0 29-140-16,-14 15-6 16,1 9 26-16,6-5-43 15,7-2-13-15,0-4-19 16,14-9 0-16,26-14-8 15,5-3-8-15,10-16-22 16,-2 0-5-16,-4-27-22 16,-13-11 32-16,-10-7-5 15,-16-1 38-15,-6-2 32 16,-4 4-14-16,-4 2 29 16,-29 11 49-16,-9 3-21 15,-10 11-31-15,-4 3-44 16,-4 8-1-16,1 6-55 0,17 0-278 15,16 0-565-15</inkml:trace>
  <inkml:trace contextRef="#ctx0" brushRef="#br0" timeOffset="153">915 277 2642 0,'0'0'581'15,"0"0"-494"-15,0 0-26 16,158-170-61-16,-86 112-22 16,4 9-683-16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4:57.67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43 1692 0,'0'0'310'0,"0"0"-138"16,0 0-153-16,0 0 9 0,0 0 153 15,0 0-86 1,13-40-76-16,-13 37-19 16,3 0 1-16,-3 3-1 0,0 0-229 15,0 0-156-15,-9 14-1420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0:38.2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574 97 1565 0,'0'0'309'0,"0"0"-213"0,0 0 22 15,0 0 136-15,0 0-47 16,0 0-60-16,0-15-102 15,0 21 19-15,0 23 72 16,0 16-51-16,0 11-1 16,0 13-12-16,0 15-18 15,-4 2 37-15,-2 0-84 16,-3-11 5-16,1-6 32 16,2-11-43-16,0-19 0 15,3-10-1-15,-2-12 8 16,5-10-19-16,-3-7-81 15,-14-3-163-15,5-21-467 16,-7-6-417-16</inkml:trace>
  <inkml:trace contextRef="#ctx0" brushRef="#br0" timeOffset="252">0 11 1996 0,'0'0'379'16,"0"0"-180"-16,0 0-61 15,0 0 3-15,0 0 16 16,0 0-42-16,0 0-57 16,102-11-4-16,-26 11-16 15,9 0-25-15,12 0 22 16,8 0-35-16,0 0-39 0,19 0-59 15,-28 0-268-15,-22 0-535 16</inkml:trace>
  <inkml:trace contextRef="#ctx0" brushRef="#br0" timeOffset="730">1268 386 1766 0,'0'0'490'16,"0"0"-409"-16,0 0 81 15,0 0 58-15,0 0-20 16,0 0-62-16,0 0-80 15,-132-100-7-15,93 108 15 16,-7 37-21-16,4 14 31 16,2 8-75-16,8 11 17 15,9-7 35-15,20-11-40 16,3-9-13-16,13-15-5 16,29-19-41-16,11-17 1 15,10-5-163-15,2-37-78 0,-10-10 61 16,-5-9 55-1,-18 3 121-15,-10 10 49 0,-8 11 99 16,-11 19 102-16,-3 6-14 16,0 12-33-16,0 6-22 15,0 29-57-15,0 9-17 16,0 9-33-16,0-1-16 16,8 0 14-16,7-14-23 15,8-2-46-15,24-7-92 16,-5-6-241-16,-4-10-501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0:52.79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571 415 2034 0,'0'0'487'0,"0"0"-416"16,0 0 65-16,0 0 127 16,0 0-115-16,0 0-76 15,0 0-45-15,-89-147-5 16,57 147 57-16,-8 0-68 15,1 0 4-15,-1 19 3 16,8 15 4-16,5 14 11 16,4 14-13-16,8 12-8 15,4 10 16-15,8 10-19 16,3 9-9-16,0 4 11 16,0-2-4-16,10-4-1 0,0-6 8 15,-1-10-14 1,2-19 4-16,-5-9 4 0,-3-9-10 15,-3-16 2-15,0-5-33 16,0-15-16-16,0 0-143 16,-26-12-170-16,6 0-322 15,1 0-444-15</inkml:trace>
  <inkml:trace contextRef="#ctx0" brushRef="#br0" timeOffset="195">0 884 1430 0,'0'0'1082'0,"0"0"-884"15,0 0-108-15,0 0 64 16,0 0 9-16,0 0-45 16,201-38-103-16,-136 38-15 15,17 0-19-15,-20 9-228 16,-6 6-528-16</inkml:trace>
  <inkml:trace contextRef="#ctx0" brushRef="#br0" timeOffset="548">1353 0 1829 0,'0'0'346'16,"0"0"-179"-16,0 0-3 15,0 0 60-15,0 0 52 16,0 0-132-16,-203 124-84 15,157-47 58-15,1 15-75 16,5 10 22-16,7 8 29 16,7 1-62-16,12-2-2 0,8-9-14 15,6-9-16 1,0-12 0-16,20-16-28 0,17-13-110 16,17-18-79-16,-4-11-529 15,-7-19-795-15</inkml:trace>
  <inkml:trace contextRef="#ctx0" brushRef="#br0" timeOffset="836">1507 468 2501 0,'0'0'551'0,"0"0"-539"15,0 0 85-15,0 0 111 16,0 0-91-16,0 0-40 16,0 0-62-16,88 119 10 15,-52-71 52-15,4 0-76 16,5 3-1-16,12-3 30 16,-3-8-18-16,5-5-12 15,-2-8-26-15,-9-6-50 16,-8-13-32-16,-21 1-225 15,-5-7-479-15,-14-2-350 0</inkml:trace>
  <inkml:trace contextRef="#ctx0" brushRef="#br0" timeOffset="1065">1929 451 2126 0,'0'0'503'0,"0"0"-385"16,0 0-15-16,0 0 138 16,0 0-49-16,0 0-58 15,-114 159-111-15,78-103-4 16,-4 3-8-16,1-2-11 16,4-8 0-16,1-8-47 15,12-6-35-15,-1-5-42 16,9-9-345-16,5-9-250 0</inkml:trace>
  <inkml:trace contextRef="#ctx0" brushRef="#br0" timeOffset="1389">2178 27 2254 0,'0'0'545'0,"0"0"-462"16,0 0-36-16,0 0 161 15,0 0-25-15,0 0-45 16,167 185-78-16,-124-114-15 15,-1 12 79-15,-5-2-68 16,-9 5-22-16,-11 3 20 16,-17-3-54-16,0 0-25 15,-82 50-119-15,3-29-231 16,-12-10-984-16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0:52.01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1822 0,'0'0'856'0,"0"0"-660"16,0 0-129-16,0 0 84 0,0 0 62 16,0 0-139-16,0 0-53 15,136 4 14-15,-87-4-23 16,1 0-24-1,2 0-24-15,-2 7-100 0,-2 8-143 16,-11 3-437-16,-17-1-411 0</inkml:trace>
  <inkml:trace contextRef="#ctx0" brushRef="#br0" timeOffset="201">19 339 2408 0,'0'0'637'0,"0"0"-585"0,0 0 29 15,0 0 93-15,0 0-42 16,0 0-47-16,0 0-85 16,199 3 0-16,-117-3 0 15,-13 0-189-15,-7-3-580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0:49.88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0 705 1891 0,'0'0'478'0,"0"0"-372"15,0 0 5-15,0 0 96 16,0 0-23-16,0 0-58 15,0 0-108-15,0 79 31 16,3-11-14-16,-3 11-13 16,4 8 19-16,2-10-41 15,-2 1 0-15,2-13 24 16,-3-13-24-16,3-10 0 16,-1-15-10-16,-5-10 10 15,3-8 13-15,-3-9-13 16,0 0 0-16,0-3 45 0,0-28-45 15,0-21-19-15,0-16-17 16,0-14 14-16,0-12 10 16,0-6-30-16,0 5 42 15,0 10 7-15,0 18-5 16,0 16-2-16,0 19 18 16,0 8 1-16,0 7 52 15,0 2-71-15,15 3 0 16,5 4 33-16,7-1-33 15,2 5 7-15,7 1-6 16,-1 3 0-16,9 0 29 16,-1 0-30-16,3 9 0 15,-4 4 9-15,-2 1-9 16,2-5 0-16,-2-3-2 16,-2 0 2-16,1-2 14 0,1-2-14 15,-1-2-11-15,-6 0 2 16,-4 0-54-16,-9 0-79 15,-20 0-235-15,0 0-368 16,-6 5-1198-16</inkml:trace>
  <inkml:trace contextRef="#ctx0" brushRef="#br0" timeOffset="303">0 970 1952 0,'0'0'492'16,"0"0"-445"-16,0 0 123 16,0 0 79-16,0 0-109 15,0 0-51-15,0 0-7 16,63 0-4-16,-21 0-26 15,7 0-17-15,7-3 31 16,-1 0-66-16,4-4 0 16,0 5-6-16,-6 0 6 15,-7 2-64-15,-11 0-207 16,-11 0-544-16,-12 0-1333 0</inkml:trace>
  <inkml:trace contextRef="#ctx0" brushRef="#br0" timeOffset="620">1188 0 1868 0,'0'0'488'0,"0"0"-428"16,0 0 16-16,0 0 180 0,0 0-63 15,0 0-97-15,0 0-11 16,20 45-39-16,-20 2 34 16,-15 12-41-16,-19 9-39 15,-2 2 0-15,1-2-6 16,-2 8-135-16,15-17-360 15,5-18-567-15</inkml:trace>
  <inkml:trace contextRef="#ctx0" brushRef="#br0" timeOffset="1025">1840 224 1746 0,'0'0'536'16,"0"0"-477"-16,0 0 72 0,0 0 137 15,-157 186-52-15,109-92-95 16,-3 16-52-16,9 8-1 16,10-1 44-16,12 1-94 15,7-7-3-15,10-10 25 16,3-13-28-16,0-11-24 15,6-12 12-15,19-12-46 16,6-17-32-16,14-11-230 16,-8-9-407-16,-2-10-592 0</inkml:trace>
  <inkml:trace contextRef="#ctx0" brushRef="#br0" timeOffset="1549">1899 911 2031 0,'0'0'362'0,"0"0"-211"16,0 0-133-16,0 0 122 15,0 0 70-15,0 0-120 16,0 0-55-16,190-53-13 15,-154 70-10-15,-10 25 52 16,-12-2-64-16,-11 16 0 16,-3 5 28-16,-3 0-28 15,-20-5 0-15,0-6-1 0,3-12 1 16,7-14-6-16,7-12 1 16,6-12-55-16,0 0-7 15,0-21-106-15,16-17-21 16,16-12-55-16,5-4 19 15,-2-3 116-15,1 9 25 16,-6 3 89-16,-4 4 22 16,-6 11 81-16,-11 10 100 15,-1 8 36-15,-8 9-53 16,0 3 67-16,0 9-119 16,-11 30-30-16,-15 5-13 15,0 11-27-15,-1 8-8 16,15-4-28-16,4-10 5 0,8-7 6 15,0-8-39-15,17-15-1 16,13-5-5-16,5-5-52 16,5-9-44-16,10 0-63 15,8-12-115-15,-8-14-177 16,-15-1-408-16</inkml:trace>
  <inkml:trace contextRef="#ctx0" brushRef="#br0" timeOffset="1893">2465 467 2043 0,'0'0'391'0,"0"0"-265"15,0 0-17-15,0 0 154 16,0 0-67-16,0 0-138 15,0 0 7-15,170 75-26 16,-119-29-9-16,0 6 26 16,-2 7-36-16,-2 6 5 15,-5 2 46-15,-10 7-64 16,-12-1 19-16,-17 10-16 16,-3-5-8-16,-12 4 11 15,-28-4-13-15,-2-1 0 0,-1-10 0 16,4-11-60-1,5-10-2-15,9-11-25 0,8-21-85 16,14-14-184-16,0 0-392 16,3-14-1210-16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0:49.02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34 4 1733 0,'0'0'270'0,"0"0"-217"16,0 0-31-16,0 0-21 15,0 0-1-15,0-9-10 16,0 29-135-16,0 5-210 16,0-5-554-16</inkml:trace>
  <inkml:trace contextRef="#ctx0" brushRef="#br0" timeOffset="200">0 371 1884 0,'0'0'547'15,"0"0"-440"-15,0 0-50 16,0 0 147-16,0 0-50 16,0 0-154-16,0 0-38 15,0 10-130-15,14-1-338 16,-5-7-898-16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0:58.17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322 13 1564 0,'0'0'309'0,"0"0"-141"16,0 0-96-16,0 0 150 15,0 0 5-15,0 0-81 16,-56-26-51-16,17 68-35 16,-4 23 40-16,-6 25 5 15,4 23-57-15,5 13 25 0,15 12-11 16,11 4-32-16,11-10 37 15,3-11-66-15,0-17 8 16,23-20 2-16,13-19-11 16,4-13-15-16,25-12-91 15,-13-20-234-15,-4-7-470 0</inkml:trace>
  <inkml:trace contextRef="#ctx0" brushRef="#br0" timeOffset="280">669 580 2290 0,'0'0'458'15,"0"0"-396"-15,0 0 59 16,0 0 107-16,104 206-128 15,-61-140-56-15,7-1 15 16,2-2-58-16,1-4 10 16,-5-6-11-16,-2-10 0 15,-10-7-1-15,-7-9-62 16,-9-8-147-16,-3-12-287 16,-11-7-89-16,-3 0-1314 0</inkml:trace>
  <inkml:trace contextRef="#ctx0" brushRef="#br0" timeOffset="496">1104 658 747 0,'0'0'1156'16,"0"0"-832"-16,0 0-192 16,0 0 82-16,0 0 78 15,0 0-123-15,0 0-34 16,-107 186-95-16,50-104-1 15,-11-4-7-15,0 1-32 16,5-11-11-16,10-10-50 16,18-6-140-16,11-21-259 15,18-10-389-15</inkml:trace>
  <inkml:trace contextRef="#ctx0" brushRef="#br0" timeOffset="1381">1265 861 1908 0,'0'0'340'0,"0"0"-244"15,0 0-41-15,0 0 51 16,0 0 18-16,0 0-82 0,0 0-33 15,210-13-5 1,-155 0-4-16,-2-5 0 0,-2-3-1 16,-5 0-9-16,-16-4 10 15,-13-2-7-15,-17-5 7 16,0-3-2-16,-8-4 13 16,-20 2-11-16,-6 1 23 15,-1 10-22-15,-4 10 68 16,-4 14 19-16,4 2-21 15,-1 26 53-15,11 22-86 16,2 17 17-16,15 1-4 16,12 5-47-16,0 1 9 0,0-11-9 15,23-11-6 1,13-12-4-16,7-17-31 0,2-15-45 16,7-6-12-16,4-9-32 15,0-26 44-15,-1-6 57 16,-5-4 29-16,-12 3-4 15,-8 11 11-15,-10 6 31 16,-8 12 53-16,-4 6-43 16,-5 7 2-16,0 0-30 15,3 20 29-15,-3 13 18 16,5 3-67-16,-2-1 0 16,0-2 0-16,1-7 0 15,0-7-10-15,-1-11-30 16,4-8 35-16,-4 0-28 15,0-12-6-15,2-21 11 16,1-5 28-16,2-6-31 0,1 6 12 16,5 4-1-16,-4 15 20 15,-1 13-12-15,2 6 30 16,-5 6-18-16,2 22 67 16,-5 11-53-16,-3 2 9 15,0-2-23-15,1-7 0 16,-4-5 4-16,0-13-4 15,0-7 0-15,0-7 33 16,0 0-16-16,0-21-17 16,4-19-6-16,8 0 6 15,7-6-8-15,9 1 8 16,1 10 0-16,7 8 8 0,-1 15-7 16,4 12 38-16,-5 0 9 15,-2 29 10-15,1 19 70 16,-4 7-76-16,4 10 29 15,-4-11-20-15,5-1-43 16,-5-13-18-16,-2-9-3 16,-1-10 2-16,-3-13-7 15,2-8-202-15,-5-8-349 16,-3-13-665-16</inkml:trace>
  <inkml:trace contextRef="#ctx0" brushRef="#br0" timeOffset="1817">3262 691 2266 0,'0'0'359'16,"0"0"-257"-16,0 0-32 15,0 0 103-15,0 0-80 16,171-91-80-16,-103 56 1 16,11-8-14-16,-2 0 4 15,-1-3-10-15,-7-8 6 0,-16-2-22 16,-17-7 22 0,-21 2-6-16,-15 2 6 0,0 4 0 15,-9 12 21-15,-21 14 0 16,-8 18 37-16,-5 11 2 15,-7 18 29-15,2 31-54 16,2 25 1-16,7 15 26 16,5 10-56-16,15 5 28 15,12-4 4-15,7-6-26 16,0-9 16-16,3-13-28 16,23-14 0-16,11-14-6 15,8-15-34-15,8-13-92 16,36-16-94-16,-14 0-150 15,-9-18-341-15</inkml:trace>
  <inkml:trace contextRef="#ctx0" brushRef="#br0" timeOffset="2359">4209 658 1154 0,'0'0'1263'16,"0"0"-985"-16,0 0-16 15,0 0-57-15,0 0-29 16,0 0-33-16,0 0-103 16,-204 15-22-16,171 33 3 15,7 7-6-15,9 10 8 16,14-6-23-16,3-8 0 0,11-7-9 16,21-15-32-16,10-14-47 15,8-15-74-15,-4 0-12 16,-4-18-1-16,-5-17-5 15,-8-12 112-15,-10 2 68 16,-5 3 26-16,-5 13 74 16,-6 9 30-16,-3 17 21 15,0 3 12-15,0 11-93 16,0 26-2-16,0 9 10 16,3 1-51-16,14 0-16 15,9-5-11-15,7-10 0 16,10-11-1-16,2-12 0 15,-2-9-41-15,-4 0 19 0,-5-30-17 16,-11-8 11 0,-4-6 7-16,-7-2 22 0,-4 6 19 15,-8 7-5-15,0 13 23 16,0 14 31-16,0 6-16 16,0 9-4-16,0 29-19 15,0 10 25-15,3 2-5 16,3 0-43-16,3-3-12 15,5-8-15-15,6-11-40 16,-4-7-23-16,1-21-119 16,-8 0-370-16,-3 0-363 0</inkml:trace>
  <inkml:trace contextRef="#ctx0" brushRef="#br0" timeOffset="2512">4736 559 2006 0,'0'0'669'16,"0"0"-457"-16,0 0-55 16,0 0 0-16,0 0-157 15,0 0-143-15,0 0-345 16,-17 114-446-16</inkml:trace>
  <inkml:trace contextRef="#ctx0" brushRef="#br0" timeOffset="2669">4348 1651 2503 0,'0'0'689'16,"0"0"-543"-16,0 0 31 0,0 0-79 16,0 0-98-16,0 0-87 15,0 0-714-15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1:02.01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3 626 1627 0,'0'0'273'0,"0"0"-174"16,0 0 7-16,0 0 141 16,0 0-24-16,0 0-91 0,0 49-54 15,0 16 19-15,0 14-19 16,0 5-30-16,0-2 8 16,0-9-55-16,0-8-1 15,0-9 10-15,0-21-1 16,3-11-9-16,-3-13 0 15,0-11 1-15,0 0-15 16,0-26 14-16,0-18-1 16,0-25-7-16,0-7 8 15,0-9-23-15,0-7 12 16,3 10 11-16,8 13 3 16,2 17 3-16,2 18-6 15,5 21 52-15,7 13-50 16,2 6 34-16,8 35-14 15,1 16-7-15,6 7 24 0,-2 3-39 16,-4-2 0-16,5-4 11 16,-7-13-5-16,1-10-12 15,-8-11 0-15,-2-12 6 16,-1-15-6-16,0 0 6 16,-4-21-27-16,4-26 12 15,-6-18 6-15,-3-8-3 16,-4-7 3-16,-4-2 9 15,2 8 4-15,-8 9 4 16,3 21-8-16,-3 17 66 16,5 20-27-16,-2 7 4 15,0 31-17-15,-3 28 8 16,5 18 37-16,-5 9-71 16,0 1 0-16,3-4 34 15,1-9-32-15,2-13-2 0,2-7-9 16,1-13-12-16,2-6 15 15,-2-11-148-15,11-9-219 16,-7-15-369-16,4 0-955 0</inkml:trace>
  <inkml:trace contextRef="#ctx0" brushRef="#br0" timeOffset="377">1067 1214 1847 0,'0'0'371'0,"0"0"-252"15,0 0-14-15,0 0 29 16,0 0-25-16,32-173-75 16,-12 111-24-16,3-10-4 15,4-1 0-15,-4-7-6 16,0 4 15-16,3 2-3 15,-4 15 15-15,1 14 46 16,0 20 9-16,-3 13 17 16,-1 12-53-16,1 8 41 15,0 28 9-15,3 14-73 0,-4 9 23 16,4 10-16 0,-3-6 1-16,0 2 14 0,2-6-39 15,1-7-6-15,-3 0 0 16,-3-18-43-16,-8-3-32 15,-9-10-169-15,0 4-285 16,-6-10-49-16,-14-7-1307 0</inkml:trace>
  <inkml:trace contextRef="#ctx0" brushRef="#br0" timeOffset="550">1146 996 1974 0,'0'0'396'0,"0"0"-308"0,0 0 43 16,0 0 95-16,0 0-129 15,205-53-97-15,-120 24-162 16,-12 5-376-16,-7 6-179 0</inkml:trace>
  <inkml:trace contextRef="#ctx0" brushRef="#br0" timeOffset="947">1944 572 1538 0,'0'0'723'15,"0"0"-438"-15,0 0-99 16,0 0 79-16,0 0-18 16,0 0-166-16,-18 168-23 0,7-101 24 15,2 1-44 1,1-3-16-16,5-9-22 0,3-9 2 15,0-11-11-15,0-13 4 16,-3-10-37-16,3-13 11 16,-3 0-28-16,0-19-39 15,-5-23-9-15,5-16 40 16,-3-10 50-16,-4-14-48 16,4-6 50-16,0-4 9 15,2 2 6-15,4 8 0 16,0 22 18-16,7 15 12 15,21 16 42-15,12 16-47 16,5 11 20-16,9 2 6 16,5 0-24-16,3 0-15 0,0 0-12 15,1 0 0-15,-9 0-1 16,-11 7-44-16,-13 4-114 16,-30 21-343-16,0 0-180 15,-27 0-1130-15</inkml:trace>
  <inkml:trace contextRef="#ctx0" brushRef="#br0" timeOffset="1152">1875 863 1996 0,'0'0'380'15,"0"0"-254"-15,0 0-32 0,0 0 148 16,0 0-52-1,181-31-153-15,-129 12-16 0,-7 7-21 16,-5 9-36-16,-17 3-149 16,-13 12-343-16,-10 12-213 0</inkml:trace>
  <inkml:trace contextRef="#ctx0" brushRef="#br0" timeOffset="1331">1830 1188 1974 0,'0'0'506'0,"0"0"-422"15,0 0 143-15,0 0 5 16,0 0-74-16,187 9-107 0,-125-9-40 16,12-16-11-16,45-1-39 15,-21 5-184-15,-6 4-488 0</inkml:trace>
  <inkml:trace contextRef="#ctx0" brushRef="#br0" timeOffset="1892">2708 23 1232 0,'0'0'521'0,"0"0"-429"16,0 0-8-16,0 0 41 16,0 0 43-16,0 0-71 15,0 0-35-15,32-29 18 16,-10 29-7-16,6 19 19 15,0 6 35-15,1 6-84 16,8 1 15-16,-1 5 9 16,4 8-11-16,2 5-16 15,4 6-23-15,-1 7-3 16,1 2 75-16,1 4-79 16,-9 0 11-16,-5-2 9 15,-4 0-3-15,-9 4 24 16,-9 3-28-16,-11 6 11 0,0 2 5 15,-43 7-29 1,-19-3-20-16,-14-2-14 0,-41 19-102 16,18-20-222-16,14-22-757 15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1:13.3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20 186 730 0,'0'0'1249'16,"0"0"-980"-16,0 0-231 15,0 0 114-15,0 0 71 16,0 0-70-16,6 97-35 15,-6-45-55-15,0 15 22 16,0 4 5-16,0 2-64 16,0-1 5-16,0-1-13 15,3-12-12-15,-3-5 31 0,3-11-37 16,-3-13 0-16,4-7 2 16,-4-8 10-16,0-9-13 15,0-6 1-15,0 0 0 16,0-27-8-16,0-23-43 15,0-11 17-15,0-16 33 16,0-11-21-16,0-3 21 16,-10-5 1-16,-2 8 0 15,1 9 15-15,8 14-5 16,3 12-7-16,0 15 51 16,6 5-54-16,20 8 20 15,7 9-20-15,7 7 1 16,2 6 26-16,4 3-27 0,2 0 0 15,-1 6 0-15,-1 16 6 16,-10 3-12-16,-10 2 3 16,-17 11 3-16,-9 3 23 15,0 10-23-15,-39 2 0 16,-10-1 9-16,-2 2-9 16,1-14 0-16,4-6 3 15,17-11 8-15,6-11-22 16,13-4-65-16,7-8-104 15,3 0-286-15,0 0-358 0</inkml:trace>
  <inkml:trace contextRef="#ctx0" brushRef="#br0" timeOffset="281">920 0 1553 0,'0'0'712'0,"0"0"-561"15,0 0-62-15,0 0 127 16,0 0 27-16,-141 224-117 16,112-132-77-16,6 13 1 15,7 2 40-15,5-2-83 16,11-1 22-16,0-7-1 15,0-18-28-15,23-12-6 16,7-10-54-16,29-11-162 0,-10-13-326 16,0-24-562-16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1:14.38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363 499 1572 0,'0'0'292'16,"0"0"-184"-16,0 0 2 15,0 0 154-15,0 0-46 16,0 0-124-16,0 0-7 16,-117-112 17-16,77 112 4 15,-2 32-7-15,-4 22-62 16,4 4-9-16,5 10 50 0,14-3-55 16,10-6-1-1,13-9-24-15,0-17 1 0,22-7-9 16,15-20-85-1,11-6-68-15,3-6-5 0,-6-26-15 16,-2-12 52-16,-10 2 68 16,-10 5 61-16,-11 9 50 15,-4 8 58-15,-8 13 11 16,3 7 51-16,-3 0-80 16,0 27-10-16,0 11 0 15,3 10-35-15,0-7 12 16,7 4-57-16,6-13-17 15,3-6-4-15,24-15-84 16,-7-7-270-16,1-4-449 0</inkml:trace>
  <inkml:trace contextRef="#ctx0" brushRef="#br0" timeOffset="345">1221 209 1870 0,'0'0'554'0,"0"0"-462"16,0 0 120-16,0 0 87 16,0 0-142-16,0 0-102 0,-151 163 16 15,100-110-70-15,1-5 28 16,10-2 7-16,8-1-21 15,12-10-15-15,10-4-5 16,10 3 5-16,0 2 14 16,0-1-14-16,27 3 0 15,-1 1-1-15,7-4 2 16,-1 4 10-16,5-7-10 16,5-3 6-16,4 0-7 15,-1-2-84-15,21-6-154 16,-13-4-500-16,-8-8-775 0</inkml:trace>
  <inkml:trace contextRef="#ctx0" brushRef="#br0" timeOffset="612">1708 302 1805 0,'0'0'761'16,"0"0"-596"-16,0 0-121 16,0 0 192-16,0 0-40 15,0 0-105-15,113 184-15 16,-74-122-31-16,7 2-25 0,5 1 31 16,2-16-44-1,-1-2-7-15,-2 1-30 0,-15-10-102 16,-12-3-186-16,-13-6-594 15,-10-8-1076-15</inkml:trace>
  <inkml:trace contextRef="#ctx0" brushRef="#br0" timeOffset="835">1801 926 1320 0,'0'0'1061'0,"0"0"-838"16,0 0-192-16,0 0 92 16,0 0 98-16,117-212-132 0,-55 135-38 15,5 4-51 1,-6 5 0-16,-8 18 17 0,-17 12-17 16,-13 23-168-16,-14 15-330 15,-9 0-592-15</inkml:trace>
  <inkml:trace contextRef="#ctx0" brushRef="#br0" timeOffset="1194">3127 163 2218 0,'0'0'531'0,"0"0"-470"16,0 0 5-16,0 0 118 15,0 0-78-15,-167 139-46 16,104-89-49-16,7 0-11 16,7 0-9-16,13-9 9 15,10-3 12-15,13-5-12 16,10-7-1-16,3 0 1 15,0-5 0-15,13 0-2 16,13 4-10-16,10-6 12 16,4 2 32-16,2 4-32 15,1 0 0-15,3-4 4 16,-4 6-4-16,-2-1-57 16,2 13-136-16,-13-7-463 0,-6-6-329 15</inkml:trace>
  <inkml:trace contextRef="#ctx0" brushRef="#br0" timeOffset="1680">3447 71 2131 0,'0'0'533'0,"0"0"-490"0,0 0 38 16,0 0 201-16,0 0-162 16,23 216-49-16,-16-125-22 15,-1 4-31-15,4-11 7 16,3-4-13-16,-4-9 0 16,8-6-12-16,-3-17 6 15,-2-10-15-15,2-18 6 16,-8-9-28-16,-2-11 31 15,2 0-12-15,0-23 11 16,5-19 1-16,1-4-13 16,5 2 11-16,3-2 2 15,-1 15 0-15,1 10 3 0,3 14-3 16,0 7 0 0,-4 0-3-16,-2 19 12 0,0 9-10 15,-8 9 1-15,-3 5 0 16,-6 2-8-16,0-10 8 15,0-3 0-15,-15-6 32 16,-16-9-31-16,3-10-1 16,-9-6 7-16,4 0-6 15,-2-22-2-15,-5-21-84 16,10 4-234-16,7 4-470 0</inkml:trace>
  <inkml:trace contextRef="#ctx0" brushRef="#br0" timeOffset="1974">3860 0 2324 0,'0'0'493'0,"0"0"-411"16,0 0 8-16,0 0 100 15,0 0-25-15,187 136-87 16,-132-64-41-16,4 7-17 16,9 6 17-16,8 8 49 15,0-1-67-15,-5 6-5 16,-11-1 11-16,-25 4-25 0,-19-3-43 16,-16-8-37-1,0-10-53-15,-12-13-15 0,-21-17-235 16,4-17-325-16,6-18-760 0</inkml:trace>
  <inkml:trace contextRef="#ctx0" brushRef="#br0" timeOffset="2158">4894 635 2097 0,'0'0'519'0,"0"0"-456"16,167-19-37-16,-72 8 130 16,14 2-156-16,28 9-39 0,-22 0-418 15,-34 0-375-15</inkml:trace>
  <inkml:trace contextRef="#ctx0" brushRef="#br0" timeOffset="2319">5156 899 1837 0,'0'0'1058'0,"0"0"-870"15,0 0-69-15,0 0 39 16,0 0-48-16,167-20-110 0,-94 12-72 16,-11 2-537-16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1:19.76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3 302 222 0,'0'0'1917'16,"0"0"-1599"-16,0 0-234 0,0 0 50 16,0 0 118-16,0 0-74 15,0 149-142-15,0-63-6 16,0-1 42-16,0-6-18 15,0-5-33-15,0-9-21 16,0-12 1-16,0-16 15 16,0-9-16-16,0-14-27 15,0-10 17-15,0-4-1 16,0-4-4-16,-3-31-27 16,3-15 18-16,0-18 5 15,0-9-14-15,0-11 13 0,3-3 20 16,11-12 0-16,-5 3-9 15,2 0 8-15,1 16 1 16,1 20-12-16,4 23 13 16,6 20-1-16,3 15 14 15,6 6 7-15,7 0 6 16,4 6-6-16,4 15-5 16,1-7-5-16,1 4-10 15,1-6-1-15,-4-3 0 16,-1-9 0-16,-5 0-28 15,-6 0-55-15,0 6-180 16,-11-4-228-16,-10 4-179 0</inkml:trace>
  <inkml:trace contextRef="#ctx0" brushRef="#br0" timeOffset="222">74 525 2174 0,'0'0'312'15,"0"0"-223"-15,0 0 23 16,0 0 124-16,0 0-105 16,0 0-114-16,224 0-17 15,-156-9-5-15,20 9-156 16,-15 0-198-16,-11 0-420 0</inkml:trace>
  <inkml:trace contextRef="#ctx0" brushRef="#br0" timeOffset="554">1326 0 1711 0,'0'0'348'0,"0"0"-248"16,0 0-6-16,-111 150 155 15,72-59-15-15,-4 4-135 16,0 9-13-16,4-5 39 15,6-2-52-15,7-6-18 16,9-5-24-16,5-9-30 16,7-3-2-16,5-9-2 15,0-12-93-15,11 5-106 16,12-19-254-16,3-13-251 0</inkml:trace>
  <inkml:trace contextRef="#ctx0" brushRef="#br0" timeOffset="985">1614 718 1969 0,'0'0'642'15,"0"0"-605"-15,0 0 45 16,0 0 233-16,-47-161-125 15,15 141-109-15,-10 14-48 16,-8 6-6-16,-2 6 48 16,4 27-51-16,5 13-8 15,7 13 22-15,10 0-19 16,12-1-10-16,14 3-9 0,0-15 1 16,23-8-10-16,16-5-25 15,13-21-50-15,4-12-3 16,0 0-48-16,-4-24 20 15,-2-12 1-15,-12-2 78 16,-4 1 21-16,-15 1 30 16,-2 11 21-16,-14 18 70 15,0 7-2-15,-3 0-37 16,0 20 4-16,0 18-13 16,0 3 26-16,0 1-83 15,0-4-1-15,0-5 0 16,6-1-37-16,14-14-77 0,-3-3-263 15,-4-11-551-15</inkml:trace>
  <inkml:trace contextRef="#ctx0" brushRef="#br0" timeOffset="1257">1909 79 2282 0,'0'0'339'15,"0"0"-239"-15,0 0 6 16,0 0 174-16,185 112-78 0,-128-55-112 16,2 9-39-16,-8 12 0 15,-8 2-3-15,-7 5 30 16,-10 1-69-16,-15-2-9 15,-11 14-9-15,-56 32-135 16,-16-21-181-16,-10-12-689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7:40.05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326 432 1637 0,'0'0'223'15,"0"0"-180"-15,0 0 65 16,0 0 157-16,0 0-22 16,0 0-24-16,0 0-90 0,-144-142-13 15,112 142-35 1,-2 37-39-16,2 15 27 0,2 15-60 15,1 13 19-15,12 6 40 16,14-8-58-16,3-7-9 16,17-15-1-16,29-14-9 15,16-22-6-15,12-17-77 16,5-3-28-16,3-32-20 16,-6-21-84-16,-10-9 11 15,-15-3 44-15,-11 7 101 16,-15 10 68-16,-8 10 62 15,-11 21 76-15,-6 11 35 16,0 6-38-16,0 14-41 16,0 25-49-16,0 10-3 15,0 7 43-15,0-5-82 0,5-7 6 16,24-12-18 0,7-14-66-16,-1-10-40 0,-2-8-7 15,-13 0 37-15,-8-14 85 16,-4-19 0-16,-8-5 14 15,0-6 80-15,0-3-3 16,0 0-6-16,-14-1-37 16,-2 10-39-16,3 7-9 15,0 3-200-15,7 10-386 16,0 3-373-16</inkml:trace>
  <inkml:trace contextRef="#ctx0" brushRef="#br0" timeOffset="125">853 249 1751 0,'0'0'839'0,"0"0"-662"16,0 0-49-16,0 0-42 15,181-174-86-15,-113 136-63 16,-6 1-721-16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4:57.86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0 980 0,'0'0'1453'0,"0"0"-1207"16,0 0-163-16,0 0 72 0,0 0 44 15,0 0-199 1,0 0-55-16,36 4-411 0,-19-4-796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11:17.61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0 342 1620 0,'0'0'317'0,"0"0"-192"16,0 0 49 0,0 0 69-16,9 192-86 0,-9-104-55 15,0-2 16-15,0-4-59 16,0-11 3-16,0-18 1 15,0-16-46-15,0-9-5 16,0-16-12-16,0-12 8 16,0 0-2-16,0-6-6 15,0-38-48-15,0-11-4 16,3-18-7-16,4-9 10 16,-1-12 16-16,-6-7 33 15,0 1 20-15,0 6-11 16,0 14 0-16,0 22 71 0,9 13-2 15,5 18-27-15,6 14-15 16,6 7 7-16,7 6 41 16,10 0-76-16,5 0 14 15,8 0-4-15,7 0-16 16,-1 0-1-16,6 0-2 16,-2 0 1-16,-7 0-18 15,-14 0-149-15,-22 0-141 16,-12 10-355-16,-11 12-731 0</inkml:trace>
  <inkml:trace contextRef="#ctx0" brushRef="#br0" timeOffset="201">110 526 1837 0,'0'0'376'0,"0"0"-260"16,0 0 0-16,0 0 62 16,0 0-24-16,0 0-88 15,187 13-66-15,-108-13-23 16,-17 6-215-16,-7 0-422 0</inkml:trace>
  <inkml:trace contextRef="#ctx0" brushRef="#br0" timeOffset="502">1167 0 1905 0,'0'0'366'0,"0"0"-227"16,0 0 50-16,-139 197 69 16,89-105-91-16,10 8-91 15,8 4 31-15,9-6-82 16,10 1 7-16,13-8 25 0,0-5-57 16,0-12 0-16,30-10-4 15,2-5-92-15,30-12-88 16,-13-15-367-16,1-14-306 0</inkml:trace>
  <inkml:trace contextRef="#ctx0" brushRef="#br0" timeOffset="1012">1524 171 1765 0,'0'0'373'0,"0"0"-289"15,0 0 38-15,-6 210 136 16,0-126-86-16,-1-4-71 16,4 6-44-16,3-9-38 15,0-4 29-15,0-14-47 16,0 0-1-16,0-20 36 15,0-10-35-15,0-11-1 16,0-16-23-16,0-2-4 16,7 0 26-16,2-27-43 15,5-7-23-15,-2-10 45 0,5-4-4 16,-4 7 16 0,7 3-7-16,-5 8 17 0,8 7-10 15,4 11 10-15,2 3 0 16,8 9 12-16,-1 0 3 15,2 15 34-15,-4 18-41 16,-9 5 20-16,-11 4 38 16,-11 1-45-16,-3 4 0 15,-3-8 1-15,-27-4-13 16,-2-9-2-16,-5-9-7 16,-2-13 1-16,4-4 33 15,-1 0-34-15,2-27 0 16,5-8-14-16,3-18-68 15,10 9-152-15,5-2-547 0</inkml:trace>
  <inkml:trace contextRef="#ctx0" brushRef="#br0" timeOffset="1344">1912 74 1728 0,'0'0'243'16,"0"0"-173"-16,0 0 58 0,0 0 131 16,0 0-69-16,186 184-66 15,-143-115-62-15,-1 11 15 16,-4 6 54-16,-4 1-82 15,-8 6 7-15,-10 3 13 16,-16 11-60-16,0 2 27 16,-19-4-21-16,-24-5-14 15,1-8-2-15,-1-14-58 16,7-19-31-16,7-22-131 16,6-14-279-16,9-13-234 0</inkml:trace>
  <inkml:trace contextRef="#ctx0" brushRef="#br0" timeOffset="1551">2765 742 1813 0,'0'0'522'0,"0"0"-438"15,0 0-30-15,167-17 2 16,-88 14-2-16,59-3-54 16,-18 0-272-16,-7 6-21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8:27.34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0 182 1763 0,'0'0'350'16,"0"0"-232"-16,0 0 18 15,0 0 114-15,0 0-4 16,0 0-106-16,3-35-52 0,-3 35-29 16,0 0 64-1,0 0-101-15,0 6 14 0,3 32 18 16,0 20-12-16,-3 22 34 16,0 15-49-16,0 4 14 15,0 2 22-15,0-7-63 16,0-12 0-16,0-11 11 15,0-16-2-15,0-12 4 16,0-15-13-16,0-11 0 16,0-9 1-16,0-8 20 15,0 0-21-15,0-12 0 16,3-29-5-16,8-27 4 16,-2-27-7-16,2-18 8 15,-5-17-18-15,-3 0 18 16,-3 13-1-16,0 13-7 0,0 28 16 15,0 17-2 1,0 24-5-16,3 11 22 0,-3 12 8 16,4 8-19-16,2 2-12 15,8 2 0-15,1 0 21 16,5 0-15-16,6 0-6 16,7 0 0-16,4 0 12 15,2 12-12-15,4 1 0 16,5-3-1-16,1-3 14 15,7-3 8-15,0-4-21 16,2 0 0-16,4 0 2 16,-2 0-2-16,-4 0 0 15,-8 0 0-15,-11-4-51 16,-11-1 45-16,-13 3-61 16,-13 2-56-16,0 0-12 0,-33 42-352 15,-13 0-196-15,-2 4-364 16</inkml:trace>
  <inkml:trace contextRef="#ctx0" brushRef="#br0" timeOffset="317">137 710 1805 0,'0'0'575'0,"0"0"-434"16,0 0 70-16,0 0 61 15,0 0-34-15,0 0-167 16,0 0-39-16,-6 0 70 16,9 0-66-16,17 0 5 15,13 0 20-15,6 0-40 16,7 0 62-16,9 0-83 15,1 0 0-15,0 0 35 16,-4-6-35-16,-7 3-38 16,-14 3-95-16,-12 6-201 15,-16 11-517-15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8:29.50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0 773 2393 0,'0'0'281'16,"0"0"-281"-16,0 0 0 15,0 0 99-15,0 0-42 16,187-63-56-16,-119 17-2 16,2-11-1-16,-8-8 2 15,-10-8-15-15,-10-4-16 16,-13-5 9-16,-12 2 20 16,-17 7 4-16,0 12 35 15,0 19-1-15,-20 15 80 16,-3 20 38-16,-5 7-112 15,2 30 14-15,-5 33-14 16,2 19-12-16,7 20 38 0,2 7-68 16,9 1 0-16,5-7 52 15,6-10-52-15,0-12 0 16,0-19-1-16,0-13 12 16,0-13-35-16,3-19 3 15,0-11-15-15,0-6 15 16,2-8-1-16,1-30-10 15,8-12 10-15,1-13 8 16,8-1-13-16,4 5-6 16,8 6 6-16,1 20 5 15,4 19 20-15,-1 14-11 0,1 12 11 16,-1 31 2-16,4 14 39 16,-1 2 17-16,1-3-23 15,-8-3 38-15,-2-11-71 16,-10-15-14-16,-6-2-62 15,-11-17-182-15,-3-8-368 16,-3 0-600-16</inkml:trace>
  <inkml:trace contextRef="#ctx0" brushRef="#br0" timeOffset="849">1156 619 2076 0,'0'0'380'0,"0"0"-228"0,0 0 93 16,0 0 19-16,-184 26-88 15,146 4-67-15,4 3-87 16,15 2 38-16,10 3-60 16,9-3 0-16,0 0-7 15,3-8 7-15,26-2-65 16,4-15-24-16,9-10-69 15,1 0-9-15,0-10-86 16,-1-21 33-16,-2-6 71 16,-12 0 53-16,-11 12 96 15,-8 4 61-15,-6 9 74 16,-3 12 70-16,0 0-130 16,0 0-66-16,5 12 55 0,4 6-39 15,8-2-10-15,2-4-15 16,7-2-1-16,3-10-13 15,4 0-52-15,-4 0 8 16,5-27 57-16,-5-5-29 16,-2-7 30-16,-7 7-16 15,-5 8 16-15,-5 13 79 16,-3 11-42-16,-1 0 12 16,1 26 84-16,-1 13-80 15,0 5-24-15,8-3-29 16,3 1 11-16,2-8 2 15,1-7-13-15,-5-12-11 16,-4-9 10-16,-5-6-35 0,-3 0 28 16,-3-21-31-16,0-14 36 15,3-10-27-15,8 2 30 16,-2-2 0-16,8 8-13 16,2 12 13-16,1 13-6 15,3 12 6-15,-6 6 0 16,-1 27 75-16,-10 11-75 15,-3 2 1-15,-3-4 22 16,0-4-23-16,0-8-1 16,0-12 0-16,0-9 1 15,0-9 35-15,0 0-35 16,0-30 0-16,0-9-3 0,14-14 3 16,6-2-6-16,6-10-4 15,10 3 10-15,4 9-9 16,-2 14 9-16,-2 20 0 15,-3 19 55-15,-1 0-2 16,-4 35 34-16,0 18-20 16,1 12-9-16,5-1 92 15,-2-3-138-15,-2-5 2 16,-4-14 17-16,-6-12-30 16,-7-11-1-16,-13-12-42 15,0-7-45-15,-23 0-21 16,-16-17-399-16,-8-13-391 0</inkml:trace>
  <inkml:trace contextRef="#ctx0" brushRef="#br0" timeOffset="1016">1057 0 2730 0,'0'0'320'15,"0"0"-320"-15,0 0-24 16,172 113 18-16,-87-72-158 16,3 0-828-16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8:28.33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0 817 1980 0,'0'0'298'16,"0"0"-184"-16,0 0-73 15,0 0 91-15,0 0-4 16,0 0-107-16,201-82-12 0,-130 35-9 16,5-6 0-1,-1-10 2-15,-5-2-2 0,-16-1-15 16,-11-2 14-16,-13-1 2 15,-18 2 13-15,-12 2 17 16,0 9 36-16,0 6 105 16,-15 14-93-16,-8 16-7 15,-7 12 56-15,-2 8-79 16,-4 11-16-16,-4 33-26 16,4 24-5-16,4 20 56 15,4 12-58-15,10 10 0 16,11 2 45-16,4-6-45 15,3-9 0-15,0-15 3 16,13-14 4-16,10-15 13 0,3-13-20 16,3-21-41-1,4-10 22-15,0-9-98 0,2 0-64 16,8-41-181-16,-10 0-416 16,-7-1-1104-16</inkml:trace>
  <inkml:trace contextRef="#ctx0" brushRef="#br0" timeOffset="413">1170 505 1980 0,'0'0'503'0,"0"0"-361"15,0 0 45 1,0 0 62-16,-167-21-24 0,118 21-113 15,2 28-79-15,5 9 60 16,7 14-87-16,9 3-5 16,12 3 32-16,14-4-33 15,0-6 0-15,9-7-1 16,25-12-41-16,8-7 41 16,10-16-118-16,1-5-47 15,3 0 16-15,-7-29-62 16,-10-9 115-16,-7-7 58 15,-9 8 39-15,-9 4 91 16,-8 12 27-16,-6 10 11 16,0 11 18-16,0 0-74 15,4 9-22-15,2 16-9 16,3 11-17-16,5-4 20 0,3 1-45 16,-2-4-6-16,2-10 5 15,-1-5-69-15,-6-11-72 16,-6-3-214-16,-4-9-411 15,0-15-910-15</inkml:trace>
  <inkml:trace contextRef="#ctx0" brushRef="#br0" timeOffset="577">1026 55 2160 0,'0'0'358'0,"0"0"-282"0,0 0-4 16,0 0 2-16,189 100-59 16,-123-74-15-16,-7-5-579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8:33.54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3143 0,'0'0'393'0,"0"0"-393"16,0 0-124-16,0 0 3 15,0 0-1701-15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6:38:31.37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1094 1842 0,'0'0'307'16,"0"0"-251"-16,0 0 10 0,0 0 65 15,0 0-16-15,0 0-40 16,219-76-65-16,-126 22 4 16,7-9-14-16,8-18-15 15,-6-7 13-15,-10-11-109 16,-23-3 76-16,-24 3 34 16,-25 1 2-16,-20 5 41 15,0 18 7-15,-26 10 15 16,-10 15 109-16,-13 17 17 15,-7 21-113-15,0 12 48 16,-5 11-62-16,5 41-5 16,7 21-16-16,7 45-32 15,14-1 70-15,16 20-73 0,12 1 2 16,0-19 41-16,3 1-50 16,26-15 0-16,10-22 0 15,10-22-48-15,10-22 27 16,3-23-106-16,1-16-23 15,-4-18 87-15,-3-27-57 16,-13-14 104-16,-11-2 7 16,-10 2 9-16,-11 7 100 15,-5 13-33-15,-6 17-5 16,0 14 71-16,0 8-96 16,0 6-16-16,0 24-21 15,0 5 0-15,0 0-13 0,3-6 13 16,3-3-163-16,-1-13-120 15,-5-5-373-15,0-8-190 0</inkml:trace>
  <inkml:trace contextRef="#ctx0" brushRef="#br0" timeOffset="142">819 469 909 0,'0'0'1321'16,"0"0"-1058"-16,0 0-103 15,0 0-134-15,0 0-26 16,0 0-372-16,0 0-1015 0</inkml:trace>
  <inkml:trace contextRef="#ctx0" brushRef="#br0" timeOffset="788">1080 959 1910 0,'0'0'253'0,"0"0"-205"15,0 0 18-15,0 0-7 16,181-9-26-16,-132-15-33 16,-4-5 0-16,-5-4 38 15,-18-2-27-15,-11-2-4 16,-11 1 75-16,0 3-8 15,-23 3 25-15,-13 16 6 0,-10 8-6 16,-7 6 60-16,1 18-106 16,5 23 10-16,9 8 60 15,16 8-84-15,11 2-26 16,11-6-8-16,11-7 1 16,27-13-12-16,12-8-52 15,9-21-82-15,-1-4 34 16,4 0-66-16,-6-32 93 15,-7-7 54-15,-7-4 22 16,-8 0-29-16,-12 4 32 16,-5 13 0-16,-11 10 97 15,-3 16-24-15,-3 0-32 16,0 33-7-16,0 8-10 0,0 6 17 16,0-1-41-16,0-4-8 15,0-10-4-15,0-8-25 16,0-12-2-16,0-12 4 15,0 0 35-15,0-12-38 16,11-24 26-16,4-10-15 16,9-7 15-16,2-3 4 15,9 2 2-15,1 13 5 16,4 17 1-16,-1 20 110 16,4 4-36-16,0 20 30 15,-4 25 46-15,-7 13-63 16,-5 7-38-16,-7-4-10 15,-5-2-22-15,-4-11 22 16,-2-13-39-16,-2-11-63 0,-3-15-24 16,-4-9-187-16,0-11-228 15,-11-23-571-15</inkml:trace>
  <inkml:trace contextRef="#ctx0" brushRef="#br0" timeOffset="1024">1068 490 2138 0,'0'0'306'16,"0"0"-232"-16,0 0 7 0,0 0 138 15,190-119-43 1,-122 88-106-16,-2 4-52 0,-7 16 15 15,-11 11-33-15,-11 0-34 16,2 56-216-16,-13-6-434 16,3-3-667-16</inkml:trace>
  <inkml:trace contextRef="#ctx0" brushRef="#br0" timeOffset="1345">2944 189 2082 0,'0'0'263'15,"0"0"-198"-15,3 161 122 16,0-66 100-16,-3 15-63 16,6 8-74-16,1-7-65 15,9-4-25-15,3-15-39 16,1-19-42-16,0-15-6 0,-7-16-159 16,-13-12-144-16,0-15-453 15,-13-13-654-15</inkml:trace>
  <inkml:trace contextRef="#ctx0" brushRef="#br0" timeOffset="1758">2708 654 2029 0,'0'0'240'15,"0"0"-176"-15,0 0-5 16,219 0 29-16,-131 0 7 15,0 0-25-15,-3 19 4 0,-9 16 58 16,-17 13-13 0,-10 11-5-16,-13 8 21 0,-7 4-84 15,-3-6 1-15,1-10-30 16,2-7-16-16,5-19 0 16,1-12-6-16,-2-13-89 15,3-4-9-15,-4-21-144 16,-1-23 63-16,-6-6 9 15,-2-10 29-15,-9 5 98 16,-5 11 43-16,-6 11 63 16,-3 18 167-16,0 15-60 15,0 0-34-15,0 39-12 16,3 14 3-16,2 6 9 16,1 2-89-16,6-1-11 15,5-8 33-15,8-1-69 0,6-14 0 16,5-13-1-16,2-8-104 15,15-16-56-15,-7-4-402 16,-7-19-464-16</inkml:trace>
  <inkml:trace contextRef="#ctx0" brushRef="#br0" timeOffset="1998">4499 935 2116 0,'0'0'550'16,"0"0"-363"-16,0 0 175 0,-170 15-145 16,117 15-78-16,4 4-64 15,12 8-37 1,12 5 65-16,11-3-103 0,14 1 0 16,0-7 26-16,30-7-26 15,22-9-14-15,16-14-43 16,11-8-84-16,23 0-31 15,-17-21-320-15,-26 1-502 16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9:27:43.529"/>
    </inkml:context>
    <inkml:brush xml:id="br0">
      <inkml:brushProperty name="width" value="0.05" units="cm"/>
      <inkml:brushProperty name="height" value="0.05" units="cm"/>
      <inkml:brushProperty name="color" value="#C00000"/>
      <inkml:brushProperty name="fitToCurve" value="1"/>
    </inkml:brush>
  </inkml:definitions>
  <inkml:trace contextRef="#ctx0" brushRef="#br0">911 0 1262 0,'0'0'326'0,"0"0"-180"0,0 0-90 0,0 0 90 0,0 0 53 0,0 0-98 32,0 0-39-32,0 0 22 0,23-6-10 0,-20 6 57 0,-3 0-89 15,0 0 32-15,0 0 44 16,0 0-68-16,0 0 0 16,0 0 4-16,0 0-21 0,0 0 60 15,0 0-81-15,0 0 10 16,0 6 53-16,-3 8-73 15,-10 12 20-15,-7 7-1 16,-3 5-19-16,0 7 32 16,0 2-34-16,1-1 0 15,2 2 18-15,0 3-12 16,0-11-6-16,1 12 8 16,-1-12 2-16,0 4-9 15,-3 3-1-15,1-8 0 16,-1 7 32-16,0-7-32 15,3-7 0-15,-2-2 0 16,2 3 6-16,0-4 5 16,0 0-11-16,4 1 0 0,-1-1 21 15,-3 1-15-15,5-4-6 16,1-2 0-16,1-1 6 16,1-2 7-16,-2-1-13 15,2-2 0-15,1 3 14 16,-3 3-14-16,5-5-6 15,0 9-8-15,-1-8 28 16,-4 2-22-16,5-5 8 16,0-3 0-16,-2 1 17 15,2-5-17-15,1-1-8 16,2 1 7-16,0-8 2 16,-1 4 16-16,1 1-17 15,2-1 0-15,4-6 27 16,-3 0-27-16,3 0-14 0,0 0 5 15,0 0 18-15,0 0-1 16,0 0-8-16,0 0-11 16,0-14 4-16,7-10-41 15,3-3-24-15,2 0 8 16,8-5-61-16,-6-1-102 16,-2 7-575-16</inkml:trace>
  <inkml:trace contextRef="#ctx0" brushRef="#br0" timeOffset="1454">583 622 1534 0,'0'0'334'0,"0"0"-204"15,0 0 54-15,0 0 42 16,0 0-66-16,0 0-54 16,0 0-64-16,-51 47 18 15,37-18 43-15,0 7-32 16,-2 5 31-16,4-3-101 15,-5 10 38-15,0-8 36 0,2 5-41 16,-5-7-25-16,4 0 24 16,-4-3-3-16,3-2 34 15,3-1-47-15,2-12-17 16,-1 5 42-16,4-5-42 16,1-4-5-16,-1 1 5 15,3-3 2-15,-5 4 26 16,2-2-28-16,1-6 0 15,2-2 34-15,0-1-28 16,3-1 0-16,3 0-6 16,0-6 1-16,0 0 14 15,0 0-14-15,0 0-1 16,0 0 34-16,0 0-34 16,0 0-10-16,0 0 1 0,0-12 9 15,3-13 12-15,9-9-12 16,5-10 0-16,3-4-1 15,0 2 1-15,-1-7-18 16,4-3-2-16,0 6 20 16,0 6-28-16,-1-7 20 15,1 9 8-15,2 2 1 16,-7 3-1-16,6-3-6 16,-4 6-15-16,-2 1 21 15,2 4 12-15,-4 1-12 16,4 5 0-16,-3 0 6 15,-3 2-6-15,-2 3-6 0,-6-3 5 16,4 8 1-16,-3-6 18 16,0 5-18-16,-1-10 0 15,0 7 6-15,0-1-6 16,2 0-16-16,-2 2 16 16,5-3 0-16,-8 7 11 15,3-3-11-15,-3 3 0 16,0 4 9-16,4-1-9 15,-4 0-11-15,4 3 11 16,-4 0 0-16,0 0 5 16,1 0 2-16,-1 3-7 15,-3-3 18-15,0 6-17 16,0 0 0-16,0 0 5 0,0 0 3 16,0 0 2-16,0 0-11 15,0 0 0-15,3 0 16 16,-3 0-16-16,3-6 0 15,0-1-18-15,5-1 18 16,-2-2 16-16,0-6-15 16,5-2-1-16,-5 4 11 15,3-6-11-15,-2 1 0 16,3 5-8-16,-4 2 8 16,1-4 3-16,-4 12-3 15,-3-2 0-15,3 6 3 16,-3-7-3-16,3 7-1 15,0-1-17-15,2-4 18 16,-2-1 6-16,0 4-6 16,0-2 0-16,0 2 9 0,-3 2-9 15,0 0-6-15,0 0 0 16,0 0 6-16,0 0-7 16,0 0-67-16,0 0-63 15,0 0-125-15,0 2-313 16,0 10 26-16,0 1-379 0</inkml:trace>
  <inkml:trace contextRef="#ctx0" brushRef="#br0" timeOffset="2987">155 283 808 0,'0'0'345'0,"0"0"-103"16,0 0-68-16,0 0-26 0,0 0-27 15,0 0-39 1,0 0 66-16,-36-53 52 0,30 44-55 15,-2 3-2-15,-1 0-3 16,3 0-15-16,-5 0 1 16,2-2-56-16,2 2 26 15,0-1 13-15,1 3-85 16,-1 4 35-16,1-9 14 16,0 5-33-16,-2 4 13 15,2-3-43-15,0 3 29 16,3-3-1-16,-2 3-29 15,2-3-9-15,3 3 6 16,0 0 1-16,0 0-2 0,0-3-5 16,0 3 19-16,0 0-19 15,0 0 17-15,0 0-17 16,8 0 6-16,7 0-5 16,5 16 36-16,0-3-36 15,2 8 15-15,6-6 3 16,-3 3-1-16,-2 1-18 15,3 0 31-15,-3 2-30 16,-3-4 22-16,-1 4-21 16,-2 0-2-16,3 6 12 15,-4-10-11-15,-3 3-1 16,3 1 0-16,-2-4 18 16,-2 4-26-16,5 0 8 15,-3-7 0-15,-2 6 2 0,-2-1 8 16,2-5-10-1,2 5 0-15,-5-9 9 0,5 6-22 16,-3-8 19-16,-2 4-6 16,0 0 0-16,4 1 7 15,-2 0-7-15,1-5 0 16,-1 5 11-16,1-1-8 16,-1 3-3-16,-2-2 0 15,1-2-2-15,-1 3 4 16,-2-2-2-16,3 3 0 15,-4-2 9-15,5-9-15 16,-2 11 6-16,2-6 0 16,-5 3 2-16,3 0 13 0,1 0-15 15,0 1 0 1,0-4 0-16,-1 4-8 0,2 1 17 16,1-2-9-16,-1 1 11 15,1-2-10-15,-2 4-1 16,4-4 0-16,-5-2 1 15,2 3-12-15,-2-1 13 16,0 4-2-16,5-3 15 16,-1 3-3-16,0-1-12 15,0 4 0-15,1-10 1 16,-2 5-10-16,5-1 18 16,-8 0-9-16,5 3 0 15,-4-11 7-15,-1 5-7 0,0 4 0 16,-1-7 15-1,1 8-10-15,-1-8-5 0,1 7 0 16,-3 0 7-16,5 0 8 16,-2-5-16-16,1 4 1 15,-1-3 0-15,2 1-15 16,-5-1 24-16,3 1-9 16,2-2 15-16,-2 5-15 15,2-4 0-15,-2 3-9 16,1 1 21-16,-4-12-13 15,0 6 1-15,2-3 0 16,-5-4-15-16,-3 6 33 16,0-6-18-16,0 0 7 15,0 0-1-15,0 0 8 0,0 0-14 16,0 0 0-16,0 0 20 16,0 0-20-16,0 0-6 15,0 0 0-15,0 0 12 16,0 0-11-16,0 0 5 15,-3 0-64-15,-33 0-47 16,-1 0-414-16,-2 0-2269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0:57.17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1162 99 1825 0,'0'0'336'0,"0"0"-261"15,0 0 21-15,0 0 137 16,0 0-39-16,0 0-58 15,0 3-91-15,0-1 16 16,0-2 42-16,0 0-44 16,0 0-1-16,0 0-4 15,-6 0-27-15,-20 0 34 16,-16-18-61-16,-15-5 0 16,-8 1 7-16,-3 5-7 15,-2 3 1-15,2 8 19 16,-1 6-20-16,-1 0 57 15,-4 16-57-15,-8 21 0 16,0 21 12-16,0 19-10 0,3 15-2 16,11 17 0-1,8 6 9-15,15 2 0 0,13-1-9 16,15-14 0-16,17-5 1 16,0-11 1-16,6-9-2 15,25-9 0-15,1-12 1 16,10-13 20-16,7-7-20 15,7-13-1-15,9-8 18 16,8-15-18-16,5 0-17 16,4-9-59-16,36-47-158 15,-24 4-497-15,-15 1-1573 0</inkml:trace>
  <inkml:trace contextRef="#ctx0" brushRef="#br0" timeOffset="504">1440 982 1024 0,'0'0'1150'0,"0"0"-936"15,0 0-70-15,0 0 75 16,0 0 19-16,0 0-75 16,0 0-97-16,-71-74 28 0,37 60-40 15,-4 5 12-15,-1 9 9 16,-4 0-50-16,-4 17 10 16,2 28-35-16,5 13 12 15,8 15-5-15,12 8-7 16,17-5-4-16,3-2-7 15,17-15 10-15,26-16 0 16,11-15-62-16,9-26-30 16,2-2 36-16,-9-30-43 15,-7-19 49-15,-16-7 50 16,-10 3 1-16,-14 6 52 16,-4 15 5-16,-5 14 10 15,0 14 56-15,0 4-72 0,0 0-19 16,0 27-5-1,0 17-26-15,0 12 3 0,6 7-4 16,10 0-9-16,10-11-2 16,6-14-121-16,30-27-155 15,-6-11-479-15,-7 0-804 0</inkml:trace>
  <inkml:trace contextRef="#ctx0" brushRef="#br0" timeOffset="788">2167 912 2372 0,'0'0'628'16,"0"0"-476"-16,0 0 10 0,0 0-11 16,-170-6 14-16,128 6-111 15,-1 2-31-15,4 21 14 16,5 13-25-16,6 10 12 15,5 9-24-15,9 9 1 16,14 1 5-16,0 0-6 16,17-6-11-16,22-12-2 15,10-10-55-15,13-18-10 16,0-17-43-16,7-2-32 16,16-49-173-16,-18-13-462 15,-19-3-1313-15</inkml:trace>
  <inkml:trace contextRef="#ctx0" brushRef="#br0" timeOffset="985">1618 428 2787 0,'0'0'489'0,"0"0"-449"16,0 0 24-16,0 0 29 15,0 0-49-15,0 0-44 16,326-159-23-16,-182 88-255 16,-16 9-865-16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0:58.6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360 145 990 0,'0'0'1115'16,"0"0"-841"-16,0 0-48 16,0 0 56-16,0 0-58 15,0 0-85-15,0 0-45 16,0 121-74-16,-3-17 11 16,-2 16 11-16,5 13-19 0,0 2 1 15,0-5-23-15,0-14 8 16,0-23 6-16,5-19-15 15,1-21-13-15,0-21-74 16,0-26-136-16,-2-6-379 16,-4 0-163-16</inkml:trace>
  <inkml:trace contextRef="#ctx0" brushRef="#br0" timeOffset="290">0 728 2220 0,'0'0'375'16,"0"0"-288"-16,0 0-43 0,0 0 143 15,0 0-66-15,176 0-52 16,-97 0-33-16,-2 3-30 16,-1 6 24-16,-7 3-11 15,-13 9-7-15,-8 8 14 16,-11 9 2-16,-14 10 38 15,-7 9-11-15,-10 8-34 16,-6-1 15-16,0-5-27 16,0-7-3-16,0-16-6 15,3-15-34-15,8-19-87 16,9-14-329-16,0-26-359 0,-8-8-1118 16</inkml:trace>
  <inkml:trace contextRef="#ctx0" brushRef="#br0" timeOffset="421">647 555 2097 0,'0'0'571'0,"0"0"-476"15,0 0 16-15,0 0-94 16,0 0-17-16,0 0-362 16,0 0-764-16</inkml:trace>
  <inkml:trace contextRef="#ctx0" brushRef="#br0" timeOffset="1244">941 844 1967 0,'0'0'325'0,"0"0"-172"16,0 0 91-16,0 0 29 16,20 177-113-16,-15-136-85 15,1-6-74-15,-6-11 1 16,3-6-2-16,-3-9-2 15,0-9-31-15,0 0-27 16,0-9-13-16,0-24-41 16,3-7-27-16,10-12 24 15,7-5 37-15,9 9 32 16,4 4 41-16,7 14 7 16,-5 15 21-16,-2 15 68 15,-1 0 8-15,-2 32 19 0,-4 19 29 16,-3 3-33-16,-6 10-23 15,-8-2-53-15,-1-4-5 16,-5-11-11-16,-3-9-20 16,0-11 0-16,0-9-17 15,0-11-25-15,0-7 8 16,3 0-64-16,3-9-26 16,4-24 38-16,7-15-53 15,12-7-9-15,13-12 32 16,21-11-20-16,19-11 34 15,12-1 34-15,8-11 22 16,-7 1 39-16,-10 3 7 16,-19 5 34-16,-21 6 51 15,-19 11 23-15,-12 6 73 0,-14 8-21 16,0 10 2-16,-6 16 82 16,-25 9-99-16,-5 11-25 15,-7 15-26-15,-2 0-47 47,-1 21 2 0,1 29-43-47,-1 26-5 0,6 18 24 0,7 18-25 0,10 5-1 0,11 9 0 0,2-9 1 0,10-5 3 16,0-8-3-16,0-16 0 0,0-20-1 0,0-19-34 0,0-23-5 15,0-13-1-15,0-13-17 16,13-3 38-16,10-29 1 0,13-13 19 15,13-8-8 1,10 0 1-16,4 5 6 0,2 19 0 16,-3 15 1-16,-7 14 3 15,-2 6 18-15,-8 31 42 16,-5 17 25-16,-8 5-47 16,-8 3-1-16,-9-6-11 15,-4-12-28-15,-5-12 26 16,5-14-27-16,-5-12-29 15,3-6-28-15,5-21-76 16,2-70-39-16,-1 2-468 16,-4 1-784-16</inkml:trace>
  <inkml:trace contextRef="#ctx0" brushRef="#br0" timeOffset="1448">808 284 937 0,'0'0'1954'16,"0"0"-1716"-16,0 0-176 16,0 0-34-16,0 0 11 15,288-127-30-15,-137 51-9 0,-15 5-687 16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1:04.14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235 341 2448 0,'0'0'517'0,"0"0"-460"16,0 0 82-16,0 0 60 15,0 0-81-15,0 0-65 16,0 0-37-16,-19 197 16 15,3-88 29-15,0 6-55 16,-4-2 5-16,6-12-1 16,5-11-1-16,-1-23-6 15,7-21-3-15,-1-18-7 16,4-19 6-16,0-9-50 16,0-21 30-16,0-35 0 15,7-29-14-15,6-25 19 0,1-40 5 16,-8-37 11-16,0 12 5 15,-3 30-5-15,2 37 0 16,1 52 6-16,-3 9 20 16,6 6 4-16,5 18 6 15,5 15-27-15,21 6 13 16,11 2-22-16,25 0 0 16,9 0 9-16,14 6-8 15,3 5 13-15,3 1-14 16,-11-3-1-16,-15-6-1 15,-25 3-100-15,-20-6-21 16,-34 0-107-16,0 0-362 16,-17 0-233-16</inkml:trace>
  <inkml:trace contextRef="#ctx0" brushRef="#br0" timeOffset="253">0 693 2043 0,'0'0'391'0,"0"0"-302"16,0 0 60-16,0 0 141 15,0 0-55-15,246-4-144 16,-135-20-37-16,4-3-30 16,2 4-21-16,24-1-3 15,-30 9-202-15,-18 2-602 0</inkml:trace>
  <inkml:trace contextRef="#ctx0" brushRef="#br0" timeOffset="364">1756 529 1390 0,'0'0'1663'16,"0"0"-1663"-16,0 0-194 15,0 0 63-15,0 0-192 16,0 0-1907-16</inkml:trace>
  <inkml:trace contextRef="#ctx0" brushRef="#br0" timeOffset="491">1778 1179 3095 0,'0'0'472'16,"0"0"-416"-16,0 0 16 15,0 0-72-15,0 0-170 16,20-157-1955-16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5:00.91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64 620 560 0,'0'0'1621'16,"0"0"-1400"-1,0 0-107-15,0 0 120 0,20 171 47 16,-17-48-118-16,-3 51-99 16,0 47-13-16,-3 15 1 15,-14-42 11-15,8-49-33 16,4-60-10-16,-1-20-20 15,6-3 9-15,0-12-8 16,0-9-2-16,0-24-9 16,0-17 10-16,0-11-8 15,0-38-34-15,0-25 24 16,0-24-13-16,0-40-21 16,0-45 23-16,0-47-44 15,0-13 38-15,-3 12 34 16,-3 55-55-16,6 66 38 0,0 42 7 15,0 30 11-15,12 5 40 16,25 9-39-16,8 14 67 16,21 10 17-16,7 2-71 15,1 33 14-15,-1 12 6 16,-8 12-19-16,-19 3 6 16,-17 6-20-16,-22 7 35 15,-7-2 18-15,-33-3-48 16,-26-1 15-16,-13-17-8 15,-4-14-12-15,8-20-2 16,12-18-3-16,10 0-29 16,17-35-39-16,26-38-193 0,3 8-428 15,0 2-441-15</inkml:trace>
  <inkml:trace contextRef="#ctx0" brushRef="#br0" timeOffset="309">925 0 1842 0,'0'0'563'15,"0"0"-436"-15,0 0 13 0,0 0 169 16,0 0-74-1,0 0-101-15,3 207-68 0,-3-112-4 16,0 8 31-16,3 2-75 16,0 1 19-16,5-3-35 15,-2-11-2-15,3-12-1 16,5-15 1-16,-1-21-24 16,3-15-35-16,0-19-174 15,15-10-279-15,-9-31-236 16,-2-3-1115-16</inkml:trace>
  <inkml:trace contextRef="#ctx0" brushRef="#br0" timeOffset="469">735 555 2607 0,'0'0'567'0,"0"0"-448"0,0 0-25 16,0 0 41-16,170-47-75 15,-59 23-60-15,-15 6-108 16,-22 7-905-16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1:02.98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391 752 1824 0,'0'0'381'0,"0"0"-251"15,0 0 65-15,0 0 88 0,-176-16-65 16,126 36-77-1,2 19-96-15,5 14-24 0,7 12 25 16,16 6-32-16,11 3-4 16,9-7-10-16,12-8-8 15,35-14-23-15,11-23-76 16,15-15-75-16,6-7-26 16,1-33-2-16,-4-19 38 15,-11-4 83-15,-19 5 89 16,-16 14 66-16,-18 15 104 15,-12 14 49-15,0 8 14 16,0 12-121-16,-3 29-49 16,-6 11-50-16,9 11-13 15,0-7 0-15,29-9-17 16,27-21-62-16,13-17-47 0,13-9-23 16,0-30 53-16,-8-22-56 15,-4-15 40-15,-12-11 112 16,-16 7 43-16,-11 11 117 15,-15 13 70-15,-13 24 12 16,-3 21-45-16,0 2-73 16,0 24-64-16,-3 30-15 15,-7 10-34-15,7 10-10 16,3-5 16-16,0-6-17 16,22-13-1-16,9-16-62 15,4-19-44-15,27-23-86 16,-6-28-324-16,-7-13-342 0</inkml:trace>
  <inkml:trace contextRef="#ctx0" brushRef="#br0" timeOffset="388">1875 781 2505 0,'0'0'490'0,"0"0"-330"15,0 0 63-15,0 0-49 16,0 0-56-16,-194 5-76 16,132 43 6-16,4 12-40 78,5 14-7-78,13 1 11 0,17-6-12 0,23-8 0 0,0-13-21 15,20-23-66-15,23-16 3 0,10-9-49 0,2-24 40 0,1-23 51 0,-11-12 23 0,-5 4 19 0,-17 7 0 16,-10 15 35-16,-7 22 81 16,-6 11-34-16,0 0-13 15,0 33-18-15,0 16-22 16,0 10 5-16,6 6-29 16,11-7 8-16,9-6-26 15,1-20-35-15,-4-18-66 16,-3-14-72-16,-14-35-311 15,-6-24-168-15,0-10-701 0</inkml:trace>
  <inkml:trace contextRef="#ctx0" brushRef="#br0" timeOffset="587">1256 21 2372 0,'0'0'378'15,"0"0"-321"-15,0 0 22 16,0 0 151-16,0 0-132 16,167-11-44-16,-154 42-15 15,-13 16-36-15,-10 14-3 16,-69 53-98-16,7-19-457 16,10-9-619-16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1:01.1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517 851 1590 0,'0'0'346'0,"0"0"-156"16,0 0 22-16,0 0 38 15,0 0-48-15,0 0-94 16,0 0-30-16,-72-132 1 15,33 119-3-15,-10 11 32 16,-4 2-67-16,-6 8-16 16,0 28 8-16,1 13-32 15,8 16 14-15,15 10-15 0,8 1 0 16,14 1 5 0,13-4-5-16,0-8-1 0,10-12-13 15,26-12 1-15,13-15-38 16,7-16-13-16,12-10-14 15,14-12 58-15,9-32-46 16,8-18-74-16,9-11 68 16,0-13 1-16,-4-8 38 15,-5-7 18-15,-11-5 15 16,-15 3 12-16,-18 1 4 16,-19 7 17-16,-19 12 51 15,-14 15 19-15,-3 18 22 16,-6 17 22-16,-28 16-42 0,-11 17 6 15,-8 0-56 1,-5 24-29-16,-1 31-1 0,0 28-25 16,10 20 0-1,10 15 0-15,8 15 1 0,11 2-4 16,8 1 3-16,2-8 0 16,7-8-6-16,3-17-2 15,0-21-25-15,0-20-9 16,0-25-9-16,0-18 23 15,0-16-39-15,0-3 4 16,10-23 63-16,5-28-32 16,19-11 14-16,8-8-7 15,11 2 10-15,5 9 6 16,4 14 4-16,1 22-10 16,-4 15 8-16,-3 8 14 15,-10 2 4-15,-4 27 25 16,-13 10 0-16,-6 4 30 0,-6 3-48 15,-4-2-17-15,-1-8 7 16,-1-11-8-16,3-10-54 16,12-15-99-16,-4 0-370 15,4-17-149-15</inkml:trace>
  <inkml:trace contextRef="#ctx0" brushRef="#br0" timeOffset="603">1888 1050 1969 0,'0'0'644'0,"0"0"-555"16,0 0 68-16,0 0 107 15,0 0-106-15,0 0-42 16,0 0-68-16,-205-23-28 15,155 67 25-15,1 17-38 16,10 8 16-16,13 3-23 16,15-8 1-16,11-10-2 15,8-20-36-15,27-19-70 16,18-15-15-16,3-9-45 0,2-35-38 16,-2-12 59-1,-13-2 74 1,-10 7 72-16,-18 17 65 0,-4 15 58 0,-11 19 87 15,0 0-76-15,0 22-73 16,0 18-25-16,0 13-28 16,0 6 14-16,23-2-22 15,16-8-46-15,13-16 7 16,10-22-116-16,0-11-63 16,-2-11 33-16,-9-40-38 15,-8-16 68-15,-7-18 90 16,-13-19 65-16,-3-10 98 15,-4-10 42-15,-2 6 26 16,-5 14-55-16,-6 28 50 16,0 29 44-16,-3 27-61 0,0 20-47 15,0 3-13-15,0 46-60 16,0 29 21-16,0 21-12 16,0 15-14-16,0 8 35 15,0-4-54-15,0-9 2 16,0-12-14-16,0-18 7 15,5-17-71-15,-5-26-109 16,0-16-327-16,0-20-303 0</inkml:trace>
  <inkml:trace contextRef="#ctx0" brushRef="#br0" timeOffset="777">2225 1033 2097 0,'0'0'592'15,"0"0"-513"-15,0 0 80 0,0 0 42 16,192-29-57-16,-121 14-111 16,-3-2-32-16,-8-1-1 15,-15 1-123-15,-25-9-173 16,-14 1-269-16,-6 7-277 0</inkml:trace>
  <inkml:trace contextRef="#ctx0" brushRef="#br0" timeOffset="977">1672 742 2206 0,'0'0'521'16,"0"0"-423"-16,0 0 38 16,0 0 2-16,0 0-57 15,0 0-30-15,178-142-45 16,-123 127-5-16,-10 11-1 15,-5 4-106-15,-4 2-172 16,-13 15-409-16,-6 1-188 0</inkml:trace>
  <inkml:trace contextRef="#ctx0" brushRef="#br0" timeOffset="1102">2187 394 2078 0,'0'0'788'0,"0"0"-610"16,0 0-15-16,125-194-31 0,-74 141-80 15,41-6-52 1,-13 12-154-16,-11 6-801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1:05.7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776 534 1787 0,'0'0'342'0,"0"0"-216"15,0 0-17-15,0 0 123 16,0 0-83-16,0 0-95 16,-17 59 18-16,0-7 17 15,-2 16-27-15,-1 5 14 0,6 5-69 16,5-11 14-16,6-14-21 16,3-11 0-1,0-19-15-15,40-23-74 0,5-23-273 16,-2-20-261-16</inkml:trace>
  <inkml:trace contextRef="#ctx0" brushRef="#br0" timeOffset="157">830 274 2329 0,'0'0'583'16,"0"0"-439"-16,0 0-125 0,0 0 13 15,0 0-32 1,0 0-331-16,0 0-603 0</inkml:trace>
  <inkml:trace contextRef="#ctx0" brushRef="#br0" timeOffset="416">1155 122 2374 0,'0'0'381'0,"0"0"-297"16,0 0 32-16,0 0 128 15,0 0-102-15,193 161-61 16,-121-73-30-16,-4 13-15 16,-12 7 45-16,-16 8-63 0,-24 2-16 15,-16-1 5 1,-3 0-7-16,-44-12-24 0,-10-5-34 15,-13-16-65-15,-2-15-55 16,-26-28-347-16,20-24-186 16,11-17-410-16</inkml:trace>
  <inkml:trace contextRef="#ctx0" brushRef="#br0" timeOffset="695">419 0 1896 0,'0'0'310'15,"0"0"-207"-15,-155 201 90 16,90-63 59-16,-1 51-37 15,10 38-37-15,14-15-94 16,22-45-24-16,20-50 4 16,0-42-63-16,42 7-1 15,91 13-43-15,-9-12-221 16,7-36-523-16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1:07.28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419 235 1647 0,'0'0'335'0,"0"0"-106"15,0 0-23-15,0 0 24 0,0 0-16 16,0 0-122-16,0 0-60 16,-173 59-19-16,119 6 10 15,-6 21 65-15,10 17-51 16,8 12 2-16,16 5 42 15,12-5-61-15,14-9 2 16,0-15-22-16,31-18 0 16,17-21 9-16,11-26-9 15,10-26-44-15,7-9 32 16,-5-55-19-16,2-54 19 16,-21-54 10-16,-33-48 2 15,-19 10 14-15,-6 45-14 16,-33 53 0-16,5 50 53 0,3 12-26 15,-3 12-4-15,8 11-23 16,20 27-35-16,6 25-150 16,26 17-480-16,14 4-455 15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1:10.4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0 634 605 0,'0'0'1689'0,"0"0"-1634"0,0 0-55 0,124-124 0 0,-70 57 102 16,-6-13-17-16,4-8-73 0,-5 1-5 0,-12 11 50 0,-12 21 187 15,-13 16 60-15,-7 25-135 16,-3 10-46-16,0 4 7 16,0 21-62-16,0 35-22 15,-9 26-11-15,-2 21-2 16,2 16 39-16,5 7-72 16,4 4 0-16,0-3-11 15,0 18-16-15,17-32-168 16,-7-27-630-16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1:08.40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65 403 2234 0,'0'0'359'0,"0"0"-307"15,0 0-52-15,-17 187 95 16,11-96 84-16,6 4-90 16,0-2-46-16,0-4-31 15,0-10-3-15,0-17-9 0,6-14 0 16,-3-19-1-16,0-21-22 15,0-8 7-15,-3-17 16 16,0-39-67-16,5-24 10 16,-5-26 24-16,0-41 33 15,0 9-15-15,0 0 23 16,0 10-8-16,0 44 43 16,0 10 42-16,0 29 27 15,15 21-49-15,12 16-40 16,16 8 17-16,12 0-40 15,21 0 11-15,3 6-11 16,6 5-21-16,19 1-68 0,-19-7-231 16,-22-1-526-16</inkml:trace>
  <inkml:trace contextRef="#ctx0" brushRef="#br0" timeOffset="204">0 789 2402 0,'0'0'315'0,"0"0"-307"16,0 0 22-16,0 0 58 16,241-11-11-16,-133-13-77 0,50-15-80 15,-27 5-192-15,-24 2-584 16</inkml:trace>
  <inkml:trace contextRef="#ctx0" brushRef="#br0" timeOffset="444">1391 0 2495 0,'0'0'460'15,"0"0"-418"-15,0 0-15 16,0 0 40-16,-216 221 78 16,140-56-28-16,14-6-89 15,13-8 10-15,22-22-6 0,21-29-31 16,6 6 7-16,0-2-8 16,20-25-96-16,45-37-64 15,-3-22-421-15,-3-20-408 0</inkml:trace>
  <inkml:trace contextRef="#ctx0" brushRef="#br0" timeOffset="670">1606 610 2388 0,'0'0'568'0,"0"0"-527"16,0 0-40-16,0 0 194 15,0 0-70-15,0 0-76 16,154 197 7-16,-98-132-55 16,6 3 16-16,1-9-17 15,-12-10-1-15,-1-9-11 16,-13-29-171-16,-14-8-388 16,-14-3-293-16</inkml:trace>
  <inkml:trace contextRef="#ctx0" brushRef="#br0" timeOffset="871">2059 537 2213 0,'0'0'458'0,"0"0"-443"0,0 0 151 16,0 0 65-16,-93 187-69 15,39-104-94-15,-16 3-67 16,-2 0 27-16,4-12-28 15,9-14-33-15,13-15-45 16,19-36-218-16,12-9-314 16,10-3-681-16</inkml:trace>
  <inkml:trace contextRef="#ctx0" brushRef="#br0" timeOffset="1154">2199 171 2318 0,'0'0'344'16,"0"0"-280"-16,0 0-53 16,0 0 93-16,0 0 92 15,0 0-94-15,206 184-15 16,-169-94-53-16,-11 8 2 15,-13 9 34-15,-13 3-50 16,0-4-16-16,-39 0-4 16,-7-11-67-16,-7-13-38 15,-6-11-215-15,10-25-343 16,16-15-435-16</inkml:trace>
  <inkml:trace contextRef="#ctx0" brushRef="#br0" timeOffset="1537">3584 244 1982 0,'0'0'467'16,"0"0"-466"-16,0 0 35 15,0 0 204-15,0 0-49 16,-210 210-115-16,125-131-52 16,0 1 2-16,14-6 51 15,15-7-77-15,19-14 11 16,17-8 7-16,20-13-17 15,0-6-2-15,28 1 2 16,20-4 4-16,15 5 55 16,5-3-60-16,8-1 0 15,-8 0-12-15,-3-1-6 0,-2-2-148 16,-21-8-334-16,-19-9-258 16</inkml:trace>
  <inkml:trace contextRef="#ctx0" brushRef="#br0" timeOffset="1736">2815 1260 2378 0,'0'0'376'16,"0"0"-255"-16,0 0-28 15,0 0 82-15,0 0 2 16,225 86-122-16,-152-68-31 15,-2-3-24-15,31-2-47 0,-17-9-116 16,-13-4-730-16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1:07.70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680 0 1719 0,'0'0'370'15,"0"0"-255"-15,0 0 57 16,0 0 307-16,0 0-228 16,0 0-104-16,0 0-79 15,-195 123-58-15,96-58 2 16,-3 6 6-16,3 1-18 16,22-6 34-16,18-3-34 15,22-13-1-15,25-9-11 16,12-3 12-16,6-3-1 15,37 2 0-15,16-3 1 16,12 1 18-16,8 1-18 0,6-2 0 16,0 0-5-1,-10-2 5-15,-8-2-9 0,-16-3-118 16,-25-8-207-16,-12-3-408 16,-14-8-819-16</inkml:trace>
  <inkml:trace contextRef="#ctx0" brushRef="#br0" timeOffset="200">32 940 1572 0,'0'0'1036'16,"0"0"-866"-16,0 0-124 15,0 0 90-15,0 0 85 16,0 0-84-16,0 0-84 15,203 128 1-15,-121-109-54 16,46-1 0-16,-20-9-143 16,-20-6-683-16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1:23.3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0 225 2023 0,'0'0'274'15,"0"0"-196"1,0 0-39-16,0 0 159 0,0 0 82 16,0 0-63-16,0 0-148 15,0-36-24-15,0 36 25 16,0 0-37-16,0 10 10 15,0 18-20-15,20 20 11 16,3 16 41-16,-1 19-55 16,6 9-5-16,-10 6 10 15,6 1-25-15,-1-2 15 16,3-15-15-16,3-10 0 16,4-22 20-16,-4-18-20 15,1-21 0-15,-1-11 19 16,5-11 0-16,1-45 34 15,12-31-43-15,13-42-4 0,16-50 5 16,-4 8-11-16,-10 22 0 16,-15 30-10-16,-18 54-35 15,0 12 16-15,1 24-97 16,-10 22-221-16,-11 7-720 0</inkml:trace>
  <inkml:trace contextRef="#ctx0" brushRef="#br0" timeOffset="258">187 573 2213 0,'0'0'375'0,"0"0"-273"16,0 0-14-16,0 0 158 15,0 0-104-15,0 0-88 16,288-13-54-16,-157 4-34 16,-17 3-520-16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1:24.32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0 199 1750 0,'0'0'348'0,"0"0"-277"16,0 0 4-16,0 0 165 16,0 0-64-16,185-162-70 15,-129 156-77-15,0 6 1 16,-7 2 55-16,-6 37-52 15,-15 15-4-15,-17 12 8 16,-11 14-19-16,-3 8 31 0,-33 4-49 16,-7-6 0-16,0-12 14 15,4-18-14-15,7-18-1 16,8-21-1-16,9-17 2 16,12 0 6-16,3-29-6 15,6-24-80-15,36-16 5 16,20-10-75-16,17-1-31 15,9-2 19-15,10 8 18 16,-3 7 83-16,-4 7 26 16,-12 14 35-16,-16 7 54 15,-21 13 57-15,-19 14 65 16,-17 5 35-16,-6 7 12 16,-15 0-17-16,-35 25-116 15,-19 11-20-15,-5 7 37 16,-2 14-58-16,11 2-5 0,15 4-8 15,15 6-27-15,18-2 52 16,14-2-61-16,3-2 11 16,26-14 7-16,30-8-18 15,12-10-14-15,17-14-26 16,11-14-56-16,24-10-80 16,-18-25-538-16,-26-10-1452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1:26.55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857 401 1610 0,'0'0'242'0,"0"0"-135"16,0 0-51-16,0 0 78 15,0 0 90-15,0 0-147 16,-40 20-53-16,34 21 52 16,-1 13 31-16,-6 13 24 15,0 9-35-15,1 7-32 16,-2-6 32-16,0-3-62 0,8-15-2 15,3-9-19 1,3-15-5-16,0-14-1 16,0-9-7-16,17-12-18 0,38-16-64 15,-5-21-215-15,-2-14-370 0</inkml:trace>
  <inkml:trace contextRef="#ctx0" brushRef="#br0" timeOffset="241">928 144 2316 0,'0'0'370'0,"0"0"-282"0,0 0-57 15,0 0 63-15,0 0 83 16,0 0-177-16,0 0-135 16,20-6-84-16,10 6-300 15,-4 3-324-15</inkml:trace>
  <inkml:trace contextRef="#ctx0" brushRef="#br0" timeOffset="509">1404 499 2288 0,'0'0'370'0,"0"0"-300"0,0 0-26 0,0 0 145 0,0 0-59 0,-23 196-80 0,15-131-49 15,2 3 37-15,3-1-38 16,3-4 1-16,0-8 17 16,0-7-18-16,0-16-6 15,6-12-66-15,24-20-149 16,-4 0-288-16,-3-29-339 0</inkml:trace>
  <inkml:trace contextRef="#ctx0" brushRef="#br0" timeOffset="667">1338 298 2320 0,'0'0'335'0,"0"0"-324"16,0 0-11-16,0 0-177 15,0 0-357-15</inkml:trace>
  <inkml:trace contextRef="#ctx0" brushRef="#br0" timeOffset="915">1639 3 1465 0,'0'0'1201'0,"0"0"-1014"16,0 0-147-16,0 0-39 15,0 0 177-15,0 0-16 16,184 209-123-16,-119-104-10 16,-6 16-29-16,-10 35 17 15,-29 34 28-15,-20-16-45 16,0-19-62-16,-46-28-61 16,-36-19-185-16,11-16-361 15,-8-15-398-15</inkml:trace>
  <inkml:trace contextRef="#ctx0" brushRef="#br0" timeOffset="1356">339 0 1753 0,'0'0'315'0,"-140"235"-116"15,64-32 99-15,8 30-12 16,31-9-91-16,28-49-52 0,9-57-95 15,0-34-6 1,32-12-31-16,17 3-11 0,72 29 0 16,-5-9-195-16,-5-28-516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4:59.31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541 570 1458 0,'0'0'249'0,"0"0"-144"16,0 0-89-16,0 0 97 16,0 0 41-16,0 0-70 15,0 0-37-15,20-127 71 16,-46 108 53-16,-13 1 9 15,-14 9-94-15,-7 9 12 16,-5 0-10-16,-6 21-37 16,2 17-7-16,7 10-23 15,6 4 9-15,19 4 18 16,18 3-48-16,19 0 0 0,7-4 14 16,42-1-14-16,16-12-41 15,11-13-105-15,6-11-78 16,-8-18-24-16,-1 0-83 15,-15-16 135-15,-11-21 83 16,-15-14 61-16,-9-5 52 16,-9-3 35-16,-8 3 104 15,-6 12 126-15,0 12-44 16,0 15 2-16,0 17 31 16,0 0-115-16,0 26-90 15,0 32 4-15,3 25 5 16,10 20-13-16,4 12-27 0,3 8-18 15,-1 7 13 1,-3 4-13-16,0 1-1 0,-2-2 1 16,-14-8 1-16,0-15 4 15,0-19 4-15,-30-23-9 16,-8-15 15-16,-6-21-9 16,-2-21-6-16,-3-11-2 15,4-13 2-15,2-47 0 16,7-43-54-16,13-9-4 15,20-19-4-15,3-8-22 16,29 14-49-16,24-11-22 16,9 13 26-16,7 11 31 15,2 12-68-15,-1 11 60 0,-12 14 62 16,-5 10 44 0,-17 17 43-16,-10 12 68 0,-9 16 41 15,-11 11 10-15,-6 9-29 16,0 3-3-16,0 29-19 15,0 16-21-15,0 8-29 16,-6 0-46-16,6 1 12 16,0-8-15-16,0-10-12 15,6-10-100-15,17-29-143 16,-1 0-430-16,-5-15-718 0</inkml:trace>
  <inkml:trace contextRef="#ctx0" brushRef="#br0" timeOffset="143">970 179 1950 0,'0'0'583'0,"0"0"-493"0,0 0-54 16,0 0-36-16,0 0-83 16,0 0-502-16,0 0-1302 0</inkml:trace>
  <inkml:trace contextRef="#ctx0" brushRef="#br0" timeOffset="710">1414 665 1525 0,'0'0'630'0,"0"0"-414"16,0 0-28-16,0 0 91 15,0 0-89-15,0 0-57 16,0 0-51-16,-185-10-81 16,146 54 31-16,2 8 10 15,18 7-22-15,12-5-20 16,7-2 1-16,10-14-2 16,26-15 0-16,13-16-141 15,7-7-72-15,0-18-101 16,-4-27-143-16,-7-7 236 15,-8-5 114-15,-15 9 108 0,-11 11 83 16,-8 17 101-16,-3 16 109 16,0 4-72-16,0 24-76 15,-11 23-2-15,8 9-66 16,3 0-3-16,0-2-32 16,20-10-42-16,20-15-40 15,5-17-90-15,4-12-76 16,7 0 57-16,-7-35-36 15,-10-13-114-15,-5-11 221 16,-12-2 16-16,-8 4 62 16,-5 9 36-16,-6 17 102 15,-3 16 103-15,0 15-37 16,0 9-73-16,0 31 21 0,0 14-71 16,0 9 1-1,0-5-29-15,0-5-47 0,0-9-6 16,0-11-41-16,6-16-69 15,5-11-90-15,-2-6-299 16,2-12 175-16,-5-21-248 16,-3-1-272-16</inkml:trace>
  <inkml:trace contextRef="#ctx0" brushRef="#br0" timeOffset="781">1923 791 405 0,'0'0'661'0,"0"0"-345"16,0 0-27-16,0 0-127 15,6-164-162-15,-22 155-449 0</inkml:trace>
  <inkml:trace contextRef="#ctx0" brushRef="#br0" timeOffset="1000">1465 11 1918 0,'0'0'347'15,"0"0"-257"-15,0 0 84 16,167-2 73-16,-122 2-53 16,-11 13-98-16,-22 26-96 15,-12 17-31-15,-17 35-149 16,-25-11-373-16,2-9-625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1:28.81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151 182 2011 0,'0'0'483'0,"0"0"-364"0,0 0-82 16,0 0 133-16,0 0 36 15,-88 236-125-15,65-115-23 16,6 8-13-16,5-2-13 15,4-11 35-15,5-19-65 16,3-18 10-16,0-17 10 16,0-21-22-16,0-14 13 15,0-13-5-15,0-14-8 16,0 0 55-16,0-20-44 16,0-39-10-16,0-48-1 15,0-48-26-15,11-46 13 16,-5 13-19-16,0 39 29 15,0 50-24-15,5 43 27 16,3 7 0-16,-5 4 17 16,4 7-7-16,-4 14 19 0,-2 15-2 15,0 2-26-15,2 7 32 16,8 0-33-16,6 0 0 16,10 0 24-16,10 0-23 15,-1 0 13-15,10 0-7 16,1 4-7-16,2 1 24 15,4-1-24-15,0-4 0 16,3 0 7-16,1 0-7 16,-9 0-27-16,-7-4-43 15,-4-5-54-15,-8-2-46 16,-8 1-310-16,-21 6-200 0</inkml:trace>
  <inkml:trace contextRef="#ctx0" brushRef="#br0" timeOffset="229">99 639 2256 0,'0'0'566'15,"0"0"-490"-15,0 0 40 16,0 0 141-16,0 0-133 15,0 0-85-15,0 0 3 16,134-2-25-16,-49-14-17 0,45 5-23 16,-14-1-260-16,-25 6-1031 15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1:32.90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3113 0,'0'0'305'0,"0"0"-305"0,0 0-320 0,0 0-431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1:31.80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410 0 2034 0,'0'0'525'0,"0"0"-476"0,0 0 90 0,0 0 95 0,0 77-105 0,0 5 22 16,0 24-91-16,0 15-27 0,-7 9 51 15,0-3-59-15,4-4-12 16,3-14-13-16,0-15-12 16,0-13-3-16,0-26-167 15,0-20-154-15,0-20-312 16,0-15-264-16</inkml:trace>
  <inkml:trace contextRef="#ctx0" brushRef="#br0" timeOffset="507">0 536 2141 0,'0'0'332'16,"0"0"-248"-16,0 0-24 16,0 0 120-16,0 0-33 15,0 0-118-15,0 0-28 16,0 0 35-16,235 27-28 15,-153-42 7-15,0 7-15 16,1 4 1-16,-15 4 38 16,-6 0-33-16,-16 15 0 15,-16 23 49-15,-18 16 7 16,-7 7-4-16,-5 10-16 16,0 0-27-16,0-2 19 15,0-2-34-15,0-15 0 0,9-13-15 16,27-16 8-16,13-17-45 15,10-6-31-15,3-21-47 16,4-23 30-16,-7-15-17 16,-7-4 35-16,-10 3 82 15,-15 3 31-15,-11 10 99 16,-9 8 42-16,-7 16-30 16,0 9 8-16,0 14-66 15,0 0-29-15,0 26 1 16,-7 24-40-16,-2 12 23 15,5 9-14-15,4 2-24 16,0-8 16-16,4-8-17 16,15-11-17-16,7-13 16 0,0-12-61 15,4-15-37 1,16-6-67-16,-10-18-447 0,-1-11-468 0</inkml:trace>
  <inkml:trace contextRef="#ctx0" brushRef="#br0" timeOffset="847">2148 725 1756 0,'0'0'373'0,"0"0"-185"15,0 0 91-15,0 0 79 0,-168-50-196 16,109 50-86-16,-2 0 7 16,-1 26-7-16,3 10-12 15,6 10-41-15,18 10-13 16,5 8 50-16,13 2-51 16,14-1-7-16,3-6 16 15,0-6-12-15,33-11 9 16,10-16-15-16,16-14 0 15,6-12-14-15,10 0-8 16,4-24-89-16,12-17-148 0,-21 3-548 16,-22 8-1389-16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1:29.94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0 996 1847 0,'0'0'323'0,"0"0"-254"0,0 0-68 16,0 0 89-1,0 0 66-15,0 0-46 0,0 0-71 16,141-30 22-16,-89 6-42 16,10-6-18-16,11-13-1 15,9-7-32-15,6-12-67 16,3-9-26-16,-9-5-10 16,-14-7 50-16,-14 3 12 15,-26 5 50-15,-11 3 23 16,-14 7 11-16,-3 7 36 15,0 5 47-15,-17 5 9 16,-8 15 70-16,-1 7-37 16,-8 15-21-16,0 11 12 0,-14 0-49 15,-3 27-8 1,-5 26-42-16,-4 18-8 0,9 10 35 16,5 17-54-16,7 9 11 15,13 7 16-15,12 4-10 16,11 0 15-16,3-4-21 15,0-10-11-15,20-13 19 16,12-15-19-16,10-20-1 16,11-17 0-16,10-19-17 15,5-20-29-15,11-3-167 16,26-77-153-16,-20 6-251 16,-17-1-1331-16</inkml:trace>
  <inkml:trace contextRef="#ctx0" brushRef="#br0" timeOffset="347">1031 686 2015 0,'0'0'377'0,"0"0"-286"0,0 0 29 16,0 0 75-16,0 0-84 16,0 0-36-16,-9 155-27 15,9-84 14-15,0-2-30 16,0-4-31-16,0-15 9 15,0-10-10-15,0-12-1 16,0-14-32-16,3-11-124 16,6-3-104-16,-1-23-271 15,-2-12-708-15</inkml:trace>
  <inkml:trace contextRef="#ctx0" brushRef="#br0" timeOffset="502">1054 333 2259 0,'0'0'485'0,"0"0"-428"15,0 0-23-15,0 0-34 16,0 0-24-16,0 0-556 16,0 0-307-16</inkml:trace>
  <inkml:trace contextRef="#ctx0" brushRef="#br0" timeOffset="1208">1362 828 1903 0,'0'0'298'15,"0"0"-226"-15,0 0-36 16,0 0 47-16,0 0-3 15,222 14-55-15,-152-14-25 16,-5-6 13-16,-6-8-13 16,-13-7-22-16,-20 4 1 15,-16-4-28-15,-10-6 49 16,-4 2 9-16,-25-3 32 16,-11 2 93-16,-5 2-15 15,-4 10 28-15,-4 5-8 0,1 9-47 16,2 0-18-1,11 20-25-15,7 21-40 0,12 16 15 16,10 10-24-16,10 7 0 16,0-1 0-16,19-4 0 15,21-10-37-15,10-12-35 16,5-19-76-16,10-12 21 16,0-16 16-16,5 0-10 15,-5-21 57-15,-5-11-9 16,-12-6 44-16,-11-1 15 15,-12 4 14-15,-8 9 21 16,-8 4 19-16,-6 14 53 16,2 8 8-16,-2 0-70 15,3 18 14-15,0 12 10 16,5 5-44-16,-2-4 17 0,1-3-28 16,-4-8-2-1,1-11-16-15,-7-9 6 0,0 0 7 16,0-21 4-16,0-19 2 15,-10-10 7-15,4-2-8 16,2 3 0-16,4 3 31 16,0 12-22-16,13 8 19 15,16 10-7-15,18 15 8 16,5 1 69-16,10 0-56 16,4 25-21-16,-7 15 41 15,-8 3-49-15,-8 6-7 16,-10 3-6-16,-13-6 1 15,-6-1-15-15,-8-13 1 0,0-8-91 16,-3-20-53-16,2-4-356 16,-5 0-810-16</inkml:trace>
  <inkml:trace contextRef="#ctx0" brushRef="#br0" timeOffset="1482">1578 421 2060 0,'0'0'233'15,"0"0"-168"-15,0 0-58 0,0 0 66 16,147-183 165-16,-68 128-131 15,0 4-54-15,-8 14 69 16,-14 7-29-16,-18 18-39 16,-13 12-54-16,3 12-88 15,-6 29-125-15,-1 4-445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1:39.33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2631 0,'0'0'354'0,"0"0"-264"16,0 0-90-16,0 0-9 16,0 0 0-16,0 0-536 15,0 0-898-15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1:39.46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2720 0,'0'0'579'0,"0"0"-472"16,0 0 18-16,0 0 71 16,0 0-196-16,0 0-18 15,0 0-559-15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1:38.72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478 331 1647 0,'0'0'489'15,"0"0"-344"-15,0 0-1 16,0 0 88-16,0 0-82 15,0 0-72-15,0 0 25 0,-17 206-18 16,14-108 40-16,-3 5-76 16,-4-3-23-16,0-9 44 15,3-9-55-15,4-5 4 16,0-15-19-16,-3-6 0 16,6-11-9-16,0-13-142 15,0-12-310-15,0-14-314 0</inkml:trace>
  <inkml:trace contextRef="#ctx0" brushRef="#br0" timeOffset="350">0 734 887 0,'0'0'1340'0,"0"0"-1117"16,0 0-179-16,0 0 49 16,0 0 144-16,0 0-111 15,0 0-47-15,101-155-6 16,-55 107-11-16,7-8 43 16,2-3-93-16,12-5-12 15,1-7 36-15,3 4-36 16,-5-2 0-16,-10 12 10 15,-17 11 20-15,-13 16 70 16,-9 18-62-16,-8 12-20 16,2 11 34-16,-2 37-28 15,7 23 9-15,7 15-27 0,14 9-6 16,54 10-27-16,-6-22-234 16,3-31-867-16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1:37.92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95 301 1759 0,'0'0'576'0,"0"0"-469"15,0 0-61-15,0 0 117 16,0 0 80-16,0 188-114 15,-14-80-17-15,-1 13-46 16,1 1-4-16,5-7 20 16,5-13-61-16,4-17 0 15,0-16-21-15,0-25 12 16,0-14-3-16,0-18-9 0,0-12 0 16,0 0 27-16,0-23-27 15,0-34 0-15,0-21-17 16,-6-24-5-16,3-42 16 15,-4-45-24-15,0 15-20 16,1 19 49-16,0 34-17 16,6 51 18-16,0 10 7 15,0 3-6-15,3 26 54 16,26 13-43-16,10 8-5 16,10 8 56-16,7 2-55 15,3 0 4-15,6 0 0 16,1 6-11-16,-1 11 34 0,3 4-35 15,-1 2 0 1,-2-2 12-16,-7 0-12 0,-2-4-13 16,-2 1-61-16,-9-3-158 15,-13 0-482-15,-18-6-966 16</inkml:trace>
  <inkml:trace contextRef="#ctx0" brushRef="#br0" timeOffset="227">49 775 2493 0,'0'0'353'0,"0"0"-285"15,0 0 31-15,0 0 150 16,0 0-133-16,207-6-80 15,-119-17 18-15,6 0-54 16,28-1-76-16,-24 6-420 16,-19 9-1245-16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1:35.52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737 560 1707 0,'0'0'494'0,"0"0"-404"15,0 0-33-15,0 0 174 16,0 0-19-16,0 0-88 16,-13 16-67-16,13 18 3 15,-7 12 62-15,-2 15-74 16,-1 5-18-16,1 4 33 16,1-4-46-16,5-7-7 15,3-6-10-15,0-11 6 16,0-13-15-16,26-14-4 15,7-11-113-15,39-26-118 16,-10-21-334-16,-6-9-360 0</inkml:trace>
  <inkml:trace contextRef="#ctx0" brushRef="#br0" timeOffset="176">754 248 2263 0,'0'0'488'16,"0"0"-433"-16,0 0 77 15,0 0-35-15,0 0-97 16,0 0-124-16,0 0-351 16,62 37-256-16</inkml:trace>
  <inkml:trace contextRef="#ctx0" brushRef="#br0" timeOffset="424">1284 695 2277 0,'0'0'366'16,"0"0"-287"-16,0 0-37 15,0 0 152-15,-37 195-28 16,31-127-91-16,3-3-54 16,0-6 24-16,3-7-45 15,0-13 0-15,0-18-7 16,35-21-74-16,-1-4-169 0,-1-28-404 16</inkml:trace>
  <inkml:trace contextRef="#ctx0" brushRef="#br0" timeOffset="626">1219 350 2451 0,'0'0'503'15,"0"0"-471"-15,0 0 57 16,0 0 63-16,0 0-152 15,0 0-150-15,0 0-333 0,74-2-269 16</inkml:trace>
  <inkml:trace contextRef="#ctx0" brushRef="#br0" timeOffset="844">1598 734 2138 0,'0'0'321'16,"0"0"-196"-16,0 0-9 15,-36 196 127-15,30-126-23 16,6-5-137-16,0-7-68 16,0-8 6-16,13-12-21 15,16-14-27-15,8-24-83 0,17-24-150 16,-6-29-217-16,-11-6-661 15</inkml:trace>
  <inkml:trace contextRef="#ctx0" brushRef="#br0" timeOffset="995">1589 321 2564 0,'0'0'495'0,"0"0"-447"0,0 0-39 15,0 0-9 1,0 0-229-16,0 0-939 0</inkml:trace>
  <inkml:trace contextRef="#ctx0" brushRef="#br0" timeOffset="1233">1840 0 2543 0,'0'0'517'0,"0"0"-485"0,0 0 19 15,0 0 81-15,0 0-31 16,200 133-18-16,-124-57-73 16,-4 17 1-16,-7 3 22 15,-17 13-32-15,-14 6 38 16,-28 11-39-16,-6 7-35 0,-65 44-65 15,-7-36-408-15,-13-23-371 16</inkml:trace>
  <inkml:trace contextRef="#ctx0" brushRef="#br0" timeOffset="1546">227 56 1930 0,'0'0'369'0,"-119"263"-177"16,57-37-9-16,20 28 94 16,39-16-96-16,3-59-56 15,45-61-55-15,14-33-70 16,86 1-54-16,-15-17-245 16,4-19-590-16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1:44.25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0 278 2313 0,'0'0'548'0,"0"0"-510"15,0 0 67-15,0 0 85 16,0 0-58-16,0 0-84 16,190 0-47-16,-97 0 24 0,7-10-25 15,12-2 0 1,2 4-6-16,14 8-168 0,-30 0-328 15,-32 0-362-15</inkml:trace>
  <inkml:trace contextRef="#ctx0" brushRef="#br0" timeOffset="430">43 583 2372 0,'0'0'464'0,"0"0"-447"0,0 0 26 16,0 0 105 0,186-13-55-16,-101 0-35 0,11 4-57 15,1 1 6-15,2 2-7 16,-8 3-54-16,-6-3-30 16,-12-4-53-16,-18 0-74 15,-19-5-70-15,-19-9 34 16,-17-6 194-16,0-8 53 15,-26-9 71-15,-10-7 90 16,-4-4-10-16,-2-5 12 16,2 5 62-16,8 11-31 15,5 8-27-15,12 16-33 16,10 14-50-16,5 9-4 0,5 3-80 16,30 36 0-1,18 13 25-15,6 20-25 0,3 10 0 16,-4 9 0-16,-8 6 0 15,-18 4 51-15,-18-2-36 16,-14-1-14-16,-20-13 41 16,-36-11-36-16,-13-15-12 15,-6-16-20-15,-17-24-101 16,21-13-212-16,18-6-1111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5:03.83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2132 565 978 0,'0'0'1439'16,"0"0"-1190"-16,0 0-51 15,0 0-65-15,181-27-6 16,-119 23-113-16,0-1-14 0,7 5-226 16,-18 9-464-16,-14 10-196 15</inkml:trace>
  <inkml:trace contextRef="#ctx0" brushRef="#br0" timeOffset="157">2165 913 2392 0,'0'0'587'0,"0"0"-479"15,0 0 94-15,0 0-81 16,167 16-83-16,-53-16-38 15,-18-7-240-15,-16-2-706 0</inkml:trace>
  <inkml:trace contextRef="#ctx0" brushRef="#br0" timeOffset="-917">226 521 1629 0,'0'0'315'0,"0"0"-201"15,0 0-36-15,0 0 14 16,0 0 47-16,0 0-31 15,62-97-97-15,-22 79 33 16,2 0 14-16,1 10-28 16,-1 6 30-16,-2 2 2 15,-4 0-38-15,-2 22 25 16,-16 17-23-16,-7 5 16 16,-11 8-1-16,0 12-24 0,-17-6 2 15,-20 4 19 1,-1-9-29-16,-1-13 22 0,5-6-15 15,6-16-2-15,8-13-1 16,3-5-13-16,8-3-24 16,1-29-100-16,8-27-103 15,0 6-238-15,17 5-307 0</inkml:trace>
  <inkml:trace contextRef="#ctx0" brushRef="#br0" timeOffset="-619">914 297 1751 0,'0'0'351'0,"0"0"-178"15,0 0 44-15,0 0 46 16,-167-23-73-16,121 23-103 15,1 23 1-15,11 15-25 16,12 14 16-16,16 8-20 16,6 5-39-16,6 5 18 15,30-10-26-15,10-9-9 16,13-16-3-16,6-11-30 16,3-16-96-16,18-8-190 15,-17 0-384-15,-17-2-887 0</inkml:trace>
  <inkml:trace contextRef="#ctx0" brushRef="#br0" timeOffset="-217">1157 902 1689 0,'0'0'377'16,"0"0"-213"-16,0 0 71 15,0 0-41-15,0 0-38 16,0 0-81-16,55 183-47 16,-51-152 34-16,-4 3-34 15,0-9-22-15,0-4-6 16,0-11 3-16,0-10-3 0,0 0 24 16,0-4-15-16,0-25-9 15,0-11 3-15,0-13-3 16,6 1 0-16,17-1-5 15,3 3 5-15,0 11 0 16,4 10 2-16,-1 15-2 16,-3 14 7-16,1 0 46 15,-4 23 53-15,-11 21-71 16,-4 12 32-16,-8 9-4 16,0-3-50-16,0-4 16 15,0-10-28-15,-3-13-1 0,3-11 0 16,0-24-107-16,0 0-208 15,12-3-554-15</inkml:trace>
  <inkml:trace contextRef="#ctx0" brushRef="#br0" timeOffset="1538">4083 388 1397 0,'0'0'302'16,"0"0"-203"-16,0 0 10 15,0 0 56-15,0 0-68 16,0 0-13-16,-42-123 39 16,22 102-7-16,-6 7 60 15,-4-1-67-15,-5 9 10 16,-4 6 7-16,-7 0-79 15,4 18-21-15,-6 20 5 16,9 6-19-16,4 12 21 16,9 6-33-16,6 3 0 0,13 0 21 15,7-6-21 1,0-3-3-16,7-12-5 0,25-13 16 16,14-12-16-16,10-16-46 15,6-3-13-15,7-23-14 16,-1-22-59-16,-9-11 46 15,-13 1 44-15,-10-1 37 16,-13 5-5-16,-9 15 36 16,-8 16 6-16,-6 17 127 15,0 3-29-15,0 23-53 16,0 25 18-16,-3 11-32 16,0 3 17-16,3-2-72 0,0-6 0 15,0-9-1 1,12-10-11-16,8-11-81 15,10-21-197-15,-7-3-455 0,0 0-1261 0</inkml:trace>
  <inkml:trace contextRef="#ctx0" brushRef="#br0" timeOffset="2147">4620 347 1689 0,'0'0'523'0,"0"0"-353"16,0 0-2-16,0 0 94 15,0 0-105-15,0 0-77 16,0 0-27-16,72-79-20 15,-29 70 37-15,3 7-70 16,2 2 12-16,2 0 19 16,-7 20-22-16,-11 16-7 15,-16 10-1-15,-13 10-1 16,-3 12 39-16,-16 3-39 16,-27-1 0-16,-8-1 39 15,-6-10-39-15,9-16 0 16,5-10-9-16,10-18 19 0,18-15-11 15,7 0 1-15,8-18-91 16,0-26 10-16,30-15-127 16,13-12-68-16,12 2-96 15,7-1 38-15,0 11 75 16,-3 10-89-16,-5 7 182 16,-6 6 166-16,-8 5 82 15,-11 6 215-15,-10 6-41 16,-8 10 5-16,-8 9 58 15,-3 0-79-15,0 17 21 16,-14 21-32-16,-15 16-118 16,-7 3 2-16,3 6-35 15,7 0-19-15,9-7 1 0,14-4-60 16,3-7 0 0,0-10 13-16,27-10-13 0,5-6-54 15,11-10-61-15,30-9-161 16,-8 0-335-16,-10 0 105 0</inkml:trace>
  <inkml:trace contextRef="#ctx0" brushRef="#br0" timeOffset="2658">5406 1122 1557 0,'0'0'311'0,"0"0"-171"16,0 0 85-16,0 0 20 15,0 0-94-15,0 0-24 16,0 0-60-16,105 39 27 15,-105-4 31-15,0 9-67 16,-3 1 0-16,-17 2-16 16,7-9-21-16,-1-5 27 15,5-12-48-15,6-10 0 16,3-11-1-16,0 0 1 0,0-7-15 16,0-24 7-16,9-13-13 15,14-11 12-15,4 1-21 16,5 1 21-16,1 5 8 15,-4 10 1-15,2 11-9 16,-9 17 8-16,1 5 1 16,-6 5 57-16,-2 6-25 15,-4 24-2-15,-5 12 37 16,-3 4-40-16,-3 5 16 16,0-1-22-16,0-9-21 15,0-4 0-15,0-9-6 16,3-7-51-16,10-16-128 15,1-5-469-15,-5 0-188 0</inkml:trace>
  <inkml:trace contextRef="#ctx0" brushRef="#br0" timeOffset="2824">5996 1271 1647 0,'0'0'366'0,"0"0"-217"16,0 0-45-16,0 0-104 16,0 0-6-16,186-39-465 15,-143 34-1250-15</inkml:trace>
  <inkml:trace contextRef="#ctx0" brushRef="#br0" timeOffset="3077">6451 1305 1560 0,'0'0'510'16,"0"0"-318"-16,0 0-1 16,0 0 63-16,0 0-10 15,0 0-140-15,0 0-59 16,123-164 33-16,-109 143-3 16,-8 9 13-16,-2 12-46 15,-4 0 6-15,0 2 20 16,0 31-44-16,-4 9 6 15,-8 11-12-15,-5 1-17 0,0 4-1 16,11-9-42 0,0-4-135-16,6 2-194 0,0-12-287 15,3-14-286-15</inkml:trace>
  <inkml:trace contextRef="#ctx0" brushRef="#br0" timeOffset="3365">6978 642 2352 0,'0'0'355'0,"0"0"-307"16,0 0 139-16,0 0 57 16,0 0-169-16,202-14-30 15,-137 10-45-15,5 2-26 16,-12 2-55-16,-5 0-430 16,-16 0-132-16,-22 8-1226 0</inkml:trace>
  <inkml:trace contextRef="#ctx0" brushRef="#br0" timeOffset="3551">7171 315 1512 0,'0'0'840'16,"0"0"-626"-16,0 0-41 15,0 183 106-15,0-110-69 16,3 4-144-16,-3-6-56 15,3-6-10-15,3 11-94 16,2-14-204-16,1-15-470 0</inkml:trace>
  <inkml:trace contextRef="#ctx0" brushRef="#br0" timeOffset="4041">7862 0 2085 0,'0'0'324'16,"0"0"-162"-16,0 0 130 15,0 0-35-15,6 221-138 16,-6-139-50-16,0 6-59 15,0 4 3-15,0-4 26 16,0-2-33-16,0-9-6 16,0-9 0-16,0-16 1 0,0-10-2 15,0-13-14 1,0-14-11-16,3-15 26 0,8 0-73 16,-2-24 7-16,11-19 42 15,-1-9 23-15,4 3-19 16,3 3 13-16,-3 7 7 15,4 13 18-15,-1 10-17 16,0 16 29-16,3 0-9 16,-5 12-3-16,-6 26 33 15,-10 8-51-15,-8 15 0 16,0-3 43-16,-3-2-42 16,-20-13 41-16,-8-10-23 15,-5-14-4-15,-2-16-3 16,-9-3-12-16,-2-3-54 0,-13-33-47 15,10 7-253 1,5 2-628-16</inkml:trace>
  <inkml:trace contextRef="#ctx0" brushRef="#br0" timeOffset="4827">534 2533 1551 0,'0'0'304'0,"0"0"-169"16,0 0 56-16,0 0 87 15,0-191-49-15,-26 157-47 16,-13 3-61-16,-10 17-37 16,-13 14 15-16,-3 0-71 0,-8 32 23 15,5 24 34-15,2 12-62 16,16 3 4-16,21-1-20 15,23-8-5-15,6-9 7 16,23-18-9-16,29-13-32 16,13-21 8-16,11-1-83 15,-5-23-6-15,-1-18 21 16,-15-12 12-16,-16 6 79 16,-16 8 2-16,-6 14 10 15,-11 19 83-15,-6 6-18 0,4 0-5 16,-4 34-7-16,3 18-26 15,4 6-16-15,6 3-22 16,7-4 0 0,9-4-62-16,19-15-257 0,-5-10-443 15,-4-9-587-15</inkml:trace>
  <inkml:trace contextRef="#ctx0" brushRef="#br0" timeOffset="4988">871 2763 1724 0,'0'0'387'16,"0"0"-72"-16,0 0-6 16,0 0-47-16,0 0-129 15,34 195-66-15,-54-143-56 16,-3-4-11-16,-4-15-188 0,9-13-326 16,7-20-321-16</inkml:trace>
  <inkml:trace contextRef="#ctx0" brushRef="#br0" timeOffset="5442">1514 1954 2300 0,'0'0'336'0,"0"0"-217"16,0 0 96-16,0 0 47 15,6 197-172-15,-6-112-47 0,0 7-1 16,0 8-41-16,0 0 9 16,3 0-10-16,8-12 0 15,-2-10 0-15,-3-20-12 16,-2-17 4-16,-4-17 2 16,0-21-19-16,0-3 7 15,0-15-15-15,-10-31 5 16,4-15 17-16,6-5-37 15,0-2 11-15,25 6 26 16,15 14-25-16,9 18 12 16,1 13 15-16,-2 17 9 15,-5 0-22-15,-14 39 11 16,-13 10 11-16,-16 14 14 16,0 8 28-16,-32-6 6 0,-18-4 9 15,-9-11 7-15,-6-18 27 16,-4-11-80-16,7-21-2 15,11 0 30-15,8-25-39 16,16-17-60-16,27-29-117 16,7 8-373-16,25 4-769 0</inkml:trace>
  <inkml:trace contextRef="#ctx0" brushRef="#br0" timeOffset="5961">2335 2587 2564 0,'0'0'312'0,"0"0"-312"16,0 0-9-16,193-94 9 16,-117 49 58-16,2-9-58 15,7-4-54-15,-9-7-27 16,-11-2 28-16,-22 2 26 15,-24 6 0-15,-19 6 18 16,0 14 9-16,-26 11 66 16,-13 10 92-16,-4 18-49 15,-2 0-12-15,-2 20 22 16,4 30-38-16,8 12-53 16,13 15 6-16,5 8-22 0,11 7 9 15,6-4-21-15,0-3 0 16,0-1-4-16,0-18 4 15,0-9-26-15,0-10 25 16,0-23-21-16,0-13 21 16,0-11-77-16,0-3 16 15,29-29 47-15,13-15-60 16,17-3-59-16,4 2-35 16,-1 4 48-16,-3 15 88 15,-10 16-19-15,-4 13 52 16,-8 0 60-16,-5 33 87 15,-5 12-3-15,-12 2-34 16,2 2-47-16,-3-5-10 0,1-7-53 16,1-13-42-1,18-22-183-15,-5-2-471 0,-3 0-815 0</inkml:trace>
  <inkml:trace contextRef="#ctx0" brushRef="#br0" timeOffset="6690">3611 2587 2031 0,'0'0'556'0,"0"0"-474"16,0 0 165-16,0 0 18 0,0 0-73 16,-182-9-170-1,136 16 2-15,13 6 17 0,7 14-40 16,16 6 5-16,10 7-6 15,0 4-22-15,7 4 22 16,22-6-84-16,10-11-46 16,1-14 9-16,5-10-90 15,-2-7 9-15,-4-15 33 16,-7-25 54-16,-1-2 108 16,-15 1 7-16,-3 8 92 15,-10 13 100-15,-3 8 27 16,0 12-27-16,0 0-80 15,0 30-55-15,4 5 13 16,2 3-70-16,11-3 1 16,6-8-15-16,3-13-31 0,7-9-39 15,-1-5 15-15,7-19-28 16,-2-16 29-16,-2-12-35 16,-2 1 91-16,-4 2 11 15,-6 16 2-15,-6 16 32 16,-7 12 46-16,-7 6-2 15,-3 38 23-15,0 11-78 16,0 6 16-16,0-1 10 16,0-3-48-16,0-16 1 15,0-11-2-15,0-19 8 16,0-11-11-16,0-9 4 16,0-32-33-16,12-12 9 15,5-14-23-15,6-8-34 16,10 5 31-16,-1 5 7 15,5 18 42-15,-7 18-30 0,-1 20 31 16,-6 9 88 0,-7 14-6-16,-7 33 9 0,-6 13-22 15,-3 11-12-15,0-6 22 16,0 0-59-16,0-10-20 16,0-8 17-16,11-11-17 15,15-14-6-15,7-9-45 16,-1-13-60-16,2 0 27 15,-9-9-188-15,1-21-13 16,2-2-79-16,3-12 10 0,-5 7-219 16,2 6-202-16</inkml:trace>
  <inkml:trace contextRef="#ctx0" brushRef="#br0" timeOffset="7221">4712 2746 409 0,'0'0'758'16,"0"0"-427"-16,0 0-56 15,0 0 16-15,0 0 65 16,0 0-66-16,0 0-103 15,117-101-21-15,-117 99-28 16,0 2-75-16,-6 0-2 16,-17 0-13-16,-6 15-24 15,-10 14 48-15,-1 16-53 16,-2 10 44-16,2-2 18 16,12 6-33-16,8 0-24 15,12-11-16-15,8-8-7 16,3-11-2-16,34-13-47 0,8-13-22 15,8-3 37-15,4-19-57 16,-6-18-21-16,-2-10-7 16,-13-11 58-16,-7-7 54 15,-4 4-15-15,-13 9 21 16,-6 11 66-16,-6 11 27 16,0 15 16-16,0 15-18 15,0 0-16-15,-6 27 3 16,0 19-57-16,0 19 2 15,6 8 29-15,0 11-41 16,0 2-11-16,9 6 2 16,16 1 11-16,9 4-1 15,-5-2-12-15,1-4 0 16,-10-2 6-16,-11-9-6 16,-9-9-10-16,-6-12-4 0,-31-11 14 15,-11-8-1-15,-8-17 1 16,-4-9 0-16,1-14 8 15,1 0-8-15,8-26 0 16,15-13 0-16,8-7 0 16,24-20-12-16,3-10-31 15,30-10-46-15,62-52-37 16,-7 21-359-16,-6 10-630 0</inkml:trace>
  <inkml:trace contextRef="#ctx0" brushRef="#br0" timeOffset="7659">3537 2003 1204 0,'0'0'841'0,"0"0"-518"15,0 0-3-15,0 0 38 16,0 0-123-16,0 0-111 16,0 0-25-16,79 127-84 15,-31-127-6-15,12 0-9 16,-1-25-51-16,3-27-208 15,-16 11-445-15,-18 4-499 0</inkml:trace>
  <inkml:trace contextRef="#ctx0" brushRef="#br0" timeOffset="7786">4044 1767 1200 0,'0'0'1118'0,"0"0"-802"16,0 0-110-16,0 0-139 15,213 134-67-15,-151-108-679 0</inkml:trace>
  <inkml:trace contextRef="#ctx0" brushRef="#br0" timeOffset="8542">6267 2546 1631 0,'0'0'518'0,"0"0"-353"15,0 0 144-15,0 0 52 16,0 0-138-16,0 0-121 16,0 0-56-16,-161-78-28 15,102 78-9-15,1 13-1 16,8 11-8-16,11 8 4 16,16 0-4-16,17 9-27 15,6-6-9-15,3 4-13 16,30-7 30-16,16-2-80 15,7-3 48-15,10-6 18 16,2-1-48-16,0-6 12 16,-9 4 32-16,-5-1 37 15,-19 5 10-15,-13-2-2 0,-14 8 31 16,-8-3 97-16,-20 2-72 16,-30-4 4-16,-8-2-26 15,-7-4-17-15,6-7 1 16,13-10-26-16,13 0-44 15,27-12-71-15,6-13-404 16,0-3-347-16</inkml:trace>
  <inkml:trace contextRef="#ctx0" brushRef="#br0" timeOffset="8873">6627 2651 314 0,'0'0'1936'0,"0"0"-1685"16,0 0-90-16,0 0 92 16,0 0-81-16,0 156-160 15,6-123-6-15,25-5-6 16,7-11-64-16,9-3-34 16,-2-11 55-16,1-3-48 15,-7 0 15-15,-13-30-5 16,-9-2 81-16,-11-11 2 15,-6 1 28-15,0-5 69 16,0 8 25-16,-12 1 11 16,-8 9-11-16,-3 5-67 0,-4 6-31 15,1 7-26-15,-6 1-104 16,-1 10-172-16,-4 0-58 16,-11 0-152-16,5 10-25 15,10 1-521-15</inkml:trace>
  <inkml:trace contextRef="#ctx0" brushRef="#br0" timeOffset="9032">6627 2651 1159 0,'-36'-170'527'16,"66"144"-399"-16,-1-4 69 15,8 4 105-15,-3 8-66 16,0 3-99-16,2 6-78 16,-7 9-59-16,2 0-16 15,-6 0-289-15,1 29-87 0,0 1-157 16,-6-6-292-1</inkml:trace>
  <inkml:trace contextRef="#ctx0" brushRef="#br0" timeOffset="9104">6998 2451 999 0,'0'0'706'0,"0"0"-307"16,0 0 122-16,0 0-160 15,216-174-129-15,-106 113-182 16,-14 10-50-16,-11 8-553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1:42.75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11 389 1405 0,'0'0'575'0,"0"0"-376"0,0 0-22 16,0 0 4-16,0 0 22 16,0 0-61-16,-20 0-87 15,20 0-12-15,6-7 8 16,14-6-6-16,9-6 28 15,4 2-71-15,7 1 2 16,2 6 9-16,4 3-12 16,0 7-2-16,-4 0-5 15,-9 0 6-15,-7 27 15 16,-17 15-15-16,-9 8-11 16,0 9 10-16,-12 5 2 0,-24-2-10 15,-7-3 9 1,1-9 0-16,-1-12 18 0,4-12-18 15,7-10 0-15,9-14-6 16,6-2 13-16,14 0-16 16,3-19 9-16,3-21-66 15,37-7-43-15,15-9-122 16,17 0-86-16,3-1-35 16,4 5 57-16,-11 5 85 15,-9 8 210-15,-16 11 3 16,-20 4 158-16,-10 9-17 15,-13 8 97-15,0 6 47 16,0 1-11-16,-22 0-62 0,-15 14-92 16,-2 26-22-1,-4 6 28-15,4 13-69 0,10 6-2 16,6-4-8-16,9-5-31 16,14-9 14-16,0-8-27 15,6-10-6-15,28-8 0 16,11-10-2-16,15-11-67 15,38-5-100-15,-16-25-494 16,-10-6-897-16</inkml:trace>
  <inkml:trace contextRef="#ctx0" brushRef="#br0" timeOffset="601">1991 0 1594 0,'0'0'366'16,"0"0"-234"-16,0 0 81 15,-200 132 20-15,112-70-64 16,-17 6-39-16,-3 3-37 16,3-3 4-16,14-9 29 15,22-11-62-15,23-14-10 0,23-10-25 16,20-7-22-1,3-2 29-15,6 3-23 0,28 3-7 16,8-2 24-16,7 9-30 16,10 5-1-16,0 1 1 15,0 5 0-15,-7 1 9 16,1 5-3-16,-7-4-5 16,-7-3 5-16,-4-7-6 15,-4-5-6-15,5-12-94 16,-7-5-229-16,-3-9-410 0</inkml:trace>
  <inkml:trace contextRef="#ctx0" brushRef="#br0" timeOffset="1156">2292 413 1547 0,'0'0'918'16,"0"0"-750"-16,0 0-142 15,0 0 115-15,0 0 76 16,0 0-88-16,0 0-54 16,8 141-59-16,-2-82-15 15,11 0 8-15,11-7-3 16,12-10-12-16,8-15-40 15,12-19-43-15,-1-8-48 0,-4-17-25 16,-5-25 21-16,-14-8 68 16,-10-5 68-16,-9 1 5 15,-14 8 103-15,-3 8 30 16,0 7 79-16,0 14-76 16,0 9-8-16,-8 8-16 15,2 0-79-15,3 31 16 16,-3 28-23-16,1 24-7 15,5 18 41-15,0 33-58 16,11 34 8-16,18-5 22 16,7-18-13-16,-2-22 27 15,-15-34-46-15,-3-1 0 16,-9-3-9-16,-7-29 20 0,-10-24-11 16,-33-19 4-16,-13-13 4 15,-5-22 14-15,-1-34-22 16,0-26 0-16,8-18 30 15,12-9-30-15,19-7-1 16,17 5-26-16,6 11-54 16,75-11-21-16,3 34-349 15,8 10-573-15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1:45.38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135 404 1542 0,'0'0'300'0,"0"0"-174"16,0 0-47-16,0 0 68 15,0 0 111-15,0 0-48 16,-28 249-116-16,13-135 9 0,-4 5-30 16,-1-4-36-1,3-14 18-15,0-17-55 0,8-19 0 16,2-23 10-16,4-23-10 16,3-15 0-16,0-4 0 15,0-32 2-15,0-27-10 16,6-27-13-16,21-37 3 15,-1-46 0-15,3 7 18 16,-6 16-4-16,1 18 3 16,-6 44 2-16,9 3 73 15,5 4-42-15,2 25 9 16,5 16 46-16,7 16-53 16,13 11-1-16,6 7-27 15,14 2 0-15,6 0 15 16,0 0-21-16,0 4-25 0,-13 12-7 15,-7 10-154-15,-22 1-185 16,-21-5-333-16</inkml:trace>
  <inkml:trace contextRef="#ctx0" brushRef="#br0" timeOffset="215">141 824 317 0,'0'0'2059'0,"0"0"-1777"15,0 0-231-15,0 0 61 0,0 0 78 16,0 0-90-16,241-9-100 16,-142-15-6-16,45-6-103 15,-22 11-450-15,-17-3-554 0</inkml:trace>
  <inkml:trace contextRef="#ctx0" brushRef="#br0" timeOffset="466">1483 0 2336 0,'0'0'326'0,"0"0"-207"15,0 0-56-15,-223 210 141 16,115-27 18 0,-13 56-119-16,10 24-62 0,29-19 46 15,33-59-45-15,30-61-5 16,19-42-31-16,0-19-4 16,12-4-4-16,27-12-119 15,46-28-137-15,-6-19-366 16,-7 0-622-16</inkml:trace>
  <inkml:trace contextRef="#ctx0" brushRef="#br0" timeOffset="740">1467 1012 2311 0,'0'0'361'15,"0"0"-245"-15,0 0 9 16,0 0 88-16,0 0-81 16,0 0-28-16,0 0-65 15,133 53-3-15,-76-11-15 16,-1 3-7-16,-2 4 37 16,3-5-51-16,-1 1 0 15,-8-11-20-15,-5-5 4 16,-4-5-94-16,-10-3-229 15,-9-3-495-15,-6-12-1242 0</inkml:trace>
  <inkml:trace contextRef="#ctx0" brushRef="#br0" timeOffset="958">2042 918 2232 0,'0'0'496'0,"0"0"-369"15,0 0 87-15,0 0-16 16,0 0-58-16,-173 126-24 16,111-51-83-16,-3 4 4 15,-4 0-31-15,-1 2-4 0,10-15-4 16,10-13-40 0,21-15-79-16,29-25-92 0,0-13-502 15,6 0-471-15</inkml:trace>
  <inkml:trace contextRef="#ctx0" brushRef="#br0" timeOffset="1270">2322 396 1423 0,'0'0'1062'16,"0"0"-824"-16,0 0-140 0,0 0 116 16,0 0-30-1,0 0-76-15,0 0-3 0,91 192-90 16,-46-86 3-16,4 13 57 16,-2 6-50-16,-1 5 5 15,-14-3-29-15,-16 0-1 16,-16-8 15-16,-6-8-15 15,-36-14-51-15,-11-21 7 16,4-20-71-16,6-35-87 16,15-18-430-16,11-3-652 0</inkml:trace>
  <inkml:trace contextRef="#ctx0" brushRef="#br0" timeOffset="1694">3892 499 1877 0,'0'0'353'15,"0"0"-222"-15,0 0 119 16,0 0 78-16,0 0-147 0,0 0-101 16,-229 191 16-16,121-102-61 15,-9 3 1-15,9-8 14 16,12-6-40-16,25-17-10 16,24-13-1-16,27-18 1 15,20-10 0-15,0-8 0 16,25-7 0-16,20-1 17 15,14-2-17-15,7 2 0 16,5-2-1-16,2 7 2 16,4 2-2-16,-1 5 1 15,-1 1 0-15,-5-1-9 16,-2 0 9-16,11 2-87 0,-20-6-217 16,-21-6-484-16</inkml:trace>
  <inkml:trace contextRef="#ctx0" brushRef="#br0" timeOffset="2318">3248 1616 2343 0,'0'0'603'15,"0"0"-536"-15,0 0 33 16,0 0 88-16,0 0-40 16,0 0-19-16,0 0-86 0,193 62-14 15,-122-50-29-15,14-1-9 16,37 2-54-16,-20-4-557 16,-14-3-2106-16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1:48.39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41 484 1731 0,'0'0'494'0,"0"0"-323"0,0 0 11 15,0 0 0-15,0 0-52 16,0 0 45-16,-6 222-109 15,6-107-39-15,0 2 25 16,0-1-35-16,0-7 1 16,0-15-17-16,0-21 7 15,0-18 4-15,-3-24-12 16,-5-18 0-16,5-13 13 16,-3-23-13-16,0-36-11 15,6-23-18-15,0-23 28 0,0-43-26 16,0-47 24-16,0 16 3 15,0 16 7 1,0 40-7-16,3 52 12 0,6 12 19 16,8 12-2-16,3 29 37 47,12 18-65-32,10 0 10-15,18 12 44 0,9 11-46 0,9 3 4 0,10-4-13 0,5-7 0 0,-5-7-11 16,-9-5 7-16,-14-3-83 15,-19 0-28-15,-24 0-195 16,-19 4-352-16,-3 0-705 0</inkml:trace>
  <inkml:trace contextRef="#ctx0" brushRef="#br0" timeOffset="205">41 979 2203 0,'0'0'327'0,"0"0"-223"0,0 0-17 15,0 0 90-15,230-47-40 16,-132 18-103-16,2 4-23 16,5 0-11-16,11-3-148 15,-25 9-430-15,-26 1-1629 0</inkml:trace>
  <inkml:trace contextRef="#ctx0" brushRef="#br0" timeOffset="483">1370 0 2278 0,'0'0'364'16,"0"0"-285"-16,0 0 92 16,-82 166 72-16,17-33-89 15,2 2-42-15,-5 16-70 16,6-1 18-16,16-20-28 0,1 5-25 16,14-11 20-1,19-18-27-15,12-20-70 0,0-26-49 16,35-20-234-16,12-23-429 15,-4-17-1259-15</inkml:trace>
  <inkml:trace contextRef="#ctx0" brushRef="#br0" timeOffset="930">1443 759 1914 0,'0'0'715'15,"0"0"-591"-15,0 0-82 16,0 0 196-16,0 0-48 0,0 177-126 16,0-116-19-1,6 1-44-15,20-6-1 0,10-8-4 16,7-16-54-16,2-15-35 16,1-17-132-16,-4 0 33 15,-8-36 60-15,-8-7 73 16,-13-7 59-16,-13 0 37 15,0 8 73-15,0 11 72 16,-13 9-36-16,-4 16 3 16,2 6-24-16,1 12-79 15,5 39-16-15,4 13 1 16,5 16-10-16,0 11 11 16,0 3-32-16,0 6 0 0,14-1 9 15,0 0-9-15,-5-16 0 16,-6-12-7-16,-3-22 7 15,0-20 37-15,-26-16-37 16,-13-13 0-16,-7 0 26 16,1-39-20-16,5-13 3 15,14-19-9-15,19-12-26 16,20-50-32-16,33 16-284 16,10 10-614-16</inkml:trace>
  <inkml:trace contextRef="#ctx0" brushRef="#br0" timeOffset="1171">2078 201 2400 0,'0'0'372'15,"0"0"-290"-15,0 0 41 16,0 0 98-16,161 220-26 15,-99-105-123-15,-4 10-21 16,1 14 15-16,-10-1-32 16,-7 1-14-16,-9-7-20 15,-16-2-39-15,-23 33-93 16,-30-37-588-16,-21-20-1826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1:54.53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2711 0,'0'0'519'0,"0"0"-469"15,0 0-40-15,0 0-10 16,0 0-41-16,0 0-646 16,0 0-474-16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1:54.63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1644 0,'0'0'994'16,"0"0"-750"-16,0 0-49 0,0 0-180 15,0 0-15 1,0 0-1236-16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1:51.24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349 481 1925 0,'0'0'477'0,"0"0"-314"15,0 0-91-15,0 0 90 0,0 0 49 16,0 0-112-16,0 0-24 16,-23 206-6-16,20-107-21 15,0 14 49-15,0 2-77 16,0 0-19-16,-4-9 25 16,4-15-20-16,-3-19-6 15,2-20-6-15,1-22-77 16,3-30-72-16,0 0-429 15,0-30-424-15</inkml:trace>
  <inkml:trace contextRef="#ctx0" brushRef="#br0" timeOffset="398">0 551 1901 0,'0'0'278'0,"0"0"-141"15,0 0-33-15,0 0 73 16,0 0 28-16,0 0-58 16,0 0-81-16,176-126 34 15,-111 111-55-15,8 9 4 16,2 6 16-16,4 0-35 16,3 21-9-16,-3 20-10 15,-5 15-5-15,-9 5 26 16,-2 8-32-16,-10 7 0 15,-11 3 10-15,-13 7-9 16,-12 3 7-16,-14 5-8 16,-3-3 1-16,-3-3 20 0,-26-10-21 15,-14-13 0-15,-10-9 21 16,-12-16-7-16,-11-9 11 16,-6-16-2-16,-9-9-1 15,3-6 41-15,9 0-63 16,14-21 0-16,16-10 2 15,19 1-2-15,30-17-72 16,36 11-178-16,13-4-683 0</inkml:trace>
  <inkml:trace contextRef="#ctx0" brushRef="#br0" timeOffset="840">1233 1026 2179 0,'0'0'468'16,"0"0"-380"-16,0 0-70 16,0 0 87-16,0 0 67 15,0 0-131-15,0 0-26 47,102 41 9-47,-60-39-23 0,8 2-1 0,-1-4-14 0,3 0-10 0,1-4 15 0,-5-18-38 16,-8-8-28-1,-14-5 37-15,-16-4-2 0,-10-5 27 16,0-4-1-16,-33 4 14 16,-2 8 14-16,-8 8-13 15,-4 16 23-15,2 12 63 16,2 15-14-16,7 41 9 15,7 18-11-15,12 14-10 16,11 4 20-16,6-2-66 16,0-10-8-16,26-15 22 15,11-15-29-15,8-17-2 16,4-22-31-16,4-11-46 16,29-32-69-16,-14-22-208 15,-12-1-293-15</inkml:trace>
  <inkml:trace contextRef="#ctx0" brushRef="#br0" timeOffset="1097">1266 373 2150 0,'0'0'367'0,"0"0"-291"15,0 0-30-15,0 0 160 16,193-138-58-16,-130 106-90 16,-10 9-16-16,-14 13-42 15,-10 10-19-15,-15 0-71 0,-8 25-32 16,0 4-31-16,0-2-114 16,24-12-81-16,-4-7-152 15,0-8-795-15</inkml:trace>
  <inkml:trace contextRef="#ctx0" brushRef="#br0" timeOffset="1237">1927 101 955 0,'0'0'878'0,"0"0"-521"16,0 0-98-16,0 0 15 15,0 0-11-15,0 0-99 16,0 0-27-16,144-24-100 16,-101 32-19-16,7-8-3 15,8 0-15-15,31-23-156 16,-14-9-340-16,-13 2-667 0</inkml:trace>
  <inkml:trace contextRef="#ctx0" brushRef="#br0" timeOffset="1939">2841 878 2004 0,'0'0'307'15,"0"0"-257"-15,0 0-13 16,0 0 21-16,170-82-5 16,-81 26-20-16,12-12-33 0,4-9 0 15,-9-5-3-15,-22-4 3 16,-21-2 16-16,-33 9-7 15,-20 8 9-15,0 15 148 16,-30 17 4-16,-16 20 26 16,-7 19-69-16,-5 0-47 15,-1 43 20-15,3 25-90 16,7 26 7-16,13 16 28 16,10 13-29-16,6 3-4 15,4 8-11-15,3-8-1 16,0-8 0-16,-1-14-4 0,5-26-55 15,-2-25 23 1,8-26-15-16,0-27-1 0,3-3 3 16,0-47-5-16,11-15 24 15,18-8-69-15,13-4-12 16,4 9 80-16,7 18 11 16,-4 16 14-16,-4 26-1 15,-5 8 7-15,-4 21 107 16,-4 29-9-16,-2 15-21 15,-4 4 23-15,3-8-60 16,1-8-29-16,5-20-11 16,5-19-10-16,7-14-8 47,-2-14-97-32,1-34-74 1,-7-8 46-1,-7-6 35-15,-12 7 68 0,-6 14 40 0,-11 20 16 0,-3 19 144 16,0 2-61-16,0 37-23 0,0 22 44 0,-6 9-32 0,-2 2-22 0,8-5-45 0,0-10-15 16,0-10-6-16,11-18-8 15,18-24-126-15,-7-3-215 16,-5 0-532-16</inkml:trace>
  <inkml:trace contextRef="#ctx0" brushRef="#br0" timeOffset="2093">3801 593 2268 0,'0'0'603'16,"0"0"-564"-16,0 0 3 15,0 0 62-15,0 0-104 16,0 0-327-16,0 0-667 0</inkml:trace>
  <inkml:trace contextRef="#ctx0" brushRef="#br0" timeOffset="2701">4053 976 2074 0,'0'0'387'0,"0"0"-296"0,0 0-74 16,0 0 70-16,0 0-22 15,0 0-48-15,0 0 5 16,219 11-22-16,-167-11 0 15,-2-5-1-15,-14-13-36 16,-21-5 22-16,-12-5-27 16,-3-3 38-16,-6 0 4 15,-30 5 19-15,-2 8 77 16,-12 13 51-16,1 5 15 16,1 5 10-16,5 32-81 15,10 12-38-15,10 7 11 16,17 6-43-16,6 3-21 15,6-7 0-15,33-10 0 0,16-13-1 16,18-20-77 0,9-15-55-16,6 0-47 0,0-33 60 15,-9-14-102-15,-14-6 29 16,-19 4 141-16,-16 5 52 16,-15 12 76-16,-11 10 121 15,-4 19 85-15,0 3-85 16,-4 18-94-16,-8 23-33 15,2 9-11-15,10 6 20 16,0-3-79-16,3-9 0 16,33-9-1-16,10-17 1 15,4-18-43-15,5 0-4 16,-2-32-29-16,-8-21 43 16,-8-9-39-16,-8-5 50 15,-7 4 21-15,-8 13 2 0,-11 16 37 16,-3 19 41-16,0 15 5 15,0 15 9-15,0 31-68 16,-3 16 23-16,-5 6 11 16,5-1-38-16,3-8-21 15,0-13-39-15,0-15-66 16,17-28-36-16,-6-3-386 16,-8-3-429-16</inkml:trace>
  <inkml:trace contextRef="#ctx0" brushRef="#br0" timeOffset="2928">4226 551 2270 0,'0'0'347'15,"0"0"-258"-15,0 0-2 16,0 0 100-16,0 0-38 15,207-153-119-15,-158 133-28 16,-10 4 20-16,-10 12-22 16,-6 4-100-16,-4 0-238 15,1 0-410-15,-3 0-1141 0</inkml:trace>
  <inkml:trace contextRef="#ctx0" brushRef="#br0" timeOffset="3086">4917 101 1687 0,'0'0'525'0,"0"0"-340"0,0 0 67 16,0 0-7-16,0 0-100 15,0 0-58-15,0 0-87 16,157 119-89-16,-157-42-158 16,-17-5-450-16,2-7-1269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1:55.85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65 341 1798 0,'0'0'520'0,"0"0"-336"15,0 0 4-15,0 0-11 16,0 0-12-16,-43 179-7 16,34-66-77-16,4 10-9 15,2 10-44-15,3-9 8 16,0-9 8-16,0-21-44 16,0-17 0-16,0-24 10 0,0-20-4 15,0-18-12-15,0-15 2 16,0 0-4-16,0-19-7 15,0-31-39-15,0-22 1 16,8-16 26-16,-2-20-26 16,-6-35-4-16,0 12 18 15,0-12 39-15,0 11-18 16,0 35 18-16,0 6 0 16,9 29 39-16,15 20-12 15,8 23 8-15,14 13-22 16,7 6-1-16,12 2 20 15,4 21-32-15,-1 11 0 16,-1 2 18-16,-9 7-18 0,-13 7 0 16,-18 8 0-1,-24 5 0-15,-3 8 37 0,-42-5-37 16,-20-1 0-16,-11-10-1 16,1-21 1-16,7-13-20 15,20-21-39-15,28-9-112 16,14-28-302-16,3-5-479 0</inkml:trace>
  <inkml:trace contextRef="#ctx0" brushRef="#br0" timeOffset="274">1463 0 2143 0,'0'0'361'16,"0"0"-222"-16,-144 153 98 15,85-67 5-15,10 40-92 16,7 41-56-16,11 43-47 16,15-13-8-16,13-38-17 15,3-50-4-15,3-44 11 16,30-2-29-16,16-6-45 15,49-21-45-15,-7-24-226 0,-9-12-515 16</inkml:trace>
  <inkml:trace contextRef="#ctx0" brushRef="#br0" timeOffset="574">2107 292 2223 0,'0'0'601'15,"0"0"-463"-15,0 0-81 16,0 0 122-16,0 0 17 0,0 0-94 16,135 173-55-1,-72-91 35-15,2 9-31 0,3 3-18 16,-2-5 18-16,-1-9-40 15,-6-13 5-15,-10-14-16 16,-10-15-38-16,-8-14 2 16,-12-15-141-16,4-9-181 15,-11-21-433-15,2-8-1057 0</inkml:trace>
  <inkml:trace contextRef="#ctx0" brushRef="#br0" timeOffset="836">2959 176 2184 0,'0'0'539'0,"0"0"-446"16,0 0 122-16,0 0 5 15,0 0-88-15,-229 204-36 94,141-114-63-94,-14 10 4 0,-6 3-35 16,0-4-2-16,16-16 0 0,20-11-9 0,27-22-96 0,37-20-87 0,8-13-374 0,0-14-416 0</inkml:trace>
  <inkml:trace contextRef="#ctx0" brushRef="#br0" timeOffset="1201">3813 214 2160 0,'0'0'387'15,"0"0"-292"-15,0 0 151 16,0 0 50-16,0 0-177 0,0 0-60 16,-202 130-41-1,120-68 20-15,6-3-17 0,7-4-21 16,21-7 21-16,14-13-21 16,22-5 0-16,8-7 3 15,4-2-1-15,10-7-2 16,22 3 1-16,8 2-1 15,5-2 19-15,2 2-19 16,5 0 0-16,1 6-7 16,-1 2 7-16,4-1-41 15,3 0-87-15,7 0-114 16,-15-5-511-16,-20-6-1416 0</inkml:trace>
  <inkml:trace contextRef="#ctx0" brushRef="#br0" timeOffset="1407">3208 994 2295 0,'0'0'370'0,"0"0"-274"16,0 0 4-16,0 0 140 15,0 0-52-15,167 81-111 16,-95-70-57-16,7 1-20 15,35-3-24-15,-19-4-228 16,-13-5-798-16</inkml:trace>
  <inkml:trace contextRef="#ctx0" brushRef="#br0" timeOffset="1870">4242 551 2227 0,'0'0'381'15,"0"0"-271"-15,0 0-56 16,0 0 137-16,0 0-55 16,0 0-101-16,187 63-26 15,-161-18-9-15,-12 7 13 16,-14 9 46-16,0 1-58 15,-17-1 5-15,-19-8 17 0,-1-9-22 16,8-15-1-16,10-13-51 16,13-16-41-16,6-4-75 15,22-37-115-15,30-20-42 16,18-10 55-16,7-9 9 16,-4 7-8-16,-14 8 268 15,-21 14 4-15,-13 16 258 16,-16 11 92-16,-9 16 158 15,0 8-143-15,-3 0-123 16,-23 17-125-16,-8 25-43 16,-2 13 21-16,4 14 37 15,5-3-76-15,12 4-39 16,12-12 18-16,3-8-38 0,6-12-1 16,33-8-50-1,16-16-61-15,47-14-39 0,-14-20-345 16,-9-12-481-16</inkml:trace>
  <inkml:trace contextRef="#ctx0" brushRef="#br0" timeOffset="2122">4858 117 2293 0,'0'0'571'15,"0"0"-534"-15,0 0 188 0,0 0-1 16,173 141-80 0,-91-64-12-16,10 11-70 0,-1 15 10 15,-2 6 34-15,-14 6-65 16,-20 3-19-16,-24-3-22 16,-28-3-2-16,-3-6-5 15,-69 16-181-15,-4-32-368 16,-1-21-1128-16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2:00.01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74 491 1154 0,'0'0'1138'16,"0"0"-920"-16,0 0-153 15,0 0 129-15,0 149 62 16,-4-55-111-16,-12 15-90 16,1 8 19-16,1-4-46 15,0-2 8-15,11-12 6 16,0-16-42-16,3-20 0 15,0-18 0-15,0-21-7 16,0-22-5-16,-3-2 9 16,3-29-32-16,0-30 4 15,0-23-21-15,0-22 34 0,0-37-6 16,0-37 10 0,0-31 1-16,9 25 13 0,5 48 0 15,6 54 10-15,-1 50-10 16,10 7 22-16,11 13-8 15,16 12-7-15,9 0 44 16,10 42-30-16,11 8-19 16,-5 12 18-16,-2 6-19 15,-14 3-2-15,-22-4 1 16,-24 4 0-16,-19-3 12 16,-23-4-10-16,-45-5-2 15,-23-6 24-15,-11-18-23 16,1-12-1-16,8-21-5 0,21-2-19 15,24-21-16-15,45-50-182 16,3 6-412-16,20 0-1304 16</inkml:trace>
  <inkml:trace contextRef="#ctx0" brushRef="#br0" timeOffset="295">1512 0 2242 0,'0'0'274'0,"0"0"-128"0,0 0 30 0,-224 195 117 0,139-24-67 0,-3 53-112 16,12 18-55-16,25-15 40 15,25-54-41-15,21-58-23 16,5-33-13-16,0-17-22 16,28-2-9-16,10-4-60 15,12-11-54-15,32-25-125 16,-14-21-497-16,-6-2-628 0</inkml:trace>
  <inkml:trace contextRef="#ctx0" brushRef="#br0" timeOffset="640">1875 156 2543 0,'0'0'380'0,"0"0"-309"15,0 0 57-15,0 0 103 16,0 0-111-16,0 0-24 16,121 190-47-16,-69-87-16 15,-2 15 47-15,2 11-38 0,7 7 1 16,3-4 8 0,6-4-31-16,5-14-2 0,-1-14-18 15,-4-18 0-15,-9-20-12 16,-10-20 8-16,-13-19-43 15,-7-15-32-15,-9-8-68 16,3-10-17-16,-4-53-316 16,1 5-287-16,-9-7-1306 0</inkml:trace>
  <inkml:trace contextRef="#ctx0" brushRef="#br0" timeOffset="903">2765 260 2147 0,'0'0'358'0,"0"0"-236"0,0 0 142 16,0 0-16-16,0 0-92 16,-120 168-62-16,47-74-35 15,-18 9 26-15,-17 4-34 16,-5-2-13-16,6-7-10 15,12-13-22-15,20-17-12 16,18-15 2-16,25-18-64 16,13-11-32-16,19-6-141 15,0-6-448-15,0-10-606 0</inkml:trace>
  <inkml:trace contextRef="#ctx0" brushRef="#br0" timeOffset="1299">3971 322 2000 0,'0'0'350'0,"0"0"-255"16,0 0 52-1,0 0 205-15,-195 139-129 0,101-80-122 16,-8 2-56-16,3-2 8 16,14-5 13-16,20-8-42 15,23-8-9-15,25-1-6 16,17-11-9-16,0 0 0 15,33-3 0-15,20-3 0 16,5 5 5-16,15 0-4 16,-2-6-1-16,5 4 0 15,-7-2-37-15,-10-4-52 16,-10 8-204-16,-16-11-570 0,-21-1-1216 16</inkml:trace>
  <inkml:trace contextRef="#ctx0" brushRef="#br0" timeOffset="1485">3059 1088 2673 0,'0'0'357'0,"0"0"-281"16,0 0-59-16,0 0 134 15,0 0-13-15,230 107-123 16,-148-90-15-16,59-5-60 15,-24-4-175-15,-12-4-673 0</inkml:trace>
  <inkml:trace contextRef="#ctx0" brushRef="#br0" timeOffset="1997">4487 788 2433 0,'0'0'478'16,"0"0"-463"-16,0 0 34 15,0 0 185-15,0 0-86 16,0 149-88-16,14-90-47 16,14-2-12-16,9-8 10 15,8-10-11-15,4-17-47 0,7-20-39 16,0-2-90-16,-4-35-45 15,1-18 7-15,-10-16 98 16,-14-4 92-16,-10 2 24 16,-16 9 59-16,-3 12 104 15,0 18 44 1,-9 17 10-16,-11 15-72 0,4 9-69 16,2 38 17-16,8 20-37 15,3 15-4-15,3 16-23 16,0 7-8-16,6 8 7 15,24 8-5-15,5 0 4 16,8-1 40-16,-4-7-67 16,-5-11 18-16,-18-15-18 15,-16-20 0-15,-7-20 12 0,-42-20-10 16,-16-21 4-16,-11-6 3 16,-1-18-2-16,4-29-14 15,13-15 13-15,21-12-7 16,21-8 1-16,18-8-21 15,0 4-54-15,91-39-100 16,-3 22-489-16,3 15-1094 0</inkml:trace>
  <inkml:trace contextRef="#ctx0" brushRef="#br0" timeOffset="2263">5328 239 1872 0,'0'0'1034'15,"0"0"-989"-15,0 0-3 16,0 0 199-16,170 172-45 16,-94-80-64-16,15 43-48 15,-1 32 9-15,-19-8 0 16,-22-12-30-16,-26-19-2 15,-23-26-10-15,0 14-51 16,-9 5-24-16,-70 11-87 16,4-33-174-16,-7-24-901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1:59.24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710 0 1803 0,'0'0'383'0,"0"0"-219"0,0 0 53 15,-218 182 36-15,125-117-54 16,2 3-112-16,6-4-23 15,9-5 13-15,24-9-32 16,19-6-17-16,21-8-28 16,12-7 1-16,0-1 22 15,22 1-23-15,18-2 0 16,12-6 17-16,7 4-17 16,9-7 0-16,5 0-9 0,1-3-5 15,-1-1 14-15,-4 4-114 16,-18 6-220-1,-11-4-407-15,-24-2-1290 0</inkml:trace>
  <inkml:trace contextRef="#ctx0" brushRef="#br0" timeOffset="199">0 992 2230 0,'0'0'527'16,"0"0"-477"-16,0 0 56 16,0 0 164-16,0 0-150 15,200 95-71-15,-112-80-33 0,65-11-16 16,-20 2-119-16,-16-6-646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2:06.0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2920 1194 1842 0,'0'0'552'0,"0"0"-484"16,0 0 79-16,0 0 92 16,0 0-84-16,0 0-71 15,0 0-26-15,160-121-16 16,-124 121 29-16,-7 0-55 0,-2 29-10 15,-12 15 24 1,-7 8-30-16,-8 13 6 0,0 0-6 16,0 2 1-16,-11-13-12 15,-1-9 11-15,-1-12-22 16,2-14 22 0,8-19-26-16,3 0 20 0,0-34-51 15,3-16-12-15,30-22 30 16,10-1-77-16,13-4 11 15,-1 4 38-15,4 11 3 16,-9 13 58-16,-15 9 6 16,-9 19 74-16,-19 12 91 15,-7 9 4-15,0 0-25 16,-16 42-37-16,-21 11-50 16,2 15 11-16,2 9-14 0,10-1-20 15,10-2 19 1,13-15-49-16,0-6 4 0,22-21-16 15,28-10-31-15,67-22-42 16,-12-22-197-16,0-17-702 0</inkml:trace>
  <inkml:trace contextRef="#ctx0" brushRef="#br0" timeOffset="-1401">504 377 1088 0,'0'0'903'16,"0"0"-665"-16,0 0-136 0,0 0 3 15,0 0 96-15,0 0-98 16,-3 6-69-16,32-3 59 15,7-3-28-15,13 0-9 16,7 0 32-16,9 0-48 16,10 6-13-16,14-6-3 15,15 0-15-15,14 0 17 16,13 0-26-16,36-17 0 16,36-11 14-16,33 2-13 15,-21 2-2-15,-43 9-12 16,-52 7 1-16,-27 8-6 15,7 0 7-15,15 0 8 0,13 0-6 16,-4 0 15 0,-5 0-12-16,1-3 6 0,4-3 0 15,1-6 3-15,2 0-3 16,1-1 0-16,-1-3 8 16,-2 4-7-16,-7 0-1 15,-10 4 0-15,-3 4 0 16,-6 2 0-16,-8 2 0 15,5 0 0-15,-5 0 21 16,0 0-20-16,2 0 5 16,-2 0-6-16,-3 0 0 15,4 0 14-15,3 0-14 16,3-7 0-16,4 1 16 16,-8 2-15-16,-3-3 0 15,-12 7-1-15,-10 0 0 0,-7 0 36 16,0 0-36-1,0 0 0-15,8 0 36 0,2 0-24 16,7 0 1-16,3 0-13 16,0-2 0-16,-2-8 19 15,-1 2-19-15,0-1 0 16,-8 6 1-16,-5 3-1 16,-7 0 0-16,-6 0-14 15,-7 0 14-15,-4 0 16 16,-2 3-16-16,-8 0-1 15,1 3-12-15,-7 0 14 16,-6-6-2-16,-10 0 0 0,-4 0 1 16,0 0 54-1,-3 0-42-15,0 0-6 0,5 0 44 16,4 0-41-16,2 0 1 16,3 0-9-16,2 0-1 15,7 0 38-15,0 0-38 16,7 0 0-16,4 0 7 15,8 0-6-15,1 0-1 16,-1 0 21-16,1 0-20 16,-10 0 28-16,-2 0-29 15,-5 0 0-15,-3-6-3 16,-1 3 10-16,-2 0-11 16,-3 0 4-16,-3 3 0 15,-10-3 6-15,-4 3-6 16,-3 0-30-16,-7 0-90 0,-16 0-849 15</inkml:trace>
  <inkml:trace contextRef="#ctx0" brushRef="#br0" timeOffset="-608">3040 161 1743 0,'0'0'469'0,"0"0"-305"15,0 0-42-15,0 0 125 16,0 0 43-16,0 0-136 16,0 0-87-16,-3 0 12 15,3 0-38-15,0 0 2 16,0 13-1-16,0 16-15 15,8 9 36-15,-5 9-55 16,-3 4-7-16,3 4-2 0,3 14-82 16,0-16-299-16,2-8-816 0</inkml:trace>
  <inkml:trace contextRef="#ctx0" brushRef="#br0" timeOffset="649">4910 0 1452 0,'0'0'497'0,"0"0"-192"16,0 0-29-16,0 0-2 15,0 0-11-15,0 0-168 16,0 0-5-16,-17 88-8 15,17-34-24-15,0 1-8 16,0 1-37-16,11-1-13 16,2 16-31-16,2-15-288 15,-4-5-755-15</inkml:trace>
  <inkml:trace contextRef="#ctx0" brushRef="#br0" timeOffset="3264">4949 869 2056 0,'0'0'475'0,"0"0"-406"16,0 0-32-16,0 0 124 16,0 0 35-16,0 0-101 15,0 133 13-15,0-75-55 16,6 4-7-16,5 1 18 0,-2-8-49 16,11-4-7-16,3-14-8 15,10-13 1-15,6-15-13 16,10-9-5-16,7-6-27 15,3-32 11-15,-4-12-20 16,-2-10 13-16,-13-1 11 16,-11-4 29-16,-10 12 29 15,-10 0 19-15,-9 21 7 16,0 6 29-16,0 11-9 16,-3 15-3-16,-6 0-30 15,-1 35-20-15,-2 30 20 16,4 14-42-16,2 21 0 0,3 10 15 15,3 7-15-15,0 2 0 16,0-5 0-16,14 1 1 16,-5-18 16-16,-6-2-17 15,-3-26 0-15,0-6 15 16,-26-13-13-16,-20-18 28 16,-10-11-5-16,-9-6-1 15,-1-9 36-15,4-6-39 16,14 0-20-16,11-15 50 15,17-22-41-15,17-18-10 16,3-19-1-16,82-70-59 16,0 14-69-16,6-1-603 0</inkml:trace>
  <inkml:trace contextRef="#ctx0" brushRef="#br0" timeOffset="4954">255 174 603 0,'0'0'1150'15,"0"0"-944"-15,0 0-162 16,0 0 143-16,0 0 59 15,0 0-142-15,-68 123-20 0,48-87 1 16,-3-3 8-16,-4-5 19 16,1 5-64-16,0-3-3 15,3 2-3-15,4 1-42 16,2-4 0-16,11-2-20 16,6-7-79-16,9-17-118 15,27-3-305-15,1 0-258 0</inkml:trace>
  <inkml:trace contextRef="#ctx0" brushRef="#br0" timeOffset="5199">572 142 1824 0,'0'0'527'0,"0"0"-456"15,0 0 13-15,0 0 88 16,0 0-23-16,-95 191-104 16,69-145-29-16,0 2-12 15,0 2-3-15,6-11-1 16,4-10 0-16,7-4-55 16,9-13-67-16,0-12-155 15,18 0-231-15,9 0-633 0</inkml:trace>
  <inkml:trace contextRef="#ctx0" brushRef="#br0" timeOffset="5420">818 228 1798 0,'0'0'517'0,"0"0"-411"16,0 0 107-16,-79 172 30 15,46-109-107-15,1-9-66 16,2 0-64-16,7-12 6 16,6-8-12-16,5-12-3 15,9-8-101-15,3-14-150 16,9 0-253-16,11-2 113 0</inkml:trace>
  <inkml:trace contextRef="#ctx0" brushRef="#br0" timeOffset="5627">1184 274 1696 0,'0'0'590'0,"0"0"-446"16,0 0 5-16,-121 150 121 15,89-103-91-15,5-1-98 16,4-6-77-16,8-2-4 0,7-11-54 15,8-13-112-15,0-14-159 16,17 0-215-16,6 0-325 16</inkml:trace>
  <inkml:trace contextRef="#ctx0" brushRef="#br0" timeOffset="5826">1420 247 1719 0,'0'0'628'0,"0"0"-522"16,0 0 22-16,0 0 130 15,-78 180-81-15,51-130-100 0,7-11-77 16,8-7-22-16,9-9-93 16,3-13-197-16,6-9-276 15,14-1-357-15</inkml:trace>
  <inkml:trace contextRef="#ctx0" brushRef="#br0" timeOffset="6018">1810 194 1737 0,'0'0'574'0,"0"0"-465"16,0 0 98-16,0 0 47 15,-102 175-117-15,79-138-68 16,4-3-69-16,13-9-75 16,6-7-149-16,6-15-335 0,13-3-223 15</inkml:trace>
  <inkml:trace contextRef="#ctx0" brushRef="#br0" timeOffset="6235">2202 85 1633 0,'0'0'678'15,"0"0"-517"-15,0 0-60 16,0 0 183-16,-111 189-126 16,79-136-95-16,5-5-41 0,7-11-22 15,11-7-50-15,6-13-138 16,3-13-144-16,17-4-160 15,2 0-316-15</inkml:trace>
  <inkml:trace contextRef="#ctx0" brushRef="#br0" timeOffset="6431">2393 142 1670 0,'0'0'565'0,"0"0"-377"15,0 0 0-15,0 0 88 0,-99 151-61 16,66-109-122-16,7-2-65 16,7-5-28-16,2-5-23 15,14-11-53-15,3-1-189 16,0-18-236-16,26 0-9 16,1-6-1199-16</inkml:trace>
  <inkml:trace contextRef="#ctx0" brushRef="#br0" timeOffset="6622">2776 83 1647 0,'0'0'578'0,"0"0"-409"0,0 0 45 16,0 0 94-1,-138 164-133-15,109-123-115 0,9-8-60 16,9-7-37-16,11-7-149 15,0-10-91-15,8-7-270 16,7-2-32-16</inkml:trace>
  <inkml:trace contextRef="#ctx0" brushRef="#br0" timeOffset="6753">2779 280 1570 0,'0'0'372'0,"0"0"-272"16,0 0-63-16,0 0-37 16,0 0-535-16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7:54.93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506 514 1713 0,'0'0'354'0,"0"0"-219"16,0 0-5-16,0 0 69 15,0 0-57-15,0 0 17 16,-19-23-90-16,19 13-30 16,0 2-15-16,12-8-14 15,15 2-2-15,11 1 1 16,9 9-3-16,5 1-6 15,7 3 0-15,0 0 12 16,-10 13 5-16,-6 14-16 16,-13 9 4-16,-21 5 18 15,-9 6-8-15,-3 4-15 0,-40 2 1 16,-10-7 11 0,-4-8 17-16,-3-8-16 0,15-12 40 15,8-11 11-15,18-6-43 16,13-1 18-16,6 0-39 15,0 0 0-15,0 0-1 16,28 0-38-16,9 0 39 16,11 0 0-16,9 0-16 15,0 22-8-15,0 13 10 16,-4 6 7-16,-11 11 7 16,-13 6-6-16,-18 0 6 15,-11 4 15-15,-11-6 1 16,-31-7-16-16,-10-6 32 15,-7-15 19-15,-11-10 13 16,1-6-37-16,4-12 13 0,3 0-4 16,13 0-36-16,10-24-1 15,19-1-125-15,20-29-224 16,6 10-371-16,24-3-593 0</inkml:trace>
  <inkml:trace contextRef="#ctx0" brushRef="#br0" timeOffset="608">1085 15 1751 0,'0'0'303'0,"0"0"-184"16,0 0 69-16,0 0-16 16,0 0-11-16,-179-11-52 15,139 11-37-15,-2 0-29 16,-1 0-16-16,1 0 25 16,-4 2 39-16,-7 11-83 15,-3 2 25-15,-6 5-5 16,-7 10 5-16,-2 11 11 15,-5 12-7-15,2 8 17 0,4 10 12 16,12 6-60 0,11 5-3-16,15 4 16 0,15 14-10 15,11 10-1-15,6 7-7 16,0 1 5-16,15-1 17 16,19-7-23-16,5-8-1 15,4-7 1-15,9-2 0 16,4-13 0-16,9-2-19 15,14-16 19-15,12-12 13 16,17-22-13-16,16-12 0 16,15-16-1-16,2-6-5 15,-1-34-28-15,-8-14 8 16,-15-11 26-16,-19-11-21 16,-26-10 20-16,-19-9 1 15,-21-14 40-15,-15-35-2 16,-17-44 11-16,0 10-49 0,-10 16 19 15,-20 31 46-15,-6 44-58 16,-7 5 11-16,-9 8 23 16,-4 31-41-16,-29 43-18 15,14 3-140-15,3 26-584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2:21.88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114 116 1872 0,'0'0'304'0,"0"0"-214"15,0 0-79 1,0 0 117-16,0 0 76 0,0 0-146 16,-79 176-58-1,63-130-6-15,4-6-40 0,7-1-31 16,5-5-143-16,0-10-63 15,0-6-75-15,8-12-1245 0</inkml:trace>
  <inkml:trace contextRef="#ctx0" brushRef="#br0" timeOffset="231">596 95 1726 0,'0'0'358'0,"0"0"-265"16,0 0-43-16,0 0 175 15,-79 157-40-15,56-117-88 16,3-1-96-16,4-5-1 16,2-1 0-16,5-7-59 15,6-7-83-15,3-13-141 16,0-6-49-16,0 0-1187 0</inkml:trace>
  <inkml:trace contextRef="#ctx0" brushRef="#br0" timeOffset="456">1010 36 1618 0,'0'0'209'0,"0"0"-143"16,0 0-59-16,0 0 30 15,-91 157 68-15,78-122-105 16,7-5-7-16,-1-5-53 16,7-1-50-16,-3-12-188 15,3-6-1227-15</inkml:trace>
  <inkml:trace contextRef="#ctx0" brushRef="#br0" timeOffset="690">1270 0 1460 0,'0'0'206'0,"0"0"-157"16,0 0 24-16,0 0 63 16,0 0 7-16,0 0-68 15,-59 163-74-15,53-127-1 16,6-4 0-16,0-9-132 16,0-4-228-16</inkml:trace>
  <inkml:trace contextRef="#ctx0" brushRef="#br0" timeOffset="928">1509 107 1600 0,'0'0'271'0,"0"0"-202"15,0 0-26-15,0 0 213 0,0 0-83 16,0 0-109-16,0 0-52 16,-52 166-12-16,38-137-94 15,8-3-179-15,6-6-215 16,0-5-1088-16</inkml:trace>
  <inkml:trace contextRef="#ctx0" brushRef="#br0" timeOffset="1159">1712 110 1624 0,'0'0'321'16,"0"0"-230"-16,0 0 3 0,0 0 144 15,0 0-84-15,0 0-91 16,0 0-62-16,-62 142-1 16,59-124-113-16,-2-5-254 15,2-4-1622-15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2:21.3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99 0 1709 0,'0'0'284'16,"0"0"-181"-16,0 0-61 16,0 0 115-16,0 0 27 15,-39 189-134-15,22-152-40 16,0 5-10-16,5-2-20 15,5-6-78-15,0-3-164 16,7-6-76-16,0-13-1208 0</inkml:trace>
  <inkml:trace contextRef="#ctx0" brushRef="#br0" timeOffset="240">649 6 1629 0,'0'0'260'0,"0"0"-158"16,0 0 89-16,0 0 75 16,-53 164-65-16,33-112-141 15,5-6-35-15,1-1-8 0,1-6-17 16,6-5 0-16,4-3-99 15,3-11-170-15,0-6-111 16,0-14-1258-16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2:20.9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115 0 1631 0,'0'0'290'16,"0"0"-127"-16,0 0-11 0,0 0 16 15,-99 179-81 1,87-143-87-16,8-1-32 0,4 1-193 16,0-11-133-16,16-4-1075 0</inkml:trace>
  <inkml:trace contextRef="#ctx0" brushRef="#br0" timeOffset="228">665 68 1750 0,'0'0'289'0,"0"0"-211"15,0 0 8-15,0 0 47 16,-59 182-64-16,52-135-69 15,4-9-134-15,3 3-61 16,0-10-50-16,0-11-530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2:20.1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139 10 1490 0,'0'0'309'0,"0"0"-201"15,0 0-39-15,0 0 128 16,0 0-2-16,0 0-79 0,-77 167-18 16,77-147-51-1,0-3 0-15,0-9-4 0,0 1-28 16,-3-5 10-16,-5 0-25 15,2 5 13-15,-4-1-13 16,1 8-88-16,2 2-154 16,-3 11-122-16,7-3-244 15,-3-6-832-15</inkml:trace>
  <inkml:trace contextRef="#ctx0" brushRef="#br0" timeOffset="275">516 0 1685 0,'0'0'370'15,"0"0"-219"-15,0 0-30 16,0 0 84-16,0 0-47 16,-71 180-106-16,57-138-33 15,-1-4-19-15,4 2-34 16,5 5-97-16,6-10-225 16,0-11-290-16</inkml:trace>
  <inkml:trace contextRef="#ctx0" brushRef="#br0" timeOffset="520">972 80 1669 0,'0'0'348'15,"0"0"-257"-15,0 0 3 16,0 0 81-16,0 0-76 16,-69 170-99-16,59-140-21 15,10-2-99-15,0 3-54 16,0-14-169-16,3-4-1400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2:35.21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515 454 535 0,'0'0'847'0,"0"0"-563"15,0 0-69-15,0 0 6 16,0 0 42-16,0 0-89 16,-30-24-64-16,30 24-16 0,-3 0-33 15,3 9 8-15,0 11 28 16,-3 7-50-16,0 6-1 15,-5 7 12 1,-1 11-5-16,-2 5 7 0,-1 0-33 16,2 3 6-16,0-6-2 15,0-7-31-15,1-10 0 16,-2-10 0-16,2-8-12 16,0-9-24-16,9-9-140 15,0-3-356-15,0-18-363 0</inkml:trace>
  <inkml:trace contextRef="#ctx0" brushRef="#br0" timeOffset="559">767 413 1971 0,'0'0'354'0,"0"0"-236"16,0 0 48-16,0 0 41 15,0 0-51-15,0 0-105 16,43 152-23-16,-31-99 35 16,2 1-53-16,2-8 7 0,-4-1-13 15,5-13 5 1,3-16 11-16,-3-12-14 0,-2-4-6 16,2-10 21-16,-1-32-8 15,1-17-8-15,0-15-5 16,-5-5 6-16,-2 1 1 15,-4 12-7-15,1 13-46 16,-4 17-59-16,1 21-273 16,-4 7-699-16</inkml:trace>
  <inkml:trace contextRef="#ctx0" brushRef="#br0" timeOffset="866">1352 26 1936 0,'0'0'576'0,"0"0"-459"15,0 0 56-15,0 0 78 16,0 0-42-16,0 0-136 15,0 0-36-15,135 160 49 16,-83-95-52-16,-2 9 1 0,-5 10-17 16,-13 8-17-1,-15 6 49-15,-17 7-50 0,-17-3-27 16,-37 2 5-16,-39 20-116 16,11-30-183-16,8-20-600 15</inkml:trace>
  <inkml:trace contextRef="#ctx0" brushRef="#br0" timeOffset="1931">292 20 1128 0,'0'0'278'16,"0"0"-95"-16,0 0-21 15,0 0-34-15,0 0 15 0,0 0-32 16,0 0-6 0,-46-20 12-16,33 20-31 0,-4 0-20 15,-3 20-2-15,0 10-19 16,-5 11 50-16,2 15-56 16,-3 15 13-16,0 8 47 15,-1 13-29-15,7 8-2 16,5 4-3-16,4-2-29 15,11-2 21-15,0-8-57 16,43 20-6-16,13-28-49 16,0-15-591-16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2:42.52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37 452 1810 0,'0'0'664'0,"0"0"-488"16,0 0-115-16,0 0 136 0,0 0 5 15,0 0-126-15,0 182-50 16,0-108 2-16,0 5-11 16,-3 1 23-16,0-6-39 15,3-7 8-15,-3-15 3 16,3-16-12-16,0-12-19 16,-5-15-7-16,5-9-23 15,0-9 20-15,0-39-34 16,0-16 26-16,11-20 36 15,-2-20-35-15,-6-4 22 16,2-9 13-16,-5 6 1 16,0 10 11-16,0 19 15 15,0 24 40-15,0 16 25 0,12 21-59 16,7 10-11 0,12 9-3-16,11 2-11 0,10 0 14 15,10 0-20-15,10 0-1 16,4 0 0-16,-1 0-34 15,-3 0-23-15,-10 0-90 16,-16 13-214-16,-16 2-276 16,-24 3-494-16</inkml:trace>
  <inkml:trace contextRef="#ctx0" brushRef="#br0" timeOffset="204">0 731 1923 0,'0'0'465'16,"0"0"-367"-1,0 0 32-15,0 0 62 0,0 0-31 16,0 0-99-16,198 7-55 16,-127-25-7-16,5 0-1 15,18-5-218-15,-15 4-458 16,-16 2-1336-16</inkml:trace>
  <inkml:trace contextRef="#ctx0" brushRef="#br0" timeOffset="504">1241 0 1585 0,'0'0'753'16,"0"0"-545"-16,0 0-107 62,0 0 132-62,-159 167-24 0,103-81-93 0,-1 15-7 0,6 10-69 0,5 2-10 0,10-4 51 0,13-6-66 16,12-11 6-16,11-10-21 15,0-17-35-15,14-15 14 0,19-11-110 16,33-21-118-16,-7-8-138 16,-4-10-363-16</inkml:trace>
  <inkml:trace contextRef="#ctx0" brushRef="#br0" timeOffset="758">1323 569 2357 0,'0'0'491'15,"0"0"-409"-15,0 0 63 16,0 0 77-16,0 0-129 16,0 0-71-16,108 195 29 0,-55-136-50 15,9 3 23-15,7-4 12 16,-4 2-36-16,-3-14 0 15,-8-1-12-15,-12-21-86 16,-10-6-17-16,-6-18-193 16,-10 0-335-16,-8-3-174 0</inkml:trace>
  <inkml:trace contextRef="#ctx0" brushRef="#br0" timeOffset="972">1833 602 1920 0,'0'0'546'0,"0"0"-402"16,0 0 132-16,0 0-20 0,-74 156-120 15,32-91-19-15,-15 2-89 16,-8 7-14-16,-3-3 34 16,-5-6-48-16,8-6-48 15,13-7-50-15,12-16-87 16,21-3-152-16,13-13-465 15,6-11-1112-15</inkml:trace>
  <inkml:trace contextRef="#ctx0" brushRef="#br0" timeOffset="1241">2155 130 1438 0,'0'0'1093'0,"0"0"-880"15,0 0-93-15,0 0 84 16,0 0 20-16,120 209-114 16,-80-123-36-16,2 10-41 15,-2 5 3-15,-4 6 63 16,-19 2-99-16,-17 2-15 15,0-5-8-15,-82 46-109 16,3-29-154-16,-3-20-703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2:41.75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39 849 1635 0,'0'0'323'16,"0"0"-96"-16,0 0-71 16,0 0 73-16,0 0-9 15,0 0-96-15,-39 0-20 16,39-3-67-16,0-1-28 16,0 2 36-16,16-4-44 15,10 0 19-15,11-15-6 16,8-6-13-16,14-14-2 15,7-9 0-15,5-12-71 0,5-8-42 16,-2-7-95-16,-11-3 27 16,-13 7 38-16,-18-1 103 15,-16 9 30-15,-12 9 22 16,-4 10 1-16,0 9 81 16,0 11 57-16,-10 9-23 15,-9 11-4-15,-12 6-47 16,-1 8 27-16,-7 39-79 15,-4 18-18-15,1 18 51 16,2 12-45-16,7 4 3 16,4 4-15-16,9 1 0 15,4 2 23-15,10-6-23 0,0-3 0 16,6-4-5 0,0-9 5-16,0-13-9 15,6-12-28-15,13-18-11 16,7-15 21-16,8-14-99 0,0-12 11 15,9 0 47 1,4-31-37-16,-1-17 29 0,-1-11-9 16,-2-10 39-16,-4-1 36 15,-2 5-5-15,-15 15 15 16,-9 21 88-16,-10 23 19 16,-3 6 15-16,0 29-55 15,-9 27-4-15,-8 12 28 16,5 3-77-16,4-6-13 15,8-11 21-15,0-10-22 16,11-16-21-16,21-13-3 0,4-15-45 16,7-6 56-1,5-35-69-15,2-18-9 0,2-12 61 16,-7-3-1-16,-5 9 20 16,-7 12 3-16,-10 21 8 15,-9 17 85-15,-8 15-34 16,-6 3 0-16,0 34 37 15,0 9-43-15,-6 4-17 16,-8-4-21-16,0-4-6 16,8-10 11-16,0-11-12 15,3-9-7-15,-1-6-5 16,4-6 12-16,0 0-11 16,0-12-32-16,4-17 7 15,15-9 23-15,8-7-16 16,5 0-31-16,4 5 43 0,4 7-9 15,-1 14 21-15,-4 19 4 16,-1 0 2-16,-12 6 45 16,-2 25-32-16,-11 7 16 15,-1 4 21-15,-8-6-23 16,0-7-5-16,0-9-23 16,0-13 0-16,0-7 40 15,0 0-29-15,0-13-10 16,0-22 8-16,3-9-8 15,13-2-2-15,7-8-10 16,9 6 11-16,8 7-9 16,5 12 9-16,8 10 0 0,4 9 23 15,-6 10 32-15,-5 10 0 16,-7 24 2-16,-8 13 0 16,-9 5 18-16,-9-1-63 15,-6-4-12-15,-4-5 8 16,-3-11-8-16,0-6-60 15,0-5-169-15,-10-14-309 16,-10-4-340-16</inkml:trace>
  <inkml:trace contextRef="#ctx0" brushRef="#br0" timeOffset="191">969 451 2448 0,'0'0'471'0,"0"0"-471"16,0 0-53-16,0 0-62 16,0 0-766-16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2:44.44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54 1787 0,'0'0'533'16,"0"0"-410"-16,0 0-39 15,0 0 73-15,0 0-17 0,0 0-15 16,0 0-48-1,137 79-37-15,-87-38-21 0,-5 4 26 16,1-5-45-16,-4 2-1 16,-2-1-8-16,-1-8-73 15,-1-1-146-15,9-2-244 16,-12-13-127-16,-7-11-1075 0</inkml:trace>
  <inkml:trace contextRef="#ctx0" brushRef="#br0" timeOffset="203">499 107 1652 0,'0'0'390'16,"0"0"-266"-16,0 0 53 0,0 0 1 16,0 0-54-16,0 0-75 15,-176 187-34-15,128-122 3 16,2-1-18-16,4-12 0 15,8-8-1-15,11-17-78 16,23-19-109-16,0-8-149 16,0 0-344-16</inkml:trace>
  <inkml:trace contextRef="#ctx0" brushRef="#br0" timeOffset="724">680 368 1699 0,'0'0'358'16,"0"0"-258"-16,0 0 20 16,173 7 28-16,-100-7-71 15,5 0-35-15,1-7-40 16,3 7 17-16,-11-4 3 15,-9-1-22-15,-15 5 0 16,-15-1 12-16,-15 1 6 16,-14-7 44-16,-3-2 56 15,0-3-15-15,-23-8-30 0,-10 0-19 16,-2-5 13 0,-5 2-11-16,4 5-13 0,4-2 32 15,5 5-45-15,7 6-7 16,11 3 14-16,6 3-30 15,3 3-13-15,0 0 6 16,0 0-1-16,26 0-13 16,10 3 14-16,4 12 0 15,5 7-7-15,1-3 4 16,-1 2-18-16,-5 4 6 16,-7-7 8-16,-7 4-10 15,-9-2 17-15,-11-1 0 16,-6-6 12-16,0 6-6 0,-17-2-12 15,-15 8-6 1,-1-8-31-16,-4 0-50 16,8-2-179-16,16-6-61 0,7-2-162 15,6-7-598-15</inkml:trace>
  <inkml:trace contextRef="#ctx0" brushRef="#br0" timeOffset="1320">2275 101 2011 0,'0'0'271'0,"0"0"-187"15,0 0 114-15,-131 156-19 16,89-112-87-16,-5-3-65 15,9-8-19-15,-2-7 68 16,7-14-46-16,1-9-18 16,1-3 40-16,3-3-43 15,5-23 9-15,9-6-18 16,8-7 0-16,6-6-6 16,0 4 6-16,17 3-36 15,9 2 36-15,6 7-19 16,1 9 8-16,3-2 10 15,2 11 1-15,2 9 7 0,2 2-7 16,-2 0 0 0,2 0 54-16,-5 13-35 0,-8 15-13 15,-2 5 7 1,-7-2-12-16,-2 9 31 0,6 0-32 16,-4-7 0-16,6-1 14 15,0-3-7-15,3-5-13 16,4-12 6-16,3-4 0 15,-1-8 14-15,2 0-14 16,2-14-15-16,-2-12 3 16,2-7 12-16,-7-5-1 15,-6-4-8-15,-6-2 9 16,-10 2 15-16,-10 4-9 16,0 5 13-16,-30 2 55 15,-22 6-37-15,-13 8-4 0,-8 8-33 16,-1 9-2-16,14 0-5 15,21 17-224-15,22 2-652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2:47.94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99 543 1659 0,'0'0'695'16,"0"0"-531"-16,0 0-92 0,0 0 77 15,0 0 27-15,0 0-46 16,0 0-122-16,179-27-7 16,-114 21 27-16,0 0-28 15,-2 6-11-15,-1 0-196 16,-12 12-405-16,-24 9-696 0</inkml:trace>
  <inkml:trace contextRef="#ctx0" brushRef="#br0" timeOffset="208">0 832 2322 0,'0'0'360'0,"0"0"-272"0,0 0 63 16,0 0 1-16,0 0-86 15,209-13-34-15,-137 13-32 16,36-2-127-16,-13-2-416 16,-10 4-1243-16</inkml:trace>
  <inkml:trace contextRef="#ctx0" brushRef="#br0" timeOffset="620">1273 439 1866 0,'0'0'318'16,"0"0"-195"-16,0 0 102 15,0 0-54-15,0 0-71 16,0 0-41-16,0 0-49 16,186-154-8-16,-149 102 10 0,-8-1-1 15,-2 0 76 1,-12 8-11-16,-1 14 38 0,-11 0 6 16,0 18-26-16,-3 6 4 15,0 7-25-15,0 0-32 16,0 36 28-16,-9 17-69 15,-8 20 35-15,-6 13 4 16,4 8-18-16,2-4-8 16,8 3-13-16,-2-10-15 15,8-3-15-15,0 10-178 0,3-19-370 16,0-12-847-16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2:50.33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121 1072 1681 0,'0'0'364'0,"0"0"-279"16,0 0-41-16,0 0 131 15,0 0-83-15,0 0-49 0,0 0 9 16,170-105-45-16,-113 53 16 16,2-3-23-16,6-4-11 15,4-6 9-15,-4 6-85 16,-9-6-8-16,-10 11 71 16,-10 5-11-16,-19 8 24 15,-11 0 10-15,-6 8 2 16,0 1 30-16,-6 6-15 15,-14 1 43-15,-3 11 47 16,-4-2-54-16,4 10 4 16,0 6 7-16,1 0-35 0,-1 28 32 15,3 18-54 1,0 21-6-16,1 17 46 0,5 8-37 16,2 8 11-16,1 3-2 15,8-11-17-15,0-8 36 16,3-11-37-16,0-8-14 15,0-4-3-15,14-21-10 16,5-2-12-16,4-11-15 16,3-12-22-16,0-12 31 15,7-3-66-15,2-6-15 16,5-33 63-16,-4-5-18 16,1-3 25-16,-9 6 22 15,-5 3 34-15,-6 4-16 16,-6 16 35-16,-11 5 16 15,0 13 131-15,0 0-38 0,0 0-29 16,0 14-66-16,-11 16-33 16,8 3 23-16,0-1-23 15,3-5 0-15,0-6-14 16,12-17 14-16,15-4-29 16,5 0-22-16,8-29-10 15,5-11 61-15,5-14-33 16,2 1-1-16,1-6 33 15,-4 7 1-15,-13 13 0 16,-10 17 11-16,-9 18-10 16,-14 4 61-16,-3 0-38 15,0 32 21-15,0 7 10 16,0 7-30-16,0-7 5 16,-3-4-25-16,-2-12 2 0,5-8-7 15,0-9 0-15,0-6 0 16,0 0-9-16,17-6 9 15,6-26-9-15,7-8 2 16,2-6 2-16,7 0-11 16,1 7 7-16,-1 0 1 15,-2 25-1-15,-14 8 9 16,-14 6-1-16,-6 20 0 16,-3 25 1-16,0 1 31 15,0 6-29-15,-3-6-2 16,0-12 31-16,0-9-15 15,3-10-3-15,0-15-12 16,0 0 10-16,0 0 45 0,0-28-56 16,0-12 0-16,0-3 22 15,19-5-21-15,7-5-1 16,3 8-2-16,5 4 2 16,2 16 36-16,-1 6-35 15,1 19 42-15,-2 0 42 16,-8 20-13-16,-4 27-10 15,-5 16-15-15,-11 4-8 16,5-2 39-16,-5-6-57 16,0-14-14-16,5-10 19 15,1-9-25-15,1-9 1 16,-4-8-2-16,8-2-66 16,0-7-104-16,0-12-441 15,-8-9-541-15</inkml:trace>
  <inkml:trace contextRef="#ctx0" brushRef="#br0" timeOffset="263">983 545 2223 0,'0'0'490'0,"0"0"-470"16,0 0-20-16,0 0-237 15,0 0-828-15</inkml:trace>
  <inkml:trace contextRef="#ctx0" brushRef="#br0" timeOffset="776">39 1496 1807 0,'0'0'363'16,"0"0"-286"-16,0 0 116 16,0 0-2-16,0 0-61 15,0 0-40-15,119 171-74 16,-90-138 15-16,-2 1-26 16,-4-1-5-16,0-1-8 15,2-5-107-15,12-1-130 16,-8-8-127-16,-3-9-285 0</inkml:trace>
  <inkml:trace contextRef="#ctx0" brushRef="#br0" timeOffset="1013">345 1577 1435 0,'0'0'405'15,"0"0"-218"-15,0 0-84 16,0 0 111-16,0 0-46 0,0 0-86 16,0 0 10-16,-198 178-47 15,163-139 19-15,2-7-36 16,4 1-28-16,6-7 0 16,4-6-46-16,11 3-139 15,8-7-92-15,0-4-330 16</inkml:trace>
  <inkml:trace contextRef="#ctx0" brushRef="#br0" timeOffset="1577">617 1786 1810 0,'0'0'497'16,"0"0"-423"-16,0 0 17 15,0 0 47-15,0 0-37 16,0 0-38-16,212 0-62 16,-147-7-1-16,7 1 55 15,1-9-49-15,-8 10 3 16,-3-1-9-16,-13 6 0 15,-7 0 0-15,-11 0 0 16,-8 0 0-16,-11 0 8 16,-5 0-8-16,-7 0 0 15,0 0 24-15,-4-6-8 0,-22-6 25 16,-3-2-35 0,-4-5 30-16,-2-1 21 0,1 0-25 15,1-7 3-15,7 6-4 16,6 2-13-16,8 7 36 15,2-1-54-15,7 7 0 16,-1 6 26-16,4 0-26 16,0 0-12-16,7 0-5 15,15 19 17-15,9-1 0 16,-2 1 0-16,-1 4 0 16,0 0 2-16,-5-7-2 15,-4 2 0-15,-10-4-7 0,-1 3 7 16,-8-1 15-16,0 10-15 15,-8 6-63 1,-11-5-5-16,-1 6-111 0,14-7-39 16,6-8-155-1,0-10-314-15</inkml:trace>
  <inkml:trace contextRef="#ctx0" brushRef="#br0" timeOffset="1827">1787 1688 2227 0,'0'0'366'16,"0"0"-259"-16,0 0 70 15,0 0-4-15,0 0-59 16,0 0-99-16,0 0-9 15,125 8 6-15,-78-8-12 16,5 0 0-16,10-2-106 16,-10 2-204-16,-8 0-474 0</inkml:trace>
  <inkml:trace contextRef="#ctx0" brushRef="#br0" timeOffset="2409">2718 1516 1655 0,'0'0'268'16,"0"0"-128"-16,0 0 110 15,0 0-1-15,0 0-94 16,-85 160-98-16,52-136-20 16,-7-3 29-16,1-13-31 78,-1-3 28-63,9-5-12 1,5 0-21-16,6-19-14 0,9-8-16 0,11-11-7 0,0-4-5 0,0 4-37 0,20-1 19 0,6 4 6 16,7 9 15-16,1 3-3 0,-2 7 16 0,-2 10-4 0,-1 6 26 0,-3 0-2 0,-4 0 31 15,1 22-15-15,-3 1-22 16,0 6 23-16,-1 9-32 16,1-5 0-16,3 5-2 15,7-3 2-15,2-2-9 16,8-9 0-16,2-9 9 15,1-5-1-15,2-10-8 16,-2 0-12-16,-4-10 10 0,-2-17-29 16,-11-11 31-1,-10-4-7-15,-13-2 7 0,-3-4 22 16,-3 4-10-16,-33 3 24 16,-13 9 38-16,-13 10-47 15,-6 11 14-15,1 11-41 16,15 0-22-16,19 0-108 15,21 7-557-15</inkml:trace>
  <inkml:trace contextRef="#ctx0" brushRef="#br0" timeOffset="3090">3487 275 1928 0,'0'0'477'15,"0"0"-406"-15,0 0 41 16,0 0 81-16,-17 199-21 16,14-106-98-16,0 5 11 15,3-6-58-15,0-7-15 16,0-14 22-16,0-13-34 16,0-22 6-16,3-11-6 15,0-19-28-15,2-6 27 0,-5 0-62 16,0-19-16-16,0-27 4 15,0-6-29-15,0-15 11 16,0-17 7-16,0 0-1 16,0-4 55-16,3 5-16 15,6 9 48-15,1 21 27 16,3 7 50-16,3 15 32 16,7 8-20-16,3 10-5 15,10-4 36-15,4 9-81 16,5 2-17-16,6 0 26 15,0 0-47-15,5 6 10 16,-4 0-11-16,-2 0-37 16,-4 0-102-16,-1 26-160 0,-13 0-254 15,-12-1-636-15</inkml:trace>
  <inkml:trace contextRef="#ctx0" brushRef="#br0" timeOffset="3354">3497 677 1850 0,'0'0'588'16,"0"0"-447"-16,0 0-114 16,0 0 74-16,0 0 64 15,0 0-124-15,0 0-41 0,174 0-15 78,-83 0-63-78,-15-6-221 0,-11 6-565 16</inkml:trace>
  <inkml:trace contextRef="#ctx0" brushRef="#br0" timeOffset="3566">4469 120 1719 0,'0'0'664'15,"0"0"-550"-15,0 0-62 0,0 0 131 16,-147 168 62-16,105-74-85 16,2 9-101-16,4 12 4 15,10 0 10-15,9-4-16 16,11-4-15-16,6-14-42 15,0-14-1-15,20-14-38 16,36-13-145-16,-4-20-267 16,1-11-259-16</inkml:trace>
  <inkml:trace contextRef="#ctx0" brushRef="#br0" timeOffset="3829">4633 684 506 0,'0'0'1934'15,"0"0"-1621"-15,0 0-213 16,0 0 82-16,0 0-26 16,0 0-50-16,0 0-64 15,86 113-36-15,-58-68 57 16,6-4-50-16,-2 9-4 15,4-12-4-15,4 4-5 16,2-11-99-16,20-3-154 16,-10-14-441-16,-12-8-254 0</inkml:trace>
  <inkml:trace contextRef="#ctx0" brushRef="#br0" timeOffset="4033">5059 580 1521 0,'0'0'869'0,"0"0"-658"16,0 0-18-16,0 0 12 15,0 0-28-15,0 0-59 16,-170 170-75-16,121-98-26 16,-1-1-17-16,1-3-3 15,1-3-14-15,8-13-143 16,1-5-117-16,16-9-199 15,6-23-296-15</inkml:trace>
  <inkml:trace contextRef="#ctx0" brushRef="#br0" timeOffset="4341">5186 126 2046 0,'0'0'383'0,"0"0"-250"0,0 0-52 15,0 0 81 1,0 0 18-16,0 0-101 0,0 0-57 16,102 189 29-16,-62-116-51 15,-1 13 0-15,-4 5 40 16,-5 3-16-16,-13 9-7 15,-14 3-6-15,-3-3-10 16,-20-2-2-16,-19-10-69 16,2-17-22-16,5-18-50 15,13-21-166-15,8-23-323 0</inkml:trace>
  <inkml:trace contextRef="#ctx0" brushRef="#br0" timeOffset="4571">6093 651 2485 0,'0'0'384'0,"0"0"-315"15,0 0-42-15,0 0 58 16,0 0-3-16,187 0-82 15,-128 0-22-15,6 11-45 16,14 15-134-16,-16-2-450 16,-21 3-1399-16</inkml:trace>
  <inkml:trace contextRef="#ctx0" brushRef="#br0" timeOffset="4755">6014 1118 2758 0,'0'0'339'16,"0"0"-264"-16,0 0-15 15,0 0 23-15,214-13-51 16,-133-2-32-16,8 3-67 16,55 6-217-16,-21 6-434 15,-4 0-1422-15</inkml:trace>
  <inkml:trace contextRef="#ctx0" brushRef="#br0" timeOffset="5323">8035 76 1104 0,'0'0'790'0,"0"0"-596"15,0 0-28-15,0 0 89 16,0 0 9-16,0 0-50 16,0 0-111-16,-118-77-7 15,84 77-14-15,-3 8-43 16,-6 28 24-16,-4 15-18 16,-2 16-5-16,-4 18 26 15,5 18-57-15,-1 1 5 16,6 8 5-16,18 0-1 15,8-12-10-15,17-3-8 16,0-4 1-16,12-9 21 0,28-17-22 16,10-7 0-16,15-16-15 15,9-18 2-15,8-20 12 16,11-6-23-16,-2-32-12 16,0-27 36-16,-6-18-27 15,-9-11 27-15,-24-10 12 16,-22-13-4-16,-27-7 41 15,-3-14-20-15,-33 3-23 16,-22 3-6-16,-50 9-62 16,13 38-207-16,4 26-1029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7:57.12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478 700 1528 0,'0'0'169'0,"0"0"-118"16,0 0-4-16,0 0 23 0,0 0 119 16,23-153-68-16,-23 110-28 15,0 5 43-15,0-2-56 16,-20 1 30-16,-6 9 15 15,-4 10 19-15,-8 11 7 16,-6 9-114-16,-11 16-31 16,-7 30 12-16,0 19-6 15,0 8-12-15,8 7 0 16,19-7 6-16,22-2 4 16,13-15-10-16,6-8-16 15,41-13 15-15,8-18-116 16,10-17-11-16,8 0-4 15,-5-38 28-15,-6-15 86 0,-13-6-13 16,-13 5 31-16,-13 11 59 16,-12 13 13-16,-8 20 107 15,-3 10-19-15,0 0-87 16,0 21-21-16,0 28-52 16,0 6 0-16,0 10 28 15,0 0-28-15,26-9-16 16,13-11-64-16,36-22-238 15,-9-15-326-15,-8-8-1211 0</inkml:trace>
  <inkml:trace contextRef="#ctx0" brushRef="#br0" timeOffset="185">1209 776 1640 0,'0'0'225'0,"0"0"-60"15,0 0 14-15,12 162 86 16,-12-106-27-16,-23 2-156 16,-9 1-33-16,-4 2-49 15,-1-7-161-15,11-12-135 16,13-21-467-16</inkml:trace>
  <inkml:trace contextRef="#ctx0" brushRef="#br0" timeOffset="647">1807 0 2328 0,'0'0'374'16,"0"0"-360"-16,0 0 50 15,0 0 118-15,23 222-65 16,-13-128-33-16,0 3-83 15,6-2 17-15,4-7-10 16,-3-11-8-16,2-12-14 16,-6-12-19-16,-3-14-12 15,-4-18 27-15,-6-11-6 16,0-10 24-16,0 0 30 16,0-20-30-16,0-22-33 0,0-5 8 15,0-5-12-15,0 4 35 16,32 6-46-16,12 19 29 15,8 13 19-15,4 10-28 16,-1 4 11-16,-2 36 16 16,-8 6-4-16,-11 8 5 15,-19 7 73-15,-12-5-23 16,-3-6 18-16,-18-6-67 16,-29-8 39-16,-11-14 11 15,-12-6-24-15,5-16-4 16,3 0-10-16,10-12 28 15,16-21-41-15,19-5-60 16,17-15-193-16,30 9-337 16,13 3-425-16</inkml:trace>
  <inkml:trace contextRef="#ctx0" brushRef="#br0" timeOffset="860">2815 861 2230 0,'0'0'349'0,"0"0"-291"15,0 0-10-15,0 0 146 16,0 0-73-16,-42 153-65 0,-1-102-56 16,-5-1-7-1,1-6-107-15,4-19-214 16,14-10-402-16,16-15-1061 0</inkml:trace>
  <inkml:trace contextRef="#ctx0" brushRef="#br0" timeOffset="1143">3667 434 2235 0,'0'0'362'0,"0"0"-264"0,0 0 10 15,0 0 89 1,-183-36-20-16,126 55-41 0,6 30-91 16,4 16-14-16,18 12 1 15,15 0 7-15,14-7 9 16,34-8-48-16,37-12-1 15,34-18-50-15,72-32-93 16,-20 0-236-16,-22-32-494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6:03.36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990 376 1776 0,'0'0'343'0,"0"0"-259"16,0 0-23-16,0 0 173 0,0 0 40 15,0 0-69-15,20-65-96 16,-20 52-18-16,0-4 10 15,-6-7-52-15,-19-4 5 16,-7-9-3-16,-10-1-35 16,-14-1 32-16,-13 5-46 15,-10 4 11-15,-9 9 17 16,-10 15-15-16,-3 6 7 16,0 13-21-16,2 25 4 15,14 9 1-15,23 8-6 16,19 8-15-16,26 0 14 0,17 2-17 15,3 4 12 1,34 0 6-16,11 0-15 0,12 0 7 16,10-8-26-16,7-2 13 15,8-6-3-15,8-4-20 16,-2 4 43-16,-6-7-14 16,-9-2 15-16,-14 0-1 15,-19-8-1-15,-24-1-1 16,-16-6 3-16,-3-2 6 15,-33-1 42-15,-22-2-21 16,-18-1-1-16,-9-7 40 16,-3-8-54-16,-3-5 9 15,3-3 9-15,6 0-24 16,14 0 13-16,13 0-16 0,10-7 5 16,14-1-13-16,16-1 5 15,12 0-79-15,0-2-80 16,55-28-349-16,10 4-304 15,5-3-1169-15</inkml:trace>
  <inkml:trace contextRef="#ctx0" brushRef="#br0" timeOffset="466">1406 355 2343 0,'0'0'521'0,"0"0"-481"16,0 0-5-16,0 0 113 0,0 0-19 15,0 164-2-15,0-60-82 16,0 10-23-16,0 5 37 16,0-4-28-16,3-16-13 15,6-10-18-15,2-27 12 16,-5-21-18-16,0-17 6 15,-6-22 0-15,0-2 33 16,0-17-22-16,0-33-2 16,-3-32-9-16,-12-48 1 15,-5-50 6-15,6 8-7 16,8 21-20-16,2 34 14 0,4 50 6 16,0 5 0-1,0 12 0-15,4 17 6 0,11 16 23 16,10 8-29-16,13 3 0 15,15 6 3-15,18 0-3 16,19 0 0-16,4 0-1 16,11 0 7-16,0 0-7 15,-7-2 1-15,-13-4-54 16,-19 0 12-16,-21 0-120 16,-28 3-200-16,-14 3-329 15,-3 0-196-15</inkml:trace>
  <inkml:trace contextRef="#ctx0" brushRef="#br0" timeOffset="672">1480 696 2183 0,'0'0'354'0,"0"0"-264"0,0 0-58 16,0 0 129-16,0 0 11 15,233-30-130-15,-134 13-32 16,5 4-10-16,-5 0-1 16,6 13-85-16,-28 0-296 15,-24 0-404-15</inkml:trace>
  <inkml:trace contextRef="#ctx0" brushRef="#br0" timeOffset="884">1282 1221 1512 0,'0'0'1047'15,"0"0"-897"-15,0 0-142 16,0 0 71-16,0 0 123 16,0 0-72-16,238 39-37 15,-136-39-83-15,6 0-8 16,2 0-2-16,48-21-14 15,-33-1-308-15,-17 0-653 0</inkml:trace>
  <inkml:trace contextRef="#ctx0" brushRef="#br0" timeOffset="1254">2522 1047 2221 0,'0'0'162'0,"0"0"-144"16,0 0-18-16,173-208 120 16,-91 80-18-16,-13 5-87 15,-7-13-15-15,-6-1 29 0,-24 38 90 16,-1 8 87-16,-12 29-34 15,-7 29-61-15,-7 25 31 16,-2 8-89-16,-3 29-23 16,0 35 0-16,0 34 24 15,0 23 22-15,0 12-28 16,0-1-13-16,0-9 23 16,0-13-58-16,0-15 0 15,0-17 0-15,0-15-44 16,0-16-52-16,6-23-58 15,11-13-185-15,-5-11-608 0</inkml:trace>
  <inkml:trace contextRef="#ctx0" brushRef="#br0" timeOffset="1649">4027 143 2431 0,'0'0'574'16,"0"0"-480"-16,0 0 35 16,0 0 60-16,0 0-8 15,-182-37-71-15,109 82-83 16,-12 23 24-16,0 20-51 16,3 15 15-16,20 10-3 15,16 0-10-15,23-2 20 16,23-2-22-16,0-12-12 0,49-8 3 15,21-16-42-15,18-17-32 16,6-27-1-16,2-23-19 16,-11-6 52-16,-23-26 6 15,-25-21 45-15,-31-3 9 16,-6-7 34-16,-49 4 2 16,-33 7 3-16,-23 10-27 15,-13 11 18-15,-4 17-39 16,22 6 12-16,27 2-28 15,37 0-38-15,52 0-184 16,38 0-633-16,20 0-1406 0</inkml:trace>
  <inkml:trace contextRef="#ctx0" brushRef="#br0" timeOffset="2067">4699 370 2206 0,'0'0'738'16,"0"0"-687"-16,0 0-39 16,0 0 32-16,0 0 168 0,0 0-111 15,0 0-89 1,-49-115 18-16,105 100-29 0,13 0-1 15,13 0 0 1,3 6 8-16,0 9 4 0,-6 0-12 16,-17 6 0-16,-20 29 22 15,-26 20-8-15,-16 16 34 16,-16 15 15-16,-43 12-27 16,-20 5 28-16,-6-3-32 15,6-7-26-15,11-18 36 16,19-15-42-16,23-17-8 15,19-12-2-15,7-10 10 16,7 1-20-16,36-7 13 16,15-4-46-16,18-11 29 15,12 0-82-15,47-31-93 16,-21-14-398-16,-20-4-500 0</inkml:trace>
  <inkml:trace contextRef="#ctx0" brushRef="#br0" timeOffset="2440">5596 169 1624 0,'0'0'1260'0,"0"0"-1063"16,0 0-184-16,0 0-7 15,0 0 143-15,0 0-66 16,226-153-35-16,-134 141-30 0,6 9-16 15,1 3 62 1,-11 6-23-16,-20 28-41 0,-19 14 44 16,-29 14-17-16,-20 19 42 15,-32 9 7-15,-47 10-41 16,-17 5 26-16,-12-3-60 16,11-13-1-16,21-20 36 15,25-15-36-15,20-22 1 16,25-11-10-16,6-7 18 15,9-1 7-15,31 0-16 16,22 0 0-16,20-5 15 16,17-2-15-16,9-6-15 15,5 0-40-15,29 0-130 16,-31-17-131-16,-29 0-1040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6:06.79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519 387 1573 0,'0'0'266'0,"0"0"-159"15,0 0 114-15,0 0 141 16,0 0-48-16,0 0-82 16,0 0-102-16,-39-147-46 15,-11 139 54-15,-13 8-86 0,-11 17-5 16,-2 42-29-16,2 25-11 15,8 20 13-15,19 9-20 16,24 5 0-16,23-1-3 16,11-12 3-16,48-14-18 15,26-19 4-15,20-32-43 16,9-26 56-16,4-14-68 16,-4-44-1-16,-18-31 69 15,-19-44-14-15,-34-45 15 16,-32 7 34-16,-11 15 10 15,-37 30 44-15,-28 41-77 16,-14 11-4-16,-9 12-14 16,6 24-10-16,33 24-162 15,26 17-343-15,23 13-302 0</inkml:trace>
  <inkml:trace contextRef="#ctx0" brushRef="#br0" timeOffset="458">1602 191 2593 0,'0'0'544'0,"0"0"-406"16,0 0-105-16,0 0 105 16,-207-153 57-16,133 153-125 15,1 0-40-15,8 32-27 16,16 21 8-16,26 9-4 0,20 6-7 15,3 0-22-15,35-10 20 16,19-13-52-16,11-18-9 16,6-26-6-16,-4-1 0 15,-6-36 68-15,-14-21-19 16,-12-1 20-16,-12 0 16 16,-13 15 13-16,-7 13 26 15,-3 14 23-15,0 16-27 16,0 0 2-16,0 43-53 15,0 28 0-15,11 30 20 16,1 16-20-16,2 12 0 16,-2 4 0-16,-5-6 12 0,-7-16 19 47,-3-13-31-16,-39-18 0-31,-28-21 50 0,-21-22-28 15,-14-13-8-15,-6-21-8 0,3-3-5 0,10-18-2 0,25-26-23 0,58-50-124 0,15 10-121 0,22-2-918 0</inkml:trace>
  <inkml:trace contextRef="#ctx0" brushRef="#br0" timeOffset="713">2477 0 2861 0,'0'0'348'0,"0"0"-286"16,0 0-14-16,-151 247 26 15,66-88 91-15,-13 39-34 16,10-17-91-16,18-29 2 16,21-46-16-16,10-27-8 15,-7 10 9-15,-3 2-27 16,-1-3-47-16,15-16-22 15,19-38-99-15,13-18-124 16,3-16-628-16</inkml:trace>
  <inkml:trace contextRef="#ctx0" brushRef="#br0" timeOffset="1073">2902 180 2557 0,'0'0'341'15,"0"0"-252"-15,0 0-47 16,0 0 157-16,-184 79-36 16,133-11-85-16,0 17 3 15,14 12-69-15,9 3 34 16,25 3 4-16,3-5-49 0,23-12-2 15,36-13-2 1,17-26-48-16,15-26 31 0,11-21-52 16,-8-29 24-16,-9-42 32 15,-23-22 16-15,-22-20 4 16,-29-9 31-16,-11 9-13 16,-28 4 44-16,-26 27-57 15,-6 24-9-15,1 26-1 16,27 26-111-16,15 6-254 15,17 0-774-15</inkml:trace>
  <inkml:trace contextRef="#ctx0" brushRef="#br0" timeOffset="1411">3528 293 2847 0,'0'0'467'0,"0"0"-465"0,0 0 38 16,0 0 20-16,190-143 10 16,-119 134-46-16,5 9-15 15,-2 3 14-15,-8 35-5 16,-19 19-9-16,-28 16 87 16,-19 19-60-16,-16 10 18 15,-47 5-6-15,-13-2-41 16,-1-4 49-16,1-16-56 15,14-14 0-15,19-18 3 16,21-17-3-16,22-16-7 0,0-2 5 16,22-6-2-1,30-4-20-15,15 1 15 0,13-7-44 16,16-2-1-16,48-2-117 16,-22-21-322-16,-14-4-537 0</inkml:trace>
  <inkml:trace contextRef="#ctx0" brushRef="#br0" timeOffset="1663">5069 167 2787 0,'0'0'455'0,"0"0"-449"16,0 0-6-16,0 0 238 15,-85 245-94-15,26-121-69 16,-9 8 4-16,-4 4-41 16,2-3 48-16,5-10-86 15,6-14-6-15,10-15-4 16,13-21-82-16,27-25-119 16,9-22-423-16,0-26-1002 0</inkml:trace>
  <inkml:trace contextRef="#ctx0" brushRef="#br0" timeOffset="2028">5469 276 2455 0,'0'0'196'15,"0"0"-136"-15,0 0-35 16,170-64 202-16,-105 64-41 16,5 0-146-16,-2 18-16 15,-9 26 56-15,-13 11-12 16,-23 16 7-16,-23 12 9 16,-14 12-43-16,-45 4 47 15,-16 5-76-15,-10-1-6 0,3-9 28 16,17-8-34-16,20-17 0 15,25-15-6-15,20-16 6 16,12-17-3-16,53-8 3 16,28-13-4-16,21 0-13 15,10-5-10-15,1-18-49 16,19-23-97-16,-36 1-383 16,-29 4-521-16</inkml:trace>
  <inkml:trace contextRef="#ctx0" brushRef="#br0" timeOffset="2365">6386 200 2474 0,'0'0'431'16,"0"0"-424"-16,0 0-7 15,0 0 178-15,235-50-56 16,-156 50-43-16,3 15-19 15,-7 20-12-15,-13 12 57 16,-26 11-48-16,-26 14-3 16,-10 10 31-16,-52 7-23 15,-24 2 5-15,-12-3-40 16,6-8-9-16,17-12 17 16,28-17-35-16,37-20 0 15,11-16-12-15,97-15-2 0,104-23 14 16,122-71-101-16,-30 3-226 15,-25-5-872-15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6:10.85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0 274 1633 0,'0'0'250'16,"0"0"-201"-16,0 0 18 15,184-43 106-15,-113 34-31 16,11 2-41-16,3 4-52 15,0 3-43-15,8 0 28 16,-2 0-27-16,14 0-4 16,9 3 61-16,15 0-32 15,38-3 3-15,38 0-3 16,-12-6-23-16,-16-8 20 0,-26-1-29 16,-36 0 0-1,16 4 17-15,16-4-17 0,-10 3 0 16,-5 3 14-16,-1 3-5 15,-1 1 71-15,1 0-79 16,4-1 0-16,2 4 26 16,1-3-27-16,2 1-6 15,-5 2 4-15,-5 2 4 16,-2 0 2-16,-7 0-4 16,4 6 0-16,-1-1 11 15,4-3 8-15,0 3 18 16,-1-4-5-16,1 4-14 15,-1-3 36-15,1 4-54 0,2-3 0 16,9 3 25 0,5-3-18-16,6 3 8 0,26 0-6 15,34-3-9 1,19 3 26-16,7 0-26 0,-19-1 0 16,-50 1 13-16,-42 0-12 15,-25-3 17-15,-5-1-8 16,19 5-8-16,22-1 44 15,17-3-46-15,0 3 0 16,-2-1 13-16,1-2-13 16,1-3 16-16,20 0-15 15,28 0 0-15,34 0 13 0,6 0-14 16,-11-11-9 0,-47-4 8-16,-52 2 2 0,-26 5 8 15,-9-1-9-15,21 1 0 16,15-1 14-16,10 0-14 15,3 6-9-15,-7 0 7 16,-1 3 4-16,-2 0 4 16,-2 0-6-16,6-3 0 15,0-3 0-15,3-1 0 16,2-1-1-16,3-1-7 16,-6 1 8-16,-7 2 3 15,-6 0-3-15,-13 6 0 16,-10-3-3-16,-5 3 3 15,-7 0 0-15,1 0-1 16,5 0 10-16,5 0-2 0,4 0-7 16,3 0 0-16,1 0 5 15,-1 0-4-15,-3 0-1 16,0 0 23 0,-3 0-10-16,-4 0 41 0,-2 0-33 15,-2 0-5-15,5-8 29 47,-3-2-45-47,3 3 0 0,-5 1 11 0,2 4-9 16,-1 2 32-16,-4-2-26 0,-6 0-7 0,-1-4 35 15,-10-1-36-15,-7 5 0 16,-12-5-2-16,-8 4 16 16,-10 0-1-16,-15 3-13 0,-5 0-25 15,-17 0-2-15,-3 0-219 16,0 0-929-16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6:26.53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538 672 2345 0,'0'0'326'0,"0"0"-201"15,0 0-101-15,0 0 218 16,-223-89-50-16,158 89-122 15,0 0 0-15,2 26-61 16,12 16 15-16,8 8 26 16,20 9-44-16,19 2-6 15,4 3 0-15,17 0-10 16,28-10-1-16,11-14-56 16,13-20-59-16,7-17-10 0,3-3-109 15,-5-42-58 1,-4-23 34-16,-12-17 80 0,-16-21 151 15,-6-38 38-15,-13 8 6 16,-6-8 131-16,-3 8 5 16,-11 42 51-16,-3 12 62 15,0 31-13-15,0 40-8 16,0 8-137-16,-8 58-66 16,-1 28 23-16,-2 27-3 15,5 10-19-15,3 9-10 16,3-5-21-16,0-6 28 15,0-13-29-15,0-7-7 16,9-15 6-16,5-19-43 16,-8-22-103-16,2-22-340 15,-5-23-432-15</inkml:trace>
  <inkml:trace contextRef="#ctx0" brushRef="#br0" timeOffset="197">247 223 2606 0,'0'0'365'15,"0"0"-245"-15,0 0-119 16,0 0 108-16,0 0-16 16,246-8-71-16,-132 4-22 15,4 2-37-15,23 2-125 0,-33 12-342 16,-23 8-356-16</inkml:trace>
  <inkml:trace contextRef="#ctx0" brushRef="#br0" timeOffset="1076">1468 611 2045 0,'0'0'320'16,"0"0"-136"-16,0 0 198 0,0 0-123 15,0 0-117-15,0 0-87 16,-213-65-26-16,162 65 64 16,8 23-56-16,4 15-35 15,11 10 22-15,16 7-24 16,12 3-1-16,0 1 0 15,26-5-38-15,20-14 12 16,10-12-106-16,6-20-71 16,6-8-40-16,-5-15-54 15,-7-26 105-15,-17-6 25 16,-13 1 142-16,-17 6 26 16,-9 11 180-16,0 11 87 15,0 12 36-15,-3 6-97 16,-3 0-107-16,0 32-68 15,6 10-30-15,0 5 25 0,3 2-26 16,26-7-54-16,13-12 21 16,4-12-22-16,4-18-26 15,-1 0-90-15,-7-26 70 16,-2-22 100-16,-11-5-28 16,-7-3 29-16,-2 9 5 15,-9 12 63-15,-8 11 89 16,-3 18-4-16,0 6-79 15,0 12-4-15,0 26-69 16,0 12-1-16,6 6 22 0,7 0-22 16,13-6 0-1,11-12-9-15,5-14-43 16,4-15-3-16,2-9-26 0,0-15 16 16,-3-24 8-1,-10-10-4-15,-5-4 54 0,-7 4 7 47,-9 1 33-47,-8 9 85 16,-6 10-22-16,0 13 11 0,0 16 18 0,0 0-59 0,-14 34-38 0,5 24-11 15,-5 22 1-15,5 21 39 16,2 7-52-16,7 10-4 16,0 3 55-16,0-6-38 15,7-3 3-15,2-6-21 16,-9-9 0-16,0-14 22 0,0-13-22 15,0-20 0-15,-16-15 7 16,-4-20-7 0,-9-12 22-16,-7-3-13 0,-4-5-8 15,-2-25 12-15,4-5-13 16,10-7-13-16,13-5 4 16,11 0-18-16,4-3-14 15,16-5-35-15,53-31-53 16,-2 15-118-16,-5 0-650 0</inkml:trace>
  <inkml:trace contextRef="#ctx0" brushRef="#br0" timeOffset="1363">1184 257 2123 0,'0'0'337'16,"0"0"-251"-16,0 0-10 15,190-98 115-15,-116 68 11 16,-4 7-122-16,-15 5-11 0,-13 12-18 15,-11 6-51 1,3 26-68-16,-6 16-540 0,-2 2-1177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6:25.25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478 125 1592 0,'0'0'270'0,"0"0"-177"16,0 0 88-16,0 0 57 15,0 0-44-15,0 0-79 16,-193-128-72-16,120 128 23 16,8 25-21-16,6 15-3 15,13 2 2-15,20 9-44 16,23 2-9-16,3 4 8 15,23-5-42-15,26-3 22 16,16-3-35-16,5-9 6 16,-2-3 50-16,-5-6-20 15,-18 2 13-15,-19-4 6 0,-23 1 1 16,-3 0 44 0,-32-1-1-16,-30 0-18 0,-14-4 16 15,-6-5-29-15,4-9-5 16,16-8-7-16,35 0-85 15,21-24-82-15,6-5-484 0</inkml:trace>
  <inkml:trace contextRef="#ctx0" brushRef="#br0" timeOffset="734">960 290 1947 0,'0'0'378'0,"0"0"-254"16,0 0 15-16,0 0 143 0,0 0-78 15,-178-90-118-15,129 90-4 16,1 0-62-16,2 28 1 16,7 19 9-16,5 16-29 15,11 8-2-15,14 5 1 16,9-1 0-16,0-3-7 15,26-14-73-15,20-13-37 16,10-19-80-16,12-23-43 16,4-3 25-16,1-40-7 15,-8-19 38-15,-14-12 124 16,-14 0 60-16,-17 6 162 0,-14 16 157 16,-6 12-48-16,-3 14-11 15,-20 14-88-15,0 9-67 16,9 0-21-16,8 32-83 15,6 16 6-15,0 4-7 16,34 2-1-16,11-4-8 16,7-9-40-16,7-17-44 15,4-12 60-15,-1-12-17 16,-3-6-19-16,-10-28 11 16,-10-12 40-16,-10 5 18 15,-12 2 47-15,-11 13 41 16,-6 8 35-16,0 12-37 15,0 6-17-15,0 0-33 0,0 18-36 16,0 21 19 0,10 2-19-16,19 6-20 0,18-6 7 15,8-11-74-15,10-12 54 16,5-18-37-16,-5 0-35 16,-2-27 54-16,-9-21-28 15,-11-7 35-15,-10-1 44 16,-13 2 39-16,-11 13 73 15,-9 15 28-15,0 9-37 16,0 17 20-16,-3 0-81 16,-6 29-41-16,-2 24 59 15,8 9-49-15,3 6-5 16,0-4-6-16,6-5 1 16,22-11 0-16,1-14-1 15,7-13-57-15,4-17-9 0,28-10-98 16,-13-24-212-1,-5-9-636-15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6:29.29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436 864 1748 0,'0'0'262'0,"0"0"-207"16,0 0-25-16,0 0 182 15,0 0-81-15,0 0-63 16,119-74-29-16,-74 25-13 15,1-8 49-15,-7-1-32 16,-2 9 17-16,-15 4 86 16,-5 18 18-16,-11 9-3 15,-6 16-55-15,0 2-48 16,0 2 13-16,0 34-56 16,0 26-15-16,-13 14 30 15,6 15-28-15,4 4-2 16,3-5 0-16,0-3 6 15,0-11 6-15,3-11-12 0,8-16-3 16,-8-13-18-16,0-11-24 16,-3-14-101-16,0-5-311 15,-3-6-404-15</inkml:trace>
  <inkml:trace contextRef="#ctx0" brushRef="#br0" timeOffset="608">764 63 1562 0,'0'0'274'0,"0"0"-126"15,0 0 46-15,0 0 23 16,-190-59-27-16,134 59-32 16,-3 0-89-16,1 15 17 15,-4 22 4-15,0 19-34 0,2 13 33 16,4 13-57-1,11 12-17-15,5 11 45 0,11 12-29 16,7 0 22-16,5 1-40 16,11 1-7-16,6-5 36 15,0-8-42-15,23-6 0 16,8-18 21-16,9-8-15 16,5-7 0-16,6-15-6 15,3-5 2-15,9-4-1 16,9-4-1-16,6-6 0 15,11-7 4-15,3-8-4 16,3-6-11-16,2-12 10 16,-1 0 1-16,-5-18-8 15,-3-18 8-15,-3-14-23 16,-9-17 22-16,-10-17-7 0,-13-33 8 16,-24-51 1-16,-29-53 17 15,-14-15 45-15,-38 37-44 16,-4 52 13-16,11 72 11 15,2 31-19-15,-6 6-12 16,-29 14-12-16,5 9-109 16,15 15-689-16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6:18.87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264 283 1751 0,'0'0'258'0,"0"0"-184"0,0 0-73 15,0 0 124-15,0 0 32 16,0 132-49-16,-5-67 7 16,-1 18-23-16,-3 11 26 15,-8 6-36-15,1 6-34 16,-1-3 22-16,2-7-70 15,4-14 8-15,5-17-1 16,3-22-6-16,3-15-2 16,0-20 1-16,0-8 0 15,0-6 45-15,0-38-32 16,0-25-5-16,0-19-6 0,0-17-1 16,0-17-1-16,0-2 0 15,3 4 0-15,6 17 11 16,5 26-11-16,3 24 0 15,2 24 16-15,7 23-10 16,3 6-1-16,10 12 2 16,4 32 32-16,3 12 30 15,-1 15-51-15,-1 10 8 16,-9 8-1-16,-1 3-13 16,-3-1 0-16,0 1-12 15,-5-7 2-15,-4-9-4 16,1-14-15-16,-6-17-7 15,0-19-10-15,-5-15-26 16,7-11 4-16,9-11-11 0,1-38 42 16,10-22 23-16,4-24-58 15,2-18 2-15,-2-8 37 16,-7 4 21-16,-1 9 1 16,-4 16 11-16,-9 24 53 15,-2 21 36-15,-8 20-42 16,-4 19 5-16,-2 8-19 15,0 12-30-15,2 30 76 16,-5 23-38-16,3 19-23 16,-6 4 13-16,3 6-43 15,1-2 0-15,2 0 0 16,6-10 10-16,2-5-14 16,3-16 4-16,0-14-8 0,-8-9 8 15,1-14-78 1,-1-12-12-16,5-12-127 0,-2 0-287 15,-1-18-97-15</inkml:trace>
  <inkml:trace contextRef="#ctx0" brushRef="#br0" timeOffset="848">1780 813 2015 0,'0'0'379'0,"0"0"-194"16,0 0-46-16,0 0 88 16,0 0-45-16,0 0-126 15,-187 100-38-15,161-55-2 16,12 2-14-16,11 3 10 15,3-3-12-15,0-5-26 16,29-7-35-16,7-15-158 16,4-10 4-16,6-10-14 15,-4-16-23-15,-5-23 92 16,-12-7 57-16,-8 0 103 0,-11 2 172 16,-6 16 58-1,0 14 24-15,0 8-43 0,0 6-51 16,0 6-41-16,0 25-107 15,0 11-12-15,11 5 12 16,15-2-12-16,13-11-73 16,7-7-98-16,8-19 74 15,2-8-19-15,-2-11-86 16,-9-31 67-16,-13-4 74 16,-12-7 61-16,-13 5 33 15,-7 10 116-15,0 11 36 16,0 18 36-16,-13 9-55 15,-1 9-104-15,8 36-15 16,3 14-46-16,3 3-1 16,0 2 0-16,32-5-38 0,10-13-96 15,15-21-1-15,8-19-33 16,0-6-21-16,-3-23 6 16,-8-25 70-16,-12-5 79 15,-10-9 34-15,-12 7 186 16,-7 1 42-16,-10 14-16 15,-3 13 51-15,0 12-76 16,0 15-49-16,0 11-50 16,-13 49-62-16,4 24 28 15,0 29-41-15,-2 19-13 16,11 13 25-16,0 8-25 16,6 0 9-16,24-5 11 0,2-7-20 15,-4-17 30-15,-13-20-30 16,-15-29 0-16,0-24 25 15,-23-20 29-15,-26-18-6 16,-10-13-23-16,-3 0-14 16,3-32 29-16,4-19-40 15,19-17 0-15,16-16-6 16,20-14-30-16,6-14-27 16,53-36-54-16,26-45-127 15,-9 24-518-15,-17 22-1352 0</inkml:trace>
  <inkml:trace contextRef="#ctx0" brushRef="#br0" timeOffset="1099">1465 521 1691 0,'0'0'332'16,"0"0"-232"-16,0 0 21 16,216-136 76-16,-137 107 30 15,-11 9-57-15,-12 17-104 16,-13 3-41-16,-11 0-25 16,-2 23-142-16,-1 11-207 15,-3-5-219-15,-6-9-425 0</inkml:trace>
  <inkml:trace contextRef="#ctx0" brushRef="#br0" timeOffset="1193">2176 325 831 0,'0'0'1215'16,"0"0"-918"-16,0 0-143 15,143-184-71-15,-54 122-83 16,-14 18-43-16,-7 9-989 0</inkml:trace>
  <inkml:trace contextRef="#ctx0" brushRef="#br0" timeOffset="1777">4650 707 1735 0,'0'0'354'0,"0"0"-198"16,0 0 16-16,-167-39 88 15,105 39-5-15,-7 15-151 0,1 24 20 16,6 14-66-1,8 6-31-15,20 8 36 0,14 4-49 16,20-3-13-16,0-3-2 16,23-9-12-16,25-11 7 15,11-19-62-15,10-18-61 16,7-8-32-16,-2-21-80 16,2-29-25-16,-11-23 59 15,-9-18 71-15,-10-19 111 16,-6-13 25-16,-12-4 16 15,-5 1 123-15,-9 16 49 16,-8 26 68-16,-6 23-12 16,0 33-69-16,0 16 22 15,0 12-114-15,0 14-66 16,0 37 22-16,0 20-38 0,0 21 0 16,0 13 5-16,0 4 5 15,0 2 1-15,0-4-12 16,0-7-5-16,0-8-16 15,0-14 0-15,0-13-55 16,26-15-89-16,1-18-353 16,2-19-138-16</inkml:trace>
  <inkml:trace contextRef="#ctx0" brushRef="#br0" timeOffset="2493">5485 842 1818 0,'0'0'518'0,"0"0"-377"15,0 0 45-15,0 0 99 16,0 0-78-16,0 0-95 16,-216 18-64-16,157 12 40 15,6 5-49-15,8 6-24 16,13 7 12-16,12 2-25 15,12 0-2-15,8 3 0 16,8-5-61-16,27-11-10 16,15-7-72-16,5-20-68 15,4-10 4-15,3-10-43 16,-6-34 57-16,-10-13 97 0,-13 1 72 16,-13 3 24-16,-11 18 96 15,-6 12 114-15,-3 19 61 16,0 4-77-16,0 15-83 15,0 26-65-15,0 10-34 16,0 1 3-16,17-4-15 16,12-13-76-16,10-14-50 15,11-21-2-15,5 0 105 16,-2-24-93-16,-7-23 9 16,-7-9 98-16,-7-3-8 15,-2 9 17-15,-10 10 17 16,-8 19 72-16,-1 21 50 15,-8 0-66-15,0 34-15 16,0 26 32-16,-3 7-90 0,3 6 0 16,0-1-16-16,5-14-53 15,-2-13 43-15,-3-20-83 16,-3-25-18-16,0 0 111 16,0-37-9-16,0-22 5 15,0-15 20-15,0-12 0 16,0 2 6-16,27 7 7 15,11 12 2-15,5 24 57 16,7 21-26-16,-5 20 20 16,-2 9 40-16,-4 37-33 15,-7 25 14-15,-9 15-48 16,-3 4-20-16,0 2 29 16,2-7-47-16,1-13-1 15,1-17-11-15,2-24-77 0,14-31-143 16,-5-11-358-16,1-26-424 0</inkml:trace>
  <inkml:trace contextRef="#ctx0" brushRef="#br0" timeOffset="2964">6899 1003 2574 0,'0'0'553'0,"0"0"-442"15,0 0 103-15,-199 67-44 0,154-26-79 16,17 5-65 0,19 7-17-16,9-2-18 0,17-7-29 15,25-11-83-15,10-15-8 16,4-18-117-16,3-3-98 16,-10-36-116-16,-10-11 236 15,-16-5 224-15,-9 0 19 16,-11 9 175-16,-3 14 78 15,0 11-21-15,0 18-13 16,-11 3-75-16,-1 35-106 16,2 28 0-16,3 25-27 15,4 14-29-15,3 20 42 16,0 4-42-16,20 4 28 16,12 0 15-16,5-9-43 15,-6-12 48-15,-11-13-49 0,-12-16 1 16,-8-19 17-1,-17-16-18-15,-25-16 16 0,-12-17-8 16,0-12-8-16,1-4 28 16,4-36-28-16,9-15 0 15,21-17-10-15,16-10 10 16,3-4-45-16,29 2-21 16,49-20-69-16,-9 24-102 15,-7 12-683-15</inkml:trace>
  <inkml:trace contextRef="#ctx0" brushRef="#br0" timeOffset="3169">5397 2166 3090 0,'0'0'334'16,"0"0"-334"-16,0 0-75 16,0 0 50-16,0 0-439 0</inkml:trace>
  <inkml:trace contextRef="#ctx0" brushRef="#br0" timeOffset="4128">8589 415 1707 0,'0'0'335'0,"0"0"-106"0,0 0-52 15,0 0 26-15,0 0 25 0,0 0-120 16,-47 151-46-16,41-53-5 16,3 10-36-16,0 10 39 15,0-3-60-15,3-3 6 16,0-10 3-16,0-16-9 15,0-18 0-15,0-21-1 16,0-21-3-16,0-20-12 16,0-6 16-16,0-17-32 15,9-31 32-15,11-7-30 16,6-8 20-16,7 9 9 16,7 6 2-16,2 12 1 15,1 16-2-15,2 14 0 0,4 6-9 16,-7 12 9-1,-5 25-1-15,-11 18 0 0,-10 0 1 16,-16 7 0-16,0-3 0 16,-16-6 0-16,-24-8 6 15,-8-17-5-15,-18-10 26 16,-5-18 1-16,-8 0-10 16,3-18 33-16,14-20-49 15,13-8 7-15,23-5-18 16,26-24-83-16,35 17-207 15,15 2-461-15</inkml:trace>
  <inkml:trace contextRef="#ctx0" brushRef="#br0" timeOffset="4386">9454 350 2299 0,'0'0'473'16,"0"0"-371"-16,0 0 20 15,0 0 67-15,-14 207-74 16,8-87-66-16,3 16 5 16,3 0-54-16,0-6 0 15,0-10 4-15,12-11-4 16,2-20-12-16,2-24-87 15,-7-31-208-15,2-21-421 16,-11-13-911-16</inkml:trace>
  <inkml:trace contextRef="#ctx0" brushRef="#br0" timeOffset="4550">9198 840 2087 0,'0'0'519'15,"0"0"-439"-15,0 0-22 16,0 0 124-16,193 0-72 16,-88 0-110-16,55-4-51 15,-25-4-327-15,-21 2-815 0</inkml:trace>
  <inkml:trace contextRef="#ctx0" brushRef="#br0" timeOffset="5344">10219 953 2215 0,'0'0'524'0,"0"0"-421"16,0 0 109-16,0 0-20 15,-187-25-54-15,139 46-108 16,-1 20-29-16,9 15 52 0,10 9-46 15,15 8-1 1,15-2-6-16,0-3-14 0,42-15 8 16,21-19-99-16,11-24-108 15,8-10-72-15,6-29-256 16,-9-24 224-16,-20-5 74 16,-19-3 243-16,-28 11 41 15,-12 16 183-15,0 13 42 16,-12 15 57-16,-8 6-85 15,3 17-82-15,4 25-59 16,13 8-58-16,0 2 0 16,10-1-39-16,30-9-95 15,15-17-78-15,10-13 16 16,5-12-90-16,1-12-52 16,-12-29 77-16,-13-13 148 15,-13-4 74-15,-13 3 116 16,-11 1 170-16,-9 10 10 0,0 15-6 15,0 14-83-15,0 15-63 16,-3 0-14-16,-11 46-97 16,5 28-18-16,-1 27 40 15,4 46-49-15,6 36 5 16,0 32-10-16,9-17 41 16,7-42 23-16,-5-50-65 15,-8-33 0-15,0 1 6 16,0-6-5-16,-3-9-2 15,0-24-4-15,0-26 5 16,0-9-12-16,-12-23 12 0,-5-36-45 16,4-21 32-1,4-20-29-15,-2-42-12 0,5-43 7 16,6-41-11-16,0 16 30 16,6 45-53-16,17 58 51 15,4 55 21-15,5 4 9 16,13 14 0-16,18 6-1 15,7 23 1-15,1 5 60 16,5 14-38-16,-11 28-20 16,-10 7 46-16,-22 11-28 15,-16-2 13-15,-17 1 9 16,-8-2-24-16,-37-9-12 0,-17-8-6 16,-52-17-119-1,15-10-226-15,5-13-594 0</inkml:trace>
  <inkml:trace contextRef="#ctx0" brushRef="#br0" timeOffset="5534">10088 551 1793 0,'0'0'334'0,"0"0"-186"16,0 0 61-16,207-65-23 15,-152 59-64-15,-5 6-122 16,-15 4-69-16,-19 69-105 16,-8 0-135-16,-8 7-340 0</inkml:trace>
  <inkml:trace contextRef="#ctx0" brushRef="#br0" timeOffset="5670">10097 2125 2702 0,'0'0'535'0,"0"0"-493"16,0 0-31-16,0 0-11 15,76-187-854-15</inkml:trace>
  <inkml:trace contextRef="#ctx0" brushRef="#br0" timeOffset="14053">721 3180 1662 0,'0'0'303'16,"0"0"-236"-16,0 0 8 16,0 0 133-16,0 0-17 15,0 0-55-15,-105-142-78 16,70 113 9-16,-4 1 79 16,-4 11-44-16,-10 8 3 15,-9 9-63-15,-3 0-32 0,-4 43 29 16,1 15-38-1,3 22 5-15,11 13-5 0,18 17-1 16,16 7 18-16,14 7-18 16,6-2 0-16,6-5 3 15,28-14-2-15,5-15-2 16,10-23 1-16,7-18-15 16,9-23 6-16,11-22-57 15,15-2 24-15,17-36 0 16,14-28-97-16,11-18 0 15,8-15 11-15,1-12 18 16,-12-7 11-16,-19 8 19 16,-20 4 46-16,-24 16 34 15,-29 12 6-15,-21 13 37 16,-17 14 50-16,0 10 48 16,-20 6 19-16,-12 7-36 0,-7 8-19 15,-4 10-25-15,-2 8-14 16,2 0-15-16,1 26-37 15,5 21-4-15,8 18 13 16,5 18-23-16,9 16-2 16,4 14-5-16,8 8 11 15,3 1-4-15,0 0 0 16,0-7-10-16,0-14 9 16,0-13-73-16,0-21 14 15,0-17-21-15,0-23-45 16,0-18 76-16,0-9 5 0,6-21 40 15,8-28-4-15,9-16-2 16,10-12 5-16,13-6 5 16,5 1 0-16,8 6-8 15,4 11 18-15,-4 17-6 16,0 25 26-16,-7 21 1 16,-10 2 5-16,-8 37 15 15,-11 25 13-15,-11 12-1 16,-2 5-42-16,-4 2-11 15,2-15 3-15,4-9-12 16,5-16-28-16,6-17-83 16,2-22-8-16,9-2-1 15,2-29-51-15,-1-25 23 0,-1-16 56 16,-2-7 28 0,-10-2 64-16,-5 7 2 0,-6 20 106 15,-5 21 104-15,-6 18-17 16,0 13-35-16,0 14-64 15,0 37-87-15,0 14 12 16,0 5-17-16,13 4 2 16,22-9 1-16,15-10-7 15,8-14-68-15,12-17 5 16,1-20-39-16,-8-4 31 16,-10-25 38-16,-18-24 25 15,-16-19 8-15,-19-12 82 16,0-8 60-16,-19 0 21 0,-24 8-52 15,-15 19-21 1,-8 13-21-16,-3 16-53 0,4 10-16 16,6 18-22-1,30 4-120-15,18 11-195 0,11 15-513 0</inkml:trace>
  <inkml:trace contextRef="#ctx0" brushRef="#br0" timeOffset="14631">3845 3654 1534 0,'0'0'322'15,"0"0"-170"-15,0 0-9 16,0 0 84-16,0 0 5 15,3-155-110-15,-9 121-71 16,-17-1 67-16,-4 2-9 16,-8 4-19-16,-5 9 25 0,-2 7-50 47,-4 13-22-47,1 0 2 0,-2 13-24 0,4 24 25 0,8 16-46 0,5 18 1 15,7 17 27-15,6 15-22 16,8 18 3-16,6 9 10 15,3 2-7-15,0-2 47 16,0 0-59-16,0-6 0 16,0-7 16-16,0-4-15 15,0-10 7-15,0-12-8 16,0-14 0-16,0-13 7 16,0-17-7-16,-3-8 0 15,-7-15 6-15,-4-10-6 0,5-11-24 16,-5-3-42-16,8-24-131 15,0-14-352-15,3-9-625 16</inkml:trace>
  <inkml:trace contextRef="#ctx0" brushRef="#br0" timeOffset="14866">3122 4241 2307 0,'0'0'462'16,"0"0"-419"-16,0 0 12 0,0 0 159 15,0 0-61 1,0 0-77-16,0 0-70 0,147-24 5 16,-78 20 14-16,2-2-25 15,8 0-3-15,26-9-211 16,-20 0-551-16,-17 4-861 0</inkml:trace>
  <inkml:trace contextRef="#ctx0" brushRef="#br0" timeOffset="15264">5259 4228 2963 0,'0'0'643'0,"0"0"-577"15,0 0-2-15,0 0 148 16,0 0-119-16,0 0-93 15,0 0-60-15,50-74-123 16,-38 35-501-16</inkml:trace>
  <inkml:trace contextRef="#ctx0" brushRef="#br0" timeOffset="15949">8026 3176 1758 0,'0'0'498'0,"0"0"-377"16,0 0 75-16,0 0-35 15,0 0 38-15,0 163-72 16,0-58-79-16,-3 15 31 15,0 3-47-15,-2-9-14 16,5-14 12-16,-3-14-29 16,3-23-1-16,-6-11 0 0,-4-14-36 15,0-13-43 1,-6-25-285-16,7 0-362 0,-2 0-1225 16</inkml:trace>
  <inkml:trace contextRef="#ctx0" brushRef="#br0" timeOffset="16193">7292 3151 626 0,'0'0'1731'0,"0"0"-1502"15,0 0-198-15,0 0 8 16,0 0 168-16,0 0-72 0,224-25-85 15,-127 20 0 1,11 1 4-16,7 4 6 0,2 0-32 16,5 0-17-16,2-2-11 15,7-2-39-15,36-2-205 16,-32 4-423-16,-30 2-666 0</inkml:trace>
  <inkml:trace contextRef="#ctx0" brushRef="#br0" timeOffset="16437">8723 3662 1862 0,'0'0'378'0,"0"0"-272"0,0 0 54 15,-17 155 103-15,11-94-63 16,0-3-112-16,-1-2-40 15,0-6-15-15,4-14 15 16,0-12-48-16,3-14 0 16,0-7-12-16,0-3-120 15,0-21-134-15,0-16-341 16,10-4-203-16</inkml:trace>
  <inkml:trace contextRef="#ctx0" brushRef="#br0" timeOffset="16552">8700 3327 1930 0,'0'0'170'0,"0"0"-170"15,0 0-283-15,0 0-213 0</inkml:trace>
  <inkml:trace contextRef="#ctx0" brushRef="#br0" timeOffset="17289">9024 3691 948 0,'0'0'743'0,"0"0"-599"15,0 0-18-15,30 192-14 16,-24-145 63-16,-3-11-108 16,0-13-66-16,-3-11 15 0,5-12-5 15,-5 0-11-15,3-9 0 16,3-23 1-16,8-9 16 15,5-9-17-15,7 0 0 16,6 3 17-16,8 14-7 16,-4 13 29-16,0 16 5 78,-4 4 31-78,-9 30 100 0,-3 23-45 0,-6 9-27 0,-5 6 32 0,-2-1-87 0,-1-5-23 0,0-13-14 0,5-7-4 0,-2-13-14 31,8-13 5-31,3-14-85 0,2-2-29 0,12-24-11 16,4-25-27-16,9-23-2 0,15-18 0 15,9-23 33-15,11-13-51 16,10-6 47-16,-4 5 69 16,-6 17 54-16,-20 20 4 15,-23 19 195-15,-22 19 100 16,-17 10 40-16,0 16-110 15,-23 7-45-15,-16 11-35 16,-7 8-70-16,1 0-26 16,2 30-17-16,1 19-17 15,5 19 40-15,4 11-55 16,7 12 0-16,3 7 1 16,7 4-1-16,6 3 0 15,0-8 0-15,4-9 0 0,3-14-13 16,3-16-23-16,0-17-29 15,0-17-9-15,0-22-70 16,22-2 37-16,21-20 54 16,13-18 42-16,9-6-1 15,7 3 12-15,-1 6 0 16,-1 17 18-16,-8 15 33 16,-13 3 43-16,-16 21 11 15,-10 19-31-15,-17 12 21 16,-3-3-65-16,-3-8-7 15,0-8 10-15,0-14-27 16,0-10-6-16,0-9-36 16,0-21-92-16,0-25-335 0,0-10-513 15</inkml:trace>
  <inkml:trace contextRef="#ctx0" brushRef="#br0" timeOffset="17467">8998 3174 2958 0,'0'0'283'16,"0"0"-283"-16,0 0-36 16,255-103 19-16,-117 49-64 0,-10 7-1007 15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6:36.89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44 1958 0,'0'0'564'0,"0"0"-424"0,0 0-35 16,0 0 87-16,0 0-50 15,0 0-16-15,0 0-66 16,140 101-30-16,-70-39 36 16,4 6-51-16,8-1-15 15,0-2 2-15,-6-5 5 16,-11-11-14-16,-10-6-68 15,-13-3-112-15,-8-16-150 16,-11-10-352-16,-14-14-553 0</inkml:trace>
  <inkml:trace contextRef="#ctx0" brushRef="#br0" timeOffset="216">641 0 1375 0,'0'0'974'0,"0"0"-778"16,0 0-112-16,0 0 169 16,0 0-14-16,-134 186-77 15,81-106-119-15,-9 4-16 16,-7 2 21-16,-2-9-42 16,1-9-6-16,8-16-33 15,16-10-75-15,21-21-146 16,14-12-372-16,11-9-373 0</inkml:trace>
  <inkml:trace contextRef="#ctx0" brushRef="#br0" timeOffset="621">1516 149 2043 0,'0'0'370'0,"0"0"-126"16,0 0 64-16,0 0-43 0,0 0-132 16,0 0-88-1,-184-119 22-15,112 119-67 0,-3 8 2 16,3 26 27-16,16 7-28 15,20 8-2-15,26 5-8 16,10 2 9-16,20 2-6 16,32-2 6-16,21-3-28 15,7-6 22-15,10-3 4 16,-13-5 2-16,-7-2 0 16,-18-6 0-16,-26-2 2 15,-26 1-1-15,0 3-1 16,-49-1 44-16,-22-3-44 15,-19-2-8-15,-47-12-92 0,19-11-484 16,13-4-2023-16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6:40.89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118 490 1333 0,'0'0'756'15,"0"0"-561"-15,0 0-160 16,0 0 76-16,0 0 103 16,-13 191-66-16,4-97-27 15,-5 10-66-15,2 8 5 16,-2-1 10-16,5-1-38 16,-2-10 25-16,5-15-38 15,3-13-19-15,0-20 30 16,-1-14-30-16,4-14-1 0,0-13 1 15,0-11-30-15,0 0-17 16,0-31-37-16,0-28-49 16,0-18 75-16,4-19 10 15,-4-20 23-15,0-11 25 16,-4-3 0-16,-9-2 17 16,6 14-10-16,7 15 17 15,0 22 79-15,0 20-41 16,20 17-7-16,7 11-10 15,8 11-35-15,7 6 20 16,18 11-30-16,13 5 0 16,12 5 26-16,12 31-26 0,8 14 0 15,-4 12 0-15,-19 10 1 16,-25 5 29-16,-38 10-30 16,-19 1 0-16,-42 3-5 15,-34-9 6-15,-9-17-1 16,-3-15 4-16,9-27 5 15,16-20 3-15,24-3-12 16,22-55-189-16,17-4-376 16,0-3-532-16</inkml:trace>
  <inkml:trace contextRef="#ctx0" brushRef="#br0" timeOffset="293">1755 157 2300 0,'0'0'328'0,"0"0"-243"15,0 0 30-15,-176 162 118 16,106-3-113-16,2 59-13 15,6 27-79-15,19-2 14 16,24-32 30-16,16-59-44 16,3-35-20-16,0-42-8 0,25-16-2 15,18-3-14-15,45-5-165 16,-3-14-391-16,-9-21-511 0</inkml:trace>
  <inkml:trace contextRef="#ctx0" brushRef="#br0" timeOffset="728">2557 1038 2369 0,'0'0'320'0,"0"0"-209"15,0 0-20-15,0 0 137 16,0 0-14-16,-170-135-108 16,117 135-67-16,-5 19 17 15,-1 33-43-15,3 12 2 16,13 10 14-16,21-2-28 16,22-6 17-16,0-7-18 15,33-18-42-15,25-17 8 16,15-24-88-16,6 0 6 15,-8-39 0-15,-6-13 22 16,-11-5 67-16,-20 10 27 16,-14 12 12-16,-6 18 93 15,-11 13-20-15,-3 4-1 0,0 17-15 16,0 28-39-16,0 8 30 16,0 10-47-16,0-8-5 15,0-3-1-15,0-10-7 16,17-13-64-16,25-29-156 15,-5 0-513-15,-2-2-906 0</inkml:trace>
  <inkml:trace contextRef="#ctx0" brushRef="#br0" timeOffset="1088">4208 429 1107 0,'0'0'1419'15,"0"0"-1193"-15,0 0-166 0,0 0 167 16,0 0 46-16,0 0-167 16,-206 160-78-16,98-80 35 15,-11 6-25-15,-2 3 7 16,13-13-9-16,20-5-36 15,29-19 22-15,27-10-22 16,27-8 0-16,5-9 3 16,23 2-3-16,30 3 0 15,6 1 0-15,10 5 2 0,-4 5 4 16,0 4-6 0,-5-2 0-16,-7 2 0 0,-8-1 0 15,4-3-59-15,27-5-107 16,-14-13-344-16,-7-15-717 0</inkml:trace>
  <inkml:trace contextRef="#ctx0" brushRef="#br0" timeOffset="1547">5078 216 2547 0,'0'0'387'0,"0"0"-286"15,0 0-70-15,0 0 87 16,0 0 54-16,0 0-101 15,0 0-53-15,49 96 24 16,-26-60-23-16,-3 0 32 16,-1-7-22-16,1 0-13 15,-6-2 55-15,2-2-47 16,-3 1 0-16,3 5 22 0,4 7-29 16,6 17 17-1,4 9 4-15,5 16-19 0,2 14 37 16,5 4-55-16,7 7 1 15,7-2 26-15,9-6-14 16,4-11-4-16,3-12-10 16,-9-15 6-16,-15-19-15 15,-14-13-13-15,-22-15-70 16,-12-12-55-16,-12 0-121 16,-25 0-787-16</inkml:trace>
  <inkml:trace contextRef="#ctx0" brushRef="#br0" timeOffset="1806">4977 1616 2531 0,'0'0'515'15,"0"0"-460"-15,0 0-49 16,0 0 90-16,215-212 7 15,-73 76-76-15,38-44-8 16,-13 7-18-16,-24 19-1 16,-31 26 33-16,-40 38-33 15,-7 4 1-15,-9 9-2 0,-19 31-5 16,-5 23-64 0,-10 14-457-16,1 9-809 0</inkml:trace>
  <inkml:trace contextRef="#ctx0" brushRef="#br0" timeOffset="2176">7508 291 2408 0,'0'0'590'15,"0"0"-464"-15,0 0-110 16,0 0 116-16,0 0 49 0,-174 108-122 16,69-32-41-16,-9 10-14 15,-8-2 5-15,12-2 20 16,17-6-29-16,28-11 0 16,22-13 13-16,28-8-13 15,15-12-1-15,3-5 0 16,37-7 1-16,8 4-2 15,11 3 2-15,7 6 0 16,-4 5 8-16,3 9-1 16,-3 2-7-16,4 8 8 15,2 2-1-15,0-9-14 16,5-6-26-16,26-14-156 16,-21-19-452-16,-13-11-1021 0</inkml:trace>
  <inkml:trace contextRef="#ctx0" brushRef="#br0" timeOffset="2634">8160 54 2805 0,'0'0'285'16,"0"0"-235"-16,0 0-37 15,-14 221 17-15,8-97 166 0,2 14-104 16,4 0-52 0,0-4-28-16,0-15-1 15,-3-15 31-15,3-13-42 0,-4-18 0 16,1-19-6 0,0-15 6-16,0-22-17 0,-1-14-10 15,4-3 3-15,0-24 23 16,0-19-62-16,13-11 48 15,18-3 2-15,4 11 10 16,10 9-6-16,5 9 0 16,2 20 9-16,4 8 1 15,0 5-1-15,-4 27 0 16,-6 16 32-16,-10 11 13 0,-22 3-16 16,-14-2-13-1,-17 1 1-15,-45-11 38 0,-17-9-55 16,-12-15 1-16,-5-13 9 15,5-13-10-15,6 0 0 16,23-36-31-16,28-55-103 16,25 8-551-16,9-5-1864 0</inkml:trace>
  <inkml:trace contextRef="#ctx0" brushRef="#br0" timeOffset="2912">8656 0 732 0,'0'0'2284'0,"0"0"-1995"15,0 0-239 1,0 0-26-16,0 0 92 0,187 124-2 16,-118-24-54-16,0 22 24 15,0 16-41-15,-4 23 16 16,-9 26 1-16,-21 22-53 15,-24 3 34-15,-11-44-41 16,-26-42 0-16,-13-46-1 16,-4-18-48-16,-7-4-31 15,1-4-44-15,-2-19-91 16,17-19-287-16,15-16-439 0</inkml:trace>
  <inkml:trace contextRef="#ctx0" brushRef="#br0" timeOffset="3097">9950 1075 2933 0,'0'0'475'0,"177"-17"-433"16,-56 7 31-16,7-6-38 15,-4 7-35-15,-19 3-5 16,-37 6-178-16,-25 0-440 15,-43 18-617-15</inkml:trace>
  <inkml:trace contextRef="#ctx0" brushRef="#br0" timeOffset="3255">9764 1678 3127 0,'0'0'580'16,"0"0"-489"-16,167-19-91 15,-46-7 0-15,16-7-6 16,79 1-42-16,-36 6-218 16,-23 11-748-16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6:44.99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1141 739 499 0,'0'0'1557'16,"0"0"-1312"-16,0 0-116 15,-174-53-10-15,115 53 54 16,0 38-3-16,4 34-97 15,-1 40-20-15,4 50-31 16,10 53 2-16,9 26 16 16,16 4-34-16,14-12-3 0,3-30 3 15,0-18 0 1,0-37 9-16,-9-36-15 0,-11-33 0 16,-10-11 11-16,-13 0-4 15,-15 3 43-15,-12-8 8 16,-4-17-23-16,-2-22 24 15,11-24-29-15,6 0 0 16,16-30 18-16,14-20-48 16,19-6-18-16,20-18-78 15,33 15-213-15,2 9-407 0</inkml:trace>
  <inkml:trace contextRef="#ctx0" brushRef="#br0" timeOffset="388">1330 2879 1728 0,'0'0'788'16,"0"0"-624"-16,0 0-133 15,0 0 94-15,0 0 149 16,0 0-151-16,0 0-66 16,-127-98-13-16,68 122 1 47,-2 25 42-47,-6 16-55 0,12 16-22 0,13 2 50 0,22-1-48 15,20-9-5-15,0-11-7 0,52-21-63 0,21-26 22 16,15-15-82-16,10-30-58 15,3-37-12-15,-12-13 57 16,-17-2 87-16,-27 9 49 16,-19 19 78-16,-18 25 133 15,-8 29-30-15,-3 12-73 16,-28 47-6-16,-1 17-27 16,9 15-6-16,7 0-29 15,16-11-39-15,0-18-1 16,26-21-16-16,19-25-110 0,31-40-70 15,-11-33-494 1,-8-13-972-16</inkml:trace>
  <inkml:trace contextRef="#ctx0" brushRef="#br0" timeOffset="1027">1920 186 1119 0,'0'0'579'0,"0"0"-498"16,0 0 11-16,0-163 227 15,0 143 19-15,-9 17-94 16,-5 3-84-16,2 47-94 15,-2 27 37-15,-6 23-13 16,-2 21-24-16,2 9 3 16,0 2-61-16,8-1 3 15,-2-11-11-15,4-21 1 0,3-18-4 16,1-28 3-16,6-29-28 16,0-21 27-16,0 0-22 15,0-45 7-15,0-19-11 16,13-16 15-16,23-3 0 15,10 4 10-15,10 14-16 16,6 18 8-16,0 22-11 16,1 23 15-16,-4 2 0 15,-14 41 6-15,-8 22-6 16,-25 10 6-16,-12 9 0 16,-6 0 43-16,-43-8-20 0,-21-11 32 15,-4-16-7 1,-2-21-23-16,5-20 31 0,11-6-50 15,21-14-6-15,36-37-71 16,3 7-307-16,12 2-942 0</inkml:trace>
  <inkml:trace contextRef="#ctx0" brushRef="#br0" timeOffset="1424">3115 1723 1661 0,'0'0'612'0,"0"0"-510"16,0 0-54-16,-62-152 231 16,16 133 40-16,-3 19-113 15,-1 0-137-15,2 45-33 16,5 28 45-16,4 55-42 16,-1 51 19-16,11 51-23 15,4 12-8-15,8-46 36 0,3-47-63 16,2-64 0-1,-2-15 9 32,1 1-9-47,-7-3-1 0,-6-9-56 0,0-21-50 0,-19-35-56 0,5-3-393 0,1-5-350 0</inkml:trace>
  <inkml:trace contextRef="#ctx0" brushRef="#br0" timeOffset="1571">2228 2286 2414 0,'0'0'363'0,"0"0"-282"0,0 0 35 16,219 0-47-16,-115 0-69 15,68 0-27-15,-22 0-310 16,-19-1-873-16</inkml:trace>
  <inkml:trace contextRef="#ctx0" brushRef="#br0" timeOffset="1837">4134 1087 2748 0,'0'0'467'15,"0"0"-451"-15,0 0 1 16,-237 133 135-16,109-15-23 0,-14 50-25 15,-3 47-50 1,27 16-2-16,50-18 40 0,37-47-68 16,31-55-12-16,0-31-12 15,11-17-35-15,28-5-26 16,16-8-95-16,50-20-123 16,-16-24-480-16,-11-6-701 0</inkml:trace>
  <inkml:trace contextRef="#ctx0" brushRef="#br0" timeOffset="2062">3970 1880 2680 0,'0'0'493'0,"0"0"-471"0,0 0-11 15,0 0 107-15,79 149-13 16,-21-84-18-16,11 4-86 15,9-4 13-15,4-7-2 16,0-7-12-16,-14-15-42 16,-6-11-90-16,-8-21-229 15,-22-4-448-15,-8 0-1248 0</inkml:trace>
  <inkml:trace contextRef="#ctx0" brushRef="#br0" timeOffset="2231">4471 1871 2438 0,'0'0'455'0,"0"0"-404"16,0 0 132-16,-132 171 47 15,74-97-162-15,-7 2-49 16,-8 1 21-16,-1-7-40 16,4-7-41-16,18-10-114 15,16-18-318-15,22-20-346 0</inkml:trace>
  <inkml:trace contextRef="#ctx0" brushRef="#br0" timeOffset="2494">4658 1355 2718 0,'0'0'355'15,"0"0"-319"-15,0 0-21 16,0 0 84-16,212 160 36 16,-160-65-3-16,-9 22-104 15,-4 13-2-15,-13 8 28 16,-12-3-18-16,-14-5-19 16,0-13-17-16,-37-10-42 15,-14-15-30-15,-22-16-235 16,18-26-592-16,8-23-1286 0</inkml:trace>
  <inkml:trace contextRef="#ctx0" brushRef="#br0" timeOffset="3032">6126 1930 2618 0,'0'0'362'0,"0"0"-266"15,0 0-66-15,-179-117 105 16,97 109 43-16,-6 8-90 0,6 17-50 16,6 32 22-1,18 16-42-15,16 11 3 0,15 4-18 16,17 6 4-16,10-7 2 15,7-8-9-15,32-15-55 16,17-21 4-16,10-21-132 16,8-14-46-16,5-14-103 15,0-32-142-15,-5-24 181 16,-7-12 61-16,-12-17 31 16,-7-37 201-16,-11-37 13 15,-7-39 105-15,-15-4 8 16,-4 48 19-16,-11 53 104 15,0 66 25-15,0 27 48 16,0 19-18-16,0 3-139 0,-3 22-83 16,-14 45-34-16,-8 53 9 15,-9 48 45-15,2 44-47 16,5 7-13-16,12-39 48 16,10-48-54-16,5-50-7 15,0-10-29-15,0 3 6 16,5-2-20-16,13-3-31 15,6-27-58-15,-1-21-16 16,9-22-186-16,-2-30-486 16,-7-11-1529-16</inkml:trace>
  <inkml:trace contextRef="#ctx0" brushRef="#br0" timeOffset="3275">6441 1859 2668 0,'0'0'513'0,"0"0"-468"16,0 0-34-16,0 0 164 15,0 0-34-15,0 0-68 16,190 175 10-16,-121-117-56 16,0 5-2-16,-1-3-1 15,-3-6-9-15,-2-7 3 16,-7-12-18-16,-17-11-64 15,-7-12-35-15,-4-12-143 16,-9 0-309-16,-9-23-392 0</inkml:trace>
  <inkml:trace contextRef="#ctx0" brushRef="#br0" timeOffset="3445">7077 1694 2569 0,'0'0'556'15,"0"0"-473"-15,0 0 29 16,-108 159 114-16,49-67-40 16,-11 11-72-16,-10 4-114 15,-10-2-18-15,-57 16-72 16,22-27-244-16,5-20-1971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7:59.50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0 495 530 0,'0'0'1349'0,"0"0"-1117"0,0 0-191 16,0 0 2-16,0 0 81 16,0 0 8-16,-13 3-34 15,36-3-89-15,9 0 39 16,14-15-14-16,13-23-33 16,3-14 15-16,3-17-16 15,-5-5 0-15,-7 1 13 16,-15 8-12-16,-11 11-1 15,-12 20 60-15,-7 13 17 16,-5 18 46-16,0 3-81 16,-3 18-20-16,0 38 54 15,0 24-37-15,0 20 24 0,0 12-19 16,-17-1-26 0,5-9 45-16,2-14-62 0,6-19-1 15,4-15 6-15,0-13-6 16,0-10-60-16,14-14-84 15,18-17-234-15,-2 0-351 16,-7-27-1168-16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6:51.42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1151 658 1579 0,'0'0'281'0,"0"0"-177"15,0 0 97-15,0 0 33 16,0 0-39-16,0 0-72 16,-56 0-54-16,50 0 31 15,3-6-33-15,0-3-7 16,3-3 16-16,0-5-61 16,0-4-14-16,15 0 1 15,8 1 7-15,7 2-11 47,-1 3 2-47,5 7 0 0,-3 4 6 0,3 4-6 0,-1 0-1 0,-4 27 1 16,-3 15 1-16,-9 13 54 0,-14 13-46 15,-3 12 0-15,-17 8 27 16,-29 7-19-16,-13-5-11 16,-6-4 0-16,-10-15-5 15,-4-12 21-15,-3-12-22 16,-3-11 0-16,3-10 13 15,11-12-5-15,15-5 1 16,16-9 6-16,24 0-1 16,13 0 49-16,3-21-53 15,16-5-9-15,27-6 4 16,16-3-5-16,6 2-1 16,1 6 1-16,-4 16 0 0,-3 11 7 15,-7 0-6 1,-7 6-1-16,-5 23 13 0,-1 3-7 15,-2 1 9-15,-1-3-15 16,2-7 1-16,2-5-1 16,-1-10-55-16,7-8-161 15,-10-3-539-15,-5-18-1520 0</inkml:trace>
  <inkml:trace contextRef="#ctx0" brushRef="#br0" timeOffset="796">1367 55 1558 0,'0'0'293'0,"0"0"-95"16,0 0-34-16,-173-46 64 0,111 37-14 15,-7 9-85-15,-1 0-12 16,-4 0-47-16,-8 25-23 16,0 9-12-16,-6 17-5 15,0 8 42-15,-2 11-54 16,-1 11-3-16,6 10 41 16,6 3-34-16,14 4-2 15,13 1-11-15,10 1-9 16,11-1 27-16,11 10-27 15,8-2 0-15,5-3 10 16,7-7-8-16,0-3 5 16,0-8-6-16,19-4 0 0,12-2 45 15,1-3-46-15,7-4 0 16,7-2 24 0,7-4-10-16,6-2-1 0,-1-3-4 15,9-6-1-15,1-6 32 16,6-8-39-16,5-13 7 15,6-5 17-15,8-10-14 16,1-14 2-16,5 0-6 16,3-23-6-16,2-21 21 15,1-15-22-15,3-10 0 16,0-4-2-16,-6-9 2 16,-8-2-6-16,-9-6-1 15,-6-2 7-15,-14-9 1 0,-6-1-1 16,-10-7 0-16,-10-6 0 15,-10-3 0-15,-15-8 9 16,-14-4-5-16,0 1-2 16,-46 3 14-16,-19 9-15 15,-28 10-1-15,-11 14 8 16,-13 17-8-16,9 17 15 16,12 21-15-16,34 20-37 15,27 12-91-15,24 6-678 0</inkml:trace>
  <inkml:trace contextRef="#ctx0" brushRef="#br0" timeOffset="2667">3747 761 525 0,'0'0'1139'16,"0"0"-937"-16,0 0-136 15,0 0 37-15,0 0 99 16,0 0-69-16,-131-174-2 16,95 145-52-16,-7 5-12 15,-5 7 31-15,-4 11-25 16,-7 6-16-16,-7 13-17 15,1 33-23-15,-2 25 31 0,5 19-41 16,7 19-6 0,10 15 54-16,11 8-54 0,15-2 6 15,19-9 1-15,0-12-7 16,19-11 23-16,24-18-24 16,2-15 0-16,9-16 9 15,0-14-9-15,2-14-7 16,4-12-1-16,2-9 2 15,6-3-6-15,11-33-28 16,12-19-27-16,14-17 34 16,14-14-31-16,11-19-1 15,11-10 0-15,-4-5-13 16,-6 2 47-16,-13 6-15 16,-27 12 31-16,-21 15 2 15,-24 16 11-15,-20 11 2 0,-16 10 2 47,-10 1-2-47,0 5 78 0,-27 5 13 0,-16 3-10 0,-8 11 13 0,-15 12-40 16,-3 11-12-16,0 0 7 15,1 23-33-15,6 24 33 16,5 18-49-16,12 18 0 16,5 16 5-16,12 18-4 15,5 3-1-15,6 4 0 16,11-7 1-16,6-4-1 15,0-10 0-15,0-9-34 16,0-23-32-16,9-16-12 16,2-22 20-16,-2-22-42 0,1-11 14 15,3-9 77-15,3-28-18 16,4-20 26-16,6-8 0 16,7-5 2-16,13-4 0 15,5 4-1-15,9 8 1 16,-1 13-7-16,-3 18 22 15,-10 23-16-15,-10 8 39 16,-13 26 30-16,-3 27 1 16,-11 12-36-16,4 2-7 15,0-2 1-15,6-8-28 16,4-14 0-16,7-13 0 16,2-21-23-16,5-9-7 0,-1-6-19 15,-1-39-2 1,-1-8 26-16,-9-11-10 0,-2 3 22 15,-6 7 13-15,-6 16 1 16,-5 17 71-16,-6 21-22 16,3 0-15-16,0 33 5 15,3 20-27-15,10 11-7 16,7 7-6-16,14-3 8 16,16-9-8-16,5-13 0 15,11-13-15-15,0-24 13 16,-1-9-27-16,-12-21 9 15,-13-28 20-15,-20-16 0 16,-20-12 39-16,-3 0 40 0,-29 1 32 16,-30 8 12-1,-14 12-59-15,-8 17-6 0,2 16-16 16,3 18-41-16,17 5-1 16,33 8-148-16,17 16-421 15,9-1-445-15</inkml:trace>
  <inkml:trace contextRef="#ctx0" brushRef="#br0" timeOffset="3292">7035 1129 1560 0,'0'0'304'0,"0"0"-222"16,0 0 63-16,0 0 107 16,0 0-63-16,3-150-69 0,-3 116-33 15,-17-3 2-15,-9 2 55 16,-4 0-72-16,-5 6-7 16,-5 8 0-16,1 9-19 15,-4 12 10-15,1 0-32 16,-1 20-14-16,4 28 24 15,2 13-34-15,9 16 6 16,5 9-6-16,6 11 8 16,8 6 10-16,1 8-17 15,5 10 14-15,3 6 27 16,-3 0-24-16,0 0-3 16,0-7-4-16,-4-14-11 15,1-8 22-15,0-21-22 16,-5-10 0-16,2-23 26 0,-2-8-26 15,5-12-2-15,-3-11-5 16,-2-7 14-16,2-3-17 16,-1-3-61-16,0 0-135 15,3-16-250-15,1-8-320 0</inkml:trace>
  <inkml:trace contextRef="#ctx0" brushRef="#br0" timeOffset="3501">6213 1666 1935 0,'0'0'564'0,"0"0"-408"16,0 0 15-16,0 0 45 15,0 0-71-15,0 0-76 16,0 0 14-16,219-32-75 16,-117 25-8-16,42-13-8 15,-27 5-352-15,-22 1-1593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6:56.05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363 416 1661 0,'0'0'354'16,"0"0"-203"-16,0 0 8 16,0 0 58-16,0 0 14 15,0 0-91-15,-137 3-72 16,87 47 5-16,-1 13 0 15,0 12 4-15,12 5-23 0,13 3-23 16,17-4 26-16,9-5-57 16,0-15 0-1,43-15-2-15,16-15-7 0,18-17-40 16,19-12-30-16,9-20-5 16,-1-26-22-1,-2-15-27-15,-17 0 47 0,-19 8 58 16,-24 14 28-16,-22 19 18 15,-20 17 94-15,0 3 33 16,-17 21-55-16,-12 25-72 16,-1 13 25-16,13 4-3 15,17-4-39-15,0-4 21 16,34-14-22-16,25-8-20 0,9-18 5 16,11-15-51-1,-4 0 14-15,-10-36 13 0,-15-10 18 16,-24-10 21-16,-26-7 2 15,0-4 58-15,-43 5 47 16,-16 3-64-16,-12 12-14 16,-8 12-23-16,10 11-6 15,10 0-107-15,20 7-250 16,16-2-546-16</inkml:trace>
  <inkml:trace contextRef="#ctx0" brushRef="#br0" timeOffset="147">1068 339 2123 0,'0'0'568'0,"0"0"-489"0,0 0 12 16,252-211-66-16,-141 141-25 16,-4 12-694-16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6:59.41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357 383 1669 0,'0'0'348'15,"0"0"-157"-15,0 0-127 16,0 0 38-16,0 0 12 16,-199 21-25-16,159-4-40 15,11 1-32-15,2 2-4 16,12-2-2-16,1 3-2 16,3 5 1-16,11 7-10 15,0 7 0-15,0 12 0 16,8 0-3-16,18-5-4 0,10 1-2 15,10-10-20-15,2-2 11 16,9-1-31 0,-1-8 26-16,-1 1 22 0,-13 3 1 15,-9-12-1-15,-20 2 2 16,-13-1 4-16,0 2 74 16,-29-5-14-16,-17 1 19 15,-7-6 1-15,-5 3-31 16,-1-12-5-16,0-3-47 15,10 0 4-15,7 0-3 16,11-3-3-16,15-16-115 16,16-16-111-16,4 3-272 15,19-1-312-15</inkml:trace>
  <inkml:trace contextRef="#ctx0" brushRef="#br0" timeOffset="316">622 763 1803 0,'0'0'278'0,"0"0"-167"16,0 0 114-16,-62 197 5 16,62-139-73-16,0-3-97 15,14-8-47-15,21-12 17 16,15-15-30-16,-2-16-5 15,9-4-2-15,-9-21-3 0,-2-27-2 16,-10-11 6-16,-13-11 6 16,-14 0 27-16,-9-1-26 15,0 6 9-15,-6 8 44 16,-23 16-29-16,-7 13-7 16,-1 7-18-16,5 11-91 15,-1 4-159-15,10 4-312 16,6-1-360-16</inkml:trace>
  <inkml:trace contextRef="#ctx0" brushRef="#br0" timeOffset="585">662 388 1668 0,'0'0'314'0,"0"0"-61"15,0 0-11-15,0 0-13 16,209-143-95-16,-154 126-105 15,-2 4-29-15,-13 13-42 16,-14 0-58-16,-10 0-19 16,-4 21-116-16,2-2-15 15,0 0 111-15,-2-7 79 16,8-9 36-16,2-3 24 16,9-6 22-16,4-23 201 15,9-10 5-15,-2-3-31 16,7 1-52-16,19-12-145 15,-9 11-66-15,-10 5-709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6:57.10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400 101 2282 0,'0'0'334'16,"0"0"-236"-16,0 0-86 15,0 0 200-15,0 0-58 16,-40 158-67-16,28-59-36 15,-5 10-11-15,0 3 26 16,8-4-23-16,-1-4-34 16,4-7 11-16,-2-5-20 15,5-16-1-15,0-8 1 0,0-18-20 16,3-10 1-16,0-12-29 16,0-16-45-1,0-10 0-15,0-2-73 0,9-14 102 16,21-26 34-16,10-17-19 15,12-14 13-15,13-9-13 16,11-8 10-16,12-10-4 16,14-1-30-16,2-11 22 15,1 4 18-15,-11 4 26 16,-21 10 7-16,-24 16 28 16,-26 13 26-16,-20 13 74 15,-3 9-25-15,-9 8 6 16,-28 13 17-16,-5 11-32 15,-7 9 8-15,-4 0-63 0,4 39-27 16,4 15 41-16,8 15-52 16,11 13 0-16,7 10-2 15,5 8 7-15,8 6-9 16,0 0 3-16,-2-5-7 16,2-10-11-16,-3-9-7 15,2-10-16-15,-3-20-22 16,7-12-18-16,0-15 23 15,3-19-68-15,0-6 20 16,0-18 91-16,16-22-10 16,17-12-5-16,6 0 8 15,7 2 16-15,0 9-5 16,2 14 12-16,-1 10-1 16,-1 17 63-16,-4 0-5 0,-2 20 62 15,-5 21-5-15,-2 7-9 16,-7-2-37-16,-3 2-69 15,-7-6 0-15,-5-14-11 16,4-4-43-16,16-24-155 16,-6 0-154-16,1 0-321 0</inkml:trace>
  <inkml:trace contextRef="#ctx0" brushRef="#br0" timeOffset="816">1853 691 2023 0,'0'0'508'0,"0"0"-435"16,0 0 103-16,0 0 71 16,-173-9-66-16,127 26-112 15,4 17-32-15,2 3 8 16,11 10-44-16,5 7 5 15,12 4-6-15,12 5 6 16,0-5-5-16,3-2-1 16,30-8-45-16,5-17-12 15,16-13-91-15,5-18-77 16,3 0 105-16,0-38-16 16,-7-12-90-16,-16-6 66 0,-13 0 154 15,-15 6 6-15,-11 18 98 16,0 11 84-16,0 18 77 15,0 3-81-15,0 12-90 16,0 24-49-16,0 5-28 16,0-3 29-16,17 4-40 15,11-19-15-15,9-9-7 16,5-14-19-16,4 0 34 16,3-20-69-16,-7-22-9 15,1-1 84-15,-10-6-14 16,-7 9 15-16,-9 13 21 15,-4 18 33-15,-7 9 29 0,-6 2-55 16,3 35-1 0,-3 10 33-16,0 5-45 0,0 5-14 15,0-7-1-15,6-10 2 16,2-9-22-16,-2-17-1 16,-3-14-49-16,0 0 62 15,-3-12-11-15,0-25 0 16,3-11 5-16,8-2 14 15,6-3-9-15,2 6 9 16,7 12 0-16,0 11 14 16,0 18-7-16,-3 6 8 15,-7 6 15-15,-2 24-18 16,-8 8 39-16,-6 0-51 0,0 0 7 16,0-7 0-16,0-12-7 15,0-7 0-15,0-12-1 16,0 0 1-16,0-14-9 15,0-25-27-15,6-8 13 16,24-10 22-16,13-1-11 16,12-1 6-16,1 12-2 15,0 10 8-15,-1 20 59 16,-2 17-10-16,-2 0 56 16,0 46 22-16,-9 9-25 15,-2 13-25-15,-9 9-28 16,0-4-1-16,-8-5 5 15,-4-12-53-15,-3-13 0 16,-6-13-6-16,-4-12-15 0,-3-18-15 16,0-8-51-16,2-25-187 15,-5-5-687-15</inkml:trace>
  <inkml:trace contextRef="#ctx0" brushRef="#br0" timeOffset="1312">0 603 2096 0,'0'0'389'15,"0"0"-269"-15,0 0 16 16,187-4-36-16,-26-31-100 16,-21 3-44-16,-16-7-1584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7:04.86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 0 1928 0,'0'0'397'0,"0"0"-202"15,0 0-155-15,0 0 119 16,0 0-5-16,0 0-93 16,-3 0-13-16,3 0-48 15,0 0 1-15,0 20-1 16,0 4-251-16,7-1-473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7:05.60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600 420 1724 0,'0'0'366'0,"0"0"-248"16,0 0 57-16,0 0 48 15,0 0-53-15,-26 196-90 16,16-105-22-16,-7 9 34 16,2-1-59-16,-2-9-5 15,6-10-21-15,2-12-6 16,6-12 26-16,-4-15-27 16,4-9-40-16,3-8-107 15,-3-11-164-15,-1-11-212 16,-2-2-193-16</inkml:trace>
  <inkml:trace contextRef="#ctx0" brushRef="#br0" timeOffset="249">0 260 1807 0,'0'0'390'15,"0"0"-285"-15,0 0 12 16,0 0 76-16,0 0-89 16,0 0-1-16,0 0-22 15,158 47-15-15,-50-47-17 16,19 0-43-16,15 0-6 16,5-3 0-16,0-3-103 0,30 6-134 15,-39 3-373 1,-27 15-1348-16</inkml:trace>
  <inkml:trace contextRef="#ctx0" brushRef="#br0" timeOffset="516">1370 1000 1795 0,'0'0'269'0,"0"0"-149"0,0 0 10 16,0 0 97-16,0 0-37 15,-24 167-117-15,18-123-47 16,3 1 10-16,0-4-20 16,0-11 24-16,-1-10-40 15,4-9-15-15,0-5-5 16,0-6-167-16,16-6-176 15,3-14-365-15</inkml:trace>
  <inkml:trace contextRef="#ctx0" brushRef="#br0" timeOffset="673">1399 658 1846 0,'0'0'582'0,"0"0"-398"0,0 0 10 15,0 0-99-15,0 0-95 16,0 0-292-16,0 0-317 16,79-16-923-16</inkml:trace>
  <inkml:trace contextRef="#ctx0" brushRef="#br0" timeOffset="1190">1730 1102 1495 0,'0'0'300'0,"0"0"-98"16,0 0 48-16,0 0-89 15,-23 177-73-15,19-159-69 0,4-12-11 16,0-6 16 0,0 0-16-16,0-21-8 0,7-12 0 15,13-2 0-15,3-5-2 16,6-2-3-16,1 6 5 15,5 7-1-15,-2 8-6 16,4 15 7-16,-5 6 1 16,1 13 11-16,-4 28 79 15,-6 9-38-15,-7 9 1 16,-2 2-2-16,-5-4-52 16,-3-10 0-16,-6-15 0 15,0-17-5-15,0-15-2 16,0 0 7-16,0-23-6 15,-3-25-10-15,3-17 11 0,0-9 4 16,14-5 0-16,31-3 1 16,15 9 7-16,8 8-7 15,3 14 1-15,-8 21 66 16,-7 22-22-16,-11 8 58 16,-11 24 18-16,-11 28-24 15,-7 13 26-15,-7 6-71 16,-3 6-41-16,2-3 49 15,-2-7-59-15,5-9 7 16,4-13-8-16,2-12-41 16,-1-16-25-16,1-17-250 15,-2 0-212-15,-7-25-509 0</inkml:trace>
  <inkml:trace contextRef="#ctx0" brushRef="#br0" timeOffset="1376">2002 0 2702 0,'0'0'292'16,"0"0"-280"-16,0 0 6 15,300 139-18-15,-152-92-342 16,-7-4-1311-16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7:07.92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470 411 1129 0,'0'0'533'15,"0"0"-388"-15,0 0-132 16,0 0 83 31,0 0 139-47,0 0-31 0,-20 0-91 0,-3-4-36 0,-10-2-38 0,-10-2 44 15,-5 8-43-15,-6 0 17 0,0 0 6 0,1 6-39 16,4 26-5-16,10 15-11 16,5 12 5-16,19 6 12 15,15 2-25-15,0 4-5 16,12-3 4-16,28-12 2 15,8-10-2-15,11-12 1 16,14-22-26-16,9-10-9 16,38-2-174-16,-15-20-282 15,-12-1-379-15</inkml:trace>
  <inkml:trace contextRef="#ctx0" brushRef="#br0" timeOffset="369">1071 489 1820 0,'0'0'340'16,"0"0"-204"-16,0 0-39 16,-173-4 131-16,118 17-47 15,2 26-81-15,8 2-51 16,8 8-26-16,14 12 46 15,17-6-69-15,6 1 0 16,9-10 16-16,28-6-16 16,11-15-47-16,12-18-80 0,2-7-17 15,-3-17 1-15,-7-22-41 16,-10-2 89-16,-11 6 95 16,-15 12 10-16,-13 10 121 15,-3 13 47-15,0 0-91 16,0 13 22-16,-10 12-67 15,4 8-2-15,6 5 8 16,0-9-48-16,26-6-90 16,49-14-197-16,-6-9-396 15,-1 0-1131-15</inkml:trace>
  <inkml:trace contextRef="#ctx0" brushRef="#br0" timeOffset="609">1742 510 1994 0,'0'0'518'0,"0"0"-402"16,0 0 72-16,-173 53-1 16,125-8-20-16,5 8-78 15,16 0-49-15,18 1 21 16,9-8-55-16,6-2-5 15,33-11-2-15,14-7-19 16,13-17-66-16,31-9-130 0,-11-16-165 16,-11-15-272-16</inkml:trace>
  <inkml:trace contextRef="#ctx0" brushRef="#br0" timeOffset="778">1272 169 2172 0,'0'0'353'16,"0"0"-353"-16,0 0-20 16,261-112-39-16,-140 55-451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7:09.50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266 83 2031 0,'0'0'381'15,"0"0"-295"-15,0 0 5 0,-40 191 138 16,24-87-114 0,-4 7-56-16,0-4 3 0,5-5-35 15,1-1 3-15,4-17-25 16,4-6 7-16,6-5 6 15,0-21-18-15,0-12-33 16,0-19 19-16,0-17-54 16,16-4-15-16,10-23 55 15,14-29-39-15,8-15 10 16,8-13-62-16,10-6 32 16,10-3 17-16,9-4-7 15,3-5 10-15,3 4 26 0,-9 3 39 16,-14 1-21-16,-12 14 39 15,-22 14-16-15,-19 13 102 16,-15 10 62-16,0 9 15 16,-18 10-26-16,-19 11-42 15,-2 6 12-15,-7 3-71 16,1 0-25-16,-2 30-7 16,4 8-19-16,11 21 7 15,2 14-8-15,7 13 0 16,8 15-1-16,1 7-5 15,8 4 6-15,2-6 0 16,4-3-17-16,0-9 15 16,0-14-26-16,0-15-10 15,0-21 29-15,0-17-45 16,0-19-14-16,4-8-16 0,5-8 34 16,8-36 40-16,6-10-5 15,3-11 15-15,7 0-1 16,2 6 1-16,1 12-1 15,1 12 1-15,-8 12 0 16,-2 15 77-16,-4 8-24 16,-3 0-22-16,2 25 44 15,-6 15-53-15,0 6 7 16,-2 7-22-16,-2-1 1 16,5-7 1-16,-1-6-9 15,4-10-28-15,-3-8 27 0,0-11-105 16,1-10-106-1,18 0-162-15,-2-25-180 0,-2-2-746 0</inkml:trace>
  <inkml:trace contextRef="#ctx0" brushRef="#br0" timeOffset="917">1728 687 1592 0,'0'0'339'0,"0"0"-199"16,0 0 2-1,0 0 78-15,0 0-37 16,-192-9-83-16,149 9 39 0,-3 0-39 16,4 17 1-16,-1 14-9 15,4 0-55-15,7 16-10 16,5 6 5-16,11-2-31 15,16 4 30-15,0-5-31 16,10-11-19-16,29-5-26 16,4-18-57-16,8-13-81 15,-1-3-27-15,-4-12-3 16,-7-26 87-16,-10-2 18 16,-6 6 91-16,-9 8 17 15,-11 9 119-15,0 14 113 16,-3 3-68-16,0 3-79 0,0 26 31 15,0 7-74 1,3-5-9-16,10-4-31 0,7-6 5 16,3-10-14-16,6-11-40 15,4 0-10-15,1-32 38 16,4-9-35-16,1-12 29 16,1 2 10-16,-4-1 6 15,-4 10 1-15,-5 12 16 16,-7 18 8-16,-8 12 51 15,-4 4-34-15,-2 34 39 16,-6 13-34-16,6 5-25 16,5-1 35-16,-2-5-39 15,7-8-8-15,-3-16 6 0,-3-8-7 16,-4-12-15 0,-6-6 4-16,0 0 11 0,0-27 11 15,0-5-11-15,0-9 0 16,0-1-9 15,3 0 9-31,17 4-9 16,3 8 0-16,10 13 9 0,1 9-15 0,-9 8 15 0,-2 2 0 15,-6 30 6-15,-8 10-5 16,-3 8 20-16,-1-4-12 16,-5 0-9-16,0-14 32 15,0-11-32-15,0-15 0 16,0-6 21-16,0 0-21 15,0-27 0-15,0-17-10 0,0-8 10 16,29-13-18-16,16-5 18 16,8 6 0-16,5 11 13 15,1 15 8-15,-3 23 20 16,-4 15 38-16,-5 9 24 16,-12 38 19-16,-8 18-68 15,-4 12-8-15,-8 2 31 16,2 1-53-16,3-9-5 15,3-18-8-15,-1-12-5 16,6-17-6-16,-9-24 0 16,4 0-90-16,6-45-17 15,-3-7-182-15,-9-2-696 0</inkml:trace>
  <inkml:trace contextRef="#ctx0" brushRef="#br0" timeOffset="1377">0 551 2241 0,'0'0'496'0,"0"0"-390"16,0 0-89-16,0 0-10 0,249-28-7 15,-91-3-82-15,2-3-889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7:16.08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0 848 1780 0,'0'0'337'16,"0"0"-256"-16,0 0-21 15,0 0 62-15,206-197-3 16,-127 118-30-16,-1-13-68 16,-8-4-2-16,-19-3 20 15,-11 5 58-15,-17 18 74 16,-10 14-41-16,-10 24-17 15,-3 23 25-15,0 15-62 16,0 38-55-16,-3 65 4 16,-14 6 2-16,1 22 30 15,2 1-57-15,8-20 0 0,6 5 8 16,0-5-8-16,0-14-44 16,26 8-141-16,4-26-415 15,-4-24-691-15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7:14.97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0 824 2257 0,'0'0'300'15,"0"0"-248"-15,0 0 20 16,0 0-14-16,210-140-39 16,-125 75-1-16,3-12-18 15,-3-11-13-15,-12-6-37 16,-14 3 34-16,-24-1-5 16,-21 18 33-16,-14 22-12 15,-3 16 85-15,-34 20-16 63,-11 16 8-48,-9 9 1-15,-5 43-11 0,-3 23 40 0,3 26-74 0,10 10-3 0,16 8 1 0,16 1 8 0,14-2 0 0,6-8-29 0,3-11-8 16,23-10-4-16,13-15-11 16,13-27-101-16,43-35-170 15,-10-12-411-15,-6-6-756 0</inkml:trace>
  <inkml:trace contextRef="#ctx0" brushRef="#br0" timeOffset="359">1085 557 2170 0,'0'0'553'0,"0"0"-375"15,0 0 15-15,-213 33 0 16,146 8-48-16,9 12-26 15,16 4-85-15,22 3-7 16,20-1-27-16,0-6 1 16,29-3-16-16,24-17-3 15,9-12-81-15,10-14-16 16,-4-7-80-16,-9-19-2 16,-5-21 97-16,-16 0 31 15,-11-4 68-15,-15 9 2 16,-4 12 68-16,-8 14 130 15,0 9-43-15,0 0-60 16,0 17-34-16,-8 18 0 0,5 10 29 16,3 3-77-16,0-11-8 15,0-1-12-15,11-7-8 16,8-12-79-16,7-7-118 16,-3-10-402-16,-6 0-376 0</inkml:trace>
  <inkml:trace contextRef="#ctx0" brushRef="#br0" timeOffset="541">940 24 2845 0,'0'0'257'0,"0"0"-257"0,0 0-90 15,213 105 54-15,-114-75-446 16,-14-4-1349-16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7:59.99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0 391 2371 0,'0'0'349'0,"0"0"-340"16,0 0-9-16,184 0 94 16,-93 0 24-16,20 0-38 15,10 0-79-15,7 0-1 16,-4 9 3-16,-13 6 9 15,-23 0-9-15,-25-4-2 16,-24-2 12-16,-19-6 1 16,-20-3 8-16,0 0 89 15,-6-12 6-15,-28-18-71 16,-8-8 31-16,-7-2-52 0,-4-5 10 16,8 7-8-16,5 4-3 15,14 13-23-15,17 8 7 16,9 11-7-16,0 2-2 15,32 0-41-15,24 15 42 16,10 13 0-16,2 9-1 16,-3 0-13-16,-6 4 14 15,-8-2 0-15,-17-5 2 16,-11-4 4-16,-15-2 6 16,-8-2-12-16,-23 0 13 15,-30 0-13-15,-12 4 0 16,2-5-48-16,27-15-66 15,16-6-266-15,20-4-528 0</inkml:trace>
  <inkml:trace contextRef="#ctx0" brushRef="#br0" timeOffset="323">1833 44 2414 0,'0'0'335'0,"0"0"-282"16,0 0-32-16,0 0 124 15,204-41-13-15,-162 41-14 16,-13 26-44-16,-9 17 24 16,-20 18-89-16,-3 5 23 0,-50 15 28 15,-16 4-35-15,-13 0 2 16,3-7-27-1,14-17 23-15,22-11 2 0,24-14-25 16,19-9-3-16,0-2 2 16,27-3 1-16,22-8-19 15,19-3-56-15,17-5-87 16,70-6-157-16,-21 0-48 16,-13-14-562-16</inkml:trace>
  <inkml:trace contextRef="#ctx0" brushRef="#br0" timeOffset="616">2825 23 2642 0,'0'0'373'16,"0"0"-259"-16,0 0-86 15,-190 157 94-15,145-73 5 16,22 14-51-16,23 5-13 15,6 6-48-15,56-8-15 16,26-10 24-16,28-15-24 16,8-23-29-16,7-23-14 15,-10-25 4-15,-24-5 15 16,-27-37 19-16,-41-28 5 16,-29-27 72-16,-26-15-15 0,-53-4-13 15,-28 2-44 1,-86 15-21-16,23 32-194 0,15 17-1561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7:14.34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583 237 1620 0,'0'0'265'0,"0"0"-145"16,0 0 6-16,0 0 73 15,0 0-44-15,-19-160-24 16,-7 128-48-16,-8 5 15 16,-5 9 34-16,-7 18-30 15,4 0-16-15,-4 38-38 16,4 27 6-16,5 27 17 15,8 19-55-15,10 16 14 16,8 12 0-16,8-1-24 16,3 1 33-16,0-4-38 0,0-17-1 15,0-13 17-15,3-12-17 16,0-22-1-16,2-19-25 16,-2-16-65-16,-3-25-74 15,0-11-320-15,0 0-301 0</inkml:trace>
  <inkml:trace contextRef="#ctx0" brushRef="#br0" timeOffset="167">0 690 2119 0,'0'0'499'0,"0"0"-443"0,0 0 38 16,0 0-12-1,292-12-82-15,-151 9-55 0,-7-3-610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7:13.16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389 607 2068 0,'0'0'356'0,"0"0"-164"16,0 0 3-16,0 0-14 15,-190 4-36-15,142 22-74 16,2 9-11-16,7 6-23 16,10 9-29-16,12-3 21 15,11 6-29-15,6-2-1 16,0-3 1-16,29-8-14 16,7-7-21-16,10-10-59 15,2-17-32-15,1-6-21 16,-2-12-74-16,-1-29 12 0,-4-24 16 15,-2-14 32 1,-5-19 84-16,-5-38 62 0,-10 4 15 16,-4-6 104-16,-3 5 26 15,-6 39 76-15,-1 14 6 16,-6 39-26-16,0 26 14 16,0 15-107-16,0 48-66 15,-10 31 28-15,-3 18-41 16,0 18 16-16,7 3-13 15,-2 3-16-15,5-4 27 16,3-2-28-16,0-10 0 16,0-6 11-16,11-13-11 0,11-15-18 15,10-25-40 1,5-14-61-16,5-26 25 0,8-6-59 16,5-15 25-16,4-22 52 15,4-14-15-15,2-1-21 16,-6-3 59-16,-7 3 50 15,-13-1 3-15,-19 10 27 16,-14 3 87-16,-6 10 62 16,-6 1 0-16,-26 9-44 15,-7 5-39-15,-7 10-36 16,4 5 37-16,2 0-79 16,4 32 9-16,13 11 34 15,9 18-47-15,14 7 4 16,0 5 1-16,3-2-14 15,31-6 17-15,5-13-19 0,13-14-36 16,13-17-21-16,40-21-148 16,-16-15-170-16,-14-14-401 15</inkml:trace>
  <inkml:trace contextRef="#ctx0" brushRef="#br0" timeOffset="206">1088 494 2085 0,'0'0'481'0,"0"0"-375"15,0 0 31-15,0 0 115 16,97-148-153-16,-55 126-64 16,-2 10-3-16,-4 10-32 15,-7 2-28-15,-6 0-85 0,4 27-196 16,-7-12-226-1,-5-3-82-15</inkml:trace>
  <inkml:trace contextRef="#ctx0" brushRef="#br0" timeOffset="360">1595 42 1879 0,'0'0'504'0,"0"0"-332"15,0 0-32-15,0 0-35 16,0 0-32-16,0 0-73 15,0 0-27-15,159 111-86 16,-191-40-130-16,-21-10-243 16,-9-7-548-16</inkml:trace>
  <inkml:trace contextRef="#ctx0" brushRef="#br0" timeOffset="564">0 375 2677 0,'0'0'330'16,"0"0"-286"-16,0 0-44 47,227-19-5-47,-91 0-175 0,-1-8-798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7:11.71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374 521 1627 0,'0'0'355'0,"0"0"-202"15,0 0-5-15,-170 0 49 16,118 14-74-16,2 11-36 16,11 1-44-16,7 0-24 15,12 6 21-15,9 1-40 16,11 1 0-16,0 5-4 16,37 0 4-16,16-4-19 15,12-5-22-15,10-16-29 16,4 1 30-16,-8-6-51 15,-4 1 72-15,-22 0 3 0,-16-2 23 16,-23 11-7-16,-6 2 21 16,-15 0 28-16,-32 5 15 15,-5 0-49-15,-1-2-15 16,5-15 22-16,19-6-22 16,21-3-91-16,8-23-229 15,0-4-361-15</inkml:trace>
  <inkml:trace contextRef="#ctx0" brushRef="#br0" timeOffset="277">629 683 973 0,'0'0'950'0,"0"0"-767"16,0 0-38-16,0 0 101 15,-39 158 18-15,36-107-140 16,3-1-92-16,13-7 0 15,30-3-32-15,13-8 0 16,9-17-9-16,4-9-45 16,-1-6 36-16,-9 0-79 15,-13-21 15-15,-16-17 57 16,-18-8 25-16,-12-8 9 16,-3 1 52-16,-30 2-24 15,-10 3 36-15,-2 11-73 0,-10 5-96 16,5 5-262-16,10 12-599 15</inkml:trace>
  <inkml:trace contextRef="#ctx0" brushRef="#br0" timeOffset="532">629 683 1650 0,'-32'-209'404'15,"58"182"-196"-15,3-11 5 16,10 3-30-16,-2 5-104 15,2 15-55-15,-7 3-24 16,-5 12-109-16,-1 0-16 16,-3 24-88-16,0 3-32 0,0-4 29 15,-1-5 66 1,1-12 93-16,0-6 57 0,0-6 111 16,4-27 144-16,5-14 45 15,7-12-49-15,15 1-111 16,37-28-140-16,-9 15-158 15,-8 16-887-15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7:16.87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15 422 1753 0,'0'0'332'0,"0"0"-242"16,0 0-1-16,0 164 78 16,0-78-23-16,0 8-96 15,0 3-20-15,0-5-22 16,-6-1 0-16,3-20 11 0,0-12-17 15,3-18 0-15,-3-20-11 16,3-15 5-16,0-6 6 16,0-27 0-16,0-26-37 15,6-20 36-15,3-20-19 16,2-9 20-16,-8-18-1 16,-3-7 2-16,0-10 22 15,0 10 25-15,0 16-2 16,0 23 64-16,0 29-19 15,16 29-29-15,13 29 12 16,14 1-53-16,13 12-1 16,6 34-9-16,10 1-10 0,-4 6 26 15,-9 2-27 1,-9 6 0-16,-24-1 3 16,-26 5 3-16,-3-3-12 0,-50 0-3 15,-21-6-43-15,-5-11 13 16,0-13-97-16,13-18-64 15,21-10-132-15,22-4-504 16</inkml:trace>
  <inkml:trace contextRef="#ctx0" brushRef="#br0" timeOffset="516">1051 292 1913 0,'0'0'257'15,"0"0"-141"-15,0 0 79 16,-43 177 44-16,30-92-27 16,2 10-116-16,8 8-48 15,3-3 51-15,0 3-59 16,0-12-28-16,0-10 11 15,8-23-23-15,4-20 0 16,-2-17-31-16,-4-21-30 16,-3-12 60-16,0-35-44 15,-3-27 16-15,0-17 22 16,0-19-6-16,0-34 12 0,0 9 1 16,8-9 0-16,1 8 8 15,8 39-8-15,3 8 0 47,2 32 18-16,4 32-6-15,5 25 24-16,4 0-17 0,4 44 37 0,1 18 13 0,-1 17-68 0,-7 17 31 0,-5 9-12 16,-12 2-14-16,-10 1 32 0,-5 1-29 0,-8 0 4 15,-27-19 4-15,-15-10-17 0,-1-15-6 16,1-17-15-16,4-27-35 15,4-4-9-15,7-17-115 16,15 0-77-16,6 0-238 16,14 0-386-16</inkml:trace>
  <inkml:trace contextRef="#ctx0" brushRef="#br0" timeOffset="974">1885 410 2263 0,'0'0'347'0,"0"0"-274"0,0 0 115 15,-26 218 27-15,20-130-87 16,3 7-20-16,3 2-80 15,0 2-12-15,0-1 40 16,0-12-55-16,0-15-1 16,0-16 0-16,0-23-34 15,0-19 34-15,0-13-77 16,0-22 18-16,6-36 38 16,3-18-42-16,8-25 20 15,-1-37 8-15,1-40 19 16,-2-38 4-16,-4 20-12 0,-2 44 24 15,-5 60 15 1,3 48 22-16,2 9 44 0,4 12 5 16,7 1-50-16,9 19 34 15,13 3-61-15,12 3 0 16,5 23 16-16,6 1-25 16,-3 0 0-16,-4-1-57 15,4 19-142-15,-15-7-347 16,-18-2-633-16</inkml:trace>
  <inkml:trace contextRef="#ctx0" brushRef="#br0" timeOffset="1167">1800 785 2565 0,'0'0'336'0,"0"0"-225"16,0 0-78-16,200-54 46 16,-53 7-79-16,-19 10-187 15,-14-3-1194-15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7:34.23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2817 0,'0'0'276'15,"0"0"-276"-15,0 0-547 16,0 0 378-16,0 0-56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7:34.33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2535 0,'0'0'262'16,"0"0"-262"-16,0 0-262 15,0 0-786-15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7:30.66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738 195 1588 0,'0'0'278'0,"0"0"-195"15,0 0 22-15,0 0 71 16,0 0 18-16,0 0-2 16,0 0-99-16,0-11 3 15,-3-6-5-15,-6-7-49 16,-4-6 46-16,-10-1-66 15,-6 2-22-15,-14 5 63 16,-7 8-55-16,-9 10 23 16,-9 6-11-16,-7 18-19 15,-7 35 43-15,3 24-44 16,8 20 0-16,12 21 41 0,16 9-34 16,20 5 2-1,16-5-9-15,7-7 6 0,7-16-4 16,25-16-2-16,11-16 0 15,7-22-9-15,8-16 9 16,11-13-21-16,9-15-50 16,40-6-171-16,-19-20-381 15,-17-10-1549-15</inkml:trace>
  <inkml:trace contextRef="#ctx0" brushRef="#br0" timeOffset="404">1069 815 2016 0,'0'0'529'16,"0"0"-419"-16,0 0 36 15,0 0 113-15,0 0-133 16,-203-73-72-16,160 73-27 15,5 41-27-15,2 18 0 16,6 17-1-16,14 12 1 16,12 4-8-16,4-10 8 15,24-11-34-15,28-20-46 16,13-31-93-16,11-20 56 16,-2-9-57-16,-4-44 38 0,-15-12 115 15,-16-5 11-15,-16-1 10 16,-9 10 95-16,-11 15 17 15,-3 17 91-15,0 20-49 16,0 9-21-16,0 9-67 16,0 33-66-16,-3 10-13 15,3 9 12-15,0-7-80 16,59 3-127-16,-4-19-383 16,1-15-330-16</inkml:trace>
  <inkml:trace contextRef="#ctx0" brushRef="#br0" timeOffset="1065">1862 660 2090 0,'0'0'514'0,"0"0"-304"0,0 0-88 15,0 0 25-15,-217 61 10 16,165-17-88-16,7 6 3 15,8 7-72-15,15 1 0 16,8-2-12-16,11 0 12 16,3-6-1-16,0-9-23 15,20-7-32-15,13-6 35 16,10-16-83-16,8-12-8 16,15 0 15-16,9-29-30 0,11-28 3 15,5-16-34 1,7-19-23-16,10-14 63 0,-3-15 20 15,-3-4 85-15,-11-7 13 16,-15 12 69-16,-20 15 81 16,-21 16 5-16,-18 25 15 15,-17 18 72-15,0 17-109 16,-14 12-10-16,-21 11 32 16,-8 6-93-16,-10 9-23 15,-6 33-34-15,1 16-4 16,2 19 13-16,11 17-14 15,11 13-3-15,11 7 2 16,14 1 1-16,-1 2-1 16,7-4-10-16,3-8-8 0,-3-16 8 15,3-16-68-15,0-23 15 16,0-19 37-16,0-23-15 16,0-8 18-16,3-12-11 15,22-32 35-15,18-10-19 16,13-11 19-16,9 4-7 15,7 5 6-15,-2 18 2 16,-8 14 0-16,-13 24 11 16,-10 3 47-16,-13 41 50 15,-15 15-61-15,-8 5 9 16,-3 1-27-16,0-4-24 16,0-21-5-16,0-13-1 15,0-19-106-15,16-8-80 0,7-23-367 16,-8-10-254-16</inkml:trace>
  <inkml:trace contextRef="#ctx0" brushRef="#br0" timeOffset="1277">1174 321 2438 0,'0'0'326'0,"0"0"-326"15,0 0-31-15,295-169 11 16,-142 95-250-16,-8 13-952 0</inkml:trace>
  <inkml:trace contextRef="#ctx0" brushRef="#br0" timeOffset="1719">3840 1084 2004 0,'0'0'227'0,"0"0"-189"0,0 0 47 16,0 0 73-16,0 0-82 15,238-139-62-15,-153 70-8 16,8-13-6-16,-5-9-15 16,-9-6 6-16,-14-6-3 15,-19-1 12-15,-24 10 7 16,-16 12 56-16,-6 17 107 15,-6 16-31-15,-30 18-24 16,-7 23 17-16,-8 8-45 16,-8 41-60-16,-7 35-8 15,1 28-18-15,9 16 44 16,13 12-45-16,14 5 0 16,16-2 17-16,13-3-16 0,0-6 4 15,3-13-5-15,23-15-33 16,10-22 8-16,7-20-116 15,35-36-146-15,-9-16-317 16,-4-4-332-16</inkml:trace>
  <inkml:trace contextRef="#ctx0" brushRef="#br0" timeOffset="2554">4965 815 2119 0,'0'0'609'16,"0"0"-440"-16,0 0 36 0,0 0-57 16,-219 0-34-16,160 35-45 15,7 12-54-15,10 12-15 16,11 4 0-16,12 3 1 16,16-2-8-16,3-6 7 15,10-14-72-15,28-17-12 16,12-18-64-16,10-9-56 15,2-24 25-15,-4-25 18 16,-5-6 82-16,-14 5 32 16,-13 9 47-16,-12 18 67 62,-11 14 52-46,-3 9 43-16,0 3-60 0,0 26-59 0,3 7 50 15,10 0-93-15,3-2 0 0,14-7-9 0,2-13 2 0,10-14-34 0,4 0-32 0,4-23 6 0,-4-23 38 16,-4-8-13-16,-5-2 34 16,-5 3 7-16,-5 11 2 15,-12 19 42-15,-7 14 56 16,-5 9-17-16,-3 15-12 16,0 26-46-16,0 13-15 15,-3 4 21-15,-8-2-30 16,2-5-19-16,-2-13-17 15,8-15-27-15,3-11 36 0,0-12-70 16,0-3 70 0,0-31 8-16,14-19-14 0,12-7 13 15,10-2 11-15,-1 6 9 16,2 12 20-16,-9 17-11 16,-3 18 1-16,-10 9 62 15,-4 12-15-15,-8 23 7 16,-3 12-31-16,0 4-24 15,0-1 18-15,0-5-27 16,0-16 0-16,0-15-11 16,0-14 20-16,0 0-9 15,0-25 0-15,3-17 2 16,13-15-16-16,10-9 14 16,14-8 0-16,8 5 29 15,8 10-5-15,4 15 18 0,-12 24-3 16,-2 20-3-16,-13 2 70 15,-4 50-46-15,-2 21 37 16,-8 11 20-16,0 8-81 16,-5 0 21-16,-5-12-43 15,-1-19-7-15,1-14-14 16,-6-23-17-16,4-16-74 16,-7-8-34-16,0-20-95 15,0-18-576-15,-19-10-1485 0</inkml:trace>
  <inkml:trace contextRef="#ctx0" brushRef="#br0" timeOffset="2728">5202 143 2739 0,'0'0'290'16,"0"0"-241"-16,0 0-49 15,196 100-24-15,-69-44-60 16,-19-5-415-16,-20-11-1090 0</inkml:trace>
  <inkml:trace contextRef="#ctx0" brushRef="#br0" timeOffset="3361">559 1752 1669 0,'0'0'359'16,"0"0"-284"-16,0 0-69 16,0 0 98-16,0 0 150 15,0 0-42-15,202-3-111 16,-86-3-22-16,48 0 65 16,68-2-101-16,85-2-6 0,46 5 25 15,11-1-31 1,-14 2-13-16,-40 4 3 0,-11 0-15 15,-18 0 27-15,-19 19-33 16,-17 1 0-16,-13 3 0 16,-5-6 1-16,-19-6 4 15,-14-9-5-15,-42-2 23 16,-33 0 17-16,-28 0-40 16,-12-6 25-16,11-11-12 15,2-4-12-15,-6 0 30 16,-31 0-30-16,-33 11 0 15,-24 3 4-15,-8 5-5 16,-11 2-103-16,-24 0-161 16,5 0-413-16,7 0-1449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7:37.57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618 669 1802 0,'0'0'304'16,"0"0"-144"-16,0 0-67 16,5-158 104-16,-5 110 21 15,-5 3-55-15,-18 4-24 16,-6 9-93-16,1 7 13 16,-6 17 38-16,1 8-53 15,1 30-22-15,-8 65-22 16,-2 61 6-16,2 56 15 0,18 26-21 15,13-12 0-15,9-54 13 16,0-54-13-16,0-41 0 16,0-18-6-16,0 0-12 15,0-1 10-15,0-4-168 16,0-26-170-16,-5-13-384 16,-10-15-694-16</inkml:trace>
  <inkml:trace contextRef="#ctx0" brushRef="#br0" timeOffset="154">0 1043 2031 0,'0'0'368'16,"0"0"-248"-16,0 0-6 16,207 0-8-16,-113 0-63 0,70 0-43 15,-23 0-352-15,-13-12-585 16</inkml:trace>
  <inkml:trace contextRef="#ctx0" brushRef="#br0" timeOffset="400">1470 0 2340 0,'0'0'385'0,"0"0"-329"0,0 0 61 16,-184 197 76-16,102-67-72 16,11 2-17-16,12 10-87 15,13 3 16-15,26-26-19 16,14 9-8-16,6-13-12 16,23-19-87-16,71-18-141 15,-9-28-306-15,-3-26-465 0</inkml:trace>
  <inkml:trace contextRef="#ctx0" brushRef="#br0" timeOffset="624">1693 515 2442 0,'0'0'525'0,"0"0"-516"16,0 0 24-16,0 0 127 15,0 0-7-15,120 157-140 16,-63-95-12-16,2 3 21 16,6-3-21-16,-3-4-1 15,1-8-100-15,8-15-185 16,-12-11-364-16,-16-15-879 0</inkml:trace>
  <inkml:trace contextRef="#ctx0" brushRef="#br0" timeOffset="821">2135 513 2199 0,'0'0'570'0,"0"0"-487"0,0 0-62 16,0 0 133-16,0 0 11 16,-59 159-87-16,23-83-56 15,-13 13 2-15,-7 0-24 16,0-7-42-16,7-11-45 15,17-28-264-15,12-19-378 16,16-24-1253-16</inkml:trace>
  <inkml:trace contextRef="#ctx0" brushRef="#br0" timeOffset="1091">2351 26 2440 0,'0'0'357'0,"0"0"-339"15,0 0 13-15,0 0 134 16,0 0 5-16,176 141-71 16,-111-61-73-16,5 15 65 15,-12 5-48-15,-5 3-7 47,-21 5 14-47,-21 3-37 0,-11 1-10 31,-20 0-3-31,-32-10-33 0,-7-5 23 0,3-15-157 0,13-25-192 0,21-33-509 0</inkml:trace>
  <inkml:trace contextRef="#ctx0" brushRef="#br0" timeOffset="1443">3646 262 2668 0,'0'0'323'0,"0"0"-323"15,0 0 0-15,0 0 40 16,210 95 39-16,-114-58-34 0,8 2-37 15,7 3-7-15,5-6 27 16,-11 1-28-16,-11-1 0 16,-18 2-15-16,-28 2 15 15,-34 5-17-15,-14 6 10 16,-50 8 7-16,-31 6 35 16,-20 5-26-16,-15-2-9 15,-5 2 46-15,1-5-20 16,12-7 5-16,9-6-31 15,26-12-9-15,35-11-45 16,22-12-306-16,16-12-587 0</inkml:trace>
  <inkml:trace contextRef="#ctx0" brushRef="#br0" timeOffset="1655">4512 964 1094 0,'0'0'1883'0,"0"0"-1672"16,0 0-194-16,0 0 28 15,-246 158 41-15,141-84 4 16,-10 6-57-16,-2 2-33 16,6-5-16-16,18-12-32 15,34-10-70-15,30-16-197 0,23-18-570 16</inkml:trace>
  <inkml:trace contextRef="#ctx0" brushRef="#br0" timeOffset="2012">5589 176 2569 0,'0'0'380'0,"0"0"-327"15,0 0-52-15,-233 98 200 0,161-18-37 16,9 16-72-16,18 19-67 16,19 7-23-16,26-2 62 15,0-1-64-15,62-14 0 16,26-16-16-16,31-28-38 15,17-29-56-15,12-32-6 16,-4-20 15-16,-19-46 95 16,-24-30-27-16,-35-39 33 15,-50-36 143-15,-16 9-34 16,-33 20-34-16,-38 33-56 16,-31 42-19-16,6 17-46 15,11 10-526-15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7:36.09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671 607 1657 0,'0'0'241'0,"0"0"-184"0,0 0 72 15,0 0 110-15,0 0-26 16,0 0-84-16,0 179-41 16,0-135 35-16,0 1-64 15,0-10-15-15,0-5-4 16,0-9-25-16,11-4-13 16,1-8-2-16,25-9-68 15,-4 0-119-15,-1 0-450 0</inkml:trace>
  <inkml:trace contextRef="#ctx0" brushRef="#br0" timeOffset="179">770 358 2367 0,'0'0'338'0,"0"0"-222"0,0 0-116 0,0 0-39 0,0 0-477 0,0 0-1505 0</inkml:trace>
  <inkml:trace contextRef="#ctx0" brushRef="#br0" timeOffset="434">1370 259 2356 0,'0'0'334'0,"0"0"-228"16,0 0 21-16,0 0 48 16,170 156 5-16,-108-74-125 15,1 13 14-15,-9 4-39 16,-11 6-29-16,-20 0 35 15,-23 1-36-15,0-2-104 16,-40-4-32-16,-48 9-199 16,6-27-260-16,5-25-252 0</inkml:trace>
  <inkml:trace contextRef="#ctx0" brushRef="#br0" timeOffset="683">362 0 2220 0,'0'0'262'15,"0"0"-195"-15,-230 306 15 0,151-72 213 16,31 18-100-16,43-15-86 15,19-36-53-15,39-63-56 16,55-6-18-16,-17-44-179 16,0-34-611-16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7:40.98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48 2636 0,'0'0'329'0,"0"0"-284"16,0 0 20-16,0 0 84 16,170-48-36-16,-117 48-107 15,-7 22-4-15,-7 19 4 16,-16 18-5-16,-23 10 23 15,0 4-24-15,-26 3 0 16,-16-3-7-16,-5-8-56 16,12-17-27-16,8-16-24 0,17-23-28 15,10-9 39 1,10-24-121-16,37-33 43 0,18-13 49 16,17-8-35-16,6-4 92 15,0 4 20 1,-12 11 55-16,-18 17 155 0,-22 17 117 15,-19 12 49-15,-17 19 7 16,0 2-109-16,-23 17-75 16,-22 31-84-16,-9 18-2 15,-2 15 64-15,14 4-67 16,16-6-25-16,26-8 17 16,3-15-47-16,59-21-12 15,60-27-50-15,84-19-97 0,-16-30-176 16,-20-18-1422-16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8:24.18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526 538 1493 0,'0'0'192'16,"0"0"-154"-16,0 0-1 16,0 0-12-16,0 0 42 0,0 0 38 15,59-84 7-15,-56 60 35 16,-3 1-27-16,0-1 9 15,0 1 5-15,-11-2-66 16,-11 8 34-16,-10 0-40 16,-8 5-18-16,-10 2-4 15,-5 10-40-15,-7 0 0 16,-3 10 14-16,3 19-8 16,8 7-6-16,6 8 15 15,11 3-14-15,12 6 21 16,8 0-12-16,11-3-10 15,6-3 6-15,0-10 11 16,26-4-18-16,13-11 1 16,10-12-38-16,10-10 32 15,0 0-55-15,0-17 34 16,-7-18 26-16,-6-6-18 0,-13 2 19 16,-10 11 23-16,-10 3 30 15,-10 13 43-15,-3 10-21 16,0 2-9-16,0 0-15 15,0 17-44-15,0 16-7 16,0 2 8-16,0 5-2 16,7 2-12-16,18-6-26 15,12-9-41-15,31-14-216 16,-6-13-480-16,-8 0-1022 0</inkml:trace>
  <inkml:trace contextRef="#ctx0" brushRef="#br0" timeOffset="264">875 0 2189 0,'0'0'305'16,"0"0"-186"-16,0 0-88 15,0 0-14-15,0 0 159 16,0 0 27-16,158 159-122 15,-102-80-14-15,-4 9-4 16,-13 7-19-16,-22 5-17 16,-17 3-26-16,-11 3 20 0,-43 4-21 15,-22-8-6-15,-9-7-45 16,-26-4-106-16,21-23-339 16,22-30-484-16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7:40.30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86 1534 0,'0'0'739'0,"0"0"-524"15,0 0-39-15,0 0-48 16,0 0 42-16,0 0-5 16,76 155-74-16,-14-21 13 15,-2-4-75-15,8 9-2 16,3-4 44-16,-1-30-70 16,4-2 18-16,-4-25-19 0,-7-26 0 15,-15-31 0 1,-8-21 0-16,-8-15 0 0,1-49-9 15,7-52 9-15,11-48 0 16,5-49-1-16,1 14-29 16,-20 42 29-16,-6 57-116 15,-11 47-104-15,-5 19-359 16,-8 11-849-16</inkml:trace>
  <inkml:trace contextRef="#ctx0" brushRef="#br0" timeOffset="196">354 608 2622 0,'0'0'365'0,"0"0"-271"16,0 0-87-16,0 0 115 15,0 0-43-15,255-46-59 16,-130 23-20-16,58 6-48 15,-32 4-238-15,-27 5-912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7:50.02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0 813 1936 0,'0'0'858'0,"0"0"-780"16,0 0-70-16,0 0 63 0,0 0 53 16,167-58-67-16,-91 10-57 15,9-11 33-15,-3-12-33 16,-5-9 0-16,-7-11 17 15,-12-6-16-15,-11 0 40 16,-18 15 35-16,-9 17 5 16,-11 20 63-16,-5 25-80 15,-4 20-2-15,0 0 22 16,0 52-60-16,-24 58 0 16,-2 7-8-16,-3 21-8 15,-1 9 66-15,10-21-74 16,5 12 0-16,1-15-1 15,11-17 1-15,0-20-36 16,3-16-69-16,0-11-131 16,0-17-308-16,0-19-739 0</inkml:trace>
  <inkml:trace contextRef="#ctx0" brushRef="#br0" timeOffset="263">229 1323 2309 0,'0'0'543'0,"0"0"-494"16,0 0 155-16,0 0 49 16,0 0-106-16,0 0-35 0,0 0-92 15,-22 2 19 1,53-2 33-16,16 0-39 0,11-9-8 15,12-1-5-15,15-3-11 16,9 2-3-16,8 5-6 16,36 2-87-16,-30 4-152 15,-23 0-1154-15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7:49.24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14 2737 0,'0'0'562'0,"0"0"-538"16,0 0 14-16,0 0 61 16,179 0-42-16,-100 0-16 15,9-6-41-15,8-1-9 16,-2 7-15-16,8 0-146 15,-26 19-358-15,-33 2-707 0</inkml:trace>
  <inkml:trace contextRef="#ctx0" brushRef="#br0" timeOffset="180">23 433 1506 0,'0'0'1677'0,"0"0"-1517"16,0 0-112-16,0 0-30 16,210 6 61-16,-103-6-79 15,67 0-34-15,-27 0-278 16,-23 0-880-16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7:48.58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717 820 1401 0,'0'0'662'0,"0"0"-528"16,0 0-49-16,0 0 98 15,0 0 38-15,0 0-10 16,-193-127-107-16,117 127-15 16,-9 9-77-16,-3 29 26 0,3 13 7 15,9 7-14 1,18 7 20-16,22-3-37 0,19 1-14 16,17-5 5-16,6-8-5 15,41-7-53-15,14-9-16 16,18-20-25-16,14-14-17 15,4-18-13-15,-1-35-18 16,-8-20 41-16,-17-15-6 16,-18-21 77-16,-16-30 30 15,-15-39 51-15,-12 17 78 16,-4 17 3-16,-6 28 41 16,0 51-6-16,0 10-66 15,0 16 17-15,-3 39-24 0,-3 12-58 16,-4 83 29-1,0 61-38-15,-4 47-3 0,5-6 26 16,3-37-49-16,6-48 8 16,0-30-9-16,0 14-1 15,6 0-13-15,14-2-53 16,9-26-97-16,27-41-150 16,-8-21-507-16,-2-6-1281 0</inkml:trace>
  <inkml:trace contextRef="#ctx0" brushRef="#br0" timeOffset="206">1182 691 2390 0,'0'0'550'16,"0"0"-527"-16,0 0 117 0,0 0 58 16,0 0-8-16,138 162-98 15,-83-95-58-15,4 4 52 16,3-1-86-16,3-1 9 15,-2-11-20-15,-4-3-5 16,-7-15-95-16,-2-11-178 16,-18-11-548-16,-13-13-1130 0</inkml:trace>
  <inkml:trace contextRef="#ctx0" brushRef="#br0" timeOffset="403">1715 648 2588 0,'0'0'513'16,"0"0"-455"-16,0 0 53 0,0 0 45 15,-166 138-47-15,99-45-14 16,-7 15-88-16,-5 7-4 16,8-3-3-16,1-8-67 15,21-14-26-15,26-12-159 16,17-28-303-16,6-24-236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7:42.51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788 1362 1617 0,'-6'0'581'0,"3"0"-447"15,0 0-103-15,-4 31 88 16,7 9 82-16,0 12-107 16,0 6-57-16,0 4 17 15,0 0-39-15,0-9 33 16,0-2-24-16,0-14-23 0,4-8-2 15,11-7-129 1,2-10-257-16,0-12-448 0</inkml:trace>
  <inkml:trace contextRef="#ctx0" brushRef="#br0" timeOffset="163">811 1157 2318 0,'0'0'323'16,"0"0"-227"-16,0 0-86 15,0 0-2-15,0 0-16 16,0 0-672-16</inkml:trace>
  <inkml:trace contextRef="#ctx0" brushRef="#br0" timeOffset="381">1247 1529 1852 0,'0'0'342'16,"0"0"-259"-16,0 0 96 15,0 164 43-15,0-116-136 16,0-10-23-16,3-3-63 15,14-12-23-15,16-14-27 16,-7-9-339-16,-3 0-399 0</inkml:trace>
  <inkml:trace contextRef="#ctx0" brushRef="#br0" timeOffset="502">1277 1138 1971 0,'0'0'0'16,"0"0"-71"-16,0 0-1734 0</inkml:trace>
  <inkml:trace contextRef="#ctx0" brushRef="#br0" timeOffset="735">1680 857 2417 0,'0'0'323'16,"0"0"-171"-16,0 0 10 15,0 0 18-15,167 212-62 16,-108-126-70-16,-4 10-23 16,-10 13-8-16,-14 10-16 15,-25 7 19-15,-6 1-20 16,-43 2-87-16,-58 28-115 15,3-34-379-15,3-24-466 0</inkml:trace>
  <inkml:trace contextRef="#ctx0" brushRef="#br0" timeOffset="981">354 851 2450 0,'0'0'286'16,"-155"253"-188"-16,67-47-5 16,17 19 140-16,37-37-52 15,34-52-152-15,3-51-29 0,37-8-14 16,72 38-173-1,-9-16-361-15,10-10-732 0</inkml:trace>
  <inkml:trace contextRef="#ctx0" brushRef="#br0" timeOffset="2039">4515 816 1627 0,'0'0'357'0,"0"0"-196"15,0 0-55-15,0 0 25 16,0 0 47-16,0 0-93 16,-177-27-45-16,137 78 0 15,1 28-23-15,7 45 21 16,3 53 15-16,5 41-40 15,8 17 10-15,12-10-23 16,1-28 0-16,3-51 7 16,0-24-5-16,0-32-2 15,-6-9 0-15,-8 7 6 16,-9 3 12-16,-9 4-18 0,-7-19 0 16,-7-21 32-16,-7-8-31 15,5-22 20-15,-9-10 16 16,6-9-8-16,-2-6 47 15,-2 0-54-15,2-6-21 16,4-13 29-16,7 6-30 16,8-2 0-16,18 5-41 15,16-4-208-15,10 1-284 16,16 2-428-16</inkml:trace>
  <inkml:trace contextRef="#ctx0" brushRef="#br0" timeOffset="2445">2802 3738 2372 0,'0'0'554'0,"0"0"-449"16,0 0-77-16,0 0 91 15,0 0-16-15,0 0-73 0,0 0 27 16,116 10-57-1,-48 1 0-15,14 0 49 0,12 2-28 16,11-4 7-16,0-4-8 16,0-5-10-16,-17 0 20 15,-16 0-30-15,-23 0-27 16,-19 0-19-16,-26 0-132 16,-4 0-174-16,0-3-665 0</inkml:trace>
  <inkml:trace contextRef="#ctx0" brushRef="#br0" timeOffset="2991">4892 3724 2288 0,'0'0'345'16,"0"0"-335"-16,0 0 45 15,0 0-43-15,0 0 173 16,-201 100-110-16,150-85-34 16,-8-3-40-16,2-10 42 15,1-2 33-15,8 0-76 0,11-8 33 16,8-22-18-16,16-9-15 15,13-7 0-15,0-9-36 16,22-8 6-16,21 0 20 16,13 7-51-16,0 10 46 15,4 10 3-15,-9 21 9 16,-2 15 3-16,-2 6 15 16,-9 33 23-16,1 17 37 15,-2 12-63-15,-1 5 11 16,4 7 1-16,2-6-23 15,7-10 9-15,2-10-10 16,9-19 0-16,2-14 13 16,0-21-6-16,4 0-14 15,-7-21 5-15,-3-27 2 0,-17-10 36 16,-13-11-27-16,-20 0 27 16,-6-1 72-16,-25 12-56 15,-32 9-2-15,-11 9-43 16,-14 11-7-16,-35 6-42 15,18 9-434-15,11-4-1546 0</inkml:trace>
  <inkml:trace contextRef="#ctx0" brushRef="#br0" timeOffset="3751">4986 173 1888 0,'0'0'246'16,"0"0"-195"-16,0 0-50 16,0 0 67-16,0 0 129 15,0 0-142-15,-203 93-39 16,148-82 93-16,-1-9 18 16,-7-2-23-16,1 0-47 15,8 0-35-15,6 0 74 16,14 0-80-16,11-6 26 15,9-9 32-15,14-2-58 0,0-6-16 16,14-6-12-16,21-7-10 16,18 1 1-16,1 2-9 15,13 3 3-15,-1 11 18 16,-4 6-15-16,-4 10 24 16,-5 3-24-16,-8 6 24 15,-2 29 0-15,-1 13 0 16,1 10 0-16,-1 7 1 15,12 0 0-15,3-6 7 16,10-12-8-16,4-14 0 16,1-19 10-16,1-14-10 15,-11-2-1-15,-13-34-1 16,-13-8 4-16,-19-6 24 0,-17-6 6 16,0-3 44-16,-34 3 31 15,-14 3-76-15,-18 8-3 16,-3 13-17-16,-3 17-11 15,7 15-9-15,-8 27-177 16,18 23-409-16,13 9-1768 0</inkml:trace>
  <inkml:trace contextRef="#ctx0" brushRef="#br0" timeOffset="4186">6462 1794 2078 0,'0'0'473'16,"0"0"-420"-16,0 0 1 15,0 0 167-15,-51-174-23 16,8 139-118-16,-7 11-43 16,-5 18 71-16,-4 6-63 0,0 33-2 15,0 34-19-15,4 44 5 16,9 8 58-16,16 14-72 15,10 5-14-15,20-14 58 16,0 12-58-16,0-12 4 16,3-12-5-16,8-19-15 15,-8-16 9-15,-3-15-105 16,0-15-97-16,-20-15-171 16,-16-16-453-16,-4-14-1116 0</inkml:trace>
  <inkml:trace contextRef="#ctx0" brushRef="#br0" timeOffset="4342">5641 2317 1759 0,'0'0'840'16,"0"0"-693"-16,0 0-126 16,180 0-3-16,-92 0 10 15,63 0-28-15,-24 0-113 16,-5 0-547-16</inkml:trace>
  <inkml:trace contextRef="#ctx0" brushRef="#br0" timeOffset="4601">7301 1289 2536 0,'0'0'457'0,"0"0"-409"16,0 0-47-16,-213 149 72 16,134-49 108-16,2 20-129 15,1 41-20-15,13 23 35 16,18-10-10-16,19-21-9 16,15-27-47-16,11-31 0 15,0 2-2-15,31-2-144 16,37-28-140-16,-6-28-479 15,-2-24-1249-15</inkml:trace>
  <inkml:trace contextRef="#ctx0" brushRef="#br0" timeOffset="4835">7411 1967 892 0,'0'0'2062'15,"0"0"-1779"-15,0 0-257 16,0 0 1-16,0 0 133 16,70 183-84-16,-24-124-35 15,2 0-34-15,9-3 1 16,-6 0 7-16,-1-1-15 0,-1-7-41 16,-6-2-38-1,-7-3-206-15,-13-11-452 0,-11-17-735 0</inkml:trace>
  <inkml:trace contextRef="#ctx0" brushRef="#br0" timeOffset="5044">7878 1976 2633 0,'0'0'499'15,"0"0"-449"-15,0 0-49 16,0 0 101-16,-99 160 61 15,66-81-128-15,-7 11-35 16,-5 3 27-16,-4 1-27 16,-7-7-9-16,4-14-61 0,10-15-74 15,11-29-54-15,19-19-389 16,12-10-468-16</inkml:trace>
  <inkml:trace contextRef="#ctx0" brushRef="#br0" timeOffset="5313">7900 1408 2813 0,'0'0'356'0,"0"0"-269"0,0 0-81 15,0 0 41-15,0 0 141 16,0 0-125-16,213 229-62 15,-135-125 53-15,4 8-34 16,0 2 20-16,-10 10-5 16,-9 0-26-16,-24 6 25 15,-30 2-34-15,-9-2-46 16,-39-7 13-16,-63 15-104 16,14-27-125-16,3-35-548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8:02.84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2184 0,'0'0'507'15,"0"0"-348"-15,0 0-83 0,0 0 28 16,0 0 47-16,0 0-151 16,0 0-3-16,0 17-165 15,0 19-430-15,0 3-449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8:02.98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2697 0,'0'0'626'15,"0"0"-552"-15,0 0 54 16,0 0-22-16,0 0-106 15,0 0-475-15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8:01.6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302 38 1326 0,'0'0'706'16,"0"0"-458"-16,0 0-137 15,0 0 67-15,0 0 112 16,0 0-127-16,0-23-89 16,0 23-60-16,6 0 5 15,11 8 103-15,3 24-95 16,5 22 29-16,1 16 37 16,0 21-40-16,1 13 1 0,-1 8-35 15,0-3-19 1,0-7 39-16,4-10-39 0,-1-21 0 15,-6-17 11-15,-3-23-11 16,-7-13 0-16,-4-18-1 16,2 0 1-16,6-49 35 15,12-56-35-15,10-50 0 16,-2-4 8-16,-6 11-7 16,-8 28-2-16,-9 48-18 15,-2 14-35-15,5 14-4 16,6 41-206-16,-4 3-409 15,1 17-207-15</inkml:trace>
  <inkml:trace contextRef="#ctx0" brushRef="#br0" timeOffset="471">1297 244 2061 0,'0'0'575'16,"0"0"-442"-16,0 0 79 15,0 0-14-15,0 0-31 16,-40 165-96-16,28-64-25 16,-1 7 30-16,10 7-75 15,3-8 42-15,0-14-34 16,0-16-2-16,0-24 2 0,3-20-9 16,6-21 0-1,-2-12 0-15,-1-21-20 0,3-38 14 16,-1-51-4-16,-5-47 2 15,-3-3-1-15,0 12 9 16,0 24 0-16,0 39-10 16,0 3 25-16,0 4-15 15,14 32 28-15,12 16-28 16,10 22 30-16,10 8-29 16,11 8 14-16,6 31 29 15,3 17-43-15,0 17-1 16,-9 13 18-16,-6 15-17 15,-15 7 48-15,-13 7-38 16,-23-4-8-16,0-7 30 16,-34-13-18-16,-22-20-15 0,-12-18 0 15,-7-17 6-15,-4-10-26 16,0-11-59-16,14-4-59 16,0-5-18-16,22-3-503 15,13-3-871-15</inkml:trace>
  <inkml:trace contextRef="#ctx0" brushRef="#br0" timeOffset="937">0 1626 2092 0,'0'0'529'0,"0"0"-378"15,0 0 19-15,0 0 51 16,0 0 14-16,0 0-154 15,0 0-31-15,108-67 61 16,-46 57-59-16,11 3 13 0,12 1-23 16,14 4-24-16,12 0 57 15,13 2-75 1,10-2 6-16,7 2 42 0,3 0-42 16,-7 0-2-16,-13 0-4 15,-19 0 1-15,-17 0 25 16,-18 2-26-16,-18 2 0 15,-19 1 0-15,-10-4 0 16,-14-1-8-16,-1 0-29 16,-8 0-44-16,0 0 10 15,6 0-172-15,0 0-359 16,4 0-379-16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8:05.02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182 93 2016 0,'0'0'542'16,"0"0"-354"-16,0 0-73 15,0 0 99-15,0 0-57 16,0 0-94-16,91 71 54 0,-12 38-26 16,20 44-29-1,18 46 13-15,-9-9-69 0,-16-38 24 16,-17-42-14-16,-13-38-14 16,14 3 28-16,6-2-18 15,6-1-12-15,-9-20 18 16,-20-16-18-16,-13-13-8 15,-20-11-43-15,-17-6-73 16,-9-6-28-16,-23 0-352 16,-15-9-496-16</inkml:trace>
  <inkml:trace contextRef="#ctx0" brushRef="#br0" timeOffset="390">68 1392 462 0,'0'0'1524'15,"0"0"-1236"-15,0 0-175 16,0 0 90-16,0 0 78 15,0 0-106-15,0 0-9 16,-67-41-109-16,67 15-21 16,31-10 55-16,11-14-49 15,18-15-3-15,17-15-12 16,22-17-26-16,19-11 44 16,42-30-45-16,46-28 0 0,-10 18 13 15,-21 22-12-15,-28 27-1 16,-56 41 0-16,-6 3 8 15,-16 4-31-15,-33 19 22 16,-25 16-49-16,-11 15 29 16,-40 1-197-16,-16 26-501 15,-6 4-1646-15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8:06.79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16 486 1829 0,'0'0'523'16,"0"0"-377"-16,0 0-36 16,0 0 119-16,0 0-66 15,0 0-76-15,23 153-2 16,-14-74-56-16,-2 7 10 16,-1-7-5-16,-3-7-25 15,3-14-9-15,-1-17 0 16,-5-15 6-16,0-11 18 15,0-15-24-15,0 0 32 16,-17-17 3-16,-2-28-14 0,2-10-21 16,3-13 0-1,11-6 9-15,3 2-12 0,0 7 3 16,30 13 0 0,5 12 6-16,8 13-6 0,-4 8-18 15,-2 17 16-15,-11 2-41 16,-4 0 35-16,-5 12-89 15,-6 5-24-15,-8 2-75 16,-3 0-97-16,0 0-61 16,0-5 73-16,-8-2 33 15,-7-5-104-15,-5-7-827 0</inkml:trace>
  <inkml:trace contextRef="#ctx0" brushRef="#br0" timeOffset="1194">614 486 1972 0,'0'0'308'0,"0"0"-245"15,0 0 112-15,0 0 59 16,0 0-53-16,-199-98-97 16,160 89-28-16,-4 9 82 0,-2 0-106 15,2 29-20-15,1 19 61 16,5 11-72-16,8 14 40 16,9 4-20-16,10 5-19 15,10-1 26-15,0-8-28 47,6-6 0-31,27-14 22-16,13-11-22 0,10-20-21 0,9-16-40 0,7-6-57 0,7-31 55 0,-3-18-123 15,-5-16 14-15,-9-4 114 16,-13 4 12-16,-16 9 46 16,-16 18 34-16,-17 18 86 15,0 17 87-15,-14 3-145 0,-8 27 1 16,-1 22 37-16,9 16-70 15,14 9-3-15,0-4-21 16,20-2 4-16,30-14-20 16,12-17 10-16,13-18-79 15,4-19 13-15,-5-2-39 16,-7-44 2-16,-15-10 20 16,-19-14 64-16,-18-4 19 15,-15-2 0-15,0 5 80 16,-29 14 26-16,-13 16-21 15,-7 17 2-15,-1 19-34 16,4 5-37-16,7 0 36 16,16 27-52-16,17 1-3 0,6 3-6 15,3-6 9 1,34-1-37-16,8-6-18 0,11-12-47 16,7-6 81-16,5 0-106 15,3-9 50-15,-1-6 76 16,-9 4-17-16,-8 7 12 15,-10 4-7-15,-10 4 13 16,-18 31 88-16,-4 10-86 16,-11 7 13-16,0 2 25 15,-3-5-30-15,-17-7-5 16,3-13-5-16,1-17 0 16,7-12 46-16,1 0-46 15,8-21-9-15,0-23 8 16,8-12-29-16,23-7 29 0,20-3-20 15,6 1 21-15,13 6-7 16,2 12 13-16,-1 14-6 16,-1 18 51-16,-16 15 21 15,-6 11 9-15,-10 37-36 16,-11 14-16-16,-7 12 54 16,-1 5-71-16,-3-3 9 15,6-2-2-15,9-16-18 16,1-16-1-16,10-15-12 15,1-19-27-15,-1-8 22 16,-2-1-110-16,-4-38 13 16,-3-11-32-16,-7-15-22 15,-6-15 40-15,3-17 46 0,-3-35 82 16,-1 2-30-16,-2-9 26 16,-2 1 4-16,-1 29 32 15,-5 9 62-15,-1 26 114 16,-5 32-14-16,-3 31-20 15,0 11-26-15,0 39-127 16,0 36 45-16,-11 26 0 16,-1 14-37-16,-5 11 17 15,3-1-37-15,8-4 12 16,0-9-21-16,6-12 11 16,0-16-23-16,0-13-6 15,0-15-81-15,0-17-60 16,-13-14-309-16,-4-15-227 15,-3-10-675-15</inkml:trace>
  <inkml:trace contextRef="#ctx0" brushRef="#br0" timeOffset="1354">2333 588 2540 0,'0'0'498'15,"0"0"-368"-15,0 0-40 16,0 0 114-16,0 0-5 15,0 0-152-15,227-20-23 16,-139 20-24-16,-17 0-126 16,-21 0-440-16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8:25.17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0 387 2053 0,'0'0'294'15,"0"0"-152"-15,0 0 35 16,0 0-14-16,0 0-69 0,0 0 24 16,16 186-39-16,-3-97-1 15,3 4-66-15,-2 2-12 16,-2-7 49-16,-1-8-48 15,-2-13-1-15,-6-10 0 16,-3-16 0-16,0-15 2 16,0-11-2-16,0-9 0 15,0-6 39-15,0-6-31 16,0-35-8-16,0-21-15 16,-3-23 15-16,-3-21-18 0,6-17-3 15,0-5 3 1,0-1 7-16,0 13 11 15,3 20-12-15,16 16 12 0,7 22 0 16,8 16 26 0,5 14-26-16,13 20 0 15,13 8 16-15,11 0-14 0,-5 27-2 16,-1 15 16-16,-21 2-10 16,-20 9 3-16,-29 5-9 15,-6 7 0-15,-54 2 47 16,-22-2-46-16,-15-9 6 15,2-11-1-15,16-19-5 16,18-17-2-16,30-9-76 16,18-27-208-16,13-4-578 0</inkml:trace>
  <inkml:trace contextRef="#ctx0" brushRef="#br0" timeOffset="1654">1719 31 1587 0,'0'0'203'0,"0"0"-129"15,0 0-45-15,0 0 103 0,0 0 163 16,0 0-108-16,-31-39-35 16,0 43-69-16,-15 19-66 15,-13 15 14-15,-7 24 57 16,-3 23-18-16,0 22 23 15,4 20-63-15,9 11-15 16,13 1 46-16,14-7-52 16,13-12-8-16,16-16-1 15,0-9 2-15,19-20-11 16,24-6-78-16,39-15-166 16,-11-20-231-16,-4-13-723 0</inkml:trace>
  <inkml:trace contextRef="#ctx0" brushRef="#br0" timeOffset="2150">2386 681 1809 0,'0'0'340'15,"0"0"-231"-15,0 0-13 16,0 0 130-16,0 0 11 0,0 0-103 16,-89-161-29-16,61 149-29 15,-12 12-35-15,-5 0 5 16,-12 32-44-16,3 19 7 15,1 10-3-15,10 8-6 16,20-4-9-16,20-4 7 16,3-9 3-16,29-10-2 15,27-16-34-15,13-16-73 16,13-10-80-16,-3-15-18 16,-5-29 76-16,-12-6 86 15,-19 2 44-15,-13 8 41 16,-18 12 80-16,-12 14 51 15,0 11 50-15,0 3-108 0,0 0-64 16,0 11-50 0,0 23-1-16,0 10 0 0,0 3 1 15,3 0-12-15,31-5-40 16,31-25-250-16,-6-15-334 16,-7-2-654-16</inkml:trace>
  <inkml:trace contextRef="#ctx0" brushRef="#br0" timeOffset="2339">2920 686 1920 0,'0'0'354'16,"0"0"-267"0,0 0-51-16,0 0 90 0,179 0 23 15,-94 1-83 1,11 2-65-16,3-3 15 0,-2 0-16 15,18 0-55-15,-23 0-183 16,-30-13-453-16</inkml:trace>
  <inkml:trace contextRef="#ctx0" brushRef="#br0" timeOffset="2544">3303 455 1735 0,'0'0'330'15,"0"0"-187"-15,0 0 2 16,0 0-1-16,0 0 29 0,0 0-32 16,0 0-59-16,45 203 13 15,-34-129-91-15,-5 1-2 16,-6-2-4-16,3-6-114 16,0 2-189-16,5-23-298 15,1-18-1231-15</inkml:trace>
  <inkml:trace contextRef="#ctx0" brushRef="#br0" timeOffset="3042">4138 130 2292 0,'0'0'252'0,"0"0"-230"16,0 0 38-16,0 0 134 16,0 0-13-16,29 187-125 15,-15-101-45-15,-2 4 40 16,1 4-45-16,1-2 0 16,-5-10-6-16,2-9 6 15,-5-14-2-15,-3-11-4 16,0-18 0-16,-3-16-3 15,0-10 3-15,0-4 0 0,0-4 9 16,0-30 3-16,0-11-24 16,0-5-6-16,3 1-3 15,17 1 3 1,7 16 9-16,5 8-3 0,11 18-12 16,2 6 20-16,2 0-22 15,-1 30 26-15,-14 4-6 16,-10 12-7-16,-11-3 19 15,-11 0-6-15,-3 2 47 16,-36-4-38-16,-12-4 53 16,-11-15-35-16,1-7 16 15,2-9 61-15,9-6-60 16,12 0 1-16,8-3-45 0,10-11-24 16,14-12-89-1,6 4-526-15,0-1-1780 0</inkml:trace>
  <inkml:trace contextRef="#ctx0" brushRef="#br0" timeOffset="5896">6008 139 1525 0,'0'0'302'0,"0"0"-206"16,0 0-15-16,0 0 92 15,0 0 42-15,0 0-55 16,0 0-72-16,0 0 18 16,-3 0-35-16,-5 0 32 15,-9 10 27-15,-18 17-79 16,-24 14-37-16,-29 17-14 16,-27 15 0-16,-16 7 21 15,3 0-21-15,15-9 0 16,23-12 10-16,22-10-10 15,22-9 0-15,20-12-6 16,13-3 6-16,13-5-15 16,0-3 15-16,28 5 0 0,20 1 7 15,9 1-7-15,10 5-2 16,4 3 2-16,1 0 0 16,-2 7 24-16,-5-1-24 15,-6 0 0-15,-7-2 29 16,-10-3-28-16,-13-10 11 15,-9-6 2-15,-6-5-13 16,-11-6 56-16,-3-6-42 16,0 0-9-16,0 0-6 15,-6 0-29-15,-11-20-157 16,0-22-153-16,11 7-340 16,0-4-1244-16</inkml:trace>
  <inkml:trace contextRef="#ctx0" brushRef="#br0" timeOffset="7148">6980 780 1709 0,'0'0'277'16,"0"0"-194"-16,0 0-25 15,0 0 111-15,0 0 101 16,0 0-80-16,0 0-98 16,-63-99-22-16,24 91-34 15,-13 8-7-15,-10 0 16 16,-8 4-39-16,2 24 22 16,-1 11 17-16,10 5-12 15,14 9 28-15,14 3-40 0,19 3 12 16,12 1 33-1,6-5-53-15,37-8-7 0,19-6 15 16,20-11-19-16,9-12 11 16,11-10-13-16,-3-8-15 15,-5 0-19-15,-12-2-129 16,7-35-84-16,-23 9-141 16,-21-9-343-16</inkml:trace>
  <inkml:trace contextRef="#ctx0" brushRef="#br0" timeOffset="7432">7478 9 2490 0,'0'0'284'15,"0"0"-206"-15,0 0-72 16,0 0 28-16,0 0 148 16,0 0-30-16,202 143-18 15,-110-58-99-15,3 13 5 16,-10 13 14-16,-13 10-19 16,-20 9 7-16,-22 12-30 15,-30 19-3-15,-86 40-9 16,-14-36-191-16,-19-26-729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8:09.76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40 383 879 0,'0'0'668'15,"0"0"-493"-15,0 0-33 16,0 0 99-16,0 0 39 15,0 0-34-15,0 0-53 16,0-138-51-16,0 169-70 16,0 32 2-16,0 17-8 15,-7 17 27-15,-3 5-91 16,1 0 16-16,1-12-3 16,5-10-15-16,0-17 7 15,3-17-7-15,0-17 0 16,0-11-1-16,0-18 11 0,0 0-10 15,0-18 0-15,0-28-18 16,0-22-6-16,0-14-12 16,3-19 36-16,0-12 0 15,2-1-3-15,-5-1 3 16,3 7 15-16,9 17-5 16,8 13 28-16,10 26-19 15,9 16-1-15,16 18-8 78,7 14 5-78,11 4-15 16,5 4 16-16,-2 29-15 0,-8 8 19 0,-15 15-19 0,-24 7 13 0,-26 10 14 0,-3 5-7 0,-42 3-15 0,-24-5 9 0,-8-11-13 0,-5-15 14 16,3-15-14-16,8-20 10 15,11-15 3-15,12 0-14 16,16-9-2-16,15-17-6 15,14-4 7-15,0 3-27 16,17 4 21-16,23 8 6 16,11 11 0-16,8 4-3 15,7 2 3-15,-4 33 5 16,-3 14-4-16,-7 12 49 16,-10 8-42-16,-2 0 14 15,-4-2 23-15,-2-11-33 0,1-9-13 16,1-18 1-1,-3-14-89-15,5-15-44 0,-4 0-465 16,-8-23-495-16</inkml:trace>
  <inkml:trace contextRef="#ctx0" brushRef="#br0" timeOffset="357">1019 183 2194 0,'0'0'637'0,"0"0"-454"16,0 0-44-16,0 0 42 15,0 0-28-15,0 0-92 16,15 194 29-16,8-104-84 0,7 2 20 16,-1 6 47-1,5 3-61-15,-2-4 3 0,1-8-15 16,-1-15 0-16,1-20 6 15,-7-18-6-15,-3-24-14 16,0-12-8-16,1-27 31 16,-1-35-10-16,0-20 1 15,-1-24 0-15,1-15 8 16,3-9-8-16,0-2-2 16,1 11-22-16,-4 21-6 15,-3 35-28-15,-8 37-37 16,-5 45-129-16,-4 31-431 0,0 13-678 15</inkml:trace>
  <inkml:trace contextRef="#ctx0" brushRef="#br0" timeOffset="535">2292 1101 3023 0,'0'0'595'0,"0"0"-509"16,0 0-2-16,0 0-42 15,0 0-42-15,0 0-691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8:13.2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11 2357 0,'0'0'460'0,"0"0"-335"0,0 0-38 15,0 0 99-15,0 0-87 16,205-9-71-16,-145 9-28 16,25 3-69-16,-12 20-164 15,-19 2-666-15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8:13.46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25 2817 0,'0'0'535'0,"0"0"-499"0,0 0 61 16,0 0 7-16,0 0-52 16,186 3-46-16,-66-18-6 15,-15 2-178-15,-6 13-518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8:11.51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736 810 1465 0,'0'0'284'15,"0"0"-173"-15,0 0 2 16,0 0 128-16,0 0-37 15,0 0-72-15,56-90-16 16,-47 62-77-16,-1-5 30 16,-5-5-14-16,-3-2-31 0,0-2 35 15,-7-5-35-15,-22 0-1 16,-5 3 5-16,-1 2-17 16,2 16 41-16,-7 13 18 15,5 13-23-15,-7 16 11 16,-1 33-49-16,7 26 15 15,6 16 0-15,7 21-4 16,11 9-20-16,4 9 0 16,5 2 6-16,3-6 20 15,0-2-26-15,0-11 0 16,-6-11-3-16,0-16 9 16,-5-15-7-16,-1-18 1 0,-2-13 0 15,-2-13-10-15,-7-9 10 16,0-7-18-16,-3-2-18 15,-1-9-117-15,-8-9-194 16,8-20-292-16,1-7-315 0</inkml:trace>
  <inkml:trace contextRef="#ctx0" brushRef="#br0" timeOffset="189">0 1158 1969 0,'0'0'507'16,"0"0"-431"-16,0 0 65 16,0 0 141-16,0 0-135 0,206-51-69 15,-138 34 12 1,8 3-77-16,6 1-13 0,38 13-12 16,-18 0-202-16,-17 4-519 0</inkml:trace>
  <inkml:trace contextRef="#ctx0" brushRef="#br0" timeOffset="744">1657 0 1538 0,'0'0'337'16,"0"0"-121"-16,0 0 18 15,0 0 7-15,0 0 0 16,0 0-84-16,-181 129-70 16,112-6 25-16,-13 59-44 15,0 32 7-15,17-11-10 16,26-43-20-16,26-47 27 16,13-38-61-16,0 9-11 15,0 6 32-15,20-2-31 0,9-20-2 16,11-15-47-1,8-21-68-15,28-23-87 0,-14-9-532 16,-7 0-661-16</inkml:trace>
  <inkml:trace contextRef="#ctx0" brushRef="#br0" timeOffset="1025">1770 724 2218 0,'0'0'583'0,"0"0"-493"15,0 0 27 1,0 0 98-16,0 0-126 16,0 0-25-16,0 0-3 0,128 125-22 15,-72-70 11-15,3 4-34 16,4-7 2-16,-4 3 2 15,-4-12-20-15,-2-4-33 16,-8-9-65-16,-5-11-86 16,-1-6-194-16,-13-9-359 15,-6-4-369-15</inkml:trace>
  <inkml:trace contextRef="#ctx0" brushRef="#br0" timeOffset="1235">2360 696 970 0,'0'0'1188'0,"0"0"-880"16,0 0-110-16,0 0 90 15,0 0-8-15,-154 162-175 16,103-97-38-16,-9 6-38 16,-9 5-28-16,3-5 9 15,4-6-10-15,10-9-31 16,16-16-23-16,10-7-201 15,12-15-327-15,11-10-261 0</inkml:trace>
  <inkml:trace contextRef="#ctx0" brushRef="#br0" timeOffset="1569">2501 251 2340 0,'0'0'465'0,"0"0"-335"16,0 0-67-16,0 0 76 16,0 0 38-16,0 0-110 15,88 170-19-15,-29-94-6 16,7 10-41-16,-4 5 39 0,-3 4-4 15,-13 4-23 1,-16 11 36-16,-21 8-48 0,-9 9 11 16,-23-4-12-16,-19-2-9 15,-4-22 2-15,7-21-16 16,8-28-35-16,16-21-23 16,15-29-168-16,0-8-451 15,0-24-1433-15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8:16.21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959 103 1587 0,'0'0'226'16,"0"0"-88"-16,0 0 8 16,0 0 71-16,0 0 31 15,0 0-114-15,-29-91-68 16,1 88 23-16,-9 3-87 16,-5 0 66-16,-7 23 27 15,-7 20-48-15,3 20-8 16,1 20-10-16,9 18 4 15,13 10 9-15,7 13-42 16,17 2 0-16,6 3 10 0,0-3-9 16,11 0-1-16,15-6-9 15,-1-1 9-15,1-5-3 16,-6-5 3-16,-9-6 0 16,-11-6 4-16,-3-9-4 15,-44-7 2-15,-16-8-2 16,-14-11 0-16,-13-9-1 15,2-12-14-15,6-14 15 16,8-10 8-16,14-7-8 16,21-10-1-16,13 0 1 15,20 0 1-15,6 0-1 16,0-4-24-16,32 4 22 0,17 0 2 16,13 6-1-1,11 33 0-15,6 13-12 0,1 28 13 16,-1 23 5-16,3 43-5 15,-10 57 0-15,-13 52 18 16,-20 19 6-16,-22-17 41 16,-17-60-26-16,0-65 10 15,0-40 14-15,-14-27-54 16,2-6-2-16,2-1-5 16,3-16-2-16,7-42-54 15,20 0-301-15,6-35-735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8:21.7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635 828 1337 0,'0'0'306'15,"0"0"-160"1,0 0-16-16,0 0 84 0,0 0-8 16,0 0-33-16,-20-115-83 15,-2 100-13-15,-7 7-29 16,-8 4-3 0,-5 4 59-16,-8 0-56 0,-5 24 6 15,-4 15 32-15,-4 15-74 16,-2 6 38-16,6 18-23 15,7 1-18-15,13 6 42 16,13 0-44-16,15-5 5 16,11-13 2-16,0-8-14 15,17-15-1-15,19-17 1 0,13-15-50 16,10-12-10 0,7-6-34-16,5-31-51 0,-1-24 70 15,-9-6-31-15,-8-6 59 16,-14-1 27-16,-13 3 20 15,-9 13 72-15,-14 13 32 16,-3 18 65-16,0 17 0 16,0 10-68-16,-17 8-33 15,-3 36-39-15,5 18-11 16,1 14 49-16,8 4-61 16,6-3-6-16,0-10 38 15,6-8-38-15,17-11-15 16,6-14-33-16,5-9-83 15,17-17-197-15,-4-5-479 0,-4-3-1213 16</inkml:trace>
  <inkml:trace contextRef="#ctx0" brushRef="#br0" timeOffset="557">1031 943 2264 0,'0'0'382'0,"0"0"-166"15,0 0-42-15,0 0 34 16,0 0-163-16,0 0-45 0,0 0 51 16,148-88-50-1,-97 88 7-15,-4 2-8 0,-12 30 0 16,-9 20 25-16,-15 9-25 15,-11 10 0-15,0 9-15 16,-17-1 15-16,-12-5-5 16,-4-14 4-16,7-12 2 15,3-22-24-15,10-11 19 16,7-15 4-16,6 0-22 16,0-32-35-16,0-18-24 15,31-17-27-15,20-11-91 16,8 0 26-16,6 1-93 15,6 3 38-15,-5 16 122 16,-7 6 54-16,-13 18 52 16,-16 10 83-16,-18 15 106 0,-12 9 134 15,0 0-96 1,-32 18-80-16,-13 20 14 0,-9 12-57 16,-2 12-22-16,8 6-9 15,8 3-22-15,17-1 56 16,11-5-106-16,12-6 7 15,0-9 37-15,3-4-43 16,26-12-4-16,11-10-2 16,8-13-37-16,11-7 35 15,4-4-138-15,19-4-113 0,-17-17-229 16,-12-2-455-16</inkml:trace>
  <inkml:trace contextRef="#ctx0" brushRef="#br0" timeOffset="1136">2049 109 1549 0,'0'0'543'0,"0"0"-342"0,0 0-22 0,0 0-23 0,0 0 49 0,0-97-63 0,30 90-93 15,5 7-4-15,8 0-26 16,4 0 2-16,-9 22 36 16,-8 4-55-16,-18 9-2 15,-12 7 37-15,0 8-13 16,-32 3 6-16,-24 3-22 16,-12-1 8-16,0-7 35 0,2-10-41 15,10-14-10 1,17-9 29-16,16-12-20 0,9-3 28 15,11 0-26-15,3-18-10 16,0-8-2-16,23-3 1 16,13 1-7-16,7 10 7 15,2 7-8-15,6 11 8 16,-6 0 0-16,1 17 0 16,-4 14 19-16,1 1-13 15,-4-3-6-15,-2-4 10 16,-2-3-10-16,-2-13 23 15,-1-6-23-15,10-3-51 16,-8 0-118-16,-8-17-682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8:26.59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0 218 1962 0,'0'0'512'15,"0"0"-429"-15,0 0 46 16,0 0 136-16,0 0-168 15,0 0-37-15,85-2 44 16,-29 2-59-16,6 0-6 16,7 0-23-16,5 0-16 15,5 0 33-15,0 0-33 0,0 0-2 16,-8 0-20 0,-8 0-63-16,-12 0-132 0,-17 0-342 15,-21 0-532-15</inkml:trace>
  <inkml:trace contextRef="#ctx0" brushRef="#br0" timeOffset="239">363 0 2023 0,'0'0'469'15,"0"0"-306"-15,0 0-64 16,0 0 119-16,0 0-24 16,3 161-108-16,10-97-6 0,-7 0-80 15,-2 7 0-15,-4-3-8 16,0-2-6-16,0 15-197 16,0-23-354-16,0-13-426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8:30.34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347 223 1603 0,'0'0'373'15,"0"0"-92"-15,0 0-51 16,0 0 29-16,0 0-23 16,0 0-105-16,0 0-26 15,-50-56-58-15,50 46 1 16,0-3-28-16,19-8 0 15,7-2-21-15,8-1 1 16,-1 3 0-16,2 1 8 0,-2 1-1 16,-1 9-7-16,2 7 0 15,-6 3-14-15,0 4 14 16,-5 32 0-16,-4 15 0 16,-10 12 17-16,-9 20-10 15,0 6-7-15,-16 4 0 16,-27 6 11-16,-8-5-11 15,-15-5 0-15,-7-14 1 16,-1-6 4-16,1-17-5 16,5-13 0-16,11-16 9 15,12-14 15-15,8-9-24 16,15 0 18-16,7-6-17 16,7-20 33-16,8-6-34 0,0 2 0 15,14 1-10 1,17 12 14-16,12 4-4 15,4 13 0-15,5 0 1 0,4 6-4 16,6 18 11-16,0-1-8 16,1-3 28-16,2-2-11 15,-3-10-14-15,-2-4-2 16,-6-4 8-16,-1 0-1 16,-1-14-8-16,10-16-48 15,-13 5-74-15,-7 0-684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8:34.52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0 166 1610 0,'0'0'352'0,"0"0"-157"15,0 0 78-15,0 0-52 16,0 0-33-16,0 0-43 15,33-128-89-15,-7 109-3 16,4 6 6-16,2 7-37 16,2 6 49-16,-3 0-65 15,3 15 7-15,-8 20 25 16,-4 10-37-16,-11 10 0 16,-8 10-1-16,-3 0 6 15,0 3 7-15,-20-6-13 16,-10-6 0-16,1-10 0 15,3-10 1-15,1-12-1 16,0-9 0-16,10-11 2 0,1-4 14 16,8 0-16-16,6-21-67 15,0-15 22-15,17-9-62 16,26-8-56-16,11-4-47 16,8 3-49-16,4 1 4 15,-4 5 24-15,-6 4 111 16,-10 8 119-16,-10 10 1 15,-10 5 47-15,-12 9 131 16,-8 6 88-16,-6 6 63 16,0 0-77-16,-6 0-68 15,-28 26-44-15,-8 18-72 32,-7 4 18-32,4 11-22 0,11 4-19 0,11-4 24 0,20-1-69 15,3-8 0 1,13-2 30-16,34-10-30 0,18-9-15 15,12-14-24-15,13-9-73 16,21-6-53-16,-23 0-391 16,-23-9-668-16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8:36.26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812 307 1607 0,'0'0'268'15,"0"0"-130"-15,0 0 59 16,0 0 28-16,0 0-33 16,-91-153-49-16,62 136-26 15,-10 10-14-15,-15 7-58 16,-8 3 11-16,-9 33 51 15,-14 16-80-15,-3 20 22 16,3 10 24-16,9 9-17 16,16 1 2-16,18-1-26 15,19-6-8-15,20-8 16 16,3-12-29-16,17-6-11 16,21-10 10-16,15-6-9 15,9-13 12-15,3-5-13 0,7-13-48 16,-2-5 12-16,-2-7-124 15,-9 0-17-15,-13 0-134 16,-17 0-338-16,-16-13-369 0</inkml:trace>
  <inkml:trace contextRef="#ctx0" brushRef="#br0" timeOffset="190">44 590 2421 0,'0'0'514'0,"0"0"-454"15,0 0-6-15,0 0 97 16,0 0-92-16,218 6-59 16,-113-6-141-16,-3 0-742 15</inkml:trace>
  <inkml:trace contextRef="#ctx0" brushRef="#br0" timeOffset="1192">1837 0 1475 0,'0'0'380'0,"0"0"-203"16,0 0 47-16,0 0 36 16,0 0-101-16,0 0-49 15,-187 112-27-15,142-35 41 0,2 11 15 16,10 10-79-16,7 8-2 15,9 3-8-15,8-1-20 16,3-4 8-16,6-9-37 16,0-14 6-16,0-6 25 15,12-14-32-15,11-8-6 16,0-8-30-16,7-9-120 16,13-5-194-16,-11-10-446 15,-2-8-1155-15</inkml:trace>
  <inkml:trace contextRef="#ctx0" brushRef="#br0" timeOffset="2950">2358 340 697 0,'0'0'1175'0,"0"0"-899"15,0 0-48-15,0 0-32 16,0 0-23-16,0 0 19 15,-181-4-123-15,136 43-5 16,2 10 23-16,4 12-67 16,7 8 29-16,12 2-38 15,10-4-4-15,10-4 7 16,0-7-14-16,13-9 0 16,19-8-1-16,11-17 1 0,4-12-30 15,4-10-29-15,2 0-4 16,-4-27 63-16,-6-17-50 15,-4-12 50-15,-13-12-3 16,-9-3 14-16,-11-8 5 16,-6 1 22-16,0 5-2 15,-17 12 48-15,-9 14-63 16,0 16-6-16,4 21-15 16,2 10-6-16,14 41-177 15,1 15-423-15,5-4-900 0</inkml:trace>
  <inkml:trace contextRef="#ctx0" brushRef="#br0" timeOffset="3176">2767 837 2158 0,'0'0'526'0,"0"0"-410"15,0 0 150-15,0 0-43 16,0 0-87-16,0 0-68 16,0 0-58-16,-52 195 19 15,16-137-29-15,4 1-77 16,-2 0-59-16,11-15-328 16,10-13-382-16</inkml:trace>
  <inkml:trace contextRef="#ctx0" brushRef="#br0" timeOffset="4181">3359 310 1744 0,'0'0'383'0,"0"0"-187"15,0 0 1-15,0 0 30 16,0 0-87-16,0 0-65 16,0 0-56-16,56-98-11 15,-19 97 28-15,5 1-26 16,1 0 20-16,-1 17 24 16,-2 15-53-16,-5 13 42 15,-11 5-10-15,-15 11-13 16,-9 8 31-16,-3 0-44 15,-37 4 5-15,-8 1 21 16,-11-5-24-16,-1-7 13 0,9-12-4 16,11-13-6-16,10-10 59 15,15-11-61-15,7-7-4 16,8-9 43-16,0 0-48 16,0 0 7-16,26 0-8 15,13 0 6-15,8-6 18 16,2-4-24-16,3 1 0 15,-2 1 4-15,-2 5-2 16,-2 0-2-16,-7 3 0 16,-5 0 0-16,-8 0 9 15,-10 0-9-15,-6 0-43 0,-10 0 4 16,0 0-154-16,0 0-335 16,-14 0-804-16</inkml:trace>
  <inkml:trace contextRef="#ctx0" brushRef="#br0" timeOffset="4550">3877 68 1785 0,'0'0'514'0,"0"0"-419"0,0 0 101 15,0 0 150-15,0 0-152 16,0 0-99-16,0 0-7 16,56 0 8-16,-24 48 37 15,13 11-104-15,6 8 13 16,8 10 33-16,6 3-39 15,0 6 9-15,1 0-21 16,-10 6 7-16,-14 0 22 16,-19 3-53-16,-23-1 0 15,-3-2-8-15,-50-8 8 16,-55 27-123-16,9-28-171 16,5-15-929-16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7:41.38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453 581 1154 0,'0'0'483'0,"0"0"-332"15,0 0-78-15,0 0 85 0,0 0 63 16,0 0-21-16,0 0-58 16,-3-95-75-16,-11 84 5 15,-3-5 10-15,-8-1-9 16,-4 4 27-16,-8 2-76 15,-2 5 18-15,-7 6 18 16,1 0-53-16,-2 9-7 16,1 18 1-16,7 11 11 15,10 6-1-15,6 7-11 16,9 7 0-16,14-2 9 16,0 0-8-16,17-5-2 15,26-13 1-15,10-12-59 16,12-17-23-16,9-9-31 15,-1-6-10-15,-4-30 28 16,-13-7-39-16,-14-2 58 0,-16 2 76 16,-14 7 18-1,-12 9 126-15,0 8 11 0,0 9 2 16,0 7 0-16,-3 3-60 16,-3 0-35-16,6 13-56 15,0 25 9-15,0 14-20 16,0 18 5-16,17 7 0 15,12 9 8-15,1-1-7 16,-1 2-1-16,0-3 0 16,-2-4 1-16,-7-6-2 15,-8-4 1-15,-12-5 0 16,0-9 18-16,-9-4-17 16,-24-4-1-16,-13-7 5 0,-7-11-4 15,1-6 19 1,1-13-20-16,0-11 0 0,12 0 42 15,4-18-42-15,11-25-1 16,12-20-6-16,12-16-24 16,0-12 23-16,22-10-85 15,21 3 2-15,9 2 46 16,7 8-61-16,-3 4 56 16,3 6 10-16,-7 5 36 15,-2 4-22-15,-8 10 16 16,-7 9 10-16,-12 16 33 15,-12 12 4-15,-5 11 41 16,-6 7-14-16,0 4-7 16,0 0 40-16,0 15-64 15,0 20-33-15,-9 13 21 0,-2 5-20 16,2 5 1-16,1-5 28 16,5-6-30-16,0-8 30 15,3-8-30-15,0-12-9 16,0-7-15-16,11-9-64 15,21-3-149-15,-6-22-225 16,-2-3-344-16</inkml:trace>
  <inkml:trace contextRef="#ctx0" brushRef="#br0" timeOffset="131">620 265 2046 0,'0'0'553'0,"0"0"-550"15,0 0-3-15,0 0-275 16,0 0-384-16</inkml:trace>
  <inkml:trace contextRef="#ctx0" brushRef="#br0" timeOffset="277">760 0 2471 0,'0'0'374'16,"0"0"-318"-16,0 0-56 16,197 21-14-16,-112 0-195 0,-13 2-858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8:44.03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2405 0,'0'0'299'0,"0"0"-299"16,0 0-106-16,0 0-84 16,0 0-199-16,0 0-1127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8:43.18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453 348 1370 0,'0'0'304'0,"0"0"-120"15,0 0-12-15,0 0 66 16,0 0 39-16,0 0-118 16,-31-112-23-16,14 103 27 15,-3 7-76-15,-9 2 0 0,-7 0-20 16,-7 23-38 0,-5 27 62-16,-5 19-69 0,4 18 11 15,3 17 54-15,10-5-64 16,10 5 2-16,15-7-9 15,11-3-15-15,0-17 19 16,11-4-20-16,21-14 0 16,11-6 6-16,10-11-5 15,9-11-2-15,9-10-9 16,8-15 3-16,6-6-13 16,6-9-34-16,5-32 3 15,-5-18 50-15,-9-18-31 16,-6-46 8-16,-24-41 11 0,-32-54 13 15,-20 14 73 1,-6 41-49-16,-34 58 29 0,-6 47 43 16,-16 15-42-16,-14 10 1 15,-12 16-55-15,-6 34-42 16,24 33-121-16,28 1-888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8:44.15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249 649 1642 0,'0'0'290'0,"0"0"-110"0,0 0-89 15,0 0 124-15,0 0-29 16,0 0-85-16,-122 33-10 16,91 10-54-16,0 13 44 15,5 9 12-15,4 15-54 16,8-1-11-16,11-8-18 15,3-3-8-15,0-9 16 16,23-16-18-16,19-13 0 16,14-12-9-16,16-18-20 15,10 0 9-15,3-26-42 16,-3-25-32-16,-9-8 91 16,-25-11-39-16,-19-7 42 15,-24-8 61-15,-5-1 11 0,-37 4-9 16,-19 15-18-1,-9 6-32-15,-4 27 19 0,4 19-32 16,12 15-126-16,30 18-138 16,17 20-483-16,6-5-1143 0</inkml:trace>
  <inkml:trace contextRef="#ctx0" brushRef="#br0" timeOffset="1260">1002 54 1942 0,'0'0'517'0,"0"0"-446"15,0 0 17-15,0 0 136 16,0 0-58-16,-26 203-32 15,13-104-133-15,7 14 12 16,3 5 49-16,3-1-56 16,0 0 9-16,0-10-15 15,0-9 1-15,0-16 7 16,0-13-8-16,0-17 0 16,3-13-11-16,6-19 11 0,7-14-21 15,10-6-18 1,14-26 11-16,13-33 20 0,12-21-46 15,10-16-20-15,13-17 14 16,10-5-19-16,4 0 23 16,0 6-14-16,-8 9 46 15,-12 9 3-15,-17 14 21 16,-22 9 0-16,-16 10 17 16,-24 13 16-16,-3 8 43 15,-10 10 45-15,-22 6-46 16,-11 9 35-16,-7 15-95 15,-1 0 23-15,-3 21 20 16,9 29-43-16,8 21 17 16,12 20-22-16,8 19-8 15,8 4 13-15,3 10-15 0,-2 6 0 16,2-13 9 0,-3 1-9-16,1-14-9 0,5-19-5 15,3-17 14-15,0-22-22 16,0-19 10-16,0-21-36 15,0-6 33-15,14-20-5 16,6-33 19-16,5-12-20 16,7-12 21-16,8 1 6 15,2 5-6-15,1 12-3 16,-4 19 3-16,1 15 0 16,-11 25-1-16,-2 0-27 15,-7 32 28-15,-8 20 43 0,-4 8-42 16,1 8 0-16,-3-3 0 15,4-9-1 1,7-10 2-16,-2-6-2 0,8-15 2 16,1-3-2-16,5-16-26 15,8-6-7-15,5 0-15 16,7-28-31-16,4-9 10 16,2-14-5-16,1-3 14 15,-2-11 54-15,-6 0-27 16,-14 4 27-16,-6 9 6 15,-19 1 23-15,-9 16 80 16,0-3 2-16,-20 12-28 16,-12 6 18-16,-7 7-67 15,-4 11 35-15,1 2-22 16,-1 8-11-16,4 25 23 0,8 14-42 16,12 10 11-16,9 1-4 15,10 3-12-15,0-2-7 78,4-7 1-78,26-6-30 0,8-11 29 0,9-11-68 0,8-16 4 16,7-8-15-16,6 0-34 0,8-14-5 0,-4-21 31 0,0-7 32 0,-12 2 31 0,-15 4-22 16,-13 8 47-16,-18 18 23 15,-8 10-22-15,-6 0 53 16,0 19 9-16,0 20-16 15,0 8 20-15,0-5-67 0,0 2 0 16,0-13 0-16,0-3 1 16,0-14-1-16,0-8 6 15,0-6-6-15,0 0 59 16,0-20-59-16,-9-16 1 16,-2-14 46-16,2-3-47 15,6-12 51-15,3 4-16 16,0 4-20-16,0 16 55 15,17 9-55-15,12 11-15 16,4 9 15-16,9 6-15 16,4 6-34-16,16 6-104 15,-10 21-196-15,-7-1-416 0</inkml:trace>
  <inkml:trace contextRef="#ctx0" brushRef="#br0" timeOffset="1778">3408 704 1545 0,'0'0'745'15,"0"0"-555"-15,0 0-159 16,0 0 179-16,0 0-69 15,0 0-68-15,0 0-19 16,76 190-48-16,-53-132-6 0,-1-5 0 16,1-7 0-1,7-6 5-15,-1-8-5 0,8-20-33 16,2-12 21-16,-1 0-79 16,-1-20 1-16,-7-25 42 15,-7-5 48-15,-3-9-10 16,-8 2 23-16,-6 8 8 15,-2 10 139-15,-4 13-27 16,0 11 14-16,0 15-48 16,0 0-60-16,6 12 17 15,8 28-56-15,-2 6 0 16,5 7 25-16,6-1-25 16,10 9-1-16,13-15-16 0,5-2 17 15,9-17-13-15,-1-19 11 16,-8-8-14-16,0-8 8 15,-9-33 16-15,-10-23-16 16,-5-9 7-16,-8-5 1 16,-9-14 53-16,-10 9-53 15,0 13-29-15,0 14-95 16,0 18-613-16,0 17-1597 0</inkml:trace>
  <inkml:trace contextRef="#ctx0" brushRef="#br0" timeOffset="1991">4682 701 2225 0,'0'0'491'0,"0"0"-394"15,0 0 57-15,0 0 21 16,0 0-103-16,-20 185-72 15,17-139-30-15,3-4-116 16,0 4-192-16,0-15-320 16,0-6-560-16</inkml:trace>
  <inkml:trace contextRef="#ctx0" brushRef="#br0" timeOffset="2139">4679 352 2306 0,'0'0'579'16,"0"0"-401"-16,0 0-172 16,0 0-12-16,0 0-13 15,0 0-583-15,0 0-1379 0</inkml:trace>
  <inkml:trace contextRef="#ctx0" brushRef="#br0" timeOffset="2499">5285 596 2371 0,'0'0'345'15,"0"0"-229"-15,0 0 86 16,0 0 15-16,0 0-149 15,-191-12-51-15,156 50 9 16,9 10-26-16,12 5 0 16,11 5 0-16,3-5 1 15,9-8-8-15,25 2 7 16,5-12 0-16,4-3 0 16,-4 1 0-16,-4-3 0 15,-12-4 0-15,-6 4 9 0,-17-4 22 16,0 0-31-16,-20 0 0 15,-23-1-1-15,-11-5 1 16,-3-5-27-16,-8-10-106 16,12 2-249-16,21-7-407 0</inkml:trace>
  <inkml:trace contextRef="#ctx0" brushRef="#br0" timeOffset="2867">5504 886 2210 0,'0'0'329'16,"0"0"-213"-16,0 0 58 0,0 0 64 16,180 0-118-16,-122 0-92 15,4 0 16-15,1-5-44 16,-7-7 0-16,-17 4 34 15,-19-11-33-15,-20-1 26 16,0 0 19-16,-27-1-19 16,-22 0 48-16,-10 10-66 15,-13 11 36-15,0 0 51 16,3 9-33-16,7 29 0 16,13 15-13-16,13 9-20 15,16 12 52-15,20-1-82 16,0-2 0-16,23-10-6 0,33-9 6 15,23-20-64 1,18-12-85-16,67-20-101 0,-19 0-117 16,-21-18-1281-16</inkml:trace>
  <inkml:trace contextRef="#ctx0" brushRef="#br0" timeOffset="3537">1077 525 1969 0,'0'0'534'0,"0"0"-339"16,0 0-69-16,0 0 79 15,0 0-72-15,0 0-78 16,347-50-55-16,-180 35-319 16,-13-10-2363-16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8:53.03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642 598 1689 0,'0'0'357'16,"0"0"-279"-16,0 0-2 15,0 0 200-15,0 0-77 0,0 0-48 16,0-12-53-16,0 12-41 15,0 0 58-15,0 0-80 16,0 0 5-16,0 0 43 16,0 15-76-16,0 20 25 15,0 15 15-15,-5 19-39 16,-4 15 64-16,-4 10-71 16,3 13 8-16,-3-1 50 15,4-7-52-15,1-7-7 16,2-12 0-16,3-15 2 15,3-15 4-15,-3-15-6 16,-5-9-36-16,-1-11 22 16,-14-9-183-16,1-6-278 15,-4 0-336-15</inkml:trace>
  <inkml:trace contextRef="#ctx0" brushRef="#br0" timeOffset="318">0 690 2102 0,'0'0'229'0,"0"0"-109"16,0 0 30-16,0 0 8 0,0 0 60 15,0 0-119 1,0 0-72-16,22-51 67 0,24 37-86 15,10-1 10-15,12 3 49 16,14 0-65-16,10 3 35 16,12-4-28-16,9 3-3 15,4-1 27-15,-2-4-33 16,-1-1 0-16,-6 3-26 16,-13 9-9-16,-13 4-106 15,-22 9-235-15,-25 23-478 16,-25 3-1000-16</inkml:trace>
  <inkml:trace contextRef="#ctx0" brushRef="#br0" timeOffset="559">1312 1143 2096 0,'0'0'286'16,"0"0"-177"-16,0 0 26 16,0 167 99-16,0-113-28 15,0-1-170-15,7-13-21 16,-1-9-10-16,0-17-5 16,2-7-150-16,4-7-157 15,2-21-276-15,-8-13-139 0</inkml:trace>
  <inkml:trace contextRef="#ctx0" brushRef="#br0" timeOffset="690">1351 759 2063 0,'0'0'479'0,"0"0"-317"16,0 0-46-16,0 0-50 15,0 0-66-15,0 0-341 16,0 0-519-16</inkml:trace>
  <inkml:trace contextRef="#ctx0" brushRef="#br0" timeOffset="1195">1735 1023 1521 0,'0'0'279'16,"0"0"-62"-16,0 0 76 15,52 167-117-15,-38-112-20 16,-8-3-53-16,-3-12-85 15,-3-11 22-15,0-7-38 16,0-14-2-16,0-8 9 16,0 0-9-16,0-25-57 15,0-15 14-15,17-10-23 16,11-5 50-16,9-4-41 16,8 6 57-16,5 8-19 15,-1 14 26-15,0 13-7 16,-7 18 38-16,-5 3-1 15,-12 37 136-15,-8 23-67 0,-14 10-30 16,-3 6 39 0,0-2-76-16,-9-9-18 0,-8-15-21 15,4-18 8-15,4-18-17 16,6-17 9-16,3 0-42 16,0-26 22-16,3-23-66 15,29-20 51-15,18-9 8 16,7-2 27-16,13 6-12 15,2 19 23-15,-4 15-11 16,-9 25 85-16,-3 15-39 16,-10 19 46-16,-10 34 17 15,-7 18-25-15,-12 11 27 16,-3 0-111-16,-8-4 19 16,-3-17-20-16,3-17 1 0,1-17-75 15,-1-27-159-15,-3 0-267 16,-3-37-285-16</inkml:trace>
  <inkml:trace contextRef="#ctx0" brushRef="#br0" timeOffset="1386">1863 0 2817 0,'0'0'299'15,"0"0"-299"-15,0 0-8 16,0 0 8-16,216 122 15 16,-72-53-15-16,-20-4-260 15,-10-6-529-15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8:55.00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584 197 1530 0,'0'0'944'0,"0"0"-858"16,0 0-35-16,0 0 179 15,0 0 19-15,-95-174-66 16,51 160-98-16,-7 14-28 0,-8 0 17 16,-13 29-55-16,-4 27-19 15,8 14 17-15,9 11-16 16,19-2 4-16,28-5-5 16,12-13-15-16,15-8 1 15,38-18-137-15,19-16 7 16,10-19-13-16,3 0-34 15,-6-39 58-15,-17-6 36 16,-16 8 97-16,-24 5 167 16,-11 15 42-16,-11 10 1 15,0 7-56-15,0 3-60 16,0 31-7-16,-3 18-70 16,3 4 31-16,0 2 32 15,0-5-79-15,0-15 3 16,18-8-4-16,13-16-46 0,17-14-10 15,-8-8-154-15,-1-21-526 16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8:55.73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380 575 97 0,'0'0'1637'16,"0"0"-1379"-16,0 0-110 15,0 0 106-15,0 0 109 16,0 0-140-16,0 0-102 15,-29-106 12-15,-18 103-65 16,-8 3-22-16,-4 0-40 16,0 0 0-16,10 21 12 15,10 2-18-15,16 8 0 16,9-3-15-16,14 9 15 0,0 3-30 16,14 4-36-16,26 4-10 15,14-6 76-15,8 6-66 16,8-3 22-16,-4-3 35 15,-9-3 2-15,-14-11-9 16,-16-2 15-16,-24-2 2 16,-3-1 55-16,-26 1-4 15,-33 6-14-15,-9-1 8 16,-8-6-44-16,11-8 23 16,8-8-25-16,15-7 0 15,16 0-10-15,6-16-122 0,20-10-116 16,0 5-212-16,20-5-322 0</inkml:trace>
  <inkml:trace contextRef="#ctx0" brushRef="#br0" timeOffset="283">1136 0 2051 0,'0'0'511'0,"0"0"-402"16,0 0-108-16,0 0 199 15,-26 166 10-15,4-59-126 0,-9 19-21 16,2 12-33-16,2 5 14 16,4-6 27-16,4-7-69 15,3-12-2-15,3-13 0 16,4-13-37-16,-5-10-32 15,-3 1-169-15,5-21-355 16,1-25-180-16</inkml:trace>
  <inkml:trace contextRef="#ctx0" brushRef="#br0" timeOffset="588">1876 734 1793 0,'0'0'871'0,"0"0"-735"16,0 0-33-16,0 0 115 16,0 0-38-16,0 0-47 15,0 0-92-15,-199-79-41 16,152 91 76-16,1 28-76 15,4 15 0-15,5 10 47 16,15 8-47-16,12 2 23 16,10-3-20-16,10-8 7 0,32-9 5 15,17-21-15 1,17-16-55-16,58-18 7 16,-16-31-264-16,-13-9-879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9:03.74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0 666 2227 0,'0'0'93'0,"0"0"-93"16,0 0 0-16,0 0 159 16,0 0-64-16,0 0-37 15,209-167-58-15,-153 98 0 16,-7-7 27-16,-9-7 11 15,-10 1 92-15,-7 8 15 16,-11 15-24-16,-5 22 70 16,-7 18-111-16,0 19-18 0,0 19 17 15,0 41-68-15,-7 38 22 16,-5 20-2-16,-2 14-31 16,5 0 47-16,4-10-47 15,5-13 0-15,0-18-14 16,0-15-34-16,14 1-117 15,-8-24-464-15,-1-21-661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9:04.28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128 246 2407 0,'0'0'320'16,"0"0"-284"-16,0 0 25 16,0 0 129-16,0 0 21 15,-15 180-78-15,-2-77-97 16,-3 10 9-16,1-2 0 15,2-9-33-15,5-9 48 16,1-14-60-16,5-20-21 0,3-15 21 16,0-21-48-1,3-19 9-15,0-4 4 0,0-21-23 16,0-32 30-16,0-15-40 16,0-18 50-16,0-13 17 15,0-14 2-15,0-8 4 47,6-5-5-47,11 6 0 0,6 12 39 0,2 23-17 0,12 27-17 0,5 28 8 16,13 24-4-16,10 6 13 15,11 15-20-15,6 26 26 16,-3 10 10-16,-10 6-20 16,-18-3-18-16,-14 3 19 15,-24-4-17-15,-13-4 25 0,-33-1-26 16,-35-4 10-16,-23-3-11 15,-14-8-48-15,-8-10-26 16,12-6-66-16,20-17-80 16,28-4-411-16,30-27-1611 0</inkml:trace>
  <inkml:trace contextRef="#ctx0" brushRef="#br0" timeOffset="610">1144 143 2107 0,'0'0'292'0,"0"0"-177"16,0 0-107-16,0 0 209 15,0 0 97-15,-27 168-202 16,15-74-47-16,-2 6-16 16,5 3-8-16,-5-3 32 15,8-11-73-15,0-9 0 0,-2-20 19 16,5-14-19-16,0-20-12 15,0-17-25-15,0-9 37 16,3-17-24-16,0-30-42 16,0-22 45-16,0-13 0 15,0-19 36-15,0-7-27 16,3-7 12-16,6 1 0 16,5 1 51-16,-2 18-50 15,8 20-1-15,10 27 68 16,5 21-68-16,15 27 0 15,10 0 0-15,11 44 2 16,8 21 46-16,0 9-48 16,-5 11 0-16,-14 5 19 0,-18-5-17 15,-19 3-2 1,-23-6 11-16,-3-2-10 0,-53-2 39 16,-26-9-40-16,-16-10-26 15,-9-9 13-15,5-12-23 16,17-11-15-16,15-15-27 15,27-3-66-15,28-9-143 16,11-3-489-16,4-18-1185 0</inkml:trace>
  <inkml:trace contextRef="#ctx0" brushRef="#br0" timeOffset="1076">1985 242 2640 0,'0'0'334'15,"0"0"-308"-15,0 0-11 16,0 0 253-16,0 163-149 16,0-69-63-16,0 9-19 15,0 8-22-15,0-12 28 16,0-8-42-16,0-11 12 15,0-17-7-15,0-23-6 16,0-14-39-16,-7-17 7 16,1-9 4-16,-3-12 20 15,1-34-71-15,5-19 25 0,0-14 45 16,0-20-52-16,3-6 55 16,0-10 0-16,0 0 6 15,0 6 15-15,0 14-15 16,12 19 14-16,12 27 32 15,2 21-44-15,11 16-2 16,11 12 16-16,18 0-16 16,10 0 29-16,4 12-22 78,7 3-7-78,-7-7 0 0,-7 3-31 0,-8-7-51 0,-19 3-95 0,-26 10-296 0,-20-2-116 0,0 0-991 15</inkml:trace>
  <inkml:trace contextRef="#ctx0" brushRef="#br0" timeOffset="1234">1940 635 2141 0,'0'0'801'0,"0"0"-717"16,0 0-26-16,0 0 64 15,190 0-13-15,-20 0-109 16,-20 0-118-16,-13 0-539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9:02.8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0 902 1761 0,'0'0'312'0,"0"0"-238"16,0 0-29-16,0 0 125 16,226-89-110-16,-131 34-50 15,9-10 26-15,7-16-35 0,-6-4-1 16,-12-6 0-16,-25 2 6 16,-25 4 61-16,-27 8-3 15,-16 10 57-15,0 15 68 16,-30 12-54-16,-16 19-6 15,-8 21-36-15,-19 7-60 16,-9 49 22-16,-3 32-55 16,-3 45 0-16,22-4 40 15,21 12-34-15,17-3 9 16,28-22-15-16,0 2 0 16,17-17-22-16,29-17 22 15,19-21-96-15,17-26-51 16,56-33-212-16,-19-4-396 15,-19-18-1183-15</inkml:trace>
  <inkml:trace contextRef="#ctx0" brushRef="#br0" timeOffset="330">1224 677 1980 0,'0'0'587'15,"0"0"-339"-15,0 0-25 16,0 0-26-16,-218 24-73 15,155 30-50-15,7 11 28 16,23 8-102-16,21-3 0 16,12-5-1-16,25-9-16 15,32-15-40-15,20-20-66 16,8-18-53-16,8-3 104 16,-11-33-149-16,-17-14 80 0,-16-3 117 15,-24 6 24 1,-14 6 136-16,-11 17 30 0,0 11 17 15,0 10 29-15,0 0-176 16,-6 31-3-16,-2 10 5 16,2 4-38-16,6-2 0 15,0-2-14-15,0-8-104 16,23-3-87-16,-3-13-337 16,0-8-181-16</inkml:trace>
  <inkml:trace contextRef="#ctx0" brushRef="#br0" timeOffset="501">1198 197 2340 0,'0'0'459'16,"0"0"-459"-16,0 0 18 15,0 0 18-15,262 28-36 16,-150 3-298-16,-7-1-897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49:02.24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745 270 1825 0,'0'0'243'0,"0"0"-180"16,0 0 54-16,0 0 120 15,0 0 7-15,20-175-85 16,-23 147-37-16,-20 1 34 16,-10 6-71-16,-2 8 2 15,-4 11 0-15,-12 2-75 0,-3 19 16 16,-8 38-27-16,-1 20 16 15,-2 46 13-15,15 43-29 16,18 32-1-16,15-17 0 16,17-34 16-16,0-42-8 15,0-32-8-15,0 11 0 16,0 0-2-16,0-2 2 16,0-17 0-16,0-11-11 15,-13-16-61-15,0-11 3 16,-6-17-197-16,5-7-409 15,2-3-424-15</inkml:trace>
  <inkml:trace contextRef="#ctx0" brushRef="#br0" timeOffset="153">0 802 2105 0,'0'0'481'0,"0"0"-455"16,0 0-9-16,0 0 222 15,0 0-154-15,320 0-85 16,-169 0-58-16,-10 0-633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0:38.58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2408 0,'0'0'552'15,"0"0"-492"-15,0 0-42 16,0 0-36-16,0 0-63 16,0 0-583-16,0 0-1471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8:44.16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2070 0,'0'0'591'0,"0"0"-461"16,0 0 63-16,0 0-41 16,0 0-152-16,0 0-205 15,0 0-605-15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0:38.69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1081 0,'0'0'1750'0,"0"0"-1387"0,0 0-164 16,0 0-199-16,0 0-33 16,0 0-1005-16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0:37.35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974 291 1355 0,'0'0'352'0,"0"0"-183"15,0 0 23-15,0 0 40 16,0 0-38-16,0 0-18 16,-119-92-81-16,93 60 11 15,-4-3 8-15,-2-1-28 16,-10 4 19-16,-12 3-9 0,-11 8-35 16,-9 12 7-16,-11 9-61 15,-5 0 1-15,5 15 14 16,14 23-22-16,8 13 0 15,18 9 0-15,14 11 0 16,16 5 0-16,15 8 0 16,0-2-18-16,12 1 9 15,28-5-5-15,13-5-10 16,12-6 17-16,7-2-14 16,7-4 10-16,3-2-5 15,0 0-15-15,-8-1 25 16,-9-2-2-16,-11 1 7 15,-18-7 1-15,-21-3 0 16,-15-2-3-16,-6-1 20 16,-50-6-1-16,-26-2 47 0,-23-11-27 15,-15 0-12-15,-1-14-2 16,13-2-13-16,23-9 21 16,23 0-30-16,31-9-27 15,42-55-103-15,37 2-399 16,18-3-404-16</inkml:trace>
  <inkml:trace contextRef="#ctx0" brushRef="#br0" timeOffset="630">954 1030 2070 0,'0'0'386'0,"0"0"-243"16,0 0 70-16,-82 210-1 15,68-139-62-15,14-7-104 16,3-5-34-16,37-12-12 16,16-14-4-16,12-19 2 15,5-14-25-15,-4-6-12 16,-7-40 26-16,-17-20-28 16,-19-16 25-16,-23-12 15 15,-3 0 1-15,-29 5 39 16,-13 18 5-16,-7 19 1 15,2 22 36-15,5 15-44 16,10 9-16-16,9 6-21 0,15 0-14 16,8 0-3-1,5 18-64-15,33 2 30 0,15 1 30 16,15-4-75-16,11-13-13 16,9-4-23-16,8-4-5 15,-2-30 12-15,2-14 16 16,-8-8 20-16,-17-9 12 15,-14-2 21-15,-21-4 56 16,-21 0 6-16,-10-5 68 16,-5 1 46-16,-5-1 0 15,-21 9 9-15,-5 4 18 16,-3 17-18-16,2 10-14 16,-1 15 0-16,-4 13-64 0,6 8 39 15,-9 6-84-15,1 38 3 16,-1 19 4-16,8 27-12 15,-1 36-1-15,13-3 0 16,6 14 2-16,8 3 4 16,6-12-6-16,0 8 0 15,14-13-5-15,15-13 5 16,7-22-13-16,7-23-39 16,2-21-35-16,4-21 48 15,4-23-60-15,9-11-216 16,-10-27-306-16,-13-8-254 0</inkml:trace>
  <inkml:trace contextRef="#ctx0" brushRef="#br0" timeOffset="1028">325 1814 51 0,'0'0'2020'0,"0"0"-1725"16,0 0-209-16,0 0 11 15,0 0 112-15,0 0-32 16,0 0-81-16,170 0-12 16,-71 0 28-16,21 0-38 15,12 0-16-15,38 4-15 16,32 9-42-16,-18 0 29 16,-20 1-30-16,-36-2 0 15,-43 1 9-15,-3 4-8 16,-3-2-1-16,-31-1-33 15,-5-14-147-15,-14 0-337 16,-10-29-614-16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0:41.86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11 2192 0,'0'0'600'15,"0"0"-468"-15,0 0 77 16,0 0-17-16,0 0-75 16,0 0-69-16,0 0-47 15,88 0 49-15,-23 0-50 16,11 0 0-16,3 0 15 16,-4 0-15-16,-10 0-17 15,-6 17-56-15,-16 4-123 16,-14 4-367-16,-16-8-538 0</inkml:trace>
  <inkml:trace contextRef="#ctx0" brushRef="#br0" timeOffset="180">26 375 2016 0,'0'0'881'16,"0"0"-767"-16,0 0-86 15,0 0 143-15,0 0-25 16,0 0-57-16,203 28-64 16,-81-28-25-16,-22 0-101 0,-7 0-839 15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0:41.13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243 623 1832 0,'0'0'265'16,"0"0"-176"-16,0 0-64 0,0 0 146 15,0 0-18-15,0 0-98 16,49-69-9-16,-16 28-45 16,2-6 1-16,4-12 7 15,1-3-2-15,-1-6 14 16,1 3-21-16,-4 0 6 15,-4 12 104-15,-6 9-41 16,-9 14 22-16,-11 17-3 16,-2 6 3-16,-4 7 10 15,0 7-61-15,0 36-34 16,-22 28 32-16,-6 23-18 16,2 13 0-16,4 4-11 15,2-5 0-15,6-6-6 0,5-11-3 16,6-7-6-1,3-7-27-15,0 7-144 0,0-19-299 16,-3-17-346-16</inkml:trace>
  <inkml:trace contextRef="#ctx0" brushRef="#br0" timeOffset="339">0 1155 2087 0,'0'0'519'15,"0"0"-403"-15,0 0 9 16,0 0 71-16,0 0 23 0,0 0-121 16,0 0-69-16,-12-12 10 15,41 12-26-15,16 0 10 16,17-2 14-16,14 2-26 15,9-4 16-15,10 2-14 16,3-1-12-16,1-4 11 16,-8 4-11-16,-19 1-1 15,-16-2 0-15,-23 4 10 16,-21 0-7-16,-9 0-3 16,-3 0-36-16,0 0-12 15,-6-2-199-15,-10-3-627 16,6-5-1112-16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0:43.40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1115 878 1685 0,'0'0'302'16,"0"0"-191"-16,0 0 10 16,0 0 149-16,0 0-71 15,-105-160-53-15,63 151-8 16,-4 9-61-16,-3 9-18 16,-7 40-16-16,5 29-23 0,-6 52 41 15,12 62-47 1,11 64 4-16,18 29 34 15,16-5-43-15,0-26-1 0,0-46-8 16,4-21 0-16,2-37 9 16,-3-32-9-16,-3-33 0 15,0-5 17-15,-13 2-16 16,-25 1-1-16,-15-5 19 16,-13-20 13-16,-2-26 46 15,-5-18-53-15,-1-14-2 16,4 0 31-16,7-12-41 15,12-15-1-15,14-2-12 16,18 2-37-16,19 1-35 16,27 9-298-16,16 2-628 0</inkml:trace>
  <inkml:trace contextRef="#ctx0" brushRef="#br0" timeOffset="621">9 4141 2271 0,'0'0'595'0,"0"0"-549"16,0 0 39-16,0 0 108 0,0 0-73 15,0 0-29-15,190 0-69 16,-99 0-21-16,3 0 18 15,-1 0-19-15,18 15-102 16,-26 3-376-16,-20 1-695 0</inkml:trace>
  <inkml:trace contextRef="#ctx0" brushRef="#br0" timeOffset="1121">1659 4003 2099 0,'0'0'315'0,"0"0"-284"0,0 0-4 16,0 0 162-16,0 0-4 15,0 0-139-15,-168 171-46 16,106-143 55-16,0-11-31 15,3-9 14-15,7-8-17 16,13 0-20-16,5-13 46 16,19-21-47-16,15-9 2 15,0-8 10-15,9 1-11 16,28-1-2-16,8 8 1 16,4 10 0-16,4 9 11 15,-5 16-11-15,6 8 0 16,-6 3 30-16,1 26-23 0,-2 15 14 15,-5 10 0 1,1 4-13-16,3 7 19 0,8 0-27 16,13-6 0-16,10-9 1 15,9-14 0-15,6-19-1 16,-10-17 0-16,-13 0 1 16,-21-32 4-16,-22-16-5 15,-26-10 0-15,0-7 78 16,-49 3-5-16,-30 6 4 15,-15 5-38-15,-11 8-32 16,-13-10-7-16,30 8-284 16,26 0-1238-16</inkml:trace>
  <inkml:trace contextRef="#ctx0" brushRef="#br0" timeOffset="2248">958 199 1979 0,'0'0'383'0,"0"0"-211"16,0 0-33-16,0 0 78 15,0 0-70-15,0 0-107 16,72-2-11-16,-13 4-22 15,17 7-1-15,4-3-12 16,36 2-98-16,-25-5-268 16,-21 1-335-16</inkml:trace>
  <inkml:trace contextRef="#ctx0" brushRef="#br0" timeOffset="2523">1308 0 1618 0,'0'0'309'0,"0"0"-175"16,0 0 104-16,0 0 27 15,0 0-119-15,0 0-87 16,0 0-42-16,-26 67 40 15,20-14 39-15,0 9-80 0,-2 2-14 16,-1 5 6 0,-2-4-8-16,5-6-92 0,6-1-178 15,0-14-275-15,0-17-360 0</inkml:trace>
  <inkml:trace contextRef="#ctx0" brushRef="#br0" timeOffset="3013">2284 221 1857 0,'0'0'308'15,"0"0"-210"-15,0 0-83 0,0 0 159 16,0 0 36-16,0 0-147 15,-150 165-42-15,97-144-11 16,1-11-9-16,2-3 25 16,7-7-25-16,9 0-1 15,6-17 0-15,13-20-2 16,7-4-20-16,8-9 9 16,0 0-16-16,34 0 28 15,5 5 1-15,7 10-1 16,2 10-7-16,3 12 8 15,-6 13 0-15,1 0 26 16,-1 24-10-16,-2 19 35 16,-4 8-29-16,4 8-22 15,2-1 30-15,4 5-30 16,7-7 0-16,9-9-1 0,1-12-9 16,-4-14 2-16,-3-15-29 15,-13-6 12-15,-10-12 11 16,-16-29 28-16,-17-9 2 15,-3-10 62-15,-23 2-1 16,-25-1 0-16,-18 14-77 16,-46 31-48-16,18 14-166 15,9 0-709-15</inkml:trace>
  <inkml:trace contextRef="#ctx0" brushRef="#br0" timeOffset="3471">3417 1664 1174 0,'0'0'1067'0,"0"0"-924"16,0 0-107-16,6-188 178 15,-6 131 74-15,-29 4-134 16,-13 12-84-16,-14 17-17 15,-4 18 44-15,-5 6-51 16,3 51-11-16,-3 51 19 16,11 55-35-16,23 42 19 15,14-6-11-15,17-40-27 16,0-47 36-16,3-35-36 16,11 10 0-16,-1 1 5 15,-4 2-5-15,-9-15-12 16,0-19-53-16,-19-15-117 0,-10-14-275 15,-5-19-342-15</inkml:trace>
  <inkml:trace contextRef="#ctx0" brushRef="#br0" timeOffset="3625">2709 2033 2313 0,'0'0'476'0,"0"0"-408"16,0 0 42-16,190-42 73 15,-111 33-98-15,12 7-85 16,70-2-72-16,-27 4-294 16,-9-2-369-16</inkml:trace>
  <inkml:trace contextRef="#ctx0" brushRef="#br0" timeOffset="3883">4520 1118 2769 0,'0'0'339'0,"0"0"-291"16,0 0-33-16,-199 107 87 16,103 2 28-16,-18 56-46 15,-4 54-66-15,13 13-8 16,34-14 53-16,31-49-46 15,26-61-10-15,14-28-7 0,0-19-58 16,17 2-52-16,62-11-191 16,-4-8-505-16,0-23-1358 0</inkml:trace>
  <inkml:trace contextRef="#ctx0" brushRef="#br0" timeOffset="4126">4494 1773 2834 0,'0'0'331'0,"0"0"-325"0,0 0 0 0,0 0 91 0,0 0 59 0,144 203-107 15,-78-129-48-15,2 3 38 0,5 0-39 16,-2-9 0-16,-3-3-1 15,-2-11-12-15,-7-6-25 16,3-14-248-16,-16-17-464 16,-16-15-308-16</inkml:trace>
  <inkml:trace contextRef="#ctx0" brushRef="#br0" timeOffset="4301">5073 1947 2049 0,'0'0'603'0,"0"0"-445"0,0 0-101 16,0 0 111 0,-177 218 32-16,115-141-128 0,-6-1-72 15,-1-3-12-15,7-4-84 16,9-8-86-16,17-16-358 16,16-21-440-16</inkml:trace>
  <inkml:trace contextRef="#ctx0" brushRef="#br0" timeOffset="4561">5344 1287 2668 0,'0'0'289'0,"0"0"-260"0,0 0 39 15,0 0 90-15,215 195-56 16,-158-101-26-16,6 11-57 16,-7 17 7-16,-11 1 16 15,-11 1-30-15,-15 0 16 16,-19-9-28-16,0-3-21 16,-69 23-55-16,-3-26-177 15,-1-20-699-15</inkml:trace>
  <inkml:trace contextRef="#ctx0" brushRef="#br0" timeOffset="5242">7143 1999 2092 0,'0'0'377'15,"0"0"-295"-15,0 0-63 16,0 0 191-16,-125-149-11 16,60 137-66-16,-14 12-97 15,-3 19-15-15,0 35 42 16,4 20-18-16,16 11-16 15,12 4-13-15,24-4-16 0,20-8 7 16,6-9-7 0,17-18-24-16,28-12-13 15,18-23-89-15,8-15-10 0,8-2-42 16,3-43-71 0,0-23 93-16,-11-20 45 0,1-42 94 15,-10-53 17-15,-6-49 74 16,-16-13 42-16,-21 41-4 15,-13 60-7-15,-6 68 73 16,0 28-2-16,0 17-33 16,0 10 18-16,0 21-87 15,0 23-49-15,0 81 16 16,0 60 11-16,0 52 28 0,3 13-56 16,2-17-17-1,-2-56 52-15,3-49-53 0,0-30-5 16,5-16-2-16,1 4-47 15,5-4-33-15,13 2-163 16,-4-26-451-16,-6-20-519 0</inkml:trace>
  <inkml:trace contextRef="#ctx0" brushRef="#br0" timeOffset="5471">7644 1752 2609 0,'0'0'358'0,"0"0"-246"16,0 0-25-16,0 0 97 0,139 171-31 15,-76-112-103 1,16 3-5-16,6 0-45 0,13 0 0 16,1-10 18-16,-2-3-18 15,-4-9-66-15,-12-6-75 16,1-17-323-16,-23-9-322 15,-23-8-1255-15</inkml:trace>
  <inkml:trace contextRef="#ctx0" brushRef="#br0" timeOffset="5627">8471 1826 2462 0,'0'0'569'0,"0"0"-497"16,0 0 99-16,0 0 80 15,-176 203-143-15,103-107-92 0,-1 3-16 16,-22 31-106-16,22-28-182 16,12-16-863-16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0:58.59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3401 1234 1744 0,'0'0'399'0,"0"0"-289"16,0 0 31-1,0 0 63-15,0 0-11 0,0 0-57 16,0 4-80-16,26-27 5 16,6-12-16-16,10-18-11 15,8-12 4-15,-1-21-38 16,7-13 0-16,-4-11 0 15,1-4 1-15,-5 8 3 16,-8 11-4-16,-4 18 0 16,-13 22 58-16,-3 15-22 15,-11 17 6-15,2 12-9 16,-8 8-27-16,0 3 11 16,0 0-17-16,3 14-60 15,14 25-121-15,-4-7-520 16,1-6-1411-16</inkml:trace>
  <inkml:trace contextRef="#ctx0" brushRef="#br0" timeOffset="277">3459 287 2223 0,'0'0'483'16,"0"0"-455"-16,0 0 5 16,0 0 85-16,0 0 15 0,200-154-72 15,-109 111-35 1,8 3 40-16,-11 11-24 0,-9 14 4 16,-17 15 20-16,-16 0-36 15,-17 39-3-15,-13 14-27 16,-5 39-11-16,-5-12-297 15,-3-9-1476-15</inkml:trace>
  <inkml:trace contextRef="#ctx0" brushRef="#br0" timeOffset="2004">16 1601 1088 0,'0'0'934'15,"0"0"-638"-15,0 0-196 16,0 0 16-16,0 0 49 0,0 0-35 16,0 0-33-16,-17 171-43 15,17-100-16-15,0-6 24 16,9-6-56-16,-1-12-6 16,-2-15 23-16,0-6-23 15,-3-20 0-15,2-6-1 16,-2 0 1-16,0-25-7 15,0-27 7-15,3-6-17 16,7-7 17-16,4 3-9 16,6 6 7-16,3 11 1 15,3 14 1-15,4 13-1 16,6 11 1-16,1 7 0 16,2 13 0-16,-2 29 1 0,-8 13 14 15,-6 10-9-15,-7 9-5 16,-8-1 2-1,-5-1-3-15,-3-18-9 0,-3-9 8 16,0-13-17-16,0-15-7 16,3-10-14-16,8-7-47 15,9-11 34-15,8-37 25 16,12-17-10-16,8-14-65 16,12-16-33-16,10-5 20 15,4-3 7-15,5 0 64 16,0 3 42-16,-11 6-5 15,-9 8 7-15,-19 13 83 16,-17 14-10-16,-17 12 48 16,-6 10 9-16,0 16-3 0,-20 2 42 15,-9 15-66-15,-7 4-34 16,-1 6-15-16,1 32-36 16,4 23 9-16,6 15-27 15,6 12 0-15,7 13 3 16,7 4-3-16,-2 5-7 15,5-8 6-15,3-3-11 16,0-15 11-16,0-17-53 16,0-13-24-16,0-19 10 15,0-18-37-15,0-11 8 16,11-6 34-16,5-8 48 16,10-34 6-16,0-7 9 15,10-4 0-15,4-6 8 0,-1 7-8 16,-1-2 0-16,-1 21-6 15,-4 19 6-15,-4 14 16 16,-6 8-15-16,-6 32 38 16,-4 17 13-16,-1 5-44 15,2-3 3-15,6-9-11 16,6-14-6-16,7-19-9 16,5-14-54-16,5-3-31 15,-1-18 13-15,-2-23-12 47,-4-6 28-47,-10-1 38 0,-3 5 33 0,-10 10 58 0,-7 13 84 0,-6 11 13 16,0 9 19-16,0 3-82 0,0 30-51 15,-12 11-17-15,2-3-10 16,7 4 8-16,3-13-22 16,0-12-15-16,0-5-40 15,3-15-186-15,13 0-218 16,-2-18-129-16</inkml:trace>
  <inkml:trace contextRef="#ctx0" brushRef="#br0" timeOffset="2131">1509 1554 1866 0,'0'0'479'16,"0"0"-301"-16,0 0-56 0,0 0-122 15,0 0-9-15,0 0-588 16</inkml:trace>
  <inkml:trace contextRef="#ctx0" brushRef="#br0" timeOffset="2492">1894 1797 1925 0,'0'0'497'16,"0"0"-431"-16,0 0-17 15,0 0 47-15,-13 176-39 16,4-141-37-16,3-3-19 16,-2-11-2-16,2-10-3 15,3-5-35-15,0-6 3 0,3 0-13 16,0-15 18-16,3-20 6 16,26-5 2-16,10-12 22 15,7 6-6-15,-1 7 7 16,5 10 37-16,-4 15 58 15,-3 14 101-15,-7 0-9 16,-4 26-65-16,-6 15-41 16,-2 11-39-16,-9 0-18 15,5 0 6-15,-3-2-29 16,5-7-1-16,1-9 0 16,3-16-73-16,13-18-113 15,-5 0-158-15,-11-24-312 0</inkml:trace>
  <inkml:trace contextRef="#ctx0" brushRef="#br0" timeOffset="2675">1858 1064 1337 0,'0'0'1550'16,"0"0"-1304"-16,0 0-183 15,0 0-40-15,0 0 4 16,217 107-27-16,-109-90-98 16,-14 1-775-16</inkml:trace>
  <inkml:trace contextRef="#ctx0" brushRef="#br0" timeOffset="3670">4028 1749 1901 0,'0'0'537'16,"0"0"-460"-16,0 0-37 15,0 0 150-15,0 0-14 16,0 0-89-16,0 0-50 16,-170-92-6-16,121 92 34 15,-7 15-13-15,5 20-17 16,5 15 7-16,7 3-41 16,13 6 20-16,12-5-21 0,14-4 12 15,0-3-21-15,20-10 9 16,22-10-24-1,15-15-27-15,8-12-37 0,9 0-59 16,-1-35-44-16,-4-12-48 16,-7-18 82-16,-14-9 46 15,-8-16 61-15,-10-15 50 16,-10-2 25-16,-8-6 93 16,-6 4 37-16,-6 11 7 15,0 18 14-15,0 15-16 16,0 25-39-16,0 15 16 15,0 23-58-15,-3 2-25 16,0 39-31-16,0 26-22 16,-3 19 23-16,3 17-24 0,-2 10 1 15,2-4-7-15,3-2 6 16,0-1-9-16,0-11 8 16,0-16 0-16,0-6-8 15,14-16-15-15,3-15-39 16,-2-14 26-16,8-14-44 15,-4-12 1-15,9 0 7 16,1-5 13-16,0-22 27 16,7-6-28-16,0-2-2 15,7-4 44-15,6-1-38 16,1-4 9-16,1-2 11 16,-2 0 31-16,-7-7-10 0,-8 10 16 15,-11 3 0-15,-17 9 70 16,-6 7 20-16,0 12 37 15,-23-3-24-15,-17 15-34 16,-5 0 10-16,-1 15-40 16,-2 18-9-16,5 13 18 15,7 11-24-15,13 4-8 16,12 4-9-16,11-4-6 16,0-5 8-16,25-2-9 15,10-13-15-15,7-15 2 16,4-8-50-16,4-12-39 0,-2-6 14 15,-2 0-140 1,-4-47-239-16,-14 10-85 0,-16-8-1235 16</inkml:trace>
  <inkml:trace contextRef="#ctx0" brushRef="#br0" timeOffset="3877">4557 1450 1069 0,'0'0'947'16,"0"0"-712"-16,0 0-97 15,0 0 61-15,127-151 22 16,-87 117-75-16,-2 7-62 16,-5 7-84-16,-4 8-5 0,7 6-112 15,-10 4-251-15,2 2-442 16</inkml:trace>
  <inkml:trace contextRef="#ctx0" brushRef="#br0" timeOffset="4023">5034 1009 2208 0,'0'0'493'15,"0"0"-439"-15,0 0-19 16,0 0-35-16,192 21-67 15,-132-10-419-15,-15-2-1054 0</inkml:trace>
  <inkml:trace contextRef="#ctx0" brushRef="#br0" timeOffset="4255">3715 1311 2347 0,'0'0'389'16,"0"0"-374"-16,0 0-15 16,0 0 43-16,298-21-43 15,-142-4-491-15,-5 2-1522 0</inkml:trace>
  <inkml:trace contextRef="#ctx0" brushRef="#br0" timeOffset="4817">5810 1080 2131 0,'0'0'371'0,"0"0"-256"16,-32 177-26-16,18-77 140 15,0 0-54-15,8 5-108 16,3-1-13-16,3-4-54 16,0-12 0-16,0-8 6 15,0-16-6-15,0-16 0 16,0-16-17-16,0-17-13 16,0-15 24-16,0-3 6 15,0-34-9-15,0-18 8 0,6-7 2 16,11 1-1-1,9 2 0-15,7 6 1 0,13 21-3 16,2 5 2-16,9 21 0 16,2 6 5-16,-4 6-4 15,-2 27 4-15,-11 15-5 16,-13 1 0-16,-12 10 25 16,-17-3-25-16,0-4 0 15,-23 0 15-15,-26-15-14 16,-10-9 17-16,-6-15-18 15,0-13 2-15,2 0-2 16,13-32 0-16,15-10-56 0,35-27-129 16,0 8-198-1,29 9-519-15</inkml:trace>
  <inkml:trace contextRef="#ctx0" brushRef="#br0" timeOffset="5421">6693 1757 2015 0,'0'0'676'16,"0"0"-559"-16,0 0 3 16,0 0 103-16,0 0-90 15,0 0-97-15,-198-94 0 16,144 94-35-16,9 21 11 0,2 26 31 15,7 7-35 1,10 11-8-16,12 1 0 0,14 6 0 16,0-14-6-16,31-14-31 15,17-15-77-15,9-17-64 16,2-12-130-16,-2-13-31 16,-3-27 53-16,-15-4 183 15,-13 2 103-15,-9-1 122 16,-14 10 103-16,-3 10 77 15,0 14-18-15,0 9-61 16,-3 0-90-16,-3 30-79 16,6 17 3-16,0 0-57 15,3 6-2-15,22-9-4 0,12-6-67 16,5-11-89-16,7-14-95 16,10-13 52-16,-4 0 141 15,1-37 10-15,-10-10-76 16,-7-15 130-16,-8-2 1 15,-12 1 93-15,-7 14 44 16,-6 10 34-16,-6 21 72 16,0 18-84-16,0 0-69 15,0 39-8-15,-3 20-20 16,-3 2-29-16,3 4-13 16,3-6-19-16,0-9-4 15,0-11-22-15,3-15-27 0,11-7 9 16,-2-17-40-1,2 0 4-15,6-7-87 0,5-39-200 16,1 1-233-16,-9 4-397 0</inkml:trace>
  <inkml:trace contextRef="#ctx0" brushRef="#br0" timeOffset="5656">6449 1351 3045 0,'0'0'491'16,"0"0"-478"-16,0 0-13 15,0 0 24-15,0 0-24 16,241-59-48-16,-133 59-413 15,-12 7-1522-15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1:05.46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421 710 1463 0,'0'0'326'15,"0"0"-134"-15,0 0 71 16,0 0 1-16,0 0-62 16,0 0-103-16,-111 0-20 15,69 0-1-15,-8 0-14 16,1 12-15-16,-3 27-14 16,10 9-25-16,5-5 34 0,15 10-44 15,11-5 1-15,11-4 0 16,0-3-1-16,8-9-1 15,17-6-69-15,7-14-42 16,5-9 6-16,5-3-17 16,4-24-7-16,4-19-5 15,-7-28-41-15,-4-10 74 16,-7-18 56-16,-6-4 46 16,-10-9 15-16,-2 5 35 15,-5 17 99-15,2 16 7 16,-5 31-20-16,-3 9 5 15,-3 22-5-15,0 12-31 16,0 6-24-16,0 38-65 16,0 21 8-16,0 17-4 15,0 22-20-15,0-5 18 0,6 5-18 16,8-5 0-16,-1-9 9 16,4-10-9-16,6-21-28 15,0-13-25-15,6-19-50 16,-1-12-21-16,9-15-54 15,5 0 37-15,8-21 54 16,2-17 34-16,7-3-6 16,4-12-32-16,-4 0 25 15,-8-4 60-15,-8 8-5 16,-17 4 11-16,-13 8 45 16,-13 9 26-16,0 2 28 15,-16 10 4-15,-16 5 5 0,-11 5 46 16,1 6-50-16,-5 17-3 15,9 25 5-15,4 9-43 16,15 9-17-16,9 5-10 16,10 7-19-16,0-14 19 15,10-4-36-15,23-13 0 16,10-15-10-16,8-20 7 16,8-6-80-16,36-26-144 15,-16-21-254-15,-14-3-250 0</inkml:trace>
  <inkml:trace contextRef="#ctx0" brushRef="#br0" timeOffset="234">922 354 1998 0,'0'0'554'0,"0"0"-426"16,0 0-100-16,0 0 66 15,0 0 99-15,0 0-67 16,190-164-72-16,-131 145-45 16,-10 7-6-16,-9 12-3 15,-15 0-80-15,-2 12-123 16,0 14-183-16,-6-5-251 16,-1-9-1156-16</inkml:trace>
  <inkml:trace contextRef="#ctx0" brushRef="#br0" timeOffset="384">1583 0 1607 0,'0'0'323'15,"0"0"-158"-15,0 0-62 16,0 0 48-16,0 0 3 16,0 0-122-16,0 0-32 15,30 190-223-15,-83-135-93 16,-9-5-787-16</inkml:trace>
  <inkml:trace contextRef="#ctx0" brushRef="#br0" timeOffset="560">271 415 2039 0,'0'0'778'16,"0"0"-645"-16,0 0-102 15,0 0-30-15,184 4 10 16,-45-4-11-16,-14-6-353 16,-13 6-1299-16</inkml:trace>
  <inkml:trace contextRef="#ctx0" brushRef="#br0" timeOffset="921">2514 112 339 0,'0'0'1879'0,"0"0"-1661"16,0 0-164-16,0 0 23 15,-53 189 154-15,33-109-95 0,8 6-97 16,-2-8-3 0,4 2-5-16,4-9 11 0,-1-6-32 15,1-7-9-15,2-16 17 16,4-11-18-16,0-15-42 15,0-16-131-15,4 0-180 16,9 0-317-16</inkml:trace>
  <inkml:trace contextRef="#ctx0" brushRef="#br0" timeOffset="1116">2084 507 2270 0,'0'0'615'0,"0"0"-530"16,0 0-11-16,0 0 29 15,0 0-15-15,0 0-53 16,220-8-35-16,-86-4-162 16,-20 0-333-16,-18 8-457 0</inkml:trace>
  <inkml:trace contextRef="#ctx0" brushRef="#br0" timeOffset="1595">2792 631 2126 0,'0'0'145'0,"0"0"-145"0,0 0-58 16,0 0 58-16,167-86 0 15,-102 34-38-15,-2-1-65 16,-15-6 44-16,-14 0 59 16,-22 5 7-16,-12 10 28 15,0 13 133-15,-26 9 64 16,-14 16-20-16,-8 6-66 16,-8 12-22-16,1 29 16 15,5 16-63-15,7 16-29 16,14 4-14-16,10 5-23 15,16 3 6-15,3-3-17 16,0-12 0-16,0-5 0 0,3-13-21 16,3-21-23-16,1-3-17 15,-1-22-39-15,0-6 26 16,8 0 19-16,9-34 22 16,3-9 8-16,10-4-19 15,4 6 10-15,2 2 25 16,-2 7 8-16,-2 16-1 15,-5 16 4-15,-7 0 36 16,-6 22 53-16,-7 19-47 16,-4 9 4-16,2-10-20 15,1 7-28-15,22-10-14 16,-6-10-194-16,6-8-585 0</inkml:trace>
  <inkml:trace contextRef="#ctx0" brushRef="#br0" timeOffset="2449">3610 683 1839 0,'0'0'546'16,"0"0"-456"-16,0 0 7 15,0 0 164-15,0 0-36 16,-170-9-97-16,140 39-62 0,4 10-18 16,6 6-1-16,11 4 12 15,9 2-59-15,0-4 0 16,6-3-1-16,23-19-29 16,11-11-46-16,2-15-74 15,4 0-112-15,-4-15-14 16,-2-26 3-16,-10-3 106 15,-7 0 123-15,-14 2 44 16,-1 11 70-16,-8 9 100 16,0 10 40-16,0 12 82 15,0 0-105-15,0 12-85 16,0 20-18-16,6 16-47 16,3-7-22-16,8 4-15 15,2-13-9-15,1-12-16 16,3-7-88-16,3-13-65 0,4 0 50 15,-1-19-13-15,1-16 19 16,-4-3 54-16,-6-6 53 16,-5 2 14-16,-4 17 2 15,-8-3 48-15,-3 16 81 16,0 12 58-16,0 0-16 16,0 12-101-16,0 20 0 15,0 4-11-15,10 8-50 47,6-9-10-31,11-3-62-16,11-7-47 0,18-11 34 0,6-14-34 15,1 0-52-15,-4-20-55 0,-11-12-32 0,-11-13 118 0,-14 4 91 0,-14 0 39 16,-9 8 166-16,0 9 82 16,-9 9 1-16,-11 15-3 15,-3 0-90-15,3 9-74 16,7 30-25-16,7 14-18 15,6 12-13-15,0 6-26 16,0 8-6-16,6 12-4 16,27 7-7-16,10 13 17 15,5-4 24-15,2-2-12 16,-10-7 6-16,-22-19-17 0,-13-20-1 16,-5-14 29-1,-20-25-23-15,-17-11 25 0,-8-9 22 16,-1-21-7-16,7-32 37 15,2-20-37-15,18-19-29 16,19-13-17-16,0-10-26 16,62-36-115-16,9 30-447 15,2 18-1626-15</inkml:trace>
  <inkml:trace contextRef="#ctx0" brushRef="#br0" timeOffset="3102">5718 702 1679 0,'0'0'288'0,"0"0"-149"16,0 0-40-16,0 0 110 0,0 0 9 16,0 0-85-1,-209-86-27-15,163 86 14 0,-2 9-53 16,-2 40-25-16,10 14 3 15,11 19-11-15,16-2 5 16,13 0-24-16,0-9-4 16,27-13-4-16,18-23-7 15,21-11-46-15,13-24-52 16,38-11-156-16,-16-31-289 16,-12 4-264-16</inkml:trace>
  <inkml:trace contextRef="#ctx0" brushRef="#br0" timeOffset="3785">6147 754 2072 0,'0'0'587'16,"0"0"-476"-16,0 0 90 15,0 0-24-15,-166-26-57 16,119 26-59-16,5 7-40 15,2 21 15-15,11 18-36 16,9 6 1-16,11 7 24 16,9 0-25-16,0 6-1 47,13-13-14-47,20-13-36 0,12-13-19 0,7-18-67 0,1-8-99 0,3-8 28 0,-7-36 12 15,-6-3 76 1,-10-12 61-16,-10 12 59 0,-11 9 10 15,-9 11 76-15,-3 12 45 16,0 15 50-16,0 0-55 16,0 21-71-16,0 8-18 15,0 1-31-15,14-1 8 16,2-11-14-16,7-7-42 16,6-11 6-16,1 0 5 15,-1-25 4-15,2-8 19 16,-3 1 8-16,-5-1 8 15,-3 14-8-15,-3 13 1 16,-8 6 8-16,-3 0 12 16,-2 12 27-16,2 22-23 0,1-1-25 15,0-1 9-15,-1-6-9 16,0 1-9-16,2-15 8 16,-5-7 1-16,-3-5 0 15,0 0 15-15,0-11-14 16,0-15 11-16,0-19-12 15,9 4 0-15,14-7 13 16,7 10-12-16,2 7 43 16,5 9 13-16,-6 19-9 15,3 3 51-15,-1 25-33 16,-4 27-29-16,-6 7 32 0,0 0-36 16,-7 6-11-16,-2-19-12 15,-2-7-9-15,2-13-2 16,-5-20-106-16,8-6-150 15,-7-26-295-15,-7-4-331 0</inkml:trace>
  <inkml:trace contextRef="#ctx0" brushRef="#br0" timeOffset="4020">5860 578 232 0,'0'0'2111'0,"0"0"-1759"16,0 0-256-16,0 0-90 15,0 0 85-15,0 0 12 16,209-195-59-16,-146 160 5 16,-15 16-27-16,-8 12-22 15,-9 22-18-15,-6 29-221 16,-10 3-497-16</inkml:trace>
  <inkml:trace contextRef="#ctx0" brushRef="#br0" timeOffset="4168">6251 1653 2517 0,'0'0'600'0,"0"0"-600"15,0 0-497-15,0 0-497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1:10.7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1136 1607 0,'0'0'487'0,"0"0"-361"0,0 0 19 16,0 0 37-16,0 0-56 16,0 0-57-16,53-87-26 15,-7 61-16-15,-1 0 24 16,1 13-35-16,-7 13-10 15,-5 0 1-15,-8 15-7 16,-7 29 20-16,-5 15-4 16,-5 6-10-16,-3 0 8 15,5 3-14-15,1-19-1 16,5-7-8-16,9-22-39 16,4-20-1-16,6 0-9 15,7-26-3-15,-5-27 18 16,-5-12-7-16,-10-6 28 0,-20 4 22 15,-3 15 0-15,-6 4 33 16,-27 18-14-16,-5 15 18 16,1 9 25-16,4 6-47 15,13 0-1-15,20 0-14 16,0 12-3-16,27 1-35 16,28 0-67-16,15-4-30 15,4-5-49-15,8-4-20 16,-3 0 61-16,-10 0 69 15,-13 0 55-15,-21 0 19 16,-18 0 18-16,-17 0 131 16,0 0 182-16,-20 2-153 0,-17 16-48 15,-1 14 22-15,-1 1-30 16,2 7-25-16,12 6-46 16,11 1-13-16,11-10 10 15,3-7-48-15,14-6-9 16,21-21-42-16,12-3-45 15,-2-15-10-15,1-27-38 16,-10-1-5-16,-7-4 109 16,-15 7 40-16,-11 15 40 15,-3 19 102-15,0 6 36 16,-8 13-69-16,-4 33-58 16,6 13 3-16,1 0 9 15,5-1-56-15,0-5-7 0,17-8-6 16,13-18-96-1,13-23-136-15,-11-4-252 0,-6 0-494 16</inkml:trace>
  <inkml:trace contextRef="#ctx0" brushRef="#br0" timeOffset="178">612 551 2550 0,'0'0'358'0,"0"0"-280"16,0 0-23-16,178 68 0 15,-31-56-55-15,-16 0-184 16,-13-12-722-16</inkml:trace>
  <inkml:trace contextRef="#ctx0" brushRef="#br0" timeOffset="560">2427 819 1883 0,'0'0'541'0,"0"0"-449"16,0 0 118-16,0 0 64 15,0 0-113-15,0 0-65 16,-115-151-24-16,80 151-17 16,-2 13 14-16,4 35-33 15,4 17-28-15,6 19 17 16,6 22-25-16,8 12 1 15,9-5 4-15,0 4 1 16,0-14 2-16,3-3-8 16,10-13-15-16,0-16-4 15,-4-17-118-15,-1-9-214 16,-5-19-375-16,-3-13-332 0</inkml:trace>
  <inkml:trace contextRef="#ctx0" brushRef="#br0" timeOffset="710">1867 1247 2302 0,'0'0'668'0,"0"0"-572"16,0 0-39-16,0 0 69 16,252-12-126-16,-137 3-2 15,-7-11-607-15</inkml:trace>
  <inkml:trace contextRef="#ctx0" brushRef="#br0" timeOffset="1961">3261 427 1699 0,'0'0'495'16,"0"0"-363"-16,0 0-67 15,0 0 131-15,0 0-1 16,0 0-53-16,-3 237-71 16,3-135-40-16,-12 10 5 15,-2-6 10-15,5-9-44 16,4-11-2-16,5-12 0 0,0-15 0 16,0-21-10-1,14-12-45-15,12-17-35 0,7-9 6 16,13-15 3-16,5-31 19 15,12-25-5-15,10-22-23 16,6-6 26-16,12-14-28 16,7-4-17-16,3 0 84 15,0 6-1-15,-11 12 26 16,-19 20 6-16,-25 14 59 16,-23 20 47-16,-20 16 14 15,-3 8-20-15,-20 13 20 16,-26 8-8-16,-8 0-29 15,-5 6-25-15,-1 17-39 16,12 0 23-16,11 7-48 16,11-3 1-16,10 9 4 0,10 7 1 15,1 8-7 1,5 8 1-16,0 8-3 0,0-2-6 16,0 9-6-16,0-4-27 15,0-5 42-15,0 3-47 16,0-4 6-16,0-3 1 15,0-15-33-15,11-8 40 16,-2-17-35-16,8-7-14 16,-4-10 48-16,7-4-12 15,0-6 28-15,2-21 18 16,4-11 0-16,8-10 15 16,-2-2-15-16,7 3 1 0,1-1 36 15,-4 17-21 1,-4 10 9-16,-9 21-8 0,-4 0-4 15,-5 29 68-15,-2 16-27 16,2 13-29-16,6-3 72 16,2-3-68-16,12-8-9 15,4-17-20-15,9-12-75 16,1-15-10-16,4-7-31 16,-5-28 10-16,-7-18 61 15,-14 1 21-15,-10 0 24 16,-7 12 52-16,-9 6 45 15,0 23 105-15,0 5-59 16,0 6-66-16,0 17-25 16,-6 25-28-16,3 3 3 15,3 9-8-15,0-14-18 0,0-3-2 16,0-3-23 0,0-16-102-16,3-18-189 0,3 0-269 15,-3-6-251-15</inkml:trace>
  <inkml:trace contextRef="#ctx0" brushRef="#br0" timeOffset="2100">4470 578 1870 0,'0'0'616'0,"0"0"-522"16,0 0-39-16,0 0-55 15,0 0-82-15,0 0-493 0</inkml:trace>
  <inkml:trace contextRef="#ctx0" brushRef="#br0" timeOffset="2852">5111 819 1520 0,'0'0'1063'15,"0"0"-845"-15,0 0-102 16,0 0 22-16,0 0 13 16,-186-6-85-16,159 39-46 15,12 8 1-15,4 8-21 16,11 5-9-16,0-1 9 0,0 0 0 16,0-5-14-16,17-10 7 15,6-5-19-15,2-16 17 16,6-8-49-16,7-9 4 15,4 0 1-15,8-22-36 16,10-24 11-16,2-16-37 16,9-12-28-16,1-21 15 15,7-1 24-15,0-8 40 16,-8 11-1-16,-9 10 56 16,-16 15 9-16,-13 18 30 15,-16 15 30-15,-14 7 38 0,-3 3 14 16,0 13 14-1,-14 0 59-15,-11 9-41 0,-12 3-29 16,2 0-59-16,-1 21-20 16,-1 16 22-16,11 18-41 15,7 19-1-15,10 5-16 16,1 18 6-16,8 1 12 16,0 1-18-16,0-2-4 15,0-10-13-15,0-18-2 16,0-6-27-16,8-19 29 15,-5-17-22-15,3-16 32 16,0-11-25-16,4-3 26 16,3-32 5-16,11-12 1 15,5-13-10-15,7 2 4 16,4 1 6-16,-2 16-8 0,-2 15 8 16,-7 14 0-16,-5 12 32 15,-4 0 29-15,-11 38 24 16,0 9-29-16,-4 12-14 15,-2-7 19-15,3 0-58 16,0-11 5-16,5-15 2 16,-2-13-10-16,-2-9-43 62,2-4-49-62,-3-25-93 0,5-15-355 16,-8-3-591-16</inkml:trace>
  <inkml:trace contextRef="#ctx0" brushRef="#br0" timeOffset="2997">4761 274 2741 0,'0'0'351'15,"0"0"-351"-15,0 0-35 16,298-161 13-16,-161 99-135 15,-22 11-537-15</inkml:trace>
  <inkml:trace contextRef="#ctx0" brushRef="#br0" timeOffset="3290">3268 755 2154 0,'0'0'594'0,"0"0"-515"0,0 0-69 16,239-65-8-16,-118 33-2 15,-10 2-731-15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1:15.71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0 814 1861 0,'0'0'393'15,"0"0"-301"-15,0 0-68 0,0 0 69 16,0 0-8-16,0 0-22 15,229-113-59-15,-147 64-2 16,3-13 3-16,0-6 1 16,0-5-12-16,-7-7 1 15,-8 2-28-15,-22 5 10 16,-19 12-6-16,-18 11 29 16,-11 11 32-16,0 13 19 15,-29 5 44-15,-8 10 13 16,-5 7-1-16,-4 4 13 15,-1 6-62-15,9 36-17 16,5 11-11-16,7 12-23 16,9 8 10-16,7 13-16 0,10 6-1 15,0 5 12 1,0-9-12-16,0-1-12 0,0-13-6 16,7-13-41-16,2-9 14 15,-1-21-22-15,1-18-6 16,-3-10 12-16,2-3-17 15,1-22 66-15,8-18 12 16,-1-19 0-16,10-6 3 16,0-6-3-16,10 10 0 15,1 7-6-15,1 17 12 16,1 13-6-16,-2 20 14 16,-8 4-14-16,-2 30 59 0,-7 26-21 15,-8 3-20-15,2 8 18 16,-1-2-35-16,2-11-1 15,8-10-11-15,5-15-23 16,0-18-36-16,6-11-75 16,-2-4 35-16,-6-32 29 15,1-10-110-15,-4-6 105 16,-7 0 60-16,-7 1 26 16,-6 16 17-16,-3 17 69 15,0 16 64-15,0 2-19 16,-3 26-98-16,-3 21 16 15,3 6 6-15,3 6-24 16,0 0 4-16,23-9-35 16,20-8-4-16,5-15-11 0,8-23-40 15,-7-4-27-15,-6-4 27 16,-15-35 22-16,-14-1 32 16,-14-15 2-16,0-3 12 15,-23-1 87-15,-19 8-24 16,-4 10-11-16,1 15 1 15,1 8 15-15,15 15-15 16,12 3-66-16,17 0-5 16,0 15 4-16,23 4-55 15,24 0-28-15,8 2-40 16,4-1-62-16,3-3 26 16,0-8 6-16,-10 4 75 15,-5-13 79-15,-15 6-50 16,-12-6 50-16,-10 0 4 0,-7 0 88 15,-3 0 84-15,0 14 0 16,0 7 2-16,0 17-10 16,0 14-66-16,-7 20-17 15,1 8-10-15,3 11-34 16,3 12 7-16,0 3-48 16,0 0 0-16,0-8 11 15,9-12-11-15,4-21 1 16,-6-13-1-16,-3-26 1 15,-4-11 5-15,0-15-6 16,0 0 0-16,0-41 0 16,-14-18 0-16,8-18 0 0,-1-17-2 15,7-18 2 1,0-32-7-16,0 8 7 0,13-2-13 16,10 2 12-16,0 42-10 15,6 3 5-15,1 31 6 16,2 25 0-16,2 24 21 15,-1 11-15-15,5 0 19 16,-2 26 8-16,-2 12-14 16,-8 15 26-16,-7 1-25 15,-10 4-11-15,-9-5 21 16,0 6-30-16,-6-13-1 16,-23 0-36-16,-21-12-117 15,5-9-314-15,2-17-328 0</inkml:trace>
  <inkml:trace contextRef="#ctx0" brushRef="#br0" timeOffset="222">1309 86 2125 0,'0'0'321'15,"0"0"-223"-15,0 0-36 16,0 0 84-16,0 0-23 16,173 64-123-16,-156 29-42 15,-7-11-256-15,-10 1-890 0</inkml:trace>
  <inkml:trace contextRef="#ctx0" brushRef="#br0" timeOffset="339">1184 1454 2670 0,'0'0'313'15,"0"0"-313"-15,0 0-538 16,40-151-1747-16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1:28.90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 50 2431 0,'0'0'580'16,"0"0"-546"-16,0 0-22 15,187-40 72-15,-125 34-84 16,-4 6-72-16,-2 10-296 16,-14 17-348-16,-19 0-246 0</inkml:trace>
  <inkml:trace contextRef="#ctx0" brushRef="#br0" timeOffset="131">0 449 2270 0,'0'0'776'0,"0"0"-612"16,0 0-35-16,0 0-26 16,167 0-103-16,-87-2-64 15,2 2-1108-15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8:45.98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2522 0,'0'0'518'0,"0"0"-518"15,0 0-144-15,0 0 89 16,0 0-194-16,0 0-2164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0:51.36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1181 215 1733 0,'0'0'329'16,"0"0"-229"-16,0 0 12 0,0 0 125 16,0 0-3-1,0 0-117-15,-19 0-19 0,19 0-51 16,0 0-4-16,13-14 5 16,16-6-39-16,14-11 4 15,10 1-5-15,5 1-8 16,14 2 18-16,3 1-18 15,7 8-2-15,0 4-5 16,-3 8 7-16,-3 6 0 16,-5 0 0-16,-2 14 6 15,3 19 4-15,6 9-1 16,4 0-7-16,11 8 40 16,1-4-36-16,4 1 21 15,4-2-15-15,-2-5-12 0,5-6 3 16,-3-6 3-16,3-13-6 15,-3-6 0-15,-1-9 5 16,1 0-7-16,-5-3 2 16,2-18 0-16,0 4 8 15,-5-1-8-15,1 6-6 16,-3 9 0-16,-4 3 12 16,-3 0-6-16,-3 17 0 15,-6 13 0-15,3 5 30 16,1 1-29-16,13-1 21 15,12-2 3-15,12-9-25 16,15-7 20-16,7-10-20 16,9-7 0-16,7 0 21 0,-8-7-21 15,-3-14-12-15,-16-2-9 16,-20 2-10-16,-23 4 30 16,-31 7-50-16,-23 4-24 15,-22 4 0-15,-9 2-109 16,-3 0-167-16,-20 0-435 0</inkml:trace>
  <inkml:trace contextRef="#ctx0" brushRef="#br0" timeOffset="1038">853 1854 768 0,'0'0'1326'15,"0"0"-1137"-15,0 0-170 16,0 0 29-16,0 0 75 16,0 0 0-16,0 0-63 15,215-82-53-15,-138 28 13 16,2-11-20-16,0-9 0 16,-11-8 10-16,-15-1-10 0,-21 1 0 15,-15 5 0 1,-14 13 1-16,-3 13 60 0,0 10 12 15,-26 16 70 1,-10 12 19-16,-4 9-95 0,-8 4-17 16,-5 27-23-16,1 29-12 15,6 25 18-15,4 18-33 16,11 15 0-16,12 12 0 16,13-3 8-16,6-3-2 15,6-5-6-15,27-9 0 16,16-15-1-16,10-19-36 15,9-25-56-15,11-28-54 16,3-19-17-16,-3-11 34 16,-10-34 18-16,-13-10 57 15,-18 2 55-15,-14 5 2 0,-12 13 111 16,-12 12 29 0,0 15-17-16,0 8-8 0,0 0-59 15,0 2-41-15,0 21 8 16,0 7-25-16,11 3-6 15,12-10 0-15,12-9-70 16,4-10-15-16,4-4-34 16,-1-12 28-16,-5-17 88 15,-9-10 3-15,-8 3 6 16,-9 4 81-16,-8 9 0 16,-3 4 73-16,0 17-36 15,0 2-59-15,0 18 14 16,0 33-66-16,0 16 4 0,0 21 8 15,0 10-17 1,0 8 11-16,20 0-13 0,2-1 0 16,-5-7 11-16,-8-16-11 15,-9-13-2-15,0-20 2 16,-23-16 0-16,-22-18 29 16,-11-13-29-16,-7-2 0 15,6-25 15-15,-3-28-14 16,18-16 12-16,11-17-13 15,22-17-3-15,9-18-21 16,57-68-193-16,8 34-532 16,0 10-1542-16</inkml:trace>
  <inkml:trace contextRef="#ctx0" brushRef="#br0" timeOffset="1192">2074 1304 2702 0,'0'0'472'0,"0"0"-392"16,0 0-70-16,0 0-10 15,269-165-27-15,-153 104-554 16,-19 13-1004-16</inkml:trace>
  <inkml:trace contextRef="#ctx0" brushRef="#br0" timeOffset="3374">3286 1134 2431 0,'0'0'343'0,"0"0"-240"15,0 0-102-15,-45 162 122 16,42-89 13-16,3 7-91 16,0 0-26-16,0-1-17 15,0-2 4-15,0-3 1 16,0-9-6-16,0-9-1 16,0-9 0-16,0-12-35 15,0-12-17-15,0-14-26 0,9-9-37 16,5 0 42-16,8-19 19 15,7-20-4-15,11-11-14 16,10-6-8-16,12-7 11 16,9-4-14-16,14-4-9 15,4-3 42-15,-1-5 14 16,-9 5 36-16,-17 7 19 16,-20 9 14-16,-22 10 44 15,-20 6 23-15,0 6 23 16,-9 7 38-16,-24 2-10 15,-7 14-33-15,-5 9-3 16,-1 4-46-16,3 13-4 0,1 28-37 16,9 20-19-16,7 13 21 15,6 11-30-15,11 10 0 16,4-1-1-16,5 1 2 16,0-5 8-16,0-7-9 15,0-6-48-15,0-13 41 16,0-10-44-16,5-12-24 15,4-23 21-15,8-13-60 16,2-6 8-16,10-25 48 16,8-23-14-16,8-11 3 15,1-3-10-15,4 3 39 16,-7 8 39-16,-9 16 1 16,-6 14 36-16,-10 19-5 0,-7 2 38 15,-5 27 31 1,-3 13-38-16,4 12-20 0,2-6-25 15,11 0-17-15,6-7 13 16,10-13-13-16,4-11-43 16,2-15-6-16,4 0-35 15,-6-19-15-15,-1-23-8 16,-10-6 22-16,-6 2 78 16,-13 4 7-16,-4 15 31 15,-6 10 103-15,0 14 23 16,0 3-42-16,0 3-73 15,0 21-5-15,0 5 11 16,0 4-48-16,14-7-13 16,9-2 12-16,9-9-111 15,15-13-29-15,10-2 71 0,3 0 45 16,-1-26-30-16,-10-6-42 16,-13-4 50-16,-13 2 47 15,-13 13 9-15,-7 2 51 16,-3 17 98-16,0 2 18 15,-3 11-64-15,-13 20-70 16,2 15 0-16,5 1 1 16,6-1-32-16,3-3-11 15,0-11-13-15,15-6-47 16,21-10-21-16,10-10 45 0,7-6 18 16,-7-6-83-1,-4-25 54-15,-5-6 37 0,-11-2-5 16,-4 1 15-16,-8 3 2 15,-8 9 29-15,-3 4 69 16,-3 7 14-16,0 13-13 16,0 2-11-16,0 0-45 15,0 8-36-15,0 19 8 16,0 3-17-16,0 1-1 16,11-2 0-16,1 1-21 15,11-5 6-15,13-8-34 16,10-11 29-16,7-6 20 15,-2 0-65-15,-5-17 13 16,-6-14-21-16,-15-1 2 16,-8-3 61-16,-9 6 11 15,-8-1 27-15,0 9 57 16,0 2-24-16,-5 8 12 0,-7 3-3 16,4 6-42-16,5 2 15 15,3 0-25-15,0 0-16 16,0 0 9-16,0 9-10 15,0 8 0-15,0 3-2 16,0 5 4-16,0-3 10 16,-6 5-12-16,0 0 0 15,-1 5 20-15,-3 1-8 16,0 1 6-16,-2 3-16 16,1-3 5-16,2 5 23 15,3-5-30-15,-2 6 1 0,8-3-8 16,0 8 16-1,0-2-3-15,3 5 33 0,17-7-24 16,-3-2 15-16,-4-4-30 16,-7-6 0-16,-6-3 1 15,0-2 0-15,0-2-1 16,0-5 0-16,-9-6 1 16,-1-2 12-16,1-3-13 15,1-6 0-15,2 3 15 16,-3 0-15-16,-5 3 0 15,-3 6 9-15,-8 3-7 16,-4 4 33-16,-2 2-35 16,0 4 0-16,3-2 27 15,2-2-26-15,4 2 7 16,2-6-8-16,6-2 10 16,2-5 4-16,1-4-14 0,2-4 0 15,-1-2 14-15,1 0-14 16,2-6-1-16,0-17 1 15,7-13 0-15,0-10-21 16,3-12 19-16,33 0-35 16,10-1 17-16,13 3-37 15,10 4-4-15,6 5-16 16,4-1 1-16,-4 7 22 16,1-5-43-16,-5 4 23 15,-6-2 34-15,-5-4 19 16,-15 4 14-16,-14 2 7 0,-15 4 9 15,-13 7 55 1,-3-2-31-16,0 3 41 0,-19 7 1 16,-12 5-23-16,-4 9 12 15,-1 9-19-15,-4 0-1 16,4 9 29-16,7 24-64 16,6 7-3-16,10 4 0 15,13 8 3-15,0-6-7 16,10-2-2-16,30-9-29 15,11-9 19-15,18-7-56 16,13-13-30-16,16-6-7 16,13 0 46-16,8-29 56 15,-8-16-85-15,-10-14-14 16,-19-12 12-16,-19-8-5 16,-24-15 44-16,-16-9 36 0,-17-3 13 15,-6 5 10-15,-3 9 50 16,-23 25 88-16,-1 20 48 15,1 22-67-15,6 24-14 16,4 2-43-16,6 51-56 16,10 24 40-16,0 18-32 15,0 9-15-15,0 6 37 16,20-9-46-16,0-2 1 16,3-13-1-16,-1-8-9 15,7-12-12-15,2-12-71 16,1-20-129-16,-8-13-377 15,-12-19-354-15</inkml:trace>
  <inkml:trace contextRef="#ctx0" brushRef="#br0" timeOffset="3540">6453 1809 2328 0,'0'0'512'0,"0"0"-456"16,0 0 7-16,0 0 70 15,206-67-47-15,-137 51-86 16,-7 5-71-16,-7 3-156 16,-16 3-340-16,-19 5-161 0</inkml:trace>
  <inkml:trace contextRef="#ctx0" brushRef="#br0" timeOffset="3773">5703 1424 1385 0,'0'0'1041'15,"0"0"-852"-15,0 0-100 16,0 0 137-16,0 0-26 16,0 0-53-16,212-160-123 15,-159 151-24-15,-4 9 14 16,-7 0-14-16,-5 9-143 15,2 17-310-15,-10-2-227 0,-9-3-901 16</inkml:trace>
  <inkml:trace contextRef="#ctx0" brushRef="#br0" timeOffset="3876">6422 1017 1910 0,'0'0'605'15,"0"0"-514"-15,0 0-39 16,230-192-52-16,-165 157-125 15,-15 11-965-15</inkml:trace>
  <inkml:trace contextRef="#ctx0" brushRef="#br0" timeOffset="4395">3031 1538 2201 0,'0'0'507'15,"0"0"-361"-15,0 0-79 0,0 0 47 47,223-62 10-47,-63 47-124 0,-22 9-368 0,-24 6-2219 0</inkml:trace>
  <inkml:trace contextRef="#ctx0" brushRef="#br0" timeOffset="5416">0 4795 1659 0,'0'0'508'0,"0"0"-402"16,0 0-2-16,0 0 98 16,0 0 2-16,0 0-102 15,0 0 14-15,48 1 7 16,-2 9-38-16,13 0 23 15,10 3-51-15,10-1-8 16,12 0-14-16,10-5-13 16,12-3 35-16,10 0-55 15,12-2 4-15,2-2 14 16,-2 0-20-16,-11 0 0 0,-16 0-1 16,-20 0 2-1,-22 0 8-15,-21 3-9 0,-14 5-1 16,-15-1 0-16,-10 2 1 15,-3-3-6-15,-3-1-27 16,0 12-78-16,-39 11-55 16,-4-2-390-16,-2 2-220 0</inkml:trace>
  <inkml:trace contextRef="#ctx0" brushRef="#br0" timeOffset="5966">39 5451 806 0,'0'0'1194'16,"0"0"-900"-16,0 0-147 15,0 0 71-15,0 0 73 0,0 0-84 16,0 0-101 0,-13 3 8-16,29-3-35 0,7 0 7 15,6 0-13-15,11 0-31 16,8 0 29-16,11 0-41 15,7 0-14-15,10 0 38 16,12 0-48-16,10 0 9 16,10 0-15-16,11 0 2 15,8 0 7-15,4 0-9 16,3-3 0-16,-2 3 1 16,-5 0-1-16,-7 0 0 15,-7 0 0-15,-16 0 9 16,-15-3-6-16,-20 0-3 15,-16 0 0-15,-16 3 1 16,-13 0-1-16,-14 0 0 16,-3 0 0-16,0 0 2 0,-8 0-2 15,-15 0 0-15,-6 0-51 16,-4 9-12-16,-2 9-129 16,8-3-183-16,7-2-566 0</inkml:trace>
  <inkml:trace contextRef="#ctx0" brushRef="#br0" timeOffset="28885">6138 4049 1515 0,'0'0'287'0,"0"0"-205"16,0 0-22-16,0 0 134 15,0 0-27-15,0 0-50 16,23-50-10-16,-20 39-24 16,0 5 27-16,-3 2-22 15,0 2-3-15,0-4 35 16,-12 3-65-16,-15-1-20 16,-5 1 13-16,-5 3-47 15,1 0 28-15,1 0-7 0,-4 18-13 16,2 11 48-16,1 16-57 15,1 10 19-15,4 17 29 16,9 12-42-16,2 16 10 16,3 10-11-16,8 8 1 15,6 2 22-15,3 4-28 16,0 0 0-16,0-7 6 16,0-4-6-16,12-4-1 15,2-3 0-15,0-6 1 16,-8-3-9-16,-3-2 9 15,-3-11 0-15,0-3 10 16,0-14-10-16,-17-8 0 16,-6-15 0-16,-3-12 2 15,-7-10 52-15,-2-11-53 0,-4-5 7 16,-4-6 52 0,4 0-54-16,-1 0 20 0,8 0-26 15,5-10 7-15,7-7-16 16,11 5-79-16,9-5-182 15,0-1-401-15,0 4-1670 0</inkml:trace>
  <inkml:trace contextRef="#ctx0" brushRef="#br0" timeOffset="30778">6220 6174 882 0,'0'0'1231'0,"0"0"-1014"16,0 0-130-16,0 0 133 16,0 0 10-16,0 0-79 15,-98 117-75-15,75-52-28 16,-3-1 54-16,6 7-93 15,4 3 8-15,10-9 33 16,6-6-49-16,0-11-1 16,6-8 3-16,23-17 6 15,13-14 10-15,8-9-19 16,5-2-9-16,4-40-1 0,-10-14 11 16,-10-15-2-1,-16-8-15-15,-18-13 16 0,-5 4 69 16,-20 8-61-16,-20 11-7 15,-5 14-2-15,-8 0-41 16,10 16-290-16,14 6-911 0</inkml:trace>
  <inkml:trace contextRef="#ctx0" brushRef="#br0" timeOffset="31633">6612 3146 1709 0,'0'0'357'0,"0"0"-198"0,0 0 16 16,0 0 23-16,0 0-34 16,0 0-6-16,0 0-100 15,14-52-13-15,12 48 15 16,0 1-30-16,4 3 28 15,-1 0-58-15,1 7 0 16,-7 16 27-16,-3 10-19 16,-11 8-10-16,-9 2 2 15,0 12 0-15,-43 7 20 16,-16-1-20-16,-15 4 0 16,-11-6 10-16,0-6-10 15,6-14 0-15,16-14 3 16,21-10 3-16,16-15 27 0,15 0-24 15,11 0-4-15,0-17 19 16,20-6-24-16,17 1 0 16,8 8-1-16,8 8 1 15,-4 6 39-15,3 0-32 16,-2 12-7-16,1 14 41 16,-1-3-23-16,2 1-3 15,0-9-6-15,4-8-8 16,0-7-2-16,12-7-59 15,-8-20-321-15,-15 0-694 0</inkml:trace>
  <inkml:trace contextRef="#ctx0" brushRef="#br0" timeOffset="32706">7771 4786 38 0,'0'0'1637'0,"0"0"-1303"15,0 0-220-15,0 0 63 16,0 0 70-16,0 0-107 16,0 0-81-16,-77-160-14 15,37 138 6-15,-5 14 92 16,-9 8-96-16,-8 0-9 16,-3 30 19-16,-10 29-12 15,3 17 5-15,3 12-14 0,13 5-9 16,17-5 12-1,19-9-39-15,20-14 0 0,0-16-5 16,30-12 5-16,32-25-16 16,16-12-62-16,18-18-29 15,2-35-2-15,-1-14-69 16,-11-11 57-16,-21 5 69 16,-18 4 52-16,-21 15 48 15,-17 8 94-15,-9 18 34 16,0 12-5-16,-3 16-72 0,-20 0-35 15,3 21-16 1,1 20-42-16,9 8 31 0,10 12-37 16,0-5 13-16,3-4-13 15,23-1-34-15,5-5-47 16,11 2-214-16,-7-14-493 16,-5-9-911-16</inkml:trace>
  <inkml:trace contextRef="#ctx0" brushRef="#br0" timeOffset="32995">8119 4803 1892 0,'0'0'477'0,"0"0"-352"16,0 0 32-16,0 0 16 0,0 0-1 15,167-82-45-15,-111 82-95 47,-4 0-23-47,-10 29 10 0,-8 16-19 0,-22 13 42 0,-12 9-42 0,-3 13 0 16,-37-4 27-16,-5-3-27 15,-1-10-6-15,10-15-3 16,13-19-25-16,9-20 34 16,14-9-88-16,0-9-180 15,20-32-15-15,42-45-203 16,-6 13-52-16,1 1-961 0</inkml:trace>
  <inkml:trace contextRef="#ctx0" brushRef="#br0" timeOffset="33171">8728 4743 1222 0,'0'0'536'15,"0"0"-214"-15,0 0 30 0,0 0-38 16,0 0-27-16,0 0-150 16,-122 207-41-16,77-121 36 15,8-1-59-15,15-9-22 16,19-11-33-16,3-12-18 15,9-14 0-15,35-13-3 16,10-17-90-16,12-9-43 16,35-18-121-16,-19-16-284 15,-13-9-431-15</inkml:trace>
  <inkml:trace contextRef="#ctx0" brushRef="#br0" timeOffset="33463">8810 4028 1920 0,'0'0'316'15,"0"0"-222"-15,0 0 29 16,0 0 59-16,206-50-11 16,-140 50-54-16,-7 0-54 15,-13 2-14-15,-21 28-4 16,-16 9 43-16,-9 11 19 15,-22 5-83-15,-27 4 17 16,-3-3-20-16,5-12-20 16,15-11 36-16,22-16-37 15,10-6 1-15,30-10-2 0,32-1-78 16,40 0-144-16,-14 0-468 16,-10 0-957-16</inkml:trace>
  <inkml:trace contextRef="#ctx0" brushRef="#br0" timeOffset="33693">9458 5015 2354 0,'0'0'493'0,"0"0"-463"15,0 0 86-15,0 0 13 0,213 4-81 16,-131-4-17-16,3 0-31 16,-8 0-48-16,-10 0 24 15,-21 0-321-15,-20 7-390 16,-17-1-1032-16</inkml:trace>
  <inkml:trace contextRef="#ctx0" brushRef="#br0" timeOffset="33880">9723 4665 2000 0,'0'0'560'16,"0"0"-414"-16,3 170 26 0,7-76 96 16,-4 7-139-16,2-7-99 15,-5-6-2-15,-3-6-28 16,3 4-144-16,-3-24-456 15,3-18-1216-15</inkml:trace>
  <inkml:trace contextRef="#ctx0" brushRef="#br0" timeOffset="34223">10447 4508 2131 0,'0'0'311'16,"0"0"-194"-16,0 0-60 15,179-23 105-15,-123 23 55 16,-7 14-62-16,-9 26-129 16,-24 15-2-16,-16 16 25 15,-16 11-7-15,-44 12-15 16,-14 2-16-16,-8-1-1 15,3-9 5-15,20-15-15 16,19-15 0-16,25-20-8 16,15-13 8-16,9-15-15 15,34-5 16-15,16-3-2 0,6 0 1 16,11 0-100-16,6-3 37 16,26-3-108-16,-17 4-317 15,-15-4-170-15</inkml:trace>
  <inkml:trace contextRef="#ctx0" brushRef="#br0" timeOffset="34486">11193 4237 2531 0,'0'0'488'0,"0"0"-377"15,0 0 28-15,111 191 57 16,-64-98-52-16,1 9-82 0,4 7 32 16,-5 8-73-1,-5 5 5-15,-10 2 46 0,-18 1-61 16,-14 1-11-16,-14-7 0 16,-48-1-80-16,-23-3-37 15,-71 21-205-15,20-30-484 16,9-26-1493-16</inkml:trace>
  <inkml:trace contextRef="#ctx0" brushRef="#br0" timeOffset="35132">7124 4208 1521 0,'0'0'279'0,"0"0"-136"16,0 0 1-16,0 0 80 15,0 0 6-15,-209 67-54 16,116 40-16-16,-21 78-56 16,-1 77 38-16,23 27-10 15,56-15-58-15,36-71 17 16,30-70-91-16,68-4-70 15,-9-46-241-15,-4-13-909 0</inkml:trace>
  <inkml:trace contextRef="#ctx0" brushRef="#br0" timeOffset="36906">12263 5038 1532 0,'0'0'249'16,"0"0"-147"-16,0 0 59 15,0 0 82-15,0 0-42 16,0 0-62-16,11-138-66 0,-35 132 107 16,-2 6-23-1,-6 0-92-15,-4 26 46 0,-7 21-73 16,4 16-5-16,2 2 34 15,8 6-58-15,10-4 7 16,12-8-16-16,7-5 2 16,0-11-16-16,20-13 11 15,15-17-70-15,8-13 1 16,7 0-84-16,-5-26-51 16,1-23 38-16,-10-16 10 15,-10-11 119-15,-6-19-15 16,-14-15 55-16,-3-13 38 15,-3-10-2-15,0-5 35 0,0 8 7 16,-9 23-7-16,0 23 114 16,9 40-59-16,0 44-23 15,0 17 13-15,0 88-37 16,0 54 9-16,-5 46-38 16,-4-10-40-16,-2-48 26 15,5-47-36-15,6-32 0 16,0 2 3-16,0 1-3 15,0-3-61-15,3-18-71 16,25-21-220-16,-10-12-377 16,2-17-1384-16</inkml:trace>
  <inkml:trace contextRef="#ctx0" brushRef="#br0" timeOffset="37349">12473 4973 2015 0,'0'0'475'0,"0"0"-405"16,0 0 22-16,0 0 141 15,167-47-60-15,-111 47-74 16,-1 7-58-16,-2 25-17 16,-13 14 49-16,-18 8-73 15,-19 11 6-15,-3 6 15 16,-25 0-21-16,-23-4 1 0,0-8-1 15,5-15-24 1,14-21 22-16,16-17-103 0,13-6-37 16,0-26-155-16,30-24-28 15,16-18-10-15,2-3-141 16,5-2-46-16,-1 5 522 16,-6 6 39-16,-7 11 259 15,-13 16 15-15,-12 11 56 16,-11 14 119-16,-3 10-224 15,0 0-14-15,-17 17-66 16,-15 27-102-16,-4 15 5 16,7 3-16-16,9 6-32 15,12-6 19-15,8-9-58 16,8-9 0-16,35-12-8 16,8-11-130-16,48-12-69 0,-14-7-394 15,-9-2-940-15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1:58.98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668 769 834 0,'0'0'949'15,"0"0"-821"-15,0 0-43 0,0 0 145 16,0 0 6-16,0 0-77 16,0-56-95-16,0 39 23 15,0 2 65-15,0-6-65 16,0-2-11-16,0 8-15 16,-16-6-23-16,-7 3 34 15,-13 6-72-15,-10 2 1 16,-7 10 23-16,-9 0-24 15,-1 7 0-15,6 28-1 0,0 16 1 16,12 10 10 0,5 8-10-16,15 1 0 0,14 0-12 15,11-9 21-15,0-7-9 16,30-16 0-16,19-11-31 16,13-16 1-16,10-11-97 15,6-3-53-15,-6-32 56 16,-5-5-10-16,-16-12 78 15,-11 9 33-15,-17 4 23 16,-7 13 122-16,-13 9 7 16,-3 11 38-16,0 6-26 15,0 6-83-15,-16 29-22 16,-4 12-6-16,3 6-18 16,8 2 30-16,9-3-42 15,0-8-10-15,0-6 4 0,43-9-162 16,-4-4-425-16,1-18-545 15</inkml:trace>
  <inkml:trace contextRef="#ctx0" brushRef="#br0" timeOffset="240">1021 696 2155 0,'0'0'530'0,"0"0"-394"16,0 0-36-16,0 0 87 16,0 0-39-16,0 0-82 0,155 149-27 15,-104-104-30-15,3-5 1 16,-6-2 4-16,-2-5-14 16,-7-1-81-16,1-5-120 15,-15-6-420-15,-5-8-352 0</inkml:trace>
  <inkml:trace contextRef="#ctx0" brushRef="#br0" timeOffset="450">1463 683 1285 0,'0'0'986'0,"0"0"-722"16,0 0-72-16,0 0 74 0,0 0-38 15,-160 162-152-15,101-100-31 16,0-1-3-16,-3 1-33 16,10-5-9-16,9-13-6 15,16-6-88-15,27-12-116 16,0-8-427-16,8-12-345 0</inkml:trace>
  <inkml:trace contextRef="#ctx0" brushRef="#br0" timeOffset="897">1729 52 2174 0,'0'0'330'0,"0"0"-199"16,0 0 37-16,0 0 18 15,183-50-79-15,-140 50-57 16,-11 15-38-16,-5 18 34 16,-18 5-36-16,-9 3-9 15,-6 6 32-15,-30-1-32 16,-10 0 8-16,1-11-9 16,5-9 0-16,10-7-7 15,10-11 7-15,17-5-29 16,3-3 28-16,0 0-52 0,23 0 17 15,13 0 20-15,4 0 16 16,5 8-27-16,1 7 22 16,-4 7 5-1,-2 0 10-15,-7 8-9 0,-10 2-1 16,-11-2 26-16,-7-4 1 16,-5 1 28-16,-8-7-41 15,-31-2-8-15,-10-1 3 47,-10 1-9-47,-10 4-86 0,-35 14-255 0,15 1-433 0,14-7-1142 0</inkml:trace>
  <inkml:trace contextRef="#ctx0" brushRef="#br0" timeOffset="1268">0 1601 2184 0,'0'0'333'15,"0"0"-275"-15,0 0 109 0,0 0 68 16,216-4-107-16,-114 0-27 16,12 2-50-16,7-1 18 15,13 3-22-15,7-4-45 16,29 1 29-16,-15-3-31 16,4 4-1-16,-8-4-16 15,-33 3 1-15,-4 3-42 16,-32 0-46-16,-26 0-80 15,-36 0-73-15,-17 11-317 16,-3 5-370-16</inkml:trace>
  <inkml:trace contextRef="#ctx0" brushRef="#br0" timeOffset="1742">873 1939 1984 0,'0'0'469'0,"0"0"-360"16,0 0-9-16,0 0 121 15,0 0-63-15,0 0-88 16,0 0-59-16,102-42-11 16,-46 39 6-16,4 3 0 0,-9 0-9 15,-5 3 4 1,-16 21-1-16,-18 4 18 0,-12 11-12 15,-6 3-6-15,-30 2 0 16,-7 0 0-16,1-10 25 16,7-3-8-16,11-10-5 15,8-8-11-15,13-3-1 16,3 1-13-16,0 1 12 16,26 3-8-16,6 2 3 15,5 4-5-15,2 0 11 16,-7 6-12-16,-5 2 8 15,-7-2 4-15,-14 5 14 16,-6-5 4-16,0 1 36 16,-29 3-29-16,-18-10 17 15,-8-2 10-15,-7-4-46 16,-3-3 14-16,6-6-20 0,10-3 0 16,10-3-6-16,11 0-9 15,28 0-87-15,0-15-232 16,14-8-820-16</inkml:trace>
  <inkml:trace contextRef="#ctx0" brushRef="#br0" timeOffset="1978">2242 1645 793 0,'0'0'1757'0,"0"0"-1560"0,0 0-147 16,0 0 137-16,0 0-52 15,217 4-69-15,-155 9-66 16,4-5-23-16,-4 4-11 16,-11 5-211-16,-14-5-290 15,-20-3-374-15</inkml:trace>
  <inkml:trace contextRef="#ctx0" brushRef="#br0" timeOffset="2161">2406 1461 1987 0,'0'0'336'0,"0"0"-176"0,0 0 35 15,3 192 29-15,4-123-98 16,0 2-83-16,-4-2-34 15,0-10-9-15,4-6-45 16,5-9-246-16,2-15-341 16,3-10-965-16</inkml:trace>
  <inkml:trace contextRef="#ctx0" brushRef="#br0" timeOffset="2468">2924 1081 1861 0,'0'0'398'15,"0"0"-287"-15,0 0 36 0,0 0 109 16,199-6-116-16,-146 29-95 16,-11 7-3-16,-10 9-4 15,-21 7 8-15,-11 11-22 16,-20 8-8-16,-36 5 39 15,-12 4-55-15,-4-1 0 16,2-5 19-16,19-9-19 16,17-10 0-16,19-9-1 15,15-15 1-15,0-7-10 16,18-6-46-16,25-6-132 16,30-6-112-16,-8 0-301 15,-9 0-928-15</inkml:trace>
  <inkml:trace contextRef="#ctx0" brushRef="#br0" timeOffset="2916">3317 1575 2090 0,'0'0'346'15,"0"0"-263"-15,0 0 50 16,0 0 41-16,0 0-112 15,0 0-43-15,170 9-1 16,-138 21 15-16,-12 5 25 16,-10 7-25-16,-10-2-21 15,-4 5 15-15,-25-6-27 0,-7-4 0 16,1-10-7-16,1-6-33 16,11-10-56-16,10-6-77 15,13-3 18-15,0 0-157 16,20-24 3-16,19-8-35 15,7-1-196-15,-1-5 268 16,-1 3 272-16,-9 2 278 16,-5 4 86-16,-14 4-9 15,-3 8 34-15,-7 9-7 16,-6 4-72-16,0 4-132 16,0 0-54-16,-3 18-46 0,-16 15-8 15,2 6 10 1,2-1-65-16,4-2-3 0,8-1-12 15,3-8-42-15,0-6-51 16,23 1-159-16,7-10-410 16,2-6-635-16</inkml:trace>
  <inkml:trace contextRef="#ctx0" brushRef="#br0" timeOffset="3414">4131 438 2009 0,'0'0'360'0,"0"0"-255"15,0 0 72-15,0 0 68 63,0 0-110-63,0 0-86 0,53 191 33 0,-50-99-56 0,-3 34 17 0,0 40 29 0,-6 38-33 0,-21 4 4 0,4-13 11 15,3-19-22-15,14-42 14 16,6-26-45-16,0-26-1 16,0-6 75-16,17-1-62 15,0 1 0-15,-2 2-13 16,-1-18 0-16,-11-12-7 15,-3-9-19-15,0-13-34 16,0-5-46-16,-10-4-200 16,7-5-433-16,3-6-407 0</inkml:trace>
  <inkml:trace contextRef="#ctx0" brushRef="#br0" timeOffset="4157">4511 2513 2148 0,'0'0'382'16,"0"0"-273"-16,0 0 22 15,0 0 56-15,0 0-86 0,0 0-71 16,-15 182-21 0,34-149-9-16,0-6-1 0,0-14-13 15,1-3-26-15,0-10 21 16,-7 0 19-16,-3-14 18 16,-6-22 52-16,-4-10 53 15,0-8-32-15,-17-9-28 16,-16 2-24-16,1 2-38 15,-4 9-1-15,5 8-27 16,19 10-150-16,9 12-486 16,3 5-1718-16</inkml:trace>
  <inkml:trace contextRef="#ctx0" brushRef="#br0" timeOffset="4794">4338 23 1846 0,'0'0'374'0,"0"0"-174"15,0 0-75-15,0 0 46 16,0 0-20-16,0 0-75 16,0 0 6-16,133-13-7 15,-133 55-35-15,0 11 23 16,-22 6-55-16,-13-1 13 15,-2-4 31-15,17-12-22 0,20-12-29 16,82-26-1 0,17-4-134-16,18 0-740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2:05.02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220 30 1326 0,'0'0'580'0,"0"0"-229"16,0 0-87-16,0 0-19 15,0 0-5-15,0 0-143 16,-14-15-38-16,51 15-14 0,11-3-26 15,18-3-19-15,4 0-15 16,15 6-263-16,-20 0-405 16,-20 6-1081-16</inkml:trace>
  <inkml:trace contextRef="#ctx0" brushRef="#br0" timeOffset="181">0 361 2417 0,'0'0'645'0,"0"0"-556"15,0 0-35 1,0 0 94-16,0 0-100 0,249 0-48 16,-128 0-53-16,-7 0-463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2:10.43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574 140 1560 0,'0'0'267'0,"0"0"-194"16,0 0-24-16,0 0 152 15,0 0 3-15,0 0-80 16,0 0-24-16,0 0 7 16,0 0-25-16,0-5 6 0,0 1-15 15,0-4-22 1,0-5 0-16,0-2-45 0,-8-3-6 15,-7-1 18-15,-5 2-18 16,-7 0 0-16,1 6 0 16,0 5 11-16,1 3 1 15,-3 3-12-15,6 0-1 16,2 3 1-16,0 18 0 16,8 3 0-16,1 5-2 15,8 6 8-15,3 3-13 16,0 4 7-16,0-1 0 15,14-2-6-15,9-4 6 16,2 0-11-16,1-3 10 16,5 0-10-16,-2-2 9 15,1-1 2-15,-7-5-12 0,-1-1 11 16,-5-4 0-16,-8-2 1 16,-3-2 0-16,-1-1 1 15,-5 5 12-15,0 7-13 16,-17-6-1-16,-9 8 0 15,-7 1 1-15,-3-6 1 16,1-2-1-16,1-10 0 16,1 1 3-16,4-12-3 15,3 0-6-15,6 0 5 16,7-14 1-16,10-22 0 16,3-10 0-16,6-17 1 15,33-8-10-15,11-5 7 16,2 0-5-16,-3 1 1 0,-2 14 10 15,-15 5-11 1,-10 14 7-16,-8 11 0 0,-11 3 15 16,-3 10-15-16,0 7-7 15,-3 3-20-15,-11 8-171 16,5 0-174-16,2 0-274 0</inkml:trace>
  <inkml:trace contextRef="#ctx0" brushRef="#br0" timeOffset="346">0 917 1709 0,'0'0'480'0,"0"0"-385"16,0 0 93-16,0 0 49 15,0 0-92-15,0 0-29 16,0 0-10-16,73 12-26 16,-22-12 8-16,9 4-55 15,8-4-7-15,2 0-4 16,4 0-21-16,-1 2 29 15,2-2-30-15,-3 0-21 0,0 0 4 16,-7 0-96-16,0-14-144 16,-14-7-261-16,-26 9-151 0</inkml:trace>
  <inkml:trace contextRef="#ctx0" brushRef="#br0" timeOffset="872">144 1290 1743 0,'0'0'339'0,"0"0"-202"0,0 0-54 16,0 0 97-1,0 0-67-15,0 0-55 0,0 0 16 16,82 4-35-16,-42-8-14 15,-1 4 25-15,1 0-49 16,-4 0 6-16,-7 0-7 16,-6 11 6-16,-14 9-15 15,-5 14 2-15,-4-6-5 16,-4 4-2-16,-22 1 14 16,0-7-6-16,0-3 5 15,10-10 1-15,2-4 5 16,11-9-5-16,3 0 0 15,0 0-8-15,0 0 8 16,17 0-1-16,8 0-20 0,9 0 14 16,1 6-5-16,-2 2 9 15,-4 10-6-15,-5-1 2 16,-8 4 7 0,-6 6 0-16,-7-1 0 0,-3 1 16 15,0 0 80-15,-23-1-66 16,-13-12-13-16,-3 4 48 15,-7-1-34-15,0-1 5 16,1-4-28-16,5-4 3 16,10-2-15-16,12-6 4 15,13 0-52-15,5-26-143 0,20-15-381 16,13-3-765-16</inkml:trace>
  <inkml:trace contextRef="#ctx0" brushRef="#br0" timeOffset="1441">1432 791 1625 0,'0'0'285'16,"0"0"-121"-16,0 0-65 15,0 0 90-15,0 0 0 16,0 0-81-16,0 0-23 15,-125-106 27-15,89 106 15 16,-6 0-15-16,-4 14-65 16,-1 19-17-16,4 8 34 15,8 2-46-15,10 9-9 16,11-3-9-16,14-1 9 16,0-6-21-16,17-5 11 0,25-14-49 15,16-8-49 1,4-15-113-16,5 0-36 0,-9-17-9 15,-8-13 60 32,-18 2 153-47,-10-3 44 0,-11 10 83 0,-11 5 136 0,0 4-18 0,0 2-12 0,0 10 0 16,-6 0-56-16,-5 12-22 16,2 18-77-16,5 5-10 15,1 3 0-15,3 2-24 16,0-13 0-16,13-6-57 15,24-21-154-15,-2 0-495 16,-5 0-1518-16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2:14.1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0 518 1572 0,'0'0'333'16,"0"0"-153"-16,0 0-18 0,0 0 57 16,0 0-10-16,0 0-92 15,0 0-58-15,147 24-28 16,-91-24-30-16,7-7-1 15,14-12-119-15,-12 1-373 16,-15 3-380-16</inkml:trace>
  <inkml:trace contextRef="#ctx0" brushRef="#br0" timeOffset="237">241 254 1874 0,'0'0'471'15,"0"0"-364"-15,0 0 27 16,0 0 74-16,-12 164-22 16,12-96-123-16,0-3-49 15,0-3-12-15,0-6 7 16,0-6-18-16,0-12-179 15,0-11-281-15,6-12-325 0</inkml:trace>
  <inkml:trace contextRef="#ctx0" brushRef="#br0" timeOffset="660">1306 0 2034 0,'0'0'352'0,"0"0"-274"16,0 0 65-16,0 0 93 15,0 0-120 1,-128 176-63-16,80-117-19 0,-5 0-3 16,1 0 43-16,-1-7-38 15,7 1-8-15,10-16 26 16,10-5-30-16,9-11-1 16,8 0 9-16,9-13-31 15,0 2 23-15,9-4-24 16,25-6 0-16,8 0 15 15,10 0-15-15,4 0-1 16,0 0-11-16,2-10-42 16,-2-2-1-16,17-5-116 15,-15-2-297-15,-11 6-193 0</inkml:trace>
  <inkml:trace contextRef="#ctx0" brushRef="#br0" timeOffset="889">1329 170 1945 0,'0'0'483'0,"0"0"-335"16,0 0-12-16,-29 158 148 15,12-68-109-15,3 14-64 16,-1 2-43-16,5-13-47 15,3-2-7-15,4-7-14 0,3 4-125 16,0-20-393-16,0-15-556 16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2:24.26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233 209 2008 0,'0'0'293'0,"0"0"-204"16,0 0-52-16,0 0 77 15,0 0 50-15,0 0 21 0,19 2-116 16,30-2-68-16,16 3 60 16,17 3-60-16,17 3 19 15,9 0-20-15,3 0 3 16,0-6-11-16,4-3-249 15,-33 0-467-15,-30 0-1209 0</inkml:trace>
  <inkml:trace contextRef="#ctx0" brushRef="#br0" timeOffset="207">0 512 2220 0,'0'0'460'16,"0"0"-420"-16,0 0-40 0,0 0 38 16,187 0 81-1,-70 0 1-15,18-7-120 0,12 1 1 16,-4-3-1-16,-2 3 0 16,13-25-190-16,-33 1-370 15,-36 1-379-15</inkml:trace>
  <inkml:trace contextRef="#ctx0" brushRef="#br0" timeOffset="449">919 0 1923 0,'0'0'507'0,"0"0"-374"0,0 0 97 16,0 0-24-16,0 0-137 15,0 0 3-15,0 0-47 16,132 71-2-16,-67-6 44 15,4 4-59-15,-7 5 28 16,-9-4 1-16,-18 4-22 16,-18-7 55-16,-17 0-56 15,-26-2-14-15,-42-4 53 16,-22-2-53-16,-4-6-45 16,-11-14-148-16,29-14-519 15,28-19-1575-15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2:28.26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 2469 0,'0'0'468'16,"0"0"-404"-16,0 0-63 15,229 0-1-15,-138 0 34 16,8 0-28-16,3 0-12 0,-5 2-9 15,15 1-209-15,-30-3-86 16,-27 0-302-16</inkml:trace>
  <inkml:trace contextRef="#ctx0" brushRef="#br0" timeOffset="182">56 389 2891 0,'0'0'475'0,"0"0"-439"0,0 0-35 0,0 0 110 0,245 6-111 0,-94-6-6 16,-20 0-165-16,-14-12-1083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2:25.49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849 261 1577 0,'0'0'277'0,"0"0"-69"15,0 0 40 1,0 0 96-16,0 0-142 16,29-167-57-16,-55 134 28 0,-17 7-96 15,-13 6-23 1,-12 11-32-16,-4 9-10 0,-3 0 10 16,3 21-22-16,10 23 0 15,12 15-18-15,18 12 18 16,18 8-12-16,14 9 10 15,0-2 4-15,40-3-17 16,16-4 15-16,9-2-10 16,7-7-1-16,0 1 11 15,0-6-6-15,-10-5 5 16,-13-3 1-16,-19-5 9 16,-21-9-9-16,-9-4 0 0,-20-7 5 15,-31-6-5-15,-14-8-6 16,-8-16 6-16,1-2 0 15,10-29 43-15,16-29-43 16,16-22 0-16,30-22 11 16,0-9-11-16,50-8-1 15,22 0 0-15,13 7 1 16,3 12 1-16,-9 20-1 16,-17 22 0-16,-20 19 5 15,-16 19-5-15,-18 14 12 16,-8 6-12-16,0 2-55 15,-17 22-228-15,-9 6-707 0</inkml:trace>
  <inkml:trace contextRef="#ctx0" brushRef="#br0" timeOffset="337">0 1444 2158 0,'0'0'277'16,"0"0"-170"-16,0 0-73 15,0 0 139-15,0 0 57 16,0 0-106-16,0 0-8 0,121 0-68 15,-45 0-3-15,12 0 16 16,11 0-25-16,12 0 7 16,11 0-13-16,8 0-28 15,8 0 37-15,2 0-39 16,-5 0-20 0,-10 0-62-16,8-7-177 0,-31-3-367 15,-40 1-270-15</inkml:trace>
  <inkml:trace contextRef="#ctx0" brushRef="#br0" timeOffset="860">547 1809 2023 0,'0'0'674'63,"0"0"-605"-63,0 0-46 0,0 0 72 0,0 0 62 0,0 0-47 0,0 0-84 0,73 0-26 0,-5 0 21 15,8 0-21-15,-5 0-4 16,-5 17-4-16,-24 16 14 16,-19 12-19-16,-23 5-14 15,0 5 9-15,-43 2-8 16,-2-5 17-16,-4-10 9 0,10-12 18 15,10-13-6 1,9-5 21-16,12-9-24 0,8-3 0 16,0 0-9-16,0 3 0 15,31 3-3-15,8 2-4 16,13 7 14-16,10 9-8 16,4 6 1-16,2 8 0 15,-6 9 5-15,-9 2-5 16,-10 4 0-16,-20 1-1 15,-23-1 9-15,0-5 14 16,-26-4 22-16,-27-6-17 16,-13-9 44-16,-8-2-39 15,-8-10 2-15,0-8 10 16,3-7-34-16,8-2 43 0,5 0-34 16,13 0-11-16,11-2-8 15,8-13-9-15,28-17-101 16,6 1-113-16,0 0-680 15</inkml:trace>
  <inkml:trace contextRef="#ctx0" brushRef="#br0" timeOffset="1498">2882 1382 1685 0,'0'0'302'16,"0"0"-189"-16,0 0-1 15,0 0 34-15,0 0 72 0,0 0-49 16,0 0-104 0,-19-165 4-16,8 121 3 0,-6 0 50 15,-5 3-12-15,-4 8-31 16,-11 13 33-16,-8 16-55 15,-14 4-48-15,-13 27 17 16,-10 32-25-16,0 17-1 16,3 12 12-16,21 4-4 15,16-3 11-15,22-10-19 16,20-8 0-16,0-15-7 16,43-12 7-16,22-18-54 15,17-20-18-15,12-6-18 16,5-30 26-16,-2-25-73 0,-10-10 39 15,-16-2 86 1,-15 8-29-16,-18 13 41 0,-18 17 84 16,-12 21 37-16,-8 8 37 15,0 0-100-15,-14 35-33 16,-9 19 29-16,-3 13-43 16,6 4 5-16,10 1-16 15,10-12 11-15,0-9-29 16,17-15-48-16,39-28-252 15,-5-8-370-15,3 0-877 0</inkml:trace>
  <inkml:trace contextRef="#ctx0" brushRef="#br0" timeOffset="1697">3576 1447 1347 0,'0'0'1567'15,"0"0"-1378"-15,0 0-147 16,0 0-17-16,0 0 58 16,209 0 23-16,-114 0-106 15,16 0 16-15,8 3-34 16,31-3-13-16,-32 0-274 16,-33 0-498-16</inkml:trace>
  <inkml:trace contextRef="#ctx0" brushRef="#br0" timeOffset="1912">4096 1055 2624 0,'0'0'299'0,"0"0"-221"15,0 0-22-15,0 173 76 16,0-93 16-16,0 5-118 15,0 2-10-15,-3-4-20 16,3-7-45-16,0-6-111 16,0-20-590-16,0-18-1070 0</inkml:trace>
  <inkml:trace contextRef="#ctx0" brushRef="#br0" timeOffset="2272">5648 413 2543 0,'0'0'495'0,"0"0"-495"15,0 0-6-15,0 0 6 16,0 0 106-16,-43 173-10 15,-5-93-47-15,-22 8-40 16,-10 4 52-16,-6 0-61 16,7-14 0-16,14-9 13 0,18-17-13 15,21-16-1 1,17-16 0-16,9-7 1 0,0-4-12 16,9-1 12-16,31 1 0 15,16-1 12-15,12 1-11 16,17 0-1-16,6-3 0 15,2 3-32-15,1-7-21 16,22-2-236-16,-28 0-431 16,-23-4-706-16</inkml:trace>
  <inkml:trace contextRef="#ctx0" brushRef="#br0" timeOffset="2495">5821 720 1064 0,'0'0'1701'0,"0"0"-1466"16,0 0-201-16,-26 197-13 15,13-102 127-15,-3 13-31 16,0 6 6-16,-4 1-123 16,3 0 13-16,5-10 5 15,-5 0-18-15,4-11-7 16,-4 9-100-16,5-24-214 15,-2-22-498-15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2:29.13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0 730 1570 0,'0'0'750'16,"0"0"-693"-16,0 0-29 15,0 0-23-15,0 0 66 16,0 0-1-16,0 0-46 16,202-112-17-16,-152 68 31 15,-8-5-37-15,4-5 22 16,-7-9 76-16,-2-4-29 15,-11 0 52-15,-4-2-18 0,-8 5-21 16,-5 8 42-16,-3 14-52 16,-6 16-15-16,0 11 28 15,0 13-43-15,0 2-14 16,0 23-29-16,0 58 19 16,-6 11 13-16,-14 28-32 15,-2 15 0-15,-1-18 27 16,0 13-27-16,9-9-1 15,14 19-138-15,0-30-510 16,0-25-1964-16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2:30.69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838 251 1610 0,'0'0'266'0,"0"0"-156"15,0 0-109-15,0 0 147 16,0 0 101-16,0 0-81 15,11 2-46-15,-8-11-22 16,0-11-21-16,-3-3 48 16,0-7-90-16,-3-3-25 15,-23-5 34-15,-17 3-37 16,-10 2 6-16,-12 13 3 16,-6 14-4-16,-11 6 47 15,-11 33-55-15,-1 36 8 16,-2 30 53-16,11 16-25 15,17 4-6-15,22 3-32 0,26-10 8 16,20-15-1 0,14-18-11-16,41-20-12 0,21-24 0 15,9-17-87-15,3-18-12 16,-6 0-53-16,-11-34 125 16,-12-11 24-16,-16 1 30 15,-13-1 12-15,-11 13 85 16,-12 10-7-16,-4 14-3 15,-3 8-4-15,0 0-51 16,0 33-7-16,0 17-40 16,0 9 0-16,0 6 27 15,6 0-27-15,25-7-2 16,17-11-82-16,54-20-122 16,-11-14-438-16,-6-13-700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8:44.54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 0 2426 0,'0'0'339'0,"0"0"-296"15,0 0-25-15,0 0 84 16,-3 224 10-16,3-117-73 15,0 1 6-15,0-3-45 16,0-4 0-16,0-9-11 16,0-12 20-16,0-13-9 15,0-11 0-15,0-15 8 16,0-15-5-16,0-13-2 16,3-11-1-16,17-2 31 15,10 0-8-15,13-10-2 16,2-6-15-16,7 1 4 15,1 9 6-15,-1 3-16 16,-2 3 0-16,-1 0-18 0,-4 0-12 16,20 0-156-1,-14 0-336-15,-6-4-410 0</inkml:trace>
  <inkml:trace contextRef="#ctx0" brushRef="#br0" timeOffset="196">750 598 1840 0,'0'0'675'16,"0"0"-559"-16,0 0-87 15,0 0 141-15,0 174 70 16,0-112-166-16,3-1-65 0,6-5 10 16,8-6-19-16,0-14-78 15,9-27-147-15,-7-9-541 16,-2 0-1219-16</inkml:trace>
  <inkml:trace contextRef="#ctx0" brushRef="#br0" timeOffset="324">828 250 2174 0,'0'0'453'0,"0"0"-453"16,0 0-344-16,0 0 127 15,0 0-115-15</inkml:trace>
  <inkml:trace contextRef="#ctx0" brushRef="#br0" timeOffset="699">998 793 1773 0,'0'0'152'16,"0"0"-152"-16,0 0-45 16,187 17 45-16,-114-17 51 15,-2-12-51-15,-3-8-44 16,-8-6 43-16,-21-1 2 16,-22 0 15-16,-17-1 66 15,0-3 16-15,-20 6 116 0,-20-3 1 16,-5 8-26-16,-8 7-23 15,-2 9-53-15,-1 4-14 16,7 0-18-16,10 29-35 16,8 11 10-16,19 12-56 15,12 6 1-15,0 4 4 16,9 2-5-16,31-2-2 16,5-10 1-16,15-8-30 15,5-16-50-15,11-16-150 16,41-12-116-16,-15-22-240 0,-13-12 199 15</inkml:trace>
  <inkml:trace contextRef="#ctx0" brushRef="#br0" timeOffset="927">1892 63 1744 0,'0'0'610'0,"0"0"-400"16,0 0-87-16,0 0 6 15,0 0 115-15,-28 170-99 16,20-72-79-16,2 4 10 16,0 8-53-16,1-2-11 15,-1-7 15-15,6-11-27 16,0-10-59-16,0-21-83 16,0-18-162-16,0-23-61 0,6-15-272 15,2-3-566-15</inkml:trace>
  <inkml:trace contextRef="#ctx0" brushRef="#br0" timeOffset="1069">1813 645 1805 0,'0'0'392'16,"0"0"-219"-16,0 0-48 16,190-8 14-16,-124 2-75 15,-1 1-64-15,-3-3-10 16,-19 4-345-16,-19-2-398 0</inkml:trace>
  <inkml:trace contextRef="#ctx0" brushRef="#br0" timeOffset="1271">1165 224 1380 0,'0'0'1125'15,"0"0"-998"-15,0 0-82 16,0 0-7-16,0 0 73 16,190-157-19-16,-131 144-91 15,-3 9-1-15,-1 8-49 16,-11 24-261-16,-18 9-456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2:30.9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2597 0,'0'0'519'0,"0"0"-492"16,0 0-18-16,0 0 86 15,0 0-47-15,226 29 7 16,-113-14-55-16,10 0-22 16,29 8-116-16,-32-5-492 0,-35-1-394 15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2:31.09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 2776 0,'0'0'495'15,"0"0"-441"-15,0 0-43 16,0 0 102-16,255 0-77 16,-144 0-30-16,47 0-6 0,-24 1-312 15,-24 8-1872-15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2:35.28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979 657 1698 0,'0'0'263'0,"0"0"-181"16,0 0 69-16,0 0 97 16,0 0-34-16,0 0-50 15,61-163-81-15,-61 129 15 16,0-8-13-16,-26 4-30 15,-13-1 61-15,-10 11-79 16,-7 6-16-16,-6 19 33 0,-4 3-33 16,-2 34-21-16,0 35 0 15,8 50 1-15,18 58 20 16,25 43-21-16,17 10 0 16,0-38 8-16,23-60-8 15,-9-50-1-15,-5-17 1 16,-6 6 0-16,-3 3 15 15,0 1-15-15,0-18-21 16,-15-15-54-16,-16-30-243 16,8-12-385-16,4 0-806 0</inkml:trace>
  <inkml:trace contextRef="#ctx0" brushRef="#br0" timeOffset="180">0 1087 2154 0,'0'0'291'0,"0"0"-172"16,0 0-68-16,0 0 127 15,0 0 54-15,261-7-157 16,-137-4-68-16,71-13-7 16,-33 3-196-16,-17 0-686 0</inkml:trace>
  <inkml:trace contextRef="#ctx0" brushRef="#br0" timeOffset="449">2000 0 2223 0,'0'0'488'0,"0"0"-397"15,0 0 12-15,0 0 28 16,-233 58 18-16,135 43-68 16,-16 55-36-16,3 46 42 15,18 11-65-15,39-30 4 16,37-47 13-16,17-44-32 16,0-14-7-16,20 8 0 0,22 2-52 15,52 10-102-15,-9-34-364 16,-3-23-342-16</inkml:trace>
  <inkml:trace contextRef="#ctx0" brushRef="#br0" timeOffset="684">2105 701 1993 0,'0'0'725'16,"0"0"-529"-16,0 0-132 15,0 0 65-15,0 0 75 16,62 153-95-16,-23-78-66 16,7 0 2-16,7-1-45 0,5-7-9 15,1-2-1-15,-3-4-11 16,-7-15-148-16,4-10-144 16,-14-17-297-16,-13-15-318 0</inkml:trace>
  <inkml:trace contextRef="#ctx0" brushRef="#br0" timeOffset="849">2546 819 2121 0,'0'0'516'16,"0"0"-419"-16,0 0 37 16,0 0 80-16,-221 230-31 15,154-136-144-15,9-3-32 0,8-2-7 16,21-16-64-1,23-22-186-15,6-18-360 0,0-29-722 16</inkml:trace>
  <inkml:trace contextRef="#ctx0" brushRef="#br0" timeOffset="1125">2694 162 1386 0,'0'0'900'0,"0"0"-781"0,0 0-14 15,0 0 67-15,212 171 41 16,-139-104-80-16,-1 13-45 16,-4 15-86-16,-6 13 19 15,-16 34 33-15,-22 36-20 16,-24 27-5-16,-33-17-22 15,-23-41-1-15,4-52-12 16,12-41-72-16,-8 4-122 16,11-13-150-16,4-12-494 0</inkml:trace>
  <inkml:trace contextRef="#ctx0" brushRef="#br0" timeOffset="1309">4082 990 2257 0,'0'0'301'16,"0"0"-206"-16,173 17-95 16,-61 7-1-16,-20-6-107 15,-21 2-509-15</inkml:trace>
  <inkml:trace contextRef="#ctx0" brushRef="#br0" timeOffset="1467">3915 1685 2831 0,'0'0'469'0,"0"0"-445"0,0 0 1 0,167-6 7 16,11-26-32-16,-19 4-127 15,-6 3-707-15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2:32.94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1353 2138 0,'0'0'491'0,"0"0"-350"15,0 0 5 1,0 0 36-16,0 0-5 0,0 0-129 15,39-4-17-15,18 4-2 16,11 0-20-16,14 0 30 16,3 4-39-16,-3 0 0 15,-8 1 6-15,-8-5-6 16,-10 0-114-16,-20 0-254 16,-16 0-621-16</inkml:trace>
  <inkml:trace contextRef="#ctx0" brushRef="#br0" timeOffset="696">2348 316 1622 0,'0'0'295'0,"0"0"-159"15,0 0-3-15,0-168 170 0,0 126-39 16,-20 4-42-16,-16 11-83 15,-13 6-71-15,-16 10 16 16,-17 11-71-16,-11 0 1 16,-1 23-4-16,1 22-9 15,16 14-1-15,11 12 0 16,24 5 6-16,19 3-4 16,23 2-2-16,0-12-11 15,49-6-13-15,22-22 23 16,17-17-56-16,14-22-30 15,3-2-46-15,-7-41 58 16,-9-15 24-16,-17-12 29 16,-23 1 22-16,-20 2 24 0,-18 9 98 15,-11 11-2-15,0 14-3 16,0 8 32-16,-8 15-75 16,-1 8-49-16,-5 0 16 15,2 36-41-15,-2 26-1 16,5 17 0-16,-1 18 2 15,4 4 11-15,-1 1-12 16,0-3 0-16,-5-7 7 16,-8-13-7-16,-10-14 0 15,-5-10 0-15,-12-17 0 16,-2-11 21-16,-3-15-21 16,-4-12 0-16,3 0 24 0,1-10-23 15,7-17 12-15,5 1-7 16,7 3 3-16,7-1-18 15,17 11-25-15,9-3-185 16,6 10-372-16,14 3-847 16</inkml:trace>
  <inkml:trace contextRef="#ctx0" brushRef="#br0" timeOffset="991">1235 1426 2008 0,'0'0'537'16,"0"0"-488"-16,0 0 29 15,0 0 160-15,218 9-57 16,-102-6-40-16,43 3-103 15,45-6-20-15,42 3 53 16,6-3-36-16,-50 0-17 16,-61 6-18-16,-65 0-7 15,-27 2 7-15,-18 18-190 16,-3-1-412-16,-22-2-666 0</inkml:trace>
  <inkml:trace contextRef="#ctx0" brushRef="#br0" timeOffset="1539">2255 2090 2089 0,'0'0'356'0,"0"0"-210"15,0 0-23-15,0 0 127 16,0 0-33-16,-82-169-76 16,30 152-97-16,-7 10 6 15,0 7-50-15,1 0 0 16,5 10 27-16,14 16-26 0,10 10-1 16,9 5 4-16,14 3 2 15,6 2 12-15,0 5-18 16,6 5 0-16,23 0 2 15,13 2-1-15,9 3-1 16,3-1 0-16,5 3 2 16,4-4 7-16,-4-1-9 47,-7-1 0-47,-13 4-8 0,-13-3 8 0,-22 6 0 0,-4-2 0 0,-30-7 0 15,-25-2-9-15,-11-10 9 0,3-6-9 16,6-20-6-1,3-14 15-15,18-3 0 0,10-29-1 16,17-30 1 0,9-21-9-16,12-22 9 0,47-17 0 15,20-8-6-15,16-5 6 16,3 6 0-16,-10 11 8 16,-18 20-1-16,-27 27 65 15,-31 26-58-15,-29 38-14 16,-31 4-75-16,-18 0-1001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2:37.60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1212 43 1790 0,'0'0'344'0,"0"0"-221"15,0 0-48-15,-206-41 44 16,143 41-25-16,4 12-2 15,8 31-19-15,8 25-60 0,10 50 14 16,23 69-26-16,10 65 34 16,20 25 26-16,20-6-60 15,-8-33 5-15,-16-43-5 16,-10-39-1-16,-6-38 12 16,0-29-11-16,-32-13-1 15,-21 7 23-15,-24 9-11 16,-22-1-9-16,-9-18-3 15,-7-15 11-15,4-18-4 16,17-17-6-16,18-12 53 16,23-4 25-16,24-7-55 15,15 0 0-15,14 0-24 0,0 0-6 16,28 0-3 0,20 18-6-16,14 11 15 0,14 18 0 15,5 24-1-15,21 40 1 16,5 60 0-16,-2 64 7 15,-9 42 13-15,-31 16-10 16,-25-19 2-16,-24-41 14 16,-6-30-14-16,-7-50 10 15,-3-40 16-15,0-37-11 16,0-26 34-16,0-4-34 16,0-10-17-16,0-15 8 15,30-33-18-15,2-35-154 16,7-20-570-16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2:38.12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1210 1932 0,'0'0'525'16,"0"0"-406"-16,0 0-22 15,0 0 152-15,0 0-58 0,0 0-89 16,275 3-22-16,-145-3-65 16,12 0-8-16,-6 0-7 15,-11 0 15-15,-10 0-31 16,-4 0-115-16,-29 0-499 15,-26 0-538-15</inkml:trace>
  <inkml:trace contextRef="#ctx0" brushRef="#br0" timeOffset="591">2501 400 1971 0,'0'0'310'0,"0"0"-165"16,12-159 81-16,-12 88 40 15,-12 6-73-15,-24 16-90 16,-10 12-43-16,-10 22 7 15,-12 15-44-15,-4 19-1 0,-4 33-19 16,8 20 11 0,15 10-5-16,21 7-9 15,24-3 0-15,8-4-15 0,34-13 3 16,25-17-73-16,12-24-40 16,8-22-104-16,3-6 65 15,-7-34-7-15,-16-18 85 16,-13-6 85-16,-16 2 2 15,-21 6 122-15,-9 11 35 16,0 13 36-16,-12 12-16 16,-11 14-70-16,-1 0-54 15,4 38 3-15,5 24-56 16,7 14 17-16,5 10-8 16,3 8-4-16,0 1 9 15,0-5-15-15,0-7 0 0,0-12 9 16,0-15-1-16,-19-15-7 15,-21-12 19-15,-9-14-4 16,-13-12 40-16,-3-3-46 16,0 0-9-16,5-26 50 15,15-1-43-15,11 0-8 16,12 4 0-16,15 8-28 16,7 0-23-16,37 7-189 15,12 2-254-15,-1 3-371 0</inkml:trace>
  <inkml:trace contextRef="#ctx0" brushRef="#br0" timeOffset="870">1705 1452 2111 0,'0'0'353'0,"0"0"-238"16,0 0 7-16,0 0 102 16,0 0-39-16,193 26-110 15,-100-23-27-15,4 0-7 16,8-3-14-16,6 0 32 16,4 0-59-16,7 3 2 0,-5 0 11 15,-5 3-13 1,-15 0-13-16,-4 2-206 0,-28 1-551 15,-30-1-1391-15</inkml:trace>
  <inkml:trace contextRef="#ctx0" brushRef="#br0" timeOffset="1397">2456 2026 2235 0,'0'0'486'0,"0"0"-396"16,0 0 86-16,0 0 59 15,0 0-97-15,0 0-95 16,-102-153 13-16,49 153-56 0,-5 0 1 16,-4 11 18-16,3 26-19 15,8 9-8-15,16 7 8 16,16 5 0-16,16 5 1 15,3 2-1-15,15 0-6 16,27-2 5-16,12-9 1 16,5 3-6-16,9-9-1 15,0 5 7-15,2-4 0 16,-4-2 0-16,-15-5 0 16,-11-4 11-16,-27-3-11 15,-13-3 0-15,-16-1 0 16,-40-3 7-16,-16-2 2 15,-7-4-9-15,-3-8 0 0,11-11 8 16,15-3-7-16,16 0-1 16,17-20 0-16,23-25 1 15,0-17 0-15,37-14-1 16,25-19-12-16,17-8 3 16,2 1 9-16,-3 7-10 15,-15 12 10-15,-18 16 10 16,-17 20 55-16,-16 12-47 15,-12 9-17-15,0 4-1 16,-6-10-36-16,-14 8-346 16,-3-2-1433-16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2:40.37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1025 1664 0,'0'0'344'0,"0"0"-140"16,0 0-28-16,0 0 44 15,0 0-5-15,0 0-100 16,0 0-54-16,104-83-7 16,-55 89-29-16,0 31 36 15,-13 15-61-15,-13 9 0 16,-20 8 25-16,-3 0-25 15,-23 5-10-15,-26-5-4 16,-2-14 10-16,1-11-17 16,13-13 15-16,14-17-9 0,23-14 4 15,0-4-96-15,31-33-46 16,31-20-38-16,23-14 7 16,17-5-20-16,3-5-26 15,-5 8 110-15,-21 6 98 47,-20 17 22-16,-25 11 174-31,-25 19 143 0,-9 17 16 0,-14 3-13 0,-38 23-214 0,-13 25-44 0,-8 13 53 0,2 13-36 0,12 0-11 16,22 0-34-16,22-7-25 16,15-5 29-16,12-6-38 0,38-10 0 15,12-12-21 1,13-14 10-16,10-13-73 0,39-16-133 15,-19-24-336-15,-20-11-525 0</inkml:trace>
  <inkml:trace contextRef="#ctx0" brushRef="#br0" timeOffset="293">733 134 2316 0,'0'0'315'0,"0"0"-197"16,0 0-83-16,0 0 128 15,167-112-39-15,-99 103-83 16,1 9 10-16,-13 0-51 16,-24 30 0-16,-32 18 36 15,-6 12 16-15,-56 14-14 16,-23-1-11-16,-4 3-26 15,10-17 51-15,31-12-52 16,34-19 6-16,14-12-7 16,93-16 1-16,97-6-79 15,-14-26-270-15,-6-4-1027 0</inkml:trace>
  <inkml:trace contextRef="#ctx0" brushRef="#br0" timeOffset="875">1679 1253 1913 0,'0'0'465'16,"0"0"-379"-16,0 0 10 16,0 0 91-16,207 0-71 15,-110-2-80-15,8-7-36 16,10 3-8-16,13 0-89 15,-26 4-184-15,-34-1-557 0</inkml:trace>
  <inkml:trace contextRef="#ctx0" brushRef="#br0" timeOffset="1076">2056 985 2299 0,'0'0'349'0,"0"0"-200"16,0 0-74-16,0 0 137 16,-34 169-17-16,34-93-140 15,0 4-54-15,0-2 17 16,0-9-18-16,17 4-136 16,6-19-335-16,0-15-397 0</inkml:trace>
  <inkml:trace contextRef="#ctx0" brushRef="#br0" timeOffset="1500">3048 486 2400 0,'0'0'344'0,"0"0"-222"16,0 0 8-16,0 0 50 15,82-151-57-15,-34 145-91 0,11 6-17 16,1 3-15-16,2 28 1 16,-10 21 34-16,-10 15-35 15,-16 15 0-15,-26 16 31 16,0 13-11-16,-55 15 5 15,-27 6-25-15,-20 4 1 16,-11-8 12-16,3-10-13 16,16-20-1-16,21-25-5 15,28-23 7-15,22-20-2 16,17-15 0-16,6-7 1 16,9-8 26-16,33 0-2 15,24 0 18-15,13 0 19 16,13-12-43-16,5-1-18 15,48 0-13-15,-27 4-143 16,-21 3-656-16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2:46.5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0 454 1758 0,'0'0'284'16,"0"0"-193"-16,0 0-23 0,0 0 78 15,0 0-18-15,0 0-67 16,108-5 0-16,-65 5-12 16,-1 0 0-16,-7 26 37 15,-8 13-6-15,-11 10-13 16,-12 7-7-16,-4 3-39 16,-7 2 13-16,-22-5-33 15,-8-3 0-15,5-11 23 16,2-11-24-16,10-12-6 15,8-10 5-15,12-9 0 16,0 0-9-16,9-18-122 16,31-23-1-16,16-12-11 15,6-8-58-15,7-4 2 0,-1 2 58 16,-9 7 85-16,-10 13 57 16,-10 13 29-16,-16 10 96 15,-12 11 121-15,-11 9 6 16,0 0 26-16,-20 14-140 15,-26 28-68-15,-10 11 40 16,0 12-39-16,4 1-38 16,19-1 24-16,16-4-55 15,17-6 5-15,5-7-7 16,40-11-11-16,21-10 10 16,16-18-135-16,45-9-132 15,-16-25-304-15,-12-6-450 0</inkml:trace>
  <inkml:trace contextRef="#ctx0" brushRef="#br0" timeOffset="361">1931 113 1681 0,'0'0'326'0,"0"0"-166"16,0 0 38-16,0 0 99 0,0 0-28 15,0 0-139 1,0 0-39-16,-101-121-47 0,35 124-13 16,-9 35 49-16,-7 22-25 15,0 14-13-15,3 12-2 16,14 12-8-16,13 0 13 15,19 2-44-15,13-9 8 16,20-9 12-16,0-11-21 16,43-12-12-16,22-17 11 15,17-15-24-15,11-21-5 16,1-6-96-16,21-27-105 16,-30-15-308-16,-23-2-232 0</inkml:trace>
  <inkml:trace contextRef="#ctx0" brushRef="#br0" timeOffset="536">1312 410 1642 0,'0'0'875'16,"0"0"-698"-16,0 0-118 15,0 0 109-15,0 0-57 16,239 0-111-16,-69 0-61 15,-29-21-501-15,-19 4-1520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2:51.59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292 0 1445 0,'0'0'519'16,"0"0"-290"-16,0 0-96 15,0 0 9-15,0 0 40 16,0 0-57-16,-128 191 5 15,95-100-48-15,1 19-4 16,2 11-11-16,4 2-23 16,6-2 1-16,7-9-27 15,6-12-5-15,4-16-5 16,3-17-8-16,0-11 0 16,0-12-2-16,3-12-43 15,26-19-170-15,-4-13-358 16,-3 0-450-16</inkml:trace>
  <inkml:trace contextRef="#ctx0" brushRef="#br0" timeOffset="456">726 271 2045 0,'0'0'361'16,"0"0"-206"-16,0 0 37 0,0 0 64 16,0 0-119-16,0 0-74 15,-215 41-42 1,160 15 20-16,-1 9-14 0,10 8-6 15,10 1 2-15,13 2-22 16,9-5 11-16,11-6-12 16,3-5 7-16,3-14-14 15,28-7-4-15,11-13 2 16,10-11-43-16,4-15-18 16,3 0 32-16,-7-29-7 15,-3-24 29-15,-10-18 10 16,-9-15 7-16,-10-10-1 15,-14-8 27-15,-6 6-21 0,0 15 24 16,-9 19-29 0,-8 19 5-16,7 25-6 0,10 20-209 15,0 0-468-15,0 10-378 0</inkml:trace>
  <inkml:trace contextRef="#ctx0" brushRef="#br0" timeOffset="677">936 878 1839 0,'0'0'303'0,"0"0"-80"0,0 0 48 16,0 0 50-16,0 0-133 15,0 182-117-15,-29-134-38 16,-4-1-8-16,1-2-25 15,1-8-28-15,16-9-128 16,8-11-228-16,7-15-382 0</inkml:trace>
  <inkml:trace contextRef="#ctx0" brushRef="#br0" timeOffset="1089">1332 253 2041 0,'0'0'353'0,"0"0"-243"16,0 0 49-16,0 0 58 16,0 0-72-16,0 0-80 15,207-14-27-15,-171 46-1 16,-7 9-13-16,-15 13 29 15,-14 7-10-15,0 10-11 16,-40 6 8-16,-16 1-40 16,-12 2 0-16,3-6 0 15,2-12 5-15,15-14-13 16,14-14 8-16,18-11-11 16,16-11 10-16,0-3-34 0,22-3 21 15,25-4 13-15,14 3 2 16,12-5-8-16,6 0 5 15,-5 0 1-15,-8 0-8 16,-10 0 9-16,-17-5-6 16,-16 3 6-16,-14 0-24 15,-9-5-16-15,0-7-156 16,-12-3-464-16,-8-1-997 0</inkml:trace>
  <inkml:trace contextRef="#ctx0" brushRef="#br0" timeOffset="1412">1802 37 2085 0,'0'0'514'0,"0"0"-415"16,0 0 79-16,0 0 31 16,0 0-114-16,0 0-4 15,0 0-25-15,150 149-26 16,-92-53 32-16,4 16-49 16,-12 11 2-16,-10 9-8 15,-15-1-2-15,-19-2 31 16,-6-10-46-16,-22-3 0 15,-38-14-12-15,-41 7-117 0,10-29-425 16,5-21-666-16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2:54.1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707 169 1996 0,'0'0'470'15,"0"0"-387"-15,0 0-31 16,0 0 88-16,-215-30 99 16,136 60-131-16,-3 25-48 15,-3 22-20-15,6 18-2 16,10 13 32-16,18 7-40 0,20 4-12 16,22-11 21-16,9-4-38 15,32-10-1-15,35-18 0 16,21-14 9-16,20-27-20 15,19-24-17-15,10-11-47 16,1-34 59-16,-7-34-16 16,-19-26 25-16,-27-41 7 15,-42-41 20-15,-34 6 78 16,-9 18-29-16,-32 28-33 16,-18 40 24-16,-12 11-40 15,-1 8-20-15,4 30-32 16,17 21-249-16,19 10-1058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8:43.24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613 179 1698 0,'0'0'264'0,"0"0"-203"0,0 0 1 16,0 0 87-16,0 0 59 16,0 0-40-16,-82-132-76 15,53 115-3-15,-8-1-9 16,-5 9 11-16,-7 9-7 15,-7 0-55-15,-6 18-5 16,3 32 18-16,1 15-41 16,5 17 23-16,13 9-2 15,11 7-13-15,16-4 42 0,10-5-46 16,3-10 2-16,6-11 19 16,33-15-16-16,17-15-1 15,20-15-9-15,19-19-101 16,55-19-113-16,-26-26-392 15,-16-6-589-15</inkml:trace>
  <inkml:trace contextRef="#ctx0" brushRef="#br0" timeOffset="287">944 398 1197 0,'0'0'1026'0,"0"0"-844"15,0 0-75-15,0 0-17 16,0 0 63-16,144-159-53 16,-92 103-61-16,-7 3 22 15,-5 9-16-15,-17 11 30 16,-10 19 54-16,-13 11-45 16,0 3-2-16,0 23-27 15,-3 27-49-15,-17 24 52 16,-2 14-58-16,-1 8 0 15,3-3 11-15,3-4-11 16,11-10-81-16,-4 3-282 16,4-23-558-16,0-18-1097 0</inkml:trace>
  <inkml:trace contextRef="#ctx0" brushRef="#br0" timeOffset="607">7 1232 1921 0,'0'0'327'15,"0"0"-203"-15,0 0 20 0,0 0 87 16,0 0-19-1,0 0-140-15,0 0-35 0,70 3 5 16,-8-3 4 0,20 0 35-16,15 0-63 0,11-3 0 15,10-6 20-15,4 2-37 16,-8 5-2-16,-6-1 1 16,-10 3-19-16,-16 0 7 15,-3 0-153-15,-24 0-522 16,-19 0-39-16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2:54.80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512 688 1729 0,'0'0'481'15,"0"0"-336"-15,0 0-22 16,0 0 22-16,-176-42 48 15,109 60-48-15,2 32-61 16,0 18-19-16,10 17-21 16,8 3 32-16,21 4-53 15,17-4-13-15,9-11 8 16,9-9-18-16,37-18-6 16,19-14 0-16,11-23-30 15,9-13 24-15,0-9-31 0,-3-37 8 16,-17-22 25-16,-15-14 11 15,-27-9-1-15,-23-7 27 16,0 3-15-16,-27 13 24 16,-13 20-36-16,5 18-21 15,10 14-87-15,11 16-496 16,14 5-1014-16</inkml:trace>
  <inkml:trace contextRef="#ctx0" brushRef="#br0" timeOffset="1269">1104 0 2295 0,'0'0'373'15,"0"0"-301"-15,0 0 10 16,0 0 133-16,-42 163-76 15,30-75-86-15,-2 9-41 16,8 7 30-16,6 2-42 16,0 4 1-16,0-5 11 15,0 2-12-15,0-11 0 16,9-4 0-16,2-16-25 16,-2-14 17-16,0-21-53 0,-4-14-4 15,1-19 25-15,3-8-27 16,7 0-4-16,10-31 37 15,14-26 34-15,10-16-11 16,12-20 11-16,13-12-31 16,7-12 22-16,9-4-31 15,1 2 20-15,-4 7 19 16,-16 15 1-16,-16 8 6 16,-23 20 4-16,-23 8-5 15,-10 15 71-15,0 10 5 16,-37 11 2-16,-8 9-18 15,-7 9-22-15,-7 7 20 16,-1 0-55-16,4 25-7 0,5 15 18 16,8 17-19-1,7 14-2-15,10 15 1 0,9 14 1 16,8 9-9-16,6 9 9 16,3 5-29-16,0-2 20 15,0-6-34-15,0-14-20 16,0-12-40-16,0-22 29 15,0-20 32-15,0-19-22 16,0-21 31-16,0-7 26 16,0-15 7-16,3-31-6 15,14-19 5-15,5-6 1 16,7-3 30-16,0 6-29 16,5 9-1-16,2 16 44 15,-1 12-20-15,4 14 4 16,-2 13 6-16,-1 4-14 15,-7 15 40-15,-3 24-45 0,-9 11-14 16,-7 12 33-16,-4 5-32 16,-6-2 13-16,3 0-15 15,-3-8 9-15,7-8-12 16,3-13 3-16,7-13-41 16,12-11 6-16,7-12-28 15,13-2 12-15,7-34 0 16,6-14-6-16,1-6 38 15,-6-9-27-15,-4 0 23 16,-13-2 23-16,-14 7 2 16,-13 7 32-16,-13 9 24 15,0 9 5-15,-3 8 54 0,-27 10-43 16,-2 5-33 0,-7 12 14-16,-4 0-35 0,1 12 1 15,2 21-8-15,4 13-13 16,13 4 20-16,6 9-20 15,8-1-6-15,9 3-3 16,0-9 9-16,15-7-1 16,19-8-21-16,8-9-38 15,11-11 3-15,10-11-103 16,2-6 63-16,0 0 33 16,0-27-57-16,-8-1 36 15,-12 1 48-15,-13 2 37 0,-12 8 15 16,-10 8 23-1,-7 9 28-15,-3 0 13 0,0 0-46 16,0 3-12-16,4 16-6 16,2-2-14-16,1 0 13 15,-4-2-14-15,3-4-3 16,-3-4 2-16,-3-7 2 16,0 0 0-16,0 0 5 15,0-11-6-15,0-20 35 16,-3-10-28-16,3-6-6 15,0-6 25-15,3-6-13 16,20 5 36-16,0 8 26 16,4 7-27-16,5 13 12 15,-1 9-57-15,3 10 3 16,3 7-12-16,28 0-123 0,-9 0-341 16,-1 0-952-16</inkml:trace>
  <inkml:trace contextRef="#ctx0" brushRef="#br0" timeOffset="1864">3220 754 1935 0,'0'0'509'15,"0"0"-447"-15,0 0 2 16,0 0 186-16,0 0-46 16,0 0-110-16,74 154-31 15,-54-86-56-15,0 3 4 16,-3-1 0-16,-1-1-10 15,4-10 5-15,3-12-6 16,0-15-22-16,-1-15 21 16,4-17-47-16,2 0-18 15,-3-17 11-15,1-27 12 16,0-13 20-16,0-3-4 16,1-5 27-16,-4 4-15 0,0 12 32 15,-10 7-1-15,0 16 43 16,-7 14-10-16,1 12 15 15,2 0-43-15,2 24 17 16,-2 17 35-16,5 10-56 16,-2 1-2-16,2-1-8 15,2-3-7-15,7-4 4 16,3-10-3-16,4-7-1 16,5-13 9-16,-1-11-9 15,-9-3-1-15,1-11 1 16,2-28 0-16,-6-14 2 15,-2-8-1-15,0-10-1 0,-5-6 9 16,-4 6-9-16,-5 9-21 16,4 9-93-16,-1 17-478 15,5 19-882-15</inkml:trace>
  <inkml:trace contextRef="#ctx0" brushRef="#br0" timeOffset="2125">4526 1018 2212 0,'0'0'272'0,"0"0"-192"0,0 0 120 15,0 0 21-15,-26 157-116 47,26-113-92-47,0-10-8 0,0-5-5 0,0-6-127 16,0-19-129-16,12-4-297 0,2 0-206 0</inkml:trace>
  <inkml:trace contextRef="#ctx0" brushRef="#br0" timeOffset="2238">4558 661 2087 0,'0'0'549'0,"0"0"-438"0,0 0-40 16,0 0 23-16,0 0-94 16,0 0-170-16,0 0-561 15,121-9-1170-15</inkml:trace>
  <inkml:trace contextRef="#ctx0" brushRef="#br0" timeOffset="2567">5033 917 2158 0,'0'0'590'15,"0"0"-405"-15,0 0-1 16,0 0 11-16,0 0-79 0,0 0-75 16,0 0-35-1,-183-65-11-15,151 86 5 0,9 11-27 16,12 8 14-16,11 3-40 15,0 0 7-15,11 2 4 16,18-6-15-16,7-7 36 16,7-4-18-16,2-3 26 15,1-2 1-15,-4-1 12 16,-8-8-1-16,-14 1 1 16,-17-7 0-16,-3 2 16 15,-20-5-16-15,-29-1-3 16,-13-4-52-16,-11 0-204 15,14 0-284-15,16-4-247 0</inkml:trace>
  <inkml:trace contextRef="#ctx0" brushRef="#br0" timeOffset="2923">5296 1064 1778 0,'0'0'335'16,"0"0"-175"-16,0 0-46 16,0 0 55-16,0 0-51 15,202 0-102-15,-159-17-16 16,-1-6-58-16,-8-8 7 16,-12 0 42-16,-13-2 5 15,-9-6 4-15,-3 1 74 0,-29 1-19 16,-15 7 14-16,2 12 83 15,-4 18-29-15,1 0 22 16,5 35-41-16,7 24-25 16,5 14 24-16,16 4-44 15,12 1-4-15,3-9-28 16,15-8-26-16,35-15 0 16,22-14-1-16,23-17-88 15,73-15-131-15,-21-7-569 16,-17-18-1333-16</inkml:trace>
  <inkml:trace contextRef="#ctx0" brushRef="#br0" timeOffset="3833">735 476 1654 0,'0'0'263'15,"0"0"-178"-15,0 0 19 16,0 0 107-16,186 14-60 15,-42-14-151-15,-16-10-210 16,-16-5-1916-16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3:40.08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94 0 1837 0,'0'0'371'0,"0"0"-186"15,0 0-77-15,0 0 104 16,0 0 0-16,0 0-70 16,-9 41-60-16,9 13-25 0,-3 15-1 15,-2 13-8-15,2 14 1 16,-3 0 15-16,-3 5-43 15,-2-9 8-15,2-5-1 16,-4-8-16-16,4-14 6 16,1-13-12-16,2-18-6 15,3-16 12-15,3-12-12 16,0-6-11-16,3 0 10 16,29-47-24-16,18-18-8 15,15-19-11-15,14-17-29 16,6 1 40-16,-3 8-22 15,-7 12 40-15,-13 19 9 0,-14 13 6 16,-17 19 0-16,-19 14 16 16,-12 15 11-16,0 0 64 15,-32 33-52-15,-24 14-30 16,-9 9 32-16,-4 6-40 16,4 0 17-16,15-6-3 15,15-6-7-15,18-3 18 16,17-5-26-16,0-2 0 15,9-1 3-15,25-1-3 16,5 0 0-16,1 1-7 16,5-1 14-16,-2 0 7 15,-4-2-14-15,1-3 0 16,-5-5-10-16,-2-7-55 0,13-21-153 16,-10 0-438-1,-4-11-494-15</inkml:trace>
  <inkml:trace contextRef="#ctx0" brushRef="#br0" timeOffset="251">1090 141 2288 0,'0'0'644'15,"0"0"-526"-15,0 0-24 16,0 0 71-16,-10 160-8 15,7-66-100-15,3 13-49 0,0 1 26 16,0-5-33 0,9-3 9-16,15-12-10 0,-1-14-8 15,0-12 7-15,-1-21-120 16,-5-26-152-16,-8-12-354 16,-6-3-508-16</inkml:trace>
  <inkml:trace contextRef="#ctx0" brushRef="#br0" timeOffset="624">788 660 2311 0,'0'0'480'0,"0"0"-396"16,0 0-22-16,0 0 82 0,0 0-17 15,0 0-77 1,229 12-14-16,-153-12-36 0,-1 0 9 15,-5 6 15-15,-13 12-24 16,-1 8 0-16,-13 12 1 16,-14 9-1-16,-9 12 9 15,-13 6-9-15,-4 0 0 16,-3-4-13-16,0-16 13 16,0-12-32-16,0-19 10 15,0-14-5-15,0-6 4 16,0-38-1-16,0-21 18 15,-6-11 5-15,2-10 1 16,4 7 0-16,0 4 32 0,0 14-7 16,13 17 8-16,21 15-16 15,8 11-17-15,7 12 13 16,13 6-13-16,40 0-112 16,-14 17-265-16,-6 4-504 0</inkml:trace>
  <inkml:trace contextRef="#ctx0" brushRef="#br0" timeOffset="1001">2425 690 2134 0,'0'0'612'0,"0"0"-470"16,0 0-11-16,0 0 68 0,-170-67-39 15,121 67-67-15,-1 27-37 16,5 28-55-16,8 10 14 16,19 8 9-16,18-2-23 15,3-6 7-15,40-10-8 16,11-17-50-16,12-20-35 16,4-18-71-16,-5 0-27 15,-6-42-5-15,-16-7 109 16,-18-2 79-16,-15 4 51 15,-10 15 123-15,0 12 48 16,0 20-77-16,-10 0-50 16,-3 20-22-16,7 28-31 0,6 1 14 15,0 4-23-15,0-7-33 16,33-6 0-16,45-17-98 16,-6-14-167-16,3-9-547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3:45.16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176 260 2271 0,'0'0'509'16,"0"0"-420"-16,0 0-16 15,7-152 132-15,16 109-39 16,12 15-87-16,8 4-43 0,10 15-6 16,-2 9-12-16,3 12 27 15,-9 35-30-15,-19 24 9 16,-19 14 27-16,-7 16-22 15,-39 2-1-15,-26-3-8 16,-17-6-19-16,-3-9-2 16,-20 6-76-16,23-21-194 15,20-18-821-15</inkml:trace>
  <inkml:trace contextRef="#ctx0" brushRef="#br0" timeOffset="136">22 1344 3116 0,'0'0'563'16,"0"0"-503"-16,0 0-36 15,0 0-24-15,95-152-256 16,-53 78-2950-16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3:44.15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92 2094 0,'0'0'528'0,"0"0"-422"15,0 0-25-15,0 0 98 16,0 0 13-16,0 0-96 15,48 174-54-15,-25-79-16 16,4 9-26-16,-1 4 30 16,0-2-30-16,4-8 0 15,-1-12 0-15,0-17 0 16,-6-18-1-16,1-20-8 16,-1-27-22-16,0-4 29 15,6-35-20-15,10-42 22 16,17-44 2-16,2-9-2 15,9-14 0-15,-2 0 0 0,-13 33-3 16,-4 4-13-16,-28 23-217 16,-9 38-511-16,-11 27-1422 0</inkml:trace>
  <inkml:trace contextRef="#ctx0" brushRef="#br0" timeOffset="236">48 726 2186 0,'0'0'459'15,"0"0"-360"-15,0 0-35 0,0 0 120 16,190-45-47-16,-94 25-66 16,6 0-71-16,37-1-32 15,-23 9-277-15,-18 7-735 0</inkml:trace>
  <inkml:trace contextRef="#ctx0" brushRef="#br0" timeOffset="621">1227 534 2481 0,'0'0'503'0,"0"0"-434"0,0 0-14 15,0 0 94-15,170-44-46 16,-126 44-64-16,-9 34 4 16,-9 6-42-16,-19 16-1 15,-7 12 18-15,-10 3-18 16,-33 0 0-16,-2-6-1 16,-1-13-13-16,7-10 14 15,13-17-33-15,9-21-18 16,17-4 4-16,0-21-90 15,23-29-15-15,25-15-14 16,15-6-79-16,3-7 56 16,0 6 85-16,-9 14 102 15,-9 13 2-15,-17 17 157 0,-11 15 84 16,-14 13 55 0,-6 0-103-16,0 34-2 0,-19 21-108 15,-10 11-22-15,3 4 44 16,6-1-39-16,14-7-27 15,6-5-19-15,26-19-20 16,36-9-41-16,85-25-116 16,-10-4-171-16,-2-4-728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3:41.66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793 463 1778 0,'0'0'368'16,"0"0"-219"-16,0 0 32 15,0 0 32-15,0 0 19 16,0 0-110-16,-170-150-58 16,110 150 27-16,-2 0-16 15,4 31-5-15,5 29-11 16,11 26-19-16,8 46 14 16,19 39-34-16,12-6-8 15,3-15 24-15,0-29-36 16,6-32 2-16,11 2 1 15,-5 0-2-15,-4-26-2 0,-5-12-75 16,-3-26-90-16,0-27-95 16,-14 0-322-16,-6-18-142 0</inkml:trace>
  <inkml:trace contextRef="#ctx0" brushRef="#br0" timeOffset="143">0 1011 1864 0,'0'0'319'15,"0"0"-143"-15,0 0-1 16,175-3-20-16,-87 3 27 16,13 0-111-16,10 0-71 15,53 0-164-15,-27 0-467 0,-22-12-1393 16</inkml:trace>
  <inkml:trace contextRef="#ctx0" brushRef="#br0" timeOffset="393">1490 0 2457 0,'0'0'383'0,"0"0"-267"16,0 0-56-16,-157 160 96 15,98-63 14-15,3 15-47 16,4 14-82-16,13 8-14 0,10 2 6 15,12-11-17 1,14-7 7-16,3-15-23 0,12-21-48 16,31-22-56-16,36-41-191 15,-6-12-500-15,-8-7-673 0</inkml:trace>
  <inkml:trace contextRef="#ctx0" brushRef="#br0" timeOffset="605">1642 501 1629 0,'0'0'1066'0,"0"0"-831"15,0 0-130-15,0 0 89 16,0 0-22-16,110 193-64 16,-58-129-70-16,7-3-37 0,7 2 14 15,7-10-15-15,1-7-21 16,-6-13-26-16,-1-12-120 15,-9-21-318-15,-19 0-255 16,-11 0-1249-16</inkml:trace>
  <inkml:trace contextRef="#ctx0" brushRef="#br0" timeOffset="797">2200 528 1205 0,'0'0'1307'0,"0"0"-1035"15,0 0-122-15,0 0 70 0,-110 159-18 16,64-81-79-16,-4 4-104 16,-2 0-19-16,-1-3 0 15,8-11-2-15,5-16-74 16,14-13-98-16,23-26-283 16,3-13-263-16,0 0-1244 0</inkml:trace>
  <inkml:trace contextRef="#ctx0" brushRef="#br0" timeOffset="1044">2374 218 2076 0,'0'0'647'0,"0"0"-538"0,0 0-46 16,0 0 128-16,174 147 21 15,-119-67-105-15,1 15-32 16,-4 4-43-16,-10 8-25 16,-17-2 29-16,-22 2-36 15,-3-6 0-15,-28-10-23 16,-10-18-65-16,2-26-96 16,10-23-316-16,12-24-361 0</inkml:trace>
  <inkml:trace contextRef="#ctx0" brushRef="#br0" timeOffset="1424">3552 209 2417 0,'0'0'341'16,"0"0"-239"-16,0 0 10 15,229 122 82-15,-133-84-86 16,9 3-51-16,6-2-8 16,4 0-49-16,-4-2 0 15,-9-5 18-15,-14-2-18 0,-23-3 2 16,-22-2-4 0,-30 5 8-16,-13 5 20 15,-22 7 1-15,-41 5-26 0,-16 7 49 16,-12 4-19-1,-7 5-1-15,-7 2 3 0,0 2-16 16,3-8 23-16,8-4-40 16,12 1 0-16,9-15-1 15,18-5 1-15,13-9-44 16,18-8-25-16,18-10-76 16,6-9-155-16,33 0-450 15,6-10-550-15</inkml:trace>
  <inkml:trace contextRef="#ctx0" brushRef="#br0" timeOffset="1631">4515 1102 2666 0,'0'0'486'15,"0"0"-411"-15,0 0-30 16,-182 168 119-16,92-109-53 15,-4 5-90-15,6 0-21 16,9-12-12-16,17-8-64 16,25-17-61-16,17-14-240 15,20-13-438-15</inkml:trace>
  <inkml:trace contextRef="#ctx0" brushRef="#br0" timeOffset="1982">5274 413 2739 0,'0'0'384'16,"0"0"-309"-16,0 0-17 15,0 0 93-15,-193 130-44 16,151-47-29-16,13 8-60 15,9 9-8-15,20 3 16 16,0-9-17-16,26-6 9 16,30-13-18-16,19-20-33 15,17-25 16-15,9-28-41 16,3-4 13-16,-5-57-5 16,-14-27 17-16,-20-43 33 0,-31-40 17 15,-34 10 16-15,0 15 34 16,-49 30-35-16,-13 39-22 15,-14 20-10-15,-15 28-81 16,18 27-275-16,27 0-1319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4:19.01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 0 595 0,'0'0'1707'16,"0"0"-1463"-16,0 0-185 16,0 0 25-16,0 0 111 15,0 0-60-15,204 17-106 16,-136-17-29-16,11 0 9 0,-5 0-9 15,-1 0-116-15,-12 0-178 16,-22-1-406-16,-19-4-1154 0</inkml:trace>
  <inkml:trace contextRef="#ctx0" brushRef="#br0" timeOffset="210">0 316 2250 0,'0'0'558'0,"0"0"-496"15,0 0 42-15,0 0 59 0,0 0-25 16,0 0-69-16,216 76-57 16,-134-73-12-16,35-3-123 15,-19 0-508-15,-16-3-1787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4:12.63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628 475 1551 0,'0'0'250'0,"0"0"-183"16,0 0 12-16,0 0 104 0,0 0 17 15,0 0-98-15,50 0-44 16,-41 0 12-16,2 0-3 16,-5 0 0-16,0-2-19 15,4-4-10-15,-1 0 18 16,5-6-37-16,-5-3-5 15,2-6-4-15,-5 1-9 16,-3-4 7-16,-3 3-6 16,0-5-2-16,0 2 36 15,-15 5-24-15,-10 4 45 16,0 2 7-16,-7 7-25 16,-2 6-4-16,-5 0-8 0,2 0-9 15,-1 21 33-15,2 9-45 16,0 12 15-16,4 10 9 15,4 13-11-15,9 8 12 16,3 13-13-16,9 11-9 16,4 7 31-16,3 1-40 15,0-11 0-15,0-6 5 16,0-8-5-16,0-15 0 16,0-7 0-16,0-10 1 15,0-7 9-15,0-11-10 16,0-4-27-16,-6-18-45 15,-5-1-84-15,-4-7-209 16,1-25-313-16,1-9-697 0</inkml:trace>
  <inkml:trace contextRef="#ctx0" brushRef="#br0" timeOffset="199">0 895 1940 0,'0'0'541'16,"0"0"-467"-16,0 0-21 16,0 0 91-16,0 0 59 15,166 11-73-15,-90-5-86 16,3-6-23-16,3 0-21 16,29 0-48-16,-23 0-241 0,-12-13-586 15</inkml:trace>
  <inkml:trace contextRef="#ctx0" brushRef="#br0" timeOffset="3087">1659 0 1629 0,'0'0'378'0,"0"0"-274"16,0 0-37-16,0 0 112 0,0 0-52 15,0 0-39-15,0 0-33 16,-108 139 2-16,69-70 54 15,1 13 15-15,-5 15-21 16,7 11-11-16,-1 9-49 16,14-6-5-16,7 0-5 15,10-4-25-15,6-11 16 16,0-15-25-16,9-11 0 16,18-17-1-16,8-8-70 15,32-20-150-15,-6-9-289 0,-5-16-419 16</inkml:trace>
  <inkml:trace contextRef="#ctx0" brushRef="#br0" timeOffset="3979">2020 328 1602 0,'0'0'305'16,"0"0"-215"-16,0 0 6 16,0 0 92-16,0 0-37 15,0 0-104-15,0 0-46 16,-10 0 14-16,10 0-15 16,0 0-1-16,13 0 1 15,4 0 1-15,-2 0-1 16,-1 0 0-16,0-3 1 15,1 3-3-15,-2 0 2 0,-3 0 0 16,3 0 2-16,1 0-2 16,-5 0-1-16,2 0-6 15,-2 23 7-15,-3 7 23 16,-6 13-22-16,0 9 5 16,0 3 18-16,-23 4-6 15,-9-3 16-15,-4 3 9 16,-7-7-8-16,1 2 30 15,-1-13-35-15,4-1 7 16,10-15 19-16,6-4 6 16,6-9-5-16,11-6-15 15,6-6-34-15,0 0 35 0,0 0-43 16,0 0 0-16,0 0 3 16,9 0-2-16,11 0 10 15,3 0-4 1,0 0-5-16,2 0 22 0,-2-6-24 15,2 6 0-15,-3-6 12 16,-2 6-11-16,3 0 6 16,0 0-1-16,-1 0-5 15,1 0 39-15,-3 0-34 16,3 0 0-16,-4 0 18 16,-2 0-13-16,3 0-2 15,-5 0-8-15,-1 0-1 16,-5 0 38-16,1 0-37 0,-3 0 0 15,3 0 29-15,-7 0-29 16,3 0 27-16,-6 0-26 16,0 0 4-1,0 0 31-15,0 0-37 0,3 0 0 16,-3 0 3-16,3 0 3 16,2 0-6-16,-5 0 0 15,0 0 0-15,0 0-13 16,0-15-63-16,0-10-164 15,0-6-572-15</inkml:trace>
  <inkml:trace contextRef="#ctx0" brushRef="#br0" timeOffset="6081">2573 126 978 0,'0'0'1140'0,"0"0"-862"16,0 0-157-16,0 0 36 15,0 0 107-15,0 0-143 16,0 0-97-16,-11 66 31 16,39-13-16-16,4 12 2 15,7 12-11-15,1 9-17 0,-1 5 35 16,-2 9-48-16,-9 5 0 15,-5 5 37-15,-12-1-22 16,-11 1-13-16,0-20-2 16,-5-4 9-16,-14-21-3 15,-4-12-6-15,0-21-15 16,3-10 7-16,1-22-26 16,6 0-41-16,13-54-108 15,0-5-307-15,0-12-286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4:44.02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301 160 1625 0,'0'0'285'0,"0"0"-92"16,0 0-76-16,0 0 96 16,0 0 10-16,0 0-117 15,-39-77-48-15,39 58 5 0,4-6-5 16,11 10 22-1,8 1-55-15,4 7-23 0,2 7 40 16,0 0-30-16,8 13-3 16,-4 19-4-16,-4 9-4 15,-6 11 22-15,-10 9-23 16,-13 6 0-16,0 9 26 16,-16-3-25-16,-30 5 7 15,-10-5 2-15,-9-8-10 16,-7-7 33-16,2-10-27 15,8-15-6-15,13-13 48 16,10-17-17-16,13-3 0 16,9 0-7-16,11-9-24 15,6-5 1-15,0-2-1 16,3-1 0-16,23 11 5 0,8 4-5 16,5 2 0-1,4 0-1-15,-1 8 2 0,1 13 8 16,2 3-9-16,1-4 0 15,-1-7-13-15,9-5 5 16,17-8-141-16,-9-6-360 16,-6-18-546-16</inkml:trace>
  <inkml:trace contextRef="#ctx0" brushRef="#br0" timeOffset="328">1176 575 2083 0,'0'0'493'16,"0"0"-396"-16,0 0-56 15,0 0 206-15,0 0-23 16,0 0-114-16,0 0-31 15,99 15-51-15,-48-15 19 16,11 0-11-16,14 0-26 16,5 0 13-16,8 0-16 15,-3 0-6-15,-18 0 17 0,-12 0-18 16,-27 0-1 0,-15 0 1-16,-14 0-32 0,-14 0-35 15,-19 6-293-15,-2 0-832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4:45.30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563 261 1551 0,'0'0'254'15,"0"0"-191"-15,0 0-13 16,0 0 98-16,0 0-11 16,0 0-90-16,0 0-34 15,26-92 49-15,-23 77-4 16,0-4-31-16,-3 2 32 15,0-3-1-15,0-1-4 0,0 3 8 16,-3-2-14 0,-17 5 34-16,-6 1-24 0,-7 5-11 47,-7 9 15-47,-2 0-21 0,-4 0-11 0,-2 29 10 0,2 11-7 0,1 12 30 31,8 3-44-31,7 4-8 0,12 0 26 0,13-9-36 15,5-3 4-15,5-8-5 16,26-13-21-16,12-10 6 16,6-10-50-16,4-6-33 15,-5-6 8-15,-2-24-1 16,-4-5 38-16,-11-7 33 16,-11 3 20-16,-8 4 25 15,-8 4 44-15,-1 6 29 0,-3 11 26 16,0-2-19-16,0 14-21 15,0 2-30-15,0 0-29 16,0 29 15-16,-7 18-40 16,4 7 0-16,0 11 0 15,3 2 0-15,0 2 0 16,-3-2-6-16,0-8 12 16,-11 0 0-16,-3-15-6 15,-9-9 0-15,-3-9 24 16,-4-8-7-16,1-9 2 15,-4-3 5-15,2-6-24 16,8 0 30-16,1-9-30 16,8-3-19-16,11-5-17 15,6 9-156-15,3-5-384 16,20 4-321-16</inkml:trace>
  <inkml:trace contextRef="#ctx0" brushRef="#br0" timeOffset="405">0 1172 1629 0,'0'0'697'0,"0"0"-532"16,0 0-106-16,0 0 156 15,0 0 33-15,0 0-136 16,0 0-39-16,48 7-5 16,-5-7-19-16,7 0 17 15,8-7-45-15,1 7-3 16,9-4 6-16,11-2-9 15,3 4 3-15,6-5-5 16,0 1-13-16,-1 0 9 16,-16 3-9-16,-12 3-7 15,-13 0 6-15,-20 0-19 0,-13 0-13 16,-13 0-68-16,0 9-114 16,-13 6-265-16,-10 2-503 0</inkml:trace>
  <inkml:trace contextRef="#ctx0" brushRef="#br0" timeOffset="1420">536 1594 1505 0,'0'0'300'0,"0"0"-197"0,0 0-95 16,0 0 118-16,0 0 101 15,0 0-134-15,0 0-45 16,-3-15 14-16,10 2 27 15,-1 0 4-15,0-7-60 16,-3 8 4-16,-3-4 43 16,0-3-29-16,0 7-6 15,0-6 1-15,-9 9-13 16,-4-2 23-16,-7-2-37 16,0 8-19-16,-6 5 21 15,1 0-14-15,-9 0-7 0,2 0 7 16,-1 11-6-1,1 9 34-15,2 5-25 0,1-5-2 16,3 7 32-16,6 5-28 16,3-6 0-16,7 1 0 15,7 0-10-15,3 5 17 16,0-5-19-16,0-6 0 16,0 5 0-16,3 0 2 15,13-3-2-15,-2 5 10 16,6-8-9-16,0 1 22 15,2 3-23-15,1-4 0 16,3-5 10-16,0 8-10 16,-3-2 0-16,4-7 5 15,-1 10-4-15,0-3 16 16,-1-1-17-16,0 2 0 16,-7 1 8-16,-1-3-2 0,-10 2 0 15,-4 1 14-15,-3-3-11 16,0 2 38-16,0-3-40 15,-10 5-6-15,-10-2 32 16,0-4-33-16,-6 4 9 16,1-4-9-16,-1-3 0 15,-2-5 17-15,3-10-17 16,-1 0 0-16,3 0 17 16,-3 0-17-16,6-23 11 15,1-6 2-15,5-9-12 16,11-10 27-16,3-8-28 15,0-5 0-15,17-4 5 16,18 0-5-16,7 0-6 16,5 6 6-16,-1 4 0 0,-1 3 4 15,-8 12-4 1,-11 9 0-16,-10 10 0 0,-7 8 0 16,-6 1-18-16,-3 0-69 15,0 10-280-15,0-5-956 0</inkml:trace>
  <inkml:trace contextRef="#ctx0" brushRef="#br0" timeOffset="3923">1433 1049 1829 0,'0'0'936'16,"0"0"-710"-16,0 0-165 0,0 0 18 15,0 0 95-15,0 0-105 16,-6 0-50-16,6 0-19 16,0 0-57-16,12 0-161 15,11-7-475-15,1-1-658 0</inkml:trace>
  <inkml:trace contextRef="#ctx0" brushRef="#br0" timeOffset="4617">2101 617 1888 0,'0'0'346'15,"0"0"-224"-15,0 0-68 16,0 0 70-16,0 0 48 16,0 0-66-16,0 0-82 0,193-143 5 15,-144 143 11 1,-2 17-4-16,-15 23 19 0,-9 13-54 15,-20 9 20-15,-3 6 39 16,-23 8-47-16,-26 0-4 16,-10 8 23-16,-3-17-4 15,3-2 35-15,10-15-30 16,16-18-1-16,10-8 26 16,17-12-39-16,6-6-8 15,0 0-11-15,3 2 0 16,27 5 26-16,2-9-26 15,11 9 0-15,2-7-12 16,2 3 12-16,5-9-30 0,1 0-71 16,27 0-169-16,-10-6-85 15,-7-16-447-15</inkml:trace>
  <inkml:trace contextRef="#ctx0" brushRef="#br0" timeOffset="4922">2665 83 1987 0,'0'0'324'0,"0"0"-239"15,0 0-8-15,0 0 131 0,0 0-92 16,0 0-77-16,190-53 9 15,-171 74-5-15,-15 14 34 16,-4 14-10-16,-26 12-31 16,-21 4 27-16,-2-7-33 15,6-5 6-15,15-13 30 16,17-9-62-16,11-10-2 16,11-12-4-16,83-9-86 15,-6 0-140-15,5-7-495 0</inkml:trace>
  <inkml:trace contextRef="#ctx0" brushRef="#br0" timeOffset="5815">3669 1011 808 0,'0'0'1518'0,"0"0"-1291"16,0 0-169-16,0 0 14 16,0 0 57-16,0 0-44 0,0 0-85 15,206-3-35-15,-124-3-98 16,-16 6-340-16,-10-6-433 0</inkml:trace>
  <inkml:trace contextRef="#ctx0" brushRef="#br0" timeOffset="6006">3594 1271 2179 0,'0'0'753'0,"0"0"-581"16,0 0-157-16,0 0 34 16,0 0 68-16,0 0-115 15,184 14-2-15,-90-14-228 16,-9 0-706-16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4:57.52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0 828 1810 0,'0'0'383'0,"0"0"-259"16,0 0-44-16,0 0 75 15,0 0 2-15,9-28-85 0,21 24-51 16,8-3 19 0,9 1 32-16,-1 4-11 0,2-4-1 15,2 0-44-15,-7 0-7 16,-1 0 0-16,-7 3-9 15,-1-3 0-15,-5 2-7 16,4 2-150-16,-7-4-174 16,-6 1-642-16</inkml:trace>
  <inkml:trace contextRef="#ctx0" brushRef="#br0" timeOffset="1468">1139 271 530 0,'0'0'1595'15,"0"0"-1320"-15,0 0-218 16,0 0-5-16,0 0 149 0,0 0-87 16,0 0-86-16,133-86-17 15,-93 86 18-15,-1 0 34 16,-2 8-51-16,-5 23-4 16,-10 3 34-16,-8 18 11 15,-14 0 1-15,0 7 6 16,-20 3-27-16,-19 6 26 15,-10 0-50-15,-4-10 7 16,7-4 24-16,12-10-16 16,6-13-1-16,13-7-20 15,10-6 6-15,5-3 4 16,0-4-12-16,17 2-1 0,14-12 28 16,3 4-22-16,6-5-5 15,6 0-1-15,4 0-29 16,27 0-49-16,-7 0-273 15,-8 0-577-15</inkml:trace>
  <inkml:trace contextRef="#ctx0" brushRef="#br0" timeOffset="1666">1937 941 2464 0,'0'0'633'0,"0"0"-528"16,0 0-70-16,0 0 75 0,0 0-69 15,0 0-41 1,0 0-195-16,60-6-372 0,-28-4-636 0</inkml:trace>
  <inkml:trace contextRef="#ctx0" brushRef="#br0" timeOffset="2362">2651 91 2221 0,'0'0'461'16,"0"0"-409"-16,0 0 30 16,0 0 147-16,0 0-132 15,0 0-85-15,0 0 19 16,167-56-31-16,-112 56 0 16,1 0 0-16,-3 0-8 15,-7 0 1-15,-7 0-7 16,-13 0-13-16,-9 0 20 15,-14 0-2-15,-3 0 6 16,0 0-5-16,-23 0 16 16,-16 0 1-16,-4 0-9 0,-10-8 0 15,1-2 23 1,-1 2-22-16,5 2 29 0,2 3 3 16,4 3-18-16,5 0 38 15,8 0-31-15,2 9 14 16,9 15 12-16,1 5-30 15,3 3-11-15,8 6 2 16,3-5-7-16,3 5 17 16,0-3-19-16,3 4 1 15,20-6-6-15,3-7 5 16,7 0-1-16,2 2 0 16,5-9 1-16,2-1-8 0,1 3 8 15,-7-10 0 1,1 10 2-16,-9-6-2 0,-2 5 0 15,-1 6 0-15,-10 1 1 16,-12 2 31-16,-3 1-26 16,-3 1 6-16,-32 0 25 15,-15 3-29-15,-10-6-7 16,3-4 14-16,-2-3-13 16,2-11 20-16,9-1-13 15,2-2 3-15,7-7 19 16,8 0-31-16,5 0-2 15,10 0-19-15,13 0-66 16,3-9-173-16,0 5-674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8:46.94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0 718 1487 0,'0'0'295'0,"0"0"-265"15,172-36-29-15,-101 2 13 0,-5-6 60 16,-10-6 41-16,-14-15-79 15,-10-3 15-15,-12-12 165 16,-9-4-25-16,-11-2-21 16,0 11-13-16,-11 12 21 15,-21 18 31-15,-4 20-114 16,-4 18-13-16,-2 3-3 16,-1 41-73-16,4 28 2 15,7 23-8-15,4 13 0 16,16 10 34-16,5 0-34 15,7-3 0-15,0-8 0 16,0-11 0-16,0-16 0 16,0-16 0-16,0-14 1 15,4-20-4-15,-1-15 3 16,3-12-40-16,8-9 40 0,1-35-33 16,16-21-13-16,5-12 16 15,13-8-19-15,7 3 26 16,1 10-65-1,6 20 25-15,-7 22 63 0,-7 15-29 16,-10 15 16-16,-9 0 13 16,-14 28 0-16,-12 3 37 15,-4 5 4-15,-7-3-1 16,-25-4 34-16,-8-5-64 16,-2-10 11-16,-1-11-21 15,10-3 7-15,7 0 22 16,9-3-29-16,11-9 0 0,6-1 4 15,0 5-4-15,0 6-21 16,0 2-8-16,20 0-18 16,6 0 37-16,3 23-10 15,4 10 20-15,-4 2 8 16,1 6-7-16,-1 3 0 16,7-2-1-16,10-3 0 15,7-13 27-15,5-9-27 16,9-17 0-16,-2 0 0 15,-3-17-9-15,-7-22-30 16,-9-8 9-16,-4-3 30 16,-12 0-12-16,-13 0 18 15,-17 5-6-15,0 7 81 0,-10 7-35 16,-27 3 11 0,-9 14-9-16,-5 8-26 0,-5 6 29 15,7 2-40-15,7 28-2 16,8 15 40-16,14 3-48 15,14 13 27-15,6-3-19 16,6 1-3-16,34-3 29 16,13-9-35-16,9-12-30 15,7-13-6-15,2-18-120 16,17-4-54-16,-15-28-496 16,-17-9-296-16</inkml:trace>
  <inkml:trace contextRef="#ctx0" brushRef="#br0" timeOffset="222">836 296 1994 0,'0'0'729'16,"0"0"-590"-16,0 0-138 15,0 0 42-15,0 0 159 16,183-186-100-16,-117 156-50 15,-1 13 4-15,-9 17-3 16,-10 0 34-16,-10 24-87 16,-16 43-42-16,-8-5-322 15,-9-6-2450-15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5:00.80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812 191 1482 0,'0'0'301'0,"0"0"-212"16,0 0 7-16,0 0 195 16,0 0-45-16,0 0-87 15,-7-24 1-15,-33 24-45 16,-14 18-78-16,-25 14-4 15,-20 9-1-15,-6 10 48 16,-6 1-36-16,10-4-16 16,15-4 31-16,21-10-29 0,26-15-9 15,16-1-1 1,20-3-19-16,3-1 8 0,14 6-9 16,20 7 0-16,20 6-2 15,5 2 2-15,3 6 0 16,6-8 0-16,1 5 1 15,-1-5 23-15,2-1-24 16,-5-5-4-16,1-4-11 16,-10-6 9-16,-5 2-33 15,9-5-78-15,-15-2-197 16,-11-9-414-16</inkml:trace>
  <inkml:trace contextRef="#ctx0" brushRef="#br0" timeOffset="467">1827 108 1822 0,'0'0'307'0,"0"0"-131"16,0 0-22-16,0 0 44 16,0 0 74-16,0 0-121 15,0 0-93-15,-210 41 28 0,165 15-14 16,-1 16-19 0,10 2 4-16,10 5-25 0,12 3-16 15,14-2 5-15,0 5-20 16,40-12 12-16,16 5-5 15,15-17-4-15,17-2-4 16,14-9-10-16,9-17 9 16,4-18-7-16,-1-15-11 15,-9-4 19-15,-17-40 0 16,-15-15 0-16,-21-26 24 16,-25-19-6-16,-21-13 31 15,-6-10 11-15,-45 1-12 16,-28 4 29-16,-18 22-50 15,-11 24-6-15,0 23-21 16,8 29-160-16,24 19-298 0,32 5-2081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5:17.5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442 0 2191 0,'0'0'357'0,"0"0"-299"16,0 0-16-16,-17 164 182 16,5-64-75-16,1 15-86 15,5 6 18-15,3-10-69 16,3-7-12-16,0-16 0 15,0-7-208-15,3-25-459 16,0-29-683-16</inkml:trace>
  <inkml:trace contextRef="#ctx0" brushRef="#br0" timeOffset="185">0 419 2335 0,'0'0'337'16,"0"0"-283"-16,0 0-6 16,0 0-19-16,232 19 24 15,-130-19-53-15,42-6-12 16,-27 3-231-16,-21 0-523 0</inkml:trace>
  <inkml:trace contextRef="#ctx0" brushRef="#br0" timeOffset="719">966 458 2039 0,'0'0'341'0,"0"0"-222"16,0 0-89-16,-181 30 125 16,129 5 82-16,13 16-167 15,10 3-38-15,12 7-32 16,17-3 6-16,0-8-15 16,29-5 3-16,24-19-157 15,10-17-4-15,8-9-103 16,-3-18-46-16,-8-26 126 15,-15-9 149-15,-18 0 41 16,-14 6 112-16,-10 18 183 16,-3 14 52-16,0 15-129 47,0 2-123-47,0 37-23 0,0 11 30 0,0 3 6 0,0-3-108 0,19-6 0 0,48-16-24 31,-6-15-276-31,-2-13-687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5:16.87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2150 0,'0'0'369'0,"0"0"-369"16,0 0 0-16,0 0 88 15,0 0 8-15,17 162-49 16,-11-103-41-16,2-2-6 15,-2-10 7-15,0-9-7 16,-6-10 0-16,0-12 5 16,0-10-4-16,0-6 14 15,0-6 27-15,0-29-24 16,0-12 1-16,0-17-18 0,4 4-1 16,19-3 22-16,6 10-21 15,11 11-1-15,5 17-6 16,14 10-21-16,40 15-99 15,-14 12-410-15,-7 12-566 0</inkml:trace>
  <inkml:trace contextRef="#ctx0" brushRef="#br0" timeOffset="354">842 150 2058 0,'0'0'482'0,"0"0"-363"0,0 0 79 0,0 0 10 0,0 0-82 0,-202-6-84 15,152 48-2-15,7 12-40 16,14 11 0-16,20-4-1 16,9 0-8-16,18-11-41 15,36-15-76-15,8-13-99 16,3-22 29-16,-3 0-123 15,-13-33 68-15,-13-12 184 16,-13-1 67-16,-17 6 124 16,-6 9 150-16,0 10-35 15,0 16 13-15,0 5-113 16,0 0-65-16,0 20-37 16,0 21-28-16,0 9-4 0,14 7-5 15,42 13-147 1,-1-18-339-16,1-13-171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5:14.42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418 19 1092 0,'0'0'284'0,"0"0"-165"0,0 0 38 15,0 0-8-15,0 0-33 16,0 0-27-16,-6-17-16 16,0 17 44-16,-2 0-40 15,5 0 16-15,-6 0 12 16,-5 6-69-16,-8 22 9 15,-12 18 4-15,-5 10 4 16,-4 14 44-16,-2 7-60 16,2 9 1-16,4 7 50 15,4 11-34-15,7 2-14 0,9 6-7 16,6-3-33 0,7 3 51-16,2-6-51 0,4-3 0 15,0-9 34 1,0-9-34-16,13-11 0 0,1-11-8 15,1-11 17-15,-1-5-7 16,0-10-2-16,1-11-38 16,5-3-4-16,22-17-186 15,-2-3-298-15,-4-3-197 0</inkml:trace>
  <inkml:trace contextRef="#ctx0" brushRef="#br0" timeOffset="1110">1095 421 1435 0,'0'0'679'0,"0"0"-562"15,0 0-28-15,0 0 34 16,0 0 51-16,0 0-49 16,0 0-107-16,0 88 31 15,0-5 36-15,0 10-45 16,0 13 25-16,0 0-65 16,0-3 6-16,-3-8 13 15,3-8-19-15,0-12 0 0,0-8 0 16,0-13 0-16,0-17-14 15,11-12 5-15,1-17-51 16,8-8 27-16,10-6-20 16,10-38 24-16,14-24-39 15,15-23-68-15,10-14 10 16,6-14-33-16,7 1 18 16,-4 7 41-16,-9 8 44 15,-18 14 52-15,-14 17-4 16,-21 18 16-16,-17 9 87 15,-9 13 32-15,0 4 50 0,-23 6 10 16,-3 4-59 0,-2 4 15-16,-6 7-47 0,2 7-58 15,-1 0 19-15,-1 8-57 16,6 26 0-16,5 6 19 16,3 16-19-16,3 13-11 15,8 8 11-15,2 8 0 16,1 6 3-16,0 2-3 15,-1 0-3-15,0-8-9 16,4-1-35-16,0-17 2 16,0-12 10-16,3-13-38 15,0-16 46-15,0-11-9 16,0-15-4-16,0 0 27 16,0-2-35-16,16-29 42 15,10-10 4-15,3-4 1 0,11-4-10 16,-1 5 11-16,1 3 0 15,-5 11-5-15,-2 12 5 16,-4 16-5-16,-5 2 4 16,-6 12 2-16,2 26 12 15,-3 12 1-15,2 9-10 16,4-3 19-16,8-7-22 16,1-8-2-16,10-11 1 15,4-15-58-15,7-15-14 16,-5 0-47-16,2-23 29 15,-4-22 29-15,-11-1-3 16,-8-2 55-16,-7 7 9 16,-11 12 98-16,-6 11 64 0,-3 12-45 15,0 6 1-15,0 0-66 16,0 17-41-16,0 16-11 16,0 7 9-16,8 5-3 15,10-4-11-15,9-8 5 16,13-13-36-16,5-10 27 15,4-10-90-15,0-4 21 16,-10-28 13-16,-2-9 21 16,-15-3 43-16,-2 5 2 15,-11 4 23-15,-1 15 94 16,-5 11-6-16,0 9-6 16,-3 0-94-16,3 26 10 15,0 15 9-15,1 9 1 16,3 3-23-16,-1 1 4 0,7-8-13 15,-1-10-1-15,8-5-31 16,3-16-101-16,16-15-116 16,-2 0-233-16,-4-21-746 0</inkml:trace>
  <inkml:trace contextRef="#ctx0" brushRef="#br0" timeOffset="1369">3253 987 1967 0,'0'0'499'0,"0"0"-403"0,0 0 28 16,0 0 75-16,0 0-57 16,-176 55-44-16,153-19-72 15,10 11-14-15,10 3 0 16,3 0-12-16,0 0 0 15,9-5 0-15,21-11-18 16,2-10-30-16,14-15-115 16,16-9-119-16,-6-6-288 15,-13-18-1156-15</inkml:trace>
  <inkml:trace contextRef="#ctx0" brushRef="#br0" timeOffset="1582">2673 624 1918 0,'0'0'245'0,"0"0"-183"16,0 0-56-16,0 0 75 15,0 0 72-15,0 0-113 16,175-41-40-16,-172 93-6 15,-3 57-123-15,-20-4-122 16,-9-12-329-16</inkml:trace>
  <inkml:trace contextRef="#ctx0" brushRef="#br0" timeOffset="1734">2480 1871 2053 0,'0'0'527'15,"0"0"-436"-15,0 0-42 16,0 0 60-16,0 0-109 16,0 0-439-16,0 0-1445 0</inkml:trace>
  <inkml:trace contextRef="#ctx0" brushRef="#br0" timeOffset="2022">758 843 1692 0,'0'0'718'16,"0"0"-560"-16,0 0-137 15,0 0-21-15,213 0 71 16,-13-28-71-16,-19-1-217 0,-22-4-1399 16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5:22.56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507 430 1681 0,'0'0'282'0,"0"0"-59"0,0 0-29 16,0 0-6-1,0 0-21-15,0 0-86 16,-39-60-7-16,33 60-32 0,-2 0-27 16,-4 2 17-16,-5 39-31 15,-5 28 4-15,-7 24 55 16,-2 26-59-16,9 7 23 15,5 4-24-15,8-9 12 16,6-9-15-16,0-12 3 16,-5-12-8-16,-1-11 1 15,-2-12-80-15,-1-10-86 16,5-13-323-16,1-25-408 0</inkml:trace>
  <inkml:trace contextRef="#ctx0" brushRef="#br0" timeOffset="188">0 944 1918 0,'0'0'561'0,"0"0"-405"16,0 0-102-16,0 0 31 15,0 0 51-15,0 0-42 16,193-17-70-16,-32 17-24 15,-18 0-296-15,-11-4-474 0</inkml:trace>
  <inkml:trace contextRef="#ctx0" brushRef="#br0" timeOffset="542">1785 0 1741 0,'0'0'224'0,"0"0"-116"15,0 0 23-15,0 0 60 16,0 0 4-16,-195 54-97 0,124 22 5 15,-20 48 4-15,-17 65 13 16,-5 47 16-16,22 8-76 16,35-41 26-16,36-58-19 15,20-62-36-15,0-13 14 16,20 1-44-16,20 2 0 16,22 1-1-16,17-21-42 15,48-25-163-15,-16-20-440 16,-15-8-759-16</inkml:trace>
  <inkml:trace contextRef="#ctx0" brushRef="#br0" timeOffset="2551">2020 873 1167 0,'0'0'701'15,"0"0"-616"-15,0 0-31 16,0 0 32-16,0 0 81 0,0 0-49 16,0 0-67-1,79-28-26-15,-27-8-13 0,4-14-11 16,3-11 19-16,-4-5-20 16,-10-6 0-16,-5 5 20 15,-17 11 64-15,-10 12 30 16,-7 15 37-16,-6 11-7 15,0 12 32-15,0 6-123 16,0 6-23-16,0 35-8 16,-6 18-21-16,-3 15 1 15,-2 8-2-15,8 2 0 16,3-7 21-16,0-3-21 16,0-9-4-16,6-9 2 15,8-8 2-15,-2-10-84 0,8-6-158 16,0-8-220-16,-4-9-393 0</inkml:trace>
  <inkml:trace contextRef="#ctx0" brushRef="#br0" timeOffset="2763">2963 1088 2435 0,'0'0'521'16,"0"0"-403"-16,0 0 50 16,0 0-5-16,0 0-74 0,0 0-89 47,0 0-2-47,0-23-164 0,0 17-400 0,0 2-703 0</inkml:trace>
  <inkml:trace contextRef="#ctx0" brushRef="#br0" timeOffset="3587">3839 443 1071 0,'0'0'763'0,"0"0"-617"16,0 0-8-16,0 0 112 15,0 0-18-15,0 0-122 16,0 0-44-16,-28-142 43 15,18 123-14-15,-6 0-4 16,-4 4-25-16,-6 9-6 16,-7 6 27-16,-7 0-87 15,-11 6 6-15,-3 25-12 16,0 9 6-16,7 13-1 16,12 3 0-16,15 7 1 15,12-3 4-15,8-3-4 16,8-7-7-16,27-12-5 0,15-14-30 15,5-16-33-15,1-8-49 16,0 0-5-16,-10-25 92 16,-7-9-16-16,-10-3 47 15,-6 1 6-15,-10 0 38 16,-6 10 54-16,-7 8 9 16,0 6-22-16,0 10 44 15,0 2-89-15,0 0-33 16,3 20-1-16,1 18 0 15,2 12 0-15,0 13-6 16,0 2 6-16,2 2 25 16,-2-8-25-16,-6-7 0 15,0-6 16-15,0-18-14 16,-6-4 24-16,-17-12 10 16,-7-2-22-16,-2-10 58 0,-1 0-51 15,1 0-6-15,-2-7 22 16,5-8-37-16,7 4 0 15,5-2-40-15,14 8-94 16,3-5-90-16,20 6-543 16,8-5-653-16</inkml:trace>
  <inkml:trace contextRef="#ctx0" brushRef="#br0" timeOffset="3957">4213 1014 1805 0,'0'0'623'0,"0"0"-498"0,0 0 117 16,0 0-2-1,0 0-151-15,0 0-89 16,0 0-125-16,30 0-192 0,-10 0-310 0</inkml:trace>
  <inkml:trace contextRef="#ctx0" brushRef="#br0" timeOffset="4106">4524 956 1936 0,'0'0'91'0,"0"0"-91"0,0 0-260 15,0 0-460-15</inkml:trace>
  <inkml:trace contextRef="#ctx0" brushRef="#br0" timeOffset="4229">4825 997 383 0,'0'0'1729'16,"0"0"-1375"-16,0 0-226 16,0 0-33-16,0 0-95 15,0 0-612-15</inkml:trace>
  <inkml:trace contextRef="#ctx0" brushRef="#br0" timeOffset="5012">2445 1884 1237 0,'0'0'627'0,"0"0"-562"0,0 0-21 15,0 0 54-15,59-150 56 16,-13 108-77-16,3 3-52 16,7 8 30-16,-3 4-16 15,-4 10 42-15,-4 7 34 16,1 10-57-16,-1 0-3 16,8 3 23-16,7 23-32 15,8 4 32-15,8 3-59 16,9-1-18-16,3-6 32 15,3 0-26-15,-3-4-5 16,-3-7-2-16,-9 0 1 16,-7-6 18-16,-4-7-19 15,-3-2 0-15,0 0 52 0,4 0-42 16,1 0 4 0,1-2-2-16,-3-7-11 0,-6 9 21 15,1 0-22-15,-9 0 0 16,-2 4 39-16,4 15-23 15,-1-2 32-15,7 0-16 16,6-13-11-16,8-4 43 16,1 0-64-16,5-17 0 15,-10-10-12-15,-10-3-13 16,-19 4-96-16,-34 9-92 16,-6 4-283-16,-6 11-1780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5:33.6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70 469 1894 0,'0'0'563'16,"0"0"-453"-16,0 0-51 16,0 0 44-16,-33 155 94 15,30-55-31-15,0 18-109 16,0 6 12-16,3 3-9 16,-3-4-25-16,3-14 40 15,0-14-75-15,0-19 0 0,0-17-2 16,0-23 2-1,0-19-59-15,0-17-63 16,0-9-84-16,0-35-81 0,0-18-43 16,0-17 45-16,0-13 184 15,0-14 40-15,0-8 60 16,0-11-1-16,-8 1 2 16,2 10 103-16,6 11 60 15,0 22 10-15,3 23 53 16,23 17-40-16,4 17-60 15,10 16-18-15,5 8-46 16,4 0 30-16,-1 29-87 16,-8 15-4-16,-7 13 35 15,-13 9-35-15,-20 8 16 0,0 6-8 16,-23-3-3-16,-27-4-12 16,-2-8-30-16,-4-19-50 15,11-18 46-15,5-19-30 47,17-9-34-31,17-12-106-16,6-25-76 0,20-11 11 0,65-30 0 0,-7 13-249 0,4 7-526 0</inkml:trace>
  <inkml:trace contextRef="#ctx0" brushRef="#br0" timeOffset="365">623 583 611 0,'0'0'487'0,"0"0"-241"16,184-130-12-16,-116 71-24 15,-16 0 37-15,-13 2 30 16,-12 8-22-16,-17 2-70 15,-10 3-45-15,0 8 19 0,-20 7-68 16,-20 8-26-16,-5 18 40 16,-7 3-49-16,-7 24-14 15,6 26-10-15,7 15-26 16,10 11 22-16,10 10-28 16,6 6 0-16,11 2 3 15,6-1-3-15,-1-7-15 16,4-12-10-16,0-15-35 15,0-21 6-15,13-17-66 16,13-21-19-16,7 0 28 16,10-31 11-16,13-22 2 15,2 1 26-15,1 5 56 0,0 12 7 16,-3 14 18 0,-10 18 23-16,-11 3 94 0,-8 33-2 15,-7 16-3-15,-14 15-60 16,-3-6-47-16,0-3 8 15,5-11-22-15,21-14-155 16,0-14-202-16,4-16-364 0</inkml:trace>
  <inkml:trace contextRef="#ctx0" brushRef="#br0" timeOffset="951">1578 653 2223 0,'0'0'368'0,"0"0"-159"16,0 0 9-16,0 0-5 16,-165 6-79-16,115 24-110 15,10 5 17-15,11 6-41 16,12 0 0-16,17 1-1 16,0-6 0-16,20-4-41 15,20-12-66-15,8-14-84 16,8-6-38-16,-4-12-53 15,-9-24 26-15,-7-7 140 16,-13-4 55-16,-9 8 62 16,-14 11 92-16,0 12 158 15,0 16 63-15,-3 0-131 16,-11 26-56-16,8 22 6 0,6 8-86 16,0 0-29-16,3-1-17 15,26-7-2-15,7-12 1 16,7-16-60-16,2-20-34 15,1 0-14-15,1-26-91 16,-9-21-15-16,-8-12 68 16,-4-6 70-16,-9 2 77 15,-4 14 40-15,-10 13 102 16,-3 19 142-16,0 17-44 16,0 0-100-16,0 33-46 15,-3 19-7-15,-4 7-5 16,7 3-37-16,0-6-37 15,0-12-7-15,0-13-1 0,0-9-55 16,7-16-44 0,-7-6-64-16,3-9 8 0,-3-27-106 15,3-11 19-15,4-12 119 16,-1 0 46-16,1-2 66 16,-4 9 11-16,3 10 121 15,5 6-62-15,-2 13-59 16,-6 5-373-16</inkml:trace>
  <inkml:trace contextRef="#ctx0" brushRef="#br0" timeOffset="1195">1527 26 2763 0,'0'0'306'0,"0"0"-256"0,0 0-25 16,0 0 10-16,0 0 22 16,186-26-57-16,-166 61-27 47,-20 51-3-47,0-8-229 0,0-7-470 0</inkml:trace>
  <inkml:trace contextRef="#ctx0" brushRef="#br0" timeOffset="1639">2997 253 2465 0,'0'0'495'16,"0"0"-459"-16,0 0 19 15,0 0 68-15,0 0-17 16,0 0-37-16,0 0-62 16,206-127 14-16,-147 139 5 0,-7 26-10 15,-9 15 55 1,-18 15-53-16,-22 18-17 0,-6 11 39 15,-56 18-21-15,-32 5 4 16,-20 1-23-16,-4-6 0 16,7-18 18-16,20-23-18 15,23-25 0-15,31-24 9 16,25-23-7-16,9-2 4 16,23-18-6-16,33-19 0 15,18-4 21-15,14-1-21 16,5 6 0-16,-2 13 29 15,-3 11-28-15,-9 12 16 16,-6 0-13-16,-12 0 8 16,-2 6-24-16,11 6-70 15,-18-5-163-15,-13-7-618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5:28.3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1096 423 1774 0,'0'0'351'0,"0"0"-250"15,0 0 34-15,0 0 65 0,0 0-16 16,0 0-54-1,0 0-93-15,-197-128 35 0,145 144-27 16,-4 36-13 0,4 8 34-16,10 11-57 0,16 0 11 15,15-3-20-15,11-9 1 16,14-15-15-16,31-15-62 16,18-14-108-16,5-15 56 15,0-5-90-15,-1-34-40 16,-15-5 77-16,-19-7 141 15,-15 2 40-15,-7 4 128 16,-11 8 52-16,0 13 64 16,0 12-41-16,-6 12-40 15,-5 2-59-15,2 42-93 16,9 25 40-16,0 17-51 0,0 16 0 16,20 16 49-1,9 9 8-15,0 6-3 0,1-7-33 16,-7-5-20-16,-9-18 29 15,-14-20-30-15,0-22 0 16,-5-21 60-16,-24-17-27 16,-10-17 9-16,-7-6-24 15,-7-24-18-15,1-33 23 16,10-19-23-16,19-20-24 16,17-17 16-16,6 1-106 15,74-30-113-15,5 31-335 16,-4 19-578-16</inkml:trace>
  <inkml:trace contextRef="#ctx0" brushRef="#br0" timeOffset="665">1748 559 2536 0,'0'0'540'0,"0"0"-525"15,0 0-3-15,-198-14 66 16,136 14 44-16,4 14-72 16,5 19-42-16,14 8-1 15,16 6-8-15,20 5 1 0,3 2 0 16,10 0-29-16,28-8-6 16,15-10-46-16,13-13-42 15,-1-14-107-15,3-9-34 16,-8-6-41-16,-10-27 119 15,-18-4 124-15,-13 1 32 16,-19 7 30-16,0 11 204 16,0 15 35-16,-6 3-29 15,-7 0-140-15,10 27-30 16,3 5 15-16,0 0-55 16,19-6-1-16,13-8-35 15,2-12-41-15,5-6 26 16,-7-6-37-16,1-26-2 15,-4-6 78-15,-6-6-14 16,-6-1 26-16,-7 13 20 0,0 8 38 16,-7 18 78-1,0 6-80-15,4 9-56 0,2 27 43 16,2 8-42-16,1 7 9 16,2-2-10-16,-1-9-15 15,-3-7 14-15,-4-12-40 47,-2-14-24-31,-4-7 65-16,0 0-11 0,0-36-2 0,-7-10-8 0,7-11 15 0,0-8-4 15,0 5 10-15,19 8 0 0,4 13 41 16,4 22 22-16,2 17-2 0,0 0 11 16,5 33-1-16,-6 14 43 15,0 12-62 1,-5-1-35-16,-1-1 16 0,1-13-33 15,0-12-24-15,0-23-150 16,-10-9-132-16,-7 0-296 0</inkml:trace>
  <inkml:trace contextRef="#ctx0" brushRef="#br0" timeOffset="890">1416 363 2277 0,'0'0'344'0,"0"0"-344"0,0 0 0 16,0 0 51-16,142-178 62 16,-91 144-31-16,-5 3-82 15,1 17-48-15,-12 7-67 16,12 7-203-16,-15 0-201 15,-6 8-876-15</inkml:trace>
  <inkml:trace contextRef="#ctx0" brushRef="#br0" timeOffset="997">2006 99 1921 0,'0'0'551'16,"0"0"-463"-16,0 0-48 0,196 15-23 15,-104 6-17-15,-7-1-502 0</inkml:trace>
  <inkml:trace contextRef="#ctx0" brushRef="#br0" timeOffset="1400">3417 126 2395 0,'0'0'537'16,"0"0"-537"-16,0 0 19 0,0 0-19 15,0 0 142 1,0 0-92-16,0 0-11 0,203-130-39 16,-141 168 12-16,-19 24 35 15,-26 21-47-15,-17 17 27 16,-31 15-1-16,-43 9-19 15,-22-3 24-15,-15-9-10 16,3-17-20-16,13-21 33 16,26-28-34-16,27-23 33 15,25-16 22-15,17-7-26 16,0 0 19-16,34-16-39 16,17-7-3-16,15-1 22 0,9 6-28 15,11 8 0-15,-1 3-1 16,6 7-6-16,21 0-55 15,-24 0-275-15,-19 3-1130 0</inkml:trace>
  <inkml:trace contextRef="#ctx0" brushRef="#br0" timeOffset="3052">0 2551 1918 0,'0'0'322'0,"0"0"-263"15,0 0-50-15,0 0 51 16,0 0 68-16,0 0-83 16,0 0-45-16,156 29 19 15,-136 16 14-15,-10 4 27 16,-4 2-27-16,-3 0-23 15,0-13 17-15,-3-11-27 0,0-16 0 16,0-9 0 0,4-2 0-16,3-17-6 0,5-29-36 15,5-14 24-15,9-8 3 16,0 3-3-16,4 9 18 16,-4 12 30-16,0 20 10 15,-4 16-23-15,-2 8-4 16,0 5-7-16,3 28 55 15,-4 8-59-15,1 9 5 16,-3 4 17-16,-3-5-22 16,-2-2-2-16,1-5 0 15,-4-10-29-15,2-7 29 16,-5-13-73-16,8-6 1 16,-2-6 23-16,8 0-12 15,10-31 33-15,13-17-32 16,5-13-9-16,14-17-2 15,7-8-64-15,4-4 29 0,-8-2 65 16,-9 6 22 0,-18 6 19-16,-14 9 72 0,-11 14 65 15,-13 12 48-15,0 8-48 16,0 11-8-16,-17 7 22 16,-3 11-6-16,-3 8-26 15,-8 0-65-15,-3 35-53 16,-1 16 28-16,-1 14-29 15,5 10 0-15,9 9-5 16,6 4 5-16,6 4 0 16,1-8 0-16,4-1 1 15,5-13-18-15,0-13-11 16,0-12-44-16,0-17 2 0,11-13-42 16,2-15-8-1,6 0 47-15,8-30 45 0,5-20 16 16,7-3-19-16,4 0 22 15,-4 8 8-15,-2 17 2 16,-8 16 21-16,-7 12-15 16,-5 12 21-16,-3 29 72 15,-5 9-64-15,5 4-21 16,1-4 28-16,9-7-41 16,5-13-1-16,10-14-1 0,4-16-47 15,6 0 21 1,1-40-61-16,-5-9 4 15,-5-9 60-15,-8-3-4 0,-10 11 21 16,-11 15 6 0,-5 14 52-16,-6 21 103 0,0 0-89 15,0 24-42-15,0 26 58 16,-3 9-33-16,3 6-28 16,0-6-21-16,12-11 9 15,25-16-18-15,8-18-24 16,5-14-37-16,5-8 16 15,-2-30-44-15,-7-14 37 16,-10 2 10-16,-10 7 45 16,-17 6 6-16,-1 16 0 15,-8 10 60-15,0 11 73 0,0 0-69 16,0 15-38-16,0 15-26 16,0 7 0-16,16-7-3 15,3-1 3-15,11-12-37 16,2-16 21-16,7-1-35 15,1-4 9-15,2-29-15 16,-5-5 50-16,-5-1-15 16,-5 5 19-16,-7 9 3 15,-11 13 23-15,-3 12-8 16,-1 0 2-16,-5 18 4 16,0 18-12-16,0 7 17 15,0 2-26-15,0-2 0 16,0-7 8-16,0-8-8 15,0-18 0-15,0-8-9 0,0-2 9 16,0-4 3-16,0-26-3 16,0-9 0-16,0-5-3 15,19 2 11-15,10-4-8 16,0 14 22-16,4 8 2 16,-4 15 48-16,-1 9-26 15,-6 6-8-15,-6 29 36 16,-3 7-42-16,-2 7-10 15,1-1-22-15,2-6-5 16,5-6-62-16,21-19-226 16,-8-9-437-16,1-8-1188 0</inkml:trace>
  <inkml:trace contextRef="#ctx0" brushRef="#br0" timeOffset="3495">2958 2636 2286 0,'0'0'656'16,"0"0"-590"-16,0 0-3 16,0 0 157-16,-170 107-93 15,141-61-77-15,9 0-50 16,17-8 6-16,3-12-14 16,9-11-83-16,28-15-86 15,5 0 16-15,4-24-49 16,-1-17-4-16,-8-10 34 15,-11-2 101-15,-13 5 79 0,-7 8 108 16,-6 15 63-16,0 12 82 16,0 13-50-16,-6 6-83 15,-7 41-59-15,4 20 3 16,-2 19 35-16,11 16-76 16,0 15-1-16,5 3 47 15,26 10-48-15,12 2 30 16,2-2-16-16,-5-13-26 15,-10-10 42-15,-17-23-51 16,-13-24 0-16,0-19 45 16,-35-20-44-16,-9-18 9 15,-2-3-8-15,0-24 8 16,4-25-20-16,10-20 8 0,12-16-64 16,16-15 6-16,4-62-151 15,4 27-377-15,5 7-749 0</inkml:trace>
  <inkml:trace contextRef="#ctx0" brushRef="#br0" timeOffset="3714">2035 2240 1279 0,'0'0'1251'15,"0"0"-1138"-15,0 0-94 16,0 0 56-16,0 0 52 16,200-58-39-16,-180 70-45 0,-20 26-41 15,0 16-2 1,-26 32-129-16,-10-17-393 0,10-8-605 0</inkml:trace>
  <inkml:trace contextRef="#ctx0" brushRef="#br0" timeOffset="4263">4278 2158 2549 0,'0'0'266'16,"0"0"-264"-16,0 0-2 16,0 164 194-16,0-94-41 15,0 6-113-15,0-5-1 16,0-3-33-16,0-12-5 0,0-12 14 15,0-14-15 1,0-12-37-16,-3-18-2 0,3 0-29 16,0-33-53-1,19-23-28-15,27-15-14 0,19-11 5 16,14-1-84-16,6 4 95 16,3 14 106-16,-12 11 41 15,-13 16 129-15,-28 17 28 16,-16 12 30-16,-19 9 44 15,-3 0-47-15,-39 30-71 16,-21 8-14-16,-5 10-39 16,-8 5 19-16,14-3-53 15,16 0-14-15,17-3 4 16,23 0-16-16,6-3 0 16,10 1-7-16,29-4 5 0,7-6-10 15,13-5-74 1,40-15-218-16,-19-9-413 0,-10-6-954 0</inkml:trace>
  <inkml:trace contextRef="#ctx0" brushRef="#br0" timeOffset="4539">5057 2301 2311 0,'0'0'589'16,"0"0"-467"-16,0 0-98 15,0 0 101-15,0 0 12 0,-131 162-78 16,131-92-29 0,6-2-24-16,40-6 0 15,13-11 14-15,17-14-20 0,6-22-33 16,3-15 16-16,-14 0-50 16,-14-35 16-16,-32-16 26 15,-25-10 25-15,-9-10 67 16,-47 0-49-16,-20 10 15 15,-4 11-27-15,-16 20-6 16,20 16-274-16,24 10-1102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5:37.7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186 9 834 0,'0'0'638'16,"0"0"-441"-16,0 0-11 16,0 0 22-16,0 0 91 15,0 0-108-15,0 0-104 16,-16-9 4-16,16 9-55 15,0 0-3-15,0 0-33 16,0 0 10-16,0 0 8 16,0 0-6-16,9 0-12 15,1 0 13-15,3 0-4 16,0 0-9-16,1 2 0 16,1 5 1-16,2-1 0 0,-1-2-1 15,1 3 0 1,0 2 2-16,-5 0-2 0,2-3-1 15,-5-1-19-15,1-2 8 16,-7-3 5-16,-3 3 7 16,0-3 0-16,0 0 81 15,-3 0-14-15,-13 0-29 16,-7 0 0-16,-3-9-9 16,-1-2 35-16,-5 2-50 15,-2 3 13-15,3 3 13 16,-6 3-34-16,-2 0-6 15,7 0 0-15,1 38-75 16,12 4-220-16,10 0-974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5:38.7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 0 1753 0,'0'0'488'15,"0"0"-291"-15,0 0 36 16,0 0-21-16,0 0-56 0,0 0-131 16,-26 54-18-16,46 7 61 15,12 14-41-15,18 14-9 16,9 15 9-16,6 7-5 15,0 9 77-15,-5 6-83 16,-12 1-15-16,-22-5 47 16,-26-4-46-16,0-8 13 15,-45-13-8-15,-12-15 1 16,3-23 13-16,8-20-21 16,13-22-21-16,16-14 10 15,17-15-159-15,20-23-600 16,16-12-1544-16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5:18.6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360 528 1783 0,'0'0'317'0,"0"0"-228"15,0 0 40-15,-199 36 101 16,143 9-8-16,7 7-129 15,16 12-64-15,16 5 33 16,17-4-47-16,0-4 4 16,28-10-19-16,23-13-12 15,18-14-37-15,13-20-147 16,36-4-158-16,-16-25 4 16,-20-8-1566-16</inkml:trace>
  <inkml:trace contextRef="#ctx0" brushRef="#br0" timeOffset="693">940 729 2158 0,'0'0'371'16,"0"0"-175"-16,0 0 46 15,0 0-47-15,0 0-54 16,-189-21-123-16,138 48-11 15,9 11 5-15,10 6-12 16,9 10-1-16,10-1-9 16,13-5-19-16,0-2 28 15,13-14-93-15,16-9-38 16,8-17-15-16,2-6 26 0,4-6-7 16,-9-30 27-1,0-7 53-15,-11 2 30 0,-7 6 12 16,-7 12 6-16,-5 10 96 15,3 13-32-15,-1 0-48 16,8 13-15-16,9 16-1 16,5 6 25-16,12 0-25 15,2-5-59-15,12-8 10 16,-3-15 4-16,-2-7-28 16,-7 0-66-16,-5-33 60 15,-4-5 79-15,-7-6-19 16,-3 1 19-16,-6 7 66 15,-8 9 35-15,-2 16 24 16,-4 11-21-16,-3 0-70 16,3 21 5-16,0 23-39 15,-3 2 0-15,0 1 13 0,0 0-13 16,0-8-22-16,0-13-17 16,0-8-17-16,0-16 17 15,-6-2 11-15,-4-9 16 16,4-25 1-16,6-14 11 15,0-8 0-15,16-5 7 16,19-1-6-16,8 9 71 16,7 8-37-16,-2 22 18 15,-2 17 64-15,-6 6-39 16,-10 21 16-16,-4 26-12 16,0 12-28-16,-7 6 86 0,1-3-115 15,-3-10-25-15,-5-7 21 16,-5-16-21-16,0-8-111 15,-7-21-224-15,-14 0-405 16,-12-9-1253-16</inkml:trace>
  <inkml:trace contextRef="#ctx0" brushRef="#br0" timeOffset="912">669 547 2316 0,'0'0'266'16,"0"0"-222"-16,0 0-27 15,153-178 44-15,-74 125 39 16,-5 3-69-16,-4 12-2 16,-15 11-29-16,-13 12-71 15,-11 15-124-15,-15 0-325 16,-9 19 26-16</inkml:trace>
  <inkml:trace contextRef="#ctx0" brushRef="#br0" timeOffset="1044">1451 101 1122 0,'0'0'1485'16,"0"0"-1302"-16,0 0-96 0,0 0 33 15,196 31-107 1,-92 3-13-16,-11-3-469 0,-11-10-1818 0</inkml:trace>
  <inkml:trace contextRef="#ctx0" brushRef="#br0" timeOffset="1993">3779 0 2022 0,'0'0'367'16,"0"0"-298"-16,0 0 4 16,0 0 75-16,0 0-17 15,-20 160 17-15,6-71-111 16,2 8-28-16,-4 3 52 16,2 1-53-16,-3-2 8 15,8-8-14-15,-5-4 4 16,11-16-12-16,0-15 0 15,3-16-111-15,0-15 48 16,9-17-46-16,19-8 27 16,7-6 42-16,12-35-19 0,10-12-5 15,13-16-31 1,8-10-15-16,11-3 42 0,-1-3-35 16,4-5 53-16,-7 8 34 15,-12 8 22-15,-22 9 9 16,-20 16 50-16,-19 8 43 15,-12 11 115-15,0 5-102 16,-12 8-31-16,-22 8 36 16,-2 9-2-16,-7 0-3 15,-2 17-85-15,-4 29-12 16,7 13 41-16,2 14-58 16,10 9 9-16,7 9-10 15,8 7 0-15,1 3 8 16,3-5-8-16,8-4-12 15,0-10-2-15,3-20-66 0,0-15-6 16,0-22-17-16,0-17 5 16,0-8 84-16,3-17-14 15,20-31 28-15,11-14-16 16,11-10 14-16,8 3 2 16,2 10-1-16,1 15 1 15,0 20-6-15,-10 18 14 16,-7 6 10-16,-7 20 52 15,-1 18-33-15,-12 11 17 16,-3 0-11-16,-6 4-31 16,-1-5 15-16,-1-7-27 0,4-3-111 15,24-11-75-15,-4-10-316 16,2-11-72-16</inkml:trace>
  <inkml:trace contextRef="#ctx0" brushRef="#br0" timeOffset="2763">5074 640 1974 0,'0'0'373'16,"0"0"-185"-16,0 0 24 16,-173 24 0-16,114 10-43 15,10 16-105-15,13-4-46 16,21 7 11-16,15-3-29 0,0-3-15 15,25-9-12 1,24-11-89-16,7-12-36 0,7-15-50 16,-4 0-5-16,-11-30 26 15,-5-13 64-15,-14-9 109 16,-13 6 8-16,-9 5 85 16,-7 13 156-16,0 17 0 15,0 7-53-15,0 4-59 16,0 7-120-16,0 25-3 15,13 7-6-15,13 0-9 16,10-5-20-16,7-10-122 16,3-15-23-16,-1-9 113 15,2-2-69-15,-12-31 13 0,-9-14 66 16,-6-7 51 0,-10-3 48-16,-7 11 21 0,-3 10 82 15,0 16 105-15,0 17-100 16,0 3-69-16,-3 30-66 15,3 27-20-15,0 9 40 16,20 8-41-16,23-3 0 16,22-8-15-16,17-20 1 15,12-20-8-15,2-20-74 16,-8-3-39-16,-20-32 82 16,-18-18 0-16,-18-9 53 15,-18-9 24-15,-11 0 37 16,-3 8 53-16,0 7 19 15,-6 19-43-15,-11 13 49 0,6 18-68 16,8 3-46-16,0 31 2 16,0 32-25-16,3 23 5 15,0 17-7-15,0 14 8 16,0 4 8-16,0 7-16 16,20-2 0-16,0-2 12 15,-8-7-12-15,-12-10 0 16,0-17 0-16,-15-21 1 15,-28-21 32-15,-7-23-33 16,-1-20 1-16,-6-5 45 16,9-28-44-16,8-31-3 15,11-18 1-15,19-17-23 16,10-18 13-16,23-11-91 16,69-48-99-16,-4 29-369 0,-16 19-776 15</inkml:trace>
  <inkml:trace contextRef="#ctx0" brushRef="#br0" timeOffset="3071">3376 493 2569 0,'0'0'481'0,"0"0"-418"15,0 0-63-15,0 0-13 47,307-56 6-47,-120 39-455 0,3 5-1007 0</inkml:trace>
  <inkml:trace contextRef="#ctx0" brushRef="#br0" timeOffset="21307">1522 2355 1633 0,'0'0'296'0,"0"0"-252"0,0 0 57 15,0 0 75-15,-190 65-41 16,82-8-38-16,-22 8-27 16,-8 5 17-16,1 0 55 15,12-7-24-15,27-11-36 16,29-14 14-16,27-11-50 16,19-8-13-16,20-7-33 15,3 4 15-15,0-1-16 16,20 8 1-16,15 4 0 15,18 5 19-15,12 9-17 16,14 9 19-16,15 8 12 0,11 3-3 16,7 0 38-16,2 1-62 15,2-3-6-15,-13-8 40 16,-13-8-40-16,-19-7 0 16,-22-9-1-16,-16-10 2 15,-19-8 4-15,-14-3-5 16,0-3-56-16,-37-3-69 15,-5 0-472-15,2-18-519 0</inkml:trace>
  <inkml:trace contextRef="#ctx0" brushRef="#br0" timeOffset="21780">2748 2384 2096 0,'0'0'478'15,"0"0"-443"-15,0 0-19 16,0 0 303-16,0 0-90 15,0 0-103-15,0 0-62 16,-161-85-55-16,101 128 66 0,-8 18-46 16,0 17-8-1,2 18 45-15,16 7-47 0,18 8 14 16,22 7 6-16,10 2-27 16,30-4 47-16,38-7-59 15,27-12 0-15,46-8 15 16,46-28-15-16,39-37-7 15,-13-24 6-15,-43-11-28 16,-59-37 17-16,-46-5-19 16,-9-24 31-16,-16-41 21 15,-37-53-11-15,-9 5 23 16,-54 14 2-16,-58 8-28 16,-49 46 46-16,-63 40-53 15,-31 24-63-15,62 34-171 16,55 8-2492-16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8:49.63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468 138 1582 0,'0'0'274'0,"0"0"-171"16,0 0-20-16,0 0 113 16,0 0-37-16,0 0-72 15,0-31-1-15,-3 9-23 16,-14 0 32-16,-3 5 14 16,-2-3-43-16,-7 5-11 15,-2 6 11-15,-5 7-39 16,-2 2 16-16,-2 0-43 15,-2 23 0-15,-4 13 14 16,7 7-14-16,-1 8 0 0,10 4 4 16,10 3-3-16,8 3 33 15,9-5-34-15,3-6 0 16,0 0 6-16,15-9 0 16,19-3-6-16,11-7 6 15,14-10-4-15,7-8 16 16,7-13-18-16,41-6-75 15,-19-22-99-15,-14-12-522 0</inkml:trace>
  <inkml:trace contextRef="#ctx0" brushRef="#br0" timeOffset="266">1086 138 2056 0,'0'0'646'16,"0"0"-575"-16,0 0-24 16,0 0 152-16,0 0-45 15,0 0-26-15,0 0-96 16,158 0-30-16,-93 0 38 15,7 0-40-15,-3 0-10 0,6 0-158 16,-16 0-387 0,-22 0-181-16</inkml:trace>
  <inkml:trace contextRef="#ctx0" brushRef="#br0" timeOffset="484">1034 448 1255 0,'0'0'815'15,"0"0"-629"-15,0 0-139 16,0 0 146-16,0 0 35 16,0 0-33-16,0 0-35 15,122 28-115-15,-48-28-45 0,31-11-59 16,-12-6-467-16,-25 5-1842 15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6:01.0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2916 0,'0'0'331'0,"0"0"-331"0,0 0-150 16,0 0 96-16,0 0 48 16,0 0-551-16,0 0-1449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6:01.2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2716 0,'0'0'539'0,"0"0"-508"16,0 0-20-16,0 0-11 16,0 0-51-16,0 0-1239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6:00.42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3129 0 2438 0,'0'0'534'0,"0"0"-390"16,0 0-144-16,0 0-54 15,0 0-230-15,0 0-967 0</inkml:trace>
  <inkml:trace contextRef="#ctx0" brushRef="#br0" timeOffset="442">0 342 2174 0,'0'0'345'0,"0"0"-235"0,0 0-61 16,0 0 81-16,0 0 39 15,0 0-8-15,239-23-69 16,-86 11-49-16,54 3 42 16,61 3-41-16,27 3 35 15,6 3-2-15,-10 0-76 16,-13 0 26-16,20 0-27 15,13 0 1-15,4-2-1 16,-7-2 15-16,-20 4-15 16,-23 0 30-16,-39 0-23 15,-56 0-7-15,-51 9 0 16,-51-3 6-16,-26 0-3 16,-13-1-3-16,-9 2-18 0,-9-1-3 15,-11-3-51 1,0-3-24-16,-11 0-218 0,2-12-646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5:58.59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 90 1927 0,'0'0'347'0,"0"0"-211"0,0 0-95 15,0 0 157 1,0 0 45-16,0 0-105 0,6-90-8 16,-6 90-91-16,0 0 20 15,3 13 5-15,3 28-19 16,5 24 70-16,-2 24-85 16,-5 19-21-16,-4 20 56 15,0 4-49-15,0 4-1 16,-7-10-15-16,-5-9 12 15,-2-16-10-15,0-21-2 16,8-24 0-16,0-17 10 16,3-19-10-16,3-11-6 15,0-9 5-15,0-12-18 16,3-38 7-16,26-23-34 16,13-27 7-16,15-19 37 0,14-5-35 15,11 4-1 1,6 14 25-16,5 19-17 0,-8 22 16 15,-17 22-2-15,-12 13 16 16,-24 20 42-16,-21 5-42 16,-11 5 50-16,-3 0 13 15,-44 28-45-15,-19 7 42 16,-13 12-32-16,-1 9-1 16,-2 3 24-16,17-1-40 15,18-1-5-15,24-4-6 16,23 0 13-16,0-6-14 15,17 0 2-15,22-3-1 16,7-1 2-16,2-3 10 0,8 2-12 16,1-1 0-1,2 2 1-15,-8-2-4 0,-5-2 3 16,-10-4-11 0,-7-2-17-16,-9-6-133 0,3-5-113 15,-10-6-579-15,1-10-1398 0</inkml:trace>
  <inkml:trace contextRef="#ctx0" brushRef="#br0" timeOffset="791">1151 945 846 0,'0'0'1237'0,"0"0"-1030"16,0 0-132-16,0 0-6 16,0 0 55-16,0 0-25 15,190-72-75-15,-114 35-24 16,3-14-9-16,-2-1 9 15,-1-13-20-15,-13-4 11 16,-10-4-6-16,-21-3 5 16,-19-4 12-16,-13 3-2 0,0 4 0 15,-10 11 22-15,-19 13 104 16,-5 12 23-16,-5 18-22 16,-7 19 29-16,-2 0-66 15,-5 34-53-15,1 31-13 16,3 20-15-16,7 22 59 15,5 14-68-15,12 5 0 16,11 6 29-16,8-2-28 16,6-9 4-16,0-14-5 15,26-14 1-15,13-13-21 16,10-21 10-16,7-18-61 16,12-24 7-16,1-17-65 15,4-13 9-15,-8-35-2 0,-10-14-16 16,-8-6 100-16,-16 1-13 15,-11 10 51-15,-14 17 156 16,-6 15-10-16,0 17 11 16,-9 8-23-16,-11 2-81 15,1 33 22-15,10 11-75 16,4 3 14-16,5 2-10 16,8-6-4-16,28-11-39 15,10-10-28-15,5-19-29 16,9-5 77-16,-1-14-61 15,-11-27 10-15,-5-12 69 16,-10-6-26-16,-13 6 27 0,-11 9 49 16,-6 14 23-1,-3 12 86-15,0 18-72 16,0 0-33-16,-3 18 7 16,-3 22-53-16,6 11 1 0,0-1-8 15,0 1 6-15,3-10-27 16,20-6 1-16,10-11-140 15,22-12-53-15,-5-7-402 16,-4-5-357-16</inkml:trace>
  <inkml:trace contextRef="#ctx0" brushRef="#br0" timeOffset="1483">2901 873 2162 0,'0'0'629'0,"0"0"-457"0,0 0 9 16,0 0 28-16,-178 9-110 15,133 27-40-15,5 10-20 16,14 6-21-16,9 3-12 16,17-1-6-16,0-12-12 15,26-2 11-15,17-16-122 16,7-16-21-16,-1-8-9 15,-1-8-68-15,-5-28 86 16,-10-9 83-16,-10 2 33 16,-9 4 19-16,-11 15 67 15,-3 16 100-15,0 8 26 0,0 12-128 16,0 30 11 0,0 7-13-16,0 4-53 0,0 0 1 15,22-9-11-15,18-11-24 16,5-19 18-16,15-14-39 15,-6 0-10-15,-1-32-13 16,-10-15 5-16,-7-12 53 16,-7-6-13-16,-3 3 23 15,-9 11 64-15,-4 16-26 16,-6 18 53-16,-7 17 3 16,0 9-50-16,0 34 20 15,0 21-40-15,0 2-13 16,-10 8 7-16,6-9-18 15,4-12-26-15,0-14 26 16,0-16-40-16,0-20 1 0,0-3 19 16,0-18-5-16,0-29 4 15,7-15-30-15,16-11 42 16,12-9 9-16,15-4 0 16,5 11 0-16,1 17 0 15,0 25 1-15,-7 25 78 16,-10 8-40-16,-5 32 27 15,-2 25 15-15,-6 14-23 16,1 2-4-16,-4-5-42 16,-8-6-3-16,2-18 2 15,-7-15-11-15,-7-14-66 16,-3-12-3-16,0-3-108 0,-26-18-358 16,-4-11-341-16</inkml:trace>
  <inkml:trace contextRef="#ctx0" brushRef="#br0" timeOffset="1680">2737 478 2169 0,'0'0'315'0,"0"0"-212"15,0 0-26-15,0 0 92 16,150-156 7-16,-101 139-52 15,-4 11-103-15,-8 6-21 0,-7 71-147 16,-12 11-183-16,-10 9-382 16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6:02.2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33 59 1602 0,'0'0'333'0,"0"0"-145"16,0 0 45-16,0 0-10 16,0 0-50-16,0 0 16 15,12 170-71-15,-4-63 29 16,-5 16-96-16,-3 6-6 0,0 1 43 16,0-6-67-16,0-10 9 15,-14-13-30-15,2-19 11 16,1-20 1-16,2-17-12 15,2-19 0-15,4-15 9 16,3-11 1-16,0 0-8 16,0-23-2-16,0-24-24 15,16-18 11-15,7-11-22 16,7-16-13-16,16-5 32 16,13-6-68-16,22-4 14 15,23-1 8-15,21-1-26 16,10 9 28-16,2 11-22 0,-10 15 82 15,-28 18 24 1,-31 21 13-16,-31 20 26 16,-37 13 43-16,0 2 20 0,-49 8-29 15,-21 26-73-15,-15 9 12 16,-12 10 41-16,-1 8-70 16,2 2 25-16,18-5-17 15,13 3-9-15,26-12 16 47,16 4-22-16,18-4 0-31,5 3 14 0,25 0-13 0,17 4-1 0,13-2 0 0,7-5 7 0,6 2 4 0,2-4-5 0,-1 0 9 0,-4 0 24 16,-6-7-38-16,-7-4-1 16,-13-3 0-16,-8-7 9 15,-12-3-22-15,-10-5-29 16,-2-3-56-16,-7-9-55 15,0-6-479-15,0 0-693 0</inkml:trace>
  <inkml:trace contextRef="#ctx0" brushRef="#br0" timeOffset="432">1807 232 1575 0,'0'0'963'0,"0"0"-747"15,0 0-28-15,0 0 1 16,0 0 4-16,-182-23-58 16,134 43-80-16,3 18-1 15,-4 16-9-15,4 13 0 16,-2 13 48-16,12 10-92 15,4 8 11-15,16-1 27 16,5 4-32-16,10-7 9 16,0-5-16-16,42-10 0 15,20-12 0-15,23-13 0 16,20-19-45-16,20-26 26 0,8-9-22 16,6-27 4-16,-6-38 11 15,-17-17 25-15,-22-24-26 16,-35-41 27-16,-39-38 0 15,-20 10 62-15,-23 21-23 16,-39 37 7-16,-14 46-5 16,-15 4-41-16,-17 11 0 15,0 28 0-15,-4 32-170 16,34 34-134-16,28 10-1045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6:04.9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638 357 1330 0,'0'0'1411'16,"0"0"-1217"-16,-32-195-167 15,-13 124 100-15,-11 18 53 0,-16 24-44 16,-7 26-37 0,-6 6-90-16,3 52 33 0,11 25 15 15,12 18-30-15,22 8 18 16,23 1-45-16,14-14 0 15,31-13-6-15,34-24-23 16,17-27-56-16,9-25-17 16,0-4-27-16,-4-41 39 15,-16-20-13-15,-15-3 80 16,-18 5 23-16,-13 12 24 16,-16 18 62-16,-9 19 35 15,0 10-34-15,0 30 13 16,0 26-68-16,0 15 8 0,0 6 53 15,0-4-82 1,14-5 1-16,14-9-12 0,12-9-81 16,22-11-20-16,-6-16-246 15,-7-14-729-15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6:08.3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0 834 2904 0,'0'0'0'16,"0"0"-48"-16,0 0-40 0,0 0 88 15,219-136 72-15,-143 65-72 16,-2-14-88-16,-4-12 64 16,-19-6 24-16,-14-3 37 15,-11 11 109-15,-13 19-17 16,-7 26 43-16,-6 35-3 15,0 15-62-15,0 53 7 16,-19 60-56-16,-1 10 17 16,-3 16-7-16,3 4-41 15,7-25-27-15,4 12-3 16,6-12-84-16,-11 17-44 16,5-29-462-16,-8-28-1301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6:08.9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109 232 2032 0,'0'0'344'16,"0"0"-244"-16,0 0 89 15,3 212 64-15,-3-51-43 16,0-2-132-16,-10-10-42 16,1-23 25-16,6-32-28 15,-1 6-23-15,0-6-10 16,1-22 2-16,3-28-8 0,-3-27 1 15,-3-17-6 1,0-15-9-16,-5-39-16 0,2-33-7 16,1-43 1-16,5-49 42 15,0-48-24-15,3-6 12 16,0 47 1-16,3 56-1 16,17 70 12-16,3 23 0 15,13 17 2-15,10 12 4 16,19 8 48-16,11 13-45 15,9 43 21-15,0 15 27 16,-6 9-45-16,-17 8-2 16,-24 1 0-16,-27 0-9 15,-11-7 32-15,-49-3-33 0,-27-11 0 16,-15-16-10 0,-4-13-32-16,13-20-60 0,19-19-86 15,24-6-378-15,27-25-411 16</inkml:trace>
  <inkml:trace contextRef="#ctx0" brushRef="#br0" timeOffset="487">1084 379 2469 0,'0'0'311'15,"0"0"-190"-15,0 194 48 0,-9-88 17 16,-5 8-70-16,5 8-60 16,2-1 25-16,7-9-81 15,0-15 7-15,0-21-13 16,0-19 6-16,0-27-10 16,0-29-35-16,0-1 33 15,0-43 1-15,0-25-61 16,-3-26 14-16,3-18 58 15,0-40-31-15,0-26 11 16,0 9 1-16,0 22 19 16,13 36-15-16,3 46 24 0,11 12-9 15,2 13 57 1,13 35-48-16,7 5 16 0,7 41 30 16,6 22-26-16,4 16 44 15,-4 12-65-15,-12 10-5 16,-15 8 54-16,-15-1-44 15,-20 2 4-15,-6-4-14 16,-43-7 4-16,-18-10 7 16,-13-9-14-16,-7-21 0 15,-1-19-18-15,6-19 4 16,14-21-25-16,12-2-78 16,30-69-119-16,17 0-357 15,9 1-742-15</inkml:trace>
  <inkml:trace contextRef="#ctx0" brushRef="#br0" timeOffset="939">2050 289 2036 0,'0'0'835'0,"0"0"-705"15,0 0-107-15,0 0 125 16,0 202 69-16,-14-90-132 16,2 12-47-16,-1 6 47 15,1-3-61-15,1-10-7 0,5-11-14 16,-2-21 7-16,2-20-20 16,3-23 7-16,0-29-26 15,-3-13 13-15,1-21 1 16,-1-43-27-16,3-18 25 15,0-21 11-15,3-40-15 16,0-39-9-16,0-32-21 16,0 17 51-16,0 40-19 15,6 60 13-15,11 43 5 16,3 14 1-16,12 7 56 16,10 12-56-16,14 19 0 15,13 2 73-15,13 8-50 16,3 19-14-16,3-1-9 15,-9 5 7-15,-6-8-14 16,-16-3-40-16,-14-3-107 0,-23 6-154 16,-10-1-479-16,-10-8-654 15</inkml:trace>
  <inkml:trace contextRef="#ctx0" brushRef="#br0" timeOffset="1127">1988 744 2633 0,'0'0'294'0,"0"0"-294"16,216-6 0-16,-62-12 69 0,-20 3-69 15,-18 4-681-15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6:07.46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1131 2199 0,'0'0'341'16,"0"0"-341"-16,0 0 33 15,0 0 22-15,207-42 15 16,-108-11-63-16,15-17 2 16,7-16-9-16,-1-13-13 15,-8-11-9-15,-17-8-26 16,-23-2 33-16,-23 2 8 16,-23 8 7-16,-26 16 49 15,0 25 18-15,-20 29 94 16,-25 31 17-16,-10 12-93 0,-21 87 1 15,-9 58-5 1,3 60-26-16,23-12 32 0,27-32-45 16,21-51-17-16,11-33 10 15,0 8-35-15,31 4-2 16,11-4-46-16,13-23-102 16,46-29-119-16,-9-22-358 15,-7-14-109-15</inkml:trace>
  <inkml:trace contextRef="#ctx0" brushRef="#br0" timeOffset="342">1527 744 960 0,'0'0'1561'16,"0"0"-1099"-16,0 0-340 0,0 0 54 15,-221 33 18 1,159 17-113-16,11 9-19 0,20 9-31 15,25 0-31-15,6-4 0 16,29-10-10-16,27-11-52 16,9-19-13-16,8-18-98 15,-1-6 8-15,-10-21 32 16,-10-27 59-16,-16-7 74 16,-13-4 0-16,-13 9 84 15,-10 11 58-15,0 20-16 16,0 19 11-16,0 0-45 15,-3 29-59-15,-4 21 25 0,7 9-29 16,0-1-14 0,0-1-15-16,14-10-39 0,11-8-62 15,15-7-83-15,-7-12-193 16,-7-14-449-16</inkml:trace>
  <inkml:trace contextRef="#ctx0" brushRef="#br0" timeOffset="522">1592 241 2668 0,'0'0'363'0,"0"0"-289"0,0 0-56 16,0 0 18-1,225 86-36-15,-93-40-87 0,-21-7-435 16,-10-5-1322-16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6:06.6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1011 466 1493 0,'0'0'333'0,"0"0"-207"15,0 0 44-15,20-184 85 16,-20 124-17-16,-17-1 35 15,-18 3-122-15,-12 11-66 16,-8 9 47-16,-10 21-56 16,-5 17-19-16,2 11-19 15,-1 53-32-15,10 52 58 16,17 61-58-16,22 44-4 16,20 11 53-16,0-16-49 15,0-52-6-15,3-51-6 0,-3-35 6 16,0-9-14-16,0-2 5 15,0 5-49-15,-12-8-4 16,-22-7-218-16,3-23-297 16,-3-19-167-16</inkml:trace>
  <inkml:trace contextRef="#ctx0" brushRef="#br0" timeOffset="170">0 913 1805 0,'0'0'657'16,"0"0"-550"-16,0 0 8 16,0 0 91-16,223-32-37 15,-115 20-39-15,22 4-130 16,66-7-118-16,-32 7-481 0,-20-1-1703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8:56.34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36 116 1564 0,'0'0'192'0,"0"0"-112"16,0 0-53-16,0 0 36 16,0 0 101-16,-29-26-48 15,29 19-43-15,0 3-35 16,3-6-37-16,14-2 12 0,6 1 22 15,3-1-14-15,6-1 19 16,7 2-23-16,8 5 8 16,5 3 9-16,4 3-33 15,-4 0 5-15,-2 13-6 16,-12 9 0-16,-8 8 9 16,-13 3-9-16,-17 5 23 15,0 6 26-15,-5 3-49 16,-24-3 14-16,-7 0-4 15,1-9-10-15,-1-2 32 16,2-12-24-16,8-4 5 16,4-8 32-16,5-2-15 15,8-5 7-15,1-2 5 0,2 2-32 16,6-2 28 0,0 0-38-16,0 0 1 0,0 0-1 15,0 0-2-15,3 7 1 16,17 2 1-16,6 2 0 15,7 7-3-15,4 2 3 16,2 1 0-16,-4 6 0 16,-2-2 0-16,-7 9-2 15,-6 4-4-15,-14 5 6 16,-6 0-10-16,0-2 11 16,-6 0-1-16,-23-2 10 15,-4-10-8-15,-7-8-2 16,-8-4 6-16,-6-11 1 15,-3-3 104-15,0-3-35 0,4 0 3 16,8 0 19 0,13-3-55-16,9-3-1 0,6 0-17 15,11 1-25-15,2 1 21 16,4 4-21-16,0 0-18 16,0 0-39-16,56-9-199 15,-4 1-128-15,1-7-441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6:05.3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475 849 2571 0,'0'0'457'0,"0"0"-421"16,0 0 88-16,0 0 102 0,-200-136-143 15,134 128-40-15,4 8-43 16,17 4 1-16,19 29 10 16,18 18-11-16,8 8 0 15,34 7-2-15,17 10 2 16,14-3 0-16,8 0-1 16,-1-2 2-16,-7-6 8 15,-9-10-7-15,-13-3-2 16,-20-12 63-16,-23-2-62 15,0-8 22-15,-55-4 0 0,-24-9-22 16,-20-4 27 0,0-10-28-16,8-3-18 0,15 0 6 15,28-17-93-15,45-25-138 16,3 3-557-16,13-4-1551 0</inkml:trace>
  <inkml:trace contextRef="#ctx0" brushRef="#br0" timeOffset="315">1427 0 2292 0,'0'0'292'16,"0"0"-208"-16,-30 160 213 16,-13-28 16-16,-11 54-156 15,-19 41-46-15,-2 14-17 16,7-18-22-16,1-24 0 16,19-58-42-16,8-29-15 15,11-30 2-15,7-14-17 16,-1 3-45-16,0-4-39 15,-1 7-71-15,12-26-147 16,9-25-728-16</inkml:trace>
  <inkml:trace contextRef="#ctx0" brushRef="#br0" timeOffset="630">2082 958 2302 0,'0'0'524'0,"0"0"-469"16,0 0 102-16,0 0 154 0,-193-136-167 15,108 136-57 1,-11 6-4-16,-1 44-13 0,5 30 17 15,9 14-24-15,21 15-22 16,27 3 44-16,32-9-85 16,3-10-3-16,69-17-7 15,55-18-4-15,69-28-40 16,45-22-75-16,-28-8-72 16,-52 0-452-16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6:04.2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417 685 1739 0,'0'0'390'0,"0"0"-273"16,0 0 97-16,0 0 60 0,0 0-54 15,0 0-80-15,0 0-59 16,-108-139-16-16,56 139 19 16,-7 25-74-16,0 34 2 15,7 18 34-15,10 18-10 16,8 7 9-16,25-2-30 15,9-11-13-15,12-13 25 16,42-20-27-16,23-20-44 16,19-25-11-16,15-11-8 15,7-23-33-15,-4-27-21 16,-12-15 17-16,-20-9 87 16,-17 0-31-16,-23 7 44 15,-19 15 53-15,-17 12 38 16,-6 23 39-16,-9 17-42 15,-20 9-49-15,-7 39 32 0,10 16-49 16,9 6-13-16,17 9 21 16,0-1-28-16,49-9-4 15,19-8-10-15,11-21-24 16,9-20 29-16,-6-20-62 16,-6-4 22-16,-16-44 46 15,-21-17-1-15,-24-21 2 16,-15-8 45-16,-15-8 16 15,-44-2 34-15,-23 6-89 16,-17 16-5-16,-3 15-1 16,8 22-21-16,6 21-190 15,29 13-394-15,25 5-613 0</inkml:trace>
  <inkml:trace contextRef="#ctx0" brushRef="#br0" timeOffset="155">1144 374 925 0,'0'0'1782'16,"0"0"-1502"-16,0 0-114 15,170-191-28-15,-91 129-23 16,35 6-115-16,-18 17-228 16,-14 13-683-16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6:22.62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 2179 0,'0'0'371'16,"0"0"-238"-16,0 0-132 16,0 0 52-16,0 0 186 15,0 0-239-15,0 0-11 0,0-3-198 16,3 3-114-16,0 17-143 15,-3 3-703-15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6:22.7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2407 0,'0'0'588'0,"0"0"-533"0,0 0 0 15,0 0 92-15,0 0-105 16,0 0-42-16,0 0-1023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6:21.12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85 62 1669 0,'0'0'216'0,"0"0"-110"16,0 0 45-16,0 0 73 16,0 0-5-16,0 0-69 15,-50-47-42-15,47 47 7 16,3 0-46-16,-3 0-13 16,3 0 13-16,0 5-39 15,0 23-1-15,3 20 16 16,23 22 12-16,4 21 19 15,10 13-57-15,2 10-10 16,1-3 12-16,2-1-13 0,1-6 11 16,-4-13-19-1,1-12 1-15,-7-11 14 0,-7-12-15 16,-6-13-3-16,-6-6 2 16,-4-12 2-16,-4-8 7 15,-1-4-7-15,-8-7-1 16,3-6 15-16,-3 0-7 15,3-2-1-15,0-36 18 16,11-24-24-16,12-48 15 16,16-49-16-16,1 4 6 15,-1 11-11-15,-5 22 5 16,-15 45-8-16,1 3 7 16,-3 9 2-16,-11 30-7 0,-6 18 6 15,-3 13-27 1,0 4-74-16,11 19-283 0,1 16-303 15,2 0-258-15</inkml:trace>
  <inkml:trace contextRef="#ctx0" brushRef="#br0" timeOffset="540">1168 410 2054 0,'0'0'370'0,"0"0"-260"0,0 0-66 16,0 0 95 0,0 0 109-16,46 163-61 0,-27-75-111 15,1 9-10-15,-3 3 0 16,3-3-33-16,-4-8 13 16,-7-11-46-16,2-18 8 15,-5-19 4-15,-3-14-12 16,-3-13 0-16,0-14 15 15,0 0-15-15,0-20 57 16,0-26-57-16,-12-26 1 16,-2-19 0-16,1-21-1 15,0-16-7-15,3-3 7 16,1 4 0-16,-2 18-9 0,11 23 9 16,0 32 0-1,0 20 14-15,0 20-14 0,23 10 0 16,19 4 0-16,12 0 6 15,11 7 1-15,6 22-7 16,8 6 0-16,3 15 3 16,-3 9-2-16,-4 12-1 15,-10 7 0-15,-15 4 12 16,-21 1 12-16,-19 7-15 16,-10-5-3-16,-16-3 38 15,-33-1-32-15,-21-6 0 16,-4-3 1-16,-11-14-13 15,0-6 27-15,0-15-27 16,3-9-18-16,9-15 6 16,-9-13-105-16,20 0-185 0,13 0-723 15</inkml:trace>
  <inkml:trace contextRef="#ctx0" brushRef="#br0" timeOffset="1171">0 1778 1859 0,'0'0'583'0,"0"0"-537"16,0 0-12-16,0 0 168 0,0 0 18 16,0 0-110-16,0 0-51 15,111 27 13-15,-32-21 27 16,18-3-52-16,19-3-6 15,40 0 8-15,41 0-19 16,45 0 8-16,7 0-16 16,-20 0-22-16,-53 0 14 15,-60 0-14-15,-34 0-1 16,-20 0 0-16,0 1 2 16,-7 4 2-16,-9-5-3 15,-16 0 2-15,-18 0 2 16,-7 0 5-16,-5 0-9 0,0 0 18 15,0 0-18-15,0 0 1 16,0 0-1-16,0 0-94 16,0-6-128-16,-8-7-470 15,5 2-564-15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6:24.46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1054 741 927 0,'0'0'625'0,"0"0"-504"16,0 0-21-16,0 0 44 15,0 0 113-15,0 0-96 16,6-85-65-16,-6 58-2 15,0-5-27-15,-3-1 27 16,-26 1-26-16,-8-3-7 16,-8 5 63-16,-8 4-61 15,-2 6 10-15,-1 10-14 16,7 10-35-16,4 0 42 16,2 42-49-16,7 49-16 0,2 71 35 15,11 60-28 1,14 36 7-16,9-13-15 0,0-57 10 15,0-61 4-15,0-36-14 16,0-15 0-16,0 7 31 16,0 2-10-16,0 5-5 15,-27-20 7-15,-5-17-16 16,-13-9 38-16,-9-14-45 16,0-13-51-16,-13-17-67 15,21-15-344-15,7-20-347 0</inkml:trace>
  <inkml:trace contextRef="#ctx0" brushRef="#br0" timeOffset="191">0 1517 2114 0,'0'0'376'15,"0"0"-297"-15,0 0-52 16,0 0 80-16,189-39 71 15,-97 23-98-15,12-1-71 16,15 3-9-16,57-1-64 16,-26 3-214-16,-15 4-403 0</inkml:trace>
  <inkml:trace contextRef="#ctx0" brushRef="#br0" timeOffset="532">2019 0 1691 0,'0'0'339'15,"0"0"-93"-15,0 0-50 16,0 0-13-16,-206 34 9 16,135 27-96-16,-18 49-38 15,-6 54 50-15,7 58-51 0,22 21-2 16,33-19 11-16,30-42-43 16,3-60 2-16,3-32-25 15,23-15 0-15,13 6-1 16,17-2-42-16,58 6-149 15,-12-29-370-15,-6-26-264 16</inkml:trace>
  <inkml:trace contextRef="#ctx0" brushRef="#br0" timeOffset="799">2161 723 2333 0,'0'0'487'16,"0"0"-446"-16,0 0-7 15,0 0-7-15,0 0 136 16,0 0-63-16,150 191-26 16,-82-120-73-16,8-2 14 15,-4-4-4-15,1-7-11 16,-8-8 0-16,-7-9-27 15,-5-11-102-15,-5-14-155 16,-11-12-443-16,-14-4-813 0</inkml:trace>
  <inkml:trace contextRef="#ctx0" brushRef="#br0" timeOffset="1000">2707 633 20 0,'0'0'2252'0,"0"0"-1980"16,0 0-214-16,0 0 115 16,-164 205 48-16,99-115-78 15,-11 9-84-15,-3 1-58 16,8-9 17-16,9-14-18 16,19-18-93-16,29-28-121 15,14-19-355-15,0-12-426 0</inkml:trace>
  <inkml:trace contextRef="#ctx0" brushRef="#br0" timeOffset="1366">2875 184 2085 0,'0'0'462'0,"0"0"-411"15,0 0-26-15,0 0 170 0,0 0-45 16,0 0-32-16,142 153-30 16,-72-69-58-16,2 15 17 15,6 7-11-15,-3 12 3 16,-5 6 25-16,-11 0-43 15,-16 3-11-15,-24-6 8 16,-19-7-12-16,-7-7 5 16,-42-13-10-16,-13-15-1 15,-7-8 0-15,4-16-23 16,3-15-47-16,15-17-50 16,21-23-175-16,14-4-390 15,12-28-1356-15</inkml:trace>
  <inkml:trace contextRef="#ctx0" brushRef="#br0" timeOffset="1579">3991 1115 2125 0,'0'0'292'16,"0"0"-188"-16,0 0 50 15,0 0 71-15,199 6-119 16,-134 0-41-16,11-1-65 16,9 5-28-16,9 2-93 15,-18-4-376-15,-30 5-185 0</inkml:trace>
  <inkml:trace contextRef="#ctx0" brushRef="#br0" timeOffset="1766">3892 1693 1903 0,'0'0'850'15,"0"0"-752"-15,0 0-78 16,0 0 38-16,0 0 96 16,216 14-132-16,-124-14-22 15,42-20-98-15,-19-1-238 16,-14 6-770-16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6:27.08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940 71 1870 0,'0'0'238'0,"0"0"-166"16,0 0-53-16,0 0 98 15,0 0 100-15,-217-78-82 16,162 78-69-16,-1 19-65 16,0 27 45-16,4 26-16 15,2 16 0-15,15 21 43 0,10 12-51 16,11 5-21-16,14 2-2 16,0 1 11-16,26-2-10 15,13-7 0-15,7-4-21 16,4-11 20-16,-8-10-36 15,-4-10 24-15,-10-8 12 16,-19-10 1-16,-9-4 4 16,-3-4-4-16,-43-4 0 15,-19 2 13-15,-14-8-13 16,-9-4-2-16,-8-8-4 16,11-4 12-16,11-9-1 15,18-9-5-15,16-7 0 16,20-2-5-16,14 0 5 15,6 6-23-15,0 3 22 0,23 5 1 16,17 7-2-16,8 2 2 16,14 1-4-16,4 2-8 15,7 7 12-15,1 4 0 16,5 12-1-16,-3 6 2 16,-2 12 57-16,-5 15-19 15,-10 16-20-15,-9 35 65 16,-18 38-32-16,-15 38 13 15,-17 9-1-15,0-18-26 16,-17-50 42-16,3-50-30 16,5-33-17-16,9-16 13 15,0-5-34-15,0 0-1 0,0-3-11 16,17-19-24-16,57-23-106 16,2-7-597-16,0 0-1709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6:34.35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703 276 1435 0,'0'0'332'0,"0"0"-221"15,0 0-66-15,0 0 60 0,0 0 165 16,0 0-148-16,0-11-48 16,0-6 8-16,0-4-21 15,0-3 27-15,-3-2-21 16,-6-4 2-16,-5 4 14 15,-2-3-68-15,-7 2 11 16,-3 4-5-16,-7 5-20 16,-2 2 32-16,-8 12-22 15,-4 4-10-15,-7 0 28 16,-6 29-29-16,-5 15 0 16,-3 15 0-16,1 8 9 15,12 6-2-15,13 5-7 16,11-3 0-16,19 1 18 0,12-3-18 15,0-8-1 1,20-6 1-16,22-18 0 0,13-11-21 16,15-19 3-16,4-11-40 15,5-6 41-15,0-31-50 16,-10-15 43-16,-7-9 13 16,-14-1 11-16,-11-3 21 15,-17 12 33-15,-8 13 8 16,-5 9 80-16,-7 20-54 15,0 5 12-15,0 6-52 16,0 6-48-16,-7 30 30 16,-8 20-30-16,1 11 0 15,5 7 6-15,4-7-6 16,5-5-1-16,0-15-5 16,11-7 6-16,12-19-19 0,6-2-55 15,24-19-147 1,-8 0-238-16,-5-12-453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6:35.56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527 809 1661 0,'0'0'308'0,"0"0"-180"16,0 0 7-16,0 0 74 0,0 0-74 16,0 0-38-16,0 0-34 15,-175-76-62 1,133 76 54-16,-4 0-28 0,4 2-15 16,2 19 14-16,1 0-26 15,7 6 0-15,9-1-1 16,9 6-13-16,11 1 2 15,3 6 2-15,0 1-21 16,23 4 30-16,17-2-42 16,5 0 23-16,8-1 1 15,-1-3-29-15,4 0 48 16,-7-3-28-16,-7-5 22 16,-11-3-10-16,-12-7 16 15,-15 0-5-15,-4-5 5 16,-8 0 48-16,-30 0 52 15,-18 1-50-15,-7-8 4 0,-9-4 43 16,3 1-65-16,4-5-23 16,13 0 4-16,13 0-13 15,16 0 0-15,23-9-89 16,6 1-230-16,28-5-409 0</inkml:trace>
  <inkml:trace contextRef="#ctx0" brushRef="#br0" timeOffset="237">638 984 2051 0,'0'0'326'0,"0"0"-259"0,0 0 34 15,0 0 78-15,0 0-25 16,33 151-128-16,-24-96-26 15,1 1 18-15,-3-3-17 16,-1-10-2-16,-3-7-3 16,0-9-93-16,8-12-79 15,-5-11-374-15,2-4-149 0</inkml:trace>
  <inkml:trace contextRef="#ctx0" brushRef="#br0" timeOffset="375">694 683 2087 0,'0'0'375'0,"0"0"-311"15,0 0-42-15,0 0-22 16,0 0-370-16,0 0-519 0</inkml:trace>
  <inkml:trace contextRef="#ctx0" brushRef="#br0" timeOffset="765">1074 1008 1540 0,'0'0'253'0,"0"0"-109"16,0 0 19-16,0 155 28 0,0-105-8 15,-3 0-116-15,-5-6-48 16,5-11-16-16,-3-9 7 15,-2-13 2-15,5-8 0 16,-3-3-10-16,3-6 49 16,0-24-51-16,3-13 0 15,0-10-9-15,9-6 9 16,25-3-14-16,1 7 14 16,7 3-13-16,5 18 12 15,-4 13 2-15,2 11 10 16,-5 10 25-16,-5 13 22 15,-2 26 31-15,-4 11-65 16,-2 8 8-16,-7 4 54 16,-5 0-48-16,-1-6-20 0,0-7-18 15,-2-13 13 1,-2-9-28-16,3-10-70 0,3-17-208 16,-2 0-297-16,1-26-1322 0</inkml:trace>
  <inkml:trace contextRef="#ctx0" brushRef="#br0" timeOffset="1218">1408 53 1781 0,'0'0'262'0,"0"0"-224"15,0 0-23-15,0 0 82 16,179-47 11-16,-123 47-32 16,-7 0-63-16,-13 11 9 15,-19 9 27-15,-17 10-38 16,0 1 38-16,-33 3 1 16,-10-2-20-16,1-6 30 15,2-5-38-15,14-6 5 16,10-9 4-16,13-2-29 0,3-4-4 15,0 2-7 1,25 2-4-16,15 5 11 0,5 4 2 16,12 2 0-16,-1 9-13 15,-5 0 20-15,-2 5-7 16,-10 4 0-16,-8-5 0 16,-16 2 12-16,-15-6-5 15,0-1 14-15,-18-5 111 16,-26 0-53-16,-8-8-16 15,-7 1-17-15,7-3-40 16,7-2-6-16,14 3-49 16,15 1-305-16,13-2-620 0</inkml:trace>
  <inkml:trace contextRef="#ctx0" brushRef="#br0" timeOffset="1780">2026 1051 1905 0,'0'0'274'16,"0"0"-156"-16,0 0 84 15,0 0 9-15,0 0-51 0,0 0-123 16,0 0-1-16,176-136 35 16,-123 136-31-1,-10 0-3-15,-4 12-10 0,-13 18-26 16,-12 12 28-16,-11 8-29 16,-3 5 0-16,0 2-2 15,-20-5 8-15,3-8-12 16,5-11 5-16,2-12-8 15,7-13-2-15,3-8-17 16,0 0 20-16,0-8 8 16,0-25-65-16,22-15 20 15,15-7-6-15,5-7-19 16,10 4 17-16,1 4-12 16,-7 10 51-16,-7 13 13 15,-10 9 1-15,-9 7 75 0,-10 12 62 16,-7 3-16-16,-3 0 25 15,0 12-71-15,-22 24-1 16,-12 14 4-16,-2 9-43 16,4 0 41-16,12 0-59 15,10-10-11-15,10-5 7 16,10-8-13-16,33-13-7 16,25-14-71-16,67-9-87 15,-15-9-122-15,-4-18-742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6:39.47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40 718 633 0,'0'0'745'16,"0"0"-544"-16,0 0 25 15,0 0-39-15,0 0 90 16,0 0-49-16,0 0-72 16,-39-61-25-16,39 57-11 15,0 2-44-15,0-2 12 16,0-2-68-16,14 1-5 15,17-1-7-15,9 0-7 16,6 6 10-16,1 0-11 0,-5 0 0 16,-7 21-2-16,-8 6 2 15,-14 7-9-15,-13 7-9 16,0 7-6-16,-20 2 18 16,-15-1-37-16,-12-1 18 15,1-10 23-15,7-5-44 16,10-9 37-16,9-13 3 15,11-8-15-15,9-3-6 16,0-6-55-16,20-24-81 16,22-13 4-16,16-7-100 15,7-3 28-15,11 0-67 16,-4 0 187-16,1 2 111 16,-14 8 23-16,-14 4 71 0,-16 14 62 15,-12 2 36 1,-14 15 92-16,-3 5-67 0,0 3-49 15,0 3-9-15,-12 28-97 16,-16 9 3-16,0 13 18 16,-6 5-60-16,11 2 1 15,8-10-21-15,8-3 3 16,7-5 0-16,0-8-6 16,13-8-51-16,27-4-66 15,42-11-82-15,-11-8-97 16,1-3-535-16</inkml:trace>
  <inkml:trace contextRef="#ctx0" brushRef="#br0" timeOffset="420">2001 300 1662 0,'0'0'348'16,"0"0"-205"-16,0 0 102 16,0 0 30-16,0 0-84 15,0 0-94-15,0 0-34 0,-213-118-6 16,145 118 57-16,-11 18-87 15,2 23 4-15,-2 18 22 16,6 11-19-16,11 13 2 16,19 6-18-16,17-1 3 15,20-2 13-15,6-7-33 16,3-8-2-16,34-12 1 16,11-10-6-16,11-10 5 15,13-13-23-15,7-11-30 16,0-9 8-16,-2-6-55 15,-4 0-93-15,-11-6-28 16,-5-20-160-16,-22 2-182 16,-13-2-1207-16</inkml:trace>
  <inkml:trace contextRef="#ctx0" brushRef="#br0" timeOffset="622">1225 665 2273 0,'0'0'307'16,"0"0"-253"-16,0 0 11 16,0 0 77-16,279 4-142 15,-154-4-52-15,-14 0-538 0</inkml:trace>
  <inkml:trace contextRef="#ctx0" brushRef="#br0" timeOffset="1996">2502 131 932 0,'0'0'540'0,"0"0"-381"15,0 0-15-15,0 0 42 0,0 0 24 16,0 0-54-16,0 0-34 16,-3-49-51-16,3 67-42 15,-3 29-15-15,3 26 58 16,-3 22 26-16,-8 17-68 16,2 7 13-16,-7 7-10 15,-1-6-9-15,0-9-3 16,2-7-21-16,1-18 0 15,8-17-6-15,6-17 0 16,0-16 5-16,0-11 1 16,0-10 0-16,9-8-6 15,8-6 17-15,6-1-7 16,7 0 15-16,-1 0-19 0,3 0-29 16,8 0-94-1,19 0-158-15,-6 7-265 0,-8-5-1283 0</inkml:trace>
  <inkml:trace contextRef="#ctx0" brushRef="#br0" timeOffset="2389">2568 0 1540 0,'0'0'217'0,"0"0"-109"0,0 0-52 15,0 0-9-15,246 35-40 16,-151-23-7-16,-10-1-279 0</inkml:trace>
  <inkml:trace contextRef="#ctx0" brushRef="#br0" timeOffset="2774">3284 309 1699 0,'0'0'382'0,"0"0"-251"0,0 0-5 16,0 0 95-16,0 0-15 16,0 0-121-16,-142 177-39 15,105-119-1-15,7 5-5 16,15-1-20-16,15-3-15 15,0-4-4-15,12-9 10 16,30-6-11-16,11-19-40 16,10-19-20-16,-1-2-12 15,-3-17 39-15,-7-30 3 16,-10-10 30-16,-13-10 31 0,-9-7-16 16,-15-1 46-16,-5 8-19 15,0 14-9-15,-28 15-33 16,-4 21-16-16,-4 17-208 15,10 20-365-15,9 13-357 0</inkml:trace>
  <inkml:trace contextRef="#ctx0" brushRef="#br0" timeOffset="2978">3688 845 1605 0,'0'0'301'0,"0"0"-68"16,0 0 19 0,0 0 6-16,0 159-71 0,-30-109-131 15,-2-1-36-15,-4 4-20 16,2-7-160-16,11-15-323 16,14-14-507-16</inkml:trace>
  <inkml:trace contextRef="#ctx0" brushRef="#br0" timeOffset="3221">4012 177 1850 0,'0'0'325'16,"0"0"-213"-16,0 0-26 15,0 0 120-15,0 0-64 16,173 0-90-16,-103 2-9 16,4-2-43-16,5 0 0 15,-10 0-1-15,-7 3-8 16,-17 7-89-16,-14-2-185 16,-19 1-487-16</inkml:trace>
  <inkml:trace contextRef="#ctx0" brushRef="#br0" timeOffset="3454">4215 297 1714 0,'0'0'228'0,"0"0"-153"0,0 0 101 16,0 0 36-16,0 0-61 15,0 0-95-15,0 195-34 16,-3-147 9-16,-7-6-31 16,4 2-116-16,6-1-235 15,0-13-47-15,0-11-1174 0</inkml:trace>
  <inkml:trace contextRef="#ctx0" brushRef="#br0" timeOffset="3630">4425 297 1270 0,'0'0'677'15,"0"0"-551"-15,0 0 34 16,0 0 77-16,0 0-58 16,0 159-127-16,-5-106-40 15,5 6-12-15,0 18-203 16,0-12-325-16,8-11-335 0</inkml:trace>
  <inkml:trace contextRef="#ctx0" brushRef="#br0" timeOffset="3843">4088 1020 1866 0,'0'0'396'0,"0"0"-334"16,0 0 73-16,0 0 45 16,0 0-108-16,173 0-44 15,-111 1-28-15,3 8-89 16,4 9-157-16,-16-3-330 16,-18 2-1173-16</inkml:trace>
  <inkml:trace contextRef="#ctx0" brushRef="#br0" timeOffset="4156">4313 1305 1156 0,'0'0'710'16,"0"0"-628"-16,0 0-46 15,0 0 146-15,0 0-12 16,0 0-70-16,0 0 1 15,101 74-14-15,-81-45 36 16,-3 6 20-16,-17 6-55 16,0 6 6-16,-6 4-46 0,-31-2-15 15,1-1 18-15,-4-8-33 16,11-6-10-16,10-7-8 16,5-10 6-16,14-6-5 15,0-1-1-15,0-10-22 16,36 0-37-16,21 0-96 15,60-25-159-15,-10-2-293 16,-5-7-844-16</inkml:trace>
  <inkml:trace contextRef="#ctx0" brushRef="#br0" timeOffset="4689">4853 182 1270 0,'0'0'592'16,"0"0"-442"-16,0 0-67 16,0 0 75-16,0 0-10 15,0 0-74-15,0 0-46 16,56-44-16-16,-36 44 18 0,-5 0 37 16,5 0-13-16,-3 2 1 15,-4 17-7-15,-3 10 7 16,-3 13-1-16,-7 16-31 15,0 19 30-15,0 20 20 16,0 40-36 0,-14 28 8-16,1-4-24 0,7-17 26 15,0-21 7-15,6-21-38 16,0 6-4-16,0 7-1 16,0-12 5-16,0-10-13 15,0-9-1-15,-5-10 13 16,-7-15 37-16,-11-10-25 0,-10-10-12 15,-19-7 10-15,-10-6-14 16,-8-5-22-16,2-3-2 16,-7-10-77-16,19-1-209 15,10-7-1164-15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8:56.95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0 284 1868 0,'0'0'371'0,"0"0"-260"16,0 0-69-16,0 0 148 15,199-4-29-15,-120-5-90 16,10 1-18-16,12 2-53 15,10 0 0-15,5 0 21 0,-3 0-21 16,-5 3 0 0,-12-1 20-16,-17 1-19 0,-21 3 45 15,-19 0-28-15,-12 0 9 16,-17 0 34-16,-10-1-10 16,0-6 45-16,0-3-3 15,-10-13-58-15,-14 0 18 16,-5-7-32-16,0-3-8 15,-1 5 31-15,1 4-43 16,9 3 11-16,4 8 14 16,7 4-25-16,6 5 28 15,3 1-29-15,0 3 0 16,0 0-11-16,3 3 10 16,26 14-13-16,7 7 13 0,10 4 2 15,5-6 3-15,-1 2-4 16,-1-1 0-1,-7 1 12-15,-8-3-12 0,-14-7-9 16,-14 5 9-16,-6-2 0 16,-17 4 36-16,-32 6-36 15,-13 1 1-15,-11 5-2 16,8-3-44-16,3-4-131 16,24-7-492-16,10-11-990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6:45.33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589 226 1335 0,'0'0'205'0,"0"0"-64"16,0 0-10-16,0 0 31 15,0 0 108-15,0 0-83 0,3-102-1 16,-10 91-60-1,-15 1-20-15,-12 8 48 0,-11 2-79 16,-11 8-29-16,-16 38-13 16,-7 29-4-16,-3 22 49 15,5 24-63-15,18 9-15 16,16 3 56-16,29-4-54 16,14-12-3-16,26-13 1 15,39-19 0-15,22-22-16 16,13-28-39-16,13-30-50 15,1-8 61-15,-7-51-56 16,-8-30 55-16,-20-45 36 16,-33-45 9-16,-46-44 114 0,-23 14-27 15,-53 41-6 1,-3 56 14-16,4 44-69 0,-7 17 14 16,-6 46-40-16,12 0-113 15,31 32-546-15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6:46.36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410 489 1483 0,'0'0'278'16,"0"0"-180"-16,0 0-1 15,0 0 82-15,0 0-48 16,0 0-43-16,0 0-34 16,-178-50-33-16,129 81 68 15,4 3-34-15,-1 15-25 16,10 12 51-16,7 8-50 16,9 11-13-16,13 2-9 15,7 4-2-15,0-3-1 16,27-10-6-16,19-14 0 15,13-18-18-15,9-17 3 0,7-24-61 16,4 0 5-16,-11-42 11 16,-9-16 50-16,-16-20-5 15,-21-6 15-15,-19-11 97 16,-3 2 7 0,-22 5-25-16,-24 7-25 0,1 19-36 15,2 21-18-15,26 34-41 16,11 7-282-16,6 5-501 0</inkml:trace>
  <inkml:trace contextRef="#ctx0" brushRef="#br0" timeOffset="1222">976 70 1943 0,'0'0'389'0,"0"0"-272"16,0 0-72-16,0 0 120 15,-39 207 14-15,25-110-118 16,5 9-31-16,-2 1-30 16,5-2 7-16,6-2 4 15,0-7-11-15,0-10-2 16,0-8-13-16,0-11-12 15,0-17-43-15,3-11 0 0,17-22 25 16,6-17 21-16,7-2-47 16,16-44 10-16,10-19 1 15,12-19-36-15,19-19-12 16,15-15 24-16,6-5 7 16,0-8 21-16,-7 14 15 15,-19 11 41-15,-25 17 42 16,-27 19 36-16,-24 17 36 15,-9 8 28-15,-14 16-9 16,-23 6 33-16,-14 8-88 16,-8 11 43-16,-3 4-42 15,1 15-24-15,2 32 4 16,6 18-23-16,10 20-35 0,11 16 27 16,10 7-28-1,5 9 0-15,9 0-1 16,5-5 2-16,3-4-12 0,0-11 1 15,0-11-44-15,0-17 16 16,0-23-60-16,0-16-7 16,0-18 51-16,0-12 33 15,0-9 10-15,0-35 11 16,14-16 0-16,9-5-17 16,10-2 14-16,5 2-2 15,9 9 4-15,8 12 2 16,1 12 1-16,-4 19-1 15,1 13 9-15,-8 0 33 16,-8 36-37-16,-11 14 4 0,-7 11-2 16,-10 4 47-16,-4 4-7 15,1-4-42-15,0-7-6 16,5-7 0-16,12-13-6 16,5-11-55-16,15-22-8 15,10-5 3-15,6-11-26 16,2-36-52-16,1-13 43 15,-2-8 7-15,-7-5 45 16,-14 6 33-16,-10 2 16 16,-12 9 22-16,-17 5 104 15,0 11 17-15,-3 7-11 16,-28 6 4-16,-8 10-46 16,-4 8-4-16,1 9-32 0,-4 0-20 15,7 32 26 1,10 9-60-16,9 10 2 0,10 8-1 15,10 2 0-15,0 2-2 16,16-3-10-16,18-3-52 16,11-7 2-16,7-10-104 15,10-9-12-15,8-14 114 16,1-13 11-16,-2-4-108 16,-7-18 18-16,-9-29-7 15,-10-9 111-15,-11-6-3 16,-8 0 41-16,-15 14 41 15,-3 12 85-15,-3 24 35 16,-3 12-18-16,0 0-108 0,5 28 40 16,-2 20-57-1,6 6-18-15,1 0 15 0,0-1-15 16,0-5-32-16,-1-13-20 16,-3-12 24-16,-1-14 16 15,-5-9 13-15,0-6-1 16,0-32 46-16,-5-18-20 15,-7-12 35-15,2-5-13 16,7-4 0-16,3 6 55 16,0 15-52-16,6 10-11 15,24 13 6-15,16 14-46 16,13 13-10-16,6 6-90 16,37 25-130-16,-20 8-251 15,-11 1-402-15</inkml:trace>
  <inkml:trace contextRef="#ctx0" brushRef="#br0" timeOffset="1709">3458 713 1572 0,'0'0'283'0,"0"0"-195"15,0 0 14-15,0 0 72 16,12 173 23-16,2-110-154 16,5 2-34-16,7 0 20 0,5-6-29 15,0-10 0-15,6-10 0 16,-1-16-24-16,-1-23-19 16,5 0-93-16,-1-29 13 15,1-28 61-15,-4-10 8 16,-7-4 33-16,-6 2 21 15,-10 6 125-15,-10 19 107 16,-3 15-48-16,0 19 49 16,0 10-76-16,0 3-118 15,0 38-17-15,10 15 3 16,3 11-24-16,7 11 25 16,12-1-26-16,7-4 0 15,12-11 3-15,0-13-3 0,2-19-15 16,-4-18-27-1,-10-12-34-15,-2-12 61 0,-5-35-26 16,-2-24 41-16,-4-14 15 16,-3-9 8-16,-7-4 8 15,0 10-31-15,-6 20-21 16,10 25-115-16,-3 19-367 16,-2 15-254-16</inkml:trace>
  <inkml:trace contextRef="#ctx0" brushRef="#br0" timeOffset="1902">4721 826 1744 0,'0'0'303'0,"0"0"-188"16,0 0 125-16,0 0-1 15,0 205-109-15,0-140-107 16,0 0-8-16,0 0-15 15,23-1-86-15,-3-17-230 16,-3-16-259-16</inkml:trace>
  <inkml:trace contextRef="#ctx0" brushRef="#br0" timeOffset="2127">4815 365 2172 0,'0'0'362'16,"0"0"-306"-16,0 0-5 16,0 0-51-16,0 0 0 47,0 0-379-47,0 0-572 0</inkml:trace>
  <inkml:trace contextRef="#ctx0" brushRef="#br0" timeOffset="2402">5219 710 1825 0,'0'0'567'0,"0"0"-344"16,0 0 3-16,0 0-12 0,0 0-145 15,0 0-69-15,-194-33 15 16,165 63-15-16,6 9 0 15,13 1-24-15,10 7-36 16,0 4 38-16,27-4-39 16,8-1-4-16,15-1 58 15,2-4-29-15,4 0 36 16,-4-2 0-16,-13-4 0 16,-8 1 40-16,-22-7-25 15,-9-2-15-15,-14-4 52 16,-35-6-43-16,-7-1-9 0,-5-7-70 15,2-9-145 1,20 0-265-16,16 0-449 0</inkml:trace>
  <inkml:trace contextRef="#ctx0" brushRef="#br0" timeOffset="2737">5549 967 2039 0,'0'0'278'16,"0"0"-182"-16,0 0 9 0,0 0 47 15,207 26-52 1,-148-26-76-16,-3 0 13 0,-7-25-37 16,-7-6 0-16,-13-13 11 15,-15-6-11-15,-14-3 24 16,0-4 74-16,-34 11-11 15,-17 10 34-15,-15 21-68 16,-7 15 11-16,-4 30 45 16,7 35-44-16,15 17-4 15,22 8-8-15,30 5-26 16,3-3 27-16,52-15-54 16,60-12-50-16,70-27-50 15,67-35-197-15,-32-3-563 16,-37-12-1344-16</inkml:trace>
  <inkml:trace contextRef="#ctx0" brushRef="#br0" timeOffset="3467">776 474 1905 0,'0'0'566'0,"0"0"-505"15,0 0 43-15,0 0 45 16,0 0-91-16,354-35-58 16,-148 20-149-16,1-3-884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6:55.32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570 214 1847 0,'0'0'394'16,"0"0"-300"-16,0 0 86 0,0 0 118 15,-68-155-113-15,29 125-50 16,-7 8-86-16,-7 16 1 16,-6 6 46-16,-4 18-70 15,-5 39-6-15,3 13-13 16,9 13 1-16,21 9 19 15,18-10-27-15,17-6 0 16,9-12-18-16,44-18-30 16,16-20-72-16,9-20-54 15,5-6-95-15,-6-41 43 16,-10-15 70-16,-22-7 146 16,-16 1 10-16,-15 12 123 0,-14 13 72 15,0 21 48-15,0 16-62 16,-17 3-43-16,-3 42-80 15,4 16-17-15,7 10 50 16,9 0-67-16,0-3-10 16,19-12-14-16,21-12-5 15,5-13 5-15,7-12-84 16,21-19-148-16,-14 0-359 16,-10-27-658-16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6:53.3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745 716 1972 0,'0'0'195'16,"0"0"-57"-16,0 0 1 15,0 0 8-15,0 0 90 0,0 0-63 16,-37-71-92 0,37 71-6-16,-3 0-76 0,3 36 0 15,-3 21 66-15,-1 18-33 16,-2 15-7-16,-4 9-26 16,-3-5 6-16,4-6 7 15,-2-11-13-15,2-12 0 16,4-6-19-16,2-11-37 15,3-8-100-15,0-7-202 16,0-9-301-16,0-19-543 0</inkml:trace>
  <inkml:trace contextRef="#ctx0" brushRef="#br0" timeOffset="227">0 636 2268 0,'0'0'377'0,"0"0"-244"15,0 0-133-15,0 0 34 16,0 0 68-16,0 0-5 16,233-5-1-16,-78-5-96 15,-5 5 1-15,10 1-16 16,63 4 11-16,-62 0-258 15,-14 15-500-15</inkml:trace>
  <inkml:trace contextRef="#ctx0" brushRef="#br0" timeOffset="475">1635 1098 2074 0,'0'0'347'16,"0"0"-233"-16,0 0-74 15,-29 186 139-15,21-116-31 16,8-10-100-16,0-1-6 16,0-8-42-16,0-12-17 15,11-14-1-15,1-7-134 16,8-18-112-16,-1-9-196 0,-5-17-218 0</inkml:trace>
  <inkml:trace contextRef="#ctx0" brushRef="#br0" timeOffset="601">1553 618 1751 0,'0'0'248'0,"0"0"-248"16,0 0-198-16,0 0-209 15,0 0-967-15</inkml:trace>
  <inkml:trace contextRef="#ctx0" brushRef="#br0" timeOffset="1117">2048 1196 1154 0,'0'0'599'0,"0"0"-482"16,0 0-45-16,9 194 126 15,-6-147-49-15,0-5-84 16,0-12-19-16,-3-13-46 16,4-11 2-16,-4-6 14 15,0 0 5-15,0-21-5 16,0-17-16-16,4-8-27 16,15-9 26-16,7 0-34 15,14-1-8-15,8 10 23 16,5 7 20-16,-1 15-22 15,-3 12 43-15,-5 12-21 16,-9 6 59-16,-10 26 33 0,-11 9-23 16,-8 4-10-16,-6-2 17 15,0-3-11-15,0-12-65 16,-15-9 0-16,-2-11 25 16,0-8-8-16,4 0-6 15,4-14-11-15,9-25-5 16,0-13-2-16,6-8-35 15,27-7 8-15,13 4 34 16,7 11 0-16,2 13 3 16,4 16 6-16,3 14 21 15,3 9 68-15,-2 12-43 16,-12 32 34-16,-4 12 15 16,-12 11-35-16,-12 4-18 0,-9 1-33 15,-4-3-17-15,-10-7 17 16,3-8-18-16,0-10-64 15,4-14-98-15,-1-12-304 16,-2-17-117-16</inkml:trace>
  <inkml:trace contextRef="#ctx0" brushRef="#br0" timeOffset="1325">1958 0 2808 0,'0'0'88'15,"0"0"-88"-15,0 0-28 16,0 0 28-16,314 122-21 16,-175-62-30-16,-15 3-716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7:00.22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0 827 2328 0,'0'0'65'0,"0"0"-65"15,0 0 0-15,184-173 86 16,-122 95-35-16,0-8-33 16,-7-16-1-16,-5 3 24 15,-15 4 105-15,-9 12-5 16,-12 22-7-16,-8 23 32 15,-2 26-61-15,-4 12-17 16,0 38-49-16,0 41-6 16,-10 30 54-16,-4 17-51 15,-1 5-21-15,7 2 18 16,2-10-24-16,6-13-18 16,0-14 0-16,0-13-101 15,11-3-95-15,4-24-489 0,-1-21-1366 16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7:02.26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3186 0,'0'0'452'15,"0"0"-452"-15,0 0-57 16,0 0-7-16,0 0-509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7:00.77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119 374 2280 0,'0'0'514'0,"0"0"-494"0,0 0-14 16,0 0 131-16,0 0 91 16,-37 177-59-16,25-77-130 15,1 12-5-15,2-3 55 16,2-6-71-16,1-12 6 15,-1-11-24-15,4-11 6 16,-4-20-5-16,4-16-1 16,0-22-49-16,0-11 47 15,0-3-26-15,-2-44-14 16,5-17-14-16,0-23 3 16,0-36 52-16,0-42-39 15,8-35 40-15,4 11-6 16,2 42 6-16,-4 52-1 0,5 40 1 15,5 8 0 1,6 5 57-16,10 13-57 0,7 17 6 16,7 12 30-16,8 8-35 15,7 25 18-15,5 11-19 16,-5 9 2-16,-6 5 14 16,-16 5-16-16,-20 2 0 15,-23 2 13-15,-8 4-13 16,-50-2-2-16,-24-8-8 15,-13-5-41-15,-7-15 36 16,17-14-105-16,14-27-109 16,25 0-369-16,26-15-1449 0</inkml:trace>
  <inkml:trace contextRef="#ctx0" brushRef="#br0" timeOffset="555">1002 203 2600 0,'0'0'318'0,"0"0"-204"15,0 0-98-15,0 0 33 0,-36 180 134 16,27-68-77-1,1 12-11-15,5 6-71 0,3-7-23 16,0-11 68-16,0-15-68 16,0-17 10-16,0-22-11 15,0-16 0-15,0-19-15 16,0-19 9-16,0-4-19 16,-9-24 19-16,-5-25-47 15,5-20 25-15,-1-17 1 16,7-14 4-16,3-12 4 15,0-11 4-15,0-7 15 16,0 2 6-16,10 14-6 16,10 17-1-16,9 29 1 15,4 27 0-15,10 24 21 16,2 17-21-16,10 9 0 0,4 38 29 16,4 11-17-16,-4 19 4 15,-11 2-9-15,-2 10-6 16,-16 0 29-16,-10-3-30 15,-14-1 0-15,-6-6 18 16,-14-8-16-16,-31-4 13 16,-14-10-15-16,-10-14 0 15,-5-7-9-15,1-13 6 16,5-8-48-16,8-9-23 16,15-6-101-16,16 0-184 15,15-2-397-15</inkml:trace>
  <inkml:trace contextRef="#ctx0" brushRef="#br0" timeOffset="1073">2037 256 2479 0,'0'0'468'0,"0"0"-439"16,0 0 16-16,0 0 7 15,0 0 150-15,-23 186-79 16,14-77-54-16,-5 12-36 16,5-3 27-16,-2-7-30 15,8-13-8-15,0-14 5 0,3-14-27 16,0-15-4-16,0-16-2 15,0-19 2-15,0-11 3 16,0-9-26-16,0-12 16 16,0-29-2-16,0-19-52 15,0-20 2-15,3-16 0 16,3-37-16-16,-3-36 42 16,5 12-7-16,-5 19 35 15,0 25-1-15,3 44 20 16,5 8-2-16,1 11 44 15,8 21-20-15,7 18 14 16,8 11-30-16,7 0 2 0,15 0 29 16,5 19-41-16,6-1-6 15,5-3 0-15,-1 0 6 16,-4-6-20-16,-9-3-1 16,-10-4-33-16,-10 2 1 15,-11 4-136-15,-16-2-332 16,-12-3-269-16</inkml:trace>
  <inkml:trace contextRef="#ctx0" brushRef="#br0" timeOffset="1286">2011 719 2426 0,'0'0'448'0,"0"0"-432"16,0 0-12-16,0 0 92 16,212-12 34-16,-143 9-80 15,4 3-50-15,24 0-48 16,-15 18-259-16,-17-3-512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6:59.32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1010 2581 0,'0'0'112'0,"0"0"-112"15,0 0-52-15,215-67 52 16,-113 14 43-16,9-15-43 15,4-11-39-15,-7-10-37 16,-20-8 41-16,-22-7 35 16,-27 5-8-16,-22 5 17 15,-17 6-9-15,0 14 100 16,-23 18 3-16,-16 20 25 16,-15 24-11-16,-8 12-43 15,-3 48 63-15,-7 58-91 16,7 48 4-16,12 1 33 15,17-8-56-15,23-24 5 16,13-28-23-16,0 5 1 0,3 3 5 16,26-14-15-16,14-21-40 15,10-18-10-15,15-23-117 16,48-27-183-16,-22 0-429 16,-6-18-550-16</inkml:trace>
  <inkml:trace contextRef="#ctx0" brushRef="#br0" timeOffset="334">1345 775 2045 0,'0'0'542'16,"0"0"-323"-16,0 0 33 16,0 0-45-16,-212-9-39 0,149 42-134 15,10 8-10 1,14 6 41-16,16 1-49 0,23 0-16 15,0-2-1-15,23-9-26 16,27-3 15-16,5-14-125 16,7-13-44-16,-3-7 40 15,-6-4-28-15,-10-25 81 16,-14-3 54-16,-10 1 34 16,-10 8 84-16,-4 6 43 15,-5 15 27-15,0 2-18 16,0 0-78-16,0 12-28 15,0 18-30-15,9 4-7 16,8 1-5-16,19 5-181 16,-1-10-317-16,-4-6-277 0</inkml:trace>
  <inkml:trace contextRef="#ctx0" brushRef="#br0" timeOffset="513">1227 203 2576 0,'0'0'328'0,"0"0"-328"16,0 0 0-16,0 0-14 16,252 80 14-16,-147-44-322 0,-7-7-1247 15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7:04.67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2780 0,'0'0'344'0,"0"0"-344"16,0 0-215-16,0 0 33 15,0 0-295-15,0 0-1640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7:04.79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3 172 2836 0,'0'0'530'0,"0"0"-405"0,0 0-86 16,0 0-39-16,0 0-54 15,-3-172-1228-15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9:02.89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1960 0,'0'0'367'0,"0"0"-283"15,0 0-45-15,0 0 206 16,0 0-140-16,0 0-91 15,0 0-14-15,0 0-223 16,0 0-361-16,0 0-1066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7:03.41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1006 277 1633 0,'0'0'238'0,"0"0"-110"16,0 0-5-16,0 0 7 16,0 0 39-16,-210-154-65 15,134 140-37-15,-9 8 6 16,3 6-3-16,-3 3-21 16,6 31 11-16,8 23-48 15,11 12 23-15,21 13-35 0,19 6-4 16,20 3-2-1,11 7 6-15,40-2 0 0,15 0 0 16,10-10 0-16,9-6-15 16,-6-3 6-16,-8-9 9 15,-12-6 4-15,-25-3-3 16,-25-1 5-16,-9-2 5 16,-53-3 2-16,-28-5 38 15,-21-6-51-15,-5-10 15 16,-6-14 12-16,16-16-21 15,15-2 6-15,20 0-5 16,25-26-7-16,31-6-72 16,46-31-207-16,28 7-304 15,14 1-540-15</inkml:trace>
  <inkml:trace contextRef="#ctx0" brushRef="#br0" timeOffset="613">981 1060 2045 0,'0'0'338'0,"0"0"-270"16,0 0 42-16,-77 163 100 15,66-102-76-15,11-2-56 16,11 0-76-16,38-9 10 16,19-9-12-16,8-15-18 15,6-11-8-15,-3-15 8 16,-11 0-29-16,-16-34-1 0,-19-21 31 15,-27-15 17 1,-6-11 19-16,-29-5-10 0,-30 1 26 16,-12 16-4-16,-5 16-21 15,7 20 50-15,13 23-36 16,17 10-10-16,19 0-5 16,20 1-9-16,0 23-12 15,23 6 1-15,30-3-40 16,12-1 12-16,11-7-32 15,12-15 2-15,3-4-4 16,5 0-64-16,4-20 2 16,5-20-6-16,4-21 99 15,-1-10 29-15,-10-14 13 0,-16-6 0 16,-20-3 62 0,-20-3 47-16,-22 3-42 0,-17 0 5 15,-3 5 3-15,-6 9 54 16,-27 10-23-16,-5 17-14 15,-9 20 35-15,-5 18-41 16,-1 15-14-16,-5 39-24 16,2 37-23-16,-6 54 54 15,2 47-73-15,15 38-4 16,13 3 53-16,24-38-34 16,8-48 3-16,0-49-18 15,23-13 2-15,14-2 4 16,14-4-12-16,16-3-20 15,4-30 19-15,8-13-111 16,23-18-78-16,-24 0-268 0,-16 0-356 16</inkml:trace>
  <inkml:trace contextRef="#ctx0" brushRef="#br0" timeOffset="1066">6 2109 2078 0,'0'0'510'16,"0"0"-382"-16,0 0 16 15,0 0 68-15,0 0-41 16,0 0-104-16,0 0-4 16,40-8-57-16,39 8 22 15,29-6 49-15,51-4-35 16,51-1-5-16,55-2-13 16,27 3-16-16,-11 1 41 15,-21 5-49-15,-42-2 0 16,-44 6 28-16,-47-2-27 15,-37 2-2-15,-25 0 0 0,-7 0 1 16,-5 0 2 0,-11 0-2-16,-22 0 0 0,-14 0 33 15,-6-4 13-15,0-1 2 16,0-1-48-16,-16-4-7 16,0 0 6-16,3 1-122 15,13-6-42-15,0 3-134 16,0-3-632-16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9:10.65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0 583 1785 0,'0'0'366'16,"0"0"-255"0,0 0-15-16,0 0 109 0,0 0 20 15,0 0-134-15,-8 3-57 16,8-3 61-16,0 0-31 15,0 0-19-15,0 0-6 16,0 0-33-16,11-11 47 16,15-13-53-16,10-9 0 15,7-8 18-15,5-6-18 16,5-5-7-16,-7-2 6 16,-7 1 1-16,-10 3-8 15,-6 4 8-15,-6 1 0 0,-4 4 38 16,-6 8-5-16,-4 7 10 15,-3 11 2-15,0 3-8 16,0 9 53-16,0 3-87 16,0 0 5-16,0 12 41 15,0 26-49-15,0 18 0 16,0 17 3-16,0 13 12 16,-3 8 12-16,3-1-27 15,0-3 0-15,-4-7-1 16,1-7 1-16,-4-11-2 15,1-9-14-15,3-7-43 16,0-6 10-16,3-2-146 16,0-12-302-16,0-10-207 0</inkml:trace>
  <inkml:trace contextRef="#ctx0" brushRef="#br0" timeOffset="428">88 1028 1979 0,'0'0'321'15,"0"0"-192"-15,0 0 86 0,0 0 63 16,0 0-109-1,0 0-99-15,0 0 25 0,-6 0-49 16,6 0 11-16,0 0 1 16,0 0-40-16,0 0 26 15,20 0-1-15,5 0-11 16,12 0 20-16,5 0-46 16,7 0-6-16,13 0 23 15,7-6-14-15,10-1-2 16,0 3-7-16,-2 0 0 15,-1 2 23-15,-11 0-23 16,-12 2-1-16,-18 0-11 16,-12 0 24-16,-12 0-6 15,-11 0-6-15,0 0-6 0,-8 4-15 16,-15 4-58-16,1-8-112 16,6 0-337-16,6 0-557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6:55.85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544 487 2085 0,'0'0'322'16,"0"0"-246"-16,0 0-68 16,0 0 127-16,-190-24-86 15,137 41-49-15,7 21-34 16,13 10-18-16,21 8 28 16,12-1 22-16,0 4-27 15,34-3 18-15,14-9-5 16,3-2 16-16,5-7-6 15,-1-4 6-15,-5-7 0 0,-15 0 51 16,-15-2 12 0,-20-4 44-16,0 2-36 0,-40-2 46 15,-25-1-9-15,-17-3-73 16,-6-2-20-16,3-2-15 16,6-5-15-16,24-5-40 15,29-3-211-15,19-11-345 16,7-17-1277-16</inkml:trace>
  <inkml:trace contextRef="#ctx0" brushRef="#br0" timeOffset="260">1103 0 2421 0,'0'0'360'0,"0"0"-338"16,0 0 38-16,-23 191 130 16,0-88-9-16,-6 14-64 15,-1 5-74-15,-7 5-11 16,-1-7-14-16,-4-5-9 16,-1-8 21-16,-4-9-30 15,12-12-47-15,5-5-43 16,30-11-178-16,0-22-379 15,0-22-214-15</inkml:trace>
  <inkml:trace contextRef="#ctx0" brushRef="#br0" timeOffset="555">1757 683 2134 0,'0'0'516'0,"0"0"-461"15,0 0 53-15,0 0 162 16,0 0-49-16,0 0-96 16,-225-113-105-16,155 165 10 15,8 15 39-15,14 13-6 16,19 2 0-16,18 0-38 15,11-1-11-15,23-8 7 0,36-11-21 16,32-18-15 0,96-32-63-16,-20-12-186 0,-9-3-761 0</inkml:trace>
  <inkml:trace contextRef="#ctx0" brushRef="#br0" timeOffset="2879">4805 672 1189 0,'0'0'544'16,"0"0"-440"-1,0 0-16-15,0 0 123 0,0 0 48 16,0 0-45-16,31-127-106 16,-28 100-3-16,-3-4 1 15,0-3-49-15,-7 3 25 16,-23-5-63-16,-6 7-17 16,-10-1 41-16,-3 12-34 15,-4 9-6-15,2 9 26 16,2 21-16-16,-7 64 43 15,3 61-41-15,15 56 4 16,13 25 48-16,22-13-55 16,3-24 2-16,0-51-2 15,0-37-5-15,8-22 17 16,-8-18-24-16,0 2 0 0,0 1 15 16,0-3-15-1,0-16-7-15,0-12-31 0,0-26-125 16,0-8-185-16,-5 0-462 0</inkml:trace>
  <inkml:trace contextRef="#ctx0" brushRef="#br0" timeOffset="3049">4040 1149 2302 0,'0'0'343'16,"0"0"-170"-16,0 0-164 15,0 0 91-15,0 0 53 0,235 0-153 16,-62 0-3-16,-22-15-317 16,-16-4-783-16</inkml:trace>
  <inkml:trace contextRef="#ctx0" brushRef="#br0" timeOffset="135655">91 3966 2254 0,'0'0'457'15,"0"0"-338"-15,0 0 129 16,0 0-60-16,0 0-40 16,0 0-138-16,0 0-2 15,85-20 44-15,-23 14-41 16,7-1-11-16,10 1 2 0,0 3 11 16,-5 1 5-16,-9 2-18 15,-14 0 0-15,-15 0-24 16,-18 0 17-16,-10 0-88 15,-8 18-132-15,-8 2-325 16,-10-3-282-16</inkml:trace>
  <inkml:trace contextRef="#ctx0" brushRef="#br0" timeOffset="135906">0 4502 217 0,'0'0'2316'0,"0"0"-1964"0,0 0-280 15,0 0 31-15,0 0 84 16,0 0-60-16,0 0-20 16,150 0-82-16,-68-11 7 15,6-2 6-15,1 4-37 16,-1 5-2-16,1 4-8 15,22 0-121-15,-20 0-368 16,-18 0-942-16</inkml:trace>
  <inkml:trace contextRef="#ctx0" brushRef="#br0" timeOffset="136966">3408 3172 1370 0,'0'0'365'15,"0"0"-209"-15,0 0 41 16,0 0 26-16,0 0-19 15,0 0-67-15,0 0-29 16,-65-94 20-16,42 86-56 16,-4 2 7-16,-2 6-18 15,-8 0-52-15,-2 0 29 16,-4 26-33-16,-2 13-4 16,-1 17 16-16,4 13-1 15,-1 21-16-15,7 13 5 16,7 15 4-16,6 5 18 0,9 7-27 15,11 3 1-15,3 0 31 16,0-1-32-16,0-2 0 16,20-3-2-16,0-7 13 15,-1-8-13-15,-2-4 2 16,-8-9 0-16,-6-11 0 16,-3-11 6-16,0-7-6 15,-16-11 14-15,-10-9-14 16,-6-7 62-16,-2-9-54 15,-5-8-7-15,3-9 47 16,-2-1-42-16,-2-10 2 0,1-4-7 16,2 2 8-1,1-4 15-15,10 0-24 0,6 0-94 16,17 0-44-16,3 0-381 16,0-9-638-16</inkml:trace>
  <inkml:trace contextRef="#ctx0" brushRef="#br0" timeOffset="139684">3496 5551 1979 0,'0'0'319'0,"0"0"-206"15,0 0-20-15,0 0 82 0,0 0 62 16,0 0-117-16,-102-49-61 16,66 49 43-16,-7 0-55 15,-2 3-1-15,-4 26 11 16,1 15-33-16,-3 18 45 15,6 12-47-15,8 10 1 16,15 8 34-16,13-4-36 16,9-2-20-16,12-11 1 15,38-10 11-15,12-13-4 16,12-20-9-16,15-21-25 16,0-11 25-16,-4-14-16 15,-10-36-4-15,-16-18 19 0,-20-14 1 16,-22-11 26-16,-17-1-11 15,-3 3-8-15,-33 6 23 16,-10 14-30-16,7 15-12 16,16-3-97-16,12 18-469 15,11-4-2101-15</inkml:trace>
  <inkml:trace contextRef="#ctx0" brushRef="#br0" timeOffset="140370">3640 2470 1827 0,'0'0'508'0,"0"0"-416"15,0 0 31-15,0 0 38 16,0 0-13-16,0 0-14 16,0 0-87-16,142-13-34 15,-65 13-3-15,8 0-1 16,0 0 9-16,-3 0-18 16,-9 0-62-16,-14 3-79 15,-27 9-162-15,-12-1-282 16,-20-4-701-16</inkml:trace>
  <inkml:trace contextRef="#ctx0" brushRef="#br0" timeOffset="140572">3853 2460 1048 0,'0'0'887'0,"0"0"-724"15,0 0-62-15,0 0 106 16,0 0-3-16,-33 170-44 15,26-108-114-15,1 3-22 16,3-4-2-16,-1-6-22 16,4-8-2-16,0-11-110 15,4-16-144-15,16-12-123 16,3-8-379-16</inkml:trace>
  <inkml:trace contextRef="#ctx0" brushRef="#br0" timeOffset="140775">4072 2472 1637 0,'0'0'397'0,"0"0"-145"0,0 0-45 15,0 0 23-15,0 0-76 16,0 0-7-16,0 0-65 16,0 141-70-16,0-80 21 15,0-1-33-15,0 2-31 16,0-3-63-16,0 9-215 15,0-15-302-15,0-15-376 0</inkml:trace>
  <inkml:trace contextRef="#ctx0" brushRef="#br0" timeOffset="141068">4652 2336 2105 0,'0'0'469'0,"0"0"-425"0,0 0 125 16,0 0 44-1,0 0-109-15,-82 219-23 0,59-140-60 16,0 3-9-16,3 1-3 15,1-7 2-15,2-5-5 16,0-9-6-16,5-9-41 16,2-8-22-16,-3-10-212 15,3-12-458-15,4-8-1284 0</inkml:trace>
  <inkml:trace contextRef="#ctx0" brushRef="#br0" timeOffset="141692">5018 2448 1452 0,'0'0'351'16,"0"0"-148"-16,0 0 6 0,0 0 28 16,0 0-32-1,0 0-108-15,0 0-52 0,16-32-26 16,21 26-10-16,5 4 30 15,1 2-39-15,-4 0 1 16,-7 8 32-16,-9 18 0 16,-9 11 31-16,-14 6 2 15,-3 10 1-15,-40 9 13 16,-10 3-55-16,-9 1-4 16,0-3 14-16,4-7-25 15,8-12 20-15,15-10-13 16,12-11-16-16,9-12 14 15,8-5-14-15,2-3-1 16,4 0 0-16,0-3 4 0,0 3-4 16,24 0 0-16,2 3 1 15,6 1 11-15,4-3-12 16,4 3 0-16,2-1-6 16,10-2 13-16,4 3-8 15,6-4 1-15,1 0 0 16,-1-3 33-16,-3 0-33 15,-13 0 1-15,-10 0 1 16,-13 0 10-16,-17 0 0 16,-6 0-12-16,-3 3-74 15,-26 8-159-15,-4-1-804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9:44.71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598 996 677 0,'0'0'1828'15,"0"0"-1530"-15,0 0-174 16,0 0 26-16,-179-130 60 16,114 127-98-16,-8 3-91 15,-1 36 10-15,8 20 14 16,7 13-19-16,16 12-2 16,18 4-24-16,14-2 0 15,11-10 0-15,20-8-16 16,28-18-12-16,15-20-43 15,10-23-35-15,9-4-11 16,0-44-52-16,-8-19 18 16,-1-25 23-16,-5-37 56 15,-9-48 71-15,-7-46 2 0,-16-16 32 16,-23 15 59 0,-13 57-2-16,0 69 22 0,0 41 18 15,0 41-7-15,-9 12 43 16,-8 35-89-16,-3 80-53 15,0 66 63-15,11 24-38 16,9 5-8-16,0-49-10 16,0-48-30-16,0-22 43 15,3-15-44-15,3 6 0 16,2 8-15-16,-2-4-55 16,-3-10-98-16,0-22-302 15,0-17-413-15,2-22-1158 0</inkml:trace>
  <inkml:trace contextRef="#ctx0" brushRef="#br0" timeOffset="398">969 1007 1906 0,'0'0'394'0,"0"0"-171"16,0 0-4-16,0 0 30 15,0 0-30-15,187-56-123 16,-145 69-71-16,-5 26 50 15,-22 10-54-15,-11 13 7 16,-4 5-1-16,-16 1-21 16,-21-3 26-16,-2-9-32 15,4-15-18-15,4-15-2 0,19-13-20 16,8-13-22-16,4 0 1 16,20-39-95-16,30-17 77 15,12-11-71-15,9-11-17 16,1 9 91-16,-10 4 38 15,-15 18 38-15,-18 14 132 16,-15 18 85-16,-14 15 69 16,-5 0-144-16,-33 41-79 15,-15 22 54-15,-6 12-46 16,7 8 4-16,16-3-14 16,26-12-59-16,10-14 26 15,58-10-28-15,67-27-64 0,107-17 28 16,-18-33-177-1,-12-12-806-15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7:59:42.24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811 1204 1739 0,'0'0'341'0,"0"0"-243"0,0 0 21 16,0 0 125-16,0 0-110 15,0 0-37-15,6-57-29 16,-3 30-14-16,-3-4 39 16,0-3-54-16,-16 0 31 15,-21 3 30-15,-14 6-70 16,-18 10 0-16,-16 15 7 15,-11 0-36-15,-8 29 52 16,5 24-53-16,8 22 9 16,16 7 43-16,22 9-52 15,21-6 1-15,25-2-1 0,7-15 15 16,30-12-19-16,32-18 4 16,19-23-54-16,15-15 54 15,11-10-72-15,-2-39 17 16,-6-13 7-16,-17-6 33 15,-14 3 7-15,-19 11 16 16,-16 10 1-16,-16 23 72 16,-11 15-57-16,-6 6 35 15,0 8-12-15,0 30-47 16,0 15 65-16,-11 5-65 0,8 5 0 16,3-5 22-1,0-4-22-15,11-10-13 16,21-6-91-16,41-14-162 0,-8-10-321 15,0-14-535-15</inkml:trace>
  <inkml:trace contextRef="#ctx0" brushRef="#br0" timeOffset="366">2035 914 2181 0,'0'0'355'16,"0"0"-127"-16,0 0-88 16,0 0 34-16,-203-23-30 0,154 23-95 15,7 13-7 1,11 15-42-16,12 13 0 0,15 7-27 16,4 2 27-16,11 5-39 15,32 0-6-15,8-6-3 16,12 1 42-16,5-2-49 15,5-1 20-15,-5-4 18 16,-6-4 17-16,-13 2 0 16,-22-6 0-16,-21 4 0 15,-6-1 46-15,-36 0-27 16,-26-6-8-16,-10-5 58 16,-4-11-57-16,8-16-11 15,16 0-1-15,22-16-102 16,30-51-115-16,3 5-540 15,34-6-1253-15</inkml:trace>
  <inkml:trace contextRef="#ctx0" brushRef="#br0" timeOffset="564">2470 1044 1664 0,'0'0'620'0,"0"0"-377"16,0 0-59-16,-16 189 52 15,6-116-32-15,4-2-126 16,6-6-50-16,0-9-28 16,3-14 1-16,17-10-8 15,-1-17-106-15,7-15-243 16,-3-6-269-16,-6-23-1403 0</inkml:trace>
  <inkml:trace contextRef="#ctx0" brushRef="#br0" timeOffset="709">2486 573 2133 0,'0'0'483'0,"0"0"-389"16,0 0-72-16,0 0-22 16,0 0-277-16,0 0-497 0</inkml:trace>
  <inkml:trace contextRef="#ctx0" brushRef="#br0" timeOffset="1073">3007 1038 1506 0,'0'0'261'16,"0"0"-109"-16,0 153 104 15,0-88-77-15,0-9-41 16,-9-9-51-16,-1-12-55 15,0-11 9-15,0-14-14 16,4-10 7-16,0 0-13 16,6-29-21-16,0-17-19 15,0-7-15-15,18-6-14 0,18 0 30 16,10 6-13 0,4 10 31-16,-1 10 13 0,-1 18 2 15,-8 15 55-15,-7 13 43 16,-7 33-4-16,-9 22 35 15,-5 8-42-15,-5 4-41 16,-1 0 17-16,0-9-62 16,8-13-15-16,3-10-2 15,3-20-11-15,-1-9-28 16,13-19-179-16,-6-6-328 16,-2-24-499-16</inkml:trace>
  <inkml:trace contextRef="#ctx0" brushRef="#br0" timeOffset="1476">3335 96 1993 0,'0'0'318'15,"0"0"-194"-15,0 0 25 16,0 0 68-16,193-89-121 15,-141 89-72-15,-10 0 34 16,-11 15-41-16,-19 14 8 16,-12 9-4-16,0 1-12 15,0-5 36-15,-15-6-45 16,1-8 0-16,11-7 7 0,3-4-7 16,0-1 0-16,12-2-15 15,22-1-3-15,5 7-4 16,7 6 10-16,-4 6 12 15,1 5-6-15,-7 10 12 16,-10 2-4-16,-9 0 29 16,-17 4-19-1,0-2 60-15,-20-2-46 0,-17-8-25 16,-8-6 42-16,-1-7-43 16,4-8-21-16,-4-4-99 15,13-2-341-15,13-6-461 0</inkml:trace>
  <inkml:trace contextRef="#ctx0" brushRef="#br0" timeOffset="1964">4157 1107 1996 0,'0'0'294'16,"0"0"-211"-16,0 0 81 16,0 0 93-16,182-21-158 15,-148 38-39-15,-9 27 25 16,-11 13-27-16,-14 10-22 16,0 7-9-16,-23 3-25 15,-16-6-4-15,-1-12 2 0,11-22-24 16,5-16 14-16,15-18 10 15,9-3-11-15,0-30-52 16,9-23-37-16,35-11 11 16,14-16-117-16,15-2-1 15,12 2 93-15,0 6 61 16,-3 13 53-16,-14 14 19 16,-19 14 80-16,-22 19 136 15,-18 9-22-15,-9 5-38 16,-6 25-10-16,-36 24-44 15,-11 13-19-15,-7 12-33 16,3-1-26-16,10-1 52 16,18-14-91-16,20-10-2 15,9-12-4-15,22-7-8 0,36-15-34 16,24-7-77-16,73-7-50 16,-21-7-172-16,-13-16-522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0:02.39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1637 203 747 0,'0'0'990'0,"0"0"-788"15,0 0-38-15,0 0 2 16,0 0 41-16,-49-151-58 15,22 130-48-15,-5 2 19 16,-7 10-59-16,-10 9-21 16,-7 0 47-16,-3 11-51 15,-1 25-3-15,6 18-5 0,1 4-19 16,7 7 30 0,17 0-39-16,9-3 0 0,13-4 17 15,7-11-17-15,7-8-1 16,36-12 0-16,9-20-62 15,10-7 19-15,11-2-92 16,-5-30 0-16,-3-12 83 16,-8 2 12-16,-19 4 41 15,-14 9 0-15,-12 10 82 16,-9 13 114-16,-3 6-78 16,0 0-61-16,0 13-7 15,0 20-44-15,0 8 12 16,0 4-12-16,11-2 0 15,1-2 4-15,8-2-10 16,16 4-72-16,-7-3-115 0,-2-15-473 16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0:01.32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687 628 1315 0,'0'0'547'0,"0"0"-368"16,0 0-36-16,0 0 16 16,0 0 28-16,0 0-30 15,-3-117-68-15,-8 102 39 0,-6 4-33 16,-3 5-43-16,-5 6 32 16,-7 0-71-16,-2 15-12 15,-2 28 37-15,4 22-26 16,2 13 2-16,7 13-14 15,11 9 0 1,4-1 22-16,8 5-22 0,0-3 0 16,0-1-1-16,8-6 1 15,1 0 0-15,-6-9-1 16,-3-2 1-16,0-12 9 16,0-10-9-16,-20-8 0 15,-6-9 7-15,-10-11-5 16,-4-5 11-16,-2-20-5 0,-4 1 7 15,4-9 25-15,-1 0-25 16,4 0-15-16,7-5 19 16,6-6-17-16,6-3 11 15,10 2-13-15,10 6-50 16,13 3-112-16,30-3-327 16,-1 4-229-16</inkml:trace>
  <inkml:trace contextRef="#ctx0" brushRef="#br0" timeOffset="331">866 1979 2189 0,'0'0'310'0,"0"0"-233"16,0 0-4-16,0 0 118 16,0 0-79-16,0 0-112 15,0 0-18-15,-17 2-46 16,17-2-84-16,0 0-7 16,0 0-4-16,0 0 54 15,-3 0 71-15,-3 0-17 0,3 4 47 16,0-4-6-1,0 2 8-15,3-2-5 0,0 0 6 16,0 7-16-16,0-3-1 16,0 5-231-16</inkml:trace>
  <inkml:trace contextRef="#ctx0" brushRef="#br0" timeOffset="1810">922 2079 1756 0,'0'0'391'0,"0"0"-163"0,0 0-118 16,0 0 116-16,0 0 40 15,0 0-156-15,0 0-42 16,-158-62-26-16,120 83-15 16,-9 23 40-16,4 23-38 15,4 7-3-15,4 15 31 0,12 6-56 16,13-5 30-16,10-13-31 15,3-9 9-15,36-16 5 16,20-19-14-16,13-25-33 16,10-8 13-16,3-29-41 15,-3-27 0-15,-9-17 35 16,-22-13 26-16,-17 2 5 16,-31-9 19-16,-3 14 12 15,-26-4 40-15,-21 22-64 16,-8 2 7-16,-1 17-19 15,10 10-85-15,10 12-165 16,21 3-747-16</inkml:trace>
  <inkml:trace contextRef="#ctx0" brushRef="#br0" timeOffset="2190">1095 133 1674 0,'0'0'396'0,"0"0"-191"15,0 0-21-15,0 0 52 16,0 0-118-16,0 0-13 16,0 0-5-16,207-52-61 15,-122 48-38-15,0 2-1 16,-9 2-10-16,-8 0 8 15,-3 2-233-15,-19 17-278 16,-20-1-167-16</inkml:trace>
  <inkml:trace contextRef="#ctx0" brushRef="#br0" timeOffset="2407">1268 175 2072 0,'0'0'384'16,"0"0"-301"-16,0 0 53 16,0 0 38-16,0 0-92 15,8 176-22-15,-8-113-60 16,0 8-6-16,0 3-9 16,0-1-139-16,-8-5-57 15,8-6-114-15,0-21-55 16,11-17-1410-16</inkml:trace>
  <inkml:trace contextRef="#ctx0" brushRef="#br0" timeOffset="2610">1543 215 1847 0,'0'0'548'0,"0"0"-414"16,0 0-36-16,0 0 94 15,-18 176-48-15,1-94-96 16,-3 6-36-16,7-6-12 16,4-5-36-16,9-6-42 15,0-9-171-15,0-19-294 16,3-12-198-16</inkml:trace>
  <inkml:trace contextRef="#ctx0" brushRef="#br0" timeOffset="2906">1950 28 846 0,'0'0'989'0,"0"0"-765"0,0 0-78 16,0 0 110-16,0 0-28 16,0 224-136-16,0-142-18 15,0 3-24-15,-7 1-24 16,-3-6 15 0,1-6-41-16,2-13 0 0,1-10 0 15,6-4-145-15,0-18-141 16,0-11-378-16</inkml:trace>
  <inkml:trace contextRef="#ctx0" brushRef="#br0" timeOffset="3350">2261 57 1795 0,'0'0'328'0,"0"0"-189"16,0 0 88-16,0 0-55 15,0 0-73-15,180-53-44 16,-135 53-36-16,-5 0 56 15,-10 24-42-15,-15 14 21 16,-15 10 25-16,0 7-54 16,-35 14-11-16,-21 4-4 0,-3-2-8 15,-3-7 19-15,10-12-21 16,10-8 0-16,11-23 25 16,22-5-17-16,9-7 0 15,0-3-8-15,6-4 0 16,20 2 31-16,10-2-31 15,4-2 0-15,2 5 26 16,1-4-26-16,-4 2 0 16,4 5-1-16,22 8-74 15,-12-4-239-15,-7 0-632 0</inkml:trace>
  <inkml:trace contextRef="#ctx0" brushRef="#br0" timeOffset="8380">3355 1501 1864 0,'0'0'282'15,"0"0"-161"-15,0 0-102 16,0 0 73-16,0 0 31 15,0 0-71-15,0 0-24 0,216-106-27 16,-154 53-1 0,-3-6 30-16,-4-12-30 0,-10 0 0 15,-8 4 23-15,-14 5 40 16,-10 9 83-16,-7 12-55 16,-3 15-23-16,-3 13 62 15,0 13-27-15,0 6-46 16,-3 39-31-16,-13 22-26 15,-7 29 44-15,3 9-44 16,-3 10 0-16,8 0 14 16,4-16-14-16,2-4 0 15,5-19 0-15,4-11 0 16,0-18-15-16,4-10-76 16,19-17-249-16,0-14-494 0</inkml:trace>
  <inkml:trace contextRef="#ctx0" brushRef="#br0" timeOffset="8585">4395 1398 2410 0,'0'0'474'16,"0"0"-401"-16,0 0 103 15,0 0-72-15,0 0-55 16,233 0-49-16,-135 0-36 0,-16 0-339 16,-16 9-671-16</inkml:trace>
  <inkml:trace contextRef="#ctx0" brushRef="#br0" timeOffset="9536">5610 1114 2155 0,'0'0'369'0,"0"0"-289"0,0 0 123 15,0 0-9-15,0 0-115 16,0 0-16-16,-181 90-46 16,142-31 34-16,7 6 30 15,9 2-68-15,13-2 5 16,10-9-18-16,0-6 12 16,33-12-31-16,16-11-4 15,13-25-62-15,14-2 20 16,1-14-83-16,2-30 17 15,-6-6 32-15,-7-9 60 16,-12 0 33-16,-11 6 12 16,-13 8 75-16,-13 19 62 15,-11 8-50-15,-6 18 42 0,0 0-36 16,-20 40-86-16,-6 12 23 16,1 10-34-16,8 6-2 15,9-4 50-15,8-5-50 16,8-10 0-16,27-12 0 15,12-13-14-15,4-16-8 16,3-8-17-16,-6-2-9 16,1-34 41-16,-10-8-25 15,-5-10 14-15,-12-7 2 16,-12-4 16-16,-10 3 55 16,0 3-44-16,-32 10-11 15,-11 12 68-15,-2 18-58 16,1 3 8-16,9 16-18 0,12 0 0 15,12 0-9-15,11 0 9 16,0 0-73-16,37 7 31 16,11 6-60-16,12-5-49 15,8-1 30-15,2-3 6 16,1-4 73-16,-3 0-29 16,-2-4 48-16,-7-11 23 15,-9-2 75-15,-15 0-11 16,-12 1 13-16,-16 5 97 15,-7 3 13-15,0 2-87 16,-13 6-19-16,-16 0 12 16,-8 0-74-16,1 1-2 0,4 21-17 15,5 4 10 1,15 4-28-16,12-1 15 0,0 7-33 16,19-4 30-16,13 3-31 15,5-2 1-15,5-3 9 16,7-1 27-16,1 0 18 15,-1-5-2-15,-7-4-14 16,-9-2 29-16,-17-2-2 16,-12-3 5-16,-4 5-26 15,-7 3 5-15,-28-4 28 16,-12 4-41-16,-5-4 0 16,-1-1-6-16,4-1-6 15,7-12-57-15,19-3-99 16,9-3-325-16,11-22-283 0</inkml:trace>
  <inkml:trace contextRef="#ctx0" brushRef="#br0" timeOffset="9827">6840 555 2015 0,'0'0'466'15,"0"0"-405"-15,0 0 30 16,0 0 104-16,181-94-48 16,-138 94-89-16,-10 0-16 15,-10 16 13-15,-17 27-31 16,-6 16 27-16,-9 9-20 0,-28 3-30 16,1-4 12-16,10-10-13 15,12-16 1-15,14-12-1 16,8-17-3-16,41-9-9 15,13-3-46-15,12-3-96 16,25-20-84-16,-20 5-439 16,-20 3-1308-16</inkml:trace>
  <inkml:trace contextRef="#ctx0" brushRef="#br0" timeOffset="10345">7525 1339 1952 0,'0'0'481'16,"0"0"-475"-16,0 0 70 15,0 0 192-15,0 0-99 16,0 0-71-16,0 0-32 15,157 12 8-15,-141 24 26 16,-8 5-86-16,-8 9-13 16,0 3 51-16,-24 2-43 15,-5-2-9-15,-5-6 0 0,6-7-13 16,5-15 2 0,9-13-47-16,11-12-38 0,3 0 47 15,0-20-140-15,26-25-20 16,21-9 27-16,2-7-70 15,7 3 113-15,-5 5 73 16,-8 9 66-16,-10 5 122 16,-10 19 147-16,-11-1 31 15,-4 12-50-15,-8 9-61 16,0 0 7-16,0 0-124 16,-14 30-41-16,-12 5 40 15,1 6-38-15,5 7 4 16,6-4-20-16,11-2-10 0,3-8-14 15,0-3-5 1,32-12-72-16,18-4 28 0,9-9-92 16,33-6 16-1,-17-6-361-15,-14-15-541 0</inkml:trace>
  <inkml:trace contextRef="#ctx0" brushRef="#br0" timeOffset="10803">8298 406 1595 0,'0'0'374'16,"0"0"-139"-16,0 0-105 15,0 0 182-15,0 0-9 0,0 0-146 16,0 0-46 0,183 213-36-16,-130-126-6 0,3 10 51 15,-4 9-84-15,1 9 25 16,-15 12 25-16,-8 5-28 16,-18 1-13-16,-12 2-33 15,-15-2-3-15,-35-7-9 16,-15-7-132-16,-52 21-84 15,15-27-356-15,0-27-529 0</inkml:trace>
  <inkml:trace contextRef="#ctx0" brushRef="#br0" timeOffset="11507">3551 350 1744 0,'0'0'299'0,"0"0"-202"16,0 0-41-16,-187 250 187 15,93-40-49-15,1 36-56 16,25 14-19-16,35-22-29 16,33-41-2-16,10-36-36 15,30-41-44-15,5-35-8 0,63 18-33 16,-9-15-320-16,6-11-510 16</inkml:trace>
  <inkml:trace contextRef="#ctx0" brushRef="#br0" timeOffset="13508">9846 1141 1687 0,'0'0'384'0,"0"0"-246"16,0 0 90-16,0 0-18 16,0 0-16-16,0 0-37 15,-88-102-83-15,48 102-11 16,-8 2-18-16,-1 31-28 15,-4 7 43-15,1 12-60 0,10 6 0 16,8 1 17-16,12-3-17 16,8 0-5-16,14-8 4 15,0-4-9-15,8-15 1 16,23-8-64-16,12-13-29 16,10-8-9-16,2 0-43 15,1-33 22-15,3-13 5 16,-7-19 29-16,-2-12 85 15,-11-16-20-15,-4-14 33 16,-4-14 74-16,-5-5 9 16,-7-4 10-16,-7 9 25 15,-1 21 29-15,-11 29 25 16,0 30-76-16,0 33 12 16,0 8 1-16,0 43-88 15,-6 37-7-15,-8 26 14 0,5 21-28 16,-4 3 21-16,2 0-21 15,2-7 0-15,9-11 11 16,0-12-10-16,0-12-2 16,0-15-9-16,0-16-24 15,6-19 28-15,1-18-86 16,3-14-81-16,6-8-116 16,1-28-187-16,-2-4-392 0</inkml:trace>
  <inkml:trace contextRef="#ctx0" brushRef="#br0" timeOffset="13817">10936 302 1971 0,'0'0'507'0,"0"0"-440"16,0 0 26-16,0 0 167 15,-176 248-109-15,117-126-58 16,3 9-39-16,4 4-20 16,10 1 20-16,5-6-27 0,17-12-5 15,14-12-10 1,6-22-12-16,0-13-52 0,23-17-102 15,33-22-226-15,-4-15-300 16,-7-13-1286-16</inkml:trace>
  <inkml:trace contextRef="#ctx0" brushRef="#br0" timeOffset="14678">11176 1133 1219 0,'0'0'1162'16,"0"0"-878"-16,0 0-153 15,0 0 95-15,0 0-30 0,0 0-106 16,-209 56-9-16,166-3-51 16,10 5-11-16,16 5 25 15,11-7-29-15,6-3-21 16,9-13 6-16,31-7-62 15,16-15 20-15,15-15-104 16,14-3-7-16,8-21-22 16,-2-19-31-16,-6-12 130 15,-12-6 4-15,-21 5 71 16,-16 9 1-16,-19 17 85 16,-17 15 73-16,0 12 75 15,-14 0-128-15,-15 30-47 16,2 5 22-16,7 10-34 0,11-10 11 15,9 0-57-15,0-2-18 16,20-10 18-16,19-6-69 16,7-4-22-16,10-13 40 15,2 0-21-15,-2 0 61 16,-8-26-44-16,-5-10 7 16,-10-5 38-16,-13-7 20 15,-14-2 5-15,-6 9 21 16,0-7 0-16,-12 13 51 15,-18 10-53-15,-2 3-20 16,-2 8 37-16,9 8-46 16,5 3-4-16,9 3-2 15,8 0 2-15,3 0-13 16,0 0-18-16,0 9-13 16,23 5 37-16,10-1-47 0,7-4-3 15,8-5-25-15,6-4-13 16,0 0 61-16,-1 0-31 15,-7 0 59-15,-7-9 5 16,-10 5 0-16,-12-4 28 16,-8 8 50-16,-9-5 17 15,0 5 49-15,0 0-57 16,-3 0-12-16,-17 0-24 16,-5 13-32-16,-1 0-19 15,3 12 0-15,6 2 0 0,14-1-9 16,3 0-37-1,0 4-18-15,20-1 25 0,22 3 9 16,21 1 30-16,8 3 36 16,8-4-3-16,-5 1 1 15,-11-2-19-15,-16 3 6 16,-21-9-3-16,-20 2-4 16,-6 0 11-16,-17-4-15 15,-26-2 2-15,-5-7-12 16,-1-7-50-16,10-7-73 15,8 0-197-15,19-15-468 0</inkml:trace>
  <inkml:trace contextRef="#ctx0" brushRef="#br0" timeOffset="15113">12803 1242 2049 0,'0'0'486'0,"0"0"-369"16,0 0 83-16,0 0-4 16,0 0-67-16,193 0-114 15,-168 35 16-15,-8 10-11 16,-9 11 10-16,-8 0 32 16,0-1-62-16,-25-2 0 15,-3-9-17-15,2-8-22 47,6-12-8-47,9-13-19 0,11-11-52 0,0 0-6 0,20-26-97 0,20-19 38 16,10-7 37-16,1-4-18 0,3-3 102 15,-9 9 62-15,-10 9 90 16,-12 9 186-16,-13 11-21 16,-6 9-22-16,-4 12 20 15,0 0-93-15,-4 2-76 16,-15 25-42-16,-4 5-23 15,6 13 64-15,5-10-83 16,12 4 0-16,0-7-18 16,12-2 11-16,28-8-76 15,16-4-32-15,38-9-143 16,-9-9-39-16,-12 0-613 0</inkml:trace>
  <inkml:trace contextRef="#ctx0" brushRef="#br0" timeOffset="15374">13605 496 2517 0,'0'0'523'0,"0"0"-484"15,0 0 123-15,0 0 25 16,0 0-69-16,212 169 10 0,-139-96-92 15,-1 16-6 1,-10 11 52-16,-9 5-50 0,-18 14-8 16,-18-1-24-1,-17 0 0-15,-10 0-11 0,-49-4-88 16,-65 28-99-16,13-30-334 16,-2-21-712-16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0:23.72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63 2143 0,'0'0'351'0,"0"0"-219"15,0 0-105-15,0 0 72 16,0 0 23-16,167-46-70 16,-109 35-20-16,4 5-32 15,17 6-108-15,-20 0-142 16,-16 9-406-16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0:23.94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46 2393 0,'0'0'483'0,"0"0"-405"16,0 0-14-16,0 0 93 16,0 0-47-16,0 0-91 15,187-25-2-15,-122 13-17 16,43 5-162-16,-15 5-512 16,-8 2-1649-16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0:24.38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20 2196 0,'0'0'621'0,"0"0"-482"16,0 0 79-16,0 0-32 15,0 0-81-15,0 0-23 16,0 0-38-16,62-8 23 0,-12 8-13 16,5-2-27-1,10 2 33-15,2 0-60 0,-5 0 11 16,-7 0-20-16,-5 0 9 15,-15 10-101-15,-15 15-226 16,-14 2-1415-16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7:42.66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354 713 1733 0,'0'0'222'16,"0"0"-78"-16,0 0 116 15,0 0-50-15,0 0 23 16,-175-41-138-16,136 50-57 15,1 23 65-15,-2 13-55 16,10 3-3-16,10 9-18 0,8 3-20 16,12-5 23-16,0-1-30 15,9-10 0-15,25-9-12 16,0-9 3-16,9-11-43 16,0-15-36-16,1 0-16 15,-2-18-3-15,-7-23-39 16,-2-12 37-16,-7-14 70 15,-6-13-19-15,-3-11 33 16,-5-12 18-16,-2-3 7 16,-3-4 59-16,-4 8-38 15,0 16 44-15,1 18 40 16,-4 23-6-16,0 24-3 16,0 10 0-16,0 11-26 15,3 0 3-15,-3 21-67 16,6 21 8-16,-3 11 64 0,5 14-50 15,-5 13-1-15,0 2 5 16,-3 5-22-16,3-3 47 16,-3-4-57-16,3-7 0 15,0-8 15-15,0-7-9 16,8-6-12-16,-5-9 3 16,8-4-7-16,-5-4 4 15,1-9-57-15,2-2 12 16,2-6 15-16,0-6-18 15,5-10-13-15,1-2 6 16,9 0 10-16,8-23 27 16,5-19-61-16,7-7 5 15,7-10 9-15,-5-3-19 0,3 0-8 16,-12 3-4-16,-10 11 79 16,-9 7 23-16,-16 9 64 15,-7 3 34-15,0 6 29 16,-16 1 25-16,-15 5-31 15,-4 5-18-15,-7 2-13 16,-8 10 11-16,4 0-65 16,-2 0 2-16,8 25-5 15,7 11-10-15,15 7 5 16,7 8-20-16,11 4-2 16,0 1 4-16,14-2-10 15,17-10 0-15,9-6-1 0,5-11-8 16,1-13 8-16,4-5-35 15,-7-9 3 1,-1 0-12-16,-5-15-87 0,-5-15-55 16,1-16-98-16,-10 1-295 15,-11 3-288-15</inkml:trace>
  <inkml:trace contextRef="#ctx0" brushRef="#br0" timeOffset="235">765 301 1235 0,'0'0'985'0,"0"0"-833"0,0 0-150 16,0 0 128-16,0 0 46 15,0 0-83-15,207-139-8 16,-174 133-60-16,-7 6-25 15,-3 0-12-15,-3 6-156 16,-1 14-211-16,-3-5-194 16,-3-9-1024-16</inkml:trace>
  <inkml:trace contextRef="#ctx0" brushRef="#br0" timeOffset="401">1204 0 1345 0,'0'0'394'0,"0"0"-189"15,0 0 62-15,0 0-55 16,0 0-67-16,0 0-97 0,0 0-48 16,125 52-46-16,-125-15-115 15,0-5-3-15,-59 16-28 16,2-14-134-16,-3-3-1065 0</inkml:trace>
  <inkml:trace contextRef="#ctx0" brushRef="#br0" timeOffset="572">120 498 2412 0,'0'0'456'15,"0"0"-456"-15,0 0-35 0,246-29 14 16,-118 8-177-16,-13 3-1098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9:03.03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2372 0,'0'0'363'0,"0"0"-249"16,0 0-90-16,0 0-24 16,0 0-28-16,0 0-832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0:29.92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 2275 0,'0'0'317'0,"0"0"-221"16,0 0-76-16,0 0 18 0,0 0 106 15,0 0-63-15,196 0-46 16,-111-3-29-16,-3 0 7 16,-6 3-26-16,-4 0-131 15,-19 15-411-15,-24 8-300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0:30.12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17 1423 0,'0'0'1120'0,"0"0"-931"0,0 0-119 16,0 0-11-16,0 0 119 15,0 0-105-15,0 0-48 16,155 0-17-16,-34-6-8 15,-21 2-255-15,-7-3-558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0:30.39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0 425 2342 0,'0'0'386'0,"0"0"-310"16,0 0-7-16,0 0 12 15,0 0 28-15,0 0-6 16,200 0-91-16,-121 0-3 15,-1 0-9-15,27 0-82 16,-20 0-401-16,-12 0-588 0</inkml:trace>
  <inkml:trace contextRef="#ctx0" brushRef="#br0" timeOffset="581">1912 189 1815 0,'0'0'398'0,"0"0"-268"16,0 0 17-16,0 0 82 0,0 0 23 15,0 0-98-15,-52-150-47 16,24 132 11-16,-12 4-54 16,-7 8-17-16,-5 6 2 15,-7 0-47-15,-3 31 29 16,-3 17-31-16,5 14 12 15,9 12-9-15,11 8-3 16,20 4-1-16,17-4 0 16,3-2 1-16,32-12-7 15,21-19 7-15,16-16-42 16,10-27-8-16,3-6-35 0,0-27-32 16,-8-26 12-1,-12-7 47-15,-11-5 49 0,-16 3 18 16,-13 11 49-16,-11 13 83 15,-5 17-32-15,-6 11 11 16,0 10-1-16,0 0-37 16,0 15 2-16,0 26-84 15,0 16 11-15,0 8 1 16,0 0-12-16,17-9-1 16,9-15 0-16,13-18-31 15,40-26-35-15,-11-32-184 16,-2-18-849-16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0:32.81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1476 2163 0,'0'0'500'15,"0"0"-366"-15,0 0 48 16,0 0 56-16,0 0-121 16,0 0-95-16,0 0 2 15,0 0-24-15,0-4-134 0,0-9-417 16,0-3-1519-16</inkml:trace>
  <inkml:trace contextRef="#ctx0" brushRef="#br0" timeOffset="647">802 80 829 0,'0'0'1262'16,"0"0"-1026"-16,0 0-113 16,0 0-61-16,0 0 22 15,0 0 24-15,-37 223-21 16,11-39 26-16,-10 65-72 0,-7 31 13 16,7 9 44-16,7-12-65 15,9-40-18-15,4-12-7 16,6-24-7-16,3-21 15 15,7-33-16-15,-3-33 0 16,0-27 6-16,3-18 1 16,0 0-4-16,0-4 14 15,0-7-7-15,0-16 56 16,0-15-33-16,0-11 12 16,0-4 9-16,0-6-30 15,0 3 27-15,0-3-30 16,3 0-11-16,4 0 37 15,3 2-41-15,3 5 1 0,10-2 5 16,6 1-11 0,7 3 44-16,10-1-32 0,2 2-12 15,9-6 31-15,5 0-32 16,3-7-2-16,4-3-31 16,26-3-144-16,-19-27-438 15,-21-2-1509-15</inkml:trace>
  <inkml:trace contextRef="#ctx0" brushRef="#br0" timeOffset="1255">821 2 1847 0,'0'0'382'16,"0"0"-199"-16,0 0-80 0,0 0 77 15,0 0 56-15,0 0-152 16,0 0-41-16,55 0 35 16,-2 0-21-16,9 0-24 15,13 0-22-15,4 0-10 16,32 0-2-16,-19-2-145 16,-20 2-601-16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0:40.70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1879 0,'0'0'390'0,"0"0"-227"16,0 0-113-16,0 0 121 16,0 0 10-16,204 0-104 15,-145 0-56-15,0 0-18 16,-4 0-1-16,10 0-4 16,-15 0-260-16,-15 0-475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0:39.83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397 17 894 0,'0'0'888'0,"0"0"-680"0,0 0-115 16,0 0 74-16,0 0 42 15,0 0-90-15,-26-17-22 16,12 17-15-16,-2 0-63 16,-7 0 27-16,-6 0-37 15,-7 0-9-15,-7 23 33 16,-3 15-32-16,1 10 33 16,2 5-4-16,10 6-18 15,10 3 24-15,10-3-32 16,13-3 2-16,0-4 17 15,4-4-23-15,28-9-2 16,17-10-5-16,10-9-116 16,11-15 16-16,1-5-84 0,-6-6 10 15,-2-28 56-15,-15-8 35 16,-8 1 69-16,-7-3 21 16,-13 3 20-16,-8 9 111 15,-4 10-17-15,-8 14-4 16,0 8 57-16,0 0-81 15,0 0-29-15,0 21-57 16,0 8 2-16,3 9 11 16,9 3-13-16,8 4 0 15,10-8-7-15,6-3 7 16,7-9-18-16,2-13-36 16,4-9-43-16,-3-3 43 15,-7-9-14-15,-6-20 40 16,-7-9 28-16,-12-6 0 0,-8-6 10 15,-6 0 41 1,0 0-14-16,-23 3 45 0,-7 9-45 16,-5 8-14-16,2 8 32 15,7 12-54-15,3 3-1 16,9 7 0-16,8 0-14 16,3 0 5-16,3 0-61 15,0 0-22-15,0 0 32 16,20 0-1-16,12 0-37 15,7 0-23-15,7 0 25 16,10 0 94-16,0 0-20 16,-1 0 22-16,4-14-6 15,-7-1 7-15,-5 1-1 16,-12-1 0-16,-8 7 0 16,-12 5 63-16,-7-1-7 0,-8 4 27 15,0 0 61-15,0 0-20 16,0 0-14-16,-11 0-63 15,-8 7-46-15,-7 1-1 16,0 7 0-16,3 5-3 16,0 2-6-16,10 3 9 15,4 5-10-15,9 3-11 16,0-1 21-16,0 0-16 16,15 3-4-16,15-2-33 15,5-4 26-15,12-4-39 16,-1-6 28-16,2-1 15 0,-2-3 23 15,-7-2 11-15,-13-3-11 16,-12-3-3-16,-11 1 3 16,-3-2 29-16,-6 3 55 15,-31 5-56-15,-5 3-19 16,-10-2-3-16,5 1-6 16,5-16-128-16,13 0-176 15,15 0-412-15</inkml:trace>
  <inkml:trace contextRef="#ctx0" brushRef="#br0" timeOffset="536">1782 124 1964 0,'0'0'389'15,"0"0"-315"-15,0 0-42 16,0 0 148-16,0 0-80 16,0 0-49-16,184-48-44 15,-152 48-6-15,-2 18 0 16,-12 12 22-16,-7 11-20 16,-11 10-3-16,0 4 9 15,-11 1-20-15,-18 0 4 16,3-9-19-16,1-9 25 15,8-8-57-15,6-13 5 0,11-11-16 16,0-6-13-16,0 0-16 16,20-29-81-16,13-13-19 15,7-7 57-15,2-4 6 16,1-3 62-16,-4 7 47 16,-10 5 26-16,-6 10 80 15,-9 10 43-15,-5 9 111 16,-9 6 78-16,0 9-48 15,0 0-12-15,0 0-85 16,-23 16-99-16,-3 8-17 16,-4 10-51-16,1 8 0 15,9 5-2-15,11 2 2 0,9-1 0 16,0-4 0 0,0-2 1-16,20-10-19 0,9-7 15 15,0-13-93-15,10-7-76 16,11-5-73-16,-7-7-336 15,-8-10-1414-15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0:46.09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1223 2218 2487 0,'0'0'332'0,"0"0"-323"0,0 0 10 15,0 0 173-15,0 0-104 16,0 0-73-16,0 0-15 16,147-22-3-16,-69 22-3 15,1 0 6-15,0 6-9 16,-14 14 9-16,-10 7 0 16,-19 7-15-16,-22 0 8 15,-14 1-26-15,0 3 33 16,-37 3 0-16,-8-5 8 15,-1-4-8-15,7-7 1 16,5-11 26-16,19-5-27 0,8-5 0 16,7-2 0-16,0 2 0 15,10-2-11-15,22 7 10 16,8 1 1-16,13 9 3 16,5 8-3-16,4 5 0 15,0 10 6-15,-6 4 0 16,-7 2 0-16,-13 2 11 15,-13-6-10-15,-17 0 47 16,-6-2-53-16,-32-8 41 16,-30-1 5-16,-17-3-32 15,-9-13 7-15,0-5 14 16,3-12-9-16,6 0 16 16,17-6-43-16,5-39-60 15,22 4-188-15,16-1-900 0</inkml:trace>
  <inkml:trace contextRef="#ctx0" brushRef="#br0" timeOffset="-1816">362 596 1407 0,'0'0'317'16,"0"0"-218"-16,0 0-8 15,0 0 124-15,0 0-11 16,0 0-78-16,0 0-2 15,-47-56-27-15,21 53-26 16,-3 3-40-16,-7 0-13 16,-1 3-4-16,-5 26-2 15,2 16-12-15,2 8 30 16,8 6-21-16,7 6 19 16,10 0-27-16,13-6 11 15,0-3 3-15,4-12-15 0,31-8-1 16,8-13-24-16,16-12-102 15,6-11 15-15,5 0-51 16,-2-23-44-16,-5-16 35 16,-12-5 43-16,-14-3 86 15,-12 3 43-15,-11 8 6 16,-11 10 115-16,-3 12 38 16,0 10-8-16,0 4 17 15,0 0-86-15,0 24-81 16,-3 9 16-16,3 8-16 15,0 3 27-15,0-4-28 16,20 2 0-16,12-4-1 16,4-8 1-16,10-10-18 0,4-5-64 15,-2-11 0-15,-2-4 61 16,-6-4-7-16,-12-22-3 16,-8-9 25-16,-9-7 12 15,-11-4 46-15,0-5 10 16,-11 4-26-16,-18 2 59 15,-7 8-22-15,-4 8-37 16,1 5 44-16,7 8-80 16,6 8 0-16,6 5 0 15,13-1-14-15,7 4 4 16,0 0-99-16,0 0-30 16,23 0 111-16,13 10-107 15,10-5 15-15,7-1 9 16,6-4 26-16,-1 0 43 15,1 0-48-15,-3 0 40 0,-7 0 43 16,-13-4 3-16,-13-1 4 16,-14 5 25-16,-4 0 102 15,-5 0 90-15,0 0-29 16,0 0-14-16,-17 0 3 16,-6 0-130-16,-3 5-46 15,-1 11-1-15,1-1 12 16,6 4-21-16,7 2 9 15,13 10-18-15,0-3 5 16,0 9 10-16,24-3-5 16,11 5 8-16,11-4 0 15,10-3 6-15,3-2-6 0,0-7 0 16,-4 0 7-16,-8-4-7 16,-18-5-1-16,-9-2 0 15,-14-3 1-15,-6 2 22 16,-6-3 15-16,-31 5-23 15,-15 2-14-15,-4-7-48 16,0-8-134-16,11 0-312 16,19-8-383-16</inkml:trace>
  <inkml:trace contextRef="#ctx0" brushRef="#br0" timeOffset="-1380">1439 80 1930 0,'0'0'350'16,"0"0"-280"-16,0 0-54 16,0 0 61-16,0 0-50 15,193-73 7-15,-148 73-34 16,-2 0-2-16,-17 0-6 15,-10 15 8-15,-16 5-6 16,0 7 6-16,-16 1 0 16,-16 3 31-16,-8 2-31 15,4-8 0-15,10-3-6 0,9-11 6 16,11-3 0 0,6-3-15-16,0-3 0 0,0 4 9 15,23 3-3-15,10 5-14 16,5 1 21-16,5 6 4 15,1 2-3-15,-9 4 1 16,-2-2 0-16,-10 3 33 16,-14-2 23-16,-9 1-28 15,0-4 41-15,-29 3-18 16,-24-1-10-16,-5 2-41 16,-15-1-16-16,14-9-133 15,17-2-554-15</inkml:trace>
  <inkml:trace contextRef="#ctx0" brushRef="#br0" timeOffset="-923">2074 759 476 0,'0'0'1462'0,"0"0"-1284"15,0 0-127-15,0 0 94 16,0 0 67-16,0 0-137 16,133 158-34-16,-133-104-6 15,0 1-34-15,-3-5 3 16,-9-6-4-16,-2-11-8 0,8-10-13 16,3-14-50-16,3-9 5 15,0 0 11-15,12-29-75 16,22-18-18-16,8-9 32 15,7-7-3-15,-4 5 58 16,-2 5 23-16,-7 13 38 16,-13 9 108-16,-9 10 86 15,-11 12 94-15,-3 8-50 16,0 1-20-16,0 0-21 16,-14 17-132-16,-8 15-34 15,-4 9-2-15,6 4-28 16,6 2 34-16,11 0-35 15,3-9 0-15,17-2 9 16,22-9-9-16,16-10-86 16,7-8-38-16,20-9-135 0,-12 0-102 15,-24-16-540-15</inkml:trace>
  <inkml:trace contextRef="#ctx0" brushRef="#br0" timeOffset="-524">130 1586 2038 0,'0'0'335'0,"0"0"-303"15,0 0 0-15,0 0 91 16,0 0 83-16,185 3-87 16,-80-3-65-16,47 4-15 15,60-4 76-15,66 0-42 16,20 0-38-16,-7 0 28 0,-35 0-53 15,-53 0-8 1,-36 0-1-16,-39 0 11 16,-37 0 3-16,-15 0-15 0,-5 5-24 15,-6-1-67-15,-25 0-238 16,-23 0-280-16,-17-1-1068 0</inkml:trace>
  <inkml:trace contextRef="#ctx0" brushRef="#br0" timeOffset="1021">3164 133 1796 0,'0'0'470'0,"0"0"-440"16,0 0 5-16,0 0 111 16,0 0-6-16,0 0-30 15,193 0-100-15,-122 0 10 16,2-2-1-16,-5-4-19 16,-8 3 23-16,-18 0-23 15,-13 3 0-15,-18 0 11 16,-8 14-10-16,-3 24 117 0,0 25-42 15,-17 19-43-15,-6 39 33 16,4 47-42-16,12 41 4 16,7 12 26-16,0-4-52 15,14-21 11-15,12-23-13 16,0-2 6-16,0-7 11 16,-4-21-17-16,-8-33 0 15,-5-26 3-15,-9-12-2 16,0 3 6-16,0 5-5 15,-12-3 31-15,-31-12 53 16,-10-15-45-16,-15-9-20 16,-11-12 46-16,2-11-40 15,-2-9 8-15,6-9-7 16,15 0-27-16,8 0 58 16,10-15-59-16,12-2 0 0,5-4-18 15,12-2-29-15,11-31-113 16,5 5-338-16,17-3-545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0:47.68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156 445 1835 0,'0'0'338'0,"0"0"-207"0,0 0 64 15,0 0 67-15,0 0-89 16,0 0-74-16,0 0-62 15,-3 175 27-15,3-8 23 16,-10 62-18-16,-3 37 6 16,0-1-30-16,1-17-6 15,4-30 19-15,2-21-58 16,0-34 2-16,1-43 1 16,-1-30 3-16,3-15 1 15,0 7-7-15,-3 2 8 16,-2 1 1-16,-1-18-9 15,-1-14 0-15,1-11-9 0,-5-7 3 16,5-7-24-16,6-9-107 16,3-4-99-16,12-15-236 15,21 0-174-15,7 0-438 0</inkml:trace>
  <inkml:trace contextRef="#ctx0" brushRef="#br0" timeOffset="362">736 2915 2140 0,'0'0'564'15,"0"0"-437"-15,0 0-48 0,0 0 56 16,0 0 15-16,0 0-56 15,0 0-56-15,-98 219 15 16,81-146-30-16,14 1-10 16,3-1 23-16,14-4-27 15,34-4-6-15,21-7 8 16,10-18-5-16,3-19 1 16,0-17-7-16,-8-4 0 15,-9-25-3-15,-12-22 4 16,-16-11-1-16,-22-11 33 15,-15-4-5-15,-3-1 28 16,-43 8-40-16,-19 1-2 0,-14 11-14 16,-3 9-20-16,-6-5-97 15,20 12-380-15,22 3-789 16</inkml:trace>
  <inkml:trace contextRef="#ctx0" brushRef="#br0" timeOffset="762">867 65 1872 0,'0'0'282'16,"0"0"-233"-16,0 0 20 15,193-28 91-15,-111 18-62 16,6 10-16-16,3 0-67 0,2 0 4 16,-5 0 8-16,-9 0-26 15,-11 0 24-15,-15 10-25 16,-30-6-186-16,-14 5-340 16,-9-5-1104-16</inkml:trace>
  <inkml:trace contextRef="#ctx0" brushRef="#br0" timeOffset="972">1184 89 2000 0,'0'0'358'16,"0"0"-302"-16,0 0 37 15,0 0 140-15,0 0-88 16,-25 170-48-16,14-114-84 0,2 3-12 15,-5 0 35 1,2 0-36-16,-2-8-57 0,14 2-144 16,0-18-161-16,0-13-341 0</inkml:trace>
  <inkml:trace contextRef="#ctx0" brushRef="#br0" timeOffset="1181">1511 112 1861 0,'0'0'490'0,"0"0"-404"15,0 0 61-15,0 0 75 0,-15 162-16 16,-5-91-125-16,0 6-53 16,-3 3-17-16,7-1-11 15,2-5-6-15,11-3-240 16,3-1-71-16,17-17-257 15,9-20-1315-15</inkml:trace>
  <inkml:trace contextRef="#ctx0" brushRef="#br0" timeOffset="1460">2310 0 2194 0,'0'0'311'15,"0"0"-303"-15,0 0 2 16,0 0 166-16,-55 236 45 16,25-130-110-16,-2 6-28 15,-2 7-62-15,6-5 15 16,-1-5-3-16,1-3-33 15,9-12-7-15,6-12-95 16,13-10-249-16,0-28-349 16,0-21-1240-16</inkml:trace>
  <inkml:trace contextRef="#ctx0" brushRef="#br0" timeOffset="1743">2510 240 2002 0,'0'0'385'16,"0"0"-291"-16,0 0-7 15,0 0 126-15,210-33-20 16,-162 33-105-16,-5 14-41 16,-10 16 25-16,-16 11-50 0,-17 15 49 15,0 12-7 1,-39 12-42-16,-21 5 8 0,-2 0-28 15,6-3-2 1,21-11 0-16,21-12-3 0,14-12-44 16,17-14 19-16,45-15-51 15,66-18-79-15,-11 0-335 16,-2-28-507-16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0:57.45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88 0 856 0,'0'0'329'0,"0"0"-158"15,0 0 46-15,0 0 50 0,0 0-36 16,0 0 63-16,-85 10-58 15,82-8-72-15,3-2 36 16,0 0-120-16,0 0-45 16,0 3 37-16,17 3-72 15,28 5 0-15,24 1-2 16,17 0-40-16,42-9-122 16,-17-3-292-16,-26 0-194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0:57.67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23 2165 0,'0'0'292'0,"0"0"-292"16,0 0 6-16,0 0-6 16,0 0 33-16,243 6-20 15,-90-6-13-15,-22-14-385 16,-19-1-1605-16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9:00.57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759 501 1302 0,'0'0'398'0,"0"0"-290"15,0 0-80-15,0 0-11 16,0 0 96-16,0 0 21 16,0 0-96-16,-79-71 6 0,57 57 65 15,-9 2-11-15,-4 5-1 16,-4 5-47-16,-10 2-35 16,-4 0 34-16,-3 15-40 15,4 14-7-15,4 9 41 16,8 3-13-16,10 7 1 15,13 2-10-15,14-1-20 16,3-3 29-16,8-5-30 16,31-9 0-16,16-12-17 15,13-14 10-15,5-6-83 16,2 0 26-16,-9-23-3 16,-11-6 66-16,-16-3-23 15,-10 1 24-15,-15 7 55 0,-8 10 37 16,-6 3 36-1,0 7-3-15,0 4-9 0,0 0-4 16,0 4-105-16,0 15 8 16,0 11-7-16,0 3-8 15,0-1-12 1,11-5-6-16,31-6-178 0,-2-6-116 16,-8-13-401-16</inkml:trace>
  <inkml:trace contextRef="#ctx0" brushRef="#br0" timeOffset="213">1162 689 1610 0,'0'0'251'0,"0"0"-110"15,0 0 25-15,0 0 51 16,0 0-68-16,0 0-87 15,59 181 8-15,-63-149-70 16,-15 1-44-16,-8-13-80 16,4-8-207-16,11-9-334 0</inkml:trace>
  <inkml:trace contextRef="#ctx0" brushRef="#br0" timeOffset="769">1734 123 1699 0,'0'0'252'15,"0"0"-118"-15,0 0 95 16,0 0 6-16,0 0-97 15,0 0-136-15,0 0 11 16,-25 117 62-16,25-56-32 16,0 4 6-16,0 2-12 15,0-2-29-15,0-3 22 0,0-6-30 16,6-7 0 0,-3-9-6-16,0-10 7 0,1-11-1 15,-4-3 0-15,3-11 1 16,-3-5 13-16,3 0-14 15,3 0-9-15,5-17-12 16,-2-11-30-16,8-3 50 16,3-5-18-16,-1 3 13 15,7 8-11-15,0 3 8 16,4 5 8-16,-1 11-11 16,5 6 12-16,-5 0 0 15,-1 3 15-15,0 23 16 16,-13 7 35-16,-4 6-66 15,-11-1 6-15,0-1 28 16,-7 2-8-16,-26-6-14 0,-9-1 6 16,-4-10-18-16,0-7 43 15,4-9-43-15,2-6 0 16,7 0-1-16,13-17 1 16,20-39-184-16,0 10-308 15,0-5-458-15</inkml:trace>
  <inkml:trace contextRef="#ctx0" brushRef="#br0" timeOffset="1020">2097 54 1898 0,'0'0'363'0,"0"0"-300"16,0 0 80-16,0 0 120 15,198 43-73-15,-136 8-67 16,-4 14-61-16,-5 8-32 16,-17 13 39-16,-16 2-49 15,-14 3-13-15,-6 0 49 16,-23 2-56-16,-33-9-16 16,-12-1-61-16,-47 5-180 15,17-20-210-15,13-18-388 0</inkml:trace>
  <inkml:trace contextRef="#ctx0" brushRef="#br0" timeOffset="1492">451 0 1707 0,'0'0'342'0,"0"0"-247"15,0 0-41-15,-167 102 143 16,108-19-10-16,0 21-51 15,1 13-38-15,11 1-48 16,12 0 36-16,12-8-47 16,20-6-38-16,3-12 36 0,26-3-37 15,71 6-75-15,-1-22-195 16,-2-22-487-16</inkml:trace>
  <inkml:trace contextRef="#ctx0" brushRef="#br0" timeOffset="3146">922 1721 1371 0,'0'0'285'0,"0"0"-167"16,0 0-20-16,0 0 36 16,0 0 61-16,0 0-69 15,0 0-68-15,11-138 40 16,-40 111-8-16,-15 9 19 15,-8 12-46-15,-10 6-38 16,-4 15 6-16,1 29-31 16,3 15 0-16,9 2 35 15,18 2-33-15,15 0 9 0,17-11-11 16,3-5 0 0,23-12-8-16,22-11 8 0,10-15-46 15,12-9-27-15,1-3-63 16,-2-27 77-16,-7-5 25 15,-14 1 34-15,-16 6 53 16,-9 8 29-16,-13 11-2 16,-7 9 40-16,0 0-25 15,0 4-47-15,-7 27-28 16,-2 3-14-16,6 10-6 16,3-7-56-16,23-5-172 15,16-9-301-15,-1-13-682 0</inkml:trace>
  <inkml:trace contextRef="#ctx0" brushRef="#br0" timeOffset="3320">1335 1780 2129 0,'0'0'332'0,"0"0"-219"15,0 0-74-15,0 0 41 16,187 0-55-16,-116 0-25 15,8 0-143-15,17-6-190 16,-22-5-290-16,-21-4-936 0</inkml:trace>
  <inkml:trace contextRef="#ctx0" brushRef="#br0" timeOffset="3514">1502 1560 1783 0,'0'0'380'0,"0"0"-317"16,0 0-20-16,0 0 136 16,14 158-30-16,-2-100-88 15,-5 7-49-15,0-3 13 16,-4 1-25-16,-3-10-62 16,10-6-167-16,-4-11-294 15,3-23-1078-15</inkml:trace>
  <inkml:trace contextRef="#ctx0" brushRef="#br0" timeOffset="3950">2066 1538 2104 0,'0'0'352'0,"0"0"-287"16,0 0 50-16,0 0 16 15,0 0-59-15,0 212-14 16,3-149-58-16,3-4 1 16,-3-10-2-16,4-6 7 15,-4-12-5-15,-3-7-1 16,3-12 0-16,-3-10 12 16,0-2-3-16,6 0 20 15,2-26-29-15,7-6-52 0,13-10 41 16,0 4-41-16,12 5 7 15,-4 8 44-15,-1 12-18 16,-4 13 1-16,-9 0 1 16,-5 13 17-16,-11 16-4 15,-6 11 4-15,0 2 0 16,0 0 28-16,-17-5-3 16,-8-4-1-16,-9-10 11 15,-1-4-5-15,-7-10 41 16,2-5-45-16,7-4-25 15,7 0 32-15,12-2-33 16,14-36-166-16,23 3-344 16,14-1-537-16</inkml:trace>
  <inkml:trace contextRef="#ctx0" brushRef="#br0" timeOffset="4286">3159 1361 2068 0,'0'0'347'15,"0"0"-342"-15,0 0 23 16,0 0-28-16,0 0 134 16,0 0-78-16,-200 199-42 0,142-143 1 15,2-1-15-15,13-11 0 16,13-4 16-16,10-9-14 15,14-8 9-15,6-2-10 16,0-3 0-16,11-4 30 16,14 1-31-16,7 3 0 15,2 0 18-15,5 0-7 16,-2 2 11-16,1-3-13 16,-2 5-9-16,0-2 0 15,4-3-17-15,2-11-237 16,-7-2-261-16,-4-4-1388 0</inkml:trace>
  <inkml:trace contextRef="#ctx0" brushRef="#br0" timeOffset="4881">3496 1521 2011 0,'0'0'364'0,"0"0"-304"0,0 0-60 15,0 0 77-15,0 0 45 16,0 0-104-16,190-77-18 16,-141 77 30-16,-10 15-18 15,-13 17-11-15,-15 6 7 16,-11 6 16-16,0 1 43 16,-20-4-56-16,-17-6-10 15,-2-8 31-15,4-4-32 16,1-11 11-16,9-2 3 15,8-9-13-15,8-1 45 16,4 0-45-16,5 0 10 16,0 0 14-16,0 0-25 0,17 0-15 15,9 0 14-15,4 0 1 16,7 7-9-16,-2 16 9 16,1 10 0-16,-7 5 1 15,-2 8-1-15,-12 4 0 16,-4-4 5-16,-11-3-4 15,0-4 49-15,-20-9-7 16,-19-4 12-16,-13-11 31 16,-7-7-19-16,-3-8-8 15,5 0 0-15,12-1-27 16,16-21 7-16,29-21-39 16,0 1-142-16,15 6-445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0:57.96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0 895 2278 0,'0'0'288'15,"0"0"-230"-15,0 0-33 0,0 0-25 16,230 0 0-16,-109 0-1 16,-24 0-245-16,-12-4-793 0</inkml:trace>
  <inkml:trace contextRef="#ctx0" brushRef="#br0" timeOffset="442">1592 702 2248 0,'0'0'379'0,"0"0"-268"0,0 0-96 16,0 0 153-16,-43-174 33 16,13 142-105-16,-2 8-5 15,-4 11-71-15,-10 13 5 16,-10 0-6-16,-6 34-8 16,-7 25-5-16,1 20-6 15,15 10 0-15,16 6 16 16,25-2-16-16,12-10-13 15,29-15 13-15,30-15-49 16,17-24-23-16,12-17-45 16,0-12-13-16,-6-18 10 0,-10-21-27 15,-19-7 75 1,-17 2 64-16,-13 9 8 0,-17 13 128 16,-3 14 54-16,-3 8-23 15,0 8-60-15,-3 31-92 16,-10 17-7-16,7 9 44 15,6 6-43-15,0-8-2 16,25-9-33-16,48-21-137 16,-7-18-378-16,-12-15-648 0</inkml:trace>
  <inkml:trace contextRef="#ctx0" brushRef="#br0" timeOffset="917">2629 0 2338 0,'0'0'324'15,"0"0"-279"-15,0 0 28 16,0 0 200-16,0 0-163 15,0 0-52-15,0 0-37 16,-9 287 15-16,-8-66 72 16,-5 32-87-16,2 13 21 0,3 0-18 15,4-14-18 1,3-3 21-16,7-6-27 0,-4-28 0 16,1-50 34-16,-3-42-34 15,4-44 0-15,-1-22-7 16,6-7 16-16,-3-8 1 15,3-7-10-15,0-17 0 16,0-12 32-16,0-6-32 16,0 0 16-16,0 0 32 15,0 0-36-15,3 0 72 16,23 0-84-16,10-9 2 16,13 1 41-16,10-5-43 15,11 1 0-15,7 1-1 16,8-1-90-16,11-5-14 0,35-28-146 15,-23 4-445-15,-23-5-1598 16</inkml:trace>
  <inkml:trace contextRef="#ctx0" brushRef="#br0" timeOffset="1330">2695 120 1982 0,'0'0'517'0,"0"0"-449"16,0 0-35-16,0 0 46 0,0 0 44 16,229-74-94-16,-115 70-29 15,-5 1-678-15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1:03.88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560 132 1667 0,'0'0'253'15,"0"0"-184"-15,0 0-8 16,0 0 128-16,0 0-1 16,0 0-77-16,-9-28-26 15,5 26 40-15,-6-2-13 16,0 4 9-16,-10 0-25 16,-3 0-51-16,-6 0-3 15,-7 0-17-15,1 10-14 16,-4 14 27-16,2 11-37 15,-5 9 21-15,2 8 17 16,1 13-23-16,-1 13 26 16,5 4-27-16,-1 9-2 0,7 4 37 15,9-3-49-15,3 1 0 16,14-4 2-16,3-11 7 16,0-4-4-16,29-5-4 15,11-13-2-15,8-12 13 16,12-8-13-16,2-19-45 15,6-17 24-15,2 0-27 16,5-30 33-16,0-27-4 16,-6-18 3-16,-10-20 5 15,-10-17 5-15,-16-35 6 16,-27-37 14-16,-6 20-13 16,-3 20 34-16,-39 35-14 15,-4 44 15-15,-13 6 42 0,-4 9-57 16,4 23-15-16,14 25-6 15,22 10-63-15,12 27-184 16,11 4-764-16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1:25.19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102 23 1640 0,'0'0'180'15,"0"0"-150"-15,212 0-5 16,-98-8-25-16,-21-1-118 16,-22 3-215-16</inkml:trace>
  <inkml:trace contextRef="#ctx0" brushRef="#br0" timeOffset="235">0 386 2140 0,'0'0'533'0,"0"0"-460"16,0 0-61-16,0 0 88 16,0 0 6-16,0 0-58 15,229 0-27-15,-110 0-21 16,-25 0-241-16,-12 3-584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1:28.73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225 36 492 0,'0'0'1473'0,"0"0"-1248"16,0 0-133-16,0 0 96 16,0 0 75-16,0 0-113 15,0 0-92-15,-29-9-24 16,55 0-28-16,11 1 3 16,2 2-9-16,10 6 2 15,4 0-2-15,-2 0 0 16,3 0 0-16,-12 14 6 15,-7 11-6-15,-15 3-6 0,-13 11-9 16,-7-1 15-16,0 4 0 16,-16-2 0-16,-15 2 0 15,-1-7 0-15,-4-3 0 16,-1-2 1-16,-2-4-1 16,4-4 6-16,5-8 27 15,7-2-27-15,11-3-6 16,4-7 17-16,5 2-17 15,3-2-1-15,0 2 1 16,0 1 0-16,17 3-18 16,6 5 12-16,5 2 3 0,6 2 1 15,5 7 2 1,4 5 0-16,2 7-1 0,-2-1 1 16,-1 4-5-16,-2 2 5 15,-11-3 0-15,-9 0-3 16,-13-2 4-16,-7-1-1 15,-7 1 0-15,-28-3 1 16,-15-5 33-16,-5-1-33 16,-7-7 45-16,-8-5 47 15,1-6-23-15,1-6 2 16,0-3-11-16,5 0-32 16,4 0 16-16,14 0-45 15,5-7-10-15,17-2 10 0,20-2-122 16,3-1-427-1,0-2-1706-15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1:27.09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161 278 1807 0,'0'0'335'0,"0"0"-147"0,0 0-83 16,0 0 13-16,94-178 57 15,-29 136-115-15,11 10-33 16,3 11 13-16,3 21-40 15,-8 0 1-15,-4 32 5 16,-18 24-5-16,-23 17 39 16,-29 14-39-16,-6 9 11 15,-53 7 30-15,-27 1-34 16,-11-3-1-16,-4-11 2 16,5-13-9-16,18-15 40 15,19-19-40-15,20-13 2 16,16-12 16-16,15-9-18 15,8-3-2-15,0-4 2 16,28 3 0-16,14-1 30 0,13 3-30 16,10-1 0-16,5 2 11 15,4-4-11-15,2 1 0 16,-4-5-1-16,-2 0-14 16,-8 0 0-16,9 0-149 15,-19 0-408-15,-13-15-710 0</inkml:trace>
  <inkml:trace contextRef="#ctx0" brushRef="#br0" timeOffset="498">1745 449 1925 0,'0'0'503'16,"0"0"-396"-16,0 0-24 15,0 0 97-15,-167-108-24 16,115 93-80-16,-7 7 3 16,0 8-58-16,4 0 8 15,2 19 37-15,10 18-42 16,7 3-11-16,10 11-13 15,17-2 9-15,9 4 3 16,0-5-12-16,26-10-13 0,19-6 12 16,17-14-59-16,10-18-24 15,4 0-33-15,-5-23-7 16,-9-19 63-16,-8-6-3 16,-15 5 64-16,-13 2 15 15,-12 8 76-15,-11 9 45 16,-3 16 10-16,0 8-45 15,0 0 0-15,-20 38-90 16,0 15-1-16,-3 9 37 16,7 8-32-16,6-1 0 15,6-11-15-15,4-4 0 16,0-16 3-16,0-6-3 16,17-11-79-16,13-15-105 15,-4-3-379-15,-6-3-394 0</inkml:trace>
  <inkml:trace contextRef="#ctx0" brushRef="#br0" timeOffset="990">0 1340 1685 0,'0'0'342'16,"0"0"-196"-16,0 0 70 16,0 0 25-16,0 0-111 15,0 0-6-15,0 0-54 16,164-15-1-16,-85 15 10 16,15 0-16-16,14 0-18 0,16 0-11 15,11 0-34-15,10 0 30 16,2 0-30-16,-4 0 0 15,-2 0 14 1,-7 0-14-16,-10 0 0 0,-15 0 0 16,-14 0 0-16,-16 0-1 15,-20-6 1-15,-21 3-12 16,-14 3-17-16,-15 0-124 16,-9 0-143-16,-13 0-362 15,-16 16-1044-15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1:44.62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651 880 1707 0,'0'0'274'0,"0"0"-76"0,0 0-74 15,0 0 59-15,0 0 49 16,0 0-96-16,56-150-60 16,-56 123 21-16,-22 1-40 15,-12 0-17-15,-8 3-2 16,-1 7-37-16,1 8 49 15,2 8-49-15,5 6 0 16,2 41 20-16,13 23-21 0,6 25-7 16,11 16 6-1,3 17 2-15,0 1 2 0,0 0-3 16,0-4 0-16,0-14 12 16,-12-17-12-16,-7-9-5 15,-12-13-2-15,2-17-22 16,0-13-68-16,-4-28-222 15,7-9-314-15,3-5-461 0</inkml:trace>
  <inkml:trace contextRef="#ctx0" brushRef="#br0" timeOffset="167">0 1343 1696 0,'0'0'374'0,"0"0"-133"0,0 0-40 15,203 0 15-15,-118-3-114 16,14-3-102-16,60-9 0 16,-17 2-349-16,-18-6-704 0</inkml:trace>
  <inkml:trace contextRef="#ctx0" brushRef="#br0" timeOffset="431">1484 334 2268 0,'0'0'387'0,"0"0"-293"0,0 0-65 16,-204 93 94-16,125-16 58 15,-6 21-16-15,11 15-108 16,8 11-23-16,16 8 55 15,21-2-67-15,13 1 7 16,16-11-29-16,0-8-3 16,16-15 3-16,36-23-137 15,60-30-187-15,-10-17-335 16,-5-27-629-16</inkml:trace>
  <inkml:trace contextRef="#ctx0" brushRef="#br0" timeOffset="641">1535 910 2138 0,'0'0'585'0,"0"0"-535"16,0 0 33-16,0 0 155 16,0 0-99-16,0 0-44 15,184 195-95-15,-116-128 10 16,2-4 12-16,2-5-22 15,-1-8-25-15,18-3-143 16,-20-14-306-16,-13-12-220 0</inkml:trace>
  <inkml:trace contextRef="#ctx0" brushRef="#br0" timeOffset="845">2085 913 2036 0,'0'0'509'16,"0"0"-397"-16,0 0 53 16,-153 150 34-16,84-76-42 15,-4 3-124-15,2-4-14 16,6-2-19-16,16-18-52 16,16-17-73-16,27-26-246 15,6-6-291-15,0-4-1249 0</inkml:trace>
  <inkml:trace contextRef="#ctx0" brushRef="#br0" timeOffset="1117">2206 407 2292 0,'0'0'340'16,"0"0"-266"-16,0 0-54 15,0 0 98-15,0 0 86 16,240 225-130-16,-162-130-22 16,1 11 41-16,-8 6-55 15,-9 6 15-15,-14 2-23 0,-23 5-24 16,-22-4 43-16,-3-3-49 16,-33-9 0-16,-19-15-7 15,-4-18-7-15,8-23-50 16,11-35-131-16,14-12-393 15,17-6-407-15</inkml:trace>
  <inkml:trace contextRef="#ctx0" brushRef="#br0" timeOffset="1297">3739 1075 2342 0,'0'0'362'16,"0"0"-262"-16,0 0-47 0,206 13-53 16,-121 19 0-16,-16 3-148 15,-16-10-527-15</inkml:trace>
  <inkml:trace contextRef="#ctx0" brushRef="#br0" timeOffset="1465">3598 1574 2611 0,'0'0'521'0,"0"0"-452"16,0 0-61-16,0 0 10 16,217 4 0-16,-55-15-18 0,-17-9-282 15,-13 2-584-15</inkml:trace>
  <inkml:trace contextRef="#ctx0" brushRef="#br0" timeOffset="2095">6041 81 2476 0,'0'0'227'0,"0"0"-171"16,0 0-14-16,0 0-41 16,-203-81 158-16,157 99-65 15,10 38-73-15,10 22 15 16,9 26-36-16,14 14 0 15,3 8 38-15,0 6-37 16,20 2 20-16,0-7-9 16,-8-4-12-16,-9-5 41 15,-3-9-41-15,-26-6 0 16,-33-12 27-16,-16-8-20 0,-10-16 1 16,-10-15-8-1,6-18 1-15,7-16 0 0,11-9-1 16,15-9 0-16,16 0 11 15,15 0-10-15,11-15-1 16,11 9 0-16,3 3-4 16,11 3-13-16,28 0 2 15,13 30 15-15,10 14 9 16,3 24-9-16,1 8 16 16,-10 25 2-16,-8 10-10 15,-5 40 53-15,-4 46-60 16,4 38-1-16,-7-4 61 15,-10-14 59-15,-15-53-76 16,-11-53-25-16,0-23 22 16,0 0 58-16,0 4-99 0,0 15 6 15,0 4 44-15,0-26-50 16,3-20-11-16,29-24-2 16,18-29-56-16,67-45-27 15,-9-37-182-15,-7-18-908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1:08.79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4345 1886 988 0,'0'0'1406'0,"0"0"-1094"16,0 0-178-16,0 0 116 15,0 0 19-15,0 0-161 16,0 0-40-16,222 0-32 16,-114-2-35-16,36 2-2 15,-29 0-124-15,-30 0-1168 0</inkml:trace>
  <inkml:trace contextRef="#ctx0" brushRef="#br0" timeOffset="-4153">0 1483 1991 0,'0'0'389'0,"0"0"-193"16,0 0-84-16,0 0 102 16,0 0-18-16,0 0-109 15,0 0-24-15,82 0-62 16,-6 0-1-16,12 0 54 0,6 0-54 16,5 0 0-1,-11 3 0-15,-9 7 9 0,-23-2 14 16,-18 1-23-16,-21 0 0 15,-10-1-19-15,-7-2-96 16,-7-6-423-16,-10 0-1362 0</inkml:trace>
  <inkml:trace contextRef="#ctx0" brushRef="#br0" timeOffset="-1685">1971 688 1217 0,'0'0'855'0,"0"0"-701"15,0 0-100-15,0 0 91 16,0 0 205-16,0 0-137 16,0 0-129-16,-98-17-50 15,52 71-34-15,-3 28 15 0,-1 11-9 16,11 10 3-16,10-1 47 16,15-4-56-16,14-6 0 15,0-12 13-15,20-13-13 16,23-11 6-16,13-18-6 15,6-17 0-15,6-17 8 16,5-4-8-16,-7-27-6 16,-15-24 5-16,-11-16 2 15,-21-16 17-15,-16-15 3 16,-3-8 9-16,-16-5 33 16,-22 5-63-16,-9 18 0 15,1 18-9-15,4 27-12 0,10 13-144 16,15 15-557-16,14 4-1089 15</inkml:trace>
  <inkml:trace contextRef="#ctx0" brushRef="#br0" timeOffset="-1286">2283 78 2009 0,'0'0'581'0,"0"0"-507"16,0 0 19-16,0 0 77 16,0 0-52-16,0 0-55 0,215-71-54 15,-149 71-9-15,-10 0 14 16,-17 20-14-16,-24 8-17 16,-15 6-11-16,0 3 8 15,-31 3 19-15,-12-3 1 16,-3-3 0-16,4-4 16 15,6-10-16-15,16-5 0 16,9-7-9-16,11-4 9 16,0 1-18-16,20 5-10 15,16 1-32-15,10 6 46 16,-4 10-29-16,1 3 19 16,-7 8 24-16,-13 3-10 15,-17 3 4-15,-6 3 6 16,0 0 0-16,-35 1 19 15,-7-2-19-15,-28 11-38 0,8-13-251 16,7-9-623-16</inkml:trace>
  <inkml:trace contextRef="#ctx0" brushRef="#br0" timeOffset="-949">1382 1839 1886 0,'0'0'344'0,"0"0"-270"0,0 0-28 16,0 0 157-16,0 0 31 15,0 0-80-15,0 0-84 16,238 33 24-16,-149-27-11 16,20 0-8-16,14 0 14 15,12 0-71-15,12 1 9 16,4-1-27-16,-7 2 11 16,-7 3-28-16,-16 0-50 15,1 5-247-15,-34-4-432 16,-32-3-1139-16</inkml:trace>
  <inkml:trace contextRef="#ctx0" brushRef="#br0" timeOffset="-418">2158 2401 2324 0,'0'0'357'0,"0"0"-261"16,0 0-68-16,0 0 117 16,0 0-35-16,0 0-104 15,0 0 6-15,225 0-9 0,-158 5 3 16,-16 12 19-16,-11 14-25 16,-27 5 0-16,-13 10 15 15,-4 3-15-15,-31 1-1 16,-11-2-5-16,2-5 12 15,6-11 16-15,8-8-10 16,10-9-3-16,14-9 8 16,6-3-17-16,0 1-11 15,0-2 11-15,23 0 0 16,10 5 10-16,10 5-10 16,6 2 0-16,7 7 1 15,1 7-1-15,6 9-8 16,-4 4 7-16,-3 2 2 15,-10 5 2-15,-17-1-3 16,-13 1 0-16,-16-7 66 0,0 0-4 16,-36-6-13-16,-22-3-13 15,-15-5-23-15,-4-2 41 16,-5-12-16-16,3-3-25 16,6-8 65-16,8-2-63 15,10 0 0-15,9 0-15 16,13-12-7-16,10-5 7 15,23-21-102-15,0 2-211 16,20-5-777-16</inkml:trace>
  <inkml:trace contextRef="#ctx0" brushRef="#br0" timeOffset="4726">6158 1630 1592 0,'0'0'312'0,"0"0"-206"16,0 0-57-16,0 0 167 16,0 0-22-16,0 0-84 15,0 4-4-15,6-4-26 16,14 0-4-16,3-12-9 16,7-15-38-16,10-7 5 15,2-11-34-15,7-8 8 16,0-12-8-16,1-6 13 0,-8-6-13 15,-7 1 0 1,-8 5 8-16,-7 12 29 0,-11 15 38 16,-3 15-2-16,-1 14 43 15,-5 8-64-15,0 7-6 16,0 0-14-16,0 34-31 16,-14 21 28-16,-5 22-29 15,-1 17 0-15,0 11 21 16,3 5-19-16,2 2-2 15,1-5 0-15,8-5 1 16,-1-8 2-16,7-12-3 16,0-12 0-16,0-18 9 15,0-14-9-15,0-11 0 16,-3-12-1-16,3-6 2 16,0-8 17-16,0 3-18 15,0-4 0-15,-3 0 23 0,3 0-22 16,-3 0-1-16,-3 0 0 15,1 0-20 1,5 0 19-16,0 0-116 0,0-8-217 16,0-9-558-16</inkml:trace>
  <inkml:trace contextRef="#ctx0" brushRef="#br0" timeOffset="5275">7642 1616 2036 0,'0'0'277'0,"0"0"-189"16,0 0 2-16,0 0 130 16,0 0 22-16,0 0-152 15,0 0-65-15,52 3 77 16,-7 0-55-16,8-1-22 16,7 1 33-16,8 4-58 15,3-5 0-15,5 1 0 16,3-3 9-16,-1 0 4 15,1 0-13-15,-8 0 0 16,-4 0 12-16,-18 0-12 16,-10 0-7-16,-19 0 1 15,-8 0-56-15,-9 0 23 0,-3 0-136 16,-6 0-183-16,-20 0-288 16,-3 0-1293-16</inkml:trace>
  <inkml:trace contextRef="#ctx0" brushRef="#br0" timeOffset="5547">8107 1379 2174 0,'0'0'372'15,"0"0"-289"-15,0 0 73 16,0 0 75-16,0 0-148 15,0 0 6-15,0 0-58 16,26 145 17-16,-20-78-10 16,-6 8-38-16,0 4 30 15,0 3-30-15,0 4-22 16,-12-6 7-16,1-6-113 16,11 1-198-16,0-21-326 15,0-19-534-15</inkml:trace>
  <inkml:trace contextRef="#ctx0" brushRef="#br0" timeOffset="6650">9875 2349 2194 0,'0'0'593'16,"0"0"-593"-16,0 0 14 15,0 0 90-15,0 0 67 16,0 0-78-16,0 0-84 15,-3-4-8-15,38 4 4 16,12 0-5-16,4 0 0 16,1 7 1-16,-5 14 0 0,-8 7-2 15,-13 6-11 1,-14 6 12-16,-12 5 10 0,-3 2-10 16,-29-1 0-16,-10 0 20 15,-5-8-13-15,4-5 7 16,8-10 20-16,10-8-14 15,11-4 10-15,8-5-30 16,6-3 0-16,0 3-15 16,15 3 16-16,18 0-2 15,10 8-4-15,6 4 5 16,1 8 16-16,1 10-16 16,-5 2 0-16,-7 6 31 15,-8 0-7-15,-19-1 5 16,-12 4 2-16,-3-4-13 15,-43-2 53-15,-16-2-71 16,-17-7 0-16,-3-9 39 0,0-11-33 16,5-11 14-16,10-4-20 15,15-7 0-15,13-25-17 16,22-48-125-16,14 8-404 16,3-1-1139-16</inkml:trace>
  <inkml:trace contextRef="#ctx0" brushRef="#br0" timeOffset="5897">9753 1188 2277 0,'0'0'296'0,"0"0"-273"16,0 0 24-16,111-178 59 15,-72 109 8-15,1-5-26 16,-4 7-78-16,-4 4 53 16,-9 16 58-16,-12 18-13 15,-5 11 39-15,-6 15-90 16,0 3-47-16,0 15 53 0,0 35-62 15,-12 21 17-15,-5 18-15 16,3 12 6-16,5 6 19 16,-1 2-28-16,6-3-34 15,4-7 32-15,0-3-131 16,0 7-171-16,0-23-514 16,0-28-1030-16</inkml:trace>
  <inkml:trace contextRef="#ctx0" brushRef="#br0" timeOffset="6148">9623 1807 2205 0,'0'0'692'0,"0"0"-593"15,0 0-92-15,0 0 132 16,0 0 46-16,0 0-94 15,0 0-64-15,255-26-21 16,-157 13 36-16,7 5-42 16,-5 2 0-16,2 6-9 15,-6 0-5-15,-8 0-153 16,-3 12-306-16,-23 8-317 16,-25 1-1139-16</inkml:trace>
  <inkml:trace contextRef="#ctx0" brushRef="#br0" timeOffset="7288">11279 446 2271 0,'0'0'362'16,"0"0"-333"-16,0 0-16 15,0 0 26-15,167-52 28 16,-75 52-9-16,9 0-58 0,10 0 0 15,-3 13 11 1,-9 6-11-16,-11 4-1 0,-20-3 0 16,-18-2 2-16,-21 0 35 15,-9-6 21-15,-14-1 22 16,-3 2 42-16,-3 0-46 16,0 3 18-16,0 4-36 15,0 9-20-15,-9 10 35 16,-5 11-70-16,2 15-2 15,1 21 51-15,2 38-36 16,-1 47 18-16,7 45 10 16,3 38-32-16,0 8 59 15,13-8-62-15,10-18 4 16,-3-14 48-16,-8-19-59 16,-7-18 6-16,-5-38-2 0,0-36 1 15,0-30 54-15,-14-14-48 16,-20 4-6-16,-17-3 39 15,-14 3-36-15,-17-23 18 16,-7-14-12-16,-3-15-6 16,1-18 80-16,3-1-89 15,6 0 0-15,13-20-6 16,10-1 6-16,13 6-32 16,4 5-119-16,12 1-373 15,4 2-2544-15</inkml:trace>
  <inkml:trace contextRef="#ctx0" brushRef="#br0" timeOffset="29334">455 5507 1582 0,'0'0'339'16,"0"0"-141"-16,0 0 10 15,0 0 70-15,0 0-77 16,0 0-76-16,-60-43 19 0,60 40-60 15,0 3 6-15,0-3-39 16,0 3-19-16,0 0 52 16,23 0-84-16,23 0 1 15,22 0 65-15,25 0-65 16,21 0 11-16,18 0-12 16,7-12 2-16,6-5 4 15,-12-4-6-15,-8 3-45 16,-20 1 44-16,-23 8-88 15,-23 9-93-15,-23 0-306 16,-26 3-288-16</inkml:trace>
  <inkml:trace contextRef="#ctx0" brushRef="#br0" timeOffset="29617">377 5661 1928 0,'0'0'525'16,"0"0"-462"-16,0 0-33 16,0 0 192-16,0 0-46 15,246 0-121-15,-129 0 17 16,18 0-50-16,5 0 14 0,4 0-25 15,-3 0 1 1,-7 0-24-16,-10 0-15 0,7 0-195 16,-29 0-319-16,-33 0-1001 15</inkml:trace>
  <inkml:trace contextRef="#ctx0" brushRef="#br0" timeOffset="29918">1362 5048 2205 0,'0'0'501'0,"0"0"-398"0,0 0-24 16,0 0 82-16,0 0-6 15,0 0-94-15,0 0-23 16,216 162-13-16,-131-79-7 15,3 9 81-15,-6 2-99 16,-6-4 1-16,-20-1 46 16,-24-6-46-16,-32-10 23 15,-9 1-9-15,-61-6-14 16,-27 0 26-16,-25-7-27 16,-5-5-45-16,-20 6 12 15,36-15-218-15,24-17-698 0</inkml:trace>
  <inkml:trace contextRef="#ctx0" brushRef="#br0" timeOffset="32691">7461 4677 2186 0,'0'0'295'0,"0"0"-184"16,0 0-66-16,0 0 144 15,151-162-36-15,-89 150-116 16,6 12-20-16,2 0-17 16,-4 18 6-16,-12 17 17 15,-17 10-23-15,-21 1 0 16,-16 11 15-16,-13-2-14 15,-36 2 0-15,-13-4-1 0,-7-9 1 16,10-10 9 0,11-9-10-16,14-11 0 0,18-8 27 15,13-3-27-15,3-3-1 16,0 0 1-16,28 0 0 16,19 6-2-16,11 7 2 15,4 0 0-15,1 11 5 16,-4 6-5-16,-9 8-2 15,-15 2 2-15,-12 10 9 16,-16-8 56-16,-7 2-46 16,-7-8 17-16,-28-7 45 15,-15-4-15-15,-5-8-26 16,-4-7-13-16,-3-8-16 16,2-2 26-16,9 0-37 15,8 0-40-15,10-6-53 0,13 6-250 16,14 0-501-16,3 0-1218 0</inkml:trace>
  <inkml:trace contextRef="#ctx0" brushRef="#br0" timeOffset="32934">7354 5837 2152 0,'0'0'504'0,"0"0"-422"16,0 0 16-16,0 0 137 16,0 0-58-16,218 5-123 0,-105-5-22 15,11-5 22 1,4-3-31-16,-8 8 13 0,-2 0-36 16,-13 0-18-16,-14 0-29 15,-3 25-144-15,-26 3-168 16,-25-3-426-16</inkml:trace>
  <inkml:trace contextRef="#ctx0" brushRef="#br0" timeOffset="33297">7586 6336 1602 0,'0'0'936'15,"0"0"-863"-15,0 0-67 16,0 0 106-16,170 0 83 16,-85-4-51-16,11 4-74 15,4 0-28-15,-4 25 66 16,-17 11-73-16,-25 13 35 16,-34 16-24-16,-20 11-25 15,-45 10 23-15,-50 5-25 16,-20 5-18-16,-10-13 49 15,11-9-49-15,19-14-1 16,30-22 30-16,28-11-14 0,31-10-2 16,6-8-14-1,49-9 0-15,36 0 50 0,53-4-50 16,49-28-1-16,-4 1-11 16,-16 3-57-16,10-1-113 15,-70 10-476-15,-18 2-1898 16</inkml:trace>
  <inkml:trace contextRef="#ctx0" brushRef="#br0" timeOffset="31765">4574 5449 1523 0,'0'0'266'0,"0"0"-198"15,0 0 13 1,0 0 108-16,0 0 0 0,0 0-41 16,20-20-81-16,-8 5 14 15,-1-3-2-15,1-3-17 16,-1-5 37-16,-8-1-71 16,0-4-4-16,-3-9 34 15,0-2-49-15,-17-8 3 16,-12 4-12-16,-7 6 2 15,-7 4 8-15,-5 9-10 16,-9 12 0-16,-2 15 27 16,-9 0-27-16,-4 23 0 0,3 27 8 15,3 9-7 1,7 16 38-16,14 1-39 0,13 3 0 16,12-3 33-16,20-2-33 15,0-3-1-15,9-8 0 16,34-14 1-16,10-7-18 15,12-19-28-15,14-10-35 16,3-13 52-16,3-4-74 16,0-28 15-16,-14-16 21 15,-14-2 52-15,-15-2 15 16,-16 4 1-16,-17 12 85 16,-4 13 89-16,-5 12-45 15,0 11 2-15,-14 0-60 16,-9 21-48-16,0 20 58 15,1 9-70-15,8 4-6 0,11-2 22 16,3-5-28-16,0-8 0 16,6-5-6-16,17-10-27 15,10-4-42-15,39-20-197 16,-3 0-236-16,-3 0-362 0</inkml:trace>
  <inkml:trace contextRef="#ctx0" brushRef="#br0" timeOffset="31955">5490 5414 2205 0,'0'0'335'0,"0"0"-246"0,0 0 59 15,170-15-4-15,-74 9-45 16,21 0-99-16,54 6-62 15,-23 0-183-15,-31 0-478 0</inkml:trace>
  <inkml:trace contextRef="#ctx0" brushRef="#br0" timeOffset="32159">5589 5894 2549 0,'0'0'386'0,"0"0"-311"16,0 0-29-16,0 0 12 15,0 0 25-15,235-17-23 16,-127 5-60-16,50 0-94 16,-27 1-270-16,-17 2-733 0</inkml:trace>
  <inkml:trace contextRef="#ctx0" brushRef="#br0" timeOffset="34959">3536 4373 1776 0,'0'0'298'15,"0"0"-220"-15,-46 221 56 0,17-29 97 16,-21 85-62-16,-2 41-29 16,-1 11-79-16,8-7 21 15,13-35 6-15,4-19-67 16,16-27-7-16,5-54 2 16,7-53-15-16,0-46 51 15,0-23-51-15,0 0 38 16,13-4 12-16,10 0-15 15,11-18-1-15,11-15-12 16,17-9 19-16,17-9 36 16,26-10-72-16,42 0 6 15,59 0 1-15,65 0-12 16,41 0-1-16,16 0 6 0,6 20-6 16,-2 0 12-16,13 1-12 15,9 3-10-15,-2-4 10 16,-7 1-8-16,-8-3 8 15,-6-7 0-15,-10-8 0 16,-14-3-2-16,-19 0 1 16,-30-17-19-16,-28-13 20 15,-56 4-12-15,-43 5 11 16,-37 4-7-16,-15-1 8 16,6 3 3-16,0-5-3 15,8 1-4-15,-19 2 3 16,-5 0 2-16,-7-1 9 15,-3-1-10-15,-6 2 0 0,-4 0 15 16,-10-1-15 0,-7 1 0-16,-8-5 2 0,-5-4-1 15,-6-7 19-15,-2-8-20 16,-8-12 0-16,-3-11 11 16,0-24-11-16,0-42-10 15,-3-62 10-15,-11-67-29 16,4-30 8-16,10-12-16 15,0 18-11-15,0 27 37 16,7 13-60-16,13 15 6 16,9 28 19-16,1 46 7 15,-4 46 39-15,0 39-7 0,-9 21 7 16,-1 5-2 0,-4 3 2-16,2 0-1 0,-8 10-1 15,-3 11 4-15,-3 1 12 16,0-1-14-16,0 6 0 15,0 0-2-15,0 5 2 16,0-2 0-16,0 2 15 16,-9-1-15-16,-2 1 16 15,-4-1-16-15,-4-4 0 16,-4 5-7-16,-11-1-4 16,-5 3 2-16,-10 3 3 15,-13 3-7-15,-17 0 7 16,-12 0-9-16,-17 0-18 15,-16 0 3-15,-15 9-61 16,-8 2 27-16,-3 4 37 0,-4 0 10 16,-1 0 10-1,-21-1 5-15,-27-2-2 0,-33-3-10 16,-5-5-20-16,7-4 1 16,21 0-4-16,20 0 6 15,-2 2 31-15,2 0-14 16,3 5 14-16,9-1 2 15,5 0-2-15,29-1 0 16,22-1-1-16,-25-2 2 16,-22-2-1-16,2 4 0 15,0-4 0-15,48 0 19 16,31 0-19-16,-13 0 0 16,-13 0-1-16,-5 0 2 0,7 0 17 15,17 0-8-15,6 0 8 16,7-6 2-1,3 0-5-15,4 3-11 0,2 3 29 16,-6 0-32-16,3 0 20 16,-3 11-2-16,2 7 4 15,-2-1-1-15,0-1-12 16,3 2-8-16,8-7-2 16,8 1 7-16,13-6 11 15,11-4-4-15,10-2-5 16,12 0-3-16,8 0-5 15,9 5-2-15,6 3-71 0,14-6-562 16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1:47.56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232 95 1625 0,'0'0'226'0,"0"0"-138"15,0 0 31-15,0 0 77 16,0 0-6-16,0 0-70 15,0 0-71-15,151-96 29 0,-86 96-47 16,0 14-21-16,1 19 56 16,-7 12-47-1,-16 7-1-15,-21 10-13 0,-22 3-4 16,0-1 14-16,-29-2-15 16,-21-8 0-16,-4-6 16 15,-3-14-16-15,6-10 0 16,8-13 7-16,10-7 9 15,16-4 62-15,8 0-57 16,9 0-13-16,0 0 8 16,23-7-16-16,16 6-10 15,10 1 9-15,4 0 1 0,5 25-15 16,1 13 15 0,-3 6 0-16,-10 8 8 0,-13 2-8 15,-15-3 0-15,-13-4-8 16,-5-6 8-16,-5-12 51 15,-26-8-39-15,-9-13 30 16,-6-8 42-16,-2 0-42 16,-2 0-20-16,-2-17-22 15,7-3-4-15,8 3-19 16,11 1-201-16,10 10-422 16,13 3-779-16</inkml:trace>
  <inkml:trace contextRef="#ctx0" brushRef="#br0" timeOffset="282">0 1331 2015 0,'0'0'500'0,"0"0"-494"15,0 0-3-15,0 0 211 16,0 0-33-16,173 3-93 16,-79-1-39-16,19 0 40 15,7 3 31-15,9-5-89 16,-2 0-29-16,1 0 25 0,-11 0-27 16,-12 1-36-16,-17 12-216 15,-29 2-462 1,-32 3-607-16</inkml:trace>
  <inkml:trace contextRef="#ctx0" brushRef="#br0" timeOffset="684">422 1764 1962 0,'0'0'559'0,"0"0"-492"15,0 0-66-15,0 0 79 0,0 0 81 16,187-51-39-16,-112 49-68 16,0 2 30-16,-3 0-45 15,-10 14 6-15,-16 12 6 16,-16 4-18-16,-24 11-3 16,-6 9 9-16,-39 7-17 15,-30 4 30-15,-16 1-41 16,-10-3-10-16,0-2 32 15,10-14-22-15,12-9 28 16,22-3-20-16,20-18 1 16,19 0 20-16,12-6-40 15,6-1 0-15,43-4 0 16,24-2 12-16,21 0 9 0,21 0-13 16,7-7-7-16,-5-5 32 15,-9 3-33-15,-13 2-10 16,-16 7-19-16,-10 0-125 15,-24 0-337-15,-19 0-1004 0</inkml:trace>
  <inkml:trace contextRef="#ctx0" brushRef="#br0" timeOffset="1675">2400 792 1639 0,'0'0'298'0,"0"0"-100"15,0 0-62-15,0 0 33 16,0 0-10-16,0 0-39 15,-96-98-106-15,47 98-13 16,-4 0 13-16,2 26-8 16,-3 7 4-16,16 3-9 15,8 4-1-15,13 2 11 16,17 2-11-16,0-3-13 16,20 4 12-16,27-4-29 15,11-3 16-15,12-3-10 16,7-2 24-16,5-9 5 15,-6 0-5-15,-10-5-9 16,-21-1 8-16,-19 1 2 16,-19-2 10-16,-7 0 10 0,-27 4 17 15,-24-1 21-15,-18-3-33 16,-7 2 21-16,0-4-32 16,11-3-9-16,16-6 6 15,21-3-12-15,20-3-34 16,25-3-156-16,28-15-416 15,11-16-631-15</inkml:trace>
  <inkml:trace contextRef="#ctx0" brushRef="#br0" timeOffset="1905">2848 936 1523 0,'0'0'848'0,"0"0"-703"16,0 0-105-16,0 0 130 15,3 173 41-15,0-102-112 16,4 1-31-16,6-3-53 16,3-4 9-16,4-9 6 15,0-11-30-15,-1-10 0 16,-2-20-1-16,-5-9-78 16,-1-6-92-16,-5-19-105 15,-6-16-264-15,0-9-401 0</inkml:trace>
  <inkml:trace contextRef="#ctx0" brushRef="#br0" timeOffset="2046">2763 642 2167 0,'0'0'537'16,"0"0"-479"-1,0 0 9-15,0 0-67 0,0 0-34 16,0 0-545-16,0 0-936 0</inkml:trace>
  <inkml:trace contextRef="#ctx0" brushRef="#br0" timeOffset="2411">3290 1115 1640 0,'0'0'341'0,"0"0"-150"0,0 0-11 15,3 169 37-15,-3-122-96 16,0-6-45-16,0-12-35 16,0-5-30-16,0-16-4 15,0-5 22-15,0-3 11 16,0-11 27-16,0-24-67 16,0-17 0-16,0-6-7 15,16-3-11-15,13-4 7 16,11 8-5-16,7 10 16 15,4 12 12-15,1 21 22 16,4 14 23-16,-10 0 43 16,-4 41-37-16,-11 14 12 15,-15 14-36-15,-6 1-25 0,-10-2 27 16,0-6-41-16,0-12 0 16,0-9-7-16,0-15-50 15,13-20-103-15,7-6-315 16,-5 0-203-16</inkml:trace>
  <inkml:trace contextRef="#ctx0" brushRef="#br0" timeOffset="2825">3703 177 2147 0,'0'0'345'0,"0"0"-265"15,0 0-61 1,0 0 91-16,206-66 2 0,-128 66-21 16,-5 0-60-16,-8 1-30 15,-23 30 38-15,-25 3-39 16,-17 8 0-16,-20 6 14 16,-30 1-14-16,-7-1-13 15,0-7 12-15,12-12 2 16,14-11-4-16,22-6 3 15,9-6-17-15,0-3 11 16,37 0 6-16,14 0-1 16,9 5-14-16,2 3 15 0,0 6-6 15,-7 3 6 1,-16 9 0-16,-11 4 31 0,-19 2-23 16,-9 3 40-1,-3 3 4-15,-40-2-18 0,-10 0 39 16,-9-7-73-16,4-5-12 15,5-8 10-15,21-12-176 16,15-7-391-16,14 0-758 0</inkml:trace>
  <inkml:trace contextRef="#ctx0" brushRef="#br0" timeOffset="3267">4567 1003 2119 0,'0'0'383'0,"0"0"-328"15,0 0 51-15,0 0 57 16,0 0-102-16,0 0-24 16,82 184-37-16,-85-129 12 15,-21 1-24-15,1-3 6 16,3-8-46-16,8-13 31 15,-2-9-47-15,11-17 5 16,3-6 29-16,0-3-29 16,23-35-50-16,30-9-61 15,15-12-97-15,17-9-67 16,10 3-274-16,-9 2 395 0,-11 6 217 16,-22 9 403-1,-24 16 108-15,-13 14-171 0,-16 15 47 16,0 3-18-16,-25 17-197 15,-23 34-55-15,-9 10-19 16,-2 10-15-16,5 6 43 16,19-9-100-16,22-6-10 15,13-13 20-15,6-10-36 16,44-12 0-16,24-18-54 16,68-9-117-16,-15-30-296 15,-13-2-1509-15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1:56.12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448 283 1532 0,'0'0'335'0,"0"0"-131"16,0 0 24-16,0 0-25 15,0 0-27-15,-25-154-19 16,3 135-65-16,-4 9-11 16,-11 10-23-16,-1 0-20 0,-12 33 37 15,-9 55-66 1,-3 53 27-16,7 7 15 0,16-9-27 16,16-16 8-16,17-31-30 15,6 14 4-15,0 0 7 16,18-7-13-16,29-13-10 15,15-15 4-15,19-21-16 16,21-23-11-16,16-27-27 16,10-6-18-16,2-59 63 15,-8-26-36-15,-17-42 34 16,-43-44 17-16,-62-47 18 16,-29-16 54-16,-61 41-15 15,-7 50-16-15,21 69 17 16,11 41-58-16,-26 39-38 0,15 0-228 15,8 21-933-15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1:51.54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947 791 2029 0,'0'0'246'0,"0"0"-244"16,0 0 12-16,0 0 52 15,177-12 124-15,-112 12-9 16,0 21-111-16,-12 13-56 16,-13 14 26-16,-25 8-25 15,-15 9-1-15,0 0-14 0,-29 0 7 16,-13-10-10-16,2-11 3 16,4-9 0-16,13-18-19 15,17-11 10-15,6-6-41 16,14-10-76-16,34-32 6 15,17-14 34-15,14-8-77 16,3-7-14-16,0 2 105 16,-10 10 42-16,-16 13 30 15,-21 10 115-15,-15 16 91 16,-13 10 101-16,-7 10-76 0,-10 0-108 16,-33 36-41-1,-12 14-40-15,-7 18 18 16,3 2 6-16,13 1-24 0,16-6 15 15,27-8-57-15,3-10 0 16,29-9-15-16,33-9 0 16,79-22-93-16,-13-7-231 15,-4 0-578-15</inkml:trace>
  <inkml:trace contextRef="#ctx0" brushRef="#br0" timeOffset="307">3154 345 2205 0,'0'0'387'16,"0"0"-302"-16,0 0 41 15,0 0 112-15,-232-65-87 16,142 99-43-16,-7 32-90 15,1 32 12-15,14 19 40 16,14 17-32-16,25-2-8 16,24-3-15-16,19-11-9 15,10-15 30-15,42-24-36 16,19-18-21-16,19-24 21 16,4-15-74-16,8-22-25 15,32 0-74-15,-30-22-125 0,-25-4-338 16</inkml:trace>
  <inkml:trace contextRef="#ctx0" brushRef="#br0" timeOffset="492">2375 941 2697 0,'0'0'342'0,"0"0"-321"15,0 0 3-15,255-16 7 16,-85-13-31-16,20 0-148 16,-30 8-430-16,-48 9-1343 0</inkml:trace>
  <inkml:trace contextRef="#ctx0" brushRef="#br0" timeOffset="866">3945 233 2763 0,'0'0'369'16,"0"0"-369"-16,0 0 11 0,0 0 103 15,-15 245-7 1,2-107-36-16,-1-2-22 0,-1 8-29 15,-5 1 4-15,-3-32-23 16,3 13 7-16,-4-18 20 16,6-11-28-16,4-15-1 15,4-17 0-15,7-13 2 16,3-20-1-16,0-15 0 16,19-11 0-16,15-6 32 15,11 0-32-15,11-3 0 16,10-9 2-16,5 0-2 15,5 4 0-15,6 1-61 16,-7 3-101-16,7-5-102 16,-20-1-519-16,-20-5-1304 0</inkml:trace>
  <inkml:trace contextRef="#ctx0" brushRef="#br0" timeOffset="1076">3933 104 2443 0,'0'0'381'0,"0"0"-348"16,0 0 12-16,0 0 40 15,196 87 9-15,-88-50-68 16,65 4-26-16,-26-9-184 15,-17-8-471-15</inkml:trace>
  <inkml:trace contextRef="#ctx0" brushRef="#br0" timeOffset="1470">5364 335 2320 0,'0'0'387'0,"0"0"-309"0,0 0-45 15,0 0 92 1,0 0 19-16,-198 92-23 0,133-10-74 16,0 17 4-16,3 13 40 15,10 2-25-15,12 1-2 16,21-9-44-16,13-11-7 15,6-15 13-15,12-21-26 16,27-18-9-16,10-18-15 16,13-23-20-16,8 0 29 15,1-29-21-15,-2-30 36 16,-7-18 6-16,-9-22 3 16,-4-35-9-16,-16-1 18 15,-13-4-12-15,-17 1 26 16,-3 39-32-16,-8 6-8 15,-17 37-25-15,2 56-154 0,6 3-428 16,8 34-507-16</inkml:trace>
  <inkml:trace contextRef="#ctx0" brushRef="#br0" timeOffset="1691">5865 1137 791 0,'0'0'1865'0,"0"0"-1586"16,0 0-143-16,0 0 47 15,3 163 7-15,-36-116-60 16,-13 6-104-16,-13 0-14 0,-6-4-12 16,-4-4-42-16,10-12-29 15,23-19-192-15,13-10-525 16,23-4-1500-16</inkml:trace>
  <inkml:trace contextRef="#ctx0" brushRef="#br0" timeOffset="1943">6404 342 2707 0,'0'0'248'0,"0"0"-248"16,175-24-3 0,-87 20 3-16,17-3 105 0,6 1-32 15,7 6-65 1,2 0-1-16,-8 0-7 0,-20 0-9 16,-24 0 0-16,-29 0-121 15,-39 4-84-15,-12 5-131 16,-30-1-338-16</inkml:trace>
  <inkml:trace contextRef="#ctx0" brushRef="#br0" timeOffset="2150">6772 372 1768 0,'0'0'497'16,"0"0"-358"-16,0 0-50 0,0 0 145 15,0 0 57-15,-17 216-150 16,14-140-68-16,0 2-26 15,-5 9-22-15,2-8 33 16,-3-3-58-16,2-11-1 16,4-14-10-16,3-9-87 15,0-19-134-15,6-23-220 16,21 0-201-16,-1-4-1171 0</inkml:trace>
  <inkml:trace contextRef="#ctx0" brushRef="#br0" timeOffset="2331">7033 469 1844 0,'0'0'632'0,"0"0"-412"0,0 0-71 15,0 0 77-15,0 0-22 16,0 0-53-16,30 162-121 16,-30-77-24-16,0 3-6 15,0 1 0-15,0-4-126 16,0 25-166-16,0-27-345 15,0-16 45-15</inkml:trace>
  <inkml:trace contextRef="#ctx0" brushRef="#br0" timeOffset="2541">6591 1424 2392 0,'0'0'591'15,"0"0"-591"-15,0 0 0 16,0 0 53-16,173-8 29 16,-88 2-36-16,8 6-41 15,1 0 8-15,-9 0-26 16,-3 0-25-16,6 6-174 16,-18 11-165-16,-24 3-491 0</inkml:trace>
  <inkml:trace contextRef="#ctx0" brushRef="#br0" timeOffset="2845">6908 1710 2392 0,'0'0'395'0,"0"0"-395"15,0 0-6-15,0 0 6 16,0 0 107-16,207 8-78 15,-162 16-29-15,-11 2 51 16,-14 10 31-16,-17 1-2 16,-3 9-34-16,-23-3-22 15,-27 1 48-15,-5 1-61 16,2-13-11-16,7 1 55 16,15-12-46-16,14-4 2 15,14-8-11-15,3-3 0 0,26-6-13 16,30 0-23-16,21-6-91 15,71-28-110 1,-16 3-340-16,-12-1-109 0</inkml:trace>
  <inkml:trace contextRef="#ctx0" brushRef="#br0" timeOffset="3334">8044 0 1862 0,'0'0'616'16,"0"0"-616"-16,0 0-144 15,0 0 144-15,0 0 78 16,0 0 1-16,207 21-18 15,-148-2-51-15,-7-1-10 16,-5 1 0-16,-12 2 28 16,-5-2 66-16,-10 6-63 15,-8 2 13-15,-4 1 50 16,-8 11 24-16,0 3-18 16,0 13-13-16,-5 10-9 15,-10 18 17-15,-2 14-75 16,7 36-7-16,3 34 50 0,7 32-39 15,0-13 2 1,0-39-8-16,0-36-6 0,0-20 48 16,4 9-45-16,6 19 18 15,-1 4 48-15,-9-14-60 16,0-15 25-16,-6-16-5 16,-33-20-13-16,-24-17 41 15,-22-8-69-15,-16-22 0 16,-10-5-7-16,-37-6-28 15,33 0-172-15,21-9-528 0</inkml:trace>
  <inkml:trace contextRef="#ctx0" brushRef="#br0" timeOffset="5652">430 3557 1505 0,'0'0'252'16,"0"0"-118"-16,0 0-63 16,0 0 125-16,0 0-3 15,-23-177-42-15,-3 154-14 16,-7 12-97-16,-7 2-4 15,-8 9 41-15,-6 9-9 16,3 25 2-16,2 22-6 16,7 9-35-16,8 9 18 15,11 11-46 1,17-8 0-16,6-1 7 0,6-11-7 0,31-12-2 16,11-14 1-16,15-16-81 15,5-17 39-15,2-6-10 16,-2-12 21-16,-9-35 31 15,-13-15-15-15,-14-6 15 16,-15-17 6-16,-14-7 6 16,-3-1 49-16,0 4-61 15,-12 9 2-15,-2 9-4 16,11 16-153-16,3 20-426 16,0 11-1489-16</inkml:trace>
  <inkml:trace contextRef="#ctx0" brushRef="#br0" timeOffset="6809">979 2767 2046 0,'0'0'344'16,"0"0"-238"-16,0 0-105 15,-3 216 133-15,-6-108-14 16,-4 11-70-16,-4 4 6 16,0-8-56-16,2-6 0 15,1-6 22-15,1-11-20 0,0-14-2 16,6-11 0-16,4-15 0 16,3-20-6-16,0-20-16 15,14-12-13-15,25-6 29 16,13-38-32-16,17-21-18 15,12-17 3-15,9-22-55 16,4-13 36-16,-6-10-7 16,-6-3 52-16,-12 13 27 15,-19 19 1-15,-22 27 48 16,-15 28 19-16,-14 13 3 16,0 15 40-16,-17 8-67 15,-15 7-8-15,-1 0 31 16,-7 16-55-16,-2 29 0 0,2 20 0 15,5 13-10 1,2 14 35-16,10-1-37 16,3 7 0-16,4-4-9 0,7-9 9 15,-2-6-8-15,5-3-9 16,3-13-22-16,3-10 38 16,0-11-53-16,0-19-15 15,0-11 40-15,3-12-32 16,17 0 43-16,2-33 7 15,9-5 11-15,1 3-12 16,4-4 13-16,1 6-1 16,-2 14 64-16,-2 4-56 15,-4 11 28-15,-3 4-16 16,-7 4-11-16,-2 24 17 16,-3 5-26-16,-5 5 0 0,2-5 3 15,1-1-3-15,4-5-1 16,10-6 0-1,8-6-13-15,8-13 13 0,10-2-69 16,7 0-12-16,6-29 19 16,-2-7-57-16,-4-14 45 15,-6 3 33-15,-15-5 42 16,-11-2 6-16,-15 4 16 16,-12 9 18-16,0 0 63 15,-6 9-44-15,-30 8 14 16,-10 9-11-16,-2 8-42 15,-8 7 44-15,4 0-40 0,2 28 4 16,15 9 42-16,12 5-40 16,12 14-24-16,11 0 3 15,7-1-2-15,32 2-14 16,14-7 6-16,16-11-40 16,9-10 41-16,4-11-67 15,7-11 5-15,-7-7 16 16,-11 0-6-16,-9-19 51 15,-16-8-37-15,-16 2 38 16,-10 3 9-16,-11-3 24 16,-6 11 37-16,-3 7 9 15,0 7-13-15,0 0 1 16,0 0-67-16,0 13 0 0,0 14-6 16,0 1 6-1,0-3-25-15,0-1-2 0,-3-9 27 16,0-8-23-16,-3-7 23 15,-2 0 0-15,2-22 41 16,3-17-18-16,3-7 5 16,0-5 9-16,0-1-17 15,17-2 66-15,12 4-62 16,0 9-15-16,7 15 2 16,1 2-11-16,8 16-153 15,20 8-124-15,-5 0-332 16,-12 4-674-16</inkml:trace>
  <inkml:trace contextRef="#ctx0" brushRef="#br0" timeOffset="7311">3022 3484 1759 0,'0'0'507'0,"0"0"-442"15,0 0 35-15,0 0 60 16,0 0-6-16,0 0-102 16,0 0-37-16,47 155 15 15,-27-96-30-15,6-5 0 16,-1-2 0-16,9-12 0 16,-5-3-1-16,4-17 0 0,-7-7 1 15,3-13 2-15,-3 0-2 16,1-36-8-1,2-12 2-15,0-4 6 0,-2-16 0 16,-4 6 0-16,-6 6 12 16,-5 13 91-16,-9 16-17 15,1 9-15-15,-1 18 19 16,6 0-81-16,2 18 0 16,4 22-9-16,5 14 8 15,3 4-1-15,4 1-7 16,5-2 0-16,4-4 6 15,4-12-6-15,-4-9-2 16,2-17 2-16,-1-12 0 0,-7-3-9 16,-1-20 4-1,-6-25-31-15,0-14 21 0,2-6-45 16,-2-8-31-16,1 2-27 16,-1 12-43-16,0 12-3 15,9 15-80-15,-6 8-43 16,-2 15-404-16</inkml:trace>
  <inkml:trace contextRef="#ctx0" brushRef="#br0" timeOffset="7502">4319 3666 1633 0,'0'0'265'16,"0"0"-126"-16,0 0 58 0,0 0 18 15,0 0-124-15,0 0-75 16,-9 177 0-16,9-151-16 16,15-4-129-16,8-4-185 15,-3-5-482-15</inkml:trace>
  <inkml:trace contextRef="#ctx0" brushRef="#br0" timeOffset="7646">4450 3182 1202 0,'0'0'1172'0,"0"0"-1017"15,0 0-155-15,0 0-128 16,0 0-176-16,0 0-842 0</inkml:trace>
  <inkml:trace contextRef="#ctx0" brushRef="#br0" timeOffset="7971">4965 3581 2125 0,'0'0'386'0,"0"0"-279"15,0 0 36-15,0 0 32 16,0 0-85-16,-177-86-67 15,162 86-23-15,7 0 0 0,8 15-33 16,0 15-10-16,23 11-16 16,10-4 22-16,4 11 31 15,5-7 5-15,-2-3 2 16,-8 1-4-16,-10-6 3 16,-8-6 0-16,-14 1 16 15,0-3 6-15,-20-13 15 16,-19 1-37-16,-7-4-4 15,-10-3-108-15,13-6-424 16,12 0-229-16</inkml:trace>
  <inkml:trace contextRef="#ctx0" brushRef="#br0" timeOffset="8303">5376 3687 1702 0,'0'0'259'0,"0"0"-212"15,0 0 12-15,200-27 205 16,-143 0-163-16,-15 1-70 16,-10 0-30-16,-15-6-1 15,-14-1 21-15,-3-3-8 16,-23 7 70-16,-19 14 62 15,-12 2-44-15,-3 13 50 0,-3 0-16 16,7 34-39-16,14 10 0 16,13 12-34-16,17 1-14 15,9-3 10-15,23 3-57 16,39-21-2-16,26-11-1 16,56-21-74-16,83-10-71 15,-32-26-213-15,-11-10-790 0</inkml:trace>
  <inkml:trace contextRef="#ctx0" brushRef="#br0" timeOffset="9005">815 3371 2131 0,'0'0'296'0,"227"-47"-296"0,-89 15-197 15,-5-7-745-15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9:07.44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26 222 935 0,'0'0'956'0,"0"0"-837"15,0 0-64-15,0 0 91 16,0 0 82-16,0 0-52 16,-37-165-114-16,71 141-29 15,5 7 16-15,4 5-16 16,-1 12 21-16,-2 0-41 15,-12 12-12-15,-8 24 48 16,-9 7-7-16,-11 16-5 16,-5 3-2-16,-24 9-28 15,-10-3-7-15,-1-2-48 0,-2 15-186 16,13-19-359-16,3-14-1121 16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2:07.24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631 0 1884 0,'0'0'257'0,"0"0"-195"16,0 169 59-16,0-81 45 16,0 5 5-16,0 2-74 15,0-6-40-15,0-9 35 16,0-13-60-16,0-8-25 16,0-11 34-16,0-8-34 15,0-7-14-15,0-5-52 16,-7-7-221-16,4-5-287 15,-6-13-514-15</inkml:trace>
  <inkml:trace contextRef="#ctx0" brushRef="#br0" timeOffset="209">0 45 2109 0,'0'0'346'16,"0"0"-288"-16,0 0 37 16,0 0 82-16,0 0-33 15,252-36-33-15,-135 31-111 16,24 5-2-16,62 0-8 16,-29 20-224-16,-30 4-531 0</inkml:trace>
  <inkml:trace contextRef="#ctx0" brushRef="#br0" timeOffset="635">1482 770 2196 0,'0'0'345'15,"0"0"-177"-15,0 0-6 0,0 0 35 16,0 0-77 0,-190-150-77-16,142 132 39 0,-6 12-82 15,9 6 0-15,-1 0 43 16,10 27-43-16,13 11-9 16,11 12-1-16,12 2-17 15,0 0 15-15,38-6-81 16,15-10-48-16,12-19-66 15,4-17-29-15,0 0-11 16,-11-32 70-16,-15-9 161 16,-13 5 16-16,-18 7 165 15,-7 12 64-15,-5 10 93 16,0 7-131-16,0 0-81 16,0 3-65-16,0 24-44 0,-5 8 25 15,5 6-26 1,0 2-21-16,0-1 21 0,53-6-144 15,-1-13-335-15,-2-11-551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2:10.68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822 443 1681 0,'0'0'261'0,"0"0"-138"0,0 0-29 0,0 0 167 16,0 0-44-16,-29-130-71 15,-13 109-15-15,-4 4-96 0,-7 11 5 16,1 6-1-16,-1 0-5 16,8 38 28-16,5 27-62 15,11 31 1-15,6 21 55 16,13 15-51-16,7 9-4 15,3-2-2-15,0-6 2 16,0-14 2-16,0-6-3 16,0-16-3-16,0-8-24 15,0-13-32-15,-12 1-219 16,-13-24-413-16,0-17-427 0</inkml:trace>
  <inkml:trace contextRef="#ctx0" brushRef="#br0" timeOffset="175">0 890 1846 0,'0'0'288'16,"0"0"-196"-16,0 0 48 16,201 22-16-16,-116-14-43 15,17-5-52-15,57-3-29 16,-21 0-250-16,-13 0-137 0</inkml:trace>
  <inkml:trace contextRef="#ctx0" brushRef="#br0" timeOffset="420">1625 0 2237 0,'0'0'492'0,"0"0"-486"16,0 0 4-16,-189 139 190 16,113-47-55-16,-3 19-59 15,7 10-37-15,13 9-38 16,20-3 64-16,13-4-75 16,23-8 0-16,3-8-12 15,9-16-54-15,64-8-180 16,-5-25-298-16,0-25-542 0</inkml:trace>
  <inkml:trace contextRef="#ctx0" brushRef="#br0" timeOffset="644">1683 538 1438 0,'0'0'986'15,"0"0"-888"-15,0 0-46 16,0 0 118-16,82 194-9 16,-42-132-42-16,2-3-69 15,4-4-39-15,4-1 25 16,-2-8-36-16,-2-1-56 0,10 7-114 16,-16-10-382-16,-8-15-310 15</inkml:trace>
  <inkml:trace contextRef="#ctx0" brushRef="#br0" timeOffset="856">2184 597 2252 0,'0'0'391'0,"0"0"-263"15,0 0-74-15,0 0 92 16,0 0 40-16,0 0-142 15,-153 199-43-15,97-119 12 0,-3 2-13 16,1-3-104-16,-4 3-238 16,16-17-439-16,16-21-1096 0</inkml:trace>
  <inkml:trace contextRef="#ctx0" brushRef="#br0" timeOffset="1146">2326 139 2191 0,'0'0'369'0,"0"0"-296"0,0 0-39 15,0 0 171-15,0 0-56 16,150 165-88-16,-101-79 19 15,1 9-64-15,-8 7 11 16,-10 8-16-16,-12-2-10 16,-20 1 49-16,0-3-50 15,-32-7-20-15,-21-9 10 16,1-13-118-16,2-16-144 16,4-25-73-16,18-19-314 15,8-17-1092-15</inkml:trace>
  <inkml:trace contextRef="#ctx0" brushRef="#br0" timeOffset="1498">3360 421 2225 0,'0'0'226'15,"0"0"-196"-15,0 0 4 16,223 30 78-16,-132-3 24 16,11 5-119-16,6 5-3 15,-6-5 28-15,-11 4-42 16,-15-7-7-16,-25 4 6 16,-20-5 2-16,-25 9 53 0,-6 0-10 15,-37 8 24 1,-22 1 18-16,-18 7-54 0,-16-1 4 15,-7 4-18-15,-2-2-6 16,0-1 39-16,6-7-51 16,8 2-17-16,17-6 8 15,12-6-90-15,25 1-126 16,19-7-339-16,15-15-371 0</inkml:trace>
  <inkml:trace contextRef="#ctx0" brushRef="#br0" timeOffset="1727">4204 1124 2196 0,'0'0'576'16,"0"0"-536"-16,0 0 57 15,0 0 101-15,0 0-80 16,-215 138-58-16,120-77-53 15,-6 8-6-15,-1-4-2 16,14-7-13-16,18-10-98 16,21-7-104-16,24-10-343 15,14-21-204-15</inkml:trace>
  <inkml:trace contextRef="#ctx0" brushRef="#br0" timeOffset="2105">5153 273 2400 0,'0'0'353'15,"0"0"-332"-15,0 0 5 16,0 0 160-16,0 0-38 15,-173 125-28-15,137-45-119 16,7 15 10-16,9 11 23 16,17 6-16-16,3 5 15 0,20 0-30 15,32-12 10-15,23-11-26 16,11-23-18-16,12-24-26 16,4-30 25-16,-5-17-26 15,-9-26 10-15,-15-42 45 16,-24-25 3-16,-23-48 130 15,-26-35-71-15,-16 11-3 16,-31 18-9-16,-13 28-47 16,3 52-10-16,-25 14-124 15,11 15-500-15,18 23-1813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2:08.64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259 186 2328 0,'0'0'476'0,"0"0"-476"16,0 0 0-16,0 0 94 16,-30 173 108-16,21-84-151 15,6 8-51-15,3 0 39 16,0-2-29-16,0-4-10 15,0-2 1-15,0-10 0 16,0-8 17-16,0-12-18 16,3-18-52-16,3-17 38 15,11-22-83-15,9-2-15 16,13-34 83-16,13-29-80 16,18-22 14-16,7-12-143 0,8-12 15 15,5 1 85 1,-8-2 74-16,-11 9 64 0,-9 13 18 15,-16 15 72-15,-16 11 65 16,-15 15-5-16,-12 12-7 16,-3 5 101-16,0 3-87 15,-18 7-28-15,-6 3-44 16,-5 4-43-16,-3 10 51 16,-4 3-93-16,-1 0 0 15,-2 24 13-15,7 20-13 16,-2 18-1-16,12 14-7 15,5 12 8-15,8 10-9 16,6 3 9-16,-2-4-6 16,5 1-13-16,-3-12-2 0,0 0-12 15,-3-12-12-15,0-12-25 16,-2-16 69-16,2-16-74 16,3-12 20-16,3-14 55 15,0-4 0-15,0-6 0 16,0-27-13-16,6-9 13 15,17-6-25-15,8-9 25 16,0 7 0-16,9 2-5 16,-1 12 5-16,1 15-6 15,-5 11-15-15,1 10 21 16,1 6 81-16,-1 26-80 16,-4 9 0-16,2 3 52 15,-6 3-42-15,1-2 3 16,-1-7-14-16,-9-9 0 0,-7-6-9 15,2-7-82-15,-5-10-126 16,2-6-289 0,-2 0-128-16</inkml:trace>
  <inkml:trace contextRef="#ctx0" brushRef="#br0" timeOffset="803">1483 793 1288 0,'0'0'826'15,"0"0"-616"-15,0 0-22 16,0 0-15-16,0 0 33 0,0 0-80 16,0 0-89-16,-127-17-15 15,94 28-7-15,1 19-9 16,4 5 23-16,6 10-29 15,9 1 0-15,13 1-11 16,0-8 1-16,6-7-72 16,23-11-87-16,8-15-30 15,-1-6 33-15,1-6 22 16,-5-22 28-16,-7-3 105 16,-5-2 11-16,-9 14 101 15,-8 3 86-15,-3 13 27 16,0 3 6-16,0 0-162 0,0 0-46 15,0 19-12-15,9 0 0 16,8 2-1-16,5-3-33 16,12-3-73-16,11-13 68 15,7-2-36-15,10 0 56 16,-3-23-7-16,-8-6 26 16,-16 6 0-16,-19 1 18 15,-5 8 82-15,-11 10 33 16,0 4-76-16,0 0 30 15,0 0-65-15,0 15-14 16,6 11-14-16,11 4 6 16,11 4 0-16,15-9-8 15,16-4-20-15,13-9 4 0,-3-12-102 16,-11 0 23-16,-11-15 36 16,-18-16 10-16,-9 0 57 15,-11-7 36-15,-6 5 28 16,-3 4 92-16,0 9 20 15,0 10-54-15,0 10-22 16,-9 0-45-16,-5 32-41 16,-1 28 31-16,-2 15-39 15,4 18 0-15,7 8-5 16,6 1 10-16,0 5 10 16,9-5-8-16,10-8 5 15,-2-9 15-15,-11-16-33 16,-6-15 0-16,0-14 14 15,-23-17-13-15,-16-8 29 16,-4-15-29-16,-5 0-1 0,-1-11 0 16,4-25-8-16,5-17-14 15,13-17-19-15,12-16-67 16,15-58-59-16,0 20-308 16,0 9-454-16</inkml:trace>
  <inkml:trace contextRef="#ctx0" brushRef="#br0" timeOffset="1024">1189 417 2162 0,'0'0'277'15,"0"0"-212"-15,0 0-46 16,0 0 27-16,229-157 97 15,-164 136-78 1,-13 11-65-16,-9 10 0 0,-10 5-221 16,-10 34-142-16,-6-2-253 15,-8-8-919-15</inkml:trace>
  <inkml:trace contextRef="#ctx0" brushRef="#br0" timeOffset="1133">1827 245 1899 0,'0'0'600'0,"0"0"-458"15,0 0-75-15,190-150-2 0,-128 114-65 16,20 7-38 0,-20 12-547-16,-16 4-1432 0</inkml:trace>
  <inkml:trace contextRef="#ctx0" brushRef="#br0" timeOffset="1367">0 638 2547 0,'0'0'308'16,"0"0"-308"-16,203-13-80 15,-81-2-1-15,-8 3-550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2:14.49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2875 0,'0'0'545'15,"0"0"-522"-15,0 0-16 16,0 0-14-16,0 0-26 15,0 0-1061-15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2:13.49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1818 0,'0'0'352'16,"0"0"-205"-16,0 0-147 15,0 0 172-15,0 0 18 16,91 190-77-16,-57-95-27 16,1 5-36-16,4 5-30 15,-2-1 20-15,2-7-40 16,-2-8 0-16,-9-10-6 15,1-16 15-15,-1-17 0 16,-9-19-9-16,0-15 1 16,5-12 28-16,-1-12-20 15,9-35-9-15,4-26 13 0,4-19-12 16,8-17 31 0,5-10-20-16,2-4-11 0,1 5-2 15,0 16-2-15,-13 21-59 16,-14 32-79-16,-29 45-147 15,0 4-325-15,-17 16-1272 0</inkml:trace>
  <inkml:trace contextRef="#ctx0" brushRef="#br0" timeOffset="199">249 586 2083 0,'0'0'514'0,"0"0"-406"0,0 0-43 16,0 0 63-16,0 0-25 15,0 0-91-15,213-39-12 16,-85 34-128-16,-18 1-400 16,-18 4-415-16</inkml:trace>
  <inkml:trace contextRef="#ctx0" brushRef="#br0" timeOffset="699">1338 490 2203 0,'0'0'361'0,"0"0"-265"15,0 0 24-15,0 0 57 16,0 0-44-16,0 0-103 15,204-69-17-15,-162 90 26 16,-8 17-39-16,-12 12 0 16,-18 8 0-16,-4 7 1 15,-7 3-5-15,-26-3 4 16,0-3-11-16,1-13-5 16,6-12-25-16,9-16-20 15,7-17 3-15,10-4 16 16,0-11 30-16,0-30-149 15,33-15 37-15,13-12 42 0,13-9-96 16,6 4 18-16,8 8 45 16,-8 9 62-16,-10 13 53 15,-16 12 41-15,-16 17 124 16,-9 7 105-16,-14 7-51 16,0 0-44-16,0 7-76 15,-23 22-38-15,-7 8 47 16,-5 11-41-16,-2 2-31 15,8 7 40-15,5-4-65 16,15-4-5-16,9-2-6 16,0-5 0-16,40-3-17 15,16-7 17-15,15-9-46 0,11-5-51 16,32-18-219-16,-18 0-361 16,-25 0-1230-16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2:16.63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30 2215 0,'0'0'724'0,"0"0"-600"16,0 0-91-16,0 0 0 15,0 0-23-15,0 0-10 16,3-30-1571-16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2:15.37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672 0 1385 0,'0'0'899'16,"0"0"-725"-16,0 0-86 0,0 0-3 15,-233-15 70 1,151 62 54-16,0 27-134 0,-9 47-54 16,15 6 73-16,17 14-46 15,24 4-13-15,27-25-17 16,8 4-17-16,28-18 22 15,43-21-23-15,25-25-1 16,18-31-25-16,16-29 10 16,9-19-13-16,-9-51-28 15,-16-24 30-15,-18-18 9 16,-28-9 36-16,-32-5-10 16,-29-4 77-16,-7 12-41 15,-43 10-17-15,-16 21-10 0,-3 25-11 16,10 34-12-1,26 28-164-15,15 26-402 0,11 13-420 0</inkml:trace>
  <inkml:trace contextRef="#ctx0" brushRef="#br0" timeOffset="577">1575 189 2462 0,'0'0'505'0,"0"0"-423"0,0 0-13 16,0 0 4-16,0 0 78 15,0 185-110-15,3-82-20 16,0 10 54-16,-3 4-68 16,0 1 10-16,0-3-17 15,0-6 1-15,0-14-12 16,-6-20 11-16,3-21-39 15,0-28 26-15,3-20-1 16,0-6 14-16,0-32-8 16,6-32-26-16,23-23 23 15,14-15-35-15,16-10-8 16,14-2 42-16,12 1-55 16,9 14 19-16,5 15 22 15,-8 19 26-15,-12 21 8 16,-23 15-7-16,-24 17 25 0,-18 9 85 15,-14 3-47-15,0 0-24 16,-37 18 31-16,-22 14-19 16,-16 12 49-16,-14 6-76 15,-2 3-4-15,3 6 41 16,12-2-61-16,24-3 11 16,22-2-12-16,24 1 1 15,6-1-1-15,42 2 0 16,26-2 0-16,17-1-7 15,17-2 13-15,11-4-6 16,-3-4 0-16,-8-4 9 16,-17-6 4-16,-22-8-13 15,-24-2-13-15,-24-6 5 0,-15-6-79 16,0-1-31-16,-39-8-159 16,-10 0-585-16,-7 0-1356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2:32.25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725 633 1060 0,'0'0'270'16,"0"0"-109"-16,0 0 55 15,0 0-58-15,0 0 14 16,0 0 35-16,-14-36-68 0,11 29-9 16,-3 5-42-1,3-1-6-15,-5-1 51 0,5 4-82 16,3-2 8-16,0 2 3 16,0-2-43-16,0-2 1 15,14-1-20-15,18-5 0 16,15-1 38-16,1-4-38 15,7 3 0-15,4 0 22 16,-3 3-22-16,4 7 0 16,-9 2-2-16,-1 0 2 15,-7 15 3-15,-14 17-3 16,-12 14 0-16,-17 8 0 16,0 4 8-16,-17 5-16 15,-23-2-4-15,-2-8 12 16,-4-5 15-16,4-13-15 0,5-8 0 15,8-9 42-15,10-10-21 16,8-8 5-16,8 0 7 16,3 0-23-16,0 0 13 15,0 0-23-15,17 0-11 16,9 0 1-16,10 0 10 16,10 9 0-16,2 15-19 15,2 11 19-15,-1 6-17 16,-7 9 17-16,-5 6-1 15,-11-3-13-15,-13 4 20 16,-13-3-7-16,0-8 1 16,-19-6 0-16,-24-4 69 15,-10-12-39-15,-5-11 2 0,-1-8 51 16,-3-5-30-16,-1-6-13 16,4-18-13-16,6-3-19 15,7-3 20-15,15 7-28 16,8 3-69-16,20-2-91 15,3 10-448-15,0-5-817 0</inkml:trace>
  <inkml:trace contextRef="#ctx0" brushRef="#br0" timeOffset="660">1467 199 1461 0,'0'0'267'16,"0"0"-108"-16,0 0 5 15,0 0 19-15,0 0-7 16,0 0-75-16,0 0 40 16,-193-124-87-16,137 104 50 15,-9 2 52-15,-3 3-93 16,-11 0-17-16,-3 10-3 0,-10 5-19 16,-3 0 33-16,-6 15-56 15,-3 23-1-15,5 17 62 16,8 19-49-16,6 11 5 15,12 20-16-15,11 9 5 16,10 33 29-16,13 33-36 16,16-11 0-16,15-21 33 15,8-21-33-15,0-32 5 16,27 8-5-16,8 12 0 16,16-8 27-16,3-11-27 15,8-4 0-15,8-8 10 16,12-6-8-16,6-13-2 0,17-9 0 15,9-15 0-15,8-17 16 16,8-15-16-16,8-9-12 16,7-30-7-16,-3-26 7 15,0-24-6-15,-15-11-6 16,-22-15 24-16,-26-11-6 16,-27-37 6-16,-33-48 0 15,-25-58 61-15,-70-13-31 16,-15 44 21-16,-7 61-31 15,20 71-8-15,2 32 67 16,-6 4-79-16,-3 10 0 16,-23 36-13-16,29 15-145 15,25 8-573-15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2:34.47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865 130 1585 0,'0'0'333'0,"0"0"-260"15,0 0 22-15,0 0 127 0,0 0-44 16,0 0-61-16,0 0-51 16,-96-113-10-16,53 100 40 15,-11 9-45-15,-13 4-10 16,-11 0 37-16,-4 3-28 16,0 29-22-16,3 18 11 15,5 14-18-15,4 19 45 16,15 11-66-16,13 12 0 15,15 4 21-15,14 1-21 16,13-1-1-16,0-4 1 16,10-5 0-16,20-8 7 15,5-13-7-15,7-13 0 16,9-14-13-16,8-15 13 0,12-14-26 16,11-12-2-1,6-12-7-15,14 0 16 0,3-32-29 16,3-22-57-16,7-17 31 15,-1-16-32-15,0-17 25 16,-2-9 21-16,-15-4 31 16,-12 5 11-16,-15 9 9 15,-27 15 9-15,-17 11 13 16,-20 16-2-16,-6 9 41 16,0 6 30-16,-26 8 12 15,-11 5 28-15,-5 11-57 16,-4 9-25-16,-2 13 35 15,-2 0-57-15,-2 33 4 16,6 23-5-16,4 19-11 16,5 18 21-16,12 13-27 0,8 9 0 15,3 2 7 1,8 2 4-16,6 2-19 0,0-10 8 16,0-4 0-16,0-19-16 15,0-18-19-15,14-16-18 16,-8-23 52-16,3-14-58 15,-4-16-7-15,1-1 23 16,3-14 43-16,4-28-17 16,7-8 17-16,6-9 0 15,7-6 14-15,13-2-14 16,3 8 0-16,4 10-1 16,-2 13 1-16,-5 24-3 0,-4 12 3 15,-8 20 0-15,-11 37 45 16,-7 13-33-16,-6 12 34 15,-3 4-41-15,-1-6 4 16,3-11 10-16,8-6-19 16,3-19-3-16,3-11-10 15,7-20-56-15,-1-13-21 16,4 0 10-16,2-25 19 16,5-23 52-16,-4-10-24 15,-4-7 33-15,-2 6 0 16,-10 6 15-16,-8 18 19 15,-1 20 65-15,-11 15-31 16,0 0-27-16,3 35-31 0,0 14-10 16,11 12 24-16,5 5-1 15,7-1-21-15,14-1-2 16,8-12 0-16,11-8-16 16,4-15 16-16,2-14-57 15,3-15 56-15,-5 0-70 16,-10-32 36-16,-14-14 24 15,-13-16 11-15,-20-10 100 16,-6-10-24-16,-17-7-22 16,-31 1 19-16,-21 3-73 15,-16 12 33-15,-10 16-33 16,1 18 6-16,6 20-20 16,6 17 11-16,19 2-96 15,21 48-146-15,19 5-415 16,18 0-625-16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2:35.57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3087 0,'0'0'533'0,"0"0"-502"15,0 0 14-15,0 0-15 16,0 0-30-16,0 0-244 16,0 0-1180-16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9:07.59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2141 0,'0'0'522'16,"0"0"-397"-16,0 0-62 16,0 0 86-16,0 0-149 15,0 0-290-15,0 0-997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2:36.42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726 280 899 0,'0'0'945'15,"0"0"-727"-15,0 0-89 16,0 0-4-16,0 0 85 16,0 0 15-16,0 177-132 15,0-66-13-15,0 16 28 16,0 10-45-16,0-5-21 15,0-11-33-15,0-13-2 16,0-19 40-16,0-19-47 16,0-18-36-16,0-12-2 0,-9-17-210 15,-8-15-371-15,-6-8-285 16</inkml:trace>
  <inkml:trace contextRef="#ctx0" brushRef="#br0" timeOffset="267">0 280 1892 0,'0'0'334'0,"0"0"-222"15,0 0-88-15,0 0 130 16,0 0-29-16,0 0-46 15,232-3 15-15,-113 3-76 16,37 0 24-16,51 0 19 16,39 0-53-16,-18 0-8 15,-45 0-2-15,-25 0-125 16,-76 0-229-16,-16 10-767 0</inkml:trace>
  <inkml:trace contextRef="#ctx0" brushRef="#br0" timeOffset="543">1807 1063 2147 0,'0'0'362'15,"0"0"-314"-15,0 0-12 16,3 157 196-16,-3-104-73 16,3 2-89-16,5-4-46 15,-2-7-23-15,3-9 21 16,-1-11-22-16,-5-9-13 16,-3-9-30-16,0-6-137 0,0 0-93 15,0-12-412-15</inkml:trace>
  <inkml:trace contextRef="#ctx0" brushRef="#br0" timeOffset="683">1929 695 1928 0,'0'0'587'0,"0"0"-539"15,0 0-48-15,0 0-100 16,0 0 35-16,0 0-582 0</inkml:trace>
  <inkml:trace contextRef="#ctx0" brushRef="#br0" timeOffset="1523">2226 1285 1600 0,'0'0'233'0,"0"0"-71"16,0 0 11-16,20 159 71 15,-20-129-54-15,0-10-133 16,0-8-33-16,0-12-24 16,0 0 35-16,0-15 6 15,0-19-41-15,0-19-39 16,12-1 30-16,11-11-46 16,10 6 35-16,7 4 11 15,-1 12 9-15,7 17 8 0,-4 17 8 16,4 9 2-16,-7 6 95 15,-2 33-41 1,-8 7 10-16,-3 8-17 0,-10 1-22 16,-2 2 20-16,-11-3-63 15,-3 0 0 1,0-6 24-16,0-10-24 0,0-5-2 16,0-13-23-16,0-5-38 15,0-13 35-15,0-2-79 16,0 0 6-16,20-34 49 15,16-23-24-15,13-16 22 16,13-19-49-16,17-17-29 16,12-12 48-16,11-9-60 0,9 2 111 15,0 4 33-15,-10 17 22 16,-22 13 48-16,-22 18 40 16,-29 11 62-16,-25 9 14 15,-3 10-71-15,-25 16 31 16,-21 1 4-16,-7 17-78 15,-6 7 3-15,1 5-15 16,2 13-20-16,7 25 36 16,10 16-76-16,8 13 0 15,6 15 17-15,8 19-10 16,2 7-14-16,4 14 4 16,5 2 3-16,-2-5 13 15,8-2-13-15,0-18-39 16,0-13 33-16,0-19-51 15,0-21-7-15,8-18-21 0,12-19 2 16,2-9 82-16,10-12-44 16,8-28 45-16,5-12-8 15,12-4 9-15,2 3-1 16,3 13 21-16,3 10-9 16,-2 21 85-16,-4 9-11 15,-7 12-4-15,-10 28 26 16,-9 14-45-16,-13 2-5 15,-11 3-25-15,-6-3-18 16,0-7 18-16,-3-12-33 16,5-11 0-16,-2-17-16 15,3-9 16-15,-3 0-48 0,0-24-57 16,-3-45-159 0,-6 4-364-16,-17 0-1018 0</inkml:trace>
  <inkml:trace contextRef="#ctx0" brushRef="#br0" timeOffset="1706">2082 290 3019 0,'0'0'314'0,"0"0"-314"16,0 0-113-16,216-137 75 15,-52 75 10-15,-20 13-262 16,-19 7-1888-16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2:35.06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720 562 1733 0,'0'0'298'16,"0"0"-202"-16,0 0-8 16,50-172 146-16,-43 119-42 15,-7-3-97-15,0 0 5 16,0 1-34-16,-31 2 49 16,-4 8-6-16,-7 10-79 15,-4 12 26-15,-4 14-10 0,1 9-22 16,4 0 26-16,2 38-49 15,7 18 12-15,7 21 24 16,2 19-35-16,4 22 20 16,6 10-2-16,5 10-20 15,1 3 57-15,2 24-37 16,-1-16 16-16,4 3 21 16,3-5-56-16,-3-23 19 15,2 4-20-15,4-11 6 16,-4-20 4-16,-2-18-9 15,0-14-1-15,-8-14 0 16,0-14 14-16,2-9-29 16,-1-11 15-16,0-9-62 15,-3-8 2-15,-1 0-148 16,-6-42-258-16,0-6-259 0,7-9-1256 0</inkml:trace>
  <inkml:trace contextRef="#ctx0" brushRef="#br0" timeOffset="241">0 1080 2058 0,'0'0'494'0,"0"0"-449"0,0 0-45 15,0 0 171 1,0 0 37-16,0 0-83 0,0 0-38 15,227 0-87-15,-150 0 30 16,2 3-26-16,3 0-4 16,-9 7-46-16,5-6-227 15,-19 3-399-15,-17-7-1394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2:38.93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0 322 1921 0,'0'0'553'16,"0"0"-487"-16,0 0 10 16,0 0 83-16,0 0 8 15,0 0-8-15,0 0-77 16,12 241-8-16,-12-114 14 16,0 9-81-16,0-4 47 15,0-5-30-15,0-16-16 16,0-14 17-16,0-19-25 15,0-20 0-15,0-19 2 16,0-18-2-16,0-16-6 16,0-5-11-16,8-17 17 15,-2-29-24-15,3-21 11 16,2-19 13-16,-2-42-26 16,-5-43 15-16,-4-41 10 15,0-12-13-15,0 41 14 0,0 53-16 16,-4 59 16-16,1 27 0 15,3 9 55-15,0 5-32 16,0 7 16-16,0 14-21 16,0 6-17-16,7 3 23 15,22 0-23-15,14 0-1 16,8 0 22-16,11 3-13 16,8 6-9-16,5-1 0 15,4 3 0-15,6-7 7 16,3-1-7-16,4-3 0 15,0 0 25-15,-1 0-24 0,-6 0-2 16,-12 0 1 0,-19 0-48-16,-17 0 39 0,-20 0-95 15,-17 0-138-15,-23 6-337 16,-20 9-372-16</inkml:trace>
  <inkml:trace contextRef="#ctx0" brushRef="#br0" timeOffset="378">241 763 2049 0,'0'0'308'0,"0"0"-212"16,0 0 118-16,0 0 98 15,0 0-102-15,0 0-108 16,0 0-55-16,14 0 58 16,6 0-49-16,6 0 7 15,-1 0 22-15,3 0-67 16,-2-2 35-16,-1-4-20 16,1-3-27-16,5 2 53 15,1 3-58-15,4-2 23 16,7-1 0-16,2 1-15 15,11 0-9-15,7 0 0 16,2-2 9-16,0 2 2 0,-3 0-11 16,-10-1 0-1,-5 7 0-15,-15 0-77 0,-2 0-52 16,-14 22-115-16,-6 0-670 16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3:30.67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281 0 1753 0,'0'0'267'15,"0"0"-160"-15,0 0-63 16,0 0 61-16,0 0 84 16,0 0-76-16,-15 138-20 15,1-63 2-15,1 13-38 16,-2 13 37-16,1 4-16 15,5 8-51-15,1-1 22 0,5-7-40 16,3-5-8-16,0-8 44 16,0-15-44-1,0-18 10-15,0-12 16 0,0-15-12 16,0-12 34-16,0-11-25 16,0-3-12-16,6-2 30 15,8-4-33-15,6 0-7 16,8 0 12-16,9 0-5 15,8 0 12-15,9 0-21 16,0 0 0-16,6 0 9 16,2 0-9-16,-3 0-34 0,17 0-143 15,-18 3-431-15,-11-3-185 16</inkml:trace>
  <inkml:trace contextRef="#ctx0" brushRef="#br0" timeOffset="922">1123 814 1813 0,'0'0'471'0,"0"0"-334"16,0 0 25-16,0 0 36 15,0 0-45-15,-183-45-78 0,141 45-7 16,-1 3-68-16,1 26 12 16,8 13-6-16,9 14 2 15,8 6 8-15,14 3-16 16,3 3 0-16,14-10 5 16,23-4-5-16,14-13-18 15,8-15-76-15,3-13-66 16,-1-13 39-16,-2-7-51 15,-9-28 46-15,-7-9 104 16,-14-7-2-16,-13 4 24 16,-10 6 58-16,-6 10 62 15,0 12 56-15,-6 7 18 16,-10 12-65-16,2 0-30 0,5 10-90 16,6 18-8-1,3 11-1-15,0-1 6 0,6-3 3 16,20-5-9-16,10-9-28 15,1-15 22-15,2-6-50 16,4-4 7-16,2-27 21 16,-2-11 8-16,-1 0 13 15,-5 8-2-15,-12 7 9 16,-5 14 0-16,-11 13 10 16,-1 0-5-16,-8 16 28 15,0 16-23-15,0 9 27 16,0 0-37-16,0-2 1 0,0-7-3 15,0-8 10-15,0-9-8 16,0-9 0 0,0-6 1-16,0 0-10 0,0-25 6 15,0-12-43-15,15-11 37 16,8-1-32 0,7-2 26-16,-1 13 8 0,4 11 4 15,-7 15-11-15,0 12 10 16,-3 0 4-16,0 37 13 15,-7 3 2-15,1 11 5 16,-3-4 5-16,-8-3-25 16,-3-10 24-16,0-9-24 15,-3-16 0-15,0-9 25 0,0 0-8 16,0-12-1 0,0-27-16-16,0-11 6 0,14-6-13 15,11-5 7-15,9 4 0 16,1 9-5-16,4 11 6 15,-2 20-1-15,-4 17 19 16,-4 0-2-16,-6 35 50 16,-7 20-20-16,-3 14 7 15,-3 4 26-15,-7-2-65 16,0-9-6-16,0-15-6 16,-3-15-3-16,5-12-12 15,-5-20-137-15,0 0-166 16,0-20-461-16</inkml:trace>
  <inkml:trace contextRef="#ctx0" brushRef="#br0" timeOffset="1129">1202 348 2429 0,'0'0'302'16,"0"0"-220"-16,0 0-82 16,0 0 1-16,0 0 6 15,271 119-7-15,-160-82-470 16,-12-1-532-16</inkml:trace>
  <inkml:trace contextRef="#ctx0" brushRef="#br0" timeOffset="1509">0 1821 1870 0,'0'0'307'0,"0"0"-202"16,0 0-37-16,0 0 100 15,0 0-9-15,0 0 2 16,0 0-5-16,204 3-85 16,-107-3 0-16,44 0 17 15,43 0-37-15,-11-3 0 16,-9 3-15-16,-20 0-35 15,-30 0 34-15,11 0-35 16,9 3 0-16,-19 14 6 16,-16 4-6-16,-22 0 0 15,-15 2-22-15,-2-4-159 16,-18-5-369-16,-13-14-696 0</inkml:trace>
  <inkml:trace contextRef="#ctx0" brushRef="#br0" timeOffset="1706">2997 1126 2540 0,'0'0'262'16,"0"0"-262"-16,0 0-300 15,0 0 108-15,0 0-150 16,0 0-1534-16</inkml:trace>
  <inkml:trace contextRef="#ctx0" brushRef="#br0" timeOffset="1846">3074 1657 2417 0,'0'0'473'0,"0"0"-365"15,0 0-65-15,0 0 84 16,0 0-127-16,0 0-248 16,0 0-1667-16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3:33.28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91 433 1825 0,'0'0'395'0,"0"0"-262"16,0 0 75-16,0 0 18 16,0 0-28-16,0 0-155 15,0 0-7-15,-42 207 58 16,28-105-40-16,2 8 14 16,1 1-12-16,5-7-38 15,3-7 32-15,0-15-50 16,3-13 1-16,0-20 13 0,0-16-14 15,0-14 0-15,0-15-1 16,0-4 3-16,0-10-2 16,0-33 0-1,0-22-72-15,0-23 63 0,6-21-25 16,-3-14 17-16,-3-11 10 16,0 0 7-16,0 2-14 15,3 19 14-15,3 14 0 16,5 23 12-16,3 21-6 15,-2 13 21-15,5 10 3 16,2 11-21-16,7 4 39 16,8 8-48-16,0 2 0 15,9 5 27-15,10 2-21 16,3 0-6-16,7 0 0 0,5 2 6 16,3 11 13-16,5-5-19 15,-1 1 1-15,-2-3-7 16,-8 1 6-16,-13-4-1 15,-13 3 0-15,-9-4-42 16,-14 3-59-16,-16 11-250 16,0-5-421-16,-19 7-705 0</inkml:trace>
  <inkml:trace contextRef="#ctx0" brushRef="#br0" timeOffset="271">43 890 1802 0,'0'0'324'16,"0"0"-224"-16,0 0 110 15,0 0 74-15,0 0-158 16,0 0-34-16,0 0 0 15,88 0-36-15,-43 0 25 16,12-4-39-16,0-1-40 16,10-1 31-16,-2 3-33 15,27-4-35-15,-21 5-251 16,-15-5-596-16</inkml:trace>
  <inkml:trace contextRef="#ctx0" brushRef="#br0" timeOffset="818">1669 0 1572 0,'0'0'299'16,"0"0"-188"-16,0 0 17 15,0 0 18-15,0 0-28 16,0 0-67-16,0 0-16 16,-153 154 69-16,100-89-25 15,-2 10 8-15,-12 10 7 0,2 11 0 16,-3 7 32-16,5 5-58 15,7 4-18 1,14 7 37-16,10-5-53 0,12 1-4 16,6-5-5-16,14-11-24 15,0-11 23-15,0-11-24 16,20-12 0-16,10-12 6 16,5-8-6-16,8-13-102 15,27-9-143-15,-8-12-404 16,-7-7-995-16</inkml:trace>
  <inkml:trace contextRef="#ctx0" brushRef="#br0" timeOffset="1575">1748 963 474 0,'0'0'1331'0,"0"0"-1158"16,0 0-78-16,0 0 69 15,0 0 49-15,0 0-49 16,0 0-111-16,32-104-13 16,-5 91 10-16,5 4-9 15,-3 5 25-15,5 4-43 16,-6 0 0-16,-3 19 57 15,-7 13-38-15,-4 10-19 0,-8 7-2 16,-6 7-19 0,0 3 32-16,0 0-34 0,-12-6 0 15,-5-12 5 1,8-6-5-16,-2-14 0 0,5-9-1 16,6-6-17-16,0-6 6 15,0 0-12-15,0-9-79 16,12-21 34-16,19-8-6 15,8-8-7-15,10-4-41 16,7-7-13-16,2 4 66 16,4 1-10-16,-6 4 36 15,-10 6 44-15,-10 15 1 16,-13 8 95-16,-14 10 69 16,-9 5-9-16,0 4 50 15,0 0-35-15,-3 0-74 0,-17 15-19 16,-9 12-70-16,3 2 16 15,-4 10 26-15,10 0-20 16,5 1 21-16,5 2-51 16,7-4 9-16,3-2 6 15,0-4-15-15,13-6 0 16,16-2 0-16,7-7 1 16,7-11-10-16,6-6-37 15,-1 0-110-15,28-29-77 16,-17-10-329-16,-7-7-175 0</inkml:trace>
  <inkml:trace contextRef="#ctx0" brushRef="#br0" timeOffset="1964">2615 215 2072 0,'0'0'354'0,"0"0"-236"15,0 0 83-15,0 0 84 16,0 0-134-16,0 0-68 16,0 0-71-16,60-12 7 15,-15 39 54-15,11 11-46 0,2 8 0 16,4 15 6-1,4 6 2-15,1 8 49 0,-2 12-48 16,-3 4-30-16,-10 6 51 16,-16 7-32-16,-13 2-2 15,-17 0-9-15,-6 6-13 16,-12-7 31-16,-31-1-32 16,-10-10-12-16,2-15 3 15,-3-14-33-15,12-17-14 16,5-16-19-16,12-26-64 15,8-6-126-15,8 0-552 0</inkml:trace>
  <inkml:trace contextRef="#ctx0" brushRef="#br0" timeOffset="2266">4095 1075 2167 0,'0'0'582'0,"0"0"-539"15,0 0-42-15,0 0 192 16,0 0-44-16,0 0-56 0,0 0-93 15,189 0 9 1,-132 6 2-16,2 3-11 0,-4 3-116 16,4 6-169-16,-17-7-364 15,-14 2-377-15</inkml:trace>
  <inkml:trace contextRef="#ctx0" brushRef="#br0" timeOffset="2453">4032 1494 2642 0,'0'0'538'0,"0"0"-499"16,0 0 1 0,0 0 10-16,0 0 30 0,178 0-44 15,-99-3-36-15,41-3-42 16,-12 0-472-16,-16 4-1258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3:46.57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93 1750 0,'0'0'238'16,"0"0"-96"-16,0 0-35 15,0 0 53-15,0 0-2 16,0 0-74-16,0 0-51 16,125-82 14-16,-66 82-39 0,-4 7-8 15,-2 22 18-15,-17 13-7 16,-16 7-2-16,-17 7-8 16,-3 0-1-16,-8-1 0 15,-17-3 0-15,-4-12-27 16,3-11 18-16,6-12-3 15,9-10 12-15,11-7-7 16,0-9-29-16,7-25-13 16,32-14-58-16,14-10 30 15,6-3-1-15,7 3 7 16,-7 2 46-16,-4 13 13 16,-16 7 12-16,-10 9 73 15,-12 14 54-15,-17 6 71 0,0 7 7 16,-9 0-36-16,-25 24-81 15,-5 14-30-15,-4 12-1 16,8 3 18 0,8 2-61-16,18-4-13 0,9-1 11 15,3-10-12-15,33 0-9 16,19-9-10-16,60-3-155 16,-13-8-344-16,-8-7-238 15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3:45.21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6394 3145 1976 0,'0'0'372'16,"0"0"-237"-16,0 0-7 15,0 0 129-15,0 0-66 0,0 0-43 16,0 0-92-16,48-9-32 16,-2 6 41-16,10 0-32 15,3 3-15-15,0 0-18 16,2 0 0-16,41 0-22 16,-17 3-309-16,-9-3-639 0</inkml:trace>
  <inkml:trace contextRef="#ctx0" brushRef="#br0" timeOffset="507">7909 2939 393 0,'0'0'1853'0,"0"0"-1581"15,0 0-176-15,0 0 45 16,0 0 65-16,-153 156-73 16,106-118-88-16,-2-6-18 15,4-8-1-15,2-12-13 16,7-12 16-16,-1 0-29 16,8-9 0-16,4-24 3 15,8-14-3-15,11-8-6 16,6-4-26-16,0-3 11 0,19 3 5 15,13 4 16 1,11 7-3-16,-1 12-3 0,9 16 6 16,-6 11-1-16,1 9-5 15,-4 9 6-15,1 26 30 16,-4 13-18-16,1 5-6 16,2 6 27-16,7-3-21 15,4 0-3-15,5-10-9 16,4-8 10-16,3-11-2 15,-2-12-8-15,-4-15 0 16,-6 0 3-16,-14-18 4 16,-13-20 1-16,-14-6 2 15,-12-9 17-15,0 0 58 16,-32-1-55-16,-24 6-10 16,-15 8 11-16,-14 5-31 0,-37-3-7 15,21 11-112-15,13 3-703 16</inkml:trace>
  <inkml:trace contextRef="#ctx0" brushRef="#br0" timeOffset="-3853">68 501 1949 0,'0'0'273'15,"0"0"-41"-15,0 0-93 16,0 0-41-16,0 0 109 15,0 0-41-15,-39 208-65 16,33-103-20-16,-2 10-54 16,-1-1 25-16,6-1-12 15,0-14-28-15,3-12 12 16,0-17-23-16,0-17 5 0,0-18 0 16,0-14-5-16,0-17-1 15,0-4 4-15,0-14-4 16,6-41-7-16,3-18-28 15,-1-21 26-15,-2-17-4 16,-3-36-5-16,-3 11 9 16,3-3 9-16,0 5 0 15,10 34 3-15,10 5-3 16,8 29 1-16,4 18 13 16,10 27-14-16,11 18 0 15,13 3 0-15,10 19 5 16,6 18-5-16,-3 14 0 15,-6-1 1-15,-14 9 3 16,-23 0 3-16,-20 4-7 16,-19 3 2-16,-16 3-1 0,-43-1 26 15,-20-8-27-15,-12-3 7 16,-5-13-14-16,2-15-14 16,15-14-9-16,11-15-36 15,22 0-79-15,27-38-186 16,14-6-327-16,5-4-629 0</inkml:trace>
  <inkml:trace contextRef="#ctx0" brushRef="#br0" timeOffset="-3584">1411 322 2031 0,'0'0'529'0,"0"0"-354"16,0 0-24-16,0 0 44 16,-204 158-28-16,148-59-82 15,4 42-36-15,4 34 19 16,14-11-52-16,15-16 10 16,19-26-23-16,0-27 6 15,3 6-12-15,27-4 3 16,13-15-57-16,8-23-82 15,37-24-245-15,-12-20-390 16,-7-15-1247-16</inkml:trace>
  <inkml:trace contextRef="#ctx0" brushRef="#br0" timeOffset="-3285">1941 423 2467 0,'0'0'213'0,"0"0"-125"15,0 0-42-15,0 0 96 16,0 0 47-16,0 0-38 16,0 0-85-16,138 238 3 15,-80-130-39-15,4 13 7 16,-3 3 32-16,0-2-45 0,-2-11-12 15,-6-4-3-15,2-15-9 16,-4-13 19-16,-7-14-19 16,-2-15-21-16,-8-15-30 15,-2-11-135-15,-10-10-352 16,-14-14-477-16</inkml:trace>
  <inkml:trace contextRef="#ctx0" brushRef="#br0" timeOffset="-3018">1800 1532 2194 0,'0'0'338'0,"0"0"-226"0,0 0-54 15,0 0 39-15,42-199 49 16,31 102-48-16,15-18-58 15,20-9-40-15,13-9 23 16,1 10-17-16,-11 10-6 16,-20 25 25-16,-26 28-25 15,-25 20-1-15,-21 19 0 16,-19 21-147-16,0 0-196 16,0 0-635-16</inkml:trace>
  <inkml:trace contextRef="#ctx0" brushRef="#br0" timeOffset="-2638">3702 528 1947 0,'0'0'397'0,"0"0"-269"16,0 0 59-16,0 0 161 15,0 0-119-15,0 0-158 16,0 0-32-16,-180 77-39 0,105-26 0 16,-1 2 17-16,5 3-17 15,9-4 0-15,15-5 0 16,15-2 0-16,18-7-3 15,14-4 3-15,3 3 0 16,34-3-6-16,8-1 15 16,14 3-10-16,1-1 1 15,2-2 0-15,-6 2-13 16,-1-4-26-16,1 15-126 16,-17-14-220-16,-13-6-489 0</inkml:trace>
  <inkml:trace contextRef="#ctx0" brushRef="#br0" timeOffset="-2441">3096 1512 2338 0,'0'0'314'15,"0"0"-240"-15,0 0 35 16,0 0 130-16,174 59-135 15,-106-44-83-15,2 0-21 16,24 0-21-16,-15-3-247 16,-17-4-650-16</inkml:trace>
  <inkml:trace contextRef="#ctx0" brushRef="#br0" timeOffset="-1956">4094 991 2008 0,'0'0'343'0,"0"0"-272"16,0 0 8-16,0 0 135 15,0 0-91-15,0 0-28 16,195 29-75-16,-176 22-10 0,-9 8 67 15,-10 6-52 1,0 2-24-16,-26-5-1 0,-5-8-58 16,9-17 16-16,2-11-43 15,14-13-58-15,6-13 43 16,0 0-30-16,23-30-15 16,19-20-21-16,7-12 65 15,10-6 74-15,0 2 9 16,-3 3 18-16,-10 10 17 15,-10 11 124-15,-13 16 108 16,-14 9 26-16,-9 14-10 16,0 3-27-16,-6 0-105 15,-27 29-78-15,-10 11 17 0,-2 11-39 16,5 5 5 0,11 3-2-16,13-2-26 0,16-5 16 15,0-5-26-15,19-6-20 16,24-6 19-1,19-11-102-15,52-24-114 0,-12 0-424 16,-10 0-139-16</inkml:trace>
  <inkml:trace contextRef="#ctx0" brushRef="#br0" timeOffset="-1649">4893 251 2486 0,'0'0'198'0,"0"0"-105"15,0 0-86-15,0 0 171 16,0 0 24-16,129 164-82 16,-71-87-25-16,4 16-65 15,3 13 11-15,-5 11 52 16,-7 10-57-16,-14 9-14 15,-16 2 1-15,-20 4-23 16,-3-4 44-16,-26-9-44 16,-27-10-22-16,-6-19 8 15,0-18-59-15,7-26-40 16,3-26-126-16,16-15-424 0,10-15-449 16</inkml:trace>
  <inkml:trace contextRef="#ctx0" brushRef="#br0" timeOffset="-1399">5844 1162 2094 0,'0'0'640'15,"0"0"-528"-15,0 0-20 0,0 0 89 16,0 0-59 0,193-6-47-16,-131 6-74 0,-3 0-1 15,-1 0-63-15,1 13-184 16,-16 7-432-16,-18-2-457 0</inkml:trace>
  <inkml:trace contextRef="#ctx0" brushRef="#br0" timeOffset="-1229">5774 1545 2586 0,'0'0'581'0,"0"0"-485"16,0 0-57-16,0 0 97 15,0 0-58-15,220 0-55 0,-98 0-23 16,-22 0-155-1,-11 0-588-15</inkml:trace>
  <inkml:trace contextRef="#ctx0" brushRef="#br0" timeOffset="-327">7821 101 1580 0,'0'0'276'16,"0"0"-101"-16,0 0 41 15,0 0-19-15,0 0-46 16,0 0-35-16,-220-124-34 16,158 149 8-16,-1 36-26 15,1 57-14-15,11 55 36 16,14 54-44-16,17 24-13 16,20-10-13-16,0-25-8 15,0-31-1-15,0-35-7 16,-6-33 0-16,0-33 8 0,-4-16-8 15,0 2-1 1,-9 1 0-16,-4 0 2 0,-7-18 32 16,-5-15-33-16,-9-11 0 15,-2-10 33-15,-6-11-18 16,-1-6 1-16,-1 0-4 16,0-2-4-16,9-15 15 15,8 0-23-15,12 0 0 16,11-1 14-16,14 7-14 15,0-1-57-15,33 4-150 16,16 1-311-16,-4 7-342 0</inkml:trace>
  <inkml:trace contextRef="#ctx0" brushRef="#br0" timeOffset="2127">8930 1297 1433 0,'0'0'319'0,"0"0"-170"15,0 0 37-15,4-149 76 16,-4 101-50-16,-13 0-51 16,-13 8-46-16,-8 6-18 15,-2 11-1-15,1 12-40 16,-1 11-23-16,-4 0 17 0,1 41-40 15,4 30 2-15,-2 46 6 16,15 7-17-16,2 16 24 16,14 5-24-16,6-28 6 15,0 12-7-15,0-15-3 16,0-16 2-16,6-16-43 16,-6-13-153-16,0-16-147 15,0-17-236-15,-6-19-204 0</inkml:trace>
  <inkml:trace contextRef="#ctx0" brushRef="#br0" timeOffset="2297">8054 1701 1839 0,'0'0'325'0,"0"0"-186"15,0 0 45-15,215-12 16 16,-124 10-109-16,2-4-91 15,47 0-3-15,-25-3-306 16,-16 1-213-16</inkml:trace>
  <inkml:trace contextRef="#ctx0" brushRef="#br0" timeOffset="2584">9510 597 1960 0,'0'0'371'0,"0"0"-216"16,0 0 10-16,0 0 90 16,-153 194-110-16,102-95-72 15,6 19 7-15,5 4-41 16,12 1 16-16,5-4-19 15,6-8-36-15,14-8 19 16,3-13-19-16,0-8-64 16,12-21-80-16,41-17-345 15,-7-17-112-15,-4-18-1165 0</inkml:trace>
  <inkml:trace contextRef="#ctx0" brushRef="#br0" timeOffset="2939">9624 1247 2008 0,'0'0'359'0,"0"0"-250"16,0 0 108-16,-35 174 35 16,32-109-119-16,3-3-56 15,3-9-67-15,26-9-10 16,13-13 0-16,7-12-21 15,4-13-30-15,-4-6-85 0,-2-8 33 16,-5-27 16 0,-7-10 18-16,-1-3 50 0,-12 4 19 15,-5 9 0-15,-8 12 77 16,-3 16 2-16,-6 7-10 16,0 13 49-16,0 24-33 15,0 14-19-15,0 2-18 16,0 1-39-16,0-5 9 15,14-8-18-15,12-6-24 16,10-13-105-16,13-22-222 16,-2 0-323-16,-12-5-613 0</inkml:trace>
  <inkml:trace contextRef="#ctx0" brushRef="#br0" timeOffset="3182">10289 859 1859 0,'0'0'274'0,"0"0"-109"15,0 0 86-15,0 0-51 16,210 159-20-16,-151-92-59 16,0 10-52-16,-4 8-6 15,-10 4 0-15,-8 5-37 16,-21 1 22-16,-16-4-42 15,0 3-6-15,-33-6-6 16,-38 16-135-16,8-22-319 0,7-23-494 16</inkml:trace>
  <inkml:trace contextRef="#ctx0" brushRef="#br0" timeOffset="4044">11550 1418 2143 0,'0'0'321'16,"0"0"-254"-16,0 0 72 0,0 0 134 15,-199-24-140-15,142 30-61 16,9 21-48-16,5 5-15 16,13 7 35-16,16-1-44 15,14 3 0-15,0 4-1 16,14-3 1-16,22-7-44 16,10-10-64-16,6-9-67 15,1-10 41-15,3-6-51 16,-4-17-29-16,-4-31 13 15,-1-20 49-15,-7-17 80 16,-11-22 72-16,-7-17 12 0,-8-8 93 16,-5-1 29-16,-3 10 17 15,-6 22 65-15,0 34-13 16,0 28 20-16,0 33-62 16,0 6-92-16,0 56-4 15,0 28-17-15,-3 21-20 16,-9 19 26-16,1 6-36 15,2-1 6-15,6-6-14 16,3-11-4-16,0-7 3 16,3-17-9-16,20-18-27 15,6-17-1-15,4-21-96 16,2-20-4-16,5-12-48 16,2-17 41-16,1-33 46 15,-4-13 1-15,-2-4 46 0,-8-4 34 16,-7 10 16-16,-5 16 68 15,-6 19 49-15,-11 19 44 16,0 7-25-16,0 20-69 16,0 25-11-16,0 6 21 15,6 2-62-15,10-3-11 16,7-9-12-16,9-7 1 16,5-15-10-16,5-13 0 15,4-6-70-15,-4-12 52 16,-2-26-21-16,-1-14 35 15,-5-13 12-15,-6-5 1 16,-2 4 39-16,-12 7-10 16,-5 17 12-16,-9 25 67 15,0 17-33-15,0 8-30 16,0 43-13-16,-9 16-2 0,-5 10 37 16,8 3-67-16,6-7 2 15,0-8 19-15,3-9-21 16,28-18-9-16,7-12-48 15,21-26-90-15,-3 0-133 16,-17-17-802-16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3:53.26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41 814 0,'0'0'252'15,"0"0"-125"-15,0 0 4 16,0 0 69-16,0 0-9 16,0 0-80-16,0-26-3 15,0 26 22-15,0 0-5 16,0 0-26-16,0 0-23 16,0 6-43-16,14 26 125 15,12 9-80-15,7 9-32 16,2 5 0-16,5-3-10 15,7-5-2-15,4-8-19 16,9-10-13-16,8-8 35 16,8-9-37-16,1-7 1 15,5-5 17-15,3 0-18 0,5-17 2 16,-2-14-2-16,6-3 1 16,11-7 7-16,7-6-8 15,8-1 0-15,5 0-8 16,2 8 10-16,-2 2-4 15,-7 11-7-15,-7 6 9 16,-3 9 8-16,-6 12-8 16,-3 0 0-16,2 0-1 15,-3 18 2-15,3 9-1 16,4-2 0-16,6 3 0 16,1-5 9-16,5 0-9 15,5 2-3-15,-1-8 2 16,7-4 1-16,-1-9 0 0,10-4-6 15,4 0 6-15,10-3-9 16,-1-14 7-16,5-3-17 16,-14 1 18-16,-10 9-9 15,-20 5 9-15,-10 5-5 16,-6 0 6-16,0 13 33 16,4 8-20-16,6 2 24 15,0 0 11-15,2 2-1 16,4-5-11-16,-3 2-16 15,0 3-9-15,-6-4 10 16,-4 2-21-16,0-5 0 16,-3-3 0-16,4-6 1 0,9-9 0 15,12 0-1-15,15-15 1 16,9-18-2-16,7-8-56 16,5 0-40-16,2-5 56 15,1 10-8-15,-1 3 25 16,-4 12 12-16,-7 12 12 15,-9 9 0-15,-1 0 6 16,-2 5 0-16,5 13 48 16,1 6-3-16,9 3-11 15,28 3-8-15,32 2 4 16,34 1 11-16,8-7-41 16,-19-9-6-16,-27-11 8 15,-19-6-1-15,3 0-7 16,6 0 1-16,1-11 0 15,-4-10 13-15,-3-8-14 0,-37 5-1 16,-25 1 0-16,-26 4 1 16,-10 6 0-16,13-6 0 15,12 1 1-15,8-1 1 16,-10 2-2-16,-15 0 0 16,-10 3 7-16,-13 5-5 15,-11-4 7-15,-10 9-9 16,-11-3 1-16,-11 1-7 15,-8 4 3-15,-1-13-103 16,-5 3-202-16,-9-6-676 0</inkml:trace>
  <inkml:trace contextRef="#ctx0" brushRef="#br0" timeOffset="1306">3471 1236 1577 0,'0'0'226'0,"0"0"-149"16,0 0-56-16,0 0 77 16,0 0 80-16,0 0-60 15,0 0-75-15,243-63-34 16,-155 16 3-16,7-9-12 16,2-9-39-16,-1-2 6 15,-11-10-60-15,-19 3 43 16,-18-3 25-16,-17 4 13 15,-22 2 12-15,-9 9 0 16,0 12 9-16,-3 8 90 16,-23 13-11-16,-11 15 32 15,-2 8-19-15,-4 6-41 16,4 15-2-16,-1 32-25 16,8 20 5-16,7 22 4 0,2 10-30 15,9 8-6 1,8 3-6-16,6-5 2 0,0-5-5 15,15-8 9-15,22-15-6 16,8-16 0-16,11-17-14 16,7-23-83-16,2-18-31 15,3-3-43-15,-5-26 63 16,-10-18 2-16,-11-4 41 16,-10 2 58-16,-12 6 7 15,-9 15 78-15,-8 8 58 0,-3 10-3 16,0 7-5-1,0 0-49-15,0 11-43 16,6 16-4-16,7 2-32 16,10 1 1-16,9-3-1 0,15-13-15 15,5-11-47-15,4-3-30 16,-1-6-3-16,-2-23 6 16,-14-10 28-16,-10-2 35 15,-12 5 26-15,-11 9 34 16,-6 7 76-16,0 14 37 15,0 6 26-15,0 0-84 16,0 36-71-16,-3 10-17 16,3 15 17-16,0 4-6 15,0 2 15-15,0 0-18 16,3-4 24-16,8-5 1 16,-8-5-33-16,-3-5 11 15,0-8 0-15,-6-4-4 0,-22-7 17 16,-4-4-17-1,-4-12 6-15,-1-9 22 0,2-4-24 16,5 0 8-16,7-17-10 16,7-14-10-16,10-10 3 15,6-8-3-15,0-8-73 16,59-39-71-16,0 10-187 16,-4 6-297-16</inkml:trace>
  <inkml:trace contextRef="#ctx0" brushRef="#br0" timeOffset="1497">4986 663 2162 0,'0'0'188'16,"0"0"-139"-16,0 0-44 15,172-82-5-15,-81 43-156 16,-9 7-766-16</inkml:trace>
  <inkml:trace contextRef="#ctx0" brushRef="#br0" timeOffset="3483">6150 663 1921 0,'0'0'204'0,"0"0"-108"15,0 0-96-15,0 0 133 16,0 0 57-16,0 0-118 15,-17 204-43-15,11-125 34 16,3 3-5-16,-2-2 11 0,2-3-44 16,0-7-25-16,3-7 15 15,0-14-15 1,0-13 0-16,0-13-1 0,0-13-27 16,14-10-5-16,15-4-40 15,10-28 9-15,13-15 13 16,10-12-60-16,11-12-46 15,9-11-11-15,9-4 12 16,0-3 91-16,-1 4 40 16,-13 10 25-16,-18 6 14 15,-22 18 36-15,-20 10 60 16,-17 7 36-16,0 9-8 16,-11 5 33-16,-18 5-37 0,-7 10-48 15,-4 5 16-15,1 0-45 16,4 13-18-16,1 24-18 15,5 7-21-15,7 13 25 16,5 13-25-16,3 6 0 16,2 7 3-16,2 2-3 15,3-3-6-15,0-4 5 16,7-13 1-16,0-13-11 16,0-10-71-16,0-15-12 15,0-14 32-15,0-9-60 16,0-4 16-16,11 0 34 15,5-21 45-15,4-8 21 16,3-7-15-16,6-4 12 0,7 6 3 16,4 2 6-1,-1 5-9-15,4 13 9 0,-9 10-3 16,0 4-7-16,-8 12-10 16,-7 21 20-16,-2 8 27 15,3 1 35-15,0-6-41 16,-1-5-15-16,1-6-6 15,3-12 9-15,0-7-9 16,-1-6-51-16,1 0 27 16,0-11-10-16,-3-10 21 15,0-5 4-15,-4 4 9 16,-4 5 13-16,-4 5 8 16,-5 12 37-16,-3 0 22 15,0 15-25-15,0 16 6 0,3 9-26 16,0-2-28-1,11-3 18-15,5-5-25 0,13-9 0 16,8-13-15-16,2-8 15 16,4 0-105-16,0-14 15 15,-10-18 53-15,-3-7 25 16,-7-4-13-16,-9 4 19 16,-5 3 6-16,-4 7 25 15,-8 13 32-15,3 8 56 16,-3 8-27-16,0 0-26 15,0 15-47-15,0 18 25 16,6 1 13-16,0 5-42 16,11 0-8-16,2-4-1 0,7-7 10 15,8-6-1-15,-1-7-9 16,-1-13-23-16,1-2 2 16,-1 0-44-1,-2-26 22-15,-1-7 15 0,-6-5 20 16,0-3-8-16,-9 6 14 15,-8 2 2-15,-3 9 54 16,0 10 0-16,-3 4 13 16,0 10-4-16,0 0-23 15,0 3-3-15,4 22-36 16,2 6 7-16,3 5 25 16,5-1-33-16,12 4 0 15,7-6-1-15,10-7 2 16,5-8-10-16,3-10-88 15,-6-8 4-15,1 0 38 0,-4-17-58 16,-5-14 28-16,-5-3 6 16,-10-5 58-16,-8 7 21 15,-8-4 9-15,-6 11 59 16,0 3 69-16,0 7-32 16,0 11-1-16,0 4 12 15,-3 0-69-15,-3 12-12 16,-2 25-35-16,2 16 0 15,3 0 12-15,3 15-11 16,0 6 5-16,0 2-1 16,0 3-4-16,20 4 78 15,-3-9-74-15,-5-1-4 0,-5-8 20 16,-7-6-20-16,0-12 0 16,-27-6 14-16,-8-14-14 15,-7-12 31-15,-1-9-32 16,4-6-17-16,2-21 16 15,14-26-33-15,10-11-35 16,13-19 2-16,0-6-48 16,33 1 26-16,16 2-57 15,10 11-58-15,6 8 63 16,4 11 2-16,1 10 50 16,-8 1 49-16,-4 7 33 15,-11-1 7-15,-12 5 17 16,-13 3 125-16,-8 2 63 0,-14 2-25 15,0-3-37 1,0 0-7-16,-20 0-43 0,-9 7 4 16,-4 3-37-16,1 4-27 15,2 10 18-15,1 0-33 16,9 0-2-16,3 31-16 16,11 3 1-16,6 10-1 15,0 1 0-15,6 2 0 16,23-5-11-16,14-7 11 15,10-5-36-15,3-13-54 16,6-8-57-16,1-9 3 16,2 0-45-16,-3-13 6 15,-4-19 117-15,-5-12-98 16,-7-12 10-16,-10-18 105 16,-10-10 49-16,-6-11-7 0,-11-2 19 15,-5 12 23-15,-4 16 145 16,0 26 31-16,0 25 42 15,-7 18 0-15,-5 5-129 16,1 43-49-16,5 17-34 16,3 14 8-16,0 10 15 15,3 1-35-15,0-1-14 16,0-9-12-16,15-6 6 16,5-12-2-16,7-10-7 15,-4-13-37-15,-8-10-102 0,-1-15-116 16,-14-14-243-16,0 0-75 15,-3-20-1285-15</inkml:trace>
  <inkml:trace contextRef="#ctx0" brushRef="#br0" timeOffset="3638">9155 1227 1824 0,'0'0'516'15,"0"0"-437"1,0 0 43-16,0 0 38 0,213-90-88 15,-151 73-57-15,-3 3-15 16,-10-8-209-16,-13 8-357 16,-21-1-882-16</inkml:trace>
  <inkml:trace contextRef="#ctx0" brushRef="#br0" timeOffset="3857">8605 890 1921 0,'0'0'263'0,"0"0"-185"16,0 0 179-16,0 0-31 16,0 0-112-16,0 0-40 15,183-128-39-15,-150 126-17 16,-4 2-18-16,7 0-148 15,-2 0-234-15,-9 0-278 0</inkml:trace>
  <inkml:trace contextRef="#ctx0" brushRef="#br0" timeOffset="3981">9079 592 1802 0,'0'0'579'0,"0"0"-505"15,0 0-2-15,0 0-25 16,216-159-47-16,-160 138-215 15,-10 8-1020-15</inkml:trace>
  <inkml:trace contextRef="#ctx0" brushRef="#br0" timeOffset="4513">5507 1147 1989 0,'0'0'369'0,"0"0"-240"0,0 0-89 15,0 0 53-15,240-39-63 16,-83 20-30-16,0-9-867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3:58.75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36 1597 0,'0'0'339'0,"0"0"-118"0,0 0 7 16,0 0 22-16,0 0-14 15,0 0-87-15,-13 0-71 16,13 0-3-16,20 0-27 16,16 0 16-16,16 0-16 15,10 0-26-15,17 0 26 16,12 0-36-16,14 0-6 15,10 0 23-15,10 0-29 16,-1-6 8-16,-2-1-8 16,-19 1 7-16,-10-3-1 15,-22 5-6-15,-18 4 0 16,-18 0 2-16,-15 0-2 0,-10 4-6 16,-6 11-3-1,-4-8-42-15,0 6-15 0,0-5-99 16,-7-2-135-16,-12 0-247 15,2-6-401-15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3:59.10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5 1872 0,'0'0'385'0,"0"0"-216"15,0 0-103-15,0 0 142 16,0 0 64-16,0 0-153 15,0 0-63-15,19 0 25 16,27 0-9-16,13 0 19 16,16 0-55-16,13 0-14 15,13 0 28-15,12 0-32 16,7 0-8-16,12 0-8 16,-4 0-2-16,-4 0 15 15,-7 0-15-15,11 8-129 0,-30-2-232 16,-32-3-718-16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9:06.51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49 1505 0,'0'0'341'0,"0"0"-230"16,0 0-47-16,0 0 137 0,0 0-62 15,0 0-57-15,0-6-23 16,0 3-53-16,11 0-12 15,31-9-50-15,1-1-237 16,-4 1-446-16</inkml:trace>
  <inkml:trace contextRef="#ctx0" brushRef="#br0" timeOffset="169">564 12 1714 0,'0'0'286'0,"0"0"-208"0,0 0-78 15,0 0-28-15,0 0-50 16,0 0-508-16</inkml:trace>
  <inkml:trace contextRef="#ctx0" brushRef="#br0" timeOffset="317">1042 29 1572 0,'0'0'378'0,"0"0"-208"16,0 0-86-16,0 0-4 16,0 0-80-16,0 0-376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4:00.49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0 890 1330 0,'0'0'516'15,"0"0"-401"-15,0 0-74 16,0 0 91-16,0 0 31 15,0 0-49-15,0 0-55 16,73-127-28-16,-34 106 20 0,4 15-30 16,-4 6-6-16,-4 9-2 15,-4 32-7-15,-3 13 51 16,-5 4-36-16,-6 7-21 16,-8-3 21-16,-1-6-20 15,-5-10-2-15,-3-18-10 16,0-10 5-16,0-16-7 15,0-2 14-15,0-8-1 16,0-32 16-16,0-12-16 16,0-13-2-16,0-2-5 15,0 4 7-15,19 10 13 16,4 12-12-16,9 15 0 16,1 14 25-16,10 12-25 15,-1 6-1-15,1 35 14 16,-3 15-14-16,-4 2 24 0,-7 12-24 15,-6-5 0-15,-4 0 10 16,-2-13-10-16,-5-14-7 16,-1-9-4-16,-2-11-17 15,-5-11 8-15,3-7-23 16,6 0-39-16,2-39 35 16,13-8 1-16,10-24-18 15,9-9 4-15,7-18-22 16,9-1-19-16,2 2 1 15,0-7 63-15,-8 16 37 16,-12 9 0-16,-15 20 41 0,-17 21 49 16,-13 11 26-1,0 15 59-15,-13 12-35 0,-17 0-70 16,-2 12-9-16,-1 19-29 16,4 11-9-16,2 4 0 15,11 11-23-15,6-3 16 16,4 5-16-16,6 2 0 15,0 4 5-15,0 0-5 16,0 6 0-16,0-6-1 16,0 8-13-16,0-8 13 15,0-3-17-15,0-6-24 16,0-15 17-16,0-15-51 16,0-13-2-16,9-13-6 15,11 0-1-15,10-26 73 16,5-22-15-16,7 4 27 0,9-8-6 15,0-3 6-15,2 17-6 16,-4 11 6-16,-4 21 0 16,-8 6 15-16,-8 27 20 15,-9 13 53-15,-7 6-12 16,-4 4-45-16,2-8-15 16,3-4-15-16,-2-18 0 15,1-5 21-15,4-15-22 16,-2 0-24-16,5-4-22 15,-3-27-9-15,2-13-3 16,-5-4 14-16,-5 10 44 16,-3-2-6-16,-6 19 13 15,0 11 39-15,0 10 63 0,0 0-42 16,0 31-48-16,0 15-18 16,5-2 1-16,4 2 19 15,8-6-21-15,2-8-29 16,16-17-59-16,-1-9-242 15,-5-6-451-15</inkml:trace>
  <inkml:trace contextRef="#ctx0" brushRef="#br0" timeOffset="144">1772 675 1866 0,'0'0'483'0,"0"0"-387"0,0 0-96 15,0 0-15 1,0 0-210-16,0 0-498 0</inkml:trace>
  <inkml:trace contextRef="#ctx0" brushRef="#br0" timeOffset="481">2109 1069 1595 0,'0'0'318'0,"0"0"-225"16,0 0 6-16,0 0 34 15,0 165-57-15,0-146-51 16,0-15-12-16,0-4-7 0,0 0 93 16,3-4-38-16,9-23-44 15,5-11-17-15,6-4 0 16,10 5 0-16,10-3-12 15,-1 8 12-15,4 11 1 16,0 15 1-16,-7 6-2 16,-3 6 68-16,-10 28 56 15,-3 6 0-15,-6 10-45 16,-11-2-48-16,1-8-14 16,-3-7-17-16,-4-9-27 15,3-24-112-15,-3 0-227 16,0 0-486-16</inkml:trace>
  <inkml:trace contextRef="#ctx0" brushRef="#br0" timeOffset="667">1872 341 2329 0,'0'0'294'0,"0"0"-252"16,0 0-42-16,260 65-20 16,-143-46-326-16,-5 1-1467 0</inkml:trace>
  <inkml:trace contextRef="#ctx0" brushRef="#br0" timeOffset="1020">3336 851 2090 0,'0'0'495'0,"0"0"-431"16,0 0-64-16,0 0 55 0,0 0 35 15,0 0-32 1,0 0-34-16,116 165-23 0,-84-112 5 16,-3-5 1-16,-2-4-7 15,-4-17 0-15,-7-1-3 16,-3-14 2-16,-6-12-20 16,-1 0 14-16,0-18 5 15,0-21 2-15,2-9 0 16,1-4 13-16,5-7-12 15,5 0-1-15,27 0-60 16,-3 18-259-16,-4 9-403 16</inkml:trace>
  <inkml:trace contextRef="#ctx0" brushRef="#br0" timeOffset="1621">4135 937 1549 0,'0'0'634'15,"0"0"-349"-15,0 0-59 16,0 0 24-16,0 0-56 16,-180-23-83-16,137 27-31 15,5 35-57-15,5 0 1 16,13 15-19-16,11-8 1 16,9 1-3-16,0-2-3 15,20-7-26-15,14-18-51 16,6-9-72-16,2-11-66 15,1 0 0-15,-7-29 21 16,-7-7 113-16,-6-1 39 16,-6-3 42-16,-7 9 36 15,-7 16 51-15,0 0 80 0,-3 15 8 16,0 0-20-16,0 7-73 16,0 19-71-16,10 6-5 15,6 4 22-15,7-9-28 16,10-8-12-16,10-6-23 15,3-13-92-15,2 0 57 16,2-15 34-16,-4-23-10 16,-10-8-11-16,-10-7 33 15,-9 7 11-15,-11 2 13 16,-6 11 50-16,0 12 56 0,0 17 36 16,0 4-41-16,0 0-38 15,0 25-63-15,0 15 0 16,0 3-6-16,17-4 6 15,18 2-9-15,15-9 9 16,4-11-15-16,3-15-4 16,-1-6-53-16,-14 0 33 15,-16-6 20-15,-9-22 19 16,-17-3 27-16,0-11 28 16,-17-2-31-16,-22-3-24 15,-33-26-30-15,10 15-483 16,0 6-1311-16</inkml:trace>
  <inkml:trace contextRef="#ctx0" brushRef="#br0" timeOffset="1766">3979 445 2471 0,'0'0'342'16,"0"0"-304"-16,0 0-14 15,193 0-24-15,-82 0-191 16,-7 0-468-16</inkml:trace>
  <inkml:trace contextRef="#ctx0" brushRef="#br0" timeOffset="2483">5786 798 1991 0,'0'0'481'15,"0"0"-405"-15,0 0-54 16,0 0 217-16,-217 15-33 15,162 23-122-15,5 3-26 16,11 10-46-16,13 2 9 16,14 1-21-16,12-8 1 0,0-2 1 15,18-11-2 1,21-7-21-16,8-20-18 0,5-6-105 16,1 0-4-16,-4-30-17 15,-7-18 17-15,-5-4 47 16,-11-25 8-16,-10-6 29 15,-4-10 54-15,-1-7-3 16,-5-4 13-16,0 10 63 16,-3 21 34-16,-3 16 89 15,5 30-16-15,-5 23 23 16,0 4-71-16,0 43-84 16,0 28 1-16,0 20-6 15,0 16-18-15,6-2 30 0,-3 1-33 16,8-3-11-16,1-17 32 15,1-18-33-15,7-12-3 16,6-21 3-16,0-12-30 16,7-16-27-16,7-7-113 15,2-11-16-15,7-37 3 16,4-11 38-16,-4-6-33 16,-4 0-26-16,-11 0 110 15,-12 12 94-15,-16 12 62 16,-6 16 74-16,0 6 53 15,-25 13 0-15,-15 6-38 16,1 0-35-16,-1 20 2 16,4 19 8-16,13 0-59 15,11 7-20-15,12-8-5 0,0 4-41 16,12-4-1-16,21-11-1 16,10-8-67-16,-1-13-79 15,27-6-196-15,-10-2-217 16,-14-15-337-16</inkml:trace>
  <inkml:trace contextRef="#ctx0" brushRef="#br0" timeOffset="2689">6126 637 1991 0,'0'0'514'16,"0"0"-413"-16,0 0-89 15,0 0 116-15,0 0-23 0,0 0-65 16,0 0-16-16,183-151-24 16,-159 151-57-16,2 0-111 15,6-6-310-15,-2-3-24 16,-1-9-1069-16</inkml:trace>
  <inkml:trace contextRef="#ctx0" brushRef="#br0" timeOffset="2800">6630 282 1748 0,'0'0'638'16,"0"0"-473"-16,0 0-110 16,0 0-24-16,0 0-31 0,216 18-31 15,-170-9-658-15</inkml:trace>
  <inkml:trace contextRef="#ctx0" brushRef="#br0" timeOffset="3014">5344 557 2462 0,'0'0'0'0,"0"0"-280"15,196 0 134-15,-79-6 7 0,1-6-1674 0</inkml:trace>
  <inkml:trace contextRef="#ctx0" brushRef="#br0" timeOffset="3535">7337 341 2196 0,'0'0'308'16,"0"0"-256"-16,0 0-16 15,-16 152 110-15,16-79 34 16,0 9-91-16,0-2-65 16,13 5-9-16,0-12 0 15,-1-8-14-15,-1-6-1 16,-5-15 0-16,-3-17 0 16,-3-6 0-16,0-21-12 15,0 0 12-15,0-12-37 16,-3-28-50-16,0-14 38 15,3-3-28-15,0 4 43 0,0 7 7 16,23 19 9 0,7 6 11-16,5 21 1 15,11 0 6-15,1 3 32 0,-5 27-18 16,-7 5 26-16,-4 10 17 16,-19-5 2-16,-8 4-9 15,-4-8-28-15,-7-7 8 16,-25-2 16-16,-15-12-38 15,-2-9-1-15,-2-6-7 16,4 0-4-16,18-40-126 16,12 0-160-16,17-3-408 0</inkml:trace>
  <inkml:trace contextRef="#ctx0" brushRef="#br0" timeOffset="4077">8132 767 2311 0,'0'0'474'0,"0"0"-417"16,0 0-27-16,0 0 148 16,-215-25-58-16,162 28-89 15,4 23-20-15,13 10-11 16,16 8-3-16,11-3 1 15,9 6-5-15,0 3-22 16,33-14-13-16,10-7-140 16,8-14-88-16,6-9-120 15,-6-6 23-15,-8-13 85 0,-10-12 157 16,-10 4 125-16,-17 1 196 16,-6 7 94-16,0 9 80 15,0 4-18-15,0 0-117 16,0 0-157-16,0 4-58 15,6 17-20-15,18 0 0 16,2-2-55-16,11-9-92 16,-2-10-51-16,1 0-43 15,0-4 31-15,-7-24 29 16,0-11 86-16,-9-5 74 16,-3 3 21-16,-11 0 43 15,-6 16 146-15,0 6 43 0,0 13 89 16,0 6-58-16,-3 12-168 15,-6 22-11-15,2 18-31 16,7-6-26-16,0 5-2 16,0-3-25-16,0-14 0 15,0-8-10-15,13-15-112 16,6-11-221-16,-2-19-401 16,0-14-1175-16</inkml:trace>
  <inkml:trace contextRef="#ctx0" brushRef="#br0" timeOffset="4189">8424 572 2213 0,'0'0'430'15,"0"0"-430"-15,0 0-241 16,0 0-304-16</inkml:trace>
  <inkml:trace contextRef="#ctx0" brushRef="#br0" timeOffset="4347">7668 218 2016 0,'0'0'1081'0,"0"0"-944"16,0 0-124-16,212 0-13 15,-96 8-108-15,-8 1-560 0</inkml:trace>
  <inkml:trace contextRef="#ctx0" brushRef="#br0" timeOffset="5554">9589 618 415 0,'0'0'1181'0,"0"0"-987"16,0 0-88-16,0 0 23 15,0 0 54-15,0 0-37 16,-134-42-87-16,89 42 7 16,2 25-37-16,1 11 34 15,5 14 19-15,8 5-33 16,7 7-16-16,5 0-18 16,14-3-15-16,3-8 12 15,0-5-12-15,6-14 0 16,20-5-12-16,7-12-29 0,10-15-84 15,2 0-59 1,11-34-13-16,-1-12 22 0,-2-19-5 16,-7-8 12-16,-10-7 101 15,-13-12 51-15,-6-4 16 16,-8-11 55-16,-3 2 45 16,-2 7 22-16,-4 14-1 15,0 19 46-15,0 32 18 16,0 18-34-16,0 15-33 15,0 33-23-15,0 34-31 16,0 19 27-16,-4 17-55 16,-2 8-29-16,3 2 28 15,3-14-25-15,0-1-2 16,0-13-8-16,3-13 0 16,20-11-6-16,-1-8 3 0,9-16-51 15,4-15-43-15,7-10 9 16,5-12-15-16,8-15-11 15,4-23 19-15,0-14 16 16,1-9-32-16,-9 3 14 16,-11-1 79-16,-17 6 18 15,-13 14 22-15,-10 7 86 16,-4 12 26-16,-28 14 36 16,-11 6-94-16,-7 0-26 15,2 26 26-15,5 12-12 0,14 8 13 16,9 0-3-16,17 1-38 15,3-6 14-15,6-3-50 16,31-5 0-16,11-9-1 16,15-10-144-16,42-14-109 15,-17-6-260-15,-12-13 128 0</inkml:trace>
  <inkml:trace contextRef="#ctx0" brushRef="#br0" timeOffset="5752">10107 446 1901 0,'0'0'315'16,"0"0"-219"-16,0 0-39 16,0 0 59-16,0 0-45 0,176-131-57 15,-123 118-14-15,-4 11-1 16,1 2-115-16,-15 0-221 15,-8 0-358-15</inkml:trace>
  <inkml:trace contextRef="#ctx0" brushRef="#br0" timeOffset="5928">10710 0 1609 0,'0'0'311'16,"0"0"-175"-16,0 0 63 15,0 0-12-15,0 0-76 16,0 0-37-16,0 0-41 16,133 65-15-16,-155-31-18 0,-60 29-114 15,7-9-145 1,-4-17-325-16</inkml:trace>
  <inkml:trace contextRef="#ctx0" brushRef="#br0" timeOffset="6090">9442 347 1761 0,'0'0'213'16,"0"0"-213"-16,243 0-106 15,-148 0-380-15</inkml:trace>
  <inkml:trace contextRef="#ctx0" brushRef="#br0" timeOffset="6958">11633 677 1903 0,'0'0'296'0,"0"0"-207"15,0 0-24-15,0 0 118 16,-203 4-18-16,154 25-76 15,6 9-50-15,13 6 33 16,13-3 0-16,11 4-27 16,6-5-14-16,0 5-31 15,17-12 0-15,15-4 0 16,12-4 0-16,2-14-1 16,5-10-69-16,2-1-6 0,5-1 30 15,1-35-26 1,3-10-10-16,-2-18-16 0,-4-6-5 15,-1-15 45-15,-13-6 40 16,-5 5 18-16,-15 2-6 16,-16 17 7-16,-6 15-1 15,0 13 40-15,-18 19 59 16,-15 20 52-16,-4 0-77 16,2 14-50-16,-1 37 15 15,3 8-12-15,10 14 9 16,11 10 1-16,4-1-17 15,8 2 10-15,0-6-29 16,8-9 11-16,11-11-7 16,7-14-5-16,6-10-51 0,-2-28-23 15,5-6-35-15,-1 0 10 16,2-28 35-16,-4-11 40 16,-2 1 23-16,-4 2-20 15,-6 13 21-15,-8 11 58 16,-1 12-14-16,-5 0 45 15,2 25 11-15,-2 7-22 16,0 3-24-16,4 3-44 16,-1-4 2-16,2-3-12 15,4-16 0-15,-1-3-69 16,3-12-52-16,-1 0-62 16,3-6-28-16,-3-21-53 15,4-7 82-15,-6 1 105 0,-2 3 52 16,-5 9 25-16,-4 13 101 15,-3 8 31-15,0 0 49 16,0 20-6-16,0 13-74 16,0-4-20-16,0 7-40 15,0-1-5-15,6-12-36 16,2-2-10-16,4-15-181 16,-1-6-380-16,-2 0-1293 0</inkml:trace>
  <inkml:trace contextRef="#ctx0" brushRef="#br0" timeOffset="7111">12310 616 378 0,'0'0'1926'16,"0"0"-1664"-16,0 0-262 15,0 0-28-15,0 0-36 16,0 0-563-16</inkml:trace>
  <inkml:trace contextRef="#ctx0" brushRef="#br0" timeOffset="7483">12831 872 1728 0,'0'0'802'0,"0"0"-661"0,0 0-105 16,0 0 77-16,-170-27 53 15,131 48-88-15,11 18-18 16,16 1-44-16,9 4-7 16,3-2-9-16,9-4 8 15,25-11-17-15,5-14-77 16,7-13-130-16,2 0 40 15,-5-13 3-15,-7-21 69 16,-7 7 76-16,-9 2 28 16,-9 11 144-16,-8 14 29 15,-3 0-29-15,0 14 31 16,0 20-57-16,0 6-34 0,0 3-4 16,0-1-58-16,0-10-22 15,45-13-46-15,-2-19-288 16,2 0-668-16</inkml:trace>
  <inkml:trace contextRef="#ctx0" brushRef="#br0" timeOffset="8118">14095 321 1350 0,'0'0'479'15,"0"0"-350"-15,0 0 0 0,0 0 49 16,0 0-13-16,0 0-67 16,0 0 7-16,-23 190-17 15,23-77-19-15,0 5 10 16,0-3 29-16,0-9-69 16,0-15-24-16,23-18 11 15,9-21-26-15,24-32-131 16,-7-18-204-16,-7-2-424 0</inkml:trace>
  <inkml:trace contextRef="#ctx0" brushRef="#br0" timeOffset="8556">13835 832 1800 0,'0'0'238'0,"0"0"-179"16,0 0 65-16,0 0 59 16,0 0-53-16,230 13-77 15,-148-39-36-15,0 2 56 16,0 9-33-16,-14 4-24 16,-12 11 14-16,-19 0-29 15,-18 26 18-15,-13 12 34 16,-6 13 3-16,0 2 12 15,-3 6-67-15,-13-5 11 16,-1-8 15-16,5-8-27 16,1-11 7-16,5-9-7 0,3-9 0 15,-2-9 27-15,2 0-6 16,0-21-15-16,0-12-3 16,3-11-3-16,0-2 0 15,3-15-1-15,17 9 1 16,6-1-4-16,4 2 4 15,-4 10 0-15,-3 15 33 16,0 0-17-16,-7 14-15 16,4 12-1-16,3 0-33 15,33 6-179-15,-4 14-360 0,4 1-113 16</inkml:trace>
  <inkml:trace contextRef="#ctx0" brushRef="#br0" timeOffset="8907">15427 218 1744 0,'0'0'608'0,"0"0"-462"15,0 0-115-15,0 0 82 16,0 0 96-16,-134 214-60 16,84-95-73-16,1 7-32 15,-2 10 47-15,4-6-31 16,4-4-30-16,11-16-16 15,10-16-14-15,8-21-72 16,14-28-172-16,6-25-372 16,18-20-853-16</inkml:trace>
  <inkml:trace contextRef="#ctx0" brushRef="#br0" timeOffset="10088">15509 880 2051 0,'0'0'337'0,"0"0"-250"15,0 0-56-15,0 0 106 16,206-120-4-16,-143 70-79 16,-4-3-45-16,-11 0 4 15,-16 0-11-15,-18 5-2 16,-14 4 7-16,0 10-6 15,-6 9 20-15,-24 17 75 16,-8 8-23-16,-2 8-22 16,-2 37-41-16,5 13 5 15,1 15 14-15,10 11-16 0,6 1 4 16,6 2-8-16,8-10-9 16,3 3 19-16,3-15-19 15,0-4-9-15,0-21 1 16,3-7-16-16,8-22-19 15,-2-11-34-15,5 0-24 16,1-20 84-16,12-19-16 16,2-11-4-16,8 4 0 15,5-2 11-15,1 15 26 16,-4 9-1-16,-4 22 1 16,-8 2 6-16,-7 0-5 15,-5 26 27-15,-1 7 12 0,-5-4-13 16,2 0-14-16,2-8-13 15,3-6-39 1,6-9-6-16,3-6-87 0,1 0-51 16,2-21 8-16,3-4 2 15,-5-9 101-15,-7 14 46 16,-10 7 26-16,-1 9 7 16,-8 4 40-16,0 17 108 15,0 22-29-15,0 7-31 16,0 0 3-16,9 2-38 15,11-3-33-15,9-12-13 16,1-13-14-16,5-14-14 16,-2-6-73-16,-4 0 23 15,-4-18 45-15,-10-17 12 0,-8-3 7 16,-7-10 21-16,0 4-19 16,-10-2 33-16,-19-2 7 15,-1 12-23-15,4 13 59 16,6 11-35-16,11 6-13 15,9 6-30-15,0 0-10 16,9 0-7-16,24 12-19 16,10-6-87-16,-1 2-5 15,4-8-7-15,0 0 30 16,-10 0 49-16,-7 0 23 16,-9 0 33-16,-7 0 18 15,-4-6 60-15,-1 6 21 16,-8 0 8-16,0 0 39 15,0 27 22-15,0 11-71 0,0 8-12 16,-11 15-25-16,5 10-27 16,3-2 1-16,3 5-22 15,0-3-10-15,0 3 16 16,0-10-18-16,0-9 0 16,3-12 0-16,3-13 2 15,0-7 11-15,-6-20-13 16,0-3 0-16,0 0 34 15,0-16-24-15,0-15-8 16,-3-17-2-16,-3-11-17 16,6-21 5-16,0-4-33 15,0-7-1-15,0-15-7 0,0 8-1 16,17 0 35-16,-2 20 19 16,9 18 9-16,-1 19 80 15,6 17-46-15,0 11-21 16,7 6 40-16,4 7-44 15,-1 0 43-15,1 0-19 16,-4 20-15-16,-4 4 27 16,-9 5-35-16,-9 10-18 15,-14-6 44-15,0 7-45 16,-11 4-7-16,-24-8-70 16,-24 8-129-16,6-11-276 15,1-16-540-15</inkml:trace>
  <inkml:trace contextRef="#ctx0" brushRef="#br0" timeOffset="10317">16455 536 2118 0,'0'0'297'0,"0"0"-211"16,0 0 139-16,0 0-68 16,0 0-87-16,0 0-70 15,0 0-26-15,85 159-108 16,-85-85-173-16,-9-3-549 0</inkml:trace>
  <inkml:trace contextRef="#ctx0" brushRef="#br0" timeOffset="10449">16259 1685 2624 0,'0'0'439'16,"0"0"-439"-16,0 0-160 16,0 0-791-16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4:36.46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1422 0,'0'0'740'15,"0"0"-597"-15,0 0-39 16,0 0 144-16,0 0-19 0,0 0-126 15,0 0-49-15,33 0-54 16,19 0 12-16,7 4 3 16,4 19-14-16,-4 15 19 15,-11 8-20-15,-8 8 0 16,-20 11 12-16,-20 6-12 16,0 3 0-16,-23-3-1 15,-20-12-20-15,1-9 13 16,5-14-14-16,11-19 20 15,13-15-5-15,10-2 7 16,3-13-40-16,13-29-25 16,30-14-5-16,19-15 36 15,10-3-71-15,4-3 22 0,1 7 60 16,-7 8 7 0,-19 15 16-16,-8 8 37 0,-20 17 69 15,-10 9 120-15,-13 10-96 16,0 3-21-16,0 0 14 15,-25 29-56-15,-12 21-5 16,-8 13-20-16,5 8-24 16,7-1 22-16,18-2-40 15,15-9-1-15,0-3-8 16,25-9-8-16,27-3-10 16,56-14-66-16,-9-10-193 15,-8-11-475-15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4:30.80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67 327 1824 0,'0'0'344'16,"0"0"-177"-16,0 0-17 16,0 0 130-16,0 0-47 15,0 0-128-15,-30 0-78 16,30 103 22-16,0 59 85 16,0 47-88-16,0 15-34 15,0-41 21-15,0-48-24 16,0-49-8-16,0-14 2 15,-3 1 9-15,3-6 0 16,0-2-12-16,0-24-3 16,0-20-10-16,0-21-23 0,0-3-2 15,0-48 20-15,6-28 11 16,2-47-14-16,-8-58 11 16,0-47-11-16,-11-18 9 15,-4 42 4-15,1 60-20 16,14 65 8-16,0 24 20 15,0 4-1-15,20 7 1 16,9 9 0-16,10 21 12 16,10 10-12-16,10 7 0 15,6 16 11-15,11 21-11 16,0 16 27-16,2 5-27 16,-2 14 0-16,-8 3 37 0,-12 7-31 15,-24 0-4 1,-21 3-3-16,-11 0 2 0,-46 1 30 15,-33-3-31-15,-17-10-16 16,-8-14 3-16,3-17-2 16,9-29-18-16,17-13-44 15,36-61-195-15,22-18-362 16,17-12-1251-16</inkml:trace>
  <inkml:trace contextRef="#ctx0" brushRef="#br0" timeOffset="262">1518 70 2524 0,'0'0'367'0,"0"0"-295"0,0 0-12 15,0 0 139-15,-190 224-62 16,105-50-29-16,9 50-107 15,14 17 29-15,33-15 36 16,26-56-45-16,3-55-21 16,0-33 0-16,26-15-4 15,9 5-5-15,15-6-66 16,44-5-124-16,-15-30-267 16,-3-19-400-16</inkml:trace>
  <inkml:trace contextRef="#ctx0" brushRef="#br0" timeOffset="542">2162 191 2758 0,'0'0'371'16,"0"0"-331"-16,0 0-38 15,112 225 17-15,-63-117 125 16,7 19-33-16,6 8-65 16,6 4-25-16,7-7 38 0,4-5-59 15,6-12 0 1,0-15 22-16,-9-11-22 0,-11-18-34 16,-19-16-61-16,-33-9-164 15,-13-18-393-15,0-13-1033 16</inkml:trace>
  <inkml:trace contextRef="#ctx0" brushRef="#br0" timeOffset="769">2028 1600 2550 0,'0'0'367'0,"0"0"-315"15,0 0-46-15,232-216 33 0,-87 84 63 16,31-42-44-16,-15 12-17 16,-20 14-41-16,-36 25 0 15,-40 41-8-15,-6 1-8 16,-7-3-61-16,-23 26-214 16,-22 21-487-16</inkml:trace>
  <inkml:trace contextRef="#ctx0" brushRef="#br0" timeOffset="1125">4889 294 2727 0,'0'0'314'16,"0"0"-314"-16,-199 104 0 16,84-45 4-16,-16 11 128 15,-10 7-89-15,1 5-14 16,2 0-28-16,17-5-1 16,19-9 36-16,27-10-35 15,33-10 4-15,25-6 3 16,17-6-8-16,17-5 42 15,38 4-3-15,18-2-20 16,15-1 16-16,13 1-26 16,4-4-8-16,3-2-1 0,-9-1-36 15,2 2-139-15,-29-7-495 16,-24-2-494-16</inkml:trace>
  <inkml:trace contextRef="#ctx0" brushRef="#br0" timeOffset="1353">3816 1697 2654 0,'0'0'566'0,"0"0"-560"0,0 0-6 15,0 0 0-15,0 0 78 16,209 103-28-16,-133-85-33 15,5-4-17-15,5-8-85 16,17-6-142-16,-16 0-512 16,-19-12-1432-16</inkml:trace>
  <inkml:trace contextRef="#ctx0" brushRef="#br0" timeOffset="1833">5027 1040 2664 0,'0'0'308'0,"0"0"-229"0,0 0-57 16,0 0-20-16,199-65 95 16,-142 65-19-16,-3 23-60 15,-11 23 21-15,-10 17-39 16,-24 14 10-16,-9 11 30 15,-22 4-40-15,-27-3 0 16,-7-14-9-16,7-10-12 16,10-17 14-16,13-18-49 15,15-19-14-15,11-11 46 16,0-11-39-16,34-36-27 16,22-22-27-16,15-16 1 15,11-10 49-15,0-4-18 0,-3 7 69 16,-13 13 16-16,-18 16 38 15,-14 25 80-15,-19 18 90 16,-15 13-26-16,0 7 8 16,-15 15-95-16,-25 31-52 15,-10 18 46-15,-2 13-17 16,4 5 1-16,11 0-19 16,21-2-39-16,16-13 26 15,0-10-41-15,45-11-24 16,17-13 16-16,20-11-107 15,20-21-35-15,48-9-201 0,-25-27-502 16,-20-6-676-16</inkml:trace>
  <inkml:trace contextRef="#ctx0" brushRef="#br0" timeOffset="2116">6166 0 2799 0,'0'0'262'0,"0"0"-121"15,0 0-140-15,0 0 14 16,0 0 142-16,0 0-55 16,0 0 15-16,259 143-78 15,-155-53-12-15,1 17 74 0,3 35-37 16,-9 33-14-1,-20 28-19-15,-31 6-31 0,-39-37 40 16,-9-42-40-16,-22-44-21 16,-27-6 20-16,-65 43-176 15,9-12-146-15,-7-12-675 0</inkml:trace>
  <inkml:trace contextRef="#ctx0" brushRef="#br0" timeOffset="3342">7289 1467 1640 0,'0'0'222'16,"0"0"-166"-16,0 0 106 15,226-14 72-15,-141 14-9 16,11 0-91-16,1 0-91 15,5 0-19-15,-7 0-24 16,-3 14-88-16,-27 1-270 16,-29 4-727-16</inkml:trace>
  <inkml:trace contextRef="#ctx0" brushRef="#br0" timeOffset="3533">7381 1959 2328 0,'0'0'496'0,"0"0"-449"15,0 0-47-15,0 0 111 16,180 0-47-16,-85-16-51 16,72-12-13-16,-24-2-236 15,-11 2-541-15</inkml:trace>
  <inkml:trace contextRef="#ctx0" brushRef="#br0" timeOffset="3971">9921 195 2162 0,'0'0'283'15,"0"0"-191"-15,0 0-28 16,0 0 162-16,-190-83 13 16,147 83-153-16,11 50-50 0,7 50-9 15,14 60-8-15,5 66 52 16,6 39-53-16,0 6-8 15,0-15 20-15,0-36-30 16,0-12 16-16,-8-43-7 16,2-41-7-16,-6-33 8 15,-8-17-10-15,-13 3 0 16,-10-2 17-16,-5-3-7 16,-11-20-8-16,-1-22 29 15,1-15-23-15,-3-15 29 16,7 0-37-16,5-22 2 15,8-9-10-15,13-9 8 16,15 3-70-16,14-16-146 0,11 9-495 16,18 11-1419-16</inkml:trace>
  <inkml:trace contextRef="#ctx0" brushRef="#br0" timeOffset="4354">8707 3447 2326 0,'0'0'557'0,"0"0"-492"16,0 0-64-16,0 0 159 15,0 0 32-15,0 0-99 16,0 0-18-16,210 0-56 15,-139 0-4-15,1 0-15 0,-6 0-21 16,15-8-117-16,-14-1-395 16,-16-3-677-16</inkml:trace>
  <inkml:trace contextRef="#ctx0" brushRef="#br0" timeOffset="4826">10059 3313 886 0,'0'0'1786'0,"0"0"-1540"16,0 0-219-16,0 0-6 0,0 0 166 16,-193 99-99-1,137-81-87-15,1-9 28 0,5-7-29 16,8-2 0-16,10 0-15 15,12-23-39-15,9-12 53 16,11-10-54-16,0-5-5 16,20-2 59-16,20-2-25 15,11 3 19-15,5 10-5 16,4 9 12-16,-1 15-4 16,-8 13 5-16,0 4-1 15,-9 15 80-15,-4 23-26 16,-2 15 2-16,4 4-2 15,2 8-18-15,4-4 37 16,7-3-61-16,6-6-11 16,2-14 28-16,-2-15-29 0,1-10-2 15,-12-13 1-15,-8 0 1 16,-17-28 18-16,-13-15-17 16,-10-12-1-16,-10-5 60 15,-36-9-54-15,-19 2 5 16,-14 5-11-16,-9 8-11 15,-23-10-24-15,23 15-300 16,15 1-1086-16</inkml:trace>
  <inkml:trace contextRef="#ctx0" brushRef="#br0" timeOffset="6148">11395 964 2022 0,'0'0'315'0,"0"0"-186"15,0 0-101-15,0 0 122 16,-69-157 71-16,29 139-46 16,-2 12-81-16,-4 6-56 15,3 41 17-15,-5 57 17 16,2 64-12-16,4 44 18 15,8 15-42-15,18-38-8 0,13-54 16 16,3-46-38 0,0-13-5-16,0 6-1 0,0-3 9 15,0-2-18-15,0-19-37 16,0-18-131-16,-26-25-160 16,-5-9-386-16,3 0-835 0</inkml:trace>
  <inkml:trace contextRef="#ctx0" brushRef="#br0" timeOffset="6307">10625 1570 2338 0,'0'0'467'16,"0"0"-439"-16,0 0-28 15,230 4 21-15,-133-4-6 0,55 0-15 16,-25-9-267-16,-19-13-661 0</inkml:trace>
  <inkml:trace contextRef="#ctx0" brushRef="#br0" timeOffset="6576">12042 439 1952 0,'0'0'851'16,"0"0"-721"-16,0 0-76 0,0 0 12 15,-186 199 130-15,108-48-21 16,2 44-128-16,14-9-7 16,25-31-1-16,22-44-37 15,15-34 22-15,0 11-24 16,0 5-68-16,23-4-53 15,36-19-185-15,-10-29-339 16,-4-20-366-16</inkml:trace>
  <inkml:trace contextRef="#ctx0" brushRef="#br0" timeOffset="6937">12105 1281 2408 0,'0'0'319'16,"0"0"-243"-16,0 0 96 16,0 197 33-16,7-138-118 15,8-5-26-15,16-13-61 16,8-13-10-16,10-11-29 16,7-17-47-16,2-4-13 15,-2-31-47-15,-10-16 23 16,-7-4 101-16,-9-4 4 15,-14 6 18-15,-3 12 1 16,-10 14 97-16,-3 18 94 0,0 9-85 16,0 15-52-1,0 32 71-15,-9 15-39 0,2 8-41 16,7 1-24 0,0 0-21-16,7-6-2 0,19-13-10 15,3-10-58-15,4-15-95 16,-4-27-206-16,-9 0-355 15,-7-21-1007-15</inkml:trace>
  <inkml:trace contextRef="#ctx0" brushRef="#br0" timeOffset="7182">12688 789 971 0,'0'0'1431'15,"0"0"-1294"-15,0 0-72 16,176 171-38-16,-114-89 138 16,-3 10 31-16,-2 6-99 15,-6 1-41-15,-4 6-11 16,-12-6 18-16,-9 4 101 16,-12-6-135-16,-14 0-28 15,-14-3-2-15,-38-2-2 16,-43 8-130-16,10-22-207 15,10-20-509-15</inkml:trace>
  <inkml:trace contextRef="#ctx0" brushRef="#br0" timeOffset="8069">14087 1384 2443 0,'0'0'369'0,"0"0"-369"16,0 0 6-16,0 0 106 15,-207-22 78-15,145 48-92 16,2 11-53-16,7 11-36 15,15 1 42-15,8 9-50 0,13-3 8 16,14-2-2-16,3 3-7 16,0-8-28-16,20-8-23 15,16-11-36-15,7-14 20 16,6-11-68-16,4-4-38 16,1-30 37-16,-4-24-2 15,-7-19 52-15,-3-18 49 16,-9-39 28-16,-5-41-9 15,-6-40 25-15,-9 16-7 16,-5 42 80-16,-6 55 8 16,3 52 65-16,-3 4 40 15,3 12-38-15,1 10-11 0,-1 20-81 16,0 11-33-16,6 50 49 16,2 46-4-16,-5 47-30 15,0 0-6-15,-1-14-28 16,-2-16 40-16,-3-30-51 15,0 9 0-15,0 6 17 16,0-11-17-16,0-12-21 16,0-22-43-16,0-17-40 15,0-18 12-15,9-23-73 16,11-6 27-16,-1-17 11 16,12-30-10-16,-2-16-3 15,0-3 47-15,1-8 37 16,-4 5 50-16,-7 14 12 0,-5 19 35 15,-5 22 123-15,-9 14-28 16,0 6-20-16,0 32 17 16,0 16-32-16,0 4 8 15,0 4-85-15,0-3-7 16,0-6 2-16,20-8-19 16,16-14-21-16,7-10-14 15,3-15-62-15,-1-6 16 16,1-15-52-16,-4-26 52 15,-5-9 65-15,-4-6 1 16,-7 0 14-16,-6 12 1 16,-8 15 110-16,-5 13 70 15,-7 16-68-15,0 0-35 0,0 37 32 16,0 12-33 0,0 4-14-16,0 3-29 0,3-2-21 15,14-14 9-15,12-4-21 16,10-16-23-16,33-20-17 15,-7 0-152-15,-15-18-493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4:39.93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344 1123 1721 0,'0'0'344'0,"0"0"-266"16,0 0-66-16,0 0 180 15,0 0-4-15,0 0-82 16,114 72-54-16,-42-63-31 16,10-3 20-16,10-6-41 15,-1 0-32-15,-3 0-115 16,-22-3-390-16,-33 0-1392 0</inkml:trace>
  <inkml:trace contextRef="#ctx0" brushRef="#br0" timeOffset="194">0 1800 2460 0,'0'0'219'0,"0"0"-162"16,0 0-36-16,0 0-21 15,0 0 52-15,0 0 15 16,246-10-9-16,-116-11-58 15,71-13-84-15,-28 3-173 16,-29 4-851-16</inkml:trace>
  <inkml:trace contextRef="#ctx0" brushRef="#br0" timeOffset="1251">3186 20 1515 0,'0'0'217'16,"0"0"-144"-16,0 0 21 15,0 0 102-15,0 0 20 16,0 0-98-16,0 0-36 16,-99-48-43-16,63 63 2 15,1 28 2-15,-5 29-11 16,1 22 48-16,-4 42-46 16,-2 46 10-16,-1 42 10 15,7 17-20-15,16-2-18 0,12-11-3 16,11-25-12-1,0-6 24-15,0-11-25 0,6-16 0 16,2-25 7-16,-8-27-5 16,0-24 16-16,0-5-18 15,-3 14 1-15,-25 9 38 16,-6 7-39-16,-17-14 0 16,-3-13 31-16,-9-14-7 15,-12-9 5-15,-4-11-19 16,-10-8 2-16,-5-3 15 15,-1-7-27-15,4-5 0 16,9-12-1-16,19-6 2 16,18-4-1-16,22-11 0 15,9-2 6-15,14 0-24 16,0 0-5-16,0 0 5 16,29 0 18-16,8 0-12 15,11 6 10-15,5 12-16 0,3 12 18 16,-1 16-16-16,1 19 16 15,1 19-2-15,0 17 2 16,2 18 12-16,10 34 9 16,4 38-6-16,-2 45-4 15,-9 20 26-15,-16-7-25 16,-19-17-1-16,-18-26 14 16,-3 0 5-16,-1 3 9 15,-5-12-21-15,0-2 14 16,0-1 24-16,6-5-39 0,8-6 10 15,1-33 4 1,5-34-11-16,-1-32 1 0,4-7-13 16,14 3-7-16,11 11-2 15,11 6-17-15,49 9-84 16,-12-25-182-16,-8-16-614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4:48.08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12 471 1298 0,'0'0'519'16,"0"0"-427"-16,0 0-49 15,0 0 82-15,0 0 112 16,0 0-89-16,-6 7-69 15,6-7 17-15,9-7-11 16,8-1-21-16,0-1 29 16,2 1-54-16,4 2-6 15,3 2-6-15,0 4-21 16,4 0 28-16,-1 4-34 16,-3 16 0-16,1 8 15 0,-12 9 0 15,-7 4-15-15,-8 7 0 16,0-2 1-16,0 4 7 15,-26-3-8-15,-4-2 0 16,-10-7-3-16,5-5 3 16,-1-7-2-16,6-11 2 15,4-7 0-15,3-8 8 16,6 0-8-16,5 0-29 16,9-23 28-16,3-7-76 15,3-9-36-15,32-1-26 16,12-6-81-16,5-2-10 15,7 1-4-15,3-1 30 0,1 5 3 16,-9 1 38 0,-1 10 163-16,-10 8 151 0,-17 10-19 15,-13 4 89-15,-7 10 62 16,-6 0-9-16,0 0-11 16,0 0-59-16,-19 12-90 15,-10 11-33-15,-5 11-12 16,3 6 47-16,3 5-62 15,5 2-39-15,14-1 39 16,6-1-48-16,3-1 3 16,0-1-9-16,9-9 1 15,22-3 7-15,4-12-8 16,10-7-56-16,11-7 31 16,7-5-113-16,32-11-82 15,-17-19-356-15,-13-2-391 0</inkml:trace>
  <inkml:trace contextRef="#ctx0" brushRef="#br0" timeOffset="878">1980 141 1565 0,'0'0'298'0,"0"0"-193"15,0 0 82-15,0 0 98 16,0 0-65-16,0 0-84 16,0 0 18-16,-27 10-64 15,-8 13-50-15,-21 9 21 16,-9 7-34-16,-7 8 5 15,-4-2-8-15,0 1-15 16,5-1 43-16,6-6-51 16,12-5-1-16,18-3 42 15,7-10-33-15,19 1-9 16,6-7 0-16,3 2 0 16,0 1-2-16,12 3 2 15,19 3 0-15,5 2 23 16,10 6-14-16,5 1-2 0,3 4 2 15,0 1-1 1,2 1 17-16,-4-3-25 0,1-1 0 16,-7-7 17-16,-1 0-16 15,-8-10-2-15,-11-3 0 16,-13-6-28-16,-7-3-19 16,-6-6-109-16,0 0-145 15,-16-6-339-15,0-11-731 0</inkml:trace>
  <inkml:trace contextRef="#ctx0" brushRef="#br0" timeOffset="2516">2899 153 2008 0,'0'0'275'0,"0"0"-137"16,0 0-107-16,0 0 179 15,0 0 49-15,0 0-154 16,0 0-39-16,50-138-51 16,-13 125 6-16,1 11 39 15,4 2-48-15,1 0-11 0,-4 21 25 16,-2 14-25-16,-11 12 50 15,-10 12-51-15,-13 6 0 16,-3 6 43-16,-19 8-43 16,-27 1 6-16,-13 3-6 15,-9-5 3-15,-11 2 24 16,1-9-27-16,-1-6 0 16,14-11 49-16,15-16-32 15,15-11-7-15,12-10-10 16,9-8 11-16,11-3 14 15,0-6-25-15,3 2 0 16,0-2-9-16,0 0 10 16,0 0-1-16,0 0 0 0,6 4 0 15,8 2 21-15,1-4-21 16,5 1 0-16,3 3 16 16,7-3-16-16,2 0 7 15,4 1 0-15,4-2-6 16,-1 5 32-16,4-3-33 15,-4 3 0-15,4 1 36 16,2 2-9-16,1-2 3 16,0-2-9-16,-1-6-3 15,5 0 39-15,-7 0-57 16,-1-6 0-16,-5-14 32 16,-5-6-32-16,-10-5-13 15,-5-3-65-15,-14-27-81 0,-3 15-350 16,0 2-1351-16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5:02.28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460 144 1647 0,'0'0'537'0,"0"0"-370"16,0 0-88-16,0 0 50 0,0 0 54 16,0 0-57-16,-28-59-37 15,31 42-48-15,16-4-22 16,7 4 36-1,5 2-38-15,3 2 5 0,11 13 2 16,-3 0-16-16,-4 6 35 16,-2 27-29-16,-5 17-7 15,-19 15 43-15,-12 12-41 16,0 10 12-16,-32 5-5 16,-27 9-16-16,-20 1 29 15,-9-7-24-15,-11-6-4 16,0-16 37-16,11-20-26 15,14-17 4-15,15-19 2 0,19-13-12 16,17-4 29 0,13-12-35-16,10-18-1 0,0-10-7 15,24 4 8-15,14-1 0 16,12 11-9-16,2 12 9 16,1 14-2-16,2 0 2 15,1 2 0-15,-3 19 18 16,-1 6-17-16,1 0-1 15,-8-2 0-15,4-1-3 16,-4-6-24-16,28-18-163 16,-10 0-320-16,-12 0-318 0</inkml:trace>
  <inkml:trace contextRef="#ctx0" brushRef="#br0" timeOffset="373">2013 71 1134 0,'0'0'1108'0,"0"0"-906"15,0 0-95-15,0 0 79 16,0 0 56-16,0 0-106 15,0 0-85-15,-239 184 18 16,163-132-29-16,2 1 11 0,4-3 12 16,15-6-44-1,13-8 1-15,11-7-8 0,19 1-11 16,9-4 14-16,3 4-15 16,12-1 0-16,25 4-3 15,8-3 3-15,11 1 0 16,7-5-1-16,-4-2 0 15,-4-7-10-15,-2 4-29 16,-14-6-75-16,-4-4-25 16,-15-1-411-16,-9-8-471 0</inkml:trace>
  <inkml:trace contextRef="#ctx0" brushRef="#br0" timeOffset="600">1411 976 2206 0,'0'0'357'0,"0"0"-203"16,0 0-117-16,0 0 195 16,0 0-18-16,0 0-109 15,0 0-62-15,173 98-25 16,-107-84-18-16,-1-7-1 15,23-7-202-15,-15 0-625 16,-18 0-1364-16</inkml:trace>
  <inkml:trace contextRef="#ctx0" brushRef="#br0" timeOffset="1652">2678 559 1994 0,'0'0'549'0,"0"0"-482"16,0 0 33-16,0 0 106 16,0 0-61-16,39-149-61 15,-4 125-68-15,12 12-8 16,2 10 1-16,2 2-8 15,3 14 15-15,-12 33-16 16,-8 18 9-16,-19 15 2 16,-15 5-10-16,0 1-1 15,-6-10 7-15,-20-12-6 0,0-13 16 16,2-19-11-16,9-14-4 16,7-12 21-1,5-6-23-15,3-14-15 0,0-31-39 16,33-17-30-16,16-12-67 15,7-8-10-15,9 3-36 16,-2 8 66-16,-12 15 63 16,-11 15 68-16,-17 17 30 15,-10 15 105-15,-13 9 56 16,0 0 16-16,-6 15-36 16,-30 29-30-16,-4 15-46 15,-5 8-20-15,5 2-13 16,14-4-35-16,16-7 12 0,10-8-27 15,0-9-11 1,19-11-2-16,21-10-14 0,6-7-30 16,13-11-46-16,9-2-98 15,34-18-179-15,-14-11-427 16,-9-4-605-16</inkml:trace>
  <inkml:trace contextRef="#ctx0" brushRef="#br0" timeOffset="2061">4792 73 1741 0,'0'0'378'16,"0"0"-282"-16,0 0 43 16,0 0 138-16,0 0 4 15,0 0-130-15,0 0-66 16,-190 192 16-16,112-133-22 16,-11 6-22-16,1 0-27 15,10 0-30-15,8-9 27 16,28-7-27-16,19-4 0 15,23-7 1-15,0-3 0 16,37-5-1-16,14-1 0 0,8-3 2 16,4 1 1-16,5-2-3 15,-1-4 0-15,-6 4-9 16,-5-2 9-16,-14-6-9 16,-16 2-65-16,-26-1-120 15,0-5-332-15,-6-2-427 0</inkml:trace>
  <inkml:trace contextRef="#ctx0" brushRef="#br0" timeOffset="2313">4029 1244 2123 0,'0'0'356'15,"0"0"-244"-15,0 0 8 16,0 0 131-16,0 0-13 16,0 0-131-16,198 94-67 15,-137-92 8-15,5 2-47 16,3-2-1-16,2-2-29 16,8 0-119-16,32 0-151 15,-15-14-353-15,-14-5-1312 0</inkml:trace>
  <inkml:trace contextRef="#ctx0" brushRef="#br0" timeOffset="2744">5975 53 2235 0,'0'0'273'0,"0"0"-163"16,0 0-80-16,0 0 179 0,0 0 67 16,0 0-141-16,-79 195-72 15,23-106-5-15,-13 5-17 16,1-3-13-16,3-8-8 15,8-10-20-15,15-10 31 16,13-17-31-16,9-17 0 16,10-8 10-16,10-10-10 15,0-7 0-15,0-4 1 16,30 0 16-16,8 0 28 16,9-6-45-16,8-9 1 15,1 2 21-15,0 2-22 16,-1 10-1-16,-2-4-19 0,-1 5-23 15,1 0-25 1,-8 0-161-16,1 13-145 0,-10-2-374 16,-13-2-1242-16</inkml:trace>
  <inkml:trace contextRef="#ctx0" brushRef="#br0" timeOffset="2987">6174 259 2138 0,'0'0'360'16,"0"0"-152"-16,0 0-113 15,0 0 142-15,0 0 23 16,-6 183-76-16,3-79-109 0,-5 13-12 16,-1 7 36-1,-2-11-34-15,-1-4-32 0,2-14-32 16,0-9-1-16,0-12 0 15,-2-9-119-15,-11-6-104 16,3-15-362-16,0-14-688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5:07.57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0 348 1618 0,'0'0'295'0,"0"0"-193"15,0 0-79-15,0 0 114 16,0 0 21-16,0 0-74 16,0 0-3-16,96-26-28 15,-57 13-14-15,-1 7 31 16,2 6-24-16,-7 0-15 15,-4 24-1-15,-6 15 6 16,-7 14 21-16,-10 6-48 16,-6 1-8-16,0 11 31 15,-15-6-31-15,-15-4 13 16,1-9 20-16,3-14 14 0,7-8 30 16,2-12-45-16,6-13 3 15,8-5 28-15,3-18-55 16,0-23-9-16,14-17-28 15,22-10-31-15,7-3-10 16,2-7-79-16,4 12 42 16,-7 13 65-16,-5 8 9 15,-8 19 22-15,-13 5 10 16,-2 10 28-16,-11 11 53 16,-3 0 19-16,0 0 5 15,-3 20 14-15,-17 18-41 16,-2 7 18-16,-6 9-32 15,9 5-19-15,6 4 15 0,10-3-57 16,3-5 5 0,0-4 6-16,26-14-14 0,14-4-1 15,5-12-9-15,11-13-53 16,10-8 7-16,22-14-134 16,-14-19-383-16,-12-11-300 0</inkml:trace>
  <inkml:trace contextRef="#ctx0" brushRef="#br0" timeOffset="563">1166 48 1888 0,'0'0'563'0,"0"0"-427"16,0 0 25-1,0 0 88-15,0 0-32 0,0 0-127 16,0 0-48-16,38 168-6 16,16-131-33-16,11 5 3 15,14-10-12-15,6 1-3 16,0-6 0-16,0-1-11 15,-14 0-23-15,-8-4 42 16,-21 3-14-16,-15 8 5 16,-24 5 9-16,-3 10 2 15,-33 8 19-15,-22 5-14 16,-14 4 1-16,-9-6 33 16,-1 0-23-16,6-13 1 0,11-7-5 15,13-7-5 1,13-17 4-16,13-3-12 0,14-6-63 15,9-6-40-15,0-20-198 16,29-16-469-16,7 1-1289 0</inkml:trace>
  <inkml:trace contextRef="#ctx0" brushRef="#br0" timeOffset="1043">2753 0 666 0,'0'0'1597'0,"0"0"-1347"15,0 0-186-15,0 0 115 16,0 0 89-16,0 0-110 16,-107 188-57-16,58-127-61 15,-4-3 20-15,7 1-9 16,4-6-20-16,5-7-2 16,8-4-14-16,7-11-9 15,8-3 13-15,11-10-17 16,3-5-2-16,0-5 15 0,0-4-5 15,23-4 2-15,10 0-12 16,13 0 15-16,2 0 11 16,9-12-26-16,-3-1 0 15,2-2 1-15,1 9-1 16,-6-6-16-16,5 12 1 16,-7 0 0-16,4 0 7 15,-7 0-52-15,-10 6-78 16,-7 0-25-16,-12 0-209 15,-11-6-350-15,-6 0 71 0</inkml:trace>
  <inkml:trace contextRef="#ctx0" brushRef="#br0" timeOffset="1613">2963 104 1639 0,'0'0'386'15,"0"0"-207"-15,0 0 54 16,0 0 54-16,0 0-50 16,0 0-87-16,0 0-48 15,-3 0 4-15,3 0-6 16,0 0-46-16,0 8 9 0,0 10-12 15,0 9-6-15,0 0 21 16,0 5-46-16,0 3 7 16,0 3 3-16,-3 6-21 15,0-5 24-15,-2 8-15 16,2-1 4-16,-3 5 11 16,0 11-32-16,2 3 7 15,-2 2 7-15,-1 1-6 16,4 6 16-16,0-9-18 15,-1-4-6-15,4 4 21 16,0-14-21-16,0-3-1 0,0-8 0 16,0-7 2-1,0-1 1-15,-3-6-3 0,0-9 1 16,-3 5 2 0,3-8-2-16,3-2-1 0,0-6 1 15,0 1-1-15,0-5 17 16,0 0-17-16,0-2 0 15,0 0-9-15,0 0 9 16,0 0-9-16,-5 0 3 16,5 0-24-16,0 0 15 15,-3 0-75-15,0 0-95 16,3-8-52-16,0-7-389 16,0 1-669-16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7:34.23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1670 250 1525 0,'0'0'332'0,"0"0"-226"0,0 0 23 15,0 0 80-15,0 0-46 16,0 0-47-16,-62-80 15 15,42 62-35-15,-8-3 22 16,0 3-64-16,-4-2-3 16,-8-5 11-16,-7 8-50 15,-1 0 8-15,-12 2 14 16,-8 6-26-16,-3 6 22 16,-14 3-30-16,0 0 0 15,-8 3 36-15,2 21-35 16,3 0 11-16,6 5-12 15,3 0 1-15,10 7 24 16,-1 8-25-16,8 3 0 0,8 6 18 16,0 9-16-1,6 6 2-15,5 3 8 0,4 5-10 16,7 1 33-16,2 1-35 16,7-3 0-16,9 5 31 15,2 0-30-15,9-1 13 16,3-6-14-16,0-2 9 15,0-6 4-15,12-1-13 16,15-6 0-16,5-1 11 16,8-3-10-16,8-7-1 15,9-3 0-15,8-3 6 16,6-5 6-16,11-3-12 16,3-11 0-16,5-4 7 15,1-9 1-15,0-3-14 16,2-6 6-16,-2 0 0 0,-6-9 7 15,0-15-7-15,0-5 0 16,-3-7 2-16,0-4-2 16,-3-5 0-16,3-9 0 15,-8 0 0-15,2-5 6 16,-7 0-6-16,-7 0 0 16,-3-4 0-16,-10 5 0 15,-7-5 0-15,-2 1-11 16,-7-1 11-16,-4-2 33 15,-3-4-33-15,-3 2 0 16,-10-1 25-16,-10 3-19 16,-3 0 12-16,0 3 0 0,-31 1 0 15,-17 2 42-15,-14 5-60 16,-12 2 1-16,-8 5 35 16,-6 6-34-16,3 11-3 15,0 15 1-15,-51 15-111 16,29 17-387-16,-1 19-2325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8:00.22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733 91 1235 0,'0'0'277'16,"0"0"-169"-16,0 0 16 15,0 0 6-15,0 0 35 16,0 0-13-16,-62-38-55 0,56 32-5 16,-2-3 9-1,-1 3-18-15,-1 0 26 0,-3-2-52 16,-3 2-23-16,-1-1 17 15,-3 5-14-15,0-1-2 16,-2 3-6-16,-1 0-14 16,0 0 15-16,0 0-21 15,-2 18-9-15,-3 8 20 16,5 12-14-16,-2 6 10 16,2 15-1-16,6 6-14 15,5 6 12-15,1 2-12 16,8 5-1-16,3-3 7 15,0-1-7-15,0-1 0 16,0-1 0-16,0-5 0 16,6-3 0-16,2-1 0 0,1-4-8 15,-3-6 8-15,2 0 0 16,-2-2 0-16,-3-5 0 16,-3-2 9-16,0-2-8 15,0-4-1-15,0-2 0 16,0-4-1-16,0-6 1 15,-3 1 1-15,-11 0 0 16,2-8-1-16,-2 3 12 16,-2-4-12-16,0-7 0 15,3-1 2-15,-4-6-2 16,5 1 12-16,-5-4-12 16,0-1 1-16,-2 0 37 15,-1 0-38-15,-3 0 33 0,0 0-4 16,1 0-8-1,2-6 18-15,0 2-15 0,3-3-8 16,5 1 20-16,5 4-30 16,4-2 4-16,0 4 0 15,3-2-9-15,0 2 9 16,0-4-10-16,0 4 1 16,0-2-8-16,0 2-42 15,3-12-83-15,16 3-185 16,1-6-389-16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04:24.82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156 222 1084 0,'0'0'368'16,"0"0"-161"-1,0 0-66-15,0 0 20 0,0 0 30 16,0 0-18-16,-5 0 18 15,5 0-51-15,0-4-16 16,0 2 31-16,0 2-60 16,-3 0-36-16,3 0-17 15,0 0-16-15,0 0 25 16,0 0-36-16,0 0 7 16,0 0 16-16,0 29-32 15,0 17 28-15,0 24 12 16,0 24-23-16,-3 18 26 15,-9 11-48-15,-5 11 11 0,-2-4 11 16,2-5-23-16,0-13 0 16,0-15-6-16,8-17 15 15,3-17-5-15,-1-19-4 16,7-14 0-16,-3-13 6 16,3-9-6-16,0-8 0 15,0 0 0-15,0 0 6 16,0-25-24-16,0-23 15 15,0-20-6-15,3-24-6 16,7-14 3-16,-7-17 11 16,0-10-13-16,-3 0 14 15,0 3-6-15,0 16 6 0,0 21 0 16,0 12 2 0,0 25-2-16,0 15 0 0,0 16 18 15,0 8-17-15,0 9 44 16,0 5-45-16,6 0 0 15,11-3 15-15,6 3-6 16,7-3-9-16,2-1 0 16,8 6 6-16,-4-2 6 15,4-1-12-15,-1 2 0 16,4 0 13-16,2-3-11 16,7 5-2-16,7-1 0 15,9-4 0-15,2-1 28 16,2 1-28-16,-7-4 0 15,-6 3 0-15,-10 0 1 16,-10 3-1-16,-16 3 0 0,-6 0 1 16,-11 0-19-1,-6 0-1-15,4 0-71 0,-4 0-21 16,0-4-160-16,0 0-58 16,0-3-260-16,-7 3-337 0</inkml:trace>
  <inkml:trace contextRef="#ctx0" brushRef="#br0" timeOffset="294">63 802 2158 0,'0'0'359'0,"0"0"-236"16,0 0-105-16,0 0 48 16,0 0 141-16,0 0-105 15,0 0-32-15,34 0-47 16,11 5 35-16,11-4 7 16,13-1-26-16,2 0 49 15,5 0-87-15,0 0 13 16,-5 0-28-16,17 0-19 15,-19-8-200-15,-16-10-561 0</inkml:trace>
  <inkml:trace contextRef="#ctx0" brushRef="#br0" timeOffset="731">1854 0 1844 0,'0'0'469'16,"0"0"-404"-16,0 0-16 15,0 0 204-15,0 0 71 16,0 0-191-16,0 0-81 16,-81 0 16-16,19 45-35 15,-17 27 35-15,-29 42-3 16,-13 51-46-16,-7 44 61 16,10 14-62-16,33-14-12 15,36-40 48-15,26-48-41 16,10-36-13-16,13-5 0 15,0 3 11-15,0 2-5 16,19 3-6-16,18-17-18 0,8-15 9 16,8-14-41-16,5-19-73 15,24-23-134-15,-9-19-454 16,-18-16-943-16</inkml:trace>
  <inkml:trace contextRef="#ctx0" brushRef="#br0" timeOffset="1047">1972 807 2772 0,'0'0'306'0,"0"0"-207"16,0 0-96-16,0 0 12 0,0 0 138 15,0 0-68-15,0 0-64 16,53 105 39-16,-4-29-36 16,3 10 17-16,1 3 1 15,-5-7-29-15,-2-6 37 16,-4-12-50-16,-2-8 0 16,-4-8 1-16,-7-9-1 15,2-13-22-15,-12-9-67 16,-2-13-127-16,-5-12-149 15,-6-29-329-15,-1-7-328 0</inkml:trace>
  <inkml:trace contextRef="#ctx0" brushRef="#br0" timeOffset="1281">2440 849 2220 0,'0'0'359'16,"0"0"-183"-16,0 0-127 15,0 0 120-15,0 0 78 16,0 0-99-16,-232 145-85 16,147-68-38-16,-13 8-24 15,0 0 50-15,6-5-51 16,14-9-8-16,12-11-4 16,13-10-24-16,17-13-63 15,13-9-82-15,17-26-188 0,6-2-344 16,0 0-1257-16</inkml:trace>
  <inkml:trace contextRef="#ctx0" brushRef="#br0" timeOffset="1678">2590 36 2450 0,'0'0'470'0,"0"0"-385"0,0 0-74 15,0 0 71-15,0 0 151 16,0 0-123-16,0 0-73 16,8-5-26-16,37 52-10 15,15 18 52-15,11 20-47 16,14 15-4-16,3 10 25 15,5 10-18-15,-2 3 16 16,-6 4 10-16,-6 3-28 16,-17 0 14-16,-19-4-20 15,-30 1-1-15,-13-7 9 16,-30 2-9-16,-35-13-11 16,-11-11-2-16,-5-16-7 15,5-19 13-15,11-21-50 0,16-17-9 16,13-25-56-1,30-33-111-15,6-30-464 0,0-10-649 0</inkml:trace>
  <inkml:trace contextRef="#ctx0" brushRef="#br0" timeOffset="1928">4018 1082 2433 0,'0'0'535'15,"0"0"-492"-15,0 0-42 16,0 0 64-16,0 0 79 0,0 0-60 16,194 12-23-16,-122-12-61 15,7 0 1-15,3 0-2 16,-5 0-22-16,8 0-96 15,-18 0-258-15,-29 0-557 0</inkml:trace>
  <inkml:trace contextRef="#ctx0" brushRef="#br0" timeOffset="2136">4006 1578 2808 0,'0'0'539'0,"0"0"-488"16,0 0-44-16,0 0 22 15,0 0 101-15,167 23-61 16,-79-23-57-16,20 0-12 16,39-6-22-16,-22-11-193 15,-31 2-1108-15</inkml:trace>
  <inkml:trace contextRef="#ctx0" brushRef="#br0" timeOffset="-155201.73">1845 743 100 0,'0'0'705'0,"0"0"-583"16,0 0-98-16,0 0-22 15,0 0 55-15,0 0-20 16,-3 0 55-16,0 0 80 15,-1-1 27-15,0-4 4 16,1 3-72-16,0-2-39 16,0 2 9-16,3-1-32 0,-3 3 24 15,3 0 15 1,-3 0-22-16,3 0 36 0,0 0-30 16,-5 0-3-16,5-3 16 15,0 3-56-15,0 0 15 16,0-3-19-16,0 3-31 15,0 0 26-15,0-3-32 16,0 0 2-16,0 0-8 16,17 0 4-16,0 0-6 15,2 3 0-15,1 0 0 16,0 0 15-16,0 0-15 16,2 0 0-16,-2 0-10 15,3 0 10-15,0 6-6 16,-4 3 6-16,1 0 0 15,-3-3-1-15,-5 2 1 0,2 3 0 16,-8 5-2-16,0 2 3 16,1 2-1-16,-4 4 0 15,0 3 12-15,1 3 0 16,-1-5-12-16,-3 2 0 16,0 0-5-16,4-4 6 15,-4 2-1-15,0-4 0 16,0-2 1-16,0 2 20 15,0-4-20-15,-14 4-1 16,-2-1 50-16,4-1-49 16,-5-6 9-16,3 6-9 15,-2-8-1-15,0 1 37 0,0 2-37 16,-7 1 0-16,0 0 6 16,-4 0 0-1,1-1 3-15,-3 1-4 0,2-1-4 16,1 2 32-16,3-2-33 15,0 3-4-15,4-5 3 16,2 1 1-16,-3 2-6 16,5-3 6-16,-5 0 0 15,-3-1 26-15,4-3-25 16,-1-1-1-16,-3-3 46 16,3 2-34-16,1-6 15 15,-4 0 10-15,0 0-10 16,3 0 32-16,1 0-50 0,-1 0-3 15,3 0 37 1,0-8-37-16,5-2-5 0,-1 1 5 16,2-4-5-16,5 5 38 15,0 2-39-15,3 0 0 16,0 2 11-16,3 2-11 16,0-1-1-16,0 3 1 15,0 0 0-15,0 0-15 16,0 0-14-16,0 0-101 15,26 0-198-15,-1 0-540 0</inkml:trace>
  <inkml:trace contextRef="#ctx0" brushRef="#br0" timeOffset="-154083.73">2876 876 1476 0,'0'0'327'0,"0"0"-226"0,0 0-6 16,0 0 195-16,0 0-66 16,0 0-101-16,0 0-42 15,0-17-16-15,-3 13 24 16,-3-2-30-16,-5 4-6 16,-3-4-1-16,2-1-31 15,-8 5 7-15,-2-2 2 16,-4 1-22-16,-1 2 40 15,-2 1-39-15,0 0 1 0,-2 0 22 16,3 0-31-16,-3 0 10 16,5 8-4-16,1 3-1 15,2 1 20-15,0 4-25 16,0-1 0-16,4 0 41 16,-1 4-42-16,0-4 16 15,3 4-1-15,4-2-14 16,1 0 34-16,1 1-35 15,-1 3 0-15,1-2 17 16,5 0-17-16,-5 1 0 16,5 4 8-16,0-4-6 15,-1 5 34-15,4-5-36 16,0 0 0-16,3-2 12 16,0-1-12-16,0 3 0 15,0 2 1-15,0 1 7 0,0 1 16 16,3 3-24-16,10-4 0 15,1 1 38-15,1 0-38 16,-1-3 0-16,3-6 1 16,2 4 5-16,-4-1 18 15,2-1-24-15,-3-1 0 16,-2-4 32-16,2 2-31 16,-1-2 16-16,-4-3-17 15,8 2 0-15,0-3 27 16,3 1-27-16,-1 1 0 15,4-4 26-15,0-3-26 16,0-3 0-16,-1 0 0 0,1 0 1 16,-3 0 31-16,3 0-32 15,-7-6 0-15,1-3 0 16,-5 3 9-16,-1-1-6 16,-5 3-3-16,-3 0 0 15,-3 4-15-15,0 0-57 16,0 0-134-16,0 0-303 15,0 0-577-15</inkml:trace>
  <inkml:trace contextRef="#ctx0" brushRef="#br0" timeOffset="-153084.73">1714 808 1270 0,'0'0'299'0,"0"0"-175"0,0 0-10 16,0 0 20-16,0 0-18 15,0 0-16 1,0 0 9-16,-11-77-36 0,19 72 1 16,7-1 16-16,8 0-32 15,4 3-5-15,2 0 2 16,8 3-30-16,-1 0 14 16,-4 0-39-16,1 0 0 15,-4 0 15-15,-6 9-9 16,-6 3 21-16,-4 2 4 15,-4 3 2-15,-2 5 40 16,-4 3-41-16,1-4-4 16,-1 4-7-16,0 2-15 0,0-6 9 15,3 8-14-15,-1-4-1 16,-2 5 27-16,0-3-27 16,-3-2-7-16,0 3 7 15,0-2 0-15,0 1 19 16,0-7-18-16,0 1-1 15,0-4 19-15,-6 1-19 16,-8 0 0-16,1 2-10 16,-7 4 22-16,-3 0-8 15,-3 1-4-15,-3 3 0 16,-1-3 17-16,-2 0-17 16,-4-4 0-16,-4 2 0 15,-2-6 1-15,-1 2 6 16,-2-7-1-16,2-4 2 15,7-5 53-15,-1-3-44 16,8 0 16-16,3 0-11 0,4 0-11 16,5-3 34-16,0-5-30 15,8 2-7-15,-2-5 32 16,5 5-40-16,0 2-10 16,2-3 9-16,4 6 2 15,-3 1-11-15,3 0 10 16,0 0-76-16,3 0-88 15,13-3-589-15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9:08.05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295 126 1217 0,'0'0'967'0,"0"0"-809"16,0 0-147-16,0 0 43 16,-46 179 104-16,29-82-11 15,-2 13-81-15,6-2 1 16,6-1 60-16,7-11-61 15,0-9-17-15,0-14-46 0,11-12 6 16,11-13 2-16,1-16-11 16,3-14-168-16,10-18-127 15,-2 0-250-15,-16-25-216 0</inkml:trace>
  <inkml:trace contextRef="#ctx0" brushRef="#br0" timeOffset="373">0 724 1986 0,'0'0'380'0,"0"0"-374"15,0 0 15 1,0 0-21-16,0 0 53 0,197 0-17 16,-122 0-36-16,4 3 0 15,-5 5-7-15,-11 7-1 16,-13 6 7-16,-15 8 0 15,-8 7 1-15,-12 2 12 16,-4 2 4-16,-8 4-1 16,-3-8 21-16,0-3-8 15,0-10-16-15,0-10-2 16,0-13-4-16,0 0 36 16,0-15-15-16,0-27 1 15,0-13 6-15,0-10-28 16,0-2 45-16,10-2-9 15,13 13-12-15,0 8 23 0,6 20-21 16,1 10-20 0,8 15-12-16,5 3-72 0,30 3-159 15,-8 17-265-15,-14-3-186 0</inkml:trace>
  <inkml:trace contextRef="#ctx0" brushRef="#br0" timeOffset="1220">1198 646 1603 0,'0'0'404'16,"0"0"-263"-16,0 0-51 16,0 0 144-16,0 0-77 15,-3 151-87-15,3-92-59 0,0-1 7 16,0-4-11 0,6-10-7-16,14-12 0 0,10-11-39 15,5-17-56-15,5-4-70 16,2-25 35-16,1-19 26 15,-1-9 28-15,-2-1 53 16,-14 0 15-16,-7 12 16 16,-8 10 94-16,-8 14 73 15,-3 15 1-15,0 3-10 16,0 10-135-16,0 24-17 16,0 6 17-16,0 0-31 15,0-5-2-15,14-5 2 16,12-10-12-16,2-7-22 15,6-13-71-15,2 0-27 16,2-21 99-16,-1-14-94 0,-1-7 54 16,-7 3 46-16,-9 4 16 15,-7 12 5 1,-10 11 6-16,-3 12 61 0,0 0 0 16,0 32-40-16,0 9 4 15,0 4 17-15,0-1-23 16,4-3 11-16,18-9-29 15,4-8 5-15,4-15-6 16,-4-9-19-16,-3 0-30 16,-6-17 12-16,-11-18 20 15,-6-13 8-15,0 1 6 16,-23-1 3-16,-6 7-1 16,-1 9-7-16,1 11-19 0,9 7 25 15,14 11 2-15,6 3-1 16,0 0-19-16,35 0 20 15,8 0-2-15,10 0-38 16,3 0-34-16,-1 0 32 16,-10 14 27-16,-8 7 13 15,-12 9 4-15,-14 5 23 16,-11 9 75-16,0 1-46 16,0-4-19-16,-11-9 10 15,-1-5-22-15,2-13 0 16,7-7-22-16,3-7 17 15,0-7 4-15,0-23-22 16,6-11-15-16,18-7-1 16,5 2 9-16,10 2 5 0,7 5 2 15,0 10 0-15,4 14 6 16,-12 15 4-16,-8 0-1 16,-10 33 66-16,-14 11 24 15,-6 6 15-15,0 5-82 16,3-3-14-16,10-8-3 15,4-10-15-15,9-9-64 16,23-25-161-16,-7 0-308 16,-2-4-730-16</inkml:trace>
  <inkml:trace contextRef="#ctx0" brushRef="#br0" timeOffset="1650">2881 786 1144 0,'0'0'1208'15,"0"0"-991"-15,0 0-86 16,0 0 121-16,0 0-86 16,-167 155-118-16,167-110-39 15,0-4-9-15,27-5-52 16,11-16-140-16,9-11-55 16,-4-9-23-16,-5 0 37 15,-8-27 128-15,-7-7 105 16,-14-3 0-16,-4 2 99 15,-5 9 131-15,0 11 32 16,0 9-11-16,-5 6-87 16,-7 18-110-16,-5 27-34 0,4 15 55 15,0 14-54 1,6 10-6-16,7 6 0 0,0 6 24 16,4-6 26-16,16-2-51 15,-5-2-2-15,-7-11 12 16,-8-14-8-16,0-9-14 15,0-14 17-15,-23-17-11 16,-7-12 11-16,-2-9 1 16,1-9-19-16,6-32 20 15,11-17-21-15,8-13-63 16,6-15-105-16,17-46-200 16,14 22-413-16,-3 13-1253 0</inkml:trace>
  <inkml:trace contextRef="#ctx0" brushRef="#br0" timeOffset="1894">1860 480 1661 0,'0'0'263'0,"0"0"-199"16,0 0 33-16,0 0 118 0,180 10-20 16,-150 14-142-1,-18 3-53-15,-12-2-34 0,-39 9-122 16,-19-10-370-16,-12-11-1223 0</inkml:trace>
  <inkml:trace contextRef="#ctx0" brushRef="#br0" timeOffset="2045">1422 329 1547 0,'0'0'234'0,"0"0"-183"0,0 0-15 15,0 0-36-15,0 0-122 16,164 170-1550-16</inkml:trace>
  <inkml:trace contextRef="#ctx0" brushRef="#br0" timeOffset="2215">1903 0 2457 0,'0'0'253'15,"0"0"-253"-15,238 46-11 16,-127-23 1-16,-3 3-739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0:36.09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1204 1 1058 0,'0'0'344'0,"0"0"-166"15,0 0-24-15,0 0 10 16,0 0-22-16,0 0 14 16,-20-7-60-16,20 7-27 15,-3 0 47-15,3 0-43 16,0 0-3-16,0 0-4 15,0 0-32-15,0 0 21 16,0 0-43-16,0 0-12 16,0 13 58-16,0 13-16 0,0 16 10 15,0 11 1-15,0 12-20 16,0 15 47 0,0 8-63-16,0 11-1 0,0 8 28 15,0 7-32-15,0 5 3 16,0-2 12-16,0 4 0 15,0-1 34-15,0-4-54 16,0-4 11-16,0-6 36 16,3-3-33-16,3-7-1 15,2-6-10-15,-5-4 5 16,3-7 29-16,-3 0-44 16,-3-5 0-16,0-3 27 15,0 1-26-15,0-3 11 16,0-4-4-16,0-3-8 15,0-3 15-15,-3-6-15 0,-3-3 0 16,0-9 5-16,1-2 1 16,2-7-5-16,3-8-1 15,0-7 0-15,0-2-6 16,0-7-18-16,0-4-69 16,0-2-86-16,0-2-181 15,11-17-326-15,1-8-642 0</inkml:trace>
  <inkml:trace contextRef="#ctx0" brushRef="#br0" timeOffset="1193">0 1601 1478 0,'0'0'315'0,"0"0"-220"16,0 0 12-16,0 0 103 15,0 0-22-15,0 0-39 16,0 0-27-16,25 14 19 15,9-10 21-15,4-2-67 16,12 4 18-16,4-3-67 16,16 4-1-16,8-6 30 15,11 6-47-15,16-7-1 0,9 0-8 16,14 0-18 0,10 0 19-16,6 0-20 0,7 0 0 15,2 0 10-15,0 0-8 16,2 0-2-16,-4 0 0 15,-4 0 10-15,0 0 4 16,0 0-14-16,-2 0 0 16,-1 0 20-16,-10 0-19 15,-7 0-2-15,-5 0 1 16,-14 0 0-16,-4 9 24 16,-5-3-24-16,-2 3 0 15,2-4 8-15,3 5-7 0,3-3 4 16,-1-3-5-1,4 2 0-15,0 1 8 0,-3-3-8 16,-3 3 0-16,-8-1 10 16,-5 0-10-1,-11-4-1-15,-2 4-5 0,-8 0 6 16,0-2 11-16,-1-2-11 16,-2 3 0-16,-7-4 15 15,1 2-14-15,-5 1 12 16,-9-4-13-16,-2 2 1 15,-4 0 7-15,-2-2-8 16,-6 0 0-16,-5 5 2 16,-3-5 5-16,-3 0-5 15,-6 1 3-15,-1-1-4 16,-1 0 24-16,-1 3-25 0,-2-3 0 16,2 4-1-1,1-4 2-15,-2 0 3 0,-3 3-4 16,-1-3 0-16,-3 0 15 15,1 0-15-15,-4 0 0 16,0 0 4-16,0 0-3 16,0 0 42-16,-13 0-43 15,-4 0 0-15,-6-11 4 16,0 2-4-16,1-6 0 16,-1 3-1-16,0-3 2 15,0 1 1-15,0-2-2 16,4 4 0-16,-1 1 7 15,6 2-6-15,5 3-1 0,5 3 0 16,1-1 0 0,3 4-20-16,0 0 13 0,0 0-16 15,0 7 7-15,19 11 16 16,4 5 0-16,7 1 0 16,-1-4 2-16,5 5 4 15,-5-5-6-15,-4-2 0 16,-5-4 12-16,-9-1-12 15,-11-4 0-15,0 3-1 16,-23 5-9-16,-23 6 10 16,-46 7-182-16,13-7-440 15,4-5-1778-15</inkml:trace>
  <inkml:trace contextRef="#ctx0" brushRef="#br0" timeOffset="2656">2107 1466 1582 0,'0'0'279'0,"0"0"-200"16,0 0 89-16,0 0 57 15,0 0-120-15,0 0-50 16,0 0-27-16,0-9 48 16,0 9 11-16,0 0-25 0,0 0 53 15,0 0-18 1,0 9-3-16,4 15-5 0,3 1-52 16,-7 12-16-16,0 0-7 15,0 4-13-15,0 3-2 16,0 19-201-16,0-13-453 15,0-6-456-15</inkml:trace>
  <inkml:trace contextRef="#ctx0" brushRef="#br0" timeOffset="3052">1994 2384 773 0,'0'0'1176'15,"0"0"-990"-15,0 0-77 16,0 0 136-16,0 0-34 16,0 0-123-16,0 0-39 15,19 5 74-15,10-5-48 16,5 0-41-16,-3 8 36 15,6 7-14-15,-8 5-10 16,-6 10-13-16,-10 5-18 16,-10 9 43-16,-3 9-45 15,-13 7-12-15,-22-2 39 0,-8-2-39 16,4-3 8-16,5-12 23 16,14-9-31-16,11-8 25 15,6-7-26-15,3-1 0 16,6-8 3-16,34 2-3 15,19-4-24-15,66-6-75 16,-11-10-157-16,-10-14-484 0</inkml:trace>
  <inkml:trace contextRef="#ctx0" brushRef="#br0" timeOffset="3715">4026 1607 1247 0,'0'0'403'15,"0"0"-233"-15,0 0 39 16,0 0 144-16,0 0-62 16,0 0-64-16,0 0-85 15,-26-23-43-15,26 23 9 16,0 0-63-16,0 0-29 15,0 0 34-15,0 0-49 16,0 11 10-16,0 13-11 16,0 4 8-16,0 11-16 15,0 8-20-15,0 22-122 16,0-10-140-16,0-13-529 0</inkml:trace>
  <inkml:trace contextRef="#ctx0" brushRef="#br0" timeOffset="4045">4048 2401 2097 0,'0'0'355'0,"0"0"-263"15,0 0-44-15,0 0 266 16,-133 167-107-16,93-124-152 16,1-4 7-16,7-3-1 0,6-7-6 15,6-8-20-15,7-8-29 16,10 0 13-16,0-4-11 16,3-4-7-16,0 1 6 15,6 0-6-15,19 3-1 16,12-1 0-16,5 1 0 15,7-2-60-15,30-7-113 16,-14 0-365-16,-5 0-417 0</inkml:trace>
  <inkml:trace contextRef="#ctx0" brushRef="#br0" timeOffset="4228">4200 2600 2422 0,'0'0'487'0,"0"0"-435"16,0 0 171-16,0 0-24 16,-67 221-121-16,52-130-55 15,5 3-14-15,4-2-18 16,6 24-89-16,0-30-555 16,13-17-551-16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0:47.10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136 0 825 0,'0'0'258'0,"0"0"-55"16,0 0 23-16,0 0-7 16,0 0-95-16,0 0-44 15,0-9 24-15,0 9-24 0,0 0-33 16,0 0 3-16,0 9 17 16,-6 6 30-16,-3 5-60 15,-2 7 8-15,-5 9 28 16,-4 5-29-16,0 0 13 15,2-3-30-15,4 1-6 16,1-13-4-16,7-2-16 16,3-13-1-16,3-5 0 15,0-6 7-15,0 0-16 16,6-13 9-16,16-15-10 16,4-7 4-16,5-3-34 15,1-3 6-15,-2 5 2 16,-4 7 13-16,-4 5 10 0,-2 12 5 15,-6 6 4-15,-5 6 0 16,-3 0 19-16,-6 12-7 16,0 18 24-16,0 5-11 15,0-1 20-15,0 3-37 16,-3-5-1-16,-3-9 8 16,6-8-9-16,0-5-12 15,0-8 6-15,0-2-15 16,23 0 2-16,3-23-20 15,10-8-33-15,-3-1 57 16,2 3-29-16,-1-1 5 16,-8 10 15-16,-4 5 18 15,-5 11-10-15,-11 4 23 0,-3 0-10 16,-3 27 68 0,0 2-42-16,0 5 3 0,-6-5 9 15,-3-3-29-15,9-8 13 16,0-9-25-16,0-3-11 15,9-6 3-15,21 0-24 16,2-15-17-16,5-11-7 16,2-2-25-16,-4-6 44 15,-4 4-28-15,-3 4 49 16,-8 11 10-16,-6 7 12 16,-5 8-5-16,-1 0 50 15,-8 0 27-15,3 4 8 0,-3 9-54 16,3-1-14-1,3-4 25-15,7-4-36 0,4-4 4 16,6 0-11-16,6 0 6 16,0-10-23-16,1-10-14 15,-1-4 13-15,-2 1 0 16,-1 2 18-16,0 4-16 16,-6 4 14-16,-4 11 2 15,-4 2-12-15,-9 0 21 16,-3 11-9-16,0 13 38 15,0 0-28-15,0 0 6 16,-6-7-11-16,6-2 5 16,0-6-11-16,0-7 1 0,14-2-8 15,12 0-29 1,3 0-2-16,4-6-2 0,1-11-19 16,-3-3-47-16,0 2 85 15,-5 0-37-15,-7 3 36 16,-3 7 23-16,-6 2 6 15,-4 6 15-15,-3 0 65 16,-3 0 19-16,0 12-7 16,0 5-66-16,0 1 14 15,0-3-13-15,0-4-20 16,0-2 6-16,0-3-19 16,5-6 0-16,15 0-12 15,5 0-22-15,4 0-11 16,5-3 24-16,-2-11-19 15,1-2 3-15,-4 4-32 0,-6 4 38 16,-4 2 30 0,-5 3-30-16,-8 3 31 0,-3 0 17 15,-3 0 10-15,0 12 46 16,0 4-39-16,3-4 39 16,2 1-27-16,1-4-46 15,3 0 1-15,5-6-1 16,5-3 0-16,1 0-6 15,9 0-9-15,1 0-37 16,-1-9 51-16,2 0-29 16,-6-2-6-16,-5 5 11 15,-5 3 25-15,-4 3-16 0,-5 0 17 16,-3 0-1-16,-3 0 64 16,0 4-30-16,0 9-7 15,0-1 9-15,0-1-24 16,0-1 7-16,8-3-19 15,1-3 0-15,7 0-1 16,1-4-17-16,6 0-13 16,0 0 4-16,-1-4-9 15,1-7 29-15,-3-1-54 16,0-3 55-16,-4 3-9 16,-6 4 15-16,0-2 0 15,-7 10-1-15,0 0 1 16,-3 0 48-16,0 0-47 0,0 0 17 15,0 0 31 1,0 10-29-16,0-2-4 0,0 1 0 16,0-3-14-16,0 0 7 15,6-3-9-15,5 0-3 16,6-1-8-16,1-2 10 16,2 0-16-16,7 0-15 15,-1 0 2-15,3 0 21 16,1-11-50-16,-4-5 20 15,-3 6 37-15,-7 0-11 16,-7 4 13-16,-6 6 0 16,-3 0 49-16,0 0 49 15,0 0-49-15,0 0-35 16,0 5 14-16,-6 6-16 16,0-1 7-16,0 3-11 0,2-4-7 15,4 2 18 1,0 0-19-16,0-3-2 0,0-4 1 15,0 3 1-15,0-1-16 16,16-6-17-16,4 0 8 16,0 0 10-16,0 0-12 15,-7 0 10-15,-4-6 16 16,-3-3 0-16,-6 3 1 16,5 3-2-16,-5 2 2 15,0 1 0-15,0 0-67 16,0 0-455-16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0:48.88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76 15 1169 0,'0'0'341'15,"0"0"-202"-15,0 0-15 16,0 0 68-16,0 0-16 15,0 0-103-15,0 0 6 16,6-15 0-16,-6 30 2 16,-9 5-6-16,-5 4-56 15,-5 0 15-15,2-3-4 16,5-4-20-16,4-8 20 16,5-3-30-16,3-4 0 15,0-2-13-15,0 0-15 16,0 0-25-16,17-2 15 0,0-13-16 15,2 0 26-15,-7 0-33 16,2 3 21-16,-8 7 31 16,-6 2 18-16,0 3 6 15,0 0 50-15,-3 0-38 16,-17 14 37-16,1 1-36 16,4 0 0-16,4-6 30 15,5-3-47-15,3 0-2 16,3-6-9-16,0 0 0 15,0 0-12-15,6 0-6 16,14 0-19-16,2 0 25 16,4-9-10-16,0-1 1 15,-2-1 6-15,-1 2 12 0,-8 3-18 16,-4 4 20-16,-5 2 1 16,2 0 6-16,-8 0 29 15,6 2 8-15,0 11-25 16,4-4-10-16,2-1 36 15,8-2-44-15,11-3 0 16,1-3-9-16,7 0-2 16,4 0-42-16,-4-9-16 15,-3-6-9-15,-10 5 64 16,-3-3-32-16,-9 7 46 16,-8 3-6-16,-3 3 15 15,-3 0 10-15,0 0 33 0,0 15-6 16,0 0 25-16,0-2-47 15,-3-3-9-15,3-1 12 16,0-7-21-16,0 2 2 16,6-4-8-16,14 0 0 15,5 0-16-15,6-12 10 16,1-3 6-16,1 4-6 16,-4-2 6-16,-2 5-7 15,-8 4-10-15,-6 4 17 16,-7 0 14-16,-6 0-8 15,0 4 0-15,0 13 25 16,0 0 3-16,0 2 2 16,0-1 9-16,0-7-14 15,0-3-10-15,11-2-21 16,-2-6-6-16,11 0-19 0,-1 0-5 16,7 0 22-1,2 0-16-15,0-8 18 0,6-7 5 16,-2 3-30-16,1 1 9 15,-4 2 10-15,-3 0 6 16,-9 7-6-16,-7 2 24 16,-10 0-6-16,0 0 79 15,0 14-6-15,-23 9 12 16,-1 5-13-16,1-3-23 16,8-1 7-16,2-7-61 15,6-1 10-15,7-4-5 16,0-6-6-16,0-4-22 15,0 1-86-15,0-3-187 0,0 0-411 16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0:56.16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17 630 1056 0,'0'0'252'16,"0"0"-137"-16,0 0 33 15,0 0-4-15,0 0 15 16,0 0-49-16,0-3 30 16,-3 3 52-16,-4 0-62 15,4 0-2-15,-1 0-19 16,4 0-47-16,0 0 25 0,0 0-16 15,0 0-20 1,0 0 21-16,0 0-42 0,0 0 3 16,0 0 1-16,11 0-16 15,12 0 33-15,3-7-46 16,6-2 1-16,4 3 20 16,7-11-26-16,7 3-1 15,4-1 1-15,9-6 0 16,5 1 0-16,8-1 0 15,0 1 0-15,1-1-5 16,2-2 5-16,-3 2-9 16,-7 0 0-16,-10 4 9 15,-8-1-3-15,-5 1 3 0,1 0 0 16,-4 1 6 0,2-2-6-16,4 0 0 0,-1 1-6 15,5-1 6-15,-1 1 0 16,1-5 0-16,-1 5 0 15,-5-1-1-15,-9 4 2 16,-2 1-1-16,-10 6 0 16,-3-2 0-16,-9 3 4 15,-1 2-4-15,-4 2 0 16,-1-2 3-16,1 2-3 16,0-4-8-16,2 2 7 15,6-1 1-15,-2-1 3 16,9 0-3-16,-1-2 0 15,3-1 3-15,-4 1-3 16,-2-3-1-16,-6 9-5 0,-8-2 6 16,-3 2 6-16,0 2-6 15,-3 0 0-15,0 0-4 16,0 0 4-16,0 0 0 16,0 0-1-16,0 0 1 15,0 0 0-15,3 0 0 16,-3 0 0-16,0 0 4 15,0 0-3-15,0 0 7 16,0 0-8-16,0-3-60 16,-12 3-160-16,1 0-379 15,2 0-735-15</inkml:trace>
  <inkml:trace contextRef="#ctx0" brushRef="#br0" timeOffset="2959">1903 73 682 0,'0'0'828'0,"0"0"-703"16,0 0-62-16,0 0 78 15,0 0-66-15,0 0-49 16,0 0 14-16,52 0-12 16,-38-4 14-16,-2 0-10 0,2-3-10 15,-5 3 33-15,1-2-23 16,-4-1 8-16,-3 3 19 15,0 2 10-15,-3-2-22 16,0 4-29-16,0 0 4 16,0 0 42-16,0 0-37 15,0 0 4-15,0 0 8 16,0 0-26-16,0 0-4 16,0 0-9-16,0 0 0 15,0 0-11-15,0 0 11 16,0 0-8-16,5 0 7 15,-2 0-10-15,3-2 10 16,-3-4 1-16,0 3 0 16,2 0 1-16,-2 0-1 15,-3 3-1-15,3 0 1 0,-3 0 0 16,3-3 7-16,0 3-7 16,-3 0 1-16,3 0 2 15,1 0-3-15,-1-3 0 16,1 3 0-16,-1-4 0 15,3 4 20-15,-3-3-12 16,1 2 1-16,-1 1 36 16,-3 0-17-16,0 0 12 15,0 0 0-15,0 0-10 16,0 0 36-16,0 0-18 16,0 0-24-16,0 0 10 15,0 0-33-15,0 0-1 16,0 0 0-16,0 0-8 0,0 0 8 15,0 0-36-15,0 0 24 16,0 0 1-16,0 0 5 16,0 0 5-16,0 0 0 15,0 0-16-15,-3 0 16 16,-4 0-53-16,-6 0 0 16,-3 0 54-16,-1 0-22 15,0 1 21-15,2 6-1 16,-5 2 2-16,4 0-4 15,-4 0 4-15,0 4 0 16,-6-3 7-16,-4 5-7 16,1-3 0-16,-4 3 0 0,4-3 0 15,3 3 6-15,-4-4-6 16,4-1 0 0,-3 1-10-16,2 1 17 0,-2-1-8 15,3-1 1-15,-4 1 0 16,7-2-4-16,0-1 4 15,3-2 0-15,4 3 9 16,0-3-9-16,0 0-1 16,2 0-6-16,-1 0 7 15,1 0-12-15,-2 3 10 16,3-5 2-16,0 6-9 16,-1-4 9-16,2 3 0 15,-2-3-2-15,1 0 2 0,0 3-7 16,0-3 7-1,1-1 0-15,-5 1-11 0,3 0 12 16,1-1-2-16,-3 5 1 16,3-4-3-16,-4 0-12 15,2-1 9-15,-5 1 6 16,3 4 3-16,-2-1-3 16,-1-1-6-16,0 1 6 15,-3-1 0-15,4-2-2 16,-1 3 2-16,-3 0 0 15,3-2 2-15,-2 2-2 16,2-5 0-16,-3 5-1 16,-3 1 1-16,-1-2 2 15,1 1-2-15,3 0-5 0,-3 0 5 16,4-2 0-16,-4 1 6 16,-1 1-6-16,1-1 0 15,0 1 6-15,0 3-6 16,-1-4-14-16,4 4 13 15,0-5 2-15,6 2-1 16,-2-5 0-16,4 3 0 16,-8 2-2-16,-2-4 2 15,6 5 0-15,1-8 4 16,1 4-3-16,3 0-1 16,5-2 0-16,-2-1 0 15,2-1 5-15,2 2-5 16,-2-1-9-16,3 1 9 15,-5 0 0-15,5-2 5 0,-5-2-5 16,5 0 0 0,0 4 4-16,-5-4-4 0,5 0-1 15,-7 0 1-15,0 3 0 16,-3-1 5-16,-1 2-5 16,0-2 0-16,8 2-6 15,3-2 3-15,3 2 2 16,-1-4 1-16,-2 0 0 15,-1 2 3-15,-3-2-3 16,-2 4 0-16,1-2-6 16,-1 1 7-16,1-3-2 15,5 0 1-15,3 0 0 0,-1 0 9 16,4 0-9 0,0 0-21-16,0 0 8 0,0 0-31 15,0 0 4-15,0 0 12 16,0 0 12-16,-3 0 4 15,-4 0 10-15,1 0-22 16,-1 0 2-16,1 0-33 16,3 0 21-16,0 0 22 15,3 0 11-15,0 0-10 16,0 0 11-16,0 0-3 16,0 0-3-16,0 0 6 15,0 0 0-15,-3 0 0 16,3 0 0-16,0 0 42 15,-5 0-33-15,2-3-9 16,0 3 25-16,0-2-25 0,3 2 16 16,0-4 3-16,0 4-10 15,0-2 31-15,0-4-20 16,0 0-13-16,0 0 12 16,9-7-19-16,8 2 0 15,6 1 0-15,4-7 1 16,2 0 2-16,7-2-3 15,4 0 0-15,2-5 0 16,4 2 0-16,-1-1-1 16,4 3 1-16,-7-3 0 15,4 3-9-15,-3 1 9 16,1 1 0-16,-2 3 9 16,-7 2-9-16,5 3 0 0,-1 1-6 15,-3 1 6-15,-1-1-1 16,-1 2 1-16,-8 2 0 15,-7 1 8-15,-5 2-8 16,-8 2 0-16,-6 0 0 16,0 0 0-16,0 0 53 15,0 0-11-15,0 0 9 16,0 0 4-16,0 0-28 16,-14 0-21-16,-4 2-6 15,-9 7 0-15,-2 4-3 16,-7-2 3-16,-4 8-1 15,1-6 1-15,-4 2 0 0,-2 0 0 16,2 3-3-16,3-4 3 16,1 2 6-16,1 1-6 15,2-2-5-15,-4 2 5 16,4 1 2-16,1 3-1 16,1-7-1-16,1 5 1 15,7-6 1-15,0 0-2 16,3-5-1-16,7 2 1 15,7-4-5-15,-2 1 5 16,8-6 0-16,0-1 1 16,3 0 10-16,-3 4-11 15,3-4-11-15,0 0 11 16,0 3-5-16,0-3 4 16,0 0 1-16,0 0 0 15,0 0-7-15,0 0 0 0,12 0 7 16,25 0 0-16,-1-15-302 15,-10-1-2001-15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1:01.05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72 142 1330 0,'0'0'357'16,"0"0"-231"-16,0 0-5 15,0 0 61-15,0 0-3 16,0 0-70-16,0 0-80 16,-29 58-3-16,18-25 0 15,-1-2-9-15,2-2 30 16,3-1-46-16,4-14-1 0,3-2 19 15,0-9-19-15,0-3 14 16,0 0 1-16,0-9-5 16,20-17 8-16,9-8-18 15,4-10-11-15,-1 1 10 16,5 2-11-16,-11 3 12 16,-4 11 6-16,-11 12 7 15,-8 12 44-15,-3 3-1 16,0 7 1-16,0 25-11 15,-6 10-26-15,-8 4-4 16,5 4-15-16,2-8 0 16,7-10 15-16,0-7-16 15,0-15-10-15,0-8 10 0,19-2-17 16,12-4 10 0,4-29-11-16,7-6-5 0,4-8 22 15,1 0-13-15,-5 1 7 16,-7 9 5-16,-7 12 4 15,-16 9 10-15,-5 16-12 16,-7 0 23-16,0 22 57 16,0 15-39-16,0 8-19 15,0-2-19-15,0-4 5 16,0-8 7-16,0-12-15 16,12-10 0-16,14-9 10 15,11 0-10-15,2-11-23 16,7-19-16-16,-4-3-9 15,-2-5 35-15,-4 3-14 0,-10 5 18 16,-3 7 0-16,-13 11 9 16,-3 9-7-16,-4 3 7 15,-3 0 12-15,0 26 85 16,0 5-64-16,3-3-32 16,4-2 35-16,2-4-35 15,5-8 11-15,6-8-12 16,6-6 6-16,5 0-15 15,6-12-3-15,5-14-46 16,1-9 44-16,-1-1-38 16,-2 1 28-16,-4 2 8 15,-10 10 13-15,-6 10-12 16,-11 13 3-16,-4 0 12 0,-5 22 22 16,0 12 7-16,0 5-3 15,3-4-9-15,0-2-17 16,6-6 27-16,8-10-27 15,-1-8 0-15,4-6-9 16,6-3 9-16,3 0-43 16,4-18 9-16,4-6 8 15,-6-2 19-15,3-4-22 16,-8 1-1-16,-1 6 29 16,-2 0-21-16,-6 7 21 15,-3 8-8-15,-8 5 9 16,4 3 13-16,-7 0 10 15,3 0 24-15,-3 8 49 0,0 8-56 16,5-5-16 0,-2 0-23-16,8-1-1 0,1-4 0 15,5-6-43-15,10 0-33 16,2 0 28-16,4-4-10 16,4-13 19-16,-1-7-19 15,1 4 1-15,-8-1 39 16,-2 4-10-16,-15 7 18 15,-7 8 10-15,-8 2 59 16,0 0 89-16,0 6-95 16,-17 13 4-16,1 6 48 15,-1-2-66-15,8-2-9 0,6-4 4 16,3-2-24 0,0-6 2-16,0 0-12 0,0-2 8 15,0-5-7-15,12-2-1 16,5 0-13-16,-1 0-4 15,1 0 1-15,3-7 7 16,-5-1-4-16,5-4 13 16,-7 3-11-16,1 1 11 15,-5 4-1-15,-6 4 0 16,0 0-13-16,-3 0 14 16,0 6 33-16,0 12 3 15,0 4 11-15,0-5-47 16,0 0 0-16,0-5 0 15,5-4 0-15,1-2 8 16,3 0-8-16,2-6-19 0,-5 0 17 16,-3 0-117-16,0 0 25 15,-3 0 1-15,0-17-269 16,0-1-524-16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1:02.58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213 0 897 0,'0'0'708'0,"0"0"-572"15,0 0-48-15,0 0 90 16,0 0 50-16,0 0-78 16,0 0-14-16,-46 24-64 15,30-9-56-15,-3 5 5 16,-5 6 9-16,-2 4 25 16,3-4-4-16,7-4-22 15,1-2 13-15,4-5-42 0,2-7 12 16,4-2 3-1,2-3-15-15,3 1 16 0,0-4-15 16,0 0 6 0,0 0-3-16,0 0-4 0,0 0-28 15,17-13-12-15,12-7 8 16,4-3 20-16,4-1-23 16,-2 0-1-16,-5 7 28 15,-4 4-14-15,-13 9 21 16,-7 4-5-16,-3 0 6 15,-3 4 71-15,0 20-19 16,0 2-17-16,0 2 10 16,0-3-33-16,0-1 10 0,0-8-9 15,14-5-13-15,6-5 23 16,3-6-23-16,6 0-12 16,7 0 10-16,3-22-32 15,1-1-11-15,-5-3 14 16,-5 2-5-16,-10 7 36 15,-3 2-16-15,-11 9 15 16,-6 6-5-16,0 0 12 16,0 0 23-16,0 21-8 15,-11 2 8-15,-1 4 44 16,4-4-31-16,2-6-30 16,6-4 28-16,0-4-39 0,0-9 5 15,3 0-6 1,25 0-41-16,4-6 23 0,10-18-36 15,11-5-11-15,-1-1 51 16,1-2-32-16,-7 1-5 16,-11 12 27-16,-8 4 23 15,-15 9-13-15,-4 6 28 16,-8 0-14-16,0 17 77 16,0 6-27-16,0 5-7 15,0-2 5-15,0-2 3 16,0-7 13-16,9-5-64 15,10-1 1-15,4-11-1 16,11 0 0-16,1 0-18 16,4-7 3-16,-2-11 3 15,2-1-5-15,-7 6 7 0,-5 0-31 16,-4 5-2-16,6-1-73 16,-6 6-181-16,-7-3-780 15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1:09.915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56 0 1197 0,'0'0'299'15,"0"0"-180"-15,0 0 18 16,0 0 11-16,0 0-26 16,0 0-49-16,-10 20 5 15,7-20 13-15,3 2 1 16,0-2 0-16,0 0-27 15,0 0-10-15,-3 0 6 16,3 0-31-16,-3 0-7 16,3 0-22-16,0 0 9 15,0 0-10-15,0 4-4 16,0-4-3-16,0 0-2 16,0 0-21-16,0 2 13 0,-3-2 3 15,3 4 2-15,0 1 10 16,0 4-54-16,0 0-25 15,0 3-25-15,0-1-72 16,0 2 28-16,0-2-31 16,0 7-9-16,0-4-130 15,0 1-188-15</inkml:trace>
  <inkml:trace contextRef="#ctx0" brushRef="#br0" timeOffset="212">31 273 532 0,'0'0'279'16,"0"0"-116"-16,0 0-49 16,0 0 22-16,0 0-20 15,0 0-78-15,0 0 33 0,-8 79 61 16,8-72-45 0,0 2-18-16,0-8-46 0,0 6-10 15,0-1 1-15,0 0-14 16,0 0-85-16,0 3-139 15,0-1-95-15,0-2-840 0</inkml:trace>
  <inkml:trace contextRef="#ctx0" brushRef="#br0" timeOffset="431">23 555 671 0,'0'0'258'0,"0"0"-106"16,0 0-57-16,0 0 24 15,0 0-54-15,0 0-37 16,0 0-3-16,0 65-25 16,0-56-12-16,0 6-20 15,0-3-147-15,0-3-490 0</inkml:trace>
  <inkml:trace contextRef="#ctx0" brushRef="#br0" timeOffset="653">14 786 542 0,'0'0'381'0,"0"0"-180"15,0 0-46-15,0 0-35 16,0 0-11-16,0 0-52 15,0 0-55-15,-3 59-1 16,3-48-1-16,-5 5-53 16,2-8-39-16,0 5 9 15,3-3-37-15,0-1 7 16,0 4-56-16,0 1 13 16,0-5-85-16</inkml:trace>
  <inkml:trace contextRef="#ctx0" brushRef="#br0" timeOffset="903">0 1007 666 0,'0'6'322'0,"0"-1"-131"16,0 1-32-16,0 0 28 15,0 1-41-15,0 2-79 16,0-5-26-16,0 5 7 16,0-3-20-16,0 0 13 15,0 3-16-15,0-3-9 16,0 0 26-16,0 4-33 15,0-6-7-15,0 3 17 16,0-1-18-16,0-1-1 16,0-1-8-16,0 2-43 15,0-4 8-15,0 1 14 16,0-3-157-16,0 0-147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1:11.822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66 0 849 0,'0'0'689'0,"0"0"-568"0,0 0 0 16,0 0 8-16,0 0-19 16,0 0-24-16,0 0-47 15,-16 19 79-15,16-19-25 16,0 4-19-16,0-4 38 15,0 0-28-15,6 0-18 16,7 0 16-16,3 0-36 16,1 0 1-16,0-4-3 15,-1 2-24-15,-3 2 25 16,0 0-45-16,-1 0 0 0,2 0 18 16,-3 0-18-16,-2 6 0 15,-3 8 1-15,2 7-1 16,-8 5 16-16,0 3-16 15,0 5 0-15,0 1 8 16,0-1-8-16,0 3-6 16,0-5 6-16,-14-3 0 15,-3-2 19-15,-3-7-19 16,5-2 0-16,-5-3 12 16,4-3-11-16,-1-6 7 15,3-1-8-15,2 1 1 16,-1-6 9-16,0 0-10 15,3 0 0-15,1 0 12 0,-2 0-12 16,5 0 0-16,0 0-12 16,1 0-13-16,2 0 11 15,3-6-125-15,0-3-68 16,0-11-97-16,0 3-187 16,8-2-228-16</inkml:trace>
  <inkml:trace contextRef="#ctx0" brushRef="#br0" timeOffset="840">521 105 352 0,'0'0'1079'0,"0"0"-890"15,0 0-100-15,0 0 22 16,0 0-5-16,0 0-77 16,0 0-29-16,9-21 34 15,-9 21 11-15,0 0 13 16,0 0 17-16,0-2-3 15,0 2 36-15,0-5-47 16,-6 4-20-16,-3 1 16 16,-5 0-33-16,1 0-3 15,-2 0 19-15,-2 0-3 0,0 0 43 16,4 0-27 0,-3 0 3-16,0 0 38 0,2 6-35 15,2 2-22-15,-2 4-5 16,5 3-16-16,-5-1 33 15,1 6-35-15,1-1 4 16,-2 1 40-16,5-3-37 16,1 5 6-16,5-8-13 15,3 4-14-15,0-1 40 16,0 1-38-16,0 0-1 16,0-3 48-16,0 2-40 15,0 2 15-15,0-5-5 16,0 5-13-16,6-5 38 15,2-3-44-15,1 1 0 16,2 0 29-16,1-1-28 0,1-2 10 16,1 1-11-16,-2-1 0 15,5-5 15-15,-3-1-15 16,1 1 0-16,-2-4 9 16,1 0-8-16,1 0-1 15,-4 0 0-15,1 0 1 16,-1 0 11-16,-5 0-12 15,1 0-4-15,-1 0-13 16,-3-7 10-16,1 3-55 16,2-11-158-16,1 2-522 15,2 2-1572-15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1:20.857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66 0 682 0,'0'0'172'0,"0"0"-104"0,0 0 45 15,0 0-31 1,0 0-57-16,-9 21-11 0,4-11-14 16,2 1 2-16,-3-2-4 15,3 3-17-15,0-4-91 16,-5-2-46-16</inkml:trace>
  <inkml:trace contextRef="#ctx0" brushRef="#br0" timeOffset="412">17 528 819 0,'0'0'164'15,"0"0"-57"-15,0 0-41 16,0 0 36-16,0 0-60 15,0 0-41-15,0 0-1 16,0 86-128-16,0-72-229 16</inkml:trace>
  <inkml:trace contextRef="#ctx0" brushRef="#br0" timeOffset="1464">0 401 192 0,'0'0'0'16,"0"0"-192"-16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1:42.41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14 117 1553 0,'0'0'307'16,"0"0"-171"-16,0 0 42 15,0 0 23-15,0 0-23 16,0 0-53-16,-14-17-65 16,14 7 7-16,0-1 5 15,17-3-14-15,3-2 32 16,6-2-69-16,4 7 10 0,5-1 14 15,1 8-21 1,4 4-8-16,-4 0-10 0,-1 10-5 16,-4 17 11-16,-12 7 2 15,-13 14-14-15,-6 8 13 16,0 9-12-16,-19 0 16 16,-18 0-7-16,-2-10-8 15,-4-5 23-15,4-11-25 16,7-13 12-16,6-8 8 15,3-9-20-15,7-9 21 16,2 0-21-16,8 0-1 16,6-3-60-16,0-21-183 15,16 3-307-15,7 4-255 0</inkml:trace>
  <inkml:trace contextRef="#ctx0" brushRef="#br0" timeOffset="286">731 148 1770 0,'0'0'637'16,"0"0"-493"-16,0 0-4 15,0 0 88-15,0 0 9 16,0 0-86-16,-201-52-66 15,144 52 26-15,-3 18-36 16,1 23-7-16,11 17 38 0,8 18-53 16,17 12-17-16,16 0-16 15,7-6-19 1,39-18 15-16,77-30-16 0,128-46-65 16,-15-39-68-16,7-25-596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9:11.65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0 689 2208 0,'0'0'253'16,"0"0"-247"-16,0 0 100 16,0 0 55-16,0 0-87 15,173-100-62-15,-120 53-4 16,-2-9 8-16,0-5-16 16,-13-10 0-16,-5-4 2 15,-10-1-1-15,-13 9-1 16,-10 8 0-16,0 18 0 15,-13 15 52-15,-16 16 7 16,-5 10-32-16,1 3 6 16,1 41-33-16,3 14-5 15,2 23 3-15,7 5 4 16,8 8 20-16,-2-3-22 0,5-3 0 16,-1-5-3-16,4-16 14 15,-5-10-22-15,5-16 8 16,3-17 3-16,0-11 8 15,3-13-8-15,0 0 0 16,9-34-29-16,24-14-34 16,10-5 21-16,5-3-8 15,1 6-16-15,1 12 60 16,-10 15-30-16,-5 13 26 16,-13 10 10-16,-5 18 13 15,-14 24 60-15,-3 8 20 16,0 3-36-16,0-3 12 15,0-8-69-15,5-8 0 16,10-10-9-16,12-13-49 16,5-11-7-16,8 0-48 0,2-19-21 15,-2-18 38-15,-9-3-42 16,-3 2 20-16,-8 2 95 16,-11 12 8-16,-9 12 15 15,0 12 61-15,0 0-30 16,0 30 45-16,-6 14-8 15,-2 6 6-15,8 3 7 16,0 0-59-16,11-6 14 16,17-11-17-16,6-11-8 15,2-14 8-15,-1-11-19 0,-4 0-19 16,-12-30 8 0,-3-9 16-16,-12-11-7 15,-4 1 2-15,0-2 0 0,-17 10-3 16,-13 11 3-16,-2 13-21 15,-1 11 20-15,4 6-35 16,9 0 6-16,14 17-5 16,6 6-19-16,0-1 36 15,29-2-56-15,10-1-9 16,7-10 26-16,0-5-3 16,4-4 20-16,-5 0 24 15,-5 0 16-15,-1 0 59 16,-7-13 6-16,-2-2 36 0,-4-1 58 15,-3 8-44 1,-6 2-23-16,-5 6-14 16,-4 0-2-16,-2 18 74 0,-6 19-74 15,0 14-22-15,0 14 12 16,0 12-43-16,0 10 11 16,0 11-7-16,-3 4-5 15,3 9 52-15,0-3-67 16,0-8 5-16,0-6 30 15,0-14-41-15,0-22 4 16,0-12-5-16,0-20 0 16,0-11 11-16,0-13-11 15,0-2 0-15,0 0 46 16,-3-19-45-16,-8-23-1 16,2-11-29-16,1-18-43 0,5-14 18 15,3-12-46-15,0-16-29 16,0-11 59-16,0-5-63 15,14 0 44-15,-5 8 50 16,5 20 39-16,-2 24 14 16,4 22 4-16,4 22 37 15,3 15 47-15,10 10-65 16,10 8-17-16,-1 0 13 16,7 15-18-16,-6 14 55 15,-7 3-64-15,-10 4-4 16,-13 1 58-16,-13-1-38 15,0-2-22-15,-19-9-18 16,-24-4-94-16,-36-21-138 16,8 0-367-16,1-15-548 0</inkml:trace>
  <inkml:trace contextRef="#ctx0" brushRef="#br0" timeOffset="174">858 313 1936 0,'0'0'552'16,"0"0"-498"-16,0 0-11 15,0 0 3-15,0 0 14 16,0 0-60-16,0 0-87 16,164 188-374-16,-164-132-702 0</inkml:trace>
  <inkml:trace contextRef="#ctx0" brushRef="#br0" timeOffset="295">671 1565 2613 0,'0'0'330'0,"0"0"-330"16,0 0-601-16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2:14.59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3 144 591 0,'0'0'784'15,"0"0"-651"-15,0 0 10 0,0 0-4 16,0 0-44-16,0 0-13 15,-3-23-54-15,3 18 27 16,0 5-49-16,0 0-6 16,0 0 34-16,0 0-34 15,0 0 0-15,0 0 33 16,0-2 2-16,0 2 64 16,0-2-53-16,0-5 31 0,0 1 49 15,0 0-54-15,3-6 17 16,0 0-4-16,0-1-19 15,-3-3 46-15,0 2-46 16,0 2-14-16,0 2 17 16,0 8-23-16,0-1-5 15,0 3-37-15,0 0 7 16,0 9-22-16,0 20 16 16,0 9-5-16,0 3 24 15,0 1-23-15,0-3-1 16,0-2-4-16,0-3 4 15,0-5 22-15,0-6-22 16,4-2 0-16,-1-6 0 16,0-3 1-16,-3-6-1 15,4-4 0-15,-4-2 0 0,0 0 26 16,0 0-13-16,0 0-13 16,0-18 3-16,0-7 6 15,0-5-1-15,0-1-1 16,0 5-7-16,0 0 36 15,0 9-23-15,0 0-11 16,0 6 20-16,0 9-14 16,0 2 11-16,0 0-18 15,0 0-1-15,0 24 0 16,0 8 0-16,0 7-1 16,0-2 0-16,0 2 1 15,0-9 0-15,0-6 0 16,0-7 0-16,0-9-1 0,3-8 9 15,-3 0-8 1,0 0 30-16,0-15-29 0,0-14 26 16,0-6-27-16,0-4 0 15,0 2 17-15,0 1-4 16,0 9-10-16,0 8 12 16,0 3-6-16,0 13 36 15,0 3-45-15,0 0 0 16,0 0-13-16,0 20 13 15,0 7-1-15,9 5 1 0,2 1 0 16,-2-3-12 0,-3-11 12-16,2-3-11 0,-2-10-4 15,-6-6 15-15,3 0 0 16,-3-9 1-16,0-21 10 16,0-9 14-16,0-1-25 15,0-5 0-15,0 7 54 16,0 3-53-16,0 6 33 15,0 11-5-15,0 9-16 16,0 7 23-16,0 2-36 16,0 2-3-16,0 25 2 15,0 9 1-15,0 4-13 16,0 4 13-16,0-3 0 16,7-2-6-16,3-7 6 15,-4-12-11-15,1-5-7 0,-4-9 18 16,0-6-15-16,-3 0 15 15,3-14 0-15,-3-19 37 16,0-10-36-16,0-5-1 16,0 1 57-16,0 6-45 15,0 8 23-15,-3 7 1 16,-3 11-26-16,3 9 11 16,3 6-21-16,0 0 0 15,0 15-9-15,0 17 11 16,0 3-3-16,0 4 1 15,6-5 0-15,3-7-29 16,2-9 25-16,-5-11-8 16,-3-7 12-16,0 0 7 0,2-25 1 15,-5-6-7 1,0-11 0-16,0 4 36 0,0 8-37 16,-5 10-19-16,-10 20-61 15,4 14-253-15,-1 20-772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2:15.33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56 1546 0,'0'0'288'0,"0"0"-71"16,0 0 60-16,0 0-6 15,0 0-137-15,0 0-64 16,0 0 31-16,45-49-53 15,-19 44 17-15,-2 5-43 16,-5 0-21-16,-6 5 28 16,-7 18-28-16,-6 6-1 15,0 7 61-15,0 5-60 16,-12 3 11-16,-8-2-12 16,-2-5 6-16,2-7 6 15,3-6-12-15,8-8 0 16,2-8-18-16,7-8 18 15,0 0-7-15,0-6 6 0,3-21-42 16,19-9 42-16,6-2-93 16,1 1-3-16,4-2 54 15,-7 6 2-15,0 10 35 16,-7-1 6-16,-2 9 1 16,-8 2 114-16,-1 3-43 15,-5 7-2-15,-3 0 60 16,0 3-50-16,0 0-21 15,0 0-14-15,-3 9-22 16,-14 17 37-16,-3 7-59 16,7 1-1-16,3 3 44 15,10-3-44-15,0-4-2 16,0 1-25-16,23-8-58 16,14 0-38-16,-8-9-384 0,-4-5-584 15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2:46.04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207 1928 1480 0,'0'0'310'16,"0"0"-202"-16,0 0 67 0,0 0 46 16,0 0-82-1,0 0-36-15,-11-28-81 0,11 23 30 16,0 5 27-16,0-2-46 15,0-2 7-15,0 2-13 16,0-4-6-16,0-3 4 16,0 0-25-16,14-2 0 15,6-2 8-15,-1 2-8 16,4-1-6-16,-3 0 6 16,3 3 1-16,-1 3 12 15,-2 4-12-15,0 2-1 16,-5 0 41-16,2 0-27 15,-1 4 8-15,-2 18-4 16,-2 2-1-16,-4 8 23 16,-5 0-32-16,-3 3-8 0,0 4 22 15,0-3-21 1,0 4 0-16,-11-10 0 0,-8 2 14 16,-4-2 41-16,-6-3-55 15,-5-2 13-15,0 0 21 16,-6-4-17-16,4-2-9 15,-1 0-9-15,2-5 0 16,5-5 18-16,7-3-17 16,0 1-1-16,4-7 6 15,2 0-5-15,2 0 12 16,1 0-12-16,3 0 1 16,5 0 23-16,3 0-11 0,0 0-8 15,3 0 3-15,0 0-2 16,0 0 19-1,0 0-26-15,0 0 6 0,0 0-6 16,0 0 2-16,0 0-4 16,9-10 2-16,5 7 0 15,3 0-9-15,2 0 24 16,4 0-15-16,0 0 0 16,3 0 10-16,3 3-10 15,1 0 0-15,-4 0 0 16,0 0 6-16,1 15 7 15,-7 4 8-15,3 0-18 16,-4-4 26-16,-1-3-23 0,2-4-6 16,3-4 1-16,1-4 26 15,2 0-19-15,0 0-5 16,0-18 18-16,-3-3-15 16,-7 4-12-16,1-1 6 15,-3 6 0-15,-5 0-15 16,1 0 3-16,-1 3-27 15,-2 3 24-15,0 2-85 16,-1-3-35-16,-3 7-87 16,0 0-52-16,-3 0-81 15,0 0-140-15,0 0-1225 0</inkml:trace>
  <inkml:trace contextRef="#ctx0" brushRef="#br0" timeOffset="1824">943 779 1528 0,'0'0'309'0,"0"0"-221"16,0 0-63-16,0 0 0 16,0 0 9-16,131-153-10 15,-86 109-24-15,1-4 9 16,-6-2 7-16,-7 6 6 15,-10 2 110-15,-7 10 63 16,-6 5-18-16,-4 12-1 16,-6 11-15-16,0 4-64 15,0 0-3-15,0 13-86 16,0 24-7-16,0 10 57 0,0 5-57 16,0 4 0-1,0-3-1-15,0 1-53 0,0-1-86 16,0 8-222-16,0-14-295 15,-10-8-1199-15</inkml:trace>
  <inkml:trace contextRef="#ctx0" brushRef="#br0" timeOffset="2099">986 917 409 0,'0'0'1669'16,"0"0"-1320"-16,0 0-199 16,0 0 57-16,0 0 25 0,0 0-168 15,0 0-40-15,71-8 38 16,-18 8-25-16,10 0-20 16,8 0-17-16,8 0 1 15,-2 0 17-15,2 0-18 16,-6 0-54-16,-4 0-47 15,-13 0-211-15,-14 6-286 16,-13 5 282-16,-15 5-1455 0</inkml:trace>
  <inkml:trace contextRef="#ctx0" brushRef="#br0" timeOffset="2518">983 1212 1805 0,'0'0'376'0,"0"0"-274"16,0 0 68-16,0 0 41 15,0 0-159-15,0 0-44 16,0 0-7-16,123-35 0 15,-81 35 14-15,-2 0 15 16,-7 17-8-16,-10 10 15 0,-17 8-17 16,-6 6 11-1,-3 6 11-15,-26 6-18 0,-7-7 27 16,-1-2-24-16,5-16 17 16,10-4 0-16,5-9-37 15,6-4 7-15,5-3-8 16,0 3-5-16,6-3 2 15,0 1 8-15,0 3-11 16,0 0 4-16,12-1 4 16,19 0-16-16,5-1-20 15,10-1-105-15,19-3-62 16,-10 0-385-16,-5-4-268 0</inkml:trace>
  <inkml:trace contextRef="#ctx0" brushRef="#br0" timeOffset="2910">1700 1284 405 0,'0'0'1395'15,"0"0"-1102"-15,0 0-147 16,0 0 135-16,0 0-83 15,0 0-53-15,0 0-42 16,-85-54-68-16,54 86 2 16,2 11 12-16,-4 11-17 15,7 2 43-15,3 3-69 0,10-6 10 16,10-7 28 0,3 0-44-16,6-11 0 0,24-11-24 15,10-6-49-15,2-13 13 16,1-5-90-16,-4 0 22 15,-10-9 111-15,-9-17 10 16,-14-2 7-16,-6 0 39 16,0 2 26-16,-23 2 40 15,-13 6-82-15,-2 9-13 16,4 1-10-16,1 8-132 16,15 0-129-16,10 0-420 0</inkml:trace>
  <inkml:trace contextRef="#ctx0" brushRef="#br0" timeOffset="4224">2419 201 1458 0,'0'0'309'16,"0"0"-126"-16,-19 184 41 0,8-87 3 15,5 5-33-15,0-1-54 16,3-1-22-16,3-12-40 16,0-8-6-16,0-13-19 15,0-11-47-15,6-11 5 16,8-8-11-16,1-7-25 15,-1-3-118-15,8 2-185 16,-5-8-268-16,-3-9-705 0</inkml:trace>
  <inkml:trace contextRef="#ctx0" brushRef="#br0" timeOffset="4619">2953 163 998 0,'0'0'1041'16,"0"0"-877"-16,0 0-73 15,0 0 40-15,0 0 66 0,0 0-46 16,-63 183-87 0,37-131 3-16,-2 2-13 15,0-4 0-15,5-7 18 0,4-4-72 16,10-12 0-16,9-6 41 16,0-10-40-16,0-2 0 15,22-6-1-15,15-3 0 16,8 0 12-16,4 0-12 15,4 0-22-15,-1 0 22 16,-2 0-82-16,-5 0-156 16,-2 0-293-16,-14 0-234 15,-12 0-700-15</inkml:trace>
  <inkml:trace contextRef="#ctx0" brushRef="#br0" timeOffset="4892">3120 341 1311 0,'0'0'680'15,"0"0"-537"-15,0 0 32 16,0 0 32-16,-10 208 23 15,7-137-66-15,-1-2-83 16,1 0-41-16,3-4-31 0,-3-4 0 16,3-3-9-16,-3-6-52 15,0 10-129-15,0-12-322 16,-2-18-176-16</inkml:trace>
  <inkml:trace contextRef="#ctx0" brushRef="#br0" timeOffset="5332">3398 637 1776 0,'0'0'476'15,"0"0"-402"-15,0 0 17 16,0 0 118-16,0 0-48 16,0 161-122-16,0-115-16 15,7-6-23-15,-1-1 9 16,8-7-18-16,1-7-2 16,9-14-62-16,2-8-24 15,6-3-101-15,5-6-18 16,-4-20-7-16,-1-13 51 15,-6 0 71-15,1-1 48 16,-7 4 53-16,-5 7 100 16,-4 8-8-16,-5 9 107 15,-6 12-1-15,0 0-62 0,0 8 54 16,0 23-82-16,0 3-16 16,0 5 23-16,0 0-65 15,0-4-23-15,0-10-27 16,10 3-50-16,10-4-84 15,-5-6-148-15,-1-7-439 0</inkml:trace>
  <inkml:trace contextRef="#ctx0" brushRef="#br0" timeOffset="5549">4122 823 1748 0,'0'0'364'0,"0"0"-246"16,0 0-10-16,0 0 55 15,179-15-21-15,-109 9-127 16,1 2 12-16,2-1-27 16,-7 3-39-16,-9 2-138 15,-17 0-186-15,-20 0-557 0</inkml:trace>
  <inkml:trace contextRef="#ctx0" brushRef="#br0" timeOffset="5755">4445 614 1785 0,'0'0'373'0,"0"0"-213"0,0 0 131 16,0 0-91-16,0 0-37 15,0 184-78-15,0-130-46 16,0-3-26-16,0-5-13 16,0-1-42-16,0 5-150 15,0-9-374-15,0-14-216 0</inkml:trace>
  <inkml:trace contextRef="#ctx0" brushRef="#br0" timeOffset="6037">5159 607 1746 0,'0'0'526'16,"0"0"-403"-16,0 0 73 16,0 0 35-16,50-158-28 15,-41 140-104-15,-6 12-89 16,-3 6 37-16,0 0-16 15,0 24-23-15,0 15 64 16,0 11-72-16,0 8 25 16,0 1 15-16,-3 0-38 15,-3-3-4-15,3-7-22 16,-1-1-107-16,4-10-104 0,0 3-227 16,0-11 142-16,0-12-666 15</inkml:trace>
  <inkml:trace contextRef="#ctx0" brushRef="#br0" timeOffset="6339">5323 134 1928 0,'0'0'306'15,"0"0"-167"-15,0 0 51 0,0 0 62 16,131 179-49-16,-95-107-118 16,4 1 25-16,-4 3-41 15,-4 4-16-15,2-1 36 16,-9-2-73-16,-5-7-2 16,-17-1 28-16,-3-4-36 15,-3-4-6-15,-30-3-43 16,-10 3-52-16,1-5-36 15,-13 7-254-15,12-12-262 16,10-18-346-16</inkml:trace>
  <inkml:trace contextRef="#ctx0" brushRef="#br0" timeOffset="7230">6221 764 2076 0,'0'0'507'0,"0"0"-449"15,0 0 49-15,0 0 167 16,0 0-72-16,0 0-180 15,-175-12 8-15,137 47-7 16,2 7-1-16,10 2 3 0,9 0-24 16,11 1 7-16,6-6-8 15,0-2-5-15,9-7-21 16,17-5-49-16,7-9-39 16,7-13-22-16,-5-3-57 15,4-6 36-15,-5-26 29 16,-5-14 11-16,-4-12 77 15,-5-9 19-15,-3-17 21 16,-3-9 27-16,-5-10-10 16,-2-6 72-16,-4 6-9 15,-3 14-10-15,0 18 60 16,0 27 49-16,0 19-52 16,0 12 18-16,0 13-77 0,0 0-20 15,0 26-20-15,0 26-22 16,0 8 10-16,3 14-11 15,0 9-4-15,3-2 38 16,-2 2-39-16,0-3 0 16,-1-12 2-16,0-6 4 15,3-9-7-15,2-12 1 16,-2-11-28-16,3-7 27 16,5-11-80-16,-1-8-18 15,3-4 30-15,6 0-45 16,3-27 21-16,0-5 1 15,1-11 2-15,-3 7 66 16,-6-1-13-16,-4 13 37 16,-10 13 110-16,-3 11 62 15,0 0-60-15,0 11-26 0,0 25 1 16,0 6 7-16,0 4-85 16,0 2-3-16,0-4 38 15,20-3-43-15,9-11 0 16,7-10-1-16,-1-11 1 15,5-9-10-15,-7-3-30 16,-4-27 39-16,-2-11-6 16,-4-2 6-16,-8-1 0 15,-4 4 13-15,-5 11 26 16,-6 8 65-16,0 12-41 16,0 9 6-16,0 0 12 15,0 17-51-15,0 13 7 0,0 7-37 16,0-3 0-16,0 1 0 15,3-8-66-15,17-3-61 16,13-6-97-16,-1-9-505 16,-1-9-522-16</inkml:trace>
  <inkml:trace contextRef="#ctx0" brushRef="#br0" timeOffset="8365">2498 75 977 0,'0'0'338'15,"0"0"-156"-15,0 0-66 16,0 0 37-16,0 0-37 16,0 0-28-16,0 0-27 15,10-65 2-15,-10 62 39 16,0 0-52-16,0 3 5 16,0-4 1-16,0 4-13 15,0 0 34-15,0 0-4 16,0 0 4-16,-14 19-8 15,-4 16-63-15,-10 15 1 0,3 15 13 16,2 6-20-16,-3 30-76 16,9-17-431-16,7-13-708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4:12.574"/>
    </inkml:context>
    <inkml:brush xml:id="br0">
      <inkml:brushProperty name="width" value="0.07938" units="cm"/>
      <inkml:brushProperty name="height" value="0.07938" units="cm"/>
      <inkml:brushProperty name="color" value="#FFC000"/>
      <inkml:brushProperty name="fitToCurve" value="1"/>
    </inkml:brush>
  </inkml:definitions>
  <inkml:trace contextRef="#ctx0" brushRef="#br0">65 52 1000 0,'0'0'568'15,"0"0"-422"-15,0 0-55 16,0 0 43-16,0 0 70 16,0 0-41-16,0-3-49 15,0 3 33-15,0 0-31 16,0 0-13-16,0 0-12 16,0 0 2-16,0 0 8 15,0 0-54-15,0 0-2 0,0 0 16 16,0 0-40-1,0-1 9-15,0-6-16 0,0-3-13 16,0 2 19-16,0 2-19 16,-3 3-1-16,0 0 40 15,3 3-16-15,-3 0-7 16,3 0 2-16,-4 12-19 16,4 21 20-16,-3 11-20 15,0 9 0-15,0 1 10 16,0 7-8-16,0-11 3 15,3-6-5-15,-5-8 0 16,5-13 3-16,0-11-3 16,0-7 0-16,0-5 3 15,0 0 15-15,0-3-3 16,0-24-7-16,-3-10-7 0,0-14 9 16,0-5-10-16,-3-3 0 15,1 1-1-15,2 7 3 16,0 13 2-16,3 9 2 15,-3 8-6-15,3 13 30 16,-3 8-30-16,3 0 0 16,0 0-1-16,0 20 2 15,0 16 0-15,0 8 1 16,3 5 8-16,3 5 18 16,2 0-28-16,-8-5 0 15,3-5-1-15,-3-9 1 16,0-5 5-16,0-10-5 0,0-11 0 15,3-6 4 1,-3-3 4-16,0 0-8 0,0-24 4 16,0-17 2-16,0-15-6 15,0-6 0-15,0 1 0 16,0 5 3-16,0 11 6 16,0 16-7-16,0 14 19 15,0 9-11-15,0 6 16 16,0 0-26-16,0 21 0 15,3 14 16-15,3 12-16 16,-1 3 1-16,-2 6 1 16,-3-2 5-16,0-4-1 15,0-4-6-15,0-1-16 16,0-1-29-16,-3 2-114 16,-14-6-407-16,-3-10-640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4:13.272"/>
    </inkml:context>
    <inkml:brush xml:id="br0">
      <inkml:brushProperty name="width" value="0.07938" units="cm"/>
      <inkml:brushProperty name="height" value="0.07938" units="cm"/>
      <inkml:brushProperty name="color" value="#FFC000"/>
      <inkml:brushProperty name="fitToCurve" value="1"/>
    </inkml:brush>
  </inkml:definitions>
  <inkml:trace contextRef="#ctx0" brushRef="#br0">0 100 664 0,'0'0'1508'15,"0"0"-1249"-15,0 0-110 16,0 0 58-16,0 0 8 15,0 0-119-15,0 0-48 16,65-88-26-16,-35 78 52 16,-1 8-37-16,2 2-16 15,-9 0 27-15,-2 21-14 16,-8 12 10-16,-9 13-13 16,-3 7-19-16,0 6 12 0,-9-1-24 15,-11-1 0-15,1-7 8 16,-1-11-8-16,8-13 10 15,1-7-10-15,8-11 0 16,0-8 8-16,3 0-8 16,0 0-20-16,3-21-13 15,23-11-36-15,10-12 36 16,7-4-11-16,2 1-4 16,-2-2 22-16,0 7-10 15,-10 7 28-15,-7 5 8 16,-10 9 13-16,-6 9 62 15,-7 7 19-15,-3 5-8 0,0 0 16 16,0 0-30 0,0 9-29-16,-16 14-2 0,-8 9-34 15,6 9 19-15,1 10-16 16,4-1-2-16,6-4 28 16,7 2-25-16,0-6-10 15,0-6-2-15,7-11 12 16,18-7-26-16,15-6 15 15,5-12-15-15,12 0-36 16,19-38-131-16,-14-9-455 16,-17-4-2079-16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4:29.686"/>
    </inkml:context>
    <inkml:brush xml:id="br0">
      <inkml:brushProperty name="width" value="0.07938" units="cm"/>
      <inkml:brushProperty name="height" value="0.07938" units="cm"/>
      <inkml:brushProperty name="color" value="#FFC000"/>
      <inkml:brushProperty name="fitToCurve" value="1"/>
    </inkml:brush>
  </inkml:definitions>
  <inkml:trace contextRef="#ctx0" brushRef="#br0">312 668 1597 0,'0'0'307'0,"0"0"-197"16,0 0 26-16,0 0 87 16,0 0-30-16,0 0-65 15,62-41-72-15,-36 15 8 16,4 0 9-16,2-13-21 16,4-6 4-16,4-7-55 15,2-10 0-15,1-3 16 16,-4-2-16-16,-7 2 25 15,-1 7 29-15,-12 12 33 16,-6 8 31-16,-3 18-39 16,-7 4 0-16,-3 14 2 0,0 2-23 15,0 9 7 1,0 32-14-16,0 24-13 0,0 21 15 16,-6 19-37-16,-4 2-7 15,3 4 10-15,1-2-20 16,2-9 18-16,1-9-13 15,0-5-4-15,3-15 5 16,-3-12-6-16,-3-12 0 16,-2-8 0-16,2-13-36 15,-8-11-49-15,-1-4-121 16,-2-5-372-16,1-6-419 0</inkml:trace>
  <inkml:trace contextRef="#ctx0" brushRef="#br0" timeOffset="449">0 1270 1783 0,'0'0'698'15,"0"0"-446"-15,0 0 17 16,0 0-9-16,0 0-80 16,0 0-77-16,0 0 19 0,-9 6-32 15,9-6-24 1,6 0-3-16,17 0-30 0,7 0 4 16,5 0 2-16,12-6-7 15,2 0 37-15,10-6-69 16,6 3 0-16,10 3 0 15,10-6 0-15,11 1 0 16,5 2 0-16,7-3 0 16,6 3 0-16,-9-3 0 15,-9 3 0-15,-17 7 0 16,-17 0 0-16,-24 2 0 16,-8 0 0-16,-13 0 0 15,-11 0 0-15,-6 0 0 16,0 0 0-16,0 0 0 0,-6 0 0 15,-34 8-94-15,4 12-176 16,3 4-1065-16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5:19.53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0 101 2096 0,'0'0'387'16,"0"0"-281"-16,0 0 101 16,0 0 32-16,0 0-131 15,0 0-35-15,0 0-19 16,122 0 39-16,-54 0 21 15,17-3-59-15,11-7-10 16,15-3-1-16,13 1-28 16,34-2 38-16,-7 1-21 0,2 2-22 15,0 2 22 1,-31 9-21-16,2 0-12 0,-19 0 0 16,-23 0 18-16,-26 0-9 15,-21 3-9-15,-18 3 0 16,-14 0-8-16,-3-3 8 15,0-3-12-15,0 0-24 16,-9 0-75-16,-8 0-34 16,8 0-414-16,2-9-563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5:19.76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2567 0,'0'0'369'0,"0"0"-254"16,0 0-108-16,0 0 46 15,0 0-53-15,0 0-213 16,0 0-387-16,70 36-556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5:19.91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2689 0,'0'0'487'0,"0"0"-343"16,0 0-59-16,0 0-22 16,0 0-63-16,0 0-117 15,0 0-1056-15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5:18.54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49 1476 0,'0'0'331'0,"0"0"-228"16,0 0-33-16,0 0 159 15,0 0 27-15,0 0-43 16,0-36-113-16,0 36-27 16,0 0 44-16,0 0-62 15,13 26-13-15,21 30 18 16,8 21 16-16,7 22 60 15,2 17-98-15,6-1-14 16,-9-6 25-16,5-12-40 16,-4-14 12-16,-7-16-21 15,-5-21 12-15,-8-12-7 0,-5-20-5 16,-6-9 0-16,2-5 33 16,3-36 1-16,10-27 13 15,1-25-23-15,-5-21-24 16,-7-8 33-16,-8-10-33 15,-8 5 0-15,-6 15-1 16,0 17-20-16,0 28 3 16,9 32-51-16,25 30-165 15,-1 24-258-15,2 14-329 0</inkml:trace>
  <inkml:trace contextRef="#ctx0" brushRef="#br0" timeOffset="534">1198 189 2090 0,'0'0'489'0,"0"0"-419"16,0 0 157-16,0 0-18 15,14 216-57-15,-11-128-33 16,0 6-92-16,1 1 2 15,-1-7-13-15,0-6-16 16,0-13 29-16,0-16-29 16,0-14 0-16,-3-22-2 15,0-13 4-15,0-4-2 16,0 0 18-16,0-34-17 0,0-22 14 16,0-24-15-16,0-20 0 15,0-15-6-15,-6-11 6 16,3 2-4-16,0 18 2 15,3 19 4-15,0 29 7 16,0 20-9-16,20 15 0 16,9 4 15-16,13 11-9 15,14 6-6-15,7 2 0 16,5 4 1-16,3 32 27 16,-1 8-28-16,-7 12 0 15,-9 9 45-15,-4 8-36 16,-15 8 9-16,-12 4 1 15,-12-2-18-15,-11 3 47 0,0-10-48 16,-34-2 0-16,-17-9 44 16,-18-7-43-1,-10-5-1-15,-3-6-13 0,-3-11-22 16,9-10 11-16,2-8-144 16,18-10-208-16,13-8-623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9:14.43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0 333 1743 0,'0'0'619'16,"0"0"-491"-1,0 0-115-15,0 0 28 0,0 0 96 16,215-11-57-16,-110-4-22 16,3-3-57-16,4 4-1 15,-15 5 21-15,-8 0 4 16,-17 3 24-16,-17 4-20 16,-18-2-14-16,-18 1 45 15,-16 0-36-15,-3-6 64 16,0-9 11-16,-19-6-68 0,-16-5-19 15,-8-7-10 1,-4 5 7-16,5-3 25 0,10 9-33 16,6 4 25-16,12 9 10 15,8 4-24-15,6 8-7 16,0 0-5-16,3 1 0 16,29 27 4-16,11 9-4 15,7 9 0-15,4 3 0 16,-1 3 1-16,-7 3-2 15,-6 1-4-15,-12-3 5 16,-17-7 30-16,-11 1-30 16,-14-2 0-16,-31-8 9 15,-11-3-9-15,-16-20-79 16,10-9-213-16,19-5-667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5:21.15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1084 704 1624 0,'0'0'264'15,"0"0"-176"-15,0 0-37 16,0 0 52-16,0 0 139 16,0 0-77-16,0-104-96 15,-3 81 27-15,-13-2-22 16,-10 4 12-16,-5-1 23 16,0 1-67-16,-9 8 10 0,1 4 1 15,-4 5-47-15,1 4 34 16,-1 4-40-16,4 36 0 15,2 46-10-15,5 61 32 16,15 59-20-16,8 23 40 16,9-10-42-16,0-48 37 15,0-59-37-15,6-27 0 16,-3-14 38-16,1 3-37 16,-1-1-1-16,-3-2 11 15,0-12-10-15,-3-15 49 16,-20-4-50-16,-14-9 0 15,-1-4 27-15,-12-10-27 16,2-2-81-16,-15-15-102 0,18 0-454 16,8-17-527-16</inkml:trace>
  <inkml:trace contextRef="#ctx0" brushRef="#br0" timeOffset="233">0 1479 2072 0,'0'0'371'0,"0"0"-306"15,0 0-18-15,0 0 158 16,0 0 7-16,232 0-93 16,-136 0-56-16,6 0-40 0,3 0 25 15,-1-3-48-15,-6-3-9 16,0 3-47-16,27-6-220 15,-26 0-307-15,-17-2-781 0</inkml:trace>
  <inkml:trace contextRef="#ctx0" brushRef="#br0" timeOffset="587">1971 159 664 0,'0'0'1160'15,"0"0"-928"-15,0 0-134 16,0 0 36-16,0 0 143 15,-173 162-72-15,111-69-71 16,-11 45 27-16,-1 40-45 16,8-10-2-1,16-12-17-15,18-23-64 0,19-30 45 16,3 9-78-16,7 0 9 16,3-15 3-16,3-20-12 15,29-16-32-15,8-13-16 0,36-13-131 16,-11-13-206-16,-6-14-432 15</inkml:trace>
  <inkml:trace contextRef="#ctx0" brushRef="#br0" timeOffset="950">1886 965 1879 0,'0'0'708'0,"0"0"-541"0,0 0-138 16,0 0 89-16,0 0 47 15,0 0-98-15,0 0 55 16,119 104-97-16,-57-51-1 15,3 6 43-15,7 2-44 16,-4 0-1-16,5-3 5 16,-8-5-19-16,-6-7 52 15,-7-7-60-15,-12-7 0 16,-10-11 0-16,-12-5 0 16,-10-7-42-16,-2-5-78 0,-6-4-96 15,0 0-245 1,0 0-353-16</inkml:trace>
  <inkml:trace contextRef="#ctx0" brushRef="#br0" timeOffset="1220">2548 986 1958 0,'0'0'561'15,"0"0"-457"-15,0 0 45 16,0 0 86-16,0 0-59 16,0 0-57-16,0 0-100 15,-132 187 18-15,78-104 8 0,-6 10-43 16,1-4 49-16,0-11-51 16,10-13 0-16,13-11-27 15,10-16 19-15,9-15-65 16,17-19-111-16,0-4-293 15,17 0-219-15</inkml:trace>
  <inkml:trace contextRef="#ctx0" brushRef="#br0" timeOffset="1606">2711 418 2147 0,'0'0'287'0,"0"0"-189"16,0 0-28-16,0 0 53 15,0 0 97-15,0 0-98 16,0 0-78-16,155 134 44 15,-93-67-55-15,3 2-4 16,4 13 35-16,-7 8-37 16,-3 7 24-16,-10 0-26 0,-10 6 4 15,-19 1 40-15,-20 2-69 16,0 0 0-16,-26-7 14 16,-21-4-14-16,-8-9-8 15,2-15-7-15,2-16-33 16,1-10 20-16,12-16-113 15,7-17-79-15,15-9-327 16,9-3-512-16</inkml:trace>
  <inkml:trace contextRef="#ctx0" brushRef="#br0" timeOffset="1850">3710 1309 2345 0,'0'0'360'15,"0"0"-305"-15,0 0-21 16,0 0 159-16,167-6-66 16,-104 3-40-16,8 3-85 15,2 0 19-15,-2 0-42 16,-9 0-23-16,-16 13-215 15,-16 14-233-15,-24 0-809 0</inkml:trace>
  <inkml:trace contextRef="#ctx0" brushRef="#br0" timeOffset="2038">3637 1806 2588 0,'0'0'460'0,"0"0"-368"16,0 0 8-16,0 0 14 16,0 0 18-16,190 8-113 15,-117-16-19-15,26-16-99 16,-22 3-525-16,-15 4-1940 0</inkml:trace>
  <inkml:trace contextRef="#ctx0" brushRef="#br0" timeOffset="3228">5762 47 1594 0,'0'0'251'0,"0"0"-122"16,0 0 32-16,0 0 18 16,0 0 48-16,0 0-156 15,-185-65-32-15,148 89 16 16,4 30-48-16,7 23 23 15,9 51 13-15,14 42-13 0,3 37 46 16,0-15-76 0,20-40 0-16,-3-43 14 0,-11-30-13 15,0 16-1-15,-6 5 0 16,0 7 0-16,-6-6 33 16,-31-15-33-16,-14-8 0 15,-12-11 25-15,-8-11-23 16,-5-14 2-16,5-12 11 15,4-16 12-15,12-11 50 16,10-3-77-16,11 0 0 16,12 0 17-16,8-3-16 15,8 0 14-15,6 0-15 16,0 3-6-16,0 0-1 0,23 0-23 16,13 15 24-1,7 15 6-15,8 14 0 0,11 11 8 16,1 19-8-16,7 23 1 15,4 40 19-15,-6 48-13 16,-12 53 16-16,-16 28 10 16,-31 2-18-16,-9-12 43 15,0-30-40-15,-12-16-9 16,-5-45 53-16,8-39-42 16,-2-40 12-16,8-18 2 15,3 3-34-15,0-6 50 16,0-9-50-16,26-24-21 15,40-32-12-15,-4-9-256 16,-6-29-871-16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5:33.29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41 561 1652 0,'0'0'366'15,"0"0"-227"-15,0 0 40 16,0 0 61-16,0 0-103 15,0-7-31-15,0 7-74 16,0 8 48-16,20 20 25 16,5 14-42-16,12 14-6 15,5 9 0-15,4 4-8 16,1 5 31-16,-1-4-80 16,-4-5 0-16,-2-6 11 15,-5-8-11-15,-5-7 9 16,-4-9-8-16,-7-7-1 15,-9-9 7-15,-3-4-7 0,-4-6-41 16,-3-3-70 0,0-3-120-16,0-3-85 0,0-3-318 15,0-15-350-15</inkml:trace>
  <inkml:trace contextRef="#ctx0" brushRef="#br0" timeOffset="287">510 661 1587 0,'0'0'306'0,"0"0"-106"16,0 0-23-16,0 0 112 0,0 0-64 16,0 0-119-1,0 0 21-15,-42 61-63 0,8-17-19 16,-8 12 48-16,-7 6-76 15,-10 6-11-15,0-6-6 16,2 0 1-16,12-9 13 16,2-12-14-16,15-5-14 15,5-10-1-15,6-8-33 16,14-9-42-16,3-9-119 16,6 0-252-16,17-17-234 0</inkml:trace>
  <inkml:trace contextRef="#ctx0" brushRef="#br0" timeOffset="886">667 110 1847 0,'0'0'336'0,"0"0"-215"0,0 0 11 16,0 0 76-16,0 0-90 15,0 0-75-15,0 0 23 16,124-103-20-16,-87 103 5 16,-2 0-4-16,-5 0-40 15,-4 17 38-15,-7 12-45 16,-12 3 13-16,-7 10 35 16,-4 8-47-16,-32 1 11 15,-10 5-12-15,-5-7 9 16,-2-2-16-16,7-12 7 15,10-11 0-15,13-9 0 16,11-9 1-16,4-3-1 0,8-3 0 16,0 0 12-1,0 0-7-15,0 0-5 0,11 0-24 16,9-3 1-16,8 0 24 16,3 3-2-16,4 0 1 15,4 0 0-15,1 6 29 16,-1 10-29-16,1-4 0 15,2-3 40-15,1-2-38 16,-1-7 14-16,-2 0-13 16,-1 0-3-16,-4-10-6 15,2-13-202-15,-12 3-398 16,-11-1-479-16</inkml:trace>
  <inkml:trace contextRef="#ctx0" brushRef="#br0" timeOffset="2705">1604 908 2029 0,'0'0'516'16,"0"0"-392"-16,0 0 38 15,0 0 24-15,0 0-83 16,0 0-90-16,0 0 52 16,142-17-46-16,-69 10-10 15,2 1 24-15,7 3-25 16,-6-2-8-16,-8 2 0 0,-9 0-24 16,-10 3 1-1,-13 0-82-15,-10 0-104 0,-15 0-2 16,-11 0-272-16,0 0 91 15,-14 0-1344-15</inkml:trace>
  <inkml:trace contextRef="#ctx0" brushRef="#br0" timeOffset="2908">1941 614 1914 0,'0'0'615'15,"0"0"-505"-15,0 0 7 16,0 0 187-16,0 0-158 16,-8 152-97-16,8-90 16 0,0 6-64 15,0 1-1-15,0 0-6 16,0 29-151-16,0-22-374 16,-6-11-854-16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5:39.49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515 146 1480 0,'0'0'290'0,"0"0"-233"16,0 0 17-16,0 0 133 16,0 0-52-16,0 0-29 15,0 0-51-15,0-32 31 16,0 21 32-16,0-5-70 15,0 1-3-15,-5-3 1 16,-7 5-32-16,-4-3 38 16,-10 2-72-16,-5 8 0 15,-7 3 27-15,-9 3-14 16,-1 3-13-16,-5 26 0 16,1 12 2-16,0 13 53 15,5 9-55-15,12 6 0 16,8 2 59-16,7-3-58 0,14-6 14 15,6-10-15-15,0-7 1 16,3-8 8-16,24-7-9 16,8-12-47-16,11-10 46 15,4-8-70-15,9 0-23 16,-4-23-1-16,-2-18 27 16,-7-9 46-16,-10-6 20 15,-7 0 2-15,-9 3 62 16,-11 12 24-16,-2 9 46 15,-7 14-5-15,0 12-35 16,0 6 53-16,0 0-126 16,0 14-11-16,0 31 37 15,0 13-27-15,0 14 12 0,-7 3-25 16,4-6-4-16,3-8 31 16,0-9-32-16,0-15-16 15,17-9 14-15,8-10-97 16,21-18-83-16,-7 0-430 15,-2 0-459-15</inkml:trace>
  <inkml:trace contextRef="#ctx0" brushRef="#br0" timeOffset="300">861 244 2428 0,'0'0'551'0,"0"0"-497"16,0 0-3-16,0 0 135 15,0 0-74-15,0 0-46 16,0 0 27-16,173 185-62 16,-116-132 13-16,5 3-20 15,0-2-24-15,0-5 39 16,-10-2-39-16,-2-9 0 15,-15-8-19-15,-5-4-22 16,-10-9-68-16,-3-4-55 16,-2-13-216-16,-1 0-186 15,-8 0-505-15</inkml:trace>
  <inkml:trace contextRef="#ctx0" brushRef="#br0" timeOffset="526">1484 199 2141 0,'0'0'463'15,"0"0"-323"-15,0 0 105 16,0 0-45-16,0 0-69 16,0 0-54-16,-158 202-33 15,90-115 53-15,-8 1-97 16,-2-3 8-16,5-3-17 15,11-13 9-15,16-12-75 0,27-14-90 16,13-13-322 0,6-21-534-16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5:52.81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542 127 1657 0,'0'0'362'0,"0"0"-220"15,0 0 98-15,0 0 47 16,0 0-76-16,0 0-45 16,-53-100-74-16,13 100-28 15,-8 0 22-15,-9 20-52 16,-11 39-7-16,0 27 9 15,2 25-27-15,7 17 61 16,17 3-47-16,19-1-23 16,15-8 45-16,8-11-45 15,20-11 0-15,33-12-1 16,15-18 3-16,24-24-22 0,20-26 13 16,13-20-53-16,8-23 52 15,1-42-25-15,-16-26 3 16,-27-21 17-16,-37-11 13 15,-38-11 42-15,-16-5-24 16,-53 1 6-16,-26 6 55 16,-12 17-77-16,3 23 13 15,9 27-15-15,39 45-29 16,25 20-68-16,15 0-746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5:53.47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359 631 2329 0,'0'0'333'0,"0"0"-312"15,0 0 43-15,-171 36 112 0,115 9-29 16,3 10-83-16,11 13-38 16,19 5 34-16,14 5-23 15,9-1-4-15,23-7-1 16,33-8-32-16,21-12 0 15,19-24 0-15,9-20-35 16,2-6 29-16,-8-34-13 16,-21-22 19-16,-25-15-12 15,-27-10 25-15,-26-4 13 16,0-3 18-16,-40 9-42 16,-15 11 40-16,-10 18-42 0,-11 29-93 15,20 17-202-15,17 4-744 16</inkml:trace>
  <inkml:trace contextRef="#ctx0" brushRef="#br0" timeOffset="1299">1045 37 2414 0,'0'0'628'16,"0"0"-564"-16,0 0-44 0,0 0-16 15,-3 234 122-15,-3-142-72 16,0 12 4 0,1 0-58-16,5-4 0 0,0-4 8 15,0-3-7-15,0-6-2 16,0-3 0-16,5-10-6 15,4-14-5-15,8-13-37 16,2-14-61-16,10-22 59 16,11-11-53-16,8-11-53 15,12-39 30-15,12-23-21 16,10-18 17-16,10-16-59 0,2-14-16 16,-2 2 125-1,-7-3 32-15,-10 13 49 16,-13 11 7-16,-15 14 67 15,-18 12 108-15,-15 16-9 0,-14 9-25 16,0 12 19-16,-20 5-28 16,-16 13 6-16,-7 7-59 15,-3 10 1-15,-7 0-3 16,5 27-78-16,2 14 3 16,4 15 33-16,5 12-27 15,11 13 4-15,4 5-18 16,5 9-1-16,6 2 36 15,5 1-36-15,3-4 0 16,3-6-8-16,0-5 8 16,0-15-19-16,0-12-11 0,0-15 9 15,0-17 3-15,0-18-33 16,0-6 8-16,0-8 43 16,0-34-18-16,3-6 9 15,20-7-9-15,10 1 18 16,2 8-3-16,5 8 4 15,2 11-1-15,-5 10 19 16,-4 17-4-16,-4 0 29 16,-6 23-20-16,-3 17-8 15,-7 6 11-15,-1 3-21 16,-4 3-6-16,4-5 0 16,5-2 2-16,3-8 4 15,5-6-6-15,12-14-9 16,2-11 9-16,4-6-80 15,2 0 23-15,4-29-37 0,1-13-42 16,-4-5 43-16,-4-6 37 16,-5 0 41-16,-12 3 3 15,-8 1 24-15,-11 7 7 16,-6 3 60-16,0 8-10 16,-20 7 31-16,-13 6-30 15,-5 12-20-15,-4 6 32 16,2 0-52-16,1 6-4 15,8 18-2-15,8 8-23 16,11 7 44-16,2 2-45 0,10 6 0 16,0 3 4-16,0 0-2 15,13-3-4-15,16-3-4 16,8-7-4-16,5-12-8 16,7-10-25-16,1-12-17 15,5-3 46-15,1-3-32 16,3-26 35-16,0-10 10 15,-10 2-13-15,-7-3-8 16,-13 9 22-16,-9 9 0 16,-12 14 31-16,-5 5-7 15,-3 3 20-15,0 6-31 16,0 21-13-16,0 8 30 16,0 5-30-16,0 5 0 0,0-8-9 15,0 0 9 1,0-11-1-16,0-5 1 0,3-15 0 15,-3-6-7-15,0 0 7 16,0-21 0-16,0-21 10 16,0-11-10-16,0-5 0 15,0-5 0-15,0 8 1 16,0 2 56-16,6 12-57 16,7 12 1-16,4 6 28 15,6 15-29-15,3 8-17 16,10 0-48-16,2 0-73 15,5 19-89-15,4 1-126 16,4 10-126-16,-11-9 95 16,-11-7-1097-16</inkml:trace>
  <inkml:trace contextRef="#ctx0" brushRef="#br0" timeOffset="1729">3132 791 658 0,'0'0'1142'15,"0"0"-809"-15,0 0-113 16,0 0 24-16,0 0 30 15,0 0-114-15,0 0-90 16,26 63-10-16,-4-20-34 16,1 7-1-16,11-3-24 15,-3 1 0-15,9-7 41 16,2-8-42-16,-2-13 0 16,-4-11-9-16,-7-9 2 15,-3 0-25-15,-6-28 7 0,3-9 25 16,-7-9-17-16,1-6 17 15,-8 6-6-15,-1 5 5 16,-8 11 2-16,3 13 53 16,-3 12 5-16,0 5-31 15,6 5 5-15,4 21-32 16,3 12-1-16,9 0 2 16,9 6 8-16,4-3 10 15,7-2-20-15,8-13 0 16,2-4 24-16,-7-20-23 15,-5-2-1-15,-7-2 1 16,-10-31 7-16,-6-12 17 16,-5-11-25-16,-7-8 0 15,-5-4 8-15,0 7-8 16,0 8-39-16,-5 12-111 0,2 17-405 16,3 12-289-16</inkml:trace>
  <inkml:trace contextRef="#ctx0" brushRef="#br0" timeOffset="1939">4350 832 1560 0,'0'0'878'0,"0"0"-750"16,0 0-34-16,0 0 210 15,0 0-102-15,45 192-82 16,-25-151-99-16,0-1-21 15,3-9-1-15,-1-4-83 0,-2-9-59 16,-5-18-340-16,-1 0-140 16,-8 0-862-16</inkml:trace>
  <inkml:trace contextRef="#ctx0" brushRef="#br0" timeOffset="2071">4512 428 2126 0,'0'0'490'16,"0"0"-490"-16,0 0-108 16,0 0 107-16,0 0-23 15,0 0-540-15</inkml:trace>
  <inkml:trace contextRef="#ctx0" brushRef="#br0" timeOffset="2390">5030 791 1942 0,'0'0'676'0,"0"0"-573"16,0 0 67-16,0 0 21 16,0 0-81-16,-187-34-85 15,151 34-25-15,10 17-15 16,12 12-7-16,14 3-25 0,0 10 47 15,11-1-47 1,22 1 29-16,5-2 11 0,5-5 14 16,-1 1-13-16,-5-7 12 15,-4 1-1-15,-13-7 41 16,-11-5-46-16,-9 0 0 16,-3-9 9-16,-30-3-9 15,-13-6-50-15,-2 0-132 16,5-6-195-16,13-14-474 0</inkml:trace>
  <inkml:trace contextRef="#ctx0" brushRef="#br0" timeOffset="2733">5223 927 952 0,'0'0'1419'15,"0"0"-1231"-15,0 0-134 16,0 0 34-16,223 18 145 16,-164-18-133-16,-1 0-76 15,-5-9-8-15,-7-13-5 16,-17-5-11-16,-19-10 0 16,-10-1-11-16,0-4 11 15,-36 4-28-15,-13 11 28 16,-10 16 21-16,0 11-12 15,-3 11 85-15,7 37 23 16,8 14-20-16,18 12 50 16,15 3-55-16,14-3-49 15,11-7 17-15,38-11-60 16,19-15-6-16,18-15-40 0,71-26-112 16,-16 0-207-16,-16-14-604 0</inkml:trace>
  <inkml:trace contextRef="#ctx0" brushRef="#br0" timeOffset="3376">889 382 2155 0,'0'0'361'16,"0"0"-283"-16,183 0-78 15,-85 0-21-15,-6 0-585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5:45.86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296 120 1200 0,'0'0'221'0,"0"0"-118"15,0 0-73-15,0 0 138 16,0 0-37-16,0 0-81 16,3-50 4-16,0 41 2 15,3-3 98-15,-1 1 55 16,-5 1-52-16,0 2-8 16,0-1 20-16,0 3-33 15,-8 3 0-15,-9 3-87 16,-9 0-2-16,-10 12 25 0,-7 32-60 15,-2 21-12-15,-1 17 12 16,10 9-11-16,7 4 45 16,12-3-46-16,11-6 0 15,6-13 17-15,0-8-17 16,9-13-2-16,14-7-5 16,8-12 7-16,0-14-9 15,6-11 7-15,5-8-33 16,12 0 35-16,-3-10-20 15,2-29 1-15,-4-14 13 16,-7-12 6-16,-8-14 37 0,-11-9-28 16,-14-9-9-1,-6 2 23-15,-3 4-22 0,0 13 30 16,-3 13-30-16,-14 16 0 16,5 14-1-1,1 14-24-15,11 15-90 0,0 6-196 16,3 15-487-16,17 12-295 0</inkml:trace>
  <inkml:trace contextRef="#ctx0" brushRef="#br0" timeOffset="457">1520 49 1707 0,'0'0'485'16,"0"0"-443"-16,0 0 164 15,0 0 84-15,0 0-102 16,0 0-58-16,0 0-102 15,-125 82 5-15,63-35 42 0,-6 6-49 16,-1-2 1 0,7 2 6-16,6-7-27 0,10-3 34 15,7-8-40 1,16-5 0-16,6-6 24 0,14-5-24 16,3 5-13-16,0 2-4 15,26 4 17-15,14 5 25 16,8 4-25-16,5-5 0 15,2 2 17-15,1-3-17 16,4 2-6-16,-9-3 6 16,-4-5 0-16,-12 1-7 15,-4-10 7-15,-15 4-111 16,-7 4-137-16,-6-6-597 16,-3-7-1028-16</inkml:trace>
  <inkml:trace contextRef="#ctx0" brushRef="#br0" timeOffset="1087">1805 494 1719 0,'0'0'395'0,"0"0"-318"15,0 0 26-15,0 0 148 16,0 0-92-16,0 0-75 0,0 0-68 16,137-52 37-1,-97 52 23-15,-1 0-55 0,1 0 10 16,-5 6-5-16,-8 17-20 15,-4 10 19-15,-14 5-9 16,-9 6-16-16,0 0 15 16,0 3-7-16,-17-4-16 15,-6-7 5-15,4-7 3 16,-1-8-13-16,5-6 13 16,1-9 0-16,5-6 3 15,4 0-3-15,5-3-28 16,0-21-85-16,20-14-11 0,23-6 48 15,10-10-98 1,6 2-40-16,0 2 37 0,-1 5 68 16,-5 7 83-16,-13 9 26 15,-12 5 85-15,-11 12 147 16,-11 4 39-16,-6 8-39 16,0 0-30-16,-9 0-75 15,-21 20-47-15,-5 13-35 16,-8 8 2-16,7 6 36 15,5 3-74-15,13-5-9 16,11-1 42-16,7-6-42 16,0-6-9-16,7-6 1 15,25-4-19-15,8-8 9 0,16-5-154 16,35-9-73 0,-15 0-410-16,-8 0-727 0</inkml:trace>
  <inkml:trace contextRef="#ctx0" brushRef="#br0" timeOffset="1637">3877 102 1980 0,'0'0'329'0,"0"0"-227"15,0 0 160-15,0 0 20 16,0 0-142-16,0 0-107 16,-184 88 24-16,113-44 39 15,-5 1-57-15,8-4-6 16,5 0-9-16,12-5-18 0,8-3 30 16,13-4-36-16,4-5 0 15,12-3 12-15,11-1-12 16,3 0-15-16,0 5 7 15,31 1 8-15,7 3 20 16,15 0-20-16,3 4 1 16,-1-3-13-16,-2-5 22 15,-5 6-10-15,-2-5 0 16,-7-6 0-16,-8-1 10 16,-8-6-10-16,-8-7 0 15,-8 1-21-15,-7-7 14 16,0 0-55-16,0 0-153 15,0 0-449-15,0-9-223 0</inkml:trace>
  <inkml:trace contextRef="#ctx0" brushRef="#br0" timeOffset="2141">4267 460 1839 0,'0'0'280'0,"0"0"-260"16,0 0 5-16,0 0 166 16,0 0-51-16,0 0-99 15,0 0-32-15,187-140 43 16,-155 108-34-16,-6-1 42 16,1-1 2-16,-1-5 29 15,-6 0 24-15,-1 0-28 16,-9 5 1-16,0 8 46 15,-7 8-59-15,-3 10-2 0,0 4-16 16,0 4-21-16,0 0-6 16,0 12-23-16,0 29-5 15,0 15 43-15,0 15-39 16,-3 5 22-16,-4 3 2 16,1-2-21-16,-1-6 20 15,0-3-29-15,4-6-6 16,0-1-24-16,0 23-140 15,3-19-392-15,-3-13-839 0</inkml:trace>
  <inkml:trace contextRef="#ctx0" brushRef="#br0" timeOffset="13386">797 880 658 0,'0'0'1070'0,"0"0"-918"16,0 0-64-16,0 0 160 0,0 0 16 16,0 0-72-1,0 0-124-15,3-22-8 0,17 31 85 16,6 13-30-16,13 8-45 16,4 2-14-16,5 3-28 15,5 3 50-15,2 4-76 16,24 23-2-16,-17-9-101 15,-13-9-744-15</inkml:trace>
  <inkml:trace contextRef="#ctx0" brushRef="#br0" timeOffset="14129">3468 804 1217 0,'0'0'846'0,"0"0"-678"15,0 0-79-15,0 0 135 16,0 0-2-16,0 0-88 16,0 0-87-16,-42-19-32 0,42 19 74 15,6 21-42 1,11 3-16-16,5 9 16 0,4-4-36 16,3 2-11-16,5-1-1 15,2 1-98-15,4 1-162 16,-15-3-382-16,-5-10-1213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6:09.76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600 171 2051 0,'0'0'562'16,"0"0"-464"-16,0 0-83 15,0 0 104-15,0 0 149 16,0 0-145-16,0 0-68 15,-114-142-37-15,69 124 15 16,-14 7 15-16,-7 11-48 16,-7 0-5-16,5 4 4 15,6 33 2-15,10 13-15 0,19 8 2 16,13 6 12 0,17 6 0-16,3-6 0 0,20-7-12 15,25-17-25-15,14-13-65 16,10-25-27-16,7-2-98 15,-5-17 9-15,-9-24 101 16,-12-3 41-16,-15-3 76 16,-15 6 49-16,-6 11 79 15,-11 13 105-15,-3 11-46 16,0 6-59-16,0 6-35 16,0 28-70-16,0 11 35 15,0 8-15-15,0-4-29 16,0 3 10-16,14-9-24 0,14-4-90 15,21-4-15 1,-7-10-407-16,-2-12-651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6:10.15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352 557 1815 0,'0'0'1153'0,"0"0"-1097"16,0 0-56-16,0 0 0 15,-187-44 104-15,134 44-104 16,7 0-21-16,13 19 12 15,10 9-4-15,17 9 2 16,6 6-4-16,6 4 15 16,27 3-20-16,13 0 12 15,10 1 8-15,6-5 2 16,1-1 10-16,-6-4 13 16,-4-2 2-16,-10-5-3 15,-17-3 39-15,-16-3-41 16,-10-1 2-16,-19-4 3 15,-38-9-16-15,-14-1-11 0,-11-10-9 16,0-3-68 0,14-24-80-16,18-11-388 0,24-12-386 0</inkml:trace>
  <inkml:trace contextRef="#ctx0" brushRef="#br0" timeOffset="265">874 0 2599 0,'0'0'367'0,"0"0"-316"16,0 0-51-16,-12 234 181 15,-25-79-21-15,-5 34-46 0,2-6-50 16,8-36-29-1,13-44 55-15,2-30-86 0,-3 8 5 16,1 1-18-16,2 1-10 16,5-19-91-16,12-23-110 15,0-17-381-15,0-18-445 0</inkml:trace>
  <inkml:trace contextRef="#ctx0" brushRef="#br0" timeOffset="580">1769 592 2467 0,'0'0'517'16,"0"0"-458"-16,0 0-31 15,0 0 0-15,-207-94 112 16,142 94-98-16,2 0-32 16,7 29 16-16,11 19 26 15,5 14 56-15,17 11-80 0,11 7 4 16,12-3 16 0,0-10-27-16,40-8 9 0,17-17-29 15,19-16-1-15,49-20-34 16,-14-6-221-16,-16 0-664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6:06.85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1073 707 1677 0,'0'0'237'0,"0"0"-164"0,0 0 18 16,0 0 87-16,0 0 9 16,0 0-89-16,0-24-70 15,0 24 71-15,0 0-23 16,0 0 30-16,0 0 6 15,0 0-76-15,0 24-12 16,0 17 56-16,0 16-30 16,0 10 35-16,5 7-67 15,-5 3-12-15,0-4 39 16,0-11-45-16,6-15 0 16,3-12-6-16,8-15-6 15,9-13-33-15,21-14-183 16,-5-27-249-16,-4-10-351 0</inkml:trace>
  <inkml:trace contextRef="#ctx0" brushRef="#br0" timeOffset="179">1070 302 2433 0,'0'0'375'15,"0"0"-314"-15,0 0-61 16,0 0-6-16,0 0-31 16,0 0-343-16,0 0-604 0</inkml:trace>
  <inkml:trace contextRef="#ctx0" brushRef="#br0" timeOffset="435">1356 115 1827 0,'0'0'540'0,"0"0"-468"15,0 0 97-15,97 158 83 16,-47-85-61-16,5 12-77 16,4 6 0-16,0 6-76 15,-10 3 5-15,-13 5-3 16,-16 0-34-16,-20-3 32 0,0 2-38 15,-46-5-14 1,-22-1 13-16,-14-7-132 0,-8-1-64 16,-30 0-181-16,22-22-306 15,13-21-1033-15</inkml:trace>
  <inkml:trace contextRef="#ctx0" brushRef="#br0" timeOffset="744">347 208 1803 0,'0'0'311'0,"0"0"-215"16,-161 158 16-16,90-27 111 16,12 55 27-16,22 39-39 15,25-16-131-15,12-44-41 16,15-53 2-16,25-37-35 16,13 12-6-16,18 2-26 15,74 16-152-15,-21-31-170 16,-10-26-592-16</inkml:trace>
  <inkml:trace contextRef="#ctx0" brushRef="#br0" timeOffset="1062">2990 472 1562 0,'0'0'1044'16,"0"0"-906"-16,0 0-90 16,0 0 112-16,0 0 9 15,-5 174-27-15,5-98-101 0,0 3-25 16,0-2 2-16,0-3-12 15,0-6 12-15,0-9-18 16,0-6-43-16,-3-11-37 16,-6-8-255-16,2-12-364 15,0-18-649-15</inkml:trace>
  <inkml:trace contextRef="#ctx0" brushRef="#br0" timeOffset="1277">2423 439 2328 0,'0'0'367'16,"0"0"-336"-16,0 0 10 16,0 0 174-16,233-65-112 15,-122 40-67-15,7 1-35 16,2 8 11-16,-5 14-24 15,19 4-179-15,-29 25-428 16,-23 4-349-16</inkml:trace>
  <inkml:trace contextRef="#ctx0" brushRef="#br0" timeOffset="1506">3736 897 2008 0,'0'0'373'0,"0"0"-229"16,0 0 20-16,0 0 95 15,-14 188-84-15,14-151-137 16,0-1-22-16,0-9-16 16,0-10-35-16,0-5-41 15,4-9-180-15,9-3-262 16,-7-6 44-16,1-18-1085 0</inkml:trace>
  <inkml:trace contextRef="#ctx0" brushRef="#br0" timeOffset="1622">3755 614 1647 0,'0'0'247'0,"0"0"-247"15,0 0-127-15,0 0-88 16,0 0-1296-16</inkml:trace>
  <inkml:trace contextRef="#ctx0" brushRef="#br0" timeOffset="2140">4053 866 1699 0,'0'0'240'0,"0"0"-80"15,0 0 97-15,33 157-8 16,-27-113-151-1,1-6-47-15,0-8-42 0,-7-10 30 16,0-8-39-16,0-12 0 16,0 0 12-16,0-2-12 15,0-31-85-15,6-9-17 16,3-4 25-16,8-4 37 16,9 5-49-16,7 4 31 15,4 11 56-15,-2 12 0 16,1 12 2-16,-6 6 41 15,-4 10 42-15,-3 19 54 16,-3 13-103-16,-8-2 42 16,-1-1-24-16,-5-5-40 0,-3-9-4 15,-3-8-8-15,0-11 0 16,0-6 14-16,0 0-14 16,0-11-46-16,0-19-8 15,0-8-6-15,0-9 8 16,16-6 3-16,18 2 10 15,8 11 33-15,1 10-28 16,5 12 34-16,-2 18 58 16,-3 0 26-16,-7 33 85 15,-7 16-7-15,-6 9-66 16,-10 14-1-16,-2-5-27 16,-5-2-13-16,0-5-44 15,0-16-2-15,5-12-18 0,-2-11-72 16,5-21-169-1,-1 0-241-15,-7-9-297 0</inkml:trace>
  <inkml:trace contextRef="#ctx0" brushRef="#br0" timeOffset="2351">4086 0 2695 0,'0'0'272'0,"0"0"-272"15,0 0 0-15,180 89 48 0,-88-57-48 16,45 30-175-16,-22-3-563 16,-14-7-1230-16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6:13.13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0 690 2557 0,'0'0'0'0,"0"0"-21"16,0 0 21-16,229-154 108 15,-157 89-48-15,-10-9-12 0,-3-5-48 16,-10-4 81 0,-16 4 61-16,-7 9-47 0,-12 18 42 15,-8 24-62-15,-6 22 41 16,0 6-15-16,0 40-67 16,0 35 25-16,0 21 16 15,-9 22-29-15,-5 6 31 16,0 0-77-16,5-6 0 15,-1-9 0-15,1 14-81 16,2-32-119-16,-3-20-593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9:12.99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594 470 1478 0,'0'0'257'0,"0"0"-107"16,0 0-16-16,0 0 40 15,0 0-12-15,0 0-57 16,-178-23-59-16,116 23 0 15,0 0-6-15,3 21 27 16,4 15 29-16,9 7-43 0,4 14-11 16,5 8 10-1,12 11-19-15,5 6 21 0,12 0-30 16,8-5-10-16,0-11 4 16,31-20-17-16,20-14-1 15,22-13 0-15,18-19-9 16,40-11-155-16,-16-20-412 15,-27-7-1559-15</inkml:trace>
  <inkml:trace contextRef="#ctx0" brushRef="#br0" timeOffset="192">1088 604 1530 0,'0'0'1093'16,"0"0"-959"-16,0 0-109 0,0 0 5 16,215-48 78-16,-110 27-61 15,30 0-47-15,-27 11-303 16,-26 3-468-16</inkml:trace>
  <inkml:trace contextRef="#ctx0" brushRef="#br0" timeOffset="364">1121 1007 2184 0,'0'0'486'0,"0"0"-468"0,0 0-18 16,0 0 10-16,182-17-10 15,-30-37-57 1,-21 4-308-16,-17 3-540 0</inkml:trace>
  <inkml:trace contextRef="#ctx0" brushRef="#br0" timeOffset="684">2634 0 2131 0,'0'0'321'16,"0"0"-251"-16,0 0-45 16,-132 153 96-16,66-92-17 15,-5 4-2-15,3-3-95 16,8-9 20-16,7-8 40 16,21-16-20-16,13-9-11 15,15-7-36-15,4-6 0 16,20-3 12-16,26-2-11 15,8 2-1-15,12-4 7 16,1 0-7-16,1 0-1 16,-3 0-76-16,1 0-103 15,9 0-107-15,-20-10-323 16,-15-5-1046-16</inkml:trace>
  <inkml:trace contextRef="#ctx0" brushRef="#br0" timeOffset="858">2666 227 1744 0,'0'0'297'0,"0"0"-204"16,0 0 68-16,-20 203 119 15,17-112-150-15,3 6-67 16,0 2-25-16,0 2-31 16,0-3-7-16,6-10-1 15,24 0-142-15,-1-23-324 16,1-25-379-16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6:13.98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85 155 1876 0,'0'0'224'0,"0"0"-97"0,0 185 3 16,0-88 94-16,-3 9-48 15,-7 0-68-15,4-1 7 16,2-13-97-16,1-3-9 16,3-12 12-16,0-15-20 15,-3-15-1-15,3-18 0 16,-3-13 0-16,0-14-6 15,-5-2-2-15,5-18-55 16,-3-26-29-16,0-24 29 16,-2-17 18-16,2-20 0 15,0-11 45-15,3-11-17 0,-1-5 17 16,4 2 0-16,0 15 5 16,0 20 6-16,24 26 72 15,5 26-30-15,10 27 0 16,7 16 15-16,5 0-23 15,12 26 11-15,3 16-14 16,0 4-33-16,-12 4 24 16,-11 1-33-16,-16-2 0 15,-24-2 39-15,-3 4-37 16,-33-6 10-16,-26-2-12 16,-13-8-42-16,1-8 24 15,9-13-66-15,5-14-130 0,21 0-48 16,19-12-366-16</inkml:trace>
  <inkml:trace contextRef="#ctx0" brushRef="#br0" timeOffset="502">1035 159 1969 0,'0'0'264'16,"0"0"-92"-16,0 167 33 16,-16-73 53-16,-1 15-49 15,3 5-117-15,5 11-19 16,6-5-10-16,3-8-40 0,0-15 17 16,0-19-40-16,0-26 0 15,3-21-8-15,0-15 8 16,-3-16-6-16,0-3-15 15,0-39-11-15,0-19 17 16,0-22-11-16,0-18-11 16,0-16 36-16,0-9-17 15,0-10 18-15,0 4-15 16,0 8 15-16,3 18 6 16,17 28-6-16,6 32 0 15,10 25 9-15,10 21-8 16,13 9 10-16,9 36 23 15,5 16-7-15,-1 11 3 0,-10 3-29 16,-12 5-1 0,-18-1 15-16,-18 4-14 0,-14-1 25 15,-17 2-26-15,-39-6 0 16,-16-5-1-16,-10-8-1 16,6-13-17-16,8-20-6 15,16-15-52-15,22-17-50 16,15-11-254-16,10-22-401 0</inkml:trace>
  <inkml:trace contextRef="#ctx0" brushRef="#br0" timeOffset="957">2053 257 2169 0,'0'0'320'0,"0"0"-249"16,0 0 6-16,0 0 181 16,-6 195-20-16,-11-95-130 15,3 12-78-15,8 5 78 16,0 0-56-16,6-12-26 16,0-17-25-16,0-17 5 15,0-18 12-15,0-24-18 16,-3-15-15-16,-7-14-1 0,0 0 14 15,-3-29-46-15,-4-24-16 16,5-20-9-16,-2-21 50 16,5-14-64-1,9-18 8-15,0-6 71 0,0-4-21 16,3 4 14-16,17 14 1 16,6 20 14-16,6 33 61 15,7 25-34-15,11 25-13 16,5 15 52-16,10 0-26 15,14 12-7-15,3 10-18 16,3-1-3-16,0-2 12 16,-3-5-24-16,-10 3-45 15,-13-9-46-15,-14-1-238 16,-11 3-319-16,-20-7-493 0</inkml:trace>
  <inkml:trace contextRef="#ctx0" brushRef="#br0" timeOffset="1144">2132 670 2299 0,'0'0'341'15,"0"0"-262"-15,0 0-44 16,193 0 50-16,-82 0-85 15,-13 0-141-15,-13 8-815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6:12.23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1057 2415 0,'0'0'265'15,"0"0"-219"-15,0 0-25 16,170-27 149-16,-88-5-89 15,20-6-58-15,12-12-5 16,10-11-18-16,4-8-48 16,-6-13-35-16,-15-7-24 15,-22-8 67-15,-28-2 23 16,-24 1 17-16,-24 4 14 0,-9 13-8 16,-9 21 25-16,-27 14 87 15,-7 25-42 1,-6 19 17-16,-4 2-59 0,-3 44 2 15,8 29 53-15,2 26-47 16,9 15 11-16,15 10-5 16,8-1-22-16,11-3 40 15,3-4-66-15,0-15 10 16,8-13-13-16,14-15 3 16,10-17-55-16,11-18-68 15,10-17-173-15,44-21-33 16,-7-8-310-16,-13-25-397 0</inkml:trace>
  <inkml:trace contextRef="#ctx0" brushRef="#br0" timeOffset="346">1552 626 1899 0,'0'0'551'0,"0"0"-417"15,0 0 137-15,0 0-33 16,-223 122-94-16,174-63-35 15,13-4-69-15,16 2-19 16,20-4-21-16,0-9-12 16,37-10 0-16,19-12-123 15,9-13-22-15,4-9-42 16,-4-12-5-16,-6-27 84 16,-16-7 16-16,-13-5 104 0,-18 7 3 15,-9 10 69-15,-3 22 96 16,0 12 74-16,0 0-118 15,-3 40-34-15,-6 10 16 16,6 11-36-16,3-1 1 16,0-3-71-16,12-11-6 15,18-8-17-15,-1-11-60 16,5-8-72 0,-2-19-133-16,-7 0-426 0,-11-22-1307 0</inkml:trace>
  <inkml:trace contextRef="#ctx0" brushRef="#br0" timeOffset="520">1654 80 2769 0,'0'0'260'15,"0"0"-211"-15,0 0-49 16,196 102 0-16,-72-46-25 15,-16-7-199-15,-15-9-598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6:11.60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912 367 1726 0,'0'0'316'0,"0"0"-216"16,0 0-1-16,0 0 105 16,0 0 4-16,-39-184-85 15,-1 140-58-15,-8 7 10 16,-5-2-36-16,-5 10-3 16,-1 8 7-16,-4 13-31 15,1 8 42-15,6 26-54 0,1 61 6 16,16 68 75-16,22 63-43 15,14 20 19-15,3-7-15 16,0-61-23-16,6-55 30 16,0-35-49-16,-1-13 8 15,-2 2 4-15,-3-6-12 16,0-4-11-16,0-20-19 16,0-18-109-16,0-12-94 15,-14-9-297-15,-6-15-150 16,-5-15-1033-16</inkml:trace>
  <inkml:trace contextRef="#ctx0" brushRef="#br0" timeOffset="168">0 1036 1918 0,'0'0'351'15,"0"0"-200"-15,0 0-1 16,182 0 10-16,-100-7-30 15,14-10-130-15,63-15-65 16,-21 3-310-16,-13-4-1230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6:18.07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753 601 1543 0,'0'0'311'0,"0"0"-81"16,0 0-134-16,0 0 71 16,0 0 64-16,0 0-76 15,29 91 2-15,-19-42-84 16,-7 12-8-16,0-3 5 15,0 1-25-15,-3-6-2 16,3-5-25-16,0-7-3 16,2-9 17-16,4-12-32 0,2-5-20 15,7-11-50-15,9-4-120 16,19-13-92-16,-1-16-329 16,-8-10-1357-16</inkml:trace>
  <inkml:trace contextRef="#ctx0" brushRef="#br0" timeOffset="172">920 286 2163 0,'0'0'377'15,"0"0"-245"-15,0 0 17 16,0 0-117-16,0 0-32 0,0 0-296 15,0 0-468-15</inkml:trace>
  <inkml:trace contextRef="#ctx0" brushRef="#br0" timeOffset="395">1300 819 1624 0,'0'0'254'0,"0"0"-122"16,0 0 60-16,0 0 54 0,-23 175-81 15,23-135-16 1,0-2-125-16,0-2-12 0,0-7 7 16,12-8-19-16,24-15-149 15,1-4-194-15,-5-2-313 0</inkml:trace>
  <inkml:trace contextRef="#ctx0" brushRef="#br0" timeOffset="568">1382 504 2049 0,'0'0'488'0,"0"0"-467"0,0 0-21 15,0 0 0-15,0 0-55 16,0 0-228-16,0 0-526 0</inkml:trace>
  <inkml:trace contextRef="#ctx0" brushRef="#br0" timeOffset="830">1761 234 1952 0,'0'0'517'15,"0"0"-444"-15,0 0 101 0,0 0 49 16,170 86-108-16,-107-24 0 16,-1 14-55-16,0 11-4 15,-13 7 21-15,-13 6-69 16,-19 4 16-16,-17 4-24 15,-5 4-23-15,-33-3 2 16,-18-8-127-16,-35 14-127 16,12-29-99-16,0-25-406 0</inkml:trace>
  <inkml:trace contextRef="#ctx0" brushRef="#br0" timeOffset="1144">311 0 1141 0,'0'0'683'0,"0"0"-525"16,-181 251 33-16,116-39 57 0,16 17 14 15,36-8-89 1,13-29 1-16,19-54-113 0,24-24-52 16,5-22-9-16,74 24-21 15,-11-20-269-15,7-15-525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6:24.12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3235 0,'0'0'0'0,"0"0"-528"0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6:22.67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738 268 1766 0,'0'0'285'0,"0"0"-183"15,0 0-90-15,-52-151 121 16,10 109 101-16,-11 4-115 16,-10 14 8-16,-11 15-63 15,-5 9-43-15,-3 18 87 16,0 35-60-16,11 27 23 16,11 21 18-16,15 10-44 15,19 10 55-15,23-6-87 16,3-12 2-16,26-11 51 15,28-17-49-15,19-12-16 16,12-16-1-16,14-18-15 16,1-18-27-16,36-11-302 0,-29-16-457 15,-19-14-1283-15</inkml:trace>
  <inkml:trace contextRef="#ctx0" brushRef="#br0" timeOffset="491">1134 210 2335 0,'0'0'465'15,"0"0"-390"-15,0 0-63 16,-9 151 142-16,2-66 40 16,7 7-97-16,0-1-13 15,0-8-66-15,13-13-15 16,7-8 6-16,-3-11-9 0,-5-14-22 15,-1-11-65 1,-8-13-27-16,-3-10 8 0,0-3-35 16,-6-9-34-16,-11-26 47 15,0-15 57-15,5-15 50 16,4-13-10-16,2-10 31 16,3-14-20-16,3-11 20 15,0 8 0-15,0 10 11 16,9 22 42-16,17 29 62 15,5 23-32-15,8 21-2 16,4 2 40-16,8 37-57 16,2 15 35-16,-4 11-9 0,0 8-51 15,-10 5 48-15,-6 5-86 16,-7-3 31-16,-12-1 32 16,-14-2-56-16,0-1 7 15,-36-2-15-15,-21-1 9 16,-14-6-18-16,-8-13 9 15,-3-9-53-15,8-19 38 16,11-17-89-16,18-9-22 16,25-17-196-16,12-22-362 15,8-5-1351-15</inkml:trace>
  <inkml:trace contextRef="#ctx0" brushRef="#br0" timeOffset="980">2114 373 2497 0,'0'0'341'0,"0"0"-269"15,0 176-71-15,0-88 148 16,-3 1-23-16,-2 0-33 15,5-4-29-15,0-5-51 16,0-10-10-16,0-8-2 16,5-13-1-16,-5-10 27 0,0-16-27 15,0-10-24 1,0-13 23-16,0 0-9 0,0-32-37 16,-5-22-4-16,-1-13-2 15,3-15 43-15,0-13-76 16,0-13 18-16,0-30 38 15,-1 8 30-15,1-2-17 16,-1 13 26-16,4 39-9 16,0 9 81-16,0 29-38 15,4 25 31-15,21 17-31 16,15 0-17-16,10 3 31 16,5 17-41-16,10 5-1 0,8-5 6 15,-2-2-6 1,5-6-15-16,-8-4 0 15,-5-5-16-15,-10-3 15 0,-11 0-110 16,-16 8-96 0,-9-2-152-16,-11 1-459 0</inkml:trace>
  <inkml:trace contextRef="#ctx0" brushRef="#br0" timeOffset="1200">2041 750 1425 0,'0'0'1132'0,"0"0"-991"0,0 0-84 16,0 0-26-16,0 0 159 16,181-6-42-16,-110-5-119 15,5-2-11-15,-5 7-18 16,8 6-53-16,-22 0-222 15,-18 4-805-15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6:20.52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603 174 1761 0,'0'0'512'16,"0"0"-485"-16,0 0-21 15,0 0 127-15,0 162 65 16,0-64-45-16,-3 10-88 16,-8 2-27-16,5-14 55 15,0-10-69-15,1-17 3 16,5-17-1-16,0-13-25 15,0-10-2-15,0-9-45 16,0-9-206-16,-3-5-292 16,-3-6-476-16</inkml:trace>
  <inkml:trace contextRef="#ctx0" brushRef="#br0" timeOffset="230">0 177 2203 0,'0'0'327'0,"0"0"-223"15,0 0-93-15,0 0 126 16,0 0-6-16,0 0-30 16,206-27-9-16,-55 13-83 15,-4-4 4-15,7 5-13 0,0 5-26 16,-3 8-158-16,-21 4-558 15,-34 13-1310-15</inkml:trace>
  <inkml:trace contextRef="#ctx0" brushRef="#br0" timeOffset="481">1359 799 2227 0,'0'0'310'16,"0"0"-231"-16,0 0-30 0,0 0 188 15,0 0-134 1,-3 177-65-16,3-139 9 0,0 0-28 16,0-2-18-16,0-9-2 15,0-10 19-15,0-5-36 16,0-7-97-16,0-5-140 15,0 0-105-15,-4 0-215 0</inkml:trace>
  <inkml:trace contextRef="#ctx0" brushRef="#br0" timeOffset="611">1294 566 1667 0,'0'0'361'0,"0"0"-240"15,0 0-121-15,0 0-24 0,0 0-140 16,0 0-848-16</inkml:trace>
  <inkml:trace contextRef="#ctx0" brushRef="#br0" timeOffset="1402">1702 834 1654 0,'0'0'212'15,"0"0"-160"-15,0 0 48 16,0 0 63-16,37 183 28 16,-34-148-65-16,-3-5-102 15,0-13-15-15,0-4 1 0,0-10-4 16,0-3 63-16,0 0-69 16,0-27 7-16,-9-11 22 15,1-12-29-15,8-4-15 16,0-2 14-16,14 4 1 15,15 10-25-15,10 6 7 16,4 18 18-16,2 13 40 16,-2 5-40-16,4 5 45 15,-9 29 9-15,1 7-18 16,-2 1 49-16,-4 4-75 16,-7 1-9-16,-3-10 34 15,-11 0-35-15,2-9 0 16,-8-6 0-16,1-8 11 15,-4-8-31-15,6-6-23 16,8 0-11-16,6-14 48 0,13-25-46 16,10-17-9-16,2-15-3 15,15-11-50-15,4-12-10 16,1-9 0-16,3-3 86 16,-2 0 38-16,-7 12 8 15,-20 13 90-15,-17 20 73 16,-19 16-18-16,-6 16 5 15,-11 15-63-15,-21 10-15 16,-10 4-3-16,-1 12-38 16,-2 29 5-16,-2 16-43 0,9 16 17 15,4 16 3 1,11 11-21-16,7 3 0 16,7 3 10-16,1-7-4 0,5-6-6 15,3-11 1-15,0-11-1 16,0-9 0-16,0-19-30 15,0-10-4-15,8-19-11 16,10-14-18-16,9 0 63 16,8-29-21-16,15-21 2 15,9-3 18-15,7-1-39 16,-1 8 39-16,3 15 1 16,-5 12 0-16,-12 13 62 15,-1 6-22-15,-10 3 14 16,-8 20 30-16,-6 7-62 15,-7 3 4-15,-5-7-14 0,3 1-5 16,-8-9-14-16,1-11-8 16,-3-3-143-16,-7-4-108 15,0-23-460 1,-10-10-1240-16</inkml:trace>
  <inkml:trace contextRef="#ctx0" brushRef="#br0" timeOffset="1605">1561 183 2898 0,'0'0'117'15,"0"0"-117"-15,0 0-170 0,204-68 83 16,-34 24 62-16,-17 5-432 15,-21 7-1618-15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6:26.05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1029 498 1043 0,'0'0'272'16,"0"0"-102"-16,0 0-31 16,0 0 16-16,0 0 6 15,0 0-24-15,66-153 33 16,-56 109-4-16,-7 0-43 16,-3-4 11-16,0 1-64 15,-13 4-27-15,-24 1 41 16,-15 9-78-16,-13 11-5 15,-20 9-1-15,-14 13 1 0,-8 0-16 16,-4 30 8 0,6 20 7-16,6 11-8 0,11 10 8 15,12 9 0-15,14 9-8 16,10 5 8-16,19 6-13 16,16 0 13-16,17-1 0 15,0-13 10-15,40-13-9 16,16-8-1-16,15-10 0 15,8-6 0-15,9-7-3 16,-3-1 3-16,0-3 0 16,-12 1 4-16,-14-1-4 15,-13-1 0-15,-17 3 1 16,-15-6 6-16,-14 5 32 16,-3 0-23-16,-43 2-16 0,-24-3 31 15,-12-2-14-15,-9-10-1 16,-8-8-4-16,5-12-1 15,9-6 43-15,20 0-40 16,15-12 12-16,24-9-26 16,20-5-42-16,6-4-158 15,65-26-264-15,6 10-94 16,5-4-1174-16</inkml:trace>
  <inkml:trace contextRef="#ctx0" brushRef="#br0" timeOffset="661">1038 1179 649 0,'0'0'1360'15,"0"0"-1170"-15,0 0-125 0,0 0 102 16,-18 201 15-16,14-136-21 16,4-6-67-16,0-5-72 15,27-6 23-15,15-6-45 16,10-10 0-16,10-15 0 15,4-10 0-15,-1-7-18 16,-3-9-24-16,-9-29 17 16,-16-9 4-16,-25-13 10 15,-12-3 11-15,-9-2 23 16,-41 8-16-16,-16 1-7 16,-2 11 7-16,0 13 5 15,5 11 76-15,13 9-80 16,15 7-8-16,16 5 46 0,19 0-46 15,0 5-40-15,26 22 31 16,22 5 9-16,14 7-9 16,14-7-25-16,6-5-24 15,6-9 57-15,7-12-50 16,6-6 27-16,1 0-24 16,0-27-26-16,-3-17 68 15,-5-15-55-15,-9-9 29 16,-12-11 25-16,-19-12 1 15,-14-6 6-15,-17-10 0 0,-13-5 1 16,-10 0 70 0,0 6-28-16,0 9 42 0,-3 21 61 15,-17 22-29-15,1 18-14 16,-4 25-20-16,-4 11-11 16,-8 15 11-16,-12 40-81 15,-2 28 10-15,-7 44 1 16,-2 40 4-16,8-4 25 15,18-13-23-15,12-23 13 16,20-29 27-16,0 7-58 16,0 4 7-16,26-14-5 15,17-22 9-15,5-18-24 16,15-24-59-16,9-23 4 16,7-8-16-16,22-33-161 15,-22-10-454-15,-20-1-749 0</inkml:trace>
  <inkml:trace contextRef="#ctx0" brushRef="#br0" timeOffset="1118">86 2069 1935 0,'0'0'475'0,"0"0"-317"0,0 0-133 16,0 0 71-16,0 0 162 15,0 0-125-15,0 0-58 16,0-3-53-16,53 0-17 15,19 3 91-15,16 0-51 16,20 0-1-16,33 0 15 16,40 0-25-16,37 15 47 15,18 3-58-15,-7-6-13 16,-19-6 14-16,-46-4-13 16,-37-2-10-16,-28 3 6 15,-14-3 1-15,9 3 11 16,8-3-19-16,0 0-1 15,-20 3-5-15,-23-3 6 0,-17 0-8 16,-19 3-1 0,-14-3-57-16,-6 3-18 0,-3-3-119 15,5 0-142-15,-5 0-518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6:27.42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51 801 1077 0,'0'0'1648'0,"0"0"-1477"16,0 0-147-16,0 0-24 16,0 0 0-16,0 0-121 15,0 0-528-15,0 68-404 0</inkml:trace>
  <inkml:trace contextRef="#ctx0" brushRef="#br0" timeOffset="117">0 1256 2654 0,'0'0'487'0,"0"0"-351"0,0 0-115 16,0 0 12-16,0 0-33 15,0 0-575-15</inkml:trace>
  <inkml:trace contextRef="#ctx0" brushRef="#br0" timeOffset="33367">1442 657 1850 0,'0'0'396'0,"0"0"-317"16,0 0 49-16,0 0 47 0,0 0-25 15,0 0-28-15,14 188-50 16,-11-141 16-16,0-2-31 16,2-7 1-16,1-3 43 15,0-1-101-15,4-9 24 16,0-4 7-16,0-2-25 15,-1-7-6-15,-3-3-10 16,5-5-105-16,6-4-149 16,-5-8-403-16,1-16-705 0</inkml:trace>
  <inkml:trace contextRef="#ctx0" brushRef="#br0" timeOffset="33513">1495 547 2184 0,'0'0'513'0,"0"0"-425"0,0 0-6 15,0 0-34-15,0 0-48 16,0 0-625-16,0 0-1513 0</inkml:trace>
  <inkml:trace contextRef="#ctx0" brushRef="#br0" timeOffset="33791">1954 291 2183 0,'0'0'525'15,"0"0"-437"-15,0 0 9 16,0 0 127-16,128 186-107 15,-80-122-54-15,5 7 16 16,-7 3-65-16,-6 7 20 16,-18 1 0-16,-13 0-33 15,-9 3 22-15,-9 1-23 16,-33-4-67-16,-14-2 28 16,-7-11-121-16,-28 0-137 15,15-15-418-15,11-25-632 0</inkml:trace>
  <inkml:trace contextRef="#ctx0" brushRef="#br0" timeOffset="34161">1210 0 1778 0,'0'0'184'0,"0"0"-103"15,0 0 10-15,-216 112 113 16,134-33 69-16,-12 36-61 15,-2 50-85-15,28 45 27 16,26 7-25-16,31-31-74 16,11-50 46-16,17-54-100 15,19-14 15-15,13 2-16 16,16 7-15-16,17 1-51 16,50-3-257-16,-24-19-480 15,-14-15-1269-15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7:03.20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51 2379 0,'0'0'539'16,"0"0"-451"-16,0 0 77 15,0 0 31-15,0 0-112 16,0 0-44-16,193-46-11 0,-137 44-29 16,0 2 0-16,-1 0-1 15,-5 0-25-15,-5 0-44 16,-16 8-183-16,-9 11-278 16,-17 2-771-16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9:20.82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78 2369 0,'0'0'526'16,"0"0"-504"-16,0 0 13 15,0 0-34-15,0 0 29 0,0 0-30 16,0 0-343-16,226-78-623 16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7:03.41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2642 0,'0'0'517'0,"0"0"-471"15,0 0 20 1,0 0 112-16,0 0 37 0,0 0-164 15,170 10-51-15,-104-10 46 16,3 0-46-16,42 3-67 16,-17 9-185-16,-1-6-828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7:02.48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17 568 1719 0,'0'0'479'0,"0"0"-454"0,0 0 38 15,0 0 121-15,0 0-87 16,0 0-36-16,0 0-61 16,150-158 0-16,-101 100 10 15,1-3-2-15,-5 0-7 16,-8-1 57-16,-5 9 48 16,-12 9 83-16,-4 9-95 15,-7 12 6-15,-6 10 16 16,-3 13-45-16,0 0-20 15,0 10-13-15,0 28-20 0,-3 17 60 16,-6 16-71-16,-4 6-5 16,3 2 41-16,3-3-26 15,1 0-12-15,6-10-4 16,-3-4-1-16,0-6 0 16,-3-5-12-16,-2-8-75 15,-4-4-29-15,-5 11-144 16,4-15-330-16,0-5-169 0</inkml:trace>
  <inkml:trace contextRef="#ctx0" brushRef="#br0" timeOffset="386">14 899 2023 0,'0'0'491'16,"0"0"-387"-16,0 0 200 15,0 0-67-15,0 0-110 16,0 0-25-16,0 0-62 16,-14-15 28-16,14 12-10 15,0 0-31-15,20 0 53 16,6 0-44-16,13-2-23 15,7 1 68-15,7 2-70 16,6 2 14-16,3 0-14 16,4 0-10-16,2 0 19 0,0 0-20 15,-5-3 0-15,-10 3 15 16,-11 0-15-16,-13 0-1 16,-12 0-8-16,-11 0-36 15,-6 0-4-15,0 0-145 16,-3 0-134-16,-17 0-588 15,3 0-1270-15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7:04.39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755 802 1609 0,'0'0'279'0,"0"0"-200"0,0 0 57 16,0 0 134-16,0 0-23 16,-29-156-44-16,-5 137-60 15,-5 15-52-15,-7 4 37 16,-2 8-100-16,-2 42 23 16,4 26-4-16,3 50-24 15,15 38 18-15,8-2-31 16,17-13 14-16,3-19 0 15,0-20-16-15,12 11-8 16,11 11 0-16,-7-9 0 16,-2-13 2-16,-11-10 5 15,-3-17-7-15,-3-9 23 0,-33-16-13 16,-7-11-2-16,-5-14 21 16,-6-13-28-16,0-11 40 15,-3-9-40-15,4 0-1 16,11-24 6-16,10-5-6 15,18-1-43-15,17-11-130 16,31 6-385-16,11 8-281 0</inkml:trace>
  <inkml:trace contextRef="#ctx0" brushRef="#br0" timeOffset="323">935 2316 2495 0,'0'0'544'16,"0"0"-488"-16,0 0 79 15,0 0 43-15,-132 168-44 16,120-112-86-16,12 5-47 16,0-3 24-16,23-5-25 15,25-9 0-15,15-9-15 16,10-18 5-16,4-17-29 15,-1 0 16-15,-11-26 23 16,-12-21-7-16,-21-12 7 16,-26-4 0-16,-6-2 43 15,-22 7 4-15,-33 5 10 16,-18 6-26-16,-1 9-31 16,-5 8-1-16,3-5-183 0,21 9-486 15,19-7-1959-15</inkml:trace>
  <inkml:trace contextRef="#ctx0" brushRef="#br0" timeOffset="998">1207 273 1896 0,'0'0'339'16,"0"0"-212"-16,0 0 96 15,0 0 26-15,0 0-75 16,0 0-103-16,0 0-47 0,35-63 75 16,-5 24-88-16,5-2 5 15,-1-4 19-15,-8 8-4 16,-4 7 36-16,-8 12-4 16,-8 18-7-16,-6 0 34 15,0 36-90-15,0 29 50 16,0 20-13-16,-17 13-37 15,-2 46-89-15,3-27-390 16,3-16-2094-16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7:07.82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388 619 2252 0,'0'0'506'0,"0"0"-473"16,0 0 54-16,0 0 122 15,0 0-32-15,76 168-117 16,-30-109-34-16,2-4 40 0,2-4-65 16,-1-7 14-16,-4-5-15 15,-8-7-39-15,-8-5-43 16,-7-8-380-16,-8-6-327 16,-8-7-1159-16</inkml:trace>
  <inkml:trace contextRef="#ctx0" brushRef="#br0" timeOffset="200">804 707 2016 0,'0'0'470'16,"0"0"-290"-16,0 0 8 15,0 0 41-15,-220 203-66 0,155-140-97 16,2-1-8-1,6-7-58-15,7-1-31 0,15-13-39 16,18-12-179-16,14-11-313 16,3-15-241-16</inkml:trace>
  <inkml:trace contextRef="#ctx0" brushRef="#br0" timeOffset="464">938 130 1820 0,'0'0'352'0,"0"0"-194"15,0 0-55 1,187-35 96-16,-151 35-54 0,-19 38-66 16,-17 18-9-16,0 9-13 15,-28 6-11-15,-7-1 17 16,2-11-54-16,10-16 7 15,17-6-16-15,6-20-15 16,23-6-3-16,29-7-172 16,49-4-139-16,-5 0-388 15,-11-12-904-15</inkml:trace>
  <inkml:trace contextRef="#ctx0" brushRef="#br0" timeOffset="660">1560 1000 1776 0,'0'0'359'16,"0"0"-267"-16,0 0-21 16,216-25-33-16,-137 15 41 15,3 1-79-15,0 9-64 16,-20 0-412-16,-24 0-833 0</inkml:trace>
  <inkml:trace contextRef="#ctx0" brushRef="#br0" timeOffset="857">1895 761 2008 0,'0'0'379'0,"0"0"-198"15,0 0 50-15,0 0-67 16,-3 201-98-16,3-140-49 16,0 1-17-16,0 0-146 15,0 8-152-15,0-14-374 16,9-15-1165-16</inkml:trace>
  <inkml:trace contextRef="#ctx0" brushRef="#br0" timeOffset="1255">2880 654 2220 0,'0'0'462'0,"0"0"-311"15,0 0-9-15,0 0 40 16,0 0-11-16,-214-29-45 15,159 73-105-15,5 18 12 16,12 8-5-16,16 5-17 16,14-2 32-16,8-5-43 0,3-12-12 15,33-12-4-15,10-14-41 16,7-22-29-16,6-8-63 16,4-6-12-16,-9-30 3 15,-5-7-36-15,-5-4 113 16,-12-1 74-16,-9 10 14 15,-7 11 47-15,-7 17 80 16,-4 10-13-16,-5 0-19 16,0 19-26-16,0 20-23 15,0 5-7-15,0 1-46 16,3-2-51-16,20 11-164 16,0-13-254-16,-1-12-141 0</inkml:trace>
  <inkml:trace contextRef="#ctx0" brushRef="#br0" timeOffset="1481">3400 790 2111 0,'0'0'547'0,"0"0"-485"15,0 0 137-15,0 0 13 16,0 0-78-16,0 0-70 15,197 168-55-15,-135-132 15 16,1-3 37-16,-6-5-61 16,-10-1-22-16,-15-4-93 0,-6 4-210 15,-9-10-349 1,-11-5-448-16</inkml:trace>
  <inkml:trace contextRef="#ctx0" brushRef="#br0" timeOffset="1673">3832 757 2092 0,'0'0'539'0,"0"0"-466"16,0 0 151-16,0 0 32 16,-150 199-151-16,111-144-73 15,-1 1-32-15,1-3-12 16,-1-3-30-16,-2 0-256 15,10-12-348-15,9-14-460 0</inkml:trace>
  <inkml:trace contextRef="#ctx0" brushRef="#br0" timeOffset="1963">4127 42 876 0,'0'0'1714'0,"0"0"-1470"16,0 0-112-16,0 0 98 16,144 226-20-16,-95-127-72 15,7 14-21-15,-1 3-95 16,-2-1 14-16,-10-2-4 15,-15 4-27-15,-25 1-5 16,-3 1-82-16,-100 41-116 16,-2-30-310-16,-13-20-538 0</inkml:trace>
  <inkml:trace contextRef="#ctx0" brushRef="#br0" timeOffset="2478">456 83 916 0,'0'0'797'0,"0"0"-637"15,0 0-3-15,0 0 97 16,-202 250 14-16,129-64-36 15,-1 41-106-15,15 10 3 16,25-42-25-16,31-56-59 0,3-50-45 16,34-13-19-16,77 41-134 15,-7-16-192-15,15-11-540 0</inkml:trace>
  <inkml:trace contextRef="#ctx0" brushRef="#br0" timeOffset="3196">5400 737 1401 0,'0'0'985'0,"0"0"-795"16,0 0-151-16,0 0 101 16,0 0 116-16,-199-45-114 15,150 81-37-15,7 14-83 16,11 7-21-16,12 1 17 15,12 5-18-15,7-2 27 16,0-8-27-16,29-6-19 16,11-15 8-16,10-11-61 15,2-17-25-15,1-4-69 16,1-30-11-16,0-24 51 16,-9-19-25-16,-5-13 71 0,-12-17 70 15,-5-14 10-15,-3-10 10 16,-6-12 14-16,-8 1 32 15,0 11 50-15,-2 27-18 16,-4 29 112-16,0 42-12 16,0 29-57-16,0 20-55 15,0 75 3-15,0 7 28 16,-7 28 7-16,-8 9-78 16,-5-15 39-16,0 8-29 15,3-8-17-15,7-12 5 16,7-15-32-16,3-17-4 15,0-16-25-15,0-13-112 16,23-13-97-16,-7-18-325 0,4-11-297 16</inkml:trace>
  <inkml:trace contextRef="#ctx0" brushRef="#br0" timeOffset="3418">5921 746 2407 0,'0'0'353'0,"0"0"-192"16,0 0 122-16,0 0-92 15,98 183-92-15,-55-130-3 16,9-4-67-16,7-1-21 16,0-5-8-16,-3-4 0 0,-7-3-7 15,-7-10-125 1,-13-2-108-16,-12-7-382 0,-6-8-474 15</inkml:trace>
  <inkml:trace contextRef="#ctx0" brushRef="#br0" timeOffset="3590">6334 742 2647 0,'0'0'496'0,"0"0"-432"15,0 0 104-15,-173 201-9 0,107-121-104 16,-1 6-55 0,-18 28-142-16,17-23-319 0,12-15-858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7:12.59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43 32 1846 0,'0'0'544'16,"0"0"-412"-16,0 0-117 15,0 0 106-15,0 0 55 16,0 0-142-16,193-30-34 16,-125 30-25-16,20 0-125 0,-21 0-400 15,-15 6-1445-15</inkml:trace>
  <inkml:trace contextRef="#ctx0" brushRef="#br0" timeOffset="193">0 338 773 0,'0'0'1760'0,"0"0"-1483"15,0 0-229-15,0 0 37 0,0 0 28 16,0 0-66-16,239 12-47 16,-137-3-187-16,-8 4-362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7:18.62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0 291 2399 0,'0'0'515'0,"0"0"-489"15,0 0 53-15,0 0 60 16,0 0-44-16,203 0-70 16,-125 0-25-16,8 0 10 15,5 0-10-15,-3 0-13 16,-6 0-26-16,0 9-186 15,-25-1-308-15,-20 4-237 0</inkml:trace>
  <inkml:trace contextRef="#ctx0" brushRef="#br0" timeOffset="203">399 0 2299 0,'0'0'355'0,"0"0"-243"16,0 0 139-16,0 0-84 16,14 216-68-16,-2-138-76 15,-5 1-16-15,-4 4-14 16,0-3-100-16,-3 26-164 16,0-27-391-16,0-8-1058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7:16.86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287 324 1587 0,'0'0'321'0,"0"0"-126"15,0 0 9-15,0 0 69 16,0 0-26-16,0 0-96 15,0-67-48-15,0 67-4 16,16 8-42-16,13 27 18 16,11 14-15-16,-1 6-18 0,7 10 22 15,-4-5-62-15,1-1 11 16,-4-2-7-16,-5-11-6 16,-5-7-33-16,-7-6-60 15,-2-7-140-15,-3-11-153 16,-4-2-300-16,-6-13-236 0</inkml:trace>
  <inkml:trace contextRef="#ctx0" brushRef="#br0" timeOffset="218">697 306 1609 0,'0'0'576'16,"0"0"-467"-16,0 0 130 15,0 0 81-15,0 0-139 0,-122 190-70 16,69-115-81-16,-2 1 0 16,-1-5 1-16,8-3-31 15,5-12-43-15,10-12 5 16,10-8-146-16,11-10-120 16,4-11-263-16,8-13-327 0</inkml:trace>
  <inkml:trace contextRef="#ctx0" brushRef="#br0" timeOffset="653">867 62 1788 0,'0'0'387'0,"0"0"-236"0,0 0 9 15,0 0 34-15,187-52-21 16,-133 44-82-16,6 6-42 16,-10 2-35-16,-8 0 32 15,-19 0-28-15,-17 23-18 16,-6 8 39-16,-14 3-32 16,-25 5 2-16,-7-5 22 15,4 1-30-15,2-7 34 16,14-8-28-16,10-7 2 0,10-5-12 15,6 1 3-15,0 0 0 16,19 2-16-16,15 1 7 16,1 6-14-16,4 1 10 15,-2 6 13-15,-5-2-29 16,-10 7 26-16,-8-1 3 16,-11 3 38-16,-3-2-37 15,-9 0 16-15,-27-4-17 16,-7-2 9-16,-3-3 4 15,1-12-13-15,-25 8-79 16,12-3-195-16,5 4-486 0</inkml:trace>
  <inkml:trace contextRef="#ctx0" brushRef="#br0" timeOffset="975">0 1387 1793 0,'0'0'735'16,"0"0"-585"-16,0 0-92 15,0 0 68-15,0 0 53 16,0 0-14-16,0 0-140 15,176 0 37-15,-97 0-6 16,12 0-8-16,14 0 0 0,10-15-39 16,5 4 12-1,8-4 18-15,-1-3-39 0,-5 4 0 16,-21 3-37-16,-22 4-88 16,-30 7-87-16,-20 19-373 15,-21 9-177-15</inkml:trace>
  <inkml:trace contextRef="#ctx0" brushRef="#br0" timeOffset="1508">487 1774 1894 0,'0'0'527'0,"0"0"-481"16,0 0 110-16,0 0 66 15,0 0-102-15,0 0-78 16,0 0-42-16,17-7 0 16,31-7 7-16,12 8-7 15,2 0 0-15,0 6 7 16,0 0-7-16,-7 2 24 16,-9 22-24-16,-13 2 0 15,-10 7 19-15,-17 6-19 16,-6-1 0-16,0-3 0 15,-23-2 15-15,-9-1 57 16,-1-11-60-16,1-7 28 16,5 5 10-16,4-15-40 0,11-4 9 15,7 4-19 1,5-4 0-16,0 3-15 0,8-1-24 16,21 11 18-16,4-5 13 15,10 10-11-15,-1 3 11 16,-2 2-17-16,-1 6 25 15,-7 1 0-15,-12-1 16 16,-11 3-16-16,-9-1 23 16,0-1 11-16,-23-5 19 15,-15 2-19-15,-15-4 2 16,-3-8 0-16,-7-3-35 16,6-6 21-16,4-6-20 15,7 0 5-15,10 0-14 0,16-12-2 16,20-19-91-1,0-5-156-15,20-2-604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7:22.74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246 0 1340 0,'0'0'489'0,"0"0"-280"16,0 0-29-16,0 0 11 15,-137 313 80-15,84-51-82 16,14 42-26-16,26 8-19 16,13-33-57-16,23-43-17 15,23-47-37-15,7-53-32 16,9-36-1-16,72 18-103 15,-10-17-229-15,1-13-544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7:19.44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453 930 1908 0,'0'0'263'15,"0"0"-188"-15,0 0 161 16,0 0 27-16,0 0-58 0,23-157-114 16,-23 130-30-16,0 7 67 15,-9 6-59-15,-19 4-26 16,-7 8 3-16,-7 2-22 16,-14 12 5-16,-4 30-28 15,-2 22 11-15,0 15 47 16,10 7-58-16,13 8-1 15,16-4 21-15,17-4-20 16,6-9 9-16,9-24-10 16,27-9-7-16,13-17 7 15,10-21-82-15,0-6 13 16,4-12-15-16,-9-26-27 0,-3-10 63 16,-17-9 23-16,0 9 25 15,-14 4 19-15,-4 8-17 16,-7 18 65-16,-6 7-8 15,-3 11-13-15,0 0 32 16,0 13-78-16,0 18 22 16,0 0-8-16,4 3-14 15,6-3-6-15,2-1-65 16,16 3-180-16,-3-9-358 16,-2-10-74-16</inkml:trace>
  <inkml:trace contextRef="#ctx0" brushRef="#br0" timeOffset="657">1268 379 1652 0,'0'0'544'15,"0"0"-461"-15,0 0 118 16,0 0 94-16,0 0-65 15,0 0-80-15,0 0-50 16,148 145-40-16,-103-87 61 16,1-3-107-16,4 2-5 15,-7-7 21-15,-1-9-30 0,-7-2-6 16,-5-13-42 0,-7-3-42-16,-6-7-142 0,-8-5-443 15,-6-11-183-15</inkml:trace>
  <inkml:trace contextRef="#ctx0" brushRef="#br0" timeOffset="858">1704 381 333 0,'0'0'1908'15,"0"0"-1628"-15,0 0-96 16,0 0 76-16,-109 192-26 15,66-122-144-15,-2 5-56 16,-1-2-13-16,4-8-20 16,5-12-2-16,12-6-60 15,8-18-155-15,11-4-319 0,6-17-156 0</inkml:trace>
  <inkml:trace contextRef="#ctx0" brushRef="#br0" timeOffset="1143">1966 0 2009 0,'0'0'361'16,"0"0"-276"-1,0 0-32-15,0 0 139 16,0 0 43-16,0 0-144 0,0 0-51 15,107 140 47-15,-139-78-22 16,-7 3-11-16,6-7-33 16,4-4-15-16,15-19 12 15,14-9-18-15,0-7-68 16,26-15 14-16,53-4-134 16,-6 0-175-16,-5 0-376 0</inkml:trace>
  <inkml:trace contextRef="#ctx0" brushRef="#br0" timeOffset="1505">878 1381 1974 0,'0'0'571'0,"0"0"-456"15,0 0-29-15,0 0 146 0,0 0 4 16,0 0-116-1,184 0-80-15,-99 0 26 0,11-12-37 16,11 1 11-16,4-5-13 16,-3 4-27-16,-9 4-9 15,-14 4-42-15,-17 4-104 16,11 4-227-16,-24 16-436 16,-8 0-1120-16</inkml:trace>
  <inkml:trace contextRef="#ctx0" brushRef="#br0" timeOffset="1867">1261 1654 2616 0,'0'0'149'16,"0"0"-85"-16,0 0-64 15,0 0 174-15,0 0-65 16,234-20-45-16,-163 20-58 16,-12 17 33-16,-13 10 18 15,-23 14-34-15,-20 10 38 16,-3 8-61-16,-32 2 9 16,-27 1 28-16,-7 0-26 15,-7-12-4-15,11-9-1 16,17-8 0-16,16-19 53 0,15-2-59 15,14-12 7 1,0 0-7-16,37 0 0 0,22 0-6 16,12-12-71-16,11-8-99 15,43-7-158-15,-24 7-410 16,-3 5-456-16</inkml:trace>
  <inkml:trace contextRef="#ctx0" brushRef="#br0" timeOffset="2524">2784 193 1918 0,'0'0'575'15,"0"0"-499"-15,0 0-39 16,0 0 167-16,17 162 16 15,25-12-42-15,21 51-119 16,5 23 32-16,0-6-16 16,-8-17-29-16,-27-22 7 15,-27 3-52-15,-6-36 14 16,-14-20-15-16,-25-29 0 16,-16-12-86-16,-69 41-134 15,8-10-441-15,-8-16-747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7:23.60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150 341 1392 0,'0'0'270'0,"0"0"-93"16,0 0-44-16,0 0 76 15,0 0 82-15,0 0-114 16,0-27-71-16,0 140 109 15,0 64-80-15,-13 58-14 16,-7 19-43-16,0-9-27 16,-6-41 25-16,10-56-56 15,-1-27-19-15,8-32 36 16,0-15-37-16,1-1-6 0,2 1 5 16,3-3-71-16,0-19-5 15,3-7-229-15,0-13-431 16,0-20-642-16</inkml:trace>
  <inkml:trace contextRef="#ctx0" brushRef="#br0" timeOffset="404">635 1948 1190 0,'0'0'1218'0,"0"0"-1005"16,0 0-153-16,0 0 169 16,0 0 47-16,0 0-168 15,-128 176-44-15,109-121-4 16,2 5-20-16,17-3-10 15,0-5-28-15,3 1 5 16,33-10 4-16,13-1-11 0,21-16-1 16,7-12-10-1,8-14-14-15,-3 0 16 16,-6-14 7-16,-21-30 2 0,-16-5 8 16,-19-9 2-16,-20-7-10 15,0 0 2-15,-29-7 4 16,-21 8-12-16,-8 1 1 15,-21-2-46-15,14 19-160 16,17 1-734-16</inkml:trace>
  <inkml:trace contextRef="#ctx0" brushRef="#br0" timeOffset="734">926 356 2160 0,'0'0'283'0,"0"0"-162"15,0 0-101-15,0 0 112 16,0 0 27-16,216-193-91 15,-148 145-5-15,-2 3-46 16,-10 8 17-16,-20 12 62 16,-13 17 1-16,-17 8 30 0,-6 27-58 15,0 38 23 1,-9 17 10-16,-18 18-63 0,4 5-39 16,8 33-44-16,7-25-235 15,8-25-945-15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17:44.64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0 188 2562 0,'0'0'343'0,"0"0"-343"16,0 0 0-16,0 0 19 15,279-130-19-15,-174 95-276 16,-14 12-775-16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9:21.83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61 1945 0,'0'0'291'0,"0"0"-221"15,0 0-63-15,0 0 67 16,181-58 42-16,-133 58-97 16,-8 6-18-16,-14 29 13 0,-19 7-13 15,-7 7 13-15,-3 7-13 16,-36 5 18-16,-11-3 0 16,-16 9-19-16,12-14-165 15,7-18-565-15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7:29.87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32 1798 0,'0'0'383'0,"0"0"-271"15,0 0 48-15,0 0 20 16,0 0 32-16,0 0-70 16,26-30-70-16,0 29 61 15,4 1-82-15,8 0-3 16,12 0 60-16,5 0-72 16,7 0-11-16,3 0-25 0,2 1 6 15,-1 6-19-15,-1-2-43 16,3 7-129-16,-12 0-179 15,-24 0-455-15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7:30.13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2170 0,'0'0'567'0,"0"0"-492"15,0 0-6-15,0 0 108 0,0 0 5 16,0 0-60-16,0 0-47 16,112 15-33-16,-44-11 11 15,14-4-44-15,13 0-18 16,6 0-12-16,47 0-144 15,-27 0-441-15,-19 0-1407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7:32.49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10 2220 0,'0'0'481'16,"0"0"-450"-16,0 0 92 0,0 0 67 15,0 0-116 1,0 0-68-16,0 0-6 0,110-2 0 16,-50 2 48-16,8 0-48 15,2 0 0 1,-8 10 3-16,-7 18-3 0,-8 1-1 16,-21 9-17-16,-14 4 18 15,-12 2-19-15,0 3 19 16,-29-2 0-16,-8-5-3 15,3-2 3-15,3-11 0 16,8-7 0-16,10-7 1 16,7-9-1-16,6 3 0 15,0-1-41-15,3 6 40 16,24 3-29-16,8 8 12 16,4 4-3-16,7 6 21 0,-3 4 30 15,-1 3-24-15,-9 3-6 16,-7-3 46-16,-12 2-11 15,-14-3 19-15,0-1-17 16,-14-2-7-16,-25-5 67 16,-10-1-77-16,-10-6 14 15,-6-4 23-15,-4-7-34 16,1-5 26-16,6-8-19 16,2 0-9-16,10 0 11 15,12-6-32-15,8-9-33 16,10-2-36-16,20-16-119 15,0 7-294-15,11-3-403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7:32.89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0 322 2342 0,'0'0'648'15,"0"0"-556"-15,0 0-60 16,0 0-32-16,0 0 163 16,0 0-113-16,0 0-15 15,212-15-35-15,-136 15 1 16,0 0 21-16,-5 0-22 15,-8 0-34-15,-7 0-29 16,-10 15-118-16,-15-3-188 16,-11 0-322-16</inkml:trace>
  <inkml:trace contextRef="#ctx0" brushRef="#br0" timeOffset="181">262 0 2376 0,'0'0'627'0,"0"0"-589"16,0 0 60-16,-16 152 136 15,16-73-120-15,-3 7-74 16,3 7-40-16,0 40-33 16,-3-25-105-16,0-16-562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7:31.72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184 575 1525 0,'0'0'302'0,"0"0"-165"16,0 0-33-16,0 0 33 15,0 0 67-15,0 0-125 16,23 12-55-16,16-39 10 0,10-17-15 16,10-11 23-16,0-16-42 15,-4-9 0-15,-8-3 70 16,-15 7 0-16,-9 11 57 15,-10 18-13-15,-7 21-17 16,-6 13 59-16,0 13-116 16,0 0 4-16,0 39 23 15,0 23-54-15,0 17-2 16,0 9-11-16,0 7 6 16,0-1-17-16,0-2-86 15,0 25-217-15,-6-23-338 16,-4-18-1126-16</inkml:trace>
  <inkml:trace contextRef="#ctx0" brushRef="#br0" timeOffset="249">0 1071 2280 0,'0'0'464'0,"0"0"-435"16,0 0-13-16,0 0 132 16,0 0 39-16,181 8-99 15,-90-8-9-15,20 0-78 16,10 0 22-16,10-6 22 0,-4 0-45 16,-2 6-51-16,6 0-117 15,-30 24-352-15,-31 0-200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7:35.12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53 33 2328 0,'0'0'377'0,"0"0"-260"0,0 0-105 15,0 0 91-15,0 0-18 16,0 0-58-16,0 0 3 15,216-27-30-15,-134 27 15 16,3 0 83-16,-6 9-79 16,-11 20 8-16,-19 8 20 15,-19 14-22-15,-30 5 36 16,-7 12-40-16,-48 8 8 16,-21-2-8-16,-9-3-11 15,-6-10-10-15,-2-14 0 16,11-10 2-16,11-18 4 15,15-11 1-15,21-3-4 16,18-5 45-16,17 0-47 0,0 0-2 16,6-11-7-16,27 5 8 15,10 0-11-15,9 6 11 16,4 0 0-16,-2 0 44 16,6 0-35-16,-1 12-9 15,6-1 0-15,11-9 0 16,6-2-16-16,49-8-61 15,-17-22-373-15,-16-3-723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7:34.39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711 140 1585 0,'0'0'311'0,"0"0"-134"0,0 0-15 16,0 0 87-16,0 0 12 15,0 0-102-15,-91-128-9 16,41 124-89-16,-13 4-29 16,-2 12 16-16,-6 26-47 15,5 11-1-15,7 11 8 16,14 5-7-16,22-2 19 16,20-3-20-16,3-9-18 15,32-7 4-15,27-15-71 0,12-14-72 16,14-15-11-16,-3 0 48 15,-6-27 87 1,-13-14-37-16,-18-8 60 0,-16 1 10 16,-12 3 53-16,-10 6 80 15,-4 13 34-15,-3 15-13 16,0 8 18-16,0 3-98 16,-3 6-31-16,-7 32-43 15,4 16 1-15,-2 7 7 16,8 4 4-16,0-3-14 15,0-3 2-15,17-9-152 16,5 5-179-16,-2-9-449 16,-9-18-1209-16</inkml:trace>
  <inkml:trace contextRef="#ctx0" brushRef="#br0" timeOffset="284">0 977 2385 0,'0'0'372'0,"0"0"-280"16,0 0-59-16,0 0 123 15,0 0 40-15,0 0-124 16,0 0-53-16,229 11 71 15,-124-6-53-15,17-5 7 16,5 2-23-16,1 0-21 16,-4-2 39-16,-5 0-39 0,-19 7-94 15,-1 11-78-15,-34 2-421 16,-25 4-267-16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7:37.16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0 544 2288 0,'0'0'308'0,"0"0"-249"0,150-170 116 16,-91 90 40-16,-9 1-64 15,-12 5-3-15,-7 12-68 16,-12 19 32-16,-9 16 16 16,-10 18-19-16,0 9 4 15,0 15-113-15,-7 40 0 16,-21 56 55-16,-19 47-23 15,1 38-5-15,6-5-27 16,21-43-8-16,19-38-23 16,13 11-212-16,27-13-310 0,-8-10-563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7:36.69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7 2299 0,'0'0'536'15,"0"0"-444"-15,0 0-92 16,0 0 108-16,0 0 39 16,229 0-116-16,-130-5-31 15,8 3-19-15,-2 2-77 16,0 0-178-16,-31 7-439 16,-26 10-1013-16</inkml:trace>
  <inkml:trace contextRef="#ctx0" brushRef="#br0" timeOffset="166">147 354 2223 0,'0'0'463'0,"0"0"-410"16,0 0 108-16,0 0-38 15,178-12-105-15,-31-5-18 16,-20-1-239-16,-7 1-563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7:37.83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29 118 1874 0,'0'0'480'16,"0"0"-443"-16,0 0 53 16,0 0 110-16,210 3-118 15,-106-3-51-15,12 0-22 16,1 6-9-16,15 15-192 16,-35-2-303-16,-35 3-497 0</inkml:trace>
  <inkml:trace contextRef="#ctx0" brushRef="#br0" timeOffset="227">0 440 1958 0,'0'0'527'16,"0"0"-423"-16,0 0 21 15,0 0-46-15,0 0-7 16,0 0 13-16,252-24-75 15,-141 24-10-15,11 0-25 16,5 0-23-16,-2 0-45 16,-11 0-221-16,-2 0-63 15,-35 0-219-15,-26-3-877 0</inkml:trace>
  <inkml:trace contextRef="#ctx0" brushRef="#br0" timeOffset="436">898 127 1588 0,'0'0'373'16,"0"0"-157"-1,0 0 9-15,0 0 99 0,0 0-78 16,0 0-93-16,0 0-152 16,-105-127 6-16,157 159 35 15,16 10-41-15,8 8 29 16,3 6-24-16,-8 1 1 16,-12-1 44-16,-13 2-50 15,-23 1 22-15,-23 3-8 16,-3-4-14-16,-49 1-2 15,-15-3-34-15,-7-6-53 16,-11-8-86-16,19-13-337 16,24-16-320-16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9:21.99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1759 0,'0'0'812'0,"0"0"-726"16,0 0-86-16,0 0-223 0,0 0-454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7:38.81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709 237 2266 0,'0'0'498'0,"0"0"-488"16,0 0 20-16,0 0 206 16,-68-168-62-16,26 136-20 15,-15 8-153-15,-8 13 13 16,-11 11 44-16,-1 4-57 16,-5 46 7-16,3 17-8 15,13 17 0-15,13 11 20 16,24 1-20-16,23-6 0 15,6-8 9-15,35-13-9 16,31-21-48-16,23-17-30 16,8-25-46-16,5-6 17 15,-6-21-84-15,-14-29 46 0,-17-6 105 16,-19-5 40-16,-14 0 3 16,-13 12 107-16,-5 14 41 15,-11 11 53-15,-3 18-90 16,0 6-16-16,0 3-30 15,0 32-62-15,0 12 22 16,0 10-20-16,0 2 1 16,3-1-8-16,20-4-1 15,10-13-88-15,27-8-135 16,-9-16-528-16,-5-14-1306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7:39.03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4 1892 0,'0'0'1200'15,"0"0"-1160"-15,0 0-7 16,0 0-9-16,0 0 47 15,213 0-10-15,-140 0-61 16,-2 0-87-16,1 21-39 16,-19-1-383-16,-17 4-195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7:39.20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2445 0,'0'0'541'16,"0"0"-502"-16,0 0 112 15,0 0 20-15,0 0-29 16,196 27-142-16,-84-17-76 16,-18 3-117-16,-9 1-824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7:41.56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492 0 1592 0,'0'0'242'0,"0"0"-162"16,0 0-34-16,0 0 109 0,0 0 70 15,0 0-90-15,-14 27-68 16,-6 15 89-16,-13 14-99 16,-5 5-7-16,-12 7 27 15,-2 0-30-15,7-6 25 16,1-9-37-16,12-13 0 16,12-12 21-16,6-8-56 15,11-11 1-15,3-5 11 16,0-4-6-16,8 2 21 15,21-2-7-15,7 0 7 16,7 2 6-16,5-2-27 16,5 0-12-16,2 0 1 15,1 5-71-15,-4-1-63 16,1 15-241-16,-18-5-259 16,-11-2-1117-16</inkml:trace>
  <inkml:trace contextRef="#ctx0" brushRef="#br0" timeOffset="229">572 209 1844 0,'0'0'553'16,"0"0"-543"-16,0 0 107 15,0 0 122-15,-3 192-81 16,-3-111-18-16,0 7-117 15,-2 0-22-15,-1-3 59 16,3-3-60-16,-4-4-15 0,4-5-112 16,-2 19-145-1,2-21-412-15,0-16-1206 0</inkml:trace>
  <inkml:trace contextRef="#ctx0" brushRef="#br0" timeOffset="546">0 1309 2041 0,'0'0'462'16,"0"0"-423"-16,0 0-12 15,0 0 170-15,0 0 34 16,0 0-117-16,0 0-33 16,196-35 40-16,-117 26-88 15,6 3 27-15,16 0-30 16,4 0-30-16,6 4 22 16,1-3-22-16,-7 5-13 15,-8 0-44-15,2 0-184 16,-23 7-288-16,-27 8-248 0</inkml:trace>
  <inkml:trace contextRef="#ctx0" brushRef="#br0" timeOffset="1217">334 1609 2286 0,'0'0'481'16,"0"0"-459"-16,0 0-22 15,0 0 185-15,0 0-37 16,0 0-36-16,0 0-112 16,-20 4 0-16,20-4 23 15,0 0-23-15,17 0-2 0,6 0-8 16,5 6 10-16,3 0 7 15,4 1-7-15,9-6 0 16,-2 6 6-16,7-3-6 16,-1 3 0-16,6 2-1 15,-6 3 1-15,1 2-9 16,-7 5 9-16,-5 2 0 16,-11 10 21-16,-13 3-21 15,-10 6-8-15,-3 1 7 16,-6 4 2-16,-24-5 34 15,-2-5-35-15,-8-2 0 16,4-10 60-16,4-5-40 0,-1-6 22 16,4-3-20-1,6-3-4-15,6-3 45 0,4-3-63 16,10 0 0-16,3 0 23 16,0 0-23-16,0 0 0 15,0 5-26-15,19 5 26 16,15 8-7-16,8-1 7 15,7 9 0-15,7 4 3 16,-4 3 3-16,-4 5-3 16,-8 0-3-16,-13 4 0 15,-18 4 4-15,-9-1-4 16,-9 2 0-16,-33-1 0 16,-18-4 9-16,-5-10 2 15,-11-5-10-15,-3-13 28 16,5-8 48-16,1-6-76 0,8 0 33 15,10-6-13-15,5-11-15 16,10 1-12-16,11 5-106 16,7 2-161-16,8 3-861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7:51.43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884 48 2458 0,'0'0'460'15,"0"0"-406"-15,0 0-53 16,0 0 150-16,-176-61 8 16,133 75-114-16,10 36-23 15,10 24-22-15,14 20-1 16,9 24 0-16,0 12 2 15,6 8 5-15,17 1-6 16,-6-3 0-16,-5-4 21 16,-12-6-20-16,0-8-1 0,-32-8 0 15,-24-9 11-15,-13-13 19 16,-13-15-30-16,-3-18 0 16,3-13 15-16,3-15-8 15,14-17-7-15,13-6 0 16,16-4 1-16,16 0 18 15,14 0-19-15,6 0-7 16,0 0-16-16,29 6 22 16,16 15-13-16,15 17 14 15,10 14 0-15,-5 20 33 16,0 22-33-16,-6 39 1 16,-13 50 47-16,-14 58-39 15,-5 36 6-15,-18 12-1 0,-6-15 11 16,-3-41 101-1,0-30-126-15,0-50 1 0,0-40 20 16,-3-39-21-16,0-22-1 16,3-2-7-16,0-6-7 15,0-12 6-15,17-32-124 16,18-8-153-16,4-31-636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7:52.06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111 868 1844 0,'0'0'555'0,"0"0"-456"0,0 0 48 15,0 0 102-15,0 0-26 16,0 0-70-16,187 213-80 15,-128-124 26-15,-1 2-99 16,-2-9 8-16,0-5-17 16,-7-9 4-16,-7-12-107 15,-13 6-192-15,-12-19-430 16,-17-9-626-16</inkml:trace>
  <inkml:trace contextRef="#ctx0" brushRef="#br0" timeOffset="205">0 1574 2194 0,'0'0'474'15,"0"0"-432"-15,0 0 52 16,0 0 111-16,0 0-53 16,0 0-53-16,167-95-75 15,-82 39 33-15,9-13-57 16,2-12 1-16,-11 4-11 15,-11 10-27-15,-8 5-146 16,-19 18-304-16,-21 14-277 0</inkml:trace>
  <inkml:trace contextRef="#ctx0" brushRef="#br0" timeOffset="513">756 381 1802 0,'0'0'521'16,"0"0"-410"-16,0 0-29 15,0 0 141-15,131-163-5 16,-66 136-100-16,1 14-71 16,-4 9-29-16,-11 4 81 15,-20 8-50-15,-22 31-3 16,-9 10 46-16,-26 15-50 15,-33 2-9-15,-6 3-17 0,2-10-8 16,15-9 26-16,17-16-34 16,25-9-25-16,6-8 17 15,40-7-41-15,28-10-68 16,73 0-186-16,-16 0-576 16,-11-10-1165-16</inkml:trace>
  <inkml:trace contextRef="#ctx0" brushRef="#br0" timeOffset="739">1555 1329 1392 0,'0'0'1359'0,"0"0"-1186"0,0 0-173 16,0 0 139-16,0 0 30 15,219 6-115-15,-114-6-16 16,6 0-38-16,1-3 0 16,-7 3-12-16,-1 0-228 15,-26 6-381-15,-25 10-446 0</inkml:trace>
  <inkml:trace contextRef="#ctx0" brushRef="#br0" timeOffset="933">2003 941 2578 0,'0'0'338'16,"0"0"-209"-16,0 194-80 16,-3-97 113-16,3 0-65 15,0 1-82-15,0-7-15 16,0 19-62-16,9-24-218 15,5-21-520-15</inkml:trace>
  <inkml:trace contextRef="#ctx0" brushRef="#br0" timeOffset="1299">3895 0 2599 0,'0'0'323'0,"0"0"-308"16,0 0-9-16,-115 195 120 15,38-113 46-15,-16 12-142 16,2 0-22-16,9-3 5 15,14-5-11-15,17-15 60 16,23-12-62-16,18-16 1 0,10-7 11 16,0-11-12-1,35-12 0-15,19-3-1 0,11-10 12 16,11 0 14-16,4 0-25 16,-1-10-18-16,0-1 10 15,-7 2-114-15,-3-3-167 16,-17 4-450-16,-23-1-1058 0</inkml:trace>
  <inkml:trace contextRef="#ctx0" brushRef="#br0" timeOffset="1497">3748 403 401 0,'0'0'2148'0,"0"0"-1865"0,-26 231-152 15,16-119 16-15,1 3 58 16,1-7-48-16,5-4-121 16,3-14-22-1,0-1-14-15,0 13-101 0,0-27-144 16,-6-12-645-16</inkml:trace>
  <inkml:trace contextRef="#ctx0" brushRef="#br0" timeOffset="1742">3201 1600 2659 0,'0'0'465'0,"0"0"-434"15,0 0-13-15,0 0 59 16,0 0 107-16,187 0-114 15,-99 0-46-15,11 0-6 16,6 0-12-16,-5-5-6 16,-1 5 0-16,-4 0-129 15,13 2-131-15,-26 16-364 16,-19-1-388-16</inkml:trace>
  <inkml:trace contextRef="#ctx0" brushRef="#br0" timeOffset="2206">3505 1995 1577 0,'0'0'1243'0,"0"0"-1045"16,0 0-146-16,0 0-3 16,0 0 158-16,0 0-147 15,0 0-60-15,50 0 39 16,5 0-38-16,4 9-1 15,3 5 0-15,-2 7 1 16,-9 3 13-16,-14 5-14 16,-21 6-3-16,-16 11-18 15,-6 0 19-15,-41 7-19 16,-10 1 9-16,-6-8 12 0,4-6-22 16,14-13 17-16,11-6-37 15,17-8 41-15,14-5-31 16,3-2-8-16,14 3 17 15,23 3 23-15,11 2 3 16,11 2-3-16,-1 3 0 16,1 8 30-16,-3 3 9 15,-10-1 7-15,-17 7-25 16,-15-4-7-16,-14 2 64 16,-17 0-62-16,-41-3 11 0,-18-3-7 15,-12-8-20-15,-8-10 22 16,5-10-22-16,6 0-4 15,17-19-11-15,18-45-156 16,21 3-395-16,18-2-1201 0</inkml:trace>
  <inkml:trace contextRef="#ctx0" brushRef="#br0" timeOffset="2675">4893 934 2372 0,'0'0'554'0,"0"0"-536"15,0 0-4 1,0 0 78-16,0 0 93 0,93 156-1 16,-44-70-136-16,7 5-14 15,3 0 29-15,-1-5-39 16,1-10-9-16,-6-11-15 16,-7-9-31-16,-10-14 18 15,-7-13-167-15,-6-20-272 16,-7-9-176-16,-10 0-174 0</inkml:trace>
  <inkml:trace contextRef="#ctx0" brushRef="#br0" timeOffset="2840">5454 1016 1955 0,'0'0'832'0,"0"0"-655"15,0 0-65-15,-148 160 108 16,69-66-58-16,-15 9-24 15,-8 8-116-15,4-10-22 16,7 15-30-16,28-29-220 16,24-27-762-16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7:49.25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550 465 1694 0,'0'0'290'0,"0"0"-161"15,0 0-84-15,0 0 146 16,0 0 38-16,0 0-129 0,0-78-47 16,0 48 5-1,0 3-2-15,0-2 59 0,0 5-69 16,-9 0-13-16,-11 5 55 16,0 0-55-16,1 7 0 15,-1 6 14-15,3 6-40 16,2 0 50-16,-2 12-57 15,1 32-3-15,2 48-6 16,5 52 11-16,9 45-2 16,0-3 1-16,0-34 5 15,0-42 14-15,6-26-20 16,0 15 0-16,-2 3 12 16,-1 7-11-16,-3-15-2 0,0-13 1 15,0-19 0 1,-16-10-13-16,-1-11-49 0,-12-14-239 15,6-13-425-15,1-14-660 0</inkml:trace>
  <inkml:trace contextRef="#ctx0" brushRef="#br0" timeOffset="197">0 1158 1980 0,'0'0'532'0,"0"0"-479"16,0 0 5-16,0 0 127 0,0 0-4 16,0 0-57-1,223-32-115-15,-121 22 2 0,9 2-11 16,56-13-196-16,-23 4-300 16,-24-4-740-16</inkml:trace>
  <inkml:trace contextRef="#ctx0" brushRef="#br0" timeOffset="495">1526 0 1989 0,'0'0'658'15,"0"0"-506"-15,0 0-113 16,0 0 75-16,-212 26 109 16,136 62-127-16,-12 64-51 15,0 47-5-15,18 0-22 16,27-35 54-16,31-50-72 16,12-34 0-16,0 12 8 15,20 2-8-15,18 7-53 16,18-22-93-16,49-23-142 15,-14-26-225-15,-6-24-564 0</inkml:trace>
  <inkml:trace contextRef="#ctx0" brushRef="#br0" timeOffset="722">1640 582 2431 0,'0'0'524'0,"0"0"-475"16,0 0 71-16,0 0 46 16,20 170-40-16,20-99-92 15,8-4-19-15,8 1 9 16,7-10-24-16,-1-2-7 16,0-6-61-16,3 9-170 15,-16-14-325-15,-19-13-339 0</inkml:trace>
  <inkml:trace contextRef="#ctx0" brushRef="#br0" timeOffset="926">2008 748 2054 0,'0'0'568'0,"0"0"-511"16,0 0 95-16,0 0 72 15,0 0-69-15,-119 219-91 16,63-134-50-16,-9 0-14 16,0 1-18-16,2-10-155 15,4-13-199-15,20-22-369 16,13-24-1140-16</inkml:trace>
  <inkml:trace contextRef="#ctx0" brushRef="#br0" timeOffset="1219">2037 236 2664 0,'0'0'323'15,"0"0"-293"-15,0 0 13 16,0 0 93-16,0 0-20 0,212 171-66 15,-146-89-48-15,-1 12 74 16,-9 12-62-16,-10 3 1 16,-16 10 1-16,-21 4-16 15,-9 4 20-15,-9-3-20 16,-27-6-30-16,-10-15 11 16,4-18-120-16,-1-26-127 15,10-23-410-15,13-32-621 0</inkml:trace>
  <inkml:trace contextRef="#ctx0" brushRef="#br0" timeOffset="1400">3048 955 2347 0,'0'0'386'16,"0"0"-301"-16,0 0-22 15,201-4 121-15,-130 4-184 16,17 0-31-16,-15 10-349 16,-21 7-544-16</inkml:trace>
  <inkml:trace contextRef="#ctx0" brushRef="#br0" timeOffset="1584">2997 1545 2376 0,'0'0'563'0,"0"0"-478"15,0 0-67-15,0 0 135 0,0 0-32 16,0 0-97-16,192 5-24 16,-84-5-34-16,-20 0-194 15,-9 0-613-15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7:56.04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475 29 396 0,'0'0'1379'0,"0"0"-1080"0,0 0-50 16,0 0-23-16,0 0 73 16,0 0-101-16,0 0-104 15,-134-32-21-15,66 123-34 16,-14 53 12-16,6 2 33 15,17-6-68-15,24-15 7 16,21-30 8-16,14 9-30 16,0 0 23-16,23-16-24 15,33-23 0-15,13-24 12 16,16-23-12-16,6-18-23 16,7-26 4-16,-6-37-2 0,-10-25 6 15,-6-42 10 1,-25-38 5-16,-24-32 14 0,-27 14-7 15,0 48-2-15,-16 52-5 16,-10 49 6-16,-4 7-17 16,4 18 5-16,6 21-181 15,11 32-372-15,9 12-240 0</inkml:trace>
  <inkml:trace contextRef="#ctx0" brushRef="#br0" timeOffset="313">1874 112 2458 0,'0'0'542'0,"0"0"-471"15,0 0-71-15,0 0 160 16,0 0-16-16,-255 129-69 15,145-64-54-15,10 4-8 16,10-4 74-16,28-7-80 16,27-2-6-16,25-3 7 15,10-4 1-15,22 3-11 16,32-3 2-16,17-3 0 16,14-1-10-16,3-6-58 15,2-2-76-15,4 8-149 0,-21-10-521 16,-28-8-1013-16</inkml:trace>
  <inkml:trace contextRef="#ctx0" brushRef="#br0" timeOffset="505">1319 1077 918 0,'0'0'1862'0,"0"0"-1636"15,0 0-190-15,0 0 78 16,0 0 19-16,0 0-76 16,213 169-57-16,-123-147-51 0,37-11-49 15,-22-3-273 1,-17-8-441-16</inkml:trace>
  <inkml:trace contextRef="#ctx0" brushRef="#br0" timeOffset="807">2276 545 2664 0,'0'0'473'16,"0"0"-446"-16,0 0-26 0,0 0 101 15,0 0 45 1,0 0-122-16,0 0-16 0,137 163 17 15,-127-94-14-15,-10 9 0 16,0-3-12-16,-25-3 7 16,-9-10-25-16,1-9-1 15,7-19-44-15,6-10-6 16,14-18-58-16,6-6-20 16,0-9-177-16,29-34-142 15,56-49 213-15,-9 9-284 16,0 4-282-16</inkml:trace>
  <inkml:trace contextRef="#ctx0" brushRef="#br0" timeOffset="977">2727 663 652 0,'0'0'638'0,"0"0"-143"0,0 0-149 16,0 0 31-1,0 0 5-15,0 0-125 0,0 0-98 16,-54 38 3-16,3 30-81 16,3 5 3-16,8-2 28 15,18-6-73-15,16-6-24 16,6-9-15-16,9-8-3 15,33-10-3-15,20-6-87 16,69-16-108-16,-16-8-8 16,-4-2-761-16</inkml:trace>
  <inkml:trace contextRef="#ctx0" brushRef="#br0" timeOffset="1373">4129 167 2297 0,'0'0'318'0,"0"0"-217"15,0 0 36-15,0 0 161 16,0 0-96-16,-184 208-123 16,87-132-26-16,-12 6 4 15,1-2-20-15,11-10 46 0,18-5-83 16,23-10 0 0,21-10 19-16,21-4-19 0,14-8 0 15,3-1 0-15,39-5 1 16,15 3 25-16,8-7-26 15,3 3 0-15,5-4-6 16,-4 1-5-16,-7-3-1 16,-11 0-87-16,0 7-118 15,-17-5-410-15,-17-9-601 0</inkml:trace>
  <inkml:trace contextRef="#ctx0" brushRef="#br0" timeOffset="1595">3285 1299 2916 0,'0'0'322'16,"0"0"-255"-16,0 0-66 15,0 0 79-15,0 0 46 16,199 86-114-16,-120-72-12 15,9-3-27-15,33 2-111 16,-19-7-338-16,-17-1-852 0</inkml:trace>
  <inkml:trace contextRef="#ctx0" brushRef="#br0" timeOffset="1892">4761 842 2583 0,'0'0'285'0,"0"0"-285"16,0 0 0-16,164-218 128 16,-116 145 53-16,-8 2-91 15,-4 9-31-15,-10 19 38 16,-9 16 33-16,-11 27-43 15,-6 2-34-15,0 55 40 0,-14 28-32 16,-15 23-28 0,-7 22 11-16,1 5-44 0,5 6 0 15,7-2-75-15,3 42-124 16,8-40-294-16,-5-20-772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7:58.69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273 200 1674 0,'0'0'295'16,"0"0"-126"-16,0 0-1 0,0 0-40 15,0 0 99 1,-32-168-9-16,21 148-88 0,-4 8-12 15,-8 12-52-15,-7 0-10 16,-6 29 30-16,-2 34-68 16,1 24-1-16,8 19 20 15,13 12-36-15,16 4 38 16,6-4-39-16,50-10 0 16,26-12 14-16,46-21-14 15,51-39-21-15,-6-30-3 16,-15-6-24-16,-28-57 47 15,-48-14-35-15,-13-19 36 0,-22-23 2 16,-47-4 34 0,-34-1 24-16,-61 9-2 0,-22 20-32 15,-14 28-7-15,-7 49-19 16,33 12-169-16,37 6-586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7:59.39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498 650 1824 0,'0'0'291'0,"0"0"-37"16,0 0-129-16,0 0 18 15,-171-59 79-15,106 62-75 16,-1 38-47-16,-2 13-60 15,12 13-8-15,13 6 46 0,17 5-72 16,23-2 7-16,3-2-13 16,29-6 0-1,30-9-21-15,20-20-19 0,12-26-44 16,11-13 42-16,-6-23-69 16,-11-36 50-16,-27-20 60 15,-22-13 1-15,-30-5 12 16,-6-3 22-16,-23 5-11 15,-16 16-23-15,-10 9-89 16,10 25-285-16,13 13-563 0</inkml:trace>
  <inkml:trace contextRef="#ctx0" brushRef="#br0" timeOffset="1205">1182 0 1652 0,'0'0'976'15,"0"0"-784"-15,0 0-138 16,0 0 0-16,-14 190 121 16,5-86-42-16,3 10-103 15,-2 10 12-15,5-3-42 16,3-1 0-16,0 0 28 15,0-12-28-15,0-11-1 16,0-11-16-16,0-15-40 0,8-23 33 16,10-23-74-16,10-22-2 15,11-6 61-15,13-50-37 16,13-26-17-16,28-45 10 16,17-45-31-16,-8 7 41 15,-11 12-1-15,-15 21 56 16,-27 34 18-16,-1-2 60 15,-8 6 47-15,-17 23 12 16,-20 24-8-16,-3 17 59 16,-20 19-92-16,-18 8-36 15,-15 6 40-15,1 31-44 16,-4 18-1-16,11 11-13 16,5 8-23-16,14 8 23 0,9 10-24 15,11 6 0-15,-1 7-5 16,4 2 6-16,0-2-2 15,3 0-5-15,0-12-27 16,0-10 20-16,0-16-65 16,0-17-3-16,0-17-3 15,0-25-42-15,0-8 80 16,0-14 18-16,0-34-1 16,13-13 23-16,10-10-6 15,9 4 5-15,5 2 6 0,5 11 1 16,1 19 34-1,-1 11-5-15,-5 22-1 0,-6 2 27 16,-8 20-19 0,-6 25-4-16,-6 14 0 0,-5 1-31 15,0 9 37-15,1-8-38 16,2 0 0-16,1-15-15 16,9-9 10-16,6-9-47 15,3-16-2-15,9-12 2 16,5 0 22-16,4-21-33 15,6-21-7-15,-2-5 60 16,-2-8-32-16,-5-1 18 16,-1-6 17-16,-8 0 7 15,-11 3 10-15,-11 2-2 16,-9 11 15-16,-3 10 62 0,0 7-26 16,-23 9 11-16,-9 11-12 15,-4 7-17-15,-7 2 30 16,4 2-70-16,7 27 18 15,9 13 37-15,9 8-41 16,11 5-7-16,3 8-8 16,3 1 0-16,26-6-8 15,8-4 8-15,11-7-37 16,8-14 10-16,7-13-61 16,2-11-10-16,-3-9 15 15,-3-9-22-15,-7-24 66 16,-5-13-8-16,-9-4 29 15,-8-7 16-15,-7 11 4 16,-6 4 3-16,-8 19-4 16,-3 15-1-16,-1 8 46 0,-5 8-46 15,0 30 32-15,0 6-13 16,0 4-19-16,0-5 11 16,0-4-11-16,-5-10 0 15,-7-10-2-15,1-15 4 16,-4-4-2-16,-2-11 12 15,4-28 20-15,4-10 46 16,1-7-9-16,8-5-6 16,0 5 26-16,5 8-35 15,17 3-1-15,10 12-40 0,11 12-2 16,7 2-22 0,5 15-62-16,7 4-161 15,23 12-70-15,-17 20-329 0,-8-1-763 16</inkml:trace>
  <inkml:trace contextRef="#ctx0" brushRef="#br0" timeOffset="1679">3638 903 641 0,'0'0'1536'0,"0"0"-1272"16,0 0-209-16,0 0 117 15,0 0 101-15,0 0-178 16,0 0-81-16,25 195 15 0,-5-139-29 16,6-6-1-1,4-3-5-15,2-12 6 0,8-11-17 16,-1-16-2-16,1-8-45 16,-4-3 31-16,-1-37-22 15,-2-16 22-15,-7-12 16 16,0-5 17-16,-3 2 15 15,-9 9-13-15,-4 20 75 16,-7 16 46-16,0 20-27 16,3 6-39-16,5 12-32 15,4 27 13-15,8 14 18 16,4 9-56-16,5 3-1 16,8 0 1-16,5-7 0 0,2-11 6 15,-1-14-6 1,-7-20 1-16,-4-13 12 0,-7 0-13 15,-10-32-1-15,-4-21 0 16,-4-17 1-16,-4-12 8 16,-3-4-8-16,0-2-8 15,8 9-48-15,1 14-177 16,15 17-234-16,2 18-132 16,-3 19-1286-16</inkml:trace>
  <inkml:trace contextRef="#ctx0" brushRef="#br0" timeOffset="1855">4848 951 1888 0,'0'0'305'0,"0"0"-178"16,0 0 164-16,0 0-19 16,0 0-111-16,0 168-161 15,0-142-7-15,0-4-94 16,24-14-206-16,-9-5-289 15,2-3-928-15</inkml:trace>
  <inkml:trace contextRef="#ctx0" brushRef="#br0" timeOffset="1988">4862 394 2074 0,'0'0'359'0,"0"0"-327"16,0 0-32-16,0 0-68 15,0 0-148-15,0 0-495 0</inkml:trace>
  <inkml:trace contextRef="#ctx0" brushRef="#br0" timeOffset="2290">5442 777 1864 0,'0'0'526'16,"0"0"-443"-16,0 0 82 16,0 0 74-16,0 0-112 15,-178-86-58-15,158 86-69 0,14 13 0 16,6 16-1-16,0 9 1 16,23 3-6-1,10 4 6-15,7-1 0 0,-2 0 22 16,-5-6-22-16,-7 1 0 15,-9-7 39-15,-17-5-20 16,0-4-2-16,-26-2 11 16,-24-6-28-16,-5-10 0 15,-10-5-209-15,15-3-396 16,18-20-583-16</inkml:trace>
  <inkml:trace contextRef="#ctx0" brushRef="#br0" timeOffset="2610">5654 934 1824 0,'0'0'291'16,"0"0"-238"-16,0 0-42 16,196 0 123-16,-130-16 59 15,-1-8-59-15,-9-1-133 16,-10-8 5-16,-16-3 46 15,-21 0 32-15,-9-1-20 16,-20 1-38-16,-25 10-19 16,-14 14 56-16,-4 12-9 15,1 12 77-15,7 38 0 0,8 18-30 16,15 8 9-16,16 10-22 16,16-3-35-16,6-9-22 15,47-9-31-15,21-16-7 16,31-16-67-16,73-33-106 15,-25 0-480-15,-22-13-1657 0</inkml:trace>
  <inkml:trace contextRef="#ctx0" brushRef="#br0" timeOffset="3272">734 618 2402 0,'0'0'345'16,"0"0"-202"-16,196 0-65 16,7-6-27-16,-21-9-51 15,-10-2-494-15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9:20.97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23 2438 0,'0'0'225'15,"0"0"-225"-15,0 0-609 16,0 0 76-16</inkml:trace>
  <inkml:trace contextRef="#ctx0" brushRef="#br0" timeOffset="177">554 56 1979 0,'0'0'511'16,"0"0"-468"-16,0 0-37 15,0 0-1-15,0 0-5 16,0 0-36-16,187-34-438 16,-138 12-1450-16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8:03.84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181 287 1211 0,'0'0'317'15,"0"0"-184"-15,0 0-14 0,0 0-44 16,0 0 44-16,0 0 127 16,-3-77-52-16,3 68-38 15,0 9-22-15,3 0-65 16,6 23 19-16,5 34 21 15,3 29-13-15,-2 22 13 16,-1 13-67-16,-1 2-27 16,-7-2-7-16,3-15 1 15,-1-11 4-15,-2-12-13 16,0-21-7-16,-1-16-1 16,-2-14-82-16,3-19-115 15,0-13-139-15,-3-24-288 0,-3-11-1241 16</inkml:trace>
  <inkml:trace contextRef="#ctx0" brushRef="#br0" timeOffset="406">0 287 1913 0,'0'0'328'15,"0"0"-171"-15,0 0-43 16,0 0 30-16,0 0 58 15,0 0-78-15,0 0-81 16,76-63 26-16,-16 43-27 16,5 3 18-16,9-2 12 15,5 9-66-15,3 3 16 0,6 7-22 16,0 0 14 0,-2 24 4-16,-1 21-18 0,-9 13 0 15,-11 12 17-15,-17 10-15 16,-11 8-2-16,-23 0 3 15,-14 4 3-15,-4-2 19 16,-43 0-25-16,-13-2 0 16,-19-4 25-16,-9-8-25 15,-8-12-7-15,5-11 7 16,6-15 0-16,12-14 32 16,14-9-32-16,16-9 0 15,14-6 9-15,13 0-9 16,13 0-13-16,3-18-73 15,22-20-159-15,21 8-278 0,2-5-357 16</inkml:trace>
  <inkml:trace contextRef="#ctx0" brushRef="#br0" timeOffset="804">1077 1014 1989 0,'0'0'380'0,"0"0"-313"15,0 0-52-15,0 0 50 0,0 0 74 16,167 27-96 0,-108-27-33-16,7 0 7 0,-4 0-17 15,-3-4 13-15,-10-13-12 16,-13-3-1-16,-13-1 36 15,-20-6-36-15,-3 4 10 16,-12-3 8-16,-31 2-12 16,-7 5 57-16,-7 15-10 15,-6 4 12-15,4 14 36 16,6 30-54-16,7 19 8 16,18 1 7-16,11 16-44 15,17-11 47-15,0 5-65 16,26-12 2-16,16-11 17 0,14-13-19 15,13-11-35-15,10-27-94 16,35 0-111-16,-19-31-252 16,-20 3-460-16</inkml:trace>
  <inkml:trace contextRef="#ctx0" brushRef="#br0" timeOffset="1100">1182 566 874 0,'0'0'1309'16,"0"0"-1110"-16,0 0-159 16,0 0 26-16,0 0 199 0,0 0-134 15,158-156-41-15,-113 130-5 16,-2 5-42-16,-10 12-2 15,-10 3-28-15,-6 6-13 16,-5 0 33-16,-1 0-33 16,1 0-6-16,2 6-1 15,5 9-31-15,7 0-137 16,14 5-162-16,-9-5-290 16,-3-6-247-16</inkml:trace>
  <inkml:trace contextRef="#ctx0" brushRef="#br0" timeOffset="1322">1714 240 1543 0,'0'0'296'0,"0"0"-199"0,0 0-15 16,0 0 127-16,0 0-23 16,0 0-134-16,0 0-31 15,91-59 7-15,-66 55-2 16,3 4 41-16,-2-2-47 15,-4 2-11-15,-2 0-18 16,0 0-55-16,0 0-43 16,2 0-70-16,10 0-77 15,-1 0-19-15,-9 0-563 0</inkml:trace>
  <inkml:trace contextRef="#ctx0" brushRef="#br0" timeOffset="2396">3167 158 1914 0,'0'0'372'0,"0"0"-252"16,0 0-84-16,0 0 147 15,0 0 102-15,6 170-146 16,-6-73-88-16,0 6 36 0,0 0-26 16,0-2-11-16,-6-13-20 15,0-5-30-15,1-9 33 16,2-22-33-16,3-5-3 16,0-10-12-16,0-18-19 15,8-10-34-15,15-9-14 16,12-7-22-16,7-33 27 15,14-19-79-15,10-21-21 16,6-11 15-16,9-15-30 16,1-8 48-16,0-12 83 15,-3 9 61-15,-17 9 37 16,-19 13 53-16,-17 21 48 16,-23 21 6-16,-3 14-18 0,0 18 4 15,-26 10 31-15,-6 11-24 16,-5 12-18-16,-2 35-101 15,-4 22 4-15,1 13 7 16,2 14-28-16,12 5 26 16,5 0-13-16,9-1-14 15,11-6 4-15,3-5-3 16,0-13-2-16,0-8-6 16,9-12-36-16,8-12 32 15,0-18-40-15,2-8-43 16,-3-15 30-16,8-3-38 15,2-6 38-15,3-22 8 16,10-12-3-16,10-1 50 16,1 5-30-16,1 10 39 15,-5 12 24-15,-7 14-5 0,-8 0 44 16,-5 18 43-16,-10 16-37 16,-7 8 31-16,-1 2-76 15,-2 0-23-15,3-4-2 16,28-6-60-16,-4-8-205 15,5-13-443-15</inkml:trace>
  <inkml:trace contextRef="#ctx0" brushRef="#br0" timeOffset="3226">4663 802 2201 0,'0'0'522'0,"0"0"-425"16,0 0-77-16,0 0 207 16,-210-29-44-16,162 29-110 15,1 18-43-15,12 14-30 16,4 9 1-16,19 7 6 16,12 4-7-16,0-2-15 15,26-5-31-15,26-10-94 16,14-15-47-16,6-13-71 15,-4-7-46-15,-6 0 31 16,-19-27 120-16,-13 2 137 16,-18 6 16-16,-9 6 173 15,-3 5 36-15,0 8-49 0,-9 0-10 16,0 0 8-16,-1 8-71 16,10 14-42-16,0-2-45 15,6 1-27-15,24-8-21 16,10-5-62-16,5-8-47 15,1 0 8-15,2-13-20 16,-5-16 60-16,-4-2 87 16,-13-3 22-16,-9 5 16 15,-7 11 86-15,-10 6 49 16,0 12 44-16,0 0-47 16,0 3-23-16,0 24-50 15,0 8-17-15,10 1-3 16,20 2-55-16,12-11-15 15,10-10 14-15,7-8-33 0,4-9-91 16,-7 0-15-16,-11-22 28 16,-13-9 79-16,-12-13-10 15,-9 2 43-15,-8-2 26 16,-3 2 50-16,0 11 49 16,-3 10 11-16,-17 8-20 15,6 13 58-15,1 10-103 16,3 35-45-16,7 20 48 15,3 17-38-15,0 8 6 16,0 12-23-16,17-3-5 16,12 5 43-16,4-3-56 15,-1-3 20-15,-1-3 9 16,-16-9-30-16,-8-13 15 0,-7-8-15 16,-13-10 0-16,-27-10 9 15,-8-19-3-15,-9-8-6 16,-2-12 0-16,2-6 7 15,3-9 13-15,9-25-20 16,5-23 0-16,14-5-13 16,10-18-19-16,10-8-38 15,6-12-50-15,0-6-138 16,0-47-269-16,0 29-128 16,0 18-1256-16</inkml:trace>
  <inkml:trace contextRef="#ctx0" brushRef="#br0" timeOffset="3441">4332 486 1839 0,'0'0'470'0,"0"0"-436"15,0 0 37-15,170-125 105 16,-100 89-30-16,-8 9-22 15,-10 12-106-15,-10 15-17 16,-13 0-2-16,-2 6-103 16,-1 30-179-16,-6 0-229 15,-3-10-228-15</inkml:trace>
  <inkml:trace contextRef="#ctx0" brushRef="#br0" timeOffset="3545">5076 228 1360 0,'0'0'368'0,"0"0"-219"0,0 0-110 15,173-151-39-15,-127 125 0 16,-10 14-674-16</inkml:trace>
  <inkml:trace contextRef="#ctx0" brushRef="#br0" timeOffset="3789">2796 749 2616 0,'0'0'216'0,"0"0"-216"15,236-80-91-15,-101 50 51 16,-11 5-429-16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8:11.10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1935 0,'0'0'479'16,"0"0"-463"-16,0 0 72 16,70 260 128-16,-24-74-24 15,-4-4-91-15,-5-31-60 16,-12-51-15-16,-5-34 39 0,3 5-64 15,3-3-1-15,7-10 9 16,-4-27-8-16,7-28 13 16,4-6-7-16,5-56 2 15,7-26 0-15,1-24-9 16,13-38-7-16,-1-39 6 16,-6 18-29-16,-10 24-8 15,-7 22-150-15,-16 63-178 16,-9 22-288-16</inkml:trace>
  <inkml:trace contextRef="#ctx0" brushRef="#br0" timeOffset="200">198 846 2179 0,'0'0'562'0,"0"0"-489"15,0 0-30-15,0 0 62 16,0 0 0-16,229-85-105 16,-121 57-18-16,45 5-46 15,-25 9-243-15,-20 5-498 0</inkml:trace>
  <inkml:trace contextRef="#ctx0" brushRef="#br0" timeOffset="609">1252 684 2177 0,'0'0'475'0,"0"0"-436"16,0 0 67-16,0 0 106 16,0 0-137-16,0 0-50 15,0 0 7-15,159 148-17 16,-159-78 15-16,-6 7-30 15,-26-6 1-15,2-10-2 16,4-11-48-16,6-17-16 16,14-25-36-16,6-8-22 0,0-14 8 15,26-38-31 1,19-28 1-16,15-15-35 0,5-7-38 16,3-5 101-1,-11 13 97-15,-15 21 20 0,-19 16 217 16,-17 28 133-16,-6 29 24 15,0 2-121-15,-32 48-144 16,-1 24 10-16,1 11-7 16,9 8-31-16,15-3 24 15,8-4-83-15,28-13-10 16,26-17-13-16,25-15 1 16,69-29-80-16,-21-12-209 15,-8 0-839-15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8:08.41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874 809 1064 0,'0'0'336'16,"0"0"-123"-16,0 0-14 15,0 0 40-15,0 0-13 16,0 0-46-16,-32-177-25 15,-2 147-79-15,-2 1-24 16,-10 6-9-16,-2 6-7 0,-6 10 58 16,3 7-41-1,2 15-28-15,2 37 35 0,8 45-35 16,10 50 8 0,15 46 8-16,11-8-40 0,3-31 39 15,0-46-40-15,0-32 0 16,0 7 12-16,0 6-12 15,0-1 0-15,-9-17-6 16,-8-15-8-16,-5-11-23 16,-12-26-258-16,8-10-222 15,4-9-114-15</inkml:trace>
  <inkml:trace contextRef="#ctx0" brushRef="#br0" timeOffset="167">0 1339 1753 0,'0'0'329'0,"0"0"-178"16,0 0 4-16,190 0 31 15,-105 0-54-15,12-9-45 16,19-7-87-16,57-24-63 16,-26 5-214-16,-22-1-472 0</inkml:trace>
  <inkml:trace contextRef="#ctx0" brushRef="#br0" timeOffset="464">1709 0 2099 0,'0'0'488'0,"0"0"-466"15,0 0-4-15,0 0 53 16,-226 130 134-16,154-49-82 16,-1 21-61-16,8 19-27 15,13 12 68-15,13 5-59 16,19-2-13-16,17-4 33 16,3-11-62-16,6-9 8 15,31-12-10-15,8-11-46 16,14-23-66-16,43-20-339 15,-14-23-251-15,-6-23-1256 0</inkml:trace>
  <inkml:trace contextRef="#ctx0" brushRef="#br0" timeOffset="692">1964 677 2230 0,'0'0'383'16,"0"0"-277"-16,0 0-82 16,0 0 168-16,0 0 27 0,118 190-135 15,-75-131-45-15,6-3-9 16,-1 2-23-16,-1-4 28 16,-1-4-35-1,-7-11-52-15,7-4-113 0,-11-12-360 16,-11-10-171-16</inkml:trace>
  <inkml:trace contextRef="#ctx0" brushRef="#br0" timeOffset="895">2383 738 1549 0,'0'0'827'0,"0"0"-651"16,0 0-84-16,0 0 123 0,-138 159-12 15,80-83-44-15,-9 6-135 16,-1-1-15-16,3-8-5 16,13-11-4-16,13-16-93 15,13-21-224-15,9-13-424 16,10-12-1251-16</inkml:trace>
  <inkml:trace contextRef="#ctx0" brushRef="#br0" timeOffset="1177">2373 160 1423 0,'0'0'1124'15,"0"0"-1004"-15,0 0-89 0,0 0-20 16,217 61 180-16,-140 4 18 15,2 15-114-15,-3 22-44 16,-17 11-9-16,-21 9-21 16,-24 3 28-16,-14 9-43 15,-17 0 4-15,-31 0-8 16,-9-14-2-16,3-11-38 16,4-29-75-16,21-30-190 15,12-27-316-15,14-23-685 0</inkml:trace>
  <inkml:trace contextRef="#ctx0" brushRef="#br0" timeOffset="1516">3680 599 2440 0,'0'0'261'15,"0"0"-196"-15,170 45-48 16,-76-25 54-16,19-3 57 16,10 1-89-16,12-3-38 15,-4 0 28-15,-7 0-28 16,-22 3-2-16,-28 5-8 16,-27 7 9-16,-35 4 27 0,-12 10-26 15,-36 12 36-15,-35 7 42 16,-24 10-38-16,-20-1 7 15,-9 3-21-15,-10 1-6 16,-1-5 16-16,15-3-37 16,15-15-15-16,26-8-21 15,39-12-153-15,24-20-343 16,16-9-394-16</inkml:trace>
  <inkml:trace contextRef="#ctx0" brushRef="#br0" timeOffset="1727">4692 1271 2517 0,'0'0'559'16,"0"0"-491"-16,0 0-25 16,0 0 53-16,-256 147 28 15,147-79-56-15,-8 5-68 16,2 4 6-16,10-9-6 15,24-6-82-15,31-15-39 16,28-14-206-16,22-20-499 0</inkml:trace>
  <inkml:trace contextRef="#ctx0" brushRef="#br0" timeOffset="2087">5630 342 2661 0,'0'0'459'0,"0"0"-446"16,0 0-13-16,-190 109 153 15,125-26-18-15,10 15-26 16,19 10-97-16,16 1-10 15,20-2 44-15,14-4-28 0,40-12-4 16,28-11-14 0,17-15-2-16,9-18-16 0,6-23-33 15,-5-24-24-15,-12-4 50 16,-18-44-14-16,-19-25 29 16,-31-18 10-16,-26-23 0 15,-3-14 78-15,-49-4-70 16,-22 0-5-16,-59-4-3 15,20 35-99-15,8 34-556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8:12.45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1071 202 1698 0,'0'0'209'0,"0"0"-69"16,0 0 38-16,0 0 62 15,-99-168-22-15,40 150-18 16,-15 15-105-16,-19 3-1 15,-9 47-74-15,-5 33 23 16,5 26 62-16,11 21-51 16,15 8-5-16,27 1-25 15,20-12-13-15,22-13 20 16,7-16-31-16,16-18 0 16,27-21-19-16,10-20 8 0,6-26-28 15,2-10-1 1,6-17-6-16,-5-37 46 0,-7-13-66 15,-10-17 51-15,-8-12 0 16,-11-3 15-16,-10-5 0 16,-13 9 14-16,-3 17-8 15,0 16 32-15,0 18-38 16,0 16-60-16,0 18-168 16,11 6-422-16,12 4-801 0</inkml:trace>
  <inkml:trace contextRef="#ctx0" brushRef="#br0" timeOffset="486">1319 271 1903 0,'0'0'505'15,"0"0"-459"-15,0 0 69 16,0 0 116-16,0 0-32 15,7 152-92-15,-7-75-54 16,0 8 19-16,-13 1-30 16,-7-4-17-16,8-6 2 15,-2-7-26-15,0-17-1 16,8-10 0-16,0-19-3 16,3-12-11-16,3-11 8 15,0 0-22-15,6-28 2 0,31-31-71 16,14-14 37-16,18-17-34 15,16-6-53-15,10 1 32 16,4 10 47-16,-14 17 57 16,-16 22 11-16,-27 15 17 15,-19 17 90-15,-20 9 36 16,-3 5-8-16,-17 7 22 16,-31 30-103-16,-18 12-21 15,-10 10 61-15,2 6-49 16,6-3 0-16,14-3-21 15,21-5-13-15,18-8 26 16,15-2-37-16,3 0 0 16,42-6-15-16,15 1 15 0,19-7-36 15,6-3-45-15,19 10-145 16,-19-9-338-16,-30-4-544 0</inkml:trace>
  <inkml:trace contextRef="#ctx0" brushRef="#br0" timeOffset="766">0 1876 2085 0,'0'0'364'16,"0"0"-266"-16,0 0-70 16,0 0 190-16,196 8 20 15,-15-16-45-15,103-36-26 16,76-23-90-16,42-11 5 16,2-7-37-16,-51 14-45 15,-90 24-32-15,-84 14-603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8:25.59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 0 2121 0,'0'0'317'0,"0"0"-262"0,0 0 7 15,0 0 57-15,132 193 115 16,-77-103-89-16,1 3-95 16,-5 7 22-16,-11 3-72 15,-10 7 0-15,-24 1 23 16,-6 7-23-16,-19 3-48 16,-33-4-130-16,-60 25-192 15,17-34-282-15,-3-24-1206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8:25.92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418 0 1927 0,'0'0'249'16,"0"0"-184"-16,-190 265 6 0,97-36 184 15,16 31-25-15,30-4-93 16,44-35-5-16,10-38-111 16,48-32-21-16,60-10-23 15,-10-42-246-15,-5-40-440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8:25.18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40 345 1787 0,'0'0'277'0,"0"0"-117"16,-23 159 42-16,13-100 4 15,7-6-67-15,0-2-9 16,3-4-90-16,0-9-39 16,0-5 21-16,0-13-22 15,26-8-133-15,19-12-116 16,-2-12-324-16,-4-16-1321 0</inkml:trace>
  <inkml:trace contextRef="#ctx0" brushRef="#br0" timeOffset="156">20 0 2228 0,'0'0'300'16,"0"0"-300"-16,0 0-6 16,0 0-61-16,0 0-158 15,0 0-427-15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8:24.77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100 198 1646 0,'0'0'258'15,"0"0"-76"-15,0 0-23 16,0 0 51-16,0 0 73 15,0 0-131-15,-20-21-63 16,20 21-1-16,-3 0-42 16,3 12-7-16,-3 23-7 15,-3 16 22-15,-5 11 34 16,-1 11-76-16,-1 1-2 16,-4-1 17-16,8-10-25 0,3-10 8 15,6-9-10-15,0-15 0 16,0-10-7-16,0-8-65 15,15-11-61-15,27-3-102 16,-2-24-134-16,-4-6-307 0</inkml:trace>
  <inkml:trace contextRef="#ctx0" brushRef="#br0" timeOffset="177">85 0 2145 0,'0'0'291'16,"0"0"-228"-1,0 0 58-15,0 0-73 0,0 0-48 16,0 0-390-16,0 0-321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8:26.89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85 212 1662 0,'0'0'354'16,"0"0"-147"-16,0 0 20 15,0 0 29-15,0 0-137 16,0 0-25-16,0 209 38 15,0-83-80-15,0 13 20 0,0-15-70 16,-9 11-2-16,1-11 39 16,5-18-38-16,0-20 13 15,3-21-14-15,0-24 0 16,0-17 9-16,0-15-9 16,0-9-39-16,0 0 38 15,0-42-23-15,0-26 16 16,0-25-32-16,0-50 40 15,-13-43-24-15,-2-34 4 16,-2 17-23-16,11 47 15 16,1 55 28-16,5 51 0 15,0 7 10-15,0 3 1 16,20 10 38-16,7 20-36 0,13 3-11 16,8 7 19-16,15 0-15 15,8 0 30 1,11 7-36-16,9 2 0 0,8-8 1 15,0 4-1-15,-5-5-76 16,-2 0-244-16,-23 0-399 16,-33 0-1218-16</inkml:trace>
  <inkml:trace contextRef="#ctx0" brushRef="#br0" timeOffset="206">0 658 2246 0,'0'0'359'0,"0"0"-359"16,0 0 0-16,0 0 67 16,229 0-12-16,-121-8-33 15,59-1-22-15,-25 5-177 16,-25 0-400-16</inkml:trace>
  <inkml:trace contextRef="#ctx0" brushRef="#br0" timeOffset="504">1589 0 2457 0,'0'0'324'15,"0"0"-310"-15,0 0-8 16,-255 155 116-16,136-21 37 16,-15 51-18-16,-1 47-107 15,24 10 31-15,39-41 2 16,46-57-48-16,26-53 29 15,0-19-48-15,33 2-27 16,26-5 8-16,72-13-150 0,-14-24-190 16,-8-25-496-16</inkml:trace>
  <inkml:trace contextRef="#ctx0" brushRef="#br0" timeOffset="760">1586 702 2700 0,'0'0'359'16,"0"0"-358"-16,0 0 19 0,0 0 56 16,0 0 47-16,176 207-41 15,-111-136-74-15,6 5 51 16,5-2-59-16,-4-3 0 15,-2-8 14-15,-11-13-14 16,-11-6-55-16,-11-6-132 16,-14-9-342-16,-17-11-255 0</inkml:trace>
  <inkml:trace contextRef="#ctx0" brushRef="#br0" timeOffset="965">2151 797 2205 0,'0'0'381'0,"0"0"-258"0,0 0-109 15,-75 157 208-15,22-78-12 16,-15 11-134-16,-11 3-11 16,-9-4-65-16,3-10 0 15,6-14-18-15,21-6-84 16,21-20-245-16,21-22-392 0</inkml:trace>
  <inkml:trace contextRef="#ctx0" brushRef="#br0" timeOffset="1306">2309 153 2429 0,'0'0'325'0,"0"0"-258"0,0 0-39 16,0 0-4-16,0 0 96 16,0 0 40-16,0 0-61 15,229 174-81-15,-147-89 22 16,0 8 5-16,-5 12-26 0,-4 7 50 15,-14 2-68 1,-21 4 0-16,-24 6 15 0,-14-1-16 16,-36 2 22-1,-33-11-22-15,-13-5-21 0,-6-17 19 16,6-19-77-16,3-14-57 16,25-17-164-16,17-25-497 15</inkml:trace>
  <inkml:trace contextRef="#ctx0" brushRef="#br0" timeOffset="1509">3454 1188 2531 0,'0'0'379'16,"0"0"-313"-16,0 0-20 0,229 0-44 15,-144 0 10-15,0 3-12 16,17 28-87-16,-23 2-209 16,-23-4-649-16</inkml:trace>
  <inkml:trace contextRef="#ctx0" brushRef="#br0" timeOffset="1666">3306 1696 2791 0,'0'0'529'16,"0"0"-529"-16,0 0 0 15,0 0 5-15,322 4-5 0,-174-4-125 16,-9 0-903-16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8:35.50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1189 939 1455 0,'0'0'290'16,"0"0"-169"-16,0 0-7 15,0 0 151-15,0 0-142 16,0 0 27-16,-91-112-73 15,69 102-28-15,-4 3 39 0,6 7-18 16,-3 0-14 0,-4 26-26-16,-2 30-28 0,-10 31 48 15,-1 24-35-15,-2 42-8 16,7 52 7-16,7 44-13 16,13 13 37-16,11-15-38 15,4-31 9-15,0-46 2 16,0-5-11-16,-4-28 0 15,-2-32 0-15,-4-26 6 16,-2-10 25-16,-11-2-30 16,-11 7 0-16,-11-6 52 15,-7-15-38-15,-15-17 27 16,-1-23 9-16,-6-13-3 16,-2 0 49-16,4-13-72 15,2-23-25-15,8 0 37 0,17 1-37 16,19 5-46-16,26 10-143 15,23 9-414-15,19 7-285 0</inkml:trace>
  <inkml:trace contextRef="#ctx0" brushRef="#br0" timeOffset="507">101 4031 1737 0,'0'0'341'16,"0"0"-217"-16,0 0 42 16,0 0 119-16,0 0-95 15,0 0-125-15,0 0-2 16,-8-12-46-16,58 12 62 16,15 12 2-16,17-1-45 15,10-5 40-15,2 0-76 16,-2 1 1-16,-10-6-2 15,-10 6 1-15,-13-2-170 16,-20-1-284-16,-16-2-404 0</inkml:trace>
  <inkml:trace contextRef="#ctx0" brushRef="#br0" timeOffset="1114">1750 3810 2378 0,'0'0'382'16,"0"0"-336"-16,0 0 8 15,0 0 72-15,0 0-25 16,0 0-32-16,0 0-48 0,-88 179 8 15,32-126-23-15,-7-3 0 16,9-8-8-16,-3-13 2 16,9-12 0-16,5-13-1 15,4-4 10-15,5-9 2 16,6-26-11-16,0-10 7 16,13-8 11-16,4-2-18 15,11-4-1-15,0-1 1 16,17 8 0-16,20-1 0 15,8 9 0-15,7 8 0 16,7 7 10-16,3 14-10 16,1 9-6-16,2 6 6 15,-3 8 0-15,-3 25 17 16,-2 12-17-16,-6 7 0 16,2 10 31-16,-4 0-30 0,0 6-1 15,1-6 0-15,-2-3 11 16,4-7 0-16,1-10-11 15,-1-11 0-15,-2-12 0 16,1-10 2-16,-5-9-2 16,-3 0 0-16,-7-28 1 15,-6-9 17-15,-10-14-18 16,-14-9 0-16,-6-5 67 16,-6-3-31-16,-36-1-13 15,-21 4-19-15,-16 10 11 0,-9 10-30 16,-33 5-94-1,22 13-470-15,11 6-2006 0</inkml:trace>
  <inkml:trace contextRef="#ctx0" brushRef="#br0" timeOffset="1862">1897 0 1446 0,'0'0'366'15,"0"0"-290"-15,0 0 36 16,0 0 108-16,0 0-45 16,0 0-36-16,0 0-63 15,210 155-10-15,-159-103 14 16,0 0-60-16,-9-5 3 16,-6 1-12-16,-10-4-10 15,-3-3-2-15,-6-6-57 16,-2-5-173-16,-1-10-259 15,-4-14-761-15</inkml:trace>
  <inkml:trace contextRef="#ctx0" brushRef="#br0" timeOffset="2091">2418 6 1942 0,'0'0'264'15,"0"0"-193"-15,0 0 83 16,0 0 53-16,0 0-27 16,0 0-104-16,-190 136-10 15,98-75 36-15,-13 4-77 16,0 2-17-16,8-2-8 16,18-2-30-16,30 4-73 0,22-17-275 15,21-16-616-15</inkml:trace>
  <inkml:trace contextRef="#ctx0" brushRef="#br0" timeOffset="2814">3934 2072 1731 0,'0'0'292'0,"0"0"-181"16,0 0 19-16,0 0 126 15,0 0-26-15,20-160-117 16,-20 122-17-16,-4-1-27 16,-26 4-16-16,-9 3 40 0,-7 8-76 15,-9 15-4-15,-4 9 20 16,0 9-19-16,0 47 13 16,-7 50-20-16,10 54 7 15,18 43 27-15,11 17-35 16,24-14-6-16,3-46 0 15,0-46 12-15,0-28 5 16,0-15-17-16,6 3 0 16,-2-3 16-16,0-4-15 15,-4-21-2-15,0-15-12 16,0-28-106-16,-17-3-209 16,-6 0-497-16</inkml:trace>
  <inkml:trace contextRef="#ctx0" brushRef="#br0" timeOffset="2985">2942 2545 2097 0,'0'0'340'0,"0"0"-270"16,0 0 33-16,255 0 123 15,-150-8-117-15,12-4-95 16,67-3-14-16,-26 1-273 15,-25-2-663-15</inkml:trace>
  <inkml:trace contextRef="#ctx0" brushRef="#br0" timeOffset="3275">4710 1454 2453 0,'0'0'340'0,"0"0"-307"15,0 0-3-15,0 0 20 16,-164 152 94-16,82 7-56 16,-6 47-34-16,9-2-24 15,20-39 59-15,27-51-43 16,12-31-19-16,6 14-8 0,8 3-19 15,6 5-19-15,0-15-87 16,62-23-183-16,1-22-207 16,-1-25-242-16</inkml:trace>
  <inkml:trace contextRef="#ctx0" brushRef="#br0" timeOffset="3608">4883 2295 2264 0,'0'0'377'16,"0"0"-283"-16,0 0 78 15,-6 192 100-15,6-125-159 0,0 0-69 16,9-10-44 0,30-9 1-16,10-17-19 0,13-15-36 15,4-16-69-15,0-5 35 16,-3-32-20-16,-9-16 53 15,-8-6 34-15,-10-4 21 16,-13 7 34-16,-6 16 38 16,-14 13 58-16,-3 19 25 15,0 8-76-15,0 2-42 16,0 37-20-16,-3 11-5 16,-3 9 33-16,6 2-45 15,0 2-12-15,0-5-5 16,35 5-128-16,1-16-329 15,-7-18-270-15</inkml:trace>
  <inkml:trace contextRef="#ctx0" brushRef="#br0" timeOffset="3870">5531 1706 2429 0,'0'0'278'0,"0"0"-228"16,0 0-13-16,190 115 147 15,-114-39-3-15,-4 21-112 16,-1 13-20-16,-6 3 35 0,-12 10-36 16,-16-3-8-1,-22-2-22-15,-15-1-16 0,-15-1 13 16,-41-8-15-16,-46 22-113 15,11-26-104-15,9-24-728 0</inkml:trace>
  <inkml:trace contextRef="#ctx0" brushRef="#br0" timeOffset="4725">6962 2319 2486 0,'0'0'359'0,"0"0"-321"15,0 0-10-15,0 0 47 16,-176-86 67-16,117 86-69 15,2 27-64-15,6 23-1 16,11 12-8-16,13 11 0 16,18 1-4-16,9 3 4 15,0-10-15-15,20-8-20 16,16-15-32-16,7-17-3 0,5-18-40 16,1-9 9-1,1-28-29-15,-1-30-29 0,-7-18 44 16,-6-19 80-16,-4-35 35 15,-4-46 10-15,-10-45 26 16,-4-8 13-16,-8 35 67 16,-6 51-16-16,0 68 16 15,0 23 20-15,0 17-18 16,4 17 50-16,-1 18-140 16,6 18-11-16,5 79 29 15,-2 65 0-15,-7 51 10 16,-2-4-26-16,-3-39-29 15,0-54 61-15,0-33-62 16,0 4 0-16,6 11 25 0,5-2-25 16,1-16 0-16,4-24-39 15,7-20-33-15,6-27 48 16,7-9-62-16,7-34 23 16,3-24 39-16,1-22-39 15,-9-11 43-15,-2 3 19 16,-10 11 1-16,-9 22 57 15,-7 22 12-15,-7 27-12 16,-3 6 0-16,0 39-50 16,0 22 46-16,6 19-20 15,8 5-33-15,9-3 40 16,13-6-40-16,13-15-4 16,13-20-10-16,9-17-4 0,5-24 12 15,-4 0-40 1,-10-42 26-16,-9-17-2 0,-13-14 22 15,-11-7-5 1,-10 3 5-16,-10 16 23 0,-9 16 56 16,0 27-1-16,0 18 0 15,-3 6-1-15,-13 45-70 16,0 14 28-16,6 14-2 16,10 1-32-16,0-1-2 15,23-8-8-15,69-1-101 16,-7-16-110-16,0-25-592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9:15.98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1242 419 1557 0,'0'0'251'0,"0"0"-181"16,0 0-51-16,0 0 179 15,0 0 20-15,0 0-82 16,63-98-14-16,-63 72-67 15,0 2-8-15,-10 4-7 16,-20 3-21-16,-9 7 45 16,-7 10-64-16,-9 0 1 15,-4 38 11-15,-3 18-12 0,6 20 0 16,13 8 1-16,11 4 8 16,16-3-3-16,16-7-6 15,0-17-4-15,31-17-11 16,20-19-27-16,8-25-49 15,-2 0-1-15,0-34-14 16,-9-10 97-16,-8-6-4 16,-14 9 13-16,-7 8 117 15,-8 13-21-15,-5 17-14 16,-3 3-55-16,0 9-20 16,2 25 24-16,1 9-31 15,10 3-22-15,13 1-118 16,2-14-468-16,-2-19-1288 0</inkml:trace>
  <inkml:trace contextRef="#ctx0" brushRef="#br0" timeOffset="166">1579 668 1916 0,'0'0'313'15,"0"0"-180"-15,0 0-106 16,0 0 122-16,-15 160-12 15,-5-112-106-15,-4 0-31 16,6-14-81-16,7-10-205 16,5-16-258-16</inkml:trace>
  <inkml:trace contextRef="#ctx0" brushRef="#br0" timeOffset="1178">712 63 778 0,'0'0'864'16,"0"0"-779"-16,-190 106 4 16,105 8 116-16,14 59 57 15,21-4-41-15,21-9-111 16,29-26-47-16,3-39-37 15,40 5-15-15,19 3-22 16,23-21 10-16,71-23-196 0,-11-20-305 16,-10-22-1205-16</inkml:trace>
  <inkml:trace contextRef="#ctx0" brushRef="#br0" timeOffset="600">2251 0 2102 0,'0'0'495'15,"0"0"-418"-15,0 0-77 16,0 0 82-16,3 159 74 16,-3-80-58-16,0 4-27 15,0 3-69-15,0-3-2 16,0-10 0-16,4-5 8 15,2-9-1-15,0-12-7 0,-6-18 0 16,0-10 6 0,0-14 0-16,0-5-6 0,3-12 2 15,8-26 10-15,9-12-24 16,9-6-6-16,10 4 13 16,7 0-16-16,2 18 21 15,2 11-9-15,-13 23 8 16,-8 0-5-16,-13 34-11 15,-16 19 17-15,0 12 0 16,-3 6 3-16,-27-4-3 16,-9-5 0-16,-1-15 0 15,-5-14 6-15,2-21 10 16,4-12-16-16,7-10-12 16,15-66-155-16,11 3-471 15,6-1-916-15</inkml:trace>
  <inkml:trace contextRef="#ctx0" brushRef="#br0" timeOffset="847">2667 52 2354 0,'0'0'286'0,"0"0"-190"15,0 0-68-15,0 0 120 16,176-11 46-16,-106 47-95 15,-2 13-58-15,-9 13 4 16,-10 16-45-16,-23 7 9 0,-23 9 1 16,-3 10-4-16,-38 4 6 15,-29-2-12-15,-18-2-57 16,-6-13-12-16,-46-12-197 16,22-22-256-16,10-25-547 0</inkml:trace>
  <inkml:trace contextRef="#ctx0" brushRef="#br0" timeOffset="2427">384 2225 1624 0,'0'0'280'0,"0"0"-227"0,0 0-46 16,0 0 79-16,0 0 37 15,0 0-44-15,-111-153-30 16,72 149-6-16,-1 4 51 16,-2 23-53-16,-1 19 38 15,8 15 15-15,2 3-27 16,10 3-28-16,10-7-13 15,13-9-17-15,0-8 14 16,19-16-23-16,21-14-2 16,10-9-10-16,5-12-41 15,-2-25-41-15,-5-8 13 0,-8-2 66 16,-11 5 7 0,-13 10 16-16,-10 15 55 0,-1 10 29 15,-5 7-35-15,0 7-33 16,0 25 10-16,0 9 35 15,0 6-9-15,3-3-60 16,20-5-1-16,22-22-106 16,-2-11-359-16,-4-6-736 0</inkml:trace>
  <inkml:trace contextRef="#ctx0" brushRef="#br0" timeOffset="2614">791 2072 2038 0,'0'0'385'0,"0"0"-261"0,0 0-105 15,0 0 109-15,0 0 65 16,202 36-138-16,-109-36-55 16,9-5-30-16,25-26-121 15,-27 3-382-15,-24 3-623 0</inkml:trace>
  <inkml:trace contextRef="#ctx0" brushRef="#br0" timeOffset="2820">1046 1842 2022 0,'0'0'373'0,"0"0"-234"0,0 0-117 16,0 0 75-16,0 0-36 15,-30 188-53-15,35-127 23 16,14-7-31-16,7-1-36 16,-3-3-107-16,6-2-204 15,-10-16-5-15,1-11-929 0</inkml:trace>
  <inkml:trace contextRef="#ctx0" brushRef="#br0" timeOffset="3257">1769 1695 1577 0,'0'0'1027'0,"0"0"-879"0,0 0-148 16,0 0 0-16,0 0 69 15,-9 197-18-15,9-128 6 16,0 4-56-16,0-4-1 15,0 1 52-15,0-12-41 16,0-8-10-16,0-14-1 16,0-10 7-16,0-14 2 15,0-10-9-15,0-2 0 16,0-2-6-16,0-29-37 16,12-3-30-16,13-1 46 15,6 2-8-15,3 9 34 0,-2 11-25 16,-2 13 16-16,-1 0-2 15,-6 31 8-15,-10 14-15 16,-6 5 19-16,-7 2 0 16,-3 1 34-16,-31-3-33 15,-1-11 22-15,-4-11 53 16,-1-9-16-16,4-13 4 16,4-6-19-16,9 0-33 15,6-12-12-15,14-14-67 16,3-34-138-16,29 7-356 15,8 1-1058-15</inkml:trace>
  <inkml:trace contextRef="#ctx0" brushRef="#br0" timeOffset="3783">2791 1716 2165 0,'0'0'348'0,"0"0"-348"16,0 0 20-16,0 0 15 15,0 0 64-15,0 0-81 16,0 0-7-16,3 54 24 16,0-45 53-16,-3-5 36 0,0-4-76 15,0 3 7 1,0-3 35-16,0 0-51 0,0 0 0 15,0 0 0-15,3 0-14 16,-3 0 33-16,5 0-49 16,-5 0-7-16,3 0 20 15,-3 0-22-15,0 0 0 16,0 0 0-16,0 0 0 16,-17 12 12-16,-13 12-12 15,-2 2 0-15,-4 3 6 16,1 3-6-16,1 4-17 15,1-1 16-15,4 4 2 16,6-7 20-16,3 1-21 16,11-8-13-16,9-3 2 15,0-4 12-15,3-1-2 0,26-2-10 16,11-5 11-16,2 7 5 16,4 3-5-16,-4 0 0 15,-5 4 13-15,-8 6-13 16,-7-4-8-16,-2-2 2 15,0-3-82-15,13-21-126 16,-7 0-323-16,-3-24-254 0</inkml:trace>
  <inkml:trace contextRef="#ctx0" brushRef="#br0" timeOffset="4094">3479 1576 2263 0,'0'0'338'15,"0"0"-286"-15,0 0-38 16,0 0 10-16,-109 194 68 16,66-131 2-16,-2 0-24 15,5-9-58-15,12-3 50 16,5-14 5-16,12-7-42 15,11-7 14-15,0-11-39 16,17-6 0-16,25-6 32 16,15 0-25-16,5 0-1 0,6 0-6 15,-6-6-23-15,-5 2-32 16,-6-3-273-16,-14 6-354 16,-18-6-566-16</inkml:trace>
  <inkml:trace contextRef="#ctx0" brushRef="#br0" timeOffset="4274">3604 1862 2074 0,'0'0'350'0,"0"0"-243"16,-20 185 67-16,9-99 35 15,5-3-86-15,6-6-85 16,0-9-38-16,0-16 0 15,26-22-167-15,3-18-289 0,-2-12-557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8:41.10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17 1205 1840 0,'0'0'360'0,"0"0"-306"16,0 0-28-16,0 0 40 15,0 0 51-15,0 0 1 0,212 71-75 16,-118-60-20-16,14 1-23 16,5 0-1-16,20 7-17 15,-25-3-286-15,-26-1-579 0</inkml:trace>
  <inkml:trace contextRef="#ctx0" brushRef="#br0" timeOffset="207">0 1614 2453 0,'0'0'443'0,"0"0"-443"0,0 0 0 16,0 0 31-16,167 18 50 16,-73-16-45-16,18 2-36 15,59-2-78-15,-29 4-194 16,-23-1-1075-16</inkml:trace>
  <inkml:trace contextRef="#ctx0" brushRef="#br0" timeOffset="1750">3048 25 1698 0,'0'0'285'16,"0"0"-177"-16,0 0-30 16,0 0 172-16,-181-38-132 15,119 42-71-15,0 37 4 16,2 24-42-16,6 26 27 16,1 47 2-16,1 54-23 15,6 52 48-15,10 22-50 16,13-7 14-16,9-17 39 15,8-30-60-15,3-9 4 16,3-2-10-16,0-4 2 0,0-9 26 16,3-9-28-1,11-10 0-15,-5-27 42 0,-3-28-41 16,-6-20 8-16,0-6-9 16,-15 17 0-16,-21 7 15 15,-18 9-15-15,-14-16 0 16,-8-16 24-16,-12-22-23 15,-6-10-1-15,-11-19 0 16,-3-12 1-16,4-8 11 16,2-8-12-16,14-8 0 15,21-2 5-15,21 0-4 16,21 0 22-16,18 0-18 16,7 0 2-16,0 0-14 0,26 0 1 15,20 0-6 1,10 5 11-16,9 14 2 0,7 10-2 15,1 15 1-15,1 21 0 16,2 17 16-16,-5 18 1 16,2 38-16-16,9 45 28 15,-4 45-14-15,-5 22 43 16,-17 9-19-16,-18 1-3 16,-15-13 31-16,-13 9-49 15,-7 10 5-15,-3-2-11 16,0 4 7-16,-6 2 40 15,-17-2-50-15,-4 2 6 16,-2 1 34-16,0-3-48 0,2-3 15 16,4-5 7-1,8-6-16-15,15-16 58 0,0-26-65 16,18-43 1-16,22-56 24 16,10-30-25-16,15-21-27 15,102 6-75-15,-10-15-199 16,10-20-914-16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9:04.83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0 325 1629 0,'0'0'258'16,"0"0"-214"-16,0 0-7 15,0 0 184-15,0 0-104 16,0 0-40-16,182 0 3 15,-152 38-7-15,-1 10 33 16,-9 8-36-16,-7 5-36 0,-6 4 36 16,-7 0-34-1,0 0 9-15,-11-6-21 0,-18-7-18 16,-3-8 37-16,-4-12-43 16,2-7 0-16,5-13 18 15,7-12-7-15,5 0-4 16,8-15-4-16,9-20-3 15,0-17-10-15,29-9-140 16,22-6 8-16,16-1-18 16,5 0-75-16,-1 7 55 15,2 10 78-15,-11 10 87 16,-13 11 15-16,-10 7 6 16,-13 7 105-16,-12 12 87 15,-11 4 5-15,-3 0 28 16,0 4-25-16,-26 29-110 0,-14 13 6 15,-2 13-53 1,-1 12-5-16,7 1 7 0,10-5-44 16,12-2 33-16,14-5-40 15,0-10 0-15,11-6-4 16,32-10 4-16,16-9-28 16,41-16-139-16,-7-3-304 15,-11-6-293-15</inkml:trace>
  <inkml:trace contextRef="#ctx0" brushRef="#br0" timeOffset="397">2120 107 2036 0,'0'0'563'16,"0"0"-459"-16,0 0 11 15,0 0 139-15,0 0-79 16,0 0-73-16,-199 130-60 16,108-77-17-16,-8 1 53 15,3-2-72-15,16-5 11 0,13-5-14 16,24-7 7-1,21-6 2-15,19-3-12 0,3-2 0 16,16 6 6-16,27-1-5 16,8 0-1-16,16 7 0 15,2 2 9-15,5 0 7 16,-1 4-16-16,1 1 0 16,-1 5-11-16,-1-1 11 15,-3 1-58-15,23 10-176 16,-18-13-432-16,-4-12-925 0</inkml:trace>
  <inkml:trace contextRef="#ctx0" brushRef="#br0" timeOffset="769">3237 139 2522 0,'0'0'545'16,"0"0"-450"-16,0 0 7 16,-226 0 80-16,144 39-59 15,0 14 12-15,14 14-114 16,12 16 9-16,24 11 17 16,21 12-46-16,11 9-1 15,30 6 0-15,31-3 0 16,26-7-12-16,18-13-24 15,18-21-9-15,12-30 18 16,1-30-27-16,0-17 30 16,-19-47 12-16,-19-56 12 0,-29-57 35 15,-53-48-28-15,-16-12 29 16,-42 32 23-16,-20 56-52 16,13 56 44-16,-10 23-51 15,-49 9-70-15,9 12-124 16,-3 10-1108-16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9:06.81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702 84 1659 0,'0'0'288'0,"0"0"-157"0,0 0 36 16,0 0 63-16,0 0-20 15,0 0-87-15,-181-77-18 16,142 77 28-16,-7 0-73 16,-6 0 12-16,-4 25-14 15,-6 15-29-15,3 17 54 16,4 14-57-16,5 11-25 16,10 10 75-16,12 7-56 15,8 5 1-15,14-5-5 16,6 3-14-16,0-7 37 15,19 0-39-15,16-7 0 16,19-3 4-16,11-1-4 16,14-13-1-16,15-8 1 0,11-11 0 15,13-17-13-15,10-18-5 16,5-17-11-16,3 0 13 16,-6-35-13-16,-11-18-7 15,-22-18 23-15,-21-14 13 16,-21-21 7-16,-22-33 2 15,-24 6-9-15,-9-8 63 16,-32 3-27-16,-33 28 0 16,-20 4-4-16,-11 24-31 15,-1 26 28-15,1 31-29 16,2 25-140-16,21 22-401 16,28 8-1820-16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9:08.21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573 164 1377 0,'0'0'340'16,"0"0"-144"-16,0 0-48 15,0 0 9-15,0 0-71 16,-184 26-41-16,129 26 72 15,-7 17-6-15,0 20-15 16,3 17 20-16,6 9-58 0,10-3 0 16,11-3-10-16,15-15-28 15,17-12 36-15,0-13-56 16,14-15 0-16,26-14 5 16,11-11-5-1,15-20-2-15,13-9-25 0,9-9-9 16,7-34 26-16,-1-26-13 15,-5-15 23-15,-11-42 1 16,-18-38 0-16,-21 5 24 16,-22 9 27-16,-17 23-9 15,0 38 30-15,-17 5-72 16,-6 10-1-16,4 35 0 0,2 37-77 16,17 35-239-1,0 28-291-15,9 0-356 0</inkml:trace>
  <inkml:trace contextRef="#ctx0" brushRef="#br0" timeOffset="301">2007 242 2032 0,'0'0'513'0,"0"0"-464"16,0 0 82-16,-187 55 59 0,93-11-85 16,-5 6-10-16,8 5-83 15,12 2 21-15,13 5-7 16,24 0-25-16,19 0 33 16,23-3-34-16,0-1 0 15,32-2 8-15,24 1-8 16,13-4-7-16,7-3-29 15,6 0-59-15,15 23-45 16,-21-10-244-16,-20-14-427 0</inkml:trace>
  <inkml:trace contextRef="#ctx0" brushRef="#br0" timeOffset="508">1270 1316 2111 0,'0'0'346'0,"0"0"-227"15,0 0-18-15,0 0 72 16,0 0 14-16,178 97-145 16,-116-71-41-16,38 11-1 15,-10-5-260-15,-13-9-479 0</inkml:trace>
  <inkml:trace contextRef="#ctx0" brushRef="#br0" timeOffset="968">2499 774 2271 0,'0'0'349'15,"0"0"-248"-15,0 0-32 16,0 0 133-16,0 0-77 16,0 0-21-16,182 97-104 15,-162-43 7-15,-13 1 13 16,-7 4-13-16,-4 4-14 16,-28-9-11-16,-8-2-38 15,7-14 41-15,10-11-61 0,8-16-14 16,10-11 12-16,5 0 25 15,5-27-70-15,30-20-11 16,18-9-13-16,12-8 39 16,14-4-6-16,6 3 54 15,-7 6 60-15,-11 6 31 16,-16 10 113-16,-22 9 62 16,-12 16 49-16,-17 18-6 15,0 0-162-15,-12 21-21 16,-28 27 5-16,-10 8-21 15,-2 9 13-15,7 2-42 16,11-4 0-16,18-5-6 16,16-5-15-16,0-7-1 15,30-7-68-15,64 0-85 16,-6-13-171-16,2-10-518 0</inkml:trace>
  <inkml:trace contextRef="#ctx0" brushRef="#br0" timeOffset="1292">4282 389 1787 0,'0'0'666'0,"0"0"-520"0,0 0-58 16,0 0 214-1,0 0-127-15,-193 156-105 0,108-91 5 16,0 4-47-16,3 2-5 16,16-6-10-16,18-5-13 15,22-8 22-15,21-5-22 16,5-3 0-16,20-5 11 16,27 0-11-16,8-7 0 15,7-4 0-15,3-3-12 16,-2-2 1-16,-7 0-149 15,3 13-181-15,-16-4-394 16,-15-5-1220-16</inkml:trace>
  <inkml:trace contextRef="#ctx0" brushRef="#br0" timeOffset="1496">3686 1348 1156 0,'0'0'1141'16,"0"0"-1002"-16,0 0-32 15,0 0 93-15,0 0 9 16,0 0-136-16,190 91-73 16,-85-60-63-16,-17-7-235 15,-9-4-482-15</inkml:trace>
  <inkml:trace contextRef="#ctx0" brushRef="#br0" timeOffset="1781">5074 1007 2094 0,'0'0'350'0,"0"0"-241"15,79-188-19-15,-47 100 212 16,2 2-91-16,-6 18-84 16,-5 14-16-16,-6 23-45 15,-6 21 24-15,-5 10-45 0,-6 39-18 16,0 34 76 0,0 18-56-16,-6 19-23 0,-17 2 6 15,0-1-30 1,-1-1-44-16,-11 35-100 0,9-28-184 15,-1-16-663-15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9:12.32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668 826 1192 0,'0'0'628'0,"0"0"-540"16,0 0-37-16,0 0-15 16,0 0 157-16,0 0-28 15,-130-80-63-15,107 74-1 16,-4 6-22-16,4 0 10 0,-6 0 23 16,3 0-67-16,-4 12-3 15,4 22-8-15,3 9-14 16,3 19 51-16,7 11-69 15,10 17 28-15,3 2 27 16,0 6-57-16,3 6 13 16,16 2-8-16,12-3 1 15,-2 0 18-15,0-9-24 16,1-8 0-16,-4-10 12 16,-10-11-11-16,-6-11-1 15,-10-13 2-15,0-6 4 16,-16-6 40-16,-20-9-45 0,-10-4 20 15,-10-10 52-15,-3-6-46 16,-3 0 1-16,-1-6-7 16,12-14-12-16,5-1 35 15,13-2-44-15,13 6-33 16,17 9-12-16,9 8-186 16,34 0-387-16,2 0-269 15</inkml:trace>
  <inkml:trace contextRef="#ctx0" brushRef="#br0" timeOffset="412">952 2320 2058 0,'0'0'629'16,"0"0"-495"-16,0 0-89 16,0 0 158-16,0 0-30 15,0 0-73-15,-190 88-63 16,165-46-28-16,2 7 50 16,9 2-44-16,8 2-14 15,6-1 25-15,0 2-26 16,17-10-2-16,15-6-17 15,10-11-38-15,5-10 39 16,8-17-30-16,-2 0 39 0,-4-14 8 16,-7-25 1-16,-8-10 0 15,-19-14 9-15,-11-4 20 16,-4-1 53 0,-7 6-54-16,-25 6-27 0,-5 9 37 15,-2 15-38-15,-4 5-108 16,15 12-235-16,8 7-1017 0</inkml:trace>
  <inkml:trace contextRef="#ctx0" brushRef="#br0" timeOffset="1375">626 145 1491 0,'0'0'355'0,"0"0"-133"16,0 0 11-16,0 0 14 16,0 0-24-16,0 0-133 15,0 0-20-15,71-105 24 16,-28 92-40-16,7 5-2 15,-5 5-11-15,-2 3-34 16,-7 0 40-16,-10 20-41 16,-9 10-6-16,-14 11 31 15,-3 6-14-15,-3 6-10 0,-28 0-7 16,3-5-2-16,-3-8-13 16,8-11-23-16,7-7-13 15,7-14 18-15,6-8-6 16,3 0 33-16,0-11-85 15,19-27 1-15,18-12 26 16,14-4-48-16,9-2 5 16,5 6 29-16,-3 7 26 15,-6 4 51-15,-13 9 2 16,-11 10 16-16,-12 8 115 16,-14 9 29-16,-6 3 38 15,0 0-31-15,-23 9-66 16,-17 21-20-16,-8 8-57 0,-1 9 11 15,7 2 47-15,11 3-70 16,16-6 8-16,11-1-21 16,4-4 12-16,0-6-16 15,33-9 4-15,13-5-83 16,19-6 10-16,47-11-197 16,-12 1-395-16,-10-5-1625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9:47.11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86 9 1669 0,'0'0'381'16,"0"0"-295"-16,0 0-8 16,0 0 169-16,0 0-116 0,0 0-55 15,29-8-4 1,0 8-13-16,5 0 52 0,5 0-93 16,4 0-17-16,-1 0 17 15,1 0-18-15,5 32-165 16,-8-2-223-16,-14-1-279 0</inkml:trace>
  <inkml:trace contextRef="#ctx0" brushRef="#br0" timeOffset="202">0 331 2183 0,'0'0'499'0,"0"0"-406"0,0 0 8 16,0 0 40-16,0 0-68 15,0 0-52-15,206 13-21 16,-93 6-214-16,-2-7-569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9:51.48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298 300 1352 0,'0'0'328'0,"0"0"-138"16,0 0-46-16,0 0 57 15,0 0-17-15,0 0-92 16,0-17-15-16,0 17-35 16,0 26 28-16,0 7 32 15,-3 10-87-15,-1 11 36 16,1 2 18-16,-1 6-27 15,4-3-6-15,0 0-14 16,0-5-22-16,0-11 34 16,4-8-34-16,16-11 0 15,6-12-1-15,6-12 2 0,7 0-11 16,1-15-20-16,2-21 30 16,-5-10-17-16,-5-2 16 15,-2-2 1-15,-10 4-1 16,-3 6 2-16,-5 15 30 15,-9 3-31-15,0 16 28 16,-3 6 26-16,0 0-54 16,0 17 1-16,0 17-1 15,0 8 6-15,0 1 19 16,0 2-25-16,-3-6 0 16,3-5-20-16,0-7 20 0,0-4-76 15,0-2-127 1,7-9-337-16,9-9-273 0</inkml:trace>
  <inkml:trace contextRef="#ctx0" brushRef="#br0" timeOffset="448">770 76 217 0,'0'0'1496'0,"0"0"-1243"16,0 0-139-16,0 0 41 0,0 0 12 16,0 0-102-16,170-70 10 15,-138 70-69-15,-9 5 22 16,-7 17 24-16,-13 4-10 16,-3 3-8-16,0-2-28 15,-16-1 0-15,-10-2 25 16,0-3-31-16,3-9 0 15,7-4 5-15,6-2-5 16,6-3 0-16,4-3 0 16,0 0 6-16,0 3-12 15,0 6-5-15,24 0-4 16,2 8 3-16,6 1 2 16,1 9 1-16,-1 0 5 15,-1 2 4-15,-12-2 3 16,-7 1 4-16,-12-4-7 15,0-1 0-15,-12-6 0 16,-24-1 33-16,-10-7-21 0,-2-4 23 16,1-5-15-16,4 4-20 15,1 8-34-15,13-1-165 16,6 0-455-16</inkml:trace>
  <inkml:trace contextRef="#ctx0" brushRef="#br0" timeOffset="799">0 1129 1570 0,'0'0'289'0,"0"0"-187"16,0 0-7-16,0 0 119 15,0 0-40-15,0 0-53 16,0 0 33-16,216 0-83 16,-148 0 24-16,14 0 9 15,8 0-53-15,7 0-9 0,15 0-6 16,-1 0-35-16,0 0 9 15,-12-6-10-15,-17 6-75 16,-20 0-123 0,-27 0-157-16,-19 17-220 0,-16-3-1086 0</inkml:trace>
  <inkml:trace contextRef="#ctx0" brushRef="#br0" timeOffset="1333">386 1379 1763 0,'0'0'342'16,"0"0"-252"-16,0 0-7 0,0 0 83 16,0 0-77-1,0 0-31-15,0 0-58 0,107 0 8 16,-64 6 32-16,-7 6-12 15,1 2-5-15,-11 6-15 16,-3 1-7-16,-10 3 15 16,-7 0-16-16,-6-4 0 15,0 4 36-15,0-7-35 16,-9-3 5-16,-11-1 21 16,4-4-2-16,2-6 59 15,5 0-68-15,6-3-14 16,3 0 16-16,0 0-18 15,0 6-27-15,12 2 16 0,15 5 0 16,8 7-3-16,2 0-20 16,2 7 34-16,-2-1 12 15,-5 4-12-15,-10-2-9 16,-8 3-1-16,-14-8 10 16,0 1 42-16,-6-3-41 15,-31-7 24-15,-2-1 44 16,-10-7-12-16,-7-4-3 15,0-2-18-15,-2 0-14 16,-1 0 47-16,6 0-61 16,7 0-2-16,14-2 0 15,8-2-6-15,12 4-13 0,12 0-104 16,6 0-218-16,17 0-423 16</inkml:trace>
  <inkml:trace contextRef="#ctx0" brushRef="#br0" timeOffset="1684">1702 1098 1698 0,'0'0'401'0,"0"0"-180"16,0 0-22-16,0 0 27 16,0 0-29-16,0 0-104 15,0 0-57-15,190-55 21 16,-131 52-57-16,1 3 0 15,0 0 13-15,3 0-13 16,-7 0-55-16,-3 3-134 16,-1 12-112-16,-16-2-185 15,-10-5-250-15</inkml:trace>
  <inkml:trace contextRef="#ctx0" brushRef="#br0" timeOffset="1885">2046 719 1765 0,'0'0'345'0,"0"0"-218"16,0 0 49-16,0 0 59 16,0 161-92-16,0-92-59 15,0 1-41-15,7 0-43 16,-7 29-22-16,0-23-194 15,0-11-489-15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19:17.12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425 805 1661 0,'0'0'368'16,"0"0"-302"-16,0 0-17 15,0 0 202-15,0 0-68 16,0 0-67-16,0 0-37 16,13 82 21-16,-13-37 35 15,0-1-94-15,-3 5-23 0,-7-2 45 16,7-2-39-1,3-3-4-15,0-11-11 0,3-4-3 16,24-9 10-16,8-9-16 16,8-9-36-16,2 0 23 15,5-12-56-15,2-18-13 16,-7-8-10-16,2-6 7 16,-12-5 84-16,-1-5-34 15,-11 7 35-15,-7 9 36 16,-10 11 66-16,-6 9 23 15,0 9-12-15,0 9-28 16,0 0 17-16,0 18-86 16,-3 20-7-16,-3 6 14 0,2 3-16 15,4 0 10 1,0-2-16-16,0-8-1 0,0-3 23 16,10-11-23-16,-4-6-11 15,2-1-10-15,-2-11-45 16,-3 1-26-1,14-6-169-15,-5 0-397 0,2-3-681 0</inkml:trace>
  <inkml:trace contextRef="#ctx0" brushRef="#br0" timeOffset="1832">1122 100 1513 0,'0'0'284'16,"0"0"-186"-16,0 0 11 16,0 0 88-16,0 0-26 15,0 0-77-15,0 0-30 16,-9-48 40-16,15 40-30 16,10-1-15-16,1-2-4 15,6 2-19-15,0 3 26 16,6 3-45-16,4 0 1 15,0 3 6-15,-4 0-6 16,-3 0-17-16,-6 9 14 0,-10 12-15 16,-10 2 46-16,0 7-30 15,-24 4-1-15,-14 8 24 16,-9-3-30-16,2-4-7 16,2-3-2-16,11-8 1 15,9-8 16-15,7-6-17 16,10-3 0-16,6-7 11 15,0 2-10-15,0-2 8 16,0 0 8-16,15 2-11 16,8 5 60-16,10-4-66 15,3 3 0-15,4-3 19 16,2-1-19-16,1 4 0 16,12 11-89-16,-13-5-212 15,-5 7-447-15</inkml:trace>
  <inkml:trace contextRef="#ctx0" brushRef="#br0" timeOffset="2091">1515 831 1861 0,'0'0'265'0,"0"0"-145"16,0 0 123-16,0 0-8 15,0 0-120-15,213 11-88 16,-148-11-18-16,0 0-9 0,-8 0-39 16,-9 10-140-16,-14 5-288 15,-15-4-72-15</inkml:trace>
  <inkml:trace contextRef="#ctx0" brushRef="#br0" timeOffset="2298">1798 582 1737 0,'0'0'324'16,"0"0"-107"-16,0 0 45 15,-8 181-28-15,5-116-44 0,0 0-59 16,3-3-111-16,-3-7-12 16,3-1-8-16,0 15-91 15,0-14-187-15,-3-11-509 0</inkml:trace>
  <inkml:trace contextRef="#ctx0" brushRef="#br0" timeOffset="2689">2864 318 1795 0,'0'0'321'15,"0"0"-153"-15,0 0 19 16,0 0 58-16,0 0 8 16,0 0-141-16,0 0-15 15,-105 149-79-15,50-96 11 16,-4-1 2-16,10-2-30 16,13-8 9-16,10-8-10 15,13-9 1-15,13-11 9 16,0-5-10-16,6-7 0 15,27-2-6-15,10 0 12 0,2 0-4 16,8 0-2-16,-4 0 0 16,-1 0-2-16,3 0-98 15,-9 0-62-15,1 0-126 16,-12 6-321-16,-11 0-337 0</inkml:trace>
  <inkml:trace contextRef="#ctx0" brushRef="#br0" timeOffset="2899">2900 492 1741 0,'0'0'530'0,"0"0"-440"16,0 0 74 0,0 0 102-16,0 0-50 0,0 157-59 15,0-96-103-15,0 4 0 16,0-6-39-16,0-3-15 15,0-1-23-15,0 18-216 16,0-10-470-16,0-11-402 0</inkml:trace>
  <inkml:trace contextRef="#ctx0" brushRef="#br0" timeOffset="3141">2530 1238 1033 0,'0'0'994'0,"0"0"-818"16,0 0 21-16,0 0 143 16,0 0-74-16,0 0-157 15,217 0-52-15,-149 0-42 16,0-3-14-16,-2 3-1 15,-4 0-57-15,20 11-142 16,-14 17-45-16,-14-5-544 0</inkml:trace>
  <inkml:trace contextRef="#ctx0" brushRef="#br0" timeOffset="3634">2844 1568 62 0,'0'0'1839'16,"0"0"-1498"-16,0 0-55 16,0 0 27-16,0 0-77 15,0 0-82-15,0 0-116 16,-39 0-16-16,49 0-10 16,16 0-12-16,7 6 28 15,7 2-28-15,5 7-6 16,4 1-10-16,0 1 16 15,4 4-6-15,-5 2-6 16,-11 0 12-16,-14 1 15 16,-17-4-15-16,-6 1 0 15,-20 3 36-15,-23-4-36 0,-8 5 7 16,-5-8 10-16,4 0-17 16,6-5 39-16,13 1-39 15,10-5 0-15,14 1-2 16,5 1 2-16,4 6-10 15,0 1-14-15,13 6 24 16,13 5-9-16,4 1 9 16,2 3 0-16,2 1 6 15,-8-3-5-15,-7-1 4 16,-13-6-3-16,-6-2-2 16,-6-3 48-16,-33-3-39 15,-17-4-9-15,-16-7 10 0,-7-4-10 16,2 0-9-1,4-9-82-15,11-38-122 0,19 2-367 16,20-5-565-16</inkml:trace>
  <inkml:trace contextRef="#ctx0" brushRef="#br0" timeOffset="4054">3486 863 2102 0,'0'0'376'0,"0"0"-306"16,0 0 146-16,0 0 44 16,0 0-129-16,0 0-75 15,46 192-55-15,-29-147 34 16,5-5-35-16,4-7-63 15,0-6 22-15,4-16-111 16,2-11-17-16,2 0 15 16,-2-29 7-16,-2-16 75 15,-1-9 1-15,-6 2 71 16,-10 3 23-16,-4 10 97 16,-4 13 70-16,-5 16 42 15,0 10-99-15,0 18-40 16,-11 27-39-16,2 16 19 15,2 4 14-15,7 6-54 0,0-3-11 16,0-6-22-16,10-12 14 16,10-9-32-16,0-18-109 15,3-13-80-15,-4-10-259 16,-2 0-310-16</inkml:trace>
  <inkml:trace contextRef="#ctx0" brushRef="#br0" timeOffset="4304">3991 345 2129 0,'0'0'522'16,"0"0"-431"-16,0 0 67 15,0 0 62-15,173 110-49 16,-105-41-58-16,-3 20-56 15,2 14 59-15,-12 12-50 16,-10 6-29-16,-11 2 28 16,-11-2-65-16,-20-6-48 15,-23 32-57-15,-32-29-204 16,-10-20-625-16</inkml:trace>
  <inkml:trace contextRef="#ctx0" brushRef="#br0" timeOffset="5047">340 180 1696 0,'0'0'289'0,"0"0"-170"16,-134 205 54-16,69-36 105 15,2 52-57-15,13 14-31 16,28-39-142-16,22-53-38 16,0-54-10-16,59 25-33 15,6-15-255-15,8-9-491 0</inkml:trace>
  <inkml:trace contextRef="#ctx0" brushRef="#br0" timeOffset="6691">5159 831 1482 0,'0'0'349'0,"0"0"-218"15,0 0 9-15,0 0 2 16,0 0 51-16,0 0-40 16,-131-65-100-16,91 68-23 15,1 30 36-15,1 13-36 0,2 7 46 16,10 10-75-16,6-2 16 15,12-3-1-15,8-6-16 16,0-8 0-16,5-14-35 16,24-11-32-16,7-15 9 15,7-4-90-15,2-13 15 16,7-30-38-16,-2-13-12 16,-1-15 91-16,-4-12 36 15,-8-7 55-15,-8-8 1 16,-7-9 15-16,-5-1 62 15,-6 0 64-15,-8 7-18 16,0 15 40-16,-3 24 3 16,0 27-25-16,0 26 35 0,0 9-106 15,0 35-34 1,0 32 33-16,0 25-30 0,0 15 33 16,0 6-72-16,0-5 6 15,0-5 47-15,0-10-53 16,0-7-1-16,0-11 0 15,9-16-10-15,8-13 3 16,5-16-76-16,1-18-6 16,7-12 46-16,2 0-37 15,2-40 9-15,-2-12 14 16,-2-7 44-16,-7-2-10 16,-3 4 24-16,-11 18 0 15,-2 19 85-15,-7 20-8 16,0 0-27-16,0 36-16 15,-10 17-3-15,1 8 26 0,9 1-57 16,0-5 0-16,0-7 20 16,19-12-20-16,13-11-18 15,11-16-2-15,2-11-31 16,-2 0 41-16,-7-27-74 16,-2-13 53-16,-9-13 31 15,-8-1 0-15,-5 4 35 16,-4 9 35-16,-8 15 15 15,0 17 49-15,0 9-65 16,0 9-35-16,-11 28-10 0,5 11-14 16,3 3 14-1,3-3-24-15,0 0-29 0,32 8-100 16,4-11-451-16,7-13-231 16</inkml:trace>
  <inkml:trace contextRef="#ctx0" brushRef="#br0" timeOffset="6884">6603 993 2256 0,'0'0'478'0,"0"0"-438"16,0 0 2-16,0 0-35 0,235-11-7 15,-162 11-525 1,-18 11-456-16</inkml:trace>
  <inkml:trace contextRef="#ctx0" brushRef="#br0" timeOffset="7028">6659 1379 2326 0,'0'0'487'0,"0"0"-391"16,0 0 6-16,0 0-102 16,241 0-305-16,-152 0-2206 0</inkml:trace>
  <inkml:trace contextRef="#ctx0" brushRef="#br0" timeOffset="47004">3628 2820 1413 0,'0'0'324'16,"0"0"-174"-16,0 0 13 15,0 0 34-15,0 0-24 16,0 0-28-16,35-101-101 15,-8 93-21-15,2-1 47 16,3 3-35-16,1 4-8 16,-4 2-17-16,-2 0-3 15,-4 0 41-15,-6 2-46 16,-11 19 20-16,-6 9 42 16,0 7-40-16,-17 8-1 15,-22 5-1-15,-10 2-8 0,-4 0 22 16,7-6-26-1,7-8-10-15,13-5 25 0,6-5-11 16,11-13-5-16,6 1 11 16,3-5-19-16,0-1 28 15,26-2-20-15,16-5-9 16,10-3 9-16,13 0-7 16,5 0 13-16,-4 0-15 15,-1-5 1-15,-9-5-7 16,-13 8-14-16,-12 2-93 15,-14 0-125-15,-11 23-140 16,-6-2-191-16</inkml:trace>
  <inkml:trace contextRef="#ctx0" brushRef="#br0" timeOffset="47286">3427 3547 1729 0,'0'0'382'15,"0"0"-270"-15,0 0 50 16,0 0 34-16,0 0-5 16,0 0-112-16,0 0-12 15,176 15 21-15,-103-15-56 16,2-9-3-16,4 3-29 0,0 3 1 15,-8 3-17-15,-4 0-102 16,-16 0-154-16,-14 33-198 16,-14-2-8-16,-17-3-1170 0</inkml:trace>
  <inkml:trace contextRef="#ctx0" brushRef="#br0" timeOffset="47801">3620 3899 1104 0,'0'0'885'0,"0"0"-709"15,0 0-53-15,0 0 98 0,0 0-7 16,0 0-169-16,0 0-44 16,-29 9 5-16,61-3-5 15,8-1-1-15,5 4 1 16,5 0 5-16,-4 3 0 15,-1 3-6-15,-5-2 0 16,-7 9 19-16,-13-1-18 16,-8 1 14-16,-12 5-5 15,0-1 1-15,-9-2 18 16,-21 3-28-16,1-6 19 16,-2-1 17-16,6-5-26 15,5-4 31-15,8 0-42 16,4-5 0-16,8-2-1 0,0 4 1 15,0 2-1 1,17 2-9-16,9 2-4 0,7 5-10 16,-1-2 11-16,1 4 13 15,-4-4 12-15,-9 3-6 16,-3 2-6-16,-11-5 13 16,-6 1-12-16,0-1 61 15,-12 2-61-15,-25 1 14 16,-8-3 29-16,-12 0-42 15,0 2 8-15,-3-7-10 16,7-4 0-16,8-5 6 16,8 0-6-16,15-3-91 15,22 0-125-15,0-20-450 16,0-7-1272-16</inkml:trace>
  <inkml:trace contextRef="#ctx0" brushRef="#br0" timeOffset="48264">4484 3210 1891 0,'0'0'302'16,"0"0"-235"-16,0 0-5 15,0 0 137-15,0 0-37 0,0 0-65 16,59 161-96-16,-48-115 8 16,-2 2-9-16,2-4 9 15,1-2-19-15,8-10-12 16,2-12-56-16,4-9-11 16,8-11-72-16,2 0 6 15,-1-31-15-15,2-9 53 16,-1-12 78-16,-7 0 11 15,-6 2 28-15,-4 9 89 16,-8 14 52-16,-5 10 72 16,-6 17-14-16,0 0-95 15,0 11 3-15,0 26-35 16,-6 9-20-16,-5 7 26 0,5-3-46 16,3 0-4-1,3-6-13-15,0-10-14 0,0-3 19 16,0-10-20-16,6-11-18 15,8-3-54-15,3-7-164 16,-5 0-124-16,2-7-269 0</inkml:trace>
  <inkml:trace contextRef="#ctx0" brushRef="#br0" timeOffset="48591">5078 2719 1709 0,'0'0'231'0,"0"0"-163"0,0 0 70 16,0 0 48-16,0 0-44 16,210-65-76-16,-172 65-28 15,-5 7 32-15,-16 20-22 16,-17 4 12-16,0 8 11 15,-23 4-18-15,-27 5 2 16,-2 0-28-16,-1-5 12 16,14-4 10-16,16-13-48 15,20-5 5-15,3-9-6 16,22-4-38-16,29-4-27 16,34-4-157-16,-14 0-253 0,-3 0-276 15</inkml:trace>
  <inkml:trace contextRef="#ctx0" brushRef="#br0" timeOffset="49175">5515 2650 1639 0,'0'0'332'16,"0"0"-208"-16,0 0 4 15,0 0 169-15,0 0-120 16,0 0-13-16,133 220-37 16,-99-126-28-16,0 16 43 15,-5 10-62-15,-6 10-22 16,-4 8 42-16,-2 1-49 15,-14-3 15-15,-3-7-30 16,-3-5-35-16,-33-10-1 16,-10-5-2-16,-9-8-97 0,-34 20-66 15,11-24-370 1,-1-20-534-16</inkml:trace>
  <inkml:trace contextRef="#ctx0" brushRef="#br0" timeOffset="50046">543 2650 1382 0,'0'0'322'0,"0"0"-195"0,0 0-18 15,0 0 71-15,-141 232 37 16,67-57-61-16,-2 47-41 15,19 11 5-15,25-38-39 16,32-51-12-16,0-52-19 16,32-10-50-16,73 53-33 15,-3-17-196-15,6-8-457 0</inkml:trace>
  <inkml:trace contextRef="#ctx0" brushRef="#br0" timeOffset="51158">6299 2682 1114 0,'0'0'397'16,"0"0"-184"-16,0 0-51 15,0 0 81-15,0 0-104 16,0 0-28-16,0 12 62 16,0 41-36-16,0 14-26 15,0 19-36-15,-8 16 4 16,-4 17 30-16,-4 5-83 16,2 5 25-16,2-8-17 0,1-8-28 15,2-21 23 1,1-12-19-16,2-17-10 0,0-13 9 15,0-12-9 1,-1-3-37-16,1-2-62 0,-1 8-187 16,3-6-254-16,4-8-196 0</inkml:trace>
  <inkml:trace contextRef="#ctx0" brushRef="#br0" timeOffset="51538">6606 3916 1773 0,'0'0'352'0,"0"0"-224"16,0 0 87-16,0 0 2 15,0 0-56-15,-137 195-71 16,123-143-41-16,14-2 29 16,0 3-78-16,4-3 0 15,32-4 32-15,6-8-31 16,12-12 7-16,0-15-8 16,3-11-2-16,-3 0-23 15,-7-20 11-15,-9-25 13 16,-7-13 1-16,-12-7 18 0,-16-7 21 15,-3-1-5 1,0 9 2-16,-33 11-3 0,-10 15-33 16,-19 17-127-16,11 12-217 15,5 6-513-15</inkml:trace>
  <inkml:trace contextRef="#ctx0" brushRef="#br0" timeOffset="52185">6787 2625 1657 0,'0'0'341'16,"0"0"-190"-16,0 0 3 15,0 0 12-15,0 0-74 0,0 0 3 16,0 0-78-1,164-76-11-15,-122 76 53 0,-2 0-45 16,-15 21-13-16,-8 5 10 16,-14 3-5-16,-3 7 11 15,-7-1-17-15,-22 4-32 16,0-7 24-16,5-6-22 16,5-5-8-16,9-6-28 15,7-9-14-15,3-6 11 16,0 0-63-16,16 0 29 15,16-18 0-15,11-9 17 16,7-2 26-16,-2-4-4 16,-2 1 64-16,-6-1-29 0,-7 7 58 15,-7 0-3 1,-14 9 156-16,-8 8 66 0,-4 5-22 16,0 4-44-16,-13 0-76 15,-21 27-22-15,-4 11-59 16,2 6 11-16,6 2-9 15,14 6-26-15,6-5 28 16,10-3-22-16,0-5-7 16,7-5 0-16,22-3-1 15,11-9-20-15,28 5-87 16,-6-7-193-16,-10-7-301 0</inkml:trace>
  <inkml:trace contextRef="#ctx0" brushRef="#br0" timeOffset="52483">7687 3654 2009 0,'0'0'470'0,"0"0"-431"15,0 0 53-15,0 0 75 0,0 0-22 16,216-3-126-16,-148-3-13 16,0 6-12-16,-1 0-18 15,2 0-219-15,-18 11-328 16,-17 6-551-16</inkml:trace>
  <inkml:trace contextRef="#ctx0" brushRef="#br0" timeOffset="52662">7787 4022 1980 0,'0'0'360'0,"0"0"-248"16,0 0-2-16,0 0-8 0,246 0-102 16,-153 0-20-1,-12 0-489-15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0:14.65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65 635 1378 0,'0'0'345'15,"0"0"-198"-15,0 0 33 16,0 0 67-16,0 0-53 0,0 0-42 16,-3-69-70-16,3 67-23 15,0-1 43-15,6 0-77 16,17 3 2-16,4 0 14 15,8 0-28-15,1 0 10 16,4 0-13-16,-4 3-8 16,-1 12 8-16,-4 5-10 15,-12 4 0-15,-13 5 0 16,-6 3 6-16,0 10 9 16,-13 0-8-16,-16-1-6 15,-5 0-1-15,0-6 9 16,0-8-9-16,5-4 0 15,13-10 2-15,2-5-8 0,11-8 7 16,3 0-1-16,0 0 0 16,6-8-145-16,24-17 46 15,13-11 7-15,5-1-51 16,9-4 13-16,2 0-27 16,-7 2 42-16,-4 1 97 15,-5 8 6-15,-10 1 12 16,-10 7 98-16,-6 8 35 15,-8 5 66-15,-5 3-81 16,-4 6 0-16,0 0 48 16,-7 10-93-16,-19 22-48 15,-8 9-8-15,2 12-10 16,7 6 46-16,0 3-53 16,10-6 0-16,12-1 28 15,3-10-28-15,0-8-7 0,18-7 7 16,13-12-7-16,1-9 5 15,7-9-122-15,1 0-105 16,13-17-96-16,-11-13-243 16,-7-5-215-16</inkml:trace>
  <inkml:trace contextRef="#ctx0" brushRef="#br0" timeOffset="487">861 86 1568 0,'0'0'320'0,"0"0"-188"16,0 0-3-16,0 0 48 15,0 0-67-15,173-79-65 16,-125 79-13-16,-5 0-24 15,-4 3 10-15,-11 18-6 16,-16 3-11-16,-9 5 25 16,-3 4-17-16,-9-1 32 15,-20-3 16-15,-8-4-38 16,1 0 8-16,7-8 2 16,9-5-7-16,7-5 32 0,10-5-54 15,3-2 0-15,0 0-2 16,3 0 10-16,23 2-16 15,7 2 8-15,6 5 0 16,1 3-7-16,-1 8 7 16,-7 4-2-16,-6 2-13 15,-9 6 15-15,-14 1 0 16,-3-1-9-16,-3-2 9 16,-29-1 26-16,-11-6-26 15,-10-1 0-15,2-8 53 16,-9-4-27-16,7-5-26 15,2 5-25-15,-12 1-115 16,18-2-395-16,5 3-658 0</inkml:trace>
  <inkml:trace contextRef="#ctx0" brushRef="#br0" timeOffset="879">0 1286 1309 0,'0'0'704'16,"0"0"-519"-16,0 0-103 0,0 0 88 15,0 0 34-15,0 0-91 16,0 0-17-16,101-2-13 16,-52 2-33-16,10 0 50 15,9 0-63-15,14 0-16 16,17 0 29-16,12 0-49 16,14 0 31-16,8 2-32 15,-1 0 11-15,-9 5-7 16,-7-1-4-16,-22-3 0 15,-15-2-19-15,-23 4 17 16,-24-3-98-16,-32 16-128 16,0-3-257-16,-23 2-114 0</inkml:trace>
  <inkml:trace contextRef="#ctx0" brushRef="#br0" timeOffset="1450">379 1654 1899 0,'0'0'496'16,"0"0"-429"-16,0 0 18 16,0 0 140-16,0 0-88 15,0 0-74-15,0 0-50 0,79-18-13 16,-27 16 26-16,1 2-17 15,-11 0-2-15,-7 4-1 16,-10 21-5-16,-16 7 23 16,-9 6-24-16,0 2-1 15,-23 0-7-15,-6-1 7 16,-4-7-8-16,4-5 14 16,2-8-5-16,11-3 13 15,6-7-13-15,4-7-1 16,6-2 1-16,0 0-7 15,0 3-8-15,22 0 20 16,7 7-5-16,5 1 0 16,8 7-10-16,1 2 10 15,-1 9 0-15,1 1 0 16,-7 5-3-16,-10 1 3 0,-17 1 0 16,-9 3 35-16,0-2-35 15,-12-5 16-15,-27-5-2 16,-12-1 13-16,-3-9 87 15,-12-3-81-15,-6-6 9 16,0-5 41-16,-4 2-56 16,8-6 39-16,9 0-45 15,13 0-19-15,10 0 40 16,13 0-42-16,14 0-6 16,6 0-6-16,3 0-84 15,9 0-135-15,24 0-153 16,-1 0-448-16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0:16.78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0 954 1707 0,'0'0'501'0,"0"0"-350"16,0 0 49-16,0 0 60 16,0 0-58-16,0 0-135 15,0 0-9-15,72-17 16 16,-39 12-35-16,10 1 27 0,2 1-66 16,7 0 0-16,4 0 33 15,3 3-18-15,1-3 1 16,-9 0-16-16,-5 3 1 15,-16 0 25-15,-10 0-26 16,-14 0-50-16,-6 3-53 16,-3 15-217-16,-20 2-503 0</inkml:trace>
  <inkml:trace contextRef="#ctx0" brushRef="#br0" timeOffset="1823">533 473 1544 0,'0'0'318'0,"0"0"-131"16,0 0 12-16,0 0 46 15,0 0-140-15,0 0-33 16,0 0-4-16,26 13-1 15,-18 29 4-15,-5 4-22 16,0 5-16-16,-3 3 27 16,0 4-51-16,0-5-9 15,0-3 29-15,0-3-29 16,-6-9 0-16,-2-5-1 16,5-7-14-16,0-4-5 15,0-4-153-15,0-2-164 16,0-7-205-16,-1-6-873 0</inkml:trace>
  <inkml:trace contextRef="#ctx0" brushRef="#br0" timeOffset="3031">423 851 639 0,'0'0'270'0,"0"0"-38"15,0 0-24-15,0 0 35 16,0 0-30-16,0 0-51 16,0 0 53-16,35-14-11 15,-28 11-48-15,-1 0 13 16,8 0-81-16,3-3-4 16,8 3 25-16,7-1-67 15,8 2-9-15,5 0-9 16,9 2-11-16,0-4 14 15,-1 4-25-15,-4-3-2 16,-7 3 38-16,-8-2-38 16,-14 2-2-16,-8 0-13 0,-5 0-24 15,-7 0 32 1,9-4-231-16,2 2-127 0,-2-4-296 0</inkml:trace>
  <inkml:trace contextRef="#ctx0" brushRef="#br0" timeOffset="3487">1817 80 1467 0,'0'0'316'0,"0"0"-132"16,0 0-70-16,0 0 49 16,0 0 45-16,0 0-135 15,0 0-34-15,167-80 29 16,-138 80-32-16,-10 21 12 15,-11 10 4-15,-8 14-6 16,-11 14 69-16,-31 9-73 0,-10 6-30 16,-10 2 41-1,3-6-25-15,10-7 8 0,13-19-11 16,13-9-13-16,20-11 17 16,3-14-29-16,6 1 0 15,33-9 10-15,16-2-10 16,12 0-18-16,4-2-28 15,5-10-39-15,-7 3 1 16,-7 9-79-16,-17 0-179 16,-19 0-207-16</inkml:trace>
  <inkml:trace contextRef="#ctx0" brushRef="#br0" timeOffset="3792">1486 869 1691 0,'0'0'352'0,"0"0"-261"15,0 0 39-15,0 0 127 16,0 0-98-16,0 0-56 15,180 0 15-15,-104 0-49 16,5-9 13-16,8 0-39 16,3 4-34-16,-1-1 44 0,-6 3-53 15,-6 3-22 1,-14 0-65-16,-12 0-221 0,-21 12-303 16,-15 6-257-16</inkml:trace>
  <inkml:trace contextRef="#ctx0" brushRef="#br0" timeOffset="4358">1791 1218 1748 0,'0'0'382'16,"0"0"-276"-16,0 0 127 0,0 0-9 15,0 0-64-15,0 0-106 16,0 0-54-16,-30 0 26 16,54 0-26-16,5 0 0 15,7 0 4-15,7 0-4 16,-1 0-1-16,4 0 0 16,-1 0 1-16,-2 1 13 15,-7 10-13-15,-10 8 0 16,-6 2 21-16,-17 6-8 15,-3 5 17-15,0 3-3 16,-23 1-9-16,-10 2 48 16,-5-3-56-16,-2-3 22 15,1-5 5-15,8-7-16 16,6-5 8-16,8-4-29 0,11-4 0 16,6-1-1-16,0 0-15 15,6 0 5-15,21 2-7 16,2 3 5-16,8-1 7 15,2 8 6-15,-4 0 0 16,-2 2 0-16,-4 4 12 16,-9-1-12-16,-9 2 20 15,-8 1-13-15,-3 0 44 16,-11 4-33-16,-21-4-7 16,-13 4 20-16,-9-4-19 15,-5-5-18-15,1-1 6 16,-1-7 0-16,6-5 16 15,8-8-16-15,8 0-50 0,14-12-24 16,11-14-222 0,12-7-525-16</inkml:trace>
  <inkml:trace contextRef="#ctx0" brushRef="#br0" timeOffset="4914">2743 716 2023 0,'0'0'302'15,"0"0"-175"1,0 0-55-16,0 0 84 0,0 0 4 15,0 0-51-15,0 0-64 16,167 56-15-16,-153-15 2 16,-11 6-5-16,-3 9 11 15,-6 0-38-15,-24-1 0 16,-10-1 5-16,5-10-5 16,2-8-6-16,7-13-33 15,12-11-46-15,14-9-32 16,0-3-55-16,3-3-84 15,28-28-22-15,11-9 67 0,7-6 35 16,4-9-34-16,-1 6 124 16,-4 2 86-16,-5 6 104 15,-10 8 90-15,-10 10 84 16,-9 5 24-16,-8 9 2 16,-6 3-45-16,0 6-49 15,-6 0-33-15,-28 15-104 16,-5 18-19-16,-1 8 4 15,2 6-23-15,14-3 39 16,15 1-74-16,9-8 0 16,0-1 6-16,29-7-6 15,10-4-27-15,7-14-56 16,1-7-62-16,15-4-128 16,-16 0-409-16,-12-19-228 0</inkml:trace>
  <inkml:trace contextRef="#ctx0" brushRef="#br0" timeOffset="5204">3219 180 1776 0,'0'0'305'0,"0"0"-195"16,0 0 106-16,0 0-13 15,176-63-39-15,-120 63-102 0,-7 0 5 16,-7 24 19-16,-12 9-15 16,-20 8-9-16,-10 8-20 15,0 5 16-15,-26-1 40 16,-8-6-98-16,12-4 22 16,12-15-5-16,10-14-17 15,32-8-22-15,84-6-126 16,-5-26-599-16,-1-7-1541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9:22.31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306 103 1780 0,'0'0'247'15,"0"0"-182"-15,-46 182 95 16,22-90 110-16,4 7 3 15,8 5-100-15,9-7-83 16,3-8-17-16,0-7-34 16,0-14-22-16,15-12-17 15,21-12-50-15,-5-17-199 16,-8-18-579-16</inkml:trace>
  <inkml:trace contextRef="#ctx0" brushRef="#br0" timeOffset="390">0 651 1949 0,'0'0'32'0,"0"0"-32"15,181-3 0-15,-93-6 26 16,0 3 67-16,0 6-68 15,-9 0-11-15,-13 4 28 16,-21 16 9-16,-15 8 50 16,-17 12 1-16,-6 1-11 0,-7 6 35 15,0 3-65-15,0 0-34 16,0-5 22-16,0-10-48 16,0-8-1-16,0-14 0 15,0-13 0-15,0 0 56 16,0-10-41-16,0-29-2 15,0-9 38-15,0-4-11 16,3-2-14-16,20 2 1 16,3 7-18-16,1 8 16 15,5 7-25-15,8 12-28 16,-1 7-77-16,26 1-196 16,-8 2-287-16,-12 5-879 0</inkml:trace>
  <inkml:trace contextRef="#ctx0" brushRef="#br0" timeOffset="1215">1206 619 1046 0,'0'0'963'0,"0"0"-834"15,0 0-31-15,0 0 134 16,0 150-73-16,0-100-83 16,0 0-56-16,0-3-19 15,0-5 11-15,15-13-12 16,13-10-22-16,7-18-35 15,10-1-68-15,8-20-29 16,-1-18-43-16,-2-4 22 16,-10 4 98-16,-15 9 52 15,-11 13 25-15,-14 16 153 16,0 0-5-16,0 10-64 0,-5 19 34 16,-7 9 0-16,5 2 4 15,7-6-94-15,0-8-26 16,10-7 29-16,22-16-31 15,18-3-29-15,5-17-79 16,4-23-61-16,-6-4 43 16,-7-2 21-16,-14 6 83 15,-15 11 22-15,-10 11 13 16,-7 15 66-16,0 3 20 16,-7 9-67-16,-6 26 71 15,0 7-22-15,10 2-40 16,3-1 15-16,0-7-42 15,16-8-14-15,16-14 6 16,2-8 2-16,1-6-16 16,-5-6-19-16,-10-24 8 0,-11-5 6 15,-9-7 17-15,0 1-5 16,-20 3 1-16,-9 6 0 16,3 8 7-16,-1 7-7 15,15 8 0-15,9 6 20 16,3 3-20-16,0 0-6 15,20 0-3-15,12 0-8 16,4 3 16-16,0 6-16 16,-1 2 14-16,-1 4-10 15,-5 3 20-15,-7 5-14 0,-5 4 4 16,-6 5 3 0,-8 5 37-16,-3-3-37 0,0-3 0 15,0-10 15-15,0-2-7 16,0-13-10-16,0-6 3 15,6 0-1-15,8-21 0 16,-2-17-1-16,10-6-20 16,6-4 12-16,4 7 10 15,4 5-1-15,1 14 6 16,-2 12 18-16,-2 10 52 16,-10 0-36-16,-10 38-3 15,-13 12 77-15,0 11-57 16,0-1-21-16,-7-3-11 15,-2-10-25-15,9-12 6 16,0-12-6-16,19-23-159 0,16-2-112 16,5-25-429-16</inkml:trace>
  <inkml:trace contextRef="#ctx0" brushRef="#br0" timeOffset="1631">2705 886 2367 0,'0'0'487'0,"0"0"-407"16,0 0 49-16,-118 162 13 15,112-112-71-15,6-8-70 16,13-11-1-16,22-9-74 16,8-16-49-16,-1-6-67 0,-2-6-48 15,-7-24 82 1,-10-8 102-16,-11-6 54 0,-7 6 33 15,-5 2 92-15,0 10 51 16,-5 17 34-16,-7 9-110 16,-2 3-40-16,5 42-19 15,-2 14 2-15,8 15 62 16,3 8-65-16,0 3-17 16,0 6 11-16,14 7-25 15,9-8 20-15,0-4-28 16,-7-9 11-16,-10-15 8 15,-6-18-20-15,-3-12 0 0,-30-17 15 16,-7-15-5 0,3 0-4-16,0-24-6 0,7-23-10 15,18-14 9-15,12-54-170 16,12 12-392-16,12 2-778 0</inkml:trace>
  <inkml:trace contextRef="#ctx0" brushRef="#br0" timeOffset="1885">1753 495 1521 0,'0'0'718'0,"0"0"-655"0,0 0-45 15,0 0 190-15,0 0-36 16,208-47-52-16,-172 47-81 16,-19 15-38-16,-17 11-1 15,0 6-60-15,-65 7-214 16,-1-10-305-16,-3-6-836 0</inkml:trace>
  <inkml:trace contextRef="#ctx0" brushRef="#br0" timeOffset="2032">1405 371 1758 0,'0'0'337'16,"0"0"-209"-16,0 0-63 0,0 0 65 16,0 0-69-16,170 90-61 15,-150-62-213-15,-3-8-705 0</inkml:trace>
  <inkml:trace contextRef="#ctx0" brushRef="#br0" timeOffset="2193">1997 0 2604 0,'0'0'68'0,"0"0"-68"0,0 0-119 15,249 41-78-15,-157-34-1522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0:24.68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0 464 1631 0,'0'0'324'15,"0"0"-108"-15,0 0 35 16,0 0-52-16,0 0-66 16,0 0-57-16,42-104-10 15,-6 96 28-15,7 8-93 16,-5 0 33-16,4 6-3 15,-8 23-13-15,-8 13-4 16,-13 8-5-16,-13 6-6 0,0 5 30 16,-10 1-32-16,-19 0-1 15,-8-3 0-15,9-16 1 16,2-9-10-16,6-11 24 16,12-10-15-16,8-13 0 15,0 0-54-15,31-22-34 16,17-19-62-16,15-9-27 15,5-9-23-15,-3-6 0 16,-2 6 60-16,-10 11 96 16,-11 2 44-16,-13 14 66 15,-12 11 95-15,-11 9 65 16,-6 9 34-16,0 3-53 16,-9 9-98-16,-25 27 26 15,-4 10-75-15,-1 7 13 16,2 5-18-16,15-1-35 0,11-10 25 15,11-2-45-15,0-9 0 16,37-11-21-16,11-1 13 16,11-18-112-16,14-3-10 15,24-3-178-15,-15-6-358 16,-12-15-479-16</inkml:trace>
  <inkml:trace contextRef="#ctx0" brushRef="#br0" timeOffset="369">1135 225 1699 0,'0'0'639'0,"0"0"-377"0,0 0-58 16,0 0 4-16,0 0-68 15,0 0-93-15,0 0-10 16,142 29 19-16,-65 4-43 15,8-1-13-15,8 7 18 16,4 0 6-16,-1 1 11 16,-5-5-34-16,-6-2 4 15,-15-1-5-15,-19-6 4 16,-17 4-4-16,-22-1 1 16,-12 4-1-16,-12 5 71 15,-38 7-35-15,-16 2 3 16,-13 6 17-16,-9-4-55 15,0 2 19-15,3-7-20 0,9-3 17 16,14-8-32-16,13-7 15 16,21-5-74-16,17-9-29 15,11-6-251-15,0-6-544 0</inkml:trace>
  <inkml:trace contextRef="#ctx0" brushRef="#br0" timeOffset="700">2736 325 1973 0,'0'0'510'15,"0"0"-279"-15,88-159 47 16,-57 103-55-16,-9 10-57 15,-9 9-72-15,-3 16 47 16,-7 10-46-16,-3 11-19 16,0 0-8-16,0 21-52 15,-6 29 26-15,-14 15-16 16,-7 19 7-16,1 12 40 16,7 7-73-16,-1 6 1 15,11-6 21-15,3-3-22 16,1-5-10-16,2-12-65 15,-9 22-83-15,-2-32-109 0,-6-14-850 16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0:27.43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100 646 1639 0,'0'0'526'0,"0"0"-378"0,0 0-16 16,0 0 30-16,0 0 18 15,0 0-26-15,56-35-119 16,-10 0-7-16,7-1-4 16,9-10-24-16,4-6 15 15,-1-3-15-15,-3-4 0 16,-6 1 18-16,-10-3-17 15,-14 9 4-15,-5 5 48 16,-12 6 17-16,-4 8 58 16,-5 10-81-16,-6 7 6 15,0 10 43-15,0 6-38 16,0 9-26-16,0 33-16 16,-9 17 1-16,-8 18 49 0,-6 15-57 15,4 7-9-15,2 1 25 16,0-3-16-16,8-2 14 15,3-13-17-15,2-8-6 16,4-12 3-16,0-9-3 16,0-13-17-16,0-7-61 15,0-10-90-15,-13-1-157 16,0-8-425-16,-7-2-398 0</inkml:trace>
  <inkml:trace contextRef="#ctx0" brushRef="#br0" timeOffset="413">6 1011 1298 0,'0'0'829'0,"0"0"-632"15,0 0-44-15,0 0 157 16,0 0-41-16,0 0-104 16,0 0-78-16,-6-12-17 0,6 10 51 15,6 2-85 1,17-4-10-16,3 4 80 0,7-2-67 16,3-2 9-16,2 4-10 15,9-2-13-15,2 2 40 16,10 0-65-16,7 0 0 15,8 0 43-15,13 0-34 16,1 0 1-16,3 0-10 16,4 0 0-16,0 0 18 15,-10 0-18-15,-6 0 0 16,-20 0 4-16,-20 0-4 16,-20 0-21-16,-19 2-81 15,-16 28-76-15,-26-10-152 16,-4 1-1393-16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0:48.6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1354 170 1691 0,'0'0'368'0,"0"0"-175"16,0 0-39-1,0 0 107-15,0 0-20 0,0 0-122 16,0-6-9-16,0 6-66 16,0 0 13-16,0 0 53 15,0 2-69-15,-3 31 13 16,-23 14 3-16,-22 18-33 16,-18 23 64-16,-23 16-87 15,-16 10 12-15,-6 4 64 16,3-6-76-16,13-15 14 15,23-20-9-15,24-18 5 16,14-24 7-16,18-14-18 16,13-12 0-16,3-9-26 15,0 0 26-15,10 0-6 16,25 0 5-16,15 0 1 0,15 0 29 16,10-13-29-16,7 5 0 15,3-1 16-15,-3 0-14 16,0 6-3-16,-6 0 1 15,-11 3-1-15,-10 0-26 16,-19 0-3-16,-10 0-72 16,-15 0 76-16,-8-2-28 15,-3-7 23-15,0-6-26 16,0-11 1-16,-17-4 34 16,0-5 1-16,2-4 21 0,-1 4 7 15,2 3-5 1,2 2 41-16,1 9 13 0,2 7-20 15,6 8 75 1,-2 6-93-16,5 0 12 0,0 12 6 16,0 32-23-16,0 23 46 15,8 22-41-15,-8 21-2 16,0 4 63-16,0 7-78 16,0-8 14-16,-14-14 15 15,8-17-30-15,-1-14 25 16,4-18-25-16,0-12 0 15,0-11-1-15,3-12-8 16,0-7-37-16,0-8-29 16,0 0-95-16,0-17-86 15,0-12-720-15</inkml:trace>
  <inkml:trace contextRef="#ctx0" brushRef="#br0" timeOffset="645">1506 157 1768 0,'0'0'232'0,"0"0"-158"16,0 0 16-16,0 0 169 16,0 0 22-16,0 0-166 0,-207-134-48 15,138 124 27-15,-6 4-37 16,-7 3 25-16,-9 3-19 16,-2 0-21-16,-4 0 62 15,2 6-64-15,0 20-19 16,3 13 48-16,1 20-50 15,6 23 1-15,-8 40 2 16,19 4-20-16,11 16 88 16,10 5-89-16,27-17 8 0,7 20 33 15,16-9-33 1,3-3 17-16,10-4-26 16,28-14 6-16,15-7-5 0,13-8-1 15,19-14 0-15,10-9 3 16,13-12-3-16,12-18 0 15,12-17-18-15,2-17 18 16,7-15-18-16,-4-3 15 16,1-24-21-16,-1-26 18 15,1-12-4-15,-8-11-5 16,-2-16 9-16,-13-9 6 16,-17-10 4-16,-16-35 19 15,-26-35-23-15,-33-49 29 16,-23-18-28-16,-37 15 58 15,-25 54-45-15,0 61 4 0,4 40 42 16,-9 26-41 0,-18 5-17-16,-15 9-2 0,-22 12-67 15,-22 23-44-15,26 8-466 16,40 15-2255-16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0:51.23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670 254 1506 0,'0'0'282'0,"0"0"-202"15,0 0 51-15,0 0 139 16,0 0-77-16,0 0-3 16,17-168-114-16,-34 144 2 15,-8 0 44-15,-12 7-50 0,-8 5-8 16,-7 9-41-16,-13 3-22 15,-8 15 13-15,-2 26-14 16,-4 13 0-16,11 13 17 16,9 13-16-16,16 7-1 15,13 9 2-15,18 3 4 16,12 1 15-16,0-2-21 16,0-10 0-16,15-9 8 15,12-8-8-15,5-12 0 16,5-13-1-16,5-7 1 15,7-16 3-15,7-10-3 16,9-13-28-16,11 0 28 0,12-36-39 16,11-20-2-1,12-13-69-15,13-18 4 0,4-7 62 16,0-9-54-16,-4 3 52 16,-22 4 35-16,-20 6-2 15,-27 14 13-15,-25 11 0 16,-21 9 18-16,-9 6 46 15,0 0-28-15,-26 9 49 16,-4 4 60-16,-2 11-54 16,-5 18 17-16,-2 8-44 15,-7 2-19-15,-2 40 3 16,-2 20-32-16,4 17-16 16,4 13 8-16,10 13-1 15,9 6 11-15,9 0-18 0,8-4 0 16,6-8-3-16,0-4 4 15,0-13-1-15,12-15 0 16,5-11-28-16,-3-20 16 16,-2-15-54-16,-5-19-14 15,3-2 79-15,0-14-12 16,2-31 13-16,8-11 0 16,3-11 0-16,7-2-4 15,5 8 4-15,8 5 0 16,4 15-9-16,-2 17 9 15,1 16-9-15,-4 8 7 16,-2 6 2-16,-8 31 12 16,-5 14-12-16,-4 8 0 0,3 3 9 15,3-3-9 1,4-9 0-16,3-12-15 0,7-11-15 16,3-17 17-16,-4-10-120 15,4 0 30-15,-7-18 77 16,-2-22-29-16,-12-1 22 15,-2 0 20-15,-9 2 13 16,-8 13 110-16,-6 14 2 16,0 9-7-16,0 3-2 15,-3 3-78-15,-14 30-25 16,0 13 0-16,11 10 0 16,6 8-3-16,0-4 3 15,40 3 0-15,18-10-9 0,18-9 9 16,6-18-13-1,3-14-32-15,-6-12 45 0,-17-9-27 16,-17-29 27-16,-19-16 0 16,-26-11 50-16,0-6 25 15,-39-5 18-15,-30 2-46 16,-22 12-6-16,-11 10 13 16,-2 18-54-16,8 12-12 15,25 16-42-15,45 6-145 16,26 21-517-16,3-1-658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0:51.7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171 266 2481 0,'0'0'358'0,"0"0"-313"16,0 0-37-16,0 0 138 15,0 0-60-15,0 0 40 16,4 228-98-16,2-121-27 0,-3 4 77 15,3-6-53-15,5-4-8 16,-2-10-17-16,2-13 7 16,-2-17-7-16,-2-19 0 15,-1-13 0-15,-2-18-3 16,-4-11 20-16,3 0-17 16,-3-35 0-16,0-21-36 15,0-23 19-15,0-21-17 16,0-18-16-16,0-30 49 15,0 10-26-15,-7 2 4 16,1 12 10-16,6 38 13 16,0 8 39-16,0 24-32 15,3 22-5-15,20 15 46 16,9 7-48-16,11 4 17 0,10 6-17 16,9 0 0-16,9 0 27 15,8 0-27-15,6 0 0 16,4 0 15-16,-4 4-15 15,-3-4-9-15,-14 0-6 16,-15 2-73-16,-21 4-38 16,-32 12-392-16,-15 0-207 15,-28-1-986-15</inkml:trace>
  <inkml:trace contextRef="#ctx0" brushRef="#br0" timeOffset="212">0 788 2150 0,'0'0'487'16,"0"0"-466"-16,0 0-15 16,0 0 153-16,190-11 18 15,-97-7-82-15,9 0-50 16,1 4-45-16,26 8 0 15,-29 6-282-15,-21 0-636 0</inkml:trace>
  <inkml:trace contextRef="#ctx0" brushRef="#br0" timeOffset="404">1711 1217 3083 0,'0'0'490'0,"0"0"-444"15,0 0-46-15,0 0-33 16,0 0-43-16,0 0-686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0:54.83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30 2629 0,'0'0'438'16,"0"0"-438"-16,0 0-3 15,0 0 3-15,0 0 120 0,184 53-24 16,-116 0-41-16,5 12-40 16,1 1 91-16,5 6-106 15,-7-7 8-15,-2-7 25 16,-16-7-33-16,-11-10-65 16,-32-11-155-16,-11-13-425 15,0-11-407-15</inkml:trace>
  <inkml:trace contextRef="#ctx0" brushRef="#br0" timeOffset="211">580 0 2266 0,'0'0'464'0,"0"0"-463"0,0 0 23 16,-53 168 224-16,4-106-72 15,-13 5-92-15,-6 4-72 16,-5-2-11-16,5-5-1 16,8-5-100-16,12-1-167 15,14-15-334-15,19-21-322 0</inkml:trace>
  <inkml:trace contextRef="#ctx0" brushRef="#br0" timeOffset="630">1598 130 2440 0,'0'0'499'0,"0"0"-411"15,0 0-66-15,0 0 7 16,-187-50 115-16,105 50-119 16,1 0-11-16,12 9-14 15,11 12 6-15,21 5-9 16,15 6 3-16,11 3 0 16,11 6-2-16,0 4 2 0,14 1 0 15,22 3 0 1,10-6 7-16,5 3 19 0,6-3-26 15,2-2 0-15,-5-6 49 16,-7-2-34-16,-12-7 7 16,-12-5 14-16,-15-4-16 15,-8-5 53-15,-11 0-58 16,-40-3 0-16,-22-1 30 16,-18 1-45-16,-48-5-63 15,22-1-209-15,22-3-1049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0:52.8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867 289 1582 0,'0'0'488'0,"0"0"-441"0,0 0-16 16,0 157 146-16,0-66 43 15,0 9-19-15,0 3-143 16,0-6-38-16,0-9 53 16,0-12-72-16,0-13 12 15,0-16-13-15,0-12-61 16,-3-11-109-16,-14-10-456 16,-1-10-710-16</inkml:trace>
  <inkml:trace contextRef="#ctx0" brushRef="#br0" timeOffset="232">0 245 2155 0,'0'0'277'0,"0"0"-191"15,0 0-86-15,0 0 88 16,0 0 91-16,232-39 12 15,-113 24-150-15,11 4-23 16,14 2 26-16,7 1-35 0,-7 4-8 16,0 4-1-1,26 0-132-15,-36 15-196 0,-29 0-641 0</inkml:trace>
  <inkml:trace contextRef="#ctx0" brushRef="#br0" timeOffset="493">1523 859 2020 0,'0'0'275'15,"0"0"-225"-15,0 0-19 16,0 0 164-16,0 190-18 0,0-140-65 15,6-1-54-15,0-1-56 16,5-9 37-16,-5-13-39 16,0-3-26-16,1-12-11 15,-7-11-285-15,0 0-299 16,0-22-1237-16</inkml:trace>
  <inkml:trace contextRef="#ctx0" brushRef="#br0" timeOffset="628">1555 580 2309 0,'0'0'480'0,"0"0"-447"15,0 0-4 1,0 0-29-16,0 0-15 0,0 0-458 16,0 0-848-16</inkml:trace>
  <inkml:trace contextRef="#ctx0" brushRef="#br0" timeOffset="1439">2073 1023 1674 0,'0'0'228'0,"0"0"-98"16,0 0-29-16,0 0 115 15,29 155-20-15,-26-133-145 16,0-7-45-16,-3-11 6 15,0-4-11-15,0 0 63 0,0-1-58 16,0-29-6 0,-3-10 0-16,3-9-48 0,0-7-37 15,10 0 9-15,22 6 33 16,8 9 24-16,5 12 16 16,2 14 3-16,-1 15 73 15,-4 0 4-15,-2 17 15 16,-5 19-22-16,-5 8-23 15,-7 6 54-15,-6 3-76 16,-8 3 23-16,-3-7-12 16,1 0-36-16,-7-12 7 0,3-7-7 15,-3-12 0 1,0-8 0-16,3-10-41 0,1 0 5 16,6 0 20-16,5-31-60 15,13-21 16-15,10-18-8 16,15-14 21-16,9-14-38 15,14-7-100-15,4-7-12 16,2 2 118-16,-6 9 79 16,-13 11 13-16,-21 16 131 15,-19 16 91-15,-17 13-8 16,-6 13-46-16,-3 9-36 16,-23 11-27-16,-10 7-49 15,-1 5 12-15,-5 7-79 16,-1 32-2-16,5 17 38 0,-1 14-37 15,8 14-1-15,9 6 0 16,2 4 0-16,11 0 6 16,1 1-6-16,5-7 0 15,3-7 6-15,0-14-6 16,0-12-30-16,0-13-8 16,3-15-45-16,8-13 65 15,3-14-100-15,4 0 63 16,9-18 32-16,16-18 23 15,11-1 0-15,13 1-12 16,1 10 12-16,7 14 62 16,-5 12-62-16,-8 0 40 15,-10 34 83-15,-16 12-45 0,-10 4-35 16,-9 5-22-16,-11-1-7 16,0-4 38-16,-6-11-52 15,4-10 0-15,-1-13-9 16,0-14-1-16,-3-2-59 15,0-36-117-15,0-14-550 16,-10-12-1253-16</inkml:trace>
  <inkml:trace contextRef="#ctx0" brushRef="#br0" timeOffset="1629">1948 133 2911 0,'0'0'190'15,"0"0"-190"-15,173-33-245 16,-25-6 194-16,-21 7 31 16,-16 3-329-16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1:05.0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3195 0,'0'0'181'0,"0"0"-181"15,0 0-828-15,0 0-1357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1:03.5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122 226 1952 0,'0'0'256'0,"0"0"-126"16,0 0-129-16,0 0 179 16,-31 243 64-16,22-82-105 15,-4-5-52-15,3-18-39 16,3-19 4-16,4-39 43 0,0 2-94 15,0-2 6-15,3-21 5 16,0-24-12-16,-3-16 0 16,3-19-24-16,-3 0 9 15,-2-28 7-15,2-25-64 16,3-20 26-16,0-19 12 16,0-17-1-16,0-35 19 15,0-36-8-15,0 18 21 16,0 18-5-16,0 35-10 15,0 47 18-15,3 6 15 16,14 14 18-16,6 22-1 16,13 17-32-16,10 3 6 15,10 0 20-15,12 9-10 0,5 5-16 16,5-5 0-16,0-2 9 16,1-6-1-16,-4-1-8 15,-2 0 0-15,-8 0-9 16,-13 0-44-16,-10 7-153 15,-14-1-144-15,-16 0-322 0</inkml:trace>
  <inkml:trace contextRef="#ctx0" brushRef="#br0" timeOffset="216">23 807 2297 0,'0'0'264'0,"0"0"-264"15,0 0 0-15,0 0 132 16,184 4-3-16,-93-14-86 16,17-1-43-16,47 11-88 15,-28 0-138-15,-19 0-400 0</inkml:trace>
  <inkml:trace contextRef="#ctx0" brushRef="#br0" timeOffset="568">1735 0 2199 0,'0'0'243'16,"0"0"-184"-16,0 0-50 15,0 0 116-15,-128 215 169 16,63-78-140-16,-7 33-50 15,7-5 10-15,12-14-53 16,13-25 11-16,21-27-32 0,-1 11-40 16,5 8 24-16,15-11-24 15,0-13-50-15,9-15-13 16,41 0-197-16,-8-23-263 16,1-21-212-16</inkml:trace>
  <inkml:trace contextRef="#ctx0" brushRef="#br0" timeOffset="1040">2298 1047 1866 0,'0'0'256'15,"0"0"-194"-15,0 0 43 16,0 0 155-16,-117-177-24 16,75 154-110-16,-9 16-39 15,0 7 16-15,-5 2-48 16,-4 34-7-16,6 15-24 16,8 5 9-16,7 9 18 15,11-3-51-15,19-1 0 16,9-5-1-16,0-6-4 15,23-12-55-15,20-11-63 16,13-15-35-16,6-12 46 0,3 0-38 16,-5-29 64-16,-9-16 65 15,-11-5 21-15,-12-2 9 16,-11 0 39-16,-6 14 58 16,-8 11 100-16,-3 16-75 15,0 11-14-15,0 2-61 16,0 34-31-16,0 12 39 15,0 4-49-15,0 4-7 16,3 1-2-16,20-10-6 16,-4-4-63-16,7-9-108 15,-6-14-325-15,-6-11-183 0</inkml:trace>
  <inkml:trace contextRef="#ctx0" brushRef="#br0" timeOffset="1333">2488 124 2121 0,'0'0'312'16,"0"0"-311"-16,0 0 0 15,0 0 157-15,127 197 53 16,-84-111-7-16,7 6-124 15,-1 10-15-15,-1 5 52 16,2 4-71-16,-4-1-9 0,-14-2-4 16,-8-5-25-1,-24-5 40-15,0-3-48 0,-39-7 0 16,-31-3 0-16,-18-9-52 16,-37 1-122-16,23-18-349 15,22-21-325-15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1:01.1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164 343 1746 0,'0'0'300'0,"0"0"-86"16,0 0-87-16,0 0 26 16,0 0 27-16,0 0-57 15,-3 258 17-15,-5-110-50 16,2-9-48-16,6-16 42 15,0-29-78-15,0 10 7 16,0 2 46-16,0-18-58 16,0-17 12-16,0-21-13 15,0-24 2-15,0-14-10 0,0-12 8 16,0-6-19-16,0-32 5 16,-3-21-16-16,-3-18 12 15,-1-21-19-15,-2-34 37 16,-5-38 1-16,-6-40-1 15,-3-8-1-15,7 38-7 16,4 57 16-16,4 54-9 16,8 29 2-16,0 6 7 15,0 9 67-15,0 4-75 16,27 15 1-16,13 6 17 16,8 0 2-16,15 12 13 15,5 9-33-15,11 3 13 0,3-1 17 16,9-3-30-16,5-4 0 15,1-6-1-15,2-3 2 16,-5-4 1 0,-8-3-2-16,-14 0-9 0,-21 0-34 15,-20 0-115-15,-31 3-163 16,0 5-226-16,-17 4-378 0</inkml:trace>
  <inkml:trace contextRef="#ctx0" brushRef="#br0" timeOffset="243">0 854 2083 0,'0'0'391'0,"0"0"-256"0,0 0-104 16,0 0 145-16,0 0 19 15,0 0-127-15,232-17-9 16,-130 9-59-16,3-2 0 16,-6 10-18-16,12 0-174 15,-26 0-291-15,-20 10-258 0</inkml:trace>
  <inkml:trace contextRef="#ctx0" brushRef="#br0" timeOffset="549">1807 0 2340 0,'0'0'297'0,"0"0"-226"15,0 0-6-15,-249 213 132 16,141-52 5-16,1 42-87 16,11 14-69-16,31-35 43 15,33-44-41-15,18-50 1 0,11-6 3 16,3 14-52-16,3 0-11 16,33-1-29-16,16-18-85 15,10-22-27-15,37-28-184 16,-20-19-258-16,-11-8-378 0</inkml:trace>
  <inkml:trace contextRef="#ctx0" brushRef="#br0" timeOffset="1023">2151 226 1472 0,'0'0'1120'16,"0"0"-980"-16,0 0-119 16,-29 230 85-16,12-117 103 0,5 8-50 15,4 0-47-15,8-4-97 16,0-13 12-16,0-16-14 16,0-15-11-16,8-14 16 15,1-14-18-15,-6-13-3 16,0-14-14-16,0-12-1 15,-3-6 3-15,0 0-6 16,0-25-40-16,8-15 39 16,8-7-43-16,4-2 10 15,9 3 32-15,7 14-13 16,7 11 17-16,-1 15 8 16,7 6 11-16,4 0 52 15,-1 27-43-15,-1 9 9 0,-3 7 30 16,-14 5-12-16,-17 2 4 15,-17-2-23-15,0-1-5 16,-48-4 44-16,-15-4-50 16,-16-9-6-16,-3-13 11 15,8-14-10-15,1-3 1 16,11-3-2-16,13-29-49 16,7-37-62-16,16 8-457 15,12-8-558-15</inkml:trace>
  <inkml:trace contextRef="#ctx0" brushRef="#br0" timeOffset="1315">2626 44 2194 0,'0'0'337'0,"0"0"-291"15,0 0-25-15,0 0 199 16,213 222-4-16,-157-122-73 16,3 18-50-16,-4 32-55 15,-10-12 54-15,-11 9-66 16,-18-2-5-16,-16-24 43 0,-3 17-64 16,-44-8 15-1,-15-12-15-15,-9-11-14 0,-1-23-1 16,5-17-121-16,-4-16-123 15,22-21-300-15,13-21-406 0</inkml:trace>
  <inkml:trace contextRef="#ctx0" brushRef="#br0" timeOffset="1514">3795 1097 2631 0,'0'0'308'0,"0"0"-302"0,222-15-6 15,-123 8 0-15,-5 4-24 16,21 3-52-16,-27 0-529 16,-16-2-1495-16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9:25.77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0 702 2383 0,'0'0'56'0,"0"0"-56"15,0 0-126-15,0 0 126 16,0 0 105-16,217-173-54 16,-162 117-42-16,1-9 16 15,0-6-25-15,-10-5 0 16,-15 2 4-16,-14 4 34 16,-14 14 66-16,-3 15 14 15,-12 21 1-15,-21 16 8 16,-7 4-79-16,-2 36 1 0,-1 25 2 15,4 18-13 1,7 13-7-16,9 7-29 0,3 5-1 16,7-3 22-16,3-10-23 15,3-9 0-15,4-14 10 16,0-18-10-16,3-16-24 16,0-17-6-16,0-17-26 15,0 0 47-15,3-17-63 16,23-23-58-16,13-10 54 15,4-3-18-15,10 5-19 16,-5 11 43-16,-2 9 70 16,-7 20-5-16,-16 8 11 0,-6 8 45 15,-6 34 17 1,-8 8-36-16,3 7-13 16,7 2-19-16,3-5 0 0,11-14 14 15,2-11-14 1,4-21-54-16,-1-8-3 0,4-1-22 15,-7-39-16-15,-1-9 21 16,-13-3 38-16,-5 0 26 16,-10 14 20-16,0 15 20 15,0 13 114-15,-7 10-59 16,-8 18-45-16,1 26 20 16,5 12-8-16,9 3-3 15,0 0-49-15,3-8 0 0,29-9-7 16,7-19-2-1,4-9-61-15,-4-14-60 0,-5 0-26 16,-14-27 101-16,-14-11 18 16,-6-12 29-16,0-2-1 15,-26-2 10-15,-8 7-2 16,-2 11 1-16,4 10 0 16,9 14 6-16,13 9-6 15,10 3-6-15,0 0-4 16,13 0 8-16,24 0-10 15,5 9 11-15,7-3-29 16,-4 1 20-16,-2-2-8 16,-7 3 18-16,-10 5 27 15,-3 1 5-15,-6 9 50 16,-8 6 63-16,-2 11-31 0,-4 9 45 16,0 14-23-16,-3 8-28 15,3 8 1-15,5 9-49 16,-2 3 2-16,6 4-12 15,2-4-14-15,3-7 29 16,-8-11-65-16,1-17 0 16,-7-15 22-16,-3-12-22 15,0-17 0-15,0-9 6 16,0-3 5-16,0-9 23 16,-13-26-34-16,4-12-4 15,3-18-7-15,1-8-41 16,5-17-11-16,0-10-18 15,0-6-21-15,0-5 47 0,0-1-20 16,5 6 40-16,10 8 26 16,2 21 18-16,5 22 6 15,1 19 36-15,0 24 5 16,7 12 17-16,2 0-41 16,2 21-17-16,2 14 31 15,-7 6-36-15,-3 4-4 16,-10-7-4-16,-13-3 4 15,-3-9-12-15,0-7-135 16,-51-19-224-16,-5-6-429 16,-4-24-1165-16</inkml:trace>
  <inkml:trace contextRef="#ctx0" brushRef="#br0" timeOffset="187">747 199 2252 0,'0'0'342'0,"0"0"-268"16,0 0-55-16,0 0-19 15,176 62 0-15,-156-9-11 16,-9 12-75-16,-11 51-75 16,0-20-145-16,-3-8-971 0</inkml:trace>
  <inkml:trace contextRef="#ctx0" brushRef="#br0" timeOffset="302">436 1498 3062 0,'0'0'343'16,"0"0"-322"-16,0 0-21 16,0 0-377-16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0:56.7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136 218 1829 0,'0'0'322'15,"0"0"-179"-15,0 0-66 0,0 0 64 16,0 0-1-16,0 0-26 15,-20 227 7-15,20-100-42 16,0 12-45-16,0-1 42 16,0-4-44-16,0-12 11 15,0-17 25-15,0-16-68 16,0-15 6-16,0-19-6 16,3-16-76-16,3-13-27 15,-3-10-234-15,0-14-42 16,-3-2 131-16,0-12-1 0,0-29-52 15,-3-17 31-15,-12-20-99 16,-5-16 242-16,-4-35 127 16,-2-39 111-1,6 8 47-15,5 19-101 0,8 21 71 16,7 34 92-16,0 4 3 16,3 2 3-16,16 24-50 15,1 21-35-15,6 8 31 16,4 15-70-16,7 3-5 15,14 9-27-15,12 0-30 16,16 3 50-16,9 24-64 16,7 8 0-16,3 6 26 15,-10 3-42-15,-15 4 20 16,-25 4-17-16,-25 5-12 0,-23 8 56 16,-26 6-57-16,-42 3 7 15,-20-3 35-15,-8-6-32 16,5-17-1-16,9-12-9 15,12-19-71-15,15-17-112 16,16-2-451-16,19-28-1415 0</inkml:trace>
  <inkml:trace contextRef="#ctx0" brushRef="#br0" timeOffset="293">1703 30 1713 0,'0'0'891'0,"0"0"-828"16,0 0-32-16,-216 40-22 15,140 54 170-15,-1 63 2 16,1 61-117-16,11 27 25 15,22-7 7-15,20-23-55 16,16-60 7-16,7-38-42 16,0-31 2-16,13-17-16 15,21 6-83-15,31 12-211 16,-6-10-340-16,-7-29-1126 0</inkml:trace>
  <inkml:trace contextRef="#ctx0" brushRef="#br0" timeOffset="984">2485 904 1570 0,'0'0'277'0,"0"0"-220"0,0 0-3 16,0 0 189-1,11-182-27-15,-22 134-78 0,-21 1-25 16,-13 8-26-16,-12 10 35 15,-8 15 4-15,-3 14-67 16,-8 11 30-16,5 48-71 16,5 24 48-16,13 16-11 15,20 11-32-15,17-4 5 16,16-9-22-16,10-15-6 16,43-17 0-16,12-20-37 15,14-20-56-15,2-23-8 16,-3-2-23-16,-9-24 60 15,-16-19 31-15,-14-11 33 16,-16-5 30-16,-11 3-6 16,-4 9 58-16,-8 14 17 15,0 18-6-15,0 15 19 0,0 0-91 16,0 21-21-16,0 23 35 16,0 6-23-16,0 3 4 15,3 3-16-15,11-5-30 16,1-8 17-16,8 5-195 15,-4-16-271-15,-2-15-292 0</inkml:trace>
  <inkml:trace contextRef="#ctx0" brushRef="#br0" timeOffset="1360">3935 112 2343 0,'0'0'312'0,"0"0"-277"16,0 0-22-16,0 0 91 16,0 0 164-16,0 0-117 15,0 0-112-15,-159 121 43 16,63-54-81-16,-11 9 17 15,2 4 31-15,3-3-47 16,25 0-2-16,14-4-5 0,27-2 5 16,22-7-10-1,14 5 4-15,17-4 6 0,31 0 13 16,12-4-12-16,8-3-2 16,5-3-8-16,-2-3 9 15,2-2-2-15,2-4 1 16,4 7-43-16,19-7-75 15,-16-8-543-15,-13-15-686 0</inkml:trace>
  <inkml:trace contextRef="#ctx0" brushRef="#br0" timeOffset="1682">4836 132 2702 0,'0'0'233'16,"0"0"-233"-16,0 0 0 15,0 0 66-15,0 0 111 16,161 233-68-16,-99-127-76 15,10 17 57-15,4 5-57 0,9 1-3 16,6-8 48 0,4-9-62-16,-3-18-4 0,-4-10-12 15,-9-19-16-15,-14-11-41 16,-16-9-255-16,-19-16-577 16,-16-17-1270-16</inkml:trace>
  <inkml:trace contextRef="#ctx0" brushRef="#br0" timeOffset="1945">6018 353 2395 0,'0'0'381'0,"0"0"-380"16,0 0 63-1,0 0 122-15,-148 219-19 0,54-117-59 16,-17 11-72-16,-16 1 9 16,-5-2-15-16,4-15-3 15,11-10 9-15,18-14-36 16,17-16-27-16,17-11-44 16,19-10-92-16,16-17-190 15,18-13-470-15</inkml:trace>
  <inkml:trace contextRef="#ctx0" brushRef="#br0" timeOffset="2335">7403 279 2397 0,'0'0'220'0,"0"0"-220"16,0 0 0-16,0 0 119 16,-173 105 145-16,68-44-197 15,-20 8-41-15,-5 5 28 16,5 1-27-16,14-8 42 15,26-2-35-15,29-7-32 0,27-4 13 16,22-7-15-16,7-1 0 16,27 2 0-16,31-6 9 15,14 2-15-15,14-3 6 16,8 0 0 0,-2 0 10-16,-1 4-10 0,-6 1-27 15,7 17-40-15,-19-13-230 16,-17-12-496-16</inkml:trace>
  <inkml:trace contextRef="#ctx0" brushRef="#br0" timeOffset="2824">7930 206 2671 0,'0'0'293'16,"0"0"-293"-16,13 177 0 15,-13-74 45-15,0 17 91 16,0 4 1-16,0 4-136 16,6-7 6-16,5-16 0 15,-5-14-5-15,0-17 8 16,2-15-1-16,-8-15-7 15,0-11-4-15,0-18-52 16,0-12 29-16,0-3 4 0,0-11-41 16,6-29-5-16,8-7-36 15,1-2 68-15,4 3 2 16,9 14-43-16,-2 11 69 16,2 15 5-16,9 6 2 15,-1 0 35-15,-1 31-9 16,-1 7 25-16,-5 6 27 15,-10 2-61-15,-5 2 57 16,-14-3-24-16,0-4-41 16,-36-7 64-16,-16-3-66 15,-18-14-6-15,-1-9 18 16,-5-8-12-16,7 0-14 16,7-23-43-16,-6-38-161 15,19 4-254-15,16-1-811 0</inkml:trace>
  <inkml:trace contextRef="#ctx0" brushRef="#br0" timeOffset="3108">8372 0 2517 0,'0'0'337'15,"0"0"-319"-15,0 0-18 0,197 191 79 16,-115-38 138-16,0 51-100 16,-8 17-52-16,-17-32 18 15,-25-48-34-15,-16-49 8 16,-13-17-10-16,-3 17-46 16,-6 11 42-16,-39 6-43 15,-18-11-34-15,-13-14-32 16,5-12-99-16,-5-23-202 15,21-19-416-15,19-21-1265 0</inkml:trace>
  <inkml:trace contextRef="#ctx0" brushRef="#br0" timeOffset="3321">9430 1188 2078 0,'0'0'1025'16,"0"0"-908"-16,0 0-99 16,242-27-12-16,-160 21 12 15,3 2 37-15,0 4-55 16,-9 0-7-16,-14 0-70 16,-42 0-167-16,-17 18-359 15,-3-3-392-15</inkml:trace>
  <inkml:trace contextRef="#ctx0" brushRef="#br0" timeOffset="3472">9606 1482 2078 0,'0'0'990'0,"0"0"-777"0,0 0-165 16,0 0-1-16,0 0 0 15,216 4-47-15,-117 9-5 16,-17-3-315-16,-17 4-582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1:13.3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1222 728 188 0,'0'0'359'0,"0"0"-287"15,0 0-60-15,0 0-2 16,0 0 27-16,0 0 2 16,-33-34-39-16,33 34 0 15,0-3 44-15,3-3 9 16,3 0 18-16,5-6 5 16,-8-2-12-16,0-2-5 15,-3 2-5-15,0-1 43 16,0 3 53-16,0 1 6 0,0 3 17 15,-10-1-44 1,0 2-36-16,1 4 44 16,-5 0 3-16,2 3 6 0,1 0 20 15,2 0-35-15,2 0-16 16,1 0 18-16,2 0-21 16,1 0 9-16,0 0-49 15,3 0-28-15,0 0 5 16,0 0-37-16,0 0 12 15,0 0-24-15,0 0 10 16,13 0-5-16,20 3-5 16,9 12 0-16,18 0 2 15,5-1 5-15,6-2-14 16,5-3 5-16,-4-3 2 16,-7 0 19-16,-12 1-19 0,-13-6-18 15,-15 2 18-15,-15 1-26 16,-10-4 26-16,0 3 3 15,-13-1 4-15,-26-2-14 16,-17 4 10-16,-16-4-4 16,-10 0 1-16,-3 0-1 15,0 0-2-15,6 0 6 16,11 0-3-16,9 0 1 16,13 0-1-16,13 0 0 15,10 0 7-15,6 0-1 16,5 0 1-16,-2 14-7 15,5 7 0-15,2 9-7 0,1 5 7 16,3 3 0 0,3 3 7-16,0 4-6 0,0-4 6 15,0 0-7-15,0-5 0 16,0-4 23-16,0-6-22 16,0-9-1-16,3-7 2 15,3-4 7-15,-3-4 3 16,1-2-12-16,-1 0 0 15,0 0 2-15,11 0-2 16,4 0 0-16,16 0-1 16,8 0 12-16,7 0-10 15,10 12-1-15,6 10-4 16,5 6-2-16,2 9 6 0,-7 3-2 16,-6 6-4-1,-10 2 6-15,-16 2 8 0,-13-5-8 16,-17 0 0-16,-3-5 13 15,-11-2-2-15,-31-5-2 16,-16-1 7-16,-21-5 7 16,-9-7 34-16,-8-7-41 15,-5-10 4-15,3-3 13 16,6 0-21-16,10-16 3 16,16-4 4-16,15-3-10 15,11 2-3-15,18 3-6 16,8 1-46-16,14-7-82 15,7 3-339-15,16 1-358 0</inkml:trace>
  <inkml:trace contextRef="#ctx0" brushRef="#br0" timeOffset="847">1945 151 1719 0,'0'0'222'0,"0"0"-118"16,0 0 33-16,0 0 17 16,0 0 79-16,0 0-111 15,-203-94-76-15,163 82-8 16,-5-3-38-16,-7 7 0 16,-10-1 24-16,-11 3-24 15,-9 6 0-15,-6 0 0 16,0 0 1-16,-4 21 31 15,4 5-17-15,-1 6 24 16,1 10 20-16,-3 7-6 0,-5 12-17 16,2 8 1-1,-2 15-18-15,5 4 34 0,3 12-43 16,6 9 4-16,9 3 14 16,15 7 5-16,19-2-21 15,11 0 8-15,19 5 2 16,9-8 32-16,0 4-47 15,9-4-6-15,22 2 27 16,8-2-20-16,10-5 14 16,10 1-8-16,9-13-5 15,11-9 10-15,6-11-19 16,14-15 0-16,12-12-1 16,6-11 2-16,12-15 12 0,5-12-13 15,7-12 1-15,-4 0 11 16,4-8-12-16,-11-20-6 15,-5-13 6-15,-14-10 0 16,-6-5 0-16,-13-9 0 16,-11-9 0-16,-5-2 2 15,-8-11 4-15,-6-6-6 16,-5-4 3-16,-6-9 3 16,-4-4 13-16,-9-1-19 15,-1 4 0-15,-15 4 13 16,-5 3-13-16,-11 9 0 15,-6 0 11-15,0 3-11 16,-23 3 48-16,-19-5-27 16,-13 2-21-16,-10 0 53 0,-5-4-53 15,5 7 9-15,6 9-9 16,10 13 0-16,6 16-1 16,10 18 1-16,-5 20-90 15,8 6-105-15,4 3-681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1:17.1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824 264 1463 0,'0'0'378'16,"0"0"-271"-16,0 0-60 15,0 0 32-15,0 0 89 16,0 0-29-16,-3-120-81 15,-14 96 8-15,2-4 34 16,-8 0-31-16,-10 4 32 0,-7 0-34 16,-16 14-44-16,-9 6 27 15,-17 4-50-15,-6 21-8 16,-6 33 7-16,1 15 2 16,15 20 4-16,16 17-5 15,20 12 0-15,19 6 32 16,15 3-31-16,8-4 4 15,11-8-5-15,24-11 8 16,4-14-8-16,7-13 0 16,7-15 0-16,-1-15-5 15,10-15 5-15,11-14-34 16,6-18-14-16,9 0-21 16,14-35-13-16,12-18-92 0,7-21 43 15,7-15 44-15,-7-14 28 16,-7-3 44-16,-18-6 8 15,-22 10 7-15,-15 4 19 16,-19 10-19-16,-17 10 40 16,-17 11 43-16,-6 11 31 15,0 9 41-15,-16 9-3 16,-14 6-27-16,-6 11 7 16,-7 5-60-16,-2 15-47 15,-1 1 17-15,0 10-21 16,7 35-10-16,3 18-10 15,7 19 13-15,12 15 19 16,3 11-33-16,11 8 0 16,3-1 1-16,0-4 8 0,0-4-5 15,0-11-4-15,0-9-18 16,0-14 10-16,0-19-47 16,0-17 14-16,0-15 2 15,0-16-13-15,8-6 38 16,4-9-15-16,8-30 23 15,6-14-8-15,10-9 7 16,3-6 7-16,4 3 0 16,3 13 6-16,-4 10 1 15,-5 21-7-15,-9 21 0 16,-5 0 63-16,-3 44-28 16,-6 19-22-16,2 7-8 15,1 11 2-15,9-2 7 0,9-9-14 16,12-10 0-1,1-17 21-15,9-17-21 0,-6-17-36 16,-5-9-37-16,1-9-83 16,-12-32 89-16,-2-9 12 15,-4-12 40-15,-6-5 3 16,-6-4 24-16,-4 0-3 16,-4 10 43-16,-6 15 32 15,-3 23 61-15,0 21-60 16,0 2-61-16,0 23 7 15,0 25-31-15,0 11 0 16,11 5-1-16,21 4 13 16,15-3 7-16,18-6-19 0,17-9 0 15,16-12 12 1,3-12-12-16,1-15-6 0,-8-11 0 16,-9 0 6-16,-18-19 0 15,-18-20 1-15,-27-14-1 16,-19-12 34-16,-3-11 8 15,-39-6 19-15,-29-5-16 16,-20 10-31-16,-25 7 26 16,-7 18-40-16,-1 22-9 15,13 21 9-15,23 9-57 16,32 12-97-16,30 18-422 16,23-7-695-16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1:17.8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190 181 2311 0,'0'0'291'16,"0"0"-150"-16,0 0-127 15,0 0 48-15,0 0 182 16,0 0-103-16,-26 241-62 16,10-120-16-16,-1 9-14 15,0-4 38-15,11-8-69 16,3-6-12-16,3-15 14 16,0-14-20-16,0-21-1 15,0-16 0-15,3-19 1 16,0-18-6-16,3-9 6 0,2-17-12 15,1-36 3 1,-2-21-1-16,0-24-4 0,-7-34 1 16,0-39-7-16,-4-35 19 15,-18 17-22-15,2 42 12 16,9 50 2-16,8 47 11 16,0 7-2-16,3 9 33 15,0 3-3-15,0 20 19 16,26 10-49-16,17 1 0 15,16 0 6-15,12 0-5 16,11 12 11-16,11 1-12 16,1-3 1-16,2-4 5 15,-5-1-6-15,-9-5 0 16,-17 0-2-16,-16 3-56 16,-19-3-49-16,-21 0-182 0,-9 0-309 15,0 3-58-15</inkml:trace>
  <inkml:trace contextRef="#ctx0" brushRef="#br0" timeOffset="259">0 841 2225 0,'0'0'347'0,"0"0"-282"0,0 0 40 16,0 0 158-16,0 0-81 15,0 0-110-15,233-13-66 16,-148 5 42-16,6-1-48 16,-6 6-10-16,20 3-8 15,-26 0-345-15,-23 0-921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1:28.9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485 427 1677 0,'0'0'312'0,"0"0"-214"15,0 0-8-15,0 0 106 16,0 0-34-16,0 0-37 16,-102-33-58-16,73 31 12 15,-4 2 42-15,-2 0-49 16,-11 12 7-16,-1 21-52 15,2 7 2-15,-1 10 35 16,6 11-41-16,12 8-14 16,5-1 4-16,15-4-2 0,8-1-10 15,0-11-1 1,20-5 0-16,23-10-13 0,10-15-11 16,9-10-75-16,6-12-51 15,8 0-8-15,-1-31 41 16,-2-11-27-16,-8-5 79 15,-6-3 38-15,-13 2 19 16,-11 12 8-16,-11 10 84 16,-15 15-2-16,-9 11 43 15,0 0-6-15,0 17-34 16,0 24-17-16,0 9-28 16,0 7-12-16,9 4-25 15,28-2 3-15,16-9-1 0,9-11-5 16,6-13 0-16,4-18-9 15,-2-8 0-15,-13 0 8 16,-14-28 1-16,-16-15 0 16,-24-3 21-16,-3-4 19 15,-39-3 37-15,-27-1 1 16,-16 10-54-16,-9 10 16 16,-1 7-40-16,3 9-23 15,18 3-78-15,24 2-175 16,21 0-292-16,20 4-159 0</inkml:trace>
  <inkml:trace contextRef="#ctx0" brushRef="#br0" timeOffset="161">996 383 2049 0,'0'0'493'0,"0"0"-352"0,0 0 68 16,0 0-6-16,202-183-116 15,-113 130-87-15,52-9-70 16,-23 12-571-16,-13 15-1651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1:30.2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514 710 2000 0,'0'0'261'16,"0"0"-210"-16,0 0 64 15,0 0 131-15,-190-108-97 16,134 108-76-16,-2 0-25 16,2 29 27-16,4 15-8 15,10 11-22-15,11 7-8 0,12 0-37 16,15 2 7 0,4-10-7-16,7-3 5 0,23-8-5 15,9-7 0-15,10-7-14 16,3-5 3-16,4-12-55 15,6-12-23-15,6 0-4 16,5-6-4-16,5-28 55 16,11-16-40-16,3-13-58 15,6-16 43-15,-1-16-27 16,5-11 20-16,-3-6 73 16,-8 4 26-16,-9 3 5 15,-17 11 73-15,-15 12-40 16,-21 14 47-16,-23 14 30 0,-6 17 40 15,-3 14 2 1,-29 12 3-16,-7 11-5 0,-7 0-72 16,-4 25-48-16,2 17 22 15,5 10-38-15,7 13-13 16,4 13 2-16,1 4 3 16,9 6 12-16,5 6-18 15,2 2 0-15,4-1-5 16,8-4 5-16,0-2-6 15,3-9 6-15,0-7-39 16,0-14 11-16,0-14-37 16,0-16-35-16,0-17 9 0,3-12-17 15,11-3 31 1,1-33 59-16,8-13 9 0,7-8-5 16,-1-4 10-16,7 2 4 15,4 8 1-15,-5 13 1 16,1 14 19-16,-5 21 11 15,-9 3 40-15,-2 18 73 16,-5 23-76-16,5 10-44 16,3 2 8-16,10-1-33 15,7-7 1-15,5-6-1 16,4-16-9-16,4-13-6 16,-1-10-115-16,1 0 6 15,-8-31 42-15,-2-10 6 16,-10-4 43-16,-7-5 19 15,-6 7 14-15,-8 6 27 0,-4 16 40 16,-5 10 56-16,-3 11 32 16,0 4-86-16,0 24-14 15,0 11-17-15,9 8-37 16,11 1 25-16,7-7-26 16,8-6-9-16,10-11 9 15,9-11-50-15,-3-13-4 16,2 0-43-16,-7-19 1 15,-4-17 49-15,-13-5 0 16,-4-6 34-16,-13 4 13 16,-2 1 22-16,-10 12 72 15,0 13 50-15,0 11-38 16,0 6 16-16,0 6-66 16,0 22-23-16,0 17 9 15,6 2-33-15,4-1 20 0,6-2-29 16,4-6 0-16,0-9-11 15,3-10 11-15,2-6-76 16,0-10-83-16,17-3-185 16,-10-18-227-16,-3-8-192 0</inkml:trace>
  <inkml:trace contextRef="#ctx0" brushRef="#br0" timeOffset="406">2969 788 1847 0,'0'0'588'0,"0"0"-449"0,0 0 109 15,0 0 37-15,-195 31-124 16,135 11-73-16,10 4-25 16,8 7-30-16,16 6 30 15,17-5-63-15,9-4 0 16,0-6-2-16,19-8 2 15,16-16-45-15,5-11-64 16,2-9-54-16,1-3-12 16,-10-26 31-16,-4-12 47 15,-9-10 73-15,-3-1 21 16,-8 0 3-16,-5 12 63 16,-1 6 46-16,-3 22 60 0,0 7-33 15,0 5-37-15,0 17-20 16,0 23-41-16,9 7 16 15,5 5-33-15,-2 2-15 16,8-7 10-16,-3-4-16 16,-1-9-6-16,-6-11-1 15,-6-12-86-15,-4-11-108 16,0-5-320-16,-17-18-274 0</inkml:trace>
  <inkml:trace contextRef="#ctx0" brushRef="#br0" timeOffset="627">2351 368 1947 0,'0'0'289'0,"0"0"-181"15,0 0 104-15,0 0 85 16,0 0-94-16,0 0-153 15,123 175-49-15,-132-129-1 16,-17 2-46-16,4-4-204 16,5-8-234-16,14-17-188 0</inkml:trace>
  <inkml:trace contextRef="#ctx0" brushRef="#br0" timeOffset="738">2711 466 1982 0,'0'0'702'0,"0"0"-568"0,128-163-12 15,-63 90 10-15,32-21-132 16,-10 17-17-16,-16 18-868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1:34.4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363 465 895 0,'0'0'1033'0,"0"0"-800"16,0 0-82-16,0 0 52 15,0 0 62-15,0 0-72 16,0 0-125-16,-196-34-7 16,150 51-43-16,7 9-17 15,5 6 47-15,9 7-46 16,8-2 4-16,11 2-6 16,6-1 1-16,0-1 1 15,0-9-2-15,23 2-5 16,2-6-11-16,9-1 7 0,5-2-18 15,4-4 3-15,2-4-26 16,-2 1 49-16,-1-3-31 16,-5 5 32-16,-8 1 1 15,-6 0 8-15,-10 4 8 16,-4 4 24-16,-6-4-20 16,-3 4 36-16,0 0-25 15,-16-4-10-15,-16 7 34 16,-11-4-37-16,-10-2-4 15,-2-1-15-15,-1-3 8 16,8-9-7-16,8-3-1 16,11-6-12-16,13 0-37 15,16-11-79-15,6-38-184 16,30 9-350-16,7-7-500 0</inkml:trace>
  <inkml:trace contextRef="#ctx0" brushRef="#br0" timeOffset="347">598 759 1679 0,'0'0'364'0,"0"0"-265"16,0 0 11-16,0 0 200 16,0 0-95-16,0 0-106 15,-65 183-64-15,65-146-45 16,0-9 19-16,6-1-19 15,18-6-5-15,2-6-5 16,-3-7-23-16,3-8-16 0,-7 0-2 16,1 0 30-16,-6-23 11 15,-2-10 10-15,2-6 0 16,-8-2 11-16,1-1 13 16,-4-2 21-16,-3 4 1 15,0 2-17-15,0 5 28 16,-7 1-50-16,-16 5-1 15,-9 4-12-15,-1 2-118 16,1 0-150-16,-18 1-216 16,10 5-87-16,5 6-908 0</inkml:trace>
  <inkml:trace contextRef="#ctx0" brushRef="#br0" timeOffset="598">408 431 479 0,'0'0'1147'0,"0"0"-946"0,0 0-25 15,0 0 68-15,0 0-13 16,204-101-97-16,-165 91-92 16,-7 10-18-16,-4 0-24 15,-9 0-108-15,-3 6-86 16,0 10-135-16,1-8 4 16,3-1 34-16,-1-7 69 15,1 0 222-15,6-8 90 16,3-26 225-16,10-4-62 15,11-10-9-15,5-6 12 0,7 5-75 16,1 3-121-16,5 3-60 16,-12 17-214-16,-10 15-627 15</inkml:trace>
  <inkml:trace contextRef="#ctx0" brushRef="#br0" timeOffset="767">1771 1011 2356 0,'0'0'810'16,"0"0"-810"-16,0 0-39 16,0 0-42-16,0 0-797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1:32.1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582 0 1698 0,'0'0'320'0,"0"0"-241"16,0 0 58-16,0 0 142 15,0 0-35-15,0 176-93 16,0-84-88-16,0 8 35 16,-9 6-36-16,-2 2-28 0,-1-1-5 15,1-4-23 1,2-8 24-16,3-7-30 0,2-12 0 16,4-13-9-16,0-16 9 15,0-14-1-15,7-16-15 16,16-14-56-16,9-3-11 15,10-18-12-15,18-26 16 16,8-21-30-16,14-14 21 16,11-12 4-16,11-13-20 15,4-1 40-15,3 1 63 16,-3 6-18-16,-15 16 19 16,-22 12 25-16,-18 11 8 15,-27 18 19-15,-20 5 30 16,-6 13 16-16,-14 2 27 0,-24 6-11 15,-9 6-27-15,-4 7 1 16,-2 2-57-16,1 0 23 16,9 11-27-16,4 21-18 15,10 9 32-15,6 13-41 16,4 8 1-16,2 8-1 16,3 10 12-16,8 0-11 15,0 2-1-15,-2 4 0 16,5 2-3-16,-3-2 3 15,3-4 0-15,0-7-7 16,3-10 7-16,0-17-8 16,0-12-17-16,0-18-16 15,0-16 41-15,0-2-69 0,15-12 39 16,8-26 29 0,8-12 1-16,0-6-11 0,9 0 11 15,6 4-7-15,7 7 5 16,3 13 2-16,-1 17 0 15,1 12 6-15,-2 3 2 16,-3 15 52-16,-9 22-35 16,-6 8 1-16,-7 5 29 15,-12 0-34-15,-5-1 5 16,-4-1-26-16,-8-9 1 16,3-8-2-16,-3-14-53 15,6-7-59-15,0-10-90 16,24 0-152-16,-4-19-229 15,0-8-649-15</inkml:trace>
  <inkml:trace contextRef="#ctx0" brushRef="#br0" timeOffset="959">2380 899 1677 0,'0'0'363'16,"0"0"-248"-16,0 0 87 16,0 0 76-16,0 0-86 0,-196-3-33 15,157 18-86 1,5 11-10-16,2 6 4 0,-1 7-50 16,0 10-16-16,7 2 5 15,6 4 2-15,8-4 0 16,12-4-8-16,0-9-23 15,0-7-2-15,23-11-58 16,9-14-93-16,4-6 19 16,3-6 38-16,-2-27 47 15,-5-6 1-15,-2-5 41 16,-7 0 23-16,-8 6 14 16,-1 8-7-16,-5 10 82 15,-5 11 1-15,0 9 17 16,2 0-52-16,4 17 48 15,2 19-4-15,8 4-75 0,3-6-16 16,3 1-1-16,7-12 9 16,7-8-4-16,2-11-5 15,1-4-3-15,-1-6-11 16,-5-26 14-16,-2-10-7 16,-2-2 7-16,-7 0 0 15,-3 5 15-15,-10 13 6 16,-7 11 32-16,-3 15 22 15,-3 2-28-15,0 34 13 16,0 15 6-16,0 7-50 16,0 5 17-16,0-5-33 15,5-5 0-15,1-13-2 16,-3-12 3-16,3-13-2 0,-3-15-13 16,2 0-1-16,-5-18 9 15,6-26-16-15,0-13-6 16,7-9 28-1,10-8-12-15,6 1 12 0,8 8 0 16,2 11 1-16,1 18 2 16,-1 19-3-16,-4 17 0 15,-5 0 19-15,-1 23-7 16,-6 15 16-16,-6 9-8 16,-7 1-7-16,-4-1 24 15,-6-9-37-15,0-11 0 16,0-10 0-16,0-11 1 0,0-6 19 15,-3 0-20 1,-4-29 1-16,7-13-2 16,0-5 1-16,4-11-3 0,28-2-3 15,14 2 3-15,10 5 3 16,6 15 0-16,4 11 0 16,-7 21 12-16,-8 6 0 15,-5 24 19-15,-10 29 50 16,-10 14-9-16,-9 14 30 15,-11 1-45-15,2 0-34 16,-5-6 35-16,6-11-56 16,4-11-1-16,4-19-1 15,3-14-6-15,0-19 0 16,-1-2-117-16,10-49-45 16,-3-10-111-16,-9-4-720 0</inkml:trace>
  <inkml:trace contextRef="#ctx0" brushRef="#br0" timeOffset="1445">0 383 2433 0,'0'0'476'0,"0"0"-452"16,0 0 72-16,272 5 13 15,-50-5-109-15,-22 0-63 16,-20-9-717-16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1:36.3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640 559 1530 0,'0'0'290'16,"0"0"-195"-16,0 0 13 0,0 0 137 15,0 0-16-15,0 0-87 16,0 35-109-16,0 4-5 16,0 13 49-16,0 19-6 15,0 17 23-15,-8 11-35 16,-4 6-29-16,1 1 31 15,2-6-61-15,-1-7 7 16,7-20-7-16,3-12 11 16,0-13-22-16,0-18-68 15,0-24-179-15,-6-6-252 16,0 0-531-16</inkml:trace>
  <inkml:trace contextRef="#ctx0" brushRef="#br0" timeOffset="305">0 400 1809 0,'0'0'312'15,"0"0"-245"-15,0 0 15 16,0 0 130-16,0 0 15 16,0 0-76-16,210 23-33 15,-117-23-4-15,11 0-45 16,13 0-9-16,11 0-30 0,-3 0-29 16,-4 0-1-16,-6 0-42 15,13 10-208-15,-34-2-449 16,-25 5-1265-16</inkml:trace>
  <inkml:trace contextRef="#ctx0" brushRef="#br0" timeOffset="588">1504 966 1846 0,'0'0'321'0,"0"0"-199"0,0 0-16 15,-20 171 139-15,17-113-38 16,3-5-101-16,0-2-31 16,0-8-53-16,0-7-1 15,0-9-1-15,0-10-19 16,0-9 15-16,0-1-16 15,0-7-36-15,0-24-102 16,0-17-318-16,3-6-411 0</inkml:trace>
  <inkml:trace contextRef="#ctx0" brushRef="#br0" timeOffset="742">1458 609 1906 0,'0'0'561'0,"0"0"-460"16,0 0-1-16,0 0-6 16,0 0-94-16,0 0-107 15,0 0-418-15,108-82-145 0</inkml:trace>
  <inkml:trace contextRef="#ctx0" brushRef="#br0" timeOffset="1294">1929 1128 1205 0,'0'0'359'0,"0"0"-147"15,0 0-81-15,0 162 55 16,0-133-6-16,0-14-77 16,0-7-57-16,0-8-16 15,0 0 46-15,0 0 4 16,6-23-44-16,8-10-36 15,3-7 0-15,5-5-6 16,7 0 3-16,5 8-14 16,5 9 16-16,1 15-16 15,2 13 15-15,1 0 2 16,-4 26 36-16,-7 18 34 16,-6 9-34-16,-6 3-29 0,-7 3 27 15,-4-7-34-15,-4-7-11 16,-5-9 10-16,0-13-16 15,0-10 16-15,0-13-20 16,0 0 15-16,0-19-10 16,-5-21-20-16,5-18 2 15,0-9 16-15,5-6 11 16,21-3-2-16,9 7 9 16,7 11 0-16,5 17 38 15,2 17 20-15,3 17 27 16,-5 7 44-16,-2 19 34 15,-5 27-6-15,-5 14-64 0,-5 10-42 16,-7 3 15-16,0-2-48 16,-7-3-2-16,1-8-5 15,-5-16-10-15,2-8-2 16,-5-17-1-16,-6-9-107 16,2-10-44-16,-5-27-176 15,0-15-514-15,-11-6-1099 0</inkml:trace>
  <inkml:trace contextRef="#ctx0" brushRef="#br0" timeOffset="1488">2093 0 2864 0,'0'0'274'15,"0"0"-241"-15,0 0-30 16,0 0 9-16,0 0 16 16,281 138-28-16,-159-96-100 15,-11 1-794-15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1:38.6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408 0 2054 0,'0'0'534'0,"0"0"-520"0,0 0-5 15,0 0 175-15,0 0 21 16,-26 224-103-16,26-123-59 15,0 1-37-15,0-2 50 16,0 1-41-16,0-10-9 16,0-2 16-16,0-7-21 15,0-14 0-15,0-12-1 16,-9-15-18-16,6-15 16 16,3-11-55-16,0-15-16 15,0 0-18-15,6-24-22 16,26-22 61-16,11-16 9 15,7-14-29-15,9-8-2 16,6-1-20-16,7 0 52 0,4 5 14 16,-2 1 1-1,-1 4 26-15,-11 6 0 0,-10 6 1 16,-16 8 39-16,-16 13 11 16,-17 4 42-16,-3 9 5 15,-3 2-6-15,-20 2 39 16,-7 10-23-16,-2 4-29 15,-1 9 6-15,-2 2-58 16,-2 7-17-16,4 30-2 16,1 16 2-16,5 14 2 15,11 17-11-15,3 7 0 16,7 6-8-16,3 3 8 16,-2 1 0-16,2-4-1 0,0-6 2 15,-3-15-9 1,3-14 8-16,0-17-34 0,3-18 28 15,0-18-32-15,0-9 11 16,0 0-9-16,0-34 11 16,18-6 19-16,6-8-14 15,8 1 14-15,5 4-4 16,5 4 10-16,4 15-5 16,2 12 4-16,3 12 2 15,-3 0 15-15,-5 23 28 16,-1 19-11-16,-5 8 28 15,-12 3-25-15,-2 1 0 16,-6-8-18-16,-8-4-18 16,-1-7 0-16,-8-10-45 15,3-9-69-15,3-16-151 0,-3 0-304 16,4-9-543-16</inkml:trace>
  <inkml:trace contextRef="#ctx0" brushRef="#br0" timeOffset="953">1784 722 1979 0,'0'0'483'15,"0"0"-396"-15,0 0 102 0,0 0 68 16,0 0-115-16,-206 0-54 15,157 30-61-15,3 13-6 16,10 11 27-16,6 14-35 16,14 9-12-16,6 5-1 15,10 3 9-15,0-8-18 16,16-12-19-16,18-22-65 16,11-21-45-16,10-22-185 15,1 0-35-15,1-45 34 16,-12-11 128-16,-8-12 148 15,-15-5 48-15,-10-4 74 16,-4 6 90-16,-8 10 18 16,0 17 4-16,0 14 13 15,0 21-29-15,0 9 32 16,0 9-117-16,0 32-47 0,0 9 35 16,9 10-49-16,8-5-7 15,6-2-17-15,-1-12 6 16,7-8-17-16,2-16-1 15,-2-11-21-15,4-6 9 16,-4-1-84-16,1-30 34 16,-4-3 36-16,3-6 16 15,-6 2 8-15,-1 9 10 16,-2 8 4-16,-6 15 10 16,-8 6-9-16,-3 6 39 15,1 26 34-15,-4 9-57 16,0 7 13-16,7-1-30 15,2-4 0-15,4-7 0 0,1-11 0 16,-2-12-19-16,-1-13-34 16,-5 0-15-16,3-10 41 15,-1-24-11-15,4-6 24 16,4-5 7-16,1 1 8 16,3 8-1-16,0 14 0 15,2 12 2-15,-5 10 68 16,-2 0 29-16,-4 36-32 15,-5 5-12-15,-6 6-41 16,3-1 12-16,-3-3-25 16,0-11-1-16,5-9 5 15,-5-14-5-15,0-9-6 0,0 0 4 16,0-11-31 0,0-23 14-16,0-7-7 0,12-8 16 15,10-8-5-15,12-1 15 16,8 4 0-16,7 5-1 15,7 14 2-15,-1 16 33 16,-2 19 20-16,-4 0 21 16,-4 27 66-16,-1 23-38 15,-6 9-31-15,-7 6-6 16,-12 2-24-16,-7-4 45 16,-4-8-81-16,1-9 9 15,-3-17-6-15,2-9-9 16,-5-13-16-16,-3-7-50 15,0 0-48-15,0-44-104 16,0-2-447-16,-6 0-676 0</inkml:trace>
  <inkml:trace contextRef="#ctx0" brushRef="#br0" timeOffset="1268">0 525 1147 0,'0'0'1493'16,"0"0"-1170"-16,0 0-244 15,0 0-30-15,0 0 38 16,226-33-87-16,-79 22-67 16,-2 1-843-16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9:30.28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337 528 2136 0,'0'0'292'0,"0"0"-211"16,0 0 31-16,0 0 79 15,0 0 9-15,-196 31-134 16,160 8-45-16,-1 4 28 16,8 11-32-16,7 3-4 15,11-2-2-15,11-2-4 0,0-8 1 16,23-7-8 0,27-20-38-16,8-18-14 0,14 0-125 15,0-33 18-15,-7-26-61 16,-6-11 20-16,-13-23 67 15,-13-9 59-15,-7-12 74 16,-12-9 2-16,-8 6 34 16,-3 18 92-16,-3 19 57 15,0 30 20-15,0 29 45 16,0 21-108-16,0 17-91 16,-3 37 6-16,-6 22 1 15,1 19 24-15,5 8-25 16,0 3-12-16,3-9 12 15,0-4-57-15,0-9 7 0,3-16-7 16,11-16-36-16,6-28-122 16,-4-15-218-16,-4-9-542 15</inkml:trace>
  <inkml:trace contextRef="#ctx0" brushRef="#br0" timeOffset="192">0 250 2668 0,'0'0'376'0,"0"0"-336"16,0 0-26-16,0 0-6 0,232 3-7 16,-121-9-2-16,50-8-231 15,-30 1-585-15,-23 9-1137 0</inkml:trace>
  <inkml:trace contextRef="#ctx0" brushRef="#br0" timeOffset="488">1227 483 2183 0,'0'0'589'0,"0"0"-452"0,0 0-26 15,0 0 79-15,-225-20 20 16,152 22-117-16,5 32-32 16,6 12 7-16,16 7 11 15,16 6-5-15,24-1-52 16,6-2-16-16,36-8 0 15,36-16-6-15,23-11-25 16,62-21-62-16,-22 0-125 16,-24-21-734-16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1:43.4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93 236 1805 0,'0'0'352'16,"0"0"-243"-16,0 0 79 16,-28 232 46-16,16-131-22 15,-2 4-64-15,11 1-103 16,0-6-3-16,3-5 9 15,0-15-41-15,0-13 7 16,0-17-17-16,0-18 1 16,0-14-2-16,0-18-34 15,3 0-10-15,-3-20 11 0,0-30-20 16,0-19 20-16,0-15-31 16,0-17 1-16,0-14 25 15,-6-8-4-15,-4-11 4 16,4 2 30-16,2 8 9 15,4 21 3-15,0 28 17 16,13 20 20-16,14 29 33 16,8 20-34-16,7 6 25 15,15 0 12-15,5 22-47 16,9 3 16-16,5-4-45 16,-1-2 0-16,4-9 10 0,-3-6-10 15,-8-1-7 1,-6-3-64-16,-6 0-175 15,-16-3-317-15,-17-5-277 0</inkml:trace>
  <inkml:trace contextRef="#ctx0" brushRef="#br0" timeOffset="210">30 683 2227 0,'0'0'523'16,"0"0"-474"-16,0 0-4 15,0 0 162-15,167-3-36 16,-79-16-144-16,52-12-27 0,-18 4-111 16,-24 2-620-16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1:40.8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226 642 1614 0,'0'0'355'0,"0"0"-173"15,0 0 68-15,0 0 63 16,0 0-108-16,0 0-90 16,-79 11-94-16,43-2-20 15,4 6 16-15,-2 4-17 0,12 2 24 16,5 6-24-16,11 5 0 15,6 5-14-15,0-3 14 16,16-1-6-16,13-1-12 16,8-5-38-16,8 0 23 15,1-8-26-15,3 0 24 16,-7-1 24-16,-9-1 10 16,-7 1-5-16,-12 0 5 15,-14 2 1-15,0 0 18 16,-6 7-17-16,-28 0-1 15,-11-1 41-15,-1-2-39 16,-1-7-1-16,5-4 2 16,10-8 4-16,6-5-14 15,12 0-48-15,14-38-206 0,0-6-289 16,9 2-408-16</inkml:trace>
  <inkml:trace contextRef="#ctx0" brushRef="#br0" timeOffset="300">563 769 1765 0,'0'0'360'0,"0"0"-215"16,0 0 1-16,-27 188 122 16,18-126-14-16,6-6-142 0,3-3-50 15,12-9-62 1,27-9 0-16,11-12-5 0,2-11 5 15,1-12 0-15,-4 0-26 16,-10-20 7-16,-7-22 5 16,-12-4 7-16,-9-13 7 15,-11-3 7-15,0 0-6 16,-11 3 25-16,-18 10-14 16,-7 7-12-16,-1 10 0 15,-1 7-174-15,-15 2-155 16,14 9-196-16,-1 3-157 0</inkml:trace>
  <inkml:trace contextRef="#ctx0" brushRef="#br0" timeOffset="562">563 769 952 0,'9'-225'761'0,"28"202"-611"16,5-7 79-16,13-2 28 15,7 3-67-15,1 2-74 16,-7 10-80-16,-8 7-25 15,-8 10-11-15,-14 0-122 16,-10 0 0-16,-5 6-55 16,-2 3-58-16,-3 0 80 15,5-9 101-15,2 0 54 16,10-3 33-16,12-25 69 16,8-12 118-16,13-10-1 15,9-7-84-15,8 1-101 16,27-11-34-16,-18 17-248 15,-9 12-743-15</inkml:trace>
  <inkml:trace contextRef="#ctx0" brushRef="#br0" timeOffset="1456">2847 772 2096 0,'0'0'197'15,"0"0"-183"-15,0 0-14 16,0 0 292-16,-186-65-88 16,128 65-130-16,2 1 14 15,-1 33 3-15,12 6-16 16,5 12-23-16,18 0-51 16,9 4 25-16,13 0-26 15,0-4 0-15,26-4-12 16,17-10 12-16,5-7-46 15,9-18-22-15,-3-9-108 0,2-4 6 16,-7-17-31 0,-9-26-7-16,-7-9 81 0,-7-19 34 15,-6-11 62-15,-4-18 31 16,-4-11 0-16,-1-6 15 16,-5 0 16-16,2 11 29 15,-5 21 83-15,0 29 9 16,-3 26 17-16,3 26-12 15,-3 4-33-15,3 48 7 16,0 15-51-16,0 19-53 16,8 8 24-16,-5 2-29 15,4-1 5-15,-1-6-9 16,2-2-18-16,-2-7 15 0,2-4-15 16,-2-8 0-1,5-8-2-15,-5-9 2 0,7-5-25 16,1-16-34-16,3-8-16 15,6-16-6-15,10-2-61 16,7 0 42-16,5-29 11 16,4-3-45-16,10-9-9 15,-3-1 1-15,4-2 22 16,-7 3 58-16,-11 6 31 16,-11 2 31-16,-19 10 34 15,-12 2 63-15,-3 6 59 16,-9 3-5-16,-25 5 17 0,0 6-23 15,-9 1-45 1,3 0 12-16,1 18-11 0,6 13-29 16,4 8 7-16,12 9-3 15,8 1-25-15,9 4 5 16,0-3-46-16,17-3-9 16,15-11 8-16,10-10-1 15,7-11-11-15,1-12 3 16,1-3-47-16,0-7-11 15,-6-21-122-15,-13-30-325 16,-9 6-176-16,-16 3-1225 0</inkml:trace>
  <inkml:trace contextRef="#ctx0" brushRef="#br0" timeOffset="1675">3408 439 1084 0,'0'0'1191'0,"0"0"-988"16,0 0-110-16,0 0 58 15,187-110 80-15,-133 90-131 16,-4 7-68-16,-10 9-32 16,-11 4-29-16,-10 0-89 15,-9 0-150-15,0 0-248 16,-4-6 126-16,-3-4-974 0</inkml:trace>
  <inkml:trace contextRef="#ctx0" brushRef="#br0" timeOffset="1839">4102 0 1625 0,'0'0'375'0,"0"0"-148"0,0 0-31 15,0 0 46-15,0 0-31 16,0 0-122-16,0 0-74 15,105 111-15-15,-122-83-109 16,-54 3-134-16,1-4-331 16,-5-6-581-16</inkml:trace>
  <inkml:trace contextRef="#ctx0" brushRef="#br0" timeOffset="2003">2405 433 2762 0,'0'0'319'0,"0"0"-245"16,0 0-74-16,253-47 9 15,-79 13-21-15,-27 9-193 16,-13 2-1045-16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1:45.4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0 543 2685 0,'0'0'216'0,"0"0"-216"16,0 0 0-16,0 0 99 15,0 0 6-15,216-163-90 16,-157 105-9-16,0-10 0 16,-10 1-5-16,-13 4 110 15,-10 8-45-15,-12 14-6 16,-8 17 45-16,-6 20-29 16,0 4 11-16,0 48-19 15,-3 28-23-15,-17 30 33 16,0 18-51-16,4 8-15 15,1 2 11-15,4-8-23 0,5-11-26 16,-8 3-140 0,5-31-392-16,-8-23-1748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1:44.4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0 865 1650 0,'0'0'237'15,"0"0"-150"-15,0 0-74 16,0 0 82-16,0 0 18 15,0 0-54-15,240-117-20 0,-149 62-39 16,11-14 0-16,3-7-10 16,-6-9-10-16,-19-3-6 15,-24 2 17-15,-19 6 9 16,-28 13 6-16,-9 10 0 16,-6 16-6-16,-31 11 88 15,-8 19 40-15,-7 11 33 16,-4 5-54-16,-3 43-19 15,7 26 36-15,2 20-58 16,15 18-8-16,8 9-7 16,15 0-29-16,12-4 7 15,0-7-19-15,9-16-10 16,27-11 4-16,7-18-4 0,13-19-24 16,2-17-13-1,37-29-174-15,-13 0-142 0,-10-23-332 0</inkml:trace>
  <inkml:trace contextRef="#ctx0" brushRef="#br0" timeOffset="364">1238 641 1800 0,'0'0'628'15,"0"0"-413"-15,0 0-125 16,0 0 114-16,-226 63-3 15,168-15-96-15,11 5-30 0,12 6-22 16,18-4-36-16,17-2 26 16,0-3-43-16,26-15-21 15,17-8 10-15,13-18-90 16,6-9-49-16,-3-6-67 16,-7-32 79-16,-10-9 70 15,-11-6 25-15,-16 0 43 16,-4 9 38-16,-11 14 43 15,0 13 68-15,0 17 13 16,0 0-50-16,0 14-23 16,0 22-51-16,0 8-15 15,3 3 4-15,10-2-26 16,6-2-1-16,5-8-75 16,18-5-108-16,-4-13-140 0,-4-11-476 15</inkml:trace>
  <inkml:trace contextRef="#ctx0" brushRef="#br0" timeOffset="573">1323 12 2583 0,'0'0'300'15,"0"0"-236"-15,0 0-46 16,0 0 74-16,190 59-32 0,-114-38-60 16,51 13-3-1,-13-4-294-15,-12-2-536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1:46.8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408 79 1388 0,'0'0'332'0,"0"0"-201"16,0 0 7-16,0 0 103 16,0 0-20-16,0 0-52 15,-132-63-106-15,89 63-21 16,-6 26 26-16,4 17 9 16,-1 19 23-16,10 14-25 15,7 15-23-15,12 5 3 16,11-4-35-16,6-10-10 15,9-15 23-15,31-13-32 0,11-16-2 16,19-21-13-16,5-14-71 16,7-3-84-16,20-41-45 15,-17-6-291-15,-23 0-372 0</inkml:trace>
  <inkml:trace contextRef="#ctx0" brushRef="#br0" timeOffset="471">734 156 1773 0,'0'0'318'0,"0"0"-70"16,0 0-21-16,0 212 34 0,-3-134-73 16,-6-2-118-1,1 1-7-15,5-10-51 0,0-8-12 16,3-12 19-16,0-12-19 15,0-17-6-15,-3-10-12 16,0-8-15-16,-4-2 32 16,-2-33-85-16,-8-13 3 15,0-13 73-15,-3-13-4 16,2-9 8-16,2-7 5 16,2-5 2-16,11 1 20 15,3 2-21-15,0 18 0 16,3 22 10-16,20 22 11 15,10 24-12-15,10 6 5 0,8 21 13 16,5 26 47-16,7 12-39 16,-4 14-5-16,-4 4 10 15,-8 6-2-15,-15 0 5 16,-16-4-19-16,-16 1 12 16,-3-7 16-16,-39-6-51 15,-18-4-1-15,-5-15-1 16,-5-14-26-16,10-16 2 15,6-16-36-15,15-2-38 16,16-35-120-16,14-9-365 16,9-6-432-16</inkml:trace>
  <inkml:trace contextRef="#ctx0" brushRef="#br0" timeOffset="900">1360 236 2118 0,'0'0'315'16,"0"0"-241"-16,0 0 112 16,-9 176 83-16,-8-96-112 15,0 6-85-15,8-2-56 16,-1-3 23-16,7-11-39 15,0-11 6-15,3-12 3 16,0-20-9-16,0-12-33 16,0-15-7-16,-3 0-16 15,-2-27-17-15,2-20-44 0,3-18 46 16,-3-14 57-16,3-13-4 16,0-8 17-16,0-5-5 15,0 4 6-15,0 7 39 16,6 16 12-16,14 26 27 15,7 16 2-15,5 16-32 16,7 14-10-16,7 6-2 16,4 0-8-16,5 6 14 15,1 12-42-15,0-3-8 16,-7 2-10-16,2 1-131 16,-14-4-391-16,-17-2-267 0</inkml:trace>
  <inkml:trace contextRef="#ctx0" brushRef="#br0" timeOffset="1090">1275 619 2076 0,'0'0'391'15,"0"0"-275"-15,0 0-39 16,0 0 75-16,0 0-68 15,216 3-84-15,-101-3-39 16,-21-6-194-16,-9 6-441 0</inkml:trace>
  <inkml:trace contextRef="#ctx0" brushRef="#br0" timeOffset="1237">2355 988 1920 0,'0'0'1186'16,"0"0"-1186"-16,0 0-199 15,0 0-105-15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2:00.8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938 216 1751 0,'0'0'351'0,"0"0"-249"16,0 0 11-16,0 0 85 16,0 0 0-16,0 0-108 15,-141-143-32-15,88 131 0 16,-8 6-1-16,-18 6 24 0,-9 6-29 15,-8 33 1-15,-3 19 11 16,8 20-16-16,9 16-1 16,17 12 9-16,19 5-38 15,21 1 23-15,20-4-41 16,5-9 1-16,27-8 24 16,22-9-24-16,13-4-1 15,10-20 0-15,10-13 1 16,6-16-9-16,7-18-4 15,4-11-87-15,32-23-64 16,-24-19-385-16,-21 2-317 0</inkml:trace>
  <inkml:trace contextRef="#ctx0" brushRef="#br0" timeOffset="434">1360 979 2054 0,'0'0'498'0,"0"0"-355"16,0 0-7-16,0 0 46 16,0 0-11-16,-181-127-77 0,136 118-53 15,-1 9 35 1,1 2-55-16,5 40 6 0,7 5 6 15,10 11-26-15,17 7-1 16,6-2-6-16,0-5 0 16,36-14-1-16,10-10-11 15,9-22-50-15,7-12-29 16,-3-4-47-16,-6-34-2 16,-7-13 24-16,-11-4 67 15,-8 0 48-15,-7 15 2 16,-11 11 30-16,-6 12 76 15,-3 13-13-15,0 4 5 16,0 8-53-16,0 25-25 16,0 6-6-16,0 4-14 15,0-4-2-15,0-1-30 0,30-20-167 16,25-16-288-16,-2-2-182 16,-4 0-501-16</inkml:trace>
  <inkml:trace contextRef="#ctx0" brushRef="#br0" timeOffset="1095">1899 843 1640 0,'0'0'549'0,"0"0"-375"16,0 0 42-16,0 0 34 16,0 0-61-16,0 0-44 15,-193-3-76-15,158 38 3 16,5 6-10-16,10 6-30 0,8 0 13 15,5 4-45-15,7-2 0 16,0-4 3-16,0-7-3 16,16-9 0-16,7-4 0 15,10-12-41-15,7-13 17 16,6 0-56-16,8-11 0 16,8-24 5-16,11-18 15 15,6-16-104-15,6-19 9 16,7-17-24-16,-4-16 12 15,0-6 53-15,-12 0 95 16,-14 15 19-16,-17 15 47 16,-16 24 56-16,-18 16 36 15,-11 23 24-15,0 13 53 0,-29 11-80 16,-7 10-40 0,-7 0-15-16,1 31-27 0,2 12-11 15,7 16-19-15,10 15-23 16,6 11 28-16,8 7-29 15,3 4 0-15,6 0-6 16,0-10 6-16,0 1 0 16,0-14 0-16,0-8 1 15,0-11-2-15,0-13-10 16,0-15-17-16,0-14-42 16,12-12-17-16,5 0 28 15,12-19 23-15,7-18 21 16,10-3 9-16,7-4-1 15,3 17 7-15,-4 5 9 0,-7 19 33 16,-5 3 45-16,-11 18-11 16,-5 20-24-16,-9 10 16 15,-4 2-34-15,-5-7-19 16,0-4-15-16,1-13 8 16,0-10-17-16,-1-14-27 15,4-2-103-15,7-33-88 16,-2-11-409-16,-4-5-697 0</inkml:trace>
  <inkml:trace contextRef="#ctx0" brushRef="#br0" timeOffset="1298">1533 218 2636 0,'0'0'315'16,"0"0"-315"-16,0 0-9 15,233-94 3-15,-109 43-6 16,-2 6-621-16</inkml:trace>
  <inkml:trace contextRef="#ctx0" brushRef="#br0" timeOffset="1831">3904 1065 2094 0,'0'0'369'0,"0"0"-311"16,0 0-21-16,0 0 159 0,0 0-63 15,0 0-68-15,206-111-50 16,-137 62-15-16,2-11 12 15,2-11-11-15,-5-5-1 16,-5-6 1-16,-15-10 10 16,-11-2-16-16,-14 6 5 15,-17 2 0-15,-6 13 6 16,0 14-4-16,-6 15 17 16,-17 17 47-16,-6 18 1 15,-5 9 25-15,-5 32-60 16,0 37-31-16,-1 28 37 15,5 18-23-15,5 8 10 16,10 1 6-16,11-11-8 16,9-4 21-16,0-17-44 0,0-6 0 15,20-15 19-15,8-12-19 16,6-15-12-16,5-14-34 16,7-18-98-16,28-12-143 15,-4-27-376-15,-12-9-6 0</inkml:trace>
  <inkml:trace contextRef="#ctx0" brushRef="#br0" timeOffset="2702">5043 778 370 0,'0'0'1496'16,"0"0"-998"-16,0 0-273 15,0 0-3-15,0 0-7 0,0 0-26 16,-216 48-96-16,160-2-14 15,11 9-19-15,11 1-32 16,14 0 11-16,14-3-39 16,6-5 0-16,0-13-1 15,34-8-32-15,4-15-44 16,9-12-38-16,-2 0-39 16,-2-23-27-16,-7-19 28 15,-7-9 55-15,-6 1 76 16,-9 6 22-16,-8 13 65 15,-3 12 73-15,-3 19 19 16,0 0-36-16,0 19-73 16,0 15 10-16,0 7-10 0,0 3-40 15,13-2 7-15,10-9-15 16,9-9-10 0,5-13 10-16,8-11-57 0,5 0 1 15,-1-18 35-15,-4-17-48 16,-5-5 14-16,-4-4 18 15,-7 10 28-15,-3 1 9 16,-9 22 13-16,-11 11 14 16,-2 3 28-16,-4 32 1 15,0 12 8-15,0 9-62 16,0 0 4-16,0-3 6 16,0-9-12-16,0-11 0 15,0-16-13-15,0-10-43 0,6-7 37 16,0-9-47-1,5-30-28-15,4-11 70 0,13-8-2 16,4-4 8-16,4-1-1 16,6 13 19-16,-2 16 6 15,-4 12 10-15,-7 22 1 16,-6 0 87-16,-6 32-20 16,-8 22-19-16,-2 7-25 15,0 10-4-15,2-6 46 16,-2-12-73-16,-4-11-7 15,0-19 5-15,-3-11-1 16,0-12-12-16,0 0 3 16,-13-26 0-16,4-19-13 0,2-11 13 15,7-12-14-15,0-5 16 16,32-4 1-16,18 3-1 16,8 7 1-16,7 15 0 15,-2 15 24-15,-4 26-17 16,-9 11 26-16,-12 23 48 15,-8 32-10-15,-10 20 37 16,-8 7-14-16,-4 7-35 16,-5-5 5-16,3-10-52 15,0-12-12-15,5-17 0 16,-5-18-6-16,1-17-37 16,-1-10-88-16,-6-25-64 15,4-23-299-15,-4-2-472 0</inkml:trace>
  <inkml:trace contextRef="#ctx0" brushRef="#br0" timeOffset="2914">5321 0 2741 0,'0'0'296'0,"0"0"-285"16,0 0 6-16,0 0 14 16,0 0 17-16,243 147-48 15,-119-78-57-15,-19-11-397 0,-20 1-419 16</inkml:trace>
  <inkml:trace contextRef="#ctx0" brushRef="#br0" timeOffset="3866">987 1696 1646 0,'0'0'475'16,"0"0"-256"-16,0 0-101 16,0 0 76-16,0 0 74 15,0 0-112-15,0 0-74 16,-43 0-37-16,37 0-30 16,-5 0 11-16,5 0-26 15,0 0 0-15,2 0 3 16,4 0-3-16,0 4-15 15,0-2 8-15,0 8 7 0,27-2 0 16,8 8 0-16,18 1 0 16,9-3 22-16,20 4-21 15,15-1 20 1,48-1 3-16,55-8-15 0,58-4 31 16,31-4-25-16,-2 0 6 15,-24 0 10-15,-34 0-30 16,-13 0-1-16,-13 0 0 15,-10 0 2-15,-3 0 2 16,-6 0-4-16,2 0 0 16,-6 0 21-16,0 0-20 15,-29 0 5-15,-27 0 1 16,-33 0 1-16,-9 0 25 0,10 0-33 16,6 0-5-1,7 0 4-15,-9 8 2 0,-11 1 9 16,-8 0 0-16,-7-6-9 15,-8 1 46-15,-10-4-46 16,-3 0 7-16,-7 0 13 16,-5 0-15-16,-4-10 9 15,-4 1-9-15,-9 3-6 16,-4-2 17-16,-7 2-17 16,2 1-9-16,-2 1 8 15,5 0-36-15,3 0 10 16,2-5-36-16,-1 2-32 15,22-13-11-15,-4 2-159 16,-7-2-517-16</inkml:trace>
  <inkml:trace contextRef="#ctx0" brushRef="#br0" timeOffset="4118">7233 863 2036 0,'0'0'393'0,"0"0"-310"0,0 0-28 16,0 0 37-1,0 0-92-15,0 0-525 0,0 0-1360 0</inkml:trace>
  <inkml:trace contextRef="#ctx0" brushRef="#br0" timeOffset="4237">7216 1264 2143 0,'0'0'644'15,"0"0"-494"-15,0 0-28 16,0 0 81-16,0 0-203 15,0 0-300-15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3:01.2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44 2143 0,'0'0'546'16,"0"0"-476"-16,0 0 102 16,0 0 60-16,0 0-62 15,0 0-111-15,0 0 7 16,76 8 40-16,-10-8-37 16,19 0 17-16,22 0-2 15,45-2-30-15,47 2 25 0,47-6-61 16,6 6-4-16,-42 0 7 15,-57 0-20-15,-62 0 13 16,-12 0-14-16,0 0 0 16,-7 0-2-16,-7 6 2 15,-18 5-19-15,-21-5-2 16,-9 3-39-16,-5-9-20 16,8-9-94-16,-4-20-161 15,4-9-605-15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3:01.3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3026 0,'0'0'373'15,"0"0"-373"-15,0 0-2 16,0 0-22-16,0 0-238 16,0 0-1123-16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3:01.5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0 154 2728 0,'0'0'622'0,"0"0"-518"0,0 0-41 16,0 0-60-16,0 0-3 16,0-154-964-16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3:00.4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162 52 1317 0,'0'0'537'16,"0"0"-382"-16,0 0-4 15,0 0 61-15,0 0 55 16,0 0-88-16,-14-55-83 16,14 55 21-16,0 5-55 0,0 31 4 15,0 22 18-15,0 19-28 16,0 20 24-16,0 10-62 16,0 2-1-16,-3 0 36 15,-3-9-52-15,0-18-1 16,1-14 0-16,5-21 8 15,0-21-13-15,0-14 5 16,0-12-27-16,0-12 21 16,0-35-24-16,5-20 20 15,-2-29 8-15,-3-11 4 16,0-12-1-16,0 2-1 16,0 11 0-16,0 20 9 15,3 21-7-15,14 24-2 16,9 18 1-16,7 8 8 15,16 9 20-15,5 6-29 0,13 0 0 16,4 9 5 0,-2 21-4-16,-7 10-1 0,-9 7 7 15,-13 6-6-15,-18 4 26 16,-18 2-27-16,-4-4 0 16,-17-5 17-16,-26 2-16 15,-8-12 11-15,-6-7-10 16,1-10-2-16,11-11 20 15,13-6-14-15,8-6-6 16,11 0 0-16,10 0 12 16,3 0-24-16,0 0-3 15,26 0-8-15,17 6 7 0,13 6 5 16,6 10-25-16,6 11 35 16,-5 9-2-16,-9 6-12 15,-11 0 15-15,-13 3 0 16,-21-3 13-16,-9-5-12 15,-12-2-1-15,-38-4 24 16,-18-9-9-16,-14-4 41 16,-20-9-50-16,-6-13-6 15,0-2 53-15,10 0-53 16,17-23 6-16,19-10-12 16,25-2 1-16,31-6-26 15,38-26-187-15,37 6-398 16,7 12-456-16</inkml:trace>
  <inkml:trace contextRef="#ctx0" brushRef="#br0" timeOffset="315">1219 662 2090 0,'0'0'377'0,"0"0"-277"15,0 0-9-15,147-193 38 16,-88 109-24-16,-2-4-104 16,-9 0 8-16,-8 11 86 15,-11 16 12-15,-13 16 25 16,-10 21-26-16,-1 22-2 16,-5 2-4-16,0 19-64 0,0 37-6 15,0 24 29-15,0 24-35 16,-11 8 28-16,5 5-35 15,0-2-11-15,2-10-12 16,0-9-2-16,4-14-104 16,0 0-94-16,0-22-418 15,0-22-541-15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9:28.35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476 1529 2004 0,'0'0'345'0,"0"0"-250"16,0 0-15-16,0 0 83 16,-25 150 17-16,22-74-65 15,0 6-79-15,3-1 30 16,0-4-41-16,0-10-5 16,0-8 13-16,0-14-33 15,0-16 0-15,0-14-1 16,0-15 1-16,0 0 26 15,0-33-26-15,0-32-3 0,0-15-5 16,0-16-8-16,3-11 15 16,0-10 0-16,0 5 1 15,7 8-12-15,-1 24 12 16,8 28 0-16,6 26 44 16,10 14-44-16,5 12 0 15,15 12 0-15,4 29 8 16,0 18 28-16,0 14-27 15,-15 16 0-15,-9 8 31 16,-17 9-14-16,-16-7-4 16,0 2-15-16,-29-9-1 15,-17-15 27-15,-7-12-33 0,-6-19 16 16,1-16 19 0,-1-13-35-16,3-13-1 0,4-4-60 15,-4-36-170-15,13-14-398 16,10 0-581-16</inkml:trace>
  <inkml:trace contextRef="#ctx0" brushRef="#br0" timeOffset="169">0 1844 2256 0,'0'0'476'15,"0"0"-437"-15,0 0-6 16,0 0 130-16,0 0-44 0,218-2-119 15,-107-11-31 1,70 9-298-16,-31-3-385 0,-22 5-1198 16</inkml:trace>
  <inkml:trace contextRef="#ctx0" brushRef="#br0" timeOffset="-936">754 0 1765 0,'0'0'328'0,"0"0"-125"16,0 0-111-16,0 0 107 15,0 0 32-15,0 0-84 16,-12 33-104-16,12 25 11 16,-6 24 7-16,-1 22 49 15,0 7-58-15,1 1-8 16,6-8 26-16,0-19-57 0,0-14 5 15,9-20-18-15,11-16-14 16,0-11 13-16,-3-16-166 16,2-8-179-16,-6-20-329 15,-10-13-517-15</inkml:trace>
  <inkml:trace contextRef="#ctx0" brushRef="#br0" timeOffset="-674">448 586 2074 0,'0'0'379'15,"0"0"-246"-15,0 0-123 0,0 0 91 16,0 0 92 0,0 0-20-16,68 154-126 0,-32-113-29 15,-4 0 43-15,2-5-19 16,-9-10-24-16,-8-5-16 15,-3-13 8-15,-2-8 26 16,2-2-28-16,8-38-8 16,10-20 0-16,12-20-29 15,37-47-197-15,-8 18-333 16,-8 18-384-16</inkml:trace>
  <inkml:trace contextRef="#ctx0" brushRef="#br0" timeOffset="1158">1181 1825 2225 0,'0'0'468'16,"0"0"-415"-16,0 0-52 15,0 0 172-15,0 0-11 16,-150 190-131-16,150-134-20 16,9 0-11-16,33-4 1 0,15-7-1 15,5-12-86 1,3-15-76-16,-6-18 37 0,-10 0-48 15,-17-31 57-15,-18-15 83 16,-14-13 33-16,0-6 48 16,-37 0 22-16,-5 6-6 15,-7 11 71-15,3 14-63 16,10 10-41-16,13 13-16 16,17 7-15-16,6 4-33 15,26 0-53-15,30 0-13 16,15 0-15-16,18 4-91 15,6 7 63-15,2 1 98 16,-1 0 0-16,-8 1 13 16,-12-4 29-16,-21-9 2 15,-19 0 18-15,-22 0 60 0,-14 0 160 16,0 0 45-16,-30 0-97 16,-16 0-20-16,-9 0-46 15,-4 0-44-15,-3 8-9 16,3 24-67-16,5 12 0 15,16 7 12-15,14 1-10 16,15 1-4-16,9-4-10 16,6-4-4-16,34-12 16 15,16-13-81-15,6-16-57 16,3-4-44-16,-2-16-24 16,-12-25 65-16,-11-6 72 15,-17-3 69-15,-13 3 5 16,-10 8 19-16,0 13 75 0,0 12 71 15,-7 14-7-15,-3 0-70 16,4 24-62 0,6 16-30-16,0 7 32 0,0 0-33 15,3-2 0-15,20-12-13 16,3-22 13-16,4-11-43 16,5-4-4-16,2-36 35 15,5-19-7-15,1-15 19 16,-1 4 0-16,-2 5 4 15,-7 19-4-15,-10 12-1 16,-11 26 1-16,-4 8 0 16,-8 23 21-16,0 27-4 0,0 12-2 15,-14 6 19-15,-3-1-21 16,5-17 4-16,2-8-17 16,7-15 1-1,3-27-1-15,0 0 0 0,0-21 0 16,9-31 0-16,24-17-15 15,10-5-13-15,5 1-21 16,2 8 41-16,-7 15 8 16,-11 23 18-16,-6 24 42 15,-13 3 16-15,-2 30-13 16,-11 27 15-16,0 12-24 16,0 8-20-16,0-7 38 15,0-4-72-15,0-20 6 16,9-14-22-16,8-19 16 15,2-13-112-15,10-59-153 0,-3-15-286 16,-6-5-545-16</inkml:trace>
  <inkml:trace contextRef="#ctx0" brushRef="#br0" timeOffset="1336">1842 1362 2687 0,'0'0'254'0,"0"0"-254"0,0 0-55 15,311-116 32-15,-161 49-198 16,-11 2-944-16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3:06.3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0 881 2302 0,'0'0'125'0,"0"0"-125"16,0 0 0-16,0 0 104 16,193-79-42-16,-121 31-35 15,7-4-27-15,0-11-10 0,-11-8 1 16,-6-5 0-16,-13-10 7 16,-13 1 2-16,-16-1 0 15,-11 6 15-15,-9 15 0 16,0 16 64-16,-26 16 40 15,-10 20 64-15,-10 13-14 16,-5 17-66-16,-6 41-61 16,-2 25 21-16,8 21-36 15,5 16 3-15,13 4 4 16,16 3-17-16,14-10 22 16,3-11-39-16,17-17 0 15,25-15-21-15,10-34-14 16,10-19-70-16,3-21-43 15,2-9-46-15,-9-41 44 16,-2-9 22-16,-13-2 81 16,-7-3 47-16,-13 11 27 0,-7 25 79 15,-9 16 62 1,-7 12-11-16,0 15-36 0,0 33-43 16,0 11-24-16,-7 5 19 15,3 1-53-15,4-10-20 16,0-10-9-16,0-16-87 15,11-23-133-15,8-6-457 16,-2 0-293-16</inkml:trace>
  <inkml:trace contextRef="#ctx0" brushRef="#br0" timeOffset="143">786 451 2324 0,'0'0'539'16,"0"0"-402"-16,0 0 35 15,0 0-172-15,0 0-12 16,0 0-332-16,0 0-499 0</inkml:trace>
  <inkml:trace contextRef="#ctx0" brushRef="#br0" timeOffset="749">1159 955 1618 0,'0'0'170'16,"0"0"-116"-16,0 0 13 0,210-35-14 15,-156 11 68-15,-11-11-54 16,-13 1-25-16,-18-1 7 16,-12 1 16-16,0 3 46 15,-9 8-25-15,-27 12 78 16,-7 4 57-16,-5 7-71 15,-2 0 17-15,7 27-48 16,8 11-67-16,8 7 0 16,18 3-52-16,9 9 0 15,0-3-11-15,23-7 11 16,19-6-49-16,14-15-33 16,10-8-47-16,2-18 109 0,0 0-161 15,-1-15-20-15,-12-18 111 16,-5-7 25-16,-15 2 45 15,-9 8 20 1,-13 13 27-16,-10 10 107 0,-3 7 8 16,0 2-70-16,0 26-9 15,0 7-35-15,-9 7-9 16,-1-8-19-16,3-4 8 16,4-6-2-16,3-9-6 15,0-13-39-15,0-2 20 16,0-9-16-16,0-26 10 15,17-5 23-15,12-12 2 16,7 6 9-16,7 5-7 0,3 2 17 16,-4 14 42-16,1 12 7 15,-7 13 53-15,-7 4-19 16,-6 34-24-16,-4 8 1 16,-2 10-47-16,-3-3-5 15,-2-3-21-15,2-10 0 16,-2-19-12-16,-5-8-68 15,-7-13-149-15,0-15-279 16,0-10-701-16</inkml:trace>
  <inkml:trace contextRef="#ctx0" brushRef="#br0" timeOffset="980">1214 436 2293 0,'0'0'330'0,"0"0"-263"0,0 0 127 16,170-136 87-16,-114 110-144 16,-7 11-46-16,-7 15-40 15,-8 3-42-15,-1 53-9 16,-7 0-312-16,-6-2-1924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3:05.1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363 0 2004 0,'0'0'321'16,"0"0"-215"-16,0 0 90 16,-23 207 50-16,3-96-80 15,3 7-63-15,5 3-19 16,6-6-6-16,6-20-51 16,0-18-26-16,6-13-1 15,20-23-40-15,17-24-118 16,-4-13-336-16,-6-4-204 0</inkml:trace>
  <inkml:trace contextRef="#ctx0" brushRef="#br0" timeOffset="170">0 575 2232 0,'0'0'274'16,"0"0"-171"-16,0 0 68 15,0 0-26-15,199 8-85 16,-113-8-60-16,42-8-87 16,-24-8-253-16,-15 3-801 0</inkml:trace>
  <inkml:trace contextRef="#ctx0" brushRef="#br0" timeOffset="410">1096 47 2512 0,'0'0'308'16,"0"0"-208"-16,-62 235 135 16,25-119-30-16,-5 14-74 15,-1-10-109-15,-2 3-5 16,2-4-1-16,4-10-14 0,4-11-4 15,12-17-38-15,15-10-138 16,5-26-320-16,3-19-520 0</inkml:trace>
  <inkml:trace contextRef="#ctx0" brushRef="#br0" timeOffset="687">1591 706 2345 0,'0'0'509'16,"0"0"-497"-16,0 0 0 16,0 0 227-16,-212-28-106 0,152 46-76 15,10 25-8-15,15 16-5 16,13 10 26-16,14 4-53 15,8-2-17-15,3-3 40 16,44-18-40-16,11-14-9 16,21-19-32-16,45-17-94 15,-16-15-317-15,-12-15-523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3:02.8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720 209 1706 0,'0'0'388'0,"0"0"-173"16,0 0-50-16,0 0 55 15,0 0 23-15,0 0-122 16,-144-159-67-16,85 149 6 15,-7 10-22-15,-2 0 16 0,0 25-38 16,1 19-2-16,12 8 30 16,10 13-44-16,17 5 0 15,16-1 0-15,12 2 6 16,0-2-11-16,26 0 5 16,17 0 0-16,16-1-16 15,9-6 16-15,8-4-16 16,6-8 8-16,-11-7 7 15,-5-3-13-15,-21-9 14 16,-22-3 0-16,-23-8 2 16,0 0-2-16,-52-2 27 15,-27-3-4-15,-19-3-2 0,-13-5 29 16,6-7-50-16,11 0 0 16,18 0-13-16,33-16-2 15,43-29-145-15,14 8-442 16,32-2-483-16</inkml:trace>
  <inkml:trace contextRef="#ctx0" brushRef="#br0" timeOffset="1089">1355 758 2212 0,'0'0'375'16,"0"0"-284"-16,0 0-59 0,0 0 194 16,-187-69-80-16,136 67-81 15,-3 2-10-15,3 8-14 16,5 28 7-16,7 10-8 16,2 15-39-16,18 4 23 15,9 2-24-15,10 0 1 16,0-2 5-16,26-12-6 15,17-9-27-15,8-17-12 16,6-21-48-16,2-6-15 16,0-15-31-16,-1-35-18 15,-5-18 33-15,-7-20 8 16,-7-20 64-16,-7-37 31 16,-8 9 15-16,-9-14 27 0,-4 11 21 15,-11 28 44-15,0 7 71 16,0 30-27-16,0 30-9 15,0 27 2-15,0 17-50 16,0 20-10-16,0 42-63 16,0 26-6-16,0 19 45 15,3 13-37-15,-3 7-2 16,6-6-6-16,5-7 1 16,1-14 11-16,11-18-12 15,4-17-21-15,5-17 21 16,1-25-65-16,4-16-30 15,-2-7-22-15,1-26 1 16,1-26 72-16,-9-2-15 0,-5-5 46 16,-6 8 13-16,-8 19 21 15,-1 14 56-15,-8 18 18 16,0 0-35-16,0 24-3 16,6 24-48-16,4 8-8 15,9-1 24-15,11-2-24 16,12-14-2-16,10-13 1 15,7-18-54-15,-2-8 9 16,-9-3-58-16,-5-28 9 16,-13-5 52-16,-10 0 22 15,-8 7 20-15,-9 9 23 16,-3 11 52-16,0 9 64 16,0 0-73-16,0 15-53 15,0 20-11-15,0 0 7 16,0 1-9-16,20-4 0 0,6-9-44 15,13-4-11-15,8-19-38 16,2 0 17-16,2-16-41 16,2-16 74-16,-7-4-4 15,-6 3-17-15,-12 7 64 16,-11 15 12-16,-11 11 12 16,-1 0 54-16,-5 15 16 15,0 20-52-15,0 8 13 16,-8-4-39-16,-1 0-7 15,1-13 27-15,5-9-36 0,0-6 0 16,0-11 0 0,0 0 11-16,3-13 1 0,0-20-12 15,0-11 0-15,3-2-14 16,26-9 14-16,11 6-6 16,5-1-6-16,8 12 12 15,-1 11-3-15,-5 21 3 16,-9 6 0-16,-5 13 68 15,-7 30 8-15,-3 11 17 16,-6 6-50-16,-4-1-43 16,-3-8 17-16,3-10-17 15,4-8-66-15,6-13-78 16,19-20-334-16,-7 0-277 16,2-13-1092-16</inkml:trace>
  <inkml:trace contextRef="#ctx0" brushRef="#br0" timeOffset="1555">3483 801 1950 0,'0'0'702'15,"0"0"-444"-15,0 0-72 16,0 0 28-16,0 0-61 16,-187 136-75-16,152-78-17 15,18-6-60-15,17-6-1 16,0-11-9-16,40-11-56 15,11-18-16-15,6-6-86 16,2-6-112-16,-4-29 40 0,-13-6 121 16,-9-6 90-16,-13-4 28 15,-11 4 81-15,-4 9 103 16,-5 4-5-16,0 15-2 16,0 13 7-16,-8 6-85 15,-1 8-39-15,-5 34-14 16,8 17-22-16,3 18 35 15,3 11-59-15,0 9 0 16,16 9 27-16,17 6-26 16,-4-6 26-16,-2-2-27 15,-12-11 6-15,-15-9 23 16,0-16-29-16,-32-13 0 16,-21-14 24-16,-12-14-23 15,-6-14 6-15,2-13 3 0,7-7-9 16,15-39 17-1,21-12-18-15,20-22-28 0,6-6-7 16,29-10-79-16,30-24-108 16,-3 20-522-16,-16 23-1774 0</inkml:trace>
  <inkml:trace contextRef="#ctx0" brushRef="#br0" timeOffset="1738">2272 1633 3059 0,'0'0'328'0,"0"0"-328"16,0 0-8-16,0 0-90 15,0 0-1069-15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3:09.63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2278 0,'0'0'627'0,"0"0"-489"16,0 0-120-16,0 0-18 15,0 0-36-15,0 0-598 16,0 0-1608-16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3:11.3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40 213 1590 0,'0'0'995'0,"0"0"-906"16,0 0-46-16,-20 201 41 0,17-111 183 16,-4 11-118-16,1-1-103 15,3-3 32-15,3-11-39 16,0-9-15-16,0-16 16 15,0-17-40-15,0-11 0 16,0-27 0-16,0-6-38 16,9-6 20-16,5-33-33 15,-5-26-24-15,1-13 9 16,-7-17-25-16,-3-15 38 16,0-10 15-16,0-7 27 15,-16 1-1-15,6 9 24 16,4 18 12-16,6 34 102 15,0 25-41-15,26 21-23 0,14 19 2 16,5 0-27-16,10 4 26 16,7 16-61-16,5-5-2 15,7-3 15-15,-1-6-15 16,-1-6-15-16,-13 0-58 16,-10 0-117-16,-27 2-151 15,-16 4-413-15,-6 5-1077 0</inkml:trace>
  <inkml:trace contextRef="#ctx0" brushRef="#br0" timeOffset="199">27 755 2390 0,'0'0'529'0,"0"0"-457"15,0 0 3-15,0 0 111 16,0 0-46-16,209-26-140 16,-104-7-7-16,-20 7-165 15,-12 4-780-15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3:08.7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303 0 1644 0,'0'0'477'0,"0"0"-344"15,0 0-44-15,0 0 65 16,0 0 42-16,15 153-37 16,-11-70-68-16,-4 8-19 15,0 3 1-15,0 4-19 16,0-1 3-16,0-12-57 16,-4-5 12-16,4-15-12 15,0-18-24-15,0-8-78 16,17-31-147-16,5-8-393 15,-2 0-563-15</inkml:trace>
  <inkml:trace contextRef="#ctx0" brushRef="#br0" timeOffset="450">0 439 1881 0,'0'0'391'0,"0"0"-282"16,0 0 19-16,0 0 58 16,0 0-8-16,171 20-107 15,-102-20-45-15,0 0 23 16,2 0-25-16,-1 0 12 0,-11 0-23 16,-7 0-13-16,-10 0 21 15,-13 15-21-15,-9 15 0 16,-6 11 64-16,-11 11-40 15,-3 9-6-15,3 4-18 16,7-13 1-16,7-5-8 16,6-11-22-16,9-16-71 15,7-14-26-15,1-6-32 16,-1-6-8-16,-7-26 37 16,-5-8 21-16,-4 3 87 15,-11 3 21-15,-1 9 31 16,-8 10 106-16,-3 9 19 15,0 6 5-15,0 0-28 16,0 18-55-16,0 15 7 16,0 8-62-16,0 0-11 0,0-2-2 15,9-1-10-15,11-18-22 16,22-7-154-16,-2-9-84 16,-1-4-438-16</inkml:trace>
  <inkml:trace contextRef="#ctx0" brushRef="#br0" timeOffset="708">1510 584 2016 0,'0'0'520'0,"0"0"-371"15,0 0 29-15,0 0 32 16,0 0-15-16,-190 139-107 15,164-87-55-15,7 4 26 16,8 0-41-16,8-3 10 16,3-3-16-16,3-12-10 15,33-9-4-15,7-5 2 16,16-22-79-16,26-2-104 16,-13 0-376-16,-13-8-341 0</inkml:trace>
  <inkml:trace contextRef="#ctx0" brushRef="#br0" timeOffset="1499">2623 584 1955 0,'0'0'293'0,"0"0"-202"16,0 0 169-16,0 0 62 15,0 0-138-15,-196 78-70 16,157-17-48-16,2-3-2 16,15 9 20-16,12 2-58 0,10-11-17 15,7-8-9-15,35-12-3 16,17-20-8-16,13-16-70 16,4-2-67-16,-2-31-29 15,-4-16-51-15,-12-6 37 16,-16-6 66-16,-8 12 76 15,-12 3 49-15,-8 17 64 16,-8 12 49-16,-3 15 64 16,-3 0-33-16,0 27-46 15,0 11 0-15,3 8-23 16,8 8-2-16,9-13-73 16,8-6 6-16,15-14-12 15,2-21-40-15,9 0-50 0,0-23-34 16,-1-18 26-1,-7-12 89-15,-7 0-113 0,-10 3 82 16,-9 8 46-16,-6 11 77 16,-11 12 38-16,0 16 48 15,-3 3-47-15,0 22-28 16,0 9-53-16,3 15 3 16,1 0 6-16,6-5-31 15,3-2 0-15,7-19-13 16,6-6-69-16,36-14-132 15,-10-2-137-15,1-22-645 0</inkml:trace>
  <inkml:trace contextRef="#ctx0" brushRef="#br0" timeOffset="1863">3890 662 2022 0,'0'0'675'0,"0"0"-475"15,0 0-19-15,0 0 46 16,-176 98-72-16,142-45-27 16,14 5-83-16,14-4-33 15,6-7 20-15,0-9-32 16,31-5-17-16,4-24-43 16,4-9-42-16,1 0-18 15,-4-15-76-15,-10-21-22 0,-3-1 118 16,-10-8 47-1,-7 4 49-15,-6 9 4 0,4 5 73 16,-4 14 97-16,0 13-20 16,0 0-61-16,3 28 0 15,0 9-27-15,7 9-7 16,-1 1-20-16,5-6-35 16,3-3 15-16,-1-18-15 15,-3-2-106-15,-3-18-99 16,-4 0-373-16,-6-19-293 0</inkml:trace>
  <inkml:trace contextRef="#ctx0" brushRef="#br0" timeOffset="2088">3200 39 1647 0,'0'0'269'0,"0"0"-31"16,0 0 28-16,0 0-48 15,0 0-22-15,0 0-81 16,0 0-115-16,101 120 0 16,-133-17-264-16,1-17-311 15,9-16-501-15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3:12.3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0 206 1691 0,'0'0'986'0,"0"0"-761"16,0 0-128-16,0 0 17 15,0 0 31-15,176 21-64 16,-77-15-69-16,12 1 16 16,10-1-20-16,1-2-2 15,-8 3 12-15,-13-1-17 16,-9-4-1-16,-20-2 0 15,-17 0 6-15,-15 0-3 16,-21 0 4-16,-19 0-7 16,0-15 93-16,-22-11-63 15,-24 0-6-15,-10-10 2 16,-9 1-13-16,-1 2 26 16,7-2-31-16,10 12-8 0,10 2 38 15,19 9-37 1,14 9 12-16,6 3-13 0,9 0 0 15,34 28 0-15,13 6 0 16,6 9 0-16,7-3 3 16,-4 7-3-16,-6-12 0 15,-10 1-1-15,-16-7 1 16,-13-2 12-16,-17-7-3 16,-3 4-2-16,-17 1 64 15,-28 3-63-15,-12-2-8 16,0-6-34-16,-3-1-97 15,18-14-167-15,16-5-1018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3:14.8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252 32 1930 0,'0'0'366'16,"0"0"-263"-16,0 0-1 15,0 0 87-15,-6 175-1 0,6-84-116 16,0 8-26-1,0-1 8-15,0 3-18 0,0-10 16 16,0-6-41-16,0-8-10 16,0-9 22-16,0-18-23 15,0-15 0-15,0-8 0 16,0-15-35-16,19-12-28 16,7 0-38-16,14-39 13 15,11-19 32-15,16-15-54 16,11-20 28-16,17-14 22 15,7-4-33-15,6 0 26 16,-6 1 2-16,-14 17 56 0,-23 15 1 16,-22 20 9-16,-30 10-1 15,-13 16 21-15,0 14 59 16,-33 9 71-16,-13 9-23 16,-4 0-11-16,2 15 17 15,-1 23-60-15,6 8-21 16,7 12-18-16,10 9-26 15,6 7 16-15,7 9-25 16,4 2 0-16,1 3 3 16,5 1-3-16,3-7-1 15,0 0-7-15,0-17 8 16,0-11-6-16,0-13 6 16,0-17-24-16,0-9-9 15,8-15-43-15,4 0-12 0,4-27 61 16,10-17 27-16,11-11-11 15,5 9-14-15,10-4 5 16,4 15 19-16,0 15 2 16,-1 14 12-16,-5 6 44 15,-7 13 18-15,-12 26 31 16,-8 6-61-16,-12 3-32 16,-5-2-4-16,-3-8-8 15,2-5-2-15,1-12-96 16,22-17-179-16,-2-4-199 15,8 0-156-15</inkml:trace>
  <inkml:trace contextRef="#ctx0" brushRef="#br0" timeOffset="886">1739 661 1605 0,'0'0'646'0,"0"0"-436"15,0 0-37-15,0 0 46 16,0 0-26-16,0 0-43 16,-210 44-99-16,167-17-15 15,10 7 23-15,7 6-42 16,17-3-7-16,9 10-10 16,0 1 0-16,15-2-7 15,25-1-4-15,5-7-65 0,12-18 3 16,-1-8-43-16,3-12-44 15,-4 0 21-15,-10-23 4 16,-5-12 56-16,-10-4 3 16,-10 1 48-16,-11 5 28 15,-6 10 16-15,-3 11 60 16,0 6 37-16,0 6 14 16,0 0-14-16,0 9-98 15,3 15-15-15,14-3 0 16,5-4-19-16,9-2-56 15,1-15 24-15,4 0-25 16,4-12 30-16,-8-21-24 16,1-2 27-16,-7-9 43 0,-3 4 18 15,-10 15 46 1,-4 10 30-16,-6 15 6 0,2 0 45 16,-5 12-91-16,0 29-11 15,0 7-18-15,0 4-17 16,0-1 2-16,0-5-10 15,0-1 0-15,3-19-4 16,-3-14 4-16,3-9-18 16,-3-3 10-16,3-9-29 15,8-23 36-15,1-18-20 16,8-3 21-16,2-3-3 16,9 6 3-16,-2 4-10 15,4 18 9-15,-7 10 2 16,0 16 16-16,-7 2 11 15,-2 20 5-15,-11 21 24 0,-3 7-48 16,-3 2 18-16,0-6-10 16,0-9-16-16,0-15 16 15,0-7-17-15,0-13-15 16,0 0 9-16,0-22-39 16,3-15 9-16,25-10 0 15,3-9-3-15,12 0 38 16,10-1-26-16,5 10 27 15,4 14 8-15,-3 14 33 16,-2 19 22-16,-12 0 39 16,-2 32 16-16,-13 27 14 15,-4 7-61-15,-9 12-7 0,-5 2 35 16,1-10-61-16,0-11-20 16,0-12-18-16,1-20 6 15,-2-15-17-15,2-12-74 16,5 0-64-16,10-44-110 15,-3-4-505-15,-2-2-1564 0</inkml:trace>
  <inkml:trace contextRef="#ctx0" brushRef="#br0" timeOffset="1214">0 531 1980 0,'0'0'807'15,"0"0"-618"-15,0 0-152 0,0 0 26 16,275-47-63 0,-111 12-33-16,-3 2-876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3:12.8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413 6 335 0,'0'0'1774'0,"0"0"-1521"16,0 0-174-16,-20 204 98 16,17-110 78-16,-1 8-106 0,4-1-37 15,0-3-68-15,0-7-10 16,0-20-19-16,0-11-15 16,0-7-6-16,0-19-170 15,0-10-204-15,-3-9-216 16,-4-15-255-16</inkml:trace>
  <inkml:trace contextRef="#ctx0" brushRef="#br0" timeOffset="282">0 569 449 0,'0'0'1524'15,"0"0"-1307"-15,0 0-3 16,0 0-44-16,0 0 12 15,203 9-44-15,-125-9-73 0,7 0-14 16,4 0-45-16,-11 0-6 16,-5 14 18-16,-14 10-6 15,-13 9 4-15,-18 5 10 16,-8 10 28-16,-17 4 25 16,-3 1-55-16,0-5-16 15,0-2 2-15,0-10-8 16,0-7-4-16,0-10-43 15,0-11-108-15,3-8-142 16,11-21-271-16,0-11-307 0</inkml:trace>
  <inkml:trace contextRef="#ctx0" brushRef="#br0" timeOffset="414">720 393 1798 0,'0'0'533'16,"0"0"-398"-16,0 0-111 15,0 0-24-15,0 0-61 16,0 0-260-16,0 0-475 0</inkml:trace>
  <inkml:trace contextRef="#ctx0" brushRef="#br0" timeOffset="902">992 741 1532 0,'0'0'300'15,"0"0"-111"-15,0 0 21 0,0 0-39 16,0 0-72-16,0 0-71 16,0 0 6-16,0 143-33 15,0-143 6-15,13-17 4 16,4-16-11-16,6-5-6 16,2-4-3-16,12 4-12 15,-2 2 14-15,4 7 4 16,1 15 3-16,-4 8 6 15,-7 6 13-15,-3 12 27 16,-6 19 0-16,-7 17-4 16,-7-1 9-16,-6 3-51 15,0-2 9-15,0-16-12 16,0-11 3-16,0-9-14 16,0-12-7-16,0 0-35 0,0-27-8 15,0-11 6 1,0-10 34-16,0-4 24 0,20 1-8 15,14 5 8-15,8 13 5 16,4 1 41-16,7 19 54 16,-5 13 8-16,1 0 69 15,-13 24 0-15,-7 30-41 16,-9 4-22-16,-9 7-62 16,-5 3-4-16,0-3 6 15,1-12-54-15,0-10 0 16,2-15-1-16,1-20-41 15,10-8-95-15,-3-29-333 0,-5-7-318 16</inkml:trace>
  <inkml:trace contextRef="#ctx0" brushRef="#br0" timeOffset="1075">1162 0 841 0,'0'0'2020'16,"0"0"-1995"-16,0 0-25 15,209 125-110-15,-101-91 16 16,-6-7-976-16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3:16.9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389 544 1054 0,'0'0'829'16,"0"0"-592"-16,0 0-33 15,0 0 35-15,0 0-32 0,0 0-53 16,-140-12-87 0,90 12-40-16,-2 12 33 0,6 3-30 15,7 2 3-15,6-2-6 16,13 5-18-16,14-1 15 16,6 1-24-16,0 6-4 15,6-4-16-15,27-4 20 16,10 1-28-16,5 2 4 15,12-8 18-15,-1-1-11 16,3 7 17-16,-3 2 0 16,-4 0-7-16,-9 11 7 15,-7-6 0-15,-12 7-2 16,-14-7 4-16,-13 6 25 16,0-5 10-16,-32 0-16 15,-11-7 21-15,-7-2-28 0,-2-16-2 16,2-2-12-1,8 0-3-15,7-2-26 0,12-25-107 16,18-20-132-16,5 6-202 16,0 6-159-16</inkml:trace>
  <inkml:trace contextRef="#ctx0" brushRef="#br0" timeOffset="307">603 626 1713 0,'0'0'526'0,"0"0"-376"0,0 0 76 16,0 0 99-1,0 155-114-15,0-109-117 0,6 1-37 16,17-10-57-16,5-7 0 16,9-6-1-16,5-13-13 15,1-7 14-15,-4-4-50 16,-2-4-13-16,-8-25 45 15,-10-7-24-15,-10-13 30 16,-9 2 11-16,0-12 2 16,-6 7-3-16,-19-2 2 15,-4 9 0-15,-8 9-1 16,4 11-143-16,-2 7-169 16,-9 3-188-16,12 9-63 0,6-5-964 15</inkml:trace>
  <inkml:trace contextRef="#ctx0" brushRef="#br0" timeOffset="470">603 626 886 0,'-40'-212'589'16,"46"188"-409"-16,17-2-12 15,6-3 50-15,4 2-1 16,1 6-137-16,-5 10-51 16,-4 11-17-16,-2 0-12 15,-3 2-37-15,3 22-122 16,10 3-98-16,-1-7-353 15,-2-5-93-15</inkml:trace>
  <inkml:trace contextRef="#ctx0" brushRef="#br0" timeOffset="572">1028 373 1315 0,'0'0'723'15,"0"0"-140"-15,0 0-220 0,0 0-74 16,0 0-90-16,212-168-112 16,-152 120-45-16,34-17-42 15,-15 13-201-15,-11 12-934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29:31.34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479 447 1393 0,'0'0'765'16,"0"0"-581"-16,0 0-129 0,0 0 57 15,0 0 86-15,0 0-95 16,-190-13-38-16,134 17 29 15,0 30-30-15,1 6 3 16,5 11 7-16,15 11-28 16,12 3 17-16,13 2-62 15,10-5-1-15,0-3 30 16,19-12-30-16,21-12 0 16,15-10-1-16,18-25-77 15,57-25-72-15,-11-22-418 16,-15-6-364-16</inkml:trace>
  <inkml:trace contextRef="#ctx0" brushRef="#br0" timeOffset="978">910 101 2096 0,'0'0'463'16,"0"0"-384"-16,0 0-79 15,0 0 61-15,-62 197 72 16,50-115-40-16,-2 12-23 16,8 5-46-16,-1-3 34 15,4-8 17-15,3-5-62 16,0-16-12-16,0-10-2 16,0-16 10-16,0-15-15 15,0-14 6-15,0-9-24 0,7-3 24 16,8-15-73-16,16-27 19 15,11-22-39-15,10-10-11 16,13-8 16-16,8-6-30 16,5-3 55-16,4 2 62 15,-6 9-19-15,-11 9-22 16,-17 10 8-16,-14 11 15 16,-21 9 8-16,-13 9 22 15,0 11 47-15,-24 0 101 16,-11 9-35-16,-10 5-41 15,-2 7-16-15,4 0-2 16,5 22 15-16,8 8-58 16,10 11-21-16,3 5 16 0,11 14-17 15,3 10-4-15,3 0-4 16,0 12 16-16,0 5 0 16,-3 2-8-16,-4-5 0 15,4-10-7-15,3-14 7 16,0-22 0-16,0-11-1 15,0-23-23-15,10-4-9 16,13-17-40-16,6-24 37 16,10-12 15-16,1-6-15 15,-4 9 21-15,-4 9 5 16,-9 11 10-16,-3 22-12 16,-7 8 36-16,-4 0-24 15,2 31 91-15,-2 11-52 0,2 9-12 16,5-5-20-1,7-1-5-15,3-10 14 0,11-11-16 16,2-10-66 0,4-14-12-16,-1 0-38 0,-4-26-33 15,-5-14 62-15,-7 0 50 16,-6 8 36-16,-6 6 2 16,-11 5 37-16,0 18 113 15,-3 3-32-15,0 3-46 16,0 29-43-16,0 9-12 15,10 0 12-15,6 4-28 16,11-12 2-16,11-20-4 16,9-6-7-16,5-7-41 15,4-33-19-15,-2-14-18 16,-3-12-17-16,-12 1 32 0,-7 5 70 16,-15 9 2-16,-8 17 21 15,-9 15 82-15,0 12 69 16,0 0-60-16,-3 36-56 15,-9 11 1-15,1 12 2 16,8-7 11-16,3-5-66 16,0-2 3-16,20-14-8 15,16-9 0-15,4-16-1 16,8-6-80-16,24-28-105 16,-13-9-159-16,-6-8-590 0</inkml:trace>
  <inkml:trace contextRef="#ctx0" brushRef="#br0" timeOffset="1206">2686 644 2309 0,'0'0'555'15,"0"0"-494"-15,0 0-46 16,0 0 121-16,0 0-38 15,-105 181-56-15,105-140-15 16,0 0-26-16,20-2-1 16,12-13 0-16,7-4-3 15,23-22-106-15,-13 0-354 16,-13 0-438-16</inkml:trace>
  <inkml:trace contextRef="#ctx0" brushRef="#br0" timeOffset="1421">2233 438 2250 0,'0'0'462'0,"0"0"-462"16,0 0 0-16,0 0 20 15,170 36 17-15,-127-11-18 16,-13 1-19-16,-15 0 1 15,-10 2-3-15,-5-9-53 16,0-13-228-16,0-6-238 0,0 0-284 0</inkml:trace>
  <inkml:trace contextRef="#ctx0" brushRef="#br0" timeOffset="1524">2743 206 1610 0,'0'0'540'15,"0"0"-407"-15,0 0-88 16,221-153-45-16,-162 122-30 15,-11 9-596-15</inkml:trace>
  <inkml:trace contextRef="#ctx0" brushRef="#br0" timeOffset="1752">891 533 1435 0,'0'0'1526'16,"0"0"-1337"-16,0 0-178 15,232-80-11-15,-91 34-8 16,-3 0-322-16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3:47.47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2984 0,'0'0'0'0,"0"0"-695"16,0 0-1154-16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3:58.0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2628 0,'0'0'541'15,"0"0"-541"-15,0 0 0 16,0 0-480-16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3:57.2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0 997 2266 0,'0'0'111'0,"0"0"-111"16,0 0 0-16,207-80 58 15,-130 31-15-15,8-8-13 16,5-12-30-16,-2-6-2 16,-9-10-18-16,-17-7 20 15,-19-4-1-15,-17 6-5 16,-17 2 6-16,-9 11 50 15,0 18 4-15,-20 14 56 0,-15 22 39 16,-4 15-38 0,-12 8-7-16,0 14-38 0,-2 36-36 15,1 21 59 1,9 18-82-16,15 12 10 0,3 12 41 16,19 2-45-16,6-4 7 15,0-4-20-15,0-13 9 16,23-12-24-16,13-17-2 15,7-17-98-15,39-31-69 16,-14-17-273-16,-5 0-198 0</inkml:trace>
  <inkml:trace contextRef="#ctx0" brushRef="#br0" timeOffset="506">1106 667 1949 0,'0'0'513'0,"0"0"-380"16,0 0 152-16,0 0-33 16,0 0-109-16,-202 17-30 15,165 21-95-15,9 7 3 16,14 5-21-16,14-4 8 16,0-4-19-16,6-6-38 15,30-13-17-15,7-14-9 16,6-9-58-16,1-3-50 15,-5-33 16-15,-11-5 26 16,-9-6 114-16,-8 5 27 16,-11 11 18-16,-6 7 144 0,0 15 25 15,0 9-27-15,0 0-49 16,-3 23-69-16,0 17 35 16,3 1-77-16,0 0 0 15,18-2-9-15,16-12-14 16,8-5-48-16,7-16-8 15,1-6-75-15,-4 0-5 16,-10-23-65-16,-4-13 43 16,-9-4 132-16,-7 0 20 15,-5 4 29-15,-5 7 110 16,-6 15 82-16,0 11 68 16,0 3-129-16,0 9-89 0,0 27 80 15,0 5-58 1,3 6-12-16,3-1-47 0,5-4 2 15,1-5-14-15,2-9-92 16,-1-23-187-16,-4-5-308 16,-9 0-962-16</inkml:trace>
  <inkml:trace contextRef="#ctx0" brushRef="#br0" timeOffset="650">1479 266 1998 0,'0'0'0'0,"0"0"-122"15,0 0-234-15,0 0-977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3:43.1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8368 311 2000 0,'0'0'325'0,"0"0"-266"16,0 0-19-16,0 0 45 15,0 0 68-15,3 160-56 16,3-75-42-16,-3 13-16 16,0 3 37-16,-3-5-20 15,5-2-5-15,1-8-51 16,-3-6 0-16,3-15 0 16,2-13 2-16,-2-14-10 0,0-11 8 15,8-14-31 1,-1-13 14-16,10 0-32 0,12-28 19 15,8-18 5-15,13-19-20 16,9-12 37-16,11-9-59 16,1-2-13-16,5-2 30 15,-3 3-18-15,-10 10 40 16,-16 10 13-16,-17 15 15 16,-16 4 12-16,-14 12 32 15,-6 7 26-15,0 5 70 16,-3 4-39-16,-17 3 11 15,-2 9-41-15,-1 6-30 0,-8 2 43 16,6 0-84 0,2 15 7-16,0 17 8 0,3 15-15 15,4 12-6-15,6 9 5 16,3 11 1-16,1 8-5 16,6-3 5-16,0 2 0 15,0-6-15-15,0-10 15 16,0-14-12-16,0-15-18 15,0-15-19-15,0-10 47 16,0-16-50-16,0 0 49 16,0-10-3-16,0-25 7 15,0-10-2-15,17-4-9 16,8-4 6-16,12 7-11 16,5 6-11-16,7 12-5 15,0 15 30-15,1 13-14 0,-8 0 8 16,-2 22-1-1,-8 19 8-15,-10 8 53 0,-5 8-30 16,-11-1-4-16,-3-7 0 16,2-4-18-16,-5-14-2 15,0-3-8-15,3-17-99 16,9-11-63-16,5-3-340 16,-1-20-105-16</inkml:trace>
  <inkml:trace contextRef="#ctx0" brushRef="#br0" timeOffset="-2567">4737 344 1661 0,'0'0'313'0,"0"0"-217"15,0 0-15-15,0 0 30 16,0 0 102-16,0 0-88 16,-29 192-61-16,25-119 32 15,1 5-37-15,-3-4-6 16,2-5 23-16,1-6-48 0,-4-11-16 16,4-7-12-1,-3-4 0-15,3-9-9 0,-5-5 5 16,2-4-149-16,0-17-103 15,-2-3-331-15,-1-3-672 0</inkml:trace>
  <inkml:trace contextRef="#ctx0" brushRef="#br0" timeOffset="-2332">4111 321 85 0,'0'0'1950'16,"0"0"-1671"-16,0 0-239 0,0 0-27 15,0 0 111-15,0 0 15 16,0 0-21-16,224-25-79 16,-117 12-38-16,15-6 28 15,5 5-29-15,44 5-69 16,-35-1-185-16,-20 10-443 0</inkml:trace>
  <inkml:trace contextRef="#ctx0" brushRef="#br0" timeOffset="-1743">5235 893 2096 0,'0'0'187'16,"0"0"-187"-16,0 0 0 15,0 0 34-15,0 0 64 16,199-59-98-16,-120 14 1 16,-4-8 9-16,0-9-10 15,-12-3-1-15,-15-1 1 16,-17-3 0-16,-19 1 17 15,-12 10-4-15,0 6-4 16,-6 12 62-16,-17 9 38 0,-3 20-11 16,-4 11-23-1,1 0 14-15,-4 36-5 0,-2 25-83 16,4 20 0-16,8 13 0 16,4 9 7-16,10-1-7 15,1-1-1-15,5-7 6 16,3-7-6-16,0-18 0 15,0-13-6-15,0-17 5 16,0-19-41-16,0-14 35 16,0-6 1-16,0-6 6 15,0-32-3-15,0-12 3 16,11-9-1-16,11 0-5 16,7 3 4-16,11 6-19 15,5 14 20-15,1 13-7 16,4 17-9-16,-1 6 17 15,-4 9-8-15,-2 23 7 16,-4 9 1-16,-8 5 22 0,-12-3-22 16,-7 2 0-16,-9-4 15 15,-3-6-15-15,0-5-2 16,0-10-86-16,0-20-155 16,0 0-229-16,0 0-253 0</inkml:trace>
  <inkml:trace contextRef="#ctx0" brushRef="#br0" timeOffset="-917">6406 795 1770 0,'0'0'344'0,"0"0"-200"16,0 0-44-16,0 0 81 15,0 0 6-15,0 0-8 16,0 0-153-16,-176-15-26 16,153 63 16-16,3 8-10 15,7 3 8-15,13 0-14 16,0-6-9-16,7-10-27 16,19-13-85-16,3-12 2 15,4-18-47-15,-1 0-7 16,-1-24 66-16,-5-20 29 15,-10-9 62-15,-7 1 16 0,-6 4 31 16,-3 13 119-16,0 13 34 16,0 14-30-16,0 8-34 15,0 0-87-15,0 12-25 16,0 18 8-16,17 5-14 16,3 1-4-16,10-5-4 15,5-10-33-15,2-9 22 16,-1-12-54-16,-4 0 6 15,-2-8 54-15,-10-17-11 16,-8 5 22-16,-4 3 8 16,-5 7 50-16,-3 10 45 15,0 0-102-15,0 7 15 16,0 25 2-16,6 3-12 0,3 6-4 16,11-2-2-16,4-7-7 15,8-8-6-15,4-13-15 16,4-11-11-16,-1 0 24 15,-4-15-49-15,-1-24 43 16,-5-4 13-16,-10-1 8 16,-5-3 18-16,-5 8 27 15,-1 8 33-15,-8 13 43 16,3 9 13-16,-3 9-44 16,0 0-65-16,0 34-14 15,0 23 31-15,0 14-42 16,0 14 0-16,0 11 6 15,22 8 1-15,10 6 29 0,11 1 35 16,4-2 6-16,-9-6-18 16,-14-7-59-16,-24-9 0 15,0-10 20-15,-30-18-13 16,-16-16 32-16,-7-13-22 16,-5-15 10-16,2-15 40 15,-3 0-53-15,7-18-1 16,2-29 2-16,15-18-3 15,13-15-7-15,17-12-5 16,5-7-45-16,79-45-20 16,0 27-239-16,6 12-758 0</inkml:trace>
  <inkml:trace contextRef="#ctx0" brushRef="#br0" timeOffset="930">9913 821 1820 0,'0'0'377'0,"0"0"-298"16,0 0 11-16,0 0 186 15,0 0-83-15,-196 47-65 16,159-16-74-16,6 1-30 16,3 10 42-16,5 7-66 15,4 4 0-15,7 3 10 16,-2 0-8-16,11-2-4 16,3-11-7-16,0-9-58 0,3-6 55 15,20-20-88-15,2-8 9 16,12 0 62-16,-1-31-29 15,-4-14 6-15,2-8 15 16,-9 0 37-16,-5 5-8 16,-6 11 8-16,-8 13 0 15,-3 16 70-15,0 8-30 16,-3 2-28-16,5 31 18 16,1 5 4-16,3 3 18 15,1 0-52-15,7-6 0 16,6-11-11-16,0-6 0 15,2-15 1-15,1-3-25 16,0-9 35-16,1-23-18 16,-1-12 18-16,3-7-6 15,-2 1 5-15,-1 12 2 0,-6 9 3 16,-8 14-4 0,2 15 1-16,-8 0 8 0,2 28-3 15,-2 16 14-15,-6 2-16 16,3 1 4-16,0-6 8 15,0-3-16-15,4-11 0 16,-4-10-4-16,3-11 4 16,-3-6 0-16,5 0-1 15,-2-19 2-15,3-14 7 16,8-9-8-16,0 0-3 16,5 2-17-16,1 11 16 15,3 5 3-15,-2 15-17 16,2 9 16-16,-6 0-14 0,0 16 16 15,-8 12 0-15,1 7 15 16,-3 1-14-16,-3-10 6 16,-1-3 5-16,0-11-6 15,-6-8 28-15,0-4-24 16,0 0-2-16,0-22 19 16,0-9-21-16,0-14-5 15,14-2-1-15,9-6 0 16,10-3 0-16,5 9 0 15,5 6 0-15,4 15 7 16,-8 16-6-16,-1 10 36 16,-1 10 26-16,-1 31 12 0,1 12 69 15,-6 9-40-15,-2 5-63 16,-9-2 19 0,-6-7-32-16,-8-7-2 0,1-15-26 15,-1-19 1-15,-3-11-14 16,1-6-64-16,3-40-107 15,-4-15-472-15,-3-9-1273 0</inkml:trace>
  <inkml:trace contextRef="#ctx0" brushRef="#br0" timeOffset="1353">8008 644 1958 0,'0'0'277'0,"0"0"-189"16,0 0-30-16,245-9 0 15,-121-17-58-15,-13 3-558 0</inkml:trace>
  <inkml:trace contextRef="#ctx0" brushRef="#br0" timeOffset="2222">12290 748 1455 0,'0'0'320'16,"0"0"-210"-16,0 0 22 15,0 0 53-15,0 0-25 16,0 0-44-16,0 0-87 16,-128-48 1-16,92 48-2 15,1 0-10-15,1 15 15 16,5 3-18-16,7 4-14 16,8-4 7-16,5 7-8 0,9-2-1 15,0 3-1 1,0-1-10-16,3 2 4 0,20-6-15 15,5 2-5-15,12-2 28 16,5-8-23-16,6 2 6 16,0 0 10-16,2 3 1 15,-10-1 5-15,-8 1 1 16,-15 0-3-16,-13 0 3 16,-7-3 0-16,0-2 73 15,-30 6 15-15,-13-2-33 16,-11 3 15-16,-9-1-70 15,1-5 1-15,9 1 8 16,10-7-9-16,15-3 0 16,14-5-58-16,14-7-92 0,14-20-113 15,17-2-527-15</inkml:trace>
  <inkml:trace contextRef="#ctx0" brushRef="#br0" timeOffset="2559">12578 834 1787 0,'0'0'469'15,"0"0"-447"-15,0 0 68 16,0 0 106-16,-39 162-82 16,36-116-67-16,3 2-46 15,0-7-1-15,6-5 21 0,16-8-21 16,9-4-18-16,-2-9 18 15,4-7-17-15,-7-8 17 16,0 0-26-16,-7-8 21 16,-2-19-16-16,-3-4 21 15,-5-8-4-15,-3-4 2 16,-6-2 4-16,0-6 9 16,0 2-11-16,0 2 0 15,0 5-6-15,0 10-35 16,0 7-51-16,0 11-130 15,-15 1-139-15,-13 9-211 16,6-1-735-16</inkml:trace>
  <inkml:trace contextRef="#ctx0" brushRef="#br0" timeOffset="2648">12578 834 1066 0</inkml:trace>
  <inkml:trace contextRef="#ctx0" brushRef="#br0" timeOffset="2732">12578 834 1066 0,'43'-213'231'0,"-24"193"-120"0,4-1 56 0,3 1 38 0,4 5-36 16,-4 6-49-16,0 6-23 16,-3 3-81-16,3 0-16 15,4 12-56-15,-7 5-234 16,-4-6-1437-16</inkml:trace>
  <inkml:trace contextRef="#ctx0" brushRef="#br0" timeOffset="2838">13233 398 1722 0,'0'0'295'0,"0"0"-187"0,0 0-78 16,243-140-30-16,-172 113-269 0</inkml:trace>
  <inkml:trace contextRef="#ctx0" brushRef="#br0" timeOffset="3236">14173 874 1352 0,'0'0'1119'0,"0"0"-969"16,0 0-134-16,0 0 81 16,0 0 26-16,0 0-76 15,0 0 7-15,45 111-48 16,-19-56 2-16,4-1-2 16,-1-2-5-16,0-9 30 15,-1-7-31-15,-6-12 0 16,-5-13 10-16,-2-11-10 0,-1 0 0 15,3-28 2-15,2-20 4 16,7-12 0-16,0-4-6 16,4-6-36-16,2-1-23 15,24-1-109-15,-7 17-304 16,-3 19-185-16</inkml:trace>
  <inkml:trace contextRef="#ctx0" brushRef="#br0" timeOffset="3866">15224 884 1898 0,'0'0'494'0,"0"0"-429"16,0 0 58-16,0 0 131 16,0 0-67-16,-198 26-108 15,160 7-42-15,5 5-36 16,7 10 5-16,12 1-6 15,11 4-27-15,3-6 8 16,0-6-78-16,20-11 5 16,12-13-2-16,12-17-64 15,-6 0 11-15,5-21 3 16,-10-17 30-16,-4 0 70 16,-13 0 44-16,-2 5 20 15,-11 13 154-15,0 11 4 16,-3 9-25-16,0 0-87 15,0 25-29-15,0 9 47 0,0 7-74 16,0 3-8-16,14-6-2 16,9-8-60-16,9-10 34 15,7-11-62-15,4-9-88 16,-4 0 50-16,-6-32-62 16,-4-5 64-16,-3-15 75 15,-6 3 46-15,-3-4 3 16,-8 8 13-16,-2 10 60 15,-7 13 85-15,0 18-2 16,0 4-30-16,0 15-80 16,0 22-25-16,0 17 76 15,0 2-60-15,0 2-25 16,9-1 32-16,22-8-43 0,11-7 15 16,10-14-11-16,4-16-4 15,-4-12 4-15,1 0-5 16,-14-23-13-16,-7-19 10 15,-9-7 6-15,-12-7 37 16,-8-6 40-16,-3-1 0 16,-6 2 31-16,-31 5-111 15,-8 16-1-15,-28-2-44 16,11 15-211-16,10 6-435 0</inkml:trace>
  <inkml:trace contextRef="#ctx0" brushRef="#br0" timeOffset="4096">15085 398 2362 0,'0'0'197'15,"0"0"-145"-15,0 0-51 16,0 0 51-16,193 73-52 16,-97-45-62-16,-11 0-496 15,-14-2-650-15</inkml:trace>
  <inkml:trace contextRef="#ctx0" brushRef="#br0" timeOffset="-8432">55 1484 1517 0,'0'0'623'16,"0"0"-538"-16,0 0 47 16,0 0 98-16,0 0 4 15,0 0 10-15,0 0-165 16,-58 0-23-16,58 0-4 16,0 0-26-16,23 0 45 15,15 0-48-15,18 0 8 16,17 0 35-16,18 0-49 0,20 0 10 15,39-2 3-15,45 2-14 16,-10-4 47-16,-18 4-63 16,-29 0 0-16,-36 0 0 15,0 0 0-15,-5 0 0 16,-27 0-1-16,-22 0 1 16,-22 0 18-16,-12 0-18 15,-11 0 0-15,-3 0 2 16,0 0 7-16,0 0-18 15,0 0-66-15,0-11-172 16,0-15-506-16,3-10-1132 0</inkml:trace>
  <inkml:trace contextRef="#ctx0" brushRef="#br0" timeOffset="-8229">2675 536 2507 0,'0'0'576'16,"0"0"-522"-16,0 0-54 16,0 0-1-16,0 0 1 15,0 0-139-15,0 0-815 0</inkml:trace>
  <inkml:trace contextRef="#ctx0" brushRef="#br0" timeOffset="-8102">2658 1081 2753 0,'0'0'369'16,"0"0"-291"-16,0 0-47 15,0 0-31-15,0 0-329 0</inkml:trace>
  <inkml:trace contextRef="#ctx0" brushRef="#br0" timeOffset="-9420">88 139 1650 0,'0'0'265'0,"0"0"-139"16,0 0 68-16,0 0 17 15,0 0-14-15,0 0-33 16,0 0-52-16,0-42 17 16,0 42-75-16,0 6-44 15,0 30 44-15,0 22-53 16,0 20 47-16,3 12-29 16,0 10-11-16,-3-1 22 15,0-4-30-15,0-8 0 16,0-18 27-16,0-10-27 15,0-17-2-15,0-15 1 16,0-13 1-16,3-7 11 0,-3-7-11 16,3 0 0-1,2-31 9-15,1-18-9 0,-3-22-23 16,-3-21 14-16,0-11 9 16,0-9-9-16,0-2 9 15,0 9 0-15,0 15-10 16,0 23 16-16,0 15-6 15,3 18 0-15,14 12 0 16,3 9-6-16,2 6 4 16,7 5-7-16,8 2 3 15,-1 0-3-15,4 13-4 16,-5 12 13-16,-5 4 0 0,-7 3 7 16,-10 1-7-16,-10 2 0 15,-3-3 6 1,0-2 1-16,-25-1 23 0,-3-8-30 15,-1 0 0-15,-1-10 36 16,7-5-25-16,4-2-10 16,3-4 2-16,6 0 9 15,4 0 12-15,3 0-24 16,3 0 0-16,0 0-27 16,0 0 15-16,3 0-28 15,22 6 25-15,12 15 15 16,2 7-21-16,7 9 21 15,0 1-3-15,-4 6-14 16,-9 4 17-16,-7 0 0 16,-12-1 0-16,-11 2 0 0,-3-6-9 15,0-1 9-15,-27-7 0 16,-11-5 44-16,-12-5-29 16,-10-1 8-16,3-7 14 15,-3-8-27-15,10-2 61 16,12-7-71-16,8 0 0 15,10 0-11-15,14 0-10 16,6-11-125-16,14-7-431 16,12-6-628-16</inkml:trace>
  <inkml:trace contextRef="#ctx0" brushRef="#br0" timeOffset="-8935">927 300 1976 0,'0'0'474'0,"0"0"-388"16,0 0 20-16,0 0 71 15,0 0 46-15,0 0-169 16,42-170-38-16,-13 148-16 15,7 13 12-15,13 9 3 16,4 0-15-16,2 15 0 16,-2 23 38-16,-10 15-10 0,-12 12 17 15,-17 6-3-15,-14 9-33 16,0-3 64 0,-39-2-73-16,-10-4 0 0,-7-12 54 15,-3-7-39-15,4-15 10 16,9-9 2-16,10-14-18 15,13-11 56-15,9-3-65 16,11 0 0-16,3 0 39 16,0 0-39-16,0 0-1 15,7 0-9-15,20 0 2 16,8 0-20-16,7 0 28 16,8 1-14-16,-1 23-7 15,0 4 36-15,4-2-28 16,-2 1 13-16,3-3-50 0,-6-10-62 15,11-14-232-15,-16 0-384 16,-14-8-820-16</inkml:trace>
  <inkml:trace contextRef="#ctx0" brushRef="#br0" timeOffset="5660">1575 2403 1311 0,'0'0'246'16,"0"0"-149"-16,0 0 27 16,0 0-15-16,0 0-51 15,0 0 17-15,0 45-40 0,0 14 81 16,-4 18 20-1,-6 17-53-15,0 9-13 0,-2 3-26 16,-2-6-17-16,5-11 24 16,1-16-51-16,2-16 0 15,6-17 16-15,0-16-15 16,0-12-1-16,0-12 1 16,0 0-1-16,0-17 61 15,0-28-61-15,23-13 0 16,10-14-12-16,10-5 10 15,12 4-14-15,14-1-9 16,6 9 14-16,7 9-8 16,-6 6 2-16,-11 15 17 15,-19 7 1-15,-17 16 5 16,-22 9 15-16,-7 3 22 0,-17 3 51 16,-28 26 2-16,-11 8-66 15,1 5 13-15,-1 2 8 16,13 0-36-16,10-2 15 15,10-4-30-15,14 0 8 16,9-1-2-16,0 3-6 16,0-2 0-16,12-3-1 15,19 4 2-15,3-7-6 16,14 1 5-16,0-7 0 16,1-3-18-16,4-6-1 15,2-1-11-15,7-13-64 16,-9-3-213-16,-17 0-382 0</inkml:trace>
  <inkml:trace contextRef="#ctx0" brushRef="#br0" timeOffset="7071">2717 2804 1829 0,'0'0'275'0,"0"0"-232"0,0 0-5 16,0 0 168 0,-176 12-59-16,137 18-77 0,8 5-39 15,8 12-30-15,4 5 34 16,6 4-35-16,3 1 0 15,7-1 5-15,3-5-5 16,0-7 0-16,0-6-1 16,9-11 1-16,8-8-15 15,2-3-8-15,7-10-33 16,5-6 47-16,0 0-21 16,12-15-13-16,7-20-8 15,5-12-15-15,4-16 43 16,9-10-36-16,8-12 18 15,3-10 19-15,6-9-17 0,-3 5 30 16,-10 2 1-16,-10 10 8 16,-16 18 13-16,-19 15-6 15,-18 16 20-15,-9 11 59 16,0 9-6-16,0 10 13 16,-17 6 1-16,-6 2-30 15,-2 0-15-15,-6 20-37 16,5 15-6-16,1 12-6 15,2 7 9-15,3 6-3 16,3 10-6-16,8 3 0 16,6 0 1-16,3 3-1 15,0-5-1-15,0 0 1 16,0-6-3-16,6-4-15 0,0 0 3 16,-3-12-36-16,0-4 35 15,2-14-50-15,1-10 17 16,-3-12-26-16,8-9-17 15,-5-3 91-15,6-29-33 16,2-13 13-16,2-7 6 16,4-5 15-16,6-2-1 15,3 6 1-15,4 6 0 16,1 9 32-16,-6 11-5 16,-2 16-8-16,0 11 42 15,-2 0-42-15,-4 29 42 16,3 11-31-16,-3 8-23 15,-2 3 69-15,6-1-76 0,2-6 2 16,6-6 12 0,4-7-13-16,7-18-1 0,2-6 0 15,1-7-14-15,1-5 3 16,-7-20-35-16,-9-10 10 16,-8-4 36-16,-6-3-9 15,-8 7 8-15,-4 8 1 16,-5 10 41-16,0 8 46 15,0 9-79-15,0 0-7 16,0 30 8-16,0 11 4 16,6 6 4-16,6-1-17 15,12 4 1-15,5-16 3 16,7-7-4-16,10-12 0 0,0-15-1 16,-1 0-15-1,-5-9 4-15,-7-21-16 0,-10 0 16 16,-3 1-1-16,-11 6 7 15,-6 7 6-15,0 8 5 16,-3 8-3-16,4 0-4 16,-1 11 2-16,6 16 0 15,5 4 3-15,3-3-3 16,6-4-1-16,2-3-13 16,4-14 11-16,5-7-16 15,-5 0 1-15,4-4 15 16,-4-26-10-16,1-3 13 15,-4 1-1-15,-3-1 1 16,-3 10 0-16,-7 8-1 0,-4 13 1 16,-6 2-17-16,0 6 11 15,2 22 12-15,-5 14-7 16,0 0 1-16,0-5 0 16,0-5 0-16,0-5 0 15,0-11 0-15,0-11-21 16,0-5 21-16,0 0 0 15,3-9 0-15,3-20 1 16,3-7-9-16,5-5 8 16,9 0 0-16,2 2-6 15,9 7 6-15,-1 8-1 16,-1 13 0-16,-3 11 1 16,-2 0 61-16,-1 17-18 15,0 16-13-15,-6 5 29 16,-1 4-44-16,-2-4-6 0,-3-7-9 15,-2-3-21-15,-1-14-105 16,-2-5-147-16,-3-9-404 0</inkml:trace>
  <inkml:trace contextRef="#ctx0" brushRef="#br0" timeOffset="7554">5363 3066 1743 0,'0'0'508'16,"0"0"-373"-16,0 0 4 15,0 0 82-15,0 0-41 0,0 0-103 16,-175 178-18-16,166-140-59 16,9-3-13-16,0-11-45 15,23-7-132-15,10-11 75 16,-1-6-67-16,-2 0-16 15,-7-20 93-15,-3-11 47 16,-11 0 58-16,-3-3 11 16,-6 13 95-16,0 2 103 15,0 11-50-15,0 8-62 16,0 0 1-16,0 27-45 0,0 19 36 16,0 19-27-16,5 8-25 15,4 13 50-15,11 4-60 16,5 11-11-1,9 2 106-15,5 1-49 0,-7-3-36 16,-6-8-25-16,-12-8-3 16,-14-14 51-16,0-12-60 15,-14-17 0-15,-15-16 34 16,-4-11-28-16,1-15 6 16,-2 0-7-16,6-18-4 15,2-29-2-15,9-11-4 16,6-20-44-16,11-58-32 15,0 19-184-15,0 8-527 0</inkml:trace>
  <inkml:trace contextRef="#ctx0" brushRef="#br0" timeOffset="7830">4236 2863 1822 0,'0'0'195'16,"0"0"-144"-16,0 0 131 15,0 0 39-15,0 0-88 0,0 0-57 16,0 0-51-1,161 115-25-15,-161-65 0 0,0 4-208 16,-11-16-322-16,2-15-1333 0</inkml:trace>
  <inkml:trace contextRef="#ctx0" brushRef="#br0" timeOffset="7941">4737 2714 2004 0,'0'0'274'0,"0"0"-173"15,0 0-97-15,252-189-4 16,-170 141 0-16,-13 10-955 0</inkml:trace>
  <inkml:trace contextRef="#ctx0" brushRef="#br0" timeOffset="8467">7357 3049 1758 0,'0'0'264'16,"0"0"-147"-16,0 0 5 16,0 0 77-16,0 0 14 15,0 0-131-15,0 0-35 0,-164-79-18 16,105 85 8-16,-1 29 29 16,6 18-56-16,11 12 13 15,16 12 42-15,18 2-64 16,9 0 11-16,3-5-12 15,39-15 0-15,14-18-15 16,19-17 11-16,13-22-58 16,40-13-20-16,-24-31-169 15,-17-5-398-15</inkml:trace>
  <inkml:trace contextRef="#ctx0" brushRef="#br0" timeOffset="8858">7870 3045 1363 0,'0'0'1018'0,"0"0"-863"16,0 0 8-16,0 0 61 16,0 0-35-16,-184-46-60 15,149 72-101-15,2 25-23 16,7 14-5-16,10 8 0 15,9 1-18-15,7-7 10 16,3-11-49-16,26-14-28 16,8-19-2-16,2-17-12 15,7-6 23-15,-1-18-39 16,-2-23 30-16,-7-6-16 16,-7-3 72-16,-9 9 29 15,-6 9 1-15,-8 14 84 0,-3 16 6 16,4 2-39-16,-1 4-7 15,4 26-15-15,3 5 18 16,7 4-36-16,3-6-6 16,3-4-12-16,4-9-33 15,18-20-173-15,-8 0-429 16,-7-9-1249-16</inkml:trace>
  <inkml:trace contextRef="#ctx0" brushRef="#br0" timeOffset="9085">8414 3089 1905 0,'0'0'473'15,"0"0"-302"-15,0 0 36 16,0 0 56-16,-201 36-75 16,156 5-89-16,13 10 16 15,15 2-78-15,17 0-36 16,0 0 46-16,20-6-47 15,19-6-10-15,4-11-32 16,6-10-100-16,13-20-74 16,-14 0-349-16,-11-9-229 0</inkml:trace>
  <inkml:trace contextRef="#ctx0" brushRef="#br0" timeOffset="9272">7689 2676 2519 0,'0'0'265'16,"0"0"-265"-16,0 0-9 16,201-69-16-16,-87 12 25 15,-19 11-369-15,-19 2-1387 0</inkml:trace>
  <inkml:trace contextRef="#ctx0" brushRef="#br0" timeOffset="9957">10148 2563 631 0,'0'0'774'16,"0"0"-594"-16,0 0-27 16,0 0 89-16,0 0-20 15,0 0-82-15,0 0-12 16,20 100-2-16,-20 1 11 0,0 10-17 16,0 10-40-1,0-7-11-15,0-7-69 0,0-18 9 16,0-19-9-16,0-20-2 15,11-14-7 1,1-22-133-16,7-14-94 16,-5-12-243-16,0-20-847 0</inkml:trace>
  <inkml:trace contextRef="#ctx0" brushRef="#br0" timeOffset="10169">9808 3049 2087 0,'0'0'212'0,"0"0"-187"16,0 0 14-16,0 0 22 0,173-17-18 16,-86-2 9-16,1-1-52 15,9-2-94-15,31-9-171 16,-27 4-53-16,-16 1-1385 0</inkml:trace>
  <inkml:trace contextRef="#ctx0" brushRef="#br0" timeOffset="10420">10905 2318 1949 0,'0'0'335'0,"0"0"-257"16,0 0 32-16,0 0 127 16,-32 213-40-16,6-105-101 15,-11 11 8-15,-2 1-75 16,-1-2-2-16,-2-7-1 16,5-7-25-16,6-15-2 15,5-15-16-15,6-16-100 16,3-20-111-16,4-20-383 15,10-15-576-15</inkml:trace>
  <inkml:trace contextRef="#ctx0" brushRef="#br0" timeOffset="11171">11541 2960 1475 0,'0'0'581'0,"0"0"-448"16,0 0 19-16,0 0 25 15,0 0-12-15,0 0-5 16,0 0-113-16,-207-38-21 0,165 41 20 15,2 31-11 1,1 9 41-16,5 19-66 0,9 11-10 16,8 10 44-16,14-3-43 15,3-6 3-15,0-10-4 16,30-17 0-16,13-14-3 16,16-22 3-16,6-11-33 15,10-2 31-15,7-40-56 16,0-11-17-16,3-15-14 15,-3-11-32-15,0-6 74 16,-3-9-49-16,-5-5 23 16,-12-3 73-16,-13-2 0 15,-13 6 13-15,-19 15 64 0,-14 9 7 16,-3 19 44 0,-3 20-22-16,-23 18-26 0,-10 17-4 15,-7 0-22-15,1 42-5 16,2 16-28-16,1 23-3 15,7 13 23-15,9 8-35 16,3 4-6-16,10-3 0 16,7-5 9-16,3-10-21 15,0-8 12-15,0-13-15 16,0-11 4-16,0-14-65 16,9-16 22-16,-1-14-26 15,1-12-15-15,4 0 72 16,7-36-20-16,9-11 13 15,4-9 23-15,10 1-19 16,2 8 25-16,1 8-5 0,7 15 6 16,-4 17-4-16,-1 7 10 15,2 11 34-15,-7 24 77 16,-8 6-71-16,-2 6-4 16,-13-3-17-16,-3-2-23 15,-5-7-4-15,-5-11-13 16,6-13-169-16,-3-11-83 15,-1 0-505-15</inkml:trace>
  <inkml:trace contextRef="#ctx0" brushRef="#br0" timeOffset="11801">12902 3155 1785 0,'0'0'329'0,"0"0"-172"16,0 0 29-16,0 0 36 15,0 0-17-15,0 0-98 16,0 0-53-16,-157-20 12 16,124 20-23-16,-2 17 64 15,1 10-106-15,3 8 8 16,6 5 19-16,10 6-27 15,10-2-2-15,5-1-8 0,0-7-49 16,28-6 28-16,11-10-104 16,4-11-63-16,2-9-12 15,-2 0-21-15,-7-9 31 16,-10-6 99-16,-6 4 100 16,-8 9 1-16,-4 2 44 15,-2 0 42-15,3 2 10 16,5 15-64-16,5 4 9 15,15-3-42-15,4-10 2 16,12-5-2-16,4-3-35 16,3-9-80-16,-4-23 10 15,-8-12-146-15,-13-11-75 16,-4-10 78-16,-10-9 193 16,-8-9 55-16,-4-8 56 15,-2-3 123-15,-4 2 13 0,0 10-13 16,0 20 54-1,0 24-25-15,0 27-28 0,0 11-21 16,0 20-111-16,10 36 89 16,-4 26-17-16,0 15-41 15,-6 11 36-15,0 5-52 16,0-1-28-16,5-11 42 16,-5-16-77-16,0-12-6 15,0-19-33-15,0-16-81 16,0-15-15-16,0-19-157 15,-17-4-194-15,0 0-144 0</inkml:trace>
  <inkml:trace contextRef="#ctx0" brushRef="#br0" timeOffset="11954">13204 3214 1661 0,'0'0'267'15,"0"0"-154"-15,0 0 121 16,182-42-69-16,-112 32-94 15,-2-5-34-15,-2-1-37 16,-18-1-178-16,-11 2-329 16,-24 5-1190-16</inkml:trace>
  <inkml:trace contextRef="#ctx0" brushRef="#br0" timeOffset="12185">12482 2781 2179 0,'0'0'250'15,"0"0"-195"-15,0 0-12 16,0 0 121-16,184-103 26 16,-135 85-108-16,-2 7-45 15,-8 11 14-15,-7 0-51 16,-6 0-1-16,-3 11-113 15,4 7-122-15,-12-3-232 16,2-6-146-16</inkml:trace>
  <inkml:trace contextRef="#ctx0" brushRef="#br0" timeOffset="12298">13069 2490 1923 0,'0'0'555'0,"0"0"-366"15,0 0-57-15,104-169 19 16,-44 113-151-16,-7 12-82 15,-11 6-817-15</inkml:trace>
  <inkml:trace contextRef="#ctx0" brushRef="#br0" timeOffset="13453">15108 2984 1448 0,'0'0'239'0,"0"0"-159"16,0 0 47-16,0 0 42 15,0 0 0-15,0 0-58 0,0 0-41 16,-91-14 19-16,49 49-44 16,-4 15 11-16,4 12 31 15,8 9-56-15,14 2-9 16,17-2-22-16,3-6 1 16,20-13-7-16,29-13 2 15,13-16-62-15,11-20-10 16,1-3-93-16,2-20-30 15,-7-25 48-15,-10-7 13 16,-14-4 91-16,-11 6 47 16,-11 5 4-16,-14 19 140 15,-9 14 22-15,0 12-10 16,0 9-100-16,0 28-15 0,0 11 63 16,0 5-77-16,13 3-26 15,19-9 20-15,18-8-21 16,10-14 0-16,2-16 0 15,-4-9-21-15,-8-9 14 16,-11-28-47-16,-21-10 21 16,-13-9 33-16,-5 0 0 15,-14 0 26-15,-22 9-2 16,-10 7-5-16,7 15 32 16,4 10-42-16,11 7 18 15,14 8-24-15,10 0-3 16,0 0 0-16,20 6-2 0,20 2 2 15,5 5-13 1,7-9 1-16,4 2-3 0,3 3 14 16,-7 6-29-16,-2 6 28 15,-11 8-20-15,-10 10 22 16,-9 2-12-16,-14 4 12 16,-3-7-1-16,-3-7 0 15,0-9 1-15,0-11-3 16,0-11 4-16,0 0-1 15,0-11 9-15,0-25-9 16,0-10-6-16,8-8 4 16,24 1 2-16,7 3-6 15,10 8 6-15,7 16 0 0,0 18 70 16,-4 8-13 0,-2 8 35-16,-5 31 68 0,-8 7-72 15,-8 8 14-15,-6-1-82 16,-7-7-19-16,-7-3 20 15,-1-11-21-15,-8-15-73 16,0-17-204-16,0 0-319 16,-8-6-1115-16</inkml:trace>
  <inkml:trace contextRef="#ctx0" brushRef="#br0" timeOffset="13650">15745 2655 2562 0,'0'0'171'16,"0"0"-169"-16,0 0-2 16,192 42 0-16,-58-29-7 15,-15-4-481-15,-12-6-829 0</inkml:trace>
  <inkml:trace contextRef="#ctx0" brushRef="#br0" timeOffset="15977">2451 4805 1582 0,'0'0'264'0,"0"0"-195"16,0 0-3-16,0 0 41 16,0 0-14-16,0 0-12 15,-189 68-41-15,129-21-14 16,6 9 59-16,1 12-27 16,10 9 6-16,14 2-27 15,19 1-37-15,10-9 23 16,19-12-23-16,31-12-17 15,16-21-8-15,8-17-23 0,2-9-33 16,3-18-60 0,-11-29-29-16,-5-12 65 0,-12-5 14 15,-11-1 79-15,-13 8 12 16,-15 13 124-16,-6 17 89 16,-6 21-16-16,0 6-99 15,0 12-5-15,0 34-85 16,0 6 13-16,0 7 9 15,14-4-30-15,25-5 0 16,10-14-17-16,13-18-19 16,8-18 26-16,-1 0-30 15,-4-23-8-15,-9-21 26 16,-10-8-14-16,-15 6 36 16,-11 1 0-16,-6 13 1 0,-14 15 87 15,0 17-18-15,0 0-28 16,-3 20-21-16,-11 16-20 15,8 4 23-15,6 4-24 16,0-2-8-16,3-6-1 16,20-10-144-16,30-23-154 15,-7-3-184-15,-1 0-335 0</inkml:trace>
  <inkml:trace contextRef="#ctx0" brushRef="#br0" timeOffset="16330">3657 4994 1438 0,'0'0'497'0,"0"0"-343"16,0 0-14-16,0 0-50 15,0 0 79-15,0 0 4 16,-203 127-105-16,169-66-32 16,19 6 73-16,15-4-82 15,0-5-18-15,23-10-9 16,19-14-34-16,10-15 17 15,4-16-58-15,4-3-7 16,-9-23 60-16,-5-18-46 16,-13-7 21-16,-13 0 33 15,-11 4 14-15,-9 10 74 16,0 13-1-16,0 15-18 16,0 6 35-16,0 12-77 15,0 26 5-15,0 13-9 16,0 1-8-16,8-2 24 0,4-5-25 15,7-10-82 1,-2-10-27-16,3-21-117 0,-6-4-311 16,-8 0-1304-16</inkml:trace>
  <inkml:trace contextRef="#ctx0" brushRef="#br0" timeOffset="16573">2910 4384 1735 0,'0'0'203'0,"0"0"-169"16,0 0 5-16,0 0 71 15,0 0-23-15,0 0-16 16,0 0-69-16,111 186 12 15,-117-131-14-15,-26 22-66 16,2-9-144-16,7-14-447 0</inkml:trace>
  <inkml:trace contextRef="#ctx0" brushRef="#br0" timeOffset="17599">7457 5451 2673 0,'0'0'14'0,"0"0"-14"15,0 0-510-15,0 0-364 0</inkml:trace>
  <inkml:trace contextRef="#ctx0" brushRef="#br0" timeOffset="17199">6105 4640 2018 0,'0'0'386'0,"0"0"-374"16,0 0-3-16,0 0-9 15,-39 195 104-15,30-98-17 16,-2 8-52-16,8 5-20 15,3-4 22-15,0-6-31 16,0-14-6-16,0-16 0 16,0-17 8-16,0-17-11 15,0-19 3-15,0-17 0 16,0 0-8-16,3-14-2 16,5-30-8-16,-5-9-12 0,3-18-29 15,-6-9 32 1,0-11-24-16,0-8 17 0,0-8 27 15,0-4-10-15,-9-2 17 16,1 12 0-16,8 16 0 16,0 23 49-16,0 20-27 15,28 25-11-15,14 14 33 16,10 3-42-16,13 0 16 16,3 20-12-16,2 2 0 15,-1-5 15-15,-4-5-21 16,-6-4 0-16,-7-3-3 15,-13-5 3-15,-13 0-22 16,-26 0-123-16,0 0-328 16,-12 0-1008-16</inkml:trace>
  <inkml:trace contextRef="#ctx0" brushRef="#br0" timeOffset="17434">6089 5253 1921 0,'0'0'307'0,"0"0"-246"16,0 0-12-16,0 0 165 15,0 0-142-15,200-32-42 16,-145 26-12-16,12 0-18 15,13 3-71-15,-13 0-311 0,-15 3-1018 16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4:02.7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42 1438 0,'0'0'888'0,"0"0"-761"0,0 0-116 16,0 0 20-16,0 0 133 15,0 0 31-15,170-19-107 16,-85 18-20-16,17 1 62 15,14 0-60-15,45 0 14 16,46 0-12-16,38 1-30 16,14-1 31-16,-20 0-64 15,-56 0-7-15,-55 0 29 16,-29 0-31-16,-19 0 7 16,2 0-7-16,0 0 0 15,-9 0-12-15,-27 7-37 16,-17-3-74-16,-19-4-90 15,-4 0-379-15,-6-19-478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4:02.9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2829 0,'0'0'221'0,"0"0"-221"0,0 0-301 16,0 0 79-16,0 0-30 16,0 0-1183-16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4:03.07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2822 0,'0'0'528'16,"0"0"-528"-16,0 0-82 16,0 0-676-16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4:01.8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1498 0,'0'0'246'0,"0"0"-136"16,0 0-16-16,0 0 136 15,0 0-94-15,0 0-87 16,27 62 58-16,-1 3-12 16,10 22-1-16,7 21-36 15,5 6-9-15,6 5 56 16,0 4-44-16,2-9-49 16,-1-11 3-16,-2-14-14 15,-4-15-1-15,-10-19 0 16,-8-18 7-16,-12-24-4 0,-3-13 5 15,0-11-8 1,4-46 27-16,3-25-26 0,3-28 17 16,7-37-17-1,-1-35-1-15,-5 16 0 0,-4 28-8 16,-6 33-37-16,1 43-74 16,2 16-240-16,-7 12-441 0</inkml:trace>
  <inkml:trace contextRef="#ctx0" brushRef="#br0" timeOffset="492">1313 103 2140 0,'0'0'346'0,"0"0"-222"16,0 0-63-16,0 0 136 15,-10 200-49-15,10-95-75 16,0 13-9-16,4-2-64 16,11 5 0-16,5-9 34 15,0-12-34-15,0-17 0 16,-7-24-11-16,-4-22-17 16,-5-22 17-16,-4-15-16 15,0-10 27-15,0-43 11 16,0-16-11-16,-4-21-1 15,-5-17-6-15,-4-11 7 16,1-5-3-16,1-5 3 16,2 7 0-16,4 15 22 0,5 24-16 15,0 23 0-15,34 23-5 16,8 26 0 0,11 10 53-16,5 12-54 0,12 34 10 15,-5 13 25-15,1 11-28 16,-4 8 22-16,-11 0-1 15,-11 8-26-15,-17 2 53 16,-23 2-54-16,0 0 4 16,-29-2 8-16,-24-5-12 15,-5-13-1-15,-9-11-43 16,-4-11-70-16,-37-4-119 16,20-12-321-16,9-11-294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4:08.6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0 175 1744 0,'0'0'321'16,"0"0"-265"-16,0 0 94 15,0 0 67-15,0 0-39 16,0 0-36-16,22 184-33 15,-22-107-15-15,0 16-7 16,0 11-23-16,-3 7 32 0,-1-2-95 16,1-3 31-1,3-15-5-15,0-13-26 0,0-26 5 16,0-17-5-16,0-20-1 16,0-15 0-16,7 0-3 15,-1-42-9-15,-2-18-3 16,2-24-16-16,-6-13 31 15,0-10 7-15,0-7-7 16,0-3 0-16,-3 1 7 16,-4 13-7-16,7 18 0 15,0 23 0-15,0 18 21 16,14 15-19-16,9 10 11 16,9 11 21-16,4 3-25 0,10 5-6 15,-1 0-3 1,12 0 9-16,5 0 14 0,3 2-23 15,11 9 0-15,2 2 34 16,-3-5-33-16,1 1-2 16,-7 0-68-16,-1 0-150 15,-19-1-316-15,-16 1-234 0</inkml:trace>
  <inkml:trace contextRef="#ctx0" brushRef="#br0" timeOffset="233">45 784 2097 0,'0'0'539'0,"0"0"-467"15,0 0-72-15,0 0 70 16,0 0 88-16,0 0-71 15,222 25-26-15,-126-25-61 16,11 0-4-16,38 0-174 16,-27 8-390-16,-21 4-853 0</inkml:trace>
  <inkml:trace contextRef="#ctx0" brushRef="#br0" timeOffset="569">1692 0 2067 0,'0'0'339'16,"0"0"-236"-16,0 0-54 15,0 0 161-15,-171 93 47 16,106-16-173-16,-17 42-12 16,-9 53 36-16,-5 43-44 15,22 14 21-15,24-32-17 16,27-54-38-16,23-49 22 16,0-20-52-16,8 5 0 0,20-5-12 15,18-3-57-15,10-27-49 16,38-26-192-16,-12-15-529 15,-3-3-1267-15</inkml:trace>
  <inkml:trace contextRef="#ctx0" brushRef="#br0" timeOffset="847">1764 679 2288 0,'0'0'387'0,"0"0"-322"0,0 0-58 15,0 0-6-15,0 0 201 16,111 168-81-16,-62-97-82 16,7 3 20-16,3-1-22 15,1-2-11-15,-6-6-17 16,-1-10-9-16,-4-6-8 15,0-9-201-15,10-13 2 16,-14-12-263-16,-11-12-570 0</inkml:trace>
  <inkml:trace contextRef="#ctx0" brushRef="#br0" timeOffset="1077">2199 794 2087 0,'0'0'390'16,"0"0"-299"-16,0 0 0 16,0 0 156-16,0 0-39 15,-117 164-74-15,61-89-106 16,-16 14-16-16,-10 2-12 16,0-3 11-16,0-9-22 15,14-14 11-15,9-12-93 16,16-14-22-16,20-21-197 15,13-10-271-15,10-8-308 0</inkml:trace>
  <inkml:trace contextRef="#ctx0" brushRef="#br0" timeOffset="1433">2304 225 2424 0,'0'0'386'0,"0"0"-292"16,0 0-52-16,0 0 124 16,0 0 32-16,0 0-173 0,0 0-18 15,104 104 38 1,-38-31-15-16,10 15-7 0,6 16 14 15,0 4 1-15,3 11 43 16,-6-1-75-16,-8 2 16 16,-15-4-1-16,-21-2-20 15,-24-5 13-15,-11-3-14 16,-31-8-10-16,-20-13 9 16,-12-14-64-16,7-22 31 15,11-22-43-15,13-27-101 16,12-3-201-16,12-28-510 0</inkml:trace>
  <inkml:trace contextRef="#ctx0" brushRef="#br0" timeOffset="1668">3572 1000 2517 0,'0'0'499'0,"0"0"-461"16,0 0-37-16,0 0 121 16,0 0 13-16,0 0-19 15,218 0-116-15,-152 12 0 16,2 0-15-16,-1 4 8 0,-9 3-128 16,-16 14-151-1,-19-3-349-15,-19-1-304 0</inkml:trace>
  <inkml:trace contextRef="#ctx0" brushRef="#br0" timeOffset="1845">3505 1545 2515 0,'0'0'525'15,"0"0"-423"-15,0 0-101 16,0 0 136-16,0 0-1 15,194 46-99-15,-116-46-37 16,40 0-36-16,-13 0-166 16,-17-9-683-16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4:13.1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868 136 933 0,'0'0'610'0,"0"0"-455"15,0 0-69-15,0 0 3 16,0 0 82-16,0 0-15 16,0 0-57-16,-23-97-16 15,8 88-3-15,-5 0 21 16,-3 0-62-16,-4 3 6 15,1 6 13-15,-6 0-22 16,-1 0 0-16,-1 24-19 16,-1 17-5-16,5 15 44 15,4 18-56-15,3 14 2 0,10 13 11 16,7 8-4-16,6 5 8 16,0 1-16-16,0-1 7 15,0-1 17-15,13-9-19 16,3-8-7-16,0-5 1 15,-2-4 0-15,-8-5-6 16,-6-5 18-16,0-4-5 16,-6-2-7-16,-28-9 17 15,-8-6-17-15,-10-8 0 16,-4-14 1-16,-6-10 4 16,0-9 1-16,-1-11-6 15,9 1 18-15,4-5-6 0,15 0-9 16,4 0 16-16,19 0-3 15,4 0 17-15,8 2-33 16,0 7-1-16,11 3-13 16,15 6 14-16,3 6-10 15,7 5-8-15,1 7 18 16,2 10-9-16,4 7 9 16,-1 9 0-16,1 12 9 15,-4 8-9-15,-1 16 0 16,-1 31-1-16,-7 42 1 15,-12 41 17-15,-7 19-17 16,-11-15 0-16,0-15 29 16,-20-24-28-16,-6-8 9 0,4-26 11 15,2-27 9-15,3-23 65 16,3-7-56-16,-1 20 0 16,-1 15 25-16,-1 12-28 15,8-7-2-15,4-17-26 16,5-15-1-16,8-17 16 15,27-18-23-15,74-17-35 16,-12-19-138-16,11-17-738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7T09:30:24.60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28 0 2029 0,'0'0'529'15,"0"0"-396"-15,0 0-99 16,0 0 57-16,0 0 114 15,0 0-78-15,0 0-31 0,-46 5-96 16,108-1 8-16,17-2 68 16,20-2-48-16,12 0 7 15,14 0-11-15,5-2-24 16,4-4 27-16,4 6-27 16,-7 0-20-16,-7 0 7 15,17 0-179-15,-30 0-347 16,-26 0-473-16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4:23.5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773 80 1415 0,'0'0'332'16,"0"0"-202"-16,0 0-61 15,0 0 123-15,0 0-33 16,0 0-39-16,-164-78 2 15,125 78 2-15,-7 0 8 16,-2 0-23-16,-8 7-35 16,-1 23 23-16,-5 11-61 15,4 15 0-15,-1 13 30 16,6 17-41-16,4 6-7 16,10 11 0-16,13 3-4 0,12 0 39 15,11-3-52 1,3-3 0-16,0-8 19 0,23-9-19 15,14-9 0-15,5-9-1 16,7-10 0-16,10-11 7 16,6-12-7-16,11-15-1 15,2-17-8-15,7 0-12 16,1-29 5-16,-1-28-16 16,-4-27 11-16,-2-15 12 15,-17-19 2-15,-19-12 6 16,-24-6 1-16,-19-2 24 15,-9 8 11-15,-33 10-16 16,-15 19 33-16,-2 24 1 0,0 21-52 16,13 18-1-1,18 23-11-15,28 21-117 0,0 33-366 16,28 8-344-16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4:25.6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0 327 1839 0,'0'0'386'0,"0"0"-250"16,0 0-57-16,0 0 75 16,0 0-30-16,0 0-81 0,85-65-3 15,-43 62-40-15,4 3 1 16,-4 0 17-16,-2 31-16 16,-11 6-1-16,-16 12 11 15,-13 8-11-15,0 7 35 16,-19 1-36-16,-18-2 0 15,-2-8 19-15,4-11-6 16,4-8 7-16,12-16 17 16,10-9-22-16,9-11 36 15,0 0-51-15,6-21-19 16,30-25-11-16,16-12-88 0,10-10-29 16,11-7-31-16,-5 2-26 15,-6 8 99-15,-13 13 26 16,-9 11 79-16,-18 14 26 15,-11 13 132-15,-11 9 72 16,0 5-2-16,0 0-35 16,-17 31-51-16,-12 12-55 15,-7 13-16-15,6 5 21 16,7-1-42-16,11-1-13 16,12-8-28-16,0-5-9 15,32-1 6-15,18-10-6 16,7-5-24-16,10-10-57 15,33-12-128-15,-18-1-271 16,-9-7-371-16</inkml:trace>
  <inkml:trace contextRef="#ctx0" brushRef="#br0" timeOffset="360">2085 0 2162 0,'0'0'366'0,"0"0"-198"15,0 0 36-15,0 0 12 0,0 0-83 16,-229 139-79-16,143-84 21 15,-2 2-48-15,12-5 7 16,11-2 26-16,23-2-59 16,16-4 10-16,18-3-11 15,8 0 1-15,20-1 5 16,30-6-6-16,12 1-26 16,10-3 25-16,7-2-38 15,-5-2-5-15,2 3-57 16,3 10-88-16,-17-8-171 15,-19-3-496-15</inkml:trace>
  <inkml:trace contextRef="#ctx0" brushRef="#br0" timeOffset="1208">2739 233 2082 0,'0'0'491'0,"0"0"-402"15,0 0 111-15,0 0 29 16,0 0-102-16,0 0-38 16,54-163-89-16,-6 151 1 15,4 10 38-15,7 2-27 0,-3 18 7 16,-7 25-2-1,-16 22-11-15,-21 15 43 0,-12 11-42 16,-19 6-6-16,-39 7 35 16,-18-8-35-16,-6-3 12 15,3-14 7-15,8-11-19 16,17-18 61-16,17-18-46 16,17-14 5-16,12-9 30 15,8-7-36-15,0-2 3 16,28 0-7-16,20 0-5 15,17 0 49-15,14 0-55 16,9 0 1-16,4 0 7 16,-3 0-8-16,-8 0 0 15,-11 6 2-15,-16-2 6 16,-11 1-1-16,-20-2-7 0,-13 0-13 16,-10 6-67-16,-17 0-178 15,-14-5-1254-15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4:33.7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652 560 1401 0,'0'0'322'0,"0"0"-227"16,0 0 6-16,0 0 126 15,0 0-54-15,0 0-59 16,-46-77-8-16,23 63-10 16,-6 1 7-16,-4 3 5 15,-13 7-20-15,-2 3-7 16,-11 0-41-16,-4 5-4 0,-5 25 4 16,6 7-1-1,2 8 23-15,15 2-26 0,8 10-24 16,18-1 19-16,10 0-30 15,9-3-1-15,3-3 0 16,36-10 0-16,16-7-12 16,10-14-36-16,14-15-49 15,0-4 28-15,-5-4-66 16,-1-33 43-16,-13-7 29 16,-12-5 26-16,-8-5 35 15,-18 8 4-15,-12 1 27 16,-6 13 139-16,-4 10-35 15,0 14 3-15,-14 8-49 16,-5 0-42-16,-1 13 15 0,6 18-60 16,8 7 1-16,3 10 29 15,3-4-30-15,0 0-1 16,26-6-7-16,7-9-113 16,22-8-138-16,-5-9-472 15,-10-12-824-15</inkml:trace>
  <inkml:trace contextRef="#ctx0" brushRef="#br0" timeOffset="334">1144 531 367 0,'0'0'1933'0,"0"0"-1558"16,0 0-181-16,0 0 34 16,0 0-24-16,0 0-126 15,0 0-48-15,-8 0-14 16,35 29 8-16,2 10 27 16,11 4-51-16,-4 2 9 15,7 3 4-15,-1-7-11 16,-2-3 2-16,-5-6-3 15,-5-2-1-15,-4-7 4 16,-7-3-4-16,-6-5-49 16,0-3-62-16,1-9-133 15,-5-3-314-15,-1 0-443 0</inkml:trace>
  <inkml:trace contextRef="#ctx0" brushRef="#br0" timeOffset="605">1640 487 1855 0,'0'0'469'15,"0"0"-400"-15,0 0 149 16,0 0 70-16,0 0-147 0,0 0-28 15,-147 162-44-15,92-106-12 16,-4 0-16 0,-6 0-41-16,2-3 28 0,7-6-28 15,14-12-40-15,19-7-21 16,23-18-168-16,0-3-306 16,6-7-395-16</inkml:trace>
  <inkml:trace contextRef="#ctx0" brushRef="#br0" timeOffset="962">1850 50 1633 0,'0'0'568'16,"0"0"-445"-16,0 0-37 16,0 0 88-16,0 0-13 15,0 0-67-15,0 0-69 16,152-49 2-16,-114 49-12 16,-8 21 6-16,-18 5 16 15,-12 6-23-15,0 9 35 16,-20 3 5-16,-18 1-33 15,2-6 30-15,7-8-20 0,9-8-25 16,10-7 5 0,10-7-11-16,3-3-9 0,62-6-90 15,0 0-224-15,-2 0-524 0</inkml:trace>
  <inkml:trace contextRef="#ctx0" brushRef="#br0" timeOffset="2383">2571 888 1330 0,'0'0'642'0,"0"0"-395"15,0 0-77-15,0 0 16 0,0 0 12 16,0 0-83-16,0 0-46 15,111-12-6-15,-52 12-23 16,4 0 29-16,8 3-57 16,-3 3-6-16,2-1 24 15,-8 1-30-15,-10-3 0 16,-13-3 0-16,-10 0-48 16,-12 0-30-16,-14 0-142 15,-3 0-240-15,0-9-293 0</inkml:trace>
  <inkml:trace contextRef="#ctx0" brushRef="#br0" timeOffset="2593">2986 659 215 0,'0'0'1614'0,"0"0"-1247"0,0 0-114 16,0 0-6-16,0 0-34 15,0 0-65-15,0 0-40 16,-29 155-82-16,29-96-7 16,0 2-19-16,0-2-15 15,0 14-206-15,3-12-509 16,-3-18-1385-16</inkml:trace>
  <inkml:trace contextRef="#ctx0" brushRef="#br0" timeOffset="4090">3002 693 1038 0,'0'0'276'15,"0"0"-144"-15,0 0 17 0,0 0 26 16,0 0-22-16,0 0-63 16,0 0-5-16,-28-55 16 15,28 51-14-15,0 1 5 16,0 3-12-16,-3 0-13 15,3 0 18-15,0 3-84 16,0 21 18-16,0 8 26 16,0 9-33-16,0 6-12 15,0 25-45-15,0-14-241 16,0-8-478-16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4:38.92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90 47 1232 0,'0'0'313'0,"0"0"-131"16,0 0-27-1,0 0 87-15,0 0-38 0,0 0-63 16,0 0 5-16,-33-47-48 15,27 53-41-15,0 28 25 16,-5 20 4-16,-3 18-9 16,5 6-18-16,3 8-35 15,3-3 27-15,3-4-46 16,0-5-4-16,0-5 31 16,0-11-32-16,0-8-1 15,0-9 0-15,0-12 2 16,0-11 4-16,0-7-5 15,0-6 0-15,0-5 12 16,3 0-6-16,0 0 13 16,0-7-10-16,6-22 2 0,2-3-8 15,6-7-3 1,-2-3 0-16,5 7-2 0,-1 3 2 16,9 9-12-16,-2 6 12 15,5 9 0-15,12 8-17 16,4 0 14-16,5 13 3 15,1 13 2-15,-1 6-2 16,-7 7-8-16,-5-2 8 16,-15 6 0-16,-14-5 3 15,-11-1-3-15,0 2 0 16,-17-4 18-16,-22-5-16 16,-10-6 5-16,-10-6 10 0,-3-10-8 15,-4-6 46-15,7-2-36 16,5 0-2-16,3-10 14 15,12-18-23-15,10 1 4 16,9 0-12-16,11-4-17 16,9 7-31-16,29-2-143 15,20 6-296-15,4 4-309 0</inkml:trace>
  <inkml:trace contextRef="#ctx0" brushRef="#br0" timeOffset="379">971 608 2008 0,'0'0'396'16,"0"0"-292"-16,0 0 82 16,0 0 44-16,0 0-76 15,0 0-73-15,0 0-33 16,81 109 42-16,-48-60-54 16,3-2-20-16,-1 4 34 15,5-3-49-15,-1-5 13 16,4-4-5-16,-4-10-3 0,-5-3 6 15,-11-8-12-15,-7-8-20 16,-10-5-4-16,-3-5-101 16,0 0-61-16,-3-6-185 15,0-18-378-15,0-3-1117 0</inkml:trace>
  <inkml:trace contextRef="#ctx0" brushRef="#br0" timeOffset="638">1538 608 1837 0,'0'0'485'0,"0"0"-351"16,0 0 85-16,0 0 66 15,0 0-119-15,0 0-102 16,0 0 13-16,-172 144-40 15,107-85-7-15,-7 2-17 16,4 0-7-16,6-3 8 16,9-12-14-16,13-7-19 15,17-10-56-15,11-9-230 16,8-7-434-16,4-10-1352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4:41.3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349 216 704 0,'0'0'849'15,"0"0"-645"-15,0 0-90 16,0 0 11-16,0 0 45 16,0 0-12-16,-79-48-42 15,79 31-59-15,0 0-16 16,0-8 20-16,14 2-19 15,8-1 1-15,12 0-10 16,1 7-6-16,7 3 25 0,4 7-51 16,7 7 0-16,-4 0 19 15,-4 30-19-15,-5 13 15 16,-13 20 1-16,-18 13 21 16,-9 10 24-16,-9 8-61 15,-38 0 10-15,-18-2 2 16,-10-10-12-16,-7-8 10 15,-3-12-10-15,3-15 9 16,6-15 26-16,17-14-34 16,13-14 17-16,14-4-2 15,13 0-16-15,11-25 19 16,8-2-19-16,0-5 0 0,24 3-2 16,19 5 7-1,6 7-7-15,-1 5 1 16,5 12 0-16,-7 0-11 0,2 0 11 15,-2 19 0-15,1 2 12 16,2 4-12-16,2-4 0 16,2-2-1-16,7-3-10 15,37-13-70-15,-15-3-400 16,-6 0-440-16</inkml:trace>
  <inkml:trace contextRef="#ctx0" brushRef="#br0" timeOffset="465">2041 24 222 0,'0'0'1520'16,"0"0"-1293"-16,0 0-127 16,0 0 114-16,0 0 36 15,0 0-113-15,0 0-47 16,-23 24 63-16,-23 8-55 16,-22 9-40-16,-14 6-25 15,-9 1-12-15,-5 2 45 0,5-6-47 16,6 0 7-16,17-9 11 15,15-7-29-15,19-9 16 16,16-4-23-16,10-1 0 16,8 3 0-16,0 2-1 15,23 4 0-15,14 4 0 16,8 3 6-16,8-1-12 16,-1 1 6-16,4 2 0 15,-4-2 0-15,1-4 8 16,-4-4-16-16,-4-2 8 15,-2-3-55-15,-4-5-46 16,1-6-186-16,-12-6-343 0,-8 0-597 16</inkml:trace>
  <inkml:trace contextRef="#ctx0" brushRef="#br0" timeOffset="739">1249 910 1891 0,'0'0'336'0,"0"0"-222"15,0 0 57-15,0 0 43 16,0 0-63-16,0 0-76 0,0 0 10 15,190 33-57-15,-135-23-10 16,1 0 13-16,3 6-31 16,23-2-83-16,-16 1-397 15,-7-3-709-15</inkml:trace>
  <inkml:trace contextRef="#ctx0" brushRef="#br0" timeOffset="1265">2516 380 1622 0,'0'0'368'0,"0"0"-122"15,0 0-60-15,0 0 13 16,0 0 37-16,0 0-106 16,0 0-18-16,65 162-68 15,-25-111-7-15,2-3 31 16,4 0-55-16,0-6-2 15,1-6-11-15,-9-4 6 16,-2-8 12-16,-13-4-18 16,-6-8-15-16,-7-6 7 15,-7-3-68-15,0-3-104 16,0-3-125-16,-3-18-373 0,0-2-1233 16</inkml:trace>
  <inkml:trace contextRef="#ctx0" brushRef="#br0" timeOffset="1548">2961 411 1629 0,'0'0'311'0,"0"0"-146"16,0 0 29-16,0 0 52 15,0 0-40-15,0 0-50 0,0 0-102 16,-71 49 0-16,34-8 0 16,-5 13-27-16,-10-2 19 15,-4 7-46-15,-3-6 1 16,4-1 9-16,5-6-10 16,7-8-38-16,14-9-63 15,22-12-161-15,7-8-214 16,0-9-303-16</inkml:trace>
  <inkml:trace contextRef="#ctx0" brushRef="#br0" timeOffset="2096">3819 127 1807 0,'0'0'382'0,"0"0"-244"16,0 0 99-16,0 0 60 16,0 0-140-16,0 0-67 15,0 0-75-15,-147 118 31 16,88-72 1-16,4 6-34 15,-1-6 22-15,13-1-35 16,7-8 11-16,10-1 5 16,9-7-16-16,8-1-1 15,9-3 1-15,0-4 0 16,0 2-13-16,23 2 13 16,9-2 0-16,10 1 24 0,5-1-24 15,2-1-6-15,0-1 6 16,-4 4 0-16,-2-4-12 15,-7 2-14-15,-2-2-86 16,-3 8-96-16,-3-9-417 16,-16-4-352-16</inkml:trace>
  <inkml:trace contextRef="#ctx0" brushRef="#br0" timeOffset="2339">3221 1045 2092 0,'0'0'315'0,"0"0"-204"16,0 0 90-16,0 0 50 15,0 0-98-15,0 0-92 16,0 0 8-16,120 101-69 15,-61-86-5-15,32-1-66 16,-12-5-265-16,-11-1-679 0</inkml:trace>
  <inkml:trace contextRef="#ctx0" brushRef="#br0" timeOffset="3152">4278 236 1594 0,'0'0'237'0,"0"0"-96"15,0 0 41-15,0 0 84 16,0 0-84-16,0 0-63 16,0 0-36-16,0-102-47 15,39 95 3-15,7 7 4 16,5 0-19-16,6 3 30 16,-1 27-39-16,-5 9-14 15,-5 7 35-15,-10 3-27 0,-19 5 9 16,-17 2-6-1,0-3-12-15,-26 0 51 0,-16-5-45 16,-8-11 15-16,7-8 27 16,4-5-15-16,10-12 2 15,6-6-7-15,9-3-7 16,8-3 25-16,3 0-46 16,3 0 6-16,0 0-6 15,0 0 6-15,17 0-15 16,9 0 5-16,6 0 4 15,4 0 6-15,4 0-6 16,-1 0-6-16,4 9-2 0,-1 11 8 16,-2 7-9-16,-1 2 9 15,-4 7 0-15,-1 2 0 16,-9 6 0-16,-5 4 0 16,-6-2 0-16,-11 2 1 15,-3-4 15-15,-11-2-16 16,-28-4 1-16,-13-5 22 15,-10-7-22-15,-10-6 25 16,-4-5 6-16,1-11-8 16,3-4 49-16,7 0-49 15,9-10-18-15,10-11 43 16,14 4-48-16,8 0-2 16,15 4-50-16,9 7-203 15,0 6-713-15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4:45.4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16 502 1532 0,'0'0'309'0,"0"0"-107"15,0 0-93-15,0 0 78 16,0 0 31-16,0 0-64 16,-20 0-56-16,26 0-23 15,20 0 6-15,10-15 11 16,10-4-72-16,7-10 7 15,6-6-15-15,7-6-12 16,-4-9 9-16,0-4-1 0,-10 2-8 16,-10-1 30-16,-16 7-15 15,-9 7 40-15,-7 7 17 16,-10 11-15-16,0 6 25 16,0 5-32-16,0 10-11 15,0 0 13-15,0 25-51 16,0 28 8-16,-4 18-9 15,1 14 6-15,0 10-1 16,0-5-5-16,0-2 0 16,3-11 10-16,-3-9-10 15,0-9-1-15,-5-9-56 0,2-5-81 16,-5-4-124-16,2-15-403 16,0-6-295-16</inkml:trace>
  <inkml:trace contextRef="#ctx0" brushRef="#br0" timeOffset="442">124 908 1739 0,'0'0'594'0,"0"0"-475"16,0 0 91-16,0 0 88 0,0 0-87 16,0 0-97-16,0 0-30 15,-23 0-21-15,23 0 31 16,0 0-68-16,0 0-7 16,3 0 13-16,17 0-8 15,5-6 16-15,6 4-19 16,4-2-1-16,4 2 34 15,4-1-48-15,7 3 0 16,1 0 9-16,9 0-14 16,2-3 9-16,0 3-10 15,3-4 0-15,1 2 10 16,-4-1-10-16,-6-3-12 16,-7 4 11-16,-10-5 2 15,-7 5 15-15,-12-2-16 16,-6 4 0-16,-11 0-3 0,-3 0 3 15,0 0-34-15,0 0-43 16,-23 0-86-16,3 0-328 16,0 0-849-16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4:47.5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0 200 1545 0,'0'0'286'16,"0"0"-119"-16,0 0 0 16,0 0 34-16,0 0-80 15,0 0-75-15,7-53 12 0,22 51-36 16,7 2-4 0,2 0 27-16,2 23-17 0,-7 13-7 15,-4 8 1-15,-12 10-11 16,-14 1 36-16,-3 7-38 15,-3 0-7-15,-29-4 11 16,-1-5-12-16,-4-8 0 16,8-13 4-16,7-11-4 15,5-9 8-15,14-12-9 16,3 0-27-16,3-30-108 16,33-17-23-16,13-8-28 15,10-10-37-15,6 3 52 0,-2 3 27 16,-1 5 42-1,-13 10 65-15,-10 8 37 0,-13 13 70 16,-13 12 84-16,-9 5 30 16,-4 6 61-16,0 0-12 15,-10 23-83-15,-20 21-12 16,-9 19-1-16,4 1-52 16,1 7 22-16,11-9-71 15,14-7-23-15,9-8 11 16,0-8-23-16,29-8-2 15,14-19-61-15,45-12-142 16,-9 0-285-16,-8-23-439 0</inkml:trace>
  <inkml:trace contextRef="#ctx0" brushRef="#br0" timeOffset="367">1019 29 2082 0,'0'0'374'0,"0"0"-203"15,0 0-53-15,0 0 47 16,0 0-69-16,0 0 12 16,0 0-90-16,130 68-18 15,-61-35 18-15,10 5-17 16,0 4-1-16,1 0 0 15,-1 2 1-15,-11-6 6 0,-15-3-7 16,-13-3-6 0,-28 3 6-16,-12 1 0 0,-12 2 22 15,-44 9 7-15,-23 0 22 16,-15 3 18-16,-11 0-55 16,0-3 4-16,9-7 8 15,19-11-14-15,21-6 15 16,27-10-27-16,26-5-48 15,18-8-153-15,35 0-380 16,5-7-484-16</inkml:trace>
  <inkml:trace contextRef="#ctx0" brushRef="#br0" timeOffset="901">2237 136 2199 0,'0'0'369'15,"0"0"-229"-15,0 0-25 16,0 0 80-16,0 0-41 16,0 0-94-16,205-127-54 15,-149 127 21-15,-3 0-27 16,-4 3 0-16,-10 23 18 15,-10 10-18-15,-18 8 20 16,-11 2 18-16,0 2-9 0,-37 3 38 16,-8-3-59-16,-1-11 2 15,-4-5 35-15,7-11-25 16,7-6-4-16,10-6 5 16,9-6-19-16,11-3 20 15,6 0-22-15,0 0-1 16,0 0-8-16,26 0 9 15,14 0 0-15,2 2 0 16,8 8 0-16,2 3 0 16,1 12 0-16,5 4-12 15,1 9 11-15,0 4 2 16,-7 8 4-16,-13 0-5 16,-19 0 0-16,-17 4 3 0,-3-5-2 15,-38-2-1 1,-21-3 21-16,-17-5-10 0,-6-13 34 15,-6-11-20-15,3-9 8 16,3-6 5-16,10 0-38 16,13-32-8-16,17 5-112 15,19-5-563-15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5:03.7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0 720 1884 0,'0'0'492'0,"0"0"-369"16,0 0-47-16,0 0 37 16,0 0-3-16,0 0-44 15,0 0-49-15,195-183 1 16,-146 112-18-16,-3-2 0 0,-7-7 16 15,-9 0-16-15,-10 6 40 16,-8 10 38-16,-1 16 10 16,-8 16 49-16,-3 17-45 15,0 15-18-15,0 0 17 16,0 45-44-16,0 24-1 16,0 29 11-16,0 20-19 15,-6 12 32-15,1-4-37 16,5-3-22-16,0-16 32 15,0-18-42-15,0-15 0 16,8-27-1-16,1-14-28 16,-3-29-70-16,-1-4-158 0,-2 0-641 15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5:02.7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0 852 2068 0,'0'0'312'15,"0"0"-210"-15,0 0 51 0,0 0 22 16,190-41-54-16,-108 0-90 15,9-9 1-15,2-7-32 16,-5-7 0-16,-6-7-17 16,-17-5 16-16,-16-1-47 15,-19-4 37-15,-20 6 11 16,-10 3 11-16,0 14 34 16,-32 14 3-16,-5 12 56 15,-5 20-23-15,-12 12-4 16,3 12-9-16,-5 45-26 15,7 20 17-15,13 28-41 16,13 13 1-16,17 7 40 0,6 1-32 16,0-13 1-16,29-10-17 15,10-14-5-15,7-15-12 16,4-21-6-16,7-18-98 16,45-35-104-16,-14 0-363 15,-6-18-390-15</inkml:trace>
  <inkml:trace contextRef="#ctx0" brushRef="#br0" timeOffset="359">1232 543 1910 0,'0'0'753'0,"0"0"-534"0,0 0 17 15,-194 47 4-15,128 3-87 16,12 8-20-16,8 7-82 15,16 0-1-15,24-2-7 16,6-10-41-16,9-13 5 16,36-13-7-16,12-17-87 15,11-10 8-15,2-10-88 16,-8-30-35-16,-10-8 36 16,-16-5 52-16,-10 0 111 15,-9 15 3-15,-11 11 88 16,-3 9 55-16,-3 18 0 15,0 6-27-15,0 33-38 16,0 10-24-16,0 5 19 0,13 2-39 16,1 0-33-1,9-10-2-15,6-10-19 0,0-11-94 16,10-25-90-16,-6 0-556 16,-13-13-1019-16</inkml:trace>
  <inkml:trace contextRef="#ctx0" brushRef="#br0" timeOffset="526">1091 30 2611 0,'0'0'561'0,"0"0"-480"15,0 0-72-15,0 0 19 0,249 105-28 16,-144-77-84-16,-8-4-822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09T08:25:01.99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80 298 1672 0,'0'0'548'15,"0"0"-413"-15,0 0-9 16,0 0 109-16,-13 157 1 16,13-69-105-16,-3 12-20 0,-5-1-49 15,5 8 2-15,-3-6 0 16,0-13-35-16,-2-12 10 15,5-17-23-15,0-21-14 16,0-17 5-16,3-18-6 16,0-3-1-16,0-24 0 15,0-32-23-15,0-24 17 16,0-22-16-16,0-39-23 16,0 5 37-16,0-9-29 15,0 7 16-15,0 33 14 16,0-2 7-16,9 24 3 15,11 26-2-15,10 23 7 16,5 13 36-16,8 15-26 0,7 6 6 16,9 0 3-16,9 0-15 15,7 12 26-15,7 0-38 16,3-2 0-16,0-10 5 16,-3 0-5-16,-12 0-9 15,-19 0-33-15,-17 0-108 16,-34 0-157-16,0 0-368 15,-17 0-1028-15</inkml:trace>
  <inkml:trace contextRef="#ctx0" brushRef="#br0" timeOffset="214">70 779 2160 0,'0'0'556'16,"0"0"-494"-16,0 0 118 16,0 0 25-16,0 0-24 15,170 0-125-15,-94-4-46 16,6-10-10-16,32-14-15 16,-16 5-293-16,-16 9-1094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customXml" Target="../ink/ink220.xml"/><Relationship Id="rId18" Type="http://schemas.openxmlformats.org/officeDocument/2006/relationships/customXml" Target="../ink/ink223.xml"/><Relationship Id="rId26" Type="http://schemas.openxmlformats.org/officeDocument/2006/relationships/image" Target="../media/image213.png"/><Relationship Id="rId3" Type="http://schemas.openxmlformats.org/officeDocument/2006/relationships/customXml" Target="../ink/ink215.xml"/><Relationship Id="rId21" Type="http://schemas.openxmlformats.org/officeDocument/2006/relationships/customXml" Target="../ink/ink225.xml"/><Relationship Id="rId7" Type="http://schemas.openxmlformats.org/officeDocument/2006/relationships/customXml" Target="../ink/ink217.xml"/><Relationship Id="rId12" Type="http://schemas.openxmlformats.org/officeDocument/2006/relationships/image" Target="../media/image207.png"/><Relationship Id="rId17" Type="http://schemas.openxmlformats.org/officeDocument/2006/relationships/customXml" Target="../ink/ink222.xml"/><Relationship Id="rId25" Type="http://schemas.openxmlformats.org/officeDocument/2006/relationships/customXml" Target="../ink/ink227.xml"/><Relationship Id="rId2" Type="http://schemas.openxmlformats.org/officeDocument/2006/relationships/image" Target="../media/image201.png"/><Relationship Id="rId16" Type="http://schemas.openxmlformats.org/officeDocument/2006/relationships/image" Target="../media/image209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4.png"/><Relationship Id="rId11" Type="http://schemas.openxmlformats.org/officeDocument/2006/relationships/customXml" Target="../ink/ink219.xml"/><Relationship Id="rId24" Type="http://schemas.openxmlformats.org/officeDocument/2006/relationships/image" Target="../media/image212.png"/><Relationship Id="rId5" Type="http://schemas.openxmlformats.org/officeDocument/2006/relationships/customXml" Target="../ink/ink216.xml"/><Relationship Id="rId15" Type="http://schemas.openxmlformats.org/officeDocument/2006/relationships/customXml" Target="../ink/ink221.xml"/><Relationship Id="rId23" Type="http://schemas.openxmlformats.org/officeDocument/2006/relationships/customXml" Target="../ink/ink226.xml"/><Relationship Id="rId28" Type="http://schemas.openxmlformats.org/officeDocument/2006/relationships/image" Target="../media/image214.png"/><Relationship Id="rId10" Type="http://schemas.openxmlformats.org/officeDocument/2006/relationships/image" Target="../media/image206.png"/><Relationship Id="rId19" Type="http://schemas.openxmlformats.org/officeDocument/2006/relationships/customXml" Target="../ink/ink224.xml"/><Relationship Id="rId4" Type="http://schemas.openxmlformats.org/officeDocument/2006/relationships/image" Target="../media/image203.png"/><Relationship Id="rId9" Type="http://schemas.openxmlformats.org/officeDocument/2006/relationships/customXml" Target="../ink/ink218.xml"/><Relationship Id="rId14" Type="http://schemas.openxmlformats.org/officeDocument/2006/relationships/image" Target="../media/image208.png"/><Relationship Id="rId22" Type="http://schemas.openxmlformats.org/officeDocument/2006/relationships/image" Target="../media/image211.png"/><Relationship Id="rId27" Type="http://schemas.openxmlformats.org/officeDocument/2006/relationships/customXml" Target="../ink/ink2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w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42.xml"/><Relationship Id="rId21" Type="http://schemas.openxmlformats.org/officeDocument/2006/relationships/customXml" Target="../ink/ink239.xml"/><Relationship Id="rId42" Type="http://schemas.openxmlformats.org/officeDocument/2006/relationships/customXml" Target="../ink/ink251.xml"/><Relationship Id="rId47" Type="http://schemas.openxmlformats.org/officeDocument/2006/relationships/image" Target="../media/image235.png"/><Relationship Id="rId63" Type="http://schemas.openxmlformats.org/officeDocument/2006/relationships/customXml" Target="../ink/ink262.xml"/><Relationship Id="rId68" Type="http://schemas.openxmlformats.org/officeDocument/2006/relationships/image" Target="../media/image245.png"/><Relationship Id="rId84" Type="http://schemas.openxmlformats.org/officeDocument/2006/relationships/customXml" Target="../ink/ink273.xml"/><Relationship Id="rId89" Type="http://schemas.openxmlformats.org/officeDocument/2006/relationships/image" Target="../media/image255.png"/><Relationship Id="rId7" Type="http://schemas.openxmlformats.org/officeDocument/2006/relationships/customXml" Target="../ink/ink232.xml"/><Relationship Id="rId71" Type="http://schemas.openxmlformats.org/officeDocument/2006/relationships/customXml" Target="../ink/ink266.xml"/><Relationship Id="rId92" Type="http://schemas.openxmlformats.org/officeDocument/2006/relationships/customXml" Target="../ink/ink277.xml"/><Relationship Id="rId2" Type="http://schemas.openxmlformats.org/officeDocument/2006/relationships/customXml" Target="../ink/ink229.xml"/><Relationship Id="rId16" Type="http://schemas.openxmlformats.org/officeDocument/2006/relationships/image" Target="../media/image221.png"/><Relationship Id="rId29" Type="http://schemas.openxmlformats.org/officeDocument/2006/relationships/customXml" Target="../ink/ink244.xml"/><Relationship Id="rId11" Type="http://schemas.openxmlformats.org/officeDocument/2006/relationships/customXml" Target="../ink/ink234.xml"/><Relationship Id="rId24" Type="http://schemas.openxmlformats.org/officeDocument/2006/relationships/image" Target="../media/image225.png"/><Relationship Id="rId32" Type="http://schemas.openxmlformats.org/officeDocument/2006/relationships/image" Target="../media/image228.png"/><Relationship Id="rId37" Type="http://schemas.openxmlformats.org/officeDocument/2006/relationships/image" Target="../media/image230.png"/><Relationship Id="rId40" Type="http://schemas.openxmlformats.org/officeDocument/2006/relationships/customXml" Target="../ink/ink250.xml"/><Relationship Id="rId45" Type="http://schemas.openxmlformats.org/officeDocument/2006/relationships/image" Target="../media/image234.png"/><Relationship Id="rId53" Type="http://schemas.openxmlformats.org/officeDocument/2006/relationships/image" Target="../media/image238.png"/><Relationship Id="rId58" Type="http://schemas.openxmlformats.org/officeDocument/2006/relationships/image" Target="../media/image240.png"/><Relationship Id="rId66" Type="http://schemas.openxmlformats.org/officeDocument/2006/relationships/image" Target="../media/image244.png"/><Relationship Id="rId74" Type="http://schemas.openxmlformats.org/officeDocument/2006/relationships/image" Target="../media/image248.png"/><Relationship Id="rId79" Type="http://schemas.openxmlformats.org/officeDocument/2006/relationships/customXml" Target="../ink/ink270.xml"/><Relationship Id="rId87" Type="http://schemas.openxmlformats.org/officeDocument/2006/relationships/image" Target="../media/image254.png"/><Relationship Id="rId102" Type="http://schemas.openxmlformats.org/officeDocument/2006/relationships/customXml" Target="../ink/ink282.xml"/><Relationship Id="rId5" Type="http://schemas.openxmlformats.org/officeDocument/2006/relationships/image" Target="../media/image205.png"/><Relationship Id="rId61" Type="http://schemas.openxmlformats.org/officeDocument/2006/relationships/customXml" Target="../ink/ink261.xml"/><Relationship Id="rId82" Type="http://schemas.openxmlformats.org/officeDocument/2006/relationships/customXml" Target="../ink/ink272.xml"/><Relationship Id="rId90" Type="http://schemas.openxmlformats.org/officeDocument/2006/relationships/customXml" Target="../ink/ink276.xml"/><Relationship Id="rId95" Type="http://schemas.openxmlformats.org/officeDocument/2006/relationships/image" Target="../media/image258.png"/><Relationship Id="rId19" Type="http://schemas.openxmlformats.org/officeDocument/2006/relationships/customXml" Target="../ink/ink238.xml"/><Relationship Id="rId14" Type="http://schemas.openxmlformats.org/officeDocument/2006/relationships/image" Target="../media/image220.png"/><Relationship Id="rId22" Type="http://schemas.openxmlformats.org/officeDocument/2006/relationships/image" Target="../media/image224.png"/><Relationship Id="rId27" Type="http://schemas.openxmlformats.org/officeDocument/2006/relationships/customXml" Target="../ink/ink243.xml"/><Relationship Id="rId30" Type="http://schemas.openxmlformats.org/officeDocument/2006/relationships/image" Target="../media/image227.png"/><Relationship Id="rId35" Type="http://schemas.openxmlformats.org/officeDocument/2006/relationships/image" Target="../media/image229.png"/><Relationship Id="rId43" Type="http://schemas.openxmlformats.org/officeDocument/2006/relationships/image" Target="../media/image233.png"/><Relationship Id="rId48" Type="http://schemas.openxmlformats.org/officeDocument/2006/relationships/customXml" Target="../ink/ink254.xml"/><Relationship Id="rId56" Type="http://schemas.openxmlformats.org/officeDocument/2006/relationships/customXml" Target="../ink/ink258.xml"/><Relationship Id="rId64" Type="http://schemas.openxmlformats.org/officeDocument/2006/relationships/image" Target="../media/image243.png"/><Relationship Id="rId69" Type="http://schemas.openxmlformats.org/officeDocument/2006/relationships/customXml" Target="../ink/ink265.xml"/><Relationship Id="rId77" Type="http://schemas.openxmlformats.org/officeDocument/2006/relationships/customXml" Target="../ink/ink269.xml"/><Relationship Id="rId100" Type="http://schemas.openxmlformats.org/officeDocument/2006/relationships/customXml" Target="../ink/ink281.xml"/><Relationship Id="rId8" Type="http://schemas.openxmlformats.org/officeDocument/2006/relationships/image" Target="../media/image217.png"/><Relationship Id="rId51" Type="http://schemas.openxmlformats.org/officeDocument/2006/relationships/image" Target="../media/image237.png"/><Relationship Id="rId72" Type="http://schemas.openxmlformats.org/officeDocument/2006/relationships/image" Target="../media/image247.png"/><Relationship Id="rId80" Type="http://schemas.openxmlformats.org/officeDocument/2006/relationships/customXml" Target="../ink/ink271.xml"/><Relationship Id="rId85" Type="http://schemas.openxmlformats.org/officeDocument/2006/relationships/image" Target="../media/image253.png"/><Relationship Id="rId93" Type="http://schemas.openxmlformats.org/officeDocument/2006/relationships/image" Target="../media/image257.png"/><Relationship Id="rId98" Type="http://schemas.openxmlformats.org/officeDocument/2006/relationships/customXml" Target="../ink/ink280.xml"/><Relationship Id="rId3" Type="http://schemas.openxmlformats.org/officeDocument/2006/relationships/image" Target="../media/image216.png"/><Relationship Id="rId12" Type="http://schemas.openxmlformats.org/officeDocument/2006/relationships/image" Target="../media/image219.png"/><Relationship Id="rId17" Type="http://schemas.openxmlformats.org/officeDocument/2006/relationships/customXml" Target="../ink/ink237.xml"/><Relationship Id="rId25" Type="http://schemas.openxmlformats.org/officeDocument/2006/relationships/customXml" Target="../ink/ink241.xml"/><Relationship Id="rId33" Type="http://schemas.openxmlformats.org/officeDocument/2006/relationships/customXml" Target="../ink/ink246.xml"/><Relationship Id="rId38" Type="http://schemas.openxmlformats.org/officeDocument/2006/relationships/customXml" Target="../ink/ink249.xml"/><Relationship Id="rId46" Type="http://schemas.openxmlformats.org/officeDocument/2006/relationships/customXml" Target="../ink/ink253.xml"/><Relationship Id="rId59" Type="http://schemas.openxmlformats.org/officeDocument/2006/relationships/customXml" Target="../ink/ink260.xml"/><Relationship Id="rId67" Type="http://schemas.openxmlformats.org/officeDocument/2006/relationships/customXml" Target="../ink/ink264.xml"/><Relationship Id="rId103" Type="http://schemas.openxmlformats.org/officeDocument/2006/relationships/image" Target="../media/image262.png"/><Relationship Id="rId20" Type="http://schemas.openxmlformats.org/officeDocument/2006/relationships/image" Target="../media/image223.png"/><Relationship Id="rId41" Type="http://schemas.openxmlformats.org/officeDocument/2006/relationships/image" Target="../media/image232.png"/><Relationship Id="rId54" Type="http://schemas.openxmlformats.org/officeDocument/2006/relationships/customXml" Target="../ink/ink257.xml"/><Relationship Id="rId62" Type="http://schemas.openxmlformats.org/officeDocument/2006/relationships/image" Target="../media/image242.png"/><Relationship Id="rId70" Type="http://schemas.openxmlformats.org/officeDocument/2006/relationships/image" Target="../media/image246.png"/><Relationship Id="rId75" Type="http://schemas.openxmlformats.org/officeDocument/2006/relationships/customXml" Target="../ink/ink268.xml"/><Relationship Id="rId83" Type="http://schemas.openxmlformats.org/officeDocument/2006/relationships/image" Target="../media/image252.png"/><Relationship Id="rId88" Type="http://schemas.openxmlformats.org/officeDocument/2006/relationships/customXml" Target="../ink/ink275.xml"/><Relationship Id="rId91" Type="http://schemas.openxmlformats.org/officeDocument/2006/relationships/image" Target="../media/image256.png"/><Relationship Id="rId96" Type="http://schemas.openxmlformats.org/officeDocument/2006/relationships/customXml" Target="../ink/ink279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31.xml"/><Relationship Id="rId15" Type="http://schemas.openxmlformats.org/officeDocument/2006/relationships/customXml" Target="../ink/ink236.xml"/><Relationship Id="rId23" Type="http://schemas.openxmlformats.org/officeDocument/2006/relationships/customXml" Target="../ink/ink240.xml"/><Relationship Id="rId28" Type="http://schemas.openxmlformats.org/officeDocument/2006/relationships/image" Target="../media/image226.png"/><Relationship Id="rId36" Type="http://schemas.openxmlformats.org/officeDocument/2006/relationships/customXml" Target="../ink/ink248.xml"/><Relationship Id="rId49" Type="http://schemas.openxmlformats.org/officeDocument/2006/relationships/image" Target="../media/image236.png"/><Relationship Id="rId57" Type="http://schemas.openxmlformats.org/officeDocument/2006/relationships/customXml" Target="../ink/ink259.xml"/><Relationship Id="rId10" Type="http://schemas.openxmlformats.org/officeDocument/2006/relationships/image" Target="../media/image218.png"/><Relationship Id="rId31" Type="http://schemas.openxmlformats.org/officeDocument/2006/relationships/customXml" Target="../ink/ink245.xml"/><Relationship Id="rId44" Type="http://schemas.openxmlformats.org/officeDocument/2006/relationships/customXml" Target="../ink/ink252.xml"/><Relationship Id="rId52" Type="http://schemas.openxmlformats.org/officeDocument/2006/relationships/customXml" Target="../ink/ink256.xml"/><Relationship Id="rId60" Type="http://schemas.openxmlformats.org/officeDocument/2006/relationships/image" Target="../media/image241.png"/><Relationship Id="rId65" Type="http://schemas.openxmlformats.org/officeDocument/2006/relationships/customXml" Target="../ink/ink263.xml"/><Relationship Id="rId73" Type="http://schemas.openxmlformats.org/officeDocument/2006/relationships/customXml" Target="../ink/ink267.xml"/><Relationship Id="rId78" Type="http://schemas.openxmlformats.org/officeDocument/2006/relationships/image" Target="../media/image250.png"/><Relationship Id="rId81" Type="http://schemas.openxmlformats.org/officeDocument/2006/relationships/image" Target="../media/image251.png"/><Relationship Id="rId86" Type="http://schemas.openxmlformats.org/officeDocument/2006/relationships/customXml" Target="../ink/ink274.xml"/><Relationship Id="rId94" Type="http://schemas.openxmlformats.org/officeDocument/2006/relationships/customXml" Target="../ink/ink278.xml"/><Relationship Id="rId99" Type="http://schemas.openxmlformats.org/officeDocument/2006/relationships/image" Target="../media/image260.png"/><Relationship Id="rId101" Type="http://schemas.openxmlformats.org/officeDocument/2006/relationships/image" Target="../media/image261.png"/><Relationship Id="rId4" Type="http://schemas.openxmlformats.org/officeDocument/2006/relationships/customXml" Target="../ink/ink230.xml"/><Relationship Id="rId9" Type="http://schemas.openxmlformats.org/officeDocument/2006/relationships/customXml" Target="../ink/ink233.xml"/><Relationship Id="rId13" Type="http://schemas.openxmlformats.org/officeDocument/2006/relationships/customXml" Target="../ink/ink235.xml"/><Relationship Id="rId18" Type="http://schemas.openxmlformats.org/officeDocument/2006/relationships/image" Target="../media/image222.png"/><Relationship Id="rId39" Type="http://schemas.openxmlformats.org/officeDocument/2006/relationships/image" Target="../media/image231.png"/><Relationship Id="rId34" Type="http://schemas.openxmlformats.org/officeDocument/2006/relationships/customXml" Target="../ink/ink247.xml"/><Relationship Id="rId50" Type="http://schemas.openxmlformats.org/officeDocument/2006/relationships/customXml" Target="../ink/ink255.xml"/><Relationship Id="rId55" Type="http://schemas.openxmlformats.org/officeDocument/2006/relationships/image" Target="../media/image239.png"/><Relationship Id="rId76" Type="http://schemas.openxmlformats.org/officeDocument/2006/relationships/image" Target="../media/image249.png"/><Relationship Id="rId97" Type="http://schemas.openxmlformats.org/officeDocument/2006/relationships/image" Target="../media/image2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6.xml"/><Relationship Id="rId13" Type="http://schemas.openxmlformats.org/officeDocument/2006/relationships/image" Target="../media/image267.png"/><Relationship Id="rId18" Type="http://schemas.openxmlformats.org/officeDocument/2006/relationships/customXml" Target="../ink/ink291.xml"/><Relationship Id="rId26" Type="http://schemas.openxmlformats.org/officeDocument/2006/relationships/customXml" Target="../ink/ink295.xml"/><Relationship Id="rId3" Type="http://schemas.openxmlformats.org/officeDocument/2006/relationships/image" Target="../media/image263.png"/><Relationship Id="rId21" Type="http://schemas.openxmlformats.org/officeDocument/2006/relationships/image" Target="../media/image271.png"/><Relationship Id="rId7" Type="http://schemas.openxmlformats.org/officeDocument/2006/relationships/image" Target="../media/image205.png"/><Relationship Id="rId12" Type="http://schemas.openxmlformats.org/officeDocument/2006/relationships/customXml" Target="../ink/ink288.xml"/><Relationship Id="rId17" Type="http://schemas.openxmlformats.org/officeDocument/2006/relationships/image" Target="../media/image269.png"/><Relationship Id="rId25" Type="http://schemas.openxmlformats.org/officeDocument/2006/relationships/image" Target="../media/image273.png"/><Relationship Id="rId33" Type="http://schemas.openxmlformats.org/officeDocument/2006/relationships/image" Target="../media/image277.png"/><Relationship Id="rId2" Type="http://schemas.openxmlformats.org/officeDocument/2006/relationships/customXml" Target="../ink/ink283.xml"/><Relationship Id="rId16" Type="http://schemas.openxmlformats.org/officeDocument/2006/relationships/customXml" Target="../ink/ink290.xml"/><Relationship Id="rId20" Type="http://schemas.openxmlformats.org/officeDocument/2006/relationships/customXml" Target="../ink/ink292.xml"/><Relationship Id="rId29" Type="http://schemas.openxmlformats.org/officeDocument/2006/relationships/image" Target="../media/image275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85.xml"/><Relationship Id="rId11" Type="http://schemas.openxmlformats.org/officeDocument/2006/relationships/image" Target="../media/image266.png"/><Relationship Id="rId24" Type="http://schemas.openxmlformats.org/officeDocument/2006/relationships/customXml" Target="../ink/ink294.xml"/><Relationship Id="rId32" Type="http://schemas.openxmlformats.org/officeDocument/2006/relationships/customXml" Target="../ink/ink298.xml"/><Relationship Id="rId5" Type="http://schemas.openxmlformats.org/officeDocument/2006/relationships/image" Target="../media/image264.png"/><Relationship Id="rId15" Type="http://schemas.openxmlformats.org/officeDocument/2006/relationships/image" Target="../media/image268.png"/><Relationship Id="rId23" Type="http://schemas.openxmlformats.org/officeDocument/2006/relationships/image" Target="../media/image272.png"/><Relationship Id="rId28" Type="http://schemas.openxmlformats.org/officeDocument/2006/relationships/customXml" Target="../ink/ink296.xml"/><Relationship Id="rId10" Type="http://schemas.openxmlformats.org/officeDocument/2006/relationships/customXml" Target="../ink/ink287.xml"/><Relationship Id="rId19" Type="http://schemas.openxmlformats.org/officeDocument/2006/relationships/image" Target="../media/image270.png"/><Relationship Id="rId31" Type="http://schemas.openxmlformats.org/officeDocument/2006/relationships/image" Target="../media/image276.png"/><Relationship Id="rId4" Type="http://schemas.openxmlformats.org/officeDocument/2006/relationships/customXml" Target="../ink/ink284.xml"/><Relationship Id="rId9" Type="http://schemas.openxmlformats.org/officeDocument/2006/relationships/image" Target="../media/image265.png"/><Relationship Id="rId14" Type="http://schemas.openxmlformats.org/officeDocument/2006/relationships/customXml" Target="../ink/ink289.xml"/><Relationship Id="rId22" Type="http://schemas.openxmlformats.org/officeDocument/2006/relationships/customXml" Target="../ink/ink293.xml"/><Relationship Id="rId27" Type="http://schemas.openxmlformats.org/officeDocument/2006/relationships/image" Target="../media/image274.png"/><Relationship Id="rId30" Type="http://schemas.openxmlformats.org/officeDocument/2006/relationships/customXml" Target="../ink/ink297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2.png"/><Relationship Id="rId18" Type="http://schemas.openxmlformats.org/officeDocument/2006/relationships/customXml" Target="../ink/ink307.xml"/><Relationship Id="rId26" Type="http://schemas.openxmlformats.org/officeDocument/2006/relationships/customXml" Target="../ink/ink311.xml"/><Relationship Id="rId39" Type="http://schemas.openxmlformats.org/officeDocument/2006/relationships/image" Target="../media/image295.png"/><Relationship Id="rId3" Type="http://schemas.openxmlformats.org/officeDocument/2006/relationships/image" Target="../media/image278.png"/><Relationship Id="rId21" Type="http://schemas.openxmlformats.org/officeDocument/2006/relationships/image" Target="../media/image286.png"/><Relationship Id="rId34" Type="http://schemas.openxmlformats.org/officeDocument/2006/relationships/customXml" Target="../ink/ink315.xml"/><Relationship Id="rId42" Type="http://schemas.openxmlformats.org/officeDocument/2006/relationships/customXml" Target="../ink/ink319.xml"/><Relationship Id="rId47" Type="http://schemas.openxmlformats.org/officeDocument/2006/relationships/image" Target="../media/image299.png"/><Relationship Id="rId50" Type="http://schemas.openxmlformats.org/officeDocument/2006/relationships/customXml" Target="../ink/ink323.xml"/><Relationship Id="rId7" Type="http://schemas.openxmlformats.org/officeDocument/2006/relationships/image" Target="../media/image280.png"/><Relationship Id="rId12" Type="http://schemas.openxmlformats.org/officeDocument/2006/relationships/customXml" Target="../ink/ink304.xml"/><Relationship Id="rId17" Type="http://schemas.openxmlformats.org/officeDocument/2006/relationships/image" Target="../media/image284.png"/><Relationship Id="rId25" Type="http://schemas.openxmlformats.org/officeDocument/2006/relationships/image" Target="../media/image288.png"/><Relationship Id="rId33" Type="http://schemas.openxmlformats.org/officeDocument/2006/relationships/image" Target="../media/image292.png"/><Relationship Id="rId38" Type="http://schemas.openxmlformats.org/officeDocument/2006/relationships/customXml" Target="../ink/ink317.xml"/><Relationship Id="rId46" Type="http://schemas.openxmlformats.org/officeDocument/2006/relationships/customXml" Target="../ink/ink321.xml"/><Relationship Id="rId2" Type="http://schemas.openxmlformats.org/officeDocument/2006/relationships/customXml" Target="../ink/ink299.xml"/><Relationship Id="rId16" Type="http://schemas.openxmlformats.org/officeDocument/2006/relationships/customXml" Target="../ink/ink306.xml"/><Relationship Id="rId20" Type="http://schemas.openxmlformats.org/officeDocument/2006/relationships/customXml" Target="../ink/ink308.xml"/><Relationship Id="rId29" Type="http://schemas.openxmlformats.org/officeDocument/2006/relationships/image" Target="../media/image290.png"/><Relationship Id="rId41" Type="http://schemas.openxmlformats.org/officeDocument/2006/relationships/image" Target="../media/image296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01.xml"/><Relationship Id="rId11" Type="http://schemas.openxmlformats.org/officeDocument/2006/relationships/image" Target="../media/image205.png"/><Relationship Id="rId24" Type="http://schemas.openxmlformats.org/officeDocument/2006/relationships/customXml" Target="../ink/ink310.xml"/><Relationship Id="rId32" Type="http://schemas.openxmlformats.org/officeDocument/2006/relationships/customXml" Target="../ink/ink314.xml"/><Relationship Id="rId37" Type="http://schemas.openxmlformats.org/officeDocument/2006/relationships/image" Target="../media/image294.png"/><Relationship Id="rId40" Type="http://schemas.openxmlformats.org/officeDocument/2006/relationships/customXml" Target="../ink/ink318.xml"/><Relationship Id="rId45" Type="http://schemas.openxmlformats.org/officeDocument/2006/relationships/image" Target="../media/image298.png"/><Relationship Id="rId5" Type="http://schemas.openxmlformats.org/officeDocument/2006/relationships/image" Target="../media/image279.png"/><Relationship Id="rId15" Type="http://schemas.openxmlformats.org/officeDocument/2006/relationships/image" Target="../media/image283.png"/><Relationship Id="rId23" Type="http://schemas.openxmlformats.org/officeDocument/2006/relationships/image" Target="../media/image287.png"/><Relationship Id="rId28" Type="http://schemas.openxmlformats.org/officeDocument/2006/relationships/customXml" Target="../ink/ink312.xml"/><Relationship Id="rId36" Type="http://schemas.openxmlformats.org/officeDocument/2006/relationships/customXml" Target="../ink/ink316.xml"/><Relationship Id="rId49" Type="http://schemas.openxmlformats.org/officeDocument/2006/relationships/image" Target="../media/image300.png"/><Relationship Id="rId10" Type="http://schemas.openxmlformats.org/officeDocument/2006/relationships/customXml" Target="../ink/ink303.xml"/><Relationship Id="rId19" Type="http://schemas.openxmlformats.org/officeDocument/2006/relationships/image" Target="../media/image285.png"/><Relationship Id="rId31" Type="http://schemas.openxmlformats.org/officeDocument/2006/relationships/image" Target="../media/image291.png"/><Relationship Id="rId44" Type="http://schemas.openxmlformats.org/officeDocument/2006/relationships/customXml" Target="../ink/ink320.xml"/><Relationship Id="rId4" Type="http://schemas.openxmlformats.org/officeDocument/2006/relationships/customXml" Target="../ink/ink300.xml"/><Relationship Id="rId9" Type="http://schemas.openxmlformats.org/officeDocument/2006/relationships/image" Target="../media/image281.png"/><Relationship Id="rId14" Type="http://schemas.openxmlformats.org/officeDocument/2006/relationships/customXml" Target="../ink/ink305.xml"/><Relationship Id="rId22" Type="http://schemas.openxmlformats.org/officeDocument/2006/relationships/customXml" Target="../ink/ink309.xml"/><Relationship Id="rId27" Type="http://schemas.openxmlformats.org/officeDocument/2006/relationships/image" Target="../media/image289.png"/><Relationship Id="rId30" Type="http://schemas.openxmlformats.org/officeDocument/2006/relationships/customXml" Target="../ink/ink313.xml"/><Relationship Id="rId35" Type="http://schemas.openxmlformats.org/officeDocument/2006/relationships/image" Target="../media/image293.png"/><Relationship Id="rId43" Type="http://schemas.openxmlformats.org/officeDocument/2006/relationships/image" Target="../media/image297.png"/><Relationship Id="rId48" Type="http://schemas.openxmlformats.org/officeDocument/2006/relationships/customXml" Target="../ink/ink322.xml"/><Relationship Id="rId8" Type="http://schemas.openxmlformats.org/officeDocument/2006/relationships/customXml" Target="../ink/ink302.xml"/><Relationship Id="rId51" Type="http://schemas.openxmlformats.org/officeDocument/2006/relationships/image" Target="../media/image30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13" Type="http://schemas.openxmlformats.org/officeDocument/2006/relationships/customXml" Target="../ink/ink330.xml"/><Relationship Id="rId18" Type="http://schemas.openxmlformats.org/officeDocument/2006/relationships/customXml" Target="../ink/ink333.xml"/><Relationship Id="rId26" Type="http://schemas.openxmlformats.org/officeDocument/2006/relationships/image" Target="../media/image311.png"/><Relationship Id="rId39" Type="http://schemas.openxmlformats.org/officeDocument/2006/relationships/customXml" Target="../ink/ink344.xml"/><Relationship Id="rId3" Type="http://schemas.openxmlformats.org/officeDocument/2006/relationships/image" Target="../media/image302.png"/><Relationship Id="rId21" Type="http://schemas.openxmlformats.org/officeDocument/2006/relationships/customXml" Target="../ink/ink335.xml"/><Relationship Id="rId34" Type="http://schemas.openxmlformats.org/officeDocument/2006/relationships/image" Target="../media/image315.png"/><Relationship Id="rId42" Type="http://schemas.openxmlformats.org/officeDocument/2006/relationships/image" Target="../media/image319.png"/><Relationship Id="rId7" Type="http://schemas.openxmlformats.org/officeDocument/2006/relationships/customXml" Target="../ink/ink327.xml"/><Relationship Id="rId12" Type="http://schemas.openxmlformats.org/officeDocument/2006/relationships/image" Target="../media/image305.png"/><Relationship Id="rId17" Type="http://schemas.openxmlformats.org/officeDocument/2006/relationships/customXml" Target="../ink/ink332.xml"/><Relationship Id="rId25" Type="http://schemas.openxmlformats.org/officeDocument/2006/relationships/customXml" Target="../ink/ink337.xml"/><Relationship Id="rId33" Type="http://schemas.openxmlformats.org/officeDocument/2006/relationships/customXml" Target="../ink/ink341.xml"/><Relationship Id="rId38" Type="http://schemas.openxmlformats.org/officeDocument/2006/relationships/image" Target="../media/image317.png"/><Relationship Id="rId2" Type="http://schemas.openxmlformats.org/officeDocument/2006/relationships/customXml" Target="../ink/ink324.xml"/><Relationship Id="rId16" Type="http://schemas.openxmlformats.org/officeDocument/2006/relationships/image" Target="../media/image307.png"/><Relationship Id="rId20" Type="http://schemas.openxmlformats.org/officeDocument/2006/relationships/image" Target="../media/image308.png"/><Relationship Id="rId29" Type="http://schemas.openxmlformats.org/officeDocument/2006/relationships/customXml" Target="../ink/ink339.xml"/><Relationship Id="rId41" Type="http://schemas.openxmlformats.org/officeDocument/2006/relationships/customXml" Target="../ink/ink345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26.xml"/><Relationship Id="rId11" Type="http://schemas.openxmlformats.org/officeDocument/2006/relationships/customXml" Target="../ink/ink329.xml"/><Relationship Id="rId24" Type="http://schemas.openxmlformats.org/officeDocument/2006/relationships/image" Target="../media/image310.png"/><Relationship Id="rId32" Type="http://schemas.openxmlformats.org/officeDocument/2006/relationships/image" Target="../media/image314.png"/><Relationship Id="rId37" Type="http://schemas.openxmlformats.org/officeDocument/2006/relationships/customXml" Target="../ink/ink343.xml"/><Relationship Id="rId40" Type="http://schemas.openxmlformats.org/officeDocument/2006/relationships/image" Target="../media/image318.png"/><Relationship Id="rId5" Type="http://schemas.openxmlformats.org/officeDocument/2006/relationships/image" Target="../media/image23.png"/><Relationship Id="rId15" Type="http://schemas.openxmlformats.org/officeDocument/2006/relationships/customXml" Target="../ink/ink331.xml"/><Relationship Id="rId23" Type="http://schemas.openxmlformats.org/officeDocument/2006/relationships/customXml" Target="../ink/ink336.xml"/><Relationship Id="rId28" Type="http://schemas.openxmlformats.org/officeDocument/2006/relationships/image" Target="../media/image312.png"/><Relationship Id="rId36" Type="http://schemas.openxmlformats.org/officeDocument/2006/relationships/image" Target="../media/image316.png"/><Relationship Id="rId10" Type="http://schemas.openxmlformats.org/officeDocument/2006/relationships/image" Target="../media/image304.png"/><Relationship Id="rId19" Type="http://schemas.openxmlformats.org/officeDocument/2006/relationships/customXml" Target="../ink/ink334.xml"/><Relationship Id="rId31" Type="http://schemas.openxmlformats.org/officeDocument/2006/relationships/customXml" Target="../ink/ink340.xml"/><Relationship Id="rId4" Type="http://schemas.openxmlformats.org/officeDocument/2006/relationships/customXml" Target="../ink/ink325.xml"/><Relationship Id="rId9" Type="http://schemas.openxmlformats.org/officeDocument/2006/relationships/customXml" Target="../ink/ink328.xml"/><Relationship Id="rId14" Type="http://schemas.openxmlformats.org/officeDocument/2006/relationships/image" Target="../media/image306.png"/><Relationship Id="rId22" Type="http://schemas.openxmlformats.org/officeDocument/2006/relationships/image" Target="../media/image309.png"/><Relationship Id="rId27" Type="http://schemas.openxmlformats.org/officeDocument/2006/relationships/customXml" Target="../ink/ink338.xml"/><Relationship Id="rId30" Type="http://schemas.openxmlformats.org/officeDocument/2006/relationships/image" Target="../media/image313.png"/><Relationship Id="rId35" Type="http://schemas.openxmlformats.org/officeDocument/2006/relationships/customXml" Target="../ink/ink34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13" Type="http://schemas.openxmlformats.org/officeDocument/2006/relationships/customXml" Target="../ink/ink351.xml"/><Relationship Id="rId18" Type="http://schemas.openxmlformats.org/officeDocument/2006/relationships/customXml" Target="../ink/ink354.xml"/><Relationship Id="rId3" Type="http://schemas.openxmlformats.org/officeDocument/2006/relationships/customXml" Target="../ink/ink346.xml"/><Relationship Id="rId21" Type="http://schemas.openxmlformats.org/officeDocument/2006/relationships/image" Target="../media/image328.png"/><Relationship Id="rId7" Type="http://schemas.openxmlformats.org/officeDocument/2006/relationships/customXml" Target="../ink/ink348.xml"/><Relationship Id="rId12" Type="http://schemas.openxmlformats.org/officeDocument/2006/relationships/image" Target="../media/image23.png"/><Relationship Id="rId17" Type="http://schemas.openxmlformats.org/officeDocument/2006/relationships/customXml" Target="../ink/ink353.xml"/><Relationship Id="rId2" Type="http://schemas.openxmlformats.org/officeDocument/2006/relationships/image" Target="../media/image203.wmf"/><Relationship Id="rId16" Type="http://schemas.openxmlformats.org/officeDocument/2006/relationships/image" Target="../media/image326.png"/><Relationship Id="rId20" Type="http://schemas.openxmlformats.org/officeDocument/2006/relationships/customXml" Target="../ink/ink35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2.png"/><Relationship Id="rId11" Type="http://schemas.openxmlformats.org/officeDocument/2006/relationships/customXml" Target="../ink/ink350.xml"/><Relationship Id="rId5" Type="http://schemas.openxmlformats.org/officeDocument/2006/relationships/customXml" Target="../ink/ink347.xml"/><Relationship Id="rId15" Type="http://schemas.openxmlformats.org/officeDocument/2006/relationships/customXml" Target="../ink/ink352.xml"/><Relationship Id="rId23" Type="http://schemas.openxmlformats.org/officeDocument/2006/relationships/image" Target="../media/image329.png"/><Relationship Id="rId10" Type="http://schemas.openxmlformats.org/officeDocument/2006/relationships/image" Target="../media/image324.png"/><Relationship Id="rId19" Type="http://schemas.openxmlformats.org/officeDocument/2006/relationships/image" Target="../media/image327.png"/><Relationship Id="rId4" Type="http://schemas.openxmlformats.org/officeDocument/2006/relationships/image" Target="../media/image321.png"/><Relationship Id="rId9" Type="http://schemas.openxmlformats.org/officeDocument/2006/relationships/customXml" Target="../ink/ink349.xml"/><Relationship Id="rId14" Type="http://schemas.openxmlformats.org/officeDocument/2006/relationships/image" Target="../media/image325.png"/><Relationship Id="rId22" Type="http://schemas.openxmlformats.org/officeDocument/2006/relationships/customXml" Target="../ink/ink35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customXml" Target="../ink/ink357.xml"/><Relationship Id="rId7" Type="http://schemas.openxmlformats.org/officeDocument/2006/relationships/customXml" Target="../ink/ink359.xml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2.png"/><Relationship Id="rId5" Type="http://schemas.openxmlformats.org/officeDocument/2006/relationships/customXml" Target="../ink/ink358.xml"/><Relationship Id="rId10" Type="http://schemas.openxmlformats.org/officeDocument/2006/relationships/image" Target="../media/image334.png"/><Relationship Id="rId4" Type="http://schemas.openxmlformats.org/officeDocument/2006/relationships/image" Target="../media/image331.png"/><Relationship Id="rId9" Type="http://schemas.openxmlformats.org/officeDocument/2006/relationships/customXml" Target="../ink/ink36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4.xml"/><Relationship Id="rId13" Type="http://schemas.openxmlformats.org/officeDocument/2006/relationships/image" Target="../media/image339.png"/><Relationship Id="rId18" Type="http://schemas.openxmlformats.org/officeDocument/2006/relationships/customXml" Target="../ink/ink369.xml"/><Relationship Id="rId26" Type="http://schemas.openxmlformats.org/officeDocument/2006/relationships/customXml" Target="../ink/ink373.xml"/><Relationship Id="rId3" Type="http://schemas.openxmlformats.org/officeDocument/2006/relationships/image" Target="../media/image335.png"/><Relationship Id="rId21" Type="http://schemas.openxmlformats.org/officeDocument/2006/relationships/image" Target="../media/image343.png"/><Relationship Id="rId7" Type="http://schemas.openxmlformats.org/officeDocument/2006/relationships/image" Target="../media/image23.png"/><Relationship Id="rId12" Type="http://schemas.openxmlformats.org/officeDocument/2006/relationships/customXml" Target="../ink/ink366.xml"/><Relationship Id="rId17" Type="http://schemas.openxmlformats.org/officeDocument/2006/relationships/image" Target="../media/image341.png"/><Relationship Id="rId25" Type="http://schemas.openxmlformats.org/officeDocument/2006/relationships/image" Target="../media/image345.png"/><Relationship Id="rId2" Type="http://schemas.openxmlformats.org/officeDocument/2006/relationships/customXml" Target="../ink/ink361.xml"/><Relationship Id="rId16" Type="http://schemas.openxmlformats.org/officeDocument/2006/relationships/customXml" Target="../ink/ink368.xml"/><Relationship Id="rId20" Type="http://schemas.openxmlformats.org/officeDocument/2006/relationships/customXml" Target="../ink/ink370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63.xml"/><Relationship Id="rId11" Type="http://schemas.openxmlformats.org/officeDocument/2006/relationships/image" Target="../media/image338.png"/><Relationship Id="rId24" Type="http://schemas.openxmlformats.org/officeDocument/2006/relationships/customXml" Target="../ink/ink372.xml"/><Relationship Id="rId5" Type="http://schemas.openxmlformats.org/officeDocument/2006/relationships/image" Target="../media/image336.png"/><Relationship Id="rId15" Type="http://schemas.openxmlformats.org/officeDocument/2006/relationships/image" Target="../media/image340.png"/><Relationship Id="rId23" Type="http://schemas.openxmlformats.org/officeDocument/2006/relationships/image" Target="../media/image344.png"/><Relationship Id="rId28" Type="http://schemas.openxmlformats.org/officeDocument/2006/relationships/image" Target="../media/image346.png"/><Relationship Id="rId10" Type="http://schemas.openxmlformats.org/officeDocument/2006/relationships/customXml" Target="../ink/ink365.xml"/><Relationship Id="rId19" Type="http://schemas.openxmlformats.org/officeDocument/2006/relationships/image" Target="../media/image342.png"/><Relationship Id="rId4" Type="http://schemas.openxmlformats.org/officeDocument/2006/relationships/customXml" Target="../ink/ink362.xml"/><Relationship Id="rId9" Type="http://schemas.openxmlformats.org/officeDocument/2006/relationships/image" Target="../media/image337.png"/><Relationship Id="rId14" Type="http://schemas.openxmlformats.org/officeDocument/2006/relationships/customXml" Target="../ink/ink367.xml"/><Relationship Id="rId22" Type="http://schemas.openxmlformats.org/officeDocument/2006/relationships/customXml" Target="../ink/ink371.xml"/><Relationship Id="rId27" Type="http://schemas.openxmlformats.org/officeDocument/2006/relationships/customXml" Target="../ink/ink37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customXml" Target="../ink/ink380.xml"/><Relationship Id="rId18" Type="http://schemas.openxmlformats.org/officeDocument/2006/relationships/image" Target="../media/image355.png"/><Relationship Id="rId26" Type="http://schemas.openxmlformats.org/officeDocument/2006/relationships/image" Target="../media/image359.png"/><Relationship Id="rId3" Type="http://schemas.openxmlformats.org/officeDocument/2006/relationships/customXml" Target="../ink/ink375.xml"/><Relationship Id="rId21" Type="http://schemas.openxmlformats.org/officeDocument/2006/relationships/customXml" Target="../ink/ink384.xml"/><Relationship Id="rId7" Type="http://schemas.openxmlformats.org/officeDocument/2006/relationships/customXml" Target="../ink/ink377.xml"/><Relationship Id="rId12" Type="http://schemas.openxmlformats.org/officeDocument/2006/relationships/image" Target="../media/image352.png"/><Relationship Id="rId17" Type="http://schemas.openxmlformats.org/officeDocument/2006/relationships/customXml" Target="../ink/ink382.xml"/><Relationship Id="rId25" Type="http://schemas.openxmlformats.org/officeDocument/2006/relationships/customXml" Target="../ink/ink386.xml"/><Relationship Id="rId2" Type="http://schemas.openxmlformats.org/officeDocument/2006/relationships/image" Target="../media/image216.wmf"/><Relationship Id="rId16" Type="http://schemas.openxmlformats.org/officeDocument/2006/relationships/image" Target="../media/image354.png"/><Relationship Id="rId20" Type="http://schemas.openxmlformats.org/officeDocument/2006/relationships/image" Target="../media/image3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9.png"/><Relationship Id="rId11" Type="http://schemas.openxmlformats.org/officeDocument/2006/relationships/customXml" Target="../ink/ink379.xml"/><Relationship Id="rId24" Type="http://schemas.openxmlformats.org/officeDocument/2006/relationships/image" Target="../media/image358.png"/><Relationship Id="rId5" Type="http://schemas.openxmlformats.org/officeDocument/2006/relationships/customXml" Target="../ink/ink376.xml"/><Relationship Id="rId15" Type="http://schemas.openxmlformats.org/officeDocument/2006/relationships/customXml" Target="../ink/ink381.xml"/><Relationship Id="rId23" Type="http://schemas.openxmlformats.org/officeDocument/2006/relationships/customXml" Target="../ink/ink385.xml"/><Relationship Id="rId10" Type="http://schemas.openxmlformats.org/officeDocument/2006/relationships/image" Target="../media/image351.png"/><Relationship Id="rId19" Type="http://schemas.openxmlformats.org/officeDocument/2006/relationships/customXml" Target="../ink/ink383.xml"/><Relationship Id="rId4" Type="http://schemas.openxmlformats.org/officeDocument/2006/relationships/image" Target="../media/image348.png"/><Relationship Id="rId9" Type="http://schemas.openxmlformats.org/officeDocument/2006/relationships/customXml" Target="../ink/ink378.xml"/><Relationship Id="rId14" Type="http://schemas.openxmlformats.org/officeDocument/2006/relationships/image" Target="../media/image353.png"/><Relationship Id="rId22" Type="http://schemas.openxmlformats.org/officeDocument/2006/relationships/image" Target="../media/image357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0.png"/><Relationship Id="rId21" Type="http://schemas.openxmlformats.org/officeDocument/2006/relationships/image" Target="../media/image11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customXml" Target="../ink/ink24.xml"/><Relationship Id="rId50" Type="http://schemas.openxmlformats.org/officeDocument/2006/relationships/image" Target="../media/image25.png"/><Relationship Id="rId55" Type="http://schemas.openxmlformats.org/officeDocument/2006/relationships/customXml" Target="../ink/ink28.xml"/><Relationship Id="rId63" Type="http://schemas.openxmlformats.org/officeDocument/2006/relationships/customXml" Target="../ink/ink32.xml"/><Relationship Id="rId68" Type="http://schemas.openxmlformats.org/officeDocument/2006/relationships/image" Target="../media/image34.png"/><Relationship Id="rId76" Type="http://schemas.openxmlformats.org/officeDocument/2006/relationships/image" Target="../media/image38.png"/><Relationship Id="rId7" Type="http://schemas.openxmlformats.org/officeDocument/2006/relationships/image" Target="../media/image4.png"/><Relationship Id="rId71" Type="http://schemas.openxmlformats.org/officeDocument/2006/relationships/customXml" Target="../ink/ink36.xml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5.png"/><Relationship Id="rId11" Type="http://schemas.openxmlformats.org/officeDocument/2006/relationships/image" Target="../media/image6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9.png"/><Relationship Id="rId40" Type="http://schemas.openxmlformats.org/officeDocument/2006/relationships/customXml" Target="../ink/ink20.xml"/><Relationship Id="rId45" Type="http://schemas.openxmlformats.org/officeDocument/2006/relationships/image" Target="../media/image23.png"/><Relationship Id="rId53" Type="http://schemas.openxmlformats.org/officeDocument/2006/relationships/customXml" Target="../ink/ink27.xml"/><Relationship Id="rId58" Type="http://schemas.openxmlformats.org/officeDocument/2006/relationships/image" Target="../media/image29.png"/><Relationship Id="rId66" Type="http://schemas.openxmlformats.org/officeDocument/2006/relationships/image" Target="../media/image33.png"/><Relationship Id="rId74" Type="http://schemas.openxmlformats.org/officeDocument/2006/relationships/image" Target="../media/image37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23" Type="http://schemas.openxmlformats.org/officeDocument/2006/relationships/image" Target="../media/image12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customXml" Target="../ink/ink25.xml"/><Relationship Id="rId57" Type="http://schemas.openxmlformats.org/officeDocument/2006/relationships/customXml" Target="../ink/ink29.xml"/><Relationship Id="rId61" Type="http://schemas.openxmlformats.org/officeDocument/2006/relationships/customXml" Target="../ink/ink31.xml"/><Relationship Id="rId10" Type="http://schemas.openxmlformats.org/officeDocument/2006/relationships/customXml" Target="../ink/ink5.xml"/><Relationship Id="rId19" Type="http://schemas.openxmlformats.org/officeDocument/2006/relationships/image" Target="../media/image10.png"/><Relationship Id="rId31" Type="http://schemas.openxmlformats.org/officeDocument/2006/relationships/image" Target="../media/image16.png"/><Relationship Id="rId44" Type="http://schemas.openxmlformats.org/officeDocument/2006/relationships/customXml" Target="../ink/ink22.xml"/><Relationship Id="rId52" Type="http://schemas.openxmlformats.org/officeDocument/2006/relationships/image" Target="../media/image26.png"/><Relationship Id="rId60" Type="http://schemas.openxmlformats.org/officeDocument/2006/relationships/image" Target="../media/image30.png"/><Relationship Id="rId65" Type="http://schemas.openxmlformats.org/officeDocument/2006/relationships/customXml" Target="../ink/ink33.xml"/><Relationship Id="rId73" Type="http://schemas.openxmlformats.org/officeDocument/2006/relationships/customXml" Target="../ink/ink37.xml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4.png"/><Relationship Id="rId30" Type="http://schemas.openxmlformats.org/officeDocument/2006/relationships/customXml" Target="../ink/ink15.xml"/><Relationship Id="rId35" Type="http://schemas.openxmlformats.org/officeDocument/2006/relationships/image" Target="../media/image18.png"/><Relationship Id="rId43" Type="http://schemas.openxmlformats.org/officeDocument/2006/relationships/image" Target="../media/image22.png"/><Relationship Id="rId48" Type="http://schemas.openxmlformats.org/officeDocument/2006/relationships/image" Target="../media/image24.png"/><Relationship Id="rId56" Type="http://schemas.openxmlformats.org/officeDocument/2006/relationships/image" Target="../media/image28.png"/><Relationship Id="rId64" Type="http://schemas.openxmlformats.org/officeDocument/2006/relationships/image" Target="../media/image32.png"/><Relationship Id="rId69" Type="http://schemas.openxmlformats.org/officeDocument/2006/relationships/customXml" Target="../ink/ink35.xml"/><Relationship Id="rId8" Type="http://schemas.openxmlformats.org/officeDocument/2006/relationships/customXml" Target="../ink/ink4.xml"/><Relationship Id="rId51" Type="http://schemas.openxmlformats.org/officeDocument/2006/relationships/customXml" Target="../ink/ink26.xml"/><Relationship Id="rId72" Type="http://schemas.openxmlformats.org/officeDocument/2006/relationships/image" Target="../media/image36.png"/><Relationship Id="rId3" Type="http://schemas.openxmlformats.org/officeDocument/2006/relationships/image" Target="../media/image2.png"/><Relationship Id="rId12" Type="http://schemas.openxmlformats.org/officeDocument/2006/relationships/customXml" Target="../ink/ink6.xml"/><Relationship Id="rId17" Type="http://schemas.openxmlformats.org/officeDocument/2006/relationships/image" Target="../media/image9.png"/><Relationship Id="rId25" Type="http://schemas.openxmlformats.org/officeDocument/2006/relationships/image" Target="../media/image13.png"/><Relationship Id="rId33" Type="http://schemas.openxmlformats.org/officeDocument/2006/relationships/image" Target="../media/image17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customXml" Target="../ink/ink30.xml"/><Relationship Id="rId67" Type="http://schemas.openxmlformats.org/officeDocument/2006/relationships/customXml" Target="../ink/ink34.xml"/><Relationship Id="rId20" Type="http://schemas.openxmlformats.org/officeDocument/2006/relationships/customXml" Target="../ink/ink10.xml"/><Relationship Id="rId41" Type="http://schemas.openxmlformats.org/officeDocument/2006/relationships/image" Target="../media/image21.png"/><Relationship Id="rId54" Type="http://schemas.openxmlformats.org/officeDocument/2006/relationships/image" Target="../media/image27.png"/><Relationship Id="rId62" Type="http://schemas.openxmlformats.org/officeDocument/2006/relationships/image" Target="../media/image31.png"/><Relationship Id="rId70" Type="http://schemas.openxmlformats.org/officeDocument/2006/relationships/image" Target="../media/image35.png"/><Relationship Id="rId75" Type="http://schemas.openxmlformats.org/officeDocument/2006/relationships/customXml" Target="../ink/ink3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png"/><Relationship Id="rId13" Type="http://schemas.openxmlformats.org/officeDocument/2006/relationships/customXml" Target="../ink/ink392.xml"/><Relationship Id="rId3" Type="http://schemas.openxmlformats.org/officeDocument/2006/relationships/customXml" Target="../ink/ink387.xml"/><Relationship Id="rId7" Type="http://schemas.openxmlformats.org/officeDocument/2006/relationships/customXml" Target="../ink/ink389.xml"/><Relationship Id="rId12" Type="http://schemas.openxmlformats.org/officeDocument/2006/relationships/image" Target="../media/image364.png"/><Relationship Id="rId2" Type="http://schemas.openxmlformats.org/officeDocument/2006/relationships/image" Target="../media/image217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2.png"/><Relationship Id="rId11" Type="http://schemas.openxmlformats.org/officeDocument/2006/relationships/customXml" Target="../ink/ink391.xml"/><Relationship Id="rId5" Type="http://schemas.openxmlformats.org/officeDocument/2006/relationships/customXml" Target="../ink/ink388.xml"/><Relationship Id="rId10" Type="http://schemas.openxmlformats.org/officeDocument/2006/relationships/image" Target="../media/image23.png"/><Relationship Id="rId4" Type="http://schemas.openxmlformats.org/officeDocument/2006/relationships/image" Target="../media/image361.png"/><Relationship Id="rId9" Type="http://schemas.openxmlformats.org/officeDocument/2006/relationships/customXml" Target="../ink/ink390.xml"/><Relationship Id="rId14" Type="http://schemas.openxmlformats.org/officeDocument/2006/relationships/image" Target="../media/image3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customXml" Target="../ink/ink398.xml"/><Relationship Id="rId18" Type="http://schemas.openxmlformats.org/officeDocument/2006/relationships/image" Target="../media/image376.png"/><Relationship Id="rId26" Type="http://schemas.openxmlformats.org/officeDocument/2006/relationships/image" Target="../media/image380.png"/><Relationship Id="rId3" Type="http://schemas.openxmlformats.org/officeDocument/2006/relationships/customXml" Target="../ink/ink393.xml"/><Relationship Id="rId21" Type="http://schemas.openxmlformats.org/officeDocument/2006/relationships/customXml" Target="../ink/ink402.xml"/><Relationship Id="rId34" Type="http://schemas.openxmlformats.org/officeDocument/2006/relationships/image" Target="../media/image384.png"/><Relationship Id="rId7" Type="http://schemas.openxmlformats.org/officeDocument/2006/relationships/customXml" Target="../ink/ink395.xml"/><Relationship Id="rId12" Type="http://schemas.openxmlformats.org/officeDocument/2006/relationships/image" Target="../media/image373.png"/><Relationship Id="rId17" Type="http://schemas.openxmlformats.org/officeDocument/2006/relationships/customXml" Target="../ink/ink400.xml"/><Relationship Id="rId25" Type="http://schemas.openxmlformats.org/officeDocument/2006/relationships/customXml" Target="../ink/ink404.xml"/><Relationship Id="rId33" Type="http://schemas.openxmlformats.org/officeDocument/2006/relationships/customXml" Target="../ink/ink408.xml"/><Relationship Id="rId2" Type="http://schemas.openxmlformats.org/officeDocument/2006/relationships/image" Target="../media/image320.png"/><Relationship Id="rId16" Type="http://schemas.openxmlformats.org/officeDocument/2006/relationships/image" Target="../media/image375.png"/><Relationship Id="rId20" Type="http://schemas.openxmlformats.org/officeDocument/2006/relationships/image" Target="../media/image377.png"/><Relationship Id="rId29" Type="http://schemas.openxmlformats.org/officeDocument/2006/relationships/customXml" Target="../ink/ink40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0.png"/><Relationship Id="rId11" Type="http://schemas.openxmlformats.org/officeDocument/2006/relationships/customXml" Target="../ink/ink397.xml"/><Relationship Id="rId24" Type="http://schemas.openxmlformats.org/officeDocument/2006/relationships/image" Target="../media/image379.png"/><Relationship Id="rId32" Type="http://schemas.openxmlformats.org/officeDocument/2006/relationships/image" Target="../media/image383.png"/><Relationship Id="rId5" Type="http://schemas.openxmlformats.org/officeDocument/2006/relationships/customXml" Target="../ink/ink394.xml"/><Relationship Id="rId15" Type="http://schemas.openxmlformats.org/officeDocument/2006/relationships/customXml" Target="../ink/ink399.xml"/><Relationship Id="rId23" Type="http://schemas.openxmlformats.org/officeDocument/2006/relationships/customXml" Target="../ink/ink403.xml"/><Relationship Id="rId28" Type="http://schemas.openxmlformats.org/officeDocument/2006/relationships/image" Target="../media/image381.png"/><Relationship Id="rId36" Type="http://schemas.openxmlformats.org/officeDocument/2006/relationships/image" Target="../media/image385.png"/><Relationship Id="rId10" Type="http://schemas.openxmlformats.org/officeDocument/2006/relationships/image" Target="../media/image372.png"/><Relationship Id="rId19" Type="http://schemas.openxmlformats.org/officeDocument/2006/relationships/customXml" Target="../ink/ink401.xml"/><Relationship Id="rId31" Type="http://schemas.openxmlformats.org/officeDocument/2006/relationships/customXml" Target="../ink/ink407.xml"/><Relationship Id="rId4" Type="http://schemas.openxmlformats.org/officeDocument/2006/relationships/image" Target="../media/image369.png"/><Relationship Id="rId9" Type="http://schemas.openxmlformats.org/officeDocument/2006/relationships/customXml" Target="../ink/ink396.xml"/><Relationship Id="rId14" Type="http://schemas.openxmlformats.org/officeDocument/2006/relationships/image" Target="../media/image374.png"/><Relationship Id="rId22" Type="http://schemas.openxmlformats.org/officeDocument/2006/relationships/image" Target="../media/image378.png"/><Relationship Id="rId27" Type="http://schemas.openxmlformats.org/officeDocument/2006/relationships/customXml" Target="../ink/ink405.xml"/><Relationship Id="rId30" Type="http://schemas.openxmlformats.org/officeDocument/2006/relationships/image" Target="../media/image382.png"/><Relationship Id="rId35" Type="http://schemas.openxmlformats.org/officeDocument/2006/relationships/customXml" Target="../ink/ink40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3.xml"/><Relationship Id="rId13" Type="http://schemas.openxmlformats.org/officeDocument/2006/relationships/image" Target="../media/image391.png"/><Relationship Id="rId18" Type="http://schemas.openxmlformats.org/officeDocument/2006/relationships/customXml" Target="../ink/ink418.xml"/><Relationship Id="rId3" Type="http://schemas.openxmlformats.org/officeDocument/2006/relationships/image" Target="../media/image386.png"/><Relationship Id="rId21" Type="http://schemas.openxmlformats.org/officeDocument/2006/relationships/image" Target="../media/image394.png"/><Relationship Id="rId7" Type="http://schemas.openxmlformats.org/officeDocument/2006/relationships/image" Target="../media/image388.png"/><Relationship Id="rId12" Type="http://schemas.openxmlformats.org/officeDocument/2006/relationships/customXml" Target="../ink/ink415.xml"/><Relationship Id="rId17" Type="http://schemas.openxmlformats.org/officeDocument/2006/relationships/image" Target="../media/image23.png"/><Relationship Id="rId2" Type="http://schemas.openxmlformats.org/officeDocument/2006/relationships/customXml" Target="../ink/ink410.xml"/><Relationship Id="rId16" Type="http://schemas.openxmlformats.org/officeDocument/2006/relationships/customXml" Target="../ink/ink417.xml"/><Relationship Id="rId20" Type="http://schemas.openxmlformats.org/officeDocument/2006/relationships/customXml" Target="../ink/ink419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12.xml"/><Relationship Id="rId11" Type="http://schemas.openxmlformats.org/officeDocument/2006/relationships/image" Target="../media/image390.png"/><Relationship Id="rId5" Type="http://schemas.openxmlformats.org/officeDocument/2006/relationships/image" Target="../media/image387.png"/><Relationship Id="rId15" Type="http://schemas.openxmlformats.org/officeDocument/2006/relationships/image" Target="../media/image392.png"/><Relationship Id="rId23" Type="http://schemas.openxmlformats.org/officeDocument/2006/relationships/image" Target="../media/image395.png"/><Relationship Id="rId10" Type="http://schemas.openxmlformats.org/officeDocument/2006/relationships/customXml" Target="../ink/ink414.xml"/><Relationship Id="rId19" Type="http://schemas.openxmlformats.org/officeDocument/2006/relationships/image" Target="../media/image393.png"/><Relationship Id="rId4" Type="http://schemas.openxmlformats.org/officeDocument/2006/relationships/customXml" Target="../ink/ink411.xml"/><Relationship Id="rId9" Type="http://schemas.openxmlformats.org/officeDocument/2006/relationships/image" Target="../media/image389.png"/><Relationship Id="rId14" Type="http://schemas.openxmlformats.org/officeDocument/2006/relationships/customXml" Target="../ink/ink416.xml"/><Relationship Id="rId22" Type="http://schemas.openxmlformats.org/officeDocument/2006/relationships/customXml" Target="../ink/ink42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13" Type="http://schemas.openxmlformats.org/officeDocument/2006/relationships/customXml" Target="../ink/ink427.xml"/><Relationship Id="rId18" Type="http://schemas.openxmlformats.org/officeDocument/2006/relationships/image" Target="../media/image402.png"/><Relationship Id="rId26" Type="http://schemas.openxmlformats.org/officeDocument/2006/relationships/image" Target="../media/image406.png"/><Relationship Id="rId39" Type="http://schemas.openxmlformats.org/officeDocument/2006/relationships/customXml" Target="../ink/ink440.xml"/><Relationship Id="rId3" Type="http://schemas.openxmlformats.org/officeDocument/2006/relationships/image" Target="../media/image396.png"/><Relationship Id="rId21" Type="http://schemas.openxmlformats.org/officeDocument/2006/relationships/customXml" Target="../ink/ink431.xml"/><Relationship Id="rId34" Type="http://schemas.openxmlformats.org/officeDocument/2006/relationships/image" Target="../media/image410.png"/><Relationship Id="rId7" Type="http://schemas.openxmlformats.org/officeDocument/2006/relationships/customXml" Target="../ink/ink424.xml"/><Relationship Id="rId12" Type="http://schemas.openxmlformats.org/officeDocument/2006/relationships/image" Target="../media/image399.png"/><Relationship Id="rId17" Type="http://schemas.openxmlformats.org/officeDocument/2006/relationships/customXml" Target="../ink/ink429.xml"/><Relationship Id="rId25" Type="http://schemas.openxmlformats.org/officeDocument/2006/relationships/customXml" Target="../ink/ink433.xml"/><Relationship Id="rId33" Type="http://schemas.openxmlformats.org/officeDocument/2006/relationships/customXml" Target="../ink/ink437.xml"/><Relationship Id="rId38" Type="http://schemas.openxmlformats.org/officeDocument/2006/relationships/image" Target="../media/image412.png"/><Relationship Id="rId2" Type="http://schemas.openxmlformats.org/officeDocument/2006/relationships/customXml" Target="../ink/ink421.xml"/><Relationship Id="rId16" Type="http://schemas.openxmlformats.org/officeDocument/2006/relationships/image" Target="../media/image401.png"/><Relationship Id="rId20" Type="http://schemas.openxmlformats.org/officeDocument/2006/relationships/image" Target="../media/image403.png"/><Relationship Id="rId29" Type="http://schemas.openxmlformats.org/officeDocument/2006/relationships/customXml" Target="../ink/ink435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23.xml"/><Relationship Id="rId11" Type="http://schemas.openxmlformats.org/officeDocument/2006/relationships/customXml" Target="../ink/ink426.xml"/><Relationship Id="rId24" Type="http://schemas.openxmlformats.org/officeDocument/2006/relationships/image" Target="../media/image405.png"/><Relationship Id="rId32" Type="http://schemas.openxmlformats.org/officeDocument/2006/relationships/image" Target="../media/image409.png"/><Relationship Id="rId37" Type="http://schemas.openxmlformats.org/officeDocument/2006/relationships/customXml" Target="../ink/ink439.xml"/><Relationship Id="rId40" Type="http://schemas.openxmlformats.org/officeDocument/2006/relationships/image" Target="../media/image413.png"/><Relationship Id="rId5" Type="http://schemas.openxmlformats.org/officeDocument/2006/relationships/image" Target="../media/image23.png"/><Relationship Id="rId15" Type="http://schemas.openxmlformats.org/officeDocument/2006/relationships/customXml" Target="../ink/ink428.xml"/><Relationship Id="rId23" Type="http://schemas.openxmlformats.org/officeDocument/2006/relationships/customXml" Target="../ink/ink432.xml"/><Relationship Id="rId28" Type="http://schemas.openxmlformats.org/officeDocument/2006/relationships/image" Target="../media/image407.png"/><Relationship Id="rId36" Type="http://schemas.openxmlformats.org/officeDocument/2006/relationships/image" Target="../media/image411.png"/><Relationship Id="rId10" Type="http://schemas.openxmlformats.org/officeDocument/2006/relationships/image" Target="../media/image398.png"/><Relationship Id="rId19" Type="http://schemas.openxmlformats.org/officeDocument/2006/relationships/customXml" Target="../ink/ink430.xml"/><Relationship Id="rId31" Type="http://schemas.openxmlformats.org/officeDocument/2006/relationships/customXml" Target="../ink/ink436.xml"/><Relationship Id="rId4" Type="http://schemas.openxmlformats.org/officeDocument/2006/relationships/customXml" Target="../ink/ink422.xml"/><Relationship Id="rId9" Type="http://schemas.openxmlformats.org/officeDocument/2006/relationships/customXml" Target="../ink/ink425.xml"/><Relationship Id="rId14" Type="http://schemas.openxmlformats.org/officeDocument/2006/relationships/image" Target="../media/image400.png"/><Relationship Id="rId22" Type="http://schemas.openxmlformats.org/officeDocument/2006/relationships/image" Target="../media/image404.png"/><Relationship Id="rId27" Type="http://schemas.openxmlformats.org/officeDocument/2006/relationships/customXml" Target="../ink/ink434.xml"/><Relationship Id="rId30" Type="http://schemas.openxmlformats.org/officeDocument/2006/relationships/image" Target="../media/image408.png"/><Relationship Id="rId35" Type="http://schemas.openxmlformats.org/officeDocument/2006/relationships/customXml" Target="../ink/ink438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9.png"/><Relationship Id="rId18" Type="http://schemas.openxmlformats.org/officeDocument/2006/relationships/customXml" Target="../ink/ink449.xml"/><Relationship Id="rId26" Type="http://schemas.openxmlformats.org/officeDocument/2006/relationships/customXml" Target="../ink/ink453.xml"/><Relationship Id="rId39" Type="http://schemas.openxmlformats.org/officeDocument/2006/relationships/image" Target="../media/image432.png"/><Relationship Id="rId21" Type="http://schemas.openxmlformats.org/officeDocument/2006/relationships/image" Target="../media/image423.png"/><Relationship Id="rId34" Type="http://schemas.openxmlformats.org/officeDocument/2006/relationships/customXml" Target="../ink/ink457.xml"/><Relationship Id="rId42" Type="http://schemas.openxmlformats.org/officeDocument/2006/relationships/customXml" Target="../ink/ink461.xml"/><Relationship Id="rId47" Type="http://schemas.openxmlformats.org/officeDocument/2006/relationships/image" Target="../media/image436.png"/><Relationship Id="rId50" Type="http://schemas.openxmlformats.org/officeDocument/2006/relationships/customXml" Target="../ink/ink465.xml"/><Relationship Id="rId55" Type="http://schemas.openxmlformats.org/officeDocument/2006/relationships/image" Target="../media/image440.png"/><Relationship Id="rId7" Type="http://schemas.openxmlformats.org/officeDocument/2006/relationships/image" Target="../media/image416.png"/><Relationship Id="rId12" Type="http://schemas.openxmlformats.org/officeDocument/2006/relationships/customXml" Target="../ink/ink446.xml"/><Relationship Id="rId17" Type="http://schemas.openxmlformats.org/officeDocument/2006/relationships/image" Target="../media/image421.png"/><Relationship Id="rId25" Type="http://schemas.openxmlformats.org/officeDocument/2006/relationships/image" Target="../media/image425.png"/><Relationship Id="rId33" Type="http://schemas.openxmlformats.org/officeDocument/2006/relationships/image" Target="../media/image429.png"/><Relationship Id="rId38" Type="http://schemas.openxmlformats.org/officeDocument/2006/relationships/customXml" Target="../ink/ink459.xml"/><Relationship Id="rId46" Type="http://schemas.openxmlformats.org/officeDocument/2006/relationships/customXml" Target="../ink/ink463.xml"/><Relationship Id="rId59" Type="http://schemas.openxmlformats.org/officeDocument/2006/relationships/image" Target="../media/image442.png"/><Relationship Id="rId2" Type="http://schemas.openxmlformats.org/officeDocument/2006/relationships/customXml" Target="../ink/ink441.xml"/><Relationship Id="rId16" Type="http://schemas.openxmlformats.org/officeDocument/2006/relationships/customXml" Target="../ink/ink448.xml"/><Relationship Id="rId20" Type="http://schemas.openxmlformats.org/officeDocument/2006/relationships/customXml" Target="../ink/ink450.xml"/><Relationship Id="rId29" Type="http://schemas.openxmlformats.org/officeDocument/2006/relationships/image" Target="../media/image427.png"/><Relationship Id="rId41" Type="http://schemas.openxmlformats.org/officeDocument/2006/relationships/image" Target="../media/image433.png"/><Relationship Id="rId54" Type="http://schemas.openxmlformats.org/officeDocument/2006/relationships/customXml" Target="../ink/ink467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43.xml"/><Relationship Id="rId11" Type="http://schemas.openxmlformats.org/officeDocument/2006/relationships/image" Target="../media/image418.png"/><Relationship Id="rId24" Type="http://schemas.openxmlformats.org/officeDocument/2006/relationships/customXml" Target="../ink/ink452.xml"/><Relationship Id="rId32" Type="http://schemas.openxmlformats.org/officeDocument/2006/relationships/customXml" Target="../ink/ink456.xml"/><Relationship Id="rId37" Type="http://schemas.openxmlformats.org/officeDocument/2006/relationships/image" Target="../media/image431.png"/><Relationship Id="rId40" Type="http://schemas.openxmlformats.org/officeDocument/2006/relationships/customXml" Target="../ink/ink460.xml"/><Relationship Id="rId45" Type="http://schemas.openxmlformats.org/officeDocument/2006/relationships/image" Target="../media/image435.png"/><Relationship Id="rId53" Type="http://schemas.openxmlformats.org/officeDocument/2006/relationships/image" Target="../media/image439.png"/><Relationship Id="rId58" Type="http://schemas.openxmlformats.org/officeDocument/2006/relationships/customXml" Target="../ink/ink469.xml"/><Relationship Id="rId5" Type="http://schemas.openxmlformats.org/officeDocument/2006/relationships/image" Target="../media/image415.png"/><Relationship Id="rId15" Type="http://schemas.openxmlformats.org/officeDocument/2006/relationships/image" Target="../media/image420.png"/><Relationship Id="rId23" Type="http://schemas.openxmlformats.org/officeDocument/2006/relationships/image" Target="../media/image424.png"/><Relationship Id="rId28" Type="http://schemas.openxmlformats.org/officeDocument/2006/relationships/customXml" Target="../ink/ink454.xml"/><Relationship Id="rId36" Type="http://schemas.openxmlformats.org/officeDocument/2006/relationships/customXml" Target="../ink/ink458.xml"/><Relationship Id="rId49" Type="http://schemas.openxmlformats.org/officeDocument/2006/relationships/image" Target="../media/image437.png"/><Relationship Id="rId57" Type="http://schemas.openxmlformats.org/officeDocument/2006/relationships/image" Target="../media/image441.png"/><Relationship Id="rId10" Type="http://schemas.openxmlformats.org/officeDocument/2006/relationships/customXml" Target="../ink/ink445.xml"/><Relationship Id="rId19" Type="http://schemas.openxmlformats.org/officeDocument/2006/relationships/image" Target="../media/image422.png"/><Relationship Id="rId31" Type="http://schemas.openxmlformats.org/officeDocument/2006/relationships/image" Target="../media/image428.png"/><Relationship Id="rId44" Type="http://schemas.openxmlformats.org/officeDocument/2006/relationships/customXml" Target="../ink/ink462.xml"/><Relationship Id="rId52" Type="http://schemas.openxmlformats.org/officeDocument/2006/relationships/customXml" Target="../ink/ink466.xml"/><Relationship Id="rId4" Type="http://schemas.openxmlformats.org/officeDocument/2006/relationships/customXml" Target="../ink/ink442.xml"/><Relationship Id="rId9" Type="http://schemas.openxmlformats.org/officeDocument/2006/relationships/image" Target="../media/image417.png"/><Relationship Id="rId14" Type="http://schemas.openxmlformats.org/officeDocument/2006/relationships/customXml" Target="../ink/ink447.xml"/><Relationship Id="rId22" Type="http://schemas.openxmlformats.org/officeDocument/2006/relationships/customXml" Target="../ink/ink451.xml"/><Relationship Id="rId27" Type="http://schemas.openxmlformats.org/officeDocument/2006/relationships/image" Target="../media/image426.png"/><Relationship Id="rId30" Type="http://schemas.openxmlformats.org/officeDocument/2006/relationships/customXml" Target="../ink/ink455.xml"/><Relationship Id="rId35" Type="http://schemas.openxmlformats.org/officeDocument/2006/relationships/image" Target="../media/image430.png"/><Relationship Id="rId43" Type="http://schemas.openxmlformats.org/officeDocument/2006/relationships/image" Target="../media/image434.png"/><Relationship Id="rId48" Type="http://schemas.openxmlformats.org/officeDocument/2006/relationships/customXml" Target="../ink/ink464.xml"/><Relationship Id="rId56" Type="http://schemas.openxmlformats.org/officeDocument/2006/relationships/customXml" Target="../ink/ink468.xml"/><Relationship Id="rId8" Type="http://schemas.openxmlformats.org/officeDocument/2006/relationships/customXml" Target="../ink/ink444.xml"/><Relationship Id="rId51" Type="http://schemas.openxmlformats.org/officeDocument/2006/relationships/image" Target="../media/image438.png"/><Relationship Id="rId3" Type="http://schemas.openxmlformats.org/officeDocument/2006/relationships/image" Target="../media/image4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5.png"/><Relationship Id="rId13" Type="http://schemas.openxmlformats.org/officeDocument/2006/relationships/customXml" Target="../ink/ink475.xml"/><Relationship Id="rId18" Type="http://schemas.openxmlformats.org/officeDocument/2006/relationships/image" Target="../media/image450.png"/><Relationship Id="rId26" Type="http://schemas.openxmlformats.org/officeDocument/2006/relationships/image" Target="../media/image454.png"/><Relationship Id="rId39" Type="http://schemas.openxmlformats.org/officeDocument/2006/relationships/customXml" Target="../ink/ink488.xml"/><Relationship Id="rId3" Type="http://schemas.openxmlformats.org/officeDocument/2006/relationships/customXml" Target="../ink/ink470.xml"/><Relationship Id="rId21" Type="http://schemas.openxmlformats.org/officeDocument/2006/relationships/customXml" Target="../ink/ink479.xml"/><Relationship Id="rId34" Type="http://schemas.openxmlformats.org/officeDocument/2006/relationships/image" Target="../media/image458.png"/><Relationship Id="rId42" Type="http://schemas.openxmlformats.org/officeDocument/2006/relationships/image" Target="../media/image462.png"/><Relationship Id="rId7" Type="http://schemas.openxmlformats.org/officeDocument/2006/relationships/customXml" Target="../ink/ink472.xml"/><Relationship Id="rId12" Type="http://schemas.openxmlformats.org/officeDocument/2006/relationships/image" Target="../media/image447.png"/><Relationship Id="rId17" Type="http://schemas.openxmlformats.org/officeDocument/2006/relationships/customXml" Target="../ink/ink477.xml"/><Relationship Id="rId25" Type="http://schemas.openxmlformats.org/officeDocument/2006/relationships/customXml" Target="../ink/ink481.xml"/><Relationship Id="rId33" Type="http://schemas.openxmlformats.org/officeDocument/2006/relationships/customXml" Target="../ink/ink485.xml"/><Relationship Id="rId38" Type="http://schemas.openxmlformats.org/officeDocument/2006/relationships/image" Target="../media/image460.png"/><Relationship Id="rId2" Type="http://schemas.openxmlformats.org/officeDocument/2006/relationships/image" Target="../media/image330.png"/><Relationship Id="rId16" Type="http://schemas.openxmlformats.org/officeDocument/2006/relationships/image" Target="../media/image449.png"/><Relationship Id="rId20" Type="http://schemas.openxmlformats.org/officeDocument/2006/relationships/image" Target="../media/image451.png"/><Relationship Id="rId29" Type="http://schemas.openxmlformats.org/officeDocument/2006/relationships/customXml" Target="../ink/ink483.xml"/><Relationship Id="rId41" Type="http://schemas.openxmlformats.org/officeDocument/2006/relationships/customXml" Target="../ink/ink48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4.png"/><Relationship Id="rId11" Type="http://schemas.openxmlformats.org/officeDocument/2006/relationships/customXml" Target="../ink/ink474.xml"/><Relationship Id="rId24" Type="http://schemas.openxmlformats.org/officeDocument/2006/relationships/image" Target="../media/image453.png"/><Relationship Id="rId32" Type="http://schemas.openxmlformats.org/officeDocument/2006/relationships/image" Target="../media/image457.png"/><Relationship Id="rId37" Type="http://schemas.openxmlformats.org/officeDocument/2006/relationships/customXml" Target="../ink/ink487.xml"/><Relationship Id="rId40" Type="http://schemas.openxmlformats.org/officeDocument/2006/relationships/image" Target="../media/image461.png"/><Relationship Id="rId5" Type="http://schemas.openxmlformats.org/officeDocument/2006/relationships/customXml" Target="../ink/ink471.xml"/><Relationship Id="rId15" Type="http://schemas.openxmlformats.org/officeDocument/2006/relationships/customXml" Target="../ink/ink476.xml"/><Relationship Id="rId23" Type="http://schemas.openxmlformats.org/officeDocument/2006/relationships/customXml" Target="../ink/ink480.xml"/><Relationship Id="rId28" Type="http://schemas.openxmlformats.org/officeDocument/2006/relationships/image" Target="../media/image455.png"/><Relationship Id="rId36" Type="http://schemas.openxmlformats.org/officeDocument/2006/relationships/image" Target="../media/image459.png"/><Relationship Id="rId10" Type="http://schemas.openxmlformats.org/officeDocument/2006/relationships/image" Target="../media/image446.png"/><Relationship Id="rId19" Type="http://schemas.openxmlformats.org/officeDocument/2006/relationships/customXml" Target="../ink/ink478.xml"/><Relationship Id="rId31" Type="http://schemas.openxmlformats.org/officeDocument/2006/relationships/customXml" Target="../ink/ink484.xml"/><Relationship Id="rId44" Type="http://schemas.openxmlformats.org/officeDocument/2006/relationships/image" Target="../media/image463.png"/><Relationship Id="rId4" Type="http://schemas.openxmlformats.org/officeDocument/2006/relationships/image" Target="../media/image443.png"/><Relationship Id="rId9" Type="http://schemas.openxmlformats.org/officeDocument/2006/relationships/customXml" Target="../ink/ink473.xml"/><Relationship Id="rId14" Type="http://schemas.openxmlformats.org/officeDocument/2006/relationships/image" Target="../media/image448.png"/><Relationship Id="rId22" Type="http://schemas.openxmlformats.org/officeDocument/2006/relationships/image" Target="../media/image452.png"/><Relationship Id="rId27" Type="http://schemas.openxmlformats.org/officeDocument/2006/relationships/customXml" Target="../ink/ink482.xml"/><Relationship Id="rId30" Type="http://schemas.openxmlformats.org/officeDocument/2006/relationships/image" Target="../media/image456.png"/><Relationship Id="rId35" Type="http://schemas.openxmlformats.org/officeDocument/2006/relationships/customXml" Target="../ink/ink486.xml"/><Relationship Id="rId43" Type="http://schemas.openxmlformats.org/officeDocument/2006/relationships/customXml" Target="../ink/ink49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4.xml"/><Relationship Id="rId13" Type="http://schemas.openxmlformats.org/officeDocument/2006/relationships/image" Target="../media/image469.png"/><Relationship Id="rId18" Type="http://schemas.openxmlformats.org/officeDocument/2006/relationships/customXml" Target="../ink/ink499.xml"/><Relationship Id="rId26" Type="http://schemas.openxmlformats.org/officeDocument/2006/relationships/customXml" Target="../ink/ink503.xml"/><Relationship Id="rId39" Type="http://schemas.openxmlformats.org/officeDocument/2006/relationships/image" Target="../media/image482.png"/><Relationship Id="rId3" Type="http://schemas.openxmlformats.org/officeDocument/2006/relationships/image" Target="../media/image464.png"/><Relationship Id="rId21" Type="http://schemas.openxmlformats.org/officeDocument/2006/relationships/image" Target="../media/image473.png"/><Relationship Id="rId34" Type="http://schemas.openxmlformats.org/officeDocument/2006/relationships/customXml" Target="../ink/ink507.xml"/><Relationship Id="rId7" Type="http://schemas.openxmlformats.org/officeDocument/2006/relationships/image" Target="../media/image466.png"/><Relationship Id="rId12" Type="http://schemas.openxmlformats.org/officeDocument/2006/relationships/customXml" Target="../ink/ink496.xml"/><Relationship Id="rId17" Type="http://schemas.openxmlformats.org/officeDocument/2006/relationships/image" Target="../media/image471.png"/><Relationship Id="rId25" Type="http://schemas.openxmlformats.org/officeDocument/2006/relationships/image" Target="../media/image475.png"/><Relationship Id="rId33" Type="http://schemas.openxmlformats.org/officeDocument/2006/relationships/image" Target="../media/image479.png"/><Relationship Id="rId38" Type="http://schemas.openxmlformats.org/officeDocument/2006/relationships/customXml" Target="../ink/ink509.xml"/><Relationship Id="rId2" Type="http://schemas.openxmlformats.org/officeDocument/2006/relationships/customXml" Target="../ink/ink491.xml"/><Relationship Id="rId16" Type="http://schemas.openxmlformats.org/officeDocument/2006/relationships/customXml" Target="../ink/ink498.xml"/><Relationship Id="rId20" Type="http://schemas.openxmlformats.org/officeDocument/2006/relationships/customXml" Target="../ink/ink500.xml"/><Relationship Id="rId29" Type="http://schemas.openxmlformats.org/officeDocument/2006/relationships/image" Target="../media/image477.png"/><Relationship Id="rId41" Type="http://schemas.openxmlformats.org/officeDocument/2006/relationships/image" Target="../media/image483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493.xml"/><Relationship Id="rId11" Type="http://schemas.openxmlformats.org/officeDocument/2006/relationships/image" Target="../media/image468.png"/><Relationship Id="rId24" Type="http://schemas.openxmlformats.org/officeDocument/2006/relationships/customXml" Target="../ink/ink502.xml"/><Relationship Id="rId32" Type="http://schemas.openxmlformats.org/officeDocument/2006/relationships/customXml" Target="../ink/ink506.xml"/><Relationship Id="rId37" Type="http://schemas.openxmlformats.org/officeDocument/2006/relationships/image" Target="../media/image481.png"/><Relationship Id="rId40" Type="http://schemas.openxmlformats.org/officeDocument/2006/relationships/customXml" Target="../ink/ink510.xml"/><Relationship Id="rId5" Type="http://schemas.openxmlformats.org/officeDocument/2006/relationships/image" Target="../media/image465.png"/><Relationship Id="rId15" Type="http://schemas.openxmlformats.org/officeDocument/2006/relationships/image" Target="../media/image470.png"/><Relationship Id="rId23" Type="http://schemas.openxmlformats.org/officeDocument/2006/relationships/image" Target="../media/image474.png"/><Relationship Id="rId28" Type="http://schemas.openxmlformats.org/officeDocument/2006/relationships/customXml" Target="../ink/ink504.xml"/><Relationship Id="rId36" Type="http://schemas.openxmlformats.org/officeDocument/2006/relationships/customXml" Target="../ink/ink508.xml"/><Relationship Id="rId10" Type="http://schemas.openxmlformats.org/officeDocument/2006/relationships/customXml" Target="../ink/ink495.xml"/><Relationship Id="rId19" Type="http://schemas.openxmlformats.org/officeDocument/2006/relationships/image" Target="../media/image472.png"/><Relationship Id="rId31" Type="http://schemas.openxmlformats.org/officeDocument/2006/relationships/image" Target="../media/image478.png"/><Relationship Id="rId4" Type="http://schemas.openxmlformats.org/officeDocument/2006/relationships/customXml" Target="../ink/ink492.xml"/><Relationship Id="rId9" Type="http://schemas.openxmlformats.org/officeDocument/2006/relationships/image" Target="../media/image467.png"/><Relationship Id="rId14" Type="http://schemas.openxmlformats.org/officeDocument/2006/relationships/customXml" Target="../ink/ink497.xml"/><Relationship Id="rId22" Type="http://schemas.openxmlformats.org/officeDocument/2006/relationships/customXml" Target="../ink/ink501.xml"/><Relationship Id="rId27" Type="http://schemas.openxmlformats.org/officeDocument/2006/relationships/image" Target="../media/image476.png"/><Relationship Id="rId30" Type="http://schemas.openxmlformats.org/officeDocument/2006/relationships/customXml" Target="../ink/ink505.xml"/><Relationship Id="rId35" Type="http://schemas.openxmlformats.org/officeDocument/2006/relationships/image" Target="../media/image480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5.png"/><Relationship Id="rId18" Type="http://schemas.openxmlformats.org/officeDocument/2006/relationships/customXml" Target="../ink/ink519.xml"/><Relationship Id="rId26" Type="http://schemas.openxmlformats.org/officeDocument/2006/relationships/customXml" Target="../ink/ink523.xml"/><Relationship Id="rId39" Type="http://schemas.openxmlformats.org/officeDocument/2006/relationships/image" Target="../media/image498.png"/><Relationship Id="rId21" Type="http://schemas.openxmlformats.org/officeDocument/2006/relationships/image" Target="../media/image489.png"/><Relationship Id="rId34" Type="http://schemas.openxmlformats.org/officeDocument/2006/relationships/customXml" Target="../ink/ink527.xml"/><Relationship Id="rId42" Type="http://schemas.openxmlformats.org/officeDocument/2006/relationships/customXml" Target="../ink/ink531.xml"/><Relationship Id="rId47" Type="http://schemas.openxmlformats.org/officeDocument/2006/relationships/image" Target="../media/image502.png"/><Relationship Id="rId50" Type="http://schemas.openxmlformats.org/officeDocument/2006/relationships/customXml" Target="../ink/ink535.xml"/><Relationship Id="rId55" Type="http://schemas.openxmlformats.org/officeDocument/2006/relationships/image" Target="../media/image506.png"/><Relationship Id="rId63" Type="http://schemas.openxmlformats.org/officeDocument/2006/relationships/image" Target="../media/image510.png"/><Relationship Id="rId7" Type="http://schemas.openxmlformats.org/officeDocument/2006/relationships/image" Target="../media/image367.png"/><Relationship Id="rId2" Type="http://schemas.openxmlformats.org/officeDocument/2006/relationships/customXml" Target="../ink/ink511.xml"/><Relationship Id="rId16" Type="http://schemas.openxmlformats.org/officeDocument/2006/relationships/customXml" Target="../ink/ink518.xml"/><Relationship Id="rId29" Type="http://schemas.openxmlformats.org/officeDocument/2006/relationships/image" Target="../media/image493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513.xml"/><Relationship Id="rId11" Type="http://schemas.openxmlformats.org/officeDocument/2006/relationships/image" Target="../media/image484.png"/><Relationship Id="rId24" Type="http://schemas.openxmlformats.org/officeDocument/2006/relationships/customXml" Target="../ink/ink522.xml"/><Relationship Id="rId32" Type="http://schemas.openxmlformats.org/officeDocument/2006/relationships/customXml" Target="../ink/ink526.xml"/><Relationship Id="rId37" Type="http://schemas.openxmlformats.org/officeDocument/2006/relationships/image" Target="../media/image497.png"/><Relationship Id="rId40" Type="http://schemas.openxmlformats.org/officeDocument/2006/relationships/customXml" Target="../ink/ink530.xml"/><Relationship Id="rId45" Type="http://schemas.openxmlformats.org/officeDocument/2006/relationships/image" Target="../media/image501.png"/><Relationship Id="rId53" Type="http://schemas.openxmlformats.org/officeDocument/2006/relationships/image" Target="../media/image505.png"/><Relationship Id="rId58" Type="http://schemas.openxmlformats.org/officeDocument/2006/relationships/customXml" Target="../ink/ink539.xml"/><Relationship Id="rId66" Type="http://schemas.openxmlformats.org/officeDocument/2006/relationships/customXml" Target="../ink/ink543.xml"/><Relationship Id="rId5" Type="http://schemas.openxmlformats.org/officeDocument/2006/relationships/image" Target="../media/image366.png"/><Relationship Id="rId15" Type="http://schemas.openxmlformats.org/officeDocument/2006/relationships/image" Target="../media/image486.png"/><Relationship Id="rId23" Type="http://schemas.openxmlformats.org/officeDocument/2006/relationships/image" Target="../media/image490.png"/><Relationship Id="rId28" Type="http://schemas.openxmlformats.org/officeDocument/2006/relationships/customXml" Target="../ink/ink524.xml"/><Relationship Id="rId36" Type="http://schemas.openxmlformats.org/officeDocument/2006/relationships/customXml" Target="../ink/ink528.xml"/><Relationship Id="rId49" Type="http://schemas.openxmlformats.org/officeDocument/2006/relationships/image" Target="../media/image503.png"/><Relationship Id="rId57" Type="http://schemas.openxmlformats.org/officeDocument/2006/relationships/image" Target="../media/image507.png"/><Relationship Id="rId61" Type="http://schemas.openxmlformats.org/officeDocument/2006/relationships/image" Target="../media/image509.png"/><Relationship Id="rId10" Type="http://schemas.openxmlformats.org/officeDocument/2006/relationships/customXml" Target="../ink/ink515.xml"/><Relationship Id="rId19" Type="http://schemas.openxmlformats.org/officeDocument/2006/relationships/image" Target="../media/image488.png"/><Relationship Id="rId31" Type="http://schemas.openxmlformats.org/officeDocument/2006/relationships/image" Target="../media/image494.png"/><Relationship Id="rId44" Type="http://schemas.openxmlformats.org/officeDocument/2006/relationships/customXml" Target="../ink/ink532.xml"/><Relationship Id="rId52" Type="http://schemas.openxmlformats.org/officeDocument/2006/relationships/customXml" Target="../ink/ink536.xml"/><Relationship Id="rId60" Type="http://schemas.openxmlformats.org/officeDocument/2006/relationships/customXml" Target="../ink/ink540.xml"/><Relationship Id="rId65" Type="http://schemas.openxmlformats.org/officeDocument/2006/relationships/image" Target="../media/image511.png"/><Relationship Id="rId4" Type="http://schemas.openxmlformats.org/officeDocument/2006/relationships/customXml" Target="../ink/ink512.xml"/><Relationship Id="rId9" Type="http://schemas.openxmlformats.org/officeDocument/2006/relationships/image" Target="../media/image368.png"/><Relationship Id="rId14" Type="http://schemas.openxmlformats.org/officeDocument/2006/relationships/customXml" Target="../ink/ink517.xml"/><Relationship Id="rId22" Type="http://schemas.openxmlformats.org/officeDocument/2006/relationships/customXml" Target="../ink/ink521.xml"/><Relationship Id="rId27" Type="http://schemas.openxmlformats.org/officeDocument/2006/relationships/image" Target="../media/image492.png"/><Relationship Id="rId30" Type="http://schemas.openxmlformats.org/officeDocument/2006/relationships/customXml" Target="../ink/ink525.xml"/><Relationship Id="rId35" Type="http://schemas.openxmlformats.org/officeDocument/2006/relationships/image" Target="../media/image496.png"/><Relationship Id="rId43" Type="http://schemas.openxmlformats.org/officeDocument/2006/relationships/image" Target="../media/image500.png"/><Relationship Id="rId48" Type="http://schemas.openxmlformats.org/officeDocument/2006/relationships/customXml" Target="../ink/ink534.xml"/><Relationship Id="rId56" Type="http://schemas.openxmlformats.org/officeDocument/2006/relationships/customXml" Target="../ink/ink538.xml"/><Relationship Id="rId64" Type="http://schemas.openxmlformats.org/officeDocument/2006/relationships/customXml" Target="../ink/ink542.xml"/><Relationship Id="rId8" Type="http://schemas.openxmlformats.org/officeDocument/2006/relationships/customXml" Target="../ink/ink514.xml"/><Relationship Id="rId51" Type="http://schemas.openxmlformats.org/officeDocument/2006/relationships/image" Target="../media/image504.png"/><Relationship Id="rId3" Type="http://schemas.openxmlformats.org/officeDocument/2006/relationships/image" Target="../media/image360.png"/><Relationship Id="rId12" Type="http://schemas.openxmlformats.org/officeDocument/2006/relationships/customXml" Target="../ink/ink516.xml"/><Relationship Id="rId17" Type="http://schemas.openxmlformats.org/officeDocument/2006/relationships/image" Target="../media/image487.png"/><Relationship Id="rId25" Type="http://schemas.openxmlformats.org/officeDocument/2006/relationships/image" Target="../media/image491.png"/><Relationship Id="rId33" Type="http://schemas.openxmlformats.org/officeDocument/2006/relationships/image" Target="../media/image495.png"/><Relationship Id="rId38" Type="http://schemas.openxmlformats.org/officeDocument/2006/relationships/customXml" Target="../ink/ink529.xml"/><Relationship Id="rId46" Type="http://schemas.openxmlformats.org/officeDocument/2006/relationships/customXml" Target="../ink/ink533.xml"/><Relationship Id="rId59" Type="http://schemas.openxmlformats.org/officeDocument/2006/relationships/image" Target="../media/image508.png"/><Relationship Id="rId67" Type="http://schemas.openxmlformats.org/officeDocument/2006/relationships/image" Target="../media/image512.png"/><Relationship Id="rId20" Type="http://schemas.openxmlformats.org/officeDocument/2006/relationships/customXml" Target="../ink/ink520.xml"/><Relationship Id="rId41" Type="http://schemas.openxmlformats.org/officeDocument/2006/relationships/image" Target="../media/image499.png"/><Relationship Id="rId54" Type="http://schemas.openxmlformats.org/officeDocument/2006/relationships/customXml" Target="../ink/ink537.xml"/><Relationship Id="rId62" Type="http://schemas.openxmlformats.org/officeDocument/2006/relationships/customXml" Target="../ink/ink54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7.xml"/><Relationship Id="rId13" Type="http://schemas.openxmlformats.org/officeDocument/2006/relationships/image" Target="../media/image518.png"/><Relationship Id="rId18" Type="http://schemas.openxmlformats.org/officeDocument/2006/relationships/customXml" Target="../ink/ink552.xml"/><Relationship Id="rId26" Type="http://schemas.openxmlformats.org/officeDocument/2006/relationships/customXml" Target="../ink/ink556.xml"/><Relationship Id="rId39" Type="http://schemas.openxmlformats.org/officeDocument/2006/relationships/image" Target="../media/image531.png"/><Relationship Id="rId3" Type="http://schemas.openxmlformats.org/officeDocument/2006/relationships/image" Target="../media/image513.png"/><Relationship Id="rId21" Type="http://schemas.openxmlformats.org/officeDocument/2006/relationships/image" Target="../media/image522.png"/><Relationship Id="rId34" Type="http://schemas.openxmlformats.org/officeDocument/2006/relationships/customXml" Target="../ink/ink560.xml"/><Relationship Id="rId7" Type="http://schemas.openxmlformats.org/officeDocument/2006/relationships/image" Target="../media/image515.png"/><Relationship Id="rId12" Type="http://schemas.openxmlformats.org/officeDocument/2006/relationships/customXml" Target="../ink/ink549.xml"/><Relationship Id="rId17" Type="http://schemas.openxmlformats.org/officeDocument/2006/relationships/image" Target="../media/image520.png"/><Relationship Id="rId25" Type="http://schemas.openxmlformats.org/officeDocument/2006/relationships/image" Target="../media/image524.png"/><Relationship Id="rId33" Type="http://schemas.openxmlformats.org/officeDocument/2006/relationships/image" Target="../media/image528.png"/><Relationship Id="rId38" Type="http://schemas.openxmlformats.org/officeDocument/2006/relationships/customXml" Target="../ink/ink562.xml"/><Relationship Id="rId2" Type="http://schemas.openxmlformats.org/officeDocument/2006/relationships/customXml" Target="../ink/ink544.xml"/><Relationship Id="rId16" Type="http://schemas.openxmlformats.org/officeDocument/2006/relationships/customXml" Target="../ink/ink551.xml"/><Relationship Id="rId20" Type="http://schemas.openxmlformats.org/officeDocument/2006/relationships/customXml" Target="../ink/ink553.xml"/><Relationship Id="rId29" Type="http://schemas.openxmlformats.org/officeDocument/2006/relationships/image" Target="../media/image526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546.xml"/><Relationship Id="rId11" Type="http://schemas.openxmlformats.org/officeDocument/2006/relationships/image" Target="../media/image517.png"/><Relationship Id="rId24" Type="http://schemas.openxmlformats.org/officeDocument/2006/relationships/customXml" Target="../ink/ink555.xml"/><Relationship Id="rId32" Type="http://schemas.openxmlformats.org/officeDocument/2006/relationships/customXml" Target="../ink/ink559.xml"/><Relationship Id="rId37" Type="http://schemas.openxmlformats.org/officeDocument/2006/relationships/image" Target="../media/image530.png"/><Relationship Id="rId5" Type="http://schemas.openxmlformats.org/officeDocument/2006/relationships/image" Target="../media/image514.png"/><Relationship Id="rId15" Type="http://schemas.openxmlformats.org/officeDocument/2006/relationships/image" Target="../media/image519.png"/><Relationship Id="rId23" Type="http://schemas.openxmlformats.org/officeDocument/2006/relationships/image" Target="../media/image523.png"/><Relationship Id="rId28" Type="http://schemas.openxmlformats.org/officeDocument/2006/relationships/customXml" Target="../ink/ink557.xml"/><Relationship Id="rId36" Type="http://schemas.openxmlformats.org/officeDocument/2006/relationships/customXml" Target="../ink/ink561.xml"/><Relationship Id="rId10" Type="http://schemas.openxmlformats.org/officeDocument/2006/relationships/customXml" Target="../ink/ink548.xml"/><Relationship Id="rId19" Type="http://schemas.openxmlformats.org/officeDocument/2006/relationships/image" Target="../media/image521.png"/><Relationship Id="rId31" Type="http://schemas.openxmlformats.org/officeDocument/2006/relationships/image" Target="../media/image527.png"/><Relationship Id="rId4" Type="http://schemas.openxmlformats.org/officeDocument/2006/relationships/customXml" Target="../ink/ink545.xml"/><Relationship Id="rId9" Type="http://schemas.openxmlformats.org/officeDocument/2006/relationships/image" Target="../media/image516.png"/><Relationship Id="rId14" Type="http://schemas.openxmlformats.org/officeDocument/2006/relationships/customXml" Target="../ink/ink550.xml"/><Relationship Id="rId22" Type="http://schemas.openxmlformats.org/officeDocument/2006/relationships/customXml" Target="../ink/ink554.xml"/><Relationship Id="rId27" Type="http://schemas.openxmlformats.org/officeDocument/2006/relationships/image" Target="../media/image525.png"/><Relationship Id="rId30" Type="http://schemas.openxmlformats.org/officeDocument/2006/relationships/customXml" Target="../ink/ink558.xml"/><Relationship Id="rId35" Type="http://schemas.openxmlformats.org/officeDocument/2006/relationships/image" Target="../media/image529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5.xml"/><Relationship Id="rId18" Type="http://schemas.openxmlformats.org/officeDocument/2006/relationships/customXml" Target="../ink/ink48.xml"/><Relationship Id="rId26" Type="http://schemas.openxmlformats.org/officeDocument/2006/relationships/customXml" Target="../ink/ink52.xml"/><Relationship Id="rId39" Type="http://schemas.openxmlformats.org/officeDocument/2006/relationships/image" Target="../media/image55.png"/><Relationship Id="rId3" Type="http://schemas.openxmlformats.org/officeDocument/2006/relationships/image" Target="../media/image39.png"/><Relationship Id="rId21" Type="http://schemas.openxmlformats.org/officeDocument/2006/relationships/image" Target="../media/image46.png"/><Relationship Id="rId34" Type="http://schemas.openxmlformats.org/officeDocument/2006/relationships/customXml" Target="../ink/ink56.xml"/><Relationship Id="rId42" Type="http://schemas.openxmlformats.org/officeDocument/2006/relationships/customXml" Target="../ink/ink60.xml"/><Relationship Id="rId47" Type="http://schemas.openxmlformats.org/officeDocument/2006/relationships/image" Target="../media/image59.png"/><Relationship Id="rId7" Type="http://schemas.openxmlformats.org/officeDocument/2006/relationships/image" Target="../media/image40.png"/><Relationship Id="rId12" Type="http://schemas.openxmlformats.org/officeDocument/2006/relationships/customXml" Target="../ink/ink44.xml"/><Relationship Id="rId17" Type="http://schemas.openxmlformats.org/officeDocument/2006/relationships/image" Target="../media/image44.png"/><Relationship Id="rId25" Type="http://schemas.openxmlformats.org/officeDocument/2006/relationships/image" Target="../media/image48.png"/><Relationship Id="rId33" Type="http://schemas.openxmlformats.org/officeDocument/2006/relationships/image" Target="../media/image52.png"/><Relationship Id="rId38" Type="http://schemas.openxmlformats.org/officeDocument/2006/relationships/customXml" Target="../ink/ink58.xml"/><Relationship Id="rId46" Type="http://schemas.openxmlformats.org/officeDocument/2006/relationships/customXml" Target="../ink/ink62.xml"/><Relationship Id="rId2" Type="http://schemas.openxmlformats.org/officeDocument/2006/relationships/customXml" Target="../ink/ink39.xml"/><Relationship Id="rId16" Type="http://schemas.openxmlformats.org/officeDocument/2006/relationships/customXml" Target="../ink/ink47.xml"/><Relationship Id="rId20" Type="http://schemas.openxmlformats.org/officeDocument/2006/relationships/customXml" Target="../ink/ink49.xml"/><Relationship Id="rId29" Type="http://schemas.openxmlformats.org/officeDocument/2006/relationships/image" Target="../media/image50.png"/><Relationship Id="rId41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1.xml"/><Relationship Id="rId11" Type="http://schemas.openxmlformats.org/officeDocument/2006/relationships/image" Target="../media/image42.png"/><Relationship Id="rId24" Type="http://schemas.openxmlformats.org/officeDocument/2006/relationships/customXml" Target="../ink/ink51.xml"/><Relationship Id="rId32" Type="http://schemas.openxmlformats.org/officeDocument/2006/relationships/customXml" Target="../ink/ink55.xml"/><Relationship Id="rId37" Type="http://schemas.openxmlformats.org/officeDocument/2006/relationships/image" Target="../media/image54.png"/><Relationship Id="rId40" Type="http://schemas.openxmlformats.org/officeDocument/2006/relationships/customXml" Target="../ink/ink59.xml"/><Relationship Id="rId45" Type="http://schemas.openxmlformats.org/officeDocument/2006/relationships/image" Target="../media/image58.png"/><Relationship Id="rId5" Type="http://schemas.openxmlformats.org/officeDocument/2006/relationships/image" Target="../media/image23.png"/><Relationship Id="rId15" Type="http://schemas.openxmlformats.org/officeDocument/2006/relationships/image" Target="../media/image43.png"/><Relationship Id="rId23" Type="http://schemas.openxmlformats.org/officeDocument/2006/relationships/image" Target="../media/image47.png"/><Relationship Id="rId28" Type="http://schemas.openxmlformats.org/officeDocument/2006/relationships/customXml" Target="../ink/ink53.xml"/><Relationship Id="rId36" Type="http://schemas.openxmlformats.org/officeDocument/2006/relationships/customXml" Target="../ink/ink57.xml"/><Relationship Id="rId49" Type="http://schemas.openxmlformats.org/officeDocument/2006/relationships/image" Target="../media/image60.png"/><Relationship Id="rId10" Type="http://schemas.openxmlformats.org/officeDocument/2006/relationships/customXml" Target="../ink/ink43.xml"/><Relationship Id="rId19" Type="http://schemas.openxmlformats.org/officeDocument/2006/relationships/image" Target="../media/image45.png"/><Relationship Id="rId31" Type="http://schemas.openxmlformats.org/officeDocument/2006/relationships/image" Target="../media/image51.png"/><Relationship Id="rId44" Type="http://schemas.openxmlformats.org/officeDocument/2006/relationships/customXml" Target="../ink/ink61.xml"/><Relationship Id="rId4" Type="http://schemas.openxmlformats.org/officeDocument/2006/relationships/customXml" Target="../ink/ink40.xml"/><Relationship Id="rId9" Type="http://schemas.openxmlformats.org/officeDocument/2006/relationships/image" Target="../media/image41.png"/><Relationship Id="rId14" Type="http://schemas.openxmlformats.org/officeDocument/2006/relationships/customXml" Target="../ink/ink46.xml"/><Relationship Id="rId22" Type="http://schemas.openxmlformats.org/officeDocument/2006/relationships/customXml" Target="../ink/ink50.xml"/><Relationship Id="rId27" Type="http://schemas.openxmlformats.org/officeDocument/2006/relationships/image" Target="../media/image49.png"/><Relationship Id="rId30" Type="http://schemas.openxmlformats.org/officeDocument/2006/relationships/customXml" Target="../ink/ink54.xml"/><Relationship Id="rId35" Type="http://schemas.openxmlformats.org/officeDocument/2006/relationships/image" Target="../media/image53.png"/><Relationship Id="rId43" Type="http://schemas.openxmlformats.org/officeDocument/2006/relationships/image" Target="../media/image57.png"/><Relationship Id="rId48" Type="http://schemas.openxmlformats.org/officeDocument/2006/relationships/customXml" Target="../ink/ink63.xml"/><Relationship Id="rId8" Type="http://schemas.openxmlformats.org/officeDocument/2006/relationships/customXml" Target="../ink/ink4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6.xml"/><Relationship Id="rId13" Type="http://schemas.openxmlformats.org/officeDocument/2006/relationships/image" Target="../media/image537.png"/><Relationship Id="rId3" Type="http://schemas.openxmlformats.org/officeDocument/2006/relationships/image" Target="../media/image532.png"/><Relationship Id="rId7" Type="http://schemas.openxmlformats.org/officeDocument/2006/relationships/image" Target="../media/image534.png"/><Relationship Id="rId12" Type="http://schemas.openxmlformats.org/officeDocument/2006/relationships/customXml" Target="../ink/ink568.xml"/><Relationship Id="rId2" Type="http://schemas.openxmlformats.org/officeDocument/2006/relationships/customXml" Target="../ink/ink56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565.xml"/><Relationship Id="rId11" Type="http://schemas.openxmlformats.org/officeDocument/2006/relationships/image" Target="../media/image536.png"/><Relationship Id="rId5" Type="http://schemas.openxmlformats.org/officeDocument/2006/relationships/image" Target="../media/image533.png"/><Relationship Id="rId15" Type="http://schemas.openxmlformats.org/officeDocument/2006/relationships/image" Target="../media/image538.png"/><Relationship Id="rId10" Type="http://schemas.openxmlformats.org/officeDocument/2006/relationships/customXml" Target="../ink/ink567.xml"/><Relationship Id="rId4" Type="http://schemas.openxmlformats.org/officeDocument/2006/relationships/customXml" Target="../ink/ink564.xml"/><Relationship Id="rId9" Type="http://schemas.openxmlformats.org/officeDocument/2006/relationships/image" Target="../media/image535.png"/><Relationship Id="rId14" Type="http://schemas.openxmlformats.org/officeDocument/2006/relationships/customXml" Target="../ink/ink56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3.xml"/><Relationship Id="rId13" Type="http://schemas.openxmlformats.org/officeDocument/2006/relationships/image" Target="../media/image544.png"/><Relationship Id="rId18" Type="http://schemas.openxmlformats.org/officeDocument/2006/relationships/customXml" Target="../ink/ink578.xml"/><Relationship Id="rId26" Type="http://schemas.openxmlformats.org/officeDocument/2006/relationships/customXml" Target="../ink/ink582.xml"/><Relationship Id="rId3" Type="http://schemas.openxmlformats.org/officeDocument/2006/relationships/image" Target="../media/image539.png"/><Relationship Id="rId21" Type="http://schemas.openxmlformats.org/officeDocument/2006/relationships/image" Target="../media/image548.png"/><Relationship Id="rId34" Type="http://schemas.openxmlformats.org/officeDocument/2006/relationships/customXml" Target="../ink/ink586.xml"/><Relationship Id="rId7" Type="http://schemas.openxmlformats.org/officeDocument/2006/relationships/image" Target="../media/image541.png"/><Relationship Id="rId12" Type="http://schemas.openxmlformats.org/officeDocument/2006/relationships/customXml" Target="../ink/ink575.xml"/><Relationship Id="rId17" Type="http://schemas.openxmlformats.org/officeDocument/2006/relationships/image" Target="../media/image546.png"/><Relationship Id="rId25" Type="http://schemas.openxmlformats.org/officeDocument/2006/relationships/image" Target="../media/image550.png"/><Relationship Id="rId33" Type="http://schemas.openxmlformats.org/officeDocument/2006/relationships/image" Target="../media/image554.png"/><Relationship Id="rId2" Type="http://schemas.openxmlformats.org/officeDocument/2006/relationships/customXml" Target="../ink/ink570.xml"/><Relationship Id="rId16" Type="http://schemas.openxmlformats.org/officeDocument/2006/relationships/customXml" Target="../ink/ink577.xml"/><Relationship Id="rId20" Type="http://schemas.openxmlformats.org/officeDocument/2006/relationships/customXml" Target="../ink/ink579.xml"/><Relationship Id="rId29" Type="http://schemas.openxmlformats.org/officeDocument/2006/relationships/image" Target="../media/image552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572.xml"/><Relationship Id="rId11" Type="http://schemas.openxmlformats.org/officeDocument/2006/relationships/image" Target="../media/image543.png"/><Relationship Id="rId24" Type="http://schemas.openxmlformats.org/officeDocument/2006/relationships/customXml" Target="../ink/ink581.xml"/><Relationship Id="rId32" Type="http://schemas.openxmlformats.org/officeDocument/2006/relationships/customXml" Target="../ink/ink585.xml"/><Relationship Id="rId5" Type="http://schemas.openxmlformats.org/officeDocument/2006/relationships/image" Target="../media/image540.png"/><Relationship Id="rId15" Type="http://schemas.openxmlformats.org/officeDocument/2006/relationships/image" Target="../media/image545.png"/><Relationship Id="rId23" Type="http://schemas.openxmlformats.org/officeDocument/2006/relationships/image" Target="../media/image549.png"/><Relationship Id="rId28" Type="http://schemas.openxmlformats.org/officeDocument/2006/relationships/customXml" Target="../ink/ink583.xml"/><Relationship Id="rId10" Type="http://schemas.openxmlformats.org/officeDocument/2006/relationships/customXml" Target="../ink/ink574.xml"/><Relationship Id="rId19" Type="http://schemas.openxmlformats.org/officeDocument/2006/relationships/image" Target="../media/image547.png"/><Relationship Id="rId31" Type="http://schemas.openxmlformats.org/officeDocument/2006/relationships/image" Target="../media/image553.png"/><Relationship Id="rId4" Type="http://schemas.openxmlformats.org/officeDocument/2006/relationships/customXml" Target="../ink/ink571.xml"/><Relationship Id="rId9" Type="http://schemas.openxmlformats.org/officeDocument/2006/relationships/image" Target="../media/image542.png"/><Relationship Id="rId14" Type="http://schemas.openxmlformats.org/officeDocument/2006/relationships/customXml" Target="../ink/ink576.xml"/><Relationship Id="rId22" Type="http://schemas.openxmlformats.org/officeDocument/2006/relationships/customXml" Target="../ink/ink580.xml"/><Relationship Id="rId27" Type="http://schemas.openxmlformats.org/officeDocument/2006/relationships/image" Target="../media/image551.png"/><Relationship Id="rId30" Type="http://schemas.openxmlformats.org/officeDocument/2006/relationships/customXml" Target="../ink/ink584.xml"/><Relationship Id="rId35" Type="http://schemas.openxmlformats.org/officeDocument/2006/relationships/image" Target="../media/image55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9.png"/><Relationship Id="rId13" Type="http://schemas.openxmlformats.org/officeDocument/2006/relationships/customXml" Target="../ink/ink592.xml"/><Relationship Id="rId18" Type="http://schemas.openxmlformats.org/officeDocument/2006/relationships/image" Target="../media/image564.png"/><Relationship Id="rId26" Type="http://schemas.openxmlformats.org/officeDocument/2006/relationships/image" Target="../media/image568.png"/><Relationship Id="rId39" Type="http://schemas.openxmlformats.org/officeDocument/2006/relationships/customXml" Target="../ink/ink605.xml"/><Relationship Id="rId3" Type="http://schemas.openxmlformats.org/officeDocument/2006/relationships/customXml" Target="../ink/ink587.xml"/><Relationship Id="rId21" Type="http://schemas.openxmlformats.org/officeDocument/2006/relationships/customXml" Target="../ink/ink596.xml"/><Relationship Id="rId34" Type="http://schemas.openxmlformats.org/officeDocument/2006/relationships/image" Target="../media/image572.png"/><Relationship Id="rId42" Type="http://schemas.openxmlformats.org/officeDocument/2006/relationships/image" Target="../media/image576.png"/><Relationship Id="rId7" Type="http://schemas.openxmlformats.org/officeDocument/2006/relationships/customXml" Target="../ink/ink589.xml"/><Relationship Id="rId12" Type="http://schemas.openxmlformats.org/officeDocument/2006/relationships/image" Target="../media/image561.png"/><Relationship Id="rId17" Type="http://schemas.openxmlformats.org/officeDocument/2006/relationships/customXml" Target="../ink/ink594.xml"/><Relationship Id="rId25" Type="http://schemas.openxmlformats.org/officeDocument/2006/relationships/customXml" Target="../ink/ink598.xml"/><Relationship Id="rId33" Type="http://schemas.openxmlformats.org/officeDocument/2006/relationships/customXml" Target="../ink/ink602.xml"/><Relationship Id="rId38" Type="http://schemas.openxmlformats.org/officeDocument/2006/relationships/image" Target="../media/image574.png"/><Relationship Id="rId2" Type="http://schemas.openxmlformats.org/officeDocument/2006/relationships/image" Target="../media/image556.png"/><Relationship Id="rId16" Type="http://schemas.openxmlformats.org/officeDocument/2006/relationships/image" Target="../media/image563.png"/><Relationship Id="rId20" Type="http://schemas.openxmlformats.org/officeDocument/2006/relationships/image" Target="../media/image565.png"/><Relationship Id="rId29" Type="http://schemas.openxmlformats.org/officeDocument/2006/relationships/customXml" Target="../ink/ink600.xml"/><Relationship Id="rId41" Type="http://schemas.openxmlformats.org/officeDocument/2006/relationships/customXml" Target="../ink/ink60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58.png"/><Relationship Id="rId11" Type="http://schemas.openxmlformats.org/officeDocument/2006/relationships/customXml" Target="../ink/ink591.xml"/><Relationship Id="rId24" Type="http://schemas.openxmlformats.org/officeDocument/2006/relationships/image" Target="../media/image567.png"/><Relationship Id="rId32" Type="http://schemas.openxmlformats.org/officeDocument/2006/relationships/image" Target="../media/image571.png"/><Relationship Id="rId37" Type="http://schemas.openxmlformats.org/officeDocument/2006/relationships/customXml" Target="../ink/ink604.xml"/><Relationship Id="rId40" Type="http://schemas.openxmlformats.org/officeDocument/2006/relationships/image" Target="../media/image575.png"/><Relationship Id="rId5" Type="http://schemas.openxmlformats.org/officeDocument/2006/relationships/customXml" Target="../ink/ink588.xml"/><Relationship Id="rId15" Type="http://schemas.openxmlformats.org/officeDocument/2006/relationships/customXml" Target="../ink/ink593.xml"/><Relationship Id="rId23" Type="http://schemas.openxmlformats.org/officeDocument/2006/relationships/customXml" Target="../ink/ink597.xml"/><Relationship Id="rId28" Type="http://schemas.openxmlformats.org/officeDocument/2006/relationships/image" Target="../media/image569.png"/><Relationship Id="rId36" Type="http://schemas.openxmlformats.org/officeDocument/2006/relationships/image" Target="../media/image573.png"/><Relationship Id="rId10" Type="http://schemas.openxmlformats.org/officeDocument/2006/relationships/image" Target="../media/image560.png"/><Relationship Id="rId19" Type="http://schemas.openxmlformats.org/officeDocument/2006/relationships/customXml" Target="../ink/ink595.xml"/><Relationship Id="rId31" Type="http://schemas.openxmlformats.org/officeDocument/2006/relationships/customXml" Target="../ink/ink601.xml"/><Relationship Id="rId4" Type="http://schemas.openxmlformats.org/officeDocument/2006/relationships/image" Target="../media/image557.png"/><Relationship Id="rId9" Type="http://schemas.openxmlformats.org/officeDocument/2006/relationships/customXml" Target="../ink/ink590.xml"/><Relationship Id="rId14" Type="http://schemas.openxmlformats.org/officeDocument/2006/relationships/image" Target="../media/image562.png"/><Relationship Id="rId22" Type="http://schemas.openxmlformats.org/officeDocument/2006/relationships/image" Target="../media/image566.png"/><Relationship Id="rId27" Type="http://schemas.openxmlformats.org/officeDocument/2006/relationships/customXml" Target="../ink/ink599.xml"/><Relationship Id="rId30" Type="http://schemas.openxmlformats.org/officeDocument/2006/relationships/image" Target="../media/image570.png"/><Relationship Id="rId35" Type="http://schemas.openxmlformats.org/officeDocument/2006/relationships/customXml" Target="../ink/ink603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1.png"/><Relationship Id="rId18" Type="http://schemas.openxmlformats.org/officeDocument/2006/relationships/customXml" Target="../ink/ink615.xml"/><Relationship Id="rId26" Type="http://schemas.openxmlformats.org/officeDocument/2006/relationships/customXml" Target="../ink/ink619.xml"/><Relationship Id="rId39" Type="http://schemas.openxmlformats.org/officeDocument/2006/relationships/image" Target="../media/image593.png"/><Relationship Id="rId21" Type="http://schemas.openxmlformats.org/officeDocument/2006/relationships/image" Target="../media/image585.png"/><Relationship Id="rId34" Type="http://schemas.openxmlformats.org/officeDocument/2006/relationships/customXml" Target="../ink/ink623.xml"/><Relationship Id="rId42" Type="http://schemas.openxmlformats.org/officeDocument/2006/relationships/customXml" Target="../ink/ink628.xml"/><Relationship Id="rId47" Type="http://schemas.openxmlformats.org/officeDocument/2006/relationships/image" Target="../media/image597.png"/><Relationship Id="rId50" Type="http://schemas.openxmlformats.org/officeDocument/2006/relationships/customXml" Target="../ink/ink632.xml"/><Relationship Id="rId55" Type="http://schemas.openxmlformats.org/officeDocument/2006/relationships/image" Target="../media/image600.png"/><Relationship Id="rId63" Type="http://schemas.openxmlformats.org/officeDocument/2006/relationships/image" Target="../media/image604.png"/><Relationship Id="rId68" Type="http://schemas.openxmlformats.org/officeDocument/2006/relationships/customXml" Target="../ink/ink642.xml"/><Relationship Id="rId76" Type="http://schemas.openxmlformats.org/officeDocument/2006/relationships/customXml" Target="../ink/ink646.xml"/><Relationship Id="rId7" Type="http://schemas.openxmlformats.org/officeDocument/2006/relationships/image" Target="../media/image578.png"/><Relationship Id="rId71" Type="http://schemas.openxmlformats.org/officeDocument/2006/relationships/image" Target="../media/image608.png"/><Relationship Id="rId2" Type="http://schemas.openxmlformats.org/officeDocument/2006/relationships/customXml" Target="../ink/ink607.xml"/><Relationship Id="rId16" Type="http://schemas.openxmlformats.org/officeDocument/2006/relationships/customXml" Target="../ink/ink614.xml"/><Relationship Id="rId29" Type="http://schemas.openxmlformats.org/officeDocument/2006/relationships/image" Target="../media/image589.png"/><Relationship Id="rId11" Type="http://schemas.openxmlformats.org/officeDocument/2006/relationships/image" Target="../media/image580.png"/><Relationship Id="rId24" Type="http://schemas.openxmlformats.org/officeDocument/2006/relationships/customXml" Target="../ink/ink618.xml"/><Relationship Id="rId32" Type="http://schemas.openxmlformats.org/officeDocument/2006/relationships/customXml" Target="../ink/ink622.xml"/><Relationship Id="rId37" Type="http://schemas.openxmlformats.org/officeDocument/2006/relationships/customXml" Target="../ink/ink625.xml"/><Relationship Id="rId40" Type="http://schemas.openxmlformats.org/officeDocument/2006/relationships/customXml" Target="../ink/ink627.xml"/><Relationship Id="rId45" Type="http://schemas.openxmlformats.org/officeDocument/2006/relationships/image" Target="../media/image596.png"/><Relationship Id="rId53" Type="http://schemas.openxmlformats.org/officeDocument/2006/relationships/customXml" Target="../ink/ink634.xml"/><Relationship Id="rId58" Type="http://schemas.openxmlformats.org/officeDocument/2006/relationships/customXml" Target="../ink/ink637.xml"/><Relationship Id="rId66" Type="http://schemas.openxmlformats.org/officeDocument/2006/relationships/customXml" Target="../ink/ink641.xml"/><Relationship Id="rId74" Type="http://schemas.openxmlformats.org/officeDocument/2006/relationships/customXml" Target="../ink/ink645.xml"/><Relationship Id="rId79" Type="http://schemas.openxmlformats.org/officeDocument/2006/relationships/image" Target="../media/image612.png"/><Relationship Id="rId5" Type="http://schemas.openxmlformats.org/officeDocument/2006/relationships/image" Target="../media/image577.png"/><Relationship Id="rId61" Type="http://schemas.openxmlformats.org/officeDocument/2006/relationships/image" Target="../media/image603.png"/><Relationship Id="rId82" Type="http://schemas.openxmlformats.org/officeDocument/2006/relationships/customXml" Target="../ink/ink649.xml"/><Relationship Id="rId10" Type="http://schemas.openxmlformats.org/officeDocument/2006/relationships/customXml" Target="../ink/ink611.xml"/><Relationship Id="rId19" Type="http://schemas.openxmlformats.org/officeDocument/2006/relationships/image" Target="../media/image584.png"/><Relationship Id="rId31" Type="http://schemas.openxmlformats.org/officeDocument/2006/relationships/image" Target="../media/image590.png"/><Relationship Id="rId44" Type="http://schemas.openxmlformats.org/officeDocument/2006/relationships/customXml" Target="../ink/ink629.xml"/><Relationship Id="rId52" Type="http://schemas.openxmlformats.org/officeDocument/2006/relationships/customXml" Target="../ink/ink633.xml"/><Relationship Id="rId60" Type="http://schemas.openxmlformats.org/officeDocument/2006/relationships/customXml" Target="../ink/ink638.xml"/><Relationship Id="rId65" Type="http://schemas.openxmlformats.org/officeDocument/2006/relationships/image" Target="../media/image605.png"/><Relationship Id="rId73" Type="http://schemas.openxmlformats.org/officeDocument/2006/relationships/image" Target="../media/image609.png"/><Relationship Id="rId78" Type="http://schemas.openxmlformats.org/officeDocument/2006/relationships/customXml" Target="../ink/ink647.xml"/><Relationship Id="rId81" Type="http://schemas.openxmlformats.org/officeDocument/2006/relationships/image" Target="../media/image613.png"/><Relationship Id="rId4" Type="http://schemas.openxmlformats.org/officeDocument/2006/relationships/customXml" Target="../ink/ink608.xml"/><Relationship Id="rId9" Type="http://schemas.openxmlformats.org/officeDocument/2006/relationships/image" Target="../media/image579.png"/><Relationship Id="rId14" Type="http://schemas.openxmlformats.org/officeDocument/2006/relationships/customXml" Target="../ink/ink613.xml"/><Relationship Id="rId22" Type="http://schemas.openxmlformats.org/officeDocument/2006/relationships/customXml" Target="../ink/ink617.xml"/><Relationship Id="rId27" Type="http://schemas.openxmlformats.org/officeDocument/2006/relationships/image" Target="../media/image588.png"/><Relationship Id="rId30" Type="http://schemas.openxmlformats.org/officeDocument/2006/relationships/customXml" Target="../ink/ink621.xml"/><Relationship Id="rId35" Type="http://schemas.openxmlformats.org/officeDocument/2006/relationships/image" Target="../media/image592.png"/><Relationship Id="rId43" Type="http://schemas.openxmlformats.org/officeDocument/2006/relationships/image" Target="../media/image595.png"/><Relationship Id="rId48" Type="http://schemas.openxmlformats.org/officeDocument/2006/relationships/customXml" Target="../ink/ink631.xml"/><Relationship Id="rId56" Type="http://schemas.openxmlformats.org/officeDocument/2006/relationships/customXml" Target="../ink/ink636.xml"/><Relationship Id="rId64" Type="http://schemas.openxmlformats.org/officeDocument/2006/relationships/customXml" Target="../ink/ink640.xml"/><Relationship Id="rId69" Type="http://schemas.openxmlformats.org/officeDocument/2006/relationships/image" Target="../media/image607.png"/><Relationship Id="rId77" Type="http://schemas.openxmlformats.org/officeDocument/2006/relationships/image" Target="../media/image611.png"/><Relationship Id="rId8" Type="http://schemas.openxmlformats.org/officeDocument/2006/relationships/customXml" Target="../ink/ink610.xml"/><Relationship Id="rId51" Type="http://schemas.openxmlformats.org/officeDocument/2006/relationships/image" Target="../media/image599.png"/><Relationship Id="rId72" Type="http://schemas.openxmlformats.org/officeDocument/2006/relationships/customXml" Target="../ink/ink644.xml"/><Relationship Id="rId80" Type="http://schemas.openxmlformats.org/officeDocument/2006/relationships/customXml" Target="../ink/ink648.xml"/><Relationship Id="rId3" Type="http://schemas.openxmlformats.org/officeDocument/2006/relationships/image" Target="../media/image5760.png"/><Relationship Id="rId12" Type="http://schemas.openxmlformats.org/officeDocument/2006/relationships/customXml" Target="../ink/ink612.xml"/><Relationship Id="rId17" Type="http://schemas.openxmlformats.org/officeDocument/2006/relationships/image" Target="../media/image583.png"/><Relationship Id="rId25" Type="http://schemas.openxmlformats.org/officeDocument/2006/relationships/image" Target="../media/image587.png"/><Relationship Id="rId33" Type="http://schemas.openxmlformats.org/officeDocument/2006/relationships/image" Target="../media/image591.png"/><Relationship Id="rId38" Type="http://schemas.openxmlformats.org/officeDocument/2006/relationships/customXml" Target="../ink/ink626.xml"/><Relationship Id="rId46" Type="http://schemas.openxmlformats.org/officeDocument/2006/relationships/customXml" Target="../ink/ink630.xml"/><Relationship Id="rId59" Type="http://schemas.openxmlformats.org/officeDocument/2006/relationships/image" Target="../media/image602.png"/><Relationship Id="rId67" Type="http://schemas.openxmlformats.org/officeDocument/2006/relationships/image" Target="../media/image606.png"/><Relationship Id="rId20" Type="http://schemas.openxmlformats.org/officeDocument/2006/relationships/customXml" Target="../ink/ink616.xml"/><Relationship Id="rId41" Type="http://schemas.openxmlformats.org/officeDocument/2006/relationships/image" Target="../media/image594.png"/><Relationship Id="rId54" Type="http://schemas.openxmlformats.org/officeDocument/2006/relationships/customXml" Target="../ink/ink635.xml"/><Relationship Id="rId62" Type="http://schemas.openxmlformats.org/officeDocument/2006/relationships/customXml" Target="../ink/ink639.xml"/><Relationship Id="rId70" Type="http://schemas.openxmlformats.org/officeDocument/2006/relationships/customXml" Target="../ink/ink643.xml"/><Relationship Id="rId75" Type="http://schemas.openxmlformats.org/officeDocument/2006/relationships/image" Target="../media/image610.png"/><Relationship Id="rId83" Type="http://schemas.openxmlformats.org/officeDocument/2006/relationships/image" Target="../media/image614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609.xml"/><Relationship Id="rId15" Type="http://schemas.openxmlformats.org/officeDocument/2006/relationships/image" Target="../media/image582.png"/><Relationship Id="rId23" Type="http://schemas.openxmlformats.org/officeDocument/2006/relationships/image" Target="../media/image586.png"/><Relationship Id="rId28" Type="http://schemas.openxmlformats.org/officeDocument/2006/relationships/customXml" Target="../ink/ink620.xml"/><Relationship Id="rId36" Type="http://schemas.openxmlformats.org/officeDocument/2006/relationships/customXml" Target="../ink/ink624.xml"/><Relationship Id="rId49" Type="http://schemas.openxmlformats.org/officeDocument/2006/relationships/image" Target="../media/image598.png"/><Relationship Id="rId57" Type="http://schemas.openxmlformats.org/officeDocument/2006/relationships/image" Target="../media/image601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0.png"/><Relationship Id="rId18" Type="http://schemas.openxmlformats.org/officeDocument/2006/relationships/customXml" Target="../ink/ink658.xml"/><Relationship Id="rId26" Type="http://schemas.openxmlformats.org/officeDocument/2006/relationships/customXml" Target="../ink/ink662.xml"/><Relationship Id="rId39" Type="http://schemas.openxmlformats.org/officeDocument/2006/relationships/image" Target="../media/image633.png"/><Relationship Id="rId3" Type="http://schemas.openxmlformats.org/officeDocument/2006/relationships/image" Target="../media/image615.png"/><Relationship Id="rId21" Type="http://schemas.openxmlformats.org/officeDocument/2006/relationships/image" Target="../media/image624.png"/><Relationship Id="rId34" Type="http://schemas.openxmlformats.org/officeDocument/2006/relationships/customXml" Target="../ink/ink666.xml"/><Relationship Id="rId42" Type="http://schemas.openxmlformats.org/officeDocument/2006/relationships/customXml" Target="../ink/ink670.xml"/><Relationship Id="rId47" Type="http://schemas.openxmlformats.org/officeDocument/2006/relationships/image" Target="../media/image637.png"/><Relationship Id="rId7" Type="http://schemas.openxmlformats.org/officeDocument/2006/relationships/image" Target="../media/image617.png"/><Relationship Id="rId12" Type="http://schemas.openxmlformats.org/officeDocument/2006/relationships/customXml" Target="../ink/ink655.xml"/><Relationship Id="rId17" Type="http://schemas.openxmlformats.org/officeDocument/2006/relationships/image" Target="../media/image622.png"/><Relationship Id="rId25" Type="http://schemas.openxmlformats.org/officeDocument/2006/relationships/image" Target="../media/image626.png"/><Relationship Id="rId33" Type="http://schemas.openxmlformats.org/officeDocument/2006/relationships/image" Target="../media/image630.png"/><Relationship Id="rId38" Type="http://schemas.openxmlformats.org/officeDocument/2006/relationships/customXml" Target="../ink/ink668.xml"/><Relationship Id="rId46" Type="http://schemas.openxmlformats.org/officeDocument/2006/relationships/customXml" Target="../ink/ink672.xml"/><Relationship Id="rId2" Type="http://schemas.openxmlformats.org/officeDocument/2006/relationships/customXml" Target="../ink/ink650.xml"/><Relationship Id="rId16" Type="http://schemas.openxmlformats.org/officeDocument/2006/relationships/customXml" Target="../ink/ink657.xml"/><Relationship Id="rId20" Type="http://schemas.openxmlformats.org/officeDocument/2006/relationships/customXml" Target="../ink/ink659.xml"/><Relationship Id="rId29" Type="http://schemas.openxmlformats.org/officeDocument/2006/relationships/image" Target="../media/image628.png"/><Relationship Id="rId41" Type="http://schemas.openxmlformats.org/officeDocument/2006/relationships/image" Target="../media/image634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652.xml"/><Relationship Id="rId11" Type="http://schemas.openxmlformats.org/officeDocument/2006/relationships/image" Target="../media/image619.png"/><Relationship Id="rId24" Type="http://schemas.openxmlformats.org/officeDocument/2006/relationships/customXml" Target="../ink/ink661.xml"/><Relationship Id="rId32" Type="http://schemas.openxmlformats.org/officeDocument/2006/relationships/customXml" Target="../ink/ink665.xml"/><Relationship Id="rId37" Type="http://schemas.openxmlformats.org/officeDocument/2006/relationships/image" Target="../media/image632.png"/><Relationship Id="rId40" Type="http://schemas.openxmlformats.org/officeDocument/2006/relationships/customXml" Target="../ink/ink669.xml"/><Relationship Id="rId45" Type="http://schemas.openxmlformats.org/officeDocument/2006/relationships/image" Target="../media/image636.png"/><Relationship Id="rId5" Type="http://schemas.openxmlformats.org/officeDocument/2006/relationships/image" Target="../media/image616.png"/><Relationship Id="rId15" Type="http://schemas.openxmlformats.org/officeDocument/2006/relationships/image" Target="../media/image621.png"/><Relationship Id="rId23" Type="http://schemas.openxmlformats.org/officeDocument/2006/relationships/image" Target="../media/image625.png"/><Relationship Id="rId28" Type="http://schemas.openxmlformats.org/officeDocument/2006/relationships/customXml" Target="../ink/ink663.xml"/><Relationship Id="rId36" Type="http://schemas.openxmlformats.org/officeDocument/2006/relationships/customXml" Target="../ink/ink667.xml"/><Relationship Id="rId49" Type="http://schemas.openxmlformats.org/officeDocument/2006/relationships/image" Target="../media/image638.png"/><Relationship Id="rId10" Type="http://schemas.openxmlformats.org/officeDocument/2006/relationships/customXml" Target="../ink/ink654.xml"/><Relationship Id="rId19" Type="http://schemas.openxmlformats.org/officeDocument/2006/relationships/image" Target="../media/image623.png"/><Relationship Id="rId31" Type="http://schemas.openxmlformats.org/officeDocument/2006/relationships/image" Target="../media/image629.png"/><Relationship Id="rId44" Type="http://schemas.openxmlformats.org/officeDocument/2006/relationships/customXml" Target="../ink/ink671.xml"/><Relationship Id="rId4" Type="http://schemas.openxmlformats.org/officeDocument/2006/relationships/customXml" Target="../ink/ink651.xml"/><Relationship Id="rId9" Type="http://schemas.openxmlformats.org/officeDocument/2006/relationships/image" Target="../media/image618.png"/><Relationship Id="rId14" Type="http://schemas.openxmlformats.org/officeDocument/2006/relationships/customXml" Target="../ink/ink656.xml"/><Relationship Id="rId22" Type="http://schemas.openxmlformats.org/officeDocument/2006/relationships/customXml" Target="../ink/ink660.xml"/><Relationship Id="rId27" Type="http://schemas.openxmlformats.org/officeDocument/2006/relationships/image" Target="../media/image627.png"/><Relationship Id="rId30" Type="http://schemas.openxmlformats.org/officeDocument/2006/relationships/customXml" Target="../ink/ink664.xml"/><Relationship Id="rId35" Type="http://schemas.openxmlformats.org/officeDocument/2006/relationships/image" Target="../media/image631.png"/><Relationship Id="rId43" Type="http://schemas.openxmlformats.org/officeDocument/2006/relationships/image" Target="../media/image635.png"/><Relationship Id="rId48" Type="http://schemas.openxmlformats.org/officeDocument/2006/relationships/customXml" Target="../ink/ink673.xml"/><Relationship Id="rId8" Type="http://schemas.openxmlformats.org/officeDocument/2006/relationships/customXml" Target="../ink/ink653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80.xml"/><Relationship Id="rId18" Type="http://schemas.openxmlformats.org/officeDocument/2006/relationships/image" Target="../media/image645.png"/><Relationship Id="rId26" Type="http://schemas.openxmlformats.org/officeDocument/2006/relationships/image" Target="../media/image590.png"/><Relationship Id="rId39" Type="http://schemas.openxmlformats.org/officeDocument/2006/relationships/customXml" Target="../ink/ink693.xml"/><Relationship Id="rId21" Type="http://schemas.openxmlformats.org/officeDocument/2006/relationships/customXml" Target="../ink/ink684.xml"/><Relationship Id="rId34" Type="http://schemas.openxmlformats.org/officeDocument/2006/relationships/image" Target="../media/image652.png"/><Relationship Id="rId42" Type="http://schemas.openxmlformats.org/officeDocument/2006/relationships/image" Target="../media/image656.png"/><Relationship Id="rId47" Type="http://schemas.openxmlformats.org/officeDocument/2006/relationships/customXml" Target="../ink/ink697.xml"/><Relationship Id="rId50" Type="http://schemas.openxmlformats.org/officeDocument/2006/relationships/image" Target="../media/image660.png"/><Relationship Id="rId55" Type="http://schemas.openxmlformats.org/officeDocument/2006/relationships/customXml" Target="../ink/ink701.xml"/><Relationship Id="rId7" Type="http://schemas.openxmlformats.org/officeDocument/2006/relationships/customXml" Target="../ink/ink677.xml"/><Relationship Id="rId12" Type="http://schemas.openxmlformats.org/officeDocument/2006/relationships/image" Target="../media/image642.png"/><Relationship Id="rId17" Type="http://schemas.openxmlformats.org/officeDocument/2006/relationships/customXml" Target="../ink/ink682.xml"/><Relationship Id="rId25" Type="http://schemas.openxmlformats.org/officeDocument/2006/relationships/customXml" Target="../ink/ink686.xml"/><Relationship Id="rId33" Type="http://schemas.openxmlformats.org/officeDocument/2006/relationships/customXml" Target="../ink/ink690.xml"/><Relationship Id="rId38" Type="http://schemas.openxmlformats.org/officeDocument/2006/relationships/image" Target="../media/image654.png"/><Relationship Id="rId46" Type="http://schemas.openxmlformats.org/officeDocument/2006/relationships/image" Target="../media/image658.png"/><Relationship Id="rId2" Type="http://schemas.openxmlformats.org/officeDocument/2006/relationships/customXml" Target="../ink/ink674.xml"/><Relationship Id="rId16" Type="http://schemas.openxmlformats.org/officeDocument/2006/relationships/image" Target="../media/image644.png"/><Relationship Id="rId20" Type="http://schemas.openxmlformats.org/officeDocument/2006/relationships/image" Target="../media/image646.png"/><Relationship Id="rId29" Type="http://schemas.openxmlformats.org/officeDocument/2006/relationships/customXml" Target="../ink/ink688.xml"/><Relationship Id="rId41" Type="http://schemas.openxmlformats.org/officeDocument/2006/relationships/customXml" Target="../ink/ink694.xml"/><Relationship Id="rId54" Type="http://schemas.openxmlformats.org/officeDocument/2006/relationships/image" Target="../media/image66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9.png"/><Relationship Id="rId11" Type="http://schemas.openxmlformats.org/officeDocument/2006/relationships/customXml" Target="../ink/ink679.xml"/><Relationship Id="rId24" Type="http://schemas.openxmlformats.org/officeDocument/2006/relationships/image" Target="../media/image648.png"/><Relationship Id="rId32" Type="http://schemas.openxmlformats.org/officeDocument/2006/relationships/image" Target="../media/image651.png"/><Relationship Id="rId37" Type="http://schemas.openxmlformats.org/officeDocument/2006/relationships/customXml" Target="../ink/ink692.xml"/><Relationship Id="rId40" Type="http://schemas.openxmlformats.org/officeDocument/2006/relationships/image" Target="../media/image655.png"/><Relationship Id="rId45" Type="http://schemas.openxmlformats.org/officeDocument/2006/relationships/customXml" Target="../ink/ink696.xml"/><Relationship Id="rId53" Type="http://schemas.openxmlformats.org/officeDocument/2006/relationships/customXml" Target="../ink/ink700.xml"/><Relationship Id="rId5" Type="http://schemas.openxmlformats.org/officeDocument/2006/relationships/customXml" Target="../ink/ink676.xml"/><Relationship Id="rId15" Type="http://schemas.openxmlformats.org/officeDocument/2006/relationships/customXml" Target="../ink/ink681.xml"/><Relationship Id="rId23" Type="http://schemas.openxmlformats.org/officeDocument/2006/relationships/customXml" Target="../ink/ink685.xml"/><Relationship Id="rId28" Type="http://schemas.openxmlformats.org/officeDocument/2006/relationships/image" Target="../media/image649.png"/><Relationship Id="rId36" Type="http://schemas.openxmlformats.org/officeDocument/2006/relationships/image" Target="../media/image653.png"/><Relationship Id="rId49" Type="http://schemas.openxmlformats.org/officeDocument/2006/relationships/customXml" Target="../ink/ink698.xml"/><Relationship Id="rId10" Type="http://schemas.openxmlformats.org/officeDocument/2006/relationships/image" Target="../media/image641.png"/><Relationship Id="rId19" Type="http://schemas.openxmlformats.org/officeDocument/2006/relationships/customXml" Target="../ink/ink683.xml"/><Relationship Id="rId31" Type="http://schemas.openxmlformats.org/officeDocument/2006/relationships/customXml" Target="../ink/ink689.xml"/><Relationship Id="rId44" Type="http://schemas.openxmlformats.org/officeDocument/2006/relationships/image" Target="../media/image657.png"/><Relationship Id="rId52" Type="http://schemas.openxmlformats.org/officeDocument/2006/relationships/image" Target="../media/image661.png"/><Relationship Id="rId4" Type="http://schemas.openxmlformats.org/officeDocument/2006/relationships/customXml" Target="../ink/ink675.xml"/><Relationship Id="rId9" Type="http://schemas.openxmlformats.org/officeDocument/2006/relationships/customXml" Target="../ink/ink678.xml"/><Relationship Id="rId14" Type="http://schemas.openxmlformats.org/officeDocument/2006/relationships/image" Target="../media/image643.png"/><Relationship Id="rId22" Type="http://schemas.openxmlformats.org/officeDocument/2006/relationships/image" Target="../media/image647.png"/><Relationship Id="rId27" Type="http://schemas.openxmlformats.org/officeDocument/2006/relationships/customXml" Target="../ink/ink687.xml"/><Relationship Id="rId30" Type="http://schemas.openxmlformats.org/officeDocument/2006/relationships/image" Target="../media/image650.png"/><Relationship Id="rId35" Type="http://schemas.openxmlformats.org/officeDocument/2006/relationships/customXml" Target="../ink/ink691.xml"/><Relationship Id="rId43" Type="http://schemas.openxmlformats.org/officeDocument/2006/relationships/customXml" Target="../ink/ink695.xml"/><Relationship Id="rId48" Type="http://schemas.openxmlformats.org/officeDocument/2006/relationships/image" Target="../media/image659.png"/><Relationship Id="rId56" Type="http://schemas.openxmlformats.org/officeDocument/2006/relationships/image" Target="../media/image663.png"/><Relationship Id="rId8" Type="http://schemas.openxmlformats.org/officeDocument/2006/relationships/image" Target="../media/image640.png"/><Relationship Id="rId51" Type="http://schemas.openxmlformats.org/officeDocument/2006/relationships/customXml" Target="../ink/ink699.xml"/><Relationship Id="rId3" Type="http://schemas.openxmlformats.org/officeDocument/2006/relationships/image" Target="../media/image57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05.xml"/><Relationship Id="rId13" Type="http://schemas.openxmlformats.org/officeDocument/2006/relationships/image" Target="../media/image669.png"/><Relationship Id="rId18" Type="http://schemas.openxmlformats.org/officeDocument/2006/relationships/customXml" Target="../ink/ink710.xml"/><Relationship Id="rId26" Type="http://schemas.openxmlformats.org/officeDocument/2006/relationships/image" Target="../media/image674.png"/><Relationship Id="rId39" Type="http://schemas.openxmlformats.org/officeDocument/2006/relationships/customXml" Target="../ink/ink721.xml"/><Relationship Id="rId3" Type="http://schemas.openxmlformats.org/officeDocument/2006/relationships/image" Target="../media/image664.png"/><Relationship Id="rId21" Type="http://schemas.openxmlformats.org/officeDocument/2006/relationships/customXml" Target="../ink/ink712.xml"/><Relationship Id="rId34" Type="http://schemas.openxmlformats.org/officeDocument/2006/relationships/image" Target="../media/image678.png"/><Relationship Id="rId42" Type="http://schemas.openxmlformats.org/officeDocument/2006/relationships/image" Target="../media/image682.png"/><Relationship Id="rId7" Type="http://schemas.openxmlformats.org/officeDocument/2006/relationships/image" Target="../media/image666.png"/><Relationship Id="rId12" Type="http://schemas.openxmlformats.org/officeDocument/2006/relationships/customXml" Target="../ink/ink707.xml"/><Relationship Id="rId17" Type="http://schemas.openxmlformats.org/officeDocument/2006/relationships/image" Target="../media/image590.png"/><Relationship Id="rId25" Type="http://schemas.openxmlformats.org/officeDocument/2006/relationships/customXml" Target="../ink/ink714.xml"/><Relationship Id="rId33" Type="http://schemas.openxmlformats.org/officeDocument/2006/relationships/customXml" Target="../ink/ink718.xml"/><Relationship Id="rId38" Type="http://schemas.openxmlformats.org/officeDocument/2006/relationships/image" Target="../media/image680.png"/><Relationship Id="rId46" Type="http://schemas.openxmlformats.org/officeDocument/2006/relationships/image" Target="../media/image684.png"/><Relationship Id="rId2" Type="http://schemas.openxmlformats.org/officeDocument/2006/relationships/customXml" Target="../ink/ink702.xml"/><Relationship Id="rId16" Type="http://schemas.openxmlformats.org/officeDocument/2006/relationships/customXml" Target="../ink/ink709.xml"/><Relationship Id="rId20" Type="http://schemas.openxmlformats.org/officeDocument/2006/relationships/image" Target="../media/image671.png"/><Relationship Id="rId29" Type="http://schemas.openxmlformats.org/officeDocument/2006/relationships/customXml" Target="../ink/ink716.xml"/><Relationship Id="rId41" Type="http://schemas.openxmlformats.org/officeDocument/2006/relationships/customXml" Target="../ink/ink722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704.xml"/><Relationship Id="rId11" Type="http://schemas.openxmlformats.org/officeDocument/2006/relationships/image" Target="../media/image668.png"/><Relationship Id="rId24" Type="http://schemas.openxmlformats.org/officeDocument/2006/relationships/image" Target="../media/image673.png"/><Relationship Id="rId32" Type="http://schemas.openxmlformats.org/officeDocument/2006/relationships/image" Target="../media/image677.png"/><Relationship Id="rId37" Type="http://schemas.openxmlformats.org/officeDocument/2006/relationships/customXml" Target="../ink/ink720.xml"/><Relationship Id="rId40" Type="http://schemas.openxmlformats.org/officeDocument/2006/relationships/image" Target="../media/image681.png"/><Relationship Id="rId45" Type="http://schemas.openxmlformats.org/officeDocument/2006/relationships/customXml" Target="../ink/ink724.xml"/><Relationship Id="rId5" Type="http://schemas.openxmlformats.org/officeDocument/2006/relationships/image" Target="../media/image665.png"/><Relationship Id="rId15" Type="http://schemas.openxmlformats.org/officeDocument/2006/relationships/image" Target="../media/image670.png"/><Relationship Id="rId23" Type="http://schemas.openxmlformats.org/officeDocument/2006/relationships/customXml" Target="../ink/ink713.xml"/><Relationship Id="rId28" Type="http://schemas.openxmlformats.org/officeDocument/2006/relationships/image" Target="../media/image675.png"/><Relationship Id="rId36" Type="http://schemas.openxmlformats.org/officeDocument/2006/relationships/image" Target="../media/image679.png"/><Relationship Id="rId10" Type="http://schemas.openxmlformats.org/officeDocument/2006/relationships/customXml" Target="../ink/ink706.xml"/><Relationship Id="rId19" Type="http://schemas.openxmlformats.org/officeDocument/2006/relationships/customXml" Target="../ink/ink711.xml"/><Relationship Id="rId31" Type="http://schemas.openxmlformats.org/officeDocument/2006/relationships/customXml" Target="../ink/ink717.xml"/><Relationship Id="rId44" Type="http://schemas.openxmlformats.org/officeDocument/2006/relationships/image" Target="../media/image683.png"/><Relationship Id="rId4" Type="http://schemas.openxmlformats.org/officeDocument/2006/relationships/customXml" Target="../ink/ink703.xml"/><Relationship Id="rId9" Type="http://schemas.openxmlformats.org/officeDocument/2006/relationships/image" Target="../media/image667.png"/><Relationship Id="rId14" Type="http://schemas.openxmlformats.org/officeDocument/2006/relationships/customXml" Target="../ink/ink708.xml"/><Relationship Id="rId22" Type="http://schemas.openxmlformats.org/officeDocument/2006/relationships/image" Target="../media/image672.png"/><Relationship Id="rId27" Type="http://schemas.openxmlformats.org/officeDocument/2006/relationships/customXml" Target="../ink/ink715.xml"/><Relationship Id="rId30" Type="http://schemas.openxmlformats.org/officeDocument/2006/relationships/image" Target="../media/image676.png"/><Relationship Id="rId35" Type="http://schemas.openxmlformats.org/officeDocument/2006/relationships/customXml" Target="../ink/ink719.xml"/><Relationship Id="rId43" Type="http://schemas.openxmlformats.org/officeDocument/2006/relationships/customXml" Target="../ink/ink723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90.png"/><Relationship Id="rId18" Type="http://schemas.openxmlformats.org/officeDocument/2006/relationships/customXml" Target="../ink/ink733.xml"/><Relationship Id="rId26" Type="http://schemas.openxmlformats.org/officeDocument/2006/relationships/customXml" Target="../ink/ink737.xml"/><Relationship Id="rId39" Type="http://schemas.openxmlformats.org/officeDocument/2006/relationships/image" Target="../media/image703.png"/><Relationship Id="rId3" Type="http://schemas.openxmlformats.org/officeDocument/2006/relationships/image" Target="../media/image685.png"/><Relationship Id="rId21" Type="http://schemas.openxmlformats.org/officeDocument/2006/relationships/image" Target="../media/image694.png"/><Relationship Id="rId34" Type="http://schemas.openxmlformats.org/officeDocument/2006/relationships/customXml" Target="../ink/ink741.xml"/><Relationship Id="rId42" Type="http://schemas.openxmlformats.org/officeDocument/2006/relationships/customXml" Target="../ink/ink745.xml"/><Relationship Id="rId47" Type="http://schemas.openxmlformats.org/officeDocument/2006/relationships/image" Target="../media/image707.png"/><Relationship Id="rId50" Type="http://schemas.openxmlformats.org/officeDocument/2006/relationships/customXml" Target="../ink/ink749.xml"/><Relationship Id="rId7" Type="http://schemas.openxmlformats.org/officeDocument/2006/relationships/image" Target="../media/image687.png"/><Relationship Id="rId12" Type="http://schemas.openxmlformats.org/officeDocument/2006/relationships/customXml" Target="../ink/ink730.xml"/><Relationship Id="rId17" Type="http://schemas.openxmlformats.org/officeDocument/2006/relationships/image" Target="../media/image692.png"/><Relationship Id="rId25" Type="http://schemas.openxmlformats.org/officeDocument/2006/relationships/image" Target="../media/image696.png"/><Relationship Id="rId33" Type="http://schemas.openxmlformats.org/officeDocument/2006/relationships/image" Target="../media/image700.png"/><Relationship Id="rId38" Type="http://schemas.openxmlformats.org/officeDocument/2006/relationships/customXml" Target="../ink/ink743.xml"/><Relationship Id="rId46" Type="http://schemas.openxmlformats.org/officeDocument/2006/relationships/customXml" Target="../ink/ink747.xml"/><Relationship Id="rId2" Type="http://schemas.openxmlformats.org/officeDocument/2006/relationships/customXml" Target="../ink/ink725.xml"/><Relationship Id="rId16" Type="http://schemas.openxmlformats.org/officeDocument/2006/relationships/customXml" Target="../ink/ink732.xml"/><Relationship Id="rId20" Type="http://schemas.openxmlformats.org/officeDocument/2006/relationships/customXml" Target="../ink/ink734.xml"/><Relationship Id="rId29" Type="http://schemas.openxmlformats.org/officeDocument/2006/relationships/image" Target="../media/image698.png"/><Relationship Id="rId41" Type="http://schemas.openxmlformats.org/officeDocument/2006/relationships/image" Target="../media/image704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727.xml"/><Relationship Id="rId11" Type="http://schemas.openxmlformats.org/officeDocument/2006/relationships/image" Target="../media/image689.png"/><Relationship Id="rId24" Type="http://schemas.openxmlformats.org/officeDocument/2006/relationships/customXml" Target="../ink/ink736.xml"/><Relationship Id="rId32" Type="http://schemas.openxmlformats.org/officeDocument/2006/relationships/customXml" Target="../ink/ink740.xml"/><Relationship Id="rId37" Type="http://schemas.openxmlformats.org/officeDocument/2006/relationships/image" Target="../media/image702.png"/><Relationship Id="rId40" Type="http://schemas.openxmlformats.org/officeDocument/2006/relationships/customXml" Target="../ink/ink744.xml"/><Relationship Id="rId45" Type="http://schemas.openxmlformats.org/officeDocument/2006/relationships/image" Target="../media/image706.png"/><Relationship Id="rId53" Type="http://schemas.openxmlformats.org/officeDocument/2006/relationships/image" Target="../media/image710.png"/><Relationship Id="rId5" Type="http://schemas.openxmlformats.org/officeDocument/2006/relationships/image" Target="../media/image686.png"/><Relationship Id="rId15" Type="http://schemas.openxmlformats.org/officeDocument/2006/relationships/image" Target="../media/image691.png"/><Relationship Id="rId23" Type="http://schemas.openxmlformats.org/officeDocument/2006/relationships/image" Target="../media/image695.png"/><Relationship Id="rId28" Type="http://schemas.openxmlformats.org/officeDocument/2006/relationships/customXml" Target="../ink/ink738.xml"/><Relationship Id="rId36" Type="http://schemas.openxmlformats.org/officeDocument/2006/relationships/customXml" Target="../ink/ink742.xml"/><Relationship Id="rId49" Type="http://schemas.openxmlformats.org/officeDocument/2006/relationships/image" Target="../media/image708.png"/><Relationship Id="rId10" Type="http://schemas.openxmlformats.org/officeDocument/2006/relationships/customXml" Target="../ink/ink729.xml"/><Relationship Id="rId19" Type="http://schemas.openxmlformats.org/officeDocument/2006/relationships/image" Target="../media/image693.png"/><Relationship Id="rId31" Type="http://schemas.openxmlformats.org/officeDocument/2006/relationships/image" Target="../media/image699.png"/><Relationship Id="rId44" Type="http://schemas.openxmlformats.org/officeDocument/2006/relationships/customXml" Target="../ink/ink746.xml"/><Relationship Id="rId52" Type="http://schemas.openxmlformats.org/officeDocument/2006/relationships/customXml" Target="../ink/ink750.xml"/><Relationship Id="rId4" Type="http://schemas.openxmlformats.org/officeDocument/2006/relationships/customXml" Target="../ink/ink726.xml"/><Relationship Id="rId9" Type="http://schemas.openxmlformats.org/officeDocument/2006/relationships/image" Target="../media/image688.png"/><Relationship Id="rId14" Type="http://schemas.openxmlformats.org/officeDocument/2006/relationships/customXml" Target="../ink/ink731.xml"/><Relationship Id="rId22" Type="http://schemas.openxmlformats.org/officeDocument/2006/relationships/customXml" Target="../ink/ink735.xml"/><Relationship Id="rId27" Type="http://schemas.openxmlformats.org/officeDocument/2006/relationships/image" Target="../media/image697.png"/><Relationship Id="rId30" Type="http://schemas.openxmlformats.org/officeDocument/2006/relationships/customXml" Target="../ink/ink739.xml"/><Relationship Id="rId35" Type="http://schemas.openxmlformats.org/officeDocument/2006/relationships/image" Target="../media/image701.png"/><Relationship Id="rId43" Type="http://schemas.openxmlformats.org/officeDocument/2006/relationships/image" Target="../media/image705.png"/><Relationship Id="rId48" Type="http://schemas.openxmlformats.org/officeDocument/2006/relationships/customXml" Target="../ink/ink748.xml"/><Relationship Id="rId8" Type="http://schemas.openxmlformats.org/officeDocument/2006/relationships/customXml" Target="../ink/ink728.xml"/><Relationship Id="rId51" Type="http://schemas.openxmlformats.org/officeDocument/2006/relationships/image" Target="../media/image70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54.xml"/><Relationship Id="rId13" Type="http://schemas.openxmlformats.org/officeDocument/2006/relationships/image" Target="../media/image716.png"/><Relationship Id="rId18" Type="http://schemas.openxmlformats.org/officeDocument/2006/relationships/customXml" Target="../ink/ink759.xml"/><Relationship Id="rId26" Type="http://schemas.openxmlformats.org/officeDocument/2006/relationships/image" Target="../media/image722.png"/><Relationship Id="rId39" Type="http://schemas.openxmlformats.org/officeDocument/2006/relationships/customXml" Target="../ink/ink770.xml"/><Relationship Id="rId3" Type="http://schemas.openxmlformats.org/officeDocument/2006/relationships/image" Target="../media/image711.png"/><Relationship Id="rId21" Type="http://schemas.openxmlformats.org/officeDocument/2006/relationships/image" Target="../media/image720.png"/><Relationship Id="rId34" Type="http://schemas.openxmlformats.org/officeDocument/2006/relationships/image" Target="../media/image726.png"/><Relationship Id="rId42" Type="http://schemas.openxmlformats.org/officeDocument/2006/relationships/image" Target="../media/image730.png"/><Relationship Id="rId7" Type="http://schemas.openxmlformats.org/officeDocument/2006/relationships/image" Target="../media/image713.png"/><Relationship Id="rId12" Type="http://schemas.openxmlformats.org/officeDocument/2006/relationships/customXml" Target="../ink/ink756.xml"/><Relationship Id="rId17" Type="http://schemas.openxmlformats.org/officeDocument/2006/relationships/image" Target="../media/image718.png"/><Relationship Id="rId25" Type="http://schemas.openxmlformats.org/officeDocument/2006/relationships/customXml" Target="../ink/ink763.xml"/><Relationship Id="rId33" Type="http://schemas.openxmlformats.org/officeDocument/2006/relationships/customXml" Target="../ink/ink767.xml"/><Relationship Id="rId38" Type="http://schemas.openxmlformats.org/officeDocument/2006/relationships/image" Target="../media/image728.png"/><Relationship Id="rId2" Type="http://schemas.openxmlformats.org/officeDocument/2006/relationships/customXml" Target="../ink/ink751.xml"/><Relationship Id="rId16" Type="http://schemas.openxmlformats.org/officeDocument/2006/relationships/customXml" Target="../ink/ink758.xml"/><Relationship Id="rId20" Type="http://schemas.openxmlformats.org/officeDocument/2006/relationships/customXml" Target="../ink/ink760.xml"/><Relationship Id="rId29" Type="http://schemas.openxmlformats.org/officeDocument/2006/relationships/customXml" Target="../ink/ink765.xml"/><Relationship Id="rId41" Type="http://schemas.openxmlformats.org/officeDocument/2006/relationships/customXml" Target="../ink/ink771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753.xml"/><Relationship Id="rId11" Type="http://schemas.openxmlformats.org/officeDocument/2006/relationships/image" Target="../media/image715.png"/><Relationship Id="rId24" Type="http://schemas.openxmlformats.org/officeDocument/2006/relationships/image" Target="../media/image721.png"/><Relationship Id="rId32" Type="http://schemas.openxmlformats.org/officeDocument/2006/relationships/image" Target="../media/image725.png"/><Relationship Id="rId37" Type="http://schemas.openxmlformats.org/officeDocument/2006/relationships/customXml" Target="../ink/ink769.xml"/><Relationship Id="rId40" Type="http://schemas.openxmlformats.org/officeDocument/2006/relationships/image" Target="../media/image729.png"/><Relationship Id="rId5" Type="http://schemas.openxmlformats.org/officeDocument/2006/relationships/image" Target="../media/image712.png"/><Relationship Id="rId15" Type="http://schemas.openxmlformats.org/officeDocument/2006/relationships/image" Target="../media/image717.png"/><Relationship Id="rId23" Type="http://schemas.openxmlformats.org/officeDocument/2006/relationships/customXml" Target="../ink/ink762.xml"/><Relationship Id="rId28" Type="http://schemas.openxmlformats.org/officeDocument/2006/relationships/image" Target="../media/image723.png"/><Relationship Id="rId36" Type="http://schemas.openxmlformats.org/officeDocument/2006/relationships/image" Target="../media/image727.png"/><Relationship Id="rId10" Type="http://schemas.openxmlformats.org/officeDocument/2006/relationships/customXml" Target="../ink/ink755.xml"/><Relationship Id="rId19" Type="http://schemas.openxmlformats.org/officeDocument/2006/relationships/image" Target="../media/image719.png"/><Relationship Id="rId31" Type="http://schemas.openxmlformats.org/officeDocument/2006/relationships/customXml" Target="../ink/ink766.xml"/><Relationship Id="rId4" Type="http://schemas.openxmlformats.org/officeDocument/2006/relationships/customXml" Target="../ink/ink752.xml"/><Relationship Id="rId9" Type="http://schemas.openxmlformats.org/officeDocument/2006/relationships/image" Target="../media/image714.png"/><Relationship Id="rId14" Type="http://schemas.openxmlformats.org/officeDocument/2006/relationships/customXml" Target="../ink/ink757.xml"/><Relationship Id="rId22" Type="http://schemas.openxmlformats.org/officeDocument/2006/relationships/customXml" Target="../ink/ink761.xml"/><Relationship Id="rId27" Type="http://schemas.openxmlformats.org/officeDocument/2006/relationships/customXml" Target="../ink/ink764.xml"/><Relationship Id="rId30" Type="http://schemas.openxmlformats.org/officeDocument/2006/relationships/image" Target="../media/image724.png"/><Relationship Id="rId35" Type="http://schemas.openxmlformats.org/officeDocument/2006/relationships/customXml" Target="../ink/ink768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5.png"/><Relationship Id="rId18" Type="http://schemas.openxmlformats.org/officeDocument/2006/relationships/customXml" Target="../ink/ink780.xml"/><Relationship Id="rId26" Type="http://schemas.openxmlformats.org/officeDocument/2006/relationships/customXml" Target="../ink/ink784.xml"/><Relationship Id="rId39" Type="http://schemas.openxmlformats.org/officeDocument/2006/relationships/image" Target="../media/image747.png"/><Relationship Id="rId21" Type="http://schemas.openxmlformats.org/officeDocument/2006/relationships/image" Target="../media/image739.png"/><Relationship Id="rId34" Type="http://schemas.openxmlformats.org/officeDocument/2006/relationships/customXml" Target="../ink/ink789.xml"/><Relationship Id="rId42" Type="http://schemas.openxmlformats.org/officeDocument/2006/relationships/customXml" Target="../ink/ink793.xml"/><Relationship Id="rId47" Type="http://schemas.openxmlformats.org/officeDocument/2006/relationships/image" Target="../media/image751.png"/><Relationship Id="rId50" Type="http://schemas.openxmlformats.org/officeDocument/2006/relationships/customXml" Target="../ink/ink797.xml"/><Relationship Id="rId55" Type="http://schemas.openxmlformats.org/officeDocument/2006/relationships/image" Target="../media/image755.png"/><Relationship Id="rId7" Type="http://schemas.openxmlformats.org/officeDocument/2006/relationships/image" Target="../media/image732.png"/><Relationship Id="rId12" Type="http://schemas.openxmlformats.org/officeDocument/2006/relationships/customXml" Target="../ink/ink777.xml"/><Relationship Id="rId17" Type="http://schemas.openxmlformats.org/officeDocument/2006/relationships/image" Target="../media/image737.png"/><Relationship Id="rId25" Type="http://schemas.openxmlformats.org/officeDocument/2006/relationships/image" Target="../media/image741.png"/><Relationship Id="rId33" Type="http://schemas.openxmlformats.org/officeDocument/2006/relationships/customXml" Target="../ink/ink788.xml"/><Relationship Id="rId38" Type="http://schemas.openxmlformats.org/officeDocument/2006/relationships/customXml" Target="../ink/ink791.xml"/><Relationship Id="rId46" Type="http://schemas.openxmlformats.org/officeDocument/2006/relationships/customXml" Target="../ink/ink795.xml"/><Relationship Id="rId2" Type="http://schemas.openxmlformats.org/officeDocument/2006/relationships/customXml" Target="../ink/ink772.xml"/><Relationship Id="rId16" Type="http://schemas.openxmlformats.org/officeDocument/2006/relationships/customXml" Target="../ink/ink779.xml"/><Relationship Id="rId20" Type="http://schemas.openxmlformats.org/officeDocument/2006/relationships/customXml" Target="../ink/ink781.xml"/><Relationship Id="rId29" Type="http://schemas.openxmlformats.org/officeDocument/2006/relationships/customXml" Target="../ink/ink786.xml"/><Relationship Id="rId41" Type="http://schemas.openxmlformats.org/officeDocument/2006/relationships/image" Target="../media/image748.png"/><Relationship Id="rId54" Type="http://schemas.openxmlformats.org/officeDocument/2006/relationships/customXml" Target="../ink/ink799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774.xml"/><Relationship Id="rId11" Type="http://schemas.openxmlformats.org/officeDocument/2006/relationships/image" Target="../media/image734.png"/><Relationship Id="rId24" Type="http://schemas.openxmlformats.org/officeDocument/2006/relationships/customXml" Target="../ink/ink783.xml"/><Relationship Id="rId32" Type="http://schemas.openxmlformats.org/officeDocument/2006/relationships/image" Target="../media/image744.png"/><Relationship Id="rId37" Type="http://schemas.openxmlformats.org/officeDocument/2006/relationships/image" Target="../media/image746.png"/><Relationship Id="rId40" Type="http://schemas.openxmlformats.org/officeDocument/2006/relationships/customXml" Target="../ink/ink792.xml"/><Relationship Id="rId45" Type="http://schemas.openxmlformats.org/officeDocument/2006/relationships/image" Target="../media/image750.png"/><Relationship Id="rId53" Type="http://schemas.openxmlformats.org/officeDocument/2006/relationships/image" Target="../media/image754.png"/><Relationship Id="rId5" Type="http://schemas.openxmlformats.org/officeDocument/2006/relationships/image" Target="../media/image590.png"/><Relationship Id="rId15" Type="http://schemas.openxmlformats.org/officeDocument/2006/relationships/image" Target="../media/image736.png"/><Relationship Id="rId23" Type="http://schemas.openxmlformats.org/officeDocument/2006/relationships/image" Target="../media/image740.png"/><Relationship Id="rId28" Type="http://schemas.openxmlformats.org/officeDocument/2006/relationships/customXml" Target="../ink/ink785.xml"/><Relationship Id="rId36" Type="http://schemas.openxmlformats.org/officeDocument/2006/relationships/customXml" Target="../ink/ink790.xml"/><Relationship Id="rId49" Type="http://schemas.openxmlformats.org/officeDocument/2006/relationships/image" Target="../media/image752.png"/><Relationship Id="rId10" Type="http://schemas.openxmlformats.org/officeDocument/2006/relationships/customXml" Target="../ink/ink776.xml"/><Relationship Id="rId19" Type="http://schemas.openxmlformats.org/officeDocument/2006/relationships/image" Target="../media/image738.png"/><Relationship Id="rId31" Type="http://schemas.openxmlformats.org/officeDocument/2006/relationships/customXml" Target="../ink/ink787.xml"/><Relationship Id="rId44" Type="http://schemas.openxmlformats.org/officeDocument/2006/relationships/customXml" Target="../ink/ink794.xml"/><Relationship Id="rId52" Type="http://schemas.openxmlformats.org/officeDocument/2006/relationships/customXml" Target="../ink/ink798.xml"/><Relationship Id="rId4" Type="http://schemas.openxmlformats.org/officeDocument/2006/relationships/customXml" Target="../ink/ink773.xml"/><Relationship Id="rId9" Type="http://schemas.openxmlformats.org/officeDocument/2006/relationships/image" Target="../media/image733.png"/><Relationship Id="rId14" Type="http://schemas.openxmlformats.org/officeDocument/2006/relationships/customXml" Target="../ink/ink778.xml"/><Relationship Id="rId22" Type="http://schemas.openxmlformats.org/officeDocument/2006/relationships/customXml" Target="../ink/ink782.xml"/><Relationship Id="rId27" Type="http://schemas.openxmlformats.org/officeDocument/2006/relationships/image" Target="../media/image742.png"/><Relationship Id="rId30" Type="http://schemas.openxmlformats.org/officeDocument/2006/relationships/image" Target="../media/image743.png"/><Relationship Id="rId35" Type="http://schemas.openxmlformats.org/officeDocument/2006/relationships/image" Target="../media/image745.png"/><Relationship Id="rId43" Type="http://schemas.openxmlformats.org/officeDocument/2006/relationships/image" Target="../media/image749.png"/><Relationship Id="rId48" Type="http://schemas.openxmlformats.org/officeDocument/2006/relationships/customXml" Target="../ink/ink796.xml"/><Relationship Id="rId8" Type="http://schemas.openxmlformats.org/officeDocument/2006/relationships/customXml" Target="../ink/ink775.xml"/><Relationship Id="rId51" Type="http://schemas.openxmlformats.org/officeDocument/2006/relationships/image" Target="../media/image753.png"/><Relationship Id="rId3" Type="http://schemas.openxmlformats.org/officeDocument/2006/relationships/image" Target="../media/image731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18" Type="http://schemas.openxmlformats.org/officeDocument/2006/relationships/customXml" Target="../ink/ink73.xml"/><Relationship Id="rId26" Type="http://schemas.openxmlformats.org/officeDocument/2006/relationships/customXml" Target="../ink/ink77.xml"/><Relationship Id="rId39" Type="http://schemas.openxmlformats.org/officeDocument/2006/relationships/customXml" Target="../ink/ink85.xml"/><Relationship Id="rId21" Type="http://schemas.openxmlformats.org/officeDocument/2006/relationships/image" Target="../media/image68.png"/><Relationship Id="rId34" Type="http://schemas.openxmlformats.org/officeDocument/2006/relationships/customXml" Target="../ink/ink82.xml"/><Relationship Id="rId42" Type="http://schemas.openxmlformats.org/officeDocument/2006/relationships/image" Target="../media/image77.png"/><Relationship Id="rId47" Type="http://schemas.openxmlformats.org/officeDocument/2006/relationships/customXml" Target="../ink/ink89.xml"/><Relationship Id="rId50" Type="http://schemas.openxmlformats.org/officeDocument/2006/relationships/image" Target="../media/image81.png"/><Relationship Id="rId55" Type="http://schemas.openxmlformats.org/officeDocument/2006/relationships/image" Target="../media/image83.png"/><Relationship Id="rId63" Type="http://schemas.openxmlformats.org/officeDocument/2006/relationships/image" Target="../media/image87.png"/><Relationship Id="rId7" Type="http://schemas.openxmlformats.org/officeDocument/2006/relationships/image" Target="../media/image63.png"/><Relationship Id="rId2" Type="http://schemas.openxmlformats.org/officeDocument/2006/relationships/customXml" Target="../ink/ink64.xml"/><Relationship Id="rId16" Type="http://schemas.openxmlformats.org/officeDocument/2006/relationships/customXml" Target="../ink/ink71.xml"/><Relationship Id="rId20" Type="http://schemas.openxmlformats.org/officeDocument/2006/relationships/customXml" Target="../ink/ink74.xml"/><Relationship Id="rId29" Type="http://schemas.openxmlformats.org/officeDocument/2006/relationships/image" Target="../media/image72.png"/><Relationship Id="rId41" Type="http://schemas.openxmlformats.org/officeDocument/2006/relationships/customXml" Target="../ink/ink86.xml"/><Relationship Id="rId54" Type="http://schemas.openxmlformats.org/officeDocument/2006/relationships/customXml" Target="../ink/ink93.xml"/><Relationship Id="rId62" Type="http://schemas.openxmlformats.org/officeDocument/2006/relationships/customXml" Target="../ink/ink9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6.xml"/><Relationship Id="rId11" Type="http://schemas.openxmlformats.org/officeDocument/2006/relationships/image" Target="../media/image65.png"/><Relationship Id="rId24" Type="http://schemas.openxmlformats.org/officeDocument/2006/relationships/customXml" Target="../ink/ink76.xml"/><Relationship Id="rId32" Type="http://schemas.openxmlformats.org/officeDocument/2006/relationships/customXml" Target="../ink/ink81.xml"/><Relationship Id="rId37" Type="http://schemas.openxmlformats.org/officeDocument/2006/relationships/customXml" Target="../ink/ink84.xml"/><Relationship Id="rId40" Type="http://schemas.openxmlformats.org/officeDocument/2006/relationships/image" Target="../media/image76.png"/><Relationship Id="rId45" Type="http://schemas.openxmlformats.org/officeDocument/2006/relationships/customXml" Target="../ink/ink88.xml"/><Relationship Id="rId53" Type="http://schemas.openxmlformats.org/officeDocument/2006/relationships/image" Target="../media/image82.png"/><Relationship Id="rId58" Type="http://schemas.openxmlformats.org/officeDocument/2006/relationships/customXml" Target="../ink/ink95.xml"/><Relationship Id="rId5" Type="http://schemas.openxmlformats.org/officeDocument/2006/relationships/image" Target="../media/image62.png"/><Relationship Id="rId15" Type="http://schemas.openxmlformats.org/officeDocument/2006/relationships/image" Target="../media/image23.png"/><Relationship Id="rId23" Type="http://schemas.openxmlformats.org/officeDocument/2006/relationships/image" Target="../media/image69.png"/><Relationship Id="rId28" Type="http://schemas.openxmlformats.org/officeDocument/2006/relationships/customXml" Target="../ink/ink78.xml"/><Relationship Id="rId36" Type="http://schemas.openxmlformats.org/officeDocument/2006/relationships/customXml" Target="../ink/ink83.xml"/><Relationship Id="rId49" Type="http://schemas.openxmlformats.org/officeDocument/2006/relationships/customXml" Target="../ink/ink90.xml"/><Relationship Id="rId57" Type="http://schemas.openxmlformats.org/officeDocument/2006/relationships/image" Target="../media/image84.png"/><Relationship Id="rId61" Type="http://schemas.openxmlformats.org/officeDocument/2006/relationships/image" Target="../media/image86.png"/><Relationship Id="rId10" Type="http://schemas.openxmlformats.org/officeDocument/2006/relationships/customXml" Target="../ink/ink68.xml"/><Relationship Id="rId19" Type="http://schemas.openxmlformats.org/officeDocument/2006/relationships/image" Target="../media/image67.png"/><Relationship Id="rId31" Type="http://schemas.openxmlformats.org/officeDocument/2006/relationships/customXml" Target="../ink/ink80.xml"/><Relationship Id="rId44" Type="http://schemas.openxmlformats.org/officeDocument/2006/relationships/image" Target="../media/image78.png"/><Relationship Id="rId52" Type="http://schemas.openxmlformats.org/officeDocument/2006/relationships/customXml" Target="../ink/ink92.xml"/><Relationship Id="rId60" Type="http://schemas.openxmlformats.org/officeDocument/2006/relationships/customXml" Target="../ink/ink96.xml"/><Relationship Id="rId65" Type="http://schemas.openxmlformats.org/officeDocument/2006/relationships/image" Target="../media/image88.png"/><Relationship Id="rId4" Type="http://schemas.openxmlformats.org/officeDocument/2006/relationships/customXml" Target="../ink/ink65.xml"/><Relationship Id="rId9" Type="http://schemas.openxmlformats.org/officeDocument/2006/relationships/image" Target="../media/image64.png"/><Relationship Id="rId14" Type="http://schemas.openxmlformats.org/officeDocument/2006/relationships/customXml" Target="../ink/ink70.xml"/><Relationship Id="rId22" Type="http://schemas.openxmlformats.org/officeDocument/2006/relationships/customXml" Target="../ink/ink75.xml"/><Relationship Id="rId27" Type="http://schemas.openxmlformats.org/officeDocument/2006/relationships/image" Target="../media/image71.png"/><Relationship Id="rId30" Type="http://schemas.openxmlformats.org/officeDocument/2006/relationships/customXml" Target="../ink/ink79.xml"/><Relationship Id="rId35" Type="http://schemas.openxmlformats.org/officeDocument/2006/relationships/image" Target="../media/image74.png"/><Relationship Id="rId43" Type="http://schemas.openxmlformats.org/officeDocument/2006/relationships/customXml" Target="../ink/ink87.xml"/><Relationship Id="rId48" Type="http://schemas.openxmlformats.org/officeDocument/2006/relationships/image" Target="../media/image80.png"/><Relationship Id="rId56" Type="http://schemas.openxmlformats.org/officeDocument/2006/relationships/customXml" Target="../ink/ink94.xml"/><Relationship Id="rId64" Type="http://schemas.openxmlformats.org/officeDocument/2006/relationships/customXml" Target="../ink/ink98.xml"/><Relationship Id="rId8" Type="http://schemas.openxmlformats.org/officeDocument/2006/relationships/customXml" Target="../ink/ink67.xml"/><Relationship Id="rId51" Type="http://schemas.openxmlformats.org/officeDocument/2006/relationships/customXml" Target="../ink/ink91.xml"/><Relationship Id="rId3" Type="http://schemas.openxmlformats.org/officeDocument/2006/relationships/image" Target="../media/image61.png"/><Relationship Id="rId12" Type="http://schemas.openxmlformats.org/officeDocument/2006/relationships/customXml" Target="../ink/ink69.xml"/><Relationship Id="rId17" Type="http://schemas.openxmlformats.org/officeDocument/2006/relationships/customXml" Target="../ink/ink72.xml"/><Relationship Id="rId25" Type="http://schemas.openxmlformats.org/officeDocument/2006/relationships/image" Target="../media/image70.png"/><Relationship Id="rId33" Type="http://schemas.openxmlformats.org/officeDocument/2006/relationships/image" Target="../media/image73.png"/><Relationship Id="rId38" Type="http://schemas.openxmlformats.org/officeDocument/2006/relationships/image" Target="../media/image75.png"/><Relationship Id="rId46" Type="http://schemas.openxmlformats.org/officeDocument/2006/relationships/image" Target="../media/image79.png"/><Relationship Id="rId59" Type="http://schemas.openxmlformats.org/officeDocument/2006/relationships/image" Target="../media/image8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03.xml"/><Relationship Id="rId13" Type="http://schemas.openxmlformats.org/officeDocument/2006/relationships/image" Target="../media/image761.png"/><Relationship Id="rId18" Type="http://schemas.openxmlformats.org/officeDocument/2006/relationships/customXml" Target="../ink/ink808.xml"/><Relationship Id="rId26" Type="http://schemas.openxmlformats.org/officeDocument/2006/relationships/customXml" Target="../ink/ink812.xml"/><Relationship Id="rId39" Type="http://schemas.openxmlformats.org/officeDocument/2006/relationships/image" Target="../media/image774.png"/><Relationship Id="rId3" Type="http://schemas.openxmlformats.org/officeDocument/2006/relationships/image" Target="../media/image756.png"/><Relationship Id="rId21" Type="http://schemas.openxmlformats.org/officeDocument/2006/relationships/image" Target="../media/image765.png"/><Relationship Id="rId34" Type="http://schemas.openxmlformats.org/officeDocument/2006/relationships/customXml" Target="../ink/ink816.xml"/><Relationship Id="rId7" Type="http://schemas.openxmlformats.org/officeDocument/2006/relationships/image" Target="../media/image758.png"/><Relationship Id="rId12" Type="http://schemas.openxmlformats.org/officeDocument/2006/relationships/customXml" Target="../ink/ink805.xml"/><Relationship Id="rId17" Type="http://schemas.openxmlformats.org/officeDocument/2006/relationships/image" Target="../media/image763.png"/><Relationship Id="rId25" Type="http://schemas.openxmlformats.org/officeDocument/2006/relationships/image" Target="../media/image767.png"/><Relationship Id="rId33" Type="http://schemas.openxmlformats.org/officeDocument/2006/relationships/image" Target="../media/image771.png"/><Relationship Id="rId38" Type="http://schemas.openxmlformats.org/officeDocument/2006/relationships/customXml" Target="../ink/ink818.xml"/><Relationship Id="rId2" Type="http://schemas.openxmlformats.org/officeDocument/2006/relationships/customXml" Target="../ink/ink800.xml"/><Relationship Id="rId16" Type="http://schemas.openxmlformats.org/officeDocument/2006/relationships/customXml" Target="../ink/ink807.xml"/><Relationship Id="rId20" Type="http://schemas.openxmlformats.org/officeDocument/2006/relationships/customXml" Target="../ink/ink809.xml"/><Relationship Id="rId29" Type="http://schemas.openxmlformats.org/officeDocument/2006/relationships/image" Target="../media/image769.png"/><Relationship Id="rId41" Type="http://schemas.openxmlformats.org/officeDocument/2006/relationships/image" Target="../media/image775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802.xml"/><Relationship Id="rId11" Type="http://schemas.openxmlformats.org/officeDocument/2006/relationships/image" Target="../media/image760.png"/><Relationship Id="rId24" Type="http://schemas.openxmlformats.org/officeDocument/2006/relationships/customXml" Target="../ink/ink811.xml"/><Relationship Id="rId32" Type="http://schemas.openxmlformats.org/officeDocument/2006/relationships/customXml" Target="../ink/ink815.xml"/><Relationship Id="rId37" Type="http://schemas.openxmlformats.org/officeDocument/2006/relationships/image" Target="../media/image773.png"/><Relationship Id="rId40" Type="http://schemas.openxmlformats.org/officeDocument/2006/relationships/customXml" Target="../ink/ink819.xml"/><Relationship Id="rId5" Type="http://schemas.openxmlformats.org/officeDocument/2006/relationships/image" Target="../media/image757.png"/><Relationship Id="rId15" Type="http://schemas.openxmlformats.org/officeDocument/2006/relationships/image" Target="../media/image762.png"/><Relationship Id="rId23" Type="http://schemas.openxmlformats.org/officeDocument/2006/relationships/image" Target="../media/image766.png"/><Relationship Id="rId28" Type="http://schemas.openxmlformats.org/officeDocument/2006/relationships/customXml" Target="../ink/ink813.xml"/><Relationship Id="rId36" Type="http://schemas.openxmlformats.org/officeDocument/2006/relationships/customXml" Target="../ink/ink817.xml"/><Relationship Id="rId10" Type="http://schemas.openxmlformats.org/officeDocument/2006/relationships/customXml" Target="../ink/ink804.xml"/><Relationship Id="rId19" Type="http://schemas.openxmlformats.org/officeDocument/2006/relationships/image" Target="../media/image764.png"/><Relationship Id="rId31" Type="http://schemas.openxmlformats.org/officeDocument/2006/relationships/image" Target="../media/image770.png"/><Relationship Id="rId4" Type="http://schemas.openxmlformats.org/officeDocument/2006/relationships/customXml" Target="../ink/ink801.xml"/><Relationship Id="rId9" Type="http://schemas.openxmlformats.org/officeDocument/2006/relationships/image" Target="../media/image759.png"/><Relationship Id="rId14" Type="http://schemas.openxmlformats.org/officeDocument/2006/relationships/customXml" Target="../ink/ink806.xml"/><Relationship Id="rId22" Type="http://schemas.openxmlformats.org/officeDocument/2006/relationships/customXml" Target="../ink/ink810.xml"/><Relationship Id="rId27" Type="http://schemas.openxmlformats.org/officeDocument/2006/relationships/image" Target="../media/image768.png"/><Relationship Id="rId30" Type="http://schemas.openxmlformats.org/officeDocument/2006/relationships/customXml" Target="../ink/ink814.xml"/><Relationship Id="rId35" Type="http://schemas.openxmlformats.org/officeDocument/2006/relationships/image" Target="../media/image77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23.xml"/><Relationship Id="rId13" Type="http://schemas.openxmlformats.org/officeDocument/2006/relationships/image" Target="../media/image780.png"/><Relationship Id="rId18" Type="http://schemas.openxmlformats.org/officeDocument/2006/relationships/customXml" Target="../ink/ink828.xml"/><Relationship Id="rId26" Type="http://schemas.openxmlformats.org/officeDocument/2006/relationships/customXml" Target="../ink/ink832.xml"/><Relationship Id="rId39" Type="http://schemas.openxmlformats.org/officeDocument/2006/relationships/image" Target="../media/image792.png"/><Relationship Id="rId3" Type="http://schemas.openxmlformats.org/officeDocument/2006/relationships/image" Target="../media/image776.png"/><Relationship Id="rId21" Type="http://schemas.openxmlformats.org/officeDocument/2006/relationships/image" Target="../media/image574.png"/><Relationship Id="rId34" Type="http://schemas.openxmlformats.org/officeDocument/2006/relationships/customXml" Target="../ink/ink836.xml"/><Relationship Id="rId42" Type="http://schemas.openxmlformats.org/officeDocument/2006/relationships/customXml" Target="../ink/ink840.xml"/><Relationship Id="rId7" Type="http://schemas.openxmlformats.org/officeDocument/2006/relationships/image" Target="../media/image778.png"/><Relationship Id="rId12" Type="http://schemas.openxmlformats.org/officeDocument/2006/relationships/customXml" Target="../ink/ink825.xml"/><Relationship Id="rId17" Type="http://schemas.openxmlformats.org/officeDocument/2006/relationships/image" Target="../media/image782.png"/><Relationship Id="rId25" Type="http://schemas.openxmlformats.org/officeDocument/2006/relationships/image" Target="../media/image785.png"/><Relationship Id="rId33" Type="http://schemas.openxmlformats.org/officeDocument/2006/relationships/image" Target="../media/image789.png"/><Relationship Id="rId38" Type="http://schemas.openxmlformats.org/officeDocument/2006/relationships/customXml" Target="../ink/ink838.xml"/><Relationship Id="rId2" Type="http://schemas.openxmlformats.org/officeDocument/2006/relationships/customXml" Target="../ink/ink820.xml"/><Relationship Id="rId16" Type="http://schemas.openxmlformats.org/officeDocument/2006/relationships/customXml" Target="../ink/ink827.xml"/><Relationship Id="rId20" Type="http://schemas.openxmlformats.org/officeDocument/2006/relationships/customXml" Target="../ink/ink829.xml"/><Relationship Id="rId29" Type="http://schemas.openxmlformats.org/officeDocument/2006/relationships/image" Target="../media/image787.png"/><Relationship Id="rId41" Type="http://schemas.openxmlformats.org/officeDocument/2006/relationships/image" Target="../media/image793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822.xml"/><Relationship Id="rId11" Type="http://schemas.openxmlformats.org/officeDocument/2006/relationships/image" Target="../media/image779.png"/><Relationship Id="rId24" Type="http://schemas.openxmlformats.org/officeDocument/2006/relationships/customXml" Target="../ink/ink831.xml"/><Relationship Id="rId32" Type="http://schemas.openxmlformats.org/officeDocument/2006/relationships/customXml" Target="../ink/ink835.xml"/><Relationship Id="rId37" Type="http://schemas.openxmlformats.org/officeDocument/2006/relationships/image" Target="../media/image791.png"/><Relationship Id="rId40" Type="http://schemas.openxmlformats.org/officeDocument/2006/relationships/customXml" Target="../ink/ink839.xml"/><Relationship Id="rId5" Type="http://schemas.openxmlformats.org/officeDocument/2006/relationships/image" Target="../media/image777.png"/><Relationship Id="rId15" Type="http://schemas.openxmlformats.org/officeDocument/2006/relationships/image" Target="../media/image781.png"/><Relationship Id="rId23" Type="http://schemas.openxmlformats.org/officeDocument/2006/relationships/image" Target="../media/image784.png"/><Relationship Id="rId28" Type="http://schemas.openxmlformats.org/officeDocument/2006/relationships/customXml" Target="../ink/ink833.xml"/><Relationship Id="rId36" Type="http://schemas.openxmlformats.org/officeDocument/2006/relationships/customXml" Target="../ink/ink837.xml"/><Relationship Id="rId10" Type="http://schemas.openxmlformats.org/officeDocument/2006/relationships/customXml" Target="../ink/ink824.xml"/><Relationship Id="rId19" Type="http://schemas.openxmlformats.org/officeDocument/2006/relationships/image" Target="../media/image783.png"/><Relationship Id="rId31" Type="http://schemas.openxmlformats.org/officeDocument/2006/relationships/image" Target="../media/image788.png"/><Relationship Id="rId4" Type="http://schemas.openxmlformats.org/officeDocument/2006/relationships/customXml" Target="../ink/ink821.xml"/><Relationship Id="rId9" Type="http://schemas.openxmlformats.org/officeDocument/2006/relationships/image" Target="../media/image590.png"/><Relationship Id="rId14" Type="http://schemas.openxmlformats.org/officeDocument/2006/relationships/customXml" Target="../ink/ink826.xml"/><Relationship Id="rId22" Type="http://schemas.openxmlformats.org/officeDocument/2006/relationships/customXml" Target="../ink/ink830.xml"/><Relationship Id="rId27" Type="http://schemas.openxmlformats.org/officeDocument/2006/relationships/image" Target="../media/image786.png"/><Relationship Id="rId30" Type="http://schemas.openxmlformats.org/officeDocument/2006/relationships/customXml" Target="../ink/ink834.xml"/><Relationship Id="rId35" Type="http://schemas.openxmlformats.org/officeDocument/2006/relationships/image" Target="../media/image790.png"/><Relationship Id="rId43" Type="http://schemas.openxmlformats.org/officeDocument/2006/relationships/image" Target="../media/image794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46.xml"/><Relationship Id="rId18" Type="http://schemas.openxmlformats.org/officeDocument/2006/relationships/image" Target="../media/image803.png"/><Relationship Id="rId26" Type="http://schemas.openxmlformats.org/officeDocument/2006/relationships/image" Target="../media/image807.png"/><Relationship Id="rId39" Type="http://schemas.openxmlformats.org/officeDocument/2006/relationships/customXml" Target="../ink/ink859.xml"/><Relationship Id="rId3" Type="http://schemas.openxmlformats.org/officeDocument/2006/relationships/customXml" Target="../ink/ink841.xml"/><Relationship Id="rId21" Type="http://schemas.openxmlformats.org/officeDocument/2006/relationships/customXml" Target="../ink/ink850.xml"/><Relationship Id="rId34" Type="http://schemas.openxmlformats.org/officeDocument/2006/relationships/image" Target="../media/image811.png"/><Relationship Id="rId42" Type="http://schemas.openxmlformats.org/officeDocument/2006/relationships/image" Target="../media/image815.png"/><Relationship Id="rId47" Type="http://schemas.openxmlformats.org/officeDocument/2006/relationships/customXml" Target="../ink/ink863.xml"/><Relationship Id="rId50" Type="http://schemas.openxmlformats.org/officeDocument/2006/relationships/image" Target="../media/image819.png"/><Relationship Id="rId7" Type="http://schemas.openxmlformats.org/officeDocument/2006/relationships/customXml" Target="../ink/ink843.xml"/><Relationship Id="rId12" Type="http://schemas.openxmlformats.org/officeDocument/2006/relationships/image" Target="../media/image800.png"/><Relationship Id="rId17" Type="http://schemas.openxmlformats.org/officeDocument/2006/relationships/customXml" Target="../ink/ink848.xml"/><Relationship Id="rId25" Type="http://schemas.openxmlformats.org/officeDocument/2006/relationships/customXml" Target="../ink/ink852.xml"/><Relationship Id="rId33" Type="http://schemas.openxmlformats.org/officeDocument/2006/relationships/customXml" Target="../ink/ink856.xml"/><Relationship Id="rId38" Type="http://schemas.openxmlformats.org/officeDocument/2006/relationships/image" Target="../media/image813.png"/><Relationship Id="rId46" Type="http://schemas.openxmlformats.org/officeDocument/2006/relationships/image" Target="../media/image817.png"/><Relationship Id="rId2" Type="http://schemas.openxmlformats.org/officeDocument/2006/relationships/image" Target="../media/image795.png"/><Relationship Id="rId16" Type="http://schemas.openxmlformats.org/officeDocument/2006/relationships/image" Target="../media/image802.png"/><Relationship Id="rId20" Type="http://schemas.openxmlformats.org/officeDocument/2006/relationships/image" Target="../media/image804.png"/><Relationship Id="rId29" Type="http://schemas.openxmlformats.org/officeDocument/2006/relationships/customXml" Target="../ink/ink854.xml"/><Relationship Id="rId41" Type="http://schemas.openxmlformats.org/officeDocument/2006/relationships/customXml" Target="../ink/ink86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97.png"/><Relationship Id="rId11" Type="http://schemas.openxmlformats.org/officeDocument/2006/relationships/customXml" Target="../ink/ink845.xml"/><Relationship Id="rId24" Type="http://schemas.openxmlformats.org/officeDocument/2006/relationships/image" Target="../media/image806.png"/><Relationship Id="rId32" Type="http://schemas.openxmlformats.org/officeDocument/2006/relationships/image" Target="../media/image810.png"/><Relationship Id="rId37" Type="http://schemas.openxmlformats.org/officeDocument/2006/relationships/customXml" Target="../ink/ink858.xml"/><Relationship Id="rId40" Type="http://schemas.openxmlformats.org/officeDocument/2006/relationships/image" Target="../media/image814.png"/><Relationship Id="rId45" Type="http://schemas.openxmlformats.org/officeDocument/2006/relationships/customXml" Target="../ink/ink862.xml"/><Relationship Id="rId5" Type="http://schemas.openxmlformats.org/officeDocument/2006/relationships/customXml" Target="../ink/ink842.xml"/><Relationship Id="rId15" Type="http://schemas.openxmlformats.org/officeDocument/2006/relationships/customXml" Target="../ink/ink847.xml"/><Relationship Id="rId23" Type="http://schemas.openxmlformats.org/officeDocument/2006/relationships/customXml" Target="../ink/ink851.xml"/><Relationship Id="rId28" Type="http://schemas.openxmlformats.org/officeDocument/2006/relationships/image" Target="../media/image808.png"/><Relationship Id="rId36" Type="http://schemas.openxmlformats.org/officeDocument/2006/relationships/image" Target="../media/image812.png"/><Relationship Id="rId49" Type="http://schemas.openxmlformats.org/officeDocument/2006/relationships/customXml" Target="../ink/ink864.xml"/><Relationship Id="rId10" Type="http://schemas.openxmlformats.org/officeDocument/2006/relationships/image" Target="../media/image799.png"/><Relationship Id="rId19" Type="http://schemas.openxmlformats.org/officeDocument/2006/relationships/customXml" Target="../ink/ink849.xml"/><Relationship Id="rId31" Type="http://schemas.openxmlformats.org/officeDocument/2006/relationships/customXml" Target="../ink/ink855.xml"/><Relationship Id="rId44" Type="http://schemas.openxmlformats.org/officeDocument/2006/relationships/image" Target="../media/image816.png"/><Relationship Id="rId52" Type="http://schemas.openxmlformats.org/officeDocument/2006/relationships/image" Target="../media/image820.png"/><Relationship Id="rId4" Type="http://schemas.openxmlformats.org/officeDocument/2006/relationships/image" Target="../media/image796.png"/><Relationship Id="rId9" Type="http://schemas.openxmlformats.org/officeDocument/2006/relationships/customXml" Target="../ink/ink844.xml"/><Relationship Id="rId14" Type="http://schemas.openxmlformats.org/officeDocument/2006/relationships/image" Target="../media/image801.png"/><Relationship Id="rId22" Type="http://schemas.openxmlformats.org/officeDocument/2006/relationships/image" Target="../media/image805.png"/><Relationship Id="rId27" Type="http://schemas.openxmlformats.org/officeDocument/2006/relationships/customXml" Target="../ink/ink853.xml"/><Relationship Id="rId30" Type="http://schemas.openxmlformats.org/officeDocument/2006/relationships/image" Target="../media/image809.png"/><Relationship Id="rId35" Type="http://schemas.openxmlformats.org/officeDocument/2006/relationships/customXml" Target="../ink/ink857.xml"/><Relationship Id="rId43" Type="http://schemas.openxmlformats.org/officeDocument/2006/relationships/customXml" Target="../ink/ink861.xml"/><Relationship Id="rId48" Type="http://schemas.openxmlformats.org/officeDocument/2006/relationships/image" Target="../media/image818.png"/><Relationship Id="rId8" Type="http://schemas.openxmlformats.org/officeDocument/2006/relationships/image" Target="../media/image798.png"/><Relationship Id="rId51" Type="http://schemas.openxmlformats.org/officeDocument/2006/relationships/customXml" Target="../ink/ink865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5.png"/><Relationship Id="rId18" Type="http://schemas.openxmlformats.org/officeDocument/2006/relationships/customXml" Target="../ink/ink874.xml"/><Relationship Id="rId26" Type="http://schemas.openxmlformats.org/officeDocument/2006/relationships/customXml" Target="../ink/ink878.xml"/><Relationship Id="rId39" Type="http://schemas.openxmlformats.org/officeDocument/2006/relationships/customXml" Target="../ink/ink885.xml"/><Relationship Id="rId21" Type="http://schemas.openxmlformats.org/officeDocument/2006/relationships/image" Target="../media/image829.png"/><Relationship Id="rId34" Type="http://schemas.openxmlformats.org/officeDocument/2006/relationships/customXml" Target="../ink/ink882.xml"/><Relationship Id="rId42" Type="http://schemas.openxmlformats.org/officeDocument/2006/relationships/image" Target="../media/image839.png"/><Relationship Id="rId47" Type="http://schemas.openxmlformats.org/officeDocument/2006/relationships/customXml" Target="../ink/ink889.xml"/><Relationship Id="rId50" Type="http://schemas.openxmlformats.org/officeDocument/2006/relationships/image" Target="../media/image843.png"/><Relationship Id="rId55" Type="http://schemas.openxmlformats.org/officeDocument/2006/relationships/customXml" Target="../ink/ink893.xml"/><Relationship Id="rId63" Type="http://schemas.openxmlformats.org/officeDocument/2006/relationships/customXml" Target="../ink/ink897.xml"/><Relationship Id="rId68" Type="http://schemas.openxmlformats.org/officeDocument/2006/relationships/image" Target="../media/image852.png"/><Relationship Id="rId7" Type="http://schemas.openxmlformats.org/officeDocument/2006/relationships/image" Target="../media/image574.png"/><Relationship Id="rId2" Type="http://schemas.openxmlformats.org/officeDocument/2006/relationships/customXml" Target="../ink/ink866.xml"/><Relationship Id="rId16" Type="http://schemas.openxmlformats.org/officeDocument/2006/relationships/customXml" Target="../ink/ink873.xml"/><Relationship Id="rId29" Type="http://schemas.openxmlformats.org/officeDocument/2006/relationships/image" Target="../media/image833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868.xml"/><Relationship Id="rId11" Type="http://schemas.openxmlformats.org/officeDocument/2006/relationships/image" Target="../media/image824.png"/><Relationship Id="rId24" Type="http://schemas.openxmlformats.org/officeDocument/2006/relationships/customXml" Target="../ink/ink877.xml"/><Relationship Id="rId32" Type="http://schemas.openxmlformats.org/officeDocument/2006/relationships/customXml" Target="../ink/ink881.xml"/><Relationship Id="rId37" Type="http://schemas.openxmlformats.org/officeDocument/2006/relationships/image" Target="../media/image837.png"/><Relationship Id="rId40" Type="http://schemas.openxmlformats.org/officeDocument/2006/relationships/image" Target="../media/image838.png"/><Relationship Id="rId45" Type="http://schemas.openxmlformats.org/officeDocument/2006/relationships/customXml" Target="../ink/ink888.xml"/><Relationship Id="rId53" Type="http://schemas.openxmlformats.org/officeDocument/2006/relationships/customXml" Target="../ink/ink892.xml"/><Relationship Id="rId58" Type="http://schemas.openxmlformats.org/officeDocument/2006/relationships/image" Target="../media/image847.png"/><Relationship Id="rId66" Type="http://schemas.openxmlformats.org/officeDocument/2006/relationships/image" Target="../media/image851.png"/><Relationship Id="rId5" Type="http://schemas.openxmlformats.org/officeDocument/2006/relationships/image" Target="../media/image822.png"/><Relationship Id="rId15" Type="http://schemas.openxmlformats.org/officeDocument/2006/relationships/image" Target="../media/image826.png"/><Relationship Id="rId23" Type="http://schemas.openxmlformats.org/officeDocument/2006/relationships/image" Target="../media/image830.png"/><Relationship Id="rId28" Type="http://schemas.openxmlformats.org/officeDocument/2006/relationships/customXml" Target="../ink/ink879.xml"/><Relationship Id="rId36" Type="http://schemas.openxmlformats.org/officeDocument/2006/relationships/customXml" Target="../ink/ink883.xml"/><Relationship Id="rId49" Type="http://schemas.openxmlformats.org/officeDocument/2006/relationships/customXml" Target="../ink/ink890.xml"/><Relationship Id="rId57" Type="http://schemas.openxmlformats.org/officeDocument/2006/relationships/customXml" Target="../ink/ink894.xml"/><Relationship Id="rId61" Type="http://schemas.openxmlformats.org/officeDocument/2006/relationships/customXml" Target="../ink/ink896.xml"/><Relationship Id="rId10" Type="http://schemas.openxmlformats.org/officeDocument/2006/relationships/customXml" Target="../ink/ink870.xml"/><Relationship Id="rId19" Type="http://schemas.openxmlformats.org/officeDocument/2006/relationships/image" Target="../media/image828.png"/><Relationship Id="rId31" Type="http://schemas.openxmlformats.org/officeDocument/2006/relationships/image" Target="../media/image834.png"/><Relationship Id="rId44" Type="http://schemas.openxmlformats.org/officeDocument/2006/relationships/image" Target="../media/image840.png"/><Relationship Id="rId52" Type="http://schemas.openxmlformats.org/officeDocument/2006/relationships/image" Target="../media/image844.png"/><Relationship Id="rId60" Type="http://schemas.openxmlformats.org/officeDocument/2006/relationships/image" Target="../media/image848.png"/><Relationship Id="rId65" Type="http://schemas.openxmlformats.org/officeDocument/2006/relationships/customXml" Target="../ink/ink898.xml"/><Relationship Id="rId4" Type="http://schemas.openxmlformats.org/officeDocument/2006/relationships/customXml" Target="../ink/ink867.xml"/><Relationship Id="rId9" Type="http://schemas.openxmlformats.org/officeDocument/2006/relationships/image" Target="../media/image823.png"/><Relationship Id="rId14" Type="http://schemas.openxmlformats.org/officeDocument/2006/relationships/customXml" Target="../ink/ink872.xml"/><Relationship Id="rId22" Type="http://schemas.openxmlformats.org/officeDocument/2006/relationships/customXml" Target="../ink/ink876.xml"/><Relationship Id="rId27" Type="http://schemas.openxmlformats.org/officeDocument/2006/relationships/image" Target="../media/image832.png"/><Relationship Id="rId30" Type="http://schemas.openxmlformats.org/officeDocument/2006/relationships/customXml" Target="../ink/ink880.xml"/><Relationship Id="rId35" Type="http://schemas.openxmlformats.org/officeDocument/2006/relationships/image" Target="../media/image836.png"/><Relationship Id="rId43" Type="http://schemas.openxmlformats.org/officeDocument/2006/relationships/customXml" Target="../ink/ink887.xml"/><Relationship Id="rId48" Type="http://schemas.openxmlformats.org/officeDocument/2006/relationships/image" Target="../media/image842.png"/><Relationship Id="rId56" Type="http://schemas.openxmlformats.org/officeDocument/2006/relationships/image" Target="../media/image846.png"/><Relationship Id="rId64" Type="http://schemas.openxmlformats.org/officeDocument/2006/relationships/image" Target="../media/image850.png"/><Relationship Id="rId8" Type="http://schemas.openxmlformats.org/officeDocument/2006/relationships/customXml" Target="../ink/ink869.xml"/><Relationship Id="rId51" Type="http://schemas.openxmlformats.org/officeDocument/2006/relationships/customXml" Target="../ink/ink891.xml"/><Relationship Id="rId3" Type="http://schemas.openxmlformats.org/officeDocument/2006/relationships/image" Target="../media/image821.png"/><Relationship Id="rId12" Type="http://schemas.openxmlformats.org/officeDocument/2006/relationships/customXml" Target="../ink/ink871.xml"/><Relationship Id="rId17" Type="http://schemas.openxmlformats.org/officeDocument/2006/relationships/image" Target="../media/image827.png"/><Relationship Id="rId25" Type="http://schemas.openxmlformats.org/officeDocument/2006/relationships/image" Target="../media/image831.png"/><Relationship Id="rId33" Type="http://schemas.openxmlformats.org/officeDocument/2006/relationships/image" Target="../media/image835.png"/><Relationship Id="rId38" Type="http://schemas.openxmlformats.org/officeDocument/2006/relationships/customXml" Target="../ink/ink884.xml"/><Relationship Id="rId46" Type="http://schemas.openxmlformats.org/officeDocument/2006/relationships/image" Target="../media/image841.png"/><Relationship Id="rId59" Type="http://schemas.openxmlformats.org/officeDocument/2006/relationships/customXml" Target="../ink/ink895.xml"/><Relationship Id="rId67" Type="http://schemas.openxmlformats.org/officeDocument/2006/relationships/customXml" Target="../ink/ink899.xml"/><Relationship Id="rId20" Type="http://schemas.openxmlformats.org/officeDocument/2006/relationships/customXml" Target="../ink/ink875.xml"/><Relationship Id="rId41" Type="http://schemas.openxmlformats.org/officeDocument/2006/relationships/customXml" Target="../ink/ink886.xml"/><Relationship Id="rId54" Type="http://schemas.openxmlformats.org/officeDocument/2006/relationships/image" Target="../media/image845.png"/><Relationship Id="rId62" Type="http://schemas.openxmlformats.org/officeDocument/2006/relationships/image" Target="../media/image849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8.png"/><Relationship Id="rId18" Type="http://schemas.openxmlformats.org/officeDocument/2006/relationships/customXml" Target="../ink/ink908.xml"/><Relationship Id="rId26" Type="http://schemas.openxmlformats.org/officeDocument/2006/relationships/customXml" Target="../ink/ink912.xml"/><Relationship Id="rId39" Type="http://schemas.openxmlformats.org/officeDocument/2006/relationships/image" Target="../media/image871.png"/><Relationship Id="rId3" Type="http://schemas.openxmlformats.org/officeDocument/2006/relationships/image" Target="../media/image853.png"/><Relationship Id="rId21" Type="http://schemas.openxmlformats.org/officeDocument/2006/relationships/image" Target="../media/image862.png"/><Relationship Id="rId34" Type="http://schemas.openxmlformats.org/officeDocument/2006/relationships/customXml" Target="../ink/ink916.xml"/><Relationship Id="rId42" Type="http://schemas.openxmlformats.org/officeDocument/2006/relationships/customXml" Target="../ink/ink920.xml"/><Relationship Id="rId47" Type="http://schemas.openxmlformats.org/officeDocument/2006/relationships/image" Target="../media/image875.png"/><Relationship Id="rId7" Type="http://schemas.openxmlformats.org/officeDocument/2006/relationships/image" Target="../media/image855.png"/><Relationship Id="rId12" Type="http://schemas.openxmlformats.org/officeDocument/2006/relationships/customXml" Target="../ink/ink905.xml"/><Relationship Id="rId17" Type="http://schemas.openxmlformats.org/officeDocument/2006/relationships/image" Target="../media/image860.png"/><Relationship Id="rId25" Type="http://schemas.openxmlformats.org/officeDocument/2006/relationships/image" Target="../media/image864.png"/><Relationship Id="rId33" Type="http://schemas.openxmlformats.org/officeDocument/2006/relationships/image" Target="../media/image868.png"/><Relationship Id="rId38" Type="http://schemas.openxmlformats.org/officeDocument/2006/relationships/customXml" Target="../ink/ink918.xml"/><Relationship Id="rId46" Type="http://schemas.openxmlformats.org/officeDocument/2006/relationships/customXml" Target="../ink/ink922.xml"/><Relationship Id="rId2" Type="http://schemas.openxmlformats.org/officeDocument/2006/relationships/customXml" Target="../ink/ink900.xml"/><Relationship Id="rId16" Type="http://schemas.openxmlformats.org/officeDocument/2006/relationships/customXml" Target="../ink/ink907.xml"/><Relationship Id="rId20" Type="http://schemas.openxmlformats.org/officeDocument/2006/relationships/customXml" Target="../ink/ink909.xml"/><Relationship Id="rId29" Type="http://schemas.openxmlformats.org/officeDocument/2006/relationships/image" Target="../media/image866.png"/><Relationship Id="rId41" Type="http://schemas.openxmlformats.org/officeDocument/2006/relationships/image" Target="../media/image872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902.xml"/><Relationship Id="rId11" Type="http://schemas.openxmlformats.org/officeDocument/2006/relationships/image" Target="../media/image857.png"/><Relationship Id="rId24" Type="http://schemas.openxmlformats.org/officeDocument/2006/relationships/customXml" Target="../ink/ink911.xml"/><Relationship Id="rId32" Type="http://schemas.openxmlformats.org/officeDocument/2006/relationships/customXml" Target="../ink/ink915.xml"/><Relationship Id="rId37" Type="http://schemas.openxmlformats.org/officeDocument/2006/relationships/image" Target="../media/image870.png"/><Relationship Id="rId40" Type="http://schemas.openxmlformats.org/officeDocument/2006/relationships/customXml" Target="../ink/ink919.xml"/><Relationship Id="rId45" Type="http://schemas.openxmlformats.org/officeDocument/2006/relationships/image" Target="../media/image874.png"/><Relationship Id="rId5" Type="http://schemas.openxmlformats.org/officeDocument/2006/relationships/image" Target="../media/image854.png"/><Relationship Id="rId15" Type="http://schemas.openxmlformats.org/officeDocument/2006/relationships/image" Target="../media/image859.png"/><Relationship Id="rId23" Type="http://schemas.openxmlformats.org/officeDocument/2006/relationships/image" Target="../media/image863.png"/><Relationship Id="rId28" Type="http://schemas.openxmlformats.org/officeDocument/2006/relationships/customXml" Target="../ink/ink913.xml"/><Relationship Id="rId36" Type="http://schemas.openxmlformats.org/officeDocument/2006/relationships/customXml" Target="../ink/ink917.xml"/><Relationship Id="rId49" Type="http://schemas.openxmlformats.org/officeDocument/2006/relationships/image" Target="../media/image876.png"/><Relationship Id="rId10" Type="http://schemas.openxmlformats.org/officeDocument/2006/relationships/customXml" Target="../ink/ink904.xml"/><Relationship Id="rId19" Type="http://schemas.openxmlformats.org/officeDocument/2006/relationships/image" Target="../media/image861.png"/><Relationship Id="rId31" Type="http://schemas.openxmlformats.org/officeDocument/2006/relationships/image" Target="../media/image867.png"/><Relationship Id="rId44" Type="http://schemas.openxmlformats.org/officeDocument/2006/relationships/customXml" Target="../ink/ink921.xml"/><Relationship Id="rId4" Type="http://schemas.openxmlformats.org/officeDocument/2006/relationships/customXml" Target="../ink/ink901.xml"/><Relationship Id="rId9" Type="http://schemas.openxmlformats.org/officeDocument/2006/relationships/image" Target="../media/image856.png"/><Relationship Id="rId14" Type="http://schemas.openxmlformats.org/officeDocument/2006/relationships/customXml" Target="../ink/ink906.xml"/><Relationship Id="rId22" Type="http://schemas.openxmlformats.org/officeDocument/2006/relationships/customXml" Target="../ink/ink910.xml"/><Relationship Id="rId27" Type="http://schemas.openxmlformats.org/officeDocument/2006/relationships/image" Target="../media/image865.png"/><Relationship Id="rId30" Type="http://schemas.openxmlformats.org/officeDocument/2006/relationships/customXml" Target="../ink/ink914.xml"/><Relationship Id="rId35" Type="http://schemas.openxmlformats.org/officeDocument/2006/relationships/image" Target="../media/image869.png"/><Relationship Id="rId43" Type="http://schemas.openxmlformats.org/officeDocument/2006/relationships/image" Target="../media/image873.png"/><Relationship Id="rId48" Type="http://schemas.openxmlformats.org/officeDocument/2006/relationships/customXml" Target="../ink/ink923.xml"/><Relationship Id="rId8" Type="http://schemas.openxmlformats.org/officeDocument/2006/relationships/customXml" Target="../ink/ink90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27.xml"/><Relationship Id="rId13" Type="http://schemas.openxmlformats.org/officeDocument/2006/relationships/image" Target="../media/image882.png"/><Relationship Id="rId18" Type="http://schemas.openxmlformats.org/officeDocument/2006/relationships/customXml" Target="../ink/ink932.xml"/><Relationship Id="rId26" Type="http://schemas.openxmlformats.org/officeDocument/2006/relationships/customXml" Target="../ink/ink936.xml"/><Relationship Id="rId3" Type="http://schemas.openxmlformats.org/officeDocument/2006/relationships/image" Target="../media/image877.png"/><Relationship Id="rId21" Type="http://schemas.openxmlformats.org/officeDocument/2006/relationships/image" Target="../media/image886.png"/><Relationship Id="rId34" Type="http://schemas.openxmlformats.org/officeDocument/2006/relationships/customXml" Target="../ink/ink940.xml"/><Relationship Id="rId7" Type="http://schemas.openxmlformats.org/officeDocument/2006/relationships/image" Target="../media/image879.png"/><Relationship Id="rId12" Type="http://schemas.openxmlformats.org/officeDocument/2006/relationships/customXml" Target="../ink/ink929.xml"/><Relationship Id="rId17" Type="http://schemas.openxmlformats.org/officeDocument/2006/relationships/image" Target="../media/image884.png"/><Relationship Id="rId25" Type="http://schemas.openxmlformats.org/officeDocument/2006/relationships/image" Target="../media/image888.png"/><Relationship Id="rId33" Type="http://schemas.openxmlformats.org/officeDocument/2006/relationships/image" Target="../media/image892.png"/><Relationship Id="rId2" Type="http://schemas.openxmlformats.org/officeDocument/2006/relationships/customXml" Target="../ink/ink924.xml"/><Relationship Id="rId16" Type="http://schemas.openxmlformats.org/officeDocument/2006/relationships/customXml" Target="../ink/ink931.xml"/><Relationship Id="rId20" Type="http://schemas.openxmlformats.org/officeDocument/2006/relationships/customXml" Target="../ink/ink933.xml"/><Relationship Id="rId29" Type="http://schemas.openxmlformats.org/officeDocument/2006/relationships/image" Target="../media/image890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926.xml"/><Relationship Id="rId11" Type="http://schemas.openxmlformats.org/officeDocument/2006/relationships/image" Target="../media/image881.png"/><Relationship Id="rId24" Type="http://schemas.openxmlformats.org/officeDocument/2006/relationships/customXml" Target="../ink/ink935.xml"/><Relationship Id="rId32" Type="http://schemas.openxmlformats.org/officeDocument/2006/relationships/customXml" Target="../ink/ink939.xml"/><Relationship Id="rId37" Type="http://schemas.openxmlformats.org/officeDocument/2006/relationships/image" Target="../media/image894.png"/><Relationship Id="rId5" Type="http://schemas.openxmlformats.org/officeDocument/2006/relationships/image" Target="../media/image878.png"/><Relationship Id="rId15" Type="http://schemas.openxmlformats.org/officeDocument/2006/relationships/image" Target="../media/image883.png"/><Relationship Id="rId23" Type="http://schemas.openxmlformats.org/officeDocument/2006/relationships/image" Target="../media/image887.png"/><Relationship Id="rId28" Type="http://schemas.openxmlformats.org/officeDocument/2006/relationships/customXml" Target="../ink/ink937.xml"/><Relationship Id="rId36" Type="http://schemas.openxmlformats.org/officeDocument/2006/relationships/customXml" Target="../ink/ink941.xml"/><Relationship Id="rId10" Type="http://schemas.openxmlformats.org/officeDocument/2006/relationships/customXml" Target="../ink/ink928.xml"/><Relationship Id="rId19" Type="http://schemas.openxmlformats.org/officeDocument/2006/relationships/image" Target="../media/image885.png"/><Relationship Id="rId31" Type="http://schemas.openxmlformats.org/officeDocument/2006/relationships/image" Target="../media/image891.png"/><Relationship Id="rId4" Type="http://schemas.openxmlformats.org/officeDocument/2006/relationships/customXml" Target="../ink/ink925.xml"/><Relationship Id="rId9" Type="http://schemas.openxmlformats.org/officeDocument/2006/relationships/image" Target="../media/image880.png"/><Relationship Id="rId14" Type="http://schemas.openxmlformats.org/officeDocument/2006/relationships/customXml" Target="../ink/ink930.xml"/><Relationship Id="rId22" Type="http://schemas.openxmlformats.org/officeDocument/2006/relationships/customXml" Target="../ink/ink934.xml"/><Relationship Id="rId27" Type="http://schemas.openxmlformats.org/officeDocument/2006/relationships/image" Target="../media/image889.png"/><Relationship Id="rId30" Type="http://schemas.openxmlformats.org/officeDocument/2006/relationships/customXml" Target="../ink/ink938.xml"/><Relationship Id="rId35" Type="http://schemas.openxmlformats.org/officeDocument/2006/relationships/image" Target="../media/image893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0.png"/><Relationship Id="rId18" Type="http://schemas.openxmlformats.org/officeDocument/2006/relationships/customXml" Target="../ink/ink950.xml"/><Relationship Id="rId26" Type="http://schemas.openxmlformats.org/officeDocument/2006/relationships/customXml" Target="../ink/ink954.xml"/><Relationship Id="rId39" Type="http://schemas.openxmlformats.org/officeDocument/2006/relationships/image" Target="../media/image912.png"/><Relationship Id="rId21" Type="http://schemas.openxmlformats.org/officeDocument/2006/relationships/image" Target="../media/image903.png"/><Relationship Id="rId34" Type="http://schemas.openxmlformats.org/officeDocument/2006/relationships/customXml" Target="../ink/ink958.xml"/><Relationship Id="rId42" Type="http://schemas.openxmlformats.org/officeDocument/2006/relationships/customXml" Target="../ink/ink962.xml"/><Relationship Id="rId47" Type="http://schemas.openxmlformats.org/officeDocument/2006/relationships/image" Target="../media/image916.png"/><Relationship Id="rId50" Type="http://schemas.openxmlformats.org/officeDocument/2006/relationships/customXml" Target="../ink/ink966.xml"/><Relationship Id="rId55" Type="http://schemas.openxmlformats.org/officeDocument/2006/relationships/customXml" Target="../ink/ink969.xml"/><Relationship Id="rId63" Type="http://schemas.openxmlformats.org/officeDocument/2006/relationships/customXml" Target="../ink/ink973.xml"/><Relationship Id="rId68" Type="http://schemas.openxmlformats.org/officeDocument/2006/relationships/customXml" Target="../ink/ink976.xml"/><Relationship Id="rId7" Type="http://schemas.openxmlformats.org/officeDocument/2006/relationships/image" Target="../media/image897.png"/><Relationship Id="rId71" Type="http://schemas.openxmlformats.org/officeDocument/2006/relationships/image" Target="../media/image927.png"/><Relationship Id="rId2" Type="http://schemas.openxmlformats.org/officeDocument/2006/relationships/customXml" Target="../ink/ink942.xml"/><Relationship Id="rId16" Type="http://schemas.openxmlformats.org/officeDocument/2006/relationships/customXml" Target="../ink/ink949.xml"/><Relationship Id="rId29" Type="http://schemas.openxmlformats.org/officeDocument/2006/relationships/image" Target="../media/image907.png"/><Relationship Id="rId11" Type="http://schemas.openxmlformats.org/officeDocument/2006/relationships/image" Target="../media/image899.png"/><Relationship Id="rId24" Type="http://schemas.openxmlformats.org/officeDocument/2006/relationships/customXml" Target="../ink/ink953.xml"/><Relationship Id="rId32" Type="http://schemas.openxmlformats.org/officeDocument/2006/relationships/customXml" Target="../ink/ink957.xml"/><Relationship Id="rId37" Type="http://schemas.openxmlformats.org/officeDocument/2006/relationships/image" Target="../media/image911.png"/><Relationship Id="rId40" Type="http://schemas.openxmlformats.org/officeDocument/2006/relationships/customXml" Target="../ink/ink961.xml"/><Relationship Id="rId45" Type="http://schemas.openxmlformats.org/officeDocument/2006/relationships/image" Target="../media/image915.png"/><Relationship Id="rId53" Type="http://schemas.openxmlformats.org/officeDocument/2006/relationships/customXml" Target="../ink/ink968.xml"/><Relationship Id="rId58" Type="http://schemas.openxmlformats.org/officeDocument/2006/relationships/image" Target="../media/image921.png"/><Relationship Id="rId66" Type="http://schemas.openxmlformats.org/officeDocument/2006/relationships/customXml" Target="../ink/ink975.xml"/><Relationship Id="rId74" Type="http://schemas.openxmlformats.org/officeDocument/2006/relationships/customXml" Target="../ink/ink979.xml"/><Relationship Id="rId5" Type="http://schemas.openxmlformats.org/officeDocument/2006/relationships/image" Target="../media/image896.png"/><Relationship Id="rId15" Type="http://schemas.openxmlformats.org/officeDocument/2006/relationships/image" Target="../media/image900.png"/><Relationship Id="rId23" Type="http://schemas.openxmlformats.org/officeDocument/2006/relationships/image" Target="../media/image904.png"/><Relationship Id="rId28" Type="http://schemas.openxmlformats.org/officeDocument/2006/relationships/customXml" Target="../ink/ink955.xml"/><Relationship Id="rId36" Type="http://schemas.openxmlformats.org/officeDocument/2006/relationships/customXml" Target="../ink/ink959.xml"/><Relationship Id="rId49" Type="http://schemas.openxmlformats.org/officeDocument/2006/relationships/image" Target="../media/image917.png"/><Relationship Id="rId57" Type="http://schemas.openxmlformats.org/officeDocument/2006/relationships/customXml" Target="../ink/ink970.xml"/><Relationship Id="rId61" Type="http://schemas.openxmlformats.org/officeDocument/2006/relationships/customXml" Target="../ink/ink972.xml"/><Relationship Id="rId10" Type="http://schemas.openxmlformats.org/officeDocument/2006/relationships/customXml" Target="../ink/ink946.xml"/><Relationship Id="rId19" Type="http://schemas.openxmlformats.org/officeDocument/2006/relationships/image" Target="../media/image902.png"/><Relationship Id="rId31" Type="http://schemas.openxmlformats.org/officeDocument/2006/relationships/image" Target="../media/image908.png"/><Relationship Id="rId44" Type="http://schemas.openxmlformats.org/officeDocument/2006/relationships/customXml" Target="../ink/ink963.xml"/><Relationship Id="rId52" Type="http://schemas.openxmlformats.org/officeDocument/2006/relationships/customXml" Target="../ink/ink967.xml"/><Relationship Id="rId60" Type="http://schemas.openxmlformats.org/officeDocument/2006/relationships/image" Target="../media/image922.png"/><Relationship Id="rId65" Type="http://schemas.openxmlformats.org/officeDocument/2006/relationships/image" Target="../media/image924.png"/><Relationship Id="rId73" Type="http://schemas.openxmlformats.org/officeDocument/2006/relationships/image" Target="../media/image928.png"/><Relationship Id="rId4" Type="http://schemas.openxmlformats.org/officeDocument/2006/relationships/customXml" Target="../ink/ink943.xml"/><Relationship Id="rId9" Type="http://schemas.openxmlformats.org/officeDocument/2006/relationships/image" Target="../media/image898.png"/><Relationship Id="rId14" Type="http://schemas.openxmlformats.org/officeDocument/2006/relationships/customXml" Target="../ink/ink948.xml"/><Relationship Id="rId22" Type="http://schemas.openxmlformats.org/officeDocument/2006/relationships/customXml" Target="../ink/ink952.xml"/><Relationship Id="rId27" Type="http://schemas.openxmlformats.org/officeDocument/2006/relationships/image" Target="../media/image906.png"/><Relationship Id="rId30" Type="http://schemas.openxmlformats.org/officeDocument/2006/relationships/customXml" Target="../ink/ink956.xml"/><Relationship Id="rId35" Type="http://schemas.openxmlformats.org/officeDocument/2006/relationships/image" Target="../media/image910.png"/><Relationship Id="rId43" Type="http://schemas.openxmlformats.org/officeDocument/2006/relationships/image" Target="../media/image914.png"/><Relationship Id="rId48" Type="http://schemas.openxmlformats.org/officeDocument/2006/relationships/customXml" Target="../ink/ink965.xml"/><Relationship Id="rId56" Type="http://schemas.openxmlformats.org/officeDocument/2006/relationships/image" Target="../media/image920.png"/><Relationship Id="rId64" Type="http://schemas.openxmlformats.org/officeDocument/2006/relationships/customXml" Target="../ink/ink974.xml"/><Relationship Id="rId69" Type="http://schemas.openxmlformats.org/officeDocument/2006/relationships/image" Target="../media/image926.png"/><Relationship Id="rId8" Type="http://schemas.openxmlformats.org/officeDocument/2006/relationships/customXml" Target="../ink/ink945.xml"/><Relationship Id="rId51" Type="http://schemas.openxmlformats.org/officeDocument/2006/relationships/image" Target="../media/image918.png"/><Relationship Id="rId72" Type="http://schemas.openxmlformats.org/officeDocument/2006/relationships/customXml" Target="../ink/ink978.xml"/><Relationship Id="rId3" Type="http://schemas.openxmlformats.org/officeDocument/2006/relationships/image" Target="../media/image895.png"/><Relationship Id="rId12" Type="http://schemas.openxmlformats.org/officeDocument/2006/relationships/customXml" Target="../ink/ink947.xml"/><Relationship Id="rId17" Type="http://schemas.openxmlformats.org/officeDocument/2006/relationships/image" Target="../media/image901.png"/><Relationship Id="rId25" Type="http://schemas.openxmlformats.org/officeDocument/2006/relationships/image" Target="../media/image905.png"/><Relationship Id="rId33" Type="http://schemas.openxmlformats.org/officeDocument/2006/relationships/image" Target="../media/image909.png"/><Relationship Id="rId38" Type="http://schemas.openxmlformats.org/officeDocument/2006/relationships/customXml" Target="../ink/ink960.xml"/><Relationship Id="rId46" Type="http://schemas.openxmlformats.org/officeDocument/2006/relationships/customXml" Target="../ink/ink964.xml"/><Relationship Id="rId59" Type="http://schemas.openxmlformats.org/officeDocument/2006/relationships/customXml" Target="../ink/ink971.xml"/><Relationship Id="rId67" Type="http://schemas.openxmlformats.org/officeDocument/2006/relationships/image" Target="../media/image925.png"/><Relationship Id="rId20" Type="http://schemas.openxmlformats.org/officeDocument/2006/relationships/customXml" Target="../ink/ink951.xml"/><Relationship Id="rId41" Type="http://schemas.openxmlformats.org/officeDocument/2006/relationships/image" Target="../media/image913.png"/><Relationship Id="rId54" Type="http://schemas.openxmlformats.org/officeDocument/2006/relationships/image" Target="../media/image919.png"/><Relationship Id="rId62" Type="http://schemas.openxmlformats.org/officeDocument/2006/relationships/image" Target="../media/image923.png"/><Relationship Id="rId70" Type="http://schemas.openxmlformats.org/officeDocument/2006/relationships/customXml" Target="../ink/ink977.xml"/><Relationship Id="rId75" Type="http://schemas.openxmlformats.org/officeDocument/2006/relationships/image" Target="../media/image929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94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1.png"/><Relationship Id="rId13" Type="http://schemas.openxmlformats.org/officeDocument/2006/relationships/customXml" Target="../ink/ink987.xml"/><Relationship Id="rId18" Type="http://schemas.openxmlformats.org/officeDocument/2006/relationships/image" Target="../media/image935.png"/><Relationship Id="rId26" Type="http://schemas.openxmlformats.org/officeDocument/2006/relationships/image" Target="../media/image939.png"/><Relationship Id="rId39" Type="http://schemas.openxmlformats.org/officeDocument/2006/relationships/customXml" Target="../ink/ink1000.xml"/><Relationship Id="rId3" Type="http://schemas.openxmlformats.org/officeDocument/2006/relationships/image" Target="../media/image720.png"/><Relationship Id="rId21" Type="http://schemas.openxmlformats.org/officeDocument/2006/relationships/customXml" Target="../ink/ink991.xml"/><Relationship Id="rId34" Type="http://schemas.openxmlformats.org/officeDocument/2006/relationships/image" Target="../media/image943.png"/><Relationship Id="rId42" Type="http://schemas.openxmlformats.org/officeDocument/2006/relationships/image" Target="../media/image947.png"/><Relationship Id="rId47" Type="http://schemas.openxmlformats.org/officeDocument/2006/relationships/customXml" Target="../ink/ink1004.xml"/><Relationship Id="rId7" Type="http://schemas.openxmlformats.org/officeDocument/2006/relationships/customXml" Target="../ink/ink983.xml"/><Relationship Id="rId12" Type="http://schemas.openxmlformats.org/officeDocument/2006/relationships/customXml" Target="../ink/ink986.xml"/><Relationship Id="rId17" Type="http://schemas.openxmlformats.org/officeDocument/2006/relationships/customXml" Target="../ink/ink989.xml"/><Relationship Id="rId25" Type="http://schemas.openxmlformats.org/officeDocument/2006/relationships/customXml" Target="../ink/ink993.xml"/><Relationship Id="rId33" Type="http://schemas.openxmlformats.org/officeDocument/2006/relationships/customXml" Target="../ink/ink997.xml"/><Relationship Id="rId38" Type="http://schemas.openxmlformats.org/officeDocument/2006/relationships/image" Target="../media/image945.png"/><Relationship Id="rId46" Type="http://schemas.openxmlformats.org/officeDocument/2006/relationships/image" Target="../media/image949.png"/><Relationship Id="rId2" Type="http://schemas.openxmlformats.org/officeDocument/2006/relationships/customXml" Target="../ink/ink980.xml"/><Relationship Id="rId16" Type="http://schemas.openxmlformats.org/officeDocument/2006/relationships/image" Target="../media/image934.png"/><Relationship Id="rId20" Type="http://schemas.openxmlformats.org/officeDocument/2006/relationships/image" Target="../media/image936.png"/><Relationship Id="rId29" Type="http://schemas.openxmlformats.org/officeDocument/2006/relationships/customXml" Target="../ink/ink995.xml"/><Relationship Id="rId41" Type="http://schemas.openxmlformats.org/officeDocument/2006/relationships/customXml" Target="../ink/ink100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0.png"/><Relationship Id="rId11" Type="http://schemas.openxmlformats.org/officeDocument/2006/relationships/customXml" Target="../ink/ink985.xml"/><Relationship Id="rId24" Type="http://schemas.openxmlformats.org/officeDocument/2006/relationships/image" Target="../media/image938.png"/><Relationship Id="rId32" Type="http://schemas.openxmlformats.org/officeDocument/2006/relationships/image" Target="../media/image942.png"/><Relationship Id="rId37" Type="http://schemas.openxmlformats.org/officeDocument/2006/relationships/customXml" Target="../ink/ink999.xml"/><Relationship Id="rId40" Type="http://schemas.openxmlformats.org/officeDocument/2006/relationships/image" Target="../media/image946.png"/><Relationship Id="rId45" Type="http://schemas.openxmlformats.org/officeDocument/2006/relationships/customXml" Target="../ink/ink1003.xml"/><Relationship Id="rId5" Type="http://schemas.openxmlformats.org/officeDocument/2006/relationships/customXml" Target="../ink/ink982.xml"/><Relationship Id="rId15" Type="http://schemas.openxmlformats.org/officeDocument/2006/relationships/customXml" Target="../ink/ink988.xml"/><Relationship Id="rId23" Type="http://schemas.openxmlformats.org/officeDocument/2006/relationships/customXml" Target="../ink/ink992.xml"/><Relationship Id="rId28" Type="http://schemas.openxmlformats.org/officeDocument/2006/relationships/image" Target="../media/image940.png"/><Relationship Id="rId36" Type="http://schemas.openxmlformats.org/officeDocument/2006/relationships/image" Target="../media/image944.png"/><Relationship Id="rId10" Type="http://schemas.openxmlformats.org/officeDocument/2006/relationships/image" Target="../media/image932.png"/><Relationship Id="rId19" Type="http://schemas.openxmlformats.org/officeDocument/2006/relationships/customXml" Target="../ink/ink990.xml"/><Relationship Id="rId31" Type="http://schemas.openxmlformats.org/officeDocument/2006/relationships/customXml" Target="../ink/ink996.xml"/><Relationship Id="rId44" Type="http://schemas.openxmlformats.org/officeDocument/2006/relationships/image" Target="../media/image948.png"/><Relationship Id="rId4" Type="http://schemas.openxmlformats.org/officeDocument/2006/relationships/customXml" Target="../ink/ink981.xml"/><Relationship Id="rId9" Type="http://schemas.openxmlformats.org/officeDocument/2006/relationships/customXml" Target="../ink/ink984.xml"/><Relationship Id="rId14" Type="http://schemas.openxmlformats.org/officeDocument/2006/relationships/image" Target="../media/image933.png"/><Relationship Id="rId22" Type="http://schemas.openxmlformats.org/officeDocument/2006/relationships/image" Target="../media/image937.png"/><Relationship Id="rId27" Type="http://schemas.openxmlformats.org/officeDocument/2006/relationships/customXml" Target="../ink/ink994.xml"/><Relationship Id="rId30" Type="http://schemas.openxmlformats.org/officeDocument/2006/relationships/image" Target="../media/image941.png"/><Relationship Id="rId35" Type="http://schemas.openxmlformats.org/officeDocument/2006/relationships/customXml" Target="../ink/ink998.xml"/><Relationship Id="rId43" Type="http://schemas.openxmlformats.org/officeDocument/2006/relationships/customXml" Target="../ink/ink1002.xml"/><Relationship Id="rId48" Type="http://schemas.openxmlformats.org/officeDocument/2006/relationships/image" Target="../media/image950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11.xml"/><Relationship Id="rId18" Type="http://schemas.openxmlformats.org/officeDocument/2006/relationships/image" Target="../media/image957.png"/><Relationship Id="rId26" Type="http://schemas.openxmlformats.org/officeDocument/2006/relationships/image" Target="../media/image961.png"/><Relationship Id="rId39" Type="http://schemas.openxmlformats.org/officeDocument/2006/relationships/customXml" Target="../ink/ink1024.xml"/><Relationship Id="rId21" Type="http://schemas.openxmlformats.org/officeDocument/2006/relationships/customXml" Target="../ink/ink1015.xml"/><Relationship Id="rId34" Type="http://schemas.openxmlformats.org/officeDocument/2006/relationships/image" Target="../media/image965.png"/><Relationship Id="rId42" Type="http://schemas.openxmlformats.org/officeDocument/2006/relationships/customXml" Target="../ink/ink1027.xml"/><Relationship Id="rId47" Type="http://schemas.openxmlformats.org/officeDocument/2006/relationships/image" Target="../media/image970.png"/><Relationship Id="rId50" Type="http://schemas.openxmlformats.org/officeDocument/2006/relationships/customXml" Target="../ink/ink1031.xml"/><Relationship Id="rId55" Type="http://schemas.openxmlformats.org/officeDocument/2006/relationships/image" Target="../media/image974.png"/><Relationship Id="rId7" Type="http://schemas.openxmlformats.org/officeDocument/2006/relationships/customXml" Target="../ink/ink1008.xml"/><Relationship Id="rId12" Type="http://schemas.openxmlformats.org/officeDocument/2006/relationships/image" Target="../media/image954.png"/><Relationship Id="rId17" Type="http://schemas.openxmlformats.org/officeDocument/2006/relationships/customXml" Target="../ink/ink1013.xml"/><Relationship Id="rId25" Type="http://schemas.openxmlformats.org/officeDocument/2006/relationships/customXml" Target="../ink/ink1017.xml"/><Relationship Id="rId33" Type="http://schemas.openxmlformats.org/officeDocument/2006/relationships/customXml" Target="../ink/ink1021.xml"/><Relationship Id="rId38" Type="http://schemas.openxmlformats.org/officeDocument/2006/relationships/image" Target="../media/image967.png"/><Relationship Id="rId46" Type="http://schemas.openxmlformats.org/officeDocument/2006/relationships/customXml" Target="../ink/ink1029.xml"/><Relationship Id="rId59" Type="http://schemas.openxmlformats.org/officeDocument/2006/relationships/image" Target="../media/image976.png"/><Relationship Id="rId2" Type="http://schemas.openxmlformats.org/officeDocument/2006/relationships/customXml" Target="../ink/ink1005.xml"/><Relationship Id="rId16" Type="http://schemas.openxmlformats.org/officeDocument/2006/relationships/image" Target="../media/image956.png"/><Relationship Id="rId20" Type="http://schemas.openxmlformats.org/officeDocument/2006/relationships/image" Target="../media/image958.png"/><Relationship Id="rId29" Type="http://schemas.openxmlformats.org/officeDocument/2006/relationships/customXml" Target="../ink/ink1019.xml"/><Relationship Id="rId41" Type="http://schemas.openxmlformats.org/officeDocument/2006/relationships/customXml" Target="../ink/ink1026.xml"/><Relationship Id="rId54" Type="http://schemas.openxmlformats.org/officeDocument/2006/relationships/customXml" Target="../ink/ink10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51.png"/><Relationship Id="rId11" Type="http://schemas.openxmlformats.org/officeDocument/2006/relationships/customXml" Target="../ink/ink1010.xml"/><Relationship Id="rId24" Type="http://schemas.openxmlformats.org/officeDocument/2006/relationships/image" Target="../media/image960.png"/><Relationship Id="rId32" Type="http://schemas.openxmlformats.org/officeDocument/2006/relationships/image" Target="../media/image964.png"/><Relationship Id="rId37" Type="http://schemas.openxmlformats.org/officeDocument/2006/relationships/customXml" Target="../ink/ink1023.xml"/><Relationship Id="rId40" Type="http://schemas.openxmlformats.org/officeDocument/2006/relationships/customXml" Target="../ink/ink1025.xml"/><Relationship Id="rId45" Type="http://schemas.openxmlformats.org/officeDocument/2006/relationships/image" Target="../media/image969.png"/><Relationship Id="rId53" Type="http://schemas.openxmlformats.org/officeDocument/2006/relationships/image" Target="../media/image973.png"/><Relationship Id="rId58" Type="http://schemas.openxmlformats.org/officeDocument/2006/relationships/customXml" Target="../ink/ink1035.xml"/><Relationship Id="rId5" Type="http://schemas.openxmlformats.org/officeDocument/2006/relationships/customXml" Target="../ink/ink1007.xml"/><Relationship Id="rId15" Type="http://schemas.openxmlformats.org/officeDocument/2006/relationships/customXml" Target="../ink/ink1012.xml"/><Relationship Id="rId23" Type="http://schemas.openxmlformats.org/officeDocument/2006/relationships/customXml" Target="../ink/ink1016.xml"/><Relationship Id="rId28" Type="http://schemas.openxmlformats.org/officeDocument/2006/relationships/image" Target="../media/image962.png"/><Relationship Id="rId36" Type="http://schemas.openxmlformats.org/officeDocument/2006/relationships/image" Target="../media/image966.png"/><Relationship Id="rId49" Type="http://schemas.openxmlformats.org/officeDocument/2006/relationships/image" Target="../media/image971.png"/><Relationship Id="rId57" Type="http://schemas.openxmlformats.org/officeDocument/2006/relationships/image" Target="../media/image975.png"/><Relationship Id="rId10" Type="http://schemas.openxmlformats.org/officeDocument/2006/relationships/image" Target="../media/image953.png"/><Relationship Id="rId19" Type="http://schemas.openxmlformats.org/officeDocument/2006/relationships/customXml" Target="../ink/ink1014.xml"/><Relationship Id="rId31" Type="http://schemas.openxmlformats.org/officeDocument/2006/relationships/customXml" Target="../ink/ink1020.xml"/><Relationship Id="rId44" Type="http://schemas.openxmlformats.org/officeDocument/2006/relationships/customXml" Target="../ink/ink1028.xml"/><Relationship Id="rId52" Type="http://schemas.openxmlformats.org/officeDocument/2006/relationships/customXml" Target="../ink/ink1032.xml"/><Relationship Id="rId4" Type="http://schemas.openxmlformats.org/officeDocument/2006/relationships/customXml" Target="../ink/ink1006.xml"/><Relationship Id="rId9" Type="http://schemas.openxmlformats.org/officeDocument/2006/relationships/customXml" Target="../ink/ink1009.xml"/><Relationship Id="rId14" Type="http://schemas.openxmlformats.org/officeDocument/2006/relationships/image" Target="../media/image955.png"/><Relationship Id="rId22" Type="http://schemas.openxmlformats.org/officeDocument/2006/relationships/image" Target="../media/image959.png"/><Relationship Id="rId27" Type="http://schemas.openxmlformats.org/officeDocument/2006/relationships/customXml" Target="../ink/ink1018.xml"/><Relationship Id="rId30" Type="http://schemas.openxmlformats.org/officeDocument/2006/relationships/image" Target="../media/image963.png"/><Relationship Id="rId35" Type="http://schemas.openxmlformats.org/officeDocument/2006/relationships/customXml" Target="../ink/ink1022.xml"/><Relationship Id="rId43" Type="http://schemas.openxmlformats.org/officeDocument/2006/relationships/image" Target="../media/image968.png"/><Relationship Id="rId48" Type="http://schemas.openxmlformats.org/officeDocument/2006/relationships/customXml" Target="../ink/ink1030.xml"/><Relationship Id="rId56" Type="http://schemas.openxmlformats.org/officeDocument/2006/relationships/customXml" Target="../ink/ink1034.xml"/><Relationship Id="rId8" Type="http://schemas.openxmlformats.org/officeDocument/2006/relationships/image" Target="../media/image952.png"/><Relationship Id="rId51" Type="http://schemas.openxmlformats.org/officeDocument/2006/relationships/image" Target="../media/image972.png"/><Relationship Id="rId3" Type="http://schemas.openxmlformats.org/officeDocument/2006/relationships/image" Target="../media/image720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82.png"/><Relationship Id="rId18" Type="http://schemas.openxmlformats.org/officeDocument/2006/relationships/customXml" Target="../ink/ink1044.xml"/><Relationship Id="rId26" Type="http://schemas.openxmlformats.org/officeDocument/2006/relationships/customXml" Target="../ink/ink1048.xml"/><Relationship Id="rId39" Type="http://schemas.openxmlformats.org/officeDocument/2006/relationships/customXml" Target="../ink/ink1055.xml"/><Relationship Id="rId21" Type="http://schemas.openxmlformats.org/officeDocument/2006/relationships/image" Target="../media/image986.png"/><Relationship Id="rId34" Type="http://schemas.openxmlformats.org/officeDocument/2006/relationships/image" Target="../media/image991.png"/><Relationship Id="rId42" Type="http://schemas.openxmlformats.org/officeDocument/2006/relationships/image" Target="../media/image995.png"/><Relationship Id="rId47" Type="http://schemas.openxmlformats.org/officeDocument/2006/relationships/customXml" Target="../ink/ink1059.xml"/><Relationship Id="rId50" Type="http://schemas.openxmlformats.org/officeDocument/2006/relationships/image" Target="../media/image999.png"/><Relationship Id="rId55" Type="http://schemas.openxmlformats.org/officeDocument/2006/relationships/customXml" Target="../ink/ink1063.xml"/><Relationship Id="rId63" Type="http://schemas.openxmlformats.org/officeDocument/2006/relationships/customXml" Target="../ink/ink1067.xml"/><Relationship Id="rId68" Type="http://schemas.openxmlformats.org/officeDocument/2006/relationships/customXml" Target="../ink/ink1070.xml"/><Relationship Id="rId7" Type="http://schemas.openxmlformats.org/officeDocument/2006/relationships/image" Target="../media/image979.png"/><Relationship Id="rId71" Type="http://schemas.openxmlformats.org/officeDocument/2006/relationships/image" Target="../media/image1009.png"/><Relationship Id="rId2" Type="http://schemas.openxmlformats.org/officeDocument/2006/relationships/customXml" Target="../ink/ink1036.xml"/><Relationship Id="rId16" Type="http://schemas.openxmlformats.org/officeDocument/2006/relationships/customXml" Target="../ink/ink1043.xml"/><Relationship Id="rId29" Type="http://schemas.openxmlformats.org/officeDocument/2006/relationships/customXml" Target="../ink/ink1050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038.xml"/><Relationship Id="rId11" Type="http://schemas.openxmlformats.org/officeDocument/2006/relationships/image" Target="../media/image981.png"/><Relationship Id="rId24" Type="http://schemas.openxmlformats.org/officeDocument/2006/relationships/customXml" Target="../ink/ink1047.xml"/><Relationship Id="rId32" Type="http://schemas.openxmlformats.org/officeDocument/2006/relationships/image" Target="../media/image990.png"/><Relationship Id="rId37" Type="http://schemas.openxmlformats.org/officeDocument/2006/relationships/customXml" Target="../ink/ink1054.xml"/><Relationship Id="rId40" Type="http://schemas.openxmlformats.org/officeDocument/2006/relationships/image" Target="../media/image994.png"/><Relationship Id="rId45" Type="http://schemas.openxmlformats.org/officeDocument/2006/relationships/customXml" Target="../ink/ink1058.xml"/><Relationship Id="rId53" Type="http://schemas.openxmlformats.org/officeDocument/2006/relationships/customXml" Target="../ink/ink1062.xml"/><Relationship Id="rId58" Type="http://schemas.openxmlformats.org/officeDocument/2006/relationships/image" Target="../media/image1003.png"/><Relationship Id="rId66" Type="http://schemas.openxmlformats.org/officeDocument/2006/relationships/image" Target="../media/image1007.png"/><Relationship Id="rId5" Type="http://schemas.openxmlformats.org/officeDocument/2006/relationships/image" Target="../media/image978.png"/><Relationship Id="rId15" Type="http://schemas.openxmlformats.org/officeDocument/2006/relationships/image" Target="../media/image983.png"/><Relationship Id="rId23" Type="http://schemas.openxmlformats.org/officeDocument/2006/relationships/image" Target="../media/image987.png"/><Relationship Id="rId28" Type="http://schemas.openxmlformats.org/officeDocument/2006/relationships/customXml" Target="../ink/ink1049.xml"/><Relationship Id="rId36" Type="http://schemas.openxmlformats.org/officeDocument/2006/relationships/image" Target="../media/image992.png"/><Relationship Id="rId49" Type="http://schemas.openxmlformats.org/officeDocument/2006/relationships/customXml" Target="../ink/ink1060.xml"/><Relationship Id="rId57" Type="http://schemas.openxmlformats.org/officeDocument/2006/relationships/customXml" Target="../ink/ink1064.xml"/><Relationship Id="rId61" Type="http://schemas.openxmlformats.org/officeDocument/2006/relationships/customXml" Target="../ink/ink1066.xml"/><Relationship Id="rId10" Type="http://schemas.openxmlformats.org/officeDocument/2006/relationships/customXml" Target="../ink/ink1040.xml"/><Relationship Id="rId19" Type="http://schemas.openxmlformats.org/officeDocument/2006/relationships/image" Target="../media/image985.png"/><Relationship Id="rId31" Type="http://schemas.openxmlformats.org/officeDocument/2006/relationships/customXml" Target="../ink/ink1051.xml"/><Relationship Id="rId44" Type="http://schemas.openxmlformats.org/officeDocument/2006/relationships/image" Target="../media/image996.png"/><Relationship Id="rId52" Type="http://schemas.openxmlformats.org/officeDocument/2006/relationships/image" Target="../media/image1000.png"/><Relationship Id="rId60" Type="http://schemas.openxmlformats.org/officeDocument/2006/relationships/image" Target="../media/image1004.png"/><Relationship Id="rId65" Type="http://schemas.openxmlformats.org/officeDocument/2006/relationships/customXml" Target="../ink/ink1068.xml"/><Relationship Id="rId4" Type="http://schemas.openxmlformats.org/officeDocument/2006/relationships/customXml" Target="../ink/ink1037.xml"/><Relationship Id="rId9" Type="http://schemas.openxmlformats.org/officeDocument/2006/relationships/image" Target="../media/image980.png"/><Relationship Id="rId14" Type="http://schemas.openxmlformats.org/officeDocument/2006/relationships/customXml" Target="../ink/ink1042.xml"/><Relationship Id="rId22" Type="http://schemas.openxmlformats.org/officeDocument/2006/relationships/customXml" Target="../ink/ink1046.xml"/><Relationship Id="rId27" Type="http://schemas.openxmlformats.org/officeDocument/2006/relationships/image" Target="../media/image720.png"/><Relationship Id="rId30" Type="http://schemas.openxmlformats.org/officeDocument/2006/relationships/image" Target="../media/image989.png"/><Relationship Id="rId35" Type="http://schemas.openxmlformats.org/officeDocument/2006/relationships/customXml" Target="../ink/ink1053.xml"/><Relationship Id="rId43" Type="http://schemas.openxmlformats.org/officeDocument/2006/relationships/customXml" Target="../ink/ink1057.xml"/><Relationship Id="rId48" Type="http://schemas.openxmlformats.org/officeDocument/2006/relationships/image" Target="../media/image998.png"/><Relationship Id="rId56" Type="http://schemas.openxmlformats.org/officeDocument/2006/relationships/image" Target="../media/image1002.png"/><Relationship Id="rId64" Type="http://schemas.openxmlformats.org/officeDocument/2006/relationships/image" Target="../media/image1006.png"/><Relationship Id="rId69" Type="http://schemas.openxmlformats.org/officeDocument/2006/relationships/image" Target="../media/image1008.png"/><Relationship Id="rId8" Type="http://schemas.openxmlformats.org/officeDocument/2006/relationships/customXml" Target="../ink/ink1039.xml"/><Relationship Id="rId51" Type="http://schemas.openxmlformats.org/officeDocument/2006/relationships/customXml" Target="../ink/ink1061.xml"/><Relationship Id="rId3" Type="http://schemas.openxmlformats.org/officeDocument/2006/relationships/image" Target="../media/image977.png"/><Relationship Id="rId12" Type="http://schemas.openxmlformats.org/officeDocument/2006/relationships/customXml" Target="../ink/ink1041.xml"/><Relationship Id="rId17" Type="http://schemas.openxmlformats.org/officeDocument/2006/relationships/image" Target="../media/image984.png"/><Relationship Id="rId25" Type="http://schemas.openxmlformats.org/officeDocument/2006/relationships/image" Target="../media/image988.png"/><Relationship Id="rId33" Type="http://schemas.openxmlformats.org/officeDocument/2006/relationships/customXml" Target="../ink/ink1052.xml"/><Relationship Id="rId38" Type="http://schemas.openxmlformats.org/officeDocument/2006/relationships/image" Target="../media/image993.png"/><Relationship Id="rId46" Type="http://schemas.openxmlformats.org/officeDocument/2006/relationships/image" Target="../media/image997.png"/><Relationship Id="rId59" Type="http://schemas.openxmlformats.org/officeDocument/2006/relationships/customXml" Target="../ink/ink1065.xml"/><Relationship Id="rId67" Type="http://schemas.openxmlformats.org/officeDocument/2006/relationships/customXml" Target="../ink/ink1069.xml"/><Relationship Id="rId20" Type="http://schemas.openxmlformats.org/officeDocument/2006/relationships/customXml" Target="../ink/ink1045.xml"/><Relationship Id="rId41" Type="http://schemas.openxmlformats.org/officeDocument/2006/relationships/customXml" Target="../ink/ink1056.xml"/><Relationship Id="rId54" Type="http://schemas.openxmlformats.org/officeDocument/2006/relationships/image" Target="../media/image1001.png"/><Relationship Id="rId62" Type="http://schemas.openxmlformats.org/officeDocument/2006/relationships/image" Target="../media/image1005.png"/><Relationship Id="rId70" Type="http://schemas.openxmlformats.org/officeDocument/2006/relationships/customXml" Target="../ink/ink107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customXml" Target="../ink/ink105.xml"/><Relationship Id="rId18" Type="http://schemas.openxmlformats.org/officeDocument/2006/relationships/image" Target="../media/image95.png"/><Relationship Id="rId26" Type="http://schemas.openxmlformats.org/officeDocument/2006/relationships/customXml" Target="../ink/ink112.xml"/><Relationship Id="rId39" Type="http://schemas.openxmlformats.org/officeDocument/2006/relationships/image" Target="../media/image105.png"/><Relationship Id="rId3" Type="http://schemas.openxmlformats.org/officeDocument/2006/relationships/image" Target="../media/image89.png"/><Relationship Id="rId21" Type="http://schemas.openxmlformats.org/officeDocument/2006/relationships/image" Target="../media/image96.png"/><Relationship Id="rId34" Type="http://schemas.openxmlformats.org/officeDocument/2006/relationships/customXml" Target="../ink/ink116.xml"/><Relationship Id="rId42" Type="http://schemas.openxmlformats.org/officeDocument/2006/relationships/customXml" Target="../ink/ink120.xml"/><Relationship Id="rId7" Type="http://schemas.openxmlformats.org/officeDocument/2006/relationships/customXml" Target="../ink/ink102.xml"/><Relationship Id="rId12" Type="http://schemas.openxmlformats.org/officeDocument/2006/relationships/image" Target="../media/image92.png"/><Relationship Id="rId17" Type="http://schemas.openxmlformats.org/officeDocument/2006/relationships/customXml" Target="../ink/ink107.xml"/><Relationship Id="rId25" Type="http://schemas.openxmlformats.org/officeDocument/2006/relationships/image" Target="../media/image98.png"/><Relationship Id="rId33" Type="http://schemas.openxmlformats.org/officeDocument/2006/relationships/image" Target="../media/image102.png"/><Relationship Id="rId38" Type="http://schemas.openxmlformats.org/officeDocument/2006/relationships/customXml" Target="../ink/ink118.xml"/><Relationship Id="rId2" Type="http://schemas.openxmlformats.org/officeDocument/2006/relationships/customXml" Target="../ink/ink99.xml"/><Relationship Id="rId16" Type="http://schemas.openxmlformats.org/officeDocument/2006/relationships/image" Target="../media/image94.png"/><Relationship Id="rId20" Type="http://schemas.openxmlformats.org/officeDocument/2006/relationships/customXml" Target="../ink/ink109.xml"/><Relationship Id="rId29" Type="http://schemas.openxmlformats.org/officeDocument/2006/relationships/image" Target="../media/image100.png"/><Relationship Id="rId41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01.xml"/><Relationship Id="rId11" Type="http://schemas.openxmlformats.org/officeDocument/2006/relationships/customXml" Target="../ink/ink104.xml"/><Relationship Id="rId24" Type="http://schemas.openxmlformats.org/officeDocument/2006/relationships/customXml" Target="../ink/ink111.xml"/><Relationship Id="rId32" Type="http://schemas.openxmlformats.org/officeDocument/2006/relationships/customXml" Target="../ink/ink115.xml"/><Relationship Id="rId37" Type="http://schemas.openxmlformats.org/officeDocument/2006/relationships/image" Target="../media/image104.png"/><Relationship Id="rId40" Type="http://schemas.openxmlformats.org/officeDocument/2006/relationships/customXml" Target="../ink/ink119.xml"/><Relationship Id="rId5" Type="http://schemas.openxmlformats.org/officeDocument/2006/relationships/image" Target="../media/image23.png"/><Relationship Id="rId15" Type="http://schemas.openxmlformats.org/officeDocument/2006/relationships/customXml" Target="../ink/ink106.xml"/><Relationship Id="rId23" Type="http://schemas.openxmlformats.org/officeDocument/2006/relationships/image" Target="../media/image97.png"/><Relationship Id="rId28" Type="http://schemas.openxmlformats.org/officeDocument/2006/relationships/customXml" Target="../ink/ink113.xml"/><Relationship Id="rId36" Type="http://schemas.openxmlformats.org/officeDocument/2006/relationships/customXml" Target="../ink/ink117.xml"/><Relationship Id="rId10" Type="http://schemas.openxmlformats.org/officeDocument/2006/relationships/image" Target="../media/image91.png"/><Relationship Id="rId19" Type="http://schemas.openxmlformats.org/officeDocument/2006/relationships/customXml" Target="../ink/ink108.xml"/><Relationship Id="rId31" Type="http://schemas.openxmlformats.org/officeDocument/2006/relationships/image" Target="../media/image101.png"/><Relationship Id="rId4" Type="http://schemas.openxmlformats.org/officeDocument/2006/relationships/customXml" Target="../ink/ink100.xml"/><Relationship Id="rId9" Type="http://schemas.openxmlformats.org/officeDocument/2006/relationships/customXml" Target="../ink/ink103.xml"/><Relationship Id="rId14" Type="http://schemas.openxmlformats.org/officeDocument/2006/relationships/image" Target="../media/image93.png"/><Relationship Id="rId22" Type="http://schemas.openxmlformats.org/officeDocument/2006/relationships/customXml" Target="../ink/ink110.xml"/><Relationship Id="rId27" Type="http://schemas.openxmlformats.org/officeDocument/2006/relationships/image" Target="../media/image99.png"/><Relationship Id="rId30" Type="http://schemas.openxmlformats.org/officeDocument/2006/relationships/customXml" Target="../ink/ink114.xml"/><Relationship Id="rId35" Type="http://schemas.openxmlformats.org/officeDocument/2006/relationships/image" Target="../media/image103.png"/><Relationship Id="rId43" Type="http://schemas.openxmlformats.org/officeDocument/2006/relationships/image" Target="../media/image107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5.png"/><Relationship Id="rId18" Type="http://schemas.openxmlformats.org/officeDocument/2006/relationships/customXml" Target="../ink/ink1080.xml"/><Relationship Id="rId26" Type="http://schemas.openxmlformats.org/officeDocument/2006/relationships/customXml" Target="../ink/ink1084.xml"/><Relationship Id="rId39" Type="http://schemas.openxmlformats.org/officeDocument/2006/relationships/customXml" Target="../ink/ink1091.xml"/><Relationship Id="rId3" Type="http://schemas.openxmlformats.org/officeDocument/2006/relationships/image" Target="../media/image1010.png"/><Relationship Id="rId21" Type="http://schemas.openxmlformats.org/officeDocument/2006/relationships/image" Target="../media/image1019.png"/><Relationship Id="rId34" Type="http://schemas.openxmlformats.org/officeDocument/2006/relationships/customXml" Target="../ink/ink1088.xml"/><Relationship Id="rId42" Type="http://schemas.openxmlformats.org/officeDocument/2006/relationships/image" Target="../media/image1028.png"/><Relationship Id="rId47" Type="http://schemas.openxmlformats.org/officeDocument/2006/relationships/customXml" Target="../ink/ink1095.xml"/><Relationship Id="rId50" Type="http://schemas.openxmlformats.org/officeDocument/2006/relationships/image" Target="../media/image1032.png"/><Relationship Id="rId7" Type="http://schemas.openxmlformats.org/officeDocument/2006/relationships/image" Target="../media/image1012.png"/><Relationship Id="rId12" Type="http://schemas.openxmlformats.org/officeDocument/2006/relationships/customXml" Target="../ink/ink1077.xml"/><Relationship Id="rId17" Type="http://schemas.openxmlformats.org/officeDocument/2006/relationships/image" Target="../media/image1017.png"/><Relationship Id="rId25" Type="http://schemas.openxmlformats.org/officeDocument/2006/relationships/image" Target="../media/image1021.png"/><Relationship Id="rId33" Type="http://schemas.openxmlformats.org/officeDocument/2006/relationships/image" Target="../media/image1025.png"/><Relationship Id="rId38" Type="http://schemas.openxmlformats.org/officeDocument/2006/relationships/customXml" Target="../ink/ink1090.xml"/><Relationship Id="rId46" Type="http://schemas.openxmlformats.org/officeDocument/2006/relationships/image" Target="../media/image1030.png"/><Relationship Id="rId2" Type="http://schemas.openxmlformats.org/officeDocument/2006/relationships/customXml" Target="../ink/ink1072.xml"/><Relationship Id="rId16" Type="http://schemas.openxmlformats.org/officeDocument/2006/relationships/customXml" Target="../ink/ink1079.xml"/><Relationship Id="rId20" Type="http://schemas.openxmlformats.org/officeDocument/2006/relationships/customXml" Target="../ink/ink1081.xml"/><Relationship Id="rId29" Type="http://schemas.openxmlformats.org/officeDocument/2006/relationships/image" Target="../media/image1023.png"/><Relationship Id="rId41" Type="http://schemas.openxmlformats.org/officeDocument/2006/relationships/customXml" Target="../ink/ink1092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074.xml"/><Relationship Id="rId11" Type="http://schemas.openxmlformats.org/officeDocument/2006/relationships/image" Target="../media/image1014.png"/><Relationship Id="rId24" Type="http://schemas.openxmlformats.org/officeDocument/2006/relationships/customXml" Target="../ink/ink1083.xml"/><Relationship Id="rId32" Type="http://schemas.openxmlformats.org/officeDocument/2006/relationships/customXml" Target="../ink/ink1087.xml"/><Relationship Id="rId37" Type="http://schemas.openxmlformats.org/officeDocument/2006/relationships/image" Target="../media/image590.png"/><Relationship Id="rId40" Type="http://schemas.openxmlformats.org/officeDocument/2006/relationships/image" Target="../media/image1027.png"/><Relationship Id="rId45" Type="http://schemas.openxmlformats.org/officeDocument/2006/relationships/customXml" Target="../ink/ink1094.xml"/><Relationship Id="rId5" Type="http://schemas.openxmlformats.org/officeDocument/2006/relationships/image" Target="../media/image1011.png"/><Relationship Id="rId15" Type="http://schemas.openxmlformats.org/officeDocument/2006/relationships/image" Target="../media/image1016.png"/><Relationship Id="rId23" Type="http://schemas.openxmlformats.org/officeDocument/2006/relationships/image" Target="../media/image1020.png"/><Relationship Id="rId28" Type="http://schemas.openxmlformats.org/officeDocument/2006/relationships/customXml" Target="../ink/ink1085.xml"/><Relationship Id="rId36" Type="http://schemas.openxmlformats.org/officeDocument/2006/relationships/customXml" Target="../ink/ink1089.xml"/><Relationship Id="rId49" Type="http://schemas.openxmlformats.org/officeDocument/2006/relationships/customXml" Target="../ink/ink1096.xml"/><Relationship Id="rId10" Type="http://schemas.openxmlformats.org/officeDocument/2006/relationships/customXml" Target="../ink/ink1076.xml"/><Relationship Id="rId19" Type="http://schemas.openxmlformats.org/officeDocument/2006/relationships/image" Target="../media/image1018.png"/><Relationship Id="rId31" Type="http://schemas.openxmlformats.org/officeDocument/2006/relationships/image" Target="../media/image1024.png"/><Relationship Id="rId44" Type="http://schemas.openxmlformats.org/officeDocument/2006/relationships/image" Target="../media/image1029.png"/><Relationship Id="rId52" Type="http://schemas.openxmlformats.org/officeDocument/2006/relationships/image" Target="../media/image1033.png"/><Relationship Id="rId4" Type="http://schemas.openxmlformats.org/officeDocument/2006/relationships/customXml" Target="../ink/ink1073.xml"/><Relationship Id="rId9" Type="http://schemas.openxmlformats.org/officeDocument/2006/relationships/image" Target="../media/image1013.png"/><Relationship Id="rId14" Type="http://schemas.openxmlformats.org/officeDocument/2006/relationships/customXml" Target="../ink/ink1078.xml"/><Relationship Id="rId22" Type="http://schemas.openxmlformats.org/officeDocument/2006/relationships/customXml" Target="../ink/ink1082.xml"/><Relationship Id="rId27" Type="http://schemas.openxmlformats.org/officeDocument/2006/relationships/image" Target="../media/image1022.png"/><Relationship Id="rId30" Type="http://schemas.openxmlformats.org/officeDocument/2006/relationships/customXml" Target="../ink/ink1086.xml"/><Relationship Id="rId35" Type="http://schemas.openxmlformats.org/officeDocument/2006/relationships/image" Target="../media/image1026.png"/><Relationship Id="rId43" Type="http://schemas.openxmlformats.org/officeDocument/2006/relationships/customXml" Target="../ink/ink1093.xml"/><Relationship Id="rId48" Type="http://schemas.openxmlformats.org/officeDocument/2006/relationships/image" Target="../media/image1031.png"/><Relationship Id="rId8" Type="http://schemas.openxmlformats.org/officeDocument/2006/relationships/customXml" Target="../ink/ink1075.xml"/><Relationship Id="rId51" Type="http://schemas.openxmlformats.org/officeDocument/2006/relationships/customXml" Target="../ink/ink1097.xml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04.xml"/><Relationship Id="rId18" Type="http://schemas.openxmlformats.org/officeDocument/2006/relationships/image" Target="../media/image1040.png"/><Relationship Id="rId26" Type="http://schemas.openxmlformats.org/officeDocument/2006/relationships/image" Target="../media/image1044.png"/><Relationship Id="rId39" Type="http://schemas.openxmlformats.org/officeDocument/2006/relationships/customXml" Target="../ink/ink1117.xml"/><Relationship Id="rId3" Type="http://schemas.openxmlformats.org/officeDocument/2006/relationships/image" Target="../media/image720.png"/><Relationship Id="rId21" Type="http://schemas.openxmlformats.org/officeDocument/2006/relationships/customXml" Target="../ink/ink1108.xml"/><Relationship Id="rId34" Type="http://schemas.openxmlformats.org/officeDocument/2006/relationships/image" Target="../media/image1048.png"/><Relationship Id="rId42" Type="http://schemas.openxmlformats.org/officeDocument/2006/relationships/image" Target="../media/image1052.png"/><Relationship Id="rId47" Type="http://schemas.openxmlformats.org/officeDocument/2006/relationships/customXml" Target="../ink/ink1121.xml"/><Relationship Id="rId50" Type="http://schemas.openxmlformats.org/officeDocument/2006/relationships/image" Target="../media/image1056.png"/><Relationship Id="rId7" Type="http://schemas.openxmlformats.org/officeDocument/2006/relationships/customXml" Target="../ink/ink1101.xml"/><Relationship Id="rId12" Type="http://schemas.openxmlformats.org/officeDocument/2006/relationships/image" Target="../media/image1037.png"/><Relationship Id="rId17" Type="http://schemas.openxmlformats.org/officeDocument/2006/relationships/customXml" Target="../ink/ink1106.xml"/><Relationship Id="rId25" Type="http://schemas.openxmlformats.org/officeDocument/2006/relationships/customXml" Target="../ink/ink1110.xml"/><Relationship Id="rId33" Type="http://schemas.openxmlformats.org/officeDocument/2006/relationships/customXml" Target="../ink/ink1114.xml"/><Relationship Id="rId38" Type="http://schemas.openxmlformats.org/officeDocument/2006/relationships/image" Target="../media/image1050.png"/><Relationship Id="rId46" Type="http://schemas.openxmlformats.org/officeDocument/2006/relationships/image" Target="../media/image1054.png"/><Relationship Id="rId2" Type="http://schemas.openxmlformats.org/officeDocument/2006/relationships/customXml" Target="../ink/ink1098.xml"/><Relationship Id="rId16" Type="http://schemas.openxmlformats.org/officeDocument/2006/relationships/image" Target="../media/image1039.png"/><Relationship Id="rId20" Type="http://schemas.openxmlformats.org/officeDocument/2006/relationships/image" Target="../media/image1041.png"/><Relationship Id="rId29" Type="http://schemas.openxmlformats.org/officeDocument/2006/relationships/customXml" Target="../ink/ink1112.xml"/><Relationship Id="rId41" Type="http://schemas.openxmlformats.org/officeDocument/2006/relationships/customXml" Target="../ink/ink11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34.png"/><Relationship Id="rId11" Type="http://schemas.openxmlformats.org/officeDocument/2006/relationships/customXml" Target="../ink/ink1103.xml"/><Relationship Id="rId24" Type="http://schemas.openxmlformats.org/officeDocument/2006/relationships/image" Target="../media/image1043.png"/><Relationship Id="rId32" Type="http://schemas.openxmlformats.org/officeDocument/2006/relationships/image" Target="../media/image1047.png"/><Relationship Id="rId37" Type="http://schemas.openxmlformats.org/officeDocument/2006/relationships/customXml" Target="../ink/ink1116.xml"/><Relationship Id="rId40" Type="http://schemas.openxmlformats.org/officeDocument/2006/relationships/image" Target="../media/image1051.png"/><Relationship Id="rId45" Type="http://schemas.openxmlformats.org/officeDocument/2006/relationships/customXml" Target="../ink/ink1120.xml"/><Relationship Id="rId5" Type="http://schemas.openxmlformats.org/officeDocument/2006/relationships/customXml" Target="../ink/ink1100.xml"/><Relationship Id="rId15" Type="http://schemas.openxmlformats.org/officeDocument/2006/relationships/customXml" Target="../ink/ink1105.xml"/><Relationship Id="rId23" Type="http://schemas.openxmlformats.org/officeDocument/2006/relationships/customXml" Target="../ink/ink1109.xml"/><Relationship Id="rId28" Type="http://schemas.openxmlformats.org/officeDocument/2006/relationships/image" Target="../media/image1045.png"/><Relationship Id="rId36" Type="http://schemas.openxmlformats.org/officeDocument/2006/relationships/image" Target="../media/image1049.png"/><Relationship Id="rId49" Type="http://schemas.openxmlformats.org/officeDocument/2006/relationships/customXml" Target="../ink/ink1122.xml"/><Relationship Id="rId10" Type="http://schemas.openxmlformats.org/officeDocument/2006/relationships/image" Target="../media/image1036.png"/><Relationship Id="rId19" Type="http://schemas.openxmlformats.org/officeDocument/2006/relationships/customXml" Target="../ink/ink1107.xml"/><Relationship Id="rId31" Type="http://schemas.openxmlformats.org/officeDocument/2006/relationships/customXml" Target="../ink/ink1113.xml"/><Relationship Id="rId44" Type="http://schemas.openxmlformats.org/officeDocument/2006/relationships/image" Target="../media/image1053.png"/><Relationship Id="rId4" Type="http://schemas.openxmlformats.org/officeDocument/2006/relationships/customXml" Target="../ink/ink1099.xml"/><Relationship Id="rId9" Type="http://schemas.openxmlformats.org/officeDocument/2006/relationships/customXml" Target="../ink/ink1102.xml"/><Relationship Id="rId14" Type="http://schemas.openxmlformats.org/officeDocument/2006/relationships/image" Target="../media/image1038.png"/><Relationship Id="rId22" Type="http://schemas.openxmlformats.org/officeDocument/2006/relationships/image" Target="../media/image1042.png"/><Relationship Id="rId27" Type="http://schemas.openxmlformats.org/officeDocument/2006/relationships/customXml" Target="../ink/ink1111.xml"/><Relationship Id="rId30" Type="http://schemas.openxmlformats.org/officeDocument/2006/relationships/image" Target="../media/image1046.png"/><Relationship Id="rId35" Type="http://schemas.openxmlformats.org/officeDocument/2006/relationships/customXml" Target="../ink/ink1115.xml"/><Relationship Id="rId43" Type="http://schemas.openxmlformats.org/officeDocument/2006/relationships/customXml" Target="../ink/ink1119.xml"/><Relationship Id="rId48" Type="http://schemas.openxmlformats.org/officeDocument/2006/relationships/image" Target="../media/image1055.png"/><Relationship Id="rId8" Type="http://schemas.openxmlformats.org/officeDocument/2006/relationships/image" Target="../media/image1035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2.png"/><Relationship Id="rId18" Type="http://schemas.openxmlformats.org/officeDocument/2006/relationships/customXml" Target="../ink/ink1131.xml"/><Relationship Id="rId26" Type="http://schemas.openxmlformats.org/officeDocument/2006/relationships/customXml" Target="../ink/ink1135.xml"/><Relationship Id="rId39" Type="http://schemas.openxmlformats.org/officeDocument/2006/relationships/image" Target="../media/image1074.png"/><Relationship Id="rId21" Type="http://schemas.openxmlformats.org/officeDocument/2006/relationships/image" Target="../media/image1066.png"/><Relationship Id="rId34" Type="http://schemas.openxmlformats.org/officeDocument/2006/relationships/customXml" Target="../ink/ink1139.xml"/><Relationship Id="rId42" Type="http://schemas.openxmlformats.org/officeDocument/2006/relationships/customXml" Target="../ink/ink1143.xml"/><Relationship Id="rId47" Type="http://schemas.openxmlformats.org/officeDocument/2006/relationships/image" Target="../media/image1078.png"/><Relationship Id="rId50" Type="http://schemas.openxmlformats.org/officeDocument/2006/relationships/customXml" Target="../ink/ink1147.xml"/><Relationship Id="rId55" Type="http://schemas.openxmlformats.org/officeDocument/2006/relationships/image" Target="../media/image1082.png"/><Relationship Id="rId7" Type="http://schemas.openxmlformats.org/officeDocument/2006/relationships/image" Target="../media/image1059.png"/><Relationship Id="rId2" Type="http://schemas.openxmlformats.org/officeDocument/2006/relationships/customXml" Target="../ink/ink1123.xml"/><Relationship Id="rId16" Type="http://schemas.openxmlformats.org/officeDocument/2006/relationships/customXml" Target="../ink/ink1130.xml"/><Relationship Id="rId20" Type="http://schemas.openxmlformats.org/officeDocument/2006/relationships/customXml" Target="../ink/ink1132.xml"/><Relationship Id="rId29" Type="http://schemas.openxmlformats.org/officeDocument/2006/relationships/image" Target="../media/image1070.png"/><Relationship Id="rId41" Type="http://schemas.openxmlformats.org/officeDocument/2006/relationships/image" Target="../media/image1075.png"/><Relationship Id="rId54" Type="http://schemas.openxmlformats.org/officeDocument/2006/relationships/customXml" Target="../ink/ink1149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125.xml"/><Relationship Id="rId11" Type="http://schemas.openxmlformats.org/officeDocument/2006/relationships/image" Target="../media/image1061.png"/><Relationship Id="rId24" Type="http://schemas.openxmlformats.org/officeDocument/2006/relationships/customXml" Target="../ink/ink1134.xml"/><Relationship Id="rId32" Type="http://schemas.openxmlformats.org/officeDocument/2006/relationships/customXml" Target="../ink/ink1138.xml"/><Relationship Id="rId37" Type="http://schemas.openxmlformats.org/officeDocument/2006/relationships/image" Target="../media/image590.png"/><Relationship Id="rId40" Type="http://schemas.openxmlformats.org/officeDocument/2006/relationships/customXml" Target="../ink/ink1142.xml"/><Relationship Id="rId45" Type="http://schemas.openxmlformats.org/officeDocument/2006/relationships/image" Target="../media/image1077.png"/><Relationship Id="rId53" Type="http://schemas.openxmlformats.org/officeDocument/2006/relationships/image" Target="../media/image1081.png"/><Relationship Id="rId58" Type="http://schemas.openxmlformats.org/officeDocument/2006/relationships/customXml" Target="../ink/ink1151.xml"/><Relationship Id="rId5" Type="http://schemas.openxmlformats.org/officeDocument/2006/relationships/image" Target="../media/image1058.png"/><Relationship Id="rId15" Type="http://schemas.openxmlformats.org/officeDocument/2006/relationships/image" Target="../media/image1063.png"/><Relationship Id="rId23" Type="http://schemas.openxmlformats.org/officeDocument/2006/relationships/image" Target="../media/image1067.png"/><Relationship Id="rId28" Type="http://schemas.openxmlformats.org/officeDocument/2006/relationships/customXml" Target="../ink/ink1136.xml"/><Relationship Id="rId36" Type="http://schemas.openxmlformats.org/officeDocument/2006/relationships/customXml" Target="../ink/ink1140.xml"/><Relationship Id="rId49" Type="http://schemas.openxmlformats.org/officeDocument/2006/relationships/image" Target="../media/image1079.png"/><Relationship Id="rId57" Type="http://schemas.openxmlformats.org/officeDocument/2006/relationships/image" Target="../media/image1083.png"/><Relationship Id="rId61" Type="http://schemas.openxmlformats.org/officeDocument/2006/relationships/image" Target="../media/image1085.png"/><Relationship Id="rId10" Type="http://schemas.openxmlformats.org/officeDocument/2006/relationships/customXml" Target="../ink/ink1127.xml"/><Relationship Id="rId19" Type="http://schemas.openxmlformats.org/officeDocument/2006/relationships/image" Target="../media/image1065.png"/><Relationship Id="rId31" Type="http://schemas.openxmlformats.org/officeDocument/2006/relationships/image" Target="../media/image1071.png"/><Relationship Id="rId44" Type="http://schemas.openxmlformats.org/officeDocument/2006/relationships/customXml" Target="../ink/ink1144.xml"/><Relationship Id="rId52" Type="http://schemas.openxmlformats.org/officeDocument/2006/relationships/customXml" Target="../ink/ink1148.xml"/><Relationship Id="rId60" Type="http://schemas.openxmlformats.org/officeDocument/2006/relationships/customXml" Target="../ink/ink1152.xml"/><Relationship Id="rId4" Type="http://schemas.openxmlformats.org/officeDocument/2006/relationships/customXml" Target="../ink/ink1124.xml"/><Relationship Id="rId9" Type="http://schemas.openxmlformats.org/officeDocument/2006/relationships/image" Target="../media/image1060.png"/><Relationship Id="rId14" Type="http://schemas.openxmlformats.org/officeDocument/2006/relationships/customXml" Target="../ink/ink1129.xml"/><Relationship Id="rId22" Type="http://schemas.openxmlformats.org/officeDocument/2006/relationships/customXml" Target="../ink/ink1133.xml"/><Relationship Id="rId27" Type="http://schemas.openxmlformats.org/officeDocument/2006/relationships/image" Target="../media/image1069.png"/><Relationship Id="rId30" Type="http://schemas.openxmlformats.org/officeDocument/2006/relationships/customXml" Target="../ink/ink1137.xml"/><Relationship Id="rId35" Type="http://schemas.openxmlformats.org/officeDocument/2006/relationships/image" Target="../media/image1073.png"/><Relationship Id="rId43" Type="http://schemas.openxmlformats.org/officeDocument/2006/relationships/image" Target="../media/image1076.png"/><Relationship Id="rId48" Type="http://schemas.openxmlformats.org/officeDocument/2006/relationships/customXml" Target="../ink/ink1146.xml"/><Relationship Id="rId56" Type="http://schemas.openxmlformats.org/officeDocument/2006/relationships/customXml" Target="../ink/ink1150.xml"/><Relationship Id="rId8" Type="http://schemas.openxmlformats.org/officeDocument/2006/relationships/customXml" Target="../ink/ink1126.xml"/><Relationship Id="rId51" Type="http://schemas.openxmlformats.org/officeDocument/2006/relationships/image" Target="../media/image1080.png"/><Relationship Id="rId3" Type="http://schemas.openxmlformats.org/officeDocument/2006/relationships/image" Target="../media/image1057.png"/><Relationship Id="rId12" Type="http://schemas.openxmlformats.org/officeDocument/2006/relationships/customXml" Target="../ink/ink1128.xml"/><Relationship Id="rId17" Type="http://schemas.openxmlformats.org/officeDocument/2006/relationships/image" Target="../media/image1064.png"/><Relationship Id="rId25" Type="http://schemas.openxmlformats.org/officeDocument/2006/relationships/image" Target="../media/image1068.png"/><Relationship Id="rId33" Type="http://schemas.openxmlformats.org/officeDocument/2006/relationships/image" Target="../media/image1072.png"/><Relationship Id="rId38" Type="http://schemas.openxmlformats.org/officeDocument/2006/relationships/customXml" Target="../ink/ink1141.xml"/><Relationship Id="rId46" Type="http://schemas.openxmlformats.org/officeDocument/2006/relationships/customXml" Target="../ink/ink1145.xml"/><Relationship Id="rId59" Type="http://schemas.openxmlformats.org/officeDocument/2006/relationships/image" Target="../media/image108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56.xml"/><Relationship Id="rId13" Type="http://schemas.openxmlformats.org/officeDocument/2006/relationships/image" Target="../media/image1090.png"/><Relationship Id="rId18" Type="http://schemas.openxmlformats.org/officeDocument/2006/relationships/customXml" Target="../ink/ink1161.xml"/><Relationship Id="rId26" Type="http://schemas.openxmlformats.org/officeDocument/2006/relationships/customXml" Target="../ink/ink1165.xml"/><Relationship Id="rId3" Type="http://schemas.openxmlformats.org/officeDocument/2006/relationships/image" Target="../media/image1086.png"/><Relationship Id="rId21" Type="http://schemas.openxmlformats.org/officeDocument/2006/relationships/image" Target="../media/image1094.png"/><Relationship Id="rId7" Type="http://schemas.openxmlformats.org/officeDocument/2006/relationships/image" Target="../media/image1087.png"/><Relationship Id="rId12" Type="http://schemas.openxmlformats.org/officeDocument/2006/relationships/customXml" Target="../ink/ink1158.xml"/><Relationship Id="rId17" Type="http://schemas.openxmlformats.org/officeDocument/2006/relationships/image" Target="../media/image1092.png"/><Relationship Id="rId25" Type="http://schemas.openxmlformats.org/officeDocument/2006/relationships/image" Target="../media/image1096.png"/><Relationship Id="rId2" Type="http://schemas.openxmlformats.org/officeDocument/2006/relationships/customXml" Target="../ink/ink1153.xml"/><Relationship Id="rId16" Type="http://schemas.openxmlformats.org/officeDocument/2006/relationships/customXml" Target="../ink/ink1160.xml"/><Relationship Id="rId20" Type="http://schemas.openxmlformats.org/officeDocument/2006/relationships/customXml" Target="../ink/ink1162.xml"/><Relationship Id="rId29" Type="http://schemas.openxmlformats.org/officeDocument/2006/relationships/image" Target="../media/image1098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155.xml"/><Relationship Id="rId11" Type="http://schemas.openxmlformats.org/officeDocument/2006/relationships/image" Target="../media/image1089.png"/><Relationship Id="rId24" Type="http://schemas.openxmlformats.org/officeDocument/2006/relationships/customXml" Target="../ink/ink1164.xml"/><Relationship Id="rId5" Type="http://schemas.openxmlformats.org/officeDocument/2006/relationships/image" Target="../media/image590.png"/><Relationship Id="rId15" Type="http://schemas.openxmlformats.org/officeDocument/2006/relationships/image" Target="../media/image1091.png"/><Relationship Id="rId23" Type="http://schemas.openxmlformats.org/officeDocument/2006/relationships/image" Target="../media/image1095.png"/><Relationship Id="rId28" Type="http://schemas.openxmlformats.org/officeDocument/2006/relationships/customXml" Target="../ink/ink1166.xml"/><Relationship Id="rId10" Type="http://schemas.openxmlformats.org/officeDocument/2006/relationships/customXml" Target="../ink/ink1157.xml"/><Relationship Id="rId19" Type="http://schemas.openxmlformats.org/officeDocument/2006/relationships/image" Target="../media/image1093.png"/><Relationship Id="rId31" Type="http://schemas.openxmlformats.org/officeDocument/2006/relationships/image" Target="../media/image1099.png"/><Relationship Id="rId4" Type="http://schemas.openxmlformats.org/officeDocument/2006/relationships/customXml" Target="../ink/ink1154.xml"/><Relationship Id="rId9" Type="http://schemas.openxmlformats.org/officeDocument/2006/relationships/image" Target="../media/image1088.png"/><Relationship Id="rId14" Type="http://schemas.openxmlformats.org/officeDocument/2006/relationships/customXml" Target="../ink/ink1159.xml"/><Relationship Id="rId22" Type="http://schemas.openxmlformats.org/officeDocument/2006/relationships/customXml" Target="../ink/ink1163.xml"/><Relationship Id="rId27" Type="http://schemas.openxmlformats.org/officeDocument/2006/relationships/image" Target="../media/image1097.png"/><Relationship Id="rId30" Type="http://schemas.openxmlformats.org/officeDocument/2006/relationships/customXml" Target="../ink/ink116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71.xml"/><Relationship Id="rId13" Type="http://schemas.openxmlformats.org/officeDocument/2006/relationships/image" Target="../media/image1105.png"/><Relationship Id="rId18" Type="http://schemas.openxmlformats.org/officeDocument/2006/relationships/customXml" Target="../ink/ink1176.xml"/><Relationship Id="rId3" Type="http://schemas.openxmlformats.org/officeDocument/2006/relationships/image" Target="../media/image1100.png"/><Relationship Id="rId21" Type="http://schemas.openxmlformats.org/officeDocument/2006/relationships/image" Target="../media/image1109.png"/><Relationship Id="rId7" Type="http://schemas.openxmlformats.org/officeDocument/2006/relationships/image" Target="../media/image1102.png"/><Relationship Id="rId12" Type="http://schemas.openxmlformats.org/officeDocument/2006/relationships/customXml" Target="../ink/ink1173.xml"/><Relationship Id="rId17" Type="http://schemas.openxmlformats.org/officeDocument/2006/relationships/image" Target="../media/image1107.png"/><Relationship Id="rId25" Type="http://schemas.openxmlformats.org/officeDocument/2006/relationships/image" Target="../media/image1111.png"/><Relationship Id="rId2" Type="http://schemas.openxmlformats.org/officeDocument/2006/relationships/customXml" Target="../ink/ink1168.xml"/><Relationship Id="rId16" Type="http://schemas.openxmlformats.org/officeDocument/2006/relationships/customXml" Target="../ink/ink1175.xml"/><Relationship Id="rId20" Type="http://schemas.openxmlformats.org/officeDocument/2006/relationships/customXml" Target="../ink/ink1177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170.xml"/><Relationship Id="rId11" Type="http://schemas.openxmlformats.org/officeDocument/2006/relationships/image" Target="../media/image1104.png"/><Relationship Id="rId24" Type="http://schemas.openxmlformats.org/officeDocument/2006/relationships/customXml" Target="../ink/ink1179.xml"/><Relationship Id="rId5" Type="http://schemas.openxmlformats.org/officeDocument/2006/relationships/image" Target="../media/image1101.png"/><Relationship Id="rId15" Type="http://schemas.openxmlformats.org/officeDocument/2006/relationships/image" Target="../media/image1106.png"/><Relationship Id="rId23" Type="http://schemas.openxmlformats.org/officeDocument/2006/relationships/image" Target="../media/image1110.png"/><Relationship Id="rId10" Type="http://schemas.openxmlformats.org/officeDocument/2006/relationships/customXml" Target="../ink/ink1172.xml"/><Relationship Id="rId19" Type="http://schemas.openxmlformats.org/officeDocument/2006/relationships/image" Target="../media/image1108.png"/><Relationship Id="rId4" Type="http://schemas.openxmlformats.org/officeDocument/2006/relationships/customXml" Target="../ink/ink1169.xml"/><Relationship Id="rId9" Type="http://schemas.openxmlformats.org/officeDocument/2006/relationships/image" Target="../media/image1103.png"/><Relationship Id="rId14" Type="http://schemas.openxmlformats.org/officeDocument/2006/relationships/customXml" Target="../ink/ink1174.xml"/><Relationship Id="rId22" Type="http://schemas.openxmlformats.org/officeDocument/2006/relationships/customXml" Target="../ink/ink1178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83.xml"/><Relationship Id="rId13" Type="http://schemas.openxmlformats.org/officeDocument/2006/relationships/image" Target="../media/image1117.png"/><Relationship Id="rId18" Type="http://schemas.openxmlformats.org/officeDocument/2006/relationships/customXml" Target="../ink/ink1188.xml"/><Relationship Id="rId26" Type="http://schemas.openxmlformats.org/officeDocument/2006/relationships/customXml" Target="../ink/ink1192.xml"/><Relationship Id="rId39" Type="http://schemas.openxmlformats.org/officeDocument/2006/relationships/image" Target="../media/image1129.png"/><Relationship Id="rId3" Type="http://schemas.openxmlformats.org/officeDocument/2006/relationships/image" Target="../media/image1112.png"/><Relationship Id="rId21" Type="http://schemas.openxmlformats.org/officeDocument/2006/relationships/image" Target="../media/image1121.png"/><Relationship Id="rId34" Type="http://schemas.openxmlformats.org/officeDocument/2006/relationships/customXml" Target="../ink/ink1197.xml"/><Relationship Id="rId42" Type="http://schemas.openxmlformats.org/officeDocument/2006/relationships/customXml" Target="../ink/ink1201.xml"/><Relationship Id="rId7" Type="http://schemas.openxmlformats.org/officeDocument/2006/relationships/image" Target="../media/image1114.png"/><Relationship Id="rId12" Type="http://schemas.openxmlformats.org/officeDocument/2006/relationships/customXml" Target="../ink/ink1185.xml"/><Relationship Id="rId17" Type="http://schemas.openxmlformats.org/officeDocument/2006/relationships/image" Target="../media/image1119.png"/><Relationship Id="rId25" Type="http://schemas.openxmlformats.org/officeDocument/2006/relationships/image" Target="../media/image1123.png"/><Relationship Id="rId33" Type="http://schemas.openxmlformats.org/officeDocument/2006/relationships/image" Target="../media/image1126.png"/><Relationship Id="rId38" Type="http://schemas.openxmlformats.org/officeDocument/2006/relationships/customXml" Target="../ink/ink1199.xml"/><Relationship Id="rId2" Type="http://schemas.openxmlformats.org/officeDocument/2006/relationships/customXml" Target="../ink/ink1180.xml"/><Relationship Id="rId16" Type="http://schemas.openxmlformats.org/officeDocument/2006/relationships/customXml" Target="../ink/ink1187.xml"/><Relationship Id="rId20" Type="http://schemas.openxmlformats.org/officeDocument/2006/relationships/customXml" Target="../ink/ink1189.xml"/><Relationship Id="rId29" Type="http://schemas.openxmlformats.org/officeDocument/2006/relationships/customXml" Target="../ink/ink1194.xml"/><Relationship Id="rId41" Type="http://schemas.openxmlformats.org/officeDocument/2006/relationships/image" Target="../media/image1130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182.xml"/><Relationship Id="rId11" Type="http://schemas.openxmlformats.org/officeDocument/2006/relationships/image" Target="../media/image1116.png"/><Relationship Id="rId24" Type="http://schemas.openxmlformats.org/officeDocument/2006/relationships/customXml" Target="../ink/ink1191.xml"/><Relationship Id="rId32" Type="http://schemas.openxmlformats.org/officeDocument/2006/relationships/customXml" Target="../ink/ink1196.xml"/><Relationship Id="rId37" Type="http://schemas.openxmlformats.org/officeDocument/2006/relationships/image" Target="../media/image1128.png"/><Relationship Id="rId40" Type="http://schemas.openxmlformats.org/officeDocument/2006/relationships/customXml" Target="../ink/ink1200.xml"/><Relationship Id="rId5" Type="http://schemas.openxmlformats.org/officeDocument/2006/relationships/image" Target="../media/image1113.png"/><Relationship Id="rId15" Type="http://schemas.openxmlformats.org/officeDocument/2006/relationships/image" Target="../media/image1118.png"/><Relationship Id="rId23" Type="http://schemas.openxmlformats.org/officeDocument/2006/relationships/image" Target="../media/image1122.png"/><Relationship Id="rId28" Type="http://schemas.openxmlformats.org/officeDocument/2006/relationships/image" Target="../media/image1124.png"/><Relationship Id="rId36" Type="http://schemas.openxmlformats.org/officeDocument/2006/relationships/customXml" Target="../ink/ink1198.xml"/><Relationship Id="rId10" Type="http://schemas.openxmlformats.org/officeDocument/2006/relationships/customXml" Target="../ink/ink1184.xml"/><Relationship Id="rId19" Type="http://schemas.openxmlformats.org/officeDocument/2006/relationships/image" Target="../media/image1120.png"/><Relationship Id="rId31" Type="http://schemas.openxmlformats.org/officeDocument/2006/relationships/customXml" Target="../ink/ink1195.xml"/><Relationship Id="rId4" Type="http://schemas.openxmlformats.org/officeDocument/2006/relationships/customXml" Target="../ink/ink1181.xml"/><Relationship Id="rId9" Type="http://schemas.openxmlformats.org/officeDocument/2006/relationships/image" Target="../media/image1115.png"/><Relationship Id="rId14" Type="http://schemas.openxmlformats.org/officeDocument/2006/relationships/customXml" Target="../ink/ink1186.xml"/><Relationship Id="rId22" Type="http://schemas.openxmlformats.org/officeDocument/2006/relationships/customXml" Target="../ink/ink1190.xml"/><Relationship Id="rId27" Type="http://schemas.openxmlformats.org/officeDocument/2006/relationships/customXml" Target="../ink/ink1193.xml"/><Relationship Id="rId30" Type="http://schemas.openxmlformats.org/officeDocument/2006/relationships/image" Target="../media/image1125.png"/><Relationship Id="rId35" Type="http://schemas.openxmlformats.org/officeDocument/2006/relationships/image" Target="../media/image1127.png"/><Relationship Id="rId43" Type="http://schemas.openxmlformats.org/officeDocument/2006/relationships/image" Target="../media/image1131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08.xml"/><Relationship Id="rId18" Type="http://schemas.openxmlformats.org/officeDocument/2006/relationships/image" Target="../media/image1138.png"/><Relationship Id="rId26" Type="http://schemas.openxmlformats.org/officeDocument/2006/relationships/image" Target="../media/image1142.png"/><Relationship Id="rId39" Type="http://schemas.openxmlformats.org/officeDocument/2006/relationships/customXml" Target="../ink/ink1221.xml"/><Relationship Id="rId3" Type="http://schemas.openxmlformats.org/officeDocument/2006/relationships/image" Target="../media/image1123.png"/><Relationship Id="rId21" Type="http://schemas.openxmlformats.org/officeDocument/2006/relationships/customXml" Target="../ink/ink1212.xml"/><Relationship Id="rId34" Type="http://schemas.openxmlformats.org/officeDocument/2006/relationships/image" Target="../media/image1146.png"/><Relationship Id="rId42" Type="http://schemas.openxmlformats.org/officeDocument/2006/relationships/image" Target="../media/image1150.png"/><Relationship Id="rId47" Type="http://schemas.openxmlformats.org/officeDocument/2006/relationships/customXml" Target="../ink/ink1225.xml"/><Relationship Id="rId50" Type="http://schemas.openxmlformats.org/officeDocument/2006/relationships/image" Target="../media/image1154.png"/><Relationship Id="rId7" Type="http://schemas.openxmlformats.org/officeDocument/2006/relationships/customXml" Target="../ink/ink1205.xml"/><Relationship Id="rId12" Type="http://schemas.openxmlformats.org/officeDocument/2006/relationships/image" Target="../media/image1135.png"/><Relationship Id="rId17" Type="http://schemas.openxmlformats.org/officeDocument/2006/relationships/customXml" Target="../ink/ink1210.xml"/><Relationship Id="rId25" Type="http://schemas.openxmlformats.org/officeDocument/2006/relationships/customXml" Target="../ink/ink1214.xml"/><Relationship Id="rId33" Type="http://schemas.openxmlformats.org/officeDocument/2006/relationships/customXml" Target="../ink/ink1218.xml"/><Relationship Id="rId38" Type="http://schemas.openxmlformats.org/officeDocument/2006/relationships/image" Target="../media/image1148.png"/><Relationship Id="rId46" Type="http://schemas.openxmlformats.org/officeDocument/2006/relationships/image" Target="../media/image1152.png"/><Relationship Id="rId2" Type="http://schemas.openxmlformats.org/officeDocument/2006/relationships/customXml" Target="../ink/ink1202.xml"/><Relationship Id="rId16" Type="http://schemas.openxmlformats.org/officeDocument/2006/relationships/image" Target="../media/image1137.png"/><Relationship Id="rId20" Type="http://schemas.openxmlformats.org/officeDocument/2006/relationships/image" Target="../media/image1139.png"/><Relationship Id="rId29" Type="http://schemas.openxmlformats.org/officeDocument/2006/relationships/customXml" Target="../ink/ink1216.xml"/><Relationship Id="rId41" Type="http://schemas.openxmlformats.org/officeDocument/2006/relationships/customXml" Target="../ink/ink12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2.png"/><Relationship Id="rId11" Type="http://schemas.openxmlformats.org/officeDocument/2006/relationships/customXml" Target="../ink/ink1207.xml"/><Relationship Id="rId24" Type="http://schemas.openxmlformats.org/officeDocument/2006/relationships/image" Target="../media/image1141.png"/><Relationship Id="rId32" Type="http://schemas.openxmlformats.org/officeDocument/2006/relationships/image" Target="../media/image1145.png"/><Relationship Id="rId37" Type="http://schemas.openxmlformats.org/officeDocument/2006/relationships/customXml" Target="../ink/ink1220.xml"/><Relationship Id="rId40" Type="http://schemas.openxmlformats.org/officeDocument/2006/relationships/image" Target="../media/image1149.png"/><Relationship Id="rId45" Type="http://schemas.openxmlformats.org/officeDocument/2006/relationships/customXml" Target="../ink/ink1224.xml"/><Relationship Id="rId5" Type="http://schemas.openxmlformats.org/officeDocument/2006/relationships/customXml" Target="../ink/ink1204.xml"/><Relationship Id="rId15" Type="http://schemas.openxmlformats.org/officeDocument/2006/relationships/customXml" Target="../ink/ink1209.xml"/><Relationship Id="rId23" Type="http://schemas.openxmlformats.org/officeDocument/2006/relationships/customXml" Target="../ink/ink1213.xml"/><Relationship Id="rId28" Type="http://schemas.openxmlformats.org/officeDocument/2006/relationships/image" Target="../media/image1143.png"/><Relationship Id="rId36" Type="http://schemas.openxmlformats.org/officeDocument/2006/relationships/image" Target="../media/image1147.png"/><Relationship Id="rId49" Type="http://schemas.openxmlformats.org/officeDocument/2006/relationships/customXml" Target="../ink/ink1226.xml"/><Relationship Id="rId10" Type="http://schemas.openxmlformats.org/officeDocument/2006/relationships/image" Target="../media/image1134.png"/><Relationship Id="rId19" Type="http://schemas.openxmlformats.org/officeDocument/2006/relationships/customXml" Target="../ink/ink1211.xml"/><Relationship Id="rId31" Type="http://schemas.openxmlformats.org/officeDocument/2006/relationships/customXml" Target="../ink/ink1217.xml"/><Relationship Id="rId44" Type="http://schemas.openxmlformats.org/officeDocument/2006/relationships/image" Target="../media/image1151.png"/><Relationship Id="rId4" Type="http://schemas.openxmlformats.org/officeDocument/2006/relationships/customXml" Target="../ink/ink1203.xml"/><Relationship Id="rId9" Type="http://schemas.openxmlformats.org/officeDocument/2006/relationships/customXml" Target="../ink/ink1206.xml"/><Relationship Id="rId14" Type="http://schemas.openxmlformats.org/officeDocument/2006/relationships/image" Target="../media/image1136.png"/><Relationship Id="rId22" Type="http://schemas.openxmlformats.org/officeDocument/2006/relationships/image" Target="../media/image1140.png"/><Relationship Id="rId27" Type="http://schemas.openxmlformats.org/officeDocument/2006/relationships/customXml" Target="../ink/ink1215.xml"/><Relationship Id="rId30" Type="http://schemas.openxmlformats.org/officeDocument/2006/relationships/image" Target="../media/image1144.png"/><Relationship Id="rId35" Type="http://schemas.openxmlformats.org/officeDocument/2006/relationships/customXml" Target="../ink/ink1219.xml"/><Relationship Id="rId43" Type="http://schemas.openxmlformats.org/officeDocument/2006/relationships/customXml" Target="../ink/ink1223.xml"/><Relationship Id="rId48" Type="http://schemas.openxmlformats.org/officeDocument/2006/relationships/image" Target="../media/image1153.png"/><Relationship Id="rId8" Type="http://schemas.openxmlformats.org/officeDocument/2006/relationships/image" Target="../media/image113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6.png"/><Relationship Id="rId13" Type="http://schemas.openxmlformats.org/officeDocument/2006/relationships/customXml" Target="../ink/ink1233.xml"/><Relationship Id="rId18" Type="http://schemas.openxmlformats.org/officeDocument/2006/relationships/image" Target="../media/image1161.png"/><Relationship Id="rId26" Type="http://schemas.openxmlformats.org/officeDocument/2006/relationships/image" Target="../media/image1165.png"/><Relationship Id="rId3" Type="http://schemas.openxmlformats.org/officeDocument/2006/relationships/image" Target="../media/image1154.png"/><Relationship Id="rId21" Type="http://schemas.openxmlformats.org/officeDocument/2006/relationships/customXml" Target="../ink/ink1237.xml"/><Relationship Id="rId34" Type="http://schemas.openxmlformats.org/officeDocument/2006/relationships/image" Target="../media/image1169.png"/><Relationship Id="rId7" Type="http://schemas.openxmlformats.org/officeDocument/2006/relationships/customXml" Target="../ink/ink1230.xml"/><Relationship Id="rId12" Type="http://schemas.openxmlformats.org/officeDocument/2006/relationships/image" Target="../media/image1158.png"/><Relationship Id="rId17" Type="http://schemas.openxmlformats.org/officeDocument/2006/relationships/customXml" Target="../ink/ink1235.xml"/><Relationship Id="rId25" Type="http://schemas.openxmlformats.org/officeDocument/2006/relationships/customXml" Target="../ink/ink1239.xml"/><Relationship Id="rId33" Type="http://schemas.openxmlformats.org/officeDocument/2006/relationships/customXml" Target="../ink/ink1243.xml"/><Relationship Id="rId2" Type="http://schemas.openxmlformats.org/officeDocument/2006/relationships/customXml" Target="../ink/ink1227.xml"/><Relationship Id="rId16" Type="http://schemas.openxmlformats.org/officeDocument/2006/relationships/image" Target="../media/image1160.png"/><Relationship Id="rId20" Type="http://schemas.openxmlformats.org/officeDocument/2006/relationships/image" Target="../media/image1162.png"/><Relationship Id="rId29" Type="http://schemas.openxmlformats.org/officeDocument/2006/relationships/customXml" Target="../ink/ink124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55.png"/><Relationship Id="rId11" Type="http://schemas.openxmlformats.org/officeDocument/2006/relationships/customXml" Target="../ink/ink1232.xml"/><Relationship Id="rId24" Type="http://schemas.openxmlformats.org/officeDocument/2006/relationships/image" Target="../media/image1164.png"/><Relationship Id="rId32" Type="http://schemas.openxmlformats.org/officeDocument/2006/relationships/image" Target="../media/image1168.png"/><Relationship Id="rId5" Type="http://schemas.openxmlformats.org/officeDocument/2006/relationships/customXml" Target="../ink/ink1229.xml"/><Relationship Id="rId15" Type="http://schemas.openxmlformats.org/officeDocument/2006/relationships/customXml" Target="../ink/ink1234.xml"/><Relationship Id="rId23" Type="http://schemas.openxmlformats.org/officeDocument/2006/relationships/customXml" Target="../ink/ink1238.xml"/><Relationship Id="rId28" Type="http://schemas.openxmlformats.org/officeDocument/2006/relationships/image" Target="../media/image1166.png"/><Relationship Id="rId10" Type="http://schemas.openxmlformats.org/officeDocument/2006/relationships/image" Target="../media/image1157.png"/><Relationship Id="rId19" Type="http://schemas.openxmlformats.org/officeDocument/2006/relationships/customXml" Target="../ink/ink1236.xml"/><Relationship Id="rId31" Type="http://schemas.openxmlformats.org/officeDocument/2006/relationships/customXml" Target="../ink/ink1242.xml"/><Relationship Id="rId4" Type="http://schemas.openxmlformats.org/officeDocument/2006/relationships/customXml" Target="../ink/ink1228.xml"/><Relationship Id="rId9" Type="http://schemas.openxmlformats.org/officeDocument/2006/relationships/customXml" Target="../ink/ink1231.xml"/><Relationship Id="rId14" Type="http://schemas.openxmlformats.org/officeDocument/2006/relationships/image" Target="../media/image1159.png"/><Relationship Id="rId22" Type="http://schemas.openxmlformats.org/officeDocument/2006/relationships/image" Target="../media/image1163.png"/><Relationship Id="rId27" Type="http://schemas.openxmlformats.org/officeDocument/2006/relationships/customXml" Target="../ink/ink1240.xml"/><Relationship Id="rId30" Type="http://schemas.openxmlformats.org/officeDocument/2006/relationships/image" Target="../media/image116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47.xml"/><Relationship Id="rId13" Type="http://schemas.openxmlformats.org/officeDocument/2006/relationships/image" Target="../media/image1175.png"/><Relationship Id="rId18" Type="http://schemas.openxmlformats.org/officeDocument/2006/relationships/customXml" Target="../ink/ink1252.xml"/><Relationship Id="rId3" Type="http://schemas.openxmlformats.org/officeDocument/2006/relationships/image" Target="../media/image1170.png"/><Relationship Id="rId21" Type="http://schemas.openxmlformats.org/officeDocument/2006/relationships/image" Target="../media/image1179.png"/><Relationship Id="rId7" Type="http://schemas.openxmlformats.org/officeDocument/2006/relationships/image" Target="../media/image1172.png"/><Relationship Id="rId12" Type="http://schemas.openxmlformats.org/officeDocument/2006/relationships/customXml" Target="../ink/ink1249.xml"/><Relationship Id="rId17" Type="http://schemas.openxmlformats.org/officeDocument/2006/relationships/image" Target="../media/image1177.png"/><Relationship Id="rId25" Type="http://schemas.openxmlformats.org/officeDocument/2006/relationships/image" Target="../media/image1181.png"/><Relationship Id="rId2" Type="http://schemas.openxmlformats.org/officeDocument/2006/relationships/customXml" Target="../ink/ink1244.xml"/><Relationship Id="rId16" Type="http://schemas.openxmlformats.org/officeDocument/2006/relationships/customXml" Target="../ink/ink1251.xml"/><Relationship Id="rId20" Type="http://schemas.openxmlformats.org/officeDocument/2006/relationships/customXml" Target="../ink/ink1253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246.xml"/><Relationship Id="rId11" Type="http://schemas.openxmlformats.org/officeDocument/2006/relationships/image" Target="../media/image1174.png"/><Relationship Id="rId24" Type="http://schemas.openxmlformats.org/officeDocument/2006/relationships/customXml" Target="../ink/ink1255.xml"/><Relationship Id="rId5" Type="http://schemas.openxmlformats.org/officeDocument/2006/relationships/image" Target="../media/image1171.png"/><Relationship Id="rId15" Type="http://schemas.openxmlformats.org/officeDocument/2006/relationships/image" Target="../media/image1176.png"/><Relationship Id="rId23" Type="http://schemas.openxmlformats.org/officeDocument/2006/relationships/image" Target="../media/image1180.png"/><Relationship Id="rId10" Type="http://schemas.openxmlformats.org/officeDocument/2006/relationships/customXml" Target="../ink/ink1248.xml"/><Relationship Id="rId19" Type="http://schemas.openxmlformats.org/officeDocument/2006/relationships/image" Target="../media/image1178.png"/><Relationship Id="rId4" Type="http://schemas.openxmlformats.org/officeDocument/2006/relationships/customXml" Target="../ink/ink1245.xml"/><Relationship Id="rId9" Type="http://schemas.openxmlformats.org/officeDocument/2006/relationships/image" Target="../media/image1173.png"/><Relationship Id="rId14" Type="http://schemas.openxmlformats.org/officeDocument/2006/relationships/customXml" Target="../ink/ink1250.xml"/><Relationship Id="rId22" Type="http://schemas.openxmlformats.org/officeDocument/2006/relationships/customXml" Target="../ink/ink1254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62.xml"/><Relationship Id="rId18" Type="http://schemas.openxmlformats.org/officeDocument/2006/relationships/image" Target="../media/image1188.png"/><Relationship Id="rId26" Type="http://schemas.openxmlformats.org/officeDocument/2006/relationships/image" Target="../media/image1192.png"/><Relationship Id="rId39" Type="http://schemas.openxmlformats.org/officeDocument/2006/relationships/customXml" Target="../ink/ink1275.xml"/><Relationship Id="rId21" Type="http://schemas.openxmlformats.org/officeDocument/2006/relationships/customXml" Target="../ink/ink1266.xml"/><Relationship Id="rId34" Type="http://schemas.openxmlformats.org/officeDocument/2006/relationships/image" Target="../media/image1196.png"/><Relationship Id="rId42" Type="http://schemas.openxmlformats.org/officeDocument/2006/relationships/image" Target="../media/image1199.png"/><Relationship Id="rId47" Type="http://schemas.openxmlformats.org/officeDocument/2006/relationships/customXml" Target="../ink/ink1280.xml"/><Relationship Id="rId50" Type="http://schemas.openxmlformats.org/officeDocument/2006/relationships/image" Target="../media/image1203.png"/><Relationship Id="rId55" Type="http://schemas.openxmlformats.org/officeDocument/2006/relationships/customXml" Target="../ink/ink1284.xml"/><Relationship Id="rId7" Type="http://schemas.openxmlformats.org/officeDocument/2006/relationships/customXml" Target="../ink/ink1259.xml"/><Relationship Id="rId12" Type="http://schemas.openxmlformats.org/officeDocument/2006/relationships/image" Target="../media/image1185.png"/><Relationship Id="rId17" Type="http://schemas.openxmlformats.org/officeDocument/2006/relationships/customXml" Target="../ink/ink1264.xml"/><Relationship Id="rId25" Type="http://schemas.openxmlformats.org/officeDocument/2006/relationships/customXml" Target="../ink/ink1268.xml"/><Relationship Id="rId33" Type="http://schemas.openxmlformats.org/officeDocument/2006/relationships/customXml" Target="../ink/ink1272.xml"/><Relationship Id="rId38" Type="http://schemas.openxmlformats.org/officeDocument/2006/relationships/image" Target="../media/image1198.png"/><Relationship Id="rId46" Type="http://schemas.openxmlformats.org/officeDocument/2006/relationships/image" Target="../media/image1201.png"/><Relationship Id="rId59" Type="http://schemas.openxmlformats.org/officeDocument/2006/relationships/customXml" Target="../ink/ink1286.xml"/><Relationship Id="rId2" Type="http://schemas.openxmlformats.org/officeDocument/2006/relationships/customXml" Target="../ink/ink1256.xml"/><Relationship Id="rId16" Type="http://schemas.openxmlformats.org/officeDocument/2006/relationships/image" Target="../media/image1187.png"/><Relationship Id="rId20" Type="http://schemas.openxmlformats.org/officeDocument/2006/relationships/image" Target="../media/image1189.png"/><Relationship Id="rId29" Type="http://schemas.openxmlformats.org/officeDocument/2006/relationships/customXml" Target="../ink/ink1270.xml"/><Relationship Id="rId41" Type="http://schemas.openxmlformats.org/officeDocument/2006/relationships/customXml" Target="../ink/ink1277.xml"/><Relationship Id="rId54" Type="http://schemas.openxmlformats.org/officeDocument/2006/relationships/image" Target="../media/image1205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258.xml"/><Relationship Id="rId11" Type="http://schemas.openxmlformats.org/officeDocument/2006/relationships/customXml" Target="../ink/ink1261.xml"/><Relationship Id="rId24" Type="http://schemas.openxmlformats.org/officeDocument/2006/relationships/image" Target="../media/image1191.png"/><Relationship Id="rId32" Type="http://schemas.openxmlformats.org/officeDocument/2006/relationships/image" Target="../media/image1195.png"/><Relationship Id="rId37" Type="http://schemas.openxmlformats.org/officeDocument/2006/relationships/customXml" Target="../ink/ink1274.xml"/><Relationship Id="rId40" Type="http://schemas.openxmlformats.org/officeDocument/2006/relationships/customXml" Target="../ink/ink1276.xml"/><Relationship Id="rId45" Type="http://schemas.openxmlformats.org/officeDocument/2006/relationships/customXml" Target="../ink/ink1279.xml"/><Relationship Id="rId53" Type="http://schemas.openxmlformats.org/officeDocument/2006/relationships/customXml" Target="../ink/ink1283.xml"/><Relationship Id="rId58" Type="http://schemas.openxmlformats.org/officeDocument/2006/relationships/image" Target="../media/image1207.png"/><Relationship Id="rId5" Type="http://schemas.openxmlformats.org/officeDocument/2006/relationships/image" Target="../media/image1154.png"/><Relationship Id="rId15" Type="http://schemas.openxmlformats.org/officeDocument/2006/relationships/customXml" Target="../ink/ink1263.xml"/><Relationship Id="rId23" Type="http://schemas.openxmlformats.org/officeDocument/2006/relationships/customXml" Target="../ink/ink1267.xml"/><Relationship Id="rId28" Type="http://schemas.openxmlformats.org/officeDocument/2006/relationships/image" Target="../media/image1193.png"/><Relationship Id="rId36" Type="http://schemas.openxmlformats.org/officeDocument/2006/relationships/image" Target="../media/image1197.png"/><Relationship Id="rId49" Type="http://schemas.openxmlformats.org/officeDocument/2006/relationships/customXml" Target="../ink/ink1281.xml"/><Relationship Id="rId57" Type="http://schemas.openxmlformats.org/officeDocument/2006/relationships/customXml" Target="../ink/ink1285.xml"/><Relationship Id="rId10" Type="http://schemas.openxmlformats.org/officeDocument/2006/relationships/image" Target="../media/image1184.png"/><Relationship Id="rId19" Type="http://schemas.openxmlformats.org/officeDocument/2006/relationships/customXml" Target="../ink/ink1265.xml"/><Relationship Id="rId31" Type="http://schemas.openxmlformats.org/officeDocument/2006/relationships/customXml" Target="../ink/ink1271.xml"/><Relationship Id="rId44" Type="http://schemas.openxmlformats.org/officeDocument/2006/relationships/image" Target="../media/image1200.png"/><Relationship Id="rId52" Type="http://schemas.openxmlformats.org/officeDocument/2006/relationships/image" Target="../media/image1204.png"/><Relationship Id="rId60" Type="http://schemas.openxmlformats.org/officeDocument/2006/relationships/image" Target="../media/image1208.png"/><Relationship Id="rId4" Type="http://schemas.openxmlformats.org/officeDocument/2006/relationships/customXml" Target="../ink/ink1257.xml"/><Relationship Id="rId9" Type="http://schemas.openxmlformats.org/officeDocument/2006/relationships/customXml" Target="../ink/ink1260.xml"/><Relationship Id="rId14" Type="http://schemas.openxmlformats.org/officeDocument/2006/relationships/image" Target="../media/image1186.png"/><Relationship Id="rId22" Type="http://schemas.openxmlformats.org/officeDocument/2006/relationships/image" Target="../media/image1190.png"/><Relationship Id="rId27" Type="http://schemas.openxmlformats.org/officeDocument/2006/relationships/customXml" Target="../ink/ink1269.xml"/><Relationship Id="rId30" Type="http://schemas.openxmlformats.org/officeDocument/2006/relationships/image" Target="../media/image1194.png"/><Relationship Id="rId35" Type="http://schemas.openxmlformats.org/officeDocument/2006/relationships/customXml" Target="../ink/ink1273.xml"/><Relationship Id="rId43" Type="http://schemas.openxmlformats.org/officeDocument/2006/relationships/customXml" Target="../ink/ink1278.xml"/><Relationship Id="rId48" Type="http://schemas.openxmlformats.org/officeDocument/2006/relationships/image" Target="../media/image1202.png"/><Relationship Id="rId56" Type="http://schemas.openxmlformats.org/officeDocument/2006/relationships/image" Target="../media/image1206.png"/><Relationship Id="rId8" Type="http://schemas.openxmlformats.org/officeDocument/2006/relationships/image" Target="../media/image1183.png"/><Relationship Id="rId51" Type="http://schemas.openxmlformats.org/officeDocument/2006/relationships/customXml" Target="../ink/ink1282.xml"/><Relationship Id="rId3" Type="http://schemas.openxmlformats.org/officeDocument/2006/relationships/image" Target="../media/image118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4.xml"/><Relationship Id="rId13" Type="http://schemas.openxmlformats.org/officeDocument/2006/relationships/image" Target="../media/image113.png"/><Relationship Id="rId18" Type="http://schemas.openxmlformats.org/officeDocument/2006/relationships/customXml" Target="../ink/ink129.xml"/><Relationship Id="rId26" Type="http://schemas.openxmlformats.org/officeDocument/2006/relationships/customXml" Target="../ink/ink133.xml"/><Relationship Id="rId39" Type="http://schemas.openxmlformats.org/officeDocument/2006/relationships/image" Target="../media/image126.png"/><Relationship Id="rId3" Type="http://schemas.openxmlformats.org/officeDocument/2006/relationships/image" Target="../media/image108.png"/><Relationship Id="rId21" Type="http://schemas.openxmlformats.org/officeDocument/2006/relationships/image" Target="../media/image117.png"/><Relationship Id="rId34" Type="http://schemas.openxmlformats.org/officeDocument/2006/relationships/customXml" Target="../ink/ink137.xml"/><Relationship Id="rId7" Type="http://schemas.openxmlformats.org/officeDocument/2006/relationships/image" Target="../media/image110.png"/><Relationship Id="rId12" Type="http://schemas.openxmlformats.org/officeDocument/2006/relationships/customXml" Target="../ink/ink126.xml"/><Relationship Id="rId17" Type="http://schemas.openxmlformats.org/officeDocument/2006/relationships/image" Target="../media/image115.png"/><Relationship Id="rId25" Type="http://schemas.openxmlformats.org/officeDocument/2006/relationships/image" Target="../media/image119.png"/><Relationship Id="rId33" Type="http://schemas.openxmlformats.org/officeDocument/2006/relationships/image" Target="../media/image123.png"/><Relationship Id="rId38" Type="http://schemas.openxmlformats.org/officeDocument/2006/relationships/customXml" Target="../ink/ink139.xml"/><Relationship Id="rId2" Type="http://schemas.openxmlformats.org/officeDocument/2006/relationships/customXml" Target="../ink/ink121.xml"/><Relationship Id="rId16" Type="http://schemas.openxmlformats.org/officeDocument/2006/relationships/customXml" Target="../ink/ink128.xml"/><Relationship Id="rId20" Type="http://schemas.openxmlformats.org/officeDocument/2006/relationships/customXml" Target="../ink/ink130.xml"/><Relationship Id="rId29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3.xml"/><Relationship Id="rId11" Type="http://schemas.openxmlformats.org/officeDocument/2006/relationships/image" Target="../media/image112.png"/><Relationship Id="rId24" Type="http://schemas.openxmlformats.org/officeDocument/2006/relationships/customXml" Target="../ink/ink132.xml"/><Relationship Id="rId32" Type="http://schemas.openxmlformats.org/officeDocument/2006/relationships/customXml" Target="../ink/ink136.xml"/><Relationship Id="rId37" Type="http://schemas.openxmlformats.org/officeDocument/2006/relationships/image" Target="../media/image125.png"/><Relationship Id="rId5" Type="http://schemas.openxmlformats.org/officeDocument/2006/relationships/image" Target="../media/image109.png"/><Relationship Id="rId15" Type="http://schemas.openxmlformats.org/officeDocument/2006/relationships/image" Target="../media/image114.png"/><Relationship Id="rId23" Type="http://schemas.openxmlformats.org/officeDocument/2006/relationships/image" Target="../media/image118.png"/><Relationship Id="rId28" Type="http://schemas.openxmlformats.org/officeDocument/2006/relationships/customXml" Target="../ink/ink134.xml"/><Relationship Id="rId36" Type="http://schemas.openxmlformats.org/officeDocument/2006/relationships/customXml" Target="../ink/ink138.xml"/><Relationship Id="rId10" Type="http://schemas.openxmlformats.org/officeDocument/2006/relationships/customXml" Target="../ink/ink125.xml"/><Relationship Id="rId19" Type="http://schemas.openxmlformats.org/officeDocument/2006/relationships/image" Target="../media/image116.png"/><Relationship Id="rId31" Type="http://schemas.openxmlformats.org/officeDocument/2006/relationships/image" Target="../media/image122.png"/><Relationship Id="rId4" Type="http://schemas.openxmlformats.org/officeDocument/2006/relationships/customXml" Target="../ink/ink122.xml"/><Relationship Id="rId9" Type="http://schemas.openxmlformats.org/officeDocument/2006/relationships/image" Target="../media/image111.png"/><Relationship Id="rId14" Type="http://schemas.openxmlformats.org/officeDocument/2006/relationships/customXml" Target="../ink/ink127.xml"/><Relationship Id="rId22" Type="http://schemas.openxmlformats.org/officeDocument/2006/relationships/customXml" Target="../ink/ink131.xml"/><Relationship Id="rId27" Type="http://schemas.openxmlformats.org/officeDocument/2006/relationships/image" Target="../media/image120.png"/><Relationship Id="rId30" Type="http://schemas.openxmlformats.org/officeDocument/2006/relationships/customXml" Target="../ink/ink135.xml"/><Relationship Id="rId35" Type="http://schemas.openxmlformats.org/officeDocument/2006/relationships/image" Target="../media/image124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14.png"/><Relationship Id="rId18" Type="http://schemas.openxmlformats.org/officeDocument/2006/relationships/customXml" Target="../ink/ink1295.xml"/><Relationship Id="rId26" Type="http://schemas.openxmlformats.org/officeDocument/2006/relationships/customXml" Target="../ink/ink1299.xml"/><Relationship Id="rId39" Type="http://schemas.openxmlformats.org/officeDocument/2006/relationships/image" Target="../media/image1227.png"/><Relationship Id="rId3" Type="http://schemas.openxmlformats.org/officeDocument/2006/relationships/image" Target="../media/image1209.png"/><Relationship Id="rId21" Type="http://schemas.openxmlformats.org/officeDocument/2006/relationships/image" Target="../media/image1218.png"/><Relationship Id="rId34" Type="http://schemas.openxmlformats.org/officeDocument/2006/relationships/customXml" Target="../ink/ink1303.xml"/><Relationship Id="rId42" Type="http://schemas.openxmlformats.org/officeDocument/2006/relationships/customXml" Target="../ink/ink1307.xml"/><Relationship Id="rId47" Type="http://schemas.openxmlformats.org/officeDocument/2006/relationships/image" Target="../media/image1231.png"/><Relationship Id="rId7" Type="http://schemas.openxmlformats.org/officeDocument/2006/relationships/image" Target="../media/image1211.png"/><Relationship Id="rId12" Type="http://schemas.openxmlformats.org/officeDocument/2006/relationships/customXml" Target="../ink/ink1292.xml"/><Relationship Id="rId17" Type="http://schemas.openxmlformats.org/officeDocument/2006/relationships/image" Target="../media/image1216.png"/><Relationship Id="rId25" Type="http://schemas.openxmlformats.org/officeDocument/2006/relationships/image" Target="../media/image1220.png"/><Relationship Id="rId33" Type="http://schemas.openxmlformats.org/officeDocument/2006/relationships/image" Target="../media/image1224.png"/><Relationship Id="rId38" Type="http://schemas.openxmlformats.org/officeDocument/2006/relationships/customXml" Target="../ink/ink1305.xml"/><Relationship Id="rId46" Type="http://schemas.openxmlformats.org/officeDocument/2006/relationships/customXml" Target="../ink/ink1309.xml"/><Relationship Id="rId2" Type="http://schemas.openxmlformats.org/officeDocument/2006/relationships/customXml" Target="../ink/ink1287.xml"/><Relationship Id="rId16" Type="http://schemas.openxmlformats.org/officeDocument/2006/relationships/customXml" Target="../ink/ink1294.xml"/><Relationship Id="rId20" Type="http://schemas.openxmlformats.org/officeDocument/2006/relationships/customXml" Target="../ink/ink1296.xml"/><Relationship Id="rId29" Type="http://schemas.openxmlformats.org/officeDocument/2006/relationships/image" Target="../media/image1222.png"/><Relationship Id="rId41" Type="http://schemas.openxmlformats.org/officeDocument/2006/relationships/image" Target="../media/image1228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289.xml"/><Relationship Id="rId11" Type="http://schemas.openxmlformats.org/officeDocument/2006/relationships/image" Target="../media/image1213.png"/><Relationship Id="rId24" Type="http://schemas.openxmlformats.org/officeDocument/2006/relationships/customXml" Target="../ink/ink1298.xml"/><Relationship Id="rId32" Type="http://schemas.openxmlformats.org/officeDocument/2006/relationships/customXml" Target="../ink/ink1302.xml"/><Relationship Id="rId37" Type="http://schemas.openxmlformats.org/officeDocument/2006/relationships/image" Target="../media/image1226.png"/><Relationship Id="rId40" Type="http://schemas.openxmlformats.org/officeDocument/2006/relationships/customXml" Target="../ink/ink1306.xml"/><Relationship Id="rId45" Type="http://schemas.openxmlformats.org/officeDocument/2006/relationships/image" Target="../media/image1230.png"/><Relationship Id="rId5" Type="http://schemas.openxmlformats.org/officeDocument/2006/relationships/image" Target="../media/image1210.png"/><Relationship Id="rId15" Type="http://schemas.openxmlformats.org/officeDocument/2006/relationships/image" Target="../media/image1215.png"/><Relationship Id="rId23" Type="http://schemas.openxmlformats.org/officeDocument/2006/relationships/image" Target="../media/image1219.png"/><Relationship Id="rId28" Type="http://schemas.openxmlformats.org/officeDocument/2006/relationships/customXml" Target="../ink/ink1300.xml"/><Relationship Id="rId36" Type="http://schemas.openxmlformats.org/officeDocument/2006/relationships/customXml" Target="../ink/ink1304.xml"/><Relationship Id="rId49" Type="http://schemas.openxmlformats.org/officeDocument/2006/relationships/image" Target="../media/image1232.png"/><Relationship Id="rId10" Type="http://schemas.openxmlformats.org/officeDocument/2006/relationships/customXml" Target="../ink/ink1291.xml"/><Relationship Id="rId19" Type="http://schemas.openxmlformats.org/officeDocument/2006/relationships/image" Target="../media/image1217.png"/><Relationship Id="rId31" Type="http://schemas.openxmlformats.org/officeDocument/2006/relationships/image" Target="../media/image1223.png"/><Relationship Id="rId44" Type="http://schemas.openxmlformats.org/officeDocument/2006/relationships/customXml" Target="../ink/ink1308.xml"/><Relationship Id="rId4" Type="http://schemas.openxmlformats.org/officeDocument/2006/relationships/customXml" Target="../ink/ink1288.xml"/><Relationship Id="rId9" Type="http://schemas.openxmlformats.org/officeDocument/2006/relationships/image" Target="../media/image1212.png"/><Relationship Id="rId14" Type="http://schemas.openxmlformats.org/officeDocument/2006/relationships/customXml" Target="../ink/ink1293.xml"/><Relationship Id="rId22" Type="http://schemas.openxmlformats.org/officeDocument/2006/relationships/customXml" Target="../ink/ink1297.xml"/><Relationship Id="rId27" Type="http://schemas.openxmlformats.org/officeDocument/2006/relationships/image" Target="../media/image1221.png"/><Relationship Id="rId30" Type="http://schemas.openxmlformats.org/officeDocument/2006/relationships/customXml" Target="../ink/ink1301.xml"/><Relationship Id="rId35" Type="http://schemas.openxmlformats.org/officeDocument/2006/relationships/image" Target="../media/image1225.png"/><Relationship Id="rId43" Type="http://schemas.openxmlformats.org/officeDocument/2006/relationships/image" Target="../media/image1229.png"/><Relationship Id="rId48" Type="http://schemas.openxmlformats.org/officeDocument/2006/relationships/customXml" Target="../ink/ink1310.xml"/><Relationship Id="rId8" Type="http://schemas.openxmlformats.org/officeDocument/2006/relationships/customXml" Target="../ink/ink1290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14.xml"/><Relationship Id="rId13" Type="http://schemas.openxmlformats.org/officeDocument/2006/relationships/image" Target="../media/image1238.png"/><Relationship Id="rId18" Type="http://schemas.openxmlformats.org/officeDocument/2006/relationships/customXml" Target="../ink/ink1319.xml"/><Relationship Id="rId26" Type="http://schemas.openxmlformats.org/officeDocument/2006/relationships/customXml" Target="../ink/ink1323.xml"/><Relationship Id="rId3" Type="http://schemas.openxmlformats.org/officeDocument/2006/relationships/image" Target="../media/image1233.png"/><Relationship Id="rId21" Type="http://schemas.openxmlformats.org/officeDocument/2006/relationships/image" Target="../media/image1242.png"/><Relationship Id="rId7" Type="http://schemas.openxmlformats.org/officeDocument/2006/relationships/image" Target="../media/image1235.png"/><Relationship Id="rId12" Type="http://schemas.openxmlformats.org/officeDocument/2006/relationships/customXml" Target="../ink/ink1316.xml"/><Relationship Id="rId17" Type="http://schemas.openxmlformats.org/officeDocument/2006/relationships/image" Target="../media/image1240.png"/><Relationship Id="rId25" Type="http://schemas.openxmlformats.org/officeDocument/2006/relationships/image" Target="../media/image1244.png"/><Relationship Id="rId2" Type="http://schemas.openxmlformats.org/officeDocument/2006/relationships/customXml" Target="../ink/ink1311.xml"/><Relationship Id="rId16" Type="http://schemas.openxmlformats.org/officeDocument/2006/relationships/customXml" Target="../ink/ink1318.xml"/><Relationship Id="rId20" Type="http://schemas.openxmlformats.org/officeDocument/2006/relationships/customXml" Target="../ink/ink1320.xml"/><Relationship Id="rId29" Type="http://schemas.openxmlformats.org/officeDocument/2006/relationships/image" Target="../media/image1246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313.xml"/><Relationship Id="rId11" Type="http://schemas.openxmlformats.org/officeDocument/2006/relationships/image" Target="../media/image1237.png"/><Relationship Id="rId24" Type="http://schemas.openxmlformats.org/officeDocument/2006/relationships/customXml" Target="../ink/ink1322.xml"/><Relationship Id="rId5" Type="http://schemas.openxmlformats.org/officeDocument/2006/relationships/image" Target="../media/image1234.png"/><Relationship Id="rId15" Type="http://schemas.openxmlformats.org/officeDocument/2006/relationships/image" Target="../media/image1239.png"/><Relationship Id="rId23" Type="http://schemas.openxmlformats.org/officeDocument/2006/relationships/image" Target="../media/image1243.png"/><Relationship Id="rId28" Type="http://schemas.openxmlformats.org/officeDocument/2006/relationships/customXml" Target="../ink/ink1324.xml"/><Relationship Id="rId10" Type="http://schemas.openxmlformats.org/officeDocument/2006/relationships/customXml" Target="../ink/ink1315.xml"/><Relationship Id="rId19" Type="http://schemas.openxmlformats.org/officeDocument/2006/relationships/image" Target="../media/image1241.png"/><Relationship Id="rId4" Type="http://schemas.openxmlformats.org/officeDocument/2006/relationships/customXml" Target="../ink/ink1312.xml"/><Relationship Id="rId9" Type="http://schemas.openxmlformats.org/officeDocument/2006/relationships/image" Target="../media/image1236.png"/><Relationship Id="rId14" Type="http://schemas.openxmlformats.org/officeDocument/2006/relationships/customXml" Target="../ink/ink1317.xml"/><Relationship Id="rId22" Type="http://schemas.openxmlformats.org/officeDocument/2006/relationships/customXml" Target="../ink/ink1321.xml"/><Relationship Id="rId27" Type="http://schemas.openxmlformats.org/officeDocument/2006/relationships/image" Target="../media/image1245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1.png"/><Relationship Id="rId18" Type="http://schemas.openxmlformats.org/officeDocument/2006/relationships/customXml" Target="../ink/ink1333.xml"/><Relationship Id="rId26" Type="http://schemas.openxmlformats.org/officeDocument/2006/relationships/image" Target="../media/image1257.png"/><Relationship Id="rId39" Type="http://schemas.openxmlformats.org/officeDocument/2006/relationships/image" Target="../media/image1263.png"/><Relationship Id="rId21" Type="http://schemas.openxmlformats.org/officeDocument/2006/relationships/customXml" Target="../ink/ink1335.xml"/><Relationship Id="rId34" Type="http://schemas.openxmlformats.org/officeDocument/2006/relationships/customXml" Target="../ink/ink1342.xml"/><Relationship Id="rId42" Type="http://schemas.openxmlformats.org/officeDocument/2006/relationships/customXml" Target="../ink/ink1346.xml"/><Relationship Id="rId47" Type="http://schemas.openxmlformats.org/officeDocument/2006/relationships/image" Target="../media/image1267.png"/><Relationship Id="rId50" Type="http://schemas.openxmlformats.org/officeDocument/2006/relationships/customXml" Target="../ink/ink1350.xml"/><Relationship Id="rId55" Type="http://schemas.openxmlformats.org/officeDocument/2006/relationships/image" Target="../media/image1271.png"/><Relationship Id="rId7" Type="http://schemas.openxmlformats.org/officeDocument/2006/relationships/image" Target="../media/image1249.png"/><Relationship Id="rId12" Type="http://schemas.openxmlformats.org/officeDocument/2006/relationships/customXml" Target="../ink/ink1330.xml"/><Relationship Id="rId17" Type="http://schemas.openxmlformats.org/officeDocument/2006/relationships/image" Target="../media/image1253.png"/><Relationship Id="rId25" Type="http://schemas.openxmlformats.org/officeDocument/2006/relationships/customXml" Target="../ink/ink1337.xml"/><Relationship Id="rId33" Type="http://schemas.openxmlformats.org/officeDocument/2006/relationships/image" Target="../media/image1260.png"/><Relationship Id="rId38" Type="http://schemas.openxmlformats.org/officeDocument/2006/relationships/customXml" Target="../ink/ink1344.xml"/><Relationship Id="rId46" Type="http://schemas.openxmlformats.org/officeDocument/2006/relationships/customXml" Target="../ink/ink1348.xml"/><Relationship Id="rId59" Type="http://schemas.openxmlformats.org/officeDocument/2006/relationships/image" Target="../media/image1273.png"/><Relationship Id="rId2" Type="http://schemas.openxmlformats.org/officeDocument/2006/relationships/customXml" Target="../ink/ink1325.xml"/><Relationship Id="rId16" Type="http://schemas.openxmlformats.org/officeDocument/2006/relationships/customXml" Target="../ink/ink1332.xml"/><Relationship Id="rId20" Type="http://schemas.openxmlformats.org/officeDocument/2006/relationships/customXml" Target="../ink/ink1334.xml"/><Relationship Id="rId29" Type="http://schemas.openxmlformats.org/officeDocument/2006/relationships/customXml" Target="../ink/ink1339.xml"/><Relationship Id="rId41" Type="http://schemas.openxmlformats.org/officeDocument/2006/relationships/image" Target="../media/image1264.png"/><Relationship Id="rId54" Type="http://schemas.openxmlformats.org/officeDocument/2006/relationships/customXml" Target="../ink/ink1352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327.xml"/><Relationship Id="rId11" Type="http://schemas.openxmlformats.org/officeDocument/2006/relationships/image" Target="../media/image1250.png"/><Relationship Id="rId24" Type="http://schemas.openxmlformats.org/officeDocument/2006/relationships/image" Target="../media/image1256.png"/><Relationship Id="rId32" Type="http://schemas.openxmlformats.org/officeDocument/2006/relationships/customXml" Target="../ink/ink1341.xml"/><Relationship Id="rId37" Type="http://schemas.openxmlformats.org/officeDocument/2006/relationships/image" Target="../media/image1262.png"/><Relationship Id="rId40" Type="http://schemas.openxmlformats.org/officeDocument/2006/relationships/customXml" Target="../ink/ink1345.xml"/><Relationship Id="rId45" Type="http://schemas.openxmlformats.org/officeDocument/2006/relationships/image" Target="../media/image1266.png"/><Relationship Id="rId53" Type="http://schemas.openxmlformats.org/officeDocument/2006/relationships/image" Target="../media/image1270.png"/><Relationship Id="rId58" Type="http://schemas.openxmlformats.org/officeDocument/2006/relationships/customXml" Target="../ink/ink1354.xml"/><Relationship Id="rId5" Type="http://schemas.openxmlformats.org/officeDocument/2006/relationships/image" Target="../media/image1248.png"/><Relationship Id="rId15" Type="http://schemas.openxmlformats.org/officeDocument/2006/relationships/image" Target="../media/image1252.png"/><Relationship Id="rId23" Type="http://schemas.openxmlformats.org/officeDocument/2006/relationships/customXml" Target="../ink/ink1336.xml"/><Relationship Id="rId28" Type="http://schemas.openxmlformats.org/officeDocument/2006/relationships/image" Target="../media/image1258.png"/><Relationship Id="rId36" Type="http://schemas.openxmlformats.org/officeDocument/2006/relationships/customXml" Target="../ink/ink1343.xml"/><Relationship Id="rId49" Type="http://schemas.openxmlformats.org/officeDocument/2006/relationships/image" Target="../media/image1268.png"/><Relationship Id="rId57" Type="http://schemas.openxmlformats.org/officeDocument/2006/relationships/image" Target="../media/image1272.png"/><Relationship Id="rId10" Type="http://schemas.openxmlformats.org/officeDocument/2006/relationships/customXml" Target="../ink/ink1329.xml"/><Relationship Id="rId19" Type="http://schemas.openxmlformats.org/officeDocument/2006/relationships/image" Target="../media/image1254.png"/><Relationship Id="rId31" Type="http://schemas.openxmlformats.org/officeDocument/2006/relationships/customXml" Target="../ink/ink1340.xml"/><Relationship Id="rId44" Type="http://schemas.openxmlformats.org/officeDocument/2006/relationships/customXml" Target="../ink/ink1347.xml"/><Relationship Id="rId52" Type="http://schemas.openxmlformats.org/officeDocument/2006/relationships/customXml" Target="../ink/ink1351.xml"/><Relationship Id="rId4" Type="http://schemas.openxmlformats.org/officeDocument/2006/relationships/customXml" Target="../ink/ink1326.xml"/><Relationship Id="rId9" Type="http://schemas.openxmlformats.org/officeDocument/2006/relationships/image" Target="../media/image1154.png"/><Relationship Id="rId14" Type="http://schemas.openxmlformats.org/officeDocument/2006/relationships/customXml" Target="../ink/ink1331.xml"/><Relationship Id="rId22" Type="http://schemas.openxmlformats.org/officeDocument/2006/relationships/image" Target="../media/image1255.png"/><Relationship Id="rId27" Type="http://schemas.openxmlformats.org/officeDocument/2006/relationships/customXml" Target="../ink/ink1338.xml"/><Relationship Id="rId30" Type="http://schemas.openxmlformats.org/officeDocument/2006/relationships/image" Target="../media/image1259.png"/><Relationship Id="rId35" Type="http://schemas.openxmlformats.org/officeDocument/2006/relationships/image" Target="../media/image1261.png"/><Relationship Id="rId43" Type="http://schemas.openxmlformats.org/officeDocument/2006/relationships/image" Target="../media/image1265.png"/><Relationship Id="rId48" Type="http://schemas.openxmlformats.org/officeDocument/2006/relationships/customXml" Target="../ink/ink1349.xml"/><Relationship Id="rId56" Type="http://schemas.openxmlformats.org/officeDocument/2006/relationships/customXml" Target="../ink/ink1353.xml"/><Relationship Id="rId8" Type="http://schemas.openxmlformats.org/officeDocument/2006/relationships/customXml" Target="../ink/ink1328.xml"/><Relationship Id="rId51" Type="http://schemas.openxmlformats.org/officeDocument/2006/relationships/image" Target="../media/image1269.png"/><Relationship Id="rId3" Type="http://schemas.openxmlformats.org/officeDocument/2006/relationships/image" Target="../media/image124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58.xml"/><Relationship Id="rId13" Type="http://schemas.openxmlformats.org/officeDocument/2006/relationships/image" Target="../media/image1279.png"/><Relationship Id="rId18" Type="http://schemas.openxmlformats.org/officeDocument/2006/relationships/customXml" Target="../ink/ink1363.xml"/><Relationship Id="rId26" Type="http://schemas.openxmlformats.org/officeDocument/2006/relationships/customXml" Target="../ink/ink1367.xml"/><Relationship Id="rId39" Type="http://schemas.openxmlformats.org/officeDocument/2006/relationships/image" Target="../media/image1292.png"/><Relationship Id="rId3" Type="http://schemas.openxmlformats.org/officeDocument/2006/relationships/image" Target="../media/image1274.png"/><Relationship Id="rId21" Type="http://schemas.openxmlformats.org/officeDocument/2006/relationships/image" Target="../media/image1283.png"/><Relationship Id="rId34" Type="http://schemas.openxmlformats.org/officeDocument/2006/relationships/customXml" Target="../ink/ink1371.xml"/><Relationship Id="rId7" Type="http://schemas.openxmlformats.org/officeDocument/2006/relationships/image" Target="../media/image1276.png"/><Relationship Id="rId12" Type="http://schemas.openxmlformats.org/officeDocument/2006/relationships/customXml" Target="../ink/ink1360.xml"/><Relationship Id="rId17" Type="http://schemas.openxmlformats.org/officeDocument/2006/relationships/image" Target="../media/image1281.png"/><Relationship Id="rId25" Type="http://schemas.openxmlformats.org/officeDocument/2006/relationships/image" Target="../media/image1285.png"/><Relationship Id="rId33" Type="http://schemas.openxmlformats.org/officeDocument/2006/relationships/image" Target="../media/image1289.png"/><Relationship Id="rId38" Type="http://schemas.openxmlformats.org/officeDocument/2006/relationships/customXml" Target="../ink/ink1373.xml"/><Relationship Id="rId2" Type="http://schemas.openxmlformats.org/officeDocument/2006/relationships/customXml" Target="../ink/ink1355.xml"/><Relationship Id="rId16" Type="http://schemas.openxmlformats.org/officeDocument/2006/relationships/customXml" Target="../ink/ink1362.xml"/><Relationship Id="rId20" Type="http://schemas.openxmlformats.org/officeDocument/2006/relationships/customXml" Target="../ink/ink1364.xml"/><Relationship Id="rId29" Type="http://schemas.openxmlformats.org/officeDocument/2006/relationships/image" Target="../media/image1287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357.xml"/><Relationship Id="rId11" Type="http://schemas.openxmlformats.org/officeDocument/2006/relationships/image" Target="../media/image1278.png"/><Relationship Id="rId24" Type="http://schemas.openxmlformats.org/officeDocument/2006/relationships/customXml" Target="../ink/ink1366.xml"/><Relationship Id="rId32" Type="http://schemas.openxmlformats.org/officeDocument/2006/relationships/customXml" Target="../ink/ink1370.xml"/><Relationship Id="rId37" Type="http://schemas.openxmlformats.org/officeDocument/2006/relationships/image" Target="../media/image1291.png"/><Relationship Id="rId5" Type="http://schemas.openxmlformats.org/officeDocument/2006/relationships/image" Target="../media/image1275.png"/><Relationship Id="rId15" Type="http://schemas.openxmlformats.org/officeDocument/2006/relationships/image" Target="../media/image1280.png"/><Relationship Id="rId23" Type="http://schemas.openxmlformats.org/officeDocument/2006/relationships/image" Target="../media/image1284.png"/><Relationship Id="rId28" Type="http://schemas.openxmlformats.org/officeDocument/2006/relationships/customXml" Target="../ink/ink1368.xml"/><Relationship Id="rId36" Type="http://schemas.openxmlformats.org/officeDocument/2006/relationships/customXml" Target="../ink/ink1372.xml"/><Relationship Id="rId10" Type="http://schemas.openxmlformats.org/officeDocument/2006/relationships/customXml" Target="../ink/ink1359.xml"/><Relationship Id="rId19" Type="http://schemas.openxmlformats.org/officeDocument/2006/relationships/image" Target="../media/image1282.png"/><Relationship Id="rId31" Type="http://schemas.openxmlformats.org/officeDocument/2006/relationships/image" Target="../media/image1288.png"/><Relationship Id="rId4" Type="http://schemas.openxmlformats.org/officeDocument/2006/relationships/customXml" Target="../ink/ink1356.xml"/><Relationship Id="rId9" Type="http://schemas.openxmlformats.org/officeDocument/2006/relationships/image" Target="../media/image1277.png"/><Relationship Id="rId14" Type="http://schemas.openxmlformats.org/officeDocument/2006/relationships/customXml" Target="../ink/ink1361.xml"/><Relationship Id="rId22" Type="http://schemas.openxmlformats.org/officeDocument/2006/relationships/customXml" Target="../ink/ink1365.xml"/><Relationship Id="rId27" Type="http://schemas.openxmlformats.org/officeDocument/2006/relationships/image" Target="../media/image1286.png"/><Relationship Id="rId30" Type="http://schemas.openxmlformats.org/officeDocument/2006/relationships/customXml" Target="../ink/ink1369.xml"/><Relationship Id="rId35" Type="http://schemas.openxmlformats.org/officeDocument/2006/relationships/image" Target="../media/image129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77.xml"/><Relationship Id="rId13" Type="http://schemas.openxmlformats.org/officeDocument/2006/relationships/image" Target="../media/image1298.png"/><Relationship Id="rId18" Type="http://schemas.openxmlformats.org/officeDocument/2006/relationships/customXml" Target="../ink/ink1382.xml"/><Relationship Id="rId26" Type="http://schemas.openxmlformats.org/officeDocument/2006/relationships/customXml" Target="../ink/ink1386.xml"/><Relationship Id="rId39" Type="http://schemas.openxmlformats.org/officeDocument/2006/relationships/image" Target="../media/image1311.png"/><Relationship Id="rId3" Type="http://schemas.openxmlformats.org/officeDocument/2006/relationships/image" Target="../media/image1293.png"/><Relationship Id="rId21" Type="http://schemas.openxmlformats.org/officeDocument/2006/relationships/image" Target="../media/image1302.png"/><Relationship Id="rId34" Type="http://schemas.openxmlformats.org/officeDocument/2006/relationships/customXml" Target="../ink/ink1390.xml"/><Relationship Id="rId42" Type="http://schemas.openxmlformats.org/officeDocument/2006/relationships/customXml" Target="../ink/ink1394.xml"/><Relationship Id="rId7" Type="http://schemas.openxmlformats.org/officeDocument/2006/relationships/image" Target="../media/image1295.png"/><Relationship Id="rId12" Type="http://schemas.openxmlformats.org/officeDocument/2006/relationships/customXml" Target="../ink/ink1379.xml"/><Relationship Id="rId17" Type="http://schemas.openxmlformats.org/officeDocument/2006/relationships/image" Target="../media/image1300.png"/><Relationship Id="rId25" Type="http://schemas.openxmlformats.org/officeDocument/2006/relationships/image" Target="../media/image1304.png"/><Relationship Id="rId33" Type="http://schemas.openxmlformats.org/officeDocument/2006/relationships/image" Target="../media/image1308.png"/><Relationship Id="rId38" Type="http://schemas.openxmlformats.org/officeDocument/2006/relationships/customXml" Target="../ink/ink1392.xml"/><Relationship Id="rId2" Type="http://schemas.openxmlformats.org/officeDocument/2006/relationships/customXml" Target="../ink/ink1374.xml"/><Relationship Id="rId16" Type="http://schemas.openxmlformats.org/officeDocument/2006/relationships/customXml" Target="../ink/ink1381.xml"/><Relationship Id="rId20" Type="http://schemas.openxmlformats.org/officeDocument/2006/relationships/customXml" Target="../ink/ink1383.xml"/><Relationship Id="rId29" Type="http://schemas.openxmlformats.org/officeDocument/2006/relationships/image" Target="../media/image1306.png"/><Relationship Id="rId41" Type="http://schemas.openxmlformats.org/officeDocument/2006/relationships/image" Target="../media/image1312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376.xml"/><Relationship Id="rId11" Type="http://schemas.openxmlformats.org/officeDocument/2006/relationships/image" Target="../media/image1297.png"/><Relationship Id="rId24" Type="http://schemas.openxmlformats.org/officeDocument/2006/relationships/customXml" Target="../ink/ink1385.xml"/><Relationship Id="rId32" Type="http://schemas.openxmlformats.org/officeDocument/2006/relationships/customXml" Target="../ink/ink1389.xml"/><Relationship Id="rId37" Type="http://schemas.openxmlformats.org/officeDocument/2006/relationships/image" Target="../media/image1310.png"/><Relationship Id="rId40" Type="http://schemas.openxmlformats.org/officeDocument/2006/relationships/customXml" Target="../ink/ink1393.xml"/><Relationship Id="rId45" Type="http://schemas.openxmlformats.org/officeDocument/2006/relationships/image" Target="../media/image1314.png"/><Relationship Id="rId5" Type="http://schemas.openxmlformats.org/officeDocument/2006/relationships/image" Target="../media/image1294.png"/><Relationship Id="rId15" Type="http://schemas.openxmlformats.org/officeDocument/2006/relationships/image" Target="../media/image1299.png"/><Relationship Id="rId23" Type="http://schemas.openxmlformats.org/officeDocument/2006/relationships/image" Target="../media/image1303.png"/><Relationship Id="rId28" Type="http://schemas.openxmlformats.org/officeDocument/2006/relationships/customXml" Target="../ink/ink1387.xml"/><Relationship Id="rId36" Type="http://schemas.openxmlformats.org/officeDocument/2006/relationships/customXml" Target="../ink/ink1391.xml"/><Relationship Id="rId10" Type="http://schemas.openxmlformats.org/officeDocument/2006/relationships/customXml" Target="../ink/ink1378.xml"/><Relationship Id="rId19" Type="http://schemas.openxmlformats.org/officeDocument/2006/relationships/image" Target="../media/image1301.png"/><Relationship Id="rId31" Type="http://schemas.openxmlformats.org/officeDocument/2006/relationships/image" Target="../media/image1307.png"/><Relationship Id="rId44" Type="http://schemas.openxmlformats.org/officeDocument/2006/relationships/customXml" Target="../ink/ink1395.xml"/><Relationship Id="rId4" Type="http://schemas.openxmlformats.org/officeDocument/2006/relationships/customXml" Target="../ink/ink1375.xml"/><Relationship Id="rId9" Type="http://schemas.openxmlformats.org/officeDocument/2006/relationships/image" Target="../media/image1296.png"/><Relationship Id="rId14" Type="http://schemas.openxmlformats.org/officeDocument/2006/relationships/customXml" Target="../ink/ink1380.xml"/><Relationship Id="rId22" Type="http://schemas.openxmlformats.org/officeDocument/2006/relationships/customXml" Target="../ink/ink1384.xml"/><Relationship Id="rId27" Type="http://schemas.openxmlformats.org/officeDocument/2006/relationships/image" Target="../media/image1305.png"/><Relationship Id="rId30" Type="http://schemas.openxmlformats.org/officeDocument/2006/relationships/customXml" Target="../ink/ink1388.xml"/><Relationship Id="rId35" Type="http://schemas.openxmlformats.org/officeDocument/2006/relationships/image" Target="../media/image1309.png"/><Relationship Id="rId43" Type="http://schemas.openxmlformats.org/officeDocument/2006/relationships/image" Target="../media/image1313.png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20.png"/><Relationship Id="rId18" Type="http://schemas.openxmlformats.org/officeDocument/2006/relationships/customXml" Target="../ink/ink1404.xml"/><Relationship Id="rId26" Type="http://schemas.openxmlformats.org/officeDocument/2006/relationships/customXml" Target="../ink/ink1408.xml"/><Relationship Id="rId39" Type="http://schemas.openxmlformats.org/officeDocument/2006/relationships/image" Target="../media/image1333.png"/><Relationship Id="rId3" Type="http://schemas.openxmlformats.org/officeDocument/2006/relationships/image" Target="../media/image1315.png"/><Relationship Id="rId21" Type="http://schemas.openxmlformats.org/officeDocument/2006/relationships/image" Target="../media/image1324.png"/><Relationship Id="rId34" Type="http://schemas.openxmlformats.org/officeDocument/2006/relationships/customXml" Target="../ink/ink1412.xml"/><Relationship Id="rId42" Type="http://schemas.openxmlformats.org/officeDocument/2006/relationships/customXml" Target="../ink/ink1416.xml"/><Relationship Id="rId47" Type="http://schemas.openxmlformats.org/officeDocument/2006/relationships/image" Target="../media/image1337.png"/><Relationship Id="rId50" Type="http://schemas.openxmlformats.org/officeDocument/2006/relationships/customXml" Target="../ink/ink1420.xml"/><Relationship Id="rId7" Type="http://schemas.openxmlformats.org/officeDocument/2006/relationships/image" Target="../media/image1317.png"/><Relationship Id="rId12" Type="http://schemas.openxmlformats.org/officeDocument/2006/relationships/customXml" Target="../ink/ink1401.xml"/><Relationship Id="rId17" Type="http://schemas.openxmlformats.org/officeDocument/2006/relationships/image" Target="../media/image1322.png"/><Relationship Id="rId25" Type="http://schemas.openxmlformats.org/officeDocument/2006/relationships/image" Target="../media/image1326.png"/><Relationship Id="rId33" Type="http://schemas.openxmlformats.org/officeDocument/2006/relationships/image" Target="../media/image1330.png"/><Relationship Id="rId38" Type="http://schemas.openxmlformats.org/officeDocument/2006/relationships/customXml" Target="../ink/ink1414.xml"/><Relationship Id="rId46" Type="http://schemas.openxmlformats.org/officeDocument/2006/relationships/customXml" Target="../ink/ink1418.xml"/><Relationship Id="rId2" Type="http://schemas.openxmlformats.org/officeDocument/2006/relationships/customXml" Target="../ink/ink1396.xml"/><Relationship Id="rId16" Type="http://schemas.openxmlformats.org/officeDocument/2006/relationships/customXml" Target="../ink/ink1403.xml"/><Relationship Id="rId20" Type="http://schemas.openxmlformats.org/officeDocument/2006/relationships/customXml" Target="../ink/ink1405.xml"/><Relationship Id="rId29" Type="http://schemas.openxmlformats.org/officeDocument/2006/relationships/image" Target="../media/image1328.png"/><Relationship Id="rId41" Type="http://schemas.openxmlformats.org/officeDocument/2006/relationships/image" Target="../media/image1334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398.xml"/><Relationship Id="rId11" Type="http://schemas.openxmlformats.org/officeDocument/2006/relationships/image" Target="../media/image1319.png"/><Relationship Id="rId24" Type="http://schemas.openxmlformats.org/officeDocument/2006/relationships/customXml" Target="../ink/ink1407.xml"/><Relationship Id="rId32" Type="http://schemas.openxmlformats.org/officeDocument/2006/relationships/customXml" Target="../ink/ink1411.xml"/><Relationship Id="rId37" Type="http://schemas.openxmlformats.org/officeDocument/2006/relationships/image" Target="../media/image1332.png"/><Relationship Id="rId40" Type="http://schemas.openxmlformats.org/officeDocument/2006/relationships/customXml" Target="../ink/ink1415.xml"/><Relationship Id="rId45" Type="http://schemas.openxmlformats.org/officeDocument/2006/relationships/image" Target="../media/image1336.png"/><Relationship Id="rId5" Type="http://schemas.openxmlformats.org/officeDocument/2006/relationships/image" Target="../media/image1316.png"/><Relationship Id="rId15" Type="http://schemas.openxmlformats.org/officeDocument/2006/relationships/image" Target="../media/image1321.png"/><Relationship Id="rId23" Type="http://schemas.openxmlformats.org/officeDocument/2006/relationships/image" Target="../media/image1325.png"/><Relationship Id="rId28" Type="http://schemas.openxmlformats.org/officeDocument/2006/relationships/customXml" Target="../ink/ink1409.xml"/><Relationship Id="rId36" Type="http://schemas.openxmlformats.org/officeDocument/2006/relationships/customXml" Target="../ink/ink1413.xml"/><Relationship Id="rId49" Type="http://schemas.openxmlformats.org/officeDocument/2006/relationships/image" Target="../media/image1338.png"/><Relationship Id="rId10" Type="http://schemas.openxmlformats.org/officeDocument/2006/relationships/customXml" Target="../ink/ink1400.xml"/><Relationship Id="rId19" Type="http://schemas.openxmlformats.org/officeDocument/2006/relationships/image" Target="../media/image1323.png"/><Relationship Id="rId31" Type="http://schemas.openxmlformats.org/officeDocument/2006/relationships/image" Target="../media/image1329.png"/><Relationship Id="rId44" Type="http://schemas.openxmlformats.org/officeDocument/2006/relationships/customXml" Target="../ink/ink1417.xml"/><Relationship Id="rId4" Type="http://schemas.openxmlformats.org/officeDocument/2006/relationships/customXml" Target="../ink/ink1397.xml"/><Relationship Id="rId9" Type="http://schemas.openxmlformats.org/officeDocument/2006/relationships/image" Target="../media/image1318.png"/><Relationship Id="rId14" Type="http://schemas.openxmlformats.org/officeDocument/2006/relationships/customXml" Target="../ink/ink1402.xml"/><Relationship Id="rId22" Type="http://schemas.openxmlformats.org/officeDocument/2006/relationships/customXml" Target="../ink/ink1406.xml"/><Relationship Id="rId27" Type="http://schemas.openxmlformats.org/officeDocument/2006/relationships/image" Target="../media/image1327.png"/><Relationship Id="rId30" Type="http://schemas.openxmlformats.org/officeDocument/2006/relationships/customXml" Target="../ink/ink1410.xml"/><Relationship Id="rId35" Type="http://schemas.openxmlformats.org/officeDocument/2006/relationships/image" Target="../media/image1331.png"/><Relationship Id="rId43" Type="http://schemas.openxmlformats.org/officeDocument/2006/relationships/image" Target="../media/image1335.png"/><Relationship Id="rId48" Type="http://schemas.openxmlformats.org/officeDocument/2006/relationships/customXml" Target="../ink/ink1419.xml"/><Relationship Id="rId8" Type="http://schemas.openxmlformats.org/officeDocument/2006/relationships/customXml" Target="../ink/ink1399.xml"/><Relationship Id="rId51" Type="http://schemas.openxmlformats.org/officeDocument/2006/relationships/image" Target="../media/image1339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5.png"/><Relationship Id="rId18" Type="http://schemas.openxmlformats.org/officeDocument/2006/relationships/customXml" Target="../ink/ink1429.xml"/><Relationship Id="rId26" Type="http://schemas.openxmlformats.org/officeDocument/2006/relationships/customXml" Target="../ink/ink1433.xml"/><Relationship Id="rId39" Type="http://schemas.openxmlformats.org/officeDocument/2006/relationships/image" Target="../media/image1358.png"/><Relationship Id="rId21" Type="http://schemas.openxmlformats.org/officeDocument/2006/relationships/image" Target="../media/image1349.png"/><Relationship Id="rId34" Type="http://schemas.openxmlformats.org/officeDocument/2006/relationships/customXml" Target="../ink/ink1437.xml"/><Relationship Id="rId42" Type="http://schemas.openxmlformats.org/officeDocument/2006/relationships/customXml" Target="../ink/ink1441.xml"/><Relationship Id="rId47" Type="http://schemas.openxmlformats.org/officeDocument/2006/relationships/image" Target="../media/image1362.png"/><Relationship Id="rId50" Type="http://schemas.openxmlformats.org/officeDocument/2006/relationships/customXml" Target="../ink/ink1445.xml"/><Relationship Id="rId55" Type="http://schemas.openxmlformats.org/officeDocument/2006/relationships/image" Target="../media/image1366.png"/><Relationship Id="rId7" Type="http://schemas.openxmlformats.org/officeDocument/2006/relationships/image" Target="../media/image1342.png"/><Relationship Id="rId12" Type="http://schemas.openxmlformats.org/officeDocument/2006/relationships/customXml" Target="../ink/ink1426.xml"/><Relationship Id="rId17" Type="http://schemas.openxmlformats.org/officeDocument/2006/relationships/image" Target="../media/image1347.png"/><Relationship Id="rId25" Type="http://schemas.openxmlformats.org/officeDocument/2006/relationships/image" Target="../media/image1351.png"/><Relationship Id="rId33" Type="http://schemas.openxmlformats.org/officeDocument/2006/relationships/image" Target="../media/image1355.png"/><Relationship Id="rId38" Type="http://schemas.openxmlformats.org/officeDocument/2006/relationships/customXml" Target="../ink/ink1439.xml"/><Relationship Id="rId46" Type="http://schemas.openxmlformats.org/officeDocument/2006/relationships/customXml" Target="../ink/ink1443.xml"/><Relationship Id="rId2" Type="http://schemas.openxmlformats.org/officeDocument/2006/relationships/customXml" Target="../ink/ink1421.xml"/><Relationship Id="rId16" Type="http://schemas.openxmlformats.org/officeDocument/2006/relationships/customXml" Target="../ink/ink1428.xml"/><Relationship Id="rId20" Type="http://schemas.openxmlformats.org/officeDocument/2006/relationships/customXml" Target="../ink/ink1430.xml"/><Relationship Id="rId29" Type="http://schemas.openxmlformats.org/officeDocument/2006/relationships/image" Target="../media/image1353.png"/><Relationship Id="rId41" Type="http://schemas.openxmlformats.org/officeDocument/2006/relationships/image" Target="../media/image1359.png"/><Relationship Id="rId54" Type="http://schemas.openxmlformats.org/officeDocument/2006/relationships/customXml" Target="../ink/ink1447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423.xml"/><Relationship Id="rId11" Type="http://schemas.openxmlformats.org/officeDocument/2006/relationships/image" Target="../media/image1344.png"/><Relationship Id="rId24" Type="http://schemas.openxmlformats.org/officeDocument/2006/relationships/customXml" Target="../ink/ink1432.xml"/><Relationship Id="rId32" Type="http://schemas.openxmlformats.org/officeDocument/2006/relationships/customXml" Target="../ink/ink1436.xml"/><Relationship Id="rId37" Type="http://schemas.openxmlformats.org/officeDocument/2006/relationships/image" Target="../media/image1357.png"/><Relationship Id="rId40" Type="http://schemas.openxmlformats.org/officeDocument/2006/relationships/customXml" Target="../ink/ink1440.xml"/><Relationship Id="rId45" Type="http://schemas.openxmlformats.org/officeDocument/2006/relationships/image" Target="../media/image1361.png"/><Relationship Id="rId53" Type="http://schemas.openxmlformats.org/officeDocument/2006/relationships/image" Target="../media/image1365.png"/><Relationship Id="rId5" Type="http://schemas.openxmlformats.org/officeDocument/2006/relationships/image" Target="../media/image1341.png"/><Relationship Id="rId15" Type="http://schemas.openxmlformats.org/officeDocument/2006/relationships/image" Target="../media/image1346.png"/><Relationship Id="rId23" Type="http://schemas.openxmlformats.org/officeDocument/2006/relationships/image" Target="../media/image1350.png"/><Relationship Id="rId28" Type="http://schemas.openxmlformats.org/officeDocument/2006/relationships/customXml" Target="../ink/ink1434.xml"/><Relationship Id="rId36" Type="http://schemas.openxmlformats.org/officeDocument/2006/relationships/customXml" Target="../ink/ink1438.xml"/><Relationship Id="rId49" Type="http://schemas.openxmlformats.org/officeDocument/2006/relationships/image" Target="../media/image1363.png"/><Relationship Id="rId57" Type="http://schemas.openxmlformats.org/officeDocument/2006/relationships/image" Target="../media/image1367.png"/><Relationship Id="rId10" Type="http://schemas.openxmlformats.org/officeDocument/2006/relationships/customXml" Target="../ink/ink1425.xml"/><Relationship Id="rId19" Type="http://schemas.openxmlformats.org/officeDocument/2006/relationships/image" Target="../media/image1348.png"/><Relationship Id="rId31" Type="http://schemas.openxmlformats.org/officeDocument/2006/relationships/image" Target="../media/image1354.png"/><Relationship Id="rId44" Type="http://schemas.openxmlformats.org/officeDocument/2006/relationships/customXml" Target="../ink/ink1442.xml"/><Relationship Id="rId52" Type="http://schemas.openxmlformats.org/officeDocument/2006/relationships/customXml" Target="../ink/ink1446.xml"/><Relationship Id="rId4" Type="http://schemas.openxmlformats.org/officeDocument/2006/relationships/customXml" Target="../ink/ink1422.xml"/><Relationship Id="rId9" Type="http://schemas.openxmlformats.org/officeDocument/2006/relationships/image" Target="../media/image1343.png"/><Relationship Id="rId14" Type="http://schemas.openxmlformats.org/officeDocument/2006/relationships/customXml" Target="../ink/ink1427.xml"/><Relationship Id="rId22" Type="http://schemas.openxmlformats.org/officeDocument/2006/relationships/customXml" Target="../ink/ink1431.xml"/><Relationship Id="rId27" Type="http://schemas.openxmlformats.org/officeDocument/2006/relationships/image" Target="../media/image1352.png"/><Relationship Id="rId30" Type="http://schemas.openxmlformats.org/officeDocument/2006/relationships/customXml" Target="../ink/ink1435.xml"/><Relationship Id="rId35" Type="http://schemas.openxmlformats.org/officeDocument/2006/relationships/image" Target="../media/image1356.png"/><Relationship Id="rId43" Type="http://schemas.openxmlformats.org/officeDocument/2006/relationships/image" Target="../media/image1360.png"/><Relationship Id="rId48" Type="http://schemas.openxmlformats.org/officeDocument/2006/relationships/customXml" Target="../ink/ink1444.xml"/><Relationship Id="rId56" Type="http://schemas.openxmlformats.org/officeDocument/2006/relationships/customXml" Target="../ink/ink1448.xml"/><Relationship Id="rId8" Type="http://schemas.openxmlformats.org/officeDocument/2006/relationships/customXml" Target="../ink/ink1424.xml"/><Relationship Id="rId51" Type="http://schemas.openxmlformats.org/officeDocument/2006/relationships/image" Target="../media/image1364.png"/><Relationship Id="rId3" Type="http://schemas.openxmlformats.org/officeDocument/2006/relationships/image" Target="../media/image134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52.xml"/><Relationship Id="rId13" Type="http://schemas.openxmlformats.org/officeDocument/2006/relationships/image" Target="../media/image1373.png"/><Relationship Id="rId18" Type="http://schemas.openxmlformats.org/officeDocument/2006/relationships/customXml" Target="../ink/ink1457.xml"/><Relationship Id="rId3" Type="http://schemas.openxmlformats.org/officeDocument/2006/relationships/image" Target="../media/image1368.png"/><Relationship Id="rId21" Type="http://schemas.openxmlformats.org/officeDocument/2006/relationships/image" Target="../media/image1377.png"/><Relationship Id="rId7" Type="http://schemas.openxmlformats.org/officeDocument/2006/relationships/image" Target="../media/image1370.png"/><Relationship Id="rId12" Type="http://schemas.openxmlformats.org/officeDocument/2006/relationships/customXml" Target="../ink/ink1454.xml"/><Relationship Id="rId17" Type="http://schemas.openxmlformats.org/officeDocument/2006/relationships/image" Target="../media/image1375.png"/><Relationship Id="rId25" Type="http://schemas.openxmlformats.org/officeDocument/2006/relationships/image" Target="../media/image1379.png"/><Relationship Id="rId2" Type="http://schemas.openxmlformats.org/officeDocument/2006/relationships/customXml" Target="../ink/ink1449.xml"/><Relationship Id="rId16" Type="http://schemas.openxmlformats.org/officeDocument/2006/relationships/customXml" Target="../ink/ink1456.xml"/><Relationship Id="rId20" Type="http://schemas.openxmlformats.org/officeDocument/2006/relationships/customXml" Target="../ink/ink1458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451.xml"/><Relationship Id="rId11" Type="http://schemas.openxmlformats.org/officeDocument/2006/relationships/image" Target="../media/image1372.png"/><Relationship Id="rId24" Type="http://schemas.openxmlformats.org/officeDocument/2006/relationships/customXml" Target="../ink/ink1460.xml"/><Relationship Id="rId5" Type="http://schemas.openxmlformats.org/officeDocument/2006/relationships/image" Target="../media/image1369.png"/><Relationship Id="rId15" Type="http://schemas.openxmlformats.org/officeDocument/2006/relationships/image" Target="../media/image1374.png"/><Relationship Id="rId23" Type="http://schemas.openxmlformats.org/officeDocument/2006/relationships/image" Target="../media/image1378.png"/><Relationship Id="rId10" Type="http://schemas.openxmlformats.org/officeDocument/2006/relationships/customXml" Target="../ink/ink1453.xml"/><Relationship Id="rId19" Type="http://schemas.openxmlformats.org/officeDocument/2006/relationships/image" Target="../media/image1376.png"/><Relationship Id="rId4" Type="http://schemas.openxmlformats.org/officeDocument/2006/relationships/customXml" Target="../ink/ink1450.xml"/><Relationship Id="rId9" Type="http://schemas.openxmlformats.org/officeDocument/2006/relationships/image" Target="../media/image1371.png"/><Relationship Id="rId14" Type="http://schemas.openxmlformats.org/officeDocument/2006/relationships/customXml" Target="../ink/ink1455.xml"/><Relationship Id="rId22" Type="http://schemas.openxmlformats.org/officeDocument/2006/relationships/customXml" Target="../ink/ink1459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64.xml"/><Relationship Id="rId13" Type="http://schemas.openxmlformats.org/officeDocument/2006/relationships/image" Target="../media/image1385.png"/><Relationship Id="rId18" Type="http://schemas.openxmlformats.org/officeDocument/2006/relationships/customXml" Target="../ink/ink1469.xml"/><Relationship Id="rId26" Type="http://schemas.openxmlformats.org/officeDocument/2006/relationships/customXml" Target="../ink/ink1473.xml"/><Relationship Id="rId3" Type="http://schemas.openxmlformats.org/officeDocument/2006/relationships/image" Target="../media/image1380.png"/><Relationship Id="rId21" Type="http://schemas.openxmlformats.org/officeDocument/2006/relationships/image" Target="../media/image1389.png"/><Relationship Id="rId34" Type="http://schemas.openxmlformats.org/officeDocument/2006/relationships/customXml" Target="../ink/ink1477.xml"/><Relationship Id="rId7" Type="http://schemas.openxmlformats.org/officeDocument/2006/relationships/image" Target="../media/image1382.png"/><Relationship Id="rId12" Type="http://schemas.openxmlformats.org/officeDocument/2006/relationships/customXml" Target="../ink/ink1466.xml"/><Relationship Id="rId17" Type="http://schemas.openxmlformats.org/officeDocument/2006/relationships/image" Target="../media/image1387.png"/><Relationship Id="rId25" Type="http://schemas.openxmlformats.org/officeDocument/2006/relationships/image" Target="../media/image1391.png"/><Relationship Id="rId33" Type="http://schemas.openxmlformats.org/officeDocument/2006/relationships/image" Target="../media/image1395.png"/><Relationship Id="rId2" Type="http://schemas.openxmlformats.org/officeDocument/2006/relationships/customXml" Target="../ink/ink1461.xml"/><Relationship Id="rId16" Type="http://schemas.openxmlformats.org/officeDocument/2006/relationships/customXml" Target="../ink/ink1468.xml"/><Relationship Id="rId20" Type="http://schemas.openxmlformats.org/officeDocument/2006/relationships/customXml" Target="../ink/ink1470.xml"/><Relationship Id="rId29" Type="http://schemas.openxmlformats.org/officeDocument/2006/relationships/image" Target="../media/image1393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463.xml"/><Relationship Id="rId11" Type="http://schemas.openxmlformats.org/officeDocument/2006/relationships/image" Target="../media/image1384.png"/><Relationship Id="rId24" Type="http://schemas.openxmlformats.org/officeDocument/2006/relationships/customXml" Target="../ink/ink1472.xml"/><Relationship Id="rId32" Type="http://schemas.openxmlformats.org/officeDocument/2006/relationships/customXml" Target="../ink/ink1476.xml"/><Relationship Id="rId5" Type="http://schemas.openxmlformats.org/officeDocument/2006/relationships/image" Target="../media/image1381.png"/><Relationship Id="rId15" Type="http://schemas.openxmlformats.org/officeDocument/2006/relationships/image" Target="../media/image1386.png"/><Relationship Id="rId23" Type="http://schemas.openxmlformats.org/officeDocument/2006/relationships/image" Target="../media/image1390.png"/><Relationship Id="rId28" Type="http://schemas.openxmlformats.org/officeDocument/2006/relationships/customXml" Target="../ink/ink1474.xml"/><Relationship Id="rId10" Type="http://schemas.openxmlformats.org/officeDocument/2006/relationships/customXml" Target="../ink/ink1465.xml"/><Relationship Id="rId19" Type="http://schemas.openxmlformats.org/officeDocument/2006/relationships/image" Target="../media/image1388.png"/><Relationship Id="rId31" Type="http://schemas.openxmlformats.org/officeDocument/2006/relationships/image" Target="../media/image1394.png"/><Relationship Id="rId4" Type="http://schemas.openxmlformats.org/officeDocument/2006/relationships/customXml" Target="../ink/ink1462.xml"/><Relationship Id="rId9" Type="http://schemas.openxmlformats.org/officeDocument/2006/relationships/image" Target="../media/image1383.png"/><Relationship Id="rId14" Type="http://schemas.openxmlformats.org/officeDocument/2006/relationships/customXml" Target="../ink/ink1467.xml"/><Relationship Id="rId22" Type="http://schemas.openxmlformats.org/officeDocument/2006/relationships/customXml" Target="../ink/ink1471.xml"/><Relationship Id="rId27" Type="http://schemas.openxmlformats.org/officeDocument/2006/relationships/image" Target="../media/image1392.png"/><Relationship Id="rId30" Type="http://schemas.openxmlformats.org/officeDocument/2006/relationships/customXml" Target="../ink/ink1475.xml"/><Relationship Id="rId35" Type="http://schemas.openxmlformats.org/officeDocument/2006/relationships/image" Target="../media/image139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81.xml"/><Relationship Id="rId13" Type="http://schemas.openxmlformats.org/officeDocument/2006/relationships/image" Target="../media/image1401.png"/><Relationship Id="rId18" Type="http://schemas.openxmlformats.org/officeDocument/2006/relationships/customXml" Target="../ink/ink1486.xml"/><Relationship Id="rId26" Type="http://schemas.openxmlformats.org/officeDocument/2006/relationships/customXml" Target="../ink/ink1490.xml"/><Relationship Id="rId3" Type="http://schemas.openxmlformats.org/officeDocument/2006/relationships/image" Target="../media/image1397.png"/><Relationship Id="rId21" Type="http://schemas.openxmlformats.org/officeDocument/2006/relationships/image" Target="../media/image1405.png"/><Relationship Id="rId7" Type="http://schemas.openxmlformats.org/officeDocument/2006/relationships/image" Target="../media/image1399.png"/><Relationship Id="rId12" Type="http://schemas.openxmlformats.org/officeDocument/2006/relationships/customXml" Target="../ink/ink1483.xml"/><Relationship Id="rId17" Type="http://schemas.openxmlformats.org/officeDocument/2006/relationships/image" Target="../media/image1403.png"/><Relationship Id="rId25" Type="http://schemas.openxmlformats.org/officeDocument/2006/relationships/image" Target="../media/image1407.png"/><Relationship Id="rId33" Type="http://schemas.openxmlformats.org/officeDocument/2006/relationships/image" Target="../media/image1411.png"/><Relationship Id="rId2" Type="http://schemas.openxmlformats.org/officeDocument/2006/relationships/customXml" Target="../ink/ink1478.xml"/><Relationship Id="rId16" Type="http://schemas.openxmlformats.org/officeDocument/2006/relationships/customXml" Target="../ink/ink1485.xml"/><Relationship Id="rId20" Type="http://schemas.openxmlformats.org/officeDocument/2006/relationships/customXml" Target="../ink/ink1487.xml"/><Relationship Id="rId29" Type="http://schemas.openxmlformats.org/officeDocument/2006/relationships/image" Target="../media/image1409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480.xml"/><Relationship Id="rId11" Type="http://schemas.openxmlformats.org/officeDocument/2006/relationships/image" Target="../media/image1400.png"/><Relationship Id="rId24" Type="http://schemas.openxmlformats.org/officeDocument/2006/relationships/customXml" Target="../ink/ink1489.xml"/><Relationship Id="rId32" Type="http://schemas.openxmlformats.org/officeDocument/2006/relationships/customXml" Target="../ink/ink1493.xml"/><Relationship Id="rId5" Type="http://schemas.openxmlformats.org/officeDocument/2006/relationships/image" Target="../media/image1398.png"/><Relationship Id="rId15" Type="http://schemas.openxmlformats.org/officeDocument/2006/relationships/image" Target="../media/image1402.png"/><Relationship Id="rId23" Type="http://schemas.openxmlformats.org/officeDocument/2006/relationships/image" Target="../media/image1406.png"/><Relationship Id="rId28" Type="http://schemas.openxmlformats.org/officeDocument/2006/relationships/customXml" Target="../ink/ink1491.xml"/><Relationship Id="rId10" Type="http://schemas.openxmlformats.org/officeDocument/2006/relationships/customXml" Target="../ink/ink1482.xml"/><Relationship Id="rId19" Type="http://schemas.openxmlformats.org/officeDocument/2006/relationships/image" Target="../media/image1404.png"/><Relationship Id="rId31" Type="http://schemas.openxmlformats.org/officeDocument/2006/relationships/image" Target="../media/image1410.png"/><Relationship Id="rId4" Type="http://schemas.openxmlformats.org/officeDocument/2006/relationships/customXml" Target="../ink/ink1479.xml"/><Relationship Id="rId9" Type="http://schemas.openxmlformats.org/officeDocument/2006/relationships/image" Target="../media/image1123.png"/><Relationship Id="rId14" Type="http://schemas.openxmlformats.org/officeDocument/2006/relationships/customXml" Target="../ink/ink1484.xml"/><Relationship Id="rId22" Type="http://schemas.openxmlformats.org/officeDocument/2006/relationships/customXml" Target="../ink/ink1488.xml"/><Relationship Id="rId27" Type="http://schemas.openxmlformats.org/officeDocument/2006/relationships/image" Target="../media/image1408.png"/><Relationship Id="rId30" Type="http://schemas.openxmlformats.org/officeDocument/2006/relationships/customXml" Target="../ink/ink1492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2.png"/><Relationship Id="rId18" Type="http://schemas.openxmlformats.org/officeDocument/2006/relationships/customXml" Target="../ink/ink148.xml"/><Relationship Id="rId26" Type="http://schemas.openxmlformats.org/officeDocument/2006/relationships/customXml" Target="../ink/ink152.xml"/><Relationship Id="rId39" Type="http://schemas.openxmlformats.org/officeDocument/2006/relationships/image" Target="../media/image145.png"/><Relationship Id="rId21" Type="http://schemas.openxmlformats.org/officeDocument/2006/relationships/image" Target="../media/image136.png"/><Relationship Id="rId34" Type="http://schemas.openxmlformats.org/officeDocument/2006/relationships/customXml" Target="../ink/ink156.xml"/><Relationship Id="rId42" Type="http://schemas.openxmlformats.org/officeDocument/2006/relationships/customXml" Target="../ink/ink160.xml"/><Relationship Id="rId47" Type="http://schemas.openxmlformats.org/officeDocument/2006/relationships/image" Target="../media/image148.png"/><Relationship Id="rId50" Type="http://schemas.openxmlformats.org/officeDocument/2006/relationships/customXml" Target="../ink/ink164.xml"/><Relationship Id="rId55" Type="http://schemas.openxmlformats.org/officeDocument/2006/relationships/image" Target="../media/image152.png"/><Relationship Id="rId7" Type="http://schemas.openxmlformats.org/officeDocument/2006/relationships/image" Target="../media/image129.png"/><Relationship Id="rId12" Type="http://schemas.openxmlformats.org/officeDocument/2006/relationships/customXml" Target="../ink/ink145.xml"/><Relationship Id="rId17" Type="http://schemas.openxmlformats.org/officeDocument/2006/relationships/image" Target="../media/image134.png"/><Relationship Id="rId25" Type="http://schemas.openxmlformats.org/officeDocument/2006/relationships/image" Target="../media/image138.png"/><Relationship Id="rId33" Type="http://schemas.openxmlformats.org/officeDocument/2006/relationships/image" Target="../media/image142.png"/><Relationship Id="rId38" Type="http://schemas.openxmlformats.org/officeDocument/2006/relationships/customXml" Target="../ink/ink158.xml"/><Relationship Id="rId46" Type="http://schemas.openxmlformats.org/officeDocument/2006/relationships/customXml" Target="../ink/ink162.xml"/><Relationship Id="rId2" Type="http://schemas.openxmlformats.org/officeDocument/2006/relationships/customXml" Target="../ink/ink140.xml"/><Relationship Id="rId16" Type="http://schemas.openxmlformats.org/officeDocument/2006/relationships/customXml" Target="../ink/ink147.xml"/><Relationship Id="rId20" Type="http://schemas.openxmlformats.org/officeDocument/2006/relationships/customXml" Target="../ink/ink149.xml"/><Relationship Id="rId29" Type="http://schemas.openxmlformats.org/officeDocument/2006/relationships/image" Target="../media/image140.png"/><Relationship Id="rId41" Type="http://schemas.openxmlformats.org/officeDocument/2006/relationships/image" Target="../media/image146.png"/><Relationship Id="rId54" Type="http://schemas.openxmlformats.org/officeDocument/2006/relationships/customXml" Target="../ink/ink16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42.xml"/><Relationship Id="rId11" Type="http://schemas.openxmlformats.org/officeDocument/2006/relationships/image" Target="../media/image131.png"/><Relationship Id="rId24" Type="http://schemas.openxmlformats.org/officeDocument/2006/relationships/customXml" Target="../ink/ink151.xml"/><Relationship Id="rId32" Type="http://schemas.openxmlformats.org/officeDocument/2006/relationships/customXml" Target="../ink/ink155.xml"/><Relationship Id="rId37" Type="http://schemas.openxmlformats.org/officeDocument/2006/relationships/image" Target="../media/image144.png"/><Relationship Id="rId40" Type="http://schemas.openxmlformats.org/officeDocument/2006/relationships/customXml" Target="../ink/ink159.xml"/><Relationship Id="rId45" Type="http://schemas.openxmlformats.org/officeDocument/2006/relationships/image" Target="../media/image23.png"/><Relationship Id="rId53" Type="http://schemas.openxmlformats.org/officeDocument/2006/relationships/image" Target="../media/image151.png"/><Relationship Id="rId5" Type="http://schemas.openxmlformats.org/officeDocument/2006/relationships/image" Target="../media/image128.png"/><Relationship Id="rId15" Type="http://schemas.openxmlformats.org/officeDocument/2006/relationships/image" Target="../media/image133.png"/><Relationship Id="rId23" Type="http://schemas.openxmlformats.org/officeDocument/2006/relationships/image" Target="../media/image137.png"/><Relationship Id="rId28" Type="http://schemas.openxmlformats.org/officeDocument/2006/relationships/customXml" Target="../ink/ink153.xml"/><Relationship Id="rId36" Type="http://schemas.openxmlformats.org/officeDocument/2006/relationships/customXml" Target="../ink/ink157.xml"/><Relationship Id="rId49" Type="http://schemas.openxmlformats.org/officeDocument/2006/relationships/image" Target="../media/image149.png"/><Relationship Id="rId57" Type="http://schemas.openxmlformats.org/officeDocument/2006/relationships/image" Target="../media/image153.png"/><Relationship Id="rId10" Type="http://schemas.openxmlformats.org/officeDocument/2006/relationships/customXml" Target="../ink/ink144.xml"/><Relationship Id="rId19" Type="http://schemas.openxmlformats.org/officeDocument/2006/relationships/image" Target="../media/image135.png"/><Relationship Id="rId31" Type="http://schemas.openxmlformats.org/officeDocument/2006/relationships/image" Target="../media/image141.png"/><Relationship Id="rId44" Type="http://schemas.openxmlformats.org/officeDocument/2006/relationships/customXml" Target="../ink/ink161.xml"/><Relationship Id="rId52" Type="http://schemas.openxmlformats.org/officeDocument/2006/relationships/customXml" Target="../ink/ink165.xml"/><Relationship Id="rId4" Type="http://schemas.openxmlformats.org/officeDocument/2006/relationships/customXml" Target="../ink/ink141.xml"/><Relationship Id="rId9" Type="http://schemas.openxmlformats.org/officeDocument/2006/relationships/image" Target="../media/image130.png"/><Relationship Id="rId14" Type="http://schemas.openxmlformats.org/officeDocument/2006/relationships/customXml" Target="../ink/ink146.xml"/><Relationship Id="rId22" Type="http://schemas.openxmlformats.org/officeDocument/2006/relationships/customXml" Target="../ink/ink150.xml"/><Relationship Id="rId27" Type="http://schemas.openxmlformats.org/officeDocument/2006/relationships/image" Target="../media/image139.png"/><Relationship Id="rId30" Type="http://schemas.openxmlformats.org/officeDocument/2006/relationships/customXml" Target="../ink/ink154.xml"/><Relationship Id="rId35" Type="http://schemas.openxmlformats.org/officeDocument/2006/relationships/image" Target="../media/image143.png"/><Relationship Id="rId43" Type="http://schemas.openxmlformats.org/officeDocument/2006/relationships/image" Target="../media/image147.png"/><Relationship Id="rId48" Type="http://schemas.openxmlformats.org/officeDocument/2006/relationships/customXml" Target="../ink/ink163.xml"/><Relationship Id="rId56" Type="http://schemas.openxmlformats.org/officeDocument/2006/relationships/customXml" Target="../ink/ink167.xml"/><Relationship Id="rId8" Type="http://schemas.openxmlformats.org/officeDocument/2006/relationships/customXml" Target="../ink/ink143.xml"/><Relationship Id="rId51" Type="http://schemas.openxmlformats.org/officeDocument/2006/relationships/image" Target="../media/image150.png"/><Relationship Id="rId3" Type="http://schemas.openxmlformats.org/officeDocument/2006/relationships/image" Target="../media/image12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97.xml"/><Relationship Id="rId13" Type="http://schemas.openxmlformats.org/officeDocument/2006/relationships/image" Target="../media/image1417.png"/><Relationship Id="rId18" Type="http://schemas.openxmlformats.org/officeDocument/2006/relationships/customXml" Target="../ink/ink1502.xml"/><Relationship Id="rId26" Type="http://schemas.openxmlformats.org/officeDocument/2006/relationships/customXml" Target="../ink/ink1506.xml"/><Relationship Id="rId3" Type="http://schemas.openxmlformats.org/officeDocument/2006/relationships/image" Target="../media/image1412.png"/><Relationship Id="rId21" Type="http://schemas.openxmlformats.org/officeDocument/2006/relationships/image" Target="../media/image1421.png"/><Relationship Id="rId34" Type="http://schemas.openxmlformats.org/officeDocument/2006/relationships/customXml" Target="../ink/ink1510.xml"/><Relationship Id="rId7" Type="http://schemas.openxmlformats.org/officeDocument/2006/relationships/image" Target="../media/image1414.png"/><Relationship Id="rId12" Type="http://schemas.openxmlformats.org/officeDocument/2006/relationships/customXml" Target="../ink/ink1499.xml"/><Relationship Id="rId17" Type="http://schemas.openxmlformats.org/officeDocument/2006/relationships/image" Target="../media/image1419.png"/><Relationship Id="rId25" Type="http://schemas.openxmlformats.org/officeDocument/2006/relationships/image" Target="../media/image1423.png"/><Relationship Id="rId33" Type="http://schemas.openxmlformats.org/officeDocument/2006/relationships/image" Target="../media/image1427.png"/><Relationship Id="rId2" Type="http://schemas.openxmlformats.org/officeDocument/2006/relationships/customXml" Target="../ink/ink1494.xml"/><Relationship Id="rId16" Type="http://schemas.openxmlformats.org/officeDocument/2006/relationships/customXml" Target="../ink/ink1501.xml"/><Relationship Id="rId20" Type="http://schemas.openxmlformats.org/officeDocument/2006/relationships/customXml" Target="../ink/ink1503.xml"/><Relationship Id="rId29" Type="http://schemas.openxmlformats.org/officeDocument/2006/relationships/image" Target="../media/image1425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496.xml"/><Relationship Id="rId11" Type="http://schemas.openxmlformats.org/officeDocument/2006/relationships/image" Target="../media/image1416.png"/><Relationship Id="rId24" Type="http://schemas.openxmlformats.org/officeDocument/2006/relationships/customXml" Target="../ink/ink1505.xml"/><Relationship Id="rId32" Type="http://schemas.openxmlformats.org/officeDocument/2006/relationships/customXml" Target="../ink/ink1509.xml"/><Relationship Id="rId5" Type="http://schemas.openxmlformats.org/officeDocument/2006/relationships/image" Target="../media/image1413.png"/><Relationship Id="rId15" Type="http://schemas.openxmlformats.org/officeDocument/2006/relationships/image" Target="../media/image1418.png"/><Relationship Id="rId23" Type="http://schemas.openxmlformats.org/officeDocument/2006/relationships/image" Target="../media/image1422.png"/><Relationship Id="rId28" Type="http://schemas.openxmlformats.org/officeDocument/2006/relationships/customXml" Target="../ink/ink1507.xml"/><Relationship Id="rId10" Type="http://schemas.openxmlformats.org/officeDocument/2006/relationships/customXml" Target="../ink/ink1498.xml"/><Relationship Id="rId19" Type="http://schemas.openxmlformats.org/officeDocument/2006/relationships/image" Target="../media/image1420.png"/><Relationship Id="rId31" Type="http://schemas.openxmlformats.org/officeDocument/2006/relationships/image" Target="../media/image1426.png"/><Relationship Id="rId4" Type="http://schemas.openxmlformats.org/officeDocument/2006/relationships/customXml" Target="../ink/ink1495.xml"/><Relationship Id="rId9" Type="http://schemas.openxmlformats.org/officeDocument/2006/relationships/image" Target="../media/image1415.png"/><Relationship Id="rId14" Type="http://schemas.openxmlformats.org/officeDocument/2006/relationships/customXml" Target="../ink/ink1500.xml"/><Relationship Id="rId22" Type="http://schemas.openxmlformats.org/officeDocument/2006/relationships/customXml" Target="../ink/ink1504.xml"/><Relationship Id="rId27" Type="http://schemas.openxmlformats.org/officeDocument/2006/relationships/image" Target="../media/image1424.png"/><Relationship Id="rId30" Type="http://schemas.openxmlformats.org/officeDocument/2006/relationships/customXml" Target="../ink/ink1508.xml"/><Relationship Id="rId35" Type="http://schemas.openxmlformats.org/officeDocument/2006/relationships/image" Target="../media/image1428.pn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34.png"/><Relationship Id="rId18" Type="http://schemas.openxmlformats.org/officeDocument/2006/relationships/customXml" Target="../ink/ink1519.xml"/><Relationship Id="rId26" Type="http://schemas.openxmlformats.org/officeDocument/2006/relationships/customXml" Target="../ink/ink1523.xml"/><Relationship Id="rId39" Type="http://schemas.openxmlformats.org/officeDocument/2006/relationships/image" Target="../media/image1447.png"/><Relationship Id="rId21" Type="http://schemas.openxmlformats.org/officeDocument/2006/relationships/image" Target="../media/image1438.png"/><Relationship Id="rId34" Type="http://schemas.openxmlformats.org/officeDocument/2006/relationships/customXml" Target="../ink/ink1527.xml"/><Relationship Id="rId42" Type="http://schemas.openxmlformats.org/officeDocument/2006/relationships/customXml" Target="../ink/ink1531.xml"/><Relationship Id="rId47" Type="http://schemas.openxmlformats.org/officeDocument/2006/relationships/image" Target="../media/image1451.png"/><Relationship Id="rId50" Type="http://schemas.openxmlformats.org/officeDocument/2006/relationships/customXml" Target="../ink/ink1535.xml"/><Relationship Id="rId55" Type="http://schemas.openxmlformats.org/officeDocument/2006/relationships/image" Target="../media/image1455.png"/><Relationship Id="rId63" Type="http://schemas.openxmlformats.org/officeDocument/2006/relationships/image" Target="../media/image1459.png"/><Relationship Id="rId68" Type="http://schemas.openxmlformats.org/officeDocument/2006/relationships/customXml" Target="../ink/ink1544.xml"/><Relationship Id="rId76" Type="http://schemas.openxmlformats.org/officeDocument/2006/relationships/customXml" Target="../ink/ink1548.xml"/><Relationship Id="rId7" Type="http://schemas.openxmlformats.org/officeDocument/2006/relationships/image" Target="../media/image1431.png"/><Relationship Id="rId71" Type="http://schemas.openxmlformats.org/officeDocument/2006/relationships/image" Target="../media/image1463.png"/><Relationship Id="rId2" Type="http://schemas.openxmlformats.org/officeDocument/2006/relationships/customXml" Target="../ink/ink1511.xml"/><Relationship Id="rId16" Type="http://schemas.openxmlformats.org/officeDocument/2006/relationships/customXml" Target="../ink/ink1518.xml"/><Relationship Id="rId29" Type="http://schemas.openxmlformats.org/officeDocument/2006/relationships/image" Target="../media/image1442.png"/><Relationship Id="rId11" Type="http://schemas.openxmlformats.org/officeDocument/2006/relationships/image" Target="../media/image1433.png"/><Relationship Id="rId24" Type="http://schemas.openxmlformats.org/officeDocument/2006/relationships/customXml" Target="../ink/ink1522.xml"/><Relationship Id="rId32" Type="http://schemas.openxmlformats.org/officeDocument/2006/relationships/customXml" Target="../ink/ink1526.xml"/><Relationship Id="rId37" Type="http://schemas.openxmlformats.org/officeDocument/2006/relationships/image" Target="../media/image1446.png"/><Relationship Id="rId40" Type="http://schemas.openxmlformats.org/officeDocument/2006/relationships/customXml" Target="../ink/ink1530.xml"/><Relationship Id="rId45" Type="http://schemas.openxmlformats.org/officeDocument/2006/relationships/image" Target="../media/image1450.png"/><Relationship Id="rId53" Type="http://schemas.openxmlformats.org/officeDocument/2006/relationships/image" Target="../media/image1454.png"/><Relationship Id="rId58" Type="http://schemas.openxmlformats.org/officeDocument/2006/relationships/customXml" Target="../ink/ink1539.xml"/><Relationship Id="rId66" Type="http://schemas.openxmlformats.org/officeDocument/2006/relationships/customXml" Target="../ink/ink1543.xml"/><Relationship Id="rId74" Type="http://schemas.openxmlformats.org/officeDocument/2006/relationships/customXml" Target="../ink/ink1547.xml"/><Relationship Id="rId79" Type="http://schemas.openxmlformats.org/officeDocument/2006/relationships/image" Target="../media/image1467.png"/><Relationship Id="rId5" Type="http://schemas.openxmlformats.org/officeDocument/2006/relationships/image" Target="../media/image1430.png"/><Relationship Id="rId61" Type="http://schemas.openxmlformats.org/officeDocument/2006/relationships/image" Target="../media/image1458.png"/><Relationship Id="rId10" Type="http://schemas.openxmlformats.org/officeDocument/2006/relationships/customXml" Target="../ink/ink1515.xml"/><Relationship Id="rId19" Type="http://schemas.openxmlformats.org/officeDocument/2006/relationships/image" Target="../media/image1437.png"/><Relationship Id="rId31" Type="http://schemas.openxmlformats.org/officeDocument/2006/relationships/image" Target="../media/image1443.png"/><Relationship Id="rId44" Type="http://schemas.openxmlformats.org/officeDocument/2006/relationships/customXml" Target="../ink/ink1532.xml"/><Relationship Id="rId52" Type="http://schemas.openxmlformats.org/officeDocument/2006/relationships/customXml" Target="../ink/ink1536.xml"/><Relationship Id="rId60" Type="http://schemas.openxmlformats.org/officeDocument/2006/relationships/customXml" Target="../ink/ink1540.xml"/><Relationship Id="rId65" Type="http://schemas.openxmlformats.org/officeDocument/2006/relationships/image" Target="../media/image1460.png"/><Relationship Id="rId73" Type="http://schemas.openxmlformats.org/officeDocument/2006/relationships/image" Target="../media/image1464.png"/><Relationship Id="rId78" Type="http://schemas.openxmlformats.org/officeDocument/2006/relationships/customXml" Target="../ink/ink1549.xml"/><Relationship Id="rId4" Type="http://schemas.openxmlformats.org/officeDocument/2006/relationships/customXml" Target="../ink/ink1512.xml"/><Relationship Id="rId9" Type="http://schemas.openxmlformats.org/officeDocument/2006/relationships/image" Target="../media/image1432.png"/><Relationship Id="rId14" Type="http://schemas.openxmlformats.org/officeDocument/2006/relationships/customXml" Target="../ink/ink1517.xml"/><Relationship Id="rId22" Type="http://schemas.openxmlformats.org/officeDocument/2006/relationships/customXml" Target="../ink/ink1521.xml"/><Relationship Id="rId27" Type="http://schemas.openxmlformats.org/officeDocument/2006/relationships/image" Target="../media/image1441.png"/><Relationship Id="rId30" Type="http://schemas.openxmlformats.org/officeDocument/2006/relationships/customXml" Target="../ink/ink1525.xml"/><Relationship Id="rId35" Type="http://schemas.openxmlformats.org/officeDocument/2006/relationships/image" Target="../media/image1445.png"/><Relationship Id="rId43" Type="http://schemas.openxmlformats.org/officeDocument/2006/relationships/image" Target="../media/image1449.png"/><Relationship Id="rId48" Type="http://schemas.openxmlformats.org/officeDocument/2006/relationships/customXml" Target="../ink/ink1534.xml"/><Relationship Id="rId56" Type="http://schemas.openxmlformats.org/officeDocument/2006/relationships/customXml" Target="../ink/ink1538.xml"/><Relationship Id="rId64" Type="http://schemas.openxmlformats.org/officeDocument/2006/relationships/customXml" Target="../ink/ink1542.xml"/><Relationship Id="rId69" Type="http://schemas.openxmlformats.org/officeDocument/2006/relationships/image" Target="../media/image1462.png"/><Relationship Id="rId77" Type="http://schemas.openxmlformats.org/officeDocument/2006/relationships/image" Target="../media/image1466.png"/><Relationship Id="rId8" Type="http://schemas.openxmlformats.org/officeDocument/2006/relationships/customXml" Target="../ink/ink1514.xml"/><Relationship Id="rId51" Type="http://schemas.openxmlformats.org/officeDocument/2006/relationships/image" Target="../media/image1453.png"/><Relationship Id="rId72" Type="http://schemas.openxmlformats.org/officeDocument/2006/relationships/customXml" Target="../ink/ink1546.xml"/><Relationship Id="rId3" Type="http://schemas.openxmlformats.org/officeDocument/2006/relationships/image" Target="../media/image1429.png"/><Relationship Id="rId12" Type="http://schemas.openxmlformats.org/officeDocument/2006/relationships/customXml" Target="../ink/ink1516.xml"/><Relationship Id="rId17" Type="http://schemas.openxmlformats.org/officeDocument/2006/relationships/image" Target="../media/image1436.png"/><Relationship Id="rId25" Type="http://schemas.openxmlformats.org/officeDocument/2006/relationships/image" Target="../media/image1440.png"/><Relationship Id="rId33" Type="http://schemas.openxmlformats.org/officeDocument/2006/relationships/image" Target="../media/image1444.png"/><Relationship Id="rId38" Type="http://schemas.openxmlformats.org/officeDocument/2006/relationships/customXml" Target="../ink/ink1529.xml"/><Relationship Id="rId46" Type="http://schemas.openxmlformats.org/officeDocument/2006/relationships/customXml" Target="../ink/ink1533.xml"/><Relationship Id="rId59" Type="http://schemas.openxmlformats.org/officeDocument/2006/relationships/image" Target="../media/image1457.png"/><Relationship Id="rId67" Type="http://schemas.openxmlformats.org/officeDocument/2006/relationships/image" Target="../media/image1461.png"/><Relationship Id="rId20" Type="http://schemas.openxmlformats.org/officeDocument/2006/relationships/customXml" Target="../ink/ink1520.xml"/><Relationship Id="rId41" Type="http://schemas.openxmlformats.org/officeDocument/2006/relationships/image" Target="../media/image1448.png"/><Relationship Id="rId54" Type="http://schemas.openxmlformats.org/officeDocument/2006/relationships/customXml" Target="../ink/ink1537.xml"/><Relationship Id="rId62" Type="http://schemas.openxmlformats.org/officeDocument/2006/relationships/customXml" Target="../ink/ink1541.xml"/><Relationship Id="rId70" Type="http://schemas.openxmlformats.org/officeDocument/2006/relationships/customXml" Target="../ink/ink1545.xml"/><Relationship Id="rId75" Type="http://schemas.openxmlformats.org/officeDocument/2006/relationships/image" Target="../media/image1465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513.xml"/><Relationship Id="rId15" Type="http://schemas.openxmlformats.org/officeDocument/2006/relationships/image" Target="../media/image1435.png"/><Relationship Id="rId23" Type="http://schemas.openxmlformats.org/officeDocument/2006/relationships/image" Target="../media/image1439.png"/><Relationship Id="rId28" Type="http://schemas.openxmlformats.org/officeDocument/2006/relationships/customXml" Target="../ink/ink1524.xml"/><Relationship Id="rId36" Type="http://schemas.openxmlformats.org/officeDocument/2006/relationships/customXml" Target="../ink/ink1528.xml"/><Relationship Id="rId49" Type="http://schemas.openxmlformats.org/officeDocument/2006/relationships/image" Target="../media/image1452.png"/><Relationship Id="rId57" Type="http://schemas.openxmlformats.org/officeDocument/2006/relationships/image" Target="../media/image1456.png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1.png"/><Relationship Id="rId18" Type="http://schemas.openxmlformats.org/officeDocument/2006/relationships/customXml" Target="../ink/ink1559.xml"/><Relationship Id="rId26" Type="http://schemas.openxmlformats.org/officeDocument/2006/relationships/customXml" Target="../ink/ink1563.xml"/><Relationship Id="rId39" Type="http://schemas.openxmlformats.org/officeDocument/2006/relationships/image" Target="../media/image1484.png"/><Relationship Id="rId21" Type="http://schemas.openxmlformats.org/officeDocument/2006/relationships/image" Target="../media/image1475.png"/><Relationship Id="rId34" Type="http://schemas.openxmlformats.org/officeDocument/2006/relationships/customXml" Target="../ink/ink1567.xml"/><Relationship Id="rId42" Type="http://schemas.openxmlformats.org/officeDocument/2006/relationships/customXml" Target="../ink/ink1571.xml"/><Relationship Id="rId47" Type="http://schemas.openxmlformats.org/officeDocument/2006/relationships/image" Target="../media/image1488.png"/><Relationship Id="rId50" Type="http://schemas.openxmlformats.org/officeDocument/2006/relationships/customXml" Target="../ink/ink1575.xml"/><Relationship Id="rId55" Type="http://schemas.openxmlformats.org/officeDocument/2006/relationships/image" Target="../media/image1492.png"/><Relationship Id="rId63" Type="http://schemas.openxmlformats.org/officeDocument/2006/relationships/image" Target="../media/image1496.png"/><Relationship Id="rId7" Type="http://schemas.openxmlformats.org/officeDocument/2006/relationships/image" Target="../media/image1468.png"/><Relationship Id="rId2" Type="http://schemas.openxmlformats.org/officeDocument/2006/relationships/customXml" Target="../ink/ink1550.xml"/><Relationship Id="rId16" Type="http://schemas.openxmlformats.org/officeDocument/2006/relationships/customXml" Target="../ink/ink1558.xml"/><Relationship Id="rId29" Type="http://schemas.openxmlformats.org/officeDocument/2006/relationships/image" Target="../media/image1479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553.xml"/><Relationship Id="rId11" Type="http://schemas.openxmlformats.org/officeDocument/2006/relationships/image" Target="../media/image1470.png"/><Relationship Id="rId24" Type="http://schemas.openxmlformats.org/officeDocument/2006/relationships/customXml" Target="../ink/ink1562.xml"/><Relationship Id="rId32" Type="http://schemas.openxmlformats.org/officeDocument/2006/relationships/customXml" Target="../ink/ink1566.xml"/><Relationship Id="rId37" Type="http://schemas.openxmlformats.org/officeDocument/2006/relationships/image" Target="../media/image1483.png"/><Relationship Id="rId40" Type="http://schemas.openxmlformats.org/officeDocument/2006/relationships/customXml" Target="../ink/ink1570.xml"/><Relationship Id="rId45" Type="http://schemas.openxmlformats.org/officeDocument/2006/relationships/image" Target="../media/image1487.png"/><Relationship Id="rId53" Type="http://schemas.openxmlformats.org/officeDocument/2006/relationships/image" Target="../media/image1491.png"/><Relationship Id="rId58" Type="http://schemas.openxmlformats.org/officeDocument/2006/relationships/customXml" Target="../ink/ink1579.xml"/><Relationship Id="rId66" Type="http://schemas.openxmlformats.org/officeDocument/2006/relationships/customXml" Target="../ink/ink1583.xml"/><Relationship Id="rId5" Type="http://schemas.openxmlformats.org/officeDocument/2006/relationships/customXml" Target="../ink/ink1552.xml"/><Relationship Id="rId15" Type="http://schemas.openxmlformats.org/officeDocument/2006/relationships/image" Target="../media/image1472.png"/><Relationship Id="rId23" Type="http://schemas.openxmlformats.org/officeDocument/2006/relationships/image" Target="../media/image1476.png"/><Relationship Id="rId28" Type="http://schemas.openxmlformats.org/officeDocument/2006/relationships/customXml" Target="../ink/ink1564.xml"/><Relationship Id="rId36" Type="http://schemas.openxmlformats.org/officeDocument/2006/relationships/customXml" Target="../ink/ink1568.xml"/><Relationship Id="rId49" Type="http://schemas.openxmlformats.org/officeDocument/2006/relationships/image" Target="../media/image1489.png"/><Relationship Id="rId57" Type="http://schemas.openxmlformats.org/officeDocument/2006/relationships/image" Target="../media/image1493.png"/><Relationship Id="rId61" Type="http://schemas.openxmlformats.org/officeDocument/2006/relationships/image" Target="../media/image1495.png"/><Relationship Id="rId10" Type="http://schemas.openxmlformats.org/officeDocument/2006/relationships/customXml" Target="../ink/ink1555.xml"/><Relationship Id="rId19" Type="http://schemas.openxmlformats.org/officeDocument/2006/relationships/image" Target="../media/image1474.png"/><Relationship Id="rId31" Type="http://schemas.openxmlformats.org/officeDocument/2006/relationships/image" Target="../media/image1480.png"/><Relationship Id="rId44" Type="http://schemas.openxmlformats.org/officeDocument/2006/relationships/customXml" Target="../ink/ink1572.xml"/><Relationship Id="rId52" Type="http://schemas.openxmlformats.org/officeDocument/2006/relationships/customXml" Target="../ink/ink1576.xml"/><Relationship Id="rId60" Type="http://schemas.openxmlformats.org/officeDocument/2006/relationships/customXml" Target="../ink/ink1580.xml"/><Relationship Id="rId65" Type="http://schemas.openxmlformats.org/officeDocument/2006/relationships/image" Target="../media/image1497.png"/><Relationship Id="rId4" Type="http://schemas.openxmlformats.org/officeDocument/2006/relationships/customXml" Target="../ink/ink1551.xml"/><Relationship Id="rId9" Type="http://schemas.openxmlformats.org/officeDocument/2006/relationships/image" Target="../media/image1469.png"/><Relationship Id="rId14" Type="http://schemas.openxmlformats.org/officeDocument/2006/relationships/customXml" Target="../ink/ink1557.xml"/><Relationship Id="rId22" Type="http://schemas.openxmlformats.org/officeDocument/2006/relationships/customXml" Target="../ink/ink1561.xml"/><Relationship Id="rId27" Type="http://schemas.openxmlformats.org/officeDocument/2006/relationships/image" Target="../media/image1478.png"/><Relationship Id="rId30" Type="http://schemas.openxmlformats.org/officeDocument/2006/relationships/customXml" Target="../ink/ink1565.xml"/><Relationship Id="rId35" Type="http://schemas.openxmlformats.org/officeDocument/2006/relationships/image" Target="../media/image1482.png"/><Relationship Id="rId43" Type="http://schemas.openxmlformats.org/officeDocument/2006/relationships/image" Target="../media/image1486.png"/><Relationship Id="rId48" Type="http://schemas.openxmlformats.org/officeDocument/2006/relationships/customXml" Target="../ink/ink1574.xml"/><Relationship Id="rId56" Type="http://schemas.openxmlformats.org/officeDocument/2006/relationships/customXml" Target="../ink/ink1578.xml"/><Relationship Id="rId64" Type="http://schemas.openxmlformats.org/officeDocument/2006/relationships/customXml" Target="../ink/ink1582.xml"/><Relationship Id="rId8" Type="http://schemas.openxmlformats.org/officeDocument/2006/relationships/customXml" Target="../ink/ink1554.xml"/><Relationship Id="rId51" Type="http://schemas.openxmlformats.org/officeDocument/2006/relationships/image" Target="../media/image1490.png"/><Relationship Id="rId3" Type="http://schemas.openxmlformats.org/officeDocument/2006/relationships/image" Target="../media/image1449.png"/><Relationship Id="rId12" Type="http://schemas.openxmlformats.org/officeDocument/2006/relationships/customXml" Target="../ink/ink1556.xml"/><Relationship Id="rId17" Type="http://schemas.openxmlformats.org/officeDocument/2006/relationships/image" Target="../media/image1473.png"/><Relationship Id="rId25" Type="http://schemas.openxmlformats.org/officeDocument/2006/relationships/image" Target="../media/image1477.png"/><Relationship Id="rId33" Type="http://schemas.openxmlformats.org/officeDocument/2006/relationships/image" Target="../media/image1481.png"/><Relationship Id="rId38" Type="http://schemas.openxmlformats.org/officeDocument/2006/relationships/customXml" Target="../ink/ink1569.xml"/><Relationship Id="rId46" Type="http://schemas.openxmlformats.org/officeDocument/2006/relationships/customXml" Target="../ink/ink1573.xml"/><Relationship Id="rId59" Type="http://schemas.openxmlformats.org/officeDocument/2006/relationships/image" Target="../media/image1494.png"/><Relationship Id="rId67" Type="http://schemas.openxmlformats.org/officeDocument/2006/relationships/image" Target="../media/image1498.png"/><Relationship Id="rId20" Type="http://schemas.openxmlformats.org/officeDocument/2006/relationships/customXml" Target="../ink/ink1560.xml"/><Relationship Id="rId41" Type="http://schemas.openxmlformats.org/officeDocument/2006/relationships/image" Target="../media/image1485.png"/><Relationship Id="rId54" Type="http://schemas.openxmlformats.org/officeDocument/2006/relationships/customXml" Target="../ink/ink1577.xml"/><Relationship Id="rId62" Type="http://schemas.openxmlformats.org/officeDocument/2006/relationships/customXml" Target="../ink/ink1581.xml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04.png"/><Relationship Id="rId18" Type="http://schemas.openxmlformats.org/officeDocument/2006/relationships/customXml" Target="../ink/ink1592.xml"/><Relationship Id="rId26" Type="http://schemas.openxmlformats.org/officeDocument/2006/relationships/image" Target="../media/image1509.png"/><Relationship Id="rId39" Type="http://schemas.openxmlformats.org/officeDocument/2006/relationships/customXml" Target="../ink/ink1603.xml"/><Relationship Id="rId3" Type="http://schemas.openxmlformats.org/officeDocument/2006/relationships/image" Target="../media/image1499.png"/><Relationship Id="rId21" Type="http://schemas.openxmlformats.org/officeDocument/2006/relationships/image" Target="../media/image1449.png"/><Relationship Id="rId34" Type="http://schemas.openxmlformats.org/officeDocument/2006/relationships/image" Target="../media/image1513.png"/><Relationship Id="rId42" Type="http://schemas.openxmlformats.org/officeDocument/2006/relationships/image" Target="../media/image1517.png"/><Relationship Id="rId47" Type="http://schemas.openxmlformats.org/officeDocument/2006/relationships/customXml" Target="../ink/ink1607.xml"/><Relationship Id="rId50" Type="http://schemas.openxmlformats.org/officeDocument/2006/relationships/image" Target="../media/image1521.png"/><Relationship Id="rId7" Type="http://schemas.openxmlformats.org/officeDocument/2006/relationships/image" Target="../media/image1501.png"/><Relationship Id="rId12" Type="http://schemas.openxmlformats.org/officeDocument/2006/relationships/customXml" Target="../ink/ink1589.xml"/><Relationship Id="rId17" Type="http://schemas.openxmlformats.org/officeDocument/2006/relationships/image" Target="../media/image1506.png"/><Relationship Id="rId25" Type="http://schemas.openxmlformats.org/officeDocument/2006/relationships/customXml" Target="../ink/ink1596.xml"/><Relationship Id="rId33" Type="http://schemas.openxmlformats.org/officeDocument/2006/relationships/customXml" Target="../ink/ink1600.xml"/><Relationship Id="rId38" Type="http://schemas.openxmlformats.org/officeDocument/2006/relationships/image" Target="../media/image1515.png"/><Relationship Id="rId46" Type="http://schemas.openxmlformats.org/officeDocument/2006/relationships/image" Target="../media/image1519.png"/><Relationship Id="rId2" Type="http://schemas.openxmlformats.org/officeDocument/2006/relationships/customXml" Target="../ink/ink1584.xml"/><Relationship Id="rId16" Type="http://schemas.openxmlformats.org/officeDocument/2006/relationships/customXml" Target="../ink/ink1591.xml"/><Relationship Id="rId20" Type="http://schemas.openxmlformats.org/officeDocument/2006/relationships/customXml" Target="../ink/ink1593.xml"/><Relationship Id="rId29" Type="http://schemas.openxmlformats.org/officeDocument/2006/relationships/customXml" Target="../ink/ink1598.xml"/><Relationship Id="rId41" Type="http://schemas.openxmlformats.org/officeDocument/2006/relationships/customXml" Target="../ink/ink1604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586.xml"/><Relationship Id="rId11" Type="http://schemas.openxmlformats.org/officeDocument/2006/relationships/image" Target="../media/image1503.png"/><Relationship Id="rId24" Type="http://schemas.openxmlformats.org/officeDocument/2006/relationships/image" Target="../media/image1508.png"/><Relationship Id="rId32" Type="http://schemas.openxmlformats.org/officeDocument/2006/relationships/image" Target="../media/image1512.png"/><Relationship Id="rId37" Type="http://schemas.openxmlformats.org/officeDocument/2006/relationships/customXml" Target="../ink/ink1602.xml"/><Relationship Id="rId40" Type="http://schemas.openxmlformats.org/officeDocument/2006/relationships/image" Target="../media/image1516.png"/><Relationship Id="rId45" Type="http://schemas.openxmlformats.org/officeDocument/2006/relationships/customXml" Target="../ink/ink1606.xml"/><Relationship Id="rId5" Type="http://schemas.openxmlformats.org/officeDocument/2006/relationships/image" Target="../media/image1500.png"/><Relationship Id="rId15" Type="http://schemas.openxmlformats.org/officeDocument/2006/relationships/image" Target="../media/image1505.png"/><Relationship Id="rId23" Type="http://schemas.openxmlformats.org/officeDocument/2006/relationships/customXml" Target="../ink/ink1595.xml"/><Relationship Id="rId28" Type="http://schemas.openxmlformats.org/officeDocument/2006/relationships/image" Target="../media/image1510.png"/><Relationship Id="rId36" Type="http://schemas.openxmlformats.org/officeDocument/2006/relationships/image" Target="../media/image1514.png"/><Relationship Id="rId49" Type="http://schemas.openxmlformats.org/officeDocument/2006/relationships/customXml" Target="../ink/ink1608.xml"/><Relationship Id="rId10" Type="http://schemas.openxmlformats.org/officeDocument/2006/relationships/customXml" Target="../ink/ink1588.xml"/><Relationship Id="rId19" Type="http://schemas.openxmlformats.org/officeDocument/2006/relationships/image" Target="../media/image1507.png"/><Relationship Id="rId31" Type="http://schemas.openxmlformats.org/officeDocument/2006/relationships/customXml" Target="../ink/ink1599.xml"/><Relationship Id="rId44" Type="http://schemas.openxmlformats.org/officeDocument/2006/relationships/image" Target="../media/image1518.png"/><Relationship Id="rId52" Type="http://schemas.openxmlformats.org/officeDocument/2006/relationships/image" Target="../media/image1522.png"/><Relationship Id="rId4" Type="http://schemas.openxmlformats.org/officeDocument/2006/relationships/customXml" Target="../ink/ink1585.xml"/><Relationship Id="rId9" Type="http://schemas.openxmlformats.org/officeDocument/2006/relationships/image" Target="../media/image1502.png"/><Relationship Id="rId14" Type="http://schemas.openxmlformats.org/officeDocument/2006/relationships/customXml" Target="../ink/ink1590.xml"/><Relationship Id="rId22" Type="http://schemas.openxmlformats.org/officeDocument/2006/relationships/customXml" Target="../ink/ink1594.xml"/><Relationship Id="rId27" Type="http://schemas.openxmlformats.org/officeDocument/2006/relationships/customXml" Target="../ink/ink1597.xml"/><Relationship Id="rId30" Type="http://schemas.openxmlformats.org/officeDocument/2006/relationships/image" Target="../media/image1511.png"/><Relationship Id="rId35" Type="http://schemas.openxmlformats.org/officeDocument/2006/relationships/customXml" Target="../ink/ink1601.xml"/><Relationship Id="rId43" Type="http://schemas.openxmlformats.org/officeDocument/2006/relationships/customXml" Target="../ink/ink1605.xml"/><Relationship Id="rId48" Type="http://schemas.openxmlformats.org/officeDocument/2006/relationships/image" Target="../media/image1520.png"/><Relationship Id="rId8" Type="http://schemas.openxmlformats.org/officeDocument/2006/relationships/customXml" Target="../ink/ink1587.xml"/><Relationship Id="rId51" Type="http://schemas.openxmlformats.org/officeDocument/2006/relationships/customXml" Target="../ink/ink160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13.xml"/><Relationship Id="rId13" Type="http://schemas.openxmlformats.org/officeDocument/2006/relationships/image" Target="../media/image1528.png"/><Relationship Id="rId18" Type="http://schemas.openxmlformats.org/officeDocument/2006/relationships/customXml" Target="../ink/ink1618.xml"/><Relationship Id="rId3" Type="http://schemas.openxmlformats.org/officeDocument/2006/relationships/image" Target="../media/image1523.png"/><Relationship Id="rId21" Type="http://schemas.openxmlformats.org/officeDocument/2006/relationships/image" Target="../media/image1532.png"/><Relationship Id="rId7" Type="http://schemas.openxmlformats.org/officeDocument/2006/relationships/image" Target="../media/image1525.png"/><Relationship Id="rId12" Type="http://schemas.openxmlformats.org/officeDocument/2006/relationships/customXml" Target="../ink/ink1615.xml"/><Relationship Id="rId17" Type="http://schemas.openxmlformats.org/officeDocument/2006/relationships/image" Target="../media/image1530.png"/><Relationship Id="rId2" Type="http://schemas.openxmlformats.org/officeDocument/2006/relationships/customXml" Target="../ink/ink1610.xml"/><Relationship Id="rId16" Type="http://schemas.openxmlformats.org/officeDocument/2006/relationships/customXml" Target="../ink/ink1617.xml"/><Relationship Id="rId20" Type="http://schemas.openxmlformats.org/officeDocument/2006/relationships/customXml" Target="../ink/ink1619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612.xml"/><Relationship Id="rId11" Type="http://schemas.openxmlformats.org/officeDocument/2006/relationships/image" Target="../media/image1527.png"/><Relationship Id="rId5" Type="http://schemas.openxmlformats.org/officeDocument/2006/relationships/image" Target="../media/image1524.png"/><Relationship Id="rId15" Type="http://schemas.openxmlformats.org/officeDocument/2006/relationships/image" Target="../media/image1529.png"/><Relationship Id="rId10" Type="http://schemas.openxmlformats.org/officeDocument/2006/relationships/customXml" Target="../ink/ink1614.xml"/><Relationship Id="rId19" Type="http://schemas.openxmlformats.org/officeDocument/2006/relationships/image" Target="../media/image1531.png"/><Relationship Id="rId4" Type="http://schemas.openxmlformats.org/officeDocument/2006/relationships/customXml" Target="../ink/ink1611.xml"/><Relationship Id="rId9" Type="http://schemas.openxmlformats.org/officeDocument/2006/relationships/image" Target="../media/image1526.png"/><Relationship Id="rId14" Type="http://schemas.openxmlformats.org/officeDocument/2006/relationships/customXml" Target="../ink/ink161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3.png"/><Relationship Id="rId2" Type="http://schemas.openxmlformats.org/officeDocument/2006/relationships/image" Target="../media/image79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3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40.png"/><Relationship Id="rId13" Type="http://schemas.openxmlformats.org/officeDocument/2006/relationships/customXml" Target="../ink/ink1625.xml"/><Relationship Id="rId18" Type="http://schemas.openxmlformats.org/officeDocument/2006/relationships/image" Target="../media/image11090.png"/><Relationship Id="rId26" Type="http://schemas.openxmlformats.org/officeDocument/2006/relationships/image" Target="../media/image11130.png"/><Relationship Id="rId3" Type="http://schemas.openxmlformats.org/officeDocument/2006/relationships/customXml" Target="../ink/ink1620.xml"/><Relationship Id="rId21" Type="http://schemas.openxmlformats.org/officeDocument/2006/relationships/customXml" Target="../ink/ink1629.xml"/><Relationship Id="rId7" Type="http://schemas.openxmlformats.org/officeDocument/2006/relationships/customXml" Target="../ink/ink1622.xml"/><Relationship Id="rId12" Type="http://schemas.openxmlformats.org/officeDocument/2006/relationships/image" Target="../media/image11060.png"/><Relationship Id="rId17" Type="http://schemas.openxmlformats.org/officeDocument/2006/relationships/customXml" Target="../ink/ink1627.xml"/><Relationship Id="rId25" Type="http://schemas.openxmlformats.org/officeDocument/2006/relationships/customXml" Target="../ink/ink1631.xml"/><Relationship Id="rId2" Type="http://schemas.openxmlformats.org/officeDocument/2006/relationships/image" Target="../media/image795.png"/><Relationship Id="rId16" Type="http://schemas.openxmlformats.org/officeDocument/2006/relationships/image" Target="../media/image11080.png"/><Relationship Id="rId20" Type="http://schemas.openxmlformats.org/officeDocument/2006/relationships/image" Target="../media/image1110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030.png"/><Relationship Id="rId11" Type="http://schemas.openxmlformats.org/officeDocument/2006/relationships/customXml" Target="../ink/ink1624.xml"/><Relationship Id="rId24" Type="http://schemas.openxmlformats.org/officeDocument/2006/relationships/image" Target="../media/image11120.png"/><Relationship Id="rId5" Type="http://schemas.openxmlformats.org/officeDocument/2006/relationships/customXml" Target="../ink/ink1621.xml"/><Relationship Id="rId15" Type="http://schemas.openxmlformats.org/officeDocument/2006/relationships/customXml" Target="../ink/ink1626.xml"/><Relationship Id="rId23" Type="http://schemas.openxmlformats.org/officeDocument/2006/relationships/customXml" Target="../ink/ink1630.xml"/><Relationship Id="rId28" Type="http://schemas.openxmlformats.org/officeDocument/2006/relationships/image" Target="../media/image11140.png"/><Relationship Id="rId10" Type="http://schemas.openxmlformats.org/officeDocument/2006/relationships/image" Target="../media/image11050.png"/><Relationship Id="rId19" Type="http://schemas.openxmlformats.org/officeDocument/2006/relationships/customXml" Target="../ink/ink1628.xml"/><Relationship Id="rId4" Type="http://schemas.openxmlformats.org/officeDocument/2006/relationships/image" Target="../media/image11020.png"/><Relationship Id="rId9" Type="http://schemas.openxmlformats.org/officeDocument/2006/relationships/customXml" Target="../ink/ink1623.xml"/><Relationship Id="rId14" Type="http://schemas.openxmlformats.org/officeDocument/2006/relationships/image" Target="../media/image11070.png"/><Relationship Id="rId22" Type="http://schemas.openxmlformats.org/officeDocument/2006/relationships/image" Target="../media/image11110.png"/><Relationship Id="rId27" Type="http://schemas.openxmlformats.org/officeDocument/2006/relationships/customXml" Target="../ink/ink1632.xml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00.png"/><Relationship Id="rId18" Type="http://schemas.openxmlformats.org/officeDocument/2006/relationships/customXml" Target="../ink/ink1641.xml"/><Relationship Id="rId26" Type="http://schemas.openxmlformats.org/officeDocument/2006/relationships/customXml" Target="../ink/ink1645.xml"/><Relationship Id="rId39" Type="http://schemas.openxmlformats.org/officeDocument/2006/relationships/image" Target="../media/image11330.png"/><Relationship Id="rId21" Type="http://schemas.openxmlformats.org/officeDocument/2006/relationships/image" Target="../media/image11240.png"/><Relationship Id="rId34" Type="http://schemas.openxmlformats.org/officeDocument/2006/relationships/customXml" Target="../ink/ink1649.xml"/><Relationship Id="rId42" Type="http://schemas.openxmlformats.org/officeDocument/2006/relationships/customXml" Target="../ink/ink1653.xml"/><Relationship Id="rId47" Type="http://schemas.openxmlformats.org/officeDocument/2006/relationships/image" Target="../media/image11370.png"/><Relationship Id="rId50" Type="http://schemas.openxmlformats.org/officeDocument/2006/relationships/customXml" Target="../ink/ink1657.xml"/><Relationship Id="rId55" Type="http://schemas.openxmlformats.org/officeDocument/2006/relationships/image" Target="../media/image11410.png"/><Relationship Id="rId7" Type="http://schemas.openxmlformats.org/officeDocument/2006/relationships/image" Target="../media/image11170.png"/><Relationship Id="rId2" Type="http://schemas.openxmlformats.org/officeDocument/2006/relationships/customXml" Target="../ink/ink1633.xml"/><Relationship Id="rId16" Type="http://schemas.openxmlformats.org/officeDocument/2006/relationships/customXml" Target="../ink/ink1640.xml"/><Relationship Id="rId20" Type="http://schemas.openxmlformats.org/officeDocument/2006/relationships/customXml" Target="../ink/ink1642.xml"/><Relationship Id="rId29" Type="http://schemas.openxmlformats.org/officeDocument/2006/relationships/image" Target="../media/image11280.png"/><Relationship Id="rId41" Type="http://schemas.openxmlformats.org/officeDocument/2006/relationships/image" Target="../media/image11340.png"/><Relationship Id="rId54" Type="http://schemas.openxmlformats.org/officeDocument/2006/relationships/customXml" Target="../ink/ink1659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635.xml"/><Relationship Id="rId11" Type="http://schemas.openxmlformats.org/officeDocument/2006/relationships/image" Target="../media/image11190.png"/><Relationship Id="rId24" Type="http://schemas.openxmlformats.org/officeDocument/2006/relationships/customXml" Target="../ink/ink1644.xml"/><Relationship Id="rId32" Type="http://schemas.openxmlformats.org/officeDocument/2006/relationships/customXml" Target="../ink/ink1648.xml"/><Relationship Id="rId37" Type="http://schemas.openxmlformats.org/officeDocument/2006/relationships/image" Target="../media/image11320.png"/><Relationship Id="rId40" Type="http://schemas.openxmlformats.org/officeDocument/2006/relationships/customXml" Target="../ink/ink1652.xml"/><Relationship Id="rId45" Type="http://schemas.openxmlformats.org/officeDocument/2006/relationships/image" Target="../media/image11360.png"/><Relationship Id="rId53" Type="http://schemas.openxmlformats.org/officeDocument/2006/relationships/image" Target="../media/image11400.png"/><Relationship Id="rId58" Type="http://schemas.openxmlformats.org/officeDocument/2006/relationships/customXml" Target="../ink/ink1661.xml"/><Relationship Id="rId5" Type="http://schemas.openxmlformats.org/officeDocument/2006/relationships/image" Target="../media/image11160.png"/><Relationship Id="rId15" Type="http://schemas.openxmlformats.org/officeDocument/2006/relationships/image" Target="../media/image11210.png"/><Relationship Id="rId23" Type="http://schemas.openxmlformats.org/officeDocument/2006/relationships/image" Target="../media/image11250.png"/><Relationship Id="rId28" Type="http://schemas.openxmlformats.org/officeDocument/2006/relationships/customXml" Target="../ink/ink1646.xml"/><Relationship Id="rId36" Type="http://schemas.openxmlformats.org/officeDocument/2006/relationships/customXml" Target="../ink/ink1650.xml"/><Relationship Id="rId49" Type="http://schemas.openxmlformats.org/officeDocument/2006/relationships/image" Target="../media/image11380.png"/><Relationship Id="rId57" Type="http://schemas.openxmlformats.org/officeDocument/2006/relationships/image" Target="../media/image11420.png"/><Relationship Id="rId61" Type="http://schemas.openxmlformats.org/officeDocument/2006/relationships/image" Target="../media/image11440.png"/><Relationship Id="rId10" Type="http://schemas.openxmlformats.org/officeDocument/2006/relationships/customXml" Target="../ink/ink1637.xml"/><Relationship Id="rId19" Type="http://schemas.openxmlformats.org/officeDocument/2006/relationships/image" Target="../media/image11230.png"/><Relationship Id="rId31" Type="http://schemas.openxmlformats.org/officeDocument/2006/relationships/image" Target="../media/image11290.png"/><Relationship Id="rId44" Type="http://schemas.openxmlformats.org/officeDocument/2006/relationships/customXml" Target="../ink/ink1654.xml"/><Relationship Id="rId52" Type="http://schemas.openxmlformats.org/officeDocument/2006/relationships/customXml" Target="../ink/ink1658.xml"/><Relationship Id="rId60" Type="http://schemas.openxmlformats.org/officeDocument/2006/relationships/customXml" Target="../ink/ink1662.xml"/><Relationship Id="rId4" Type="http://schemas.openxmlformats.org/officeDocument/2006/relationships/customXml" Target="../ink/ink1634.xml"/><Relationship Id="rId9" Type="http://schemas.openxmlformats.org/officeDocument/2006/relationships/image" Target="../media/image11180.png"/><Relationship Id="rId14" Type="http://schemas.openxmlformats.org/officeDocument/2006/relationships/customXml" Target="../ink/ink1639.xml"/><Relationship Id="rId22" Type="http://schemas.openxmlformats.org/officeDocument/2006/relationships/customXml" Target="../ink/ink1643.xml"/><Relationship Id="rId27" Type="http://schemas.openxmlformats.org/officeDocument/2006/relationships/image" Target="../media/image11270.png"/><Relationship Id="rId30" Type="http://schemas.openxmlformats.org/officeDocument/2006/relationships/customXml" Target="../ink/ink1647.xml"/><Relationship Id="rId35" Type="http://schemas.openxmlformats.org/officeDocument/2006/relationships/image" Target="../media/image11310.png"/><Relationship Id="rId43" Type="http://schemas.openxmlformats.org/officeDocument/2006/relationships/image" Target="../media/image11350.png"/><Relationship Id="rId48" Type="http://schemas.openxmlformats.org/officeDocument/2006/relationships/customXml" Target="../ink/ink1656.xml"/><Relationship Id="rId56" Type="http://schemas.openxmlformats.org/officeDocument/2006/relationships/customXml" Target="../ink/ink1660.xml"/><Relationship Id="rId8" Type="http://schemas.openxmlformats.org/officeDocument/2006/relationships/customXml" Target="../ink/ink1636.xml"/><Relationship Id="rId51" Type="http://schemas.openxmlformats.org/officeDocument/2006/relationships/image" Target="../media/image11390.png"/><Relationship Id="rId3" Type="http://schemas.openxmlformats.org/officeDocument/2006/relationships/image" Target="../media/image11150.png"/><Relationship Id="rId12" Type="http://schemas.openxmlformats.org/officeDocument/2006/relationships/customXml" Target="../ink/ink1638.xml"/><Relationship Id="rId17" Type="http://schemas.openxmlformats.org/officeDocument/2006/relationships/image" Target="../media/image11220.png"/><Relationship Id="rId25" Type="http://schemas.openxmlformats.org/officeDocument/2006/relationships/image" Target="../media/image11260.png"/><Relationship Id="rId33" Type="http://schemas.openxmlformats.org/officeDocument/2006/relationships/image" Target="../media/image11300.png"/><Relationship Id="rId38" Type="http://schemas.openxmlformats.org/officeDocument/2006/relationships/customXml" Target="../ink/ink1651.xml"/><Relationship Id="rId46" Type="http://schemas.openxmlformats.org/officeDocument/2006/relationships/customXml" Target="../ink/ink1655.xml"/><Relationship Id="rId59" Type="http://schemas.openxmlformats.org/officeDocument/2006/relationships/image" Target="../media/image1143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66.xml"/><Relationship Id="rId13" Type="http://schemas.openxmlformats.org/officeDocument/2006/relationships/image" Target="../media/image11500.png"/><Relationship Id="rId18" Type="http://schemas.openxmlformats.org/officeDocument/2006/relationships/customXml" Target="../ink/ink1671.xml"/><Relationship Id="rId3" Type="http://schemas.openxmlformats.org/officeDocument/2006/relationships/image" Target="../media/image11450.png"/><Relationship Id="rId21" Type="http://schemas.openxmlformats.org/officeDocument/2006/relationships/image" Target="../media/image11540.png"/><Relationship Id="rId7" Type="http://schemas.openxmlformats.org/officeDocument/2006/relationships/image" Target="../media/image11470.png"/><Relationship Id="rId12" Type="http://schemas.openxmlformats.org/officeDocument/2006/relationships/customXml" Target="../ink/ink1668.xml"/><Relationship Id="rId17" Type="http://schemas.openxmlformats.org/officeDocument/2006/relationships/image" Target="../media/image11520.png"/><Relationship Id="rId2" Type="http://schemas.openxmlformats.org/officeDocument/2006/relationships/customXml" Target="../ink/ink1663.xml"/><Relationship Id="rId16" Type="http://schemas.openxmlformats.org/officeDocument/2006/relationships/customXml" Target="../ink/ink1670.xml"/><Relationship Id="rId20" Type="http://schemas.openxmlformats.org/officeDocument/2006/relationships/customXml" Target="../ink/ink1672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665.xml"/><Relationship Id="rId11" Type="http://schemas.openxmlformats.org/officeDocument/2006/relationships/image" Target="../media/image11490.png"/><Relationship Id="rId5" Type="http://schemas.openxmlformats.org/officeDocument/2006/relationships/image" Target="../media/image11460.png"/><Relationship Id="rId15" Type="http://schemas.openxmlformats.org/officeDocument/2006/relationships/image" Target="../media/image11510.png"/><Relationship Id="rId23" Type="http://schemas.openxmlformats.org/officeDocument/2006/relationships/image" Target="../media/image11550.png"/><Relationship Id="rId10" Type="http://schemas.openxmlformats.org/officeDocument/2006/relationships/customXml" Target="../ink/ink1667.xml"/><Relationship Id="rId19" Type="http://schemas.openxmlformats.org/officeDocument/2006/relationships/image" Target="../media/image11530.png"/><Relationship Id="rId4" Type="http://schemas.openxmlformats.org/officeDocument/2006/relationships/customXml" Target="../ink/ink1664.xml"/><Relationship Id="rId9" Type="http://schemas.openxmlformats.org/officeDocument/2006/relationships/image" Target="../media/image11480.png"/><Relationship Id="rId14" Type="http://schemas.openxmlformats.org/officeDocument/2006/relationships/customXml" Target="../ink/ink1669.xml"/><Relationship Id="rId22" Type="http://schemas.openxmlformats.org/officeDocument/2006/relationships/customXml" Target="../ink/ink1673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9.png"/><Relationship Id="rId18" Type="http://schemas.openxmlformats.org/officeDocument/2006/relationships/customXml" Target="../ink/ink176.xml"/><Relationship Id="rId26" Type="http://schemas.openxmlformats.org/officeDocument/2006/relationships/customXml" Target="../ink/ink180.xml"/><Relationship Id="rId39" Type="http://schemas.openxmlformats.org/officeDocument/2006/relationships/image" Target="../media/image172.png"/><Relationship Id="rId21" Type="http://schemas.openxmlformats.org/officeDocument/2006/relationships/image" Target="../media/image163.png"/><Relationship Id="rId34" Type="http://schemas.openxmlformats.org/officeDocument/2006/relationships/customXml" Target="../ink/ink184.xml"/><Relationship Id="rId42" Type="http://schemas.openxmlformats.org/officeDocument/2006/relationships/customXml" Target="../ink/ink188.xml"/><Relationship Id="rId47" Type="http://schemas.openxmlformats.org/officeDocument/2006/relationships/image" Target="../media/image176.png"/><Relationship Id="rId50" Type="http://schemas.openxmlformats.org/officeDocument/2006/relationships/customXml" Target="../ink/ink192.xml"/><Relationship Id="rId55" Type="http://schemas.openxmlformats.org/officeDocument/2006/relationships/image" Target="../media/image180.png"/><Relationship Id="rId63" Type="http://schemas.openxmlformats.org/officeDocument/2006/relationships/image" Target="../media/image184.png"/><Relationship Id="rId68" Type="http://schemas.openxmlformats.org/officeDocument/2006/relationships/customXml" Target="../ink/ink201.xml"/><Relationship Id="rId76" Type="http://schemas.openxmlformats.org/officeDocument/2006/relationships/customXml" Target="../ink/ink205.xml"/><Relationship Id="rId84" Type="http://schemas.openxmlformats.org/officeDocument/2006/relationships/customXml" Target="../ink/ink209.xml"/><Relationship Id="rId89" Type="http://schemas.openxmlformats.org/officeDocument/2006/relationships/image" Target="../media/image197.png"/><Relationship Id="rId7" Type="http://schemas.openxmlformats.org/officeDocument/2006/relationships/image" Target="../media/image156.png"/><Relationship Id="rId71" Type="http://schemas.openxmlformats.org/officeDocument/2006/relationships/image" Target="../media/image188.png"/><Relationship Id="rId92" Type="http://schemas.openxmlformats.org/officeDocument/2006/relationships/customXml" Target="../ink/ink213.xml"/><Relationship Id="rId2" Type="http://schemas.openxmlformats.org/officeDocument/2006/relationships/customXml" Target="../ink/ink168.xml"/><Relationship Id="rId16" Type="http://schemas.openxmlformats.org/officeDocument/2006/relationships/customXml" Target="../ink/ink175.xml"/><Relationship Id="rId29" Type="http://schemas.openxmlformats.org/officeDocument/2006/relationships/image" Target="../media/image167.png"/><Relationship Id="rId11" Type="http://schemas.openxmlformats.org/officeDocument/2006/relationships/image" Target="../media/image158.png"/><Relationship Id="rId24" Type="http://schemas.openxmlformats.org/officeDocument/2006/relationships/customXml" Target="../ink/ink179.xml"/><Relationship Id="rId32" Type="http://schemas.openxmlformats.org/officeDocument/2006/relationships/customXml" Target="../ink/ink183.xml"/><Relationship Id="rId37" Type="http://schemas.openxmlformats.org/officeDocument/2006/relationships/image" Target="../media/image171.png"/><Relationship Id="rId40" Type="http://schemas.openxmlformats.org/officeDocument/2006/relationships/customXml" Target="../ink/ink187.xml"/><Relationship Id="rId45" Type="http://schemas.openxmlformats.org/officeDocument/2006/relationships/image" Target="../media/image175.png"/><Relationship Id="rId53" Type="http://schemas.openxmlformats.org/officeDocument/2006/relationships/image" Target="../media/image179.png"/><Relationship Id="rId58" Type="http://schemas.openxmlformats.org/officeDocument/2006/relationships/customXml" Target="../ink/ink196.xml"/><Relationship Id="rId66" Type="http://schemas.openxmlformats.org/officeDocument/2006/relationships/customXml" Target="../ink/ink200.xml"/><Relationship Id="rId74" Type="http://schemas.openxmlformats.org/officeDocument/2006/relationships/customXml" Target="../ink/ink204.xml"/><Relationship Id="rId79" Type="http://schemas.openxmlformats.org/officeDocument/2006/relationships/image" Target="../media/image192.png"/><Relationship Id="rId87" Type="http://schemas.openxmlformats.org/officeDocument/2006/relationships/image" Target="../media/image196.png"/><Relationship Id="rId5" Type="http://schemas.openxmlformats.org/officeDocument/2006/relationships/image" Target="../media/image155.png"/><Relationship Id="rId61" Type="http://schemas.openxmlformats.org/officeDocument/2006/relationships/image" Target="../media/image183.png"/><Relationship Id="rId82" Type="http://schemas.openxmlformats.org/officeDocument/2006/relationships/customXml" Target="../ink/ink208.xml"/><Relationship Id="rId90" Type="http://schemas.openxmlformats.org/officeDocument/2006/relationships/customXml" Target="../ink/ink212.xml"/><Relationship Id="rId95" Type="http://schemas.openxmlformats.org/officeDocument/2006/relationships/image" Target="../media/image200.png"/><Relationship Id="rId19" Type="http://schemas.openxmlformats.org/officeDocument/2006/relationships/image" Target="../media/image162.png"/><Relationship Id="rId14" Type="http://schemas.openxmlformats.org/officeDocument/2006/relationships/customXml" Target="../ink/ink174.xml"/><Relationship Id="rId22" Type="http://schemas.openxmlformats.org/officeDocument/2006/relationships/customXml" Target="../ink/ink178.xml"/><Relationship Id="rId27" Type="http://schemas.openxmlformats.org/officeDocument/2006/relationships/image" Target="../media/image166.png"/><Relationship Id="rId30" Type="http://schemas.openxmlformats.org/officeDocument/2006/relationships/customXml" Target="../ink/ink182.xml"/><Relationship Id="rId35" Type="http://schemas.openxmlformats.org/officeDocument/2006/relationships/image" Target="../media/image170.png"/><Relationship Id="rId43" Type="http://schemas.openxmlformats.org/officeDocument/2006/relationships/image" Target="../media/image174.png"/><Relationship Id="rId48" Type="http://schemas.openxmlformats.org/officeDocument/2006/relationships/customXml" Target="../ink/ink191.xml"/><Relationship Id="rId56" Type="http://schemas.openxmlformats.org/officeDocument/2006/relationships/customXml" Target="../ink/ink195.xml"/><Relationship Id="rId64" Type="http://schemas.openxmlformats.org/officeDocument/2006/relationships/customXml" Target="../ink/ink199.xml"/><Relationship Id="rId69" Type="http://schemas.openxmlformats.org/officeDocument/2006/relationships/image" Target="../media/image187.png"/><Relationship Id="rId77" Type="http://schemas.openxmlformats.org/officeDocument/2006/relationships/image" Target="../media/image191.png"/><Relationship Id="rId8" Type="http://schemas.openxmlformats.org/officeDocument/2006/relationships/customXml" Target="../ink/ink171.xml"/><Relationship Id="rId51" Type="http://schemas.openxmlformats.org/officeDocument/2006/relationships/image" Target="../media/image178.png"/><Relationship Id="rId72" Type="http://schemas.openxmlformats.org/officeDocument/2006/relationships/customXml" Target="../ink/ink203.xml"/><Relationship Id="rId80" Type="http://schemas.openxmlformats.org/officeDocument/2006/relationships/customXml" Target="../ink/ink207.xml"/><Relationship Id="rId85" Type="http://schemas.openxmlformats.org/officeDocument/2006/relationships/image" Target="../media/image195.png"/><Relationship Id="rId93" Type="http://schemas.openxmlformats.org/officeDocument/2006/relationships/image" Target="../media/image199.png"/><Relationship Id="rId3" Type="http://schemas.openxmlformats.org/officeDocument/2006/relationships/image" Target="../media/image154.png"/><Relationship Id="rId12" Type="http://schemas.openxmlformats.org/officeDocument/2006/relationships/customXml" Target="../ink/ink173.xml"/><Relationship Id="rId17" Type="http://schemas.openxmlformats.org/officeDocument/2006/relationships/image" Target="../media/image161.png"/><Relationship Id="rId25" Type="http://schemas.openxmlformats.org/officeDocument/2006/relationships/image" Target="../media/image165.png"/><Relationship Id="rId33" Type="http://schemas.openxmlformats.org/officeDocument/2006/relationships/image" Target="../media/image169.png"/><Relationship Id="rId38" Type="http://schemas.openxmlformats.org/officeDocument/2006/relationships/customXml" Target="../ink/ink186.xml"/><Relationship Id="rId46" Type="http://schemas.openxmlformats.org/officeDocument/2006/relationships/customXml" Target="../ink/ink190.xml"/><Relationship Id="rId59" Type="http://schemas.openxmlformats.org/officeDocument/2006/relationships/image" Target="../media/image182.png"/><Relationship Id="rId67" Type="http://schemas.openxmlformats.org/officeDocument/2006/relationships/image" Target="../media/image186.png"/><Relationship Id="rId20" Type="http://schemas.openxmlformats.org/officeDocument/2006/relationships/customXml" Target="../ink/ink177.xml"/><Relationship Id="rId41" Type="http://schemas.openxmlformats.org/officeDocument/2006/relationships/image" Target="../media/image173.png"/><Relationship Id="rId54" Type="http://schemas.openxmlformats.org/officeDocument/2006/relationships/customXml" Target="../ink/ink194.xml"/><Relationship Id="rId62" Type="http://schemas.openxmlformats.org/officeDocument/2006/relationships/customXml" Target="../ink/ink198.xml"/><Relationship Id="rId70" Type="http://schemas.openxmlformats.org/officeDocument/2006/relationships/customXml" Target="../ink/ink202.xml"/><Relationship Id="rId75" Type="http://schemas.openxmlformats.org/officeDocument/2006/relationships/image" Target="../media/image190.png"/><Relationship Id="rId83" Type="http://schemas.openxmlformats.org/officeDocument/2006/relationships/image" Target="../media/image194.png"/><Relationship Id="rId88" Type="http://schemas.openxmlformats.org/officeDocument/2006/relationships/customXml" Target="../ink/ink211.xml"/><Relationship Id="rId91" Type="http://schemas.openxmlformats.org/officeDocument/2006/relationships/image" Target="../media/image19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70.xml"/><Relationship Id="rId15" Type="http://schemas.openxmlformats.org/officeDocument/2006/relationships/image" Target="../media/image160.png"/><Relationship Id="rId23" Type="http://schemas.openxmlformats.org/officeDocument/2006/relationships/image" Target="../media/image164.png"/><Relationship Id="rId28" Type="http://schemas.openxmlformats.org/officeDocument/2006/relationships/customXml" Target="../ink/ink181.xml"/><Relationship Id="rId36" Type="http://schemas.openxmlformats.org/officeDocument/2006/relationships/customXml" Target="../ink/ink185.xml"/><Relationship Id="rId49" Type="http://schemas.openxmlformats.org/officeDocument/2006/relationships/image" Target="../media/image177.png"/><Relationship Id="rId57" Type="http://schemas.openxmlformats.org/officeDocument/2006/relationships/image" Target="../media/image181.png"/><Relationship Id="rId10" Type="http://schemas.openxmlformats.org/officeDocument/2006/relationships/customXml" Target="../ink/ink172.xml"/><Relationship Id="rId31" Type="http://schemas.openxmlformats.org/officeDocument/2006/relationships/image" Target="../media/image168.png"/><Relationship Id="rId44" Type="http://schemas.openxmlformats.org/officeDocument/2006/relationships/customXml" Target="../ink/ink189.xml"/><Relationship Id="rId52" Type="http://schemas.openxmlformats.org/officeDocument/2006/relationships/customXml" Target="../ink/ink193.xml"/><Relationship Id="rId60" Type="http://schemas.openxmlformats.org/officeDocument/2006/relationships/customXml" Target="../ink/ink197.xml"/><Relationship Id="rId65" Type="http://schemas.openxmlformats.org/officeDocument/2006/relationships/image" Target="../media/image185.png"/><Relationship Id="rId73" Type="http://schemas.openxmlformats.org/officeDocument/2006/relationships/image" Target="../media/image189.png"/><Relationship Id="rId78" Type="http://schemas.openxmlformats.org/officeDocument/2006/relationships/customXml" Target="../ink/ink206.xml"/><Relationship Id="rId81" Type="http://schemas.openxmlformats.org/officeDocument/2006/relationships/image" Target="../media/image193.png"/><Relationship Id="rId86" Type="http://schemas.openxmlformats.org/officeDocument/2006/relationships/customXml" Target="../ink/ink210.xml"/><Relationship Id="rId94" Type="http://schemas.openxmlformats.org/officeDocument/2006/relationships/customXml" Target="../ink/ink214.xml"/><Relationship Id="rId4" Type="http://schemas.openxmlformats.org/officeDocument/2006/relationships/customXml" Target="../ink/ink169.xml"/><Relationship Id="rId9" Type="http://schemas.openxmlformats.org/officeDocument/2006/relationships/image" Target="../media/image15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77.xml"/><Relationship Id="rId13" Type="http://schemas.openxmlformats.org/officeDocument/2006/relationships/image" Target="../media/image11610.png"/><Relationship Id="rId18" Type="http://schemas.openxmlformats.org/officeDocument/2006/relationships/customXml" Target="../ink/ink1682.xml"/><Relationship Id="rId26" Type="http://schemas.openxmlformats.org/officeDocument/2006/relationships/customXml" Target="../ink/ink1686.xml"/><Relationship Id="rId39" Type="http://schemas.openxmlformats.org/officeDocument/2006/relationships/image" Target="../media/image11740.png"/><Relationship Id="rId3" Type="http://schemas.openxmlformats.org/officeDocument/2006/relationships/image" Target="../media/image11560.png"/><Relationship Id="rId21" Type="http://schemas.openxmlformats.org/officeDocument/2006/relationships/image" Target="../media/image11650.png"/><Relationship Id="rId34" Type="http://schemas.openxmlformats.org/officeDocument/2006/relationships/customXml" Target="../ink/ink1690.xml"/><Relationship Id="rId42" Type="http://schemas.openxmlformats.org/officeDocument/2006/relationships/customXml" Target="../ink/ink1694.xml"/><Relationship Id="rId7" Type="http://schemas.openxmlformats.org/officeDocument/2006/relationships/image" Target="../media/image11580.png"/><Relationship Id="rId12" Type="http://schemas.openxmlformats.org/officeDocument/2006/relationships/customXml" Target="../ink/ink1679.xml"/><Relationship Id="rId17" Type="http://schemas.openxmlformats.org/officeDocument/2006/relationships/image" Target="../media/image11630.png"/><Relationship Id="rId25" Type="http://schemas.openxmlformats.org/officeDocument/2006/relationships/image" Target="../media/image11670.png"/><Relationship Id="rId33" Type="http://schemas.openxmlformats.org/officeDocument/2006/relationships/image" Target="../media/image11710.png"/><Relationship Id="rId38" Type="http://schemas.openxmlformats.org/officeDocument/2006/relationships/customXml" Target="../ink/ink1692.xml"/><Relationship Id="rId2" Type="http://schemas.openxmlformats.org/officeDocument/2006/relationships/customXml" Target="../ink/ink1674.xml"/><Relationship Id="rId16" Type="http://schemas.openxmlformats.org/officeDocument/2006/relationships/customXml" Target="../ink/ink1681.xml"/><Relationship Id="rId20" Type="http://schemas.openxmlformats.org/officeDocument/2006/relationships/customXml" Target="../ink/ink1683.xml"/><Relationship Id="rId29" Type="http://schemas.openxmlformats.org/officeDocument/2006/relationships/image" Target="../media/image11690.png"/><Relationship Id="rId41" Type="http://schemas.openxmlformats.org/officeDocument/2006/relationships/image" Target="../media/image11750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676.xml"/><Relationship Id="rId11" Type="http://schemas.openxmlformats.org/officeDocument/2006/relationships/image" Target="../media/image11600.png"/><Relationship Id="rId24" Type="http://schemas.openxmlformats.org/officeDocument/2006/relationships/customXml" Target="../ink/ink1685.xml"/><Relationship Id="rId32" Type="http://schemas.openxmlformats.org/officeDocument/2006/relationships/customXml" Target="../ink/ink1689.xml"/><Relationship Id="rId37" Type="http://schemas.openxmlformats.org/officeDocument/2006/relationships/image" Target="../media/image11730.png"/><Relationship Id="rId40" Type="http://schemas.openxmlformats.org/officeDocument/2006/relationships/customXml" Target="../ink/ink1693.xml"/><Relationship Id="rId5" Type="http://schemas.openxmlformats.org/officeDocument/2006/relationships/image" Target="../media/image11570.png"/><Relationship Id="rId15" Type="http://schemas.openxmlformats.org/officeDocument/2006/relationships/image" Target="../media/image11620.png"/><Relationship Id="rId23" Type="http://schemas.openxmlformats.org/officeDocument/2006/relationships/image" Target="../media/image11660.png"/><Relationship Id="rId28" Type="http://schemas.openxmlformats.org/officeDocument/2006/relationships/customXml" Target="../ink/ink1687.xml"/><Relationship Id="rId36" Type="http://schemas.openxmlformats.org/officeDocument/2006/relationships/customXml" Target="../ink/ink1691.xml"/><Relationship Id="rId10" Type="http://schemas.openxmlformats.org/officeDocument/2006/relationships/customXml" Target="../ink/ink1678.xml"/><Relationship Id="rId19" Type="http://schemas.openxmlformats.org/officeDocument/2006/relationships/image" Target="../media/image11640.png"/><Relationship Id="rId31" Type="http://schemas.openxmlformats.org/officeDocument/2006/relationships/image" Target="../media/image11700.png"/><Relationship Id="rId4" Type="http://schemas.openxmlformats.org/officeDocument/2006/relationships/customXml" Target="../ink/ink1675.xml"/><Relationship Id="rId9" Type="http://schemas.openxmlformats.org/officeDocument/2006/relationships/image" Target="../media/image11590.png"/><Relationship Id="rId14" Type="http://schemas.openxmlformats.org/officeDocument/2006/relationships/customXml" Target="../ink/ink1680.xml"/><Relationship Id="rId22" Type="http://schemas.openxmlformats.org/officeDocument/2006/relationships/customXml" Target="../ink/ink1684.xml"/><Relationship Id="rId27" Type="http://schemas.openxmlformats.org/officeDocument/2006/relationships/image" Target="../media/image11680.png"/><Relationship Id="rId30" Type="http://schemas.openxmlformats.org/officeDocument/2006/relationships/customXml" Target="../ink/ink1688.xml"/><Relationship Id="rId35" Type="http://schemas.openxmlformats.org/officeDocument/2006/relationships/image" Target="../media/image11720.png"/><Relationship Id="rId43" Type="http://schemas.openxmlformats.org/officeDocument/2006/relationships/image" Target="../media/image11760.png"/></Relationships>
</file>

<file path=ppt/slides/_rels/slide8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10.png"/><Relationship Id="rId18" Type="http://schemas.openxmlformats.org/officeDocument/2006/relationships/customXml" Target="../ink/ink1703.xml"/><Relationship Id="rId26" Type="http://schemas.openxmlformats.org/officeDocument/2006/relationships/customXml" Target="../ink/ink1707.xml"/><Relationship Id="rId39" Type="http://schemas.openxmlformats.org/officeDocument/2006/relationships/image" Target="../media/image11940.png"/><Relationship Id="rId21" Type="http://schemas.openxmlformats.org/officeDocument/2006/relationships/image" Target="../media/image11850.png"/><Relationship Id="rId34" Type="http://schemas.openxmlformats.org/officeDocument/2006/relationships/customXml" Target="../ink/ink1711.xml"/><Relationship Id="rId42" Type="http://schemas.openxmlformats.org/officeDocument/2006/relationships/customXml" Target="../ink/ink1715.xml"/><Relationship Id="rId47" Type="http://schemas.openxmlformats.org/officeDocument/2006/relationships/image" Target="../media/image11980.png"/><Relationship Id="rId50" Type="http://schemas.openxmlformats.org/officeDocument/2006/relationships/customXml" Target="../ink/ink1719.xml"/><Relationship Id="rId55" Type="http://schemas.openxmlformats.org/officeDocument/2006/relationships/image" Target="../media/image12020.png"/><Relationship Id="rId7" Type="http://schemas.openxmlformats.org/officeDocument/2006/relationships/image" Target="../media/image11780.png"/><Relationship Id="rId12" Type="http://schemas.openxmlformats.org/officeDocument/2006/relationships/customXml" Target="../ink/ink1700.xml"/><Relationship Id="rId17" Type="http://schemas.openxmlformats.org/officeDocument/2006/relationships/image" Target="../media/image11830.png"/><Relationship Id="rId25" Type="http://schemas.openxmlformats.org/officeDocument/2006/relationships/image" Target="../media/image11870.png"/><Relationship Id="rId33" Type="http://schemas.openxmlformats.org/officeDocument/2006/relationships/image" Target="../media/image11910.png"/><Relationship Id="rId38" Type="http://schemas.openxmlformats.org/officeDocument/2006/relationships/customXml" Target="../ink/ink1713.xml"/><Relationship Id="rId46" Type="http://schemas.openxmlformats.org/officeDocument/2006/relationships/customXml" Target="../ink/ink1717.xml"/><Relationship Id="rId59" Type="http://schemas.openxmlformats.org/officeDocument/2006/relationships/image" Target="../media/image12040.png"/><Relationship Id="rId2" Type="http://schemas.openxmlformats.org/officeDocument/2006/relationships/customXml" Target="../ink/ink1695.xml"/><Relationship Id="rId16" Type="http://schemas.openxmlformats.org/officeDocument/2006/relationships/customXml" Target="../ink/ink1702.xml"/><Relationship Id="rId20" Type="http://schemas.openxmlformats.org/officeDocument/2006/relationships/customXml" Target="../ink/ink1704.xml"/><Relationship Id="rId29" Type="http://schemas.openxmlformats.org/officeDocument/2006/relationships/image" Target="../media/image11890.png"/><Relationship Id="rId41" Type="http://schemas.openxmlformats.org/officeDocument/2006/relationships/image" Target="../media/image11950.png"/><Relationship Id="rId54" Type="http://schemas.openxmlformats.org/officeDocument/2006/relationships/customXml" Target="../ink/ink1721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697.xml"/><Relationship Id="rId11" Type="http://schemas.openxmlformats.org/officeDocument/2006/relationships/image" Target="../media/image11800.png"/><Relationship Id="rId24" Type="http://schemas.openxmlformats.org/officeDocument/2006/relationships/customXml" Target="../ink/ink1706.xml"/><Relationship Id="rId32" Type="http://schemas.openxmlformats.org/officeDocument/2006/relationships/customXml" Target="../ink/ink1710.xml"/><Relationship Id="rId37" Type="http://schemas.openxmlformats.org/officeDocument/2006/relationships/image" Target="../media/image11930.png"/><Relationship Id="rId40" Type="http://schemas.openxmlformats.org/officeDocument/2006/relationships/customXml" Target="../ink/ink1714.xml"/><Relationship Id="rId45" Type="http://schemas.openxmlformats.org/officeDocument/2006/relationships/image" Target="../media/image11970.png"/><Relationship Id="rId53" Type="http://schemas.openxmlformats.org/officeDocument/2006/relationships/image" Target="../media/image12010.png"/><Relationship Id="rId58" Type="http://schemas.openxmlformats.org/officeDocument/2006/relationships/customXml" Target="../ink/ink1723.xml"/><Relationship Id="rId5" Type="http://schemas.openxmlformats.org/officeDocument/2006/relationships/image" Target="../media/image720.png"/><Relationship Id="rId15" Type="http://schemas.openxmlformats.org/officeDocument/2006/relationships/image" Target="../media/image11820.png"/><Relationship Id="rId23" Type="http://schemas.openxmlformats.org/officeDocument/2006/relationships/image" Target="../media/image11860.png"/><Relationship Id="rId28" Type="http://schemas.openxmlformats.org/officeDocument/2006/relationships/customXml" Target="../ink/ink1708.xml"/><Relationship Id="rId36" Type="http://schemas.openxmlformats.org/officeDocument/2006/relationships/customXml" Target="../ink/ink1712.xml"/><Relationship Id="rId49" Type="http://schemas.openxmlformats.org/officeDocument/2006/relationships/image" Target="../media/image11990.png"/><Relationship Id="rId57" Type="http://schemas.openxmlformats.org/officeDocument/2006/relationships/image" Target="../media/image12030.png"/><Relationship Id="rId10" Type="http://schemas.openxmlformats.org/officeDocument/2006/relationships/customXml" Target="../ink/ink1699.xml"/><Relationship Id="rId19" Type="http://schemas.openxmlformats.org/officeDocument/2006/relationships/image" Target="../media/image11840.png"/><Relationship Id="rId31" Type="http://schemas.openxmlformats.org/officeDocument/2006/relationships/image" Target="../media/image11900.png"/><Relationship Id="rId44" Type="http://schemas.openxmlformats.org/officeDocument/2006/relationships/customXml" Target="../ink/ink1716.xml"/><Relationship Id="rId52" Type="http://schemas.openxmlformats.org/officeDocument/2006/relationships/customXml" Target="../ink/ink1720.xml"/><Relationship Id="rId4" Type="http://schemas.openxmlformats.org/officeDocument/2006/relationships/customXml" Target="../ink/ink1696.xml"/><Relationship Id="rId9" Type="http://schemas.openxmlformats.org/officeDocument/2006/relationships/image" Target="../media/image11790.png"/><Relationship Id="rId14" Type="http://schemas.openxmlformats.org/officeDocument/2006/relationships/customXml" Target="../ink/ink1701.xml"/><Relationship Id="rId22" Type="http://schemas.openxmlformats.org/officeDocument/2006/relationships/customXml" Target="../ink/ink1705.xml"/><Relationship Id="rId27" Type="http://schemas.openxmlformats.org/officeDocument/2006/relationships/image" Target="../media/image11880.png"/><Relationship Id="rId30" Type="http://schemas.openxmlformats.org/officeDocument/2006/relationships/customXml" Target="../ink/ink1709.xml"/><Relationship Id="rId35" Type="http://schemas.openxmlformats.org/officeDocument/2006/relationships/image" Target="../media/image11920.png"/><Relationship Id="rId43" Type="http://schemas.openxmlformats.org/officeDocument/2006/relationships/image" Target="../media/image11960.png"/><Relationship Id="rId48" Type="http://schemas.openxmlformats.org/officeDocument/2006/relationships/customXml" Target="../ink/ink1718.xml"/><Relationship Id="rId56" Type="http://schemas.openxmlformats.org/officeDocument/2006/relationships/customXml" Target="../ink/ink1722.xml"/><Relationship Id="rId8" Type="http://schemas.openxmlformats.org/officeDocument/2006/relationships/customXml" Target="../ink/ink1698.xml"/><Relationship Id="rId51" Type="http://schemas.openxmlformats.org/officeDocument/2006/relationships/image" Target="../media/image12000.png"/><Relationship Id="rId3" Type="http://schemas.openxmlformats.org/officeDocument/2006/relationships/image" Target="../media/image11770.png"/></Relationships>
</file>

<file path=ppt/slides/_rels/slide8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730.xml"/><Relationship Id="rId18" Type="http://schemas.openxmlformats.org/officeDocument/2006/relationships/customXml" Target="../ink/ink1733.xml"/><Relationship Id="rId26" Type="http://schemas.openxmlformats.org/officeDocument/2006/relationships/customXml" Target="../ink/ink1737.xml"/><Relationship Id="rId39" Type="http://schemas.openxmlformats.org/officeDocument/2006/relationships/customXml" Target="../ink/ink1744.xml"/><Relationship Id="rId21" Type="http://schemas.openxmlformats.org/officeDocument/2006/relationships/image" Target="../media/image12120.png"/><Relationship Id="rId34" Type="http://schemas.openxmlformats.org/officeDocument/2006/relationships/image" Target="../media/image12180.png"/><Relationship Id="rId42" Type="http://schemas.openxmlformats.org/officeDocument/2006/relationships/image" Target="../media/image12220.png"/><Relationship Id="rId47" Type="http://schemas.openxmlformats.org/officeDocument/2006/relationships/customXml" Target="../ink/ink1748.xml"/><Relationship Id="rId50" Type="http://schemas.openxmlformats.org/officeDocument/2006/relationships/image" Target="../media/image12260.png"/><Relationship Id="rId55" Type="http://schemas.openxmlformats.org/officeDocument/2006/relationships/customXml" Target="../ink/ink1752.xml"/><Relationship Id="rId7" Type="http://schemas.openxmlformats.org/officeDocument/2006/relationships/customXml" Target="../ink/ink1727.xml"/><Relationship Id="rId12" Type="http://schemas.openxmlformats.org/officeDocument/2006/relationships/image" Target="../media/image12080.png"/><Relationship Id="rId17" Type="http://schemas.openxmlformats.org/officeDocument/2006/relationships/image" Target="../media/image12100.png"/><Relationship Id="rId25" Type="http://schemas.openxmlformats.org/officeDocument/2006/relationships/image" Target="../media/image12140.png"/><Relationship Id="rId33" Type="http://schemas.openxmlformats.org/officeDocument/2006/relationships/customXml" Target="../ink/ink1741.xml"/><Relationship Id="rId38" Type="http://schemas.openxmlformats.org/officeDocument/2006/relationships/image" Target="../media/image12200.png"/><Relationship Id="rId46" Type="http://schemas.openxmlformats.org/officeDocument/2006/relationships/image" Target="../media/image12240.png"/><Relationship Id="rId59" Type="http://schemas.openxmlformats.org/officeDocument/2006/relationships/customXml" Target="../ink/ink1754.xml"/><Relationship Id="rId2" Type="http://schemas.openxmlformats.org/officeDocument/2006/relationships/customXml" Target="../ink/ink1724.xml"/><Relationship Id="rId16" Type="http://schemas.openxmlformats.org/officeDocument/2006/relationships/customXml" Target="../ink/ink1732.xml"/><Relationship Id="rId20" Type="http://schemas.openxmlformats.org/officeDocument/2006/relationships/customXml" Target="../ink/ink1734.xml"/><Relationship Id="rId29" Type="http://schemas.openxmlformats.org/officeDocument/2006/relationships/customXml" Target="../ink/ink1739.xml"/><Relationship Id="rId41" Type="http://schemas.openxmlformats.org/officeDocument/2006/relationships/customXml" Target="../ink/ink1745.xml"/><Relationship Id="rId54" Type="http://schemas.openxmlformats.org/officeDocument/2006/relationships/image" Target="../media/image12280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726.xml"/><Relationship Id="rId11" Type="http://schemas.openxmlformats.org/officeDocument/2006/relationships/customXml" Target="../ink/ink1729.xml"/><Relationship Id="rId24" Type="http://schemas.openxmlformats.org/officeDocument/2006/relationships/customXml" Target="../ink/ink1736.xml"/><Relationship Id="rId32" Type="http://schemas.openxmlformats.org/officeDocument/2006/relationships/image" Target="../media/image12170.png"/><Relationship Id="rId37" Type="http://schemas.openxmlformats.org/officeDocument/2006/relationships/customXml" Target="../ink/ink1743.xml"/><Relationship Id="rId40" Type="http://schemas.openxmlformats.org/officeDocument/2006/relationships/image" Target="../media/image12210.png"/><Relationship Id="rId45" Type="http://schemas.openxmlformats.org/officeDocument/2006/relationships/customXml" Target="../ink/ink1747.xml"/><Relationship Id="rId53" Type="http://schemas.openxmlformats.org/officeDocument/2006/relationships/customXml" Target="../ink/ink1751.xml"/><Relationship Id="rId58" Type="http://schemas.openxmlformats.org/officeDocument/2006/relationships/image" Target="../media/image12300.png"/><Relationship Id="rId5" Type="http://schemas.openxmlformats.org/officeDocument/2006/relationships/image" Target="../media/image720.png"/><Relationship Id="rId15" Type="http://schemas.openxmlformats.org/officeDocument/2006/relationships/image" Target="../media/image12090.png"/><Relationship Id="rId23" Type="http://schemas.openxmlformats.org/officeDocument/2006/relationships/image" Target="../media/image12130.png"/><Relationship Id="rId28" Type="http://schemas.openxmlformats.org/officeDocument/2006/relationships/image" Target="../media/image12150.png"/><Relationship Id="rId36" Type="http://schemas.openxmlformats.org/officeDocument/2006/relationships/image" Target="../media/image12190.png"/><Relationship Id="rId49" Type="http://schemas.openxmlformats.org/officeDocument/2006/relationships/customXml" Target="../ink/ink1749.xml"/><Relationship Id="rId57" Type="http://schemas.openxmlformats.org/officeDocument/2006/relationships/customXml" Target="../ink/ink1753.xml"/><Relationship Id="rId10" Type="http://schemas.openxmlformats.org/officeDocument/2006/relationships/image" Target="../media/image12070.png"/><Relationship Id="rId19" Type="http://schemas.openxmlformats.org/officeDocument/2006/relationships/image" Target="../media/image12110.png"/><Relationship Id="rId31" Type="http://schemas.openxmlformats.org/officeDocument/2006/relationships/customXml" Target="../ink/ink1740.xml"/><Relationship Id="rId44" Type="http://schemas.openxmlformats.org/officeDocument/2006/relationships/image" Target="../media/image12230.png"/><Relationship Id="rId52" Type="http://schemas.openxmlformats.org/officeDocument/2006/relationships/image" Target="../media/image12270.png"/><Relationship Id="rId60" Type="http://schemas.openxmlformats.org/officeDocument/2006/relationships/image" Target="../media/image12310.png"/><Relationship Id="rId4" Type="http://schemas.openxmlformats.org/officeDocument/2006/relationships/customXml" Target="../ink/ink1725.xml"/><Relationship Id="rId9" Type="http://schemas.openxmlformats.org/officeDocument/2006/relationships/customXml" Target="../ink/ink1728.xml"/><Relationship Id="rId14" Type="http://schemas.openxmlformats.org/officeDocument/2006/relationships/customXml" Target="../ink/ink1731.xml"/><Relationship Id="rId22" Type="http://schemas.openxmlformats.org/officeDocument/2006/relationships/customXml" Target="../ink/ink1735.xml"/><Relationship Id="rId27" Type="http://schemas.openxmlformats.org/officeDocument/2006/relationships/customXml" Target="../ink/ink1738.xml"/><Relationship Id="rId30" Type="http://schemas.openxmlformats.org/officeDocument/2006/relationships/image" Target="../media/image12160.png"/><Relationship Id="rId35" Type="http://schemas.openxmlformats.org/officeDocument/2006/relationships/customXml" Target="../ink/ink1742.xml"/><Relationship Id="rId43" Type="http://schemas.openxmlformats.org/officeDocument/2006/relationships/customXml" Target="../ink/ink1746.xml"/><Relationship Id="rId48" Type="http://schemas.openxmlformats.org/officeDocument/2006/relationships/image" Target="../media/image12250.png"/><Relationship Id="rId56" Type="http://schemas.openxmlformats.org/officeDocument/2006/relationships/image" Target="../media/image12290.png"/><Relationship Id="rId8" Type="http://schemas.openxmlformats.org/officeDocument/2006/relationships/image" Target="../media/image12060.png"/><Relationship Id="rId51" Type="http://schemas.openxmlformats.org/officeDocument/2006/relationships/customXml" Target="../ink/ink1750.xml"/><Relationship Id="rId3" Type="http://schemas.openxmlformats.org/officeDocument/2006/relationships/image" Target="../media/image1205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58.xml"/><Relationship Id="rId13" Type="http://schemas.openxmlformats.org/officeDocument/2006/relationships/image" Target="../media/image12370.png"/><Relationship Id="rId18" Type="http://schemas.openxmlformats.org/officeDocument/2006/relationships/customXml" Target="../ink/ink1763.xml"/><Relationship Id="rId26" Type="http://schemas.openxmlformats.org/officeDocument/2006/relationships/customXml" Target="../ink/ink1767.xml"/><Relationship Id="rId3" Type="http://schemas.openxmlformats.org/officeDocument/2006/relationships/image" Target="../media/image12320.png"/><Relationship Id="rId21" Type="http://schemas.openxmlformats.org/officeDocument/2006/relationships/image" Target="../media/image12410.png"/><Relationship Id="rId34" Type="http://schemas.openxmlformats.org/officeDocument/2006/relationships/customXml" Target="../ink/ink1771.xml"/><Relationship Id="rId7" Type="http://schemas.openxmlformats.org/officeDocument/2006/relationships/image" Target="../media/image12340.png"/><Relationship Id="rId12" Type="http://schemas.openxmlformats.org/officeDocument/2006/relationships/customXml" Target="../ink/ink1760.xml"/><Relationship Id="rId17" Type="http://schemas.openxmlformats.org/officeDocument/2006/relationships/image" Target="../media/image12390.png"/><Relationship Id="rId25" Type="http://schemas.openxmlformats.org/officeDocument/2006/relationships/image" Target="../media/image12430.png"/><Relationship Id="rId33" Type="http://schemas.openxmlformats.org/officeDocument/2006/relationships/image" Target="../media/image12470.png"/><Relationship Id="rId2" Type="http://schemas.openxmlformats.org/officeDocument/2006/relationships/customXml" Target="../ink/ink1755.xml"/><Relationship Id="rId16" Type="http://schemas.openxmlformats.org/officeDocument/2006/relationships/customXml" Target="../ink/ink1762.xml"/><Relationship Id="rId20" Type="http://schemas.openxmlformats.org/officeDocument/2006/relationships/customXml" Target="../ink/ink1764.xml"/><Relationship Id="rId29" Type="http://schemas.openxmlformats.org/officeDocument/2006/relationships/image" Target="../media/image12450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757.xml"/><Relationship Id="rId11" Type="http://schemas.openxmlformats.org/officeDocument/2006/relationships/image" Target="../media/image12360.png"/><Relationship Id="rId24" Type="http://schemas.openxmlformats.org/officeDocument/2006/relationships/customXml" Target="../ink/ink1766.xml"/><Relationship Id="rId32" Type="http://schemas.openxmlformats.org/officeDocument/2006/relationships/customXml" Target="../ink/ink1770.xml"/><Relationship Id="rId37" Type="http://schemas.openxmlformats.org/officeDocument/2006/relationships/image" Target="../media/image12490.png"/><Relationship Id="rId5" Type="http://schemas.openxmlformats.org/officeDocument/2006/relationships/image" Target="../media/image12330.png"/><Relationship Id="rId15" Type="http://schemas.openxmlformats.org/officeDocument/2006/relationships/image" Target="../media/image12380.png"/><Relationship Id="rId23" Type="http://schemas.openxmlformats.org/officeDocument/2006/relationships/image" Target="../media/image12420.png"/><Relationship Id="rId28" Type="http://schemas.openxmlformats.org/officeDocument/2006/relationships/customXml" Target="../ink/ink1768.xml"/><Relationship Id="rId36" Type="http://schemas.openxmlformats.org/officeDocument/2006/relationships/customXml" Target="../ink/ink1772.xml"/><Relationship Id="rId10" Type="http://schemas.openxmlformats.org/officeDocument/2006/relationships/customXml" Target="../ink/ink1759.xml"/><Relationship Id="rId19" Type="http://schemas.openxmlformats.org/officeDocument/2006/relationships/image" Target="../media/image12400.png"/><Relationship Id="rId31" Type="http://schemas.openxmlformats.org/officeDocument/2006/relationships/image" Target="../media/image12460.png"/><Relationship Id="rId4" Type="http://schemas.openxmlformats.org/officeDocument/2006/relationships/customXml" Target="../ink/ink1756.xml"/><Relationship Id="rId9" Type="http://schemas.openxmlformats.org/officeDocument/2006/relationships/image" Target="../media/image12350.png"/><Relationship Id="rId14" Type="http://schemas.openxmlformats.org/officeDocument/2006/relationships/customXml" Target="../ink/ink1761.xml"/><Relationship Id="rId22" Type="http://schemas.openxmlformats.org/officeDocument/2006/relationships/customXml" Target="../ink/ink1765.xml"/><Relationship Id="rId27" Type="http://schemas.openxmlformats.org/officeDocument/2006/relationships/image" Target="../media/image12440.png"/><Relationship Id="rId30" Type="http://schemas.openxmlformats.org/officeDocument/2006/relationships/customXml" Target="../ink/ink1769.xml"/><Relationship Id="rId35" Type="http://schemas.openxmlformats.org/officeDocument/2006/relationships/image" Target="../media/image12480.png"/></Relationships>
</file>

<file path=ppt/slides/_rels/slide8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50.png"/><Relationship Id="rId18" Type="http://schemas.openxmlformats.org/officeDocument/2006/relationships/customXml" Target="../ink/ink1781.xml"/><Relationship Id="rId26" Type="http://schemas.openxmlformats.org/officeDocument/2006/relationships/customXml" Target="../ink/ink1785.xml"/><Relationship Id="rId39" Type="http://schemas.openxmlformats.org/officeDocument/2006/relationships/image" Target="../media/image12680.png"/><Relationship Id="rId21" Type="http://schemas.openxmlformats.org/officeDocument/2006/relationships/image" Target="../media/image12590.png"/><Relationship Id="rId34" Type="http://schemas.openxmlformats.org/officeDocument/2006/relationships/customXml" Target="../ink/ink1789.xml"/><Relationship Id="rId42" Type="http://schemas.openxmlformats.org/officeDocument/2006/relationships/customXml" Target="../ink/ink1793.xml"/><Relationship Id="rId47" Type="http://schemas.openxmlformats.org/officeDocument/2006/relationships/image" Target="../media/image12710.png"/><Relationship Id="rId50" Type="http://schemas.openxmlformats.org/officeDocument/2006/relationships/customXml" Target="../ink/ink1797.xml"/><Relationship Id="rId55" Type="http://schemas.openxmlformats.org/officeDocument/2006/relationships/image" Target="../media/image12750.png"/><Relationship Id="rId7" Type="http://schemas.openxmlformats.org/officeDocument/2006/relationships/image" Target="../media/image12520.png"/><Relationship Id="rId12" Type="http://schemas.openxmlformats.org/officeDocument/2006/relationships/customXml" Target="../ink/ink1778.xml"/><Relationship Id="rId17" Type="http://schemas.openxmlformats.org/officeDocument/2006/relationships/image" Target="../media/image12570.png"/><Relationship Id="rId25" Type="http://schemas.openxmlformats.org/officeDocument/2006/relationships/image" Target="../media/image12610.png"/><Relationship Id="rId33" Type="http://schemas.openxmlformats.org/officeDocument/2006/relationships/image" Target="../media/image12650.png"/><Relationship Id="rId38" Type="http://schemas.openxmlformats.org/officeDocument/2006/relationships/customXml" Target="../ink/ink1791.xml"/><Relationship Id="rId46" Type="http://schemas.openxmlformats.org/officeDocument/2006/relationships/customXml" Target="../ink/ink1795.xml"/><Relationship Id="rId2" Type="http://schemas.openxmlformats.org/officeDocument/2006/relationships/customXml" Target="../ink/ink1773.xml"/><Relationship Id="rId16" Type="http://schemas.openxmlformats.org/officeDocument/2006/relationships/customXml" Target="../ink/ink1780.xml"/><Relationship Id="rId20" Type="http://schemas.openxmlformats.org/officeDocument/2006/relationships/customXml" Target="../ink/ink1782.xml"/><Relationship Id="rId29" Type="http://schemas.openxmlformats.org/officeDocument/2006/relationships/image" Target="../media/image12630.png"/><Relationship Id="rId41" Type="http://schemas.openxmlformats.org/officeDocument/2006/relationships/image" Target="../media/image12690.png"/><Relationship Id="rId54" Type="http://schemas.openxmlformats.org/officeDocument/2006/relationships/customXml" Target="../ink/ink1799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775.xml"/><Relationship Id="rId11" Type="http://schemas.openxmlformats.org/officeDocument/2006/relationships/image" Target="../media/image12540.png"/><Relationship Id="rId24" Type="http://schemas.openxmlformats.org/officeDocument/2006/relationships/customXml" Target="../ink/ink1784.xml"/><Relationship Id="rId32" Type="http://schemas.openxmlformats.org/officeDocument/2006/relationships/customXml" Target="../ink/ink1788.xml"/><Relationship Id="rId37" Type="http://schemas.openxmlformats.org/officeDocument/2006/relationships/image" Target="../media/image12670.png"/><Relationship Id="rId40" Type="http://schemas.openxmlformats.org/officeDocument/2006/relationships/customXml" Target="../ink/ink1792.xml"/><Relationship Id="rId45" Type="http://schemas.openxmlformats.org/officeDocument/2006/relationships/image" Target="../media/image12700.png"/><Relationship Id="rId53" Type="http://schemas.openxmlformats.org/officeDocument/2006/relationships/image" Target="../media/image12740.png"/><Relationship Id="rId5" Type="http://schemas.openxmlformats.org/officeDocument/2006/relationships/image" Target="../media/image12510.png"/><Relationship Id="rId15" Type="http://schemas.openxmlformats.org/officeDocument/2006/relationships/image" Target="../media/image12560.png"/><Relationship Id="rId23" Type="http://schemas.openxmlformats.org/officeDocument/2006/relationships/image" Target="../media/image12600.png"/><Relationship Id="rId28" Type="http://schemas.openxmlformats.org/officeDocument/2006/relationships/customXml" Target="../ink/ink1786.xml"/><Relationship Id="rId36" Type="http://schemas.openxmlformats.org/officeDocument/2006/relationships/customXml" Target="../ink/ink1790.xml"/><Relationship Id="rId49" Type="http://schemas.openxmlformats.org/officeDocument/2006/relationships/image" Target="../media/image12720.png"/><Relationship Id="rId57" Type="http://schemas.openxmlformats.org/officeDocument/2006/relationships/image" Target="../media/image12760.png"/><Relationship Id="rId10" Type="http://schemas.openxmlformats.org/officeDocument/2006/relationships/customXml" Target="../ink/ink1777.xml"/><Relationship Id="rId19" Type="http://schemas.openxmlformats.org/officeDocument/2006/relationships/image" Target="../media/image12580.png"/><Relationship Id="rId31" Type="http://schemas.openxmlformats.org/officeDocument/2006/relationships/image" Target="../media/image12640.png"/><Relationship Id="rId44" Type="http://schemas.openxmlformats.org/officeDocument/2006/relationships/customXml" Target="../ink/ink1794.xml"/><Relationship Id="rId52" Type="http://schemas.openxmlformats.org/officeDocument/2006/relationships/customXml" Target="../ink/ink1798.xml"/><Relationship Id="rId4" Type="http://schemas.openxmlformats.org/officeDocument/2006/relationships/customXml" Target="../ink/ink1774.xml"/><Relationship Id="rId9" Type="http://schemas.openxmlformats.org/officeDocument/2006/relationships/image" Target="../media/image12530.png"/><Relationship Id="rId14" Type="http://schemas.openxmlformats.org/officeDocument/2006/relationships/customXml" Target="../ink/ink1779.xml"/><Relationship Id="rId22" Type="http://schemas.openxmlformats.org/officeDocument/2006/relationships/customXml" Target="../ink/ink1783.xml"/><Relationship Id="rId27" Type="http://schemas.openxmlformats.org/officeDocument/2006/relationships/image" Target="../media/image12620.png"/><Relationship Id="rId30" Type="http://schemas.openxmlformats.org/officeDocument/2006/relationships/customXml" Target="../ink/ink1787.xml"/><Relationship Id="rId35" Type="http://schemas.openxmlformats.org/officeDocument/2006/relationships/image" Target="../media/image12660.png"/><Relationship Id="rId43" Type="http://schemas.openxmlformats.org/officeDocument/2006/relationships/image" Target="../media/image720.png"/><Relationship Id="rId48" Type="http://schemas.openxmlformats.org/officeDocument/2006/relationships/customXml" Target="../ink/ink1796.xml"/><Relationship Id="rId56" Type="http://schemas.openxmlformats.org/officeDocument/2006/relationships/customXml" Target="../ink/ink1800.xml"/><Relationship Id="rId8" Type="http://schemas.openxmlformats.org/officeDocument/2006/relationships/customXml" Target="../ink/ink1776.xml"/><Relationship Id="rId51" Type="http://schemas.openxmlformats.org/officeDocument/2006/relationships/image" Target="../media/image12730.png"/><Relationship Id="rId3" Type="http://schemas.openxmlformats.org/officeDocument/2006/relationships/image" Target="../media/image12500.png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807.xml"/><Relationship Id="rId18" Type="http://schemas.openxmlformats.org/officeDocument/2006/relationships/image" Target="../media/image12830.png"/><Relationship Id="rId26" Type="http://schemas.openxmlformats.org/officeDocument/2006/relationships/image" Target="../media/image12870.png"/><Relationship Id="rId39" Type="http://schemas.openxmlformats.org/officeDocument/2006/relationships/customXml" Target="../ink/ink1820.xml"/><Relationship Id="rId3" Type="http://schemas.openxmlformats.org/officeDocument/2006/relationships/image" Target="../media/image12770.png"/><Relationship Id="rId21" Type="http://schemas.openxmlformats.org/officeDocument/2006/relationships/customXml" Target="../ink/ink1811.xml"/><Relationship Id="rId34" Type="http://schemas.openxmlformats.org/officeDocument/2006/relationships/image" Target="../media/image12910.png"/><Relationship Id="rId42" Type="http://schemas.openxmlformats.org/officeDocument/2006/relationships/image" Target="../media/image12950.png"/><Relationship Id="rId47" Type="http://schemas.openxmlformats.org/officeDocument/2006/relationships/customXml" Target="../ink/ink1824.xml"/><Relationship Id="rId50" Type="http://schemas.openxmlformats.org/officeDocument/2006/relationships/image" Target="../media/image12990.png"/><Relationship Id="rId7" Type="http://schemas.openxmlformats.org/officeDocument/2006/relationships/customXml" Target="../ink/ink1804.xml"/><Relationship Id="rId12" Type="http://schemas.openxmlformats.org/officeDocument/2006/relationships/image" Target="../media/image12800.png"/><Relationship Id="rId17" Type="http://schemas.openxmlformats.org/officeDocument/2006/relationships/customXml" Target="../ink/ink1809.xml"/><Relationship Id="rId25" Type="http://schemas.openxmlformats.org/officeDocument/2006/relationships/customXml" Target="../ink/ink1813.xml"/><Relationship Id="rId33" Type="http://schemas.openxmlformats.org/officeDocument/2006/relationships/customXml" Target="../ink/ink1817.xml"/><Relationship Id="rId38" Type="http://schemas.openxmlformats.org/officeDocument/2006/relationships/image" Target="../media/image12930.png"/><Relationship Id="rId46" Type="http://schemas.openxmlformats.org/officeDocument/2006/relationships/image" Target="../media/image12970.png"/><Relationship Id="rId2" Type="http://schemas.openxmlformats.org/officeDocument/2006/relationships/customXml" Target="../ink/ink1801.xml"/><Relationship Id="rId16" Type="http://schemas.openxmlformats.org/officeDocument/2006/relationships/image" Target="../media/image12820.png"/><Relationship Id="rId20" Type="http://schemas.openxmlformats.org/officeDocument/2006/relationships/image" Target="../media/image12840.png"/><Relationship Id="rId29" Type="http://schemas.openxmlformats.org/officeDocument/2006/relationships/customXml" Target="../ink/ink1815.xml"/><Relationship Id="rId41" Type="http://schemas.openxmlformats.org/officeDocument/2006/relationships/customXml" Target="../ink/ink1821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803.xml"/><Relationship Id="rId11" Type="http://schemas.openxmlformats.org/officeDocument/2006/relationships/customXml" Target="../ink/ink1806.xml"/><Relationship Id="rId24" Type="http://schemas.openxmlformats.org/officeDocument/2006/relationships/image" Target="../media/image12860.png"/><Relationship Id="rId32" Type="http://schemas.openxmlformats.org/officeDocument/2006/relationships/image" Target="../media/image12900.png"/><Relationship Id="rId37" Type="http://schemas.openxmlformats.org/officeDocument/2006/relationships/customXml" Target="../ink/ink1819.xml"/><Relationship Id="rId40" Type="http://schemas.openxmlformats.org/officeDocument/2006/relationships/image" Target="../media/image12940.png"/><Relationship Id="rId45" Type="http://schemas.openxmlformats.org/officeDocument/2006/relationships/customXml" Target="../ink/ink1823.xml"/><Relationship Id="rId5" Type="http://schemas.openxmlformats.org/officeDocument/2006/relationships/image" Target="../media/image720.png"/><Relationship Id="rId15" Type="http://schemas.openxmlformats.org/officeDocument/2006/relationships/customXml" Target="../ink/ink1808.xml"/><Relationship Id="rId23" Type="http://schemas.openxmlformats.org/officeDocument/2006/relationships/customXml" Target="../ink/ink1812.xml"/><Relationship Id="rId28" Type="http://schemas.openxmlformats.org/officeDocument/2006/relationships/image" Target="../media/image12880.png"/><Relationship Id="rId36" Type="http://schemas.openxmlformats.org/officeDocument/2006/relationships/image" Target="../media/image12920.png"/><Relationship Id="rId49" Type="http://schemas.openxmlformats.org/officeDocument/2006/relationships/customXml" Target="../ink/ink1825.xml"/><Relationship Id="rId10" Type="http://schemas.openxmlformats.org/officeDocument/2006/relationships/image" Target="../media/image12790.png"/><Relationship Id="rId19" Type="http://schemas.openxmlformats.org/officeDocument/2006/relationships/customXml" Target="../ink/ink1810.xml"/><Relationship Id="rId31" Type="http://schemas.openxmlformats.org/officeDocument/2006/relationships/customXml" Target="../ink/ink1816.xml"/><Relationship Id="rId44" Type="http://schemas.openxmlformats.org/officeDocument/2006/relationships/image" Target="../media/image12960.png"/><Relationship Id="rId4" Type="http://schemas.openxmlformats.org/officeDocument/2006/relationships/customXml" Target="../ink/ink1802.xml"/><Relationship Id="rId9" Type="http://schemas.openxmlformats.org/officeDocument/2006/relationships/customXml" Target="../ink/ink1805.xml"/><Relationship Id="rId14" Type="http://schemas.openxmlformats.org/officeDocument/2006/relationships/image" Target="../media/image12810.png"/><Relationship Id="rId22" Type="http://schemas.openxmlformats.org/officeDocument/2006/relationships/image" Target="../media/image12850.png"/><Relationship Id="rId27" Type="http://schemas.openxmlformats.org/officeDocument/2006/relationships/customXml" Target="../ink/ink1814.xml"/><Relationship Id="rId30" Type="http://schemas.openxmlformats.org/officeDocument/2006/relationships/image" Target="../media/image12890.png"/><Relationship Id="rId35" Type="http://schemas.openxmlformats.org/officeDocument/2006/relationships/customXml" Target="../ink/ink1818.xml"/><Relationship Id="rId43" Type="http://schemas.openxmlformats.org/officeDocument/2006/relationships/customXml" Target="../ink/ink1822.xml"/><Relationship Id="rId48" Type="http://schemas.openxmlformats.org/officeDocument/2006/relationships/image" Target="../media/image12980.png"/><Relationship Id="rId8" Type="http://schemas.openxmlformats.org/officeDocument/2006/relationships/image" Target="../media/image12780.png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40.png"/><Relationship Id="rId18" Type="http://schemas.openxmlformats.org/officeDocument/2006/relationships/customXml" Target="../ink/ink1834.xml"/><Relationship Id="rId26" Type="http://schemas.openxmlformats.org/officeDocument/2006/relationships/customXml" Target="../ink/ink1838.xml"/><Relationship Id="rId39" Type="http://schemas.openxmlformats.org/officeDocument/2006/relationships/image" Target="../media/image13170.png"/><Relationship Id="rId21" Type="http://schemas.openxmlformats.org/officeDocument/2006/relationships/image" Target="../media/image13080.png"/><Relationship Id="rId34" Type="http://schemas.openxmlformats.org/officeDocument/2006/relationships/customXml" Target="../ink/ink1842.xml"/><Relationship Id="rId42" Type="http://schemas.openxmlformats.org/officeDocument/2006/relationships/customXml" Target="../ink/ink1846.xml"/><Relationship Id="rId47" Type="http://schemas.openxmlformats.org/officeDocument/2006/relationships/image" Target="../media/image13210.png"/><Relationship Id="rId50" Type="http://schemas.openxmlformats.org/officeDocument/2006/relationships/customXml" Target="../ink/ink1850.xml"/><Relationship Id="rId55" Type="http://schemas.openxmlformats.org/officeDocument/2006/relationships/image" Target="../media/image13250.png"/><Relationship Id="rId7" Type="http://schemas.openxmlformats.org/officeDocument/2006/relationships/image" Target="../media/image13010.png"/><Relationship Id="rId2" Type="http://schemas.openxmlformats.org/officeDocument/2006/relationships/customXml" Target="../ink/ink1826.xml"/><Relationship Id="rId16" Type="http://schemas.openxmlformats.org/officeDocument/2006/relationships/customXml" Target="../ink/ink1833.xml"/><Relationship Id="rId20" Type="http://schemas.openxmlformats.org/officeDocument/2006/relationships/customXml" Target="../ink/ink1835.xml"/><Relationship Id="rId29" Type="http://schemas.openxmlformats.org/officeDocument/2006/relationships/image" Target="../media/image13120.png"/><Relationship Id="rId41" Type="http://schemas.openxmlformats.org/officeDocument/2006/relationships/image" Target="../media/image13180.png"/><Relationship Id="rId54" Type="http://schemas.openxmlformats.org/officeDocument/2006/relationships/customXml" Target="../ink/ink1852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828.xml"/><Relationship Id="rId11" Type="http://schemas.openxmlformats.org/officeDocument/2006/relationships/image" Target="../media/image13030.png"/><Relationship Id="rId24" Type="http://schemas.openxmlformats.org/officeDocument/2006/relationships/customXml" Target="../ink/ink1837.xml"/><Relationship Id="rId32" Type="http://schemas.openxmlformats.org/officeDocument/2006/relationships/customXml" Target="../ink/ink1841.xml"/><Relationship Id="rId37" Type="http://schemas.openxmlformats.org/officeDocument/2006/relationships/image" Target="../media/image13160.png"/><Relationship Id="rId40" Type="http://schemas.openxmlformats.org/officeDocument/2006/relationships/customXml" Target="../ink/ink1845.xml"/><Relationship Id="rId45" Type="http://schemas.openxmlformats.org/officeDocument/2006/relationships/image" Target="../media/image13200.png"/><Relationship Id="rId53" Type="http://schemas.openxmlformats.org/officeDocument/2006/relationships/image" Target="../media/image13240.png"/><Relationship Id="rId58" Type="http://schemas.openxmlformats.org/officeDocument/2006/relationships/customXml" Target="../ink/ink1854.xml"/><Relationship Id="rId5" Type="http://schemas.openxmlformats.org/officeDocument/2006/relationships/image" Target="../media/image720.png"/><Relationship Id="rId15" Type="http://schemas.openxmlformats.org/officeDocument/2006/relationships/image" Target="../media/image13050.png"/><Relationship Id="rId23" Type="http://schemas.openxmlformats.org/officeDocument/2006/relationships/image" Target="../media/image13090.png"/><Relationship Id="rId28" Type="http://schemas.openxmlformats.org/officeDocument/2006/relationships/customXml" Target="../ink/ink1839.xml"/><Relationship Id="rId36" Type="http://schemas.openxmlformats.org/officeDocument/2006/relationships/customXml" Target="../ink/ink1843.xml"/><Relationship Id="rId49" Type="http://schemas.openxmlformats.org/officeDocument/2006/relationships/image" Target="../media/image13220.png"/><Relationship Id="rId57" Type="http://schemas.openxmlformats.org/officeDocument/2006/relationships/image" Target="../media/image13260.png"/><Relationship Id="rId61" Type="http://schemas.openxmlformats.org/officeDocument/2006/relationships/image" Target="../media/image13280.png"/><Relationship Id="rId10" Type="http://schemas.openxmlformats.org/officeDocument/2006/relationships/customXml" Target="../ink/ink1830.xml"/><Relationship Id="rId19" Type="http://schemas.openxmlformats.org/officeDocument/2006/relationships/image" Target="../media/image13070.png"/><Relationship Id="rId31" Type="http://schemas.openxmlformats.org/officeDocument/2006/relationships/image" Target="../media/image13130.png"/><Relationship Id="rId44" Type="http://schemas.openxmlformats.org/officeDocument/2006/relationships/customXml" Target="../ink/ink1847.xml"/><Relationship Id="rId52" Type="http://schemas.openxmlformats.org/officeDocument/2006/relationships/customXml" Target="../ink/ink1851.xml"/><Relationship Id="rId60" Type="http://schemas.openxmlformats.org/officeDocument/2006/relationships/customXml" Target="../ink/ink1855.xml"/><Relationship Id="rId4" Type="http://schemas.openxmlformats.org/officeDocument/2006/relationships/customXml" Target="../ink/ink1827.xml"/><Relationship Id="rId9" Type="http://schemas.openxmlformats.org/officeDocument/2006/relationships/image" Target="../media/image13020.png"/><Relationship Id="rId14" Type="http://schemas.openxmlformats.org/officeDocument/2006/relationships/customXml" Target="../ink/ink1832.xml"/><Relationship Id="rId22" Type="http://schemas.openxmlformats.org/officeDocument/2006/relationships/customXml" Target="../ink/ink1836.xml"/><Relationship Id="rId27" Type="http://schemas.openxmlformats.org/officeDocument/2006/relationships/image" Target="../media/image13110.png"/><Relationship Id="rId30" Type="http://schemas.openxmlformats.org/officeDocument/2006/relationships/customXml" Target="../ink/ink1840.xml"/><Relationship Id="rId35" Type="http://schemas.openxmlformats.org/officeDocument/2006/relationships/image" Target="../media/image13150.png"/><Relationship Id="rId43" Type="http://schemas.openxmlformats.org/officeDocument/2006/relationships/image" Target="../media/image13190.png"/><Relationship Id="rId48" Type="http://schemas.openxmlformats.org/officeDocument/2006/relationships/customXml" Target="../ink/ink1849.xml"/><Relationship Id="rId56" Type="http://schemas.openxmlformats.org/officeDocument/2006/relationships/customXml" Target="../ink/ink1853.xml"/><Relationship Id="rId8" Type="http://schemas.openxmlformats.org/officeDocument/2006/relationships/customXml" Target="../ink/ink1829.xml"/><Relationship Id="rId51" Type="http://schemas.openxmlformats.org/officeDocument/2006/relationships/image" Target="../media/image13230.png"/><Relationship Id="rId3" Type="http://schemas.openxmlformats.org/officeDocument/2006/relationships/image" Target="../media/image13000.png"/><Relationship Id="rId12" Type="http://schemas.openxmlformats.org/officeDocument/2006/relationships/customXml" Target="../ink/ink1831.xml"/><Relationship Id="rId17" Type="http://schemas.openxmlformats.org/officeDocument/2006/relationships/image" Target="../media/image13060.png"/><Relationship Id="rId25" Type="http://schemas.openxmlformats.org/officeDocument/2006/relationships/image" Target="../media/image13100.png"/><Relationship Id="rId33" Type="http://schemas.openxmlformats.org/officeDocument/2006/relationships/image" Target="../media/image13140.png"/><Relationship Id="rId38" Type="http://schemas.openxmlformats.org/officeDocument/2006/relationships/customXml" Target="../ink/ink1844.xml"/><Relationship Id="rId46" Type="http://schemas.openxmlformats.org/officeDocument/2006/relationships/customXml" Target="../ink/ink1848.xml"/><Relationship Id="rId59" Type="http://schemas.openxmlformats.org/officeDocument/2006/relationships/image" Target="../media/image13270.png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330.png"/><Relationship Id="rId18" Type="http://schemas.openxmlformats.org/officeDocument/2006/relationships/customXml" Target="../ink/ink1864.xml"/><Relationship Id="rId26" Type="http://schemas.openxmlformats.org/officeDocument/2006/relationships/customXml" Target="../ink/ink1868.xml"/><Relationship Id="rId39" Type="http://schemas.openxmlformats.org/officeDocument/2006/relationships/image" Target="../media/image13460.png"/><Relationship Id="rId21" Type="http://schemas.openxmlformats.org/officeDocument/2006/relationships/image" Target="../media/image13370.png"/><Relationship Id="rId34" Type="http://schemas.openxmlformats.org/officeDocument/2006/relationships/customXml" Target="../ink/ink1872.xml"/><Relationship Id="rId42" Type="http://schemas.openxmlformats.org/officeDocument/2006/relationships/customXml" Target="../ink/ink1876.xml"/><Relationship Id="rId47" Type="http://schemas.openxmlformats.org/officeDocument/2006/relationships/image" Target="../media/image13500.png"/><Relationship Id="rId50" Type="http://schemas.openxmlformats.org/officeDocument/2006/relationships/customXml" Target="../ink/ink1880.xml"/><Relationship Id="rId55" Type="http://schemas.openxmlformats.org/officeDocument/2006/relationships/image" Target="../media/image13540.png"/><Relationship Id="rId63" Type="http://schemas.openxmlformats.org/officeDocument/2006/relationships/image" Target="../media/image13580.png"/><Relationship Id="rId68" Type="http://schemas.openxmlformats.org/officeDocument/2006/relationships/customXml" Target="../ink/ink1889.xml"/><Relationship Id="rId76" Type="http://schemas.openxmlformats.org/officeDocument/2006/relationships/customXml" Target="../ink/ink1893.xml"/><Relationship Id="rId7" Type="http://schemas.openxmlformats.org/officeDocument/2006/relationships/image" Target="../media/image13310.png"/><Relationship Id="rId71" Type="http://schemas.openxmlformats.org/officeDocument/2006/relationships/image" Target="../media/image13620.png"/><Relationship Id="rId2" Type="http://schemas.openxmlformats.org/officeDocument/2006/relationships/customXml" Target="../ink/ink1856.xml"/><Relationship Id="rId16" Type="http://schemas.openxmlformats.org/officeDocument/2006/relationships/customXml" Target="../ink/ink1863.xml"/><Relationship Id="rId29" Type="http://schemas.openxmlformats.org/officeDocument/2006/relationships/image" Target="../media/image13410.png"/><Relationship Id="rId11" Type="http://schemas.openxmlformats.org/officeDocument/2006/relationships/image" Target="../media/image720.png"/><Relationship Id="rId24" Type="http://schemas.openxmlformats.org/officeDocument/2006/relationships/customXml" Target="../ink/ink1867.xml"/><Relationship Id="rId32" Type="http://schemas.openxmlformats.org/officeDocument/2006/relationships/customXml" Target="../ink/ink1871.xml"/><Relationship Id="rId37" Type="http://schemas.openxmlformats.org/officeDocument/2006/relationships/image" Target="../media/image13450.png"/><Relationship Id="rId40" Type="http://schemas.openxmlformats.org/officeDocument/2006/relationships/customXml" Target="../ink/ink1875.xml"/><Relationship Id="rId45" Type="http://schemas.openxmlformats.org/officeDocument/2006/relationships/image" Target="../media/image13490.png"/><Relationship Id="rId53" Type="http://schemas.openxmlformats.org/officeDocument/2006/relationships/image" Target="../media/image13530.png"/><Relationship Id="rId58" Type="http://schemas.openxmlformats.org/officeDocument/2006/relationships/customXml" Target="../ink/ink1884.xml"/><Relationship Id="rId66" Type="http://schemas.openxmlformats.org/officeDocument/2006/relationships/customXml" Target="../ink/ink1888.xml"/><Relationship Id="rId74" Type="http://schemas.openxmlformats.org/officeDocument/2006/relationships/customXml" Target="../ink/ink1892.xml"/><Relationship Id="rId5" Type="http://schemas.openxmlformats.org/officeDocument/2006/relationships/image" Target="../media/image13300.png"/><Relationship Id="rId15" Type="http://schemas.openxmlformats.org/officeDocument/2006/relationships/image" Target="../media/image13340.png"/><Relationship Id="rId23" Type="http://schemas.openxmlformats.org/officeDocument/2006/relationships/image" Target="../media/image13380.png"/><Relationship Id="rId28" Type="http://schemas.openxmlformats.org/officeDocument/2006/relationships/customXml" Target="../ink/ink1869.xml"/><Relationship Id="rId36" Type="http://schemas.openxmlformats.org/officeDocument/2006/relationships/customXml" Target="../ink/ink1873.xml"/><Relationship Id="rId49" Type="http://schemas.openxmlformats.org/officeDocument/2006/relationships/image" Target="../media/image13510.png"/><Relationship Id="rId57" Type="http://schemas.openxmlformats.org/officeDocument/2006/relationships/image" Target="../media/image13550.png"/><Relationship Id="rId61" Type="http://schemas.openxmlformats.org/officeDocument/2006/relationships/image" Target="../media/image13570.png"/><Relationship Id="rId10" Type="http://schemas.openxmlformats.org/officeDocument/2006/relationships/customXml" Target="../ink/ink1860.xml"/><Relationship Id="rId19" Type="http://schemas.openxmlformats.org/officeDocument/2006/relationships/image" Target="../media/image13360.png"/><Relationship Id="rId31" Type="http://schemas.openxmlformats.org/officeDocument/2006/relationships/image" Target="../media/image13420.png"/><Relationship Id="rId44" Type="http://schemas.openxmlformats.org/officeDocument/2006/relationships/customXml" Target="../ink/ink1877.xml"/><Relationship Id="rId52" Type="http://schemas.openxmlformats.org/officeDocument/2006/relationships/customXml" Target="../ink/ink1881.xml"/><Relationship Id="rId60" Type="http://schemas.openxmlformats.org/officeDocument/2006/relationships/customXml" Target="../ink/ink1885.xml"/><Relationship Id="rId65" Type="http://schemas.openxmlformats.org/officeDocument/2006/relationships/image" Target="../media/image13590.png"/><Relationship Id="rId73" Type="http://schemas.openxmlformats.org/officeDocument/2006/relationships/image" Target="../media/image13630.png"/><Relationship Id="rId4" Type="http://schemas.openxmlformats.org/officeDocument/2006/relationships/customXml" Target="../ink/ink1857.xml"/><Relationship Id="rId9" Type="http://schemas.openxmlformats.org/officeDocument/2006/relationships/image" Target="../media/image13320.png"/><Relationship Id="rId14" Type="http://schemas.openxmlformats.org/officeDocument/2006/relationships/customXml" Target="../ink/ink1862.xml"/><Relationship Id="rId22" Type="http://schemas.openxmlformats.org/officeDocument/2006/relationships/customXml" Target="../ink/ink1866.xml"/><Relationship Id="rId27" Type="http://schemas.openxmlformats.org/officeDocument/2006/relationships/image" Target="../media/image13400.png"/><Relationship Id="rId30" Type="http://schemas.openxmlformats.org/officeDocument/2006/relationships/customXml" Target="../ink/ink1870.xml"/><Relationship Id="rId35" Type="http://schemas.openxmlformats.org/officeDocument/2006/relationships/image" Target="../media/image13440.png"/><Relationship Id="rId43" Type="http://schemas.openxmlformats.org/officeDocument/2006/relationships/image" Target="../media/image13480.png"/><Relationship Id="rId48" Type="http://schemas.openxmlformats.org/officeDocument/2006/relationships/customXml" Target="../ink/ink1879.xml"/><Relationship Id="rId56" Type="http://schemas.openxmlformats.org/officeDocument/2006/relationships/customXml" Target="../ink/ink1883.xml"/><Relationship Id="rId64" Type="http://schemas.openxmlformats.org/officeDocument/2006/relationships/customXml" Target="../ink/ink1887.xml"/><Relationship Id="rId69" Type="http://schemas.openxmlformats.org/officeDocument/2006/relationships/image" Target="../media/image13610.png"/><Relationship Id="rId77" Type="http://schemas.openxmlformats.org/officeDocument/2006/relationships/image" Target="../media/image13650.png"/><Relationship Id="rId8" Type="http://schemas.openxmlformats.org/officeDocument/2006/relationships/customXml" Target="../ink/ink1859.xml"/><Relationship Id="rId51" Type="http://schemas.openxmlformats.org/officeDocument/2006/relationships/image" Target="../media/image13520.png"/><Relationship Id="rId72" Type="http://schemas.openxmlformats.org/officeDocument/2006/relationships/customXml" Target="../ink/ink1891.xml"/><Relationship Id="rId3" Type="http://schemas.openxmlformats.org/officeDocument/2006/relationships/image" Target="../media/image13290.png"/><Relationship Id="rId12" Type="http://schemas.openxmlformats.org/officeDocument/2006/relationships/customXml" Target="../ink/ink1861.xml"/><Relationship Id="rId17" Type="http://schemas.openxmlformats.org/officeDocument/2006/relationships/image" Target="../media/image13350.png"/><Relationship Id="rId25" Type="http://schemas.openxmlformats.org/officeDocument/2006/relationships/image" Target="../media/image13390.png"/><Relationship Id="rId33" Type="http://schemas.openxmlformats.org/officeDocument/2006/relationships/image" Target="../media/image13430.png"/><Relationship Id="rId38" Type="http://schemas.openxmlformats.org/officeDocument/2006/relationships/customXml" Target="../ink/ink1874.xml"/><Relationship Id="rId46" Type="http://schemas.openxmlformats.org/officeDocument/2006/relationships/customXml" Target="../ink/ink1878.xml"/><Relationship Id="rId59" Type="http://schemas.openxmlformats.org/officeDocument/2006/relationships/image" Target="../media/image13560.png"/><Relationship Id="rId67" Type="http://schemas.openxmlformats.org/officeDocument/2006/relationships/image" Target="../media/image13600.png"/><Relationship Id="rId20" Type="http://schemas.openxmlformats.org/officeDocument/2006/relationships/customXml" Target="../ink/ink1865.xml"/><Relationship Id="rId41" Type="http://schemas.openxmlformats.org/officeDocument/2006/relationships/image" Target="../media/image13470.png"/><Relationship Id="rId54" Type="http://schemas.openxmlformats.org/officeDocument/2006/relationships/customXml" Target="../ink/ink1882.xml"/><Relationship Id="rId62" Type="http://schemas.openxmlformats.org/officeDocument/2006/relationships/customXml" Target="../ink/ink1886.xml"/><Relationship Id="rId70" Type="http://schemas.openxmlformats.org/officeDocument/2006/relationships/customXml" Target="../ink/ink1890.xml"/><Relationship Id="rId75" Type="http://schemas.openxmlformats.org/officeDocument/2006/relationships/image" Target="../media/image13640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858.xml"/></Relationships>
</file>

<file path=ppt/slides/_rels/slide8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10.png"/><Relationship Id="rId18" Type="http://schemas.openxmlformats.org/officeDocument/2006/relationships/customXml" Target="../ink/ink1902.xml"/><Relationship Id="rId26" Type="http://schemas.openxmlformats.org/officeDocument/2006/relationships/customXml" Target="../ink/ink1906.xml"/><Relationship Id="rId39" Type="http://schemas.openxmlformats.org/officeDocument/2006/relationships/image" Target="../media/image13840.png"/><Relationship Id="rId3" Type="http://schemas.openxmlformats.org/officeDocument/2006/relationships/image" Target="../media/image13660.png"/><Relationship Id="rId21" Type="http://schemas.openxmlformats.org/officeDocument/2006/relationships/image" Target="../media/image13750.png"/><Relationship Id="rId34" Type="http://schemas.openxmlformats.org/officeDocument/2006/relationships/customXml" Target="../ink/ink1910.xml"/><Relationship Id="rId42" Type="http://schemas.openxmlformats.org/officeDocument/2006/relationships/customXml" Target="../ink/ink1914.xml"/><Relationship Id="rId47" Type="http://schemas.openxmlformats.org/officeDocument/2006/relationships/image" Target="../media/image13870.png"/><Relationship Id="rId7" Type="http://schemas.openxmlformats.org/officeDocument/2006/relationships/image" Target="../media/image13680.png"/><Relationship Id="rId12" Type="http://schemas.openxmlformats.org/officeDocument/2006/relationships/customXml" Target="../ink/ink1899.xml"/><Relationship Id="rId17" Type="http://schemas.openxmlformats.org/officeDocument/2006/relationships/image" Target="../media/image13730.png"/><Relationship Id="rId25" Type="http://schemas.openxmlformats.org/officeDocument/2006/relationships/image" Target="../media/image13770.png"/><Relationship Id="rId33" Type="http://schemas.openxmlformats.org/officeDocument/2006/relationships/image" Target="../media/image13810.png"/><Relationship Id="rId38" Type="http://schemas.openxmlformats.org/officeDocument/2006/relationships/customXml" Target="../ink/ink1912.xml"/><Relationship Id="rId46" Type="http://schemas.openxmlformats.org/officeDocument/2006/relationships/customXml" Target="../ink/ink1916.xml"/><Relationship Id="rId2" Type="http://schemas.openxmlformats.org/officeDocument/2006/relationships/customXml" Target="../ink/ink1894.xml"/><Relationship Id="rId16" Type="http://schemas.openxmlformats.org/officeDocument/2006/relationships/customXml" Target="../ink/ink1901.xml"/><Relationship Id="rId20" Type="http://schemas.openxmlformats.org/officeDocument/2006/relationships/customXml" Target="../ink/ink1903.xml"/><Relationship Id="rId29" Type="http://schemas.openxmlformats.org/officeDocument/2006/relationships/image" Target="../media/image13790.png"/><Relationship Id="rId41" Type="http://schemas.openxmlformats.org/officeDocument/2006/relationships/image" Target="../media/image590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896.xml"/><Relationship Id="rId11" Type="http://schemas.openxmlformats.org/officeDocument/2006/relationships/image" Target="../media/image13700.png"/><Relationship Id="rId24" Type="http://schemas.openxmlformats.org/officeDocument/2006/relationships/customXml" Target="../ink/ink1905.xml"/><Relationship Id="rId32" Type="http://schemas.openxmlformats.org/officeDocument/2006/relationships/customXml" Target="../ink/ink1909.xml"/><Relationship Id="rId37" Type="http://schemas.openxmlformats.org/officeDocument/2006/relationships/image" Target="../media/image13830.png"/><Relationship Id="rId40" Type="http://schemas.openxmlformats.org/officeDocument/2006/relationships/customXml" Target="../ink/ink1913.xml"/><Relationship Id="rId45" Type="http://schemas.openxmlformats.org/officeDocument/2006/relationships/image" Target="../media/image13860.png"/><Relationship Id="rId5" Type="http://schemas.openxmlformats.org/officeDocument/2006/relationships/image" Target="../media/image13670.png"/><Relationship Id="rId15" Type="http://schemas.openxmlformats.org/officeDocument/2006/relationships/image" Target="../media/image13720.png"/><Relationship Id="rId23" Type="http://schemas.openxmlformats.org/officeDocument/2006/relationships/image" Target="../media/image13760.png"/><Relationship Id="rId28" Type="http://schemas.openxmlformats.org/officeDocument/2006/relationships/customXml" Target="../ink/ink1907.xml"/><Relationship Id="rId36" Type="http://schemas.openxmlformats.org/officeDocument/2006/relationships/customXml" Target="../ink/ink1911.xml"/><Relationship Id="rId49" Type="http://schemas.openxmlformats.org/officeDocument/2006/relationships/image" Target="../media/image13880.png"/><Relationship Id="rId10" Type="http://schemas.openxmlformats.org/officeDocument/2006/relationships/customXml" Target="../ink/ink1898.xml"/><Relationship Id="rId19" Type="http://schemas.openxmlformats.org/officeDocument/2006/relationships/image" Target="../media/image13740.png"/><Relationship Id="rId31" Type="http://schemas.openxmlformats.org/officeDocument/2006/relationships/image" Target="../media/image13800.png"/><Relationship Id="rId44" Type="http://schemas.openxmlformats.org/officeDocument/2006/relationships/customXml" Target="../ink/ink1915.xml"/><Relationship Id="rId4" Type="http://schemas.openxmlformats.org/officeDocument/2006/relationships/customXml" Target="../ink/ink1895.xml"/><Relationship Id="rId9" Type="http://schemas.openxmlformats.org/officeDocument/2006/relationships/image" Target="../media/image13690.png"/><Relationship Id="rId14" Type="http://schemas.openxmlformats.org/officeDocument/2006/relationships/customXml" Target="../ink/ink1900.xml"/><Relationship Id="rId22" Type="http://schemas.openxmlformats.org/officeDocument/2006/relationships/customXml" Target="../ink/ink1904.xml"/><Relationship Id="rId27" Type="http://schemas.openxmlformats.org/officeDocument/2006/relationships/image" Target="../media/image13780.png"/><Relationship Id="rId30" Type="http://schemas.openxmlformats.org/officeDocument/2006/relationships/customXml" Target="../ink/ink1908.xml"/><Relationship Id="rId35" Type="http://schemas.openxmlformats.org/officeDocument/2006/relationships/image" Target="../media/image13820.png"/><Relationship Id="rId43" Type="http://schemas.openxmlformats.org/officeDocument/2006/relationships/image" Target="../media/image13850.png"/><Relationship Id="rId48" Type="http://schemas.openxmlformats.org/officeDocument/2006/relationships/customXml" Target="../ink/ink1917.xml"/><Relationship Id="rId8" Type="http://schemas.openxmlformats.org/officeDocument/2006/relationships/customXml" Target="../ink/ink1897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21.xml"/><Relationship Id="rId13" Type="http://schemas.openxmlformats.org/officeDocument/2006/relationships/image" Target="../media/image13940.png"/><Relationship Id="rId18" Type="http://schemas.openxmlformats.org/officeDocument/2006/relationships/customXml" Target="../ink/ink1926.xml"/><Relationship Id="rId26" Type="http://schemas.openxmlformats.org/officeDocument/2006/relationships/customXml" Target="../ink/ink1930.xml"/><Relationship Id="rId39" Type="http://schemas.openxmlformats.org/officeDocument/2006/relationships/image" Target="../media/image14070.png"/><Relationship Id="rId3" Type="http://schemas.openxmlformats.org/officeDocument/2006/relationships/image" Target="../media/image13890.png"/><Relationship Id="rId21" Type="http://schemas.openxmlformats.org/officeDocument/2006/relationships/image" Target="../media/image13980.png"/><Relationship Id="rId34" Type="http://schemas.openxmlformats.org/officeDocument/2006/relationships/customXml" Target="../ink/ink1934.xml"/><Relationship Id="rId7" Type="http://schemas.openxmlformats.org/officeDocument/2006/relationships/image" Target="../media/image13910.png"/><Relationship Id="rId12" Type="http://schemas.openxmlformats.org/officeDocument/2006/relationships/customXml" Target="../ink/ink1923.xml"/><Relationship Id="rId17" Type="http://schemas.openxmlformats.org/officeDocument/2006/relationships/image" Target="../media/image13960.png"/><Relationship Id="rId25" Type="http://schemas.openxmlformats.org/officeDocument/2006/relationships/image" Target="../media/image14000.png"/><Relationship Id="rId33" Type="http://schemas.openxmlformats.org/officeDocument/2006/relationships/image" Target="../media/image14040.png"/><Relationship Id="rId38" Type="http://schemas.openxmlformats.org/officeDocument/2006/relationships/customXml" Target="../ink/ink1936.xml"/><Relationship Id="rId2" Type="http://schemas.openxmlformats.org/officeDocument/2006/relationships/customXml" Target="../ink/ink1918.xml"/><Relationship Id="rId16" Type="http://schemas.openxmlformats.org/officeDocument/2006/relationships/customXml" Target="../ink/ink1925.xml"/><Relationship Id="rId20" Type="http://schemas.openxmlformats.org/officeDocument/2006/relationships/customXml" Target="../ink/ink1927.xml"/><Relationship Id="rId29" Type="http://schemas.openxmlformats.org/officeDocument/2006/relationships/image" Target="../media/image14020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920.xml"/><Relationship Id="rId11" Type="http://schemas.openxmlformats.org/officeDocument/2006/relationships/image" Target="../media/image13930.png"/><Relationship Id="rId24" Type="http://schemas.openxmlformats.org/officeDocument/2006/relationships/customXml" Target="../ink/ink1929.xml"/><Relationship Id="rId32" Type="http://schemas.openxmlformats.org/officeDocument/2006/relationships/customXml" Target="../ink/ink1933.xml"/><Relationship Id="rId37" Type="http://schemas.openxmlformats.org/officeDocument/2006/relationships/image" Target="../media/image14060.png"/><Relationship Id="rId5" Type="http://schemas.openxmlformats.org/officeDocument/2006/relationships/image" Target="../media/image13900.png"/><Relationship Id="rId15" Type="http://schemas.openxmlformats.org/officeDocument/2006/relationships/image" Target="../media/image13950.png"/><Relationship Id="rId23" Type="http://schemas.openxmlformats.org/officeDocument/2006/relationships/image" Target="../media/image13990.png"/><Relationship Id="rId28" Type="http://schemas.openxmlformats.org/officeDocument/2006/relationships/customXml" Target="../ink/ink1931.xml"/><Relationship Id="rId36" Type="http://schemas.openxmlformats.org/officeDocument/2006/relationships/customXml" Target="../ink/ink1935.xml"/><Relationship Id="rId10" Type="http://schemas.openxmlformats.org/officeDocument/2006/relationships/customXml" Target="../ink/ink1922.xml"/><Relationship Id="rId19" Type="http://schemas.openxmlformats.org/officeDocument/2006/relationships/image" Target="../media/image13970.png"/><Relationship Id="rId31" Type="http://schemas.openxmlformats.org/officeDocument/2006/relationships/image" Target="../media/image14030.png"/><Relationship Id="rId4" Type="http://schemas.openxmlformats.org/officeDocument/2006/relationships/customXml" Target="../ink/ink1919.xml"/><Relationship Id="rId9" Type="http://schemas.openxmlformats.org/officeDocument/2006/relationships/image" Target="../media/image13920.png"/><Relationship Id="rId14" Type="http://schemas.openxmlformats.org/officeDocument/2006/relationships/customXml" Target="../ink/ink1924.xml"/><Relationship Id="rId22" Type="http://schemas.openxmlformats.org/officeDocument/2006/relationships/customXml" Target="../ink/ink1928.xml"/><Relationship Id="rId27" Type="http://schemas.openxmlformats.org/officeDocument/2006/relationships/image" Target="../media/image14010.png"/><Relationship Id="rId30" Type="http://schemas.openxmlformats.org/officeDocument/2006/relationships/customXml" Target="../ink/ink1932.xml"/><Relationship Id="rId35" Type="http://schemas.openxmlformats.org/officeDocument/2006/relationships/image" Target="../media/image1405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40.xml"/><Relationship Id="rId13" Type="http://schemas.openxmlformats.org/officeDocument/2006/relationships/image" Target="../media/image14130.png"/><Relationship Id="rId18" Type="http://schemas.openxmlformats.org/officeDocument/2006/relationships/customXml" Target="../ink/ink1945.xml"/><Relationship Id="rId3" Type="http://schemas.openxmlformats.org/officeDocument/2006/relationships/image" Target="../media/image14080.png"/><Relationship Id="rId21" Type="http://schemas.openxmlformats.org/officeDocument/2006/relationships/image" Target="../media/image14170.png"/><Relationship Id="rId7" Type="http://schemas.openxmlformats.org/officeDocument/2006/relationships/image" Target="../media/image14100.png"/><Relationship Id="rId12" Type="http://schemas.openxmlformats.org/officeDocument/2006/relationships/customXml" Target="../ink/ink1942.xml"/><Relationship Id="rId17" Type="http://schemas.openxmlformats.org/officeDocument/2006/relationships/image" Target="../media/image14150.png"/><Relationship Id="rId25" Type="http://schemas.openxmlformats.org/officeDocument/2006/relationships/image" Target="../media/image14190.png"/><Relationship Id="rId2" Type="http://schemas.openxmlformats.org/officeDocument/2006/relationships/customXml" Target="../ink/ink1937.xml"/><Relationship Id="rId16" Type="http://schemas.openxmlformats.org/officeDocument/2006/relationships/customXml" Target="../ink/ink1944.xml"/><Relationship Id="rId20" Type="http://schemas.openxmlformats.org/officeDocument/2006/relationships/customXml" Target="../ink/ink1946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939.xml"/><Relationship Id="rId11" Type="http://schemas.openxmlformats.org/officeDocument/2006/relationships/image" Target="../media/image14120.png"/><Relationship Id="rId24" Type="http://schemas.openxmlformats.org/officeDocument/2006/relationships/customXml" Target="../ink/ink1948.xml"/><Relationship Id="rId5" Type="http://schemas.openxmlformats.org/officeDocument/2006/relationships/image" Target="../media/image14090.png"/><Relationship Id="rId15" Type="http://schemas.openxmlformats.org/officeDocument/2006/relationships/image" Target="../media/image14140.png"/><Relationship Id="rId23" Type="http://schemas.openxmlformats.org/officeDocument/2006/relationships/image" Target="../media/image14180.png"/><Relationship Id="rId10" Type="http://schemas.openxmlformats.org/officeDocument/2006/relationships/customXml" Target="../ink/ink1941.xml"/><Relationship Id="rId19" Type="http://schemas.openxmlformats.org/officeDocument/2006/relationships/image" Target="../media/image14160.png"/><Relationship Id="rId4" Type="http://schemas.openxmlformats.org/officeDocument/2006/relationships/customXml" Target="../ink/ink1938.xml"/><Relationship Id="rId9" Type="http://schemas.openxmlformats.org/officeDocument/2006/relationships/image" Target="../media/image14110.png"/><Relationship Id="rId14" Type="http://schemas.openxmlformats.org/officeDocument/2006/relationships/customXml" Target="../ink/ink1943.xml"/><Relationship Id="rId22" Type="http://schemas.openxmlformats.org/officeDocument/2006/relationships/customXml" Target="../ink/ink1947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52.xml"/><Relationship Id="rId13" Type="http://schemas.openxmlformats.org/officeDocument/2006/relationships/image" Target="../media/image14240.png"/><Relationship Id="rId18" Type="http://schemas.openxmlformats.org/officeDocument/2006/relationships/customXml" Target="../ink/ink1957.xml"/><Relationship Id="rId26" Type="http://schemas.openxmlformats.org/officeDocument/2006/relationships/customXml" Target="../ink/ink1961.xml"/><Relationship Id="rId3" Type="http://schemas.openxmlformats.org/officeDocument/2006/relationships/image" Target="../media/image14200.png"/><Relationship Id="rId21" Type="http://schemas.openxmlformats.org/officeDocument/2006/relationships/image" Target="../media/image14280.png"/><Relationship Id="rId34" Type="http://schemas.openxmlformats.org/officeDocument/2006/relationships/customXml" Target="../ink/ink1965.xml"/><Relationship Id="rId7" Type="http://schemas.openxmlformats.org/officeDocument/2006/relationships/image" Target="../media/image14210.png"/><Relationship Id="rId12" Type="http://schemas.openxmlformats.org/officeDocument/2006/relationships/customXml" Target="../ink/ink1954.xml"/><Relationship Id="rId17" Type="http://schemas.openxmlformats.org/officeDocument/2006/relationships/image" Target="../media/image14260.png"/><Relationship Id="rId25" Type="http://schemas.openxmlformats.org/officeDocument/2006/relationships/image" Target="../media/image14300.png"/><Relationship Id="rId33" Type="http://schemas.openxmlformats.org/officeDocument/2006/relationships/image" Target="../media/image14340.png"/><Relationship Id="rId2" Type="http://schemas.openxmlformats.org/officeDocument/2006/relationships/customXml" Target="../ink/ink1949.xml"/><Relationship Id="rId16" Type="http://schemas.openxmlformats.org/officeDocument/2006/relationships/customXml" Target="../ink/ink1956.xml"/><Relationship Id="rId20" Type="http://schemas.openxmlformats.org/officeDocument/2006/relationships/customXml" Target="../ink/ink1958.xml"/><Relationship Id="rId29" Type="http://schemas.openxmlformats.org/officeDocument/2006/relationships/image" Target="../media/image14320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1951.xml"/><Relationship Id="rId11" Type="http://schemas.openxmlformats.org/officeDocument/2006/relationships/image" Target="../media/image14230.png"/><Relationship Id="rId24" Type="http://schemas.openxmlformats.org/officeDocument/2006/relationships/customXml" Target="../ink/ink1960.xml"/><Relationship Id="rId32" Type="http://schemas.openxmlformats.org/officeDocument/2006/relationships/customXml" Target="../ink/ink1964.xml"/><Relationship Id="rId5" Type="http://schemas.openxmlformats.org/officeDocument/2006/relationships/image" Target="../media/image590.png"/><Relationship Id="rId15" Type="http://schemas.openxmlformats.org/officeDocument/2006/relationships/image" Target="../media/image14250.png"/><Relationship Id="rId23" Type="http://schemas.openxmlformats.org/officeDocument/2006/relationships/image" Target="../media/image14290.png"/><Relationship Id="rId28" Type="http://schemas.openxmlformats.org/officeDocument/2006/relationships/customXml" Target="../ink/ink1962.xml"/><Relationship Id="rId10" Type="http://schemas.openxmlformats.org/officeDocument/2006/relationships/customXml" Target="../ink/ink1953.xml"/><Relationship Id="rId19" Type="http://schemas.openxmlformats.org/officeDocument/2006/relationships/image" Target="../media/image14270.png"/><Relationship Id="rId31" Type="http://schemas.openxmlformats.org/officeDocument/2006/relationships/image" Target="../media/image14330.png"/><Relationship Id="rId4" Type="http://schemas.openxmlformats.org/officeDocument/2006/relationships/customXml" Target="../ink/ink1950.xml"/><Relationship Id="rId9" Type="http://schemas.openxmlformats.org/officeDocument/2006/relationships/image" Target="../media/image14220.png"/><Relationship Id="rId14" Type="http://schemas.openxmlformats.org/officeDocument/2006/relationships/customXml" Target="../ink/ink1955.xml"/><Relationship Id="rId22" Type="http://schemas.openxmlformats.org/officeDocument/2006/relationships/customXml" Target="../ink/ink1959.xml"/><Relationship Id="rId27" Type="http://schemas.openxmlformats.org/officeDocument/2006/relationships/image" Target="../media/image14310.png"/><Relationship Id="rId30" Type="http://schemas.openxmlformats.org/officeDocument/2006/relationships/customXml" Target="../ink/ink1963.xml"/><Relationship Id="rId35" Type="http://schemas.openxmlformats.org/officeDocument/2006/relationships/image" Target="../media/image14350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90.png"/><Relationship Id="rId3" Type="http://schemas.openxmlformats.org/officeDocument/2006/relationships/customXml" Target="../ink/ink1966.xml"/><Relationship Id="rId7" Type="http://schemas.openxmlformats.org/officeDocument/2006/relationships/customXml" Target="../ink/ink1968.xml"/><Relationship Id="rId12" Type="http://schemas.openxmlformats.org/officeDocument/2006/relationships/image" Target="../media/image14410.png"/><Relationship Id="rId2" Type="http://schemas.openxmlformats.org/officeDocument/2006/relationships/image" Target="../media/image1535.w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380.png"/><Relationship Id="rId11" Type="http://schemas.openxmlformats.org/officeDocument/2006/relationships/customXml" Target="../ink/ink1970.xml"/><Relationship Id="rId5" Type="http://schemas.openxmlformats.org/officeDocument/2006/relationships/customXml" Target="../ink/ink1967.xml"/><Relationship Id="rId10" Type="http://schemas.openxmlformats.org/officeDocument/2006/relationships/image" Target="../media/image14400.png"/><Relationship Id="rId4" Type="http://schemas.openxmlformats.org/officeDocument/2006/relationships/image" Target="../media/image14370.png"/><Relationship Id="rId9" Type="http://schemas.openxmlformats.org/officeDocument/2006/relationships/customXml" Target="../ink/ink196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6.wmf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8.png"/><Relationship Id="rId2" Type="http://schemas.openxmlformats.org/officeDocument/2006/relationships/image" Target="../media/image153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6"/>
          <p:cNvPicPr/>
          <p:nvPr/>
        </p:nvPicPr>
        <p:blipFill>
          <a:blip r:embed="rId2"/>
          <a:stretch/>
        </p:blipFill>
        <p:spPr>
          <a:xfrm>
            <a:off x="1066680" y="0"/>
            <a:ext cx="7162200" cy="6857280"/>
          </a:xfrm>
          <a:prstGeom prst="rect">
            <a:avLst/>
          </a:prstGeom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685800" y="609480"/>
            <a:ext cx="777168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imes New Roman"/>
              </a:rPr>
              <a:t>4-1 Continuous Random Variables</a:t>
            </a:r>
            <a:br/>
            <a:endParaRPr lang="en-GB" sz="3600" b="0" strike="noStrike" spc="-1"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609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endParaRPr lang="en-GB" sz="18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endParaRPr lang="en-GB" sz="1800" b="0" strike="noStrike" spc="-1">
              <a:latin typeface="Arial"/>
            </a:endParaRPr>
          </a:p>
        </p:txBody>
      </p:sp>
      <p:sp>
        <p:nvSpPr>
          <p:cNvPr id="80" name="Line 3"/>
          <p:cNvSpPr/>
          <p:nvPr/>
        </p:nvSpPr>
        <p:spPr>
          <a:xfrm>
            <a:off x="761760" y="1218960"/>
            <a:ext cx="6096240" cy="0"/>
          </a:xfrm>
          <a:prstGeom prst="line">
            <a:avLst/>
          </a:prstGeom>
          <a:ln w="9525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1" name="Picture 8"/>
          <p:cNvPicPr/>
          <p:nvPr/>
        </p:nvPicPr>
        <p:blipFill>
          <a:blip r:embed="rId2"/>
          <a:stretch/>
        </p:blipFill>
        <p:spPr>
          <a:xfrm>
            <a:off x="0" y="1905120"/>
            <a:ext cx="9143280" cy="2894760"/>
          </a:xfrm>
          <a:prstGeom prst="rect">
            <a:avLst/>
          </a:prstGeom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5E5853C-8EBD-4CFE-B7A6-B4E18678BAF5}"/>
                  </a:ext>
                </a:extLst>
              </p14:cNvPr>
              <p14:cNvContentPartPr/>
              <p14:nvPr/>
            </p14:nvContentPartPr>
            <p14:xfrm>
              <a:off x="672862" y="5293793"/>
              <a:ext cx="2081880" cy="408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5E5853C-8EBD-4CFE-B7A6-B4E18678BA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8462" y="5279393"/>
                <a:ext cx="210996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C077243-DA5B-4DC6-83C0-890DEB7DFCEF}"/>
                  </a:ext>
                </a:extLst>
              </p14:cNvPr>
              <p14:cNvContentPartPr/>
              <p14:nvPr/>
            </p14:nvContentPartPr>
            <p14:xfrm>
              <a:off x="4057222" y="5524913"/>
              <a:ext cx="7920" cy="8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C077243-DA5B-4DC6-83C0-890DEB7DFC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2822" y="5510513"/>
                <a:ext cx="360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DA24AD3-5D17-43A0-8EA8-EF31AA0B5840}"/>
                  </a:ext>
                </a:extLst>
              </p14:cNvPr>
              <p14:cNvContentPartPr/>
              <p14:nvPr/>
            </p14:nvContentPartPr>
            <p14:xfrm>
              <a:off x="4070902" y="56530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DA24AD3-5D17-43A0-8EA8-EF31AA0B584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56502" y="56386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FF9ED0D-ED45-4B92-8DA0-DF16154870F7}"/>
                  </a:ext>
                </a:extLst>
              </p14:cNvPr>
              <p14:cNvContentPartPr/>
              <p14:nvPr/>
            </p14:nvContentPartPr>
            <p14:xfrm>
              <a:off x="3164422" y="5336993"/>
              <a:ext cx="455040" cy="328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FF9ED0D-ED45-4B92-8DA0-DF16154870F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50022" y="5322593"/>
                <a:ext cx="48312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AD2F629-8E55-478E-8068-1B86CB8D1C5A}"/>
                  </a:ext>
                </a:extLst>
              </p14:cNvPr>
              <p14:cNvContentPartPr/>
              <p14:nvPr/>
            </p14:nvContentPartPr>
            <p14:xfrm>
              <a:off x="4848862" y="5285153"/>
              <a:ext cx="548280" cy="378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AD2F629-8E55-478E-8068-1B86CB8D1C5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34462" y="5270753"/>
                <a:ext cx="57636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96461E6-14EB-4372-8746-BE2D1147B9EC}"/>
                  </a:ext>
                </a:extLst>
              </p14:cNvPr>
              <p14:cNvContentPartPr/>
              <p14:nvPr/>
            </p14:nvContentPartPr>
            <p14:xfrm>
              <a:off x="5703502" y="5250953"/>
              <a:ext cx="3064680" cy="8704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96461E6-14EB-4372-8746-BE2D1147B9E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89102" y="5236553"/>
                <a:ext cx="3092760" cy="89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E919717-C720-478E-99A4-6276DA925721}"/>
                  </a:ext>
                </a:extLst>
              </p14:cNvPr>
              <p14:cNvContentPartPr/>
              <p14:nvPr/>
            </p14:nvContentPartPr>
            <p14:xfrm>
              <a:off x="784822" y="6583673"/>
              <a:ext cx="651240" cy="1144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E919717-C720-478E-99A4-6276DA92572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0422" y="6569273"/>
                <a:ext cx="6793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94D9D41-6683-410F-BB92-C23F025229B0}"/>
                  </a:ext>
                </a:extLst>
              </p14:cNvPr>
              <p14:cNvContentPartPr/>
              <p14:nvPr/>
            </p14:nvContentPartPr>
            <p14:xfrm>
              <a:off x="1771222" y="6258593"/>
              <a:ext cx="360" cy="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94D9D41-6683-410F-BB92-C23F025229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56822" y="62441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176BA19-C70C-462A-B59C-0BBAAEE4F123}"/>
                  </a:ext>
                </a:extLst>
              </p14:cNvPr>
              <p14:cNvContentPartPr/>
              <p14:nvPr/>
            </p14:nvContentPartPr>
            <p14:xfrm>
              <a:off x="1772302" y="6414113"/>
              <a:ext cx="360" cy="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176BA19-C70C-462A-B59C-0BBAAEE4F1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57902" y="63997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2355F41-4802-46CC-BDA5-39FB0444C04D}"/>
                  </a:ext>
                </a:extLst>
              </p14:cNvPr>
              <p14:cNvContentPartPr/>
              <p14:nvPr/>
            </p14:nvContentPartPr>
            <p14:xfrm>
              <a:off x="662782" y="6069233"/>
              <a:ext cx="760680" cy="4186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2355F41-4802-46CC-BDA5-39FB0444C04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48382" y="6054833"/>
                <a:ext cx="78876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395FB8A-783A-4A0E-B658-00B0F6ADA70E}"/>
                  </a:ext>
                </a:extLst>
              </p14:cNvPr>
              <p14:cNvContentPartPr/>
              <p14:nvPr/>
            </p14:nvContentPartPr>
            <p14:xfrm>
              <a:off x="2267662" y="5995433"/>
              <a:ext cx="1860840" cy="4402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395FB8A-783A-4A0E-B658-00B0F6ADA70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253262" y="5981033"/>
                <a:ext cx="188892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39032EA-C944-4835-BC83-FD9FA67353C0}"/>
                  </a:ext>
                </a:extLst>
              </p14:cNvPr>
              <p14:cNvContentPartPr/>
              <p14:nvPr/>
            </p14:nvContentPartPr>
            <p14:xfrm>
              <a:off x="4503262" y="6121793"/>
              <a:ext cx="510480" cy="2894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39032EA-C944-4835-BC83-FD9FA67353C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88862" y="6107393"/>
                <a:ext cx="53856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0F8FAFF-F000-485E-955C-D3ADAECBAE29}"/>
                  </a:ext>
                </a:extLst>
              </p14:cNvPr>
              <p14:cNvContentPartPr/>
              <p14:nvPr/>
            </p14:nvContentPartPr>
            <p14:xfrm>
              <a:off x="5362582" y="6177953"/>
              <a:ext cx="1219320" cy="490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0F8FAFF-F000-485E-955C-D3ADAECBAE2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48182" y="6163553"/>
                <a:ext cx="124740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C92D2A6-C4E4-4B85-8787-235C82DB4933}"/>
                  </a:ext>
                </a:extLst>
              </p14:cNvPr>
              <p14:cNvContentPartPr/>
              <p14:nvPr/>
            </p14:nvContentPartPr>
            <p14:xfrm>
              <a:off x="2991262" y="6091913"/>
              <a:ext cx="30600" cy="56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C92D2A6-C4E4-4B85-8787-235C82DB493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976862" y="6077513"/>
                <a:ext cx="58680" cy="84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685800" y="609480"/>
            <a:ext cx="777168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imes New Roman"/>
              </a:rPr>
              <a:t>4-2 Probability Distributions and Probability Density Functions</a:t>
            </a:r>
            <a:br/>
            <a:endParaRPr lang="en-GB" sz="3600" b="0" strike="noStrike" spc="-1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609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endParaRPr lang="en-GB" sz="18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endParaRPr lang="en-GB" sz="1800" b="0" strike="noStrike" spc="-1">
              <a:latin typeface="Arial"/>
            </a:endParaRPr>
          </a:p>
        </p:txBody>
      </p:sp>
      <p:sp>
        <p:nvSpPr>
          <p:cNvPr id="84" name="Line 3"/>
          <p:cNvSpPr/>
          <p:nvPr/>
        </p:nvSpPr>
        <p:spPr>
          <a:xfrm>
            <a:off x="761760" y="1447560"/>
            <a:ext cx="6096240" cy="0"/>
          </a:xfrm>
          <a:prstGeom prst="line">
            <a:avLst/>
          </a:prstGeom>
          <a:ln w="9525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4"/>
          <p:cNvSpPr/>
          <p:nvPr/>
        </p:nvSpPr>
        <p:spPr>
          <a:xfrm>
            <a:off x="990720" y="5973840"/>
            <a:ext cx="7490520" cy="8823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b="1" strike="noStrike" spc="-1">
                <a:solidFill>
                  <a:srgbClr val="009900"/>
                </a:solidFill>
                <a:latin typeface="Arial"/>
                <a:ea typeface="DejaVu Sans"/>
              </a:rPr>
              <a:t>Figure 4-1</a:t>
            </a: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Density function of a loading on a long, thin beam</a:t>
            </a:r>
            <a:r>
              <a:rPr lang="en-US" sz="2800" b="0" strike="noStrike" spc="-1">
                <a:solidFill>
                  <a:srgbClr val="000000"/>
                </a:solidFill>
                <a:latin typeface="Times New Roman PS"/>
                <a:ea typeface="DejaVu Sans"/>
              </a:rPr>
              <a:t>.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86" name="Picture 10"/>
          <p:cNvPicPr/>
          <p:nvPr/>
        </p:nvPicPr>
        <p:blipFill>
          <a:blip r:embed="rId2"/>
          <a:stretch/>
        </p:blipFill>
        <p:spPr>
          <a:xfrm>
            <a:off x="1447920" y="2133720"/>
            <a:ext cx="5866560" cy="3363120"/>
          </a:xfrm>
          <a:prstGeom prst="rect">
            <a:avLst/>
          </a:prstGeom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1CDBA10-2658-4140-98B0-524776A4186F}"/>
                  </a:ext>
                </a:extLst>
              </p14:cNvPr>
              <p14:cNvContentPartPr/>
              <p14:nvPr/>
            </p14:nvContentPartPr>
            <p14:xfrm>
              <a:off x="643342" y="897473"/>
              <a:ext cx="475560" cy="33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1CDBA10-2658-4140-98B0-524776A418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8942" y="883073"/>
                <a:ext cx="5036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E711875-07A3-41A1-9ADF-112C148B9BB8}"/>
                  </a:ext>
                </a:extLst>
              </p14:cNvPr>
              <p14:cNvContentPartPr/>
              <p14:nvPr/>
            </p14:nvContentPartPr>
            <p14:xfrm>
              <a:off x="1473142" y="62567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E711875-07A3-41A1-9ADF-112C148B9B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8742" y="6112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0EBB76D-A91B-45E7-844C-AC9102483735}"/>
                  </a:ext>
                </a:extLst>
              </p14:cNvPr>
              <p14:cNvContentPartPr/>
              <p14:nvPr/>
            </p14:nvContentPartPr>
            <p14:xfrm>
              <a:off x="1496902" y="835193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0EBB76D-A91B-45E7-844C-AC91024837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2502" y="8207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D2D4E4D-9B0B-4229-8842-16951B911E6D}"/>
                  </a:ext>
                </a:extLst>
              </p14:cNvPr>
              <p14:cNvContentPartPr/>
              <p14:nvPr/>
            </p14:nvContentPartPr>
            <p14:xfrm>
              <a:off x="1957702" y="370793"/>
              <a:ext cx="728640" cy="404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D2D4E4D-9B0B-4229-8842-16951B911E6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43302" y="356393"/>
                <a:ext cx="7567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6C78410-1269-4F45-B632-FDB58EA41A02}"/>
                  </a:ext>
                </a:extLst>
              </p14:cNvPr>
              <p14:cNvContentPartPr/>
              <p14:nvPr/>
            </p14:nvContentPartPr>
            <p14:xfrm>
              <a:off x="587182" y="383753"/>
              <a:ext cx="533880" cy="364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6C78410-1269-4F45-B632-FDB58EA41A0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2782" y="369353"/>
                <a:ext cx="56196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7268C3D-588A-4FAB-AB95-2D4E557BDBC6}"/>
                  </a:ext>
                </a:extLst>
              </p14:cNvPr>
              <p14:cNvContentPartPr/>
              <p14:nvPr/>
            </p14:nvContentPartPr>
            <p14:xfrm>
              <a:off x="4505062" y="565193"/>
              <a:ext cx="637920" cy="197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7268C3D-588A-4FAB-AB95-2D4E557BDBC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90662" y="550793"/>
                <a:ext cx="6660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A5557E3-3E6E-48D1-8C7A-BD418288B91C}"/>
                  </a:ext>
                </a:extLst>
              </p14:cNvPr>
              <p14:cNvContentPartPr/>
              <p14:nvPr/>
            </p14:nvContentPartPr>
            <p14:xfrm>
              <a:off x="3170902" y="336233"/>
              <a:ext cx="966240" cy="436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A5557E3-3E6E-48D1-8C7A-BD418288B91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56502" y="321833"/>
                <a:ext cx="99432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56EAD90-C291-4EF1-BDDA-335B6678C8B6}"/>
                  </a:ext>
                </a:extLst>
              </p14:cNvPr>
              <p14:cNvContentPartPr/>
              <p14:nvPr/>
            </p14:nvContentPartPr>
            <p14:xfrm>
              <a:off x="5591902" y="400673"/>
              <a:ext cx="506520" cy="383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56EAD90-C291-4EF1-BDDA-335B6678C8B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577502" y="386273"/>
                <a:ext cx="53460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6D1B2CE-B8BF-4FB9-BD16-3CE31C29CF89}"/>
                  </a:ext>
                </a:extLst>
              </p14:cNvPr>
              <p14:cNvContentPartPr/>
              <p14:nvPr/>
            </p14:nvContentPartPr>
            <p14:xfrm>
              <a:off x="3701182" y="1048313"/>
              <a:ext cx="1112400" cy="5990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6D1B2CE-B8BF-4FB9-BD16-3CE31C29CF8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86782" y="1033913"/>
                <a:ext cx="1140480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DEDEF8A-A2C3-4D89-819D-0AB294608608}"/>
                  </a:ext>
                </a:extLst>
              </p14:cNvPr>
              <p14:cNvContentPartPr/>
              <p14:nvPr/>
            </p14:nvContentPartPr>
            <p14:xfrm>
              <a:off x="5106262" y="1010153"/>
              <a:ext cx="1222560" cy="4183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DEDEF8A-A2C3-4D89-819D-0AB29460860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91862" y="995753"/>
                <a:ext cx="125064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0929145-0A5E-432A-A54B-300F12B04FFF}"/>
                  </a:ext>
                </a:extLst>
              </p14:cNvPr>
              <p14:cNvContentPartPr/>
              <p14:nvPr/>
            </p14:nvContentPartPr>
            <p14:xfrm>
              <a:off x="712822" y="1978913"/>
              <a:ext cx="550800" cy="2908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0929145-0A5E-432A-A54B-300F12B04FF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8422" y="1964513"/>
                <a:ext cx="57888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31D8CB8-77C8-4901-9BF8-CF8791D2A70B}"/>
                  </a:ext>
                </a:extLst>
              </p14:cNvPr>
              <p14:cNvContentPartPr/>
              <p14:nvPr/>
            </p14:nvContentPartPr>
            <p14:xfrm>
              <a:off x="1542622" y="1891793"/>
              <a:ext cx="1134360" cy="3895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31D8CB8-77C8-4901-9BF8-CF8791D2A70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528222" y="1877393"/>
                <a:ext cx="116244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A0C4D95-5D7E-40F3-81A5-537D3A7254BD}"/>
                  </a:ext>
                </a:extLst>
              </p14:cNvPr>
              <p14:cNvContentPartPr/>
              <p14:nvPr/>
            </p14:nvContentPartPr>
            <p14:xfrm>
              <a:off x="4132102" y="2048753"/>
              <a:ext cx="360" cy="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A0C4D95-5D7E-40F3-81A5-537D3A7254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17702" y="20343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5FFF673-C1C7-4D1A-AFC8-AB073743FEC8}"/>
                  </a:ext>
                </a:extLst>
              </p14:cNvPr>
              <p14:cNvContentPartPr/>
              <p14:nvPr/>
            </p14:nvContentPartPr>
            <p14:xfrm>
              <a:off x="4129942" y="2270513"/>
              <a:ext cx="360" cy="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5FFF673-C1C7-4D1A-AFC8-AB073743FE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15542" y="22561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A95C428-78E8-43CC-B2EB-7D4C6F446F33}"/>
                  </a:ext>
                </a:extLst>
              </p14:cNvPr>
              <p14:cNvContentPartPr/>
              <p14:nvPr/>
            </p14:nvContentPartPr>
            <p14:xfrm>
              <a:off x="3051022" y="1784153"/>
              <a:ext cx="765360" cy="5007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A95C428-78E8-43CC-B2EB-7D4C6F446F3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036622" y="1769753"/>
                <a:ext cx="79344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ECBEFCE-F228-45EB-B0BA-61303ACFF892}"/>
                  </a:ext>
                </a:extLst>
              </p14:cNvPr>
              <p14:cNvContentPartPr/>
              <p14:nvPr/>
            </p14:nvContentPartPr>
            <p14:xfrm>
              <a:off x="1119622" y="2747873"/>
              <a:ext cx="561240" cy="5022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ECBEFCE-F228-45EB-B0BA-61303ACFF89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05222" y="2733473"/>
                <a:ext cx="58932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9ECE59B-9FE7-486A-94F5-6057FAFE1DE6}"/>
                  </a:ext>
                </a:extLst>
              </p14:cNvPr>
              <p14:cNvContentPartPr/>
              <p14:nvPr/>
            </p14:nvContentPartPr>
            <p14:xfrm>
              <a:off x="5951542" y="2636273"/>
              <a:ext cx="132840" cy="2361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9ECE59B-9FE7-486A-94F5-6057FAFE1DE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937142" y="2621873"/>
                <a:ext cx="16092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3380D022-2918-4F3C-A6D3-03B547884DDD}"/>
                  </a:ext>
                </a:extLst>
              </p14:cNvPr>
              <p14:cNvContentPartPr/>
              <p14:nvPr/>
            </p14:nvContentPartPr>
            <p14:xfrm>
              <a:off x="5975662" y="3038393"/>
              <a:ext cx="360" cy="3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3380D022-2918-4F3C-A6D3-03B547884D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61262" y="30239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E8ECE92-0AA4-4A79-B879-B088EDADCA4F}"/>
                  </a:ext>
                </a:extLst>
              </p14:cNvPr>
              <p14:cNvContentPartPr/>
              <p14:nvPr/>
            </p14:nvContentPartPr>
            <p14:xfrm>
              <a:off x="3684982" y="2666153"/>
              <a:ext cx="1848600" cy="5508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E8ECE92-0AA4-4A79-B879-B088EDADCA4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70582" y="2651753"/>
                <a:ext cx="187668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D845638A-891C-4854-A0F4-C15C66249D08}"/>
                  </a:ext>
                </a:extLst>
              </p14:cNvPr>
              <p14:cNvContentPartPr/>
              <p14:nvPr/>
            </p14:nvContentPartPr>
            <p14:xfrm>
              <a:off x="2829262" y="2792873"/>
              <a:ext cx="594720" cy="3081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D845638A-891C-4854-A0F4-C15C66249D0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14862" y="2778473"/>
                <a:ext cx="62280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532773E-8849-4A52-8CD6-D69A64E77CAF}"/>
                  </a:ext>
                </a:extLst>
              </p14:cNvPr>
              <p14:cNvContentPartPr/>
              <p14:nvPr/>
            </p14:nvContentPartPr>
            <p14:xfrm>
              <a:off x="1939702" y="2788913"/>
              <a:ext cx="621000" cy="2926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532773E-8849-4A52-8CD6-D69A64E77CA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25302" y="2774513"/>
                <a:ext cx="64908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3647544-9FEF-4823-871F-F6D6FAD8F6AC}"/>
                  </a:ext>
                </a:extLst>
              </p14:cNvPr>
              <p14:cNvContentPartPr/>
              <p14:nvPr/>
            </p14:nvContentPartPr>
            <p14:xfrm>
              <a:off x="6639862" y="414353"/>
              <a:ext cx="1761120" cy="7768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3647544-9FEF-4823-871F-F6D6FAD8F6A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25462" y="399953"/>
                <a:ext cx="1789200" cy="80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87294F53-B8E4-4E4E-9CE4-D90782E5B577}"/>
                  </a:ext>
                </a:extLst>
              </p14:cNvPr>
              <p14:cNvContentPartPr/>
              <p14:nvPr/>
            </p14:nvContentPartPr>
            <p14:xfrm>
              <a:off x="7450582" y="1423073"/>
              <a:ext cx="934200" cy="2120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87294F53-B8E4-4E4E-9CE4-D90782E5B57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436182" y="1408673"/>
                <a:ext cx="9622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E13B0228-AB24-4B98-B5C4-22F6D73DEAF3}"/>
                  </a:ext>
                </a:extLst>
              </p14:cNvPr>
              <p14:cNvContentPartPr/>
              <p14:nvPr/>
            </p14:nvContentPartPr>
            <p14:xfrm>
              <a:off x="2787142" y="3085193"/>
              <a:ext cx="127800" cy="1148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E13B0228-AB24-4B98-B5C4-22F6D73DEAF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72742" y="3070793"/>
                <a:ext cx="15588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E8B66F6-B470-410B-990D-791F00A0DE34}"/>
                  </a:ext>
                </a:extLst>
              </p14:cNvPr>
              <p14:cNvContentPartPr/>
              <p14:nvPr/>
            </p14:nvContentPartPr>
            <p14:xfrm>
              <a:off x="3794782" y="3643193"/>
              <a:ext cx="1335960" cy="3726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E8B66F6-B470-410B-990D-791F00A0DE3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80382" y="3628793"/>
                <a:ext cx="136404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1C90517-AFEC-470B-AD40-F0AF92A550F0}"/>
                  </a:ext>
                </a:extLst>
              </p14:cNvPr>
              <p14:cNvContentPartPr/>
              <p14:nvPr/>
            </p14:nvContentPartPr>
            <p14:xfrm>
              <a:off x="1122862" y="3615833"/>
              <a:ext cx="2396520" cy="5536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1C90517-AFEC-470B-AD40-F0AF92A550F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08462" y="3601433"/>
                <a:ext cx="242460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19977238-F2E3-42BB-BEB7-5992AB19E64C}"/>
                  </a:ext>
                </a:extLst>
              </p14:cNvPr>
              <p14:cNvContentPartPr/>
              <p14:nvPr/>
            </p14:nvContentPartPr>
            <p14:xfrm>
              <a:off x="3705502" y="3090593"/>
              <a:ext cx="129960" cy="802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19977238-F2E3-42BB-BEB7-5992AB19E64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91102" y="3076193"/>
                <a:ext cx="15804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97CB501-3D72-4C00-900D-70847A4600E4}"/>
                  </a:ext>
                </a:extLst>
              </p14:cNvPr>
              <p14:cNvContentPartPr/>
              <p14:nvPr/>
            </p14:nvContentPartPr>
            <p14:xfrm>
              <a:off x="5176462" y="3640673"/>
              <a:ext cx="172080" cy="4737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97CB501-3D72-4C00-900D-70847A4600E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162062" y="3626273"/>
                <a:ext cx="20016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DAF676D4-B662-455C-BC36-06CD548D37F4}"/>
                  </a:ext>
                </a:extLst>
              </p14:cNvPr>
              <p14:cNvContentPartPr/>
              <p14:nvPr/>
            </p14:nvContentPartPr>
            <p14:xfrm>
              <a:off x="6161422" y="3556793"/>
              <a:ext cx="120960" cy="2350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DAF676D4-B662-455C-BC36-06CD548D37F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147022" y="3542393"/>
                <a:ext cx="14904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56DC475-0BF2-438B-92F3-AA8C78CAF989}"/>
                  </a:ext>
                </a:extLst>
              </p14:cNvPr>
              <p14:cNvContentPartPr/>
              <p14:nvPr/>
            </p14:nvContentPartPr>
            <p14:xfrm>
              <a:off x="6185182" y="3912113"/>
              <a:ext cx="360" cy="3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56DC475-0BF2-438B-92F3-AA8C78CAF9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70782" y="38977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70F79D4E-7C66-4FDE-AEA7-CE8DAE201995}"/>
                  </a:ext>
                </a:extLst>
              </p14:cNvPr>
              <p14:cNvContentPartPr/>
              <p14:nvPr/>
            </p14:nvContentPartPr>
            <p14:xfrm>
              <a:off x="5579302" y="3808433"/>
              <a:ext cx="227880" cy="1281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70F79D4E-7C66-4FDE-AEA7-CE8DAE20199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564902" y="3794033"/>
                <a:ext cx="2559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E97692F7-A24C-488D-B8FC-1AACD8A25CA3}"/>
                  </a:ext>
                </a:extLst>
              </p14:cNvPr>
              <p14:cNvContentPartPr/>
              <p14:nvPr/>
            </p14:nvContentPartPr>
            <p14:xfrm>
              <a:off x="660982" y="4556513"/>
              <a:ext cx="932760" cy="7552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E97692F7-A24C-488D-B8FC-1AACD8A25CA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46582" y="4542113"/>
                <a:ext cx="960840" cy="78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08C3CB72-8B31-4E31-86F7-CB4636D1A85A}"/>
                  </a:ext>
                </a:extLst>
              </p14:cNvPr>
              <p14:cNvContentPartPr/>
              <p14:nvPr/>
            </p14:nvContentPartPr>
            <p14:xfrm>
              <a:off x="1951582" y="4544633"/>
              <a:ext cx="861120" cy="6739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08C3CB72-8B31-4E31-86F7-CB4636D1A85A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937182" y="4530233"/>
                <a:ext cx="889200" cy="70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449E3660-B059-404B-A6DF-8C868BC9CB84}"/>
                  </a:ext>
                </a:extLst>
              </p14:cNvPr>
              <p14:cNvContentPartPr/>
              <p14:nvPr/>
            </p14:nvContentPartPr>
            <p14:xfrm>
              <a:off x="3229222" y="4606913"/>
              <a:ext cx="473040" cy="3427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449E3660-B059-404B-A6DF-8C868BC9CB8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214822" y="4592513"/>
                <a:ext cx="50112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6892EAF3-441A-4EE7-AC7A-CFDB57CE6C48}"/>
                  </a:ext>
                </a:extLst>
              </p14:cNvPr>
              <p14:cNvContentPartPr/>
              <p14:nvPr/>
            </p14:nvContentPartPr>
            <p14:xfrm>
              <a:off x="4164862" y="4477673"/>
              <a:ext cx="1060920" cy="4680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6892EAF3-441A-4EE7-AC7A-CFDB57CE6C4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150462" y="4463273"/>
                <a:ext cx="108900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86561574-CA6E-4F9A-927B-3194E26ACDEE}"/>
                  </a:ext>
                </a:extLst>
              </p14:cNvPr>
              <p14:cNvContentPartPr/>
              <p14:nvPr/>
            </p14:nvContentPartPr>
            <p14:xfrm>
              <a:off x="5577142" y="4348433"/>
              <a:ext cx="773280" cy="6310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86561574-CA6E-4F9A-927B-3194E26ACDEE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562742" y="4334033"/>
                <a:ext cx="801360" cy="65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3810F08C-6D98-4BB1-B690-C0FAC8F3ACEE}"/>
                  </a:ext>
                </a:extLst>
              </p14:cNvPr>
              <p14:cNvContentPartPr/>
              <p14:nvPr/>
            </p14:nvContentPartPr>
            <p14:xfrm>
              <a:off x="1010542" y="5461193"/>
              <a:ext cx="570240" cy="6076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3810F08C-6D98-4BB1-B690-C0FAC8F3ACEE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96142" y="5446793"/>
                <a:ext cx="5983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374E6EA5-3A77-4D7C-8FF7-4DB52EF33D4A}"/>
                  </a:ext>
                </a:extLst>
              </p14:cNvPr>
              <p14:cNvContentPartPr/>
              <p14:nvPr/>
            </p14:nvContentPartPr>
            <p14:xfrm>
              <a:off x="3354502" y="5489993"/>
              <a:ext cx="305640" cy="4413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374E6EA5-3A77-4D7C-8FF7-4DB52EF33D4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340102" y="5475593"/>
                <a:ext cx="33372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E8CBF04C-18D0-4EC4-898A-60F7E8516D44}"/>
                  </a:ext>
                </a:extLst>
              </p14:cNvPr>
              <p14:cNvContentPartPr/>
              <p14:nvPr/>
            </p14:nvContentPartPr>
            <p14:xfrm>
              <a:off x="3909982" y="5414393"/>
              <a:ext cx="542160" cy="6282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E8CBF04C-18D0-4EC4-898A-60F7E8516D44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895582" y="5399993"/>
                <a:ext cx="570240" cy="6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0B2EB388-4B72-48DB-B650-A1B8B7C7E6D1}"/>
                  </a:ext>
                </a:extLst>
              </p14:cNvPr>
              <p14:cNvContentPartPr/>
              <p14:nvPr/>
            </p14:nvContentPartPr>
            <p14:xfrm>
              <a:off x="1889302" y="5467313"/>
              <a:ext cx="1203840" cy="5216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0B2EB388-4B72-48DB-B650-A1B8B7C7E6D1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874902" y="5452913"/>
                <a:ext cx="123192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60F0BAE6-7108-47BC-A6BF-EEED1521A6CD}"/>
                  </a:ext>
                </a:extLst>
              </p14:cNvPr>
              <p14:cNvContentPartPr/>
              <p14:nvPr/>
            </p14:nvContentPartPr>
            <p14:xfrm>
              <a:off x="5613502" y="5429153"/>
              <a:ext cx="154080" cy="2602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60F0BAE6-7108-47BC-A6BF-EEED1521A6C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599102" y="5414753"/>
                <a:ext cx="18216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3571521E-976F-4FD2-AAEA-3C447441F08E}"/>
                  </a:ext>
                </a:extLst>
              </p14:cNvPr>
              <p14:cNvContentPartPr/>
              <p14:nvPr/>
            </p14:nvContentPartPr>
            <p14:xfrm>
              <a:off x="5630062" y="5839913"/>
              <a:ext cx="360" cy="3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3571521E-976F-4FD2-AAEA-3C447441F0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5662" y="58255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B5234C30-5859-4C01-99A4-A3F0D89B156A}"/>
                  </a:ext>
                </a:extLst>
              </p14:cNvPr>
              <p14:cNvContentPartPr/>
              <p14:nvPr/>
            </p14:nvContentPartPr>
            <p14:xfrm>
              <a:off x="4959382" y="5686193"/>
              <a:ext cx="222120" cy="1774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B5234C30-5859-4C01-99A4-A3F0D89B156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944982" y="5671793"/>
                <a:ext cx="25020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45ECD300-3588-4DFF-9A3D-92F1BCAEA8F0}"/>
                  </a:ext>
                </a:extLst>
              </p14:cNvPr>
              <p14:cNvContentPartPr/>
              <p14:nvPr/>
            </p14:nvContentPartPr>
            <p14:xfrm>
              <a:off x="1551982" y="6245993"/>
              <a:ext cx="100440" cy="43992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45ECD300-3588-4DFF-9A3D-92F1BCAEA8F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537582" y="6231593"/>
                <a:ext cx="12852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0055DE17-E56F-4FE3-84F7-EFF58CCC3DD9}"/>
                  </a:ext>
                </a:extLst>
              </p14:cNvPr>
              <p14:cNvContentPartPr/>
              <p14:nvPr/>
            </p14:nvContentPartPr>
            <p14:xfrm>
              <a:off x="1932142" y="6318353"/>
              <a:ext cx="240120" cy="2138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0055DE17-E56F-4FE3-84F7-EFF58CCC3DD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917742" y="6303953"/>
                <a:ext cx="26820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0E744EC6-6781-45E7-A6DC-56FE97C334DE}"/>
                  </a:ext>
                </a:extLst>
              </p14:cNvPr>
              <p14:cNvContentPartPr/>
              <p14:nvPr/>
            </p14:nvContentPartPr>
            <p14:xfrm>
              <a:off x="1019542" y="6251393"/>
              <a:ext cx="187560" cy="3848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0E744EC6-6781-45E7-A6DC-56FE97C334D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05142" y="6236993"/>
                <a:ext cx="21564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7B228855-A152-4B7A-969B-699429DE3A2D}"/>
                  </a:ext>
                </a:extLst>
              </p14:cNvPr>
              <p14:cNvContentPartPr/>
              <p14:nvPr/>
            </p14:nvContentPartPr>
            <p14:xfrm>
              <a:off x="5383462" y="6164633"/>
              <a:ext cx="128520" cy="3564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7B228855-A152-4B7A-969B-699429DE3A2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369062" y="6150233"/>
                <a:ext cx="15660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F7A7F859-8FDC-4605-BF1A-182F5FE51BD2}"/>
                  </a:ext>
                </a:extLst>
              </p14:cNvPr>
              <p14:cNvContentPartPr/>
              <p14:nvPr/>
            </p14:nvContentPartPr>
            <p14:xfrm>
              <a:off x="4835542" y="6352193"/>
              <a:ext cx="199440" cy="1404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F7A7F859-8FDC-4605-BF1A-182F5FE51BD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821142" y="6337793"/>
                <a:ext cx="22752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4F692176-1694-4393-B9A1-9B4ADB25D077}"/>
                  </a:ext>
                </a:extLst>
              </p14:cNvPr>
              <p14:cNvContentPartPr/>
              <p14:nvPr/>
            </p14:nvContentPartPr>
            <p14:xfrm>
              <a:off x="3873982" y="6221873"/>
              <a:ext cx="433080" cy="44208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4F692176-1694-4393-B9A1-9B4ADB25D07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859582" y="6207473"/>
                <a:ext cx="46116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5578FF2E-E1C5-484F-9C26-4CB7E6F063EE}"/>
                  </a:ext>
                </a:extLst>
              </p14:cNvPr>
              <p14:cNvContentPartPr/>
              <p14:nvPr/>
            </p14:nvContentPartPr>
            <p14:xfrm>
              <a:off x="3412102" y="6260753"/>
              <a:ext cx="208440" cy="4161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5578FF2E-E1C5-484F-9C26-4CB7E6F063E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397702" y="6246353"/>
                <a:ext cx="23652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A8100362-624B-4C04-8299-57BCA8599179}"/>
                  </a:ext>
                </a:extLst>
              </p14:cNvPr>
              <p14:cNvContentPartPr/>
              <p14:nvPr/>
            </p14:nvContentPartPr>
            <p14:xfrm>
              <a:off x="2464222" y="6248153"/>
              <a:ext cx="707400" cy="32184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A8100362-624B-4C04-8299-57BCA859917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449822" y="6233753"/>
                <a:ext cx="73548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472D2F21-1D03-400D-9886-DF6E3522781E}"/>
                  </a:ext>
                </a:extLst>
              </p14:cNvPr>
              <p14:cNvContentPartPr/>
              <p14:nvPr/>
            </p14:nvContentPartPr>
            <p14:xfrm>
              <a:off x="6703582" y="5507633"/>
              <a:ext cx="684360" cy="4363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472D2F21-1D03-400D-9886-DF6E3522781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689182" y="5493233"/>
                <a:ext cx="71244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06078DB3-3A1D-4A9B-9DC1-6F0ECF640932}"/>
                  </a:ext>
                </a:extLst>
              </p14:cNvPr>
              <p14:cNvContentPartPr/>
              <p14:nvPr/>
            </p14:nvContentPartPr>
            <p14:xfrm>
              <a:off x="8479822" y="5408633"/>
              <a:ext cx="452880" cy="38772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06078DB3-3A1D-4A9B-9DC1-6F0ECF64093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465422" y="5394233"/>
                <a:ext cx="48096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95253359-5097-4727-A128-C7F7487F803B}"/>
                  </a:ext>
                </a:extLst>
              </p14:cNvPr>
              <p14:cNvContentPartPr/>
              <p14:nvPr/>
            </p14:nvContentPartPr>
            <p14:xfrm>
              <a:off x="7647142" y="5398913"/>
              <a:ext cx="542160" cy="4374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95253359-5097-4727-A128-C7F7487F803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632742" y="5384513"/>
                <a:ext cx="570240" cy="46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8627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AB02003-0624-418D-9067-33A75A1AB579}"/>
                  </a:ext>
                </a:extLst>
              </p14:cNvPr>
              <p14:cNvContentPartPr/>
              <p14:nvPr/>
            </p14:nvContentPartPr>
            <p14:xfrm>
              <a:off x="3742413" y="285833"/>
              <a:ext cx="709920" cy="538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AB02003-0624-418D-9067-33A75A1AB5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28013" y="271433"/>
                <a:ext cx="738000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103BBB9-403F-464C-B15A-F1BA83A177C6}"/>
                  </a:ext>
                </a:extLst>
              </p14:cNvPr>
              <p14:cNvContentPartPr/>
              <p14:nvPr/>
            </p14:nvContentPartPr>
            <p14:xfrm>
              <a:off x="639213" y="405713"/>
              <a:ext cx="2554920" cy="15048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103BBB9-403F-464C-B15A-F1BA83A177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813" y="391313"/>
                <a:ext cx="2583000" cy="153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DFE056D-8288-4C4F-87E0-90F21F92ED23}"/>
                  </a:ext>
                </a:extLst>
              </p14:cNvPr>
              <p14:cNvContentPartPr/>
              <p14:nvPr/>
            </p14:nvContentPartPr>
            <p14:xfrm>
              <a:off x="3618933" y="1267553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DFE056D-8288-4C4F-87E0-90F21F92ED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604533" y="12531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18486C8-6513-438A-9E6B-EA9053E60B41}"/>
                  </a:ext>
                </a:extLst>
              </p14:cNvPr>
              <p14:cNvContentPartPr/>
              <p14:nvPr/>
            </p14:nvContentPartPr>
            <p14:xfrm>
              <a:off x="4048053" y="1165313"/>
              <a:ext cx="443160" cy="3938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18486C8-6513-438A-9E6B-EA9053E60B4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33653" y="1150913"/>
                <a:ext cx="47124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023F580-5E0C-4B08-952D-849B454019E2}"/>
                  </a:ext>
                </a:extLst>
              </p14:cNvPr>
              <p14:cNvContentPartPr/>
              <p14:nvPr/>
            </p14:nvContentPartPr>
            <p14:xfrm>
              <a:off x="3100173" y="1404713"/>
              <a:ext cx="540360" cy="5104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023F580-5E0C-4B08-952D-849B454019E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85773" y="1390313"/>
                <a:ext cx="568440" cy="53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265182C-90ED-4564-810F-05B701E69E30}"/>
                  </a:ext>
                </a:extLst>
              </p14:cNvPr>
              <p14:cNvContentPartPr/>
              <p14:nvPr/>
            </p14:nvContentPartPr>
            <p14:xfrm>
              <a:off x="4214013" y="320393"/>
              <a:ext cx="4689000" cy="30571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265182C-90ED-4564-810F-05B701E69E3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99613" y="305993"/>
                <a:ext cx="4717080" cy="30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8CD43A8-3525-4563-ABA8-50028C4AE677}"/>
                  </a:ext>
                </a:extLst>
              </p14:cNvPr>
              <p14:cNvContentPartPr/>
              <p14:nvPr/>
            </p14:nvContentPartPr>
            <p14:xfrm>
              <a:off x="551373" y="3940193"/>
              <a:ext cx="438480" cy="1634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8CD43A8-3525-4563-ABA8-50028C4AE67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6973" y="3925793"/>
                <a:ext cx="46656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EC54F00-51FA-4A81-9E48-98A2568F7E32}"/>
                  </a:ext>
                </a:extLst>
              </p14:cNvPr>
              <p14:cNvContentPartPr/>
              <p14:nvPr/>
            </p14:nvContentPartPr>
            <p14:xfrm>
              <a:off x="3200613" y="3740753"/>
              <a:ext cx="623520" cy="4039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EC54F00-51FA-4A81-9E48-98A2568F7E3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86213" y="3726353"/>
                <a:ext cx="65160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228BA791-9140-462D-A4BE-39EAF8E43842}"/>
                  </a:ext>
                </a:extLst>
              </p14:cNvPr>
              <p14:cNvContentPartPr/>
              <p14:nvPr/>
            </p14:nvContentPartPr>
            <p14:xfrm>
              <a:off x="2370453" y="3784673"/>
              <a:ext cx="513360" cy="3654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228BA791-9140-462D-A4BE-39EAF8E4384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56053" y="3770273"/>
                <a:ext cx="54144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5B5CF209-3447-4D4C-A3E4-7DE272759B65}"/>
                  </a:ext>
                </a:extLst>
              </p14:cNvPr>
              <p14:cNvContentPartPr/>
              <p14:nvPr/>
            </p14:nvContentPartPr>
            <p14:xfrm>
              <a:off x="1274613" y="3802673"/>
              <a:ext cx="779400" cy="3535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5B5CF209-3447-4D4C-A3E4-7DE272759B6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60213" y="3788273"/>
                <a:ext cx="80748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FD34134-B5C2-4413-9555-D2B951246BC0}"/>
                  </a:ext>
                </a:extLst>
              </p14:cNvPr>
              <p14:cNvContentPartPr/>
              <p14:nvPr/>
            </p14:nvContentPartPr>
            <p14:xfrm>
              <a:off x="5818893" y="3688913"/>
              <a:ext cx="817920" cy="4770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FD34134-B5C2-4413-9555-D2B951246BC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04493" y="3674513"/>
                <a:ext cx="84600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D78D69C-94D0-4D48-B084-1CD3C177E20D}"/>
                  </a:ext>
                </a:extLst>
              </p14:cNvPr>
              <p14:cNvContentPartPr/>
              <p14:nvPr/>
            </p14:nvContentPartPr>
            <p14:xfrm>
              <a:off x="4262253" y="3777833"/>
              <a:ext cx="933840" cy="3650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D78D69C-94D0-4D48-B084-1CD3C177E20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47853" y="3763433"/>
                <a:ext cx="96192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6E0FED77-4EB3-4DCA-9240-AA4F58285C61}"/>
                  </a:ext>
                </a:extLst>
              </p14:cNvPr>
              <p14:cNvContentPartPr/>
              <p14:nvPr/>
            </p14:nvContentPartPr>
            <p14:xfrm>
              <a:off x="7103733" y="3649673"/>
              <a:ext cx="856440" cy="4478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6E0FED77-4EB3-4DCA-9240-AA4F58285C6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89333" y="3635273"/>
                <a:ext cx="88452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91C229BB-6AC9-4AE0-84B4-ED324F393BBB}"/>
                  </a:ext>
                </a:extLst>
              </p14:cNvPr>
              <p14:cNvContentPartPr/>
              <p14:nvPr/>
            </p14:nvContentPartPr>
            <p14:xfrm>
              <a:off x="7873413" y="4448153"/>
              <a:ext cx="129960" cy="383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91C229BB-6AC9-4AE0-84B4-ED324F393BB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859013" y="4433753"/>
                <a:ext cx="15804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9B376F36-BAEF-4A95-85F1-B8AEB97AEB07}"/>
                  </a:ext>
                </a:extLst>
              </p14:cNvPr>
              <p14:cNvContentPartPr/>
              <p14:nvPr/>
            </p14:nvContentPartPr>
            <p14:xfrm>
              <a:off x="6570213" y="4503953"/>
              <a:ext cx="731520" cy="3967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9B376F36-BAEF-4A95-85F1-B8AEB97AEB0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55813" y="4489553"/>
                <a:ext cx="75960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B7E39C4A-1F00-4E6F-9A3F-834453B1CFF4}"/>
                  </a:ext>
                </a:extLst>
              </p14:cNvPr>
              <p14:cNvContentPartPr/>
              <p14:nvPr/>
            </p14:nvContentPartPr>
            <p14:xfrm>
              <a:off x="816333" y="4481993"/>
              <a:ext cx="5319000" cy="141192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B7E39C4A-1F00-4E6F-9A3F-834453B1CFF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01933" y="4467593"/>
                <a:ext cx="5347080" cy="144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2644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E76F420-7172-4585-9582-A8FBCBA129AE}"/>
                  </a:ext>
                </a:extLst>
              </p14:cNvPr>
              <p14:cNvContentPartPr/>
              <p14:nvPr/>
            </p14:nvContentPartPr>
            <p14:xfrm>
              <a:off x="756213" y="275753"/>
              <a:ext cx="4779360" cy="821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E76F420-7172-4585-9582-A8FBCBA129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1813" y="261353"/>
                <a:ext cx="4807440" cy="84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F2DD6A9-911B-4438-9C5D-4C9B3AD11879}"/>
                  </a:ext>
                </a:extLst>
              </p14:cNvPr>
              <p14:cNvContentPartPr/>
              <p14:nvPr/>
            </p14:nvContentPartPr>
            <p14:xfrm>
              <a:off x="601413" y="1580753"/>
              <a:ext cx="810000" cy="4917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F2DD6A9-911B-4438-9C5D-4C9B3AD118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013" y="1566353"/>
                <a:ext cx="83808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CDEF859-3AB0-4FC2-BCD0-57CB2D3ADEB1}"/>
                  </a:ext>
                </a:extLst>
              </p14:cNvPr>
              <p14:cNvContentPartPr/>
              <p14:nvPr/>
            </p14:nvContentPartPr>
            <p14:xfrm>
              <a:off x="2234733" y="1531793"/>
              <a:ext cx="317880" cy="4730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CDEF859-3AB0-4FC2-BCD0-57CB2D3ADE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20333" y="1517393"/>
                <a:ext cx="34596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A186188-8F62-4445-B855-C5A5275DCCB9}"/>
                  </a:ext>
                </a:extLst>
              </p14:cNvPr>
              <p14:cNvContentPartPr/>
              <p14:nvPr/>
            </p14:nvContentPartPr>
            <p14:xfrm>
              <a:off x="2891733" y="1734473"/>
              <a:ext cx="648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A186188-8F62-4445-B855-C5A5275DCCB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77333" y="1720073"/>
                <a:ext cx="345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F3597C1-BEF0-4511-B0A5-A368E8642679}"/>
                  </a:ext>
                </a:extLst>
              </p14:cNvPr>
              <p14:cNvContentPartPr/>
              <p14:nvPr/>
            </p14:nvContentPartPr>
            <p14:xfrm>
              <a:off x="2904693" y="1908713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F3597C1-BEF0-4511-B0A5-A368E864267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90293" y="18943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69B5460-8BC4-4C53-AE52-D47959D1FD20}"/>
                  </a:ext>
                </a:extLst>
              </p14:cNvPr>
              <p14:cNvContentPartPr/>
              <p14:nvPr/>
            </p14:nvContentPartPr>
            <p14:xfrm>
              <a:off x="4317693" y="1614593"/>
              <a:ext cx="708840" cy="2350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69B5460-8BC4-4C53-AE52-D47959D1FD2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03293" y="1600193"/>
                <a:ext cx="73692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B1F0B2A-0CC6-4D07-B7A8-C19DA2AADE09}"/>
                  </a:ext>
                </a:extLst>
              </p14:cNvPr>
              <p14:cNvContentPartPr/>
              <p14:nvPr/>
            </p14:nvContentPartPr>
            <p14:xfrm>
              <a:off x="3434253" y="1455833"/>
              <a:ext cx="491040" cy="5148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B1F0B2A-0CC6-4D07-B7A8-C19DA2AADE0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19853" y="1441433"/>
                <a:ext cx="51912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AD334D0-9694-45FD-9D09-BFBA291BE113}"/>
                  </a:ext>
                </a:extLst>
              </p14:cNvPr>
              <p14:cNvContentPartPr/>
              <p14:nvPr/>
            </p14:nvContentPartPr>
            <p14:xfrm>
              <a:off x="5420013" y="1428473"/>
              <a:ext cx="1589040" cy="5792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AD334D0-9694-45FD-9D09-BFBA291BE11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05613" y="1414073"/>
                <a:ext cx="1617120" cy="60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F1240339-5E73-420C-9774-7E628BEB6B61}"/>
                  </a:ext>
                </a:extLst>
              </p14:cNvPr>
              <p14:cNvContentPartPr/>
              <p14:nvPr/>
            </p14:nvContentPartPr>
            <p14:xfrm>
              <a:off x="3400773" y="2505953"/>
              <a:ext cx="377640" cy="229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F1240339-5E73-420C-9774-7E628BEB6B6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86373" y="2491553"/>
                <a:ext cx="4057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AA7D139-98C0-4BAE-84A5-96D8B835C376}"/>
                  </a:ext>
                </a:extLst>
              </p14:cNvPr>
              <p14:cNvContentPartPr/>
              <p14:nvPr/>
            </p14:nvContentPartPr>
            <p14:xfrm>
              <a:off x="4375653" y="2517473"/>
              <a:ext cx="703800" cy="2779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AA7D139-98C0-4BAE-84A5-96D8B835C37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61253" y="2503073"/>
                <a:ext cx="73188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6054A7C-2648-4071-B050-EE199AD2EC3E}"/>
                  </a:ext>
                </a:extLst>
              </p14:cNvPr>
              <p14:cNvContentPartPr/>
              <p14:nvPr/>
            </p14:nvContentPartPr>
            <p14:xfrm>
              <a:off x="5532693" y="2153153"/>
              <a:ext cx="2095200" cy="6696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6054A7C-2648-4071-B050-EE199AD2EC3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18293" y="2138753"/>
                <a:ext cx="2123280" cy="69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A39FCE9C-C7A8-4402-BD5F-0865E0ABB6F4}"/>
                  </a:ext>
                </a:extLst>
              </p14:cNvPr>
              <p14:cNvContentPartPr/>
              <p14:nvPr/>
            </p14:nvContentPartPr>
            <p14:xfrm>
              <a:off x="7661373" y="2195273"/>
              <a:ext cx="1190880" cy="6274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A39FCE9C-C7A8-4402-BD5F-0865E0ABB6F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646973" y="2180873"/>
                <a:ext cx="1218960" cy="65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4630AB3F-ADEC-40E0-B5BE-7A8A26BB4725}"/>
                  </a:ext>
                </a:extLst>
              </p14:cNvPr>
              <p14:cNvContentPartPr/>
              <p14:nvPr/>
            </p14:nvContentPartPr>
            <p14:xfrm>
              <a:off x="620133" y="3313073"/>
              <a:ext cx="1153440" cy="507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4630AB3F-ADEC-40E0-B5BE-7A8A26BB472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5733" y="3298673"/>
                <a:ext cx="1181520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4E690EB-C29E-43A2-9146-BB1D1B894F0B}"/>
                  </a:ext>
                </a:extLst>
              </p14:cNvPr>
              <p14:cNvContentPartPr/>
              <p14:nvPr/>
            </p14:nvContentPartPr>
            <p14:xfrm>
              <a:off x="2319693" y="3267713"/>
              <a:ext cx="3090240" cy="5511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4E690EB-C29E-43A2-9146-BB1D1B894F0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305293" y="3253313"/>
                <a:ext cx="3118320" cy="5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A9620D16-DDB6-40E0-ACC3-F5A95082FFF3}"/>
                  </a:ext>
                </a:extLst>
              </p14:cNvPr>
              <p14:cNvContentPartPr/>
              <p14:nvPr/>
            </p14:nvContentPartPr>
            <p14:xfrm>
              <a:off x="5767413" y="3210473"/>
              <a:ext cx="3327480" cy="5400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A9620D16-DDB6-40E0-ACC3-F5A95082FFF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53013" y="3196073"/>
                <a:ext cx="335556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A838E6AC-17EE-4EB9-9CAB-DD078BBCEC85}"/>
                  </a:ext>
                </a:extLst>
              </p14:cNvPr>
              <p14:cNvContentPartPr/>
              <p14:nvPr/>
            </p14:nvContentPartPr>
            <p14:xfrm>
              <a:off x="392253" y="4748393"/>
              <a:ext cx="2411280" cy="8211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A838E6AC-17EE-4EB9-9CAB-DD078BBCEC8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7853" y="4733993"/>
                <a:ext cx="2439360" cy="84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B2B84725-45E5-4AC4-BA89-ACF3C7D2B725}"/>
                  </a:ext>
                </a:extLst>
              </p14:cNvPr>
              <p14:cNvContentPartPr/>
              <p14:nvPr/>
            </p14:nvContentPartPr>
            <p14:xfrm>
              <a:off x="4164333" y="4341953"/>
              <a:ext cx="240120" cy="1551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B2B84725-45E5-4AC4-BA89-ACF3C7D2B72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149933" y="4327553"/>
                <a:ext cx="26820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EE88E2C2-BB46-4612-8851-941BB059DB01}"/>
                  </a:ext>
                </a:extLst>
              </p14:cNvPr>
              <p14:cNvContentPartPr/>
              <p14:nvPr/>
            </p14:nvContentPartPr>
            <p14:xfrm>
              <a:off x="4805853" y="4057553"/>
              <a:ext cx="919800" cy="5288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EE88E2C2-BB46-4612-8851-941BB059DB0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791453" y="4043153"/>
                <a:ext cx="94788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359A6E6E-F42B-4682-98CF-CA7635817719}"/>
                  </a:ext>
                </a:extLst>
              </p14:cNvPr>
              <p14:cNvContentPartPr/>
              <p14:nvPr/>
            </p14:nvContentPartPr>
            <p14:xfrm>
              <a:off x="3391413" y="4892753"/>
              <a:ext cx="2384640" cy="116244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359A6E6E-F42B-4682-98CF-CA763581771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77013" y="4878353"/>
                <a:ext cx="2412720" cy="11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927AE47B-AB63-4E59-A7B2-2DCF318B458B}"/>
                  </a:ext>
                </a:extLst>
              </p14:cNvPr>
              <p14:cNvContentPartPr/>
              <p14:nvPr/>
            </p14:nvContentPartPr>
            <p14:xfrm>
              <a:off x="6051453" y="5334473"/>
              <a:ext cx="893520" cy="3996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927AE47B-AB63-4E59-A7B2-2DCF318B458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037053" y="5320073"/>
                <a:ext cx="92160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28C70EDB-17E4-4CF9-AE4B-E907765142D9}"/>
                  </a:ext>
                </a:extLst>
              </p14:cNvPr>
              <p14:cNvContentPartPr/>
              <p14:nvPr/>
            </p14:nvContentPartPr>
            <p14:xfrm>
              <a:off x="4435053" y="6041513"/>
              <a:ext cx="1954080" cy="4708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28C70EDB-17E4-4CF9-AE4B-E907765142D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20653" y="6027113"/>
                <a:ext cx="198216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6A6D52FB-017E-47D6-87FF-1FBF1BC8DA2C}"/>
                  </a:ext>
                </a:extLst>
              </p14:cNvPr>
              <p14:cNvContentPartPr/>
              <p14:nvPr/>
            </p14:nvContentPartPr>
            <p14:xfrm>
              <a:off x="2850333" y="6096233"/>
              <a:ext cx="1135440" cy="3520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6A6D52FB-017E-47D6-87FF-1FBF1BC8DA2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835933" y="6081833"/>
                <a:ext cx="116352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64609AC0-3A18-43F4-984A-1C6B7D87497A}"/>
                  </a:ext>
                </a:extLst>
              </p14:cNvPr>
              <p14:cNvContentPartPr/>
              <p14:nvPr/>
            </p14:nvContentPartPr>
            <p14:xfrm>
              <a:off x="6770013" y="5945753"/>
              <a:ext cx="1626480" cy="6102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64609AC0-3A18-43F4-984A-1C6B7D87497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755613" y="5931353"/>
                <a:ext cx="165456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33504CBB-48A3-4FB6-BB6C-86C22984601D}"/>
                  </a:ext>
                </a:extLst>
              </p14:cNvPr>
              <p14:cNvContentPartPr/>
              <p14:nvPr/>
            </p14:nvContentPartPr>
            <p14:xfrm>
              <a:off x="6035973" y="4292273"/>
              <a:ext cx="181800" cy="57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33504CBB-48A3-4FB6-BB6C-86C22984601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021573" y="4277873"/>
                <a:ext cx="2098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76697F4A-29A5-4211-8F43-5CF0C52EB701}"/>
                  </a:ext>
                </a:extLst>
              </p14:cNvPr>
              <p14:cNvContentPartPr/>
              <p14:nvPr/>
            </p14:nvContentPartPr>
            <p14:xfrm>
              <a:off x="6502533" y="4100033"/>
              <a:ext cx="826920" cy="46512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76697F4A-29A5-4211-8F43-5CF0C52EB70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488133" y="4085633"/>
                <a:ext cx="855000" cy="49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9424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E330647-411D-441C-A732-755C802A74AD}"/>
                  </a:ext>
                </a:extLst>
              </p14:cNvPr>
              <p14:cNvContentPartPr/>
              <p14:nvPr/>
            </p14:nvContentPartPr>
            <p14:xfrm>
              <a:off x="645333" y="1024913"/>
              <a:ext cx="550080" cy="44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E330647-411D-441C-A732-755C802A74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933" y="1010513"/>
                <a:ext cx="57816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64FDB73-A6BD-40F2-83B0-A5F437553B8A}"/>
                  </a:ext>
                </a:extLst>
              </p14:cNvPr>
              <p14:cNvContentPartPr/>
              <p14:nvPr/>
            </p14:nvContentPartPr>
            <p14:xfrm>
              <a:off x="1613013" y="71459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64FDB73-A6BD-40F2-83B0-A5F437553B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8613" y="7001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FEFA4EB-1933-4A98-874C-AD1C3EC757E9}"/>
                  </a:ext>
                </a:extLst>
              </p14:cNvPr>
              <p14:cNvContentPartPr/>
              <p14:nvPr/>
            </p14:nvContentPartPr>
            <p14:xfrm>
              <a:off x="1656573" y="911513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FEFA4EB-1933-4A98-874C-AD1C3EC757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2173" y="8971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235F8C0-B948-4B9D-8A7A-A0B05F296E23}"/>
                  </a:ext>
                </a:extLst>
              </p14:cNvPr>
              <p14:cNvContentPartPr/>
              <p14:nvPr/>
            </p14:nvContentPartPr>
            <p14:xfrm>
              <a:off x="562533" y="474473"/>
              <a:ext cx="716040" cy="414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235F8C0-B948-4B9D-8A7A-A0B05F296E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8133" y="460073"/>
                <a:ext cx="74412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799F983-2BA0-4C0A-8DC5-DDDA2BA3111E}"/>
                  </a:ext>
                </a:extLst>
              </p14:cNvPr>
              <p14:cNvContentPartPr/>
              <p14:nvPr/>
            </p14:nvContentPartPr>
            <p14:xfrm>
              <a:off x="2162373" y="538193"/>
              <a:ext cx="728640" cy="404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799F983-2BA0-4C0A-8DC5-DDDA2BA3111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47973" y="523793"/>
                <a:ext cx="75672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3E28E8F-8FF8-45B2-9D31-9AD94D555E44}"/>
                  </a:ext>
                </a:extLst>
              </p14:cNvPr>
              <p14:cNvContentPartPr/>
              <p14:nvPr/>
            </p14:nvContentPartPr>
            <p14:xfrm>
              <a:off x="3192693" y="514793"/>
              <a:ext cx="1423800" cy="4572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3E28E8F-8FF8-45B2-9D31-9AD94D555E4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78293" y="500393"/>
                <a:ext cx="145188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48F6495-D57D-42DB-A3A8-39908107A87D}"/>
                  </a:ext>
                </a:extLst>
              </p14:cNvPr>
              <p14:cNvContentPartPr/>
              <p14:nvPr/>
            </p14:nvContentPartPr>
            <p14:xfrm>
              <a:off x="5125173" y="434153"/>
              <a:ext cx="1627920" cy="810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48F6495-D57D-42DB-A3A8-39908107A87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10773" y="419753"/>
                <a:ext cx="1656000" cy="83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0962BF6-1E9A-4D31-A73F-B4732BD949AB}"/>
                  </a:ext>
                </a:extLst>
              </p14:cNvPr>
              <p14:cNvContentPartPr/>
              <p14:nvPr/>
            </p14:nvContentPartPr>
            <p14:xfrm>
              <a:off x="1560813" y="1381313"/>
              <a:ext cx="145440" cy="4222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0962BF6-1E9A-4D31-A73F-B4732BD949A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46413" y="1366913"/>
                <a:ext cx="17352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265F96F-9E6C-44D4-B2D0-3A48ED88CFD2}"/>
                  </a:ext>
                </a:extLst>
              </p14:cNvPr>
              <p14:cNvContentPartPr/>
              <p14:nvPr/>
            </p14:nvContentPartPr>
            <p14:xfrm>
              <a:off x="3875973" y="157679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265F96F-9E6C-44D4-B2D0-3A48ED88CFD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61573" y="15623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2D29A3A-2BC7-4AEC-9ECF-DB3AA71CFF10}"/>
                  </a:ext>
                </a:extLst>
              </p14:cNvPr>
              <p14:cNvContentPartPr/>
              <p14:nvPr/>
            </p14:nvContentPartPr>
            <p14:xfrm>
              <a:off x="3898293" y="1792073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2D29A3A-2BC7-4AEC-9ECF-DB3AA71CFF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83893" y="17776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A1CF44A-DBFF-40CE-8346-17A12B3F95E5}"/>
                  </a:ext>
                </a:extLst>
              </p14:cNvPr>
              <p14:cNvContentPartPr/>
              <p14:nvPr/>
            </p14:nvContentPartPr>
            <p14:xfrm>
              <a:off x="3338493" y="1509113"/>
              <a:ext cx="267480" cy="5857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A1CF44A-DBFF-40CE-8346-17A12B3F95E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324093" y="1494713"/>
                <a:ext cx="295560" cy="61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0E26458-AF31-461C-8F29-E5C40DAACE1E}"/>
                  </a:ext>
                </a:extLst>
              </p14:cNvPr>
              <p14:cNvContentPartPr/>
              <p14:nvPr/>
            </p14:nvContentPartPr>
            <p14:xfrm>
              <a:off x="1989213" y="1424153"/>
              <a:ext cx="853920" cy="4212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0E26458-AF31-461C-8F29-E5C40DAACE1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974813" y="1409753"/>
                <a:ext cx="88200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9D0FDE5-A2DC-487D-A0CF-498CE91C567F}"/>
                  </a:ext>
                </a:extLst>
              </p14:cNvPr>
              <p14:cNvContentPartPr/>
              <p14:nvPr/>
            </p14:nvContentPartPr>
            <p14:xfrm>
              <a:off x="5441253" y="1504433"/>
              <a:ext cx="490320" cy="2001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9D0FDE5-A2DC-487D-A0CF-498CE91C567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426853" y="1490033"/>
                <a:ext cx="51840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E1C5D40-96DF-443D-8771-ED115E693863}"/>
                  </a:ext>
                </a:extLst>
              </p14:cNvPr>
              <p14:cNvContentPartPr/>
              <p14:nvPr/>
            </p14:nvContentPartPr>
            <p14:xfrm>
              <a:off x="4550973" y="1415513"/>
              <a:ext cx="467280" cy="3855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E1C5D40-96DF-443D-8771-ED115E69386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536573" y="1401113"/>
                <a:ext cx="49536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785EAD2-EA83-4511-A32E-8B59D2CBFAF8}"/>
                  </a:ext>
                </a:extLst>
              </p14:cNvPr>
              <p14:cNvContentPartPr/>
              <p14:nvPr/>
            </p14:nvContentPartPr>
            <p14:xfrm>
              <a:off x="6425133" y="1385273"/>
              <a:ext cx="1013040" cy="7509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785EAD2-EA83-4511-A32E-8B59D2CBFAF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410733" y="1370873"/>
                <a:ext cx="1041120" cy="77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79C5D6D-6D45-4C94-999F-E54D3BA98BDB}"/>
                  </a:ext>
                </a:extLst>
              </p14:cNvPr>
              <p14:cNvContentPartPr/>
              <p14:nvPr/>
            </p14:nvContentPartPr>
            <p14:xfrm>
              <a:off x="4550973" y="2544473"/>
              <a:ext cx="430560" cy="2289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79C5D6D-6D45-4C94-999F-E54D3BA98BD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36573" y="2530073"/>
                <a:ext cx="4586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606D9C2-4653-4DEF-8919-9AB0C98435DA}"/>
                  </a:ext>
                </a:extLst>
              </p14:cNvPr>
              <p14:cNvContentPartPr/>
              <p14:nvPr/>
            </p14:nvContentPartPr>
            <p14:xfrm>
              <a:off x="5319933" y="2533313"/>
              <a:ext cx="691920" cy="2509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606D9C2-4653-4DEF-8919-9AB0C98435D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305533" y="2518913"/>
                <a:ext cx="72000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83F8946-B0BA-4823-ABCA-83C3BB9273C6}"/>
                  </a:ext>
                </a:extLst>
              </p14:cNvPr>
              <p14:cNvContentPartPr/>
              <p14:nvPr/>
            </p14:nvContentPartPr>
            <p14:xfrm>
              <a:off x="6425133" y="2419913"/>
              <a:ext cx="810000" cy="5634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83F8946-B0BA-4823-ABCA-83C3BB9273C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410733" y="2405513"/>
                <a:ext cx="83808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5812F4DD-9FC3-4C3D-A463-50961F2173A7}"/>
                  </a:ext>
                </a:extLst>
              </p14:cNvPr>
              <p14:cNvContentPartPr/>
              <p14:nvPr/>
            </p14:nvContentPartPr>
            <p14:xfrm>
              <a:off x="603573" y="3314513"/>
              <a:ext cx="731520" cy="5590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5812F4DD-9FC3-4C3D-A463-50961F2173A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89173" y="3300113"/>
                <a:ext cx="75960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FEE0733-CCD3-4929-A68E-F0EDB20D9D9E}"/>
                  </a:ext>
                </a:extLst>
              </p14:cNvPr>
              <p14:cNvContentPartPr/>
              <p14:nvPr/>
            </p14:nvContentPartPr>
            <p14:xfrm>
              <a:off x="2296293" y="3280313"/>
              <a:ext cx="2230560" cy="5824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FEE0733-CCD3-4929-A68E-F0EDB20D9D9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281893" y="3265913"/>
                <a:ext cx="2258640" cy="61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B896C37-96F1-434F-9357-1385AD76AC5A}"/>
                  </a:ext>
                </a:extLst>
              </p14:cNvPr>
              <p14:cNvContentPartPr/>
              <p14:nvPr/>
            </p14:nvContentPartPr>
            <p14:xfrm>
              <a:off x="5535213" y="3079793"/>
              <a:ext cx="2665080" cy="11016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B896C37-96F1-434F-9357-1385AD76AC5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520813" y="3065393"/>
                <a:ext cx="2693160" cy="11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E421205-EF54-4242-B2D0-3A3033B64693}"/>
                  </a:ext>
                </a:extLst>
              </p14:cNvPr>
              <p14:cNvContentPartPr/>
              <p14:nvPr/>
            </p14:nvContentPartPr>
            <p14:xfrm>
              <a:off x="4842573" y="3287513"/>
              <a:ext cx="417960" cy="6127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E421205-EF54-4242-B2D0-3A3033B6469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828173" y="3273113"/>
                <a:ext cx="446040" cy="64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9504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685800" y="609480"/>
            <a:ext cx="777168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imes New Roman"/>
              </a:rPr>
              <a:t>4-2 Probability Distributions and Probability Density Functions</a:t>
            </a:r>
            <a:br/>
            <a:endParaRPr lang="en-GB" sz="3600" b="0" strike="noStrike" spc="-1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609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endParaRPr lang="en-GB" sz="18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endParaRPr lang="en-GB" sz="1800" b="0" strike="noStrike" spc="-1">
              <a:latin typeface="Arial"/>
            </a:endParaRPr>
          </a:p>
        </p:txBody>
      </p:sp>
      <p:sp>
        <p:nvSpPr>
          <p:cNvPr id="89" name="Line 3"/>
          <p:cNvSpPr/>
          <p:nvPr/>
        </p:nvSpPr>
        <p:spPr>
          <a:xfrm>
            <a:off x="761760" y="1447560"/>
            <a:ext cx="609624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4"/>
          <p:cNvSpPr/>
          <p:nvPr/>
        </p:nvSpPr>
        <p:spPr>
          <a:xfrm>
            <a:off x="914400" y="5486400"/>
            <a:ext cx="7490520" cy="82152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400" b="1" strike="noStrike" spc="-1">
                <a:solidFill>
                  <a:srgbClr val="009900"/>
                </a:solidFill>
                <a:latin typeface="Arial"/>
                <a:ea typeface="DejaVu Sans"/>
              </a:rPr>
              <a:t>Figure 4-2</a:t>
            </a: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Probability determined from the area under </a:t>
            </a:r>
            <a:r>
              <a:rPr lang="en-US" sz="2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lang="en-US" sz="2400" b="0" i="1" strike="noStrike" spc="-1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).</a:t>
            </a:r>
            <a:endParaRPr lang="en-GB" sz="2400" b="0" strike="noStrike" spc="-1">
              <a:latin typeface="Arial"/>
            </a:endParaRPr>
          </a:p>
        </p:txBody>
      </p:sp>
      <p:pic>
        <p:nvPicPr>
          <p:cNvPr id="91" name="Picture 8"/>
          <p:cNvPicPr/>
          <p:nvPr/>
        </p:nvPicPr>
        <p:blipFill>
          <a:blip r:embed="rId2"/>
          <a:stretch/>
        </p:blipFill>
        <p:spPr>
          <a:xfrm>
            <a:off x="914400" y="2381756"/>
            <a:ext cx="7695360" cy="2615400"/>
          </a:xfrm>
          <a:prstGeom prst="rect">
            <a:avLst/>
          </a:prstGeom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51B3C7D-615E-4340-A8AB-6F7F8105D90D}"/>
                  </a:ext>
                </a:extLst>
              </p14:cNvPr>
              <p14:cNvContentPartPr/>
              <p14:nvPr/>
            </p14:nvContentPartPr>
            <p14:xfrm>
              <a:off x="1799493" y="4744073"/>
              <a:ext cx="215640" cy="295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51B3C7D-615E-4340-A8AB-6F7F8105D9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85093" y="4729673"/>
                <a:ext cx="24372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790AF1B-DD14-4D0E-A130-ED0C58646C98}"/>
                  </a:ext>
                </a:extLst>
              </p14:cNvPr>
              <p14:cNvContentPartPr/>
              <p14:nvPr/>
            </p14:nvContentPartPr>
            <p14:xfrm>
              <a:off x="6945333" y="4506473"/>
              <a:ext cx="81000" cy="8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790AF1B-DD14-4D0E-A130-ED0C58646C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30933" y="4492073"/>
                <a:ext cx="10908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8EC3FA1-C918-42F3-9028-E47E1CA2F927}"/>
                  </a:ext>
                </a:extLst>
              </p14:cNvPr>
              <p14:cNvContentPartPr/>
              <p14:nvPr/>
            </p14:nvContentPartPr>
            <p14:xfrm>
              <a:off x="6919053" y="4817153"/>
              <a:ext cx="251280" cy="329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8EC3FA1-C918-42F3-9028-E47E1CA2F92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04653" y="4802753"/>
                <a:ext cx="27936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BB5A4D6-7887-461B-82FD-467DFD8C507B}"/>
                  </a:ext>
                </a:extLst>
              </p14:cNvPr>
              <p14:cNvContentPartPr/>
              <p14:nvPr/>
            </p14:nvContentPartPr>
            <p14:xfrm>
              <a:off x="1889133" y="4504313"/>
              <a:ext cx="63720" cy="95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BB5A4D6-7887-461B-82FD-467DFD8C507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74733" y="4489913"/>
                <a:ext cx="918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7A8C973-29ED-4748-98A3-2D0AE6FC47A9}"/>
                  </a:ext>
                </a:extLst>
              </p14:cNvPr>
              <p14:cNvContentPartPr/>
              <p14:nvPr/>
            </p14:nvContentPartPr>
            <p14:xfrm>
              <a:off x="7120653" y="2171873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7A8C973-29ED-4748-98A3-2D0AE6FC47A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06253" y="21574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0B9E13-81E4-43B2-A949-CD41E8E273BC}"/>
                  </a:ext>
                </a:extLst>
              </p14:cNvPr>
              <p14:cNvContentPartPr/>
              <p14:nvPr/>
            </p14:nvContentPartPr>
            <p14:xfrm>
              <a:off x="6592533" y="1712513"/>
              <a:ext cx="770040" cy="310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0B9E13-81E4-43B2-A949-CD41E8E273B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78133" y="1698113"/>
                <a:ext cx="79812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5C98654-2265-4962-BB99-5F4683D0512A}"/>
                  </a:ext>
                </a:extLst>
              </p14:cNvPr>
              <p14:cNvContentPartPr/>
              <p14:nvPr/>
            </p14:nvContentPartPr>
            <p14:xfrm>
              <a:off x="5371773" y="1696673"/>
              <a:ext cx="785880" cy="357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5C98654-2265-4962-BB99-5F4683D0512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357373" y="1682273"/>
                <a:ext cx="8139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81104C0-1B60-44B2-86EC-D087E59A40A2}"/>
                  </a:ext>
                </a:extLst>
              </p14:cNvPr>
              <p14:cNvContentPartPr/>
              <p14:nvPr/>
            </p14:nvContentPartPr>
            <p14:xfrm>
              <a:off x="7991493" y="2141993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81104C0-1B60-44B2-86EC-D087E59A40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77093" y="21275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29099BA-4C8D-4C5F-912D-C311874063BC}"/>
                  </a:ext>
                </a:extLst>
              </p14:cNvPr>
              <p14:cNvContentPartPr/>
              <p14:nvPr/>
            </p14:nvContentPartPr>
            <p14:xfrm>
              <a:off x="7702053" y="1617833"/>
              <a:ext cx="429840" cy="355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29099BA-4C8D-4C5F-912D-C311874063B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87653" y="1603433"/>
                <a:ext cx="45792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093DA54-6F50-42DA-9B81-B901D7E93DC2}"/>
                  </a:ext>
                </a:extLst>
              </p14:cNvPr>
              <p14:cNvContentPartPr/>
              <p14:nvPr/>
            </p14:nvContentPartPr>
            <p14:xfrm>
              <a:off x="5539173" y="2361593"/>
              <a:ext cx="577440" cy="3628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093DA54-6F50-42DA-9B81-B901D7E93DC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24773" y="2347193"/>
                <a:ext cx="60552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6B86AC0-CE83-44CF-8EAF-76D5D9AEB70E}"/>
                  </a:ext>
                </a:extLst>
              </p14:cNvPr>
              <p14:cNvContentPartPr/>
              <p14:nvPr/>
            </p14:nvContentPartPr>
            <p14:xfrm>
              <a:off x="6412533" y="2306513"/>
              <a:ext cx="793440" cy="4255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6B86AC0-CE83-44CF-8EAF-76D5D9AEB70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98133" y="2292113"/>
                <a:ext cx="821520" cy="453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685800" y="609480"/>
            <a:ext cx="777168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imes New Roman"/>
              </a:rPr>
              <a:t>4-2 Probability Distributions and Probability Density Functions</a:t>
            </a:r>
            <a:br/>
            <a:endParaRPr lang="en-GB" sz="3600" b="0" strike="noStrike" spc="-1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609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endParaRPr lang="en-GB" sz="18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endParaRPr lang="en-GB" sz="1800" b="0" strike="noStrike" spc="-1">
              <a:latin typeface="Arial"/>
            </a:endParaRPr>
          </a:p>
        </p:txBody>
      </p:sp>
      <p:sp>
        <p:nvSpPr>
          <p:cNvPr id="94" name="Line 3"/>
          <p:cNvSpPr/>
          <p:nvPr/>
        </p:nvSpPr>
        <p:spPr>
          <a:xfrm>
            <a:off x="761760" y="1447560"/>
            <a:ext cx="609624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4"/>
          <p:cNvSpPr/>
          <p:nvPr/>
        </p:nvSpPr>
        <p:spPr>
          <a:xfrm>
            <a:off x="762120" y="1905120"/>
            <a:ext cx="7490520" cy="5166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Definition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96" name="Picture 8"/>
          <p:cNvPicPr/>
          <p:nvPr/>
        </p:nvPicPr>
        <p:blipFill>
          <a:blip r:embed="rId2"/>
          <a:stretch/>
        </p:blipFill>
        <p:spPr>
          <a:xfrm>
            <a:off x="380880" y="2514600"/>
            <a:ext cx="8533800" cy="3641040"/>
          </a:xfrm>
          <a:prstGeom prst="rect">
            <a:avLst/>
          </a:prstGeom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75B10E7-5014-4E8B-8FAE-EF93F35505A8}"/>
                  </a:ext>
                </a:extLst>
              </p14:cNvPr>
              <p14:cNvContentPartPr/>
              <p14:nvPr/>
            </p14:nvContentPartPr>
            <p14:xfrm>
              <a:off x="3618066" y="3374633"/>
              <a:ext cx="194040" cy="956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75B10E7-5014-4E8B-8FAE-EF93F35505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3666" y="3360233"/>
                <a:ext cx="222120" cy="9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783C2B6-E5A0-42AB-AF61-E23936023B24}"/>
                  </a:ext>
                </a:extLst>
              </p14:cNvPr>
              <p14:cNvContentPartPr/>
              <p14:nvPr/>
            </p14:nvContentPartPr>
            <p14:xfrm>
              <a:off x="4147266" y="3308393"/>
              <a:ext cx="642960" cy="504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783C2B6-E5A0-42AB-AF61-E23936023B2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32866" y="3293993"/>
                <a:ext cx="671040" cy="53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8E36925-91CA-4313-8E74-46DE69BFC37E}"/>
                  </a:ext>
                </a:extLst>
              </p14:cNvPr>
              <p14:cNvContentPartPr/>
              <p14:nvPr/>
            </p14:nvContentPartPr>
            <p14:xfrm>
              <a:off x="8158026" y="3317753"/>
              <a:ext cx="120960" cy="337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8E36925-91CA-4313-8E74-46DE69BFC37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43626" y="3303353"/>
                <a:ext cx="14904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8C6A95B-2F26-402D-BE19-5E1006CB9712}"/>
                  </a:ext>
                </a:extLst>
              </p14:cNvPr>
              <p14:cNvContentPartPr/>
              <p14:nvPr/>
            </p14:nvContentPartPr>
            <p14:xfrm>
              <a:off x="4152306" y="3291473"/>
              <a:ext cx="4621320" cy="14763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8C6A95B-2F26-402D-BE19-5E1006CB971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37906" y="3277073"/>
                <a:ext cx="4649400" cy="1504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65E15B1-E0B7-4D47-8D5A-02AF2F95422D}"/>
                  </a:ext>
                </a:extLst>
              </p14:cNvPr>
              <p14:cNvContentPartPr/>
              <p14:nvPr/>
            </p14:nvContentPartPr>
            <p14:xfrm>
              <a:off x="739146" y="326513"/>
              <a:ext cx="1315800" cy="663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65E15B1-E0B7-4D47-8D5A-02AF2F9542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4746" y="312113"/>
                <a:ext cx="1343880" cy="69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0BAB620-3088-4ECE-A633-E7D5C6870141}"/>
                  </a:ext>
                </a:extLst>
              </p14:cNvPr>
              <p14:cNvContentPartPr/>
              <p14:nvPr/>
            </p14:nvContentPartPr>
            <p14:xfrm>
              <a:off x="2610426" y="435953"/>
              <a:ext cx="711000" cy="483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0BAB620-3088-4ECE-A633-E7D5C68701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6026" y="421553"/>
                <a:ext cx="73908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AD33CA3-1B83-44E5-91F2-9D2F0DB74D02}"/>
                  </a:ext>
                </a:extLst>
              </p14:cNvPr>
              <p14:cNvContentPartPr/>
              <p14:nvPr/>
            </p14:nvContentPartPr>
            <p14:xfrm>
              <a:off x="5460546" y="1019513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AD33CA3-1B83-44E5-91F2-9D2F0DB74D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46146" y="10051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580B55C-1B77-4246-91FB-BE835C7632AC}"/>
                  </a:ext>
                </a:extLst>
              </p14:cNvPr>
              <p14:cNvContentPartPr/>
              <p14:nvPr/>
            </p14:nvContentPartPr>
            <p14:xfrm>
              <a:off x="6109626" y="466553"/>
              <a:ext cx="368280" cy="3880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580B55C-1B77-4246-91FB-BE835C7632A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95226" y="452153"/>
                <a:ext cx="39636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FF0869A-5021-4B38-913A-F4836E867B9B}"/>
                  </a:ext>
                </a:extLst>
              </p14:cNvPr>
              <p14:cNvContentPartPr/>
              <p14:nvPr/>
            </p14:nvContentPartPr>
            <p14:xfrm>
              <a:off x="4849986" y="406073"/>
              <a:ext cx="851040" cy="4190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FF0869A-5021-4B38-913A-F4836E867B9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35586" y="391673"/>
                <a:ext cx="87912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704BF6D-ADB9-45F5-9AAD-42AF9447E63E}"/>
                  </a:ext>
                </a:extLst>
              </p14:cNvPr>
              <p14:cNvContentPartPr/>
              <p14:nvPr/>
            </p14:nvContentPartPr>
            <p14:xfrm>
              <a:off x="3790146" y="484193"/>
              <a:ext cx="717480" cy="413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704BF6D-ADB9-45F5-9AAD-42AF9447E63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75746" y="469793"/>
                <a:ext cx="74556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0772FFE-8AF4-4BCD-8895-89FD321FC52E}"/>
                  </a:ext>
                </a:extLst>
              </p14:cNvPr>
              <p14:cNvContentPartPr/>
              <p14:nvPr/>
            </p14:nvContentPartPr>
            <p14:xfrm>
              <a:off x="1325946" y="1376993"/>
              <a:ext cx="821880" cy="509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0772FFE-8AF4-4BCD-8895-89FD321FC52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11546" y="1362593"/>
                <a:ext cx="84996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938C7AA-6C5F-4650-A50F-74A6C30DE3BD}"/>
                  </a:ext>
                </a:extLst>
              </p14:cNvPr>
              <p14:cNvContentPartPr/>
              <p14:nvPr/>
            </p14:nvContentPartPr>
            <p14:xfrm>
              <a:off x="2475066" y="1442873"/>
              <a:ext cx="746640" cy="4564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938C7AA-6C5F-4650-A50F-74A6C30DE3B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60666" y="1428473"/>
                <a:ext cx="77472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0D3366A-7824-4FD0-906A-6E4ADB59A90A}"/>
                  </a:ext>
                </a:extLst>
              </p14:cNvPr>
              <p14:cNvContentPartPr/>
              <p14:nvPr/>
            </p14:nvContentPartPr>
            <p14:xfrm>
              <a:off x="3542826" y="1553393"/>
              <a:ext cx="811800" cy="3438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0D3366A-7824-4FD0-906A-6E4ADB59A90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28426" y="1538993"/>
                <a:ext cx="83988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E8322C9-0DA4-475E-9C04-B58F419C7A54}"/>
                  </a:ext>
                </a:extLst>
              </p14:cNvPr>
              <p14:cNvContentPartPr/>
              <p14:nvPr/>
            </p14:nvContentPartPr>
            <p14:xfrm>
              <a:off x="5518146" y="1375193"/>
              <a:ext cx="646920" cy="4712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E8322C9-0DA4-475E-9C04-B58F419C7A5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03746" y="1360793"/>
                <a:ext cx="67500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64D7039-5F3D-4ACE-A8D7-4BB1F2DD7A8A}"/>
                  </a:ext>
                </a:extLst>
              </p14:cNvPr>
              <p14:cNvContentPartPr/>
              <p14:nvPr/>
            </p14:nvContentPartPr>
            <p14:xfrm>
              <a:off x="4665306" y="1409033"/>
              <a:ext cx="562680" cy="4780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64D7039-5F3D-4ACE-A8D7-4BB1F2DD7A8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50906" y="1394633"/>
                <a:ext cx="59076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F251EA2-536B-4B7A-BA78-DDECF3A74FDF}"/>
                  </a:ext>
                </a:extLst>
              </p14:cNvPr>
              <p14:cNvContentPartPr/>
              <p14:nvPr/>
            </p14:nvContentPartPr>
            <p14:xfrm>
              <a:off x="8230386" y="1520273"/>
              <a:ext cx="127440" cy="2836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F251EA2-536B-4B7A-BA78-DDECF3A74FD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215986" y="1505873"/>
                <a:ext cx="15552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19BAFBE-7BE0-4D97-8109-89DF7C816D59}"/>
                  </a:ext>
                </a:extLst>
              </p14:cNvPr>
              <p14:cNvContentPartPr/>
              <p14:nvPr/>
            </p14:nvContentPartPr>
            <p14:xfrm>
              <a:off x="8295906" y="2003033"/>
              <a:ext cx="36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19BAFBE-7BE0-4D97-8109-89DF7C816D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81506" y="19886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5440A81-4C4F-4123-9B4F-298508E34B11}"/>
                  </a:ext>
                </a:extLst>
              </p14:cNvPr>
              <p14:cNvContentPartPr/>
              <p14:nvPr/>
            </p14:nvContentPartPr>
            <p14:xfrm>
              <a:off x="6505986" y="1463753"/>
              <a:ext cx="1426680" cy="7837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5440A81-4C4F-4123-9B4F-298508E34B1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491586" y="1449353"/>
                <a:ext cx="1454760" cy="81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572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685800" y="609480"/>
            <a:ext cx="777168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imes New Roman"/>
              </a:rPr>
              <a:t>4-2 Probability Distributions and Probability Density Functions</a:t>
            </a:r>
            <a:br/>
            <a:endParaRPr lang="en-GB" sz="3600" b="0" strike="noStrike" spc="-1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609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endParaRPr lang="en-GB" sz="18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endParaRPr lang="en-GB" sz="1800" b="0" strike="noStrike" spc="-1">
              <a:latin typeface="Arial"/>
            </a:endParaRPr>
          </a:p>
        </p:txBody>
      </p:sp>
      <p:sp>
        <p:nvSpPr>
          <p:cNvPr id="99" name="Line 3"/>
          <p:cNvSpPr/>
          <p:nvPr/>
        </p:nvSpPr>
        <p:spPr>
          <a:xfrm>
            <a:off x="761760" y="1447560"/>
            <a:ext cx="609624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4"/>
          <p:cNvSpPr/>
          <p:nvPr/>
        </p:nvSpPr>
        <p:spPr>
          <a:xfrm>
            <a:off x="914400" y="5486400"/>
            <a:ext cx="7490520" cy="82152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</a:pPr>
            <a:r>
              <a:rPr lang="en-US" sz="2400" b="1" strike="noStrike" spc="-1">
                <a:solidFill>
                  <a:srgbClr val="009900"/>
                </a:solidFill>
                <a:latin typeface="Arial"/>
                <a:ea typeface="DejaVu Sans"/>
              </a:rPr>
              <a:t>Figure 4-3</a:t>
            </a:r>
            <a:r>
              <a:rPr lang="en-US" sz="2400" b="1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400" b="0" strike="noStrike" spc="-1">
                <a:solidFill>
                  <a:srgbClr val="000000"/>
                </a:solidFill>
                <a:latin typeface="Arial"/>
                <a:ea typeface="DejaVu Sans"/>
              </a:rPr>
              <a:t>Histogram approximates a probability density function.</a:t>
            </a:r>
            <a:endParaRPr lang="en-GB" sz="2400" b="0" strike="noStrike" spc="-1">
              <a:latin typeface="Arial"/>
            </a:endParaRPr>
          </a:p>
        </p:txBody>
      </p:sp>
      <p:pic>
        <p:nvPicPr>
          <p:cNvPr id="101" name="Picture 8"/>
          <p:cNvPicPr/>
          <p:nvPr/>
        </p:nvPicPr>
        <p:blipFill>
          <a:blip r:embed="rId2"/>
          <a:stretch/>
        </p:blipFill>
        <p:spPr>
          <a:xfrm>
            <a:off x="609480" y="2087640"/>
            <a:ext cx="8000280" cy="2864880"/>
          </a:xfrm>
          <a:prstGeom prst="rect">
            <a:avLst/>
          </a:prstGeom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42ABA84-F94C-4794-B745-07ADCA4C5303}"/>
                  </a:ext>
                </a:extLst>
              </p14:cNvPr>
              <p14:cNvContentPartPr/>
              <p14:nvPr/>
            </p14:nvContentPartPr>
            <p14:xfrm>
              <a:off x="1159053" y="4766753"/>
              <a:ext cx="122400" cy="140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42ABA84-F94C-4794-B745-07ADCA4C53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4653" y="4752353"/>
                <a:ext cx="1504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D91A3CA-9996-4345-8FBF-EF9E2A757DB9}"/>
                  </a:ext>
                </a:extLst>
              </p14:cNvPr>
              <p14:cNvContentPartPr/>
              <p14:nvPr/>
            </p14:nvContentPartPr>
            <p14:xfrm>
              <a:off x="1647933" y="4780073"/>
              <a:ext cx="33120" cy="182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D91A3CA-9996-4345-8FBF-EF9E2A757D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33533" y="4765673"/>
                <a:ext cx="6120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A2E55D1-DAB7-4C97-BF6D-C59EBD74FBAA}"/>
                  </a:ext>
                </a:extLst>
              </p14:cNvPr>
              <p14:cNvContentPartPr/>
              <p14:nvPr/>
            </p14:nvContentPartPr>
            <p14:xfrm>
              <a:off x="2019813" y="4725713"/>
              <a:ext cx="126000" cy="188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A2E55D1-DAB7-4C97-BF6D-C59EBD74FBA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05413" y="4711313"/>
                <a:ext cx="15408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0A8E16E-8E5C-4BA5-8E65-99D58AC3544E}"/>
                  </a:ext>
                </a:extLst>
              </p14:cNvPr>
              <p14:cNvContentPartPr/>
              <p14:nvPr/>
            </p14:nvContentPartPr>
            <p14:xfrm>
              <a:off x="2416533" y="4736513"/>
              <a:ext cx="124560" cy="203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0A8E16E-8E5C-4BA5-8E65-99D58AC3544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02133" y="4722113"/>
                <a:ext cx="15264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DE6EF34-6243-4F46-BE13-0FF70F0E3E3A}"/>
                  </a:ext>
                </a:extLst>
              </p14:cNvPr>
              <p14:cNvContentPartPr/>
              <p14:nvPr/>
            </p14:nvContentPartPr>
            <p14:xfrm>
              <a:off x="2816133" y="4727513"/>
              <a:ext cx="104400" cy="245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DE6EF34-6243-4F46-BE13-0FF70F0E3E3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01733" y="4713113"/>
                <a:ext cx="13248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6C01714-7F22-4FF9-9899-428E599B5F2F}"/>
                  </a:ext>
                </a:extLst>
              </p14:cNvPr>
              <p14:cNvContentPartPr/>
              <p14:nvPr/>
            </p14:nvContentPartPr>
            <p14:xfrm>
              <a:off x="651813" y="4335833"/>
              <a:ext cx="405000" cy="205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6C01714-7F22-4FF9-9899-428E599B5F2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7413" y="4321433"/>
                <a:ext cx="4330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E605DF9-FD0B-4B7A-9DB4-196ACFD435B0}"/>
                  </a:ext>
                </a:extLst>
              </p14:cNvPr>
              <p14:cNvContentPartPr/>
              <p14:nvPr/>
            </p14:nvContentPartPr>
            <p14:xfrm>
              <a:off x="570093" y="4012193"/>
              <a:ext cx="147600" cy="1256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E605DF9-FD0B-4B7A-9DB4-196ACFD435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55693" y="3997793"/>
                <a:ext cx="17568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E786FDA-DB65-4183-84E1-641F3A32C04E}"/>
                  </a:ext>
                </a:extLst>
              </p14:cNvPr>
              <p14:cNvContentPartPr/>
              <p14:nvPr/>
            </p14:nvContentPartPr>
            <p14:xfrm>
              <a:off x="869253" y="4030193"/>
              <a:ext cx="66240" cy="164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E786FDA-DB65-4183-84E1-641F3A32C04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54853" y="4015793"/>
                <a:ext cx="9432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B19A082-F14A-4CF0-9CE2-B01283420F2B}"/>
                  </a:ext>
                </a:extLst>
              </p14:cNvPr>
              <p14:cNvContentPartPr/>
              <p14:nvPr/>
            </p14:nvContentPartPr>
            <p14:xfrm>
              <a:off x="1259133" y="4109033"/>
              <a:ext cx="97200" cy="8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B19A082-F14A-4CF0-9CE2-B01283420F2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244733" y="4094633"/>
                <a:ext cx="1252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BBB88BB-3D79-498B-91C4-1624813F4591}"/>
                  </a:ext>
                </a:extLst>
              </p14:cNvPr>
              <p14:cNvContentPartPr/>
              <p14:nvPr/>
            </p14:nvContentPartPr>
            <p14:xfrm>
              <a:off x="1511853" y="4089593"/>
              <a:ext cx="145080" cy="18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BBB88BB-3D79-498B-91C4-1624813F459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97453" y="4075193"/>
                <a:ext cx="1731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EFEC645-17F3-4E9E-B7D2-B71E168573BF}"/>
                  </a:ext>
                </a:extLst>
              </p14:cNvPr>
              <p14:cNvContentPartPr/>
              <p14:nvPr/>
            </p14:nvContentPartPr>
            <p14:xfrm>
              <a:off x="3144666" y="4766393"/>
              <a:ext cx="257547" cy="210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EFEC645-17F3-4E9E-B7D2-B71E168573B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30258" y="4751993"/>
                <a:ext cx="285643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C0AA7C41-17A4-4FD2-AAD0-60B00EF34D5D}"/>
                  </a:ext>
                </a:extLst>
              </p14:cNvPr>
              <p14:cNvContentPartPr/>
              <p14:nvPr/>
            </p14:nvContentPartPr>
            <p14:xfrm>
              <a:off x="7449186" y="4811033"/>
              <a:ext cx="261360" cy="1947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C0AA7C41-17A4-4FD2-AAD0-60B00EF34D5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434786" y="4796633"/>
                <a:ext cx="289440" cy="222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631E35B-1CCD-4A13-8993-88039C119C72}"/>
                  </a:ext>
                </a:extLst>
              </p14:cNvPr>
              <p14:cNvContentPartPr/>
              <p14:nvPr/>
            </p14:nvContentPartPr>
            <p14:xfrm>
              <a:off x="962346" y="258833"/>
              <a:ext cx="1113120" cy="442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631E35B-1CCD-4A13-8993-88039C119C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7946" y="244433"/>
                <a:ext cx="114120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6F7E680-A7DD-49DB-BB76-F74E3799892B}"/>
                  </a:ext>
                </a:extLst>
              </p14:cNvPr>
              <p14:cNvContentPartPr/>
              <p14:nvPr/>
            </p14:nvContentPartPr>
            <p14:xfrm>
              <a:off x="4739826" y="312473"/>
              <a:ext cx="83160" cy="304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6F7E680-A7DD-49DB-BB76-F74E379989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25426" y="298073"/>
                <a:ext cx="11124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D8A86C3-CA7F-47FB-8EBE-4E4DF682C22C}"/>
                  </a:ext>
                </a:extLst>
              </p14:cNvPr>
              <p14:cNvContentPartPr/>
              <p14:nvPr/>
            </p14:nvContentPartPr>
            <p14:xfrm>
              <a:off x="2522586" y="334073"/>
              <a:ext cx="1923480" cy="730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D8A86C3-CA7F-47FB-8EBE-4E4DF682C2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08186" y="319673"/>
                <a:ext cx="1951560" cy="75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768372B-35D0-4667-A938-37C608EE7F82}"/>
                  </a:ext>
                </a:extLst>
              </p14:cNvPr>
              <p14:cNvContentPartPr/>
              <p14:nvPr/>
            </p14:nvContentPartPr>
            <p14:xfrm>
              <a:off x="402186" y="1149833"/>
              <a:ext cx="496080" cy="507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768372B-35D0-4667-A938-37C608EE7F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7786" y="1135433"/>
                <a:ext cx="52416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F5F4B95-1E09-483B-A752-9DC0615E89A7}"/>
                  </a:ext>
                </a:extLst>
              </p14:cNvPr>
              <p14:cNvContentPartPr/>
              <p14:nvPr/>
            </p14:nvContentPartPr>
            <p14:xfrm>
              <a:off x="1168266" y="1292393"/>
              <a:ext cx="376200" cy="3038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F5F4B95-1E09-483B-A752-9DC0615E89A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53866" y="1277993"/>
                <a:ext cx="40428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8685C84-1F5D-4417-A9F1-0FF9150FD375}"/>
                  </a:ext>
                </a:extLst>
              </p14:cNvPr>
              <p14:cNvContentPartPr/>
              <p14:nvPr/>
            </p14:nvContentPartPr>
            <p14:xfrm>
              <a:off x="1971066" y="1265393"/>
              <a:ext cx="419400" cy="320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8685C84-1F5D-4417-A9F1-0FF9150FD3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56666" y="1250993"/>
                <a:ext cx="44748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B18417E-5588-4A09-9632-3DAE0EFEEAE6}"/>
                  </a:ext>
                </a:extLst>
              </p14:cNvPr>
              <p14:cNvContentPartPr/>
              <p14:nvPr/>
            </p14:nvContentPartPr>
            <p14:xfrm>
              <a:off x="2702226" y="1232993"/>
              <a:ext cx="401400" cy="6321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B18417E-5588-4A09-9632-3DAE0EFEEAE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87826" y="1218593"/>
                <a:ext cx="429480" cy="6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FB76D18-2F84-4B1A-ADCB-90B3AD17BAA9}"/>
                  </a:ext>
                </a:extLst>
              </p14:cNvPr>
              <p14:cNvContentPartPr/>
              <p14:nvPr/>
            </p14:nvContentPartPr>
            <p14:xfrm>
              <a:off x="3425106" y="1150193"/>
              <a:ext cx="479520" cy="4305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FB76D18-2F84-4B1A-ADCB-90B3AD17BAA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10706" y="1135793"/>
                <a:ext cx="5076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0F27BDD-3C67-45A9-B777-380DC8990030}"/>
                  </a:ext>
                </a:extLst>
              </p14:cNvPr>
              <p14:cNvContentPartPr/>
              <p14:nvPr/>
            </p14:nvContentPartPr>
            <p14:xfrm>
              <a:off x="4504386" y="1241993"/>
              <a:ext cx="171360" cy="680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0F27BDD-3C67-45A9-B777-380DC899003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89986" y="1227593"/>
                <a:ext cx="19944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8D72FB21-C8C4-4BC2-A0FA-657DC15DC51F}"/>
                  </a:ext>
                </a:extLst>
              </p14:cNvPr>
              <p14:cNvContentPartPr/>
              <p14:nvPr/>
            </p14:nvContentPartPr>
            <p14:xfrm>
              <a:off x="4158426" y="1418753"/>
              <a:ext cx="874440" cy="198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8D72FB21-C8C4-4BC2-A0FA-657DC15DC51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44026" y="1404353"/>
                <a:ext cx="90252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BDE61AA-2BBD-4AF0-A00A-3998F8520137}"/>
                  </a:ext>
                </a:extLst>
              </p14:cNvPr>
              <p14:cNvContentPartPr/>
              <p14:nvPr/>
            </p14:nvContentPartPr>
            <p14:xfrm>
              <a:off x="316866" y="2337473"/>
              <a:ext cx="588600" cy="6249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BDE61AA-2BBD-4AF0-A00A-3998F852013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2466" y="2323073"/>
                <a:ext cx="616680" cy="6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AE2ED23-9780-41B8-99CA-C96DEB1C7269}"/>
                  </a:ext>
                </a:extLst>
              </p14:cNvPr>
              <p14:cNvContentPartPr/>
              <p14:nvPr/>
            </p14:nvContentPartPr>
            <p14:xfrm>
              <a:off x="2043426" y="2650313"/>
              <a:ext cx="226800" cy="1602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AE2ED23-9780-41B8-99CA-C96DEB1C726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29026" y="2635913"/>
                <a:ext cx="25488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3093080-379A-4DD3-B892-615E83156CF1}"/>
                  </a:ext>
                </a:extLst>
              </p14:cNvPr>
              <p14:cNvContentPartPr/>
              <p14:nvPr/>
            </p14:nvContentPartPr>
            <p14:xfrm>
              <a:off x="1179786" y="2568233"/>
              <a:ext cx="559080" cy="5637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3093080-379A-4DD3-B892-615E83156CF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65386" y="2553833"/>
                <a:ext cx="587160" cy="59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FD9D4927-660C-4EA0-A31C-657513EEDC6A}"/>
                  </a:ext>
                </a:extLst>
              </p14:cNvPr>
              <p14:cNvContentPartPr/>
              <p14:nvPr/>
            </p14:nvContentPartPr>
            <p14:xfrm>
              <a:off x="2683866" y="2536553"/>
              <a:ext cx="426600" cy="2595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FD9D4927-660C-4EA0-A31C-657513EEDC6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69466" y="2522153"/>
                <a:ext cx="45468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1B5C1BB-9538-43EA-BB9E-D0EC35082F19}"/>
                  </a:ext>
                </a:extLst>
              </p14:cNvPr>
              <p14:cNvContentPartPr/>
              <p14:nvPr/>
            </p14:nvContentPartPr>
            <p14:xfrm>
              <a:off x="3530946" y="2402633"/>
              <a:ext cx="551520" cy="468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1B5C1BB-9538-43EA-BB9E-D0EC35082F1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16546" y="2388233"/>
                <a:ext cx="57960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C44949C-B085-4209-8ABD-024126FBBD7D}"/>
                  </a:ext>
                </a:extLst>
              </p14:cNvPr>
              <p14:cNvContentPartPr/>
              <p14:nvPr/>
            </p14:nvContentPartPr>
            <p14:xfrm>
              <a:off x="4440666" y="2311553"/>
              <a:ext cx="641160" cy="4568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C44949C-B085-4209-8ABD-024126FBBD7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26266" y="2297153"/>
                <a:ext cx="66924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1943970-71CB-4B07-B0A8-14619EE4A0A7}"/>
                  </a:ext>
                </a:extLst>
              </p14:cNvPr>
              <p14:cNvContentPartPr/>
              <p14:nvPr/>
            </p14:nvContentPartPr>
            <p14:xfrm>
              <a:off x="5438226" y="2336033"/>
              <a:ext cx="716400" cy="4453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1943970-71CB-4B07-B0A8-14619EE4A0A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23826" y="2321633"/>
                <a:ext cx="74448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ECEB13D-FA3F-4F29-B2A7-1B8B4B67359C}"/>
                  </a:ext>
                </a:extLst>
              </p14:cNvPr>
              <p14:cNvContentPartPr/>
              <p14:nvPr/>
            </p14:nvContentPartPr>
            <p14:xfrm>
              <a:off x="5284146" y="3135953"/>
              <a:ext cx="208440" cy="4140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ECEB13D-FA3F-4F29-B2A7-1B8B4B67359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269746" y="3121553"/>
                <a:ext cx="23652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E9B4D9C6-2379-4C9F-97AB-EDB28987741B}"/>
                  </a:ext>
                </a:extLst>
              </p14:cNvPr>
              <p14:cNvContentPartPr/>
              <p14:nvPr/>
            </p14:nvContentPartPr>
            <p14:xfrm>
              <a:off x="4474866" y="3289673"/>
              <a:ext cx="344880" cy="2307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E9B4D9C6-2379-4C9F-97AB-EDB28987741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60466" y="3275273"/>
                <a:ext cx="37296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BA1B1077-7320-4DCB-8AC4-E6C2EF7043E5}"/>
                  </a:ext>
                </a:extLst>
              </p14:cNvPr>
              <p14:cNvContentPartPr/>
              <p14:nvPr/>
            </p14:nvContentPartPr>
            <p14:xfrm>
              <a:off x="2609346" y="3056393"/>
              <a:ext cx="1388520" cy="4968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BA1B1077-7320-4DCB-8AC4-E6C2EF7043E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94946" y="3041993"/>
                <a:ext cx="141660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F092742-DA6F-4667-9D67-2D0C2BC63B02}"/>
                  </a:ext>
                </a:extLst>
              </p14:cNvPr>
              <p14:cNvContentPartPr/>
              <p14:nvPr/>
            </p14:nvContentPartPr>
            <p14:xfrm>
              <a:off x="5942226" y="2367353"/>
              <a:ext cx="3141360" cy="11775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F092742-DA6F-4667-9D67-2D0C2BC63B0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927826" y="2352953"/>
                <a:ext cx="3169440" cy="12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2F33BCA-3972-45F5-AEDE-6D79D8DFBCA1}"/>
                  </a:ext>
                </a:extLst>
              </p14:cNvPr>
              <p14:cNvContentPartPr/>
              <p14:nvPr/>
            </p14:nvContentPartPr>
            <p14:xfrm>
              <a:off x="1297866" y="4335473"/>
              <a:ext cx="360" cy="3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2F33BCA-3972-45F5-AEDE-6D79D8DFBCA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83466" y="43210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644300C-7FD8-4F3E-8090-A1665ABE5540}"/>
                  </a:ext>
                </a:extLst>
              </p14:cNvPr>
              <p14:cNvContentPartPr/>
              <p14:nvPr/>
            </p14:nvContentPartPr>
            <p14:xfrm>
              <a:off x="1339986" y="4487033"/>
              <a:ext cx="360" cy="3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644300C-7FD8-4F3E-8090-A1665ABE554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25586" y="44726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BAAF4D98-29FF-449A-93C1-BA16D79564BC}"/>
                  </a:ext>
                </a:extLst>
              </p14:cNvPr>
              <p14:cNvContentPartPr/>
              <p14:nvPr/>
            </p14:nvContentPartPr>
            <p14:xfrm>
              <a:off x="497226" y="4078793"/>
              <a:ext cx="514440" cy="5011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BAAF4D98-29FF-449A-93C1-BA16D79564B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82826" y="4064393"/>
                <a:ext cx="54252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7191BB7B-7377-42F2-9922-2D561D1C40E4}"/>
                  </a:ext>
                </a:extLst>
              </p14:cNvPr>
              <p14:cNvContentPartPr/>
              <p14:nvPr/>
            </p14:nvContentPartPr>
            <p14:xfrm>
              <a:off x="2653266" y="4334393"/>
              <a:ext cx="171720" cy="223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7191BB7B-7377-42F2-9922-2D561D1C40E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638866" y="4319993"/>
                <a:ext cx="1998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BF4359DE-36A1-4CF2-8B3E-F38B212A717E}"/>
                  </a:ext>
                </a:extLst>
              </p14:cNvPr>
              <p14:cNvContentPartPr/>
              <p14:nvPr/>
            </p14:nvContentPartPr>
            <p14:xfrm>
              <a:off x="2625906" y="4491713"/>
              <a:ext cx="173520" cy="14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BF4359DE-36A1-4CF2-8B3E-F38B212A717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611506" y="4477313"/>
                <a:ext cx="2016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E5D3691-5AC8-496C-B396-212B196770B9}"/>
                  </a:ext>
                </a:extLst>
              </p14:cNvPr>
              <p14:cNvContentPartPr/>
              <p14:nvPr/>
            </p14:nvContentPartPr>
            <p14:xfrm>
              <a:off x="1819866" y="4246553"/>
              <a:ext cx="528120" cy="5688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E5D3691-5AC8-496C-B396-212B196770B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805466" y="4232153"/>
                <a:ext cx="55620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1861DD28-17E5-4F98-86EC-FE50F40CECC7}"/>
                  </a:ext>
                </a:extLst>
              </p14:cNvPr>
              <p14:cNvContentPartPr/>
              <p14:nvPr/>
            </p14:nvContentPartPr>
            <p14:xfrm>
              <a:off x="3238626" y="3976193"/>
              <a:ext cx="4551840" cy="5727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1861DD28-17E5-4F98-86EC-FE50F40CECC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224226" y="3961793"/>
                <a:ext cx="457992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499A4C56-72A8-49FC-A2FF-8F5B349C6DCF}"/>
                  </a:ext>
                </a:extLst>
              </p14:cNvPr>
              <p14:cNvContentPartPr/>
              <p14:nvPr/>
            </p14:nvContentPartPr>
            <p14:xfrm>
              <a:off x="2574786" y="5306753"/>
              <a:ext cx="212760" cy="1728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499A4C56-72A8-49FC-A2FF-8F5B349C6DC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560386" y="5292353"/>
                <a:ext cx="24084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BDF1BF9B-6D2E-4EEF-AF8C-B8A6805C4D9A}"/>
                  </a:ext>
                </a:extLst>
              </p14:cNvPr>
              <p14:cNvContentPartPr/>
              <p14:nvPr/>
            </p14:nvContentPartPr>
            <p14:xfrm>
              <a:off x="4107666" y="5078513"/>
              <a:ext cx="925200" cy="719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BDF1BF9B-6D2E-4EEF-AF8C-B8A6805C4D9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093266" y="5064113"/>
                <a:ext cx="953280" cy="74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945AE3A8-CE82-43EE-84BA-8BFAE4947E01}"/>
                  </a:ext>
                </a:extLst>
              </p14:cNvPr>
              <p14:cNvContentPartPr/>
              <p14:nvPr/>
            </p14:nvContentPartPr>
            <p14:xfrm>
              <a:off x="5383866" y="5018753"/>
              <a:ext cx="674640" cy="4327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945AE3A8-CE82-43EE-84BA-8BFAE4947E0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369466" y="5004353"/>
                <a:ext cx="702720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1E1CC9BD-A69D-4F89-B588-8906E7425C0C}"/>
                  </a:ext>
                </a:extLst>
              </p14:cNvPr>
              <p14:cNvContentPartPr/>
              <p14:nvPr/>
            </p14:nvContentPartPr>
            <p14:xfrm>
              <a:off x="6431466" y="5015513"/>
              <a:ext cx="1780200" cy="4910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1E1CC9BD-A69D-4F89-B588-8906E7425C0C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417066" y="5001113"/>
                <a:ext cx="180828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0C430001-7F5F-4C42-BBE7-B1D0AD362AD0}"/>
                  </a:ext>
                </a:extLst>
              </p14:cNvPr>
              <p14:cNvContentPartPr/>
              <p14:nvPr/>
            </p14:nvContentPartPr>
            <p14:xfrm>
              <a:off x="2994906" y="5078513"/>
              <a:ext cx="1232280" cy="13399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0C430001-7F5F-4C42-BBE7-B1D0AD362AD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980506" y="5064113"/>
                <a:ext cx="1260360" cy="13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FF0A977B-E450-4807-9CAC-98B2C3914E4E}"/>
                  </a:ext>
                </a:extLst>
              </p14:cNvPr>
              <p14:cNvContentPartPr/>
              <p14:nvPr/>
            </p14:nvContentPartPr>
            <p14:xfrm>
              <a:off x="2437266" y="6536873"/>
              <a:ext cx="181800" cy="1368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FF0A977B-E450-4807-9CAC-98B2C3914E4E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422866" y="6522473"/>
                <a:ext cx="2098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FD5A58D8-F31E-4CE0-93C6-56B4DABB39AD}"/>
                  </a:ext>
                </a:extLst>
              </p14:cNvPr>
              <p14:cNvContentPartPr/>
              <p14:nvPr/>
            </p14:nvContentPartPr>
            <p14:xfrm>
              <a:off x="3043506" y="6352913"/>
              <a:ext cx="649440" cy="37296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FD5A58D8-F31E-4CE0-93C6-56B4DABB39AD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3029106" y="6338513"/>
                <a:ext cx="67752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966F6438-7256-4A0A-9CC2-80D2326CB86E}"/>
                  </a:ext>
                </a:extLst>
              </p14:cNvPr>
              <p14:cNvContentPartPr/>
              <p14:nvPr/>
            </p14:nvContentPartPr>
            <p14:xfrm>
              <a:off x="3959706" y="6481793"/>
              <a:ext cx="581040" cy="36180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966F6438-7256-4A0A-9CC2-80D2326CB86E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945306" y="6467393"/>
                <a:ext cx="60912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9386359A-0E62-4926-86FD-F260B56630BD}"/>
                  </a:ext>
                </a:extLst>
              </p14:cNvPr>
              <p14:cNvContentPartPr/>
              <p14:nvPr/>
            </p14:nvContentPartPr>
            <p14:xfrm>
              <a:off x="4865106" y="6302814"/>
              <a:ext cx="797040" cy="5947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9386359A-0E62-4926-86FD-F260B56630BD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850706" y="6288414"/>
                <a:ext cx="82512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45EBC6D3-8C21-410D-B897-0CF61FA156BA}"/>
                  </a:ext>
                </a:extLst>
              </p14:cNvPr>
              <p14:cNvContentPartPr/>
              <p14:nvPr/>
            </p14:nvContentPartPr>
            <p14:xfrm>
              <a:off x="5941866" y="6304974"/>
              <a:ext cx="557280" cy="3776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45EBC6D3-8C21-410D-B897-0CF61FA156BA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927466" y="6290574"/>
                <a:ext cx="585360" cy="40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5580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685800" y="609480"/>
            <a:ext cx="777168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imes New Roman"/>
              </a:rPr>
              <a:t>4-2 Probability Distributions and Probability Density Functions</a:t>
            </a:r>
            <a:br/>
            <a:endParaRPr lang="en-GB" sz="3600" b="0" strike="noStrike" spc="-1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609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endParaRPr lang="en-GB" sz="18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endParaRPr lang="en-GB" sz="1800" b="0" strike="noStrike" spc="-1">
              <a:latin typeface="Arial"/>
            </a:endParaRPr>
          </a:p>
        </p:txBody>
      </p:sp>
      <p:sp>
        <p:nvSpPr>
          <p:cNvPr id="104" name="Line 3"/>
          <p:cNvSpPr/>
          <p:nvPr/>
        </p:nvSpPr>
        <p:spPr>
          <a:xfrm>
            <a:off x="761760" y="1447560"/>
            <a:ext cx="609624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5" name="Picture 8"/>
          <p:cNvPicPr/>
          <p:nvPr/>
        </p:nvPicPr>
        <p:blipFill>
          <a:blip r:embed="rId2"/>
          <a:stretch/>
        </p:blipFill>
        <p:spPr>
          <a:xfrm>
            <a:off x="152280" y="2438280"/>
            <a:ext cx="8914680" cy="1675800"/>
          </a:xfrm>
          <a:prstGeom prst="rect">
            <a:avLst/>
          </a:prstGeom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2D47D03-A4A5-43C5-8413-908CFA8E38A6}"/>
                  </a:ext>
                </a:extLst>
              </p14:cNvPr>
              <p14:cNvContentPartPr/>
              <p14:nvPr/>
            </p14:nvContentPartPr>
            <p14:xfrm>
              <a:off x="3192906" y="4961513"/>
              <a:ext cx="260280" cy="173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2D47D03-A4A5-43C5-8413-908CFA8E38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8506" y="4947113"/>
                <a:ext cx="28836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08F2C01-FCE6-4E0E-8F7E-984C3B5E8D33}"/>
                  </a:ext>
                </a:extLst>
              </p14:cNvPr>
              <p14:cNvContentPartPr/>
              <p14:nvPr/>
            </p14:nvContentPartPr>
            <p14:xfrm>
              <a:off x="759666" y="4643273"/>
              <a:ext cx="2138760" cy="662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08F2C01-FCE6-4E0E-8F7E-984C3B5E8D3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5266" y="4628873"/>
                <a:ext cx="2166840" cy="69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1E3FB16-A76F-4BE6-A180-D365A1B5B0F7}"/>
                  </a:ext>
                </a:extLst>
              </p14:cNvPr>
              <p14:cNvContentPartPr/>
              <p14:nvPr/>
            </p14:nvContentPartPr>
            <p14:xfrm>
              <a:off x="3884826" y="4757753"/>
              <a:ext cx="304560" cy="526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1E3FB16-A76F-4BE6-A180-D365A1B5B0F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70426" y="4743353"/>
                <a:ext cx="33264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844B88A-086B-48B1-BBA1-ED0BE5159B74}"/>
                  </a:ext>
                </a:extLst>
              </p14:cNvPr>
              <p14:cNvContentPartPr/>
              <p14:nvPr/>
            </p14:nvContentPartPr>
            <p14:xfrm>
              <a:off x="6307986" y="5445353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844B88A-086B-48B1-BBA1-ED0BE5159B7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93586" y="54309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248E4E5-4DD7-46D5-B447-FA94CFC274A2}"/>
                  </a:ext>
                </a:extLst>
              </p14:cNvPr>
              <p14:cNvContentPartPr/>
              <p14:nvPr/>
            </p14:nvContentPartPr>
            <p14:xfrm>
              <a:off x="6765906" y="5073113"/>
              <a:ext cx="257760" cy="2203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248E4E5-4DD7-46D5-B447-FA94CFC274A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51506" y="5058713"/>
                <a:ext cx="28584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C01C122-D997-48F3-963A-066F241620EB}"/>
                  </a:ext>
                </a:extLst>
              </p14:cNvPr>
              <p14:cNvContentPartPr/>
              <p14:nvPr/>
            </p14:nvContentPartPr>
            <p14:xfrm>
              <a:off x="5046546" y="4714553"/>
              <a:ext cx="1444320" cy="5594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C01C122-D997-48F3-963A-066F241620E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32146" y="4700153"/>
                <a:ext cx="1472400" cy="587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05"/>
          <p:cNvPicPr/>
          <p:nvPr/>
        </p:nvPicPr>
        <p:blipFill>
          <a:blip r:embed="rId2"/>
          <a:stretch/>
        </p:blipFill>
        <p:spPr>
          <a:xfrm>
            <a:off x="720000" y="540000"/>
            <a:ext cx="7177680" cy="1698840"/>
          </a:xfrm>
          <a:prstGeom prst="rect">
            <a:avLst/>
          </a:prstGeom>
          <a:ln w="0">
            <a:noFill/>
          </a:ln>
        </p:spPr>
      </p:pic>
      <p:pic>
        <p:nvPicPr>
          <p:cNvPr id="107" name="Picture 106"/>
          <p:cNvPicPr/>
          <p:nvPr/>
        </p:nvPicPr>
        <p:blipFill>
          <a:blip r:embed="rId3"/>
          <a:stretch/>
        </p:blipFill>
        <p:spPr>
          <a:xfrm>
            <a:off x="720000" y="2700000"/>
            <a:ext cx="7665480" cy="1660680"/>
          </a:xfrm>
          <a:prstGeom prst="rect">
            <a:avLst/>
          </a:prstGeom>
          <a:ln w="0">
            <a:noFill/>
          </a:ln>
        </p:spPr>
      </p:pic>
      <p:pic>
        <p:nvPicPr>
          <p:cNvPr id="108" name="Picture 107"/>
          <p:cNvPicPr/>
          <p:nvPr/>
        </p:nvPicPr>
        <p:blipFill>
          <a:blip r:embed="rId4"/>
          <a:stretch/>
        </p:blipFill>
        <p:spPr>
          <a:xfrm>
            <a:off x="540000" y="4680000"/>
            <a:ext cx="8435160" cy="1676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026815-B0DF-4950-B822-708EFDCBDF1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58743" y="166776"/>
            <a:ext cx="7177680" cy="169884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1F1A6D5-3953-4F84-9D39-CA69C5FFA0A9}"/>
                  </a:ext>
                </a:extLst>
              </p14:cNvPr>
              <p14:cNvContentPartPr/>
              <p14:nvPr/>
            </p14:nvContentPartPr>
            <p14:xfrm>
              <a:off x="1845426" y="2391473"/>
              <a:ext cx="2030040" cy="5486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1F1A6D5-3953-4F84-9D39-CA69C5FFA0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1026" y="2377073"/>
                <a:ext cx="2058120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6127CCE-76BA-4E70-BC33-93B6430303F6}"/>
                  </a:ext>
                </a:extLst>
              </p14:cNvPr>
              <p14:cNvContentPartPr/>
              <p14:nvPr/>
            </p14:nvContentPartPr>
            <p14:xfrm>
              <a:off x="603426" y="2371673"/>
              <a:ext cx="972360" cy="585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6127CCE-76BA-4E70-BC33-93B6430303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9026" y="2357273"/>
                <a:ext cx="100044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94B3CB8-3656-4D5F-B126-789DDFED3DF7}"/>
                  </a:ext>
                </a:extLst>
              </p14:cNvPr>
              <p14:cNvContentPartPr/>
              <p14:nvPr/>
            </p14:nvContentPartPr>
            <p14:xfrm>
              <a:off x="4286226" y="2377433"/>
              <a:ext cx="574560" cy="641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94B3CB8-3656-4D5F-B126-789DDFED3DF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71826" y="2363033"/>
                <a:ext cx="60264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7148035-E27E-4310-8F1F-82B814FBCF40}"/>
                  </a:ext>
                </a:extLst>
              </p14:cNvPr>
              <p14:cNvContentPartPr/>
              <p14:nvPr/>
            </p14:nvContentPartPr>
            <p14:xfrm>
              <a:off x="5004066" y="2392193"/>
              <a:ext cx="2193120" cy="6289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7148035-E27E-4310-8F1F-82B814FBCF4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89666" y="2377793"/>
                <a:ext cx="2221200" cy="65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65CFFA3-1941-4304-90D0-4E95DAFBA6A5}"/>
                  </a:ext>
                </a:extLst>
              </p14:cNvPr>
              <p14:cNvContentPartPr/>
              <p14:nvPr/>
            </p14:nvContentPartPr>
            <p14:xfrm>
              <a:off x="996906" y="3733913"/>
              <a:ext cx="258480" cy="1839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65CFFA3-1941-4304-90D0-4E95DAFBA6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2506" y="3719513"/>
                <a:ext cx="28656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605687D-1ECB-4DAB-89C6-D86D2C572E41}"/>
                  </a:ext>
                </a:extLst>
              </p14:cNvPr>
              <p14:cNvContentPartPr/>
              <p14:nvPr/>
            </p14:nvContentPartPr>
            <p14:xfrm>
              <a:off x="1707546" y="3235673"/>
              <a:ext cx="567720" cy="14061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605687D-1ECB-4DAB-89C6-D86D2C572E4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93146" y="3221273"/>
                <a:ext cx="595800" cy="14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D89A991-7AAC-44DE-A898-4EB68231F45B}"/>
                  </a:ext>
                </a:extLst>
              </p14:cNvPr>
              <p14:cNvContentPartPr/>
              <p14:nvPr/>
            </p14:nvContentPartPr>
            <p14:xfrm>
              <a:off x="5850426" y="3901673"/>
              <a:ext cx="210240" cy="1562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D89A991-7AAC-44DE-A898-4EB68231F45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836026" y="3887273"/>
                <a:ext cx="23832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538AB70-5017-4ECF-A15C-D55E2DEE6C55}"/>
                  </a:ext>
                </a:extLst>
              </p14:cNvPr>
              <p14:cNvContentPartPr/>
              <p14:nvPr/>
            </p14:nvContentPartPr>
            <p14:xfrm>
              <a:off x="2527986" y="3536273"/>
              <a:ext cx="3048480" cy="9504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538AB70-5017-4ECF-A15C-D55E2DEE6C5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13586" y="3521873"/>
                <a:ext cx="3076560" cy="9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8A2A498-3B1F-4720-A784-DAB5D4965A1F}"/>
                  </a:ext>
                </a:extLst>
              </p14:cNvPr>
              <p14:cNvContentPartPr/>
              <p14:nvPr/>
            </p14:nvContentPartPr>
            <p14:xfrm>
              <a:off x="6540906" y="3478673"/>
              <a:ext cx="678240" cy="4964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8A2A498-3B1F-4720-A784-DAB5D4965A1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26506" y="3464273"/>
                <a:ext cx="70632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D2EEB7C-EBF5-47C4-88B5-1D8F5A83CB23}"/>
                  </a:ext>
                </a:extLst>
              </p14:cNvPr>
              <p14:cNvContentPartPr/>
              <p14:nvPr/>
            </p14:nvContentPartPr>
            <p14:xfrm>
              <a:off x="6574386" y="4140713"/>
              <a:ext cx="631080" cy="381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D2EEB7C-EBF5-47C4-88B5-1D8F5A83CB2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559986" y="4126313"/>
                <a:ext cx="65916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968F4BBF-B39C-4767-9391-5081BE606340}"/>
                  </a:ext>
                </a:extLst>
              </p14:cNvPr>
              <p14:cNvContentPartPr/>
              <p14:nvPr/>
            </p14:nvContentPartPr>
            <p14:xfrm>
              <a:off x="650586" y="4963673"/>
              <a:ext cx="1015920" cy="4647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968F4BBF-B39C-4767-9391-5081BE60634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36186" y="4949273"/>
                <a:ext cx="104400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DDAB07E-8489-4331-8744-4855B3F82D53}"/>
                  </a:ext>
                </a:extLst>
              </p14:cNvPr>
              <p14:cNvContentPartPr/>
              <p14:nvPr/>
            </p14:nvContentPartPr>
            <p14:xfrm>
              <a:off x="1948026" y="4981673"/>
              <a:ext cx="1115640" cy="8197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DDAB07E-8489-4331-8744-4855B3F82D5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933626" y="4967273"/>
                <a:ext cx="1143720" cy="84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CC1AA57-1F25-4068-957C-545DFB81693C}"/>
                  </a:ext>
                </a:extLst>
              </p14:cNvPr>
              <p14:cNvContentPartPr/>
              <p14:nvPr/>
            </p14:nvContentPartPr>
            <p14:xfrm>
              <a:off x="3996426" y="5017673"/>
              <a:ext cx="559080" cy="4384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CC1AA57-1F25-4068-957C-545DFB81693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982026" y="5003273"/>
                <a:ext cx="58716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4110DCD-37C8-4942-A868-71229A111D8D}"/>
                  </a:ext>
                </a:extLst>
              </p14:cNvPr>
              <p14:cNvContentPartPr/>
              <p14:nvPr/>
            </p14:nvContentPartPr>
            <p14:xfrm>
              <a:off x="3386226" y="5140433"/>
              <a:ext cx="245160" cy="5364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4110DCD-37C8-4942-A868-71229A111D8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371826" y="5126033"/>
                <a:ext cx="27324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CE9E50D4-93C4-4C81-A3F0-C8488B8A4BA8}"/>
                  </a:ext>
                </a:extLst>
              </p14:cNvPr>
              <p14:cNvContentPartPr/>
              <p14:nvPr/>
            </p14:nvContentPartPr>
            <p14:xfrm>
              <a:off x="4945746" y="5111633"/>
              <a:ext cx="191160" cy="3434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CE9E50D4-93C4-4C81-A3F0-C8488B8A4BA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931346" y="5097233"/>
                <a:ext cx="21924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359F166-7A5F-450D-ABC4-00B758F7D4A7}"/>
                  </a:ext>
                </a:extLst>
              </p14:cNvPr>
              <p14:cNvContentPartPr/>
              <p14:nvPr/>
            </p14:nvContentPartPr>
            <p14:xfrm>
              <a:off x="5514546" y="4965113"/>
              <a:ext cx="952920" cy="4978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359F166-7A5F-450D-ABC4-00B758F7D4A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500146" y="4950713"/>
                <a:ext cx="98100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A9FEB87-FA00-4950-BEB7-06C4855F800B}"/>
                  </a:ext>
                </a:extLst>
              </p14:cNvPr>
              <p14:cNvContentPartPr/>
              <p14:nvPr/>
            </p14:nvContentPartPr>
            <p14:xfrm>
              <a:off x="6790746" y="4984553"/>
              <a:ext cx="157320" cy="4348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A9FEB87-FA00-4950-BEB7-06C4855F800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776346" y="4970153"/>
                <a:ext cx="185400" cy="46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9190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151D674-A842-4971-A136-A2CBBCFD744C}"/>
                  </a:ext>
                </a:extLst>
              </p14:cNvPr>
              <p14:cNvContentPartPr/>
              <p14:nvPr/>
            </p14:nvContentPartPr>
            <p14:xfrm>
              <a:off x="1151346" y="485273"/>
              <a:ext cx="181800" cy="581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151D674-A842-4971-A136-A2CBBCFD74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6946" y="470873"/>
                <a:ext cx="20988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6178C3A-0AE3-406A-9E2B-886CD056AE7E}"/>
                  </a:ext>
                </a:extLst>
              </p14:cNvPr>
              <p14:cNvContentPartPr/>
              <p14:nvPr/>
            </p14:nvContentPartPr>
            <p14:xfrm>
              <a:off x="724026" y="450713"/>
              <a:ext cx="265320" cy="595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6178C3A-0AE3-406A-9E2B-886CD056AE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9626" y="436313"/>
                <a:ext cx="293400" cy="6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DE38E2C-1684-4B34-9973-77142E0D8F9C}"/>
                  </a:ext>
                </a:extLst>
              </p14:cNvPr>
              <p14:cNvContentPartPr/>
              <p14:nvPr/>
            </p14:nvContentPartPr>
            <p14:xfrm>
              <a:off x="5189466" y="527753"/>
              <a:ext cx="1020960" cy="555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DE38E2C-1684-4B34-9973-77142E0D8F9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75066" y="513353"/>
                <a:ext cx="104904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C1E3A6F-D179-46CE-8D9E-5E84B267A213}"/>
                  </a:ext>
                </a:extLst>
              </p14:cNvPr>
              <p14:cNvContentPartPr/>
              <p14:nvPr/>
            </p14:nvContentPartPr>
            <p14:xfrm>
              <a:off x="3299466" y="508673"/>
              <a:ext cx="893160" cy="598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C1E3A6F-D179-46CE-8D9E-5E84B267A2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85066" y="494273"/>
                <a:ext cx="921240" cy="62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B8EBEF-E732-4773-9E44-64C8B7B572A8}"/>
                  </a:ext>
                </a:extLst>
              </p14:cNvPr>
              <p14:cNvContentPartPr/>
              <p14:nvPr/>
            </p14:nvContentPartPr>
            <p14:xfrm>
              <a:off x="1898706" y="431273"/>
              <a:ext cx="1141200" cy="6555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B8EBEF-E732-4773-9E44-64C8B7B572A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84306" y="416873"/>
                <a:ext cx="1169280" cy="68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F5D9C65-BD0F-4146-9ECB-E6A8C15771FA}"/>
                  </a:ext>
                </a:extLst>
              </p14:cNvPr>
              <p14:cNvContentPartPr/>
              <p14:nvPr/>
            </p14:nvContentPartPr>
            <p14:xfrm>
              <a:off x="531066" y="1848233"/>
              <a:ext cx="834480" cy="6739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F5D9C65-BD0F-4146-9ECB-E6A8C15771F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6666" y="1833833"/>
                <a:ext cx="862560" cy="70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490607D-065C-4ADD-A926-984BE07F409A}"/>
                  </a:ext>
                </a:extLst>
              </p14:cNvPr>
              <p14:cNvContentPartPr/>
              <p14:nvPr/>
            </p14:nvContentPartPr>
            <p14:xfrm>
              <a:off x="908706" y="3441233"/>
              <a:ext cx="446760" cy="3157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490607D-065C-4ADD-A926-984BE07F409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4306" y="3426833"/>
                <a:ext cx="47484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B1BA4D6-D47D-4738-959E-59D79B5BDA71}"/>
                  </a:ext>
                </a:extLst>
              </p14:cNvPr>
              <p14:cNvContentPartPr/>
              <p14:nvPr/>
            </p14:nvContentPartPr>
            <p14:xfrm>
              <a:off x="1227666" y="3936233"/>
              <a:ext cx="360" cy="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B1BA4D6-D47D-4738-959E-59D79B5BDA7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13266" y="39218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E1D8AD6-62F7-4E0E-B4AA-632DDAF443E9}"/>
                  </a:ext>
                </a:extLst>
              </p14:cNvPr>
              <p14:cNvContentPartPr/>
              <p14:nvPr/>
            </p14:nvContentPartPr>
            <p14:xfrm>
              <a:off x="8281866" y="3248633"/>
              <a:ext cx="92520" cy="5281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E1D8AD6-62F7-4E0E-B4AA-632DDAF443E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67466" y="3234233"/>
                <a:ext cx="12060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ACF3723E-2F86-49FB-B410-DD3B7DF09ADB}"/>
                  </a:ext>
                </a:extLst>
              </p14:cNvPr>
              <p14:cNvContentPartPr/>
              <p14:nvPr/>
            </p14:nvContentPartPr>
            <p14:xfrm>
              <a:off x="7620906" y="3589193"/>
              <a:ext cx="233640" cy="1008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ACF3723E-2F86-49FB-B410-DD3B7DF09AD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06506" y="3574793"/>
                <a:ext cx="26172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4B3AB07-4BE9-4738-A08E-5C608E781453}"/>
                  </a:ext>
                </a:extLst>
              </p14:cNvPr>
              <p14:cNvContentPartPr/>
              <p14:nvPr/>
            </p14:nvContentPartPr>
            <p14:xfrm>
              <a:off x="1661826" y="1487153"/>
              <a:ext cx="5616360" cy="30121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4B3AB07-4BE9-4738-A08E-5C608E78145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47426" y="1472753"/>
                <a:ext cx="5644440" cy="304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7702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48EE3AB-55DC-4C20-85B1-A0D492E89181}"/>
                  </a:ext>
                </a:extLst>
              </p14:cNvPr>
              <p14:cNvContentPartPr/>
              <p14:nvPr/>
            </p14:nvContentPartPr>
            <p14:xfrm>
              <a:off x="731946" y="873353"/>
              <a:ext cx="621360" cy="43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48EE3AB-55DC-4C20-85B1-A0D492E8918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7546" y="858953"/>
                <a:ext cx="6494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E9A5858-1FFE-4998-B4B0-64BC58437808}"/>
                  </a:ext>
                </a:extLst>
              </p14:cNvPr>
              <p14:cNvContentPartPr/>
              <p14:nvPr/>
            </p14:nvContentPartPr>
            <p14:xfrm>
              <a:off x="1740666" y="52307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E9A5858-1FFE-4998-B4B0-64BC584378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6266" y="5086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29CDB10-C686-4E3F-AA89-8E275FC69D3D}"/>
                  </a:ext>
                </a:extLst>
              </p14:cNvPr>
              <p14:cNvContentPartPr/>
              <p14:nvPr/>
            </p14:nvContentPartPr>
            <p14:xfrm>
              <a:off x="1780626" y="784073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29CDB10-C686-4E3F-AA89-8E275FC69D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6226" y="7696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53A852D-8D8B-4676-9BF7-6014BD7D3298}"/>
                  </a:ext>
                </a:extLst>
              </p14:cNvPr>
              <p14:cNvContentPartPr/>
              <p14:nvPr/>
            </p14:nvContentPartPr>
            <p14:xfrm>
              <a:off x="3584226" y="394913"/>
              <a:ext cx="554040" cy="369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53A852D-8D8B-4676-9BF7-6014BD7D329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69826" y="380513"/>
                <a:ext cx="58212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748740D-DF35-4D3E-A383-457A564873A9}"/>
                  </a:ext>
                </a:extLst>
              </p14:cNvPr>
              <p14:cNvContentPartPr/>
              <p14:nvPr/>
            </p14:nvContentPartPr>
            <p14:xfrm>
              <a:off x="2503146" y="379073"/>
              <a:ext cx="409320" cy="435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748740D-DF35-4D3E-A383-457A564873A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88746" y="364673"/>
                <a:ext cx="43740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11D60DF-93AD-4F84-AB8D-6911624606D2}"/>
                  </a:ext>
                </a:extLst>
              </p14:cNvPr>
              <p14:cNvContentPartPr/>
              <p14:nvPr/>
            </p14:nvContentPartPr>
            <p14:xfrm>
              <a:off x="729786" y="347393"/>
              <a:ext cx="641880" cy="375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11D60DF-93AD-4F84-AB8D-6911624606D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5386" y="332993"/>
                <a:ext cx="66996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EACB77B-5C9E-48FA-AD69-515CCA7296B6}"/>
                  </a:ext>
                </a:extLst>
              </p14:cNvPr>
              <p14:cNvContentPartPr/>
              <p14:nvPr/>
            </p14:nvContentPartPr>
            <p14:xfrm>
              <a:off x="4817586" y="356393"/>
              <a:ext cx="934200" cy="471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EACB77B-5C9E-48FA-AD69-515CCA7296B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03186" y="341993"/>
                <a:ext cx="96228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A2001E6-AB28-4A06-80B9-26FFE94F9E18}"/>
                  </a:ext>
                </a:extLst>
              </p14:cNvPr>
              <p14:cNvContentPartPr/>
              <p14:nvPr/>
            </p14:nvContentPartPr>
            <p14:xfrm>
              <a:off x="1677306" y="1183313"/>
              <a:ext cx="2307960" cy="1633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A2001E6-AB28-4A06-80B9-26FFE94F9E1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62906" y="1168913"/>
                <a:ext cx="2336040" cy="166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D8C4731-9BB7-485B-9867-ADA5DDC97212}"/>
                  </a:ext>
                </a:extLst>
              </p14:cNvPr>
              <p14:cNvContentPartPr/>
              <p14:nvPr/>
            </p14:nvContentPartPr>
            <p14:xfrm>
              <a:off x="4386666" y="1099433"/>
              <a:ext cx="692640" cy="980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D8C4731-9BB7-485B-9867-ADA5DDC9721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372266" y="1085033"/>
                <a:ext cx="720720" cy="10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2D51E6E-E075-4957-AD6B-B4110CC8B773}"/>
                  </a:ext>
                </a:extLst>
              </p14:cNvPr>
              <p14:cNvContentPartPr/>
              <p14:nvPr/>
            </p14:nvContentPartPr>
            <p14:xfrm>
              <a:off x="5463786" y="1091153"/>
              <a:ext cx="1996200" cy="6588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2D51E6E-E075-4957-AD6B-B4110CC8B77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449386" y="1076753"/>
                <a:ext cx="2024280" cy="68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84BB47C-A0D4-4426-A4E2-31E75C5FE8C1}"/>
                  </a:ext>
                </a:extLst>
              </p14:cNvPr>
              <p14:cNvContentPartPr/>
              <p14:nvPr/>
            </p14:nvContentPartPr>
            <p14:xfrm>
              <a:off x="8122746" y="1357913"/>
              <a:ext cx="965880" cy="4795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84BB47C-A0D4-4426-A4E2-31E75C5FE8C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108346" y="1343513"/>
                <a:ext cx="99396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2BCFC92-DF17-49B8-9481-EDDFB2AB9FEC}"/>
                  </a:ext>
                </a:extLst>
              </p14:cNvPr>
              <p14:cNvContentPartPr/>
              <p14:nvPr/>
            </p14:nvContentPartPr>
            <p14:xfrm>
              <a:off x="4689426" y="2411633"/>
              <a:ext cx="372960" cy="3852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2BCFC92-DF17-49B8-9481-EDDFB2AB9FE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675026" y="2397233"/>
                <a:ext cx="40104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94F57DB-F50A-4D6D-9888-AEEE7B09538B}"/>
                  </a:ext>
                </a:extLst>
              </p14:cNvPr>
              <p14:cNvContentPartPr/>
              <p14:nvPr/>
            </p14:nvContentPartPr>
            <p14:xfrm>
              <a:off x="7285386" y="2287433"/>
              <a:ext cx="1752120" cy="4712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94F57DB-F50A-4D6D-9888-AEEE7B09538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270986" y="2273033"/>
                <a:ext cx="178020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B8F78E8-DAAE-458D-8ABC-83FBB0DA01EF}"/>
                  </a:ext>
                </a:extLst>
              </p14:cNvPr>
              <p14:cNvContentPartPr/>
              <p14:nvPr/>
            </p14:nvContentPartPr>
            <p14:xfrm>
              <a:off x="518106" y="3262673"/>
              <a:ext cx="1654200" cy="4500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B8F78E8-DAAE-458D-8ABC-83FBB0DA01E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03706" y="3248273"/>
                <a:ext cx="168228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861AA75-B70D-4B5D-A70E-99C4F69FF278}"/>
                  </a:ext>
                </a:extLst>
              </p14:cNvPr>
              <p14:cNvContentPartPr/>
              <p14:nvPr/>
            </p14:nvContentPartPr>
            <p14:xfrm>
              <a:off x="6330306" y="3315593"/>
              <a:ext cx="173160" cy="2988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861AA75-B70D-4B5D-A70E-99C4F69FF27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315906" y="3301193"/>
                <a:ext cx="2012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511C7661-DAF1-4234-9638-6D5A646B718D}"/>
                  </a:ext>
                </a:extLst>
              </p14:cNvPr>
              <p14:cNvContentPartPr/>
              <p14:nvPr/>
            </p14:nvContentPartPr>
            <p14:xfrm>
              <a:off x="6814146" y="3310193"/>
              <a:ext cx="915120" cy="4320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11C7661-DAF1-4234-9638-6D5A646B718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799746" y="3295793"/>
                <a:ext cx="94320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C1EB5EB-C481-4160-836B-3CB718819C9E}"/>
                  </a:ext>
                </a:extLst>
              </p14:cNvPr>
              <p14:cNvContentPartPr/>
              <p14:nvPr/>
            </p14:nvContentPartPr>
            <p14:xfrm>
              <a:off x="5227266" y="3268793"/>
              <a:ext cx="631800" cy="3891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C1EB5EB-C481-4160-836B-3CB718819C9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212866" y="3254393"/>
                <a:ext cx="65988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BF84A580-D405-4334-836F-93A3C0AAFC8F}"/>
                  </a:ext>
                </a:extLst>
              </p14:cNvPr>
              <p14:cNvContentPartPr/>
              <p14:nvPr/>
            </p14:nvContentPartPr>
            <p14:xfrm>
              <a:off x="458706" y="3999593"/>
              <a:ext cx="1864440" cy="6706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BF84A580-D405-4334-836F-93A3C0AAFC8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44306" y="3985193"/>
                <a:ext cx="1892520" cy="69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FC88CCC8-91E3-4152-A6A1-63B42DA4EC58}"/>
                  </a:ext>
                </a:extLst>
              </p14:cNvPr>
              <p14:cNvContentPartPr/>
              <p14:nvPr/>
            </p14:nvContentPartPr>
            <p14:xfrm>
              <a:off x="2679546" y="3264833"/>
              <a:ext cx="2144880" cy="13734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FC88CCC8-91E3-4152-A6A1-63B42DA4EC5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665146" y="3250433"/>
                <a:ext cx="2172960" cy="14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C44DB35-E66F-42A8-813F-A3AF778E2DF3}"/>
                  </a:ext>
                </a:extLst>
              </p14:cNvPr>
              <p14:cNvContentPartPr/>
              <p14:nvPr/>
            </p14:nvContentPartPr>
            <p14:xfrm>
              <a:off x="4737306" y="4126673"/>
              <a:ext cx="2519640" cy="6177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C44DB35-E66F-42A8-813F-A3AF778E2DF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722906" y="4112273"/>
                <a:ext cx="2547720" cy="64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5916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8841D9B-AACD-4F66-BA80-2EFFE0D3A19E}"/>
                  </a:ext>
                </a:extLst>
              </p14:cNvPr>
              <p14:cNvContentPartPr/>
              <p14:nvPr/>
            </p14:nvContentPartPr>
            <p14:xfrm>
              <a:off x="609546" y="361073"/>
              <a:ext cx="458640" cy="469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8841D9B-AACD-4F66-BA80-2EFFE0D3A19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5146" y="346673"/>
                <a:ext cx="48672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4690C01-EE8B-47FC-964B-ABA03883ECAF}"/>
                  </a:ext>
                </a:extLst>
              </p14:cNvPr>
              <p14:cNvContentPartPr/>
              <p14:nvPr/>
            </p14:nvContentPartPr>
            <p14:xfrm>
              <a:off x="2595306" y="1105193"/>
              <a:ext cx="450720" cy="394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4690C01-EE8B-47FC-964B-ABA03883EC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80906" y="1090793"/>
                <a:ext cx="47880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B9D85EE-F620-44B2-85BE-24DB64303060}"/>
                  </a:ext>
                </a:extLst>
              </p14:cNvPr>
              <p14:cNvContentPartPr/>
              <p14:nvPr/>
            </p14:nvContentPartPr>
            <p14:xfrm>
              <a:off x="2535186" y="479873"/>
              <a:ext cx="513000" cy="363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B9D85EE-F620-44B2-85BE-24DB643030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20786" y="465473"/>
                <a:ext cx="54108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0B417C6-B47F-4BF2-8F4E-91818E55A83D}"/>
                  </a:ext>
                </a:extLst>
              </p14:cNvPr>
              <p14:cNvContentPartPr/>
              <p14:nvPr/>
            </p14:nvContentPartPr>
            <p14:xfrm>
              <a:off x="1742106" y="265673"/>
              <a:ext cx="399600" cy="1195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0B417C6-B47F-4BF2-8F4E-91818E55A83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27706" y="251273"/>
                <a:ext cx="427680" cy="12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3217453-CD7A-40E4-8CFC-B995A48A9025}"/>
                  </a:ext>
                </a:extLst>
              </p14:cNvPr>
              <p14:cNvContentPartPr/>
              <p14:nvPr/>
            </p14:nvContentPartPr>
            <p14:xfrm>
              <a:off x="6620106" y="583553"/>
              <a:ext cx="75960" cy="387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3217453-CD7A-40E4-8CFC-B995A48A902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05706" y="569153"/>
                <a:ext cx="10404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55A22C7-8FFA-43E9-9A0D-D10845958F04}"/>
                  </a:ext>
                </a:extLst>
              </p14:cNvPr>
              <p14:cNvContentPartPr/>
              <p14:nvPr/>
            </p14:nvContentPartPr>
            <p14:xfrm>
              <a:off x="6118266" y="750233"/>
              <a:ext cx="253440" cy="166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55A22C7-8FFA-43E9-9A0D-D10845958F0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03866" y="735833"/>
                <a:ext cx="28152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53E5776-70B8-49BB-9CAA-4BF22B40C6A6}"/>
                  </a:ext>
                </a:extLst>
              </p14:cNvPr>
              <p14:cNvContentPartPr/>
              <p14:nvPr/>
            </p14:nvContentPartPr>
            <p14:xfrm>
              <a:off x="3364986" y="512633"/>
              <a:ext cx="2405880" cy="544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53E5776-70B8-49BB-9CAA-4BF22B40C6A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50586" y="498233"/>
                <a:ext cx="2433960" cy="5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696E7C9-6899-4643-862F-8955F9C324BF}"/>
                  </a:ext>
                </a:extLst>
              </p14:cNvPr>
              <p14:cNvContentPartPr/>
              <p14:nvPr/>
            </p14:nvContentPartPr>
            <p14:xfrm>
              <a:off x="1289946" y="2786753"/>
              <a:ext cx="519120" cy="3484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696E7C9-6899-4643-862F-8955F9C324B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75546" y="2772353"/>
                <a:ext cx="54720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0D7F1DA-275D-4C64-BF6D-12FF755B55D6}"/>
                  </a:ext>
                </a:extLst>
              </p14:cNvPr>
              <p14:cNvContentPartPr/>
              <p14:nvPr/>
            </p14:nvContentPartPr>
            <p14:xfrm>
              <a:off x="1297866" y="2268353"/>
              <a:ext cx="230040" cy="3589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0D7F1DA-275D-4C64-BF6D-12FF755B55D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83466" y="2253953"/>
                <a:ext cx="2581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26037F7-7A3E-47F4-A3DC-F4CB2F0E1147}"/>
                  </a:ext>
                </a:extLst>
              </p14:cNvPr>
              <p14:cNvContentPartPr/>
              <p14:nvPr/>
            </p14:nvContentPartPr>
            <p14:xfrm>
              <a:off x="3225666" y="1733033"/>
              <a:ext cx="124200" cy="229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26037F7-7A3E-47F4-A3DC-F4CB2F0E114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11266" y="1718633"/>
                <a:ext cx="15228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9CFF31E-4ACF-4CD2-94E6-88AD588B08F4}"/>
                  </a:ext>
                </a:extLst>
              </p14:cNvPr>
              <p14:cNvContentPartPr/>
              <p14:nvPr/>
            </p14:nvContentPartPr>
            <p14:xfrm>
              <a:off x="2189586" y="2210033"/>
              <a:ext cx="239760" cy="9136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9CFF31E-4ACF-4CD2-94E6-88AD588B08F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75186" y="2195633"/>
                <a:ext cx="267840" cy="9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75100C1-C5E8-4659-BD88-49E0BED05616}"/>
                  </a:ext>
                </a:extLst>
              </p14:cNvPr>
              <p14:cNvContentPartPr/>
              <p14:nvPr/>
            </p14:nvContentPartPr>
            <p14:xfrm>
              <a:off x="2682786" y="2446553"/>
              <a:ext cx="473760" cy="2422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75100C1-C5E8-4659-BD88-49E0BED0561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68386" y="2432153"/>
                <a:ext cx="50184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FC88AA9-90CA-4802-BBEA-69BD49CA946D}"/>
                  </a:ext>
                </a:extLst>
              </p14:cNvPr>
              <p14:cNvContentPartPr/>
              <p14:nvPr/>
            </p14:nvContentPartPr>
            <p14:xfrm>
              <a:off x="3455706" y="2139833"/>
              <a:ext cx="916200" cy="9025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FC88AA9-90CA-4802-BBEA-69BD49CA946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41306" y="2125433"/>
                <a:ext cx="944280" cy="9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06E75BB-1134-42AE-A352-47C696ADF279}"/>
                  </a:ext>
                </a:extLst>
              </p14:cNvPr>
              <p14:cNvContentPartPr/>
              <p14:nvPr/>
            </p14:nvContentPartPr>
            <p14:xfrm>
              <a:off x="7290426" y="2359433"/>
              <a:ext cx="56160" cy="4320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06E75BB-1134-42AE-A352-47C696ADF27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276026" y="2345033"/>
                <a:ext cx="8424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20ADFA8-9FE8-404C-913A-893E1393FC00}"/>
                  </a:ext>
                </a:extLst>
              </p14:cNvPr>
              <p14:cNvContentPartPr/>
              <p14:nvPr/>
            </p14:nvContentPartPr>
            <p14:xfrm>
              <a:off x="6712986" y="2552393"/>
              <a:ext cx="228960" cy="1472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20ADFA8-9FE8-404C-913A-893E1393FC0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98586" y="2537993"/>
                <a:ext cx="2570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F86888B-9ADB-4B91-A62B-0CE794011C87}"/>
                  </a:ext>
                </a:extLst>
              </p14:cNvPr>
              <p14:cNvContentPartPr/>
              <p14:nvPr/>
            </p14:nvContentPartPr>
            <p14:xfrm>
              <a:off x="4637586" y="1914833"/>
              <a:ext cx="1400760" cy="12276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F86888B-9ADB-4B91-A62B-0CE794011C8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23186" y="1900433"/>
                <a:ext cx="1428840" cy="12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95D3F24-BA56-44F5-BD28-17A4B16EB881}"/>
                  </a:ext>
                </a:extLst>
              </p14:cNvPr>
              <p14:cNvContentPartPr/>
              <p14:nvPr/>
            </p14:nvContentPartPr>
            <p14:xfrm>
              <a:off x="1930386" y="3633473"/>
              <a:ext cx="240840" cy="7797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95D3F24-BA56-44F5-BD28-17A4B16EB88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15986" y="3619073"/>
                <a:ext cx="268920" cy="8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63FBD6F2-0639-4BE7-9458-5C15B698237C}"/>
                  </a:ext>
                </a:extLst>
              </p14:cNvPr>
              <p14:cNvContentPartPr/>
              <p14:nvPr/>
            </p14:nvContentPartPr>
            <p14:xfrm>
              <a:off x="1114626" y="4356353"/>
              <a:ext cx="414360" cy="3052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63FBD6F2-0639-4BE7-9458-5C15B698237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100226" y="4341953"/>
                <a:ext cx="44244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D47060E3-A4FF-49DB-8CE6-A7BFEF10B789}"/>
                  </a:ext>
                </a:extLst>
              </p14:cNvPr>
              <p14:cNvContentPartPr/>
              <p14:nvPr/>
            </p14:nvContentPartPr>
            <p14:xfrm>
              <a:off x="1179786" y="3684233"/>
              <a:ext cx="262080" cy="4222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D47060E3-A4FF-49DB-8CE6-A7BFEF10B78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65386" y="3669833"/>
                <a:ext cx="29016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8828395-561B-426B-B15C-7140F736ED60}"/>
                  </a:ext>
                </a:extLst>
              </p14:cNvPr>
              <p14:cNvContentPartPr/>
              <p14:nvPr/>
            </p14:nvContentPartPr>
            <p14:xfrm>
              <a:off x="2488026" y="3619433"/>
              <a:ext cx="749160" cy="4071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8828395-561B-426B-B15C-7140F736ED6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73626" y="3605033"/>
                <a:ext cx="7772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F2E9BDA7-9268-4E5E-AEAC-FB6607D3F2E6}"/>
                  </a:ext>
                </a:extLst>
              </p14:cNvPr>
              <p14:cNvContentPartPr/>
              <p14:nvPr/>
            </p14:nvContentPartPr>
            <p14:xfrm>
              <a:off x="3566226" y="3747953"/>
              <a:ext cx="218520" cy="2944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F2E9BDA7-9268-4E5E-AEAC-FB6607D3F2E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551826" y="3733553"/>
                <a:ext cx="24660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69A7FDA-BBF1-4C0C-A7F3-39651EF3E93E}"/>
                  </a:ext>
                </a:extLst>
              </p14:cNvPr>
              <p14:cNvContentPartPr/>
              <p14:nvPr/>
            </p14:nvContentPartPr>
            <p14:xfrm>
              <a:off x="4109466" y="3607913"/>
              <a:ext cx="226080" cy="427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69A7FDA-BBF1-4C0C-A7F3-39651EF3E93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095066" y="3593513"/>
                <a:ext cx="25416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18B7F3B-FFC4-4612-8D57-7EF8216751F2}"/>
                  </a:ext>
                </a:extLst>
              </p14:cNvPr>
              <p14:cNvContentPartPr/>
              <p14:nvPr/>
            </p14:nvContentPartPr>
            <p14:xfrm>
              <a:off x="4673226" y="3894473"/>
              <a:ext cx="258480" cy="201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18B7F3B-FFC4-4612-8D57-7EF8216751F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658826" y="3880073"/>
                <a:ext cx="2865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0FE21AB1-C933-404B-8C7E-B64F684246D0}"/>
                  </a:ext>
                </a:extLst>
              </p14:cNvPr>
              <p14:cNvContentPartPr/>
              <p14:nvPr/>
            </p14:nvContentPartPr>
            <p14:xfrm>
              <a:off x="5257866" y="3573713"/>
              <a:ext cx="386640" cy="8103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0FE21AB1-C933-404B-8C7E-B64F684246D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43466" y="3559313"/>
                <a:ext cx="414720" cy="83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178D0473-ECD2-44EA-B34C-3E1FE9D1D4D9}"/>
                  </a:ext>
                </a:extLst>
              </p14:cNvPr>
              <p14:cNvContentPartPr/>
              <p14:nvPr/>
            </p14:nvContentPartPr>
            <p14:xfrm>
              <a:off x="5953026" y="3495233"/>
              <a:ext cx="1959480" cy="9414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178D0473-ECD2-44EA-B34C-3E1FE9D1D4D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38626" y="3480833"/>
                <a:ext cx="1987560" cy="9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989D520-DA74-4E85-9569-2E924906F90D}"/>
                  </a:ext>
                </a:extLst>
              </p14:cNvPr>
              <p14:cNvContentPartPr/>
              <p14:nvPr/>
            </p14:nvContentPartPr>
            <p14:xfrm>
              <a:off x="2494506" y="5020553"/>
              <a:ext cx="333360" cy="273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989D520-DA74-4E85-9569-2E924906F90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480106" y="5006153"/>
                <a:ext cx="3614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5BFD1C5-DBB9-4FD8-A90C-2E4530DC8A72}"/>
                  </a:ext>
                </a:extLst>
              </p14:cNvPr>
              <p14:cNvContentPartPr/>
              <p14:nvPr/>
            </p14:nvContentPartPr>
            <p14:xfrm>
              <a:off x="3796266" y="5203433"/>
              <a:ext cx="453240" cy="176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5BFD1C5-DBB9-4FD8-A90C-2E4530DC8A7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781866" y="5189033"/>
                <a:ext cx="4813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37EB2E0-65DE-43D8-8DAB-000F60C82559}"/>
                  </a:ext>
                </a:extLst>
              </p14:cNvPr>
              <p14:cNvContentPartPr/>
              <p14:nvPr/>
            </p14:nvContentPartPr>
            <p14:xfrm>
              <a:off x="3080586" y="5067713"/>
              <a:ext cx="270360" cy="1414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37EB2E0-65DE-43D8-8DAB-000F60C8255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66186" y="5053313"/>
                <a:ext cx="29844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D5A37B0-E78A-42B7-ABED-9BAA19521219}"/>
                  </a:ext>
                </a:extLst>
              </p14:cNvPr>
              <p14:cNvContentPartPr/>
              <p14:nvPr/>
            </p14:nvContentPartPr>
            <p14:xfrm>
              <a:off x="1902306" y="5018753"/>
              <a:ext cx="344160" cy="3027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D5A37B0-E78A-42B7-ABED-9BAA1952121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87906" y="5004353"/>
                <a:ext cx="372240" cy="33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556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73D5F7-0584-4F41-9F41-EE79141748B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42719" y="134082"/>
            <a:ext cx="7665480" cy="166068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CEB8E6F-FDC3-4BAF-8B12-BCF6AA6F854E}"/>
                  </a:ext>
                </a:extLst>
              </p14:cNvPr>
              <p14:cNvContentPartPr/>
              <p14:nvPr/>
            </p14:nvContentPartPr>
            <p14:xfrm>
              <a:off x="135066" y="1373033"/>
              <a:ext cx="274320" cy="416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CEB8E6F-FDC3-4BAF-8B12-BCF6AA6F85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666" y="1358633"/>
                <a:ext cx="30240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F196A76-9AA0-4841-8D38-2725A42EF111}"/>
                  </a:ext>
                </a:extLst>
              </p14:cNvPr>
              <p14:cNvContentPartPr/>
              <p14:nvPr/>
            </p14:nvContentPartPr>
            <p14:xfrm>
              <a:off x="126066" y="2183393"/>
              <a:ext cx="266760" cy="504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F196A76-9AA0-4841-8D38-2725A42EF1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666" y="2168993"/>
                <a:ext cx="294840" cy="53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8BAB912-27D0-4ADB-920A-E3FE3AA8243F}"/>
                  </a:ext>
                </a:extLst>
              </p14:cNvPr>
              <p14:cNvContentPartPr/>
              <p14:nvPr/>
            </p14:nvContentPartPr>
            <p14:xfrm>
              <a:off x="656346" y="2212193"/>
              <a:ext cx="914040" cy="423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8BAB912-27D0-4ADB-920A-E3FE3AA8243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1946" y="2197793"/>
                <a:ext cx="94212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0092B17-BD8D-4003-84CC-17E0DA6260EE}"/>
                  </a:ext>
                </a:extLst>
              </p14:cNvPr>
              <p14:cNvContentPartPr/>
              <p14:nvPr/>
            </p14:nvContentPartPr>
            <p14:xfrm>
              <a:off x="2063226" y="2174033"/>
              <a:ext cx="2889000" cy="647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0092B17-BD8D-4003-84CC-17E0DA6260E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48826" y="2159633"/>
                <a:ext cx="2917080" cy="67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A2D6D6B-8614-4E38-87B3-899A9C30E9B8}"/>
                  </a:ext>
                </a:extLst>
              </p14:cNvPr>
              <p14:cNvContentPartPr/>
              <p14:nvPr/>
            </p14:nvContentPartPr>
            <p14:xfrm>
              <a:off x="37506" y="3308753"/>
              <a:ext cx="414000" cy="436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A2D6D6B-8614-4E38-87B3-899A9C30E9B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106" y="3294353"/>
                <a:ext cx="44208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55F70B6-F6F6-427D-8C0F-8FD5BB6FF56C}"/>
                  </a:ext>
                </a:extLst>
              </p14:cNvPr>
              <p14:cNvContentPartPr/>
              <p14:nvPr/>
            </p14:nvContentPartPr>
            <p14:xfrm>
              <a:off x="722586" y="3218753"/>
              <a:ext cx="1015200" cy="444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55F70B6-F6F6-427D-8C0F-8FD5BB6FF56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8186" y="3204353"/>
                <a:ext cx="104328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2A6FF91-4D6E-4646-82BC-4B39432A5528}"/>
                  </a:ext>
                </a:extLst>
              </p14:cNvPr>
              <p14:cNvContentPartPr/>
              <p14:nvPr/>
            </p14:nvContentPartPr>
            <p14:xfrm>
              <a:off x="4713186" y="3180593"/>
              <a:ext cx="848880" cy="5932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2A6FF91-4D6E-4646-82BC-4B39432A552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98786" y="3166193"/>
                <a:ext cx="87696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E90DE26F-9ECA-4603-8AF4-B7EAC7E494F8}"/>
                  </a:ext>
                </a:extLst>
              </p14:cNvPr>
              <p14:cNvContentPartPr/>
              <p14:nvPr/>
            </p14:nvContentPartPr>
            <p14:xfrm>
              <a:off x="2242866" y="3156113"/>
              <a:ext cx="2223000" cy="5457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E90DE26F-9ECA-4603-8AF4-B7EAC7E494F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28466" y="3141713"/>
                <a:ext cx="225108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BE96D53-7FF3-459E-AF22-AC9BF22AB27B}"/>
                  </a:ext>
                </a:extLst>
              </p14:cNvPr>
              <p14:cNvContentPartPr/>
              <p14:nvPr/>
            </p14:nvContentPartPr>
            <p14:xfrm>
              <a:off x="3232506" y="4281473"/>
              <a:ext cx="1806480" cy="853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BE96D53-7FF3-459E-AF22-AC9BF22AB27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218106" y="4267073"/>
                <a:ext cx="183456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C6AD2B6-95B9-448D-A54D-E915BFA5F2FE}"/>
                  </a:ext>
                </a:extLst>
              </p14:cNvPr>
              <p14:cNvContentPartPr/>
              <p14:nvPr/>
            </p14:nvContentPartPr>
            <p14:xfrm>
              <a:off x="265746" y="4632473"/>
              <a:ext cx="444240" cy="5817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C6AD2B6-95B9-448D-A54D-E915BFA5F2F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51346" y="4618073"/>
                <a:ext cx="47232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E46C364-B749-450B-B945-6F4D4C99C0D1}"/>
                  </a:ext>
                </a:extLst>
              </p14:cNvPr>
              <p14:cNvContentPartPr/>
              <p14:nvPr/>
            </p14:nvContentPartPr>
            <p14:xfrm>
              <a:off x="4034586" y="4762073"/>
              <a:ext cx="668520" cy="4302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E46C364-B749-450B-B945-6F4D4C99C0D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020186" y="4747673"/>
                <a:ext cx="69660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102875D-C3EF-4635-9BE2-504D12FF6E2D}"/>
                  </a:ext>
                </a:extLst>
              </p14:cNvPr>
              <p14:cNvContentPartPr/>
              <p14:nvPr/>
            </p14:nvContentPartPr>
            <p14:xfrm>
              <a:off x="2859186" y="4571273"/>
              <a:ext cx="857520" cy="6174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102875D-C3EF-4635-9BE2-504D12FF6E2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844786" y="4556873"/>
                <a:ext cx="885600" cy="64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65421F4-CCBD-4279-875A-859E7EF19505}"/>
                  </a:ext>
                </a:extLst>
              </p14:cNvPr>
              <p14:cNvContentPartPr/>
              <p14:nvPr/>
            </p14:nvContentPartPr>
            <p14:xfrm>
              <a:off x="1101666" y="4684673"/>
              <a:ext cx="1247760" cy="459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65421F4-CCBD-4279-875A-859E7EF1950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87266" y="4670273"/>
                <a:ext cx="127584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C0CBF0C-87CE-4404-B6CA-88E7A405B57D}"/>
                  </a:ext>
                </a:extLst>
              </p14:cNvPr>
              <p14:cNvContentPartPr/>
              <p14:nvPr/>
            </p14:nvContentPartPr>
            <p14:xfrm>
              <a:off x="6962466" y="4740833"/>
              <a:ext cx="613800" cy="351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C0CBF0C-87CE-4404-B6CA-88E7A405B57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948066" y="4726433"/>
                <a:ext cx="64188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A79696AA-0F5E-467C-8C3C-B7C71D3733F5}"/>
                  </a:ext>
                </a:extLst>
              </p14:cNvPr>
              <p14:cNvContentPartPr/>
              <p14:nvPr/>
            </p14:nvContentPartPr>
            <p14:xfrm>
              <a:off x="5117106" y="4739753"/>
              <a:ext cx="769320" cy="3405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A79696AA-0F5E-467C-8C3C-B7C71D3733F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102706" y="4725353"/>
                <a:ext cx="79740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6D9FAEB-6D9F-4042-AC70-4C33A198EB83}"/>
                  </a:ext>
                </a:extLst>
              </p14:cNvPr>
              <p14:cNvContentPartPr/>
              <p14:nvPr/>
            </p14:nvContentPartPr>
            <p14:xfrm>
              <a:off x="4181826" y="5808953"/>
              <a:ext cx="226800" cy="185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6D9FAEB-6D9F-4042-AC70-4C33A198EB8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167426" y="5794553"/>
                <a:ext cx="25488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0E4EFB1C-9189-4704-9A9D-27087F10CEB4}"/>
                  </a:ext>
                </a:extLst>
              </p14:cNvPr>
              <p14:cNvContentPartPr/>
              <p14:nvPr/>
            </p14:nvContentPartPr>
            <p14:xfrm>
              <a:off x="2886546" y="5712473"/>
              <a:ext cx="468000" cy="281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0E4EFB1C-9189-4704-9A9D-27087F10CEB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872146" y="5698073"/>
                <a:ext cx="49608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07A57F2-DC41-4C73-AB57-55F88610EFD4}"/>
                  </a:ext>
                </a:extLst>
              </p14:cNvPr>
              <p14:cNvContentPartPr/>
              <p14:nvPr/>
            </p14:nvContentPartPr>
            <p14:xfrm>
              <a:off x="705666" y="5311793"/>
              <a:ext cx="1859400" cy="10159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07A57F2-DC41-4C73-AB57-55F88610EFD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91266" y="5297393"/>
                <a:ext cx="1887480" cy="10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56535F8-0961-47B2-9F6B-19BF52106783}"/>
                  </a:ext>
                </a:extLst>
              </p14:cNvPr>
              <p14:cNvContentPartPr/>
              <p14:nvPr/>
            </p14:nvContentPartPr>
            <p14:xfrm>
              <a:off x="4842786" y="5453993"/>
              <a:ext cx="552240" cy="10756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56535F8-0961-47B2-9F6B-19BF5210678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828386" y="5439593"/>
                <a:ext cx="580320" cy="11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1C37A84-0558-4A2C-9EF0-AFE581C5AFDC}"/>
                  </a:ext>
                </a:extLst>
              </p14:cNvPr>
              <p14:cNvContentPartPr/>
              <p14:nvPr/>
            </p14:nvContentPartPr>
            <p14:xfrm>
              <a:off x="7486986" y="5676473"/>
              <a:ext cx="1357560" cy="5212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1C37A84-0558-4A2C-9EF0-AFE581C5AFD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472586" y="5662073"/>
                <a:ext cx="138564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7C3E1C9-54C8-40D5-BE61-60A3345F6D61}"/>
                  </a:ext>
                </a:extLst>
              </p14:cNvPr>
              <p14:cNvContentPartPr/>
              <p14:nvPr/>
            </p14:nvContentPartPr>
            <p14:xfrm>
              <a:off x="5478186" y="5576033"/>
              <a:ext cx="1789560" cy="6379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7C3E1C9-54C8-40D5-BE61-60A3345F6D6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463786" y="5561633"/>
                <a:ext cx="1817640" cy="66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382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074AE66-BDCE-466F-B414-F124432C78F0}"/>
                  </a:ext>
                </a:extLst>
              </p14:cNvPr>
              <p14:cNvContentPartPr/>
              <p14:nvPr/>
            </p14:nvContentPartPr>
            <p14:xfrm>
              <a:off x="2365626" y="429833"/>
              <a:ext cx="185040" cy="32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074AE66-BDCE-466F-B414-F124432C78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1226" y="415433"/>
                <a:ext cx="21312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AD27523-82B6-4319-9FAC-C6CCAB9AB5AB}"/>
                  </a:ext>
                </a:extLst>
              </p14:cNvPr>
              <p14:cNvContentPartPr/>
              <p14:nvPr/>
            </p14:nvContentPartPr>
            <p14:xfrm>
              <a:off x="2307666" y="581753"/>
              <a:ext cx="198360" cy="14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AD27523-82B6-4319-9FAC-C6CCAB9AB5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93266" y="567353"/>
                <a:ext cx="2264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A26B373-3FED-413E-9FC6-EDA42E885642}"/>
                  </a:ext>
                </a:extLst>
              </p14:cNvPr>
              <p14:cNvContentPartPr/>
              <p14:nvPr/>
            </p14:nvContentPartPr>
            <p14:xfrm>
              <a:off x="5667906" y="355673"/>
              <a:ext cx="645840" cy="428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A26B373-3FED-413E-9FC6-EDA42E8856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53506" y="341273"/>
                <a:ext cx="67392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DE277F6-5519-4A77-9719-5FA9ADBD1357}"/>
                  </a:ext>
                </a:extLst>
              </p14:cNvPr>
              <p14:cNvContentPartPr/>
              <p14:nvPr/>
            </p14:nvContentPartPr>
            <p14:xfrm>
              <a:off x="4865106" y="523073"/>
              <a:ext cx="352800" cy="255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DE277F6-5519-4A77-9719-5FA9ADBD135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50706" y="508673"/>
                <a:ext cx="38088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F89F432-39B0-4EA0-8C77-F49FCF342ED7}"/>
                  </a:ext>
                </a:extLst>
              </p14:cNvPr>
              <p14:cNvContentPartPr/>
              <p14:nvPr/>
            </p14:nvContentPartPr>
            <p14:xfrm>
              <a:off x="2956026" y="176393"/>
              <a:ext cx="1128240" cy="860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F89F432-39B0-4EA0-8C77-F49FCF342ED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41626" y="161993"/>
                <a:ext cx="1156320" cy="88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0191D55-8A22-4784-82EF-8A8EBFB82F6C}"/>
                  </a:ext>
                </a:extLst>
              </p14:cNvPr>
              <p14:cNvContentPartPr/>
              <p14:nvPr/>
            </p14:nvContentPartPr>
            <p14:xfrm>
              <a:off x="6425706" y="266753"/>
              <a:ext cx="705960" cy="1057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0191D55-8A22-4784-82EF-8A8EBFB82F6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11306" y="252353"/>
                <a:ext cx="734040" cy="10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83657D5-E40B-4194-9665-D08E34CFE58D}"/>
                  </a:ext>
                </a:extLst>
              </p14:cNvPr>
              <p14:cNvContentPartPr/>
              <p14:nvPr/>
            </p14:nvContentPartPr>
            <p14:xfrm>
              <a:off x="418026" y="1814393"/>
              <a:ext cx="343440" cy="538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83657D5-E40B-4194-9665-D08E34CFE58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3626" y="1799993"/>
                <a:ext cx="371520" cy="5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0ACC8C0-9DA0-4053-9D1C-687EC5DDFE7B}"/>
                  </a:ext>
                </a:extLst>
              </p14:cNvPr>
              <p14:cNvContentPartPr/>
              <p14:nvPr/>
            </p14:nvContentPartPr>
            <p14:xfrm>
              <a:off x="4063746" y="2217593"/>
              <a:ext cx="190080" cy="1508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0ACC8C0-9DA0-4053-9D1C-687EC5DDFE7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49346" y="2203193"/>
                <a:ext cx="21816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89966E5-A25B-441E-BB6E-615920B4555C}"/>
                  </a:ext>
                </a:extLst>
              </p14:cNvPr>
              <p14:cNvContentPartPr/>
              <p14:nvPr/>
            </p14:nvContentPartPr>
            <p14:xfrm>
              <a:off x="1116426" y="1806833"/>
              <a:ext cx="2653200" cy="666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89966E5-A25B-441E-BB6E-615920B4555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02026" y="1792433"/>
                <a:ext cx="2681280" cy="69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7BB3E1E-0050-4A24-93F5-71D5B597872A}"/>
                  </a:ext>
                </a:extLst>
              </p14:cNvPr>
              <p14:cNvContentPartPr/>
              <p14:nvPr/>
            </p14:nvContentPartPr>
            <p14:xfrm>
              <a:off x="4799946" y="1920593"/>
              <a:ext cx="261000" cy="847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7BB3E1E-0050-4A24-93F5-71D5B597872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85546" y="1906193"/>
                <a:ext cx="289080" cy="8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73AB460-3292-4E2D-8507-1793F3A761EA}"/>
                  </a:ext>
                </a:extLst>
              </p14:cNvPr>
              <p14:cNvContentPartPr/>
              <p14:nvPr/>
            </p14:nvContentPartPr>
            <p14:xfrm>
              <a:off x="5001546" y="2792873"/>
              <a:ext cx="119880" cy="2718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73AB460-3292-4E2D-8507-1793F3A761E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87146" y="2778473"/>
                <a:ext cx="14796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CC1E20F-0D75-45EC-A04B-072B6354A512}"/>
                  </a:ext>
                </a:extLst>
              </p14:cNvPr>
              <p14:cNvContentPartPr/>
              <p14:nvPr/>
            </p14:nvContentPartPr>
            <p14:xfrm>
              <a:off x="5004066" y="1525673"/>
              <a:ext cx="278640" cy="2448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CC1E20F-0D75-45EC-A04B-072B6354A51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89666" y="1511273"/>
                <a:ext cx="30672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81BB560-5701-4265-A21B-505EAFA3D464}"/>
                  </a:ext>
                </a:extLst>
              </p14:cNvPr>
              <p14:cNvContentPartPr/>
              <p14:nvPr/>
            </p14:nvContentPartPr>
            <p14:xfrm>
              <a:off x="1323426" y="2750753"/>
              <a:ext cx="2435400" cy="10558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81BB560-5701-4265-A21B-505EAFA3D46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09026" y="2736353"/>
                <a:ext cx="2463480" cy="10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30C8306-509B-4D34-A174-E9BA99451A61}"/>
                  </a:ext>
                </a:extLst>
              </p14:cNvPr>
              <p14:cNvContentPartPr/>
              <p14:nvPr/>
            </p14:nvContentPartPr>
            <p14:xfrm>
              <a:off x="5441466" y="1954793"/>
              <a:ext cx="719640" cy="9525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30C8306-509B-4D34-A174-E9BA99451A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27066" y="1940393"/>
                <a:ext cx="747720" cy="9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072D7358-10AC-4051-AFE9-462D5A5F01BF}"/>
                  </a:ext>
                </a:extLst>
              </p14:cNvPr>
              <p14:cNvContentPartPr/>
              <p14:nvPr/>
            </p14:nvContentPartPr>
            <p14:xfrm>
              <a:off x="6482946" y="2040113"/>
              <a:ext cx="2619720" cy="5083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072D7358-10AC-4051-AFE9-462D5A5F01B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68546" y="2025713"/>
                <a:ext cx="264780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D79E61BB-256A-4E71-82F0-AF7A2AD20892}"/>
                  </a:ext>
                </a:extLst>
              </p14:cNvPr>
              <p14:cNvContentPartPr/>
              <p14:nvPr/>
            </p14:nvContentPartPr>
            <p14:xfrm>
              <a:off x="205986" y="4212353"/>
              <a:ext cx="496800" cy="5230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D79E61BB-256A-4E71-82F0-AF7A2AD2089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1586" y="4197953"/>
                <a:ext cx="524880" cy="55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37C4A04-69FB-428F-B9A4-4CCA3293205E}"/>
                  </a:ext>
                </a:extLst>
              </p14:cNvPr>
              <p14:cNvContentPartPr/>
              <p14:nvPr/>
            </p14:nvContentPartPr>
            <p14:xfrm>
              <a:off x="1103106" y="4156193"/>
              <a:ext cx="3708360" cy="5925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37C4A04-69FB-428F-B9A4-4CCA3293205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88706" y="4141793"/>
                <a:ext cx="3736440" cy="62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EAFF7DE7-2945-47CF-ABF2-364CEA143212}"/>
                  </a:ext>
                </a:extLst>
              </p14:cNvPr>
              <p14:cNvContentPartPr/>
              <p14:nvPr/>
            </p14:nvContentPartPr>
            <p14:xfrm>
              <a:off x="5130426" y="4110113"/>
              <a:ext cx="293040" cy="7563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EAFF7DE7-2945-47CF-ABF2-364CEA14321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16026" y="4095713"/>
                <a:ext cx="321120" cy="78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E4D4565-8B81-47B0-8805-FFD4BE68AB53}"/>
                  </a:ext>
                </a:extLst>
              </p14:cNvPr>
              <p14:cNvContentPartPr/>
              <p14:nvPr/>
            </p14:nvContentPartPr>
            <p14:xfrm>
              <a:off x="5228346" y="3647873"/>
              <a:ext cx="177840" cy="2545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E4D4565-8B81-47B0-8805-FFD4BE68AB5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13946" y="3633473"/>
                <a:ext cx="20592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080B9B02-9B6C-48DE-B4EC-1499F04C3E02}"/>
                  </a:ext>
                </a:extLst>
              </p14:cNvPr>
              <p14:cNvContentPartPr/>
              <p14:nvPr/>
            </p14:nvContentPartPr>
            <p14:xfrm>
              <a:off x="4894626" y="4239353"/>
              <a:ext cx="4225680" cy="11628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080B9B02-9B6C-48DE-B4EC-1499F04C3E0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880226" y="4224953"/>
                <a:ext cx="4253760" cy="11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9390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4219B4C-5A45-4A2D-A8A6-A278F0351731}"/>
                  </a:ext>
                </a:extLst>
              </p14:cNvPr>
              <p14:cNvContentPartPr/>
              <p14:nvPr/>
            </p14:nvContentPartPr>
            <p14:xfrm>
              <a:off x="853266" y="780113"/>
              <a:ext cx="1652760" cy="88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4219B4C-5A45-4A2D-A8A6-A278F03517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866" y="765713"/>
                <a:ext cx="168084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7E46BD0-D26D-43FC-95F2-7801FCD4956B}"/>
                  </a:ext>
                </a:extLst>
              </p14:cNvPr>
              <p14:cNvContentPartPr/>
              <p14:nvPr/>
            </p14:nvContentPartPr>
            <p14:xfrm>
              <a:off x="682266" y="308153"/>
              <a:ext cx="1762920" cy="332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7E46BD0-D26D-43FC-95F2-7801FCD495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7866" y="293753"/>
                <a:ext cx="179100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A72E174-0DEE-4DAB-87DE-BF85CB4C9D80}"/>
                  </a:ext>
                </a:extLst>
              </p14:cNvPr>
              <p14:cNvContentPartPr/>
              <p14:nvPr/>
            </p14:nvContentPartPr>
            <p14:xfrm>
              <a:off x="699186" y="1717913"/>
              <a:ext cx="648000" cy="9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A72E174-0DEE-4DAB-87DE-BF85CB4C9D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4786" y="1703513"/>
                <a:ext cx="6760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693811C-7319-425D-8FD2-CB271248CDCE}"/>
                  </a:ext>
                </a:extLst>
              </p14:cNvPr>
              <p14:cNvContentPartPr/>
              <p14:nvPr/>
            </p14:nvContentPartPr>
            <p14:xfrm>
              <a:off x="2364546" y="1205633"/>
              <a:ext cx="439920" cy="420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693811C-7319-425D-8FD2-CB271248CDC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0146" y="1191233"/>
                <a:ext cx="46800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1F54AA2-688B-40D6-B9A6-6AF728DB9870}"/>
                  </a:ext>
                </a:extLst>
              </p14:cNvPr>
              <p14:cNvContentPartPr/>
              <p14:nvPr/>
            </p14:nvContentPartPr>
            <p14:xfrm>
              <a:off x="1654626" y="1430273"/>
              <a:ext cx="101520" cy="110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1F54AA2-688B-40D6-B9A6-6AF728DB987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40226" y="1415873"/>
                <a:ext cx="12960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1771DF4-466A-491D-B017-C773AA079DA4}"/>
                  </a:ext>
                </a:extLst>
              </p14:cNvPr>
              <p14:cNvContentPartPr/>
              <p14:nvPr/>
            </p14:nvContentPartPr>
            <p14:xfrm>
              <a:off x="715386" y="1239473"/>
              <a:ext cx="563760" cy="342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1771DF4-466A-491D-B017-C773AA079DA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0986" y="1225073"/>
                <a:ext cx="59184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EE2D255-883B-41C8-9A29-9993F8F86FE3}"/>
                  </a:ext>
                </a:extLst>
              </p14:cNvPr>
              <p14:cNvContentPartPr/>
              <p14:nvPr/>
            </p14:nvContentPartPr>
            <p14:xfrm>
              <a:off x="3462186" y="1156673"/>
              <a:ext cx="2279160" cy="4078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EE2D255-883B-41C8-9A29-9993F8F86FE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47786" y="1142273"/>
                <a:ext cx="230724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2D65911-F00E-4F18-956B-78A278A3486B}"/>
                  </a:ext>
                </a:extLst>
              </p14:cNvPr>
              <p14:cNvContentPartPr/>
              <p14:nvPr/>
            </p14:nvContentPartPr>
            <p14:xfrm>
              <a:off x="6205026" y="1127513"/>
              <a:ext cx="593280" cy="444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2D65911-F00E-4F18-956B-78A278A3486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90626" y="1113113"/>
                <a:ext cx="62136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5A7C329-76A6-4BD1-AE9B-A352C4E40745}"/>
                  </a:ext>
                </a:extLst>
              </p14:cNvPr>
              <p14:cNvContentPartPr/>
              <p14:nvPr/>
            </p14:nvContentPartPr>
            <p14:xfrm>
              <a:off x="1431786" y="2180513"/>
              <a:ext cx="1473840" cy="6112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5A7C329-76A6-4BD1-AE9B-A352C4E4074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17386" y="2166113"/>
                <a:ext cx="1501920" cy="63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8B4545B-B926-4724-BDC9-AEA817A858DF}"/>
                  </a:ext>
                </a:extLst>
              </p14:cNvPr>
              <p14:cNvContentPartPr/>
              <p14:nvPr/>
            </p14:nvContentPartPr>
            <p14:xfrm>
              <a:off x="3247986" y="2095913"/>
              <a:ext cx="296280" cy="11113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8B4545B-B926-4724-BDC9-AEA817A858D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33586" y="2081513"/>
                <a:ext cx="324360" cy="11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F0AFF48-362B-4A7E-95D8-0D31D0F57384}"/>
                  </a:ext>
                </a:extLst>
              </p14:cNvPr>
              <p14:cNvContentPartPr/>
              <p14:nvPr/>
            </p14:nvContentPartPr>
            <p14:xfrm>
              <a:off x="3925866" y="1931393"/>
              <a:ext cx="586080" cy="772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F0AFF48-362B-4A7E-95D8-0D31D0F5738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11466" y="1916993"/>
                <a:ext cx="614160" cy="80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264FEA2-6E16-4BC8-BFEB-954520DE3C39}"/>
                  </a:ext>
                </a:extLst>
              </p14:cNvPr>
              <p14:cNvContentPartPr/>
              <p14:nvPr/>
            </p14:nvContentPartPr>
            <p14:xfrm>
              <a:off x="5453346" y="2074673"/>
              <a:ext cx="1194120" cy="4190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264FEA2-6E16-4BC8-BFEB-954520DE3C3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38946" y="2060273"/>
                <a:ext cx="122220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6CBAE91-8951-4F7E-AB63-F76C9479BA9E}"/>
                  </a:ext>
                </a:extLst>
              </p14:cNvPr>
              <p14:cNvContentPartPr/>
              <p14:nvPr/>
            </p14:nvContentPartPr>
            <p14:xfrm>
              <a:off x="3960786" y="2995913"/>
              <a:ext cx="330480" cy="3744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6CBAE91-8951-4F7E-AB63-F76C9479BA9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46386" y="2981513"/>
                <a:ext cx="35856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3C42139-1593-446C-A163-58BBFF66F8A3}"/>
                  </a:ext>
                </a:extLst>
              </p14:cNvPr>
              <p14:cNvContentPartPr/>
              <p14:nvPr/>
            </p14:nvContentPartPr>
            <p14:xfrm>
              <a:off x="5354706" y="2877113"/>
              <a:ext cx="2188800" cy="4154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3C42139-1593-446C-A163-58BBFF66F8A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340306" y="2862713"/>
                <a:ext cx="22168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0ACADC5-796D-401E-A9ED-6D6DAACE992A}"/>
                  </a:ext>
                </a:extLst>
              </p14:cNvPr>
              <p14:cNvContentPartPr/>
              <p14:nvPr/>
            </p14:nvContentPartPr>
            <p14:xfrm>
              <a:off x="401826" y="3747953"/>
              <a:ext cx="583920" cy="6188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0ACADC5-796D-401E-A9ED-6D6DAACE992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7426" y="3733553"/>
                <a:ext cx="61200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1AB7FCA-D0C2-4BF9-A0F9-876A4F0724AD}"/>
                  </a:ext>
                </a:extLst>
              </p14:cNvPr>
              <p14:cNvContentPartPr/>
              <p14:nvPr/>
            </p14:nvContentPartPr>
            <p14:xfrm>
              <a:off x="2656866" y="3898793"/>
              <a:ext cx="213120" cy="1771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1AB7FCA-D0C2-4BF9-A0F9-876A4F0724A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42466" y="3884393"/>
                <a:ext cx="24120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41C0EB1-4270-4424-906D-D7D8762C5D3C}"/>
                  </a:ext>
                </a:extLst>
              </p14:cNvPr>
              <p14:cNvContentPartPr/>
              <p14:nvPr/>
            </p14:nvContentPartPr>
            <p14:xfrm>
              <a:off x="1321266" y="3653633"/>
              <a:ext cx="873360" cy="4564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41C0EB1-4270-4424-906D-D7D8762C5D3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06866" y="3639233"/>
                <a:ext cx="90144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F613E6C-9D06-43E2-9E23-8E1796513CFF}"/>
                  </a:ext>
                </a:extLst>
              </p14:cNvPr>
              <p14:cNvContentPartPr/>
              <p14:nvPr/>
            </p14:nvContentPartPr>
            <p14:xfrm>
              <a:off x="3317826" y="3721313"/>
              <a:ext cx="617760" cy="4226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F613E6C-9D06-43E2-9E23-8E1796513CF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03426" y="3706913"/>
                <a:ext cx="64584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0AA6BDA-2981-42E5-8976-616CAC16656F}"/>
                  </a:ext>
                </a:extLst>
              </p14:cNvPr>
              <p14:cNvContentPartPr/>
              <p14:nvPr/>
            </p14:nvContentPartPr>
            <p14:xfrm>
              <a:off x="4622466" y="3886553"/>
              <a:ext cx="203040" cy="5065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0AA6BDA-2981-42E5-8976-616CAC16656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608066" y="3872153"/>
                <a:ext cx="231120" cy="53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ADADF87-DEAC-48E8-BCEC-3FA66CFF3310}"/>
                  </a:ext>
                </a:extLst>
              </p14:cNvPr>
              <p14:cNvContentPartPr/>
              <p14:nvPr/>
            </p14:nvContentPartPr>
            <p14:xfrm>
              <a:off x="5251746" y="3753353"/>
              <a:ext cx="535680" cy="3794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ADADF87-DEAC-48E8-BCEC-3FA66CFF331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237346" y="3738953"/>
                <a:ext cx="56376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DEA7E15-F5C1-4638-BB21-D850AFFDA987}"/>
                  </a:ext>
                </a:extLst>
              </p14:cNvPr>
              <p14:cNvContentPartPr/>
              <p14:nvPr/>
            </p14:nvContentPartPr>
            <p14:xfrm>
              <a:off x="6301866" y="3756233"/>
              <a:ext cx="125640" cy="3355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DEA7E15-F5C1-4638-BB21-D850AFFDA98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287466" y="3741833"/>
                <a:ext cx="15372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19394F8-AA77-4339-9DFE-F51C02E0D31F}"/>
                  </a:ext>
                </a:extLst>
              </p14:cNvPr>
              <p14:cNvContentPartPr/>
              <p14:nvPr/>
            </p14:nvContentPartPr>
            <p14:xfrm>
              <a:off x="6878586" y="3723473"/>
              <a:ext cx="779040" cy="3844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19394F8-AA77-4339-9DFE-F51C02E0D31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64186" y="3709073"/>
                <a:ext cx="80712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FB000EAE-53B8-40AC-B41D-72C6CBA62AFE}"/>
                  </a:ext>
                </a:extLst>
              </p14:cNvPr>
              <p14:cNvContentPartPr/>
              <p14:nvPr/>
            </p14:nvContentPartPr>
            <p14:xfrm>
              <a:off x="1795746" y="4805273"/>
              <a:ext cx="740880" cy="2127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FB000EAE-53B8-40AC-B41D-72C6CBA62AF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781346" y="4790873"/>
                <a:ext cx="76896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519A060-6930-4D46-BEE0-59D91D1A898C}"/>
                  </a:ext>
                </a:extLst>
              </p14:cNvPr>
              <p14:cNvContentPartPr/>
              <p14:nvPr/>
            </p14:nvContentPartPr>
            <p14:xfrm>
              <a:off x="2890866" y="4587113"/>
              <a:ext cx="874080" cy="4892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519A060-6930-4D46-BEE0-59D91D1A898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76466" y="4572713"/>
                <a:ext cx="90216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1253A58-86CF-47DE-8EBA-BFA259CE1CFB}"/>
                  </a:ext>
                </a:extLst>
              </p14:cNvPr>
              <p14:cNvContentPartPr/>
              <p14:nvPr/>
            </p14:nvContentPartPr>
            <p14:xfrm>
              <a:off x="5373066" y="4597553"/>
              <a:ext cx="764280" cy="3218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1253A58-86CF-47DE-8EBA-BFA259CE1CF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358666" y="4583153"/>
                <a:ext cx="79236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00E4E66-026F-4F20-B82B-0DE24D124D4D}"/>
                  </a:ext>
                </a:extLst>
              </p14:cNvPr>
              <p14:cNvContentPartPr/>
              <p14:nvPr/>
            </p14:nvContentPartPr>
            <p14:xfrm>
              <a:off x="4123866" y="4609073"/>
              <a:ext cx="803520" cy="3704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00E4E66-026F-4F20-B82B-0DE24D124D4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109466" y="4594673"/>
                <a:ext cx="83160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25A7D72-E00E-41D7-9FB5-24133AD2D9C9}"/>
                  </a:ext>
                </a:extLst>
              </p14:cNvPr>
              <p14:cNvContentPartPr/>
              <p14:nvPr/>
            </p14:nvContentPartPr>
            <p14:xfrm>
              <a:off x="1812666" y="5247713"/>
              <a:ext cx="579960" cy="4885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25A7D72-E00E-41D7-9FB5-24133AD2D9C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798266" y="5233313"/>
                <a:ext cx="60804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588549C-58CE-44FE-8E9B-5D0606273EAE}"/>
                  </a:ext>
                </a:extLst>
              </p14:cNvPr>
              <p14:cNvContentPartPr/>
              <p14:nvPr/>
            </p14:nvContentPartPr>
            <p14:xfrm>
              <a:off x="2760546" y="5576393"/>
              <a:ext cx="290880" cy="6400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588549C-58CE-44FE-8E9B-5D0606273EA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746146" y="5561993"/>
                <a:ext cx="318960" cy="66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B8D5F92-D058-43A0-A389-5C857F68D21E}"/>
                  </a:ext>
                </a:extLst>
              </p14:cNvPr>
              <p14:cNvContentPartPr/>
              <p14:nvPr/>
            </p14:nvContentPartPr>
            <p14:xfrm>
              <a:off x="2583786" y="6360833"/>
              <a:ext cx="680400" cy="1245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B8D5F92-D058-43A0-A389-5C857F68D21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569386" y="6346433"/>
                <a:ext cx="7084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4E75901-7097-4476-B320-BB4185A56183}"/>
                  </a:ext>
                </a:extLst>
              </p14:cNvPr>
              <p14:cNvContentPartPr/>
              <p14:nvPr/>
            </p14:nvContentPartPr>
            <p14:xfrm>
              <a:off x="2858826" y="5312513"/>
              <a:ext cx="337680" cy="1706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4E75901-7097-4476-B320-BB4185A5618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844426" y="5298113"/>
                <a:ext cx="3657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9C8DD321-BE60-422E-83B9-6CE9639231CB}"/>
                  </a:ext>
                </a:extLst>
              </p14:cNvPr>
              <p14:cNvContentPartPr/>
              <p14:nvPr/>
            </p14:nvContentPartPr>
            <p14:xfrm>
              <a:off x="5614626" y="5668913"/>
              <a:ext cx="151560" cy="412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9C8DD321-BE60-422E-83B9-6CE9639231C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00226" y="5654513"/>
                <a:ext cx="17964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7B37ABC8-0C85-4603-850E-ABC22C992F5C}"/>
                  </a:ext>
                </a:extLst>
              </p14:cNvPr>
              <p14:cNvContentPartPr/>
              <p14:nvPr/>
            </p14:nvContentPartPr>
            <p14:xfrm>
              <a:off x="5033586" y="5921273"/>
              <a:ext cx="273600" cy="1152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7B37ABC8-0C85-4603-850E-ABC22C992F5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019186" y="5906873"/>
                <a:ext cx="3016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7F73D452-B673-4341-B1C6-30E691E2D03A}"/>
                  </a:ext>
                </a:extLst>
              </p14:cNvPr>
              <p14:cNvContentPartPr/>
              <p14:nvPr/>
            </p14:nvContentPartPr>
            <p14:xfrm>
              <a:off x="3298746" y="5721833"/>
              <a:ext cx="1477080" cy="4748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7F73D452-B673-4341-B1C6-30E691E2D03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284346" y="5707433"/>
                <a:ext cx="1505160" cy="50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22299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F36D562-DD07-4F29-9C73-30C6F7ECB574}"/>
                  </a:ext>
                </a:extLst>
              </p14:cNvPr>
              <p14:cNvContentPartPr/>
              <p14:nvPr/>
            </p14:nvContentPartPr>
            <p14:xfrm>
              <a:off x="1161066" y="521993"/>
              <a:ext cx="237240" cy="311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36D562-DD07-4F29-9C73-30C6F7ECB5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6666" y="507593"/>
                <a:ext cx="2653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F1636A-F89A-469F-9EDF-D4F2C44A999F}"/>
                  </a:ext>
                </a:extLst>
              </p14:cNvPr>
              <p14:cNvContentPartPr/>
              <p14:nvPr/>
            </p14:nvContentPartPr>
            <p14:xfrm>
              <a:off x="1815906" y="399953"/>
              <a:ext cx="900360" cy="582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F1636A-F89A-469F-9EDF-D4F2C44A99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01506" y="385553"/>
                <a:ext cx="928440" cy="61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899EA33-0BB6-4974-9D37-5A376150A46A}"/>
                  </a:ext>
                </a:extLst>
              </p14:cNvPr>
              <p14:cNvContentPartPr/>
              <p14:nvPr/>
            </p14:nvContentPartPr>
            <p14:xfrm>
              <a:off x="951186" y="1619633"/>
              <a:ext cx="210240" cy="752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899EA33-0BB6-4974-9D37-5A376150A4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6786" y="1605233"/>
                <a:ext cx="238320" cy="78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5CB9036-12B9-489B-955D-DCF753A370D2}"/>
                  </a:ext>
                </a:extLst>
              </p14:cNvPr>
              <p14:cNvContentPartPr/>
              <p14:nvPr/>
            </p14:nvContentPartPr>
            <p14:xfrm>
              <a:off x="972786" y="1241993"/>
              <a:ext cx="410040" cy="142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5CB9036-12B9-489B-955D-DCF753A370D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8386" y="1227593"/>
                <a:ext cx="4381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526DDCC-8160-4BAA-824C-72819CCE875F}"/>
                  </a:ext>
                </a:extLst>
              </p14:cNvPr>
              <p14:cNvContentPartPr/>
              <p14:nvPr/>
            </p14:nvContentPartPr>
            <p14:xfrm>
              <a:off x="3728946" y="1960193"/>
              <a:ext cx="264600" cy="1706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526DDCC-8160-4BAA-824C-72819CCE87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14546" y="1945793"/>
                <a:ext cx="2926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082A6F6-1AD2-42BC-9DF2-F168079F69A7}"/>
                  </a:ext>
                </a:extLst>
              </p14:cNvPr>
              <p14:cNvContentPartPr/>
              <p14:nvPr/>
            </p14:nvContentPartPr>
            <p14:xfrm>
              <a:off x="348546" y="1817633"/>
              <a:ext cx="430920" cy="297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082A6F6-1AD2-42BC-9DF2-F168079F69A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4146" y="1803233"/>
                <a:ext cx="45900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BA40930-6B08-4E51-ADC4-7AFF8AEA40EE}"/>
                  </a:ext>
                </a:extLst>
              </p14:cNvPr>
              <p14:cNvContentPartPr/>
              <p14:nvPr/>
            </p14:nvContentPartPr>
            <p14:xfrm>
              <a:off x="1496946" y="1670033"/>
              <a:ext cx="1830600" cy="6530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BA40930-6B08-4E51-ADC4-7AFF8AEA40E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82546" y="1655633"/>
                <a:ext cx="1858680" cy="68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AD58067-2473-427D-870A-F267D0564082}"/>
                  </a:ext>
                </a:extLst>
              </p14:cNvPr>
              <p14:cNvContentPartPr/>
              <p14:nvPr/>
            </p14:nvContentPartPr>
            <p14:xfrm>
              <a:off x="813306" y="2525033"/>
              <a:ext cx="725040" cy="174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AD58067-2473-427D-870A-F267D056408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8906" y="2510633"/>
                <a:ext cx="7531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91B82A6-A42F-45BE-83B8-E56B7DA15C44}"/>
                  </a:ext>
                </a:extLst>
              </p14:cNvPr>
              <p14:cNvContentPartPr/>
              <p14:nvPr/>
            </p14:nvContentPartPr>
            <p14:xfrm>
              <a:off x="4458306" y="1505153"/>
              <a:ext cx="310320" cy="992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91B82A6-A42F-45BE-83B8-E56B7DA15C4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43906" y="1490753"/>
                <a:ext cx="338400" cy="10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D57A146-5664-40F1-84EF-C7C3CB32927D}"/>
                  </a:ext>
                </a:extLst>
              </p14:cNvPr>
              <p14:cNvContentPartPr/>
              <p14:nvPr/>
            </p14:nvContentPartPr>
            <p14:xfrm>
              <a:off x="4532826" y="2563193"/>
              <a:ext cx="154440" cy="298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D57A146-5664-40F1-84EF-C7C3CB32927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18426" y="2548793"/>
                <a:ext cx="18252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97E6CDB-BB9B-49CD-8BA4-8A9614762C85}"/>
                  </a:ext>
                </a:extLst>
              </p14:cNvPr>
              <p14:cNvContentPartPr/>
              <p14:nvPr/>
            </p14:nvContentPartPr>
            <p14:xfrm>
              <a:off x="4568466" y="1017353"/>
              <a:ext cx="798840" cy="3430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97E6CDB-BB9B-49CD-8BA4-8A9614762C8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54066" y="1002953"/>
                <a:ext cx="82692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CDFA119-8368-4D14-AB66-420D66675E72}"/>
                  </a:ext>
                </a:extLst>
              </p14:cNvPr>
              <p14:cNvContentPartPr/>
              <p14:nvPr/>
            </p14:nvContentPartPr>
            <p14:xfrm>
              <a:off x="5328426" y="1581833"/>
              <a:ext cx="1904040" cy="10555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CDFA119-8368-4D14-AB66-420D66675E7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14026" y="1567433"/>
                <a:ext cx="1932120" cy="10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F9C2E72-4F0F-4BC3-A331-10D7DE40D372}"/>
                  </a:ext>
                </a:extLst>
              </p14:cNvPr>
              <p14:cNvContentPartPr/>
              <p14:nvPr/>
            </p14:nvContentPartPr>
            <p14:xfrm>
              <a:off x="1768026" y="3443393"/>
              <a:ext cx="266400" cy="1274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F9C2E72-4F0F-4BC3-A331-10D7DE40D37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53626" y="3428993"/>
                <a:ext cx="2944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1174B2A-D992-4134-A949-77206B831A55}"/>
                  </a:ext>
                </a:extLst>
              </p14:cNvPr>
              <p14:cNvContentPartPr/>
              <p14:nvPr/>
            </p14:nvContentPartPr>
            <p14:xfrm>
              <a:off x="2629506" y="3120113"/>
              <a:ext cx="948960" cy="7999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1174B2A-D992-4134-A949-77206B831A5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15106" y="3105713"/>
                <a:ext cx="977040" cy="82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2817B53-49F5-4E6A-8AF8-98C679BBCD29}"/>
                  </a:ext>
                </a:extLst>
              </p14:cNvPr>
              <p14:cNvContentPartPr/>
              <p14:nvPr/>
            </p14:nvContentPartPr>
            <p14:xfrm>
              <a:off x="3916506" y="3012833"/>
              <a:ext cx="769680" cy="11620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2817B53-49F5-4E6A-8AF8-98C679BBCD2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02106" y="2998433"/>
                <a:ext cx="797760" cy="11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218C2A16-7D34-4268-8E74-DDBF54A034FA}"/>
                  </a:ext>
                </a:extLst>
              </p14:cNvPr>
              <p14:cNvContentPartPr/>
              <p14:nvPr/>
            </p14:nvContentPartPr>
            <p14:xfrm>
              <a:off x="5162106" y="3414953"/>
              <a:ext cx="290520" cy="1605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218C2A16-7D34-4268-8E74-DDBF54A034F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147706" y="3400553"/>
                <a:ext cx="31860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F305B74-7520-4327-B709-E0EB8B86C062}"/>
                  </a:ext>
                </a:extLst>
              </p14:cNvPr>
              <p14:cNvContentPartPr/>
              <p14:nvPr/>
            </p14:nvContentPartPr>
            <p14:xfrm>
              <a:off x="6070746" y="3221633"/>
              <a:ext cx="388440" cy="3326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F305B74-7520-4327-B709-E0EB8B86C06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56346" y="3207233"/>
                <a:ext cx="41652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EF3A014-F824-48B2-9EF7-082AD1295AFE}"/>
                  </a:ext>
                </a:extLst>
              </p14:cNvPr>
              <p14:cNvContentPartPr/>
              <p14:nvPr/>
            </p14:nvContentPartPr>
            <p14:xfrm>
              <a:off x="491466" y="4702673"/>
              <a:ext cx="562680" cy="4161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EF3A014-F824-48B2-9EF7-082AD1295AF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77066" y="4688273"/>
                <a:ext cx="59076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459A9C0-34C7-47D6-B512-FD171851C324}"/>
                  </a:ext>
                </a:extLst>
              </p14:cNvPr>
              <p14:cNvContentPartPr/>
              <p14:nvPr/>
            </p14:nvContentPartPr>
            <p14:xfrm>
              <a:off x="1357626" y="4403873"/>
              <a:ext cx="2017440" cy="9464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459A9C0-34C7-47D6-B512-FD171851C32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343226" y="4389473"/>
                <a:ext cx="2045520" cy="97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2356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56D533B-60A2-48EA-BF50-FDC0536665AD}"/>
                  </a:ext>
                </a:extLst>
              </p14:cNvPr>
              <p14:cNvContentPartPr/>
              <p14:nvPr/>
            </p14:nvContentPartPr>
            <p14:xfrm>
              <a:off x="1987626" y="252353"/>
              <a:ext cx="888840" cy="822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56D533B-60A2-48EA-BF50-FDC0536665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73226" y="237953"/>
                <a:ext cx="916920" cy="85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BA09138-E014-4D2A-8383-006DAEE50424}"/>
                  </a:ext>
                </a:extLst>
              </p14:cNvPr>
              <p14:cNvContentPartPr/>
              <p14:nvPr/>
            </p14:nvContentPartPr>
            <p14:xfrm>
              <a:off x="4003626" y="89891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BA09138-E014-4D2A-8383-006DAEE504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89226" y="8845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9398F56-60B7-467C-975A-320D67E8C068}"/>
                  </a:ext>
                </a:extLst>
              </p14:cNvPr>
              <p14:cNvContentPartPr/>
              <p14:nvPr/>
            </p14:nvContentPartPr>
            <p14:xfrm>
              <a:off x="3296586" y="316793"/>
              <a:ext cx="716760" cy="417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9398F56-60B7-467C-975A-320D67E8C0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82186" y="302393"/>
                <a:ext cx="74484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0F34EC0-9CFF-48F3-8B3D-30EF923F6145}"/>
                  </a:ext>
                </a:extLst>
              </p14:cNvPr>
              <p14:cNvContentPartPr/>
              <p14:nvPr/>
            </p14:nvContentPartPr>
            <p14:xfrm>
              <a:off x="4352466" y="356753"/>
              <a:ext cx="810000" cy="385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0F34EC0-9CFF-48F3-8B3D-30EF923F614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38066" y="342353"/>
                <a:ext cx="83808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B40E00B-13B6-42B3-9320-4E2346662CC6}"/>
                  </a:ext>
                </a:extLst>
              </p14:cNvPr>
              <p14:cNvContentPartPr/>
              <p14:nvPr/>
            </p14:nvContentPartPr>
            <p14:xfrm>
              <a:off x="5555586" y="355313"/>
              <a:ext cx="1819440" cy="443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B40E00B-13B6-42B3-9320-4E2346662CC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41186" y="340913"/>
                <a:ext cx="184752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FCB1D95-D232-4374-95CE-12BF163429CA}"/>
                  </a:ext>
                </a:extLst>
              </p14:cNvPr>
              <p14:cNvContentPartPr/>
              <p14:nvPr/>
            </p14:nvContentPartPr>
            <p14:xfrm>
              <a:off x="1385706" y="1446473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FCB1D95-D232-4374-95CE-12BF163429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1306" y="14320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D8A4AD4-49AA-411B-9DF0-0CE4262D9801}"/>
                  </a:ext>
                </a:extLst>
              </p14:cNvPr>
              <p14:cNvContentPartPr/>
              <p14:nvPr/>
            </p14:nvContentPartPr>
            <p14:xfrm>
              <a:off x="1393986" y="1647713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D8A4AD4-49AA-411B-9DF0-0CE4262D98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9586" y="16333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5DCB2AD-77EE-4B06-93AB-CF30E38ABD02}"/>
                  </a:ext>
                </a:extLst>
              </p14:cNvPr>
              <p14:cNvContentPartPr/>
              <p14:nvPr/>
            </p14:nvContentPartPr>
            <p14:xfrm>
              <a:off x="425946" y="1317593"/>
              <a:ext cx="614160" cy="460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5DCB2AD-77EE-4B06-93AB-CF30E38ABD0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1546" y="1303193"/>
                <a:ext cx="64224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29BCFDA-E6EF-4616-AE8D-EA83FDC41E08}"/>
                  </a:ext>
                </a:extLst>
              </p14:cNvPr>
              <p14:cNvContentPartPr/>
              <p14:nvPr/>
            </p14:nvContentPartPr>
            <p14:xfrm>
              <a:off x="2895906" y="1566713"/>
              <a:ext cx="225720" cy="1256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29BCFDA-E6EF-4616-AE8D-EA83FDC41E0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81506" y="1552313"/>
                <a:ext cx="25380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970F5D5-C619-4D55-BBAF-D683511A73BE}"/>
                  </a:ext>
                </a:extLst>
              </p14:cNvPr>
              <p14:cNvContentPartPr/>
              <p14:nvPr/>
            </p14:nvContentPartPr>
            <p14:xfrm>
              <a:off x="1838586" y="1402913"/>
              <a:ext cx="645840" cy="6267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970F5D5-C619-4D55-BBAF-D683511A73B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24186" y="1388513"/>
                <a:ext cx="673920" cy="65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9E0EF2A-28D3-43CA-8E88-34AEF0792D3A}"/>
                  </a:ext>
                </a:extLst>
              </p14:cNvPr>
              <p14:cNvContentPartPr/>
              <p14:nvPr/>
            </p14:nvContentPartPr>
            <p14:xfrm>
              <a:off x="3457866" y="1465193"/>
              <a:ext cx="535680" cy="4820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9E0EF2A-28D3-43CA-8E88-34AEF0792D3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43466" y="1450793"/>
                <a:ext cx="56376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1BBD44C-0AE3-4A01-9A68-795FC9DEBB71}"/>
                  </a:ext>
                </a:extLst>
              </p14:cNvPr>
              <p14:cNvContentPartPr/>
              <p14:nvPr/>
            </p14:nvContentPartPr>
            <p14:xfrm>
              <a:off x="4241226" y="1285913"/>
              <a:ext cx="169560" cy="6307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1BBD44C-0AE3-4A01-9A68-795FC9DEBB7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26826" y="1271513"/>
                <a:ext cx="197640" cy="65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79C6147-C5E9-4205-941B-15FD46AD532A}"/>
                  </a:ext>
                </a:extLst>
              </p14:cNvPr>
              <p14:cNvContentPartPr/>
              <p14:nvPr/>
            </p14:nvContentPartPr>
            <p14:xfrm>
              <a:off x="4515186" y="1230833"/>
              <a:ext cx="1998000" cy="866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79C6147-C5E9-4205-941B-15FD46AD532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00786" y="1216433"/>
                <a:ext cx="2026080" cy="89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6801CD5-E25F-402E-9B55-76622FC9D478}"/>
                  </a:ext>
                </a:extLst>
              </p14:cNvPr>
              <p14:cNvContentPartPr/>
              <p14:nvPr/>
            </p14:nvContentPartPr>
            <p14:xfrm>
              <a:off x="3535626" y="2287433"/>
              <a:ext cx="1092600" cy="7747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6801CD5-E25F-402E-9B55-76622FC9D47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21226" y="2273033"/>
                <a:ext cx="1120680" cy="80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379D31A-7980-44B8-8AFE-014B36703E6D}"/>
                  </a:ext>
                </a:extLst>
              </p14:cNvPr>
              <p14:cNvContentPartPr/>
              <p14:nvPr/>
            </p14:nvContentPartPr>
            <p14:xfrm>
              <a:off x="2940546" y="2558873"/>
              <a:ext cx="277200" cy="2836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379D31A-7980-44B8-8AFE-014B36703E6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26146" y="2544473"/>
                <a:ext cx="30528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CA7570C-27E9-4D41-9823-F570786400F2}"/>
                  </a:ext>
                </a:extLst>
              </p14:cNvPr>
              <p14:cNvContentPartPr/>
              <p14:nvPr/>
            </p14:nvContentPartPr>
            <p14:xfrm>
              <a:off x="4844946" y="2503073"/>
              <a:ext cx="983160" cy="5313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CA7570C-27E9-4D41-9823-F570786400F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830541" y="2488663"/>
                <a:ext cx="1011250" cy="559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3EE0EE51-7350-4D81-A3F9-E15490EAF765}"/>
                  </a:ext>
                </a:extLst>
              </p14:cNvPr>
              <p14:cNvContentPartPr/>
              <p14:nvPr/>
            </p14:nvContentPartPr>
            <p14:xfrm>
              <a:off x="1455186" y="3653993"/>
              <a:ext cx="234000" cy="1386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3EE0EE51-7350-4D81-A3F9-E15490EAF76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40786" y="3639593"/>
                <a:ext cx="26208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B890487-E764-4B5D-ABE9-CAF59FB02982}"/>
                  </a:ext>
                </a:extLst>
              </p14:cNvPr>
              <p14:cNvContentPartPr/>
              <p14:nvPr/>
            </p14:nvContentPartPr>
            <p14:xfrm>
              <a:off x="2254026" y="3294353"/>
              <a:ext cx="2303280" cy="7747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B890487-E764-4B5D-ABE9-CAF59FB0298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39626" y="3279953"/>
                <a:ext cx="2331360" cy="80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C544A2D9-5B44-4EF0-A18C-42AD67C13839}"/>
                  </a:ext>
                </a:extLst>
              </p14:cNvPr>
              <p14:cNvContentPartPr/>
              <p14:nvPr/>
            </p14:nvContentPartPr>
            <p14:xfrm>
              <a:off x="4841706" y="3462473"/>
              <a:ext cx="906120" cy="6040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C544A2D9-5B44-4EF0-A18C-42AD67C1383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827306" y="3448073"/>
                <a:ext cx="93420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CBE0FF17-C08B-4E70-9951-3BDEB7DFCDBF}"/>
                  </a:ext>
                </a:extLst>
              </p14:cNvPr>
              <p14:cNvContentPartPr/>
              <p14:nvPr/>
            </p14:nvContentPartPr>
            <p14:xfrm>
              <a:off x="663546" y="4438793"/>
              <a:ext cx="2721240" cy="7700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CBE0FF17-C08B-4E70-9951-3BDEB7DFCDB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49146" y="4424393"/>
                <a:ext cx="2749320" cy="79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47BBAA13-2421-4C04-B3FB-2EACBD89EE90}"/>
                  </a:ext>
                </a:extLst>
              </p14:cNvPr>
              <p14:cNvContentPartPr/>
              <p14:nvPr/>
            </p14:nvContentPartPr>
            <p14:xfrm>
              <a:off x="3787986" y="4693313"/>
              <a:ext cx="5760" cy="158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47BBAA13-2421-4C04-B3FB-2EACBD89EE9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73586" y="4678913"/>
                <a:ext cx="338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566A1973-295C-422D-ACFA-1313FAB16EDD}"/>
                  </a:ext>
                </a:extLst>
              </p14:cNvPr>
              <p14:cNvContentPartPr/>
              <p14:nvPr/>
            </p14:nvContentPartPr>
            <p14:xfrm>
              <a:off x="3785466" y="4881593"/>
              <a:ext cx="19440" cy="18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566A1973-295C-422D-ACFA-1313FAB16ED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71066" y="4867193"/>
                <a:ext cx="475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1C831838-95B5-4969-A488-133DCA9E2EA1}"/>
                  </a:ext>
                </a:extLst>
              </p14:cNvPr>
              <p14:cNvContentPartPr/>
              <p14:nvPr/>
            </p14:nvContentPartPr>
            <p14:xfrm>
              <a:off x="5318346" y="4548593"/>
              <a:ext cx="427320" cy="7938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1C831838-95B5-4969-A488-133DCA9E2EA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303946" y="4534193"/>
                <a:ext cx="455400" cy="82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03E61728-7755-4C4B-9BF7-4630A8135361}"/>
                  </a:ext>
                </a:extLst>
              </p14:cNvPr>
              <p14:cNvContentPartPr/>
              <p14:nvPr/>
            </p14:nvContentPartPr>
            <p14:xfrm>
              <a:off x="4230786" y="4522673"/>
              <a:ext cx="699840" cy="7549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03E61728-7755-4C4B-9BF7-4630A813536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216386" y="4508273"/>
                <a:ext cx="727920" cy="78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6CF79F7-7295-41C4-838A-523C83C23204}"/>
                  </a:ext>
                </a:extLst>
              </p14:cNvPr>
              <p14:cNvContentPartPr/>
              <p14:nvPr/>
            </p14:nvContentPartPr>
            <p14:xfrm>
              <a:off x="6149586" y="4588193"/>
              <a:ext cx="2940480" cy="14194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6CF79F7-7295-41C4-838A-523C83C2320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135186" y="4573793"/>
                <a:ext cx="2968560" cy="144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5956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21D3698-C51A-4CD3-B777-B550E0DBC7D4}"/>
                  </a:ext>
                </a:extLst>
              </p14:cNvPr>
              <p14:cNvContentPartPr/>
              <p14:nvPr/>
            </p14:nvContentPartPr>
            <p14:xfrm>
              <a:off x="858306" y="577433"/>
              <a:ext cx="6528240" cy="30956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21D3698-C51A-4CD3-B777-B550E0DBC7D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3906" y="563033"/>
                <a:ext cx="6556320" cy="31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B61691C-219F-45DE-89DF-ADA21F7BCBF3}"/>
                  </a:ext>
                </a:extLst>
              </p14:cNvPr>
              <p14:cNvContentPartPr/>
              <p14:nvPr/>
            </p14:nvContentPartPr>
            <p14:xfrm>
              <a:off x="855426" y="2815913"/>
              <a:ext cx="2070360" cy="118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B61691C-219F-45DE-89DF-ADA21F7BCB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1026" y="2801513"/>
                <a:ext cx="209844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337C3A7-A87E-4AA3-976A-D3C4C972D6AE}"/>
                  </a:ext>
                </a:extLst>
              </p14:cNvPr>
              <p14:cNvContentPartPr/>
              <p14:nvPr/>
            </p14:nvContentPartPr>
            <p14:xfrm>
              <a:off x="2921466" y="1549073"/>
              <a:ext cx="2955600" cy="12571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337C3A7-A87E-4AA3-976A-D3C4C972D6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07066" y="1534673"/>
                <a:ext cx="2983680" cy="12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F7C04FD-554F-4E93-8675-10FBA5BCD97C}"/>
                  </a:ext>
                </a:extLst>
              </p14:cNvPr>
              <p14:cNvContentPartPr/>
              <p14:nvPr/>
            </p14:nvContentPartPr>
            <p14:xfrm>
              <a:off x="6048426" y="392753"/>
              <a:ext cx="2583000" cy="6804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F7C04FD-554F-4E93-8675-10FBA5BCD97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34026" y="378353"/>
                <a:ext cx="2611080" cy="7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635A1AC-D3F9-43E3-B78D-C490FBF8458E}"/>
                  </a:ext>
                </a:extLst>
              </p14:cNvPr>
              <p14:cNvContentPartPr/>
              <p14:nvPr/>
            </p14:nvContentPartPr>
            <p14:xfrm>
              <a:off x="6084786" y="1024553"/>
              <a:ext cx="651240" cy="759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635A1AC-D3F9-43E3-B78D-C490FBF845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70386" y="1010153"/>
                <a:ext cx="6793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F92C832-47CE-4F13-AC0D-F2718EC17A3E}"/>
                  </a:ext>
                </a:extLst>
              </p14:cNvPr>
              <p14:cNvContentPartPr/>
              <p14:nvPr/>
            </p14:nvContentPartPr>
            <p14:xfrm>
              <a:off x="6161466" y="1185113"/>
              <a:ext cx="1789200" cy="3751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F92C832-47CE-4F13-AC0D-F2718EC17A3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47066" y="1170713"/>
                <a:ext cx="181728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02A7ADC0-C02A-4EB7-AA1B-2FF0B8E599C0}"/>
                  </a:ext>
                </a:extLst>
              </p14:cNvPr>
              <p14:cNvContentPartPr/>
              <p14:nvPr/>
            </p14:nvContentPartPr>
            <p14:xfrm>
              <a:off x="6628026" y="1760753"/>
              <a:ext cx="1806480" cy="6501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02A7ADC0-C02A-4EB7-AA1B-2FF0B8E599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13626" y="1746353"/>
                <a:ext cx="1834560" cy="67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4617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A58EC7D-19FD-441B-B2CE-273EFA0565AF}"/>
                  </a:ext>
                </a:extLst>
              </p14:cNvPr>
              <p14:cNvContentPartPr/>
              <p14:nvPr/>
            </p14:nvContentPartPr>
            <p14:xfrm>
              <a:off x="1118586" y="358913"/>
              <a:ext cx="137160" cy="373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A58EC7D-19FD-441B-B2CE-273EFA0565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4186" y="344513"/>
                <a:ext cx="16524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ACFBDF0-FBE5-4751-8037-112167A7C463}"/>
                  </a:ext>
                </a:extLst>
              </p14:cNvPr>
              <p14:cNvContentPartPr/>
              <p14:nvPr/>
            </p14:nvContentPartPr>
            <p14:xfrm>
              <a:off x="485706" y="266753"/>
              <a:ext cx="307800" cy="543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ACFBDF0-FBE5-4751-8037-112167A7C4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306" y="252353"/>
                <a:ext cx="335880" cy="5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B4C5508-B74A-4E34-910F-BD80CBFE141A}"/>
                  </a:ext>
                </a:extLst>
              </p14:cNvPr>
              <p14:cNvContentPartPr/>
              <p14:nvPr/>
            </p14:nvContentPartPr>
            <p14:xfrm>
              <a:off x="932826" y="465113"/>
              <a:ext cx="52560" cy="266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B4C5508-B74A-4E34-910F-BD80CBFE141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8426" y="450713"/>
                <a:ext cx="8064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B2A5DA4-2CED-4736-A5B8-29142FDBE624}"/>
                  </a:ext>
                </a:extLst>
              </p14:cNvPr>
              <p14:cNvContentPartPr/>
              <p14:nvPr/>
            </p14:nvContentPartPr>
            <p14:xfrm>
              <a:off x="1950186" y="352793"/>
              <a:ext cx="241920" cy="547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B2A5DA4-2CED-4736-A5B8-29142FDBE62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35786" y="338393"/>
                <a:ext cx="27000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F63EC29-FC65-4C29-93BE-55F27803B0D7}"/>
                  </a:ext>
                </a:extLst>
              </p14:cNvPr>
              <p14:cNvContentPartPr/>
              <p14:nvPr/>
            </p14:nvContentPartPr>
            <p14:xfrm>
              <a:off x="2390106" y="282593"/>
              <a:ext cx="209160" cy="767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F63EC29-FC65-4C29-93BE-55F27803B0D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5706" y="268193"/>
                <a:ext cx="237240" cy="79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A69C248-DE85-49BB-A1BE-CD21F69A2D64}"/>
                  </a:ext>
                </a:extLst>
              </p14:cNvPr>
              <p14:cNvContentPartPr/>
              <p14:nvPr/>
            </p14:nvContentPartPr>
            <p14:xfrm>
              <a:off x="3015066" y="391673"/>
              <a:ext cx="1813320" cy="468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A69C248-DE85-49BB-A1BE-CD21F69A2D6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00666" y="377273"/>
                <a:ext cx="184140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7E4C09D-F7E8-45DC-B422-ACD9CC5A41D4}"/>
                  </a:ext>
                </a:extLst>
              </p14:cNvPr>
              <p14:cNvContentPartPr/>
              <p14:nvPr/>
            </p14:nvContentPartPr>
            <p14:xfrm>
              <a:off x="5225106" y="322553"/>
              <a:ext cx="1299600" cy="651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7E4C09D-F7E8-45DC-B422-ACD9CC5A41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10706" y="308153"/>
                <a:ext cx="1327680" cy="68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E1B4DDC-0432-48AF-89E6-101F6D5EB36E}"/>
                  </a:ext>
                </a:extLst>
              </p14:cNvPr>
              <p14:cNvContentPartPr/>
              <p14:nvPr/>
            </p14:nvContentPartPr>
            <p14:xfrm>
              <a:off x="331986" y="4047113"/>
              <a:ext cx="255240" cy="654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E1B4DDC-0432-48AF-89E6-101F6D5EB36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7586" y="4032713"/>
                <a:ext cx="28332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8456BA4-2E18-44F1-84B3-F3AAE53E6246}"/>
                  </a:ext>
                </a:extLst>
              </p14:cNvPr>
              <p14:cNvContentPartPr/>
              <p14:nvPr/>
            </p14:nvContentPartPr>
            <p14:xfrm>
              <a:off x="731946" y="4161953"/>
              <a:ext cx="413640" cy="446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8456BA4-2E18-44F1-84B3-F3AAE53E624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7546" y="4147553"/>
                <a:ext cx="44172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EF86293-F875-4E39-95EC-7673C30333FC}"/>
                  </a:ext>
                </a:extLst>
              </p14:cNvPr>
              <p14:cNvContentPartPr/>
              <p14:nvPr/>
            </p14:nvContentPartPr>
            <p14:xfrm>
              <a:off x="1703946" y="4068353"/>
              <a:ext cx="291240" cy="439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EF86293-F875-4E39-95EC-7673C30333F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89546" y="4053953"/>
                <a:ext cx="3193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9B57194-EF29-4326-9DFB-DB5573F24CD6}"/>
                  </a:ext>
                </a:extLst>
              </p14:cNvPr>
              <p14:cNvContentPartPr/>
              <p14:nvPr/>
            </p14:nvContentPartPr>
            <p14:xfrm>
              <a:off x="2257626" y="3959633"/>
              <a:ext cx="165600" cy="667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9B57194-EF29-4326-9DFB-DB5573F24C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43226" y="3945233"/>
                <a:ext cx="193680" cy="69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E827E18-1B08-4BAA-988D-18B1AE2DA70F}"/>
                  </a:ext>
                </a:extLst>
              </p14:cNvPr>
              <p14:cNvContentPartPr/>
              <p14:nvPr/>
            </p14:nvContentPartPr>
            <p14:xfrm>
              <a:off x="2927226" y="3940913"/>
              <a:ext cx="2015280" cy="5713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E827E18-1B08-4BAA-988D-18B1AE2DA70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12826" y="3926513"/>
                <a:ext cx="204336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8A3C1BB-8BD5-4BC2-BB1A-0C687559D275}"/>
                  </a:ext>
                </a:extLst>
              </p14:cNvPr>
              <p14:cNvContentPartPr/>
              <p14:nvPr/>
            </p14:nvContentPartPr>
            <p14:xfrm>
              <a:off x="1260066" y="1569233"/>
              <a:ext cx="325800" cy="1454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8A3C1BB-8BD5-4BC2-BB1A-0C687559D27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45666" y="1554833"/>
                <a:ext cx="3538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5FACFC3-A61A-4C41-978D-5F204653E65C}"/>
                  </a:ext>
                </a:extLst>
              </p14:cNvPr>
              <p14:cNvContentPartPr/>
              <p14:nvPr/>
            </p14:nvContentPartPr>
            <p14:xfrm>
              <a:off x="1346826" y="2444393"/>
              <a:ext cx="208440" cy="1065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5FACFC3-A61A-4C41-978D-5F204653E65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32426" y="2429993"/>
                <a:ext cx="23652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F108765-0F9B-45C7-82BD-0928911027CF}"/>
                  </a:ext>
                </a:extLst>
              </p14:cNvPr>
              <p14:cNvContentPartPr/>
              <p14:nvPr/>
            </p14:nvContentPartPr>
            <p14:xfrm>
              <a:off x="2077986" y="1185113"/>
              <a:ext cx="3277440" cy="20620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F108765-0F9B-45C7-82BD-0928911027C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63586" y="1170713"/>
                <a:ext cx="3305520" cy="20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84209488-BBCB-4245-B06B-CF6BCC5A8D15}"/>
                  </a:ext>
                </a:extLst>
              </p14:cNvPr>
              <p14:cNvContentPartPr/>
              <p14:nvPr/>
            </p14:nvContentPartPr>
            <p14:xfrm>
              <a:off x="1276266" y="5268593"/>
              <a:ext cx="182160" cy="1630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84209488-BBCB-4245-B06B-CF6BCC5A8D1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61866" y="5254193"/>
                <a:ext cx="21024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3D60470-1F24-4575-B61B-B21F8E834835}"/>
                  </a:ext>
                </a:extLst>
              </p14:cNvPr>
              <p14:cNvContentPartPr/>
              <p14:nvPr/>
            </p14:nvContentPartPr>
            <p14:xfrm>
              <a:off x="1970346" y="4791953"/>
              <a:ext cx="2305800" cy="15375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3D60470-1F24-4575-B61B-B21F8E83483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55946" y="4777553"/>
                <a:ext cx="2333880" cy="156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8571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685800" y="609480"/>
            <a:ext cx="777168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imes New Roman"/>
              </a:rPr>
              <a:t>4-3 Cumulative Distribution Functions</a:t>
            </a:r>
            <a:br/>
            <a:endParaRPr lang="en-GB" sz="3600" b="0" strike="noStrike" spc="-1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609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endParaRPr lang="en-GB" sz="18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endParaRPr lang="en-GB" sz="1800" b="0" strike="noStrike" spc="-1">
              <a:latin typeface="Arial"/>
            </a:endParaRPr>
          </a:p>
        </p:txBody>
      </p:sp>
      <p:sp>
        <p:nvSpPr>
          <p:cNvPr id="111" name="Line 3"/>
          <p:cNvSpPr/>
          <p:nvPr/>
        </p:nvSpPr>
        <p:spPr>
          <a:xfrm>
            <a:off x="761760" y="1295280"/>
            <a:ext cx="754380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CustomShape 4"/>
          <p:cNvSpPr/>
          <p:nvPr/>
        </p:nvSpPr>
        <p:spPr>
          <a:xfrm>
            <a:off x="457200" y="1828800"/>
            <a:ext cx="7923960" cy="5166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Definition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113" name="Picture 8"/>
          <p:cNvPicPr/>
          <p:nvPr/>
        </p:nvPicPr>
        <p:blipFill>
          <a:blip r:embed="rId2"/>
          <a:stretch/>
        </p:blipFill>
        <p:spPr>
          <a:xfrm>
            <a:off x="228600" y="2590920"/>
            <a:ext cx="8838360" cy="2590200"/>
          </a:xfrm>
          <a:prstGeom prst="rect">
            <a:avLst/>
          </a:prstGeom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20271A0-F29F-47DA-A730-1B8FAE3E1348}"/>
                  </a:ext>
                </a:extLst>
              </p14:cNvPr>
              <p14:cNvContentPartPr/>
              <p14:nvPr/>
            </p14:nvContentPartPr>
            <p14:xfrm>
              <a:off x="3163386" y="4075913"/>
              <a:ext cx="147960" cy="371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20271A0-F29F-47DA-A730-1B8FAE3E13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8986" y="4061513"/>
                <a:ext cx="17604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BECB0E7-40F5-4799-BEEE-7F2E8AB71249}"/>
                  </a:ext>
                </a:extLst>
              </p14:cNvPr>
              <p14:cNvContentPartPr/>
              <p14:nvPr/>
            </p14:nvContentPartPr>
            <p14:xfrm>
              <a:off x="3943506" y="4109033"/>
              <a:ext cx="129960" cy="498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BECB0E7-40F5-4799-BEEE-7F2E8AB712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29106" y="4094633"/>
                <a:ext cx="15804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AC4EEF0-BC36-4B4E-AF46-BB61889A4B33}"/>
                  </a:ext>
                </a:extLst>
              </p14:cNvPr>
              <p14:cNvContentPartPr/>
              <p14:nvPr/>
            </p14:nvContentPartPr>
            <p14:xfrm>
              <a:off x="1365186" y="5260673"/>
              <a:ext cx="439920" cy="342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AC4EEF0-BC36-4B4E-AF46-BB61889A4B3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50786" y="5246273"/>
                <a:ext cx="46800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9D77FBF-C579-4F80-8372-076BDE62202A}"/>
                  </a:ext>
                </a:extLst>
              </p14:cNvPr>
              <p14:cNvContentPartPr/>
              <p14:nvPr/>
            </p14:nvContentPartPr>
            <p14:xfrm>
              <a:off x="507666" y="5323313"/>
              <a:ext cx="538920" cy="301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9D77FBF-C579-4F80-8372-076BDE62202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3266" y="5308913"/>
                <a:ext cx="56700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C8A8B07-52A7-452F-8E3F-387D7BBEF608}"/>
                  </a:ext>
                </a:extLst>
              </p14:cNvPr>
              <p14:cNvContentPartPr/>
              <p14:nvPr/>
            </p14:nvContentPartPr>
            <p14:xfrm>
              <a:off x="4308546" y="5140793"/>
              <a:ext cx="909360" cy="5522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C8A8B07-52A7-452F-8E3F-387D7BBEF60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94146" y="5126393"/>
                <a:ext cx="937440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4834B40-48F3-44ED-84A5-8BE06E261BAF}"/>
                  </a:ext>
                </a:extLst>
              </p14:cNvPr>
              <p14:cNvContentPartPr/>
              <p14:nvPr/>
            </p14:nvContentPartPr>
            <p14:xfrm>
              <a:off x="3939186" y="5372273"/>
              <a:ext cx="159480" cy="1234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4834B40-48F3-44ED-84A5-8BE06E261BA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24786" y="5357873"/>
                <a:ext cx="18756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CAD50DA-4BFB-488C-B0C5-476E5CE9B0BE}"/>
                  </a:ext>
                </a:extLst>
              </p14:cNvPr>
              <p14:cNvContentPartPr/>
              <p14:nvPr/>
            </p14:nvContentPartPr>
            <p14:xfrm>
              <a:off x="2691786" y="5032433"/>
              <a:ext cx="1056600" cy="5742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CAD50DA-4BFB-488C-B0C5-476E5CE9B0B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77386" y="5018033"/>
                <a:ext cx="1084680" cy="6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C4872B7-EF9E-4AED-A8D9-D08936EEFF8B}"/>
                  </a:ext>
                </a:extLst>
              </p14:cNvPr>
              <p14:cNvContentPartPr/>
              <p14:nvPr/>
            </p14:nvContentPartPr>
            <p14:xfrm>
              <a:off x="2194266" y="5418353"/>
              <a:ext cx="12600" cy="1414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C4872B7-EF9E-4AED-A8D9-D08936EEFF8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179866" y="5403953"/>
                <a:ext cx="4068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EA3D63-45DB-4AE7-BF64-5E4B94AA4A7F}"/>
                  </a:ext>
                </a:extLst>
              </p14:cNvPr>
              <p14:cNvContentPartPr/>
              <p14:nvPr/>
            </p14:nvContentPartPr>
            <p14:xfrm>
              <a:off x="5845386" y="5090393"/>
              <a:ext cx="1705320" cy="5947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EA3D63-45DB-4AE7-BF64-5E4B94AA4A7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830986" y="5075993"/>
                <a:ext cx="173340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A099529E-26B9-44BF-9F3E-11D26264D3A6}"/>
                  </a:ext>
                </a:extLst>
              </p14:cNvPr>
              <p14:cNvContentPartPr/>
              <p14:nvPr/>
            </p14:nvContentPartPr>
            <p14:xfrm>
              <a:off x="7862466" y="5020913"/>
              <a:ext cx="1195920" cy="5410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A099529E-26B9-44BF-9F3E-11D26264D3A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848066" y="5006513"/>
                <a:ext cx="1224000" cy="5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E3ABB6C5-A1BC-47B3-9948-181AC31C4348}"/>
                  </a:ext>
                </a:extLst>
              </p14:cNvPr>
              <p14:cNvContentPartPr/>
              <p14:nvPr/>
            </p14:nvContentPartPr>
            <p14:xfrm>
              <a:off x="921666" y="6000113"/>
              <a:ext cx="331560" cy="405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E3ABB6C5-A1BC-47B3-9948-181AC31C434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07266" y="5985713"/>
                <a:ext cx="35964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7957A3D-E6AB-402F-8DAA-94380F20A105}"/>
                  </a:ext>
                </a:extLst>
              </p14:cNvPr>
              <p14:cNvContentPartPr/>
              <p14:nvPr/>
            </p14:nvContentPartPr>
            <p14:xfrm>
              <a:off x="1468506" y="5969873"/>
              <a:ext cx="2015640" cy="4633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7957A3D-E6AB-402F-8DAA-94380F20A10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454106" y="5955473"/>
                <a:ext cx="204372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D37E09D3-8174-4B0F-B2D3-CC872825D597}"/>
                  </a:ext>
                </a:extLst>
              </p14:cNvPr>
              <p14:cNvContentPartPr/>
              <p14:nvPr/>
            </p14:nvContentPartPr>
            <p14:xfrm>
              <a:off x="5370906" y="5908673"/>
              <a:ext cx="855000" cy="4341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D37E09D3-8174-4B0F-B2D3-CC872825D59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356506" y="5894273"/>
                <a:ext cx="88308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73B60BC-13E8-4BE8-8758-7E7F57123DAA}"/>
                  </a:ext>
                </a:extLst>
              </p14:cNvPr>
              <p14:cNvContentPartPr/>
              <p14:nvPr/>
            </p14:nvContentPartPr>
            <p14:xfrm>
              <a:off x="3849546" y="5924513"/>
              <a:ext cx="1217880" cy="5364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73B60BC-13E8-4BE8-8758-7E7F57123DA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835146" y="5910113"/>
                <a:ext cx="124596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3B4C7547-AC1C-48FA-A0EF-2174D7723C45}"/>
                  </a:ext>
                </a:extLst>
              </p14:cNvPr>
              <p14:cNvContentPartPr/>
              <p14:nvPr/>
            </p14:nvContentPartPr>
            <p14:xfrm>
              <a:off x="3327186" y="1595873"/>
              <a:ext cx="310320" cy="3654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3B4C7547-AC1C-48FA-A0EF-2174D7723C4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12786" y="1581473"/>
                <a:ext cx="33840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DDAD50DC-1A65-48BC-993F-E983E15ACD11}"/>
                  </a:ext>
                </a:extLst>
              </p14:cNvPr>
              <p14:cNvContentPartPr/>
              <p14:nvPr/>
            </p14:nvContentPartPr>
            <p14:xfrm>
              <a:off x="4722546" y="1627553"/>
              <a:ext cx="829080" cy="347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DDAD50DC-1A65-48BC-993F-E983E15ACD1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708146" y="1613153"/>
                <a:ext cx="85716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9C1B7D20-EA0D-4C72-82EC-004200C730C6}"/>
                  </a:ext>
                </a:extLst>
              </p14:cNvPr>
              <p14:cNvContentPartPr/>
              <p14:nvPr/>
            </p14:nvContentPartPr>
            <p14:xfrm>
              <a:off x="3891306" y="1625033"/>
              <a:ext cx="482760" cy="3657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9C1B7D20-EA0D-4C72-82EC-004200C730C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876906" y="1610633"/>
                <a:ext cx="51084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C5CDB084-C5B7-4A9F-8A2D-36BB7599FCD1}"/>
                  </a:ext>
                </a:extLst>
              </p14:cNvPr>
              <p14:cNvContentPartPr/>
              <p14:nvPr/>
            </p14:nvContentPartPr>
            <p14:xfrm>
              <a:off x="7213026" y="2198153"/>
              <a:ext cx="360" cy="3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C5CDB084-C5B7-4A9F-8A2D-36BB7599FCD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198626" y="21837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16ACB9B5-51A0-4E30-BE63-931C7A9531FF}"/>
                  </a:ext>
                </a:extLst>
              </p14:cNvPr>
              <p14:cNvContentPartPr/>
              <p14:nvPr/>
            </p14:nvContentPartPr>
            <p14:xfrm>
              <a:off x="5862306" y="1551953"/>
              <a:ext cx="1665720" cy="4694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16ACB9B5-51A0-4E30-BE63-931C7A9531F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847906" y="1537553"/>
                <a:ext cx="169380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FA0D2E3-E61D-4189-B48E-37263B23CE9D}"/>
                  </a:ext>
                </a:extLst>
              </p14:cNvPr>
              <p14:cNvContentPartPr/>
              <p14:nvPr/>
            </p14:nvContentPartPr>
            <p14:xfrm>
              <a:off x="2013906" y="5955473"/>
              <a:ext cx="406080" cy="4867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FA0D2E3-E61D-4189-B48E-37263B23CE9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004906" y="5946473"/>
                <a:ext cx="423720" cy="504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F76CAB2-6D2F-43F6-92A9-18898E5A2D21}"/>
                  </a:ext>
                </a:extLst>
              </p14:cNvPr>
              <p14:cNvContentPartPr/>
              <p14:nvPr/>
            </p14:nvContentPartPr>
            <p14:xfrm>
              <a:off x="1253946" y="284393"/>
              <a:ext cx="818280" cy="5436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F76CAB2-6D2F-43F6-92A9-18898E5A2D2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9546" y="269993"/>
                <a:ext cx="84636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E54955A-C3CA-4958-877E-DCAC758D78F0}"/>
                  </a:ext>
                </a:extLst>
              </p14:cNvPr>
              <p14:cNvContentPartPr/>
              <p14:nvPr/>
            </p14:nvContentPartPr>
            <p14:xfrm>
              <a:off x="2523666" y="281153"/>
              <a:ext cx="873360" cy="460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E54955A-C3CA-4958-877E-DCAC758D78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9266" y="266753"/>
                <a:ext cx="90144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1386FC6-7FDA-4589-8A30-0662A4C973CC}"/>
                  </a:ext>
                </a:extLst>
              </p14:cNvPr>
              <p14:cNvContentPartPr/>
              <p14:nvPr/>
            </p14:nvContentPartPr>
            <p14:xfrm>
              <a:off x="6697866" y="248033"/>
              <a:ext cx="647640" cy="438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1386FC6-7FDA-4589-8A30-0662A4C973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83466" y="233633"/>
                <a:ext cx="67572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40ABAE2-4AE7-4A8F-8EC5-2E533DB1F985}"/>
                  </a:ext>
                </a:extLst>
              </p14:cNvPr>
              <p14:cNvContentPartPr/>
              <p14:nvPr/>
            </p14:nvContentPartPr>
            <p14:xfrm>
              <a:off x="5533986" y="248753"/>
              <a:ext cx="694440" cy="4827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40ABAE2-4AE7-4A8F-8EC5-2E533DB1F9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19586" y="234353"/>
                <a:ext cx="72252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86CE4E0-B7CF-4B70-AB46-EE7A55C32619}"/>
                  </a:ext>
                </a:extLst>
              </p14:cNvPr>
              <p14:cNvContentPartPr/>
              <p14:nvPr/>
            </p14:nvContentPartPr>
            <p14:xfrm>
              <a:off x="3976626" y="213833"/>
              <a:ext cx="967680" cy="565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86CE4E0-B7CF-4B70-AB46-EE7A55C3261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62226" y="199433"/>
                <a:ext cx="99576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F1C8F49-91C5-4A40-BA3F-811F283E2CD3}"/>
                  </a:ext>
                </a:extLst>
              </p14:cNvPr>
              <p14:cNvContentPartPr/>
              <p14:nvPr/>
            </p14:nvContentPartPr>
            <p14:xfrm>
              <a:off x="419826" y="1204193"/>
              <a:ext cx="580320" cy="588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F1C8F49-91C5-4A40-BA3F-811F283E2CD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5426" y="1189793"/>
                <a:ext cx="608400" cy="6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BACA26E-6C64-4112-B72D-AABDC5A95345}"/>
                  </a:ext>
                </a:extLst>
              </p14:cNvPr>
              <p14:cNvContentPartPr/>
              <p14:nvPr/>
            </p14:nvContentPartPr>
            <p14:xfrm>
              <a:off x="1545906" y="1241633"/>
              <a:ext cx="185040" cy="451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BACA26E-6C64-4112-B72D-AABDC5A9534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31506" y="1227233"/>
                <a:ext cx="21312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DAC6FF42-DABB-46DF-B3D8-D2B9F1D55359}"/>
                  </a:ext>
                </a:extLst>
              </p14:cNvPr>
              <p14:cNvContentPartPr/>
              <p14:nvPr/>
            </p14:nvContentPartPr>
            <p14:xfrm>
              <a:off x="4253466" y="1319753"/>
              <a:ext cx="142920" cy="3992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DAC6FF42-DABB-46DF-B3D8-D2B9F1D5535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39066" y="1305353"/>
                <a:ext cx="17100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D66CA40-CB05-4E42-8231-CF217B4E284B}"/>
                  </a:ext>
                </a:extLst>
              </p14:cNvPr>
              <p14:cNvContentPartPr/>
              <p14:nvPr/>
            </p14:nvContentPartPr>
            <p14:xfrm>
              <a:off x="2713386" y="1231913"/>
              <a:ext cx="1290600" cy="5029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D66CA40-CB05-4E42-8231-CF217B4E284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98986" y="1217513"/>
                <a:ext cx="131868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A627AFA-A88D-456E-A4E9-6F7AAE9BA715}"/>
                  </a:ext>
                </a:extLst>
              </p14:cNvPr>
              <p14:cNvContentPartPr/>
              <p14:nvPr/>
            </p14:nvContentPartPr>
            <p14:xfrm>
              <a:off x="2008506" y="1293473"/>
              <a:ext cx="245160" cy="4024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A627AFA-A88D-456E-A4E9-6F7AAE9BA71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106" y="1279073"/>
                <a:ext cx="27324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B20CD4B-6389-48F3-8F22-045F5095974E}"/>
                  </a:ext>
                </a:extLst>
              </p14:cNvPr>
              <p14:cNvContentPartPr/>
              <p14:nvPr/>
            </p14:nvContentPartPr>
            <p14:xfrm>
              <a:off x="5312946" y="1238033"/>
              <a:ext cx="318600" cy="3801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B20CD4B-6389-48F3-8F22-045F5095974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298546" y="1223633"/>
                <a:ext cx="3466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2C698920-A9A1-4FC3-8BDB-3E6327E1E724}"/>
                  </a:ext>
                </a:extLst>
              </p14:cNvPr>
              <p14:cNvContentPartPr/>
              <p14:nvPr/>
            </p14:nvContentPartPr>
            <p14:xfrm>
              <a:off x="5974626" y="1390673"/>
              <a:ext cx="410400" cy="2606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2C698920-A9A1-4FC3-8BDB-3E6327E1E72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60226" y="1376273"/>
                <a:ext cx="4384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0EE8F87-F6D1-40DC-ADF9-A9C186DB96C4}"/>
                  </a:ext>
                </a:extLst>
              </p14:cNvPr>
              <p14:cNvContentPartPr/>
              <p14:nvPr/>
            </p14:nvContentPartPr>
            <p14:xfrm>
              <a:off x="332706" y="2291753"/>
              <a:ext cx="731160" cy="6069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0EE8F87-F6D1-40DC-ADF9-A9C186DB96C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8306" y="2277353"/>
                <a:ext cx="75924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70C6397-7351-4D98-97BA-8E938732ACD9}"/>
                  </a:ext>
                </a:extLst>
              </p14:cNvPr>
              <p14:cNvContentPartPr/>
              <p14:nvPr/>
            </p14:nvContentPartPr>
            <p14:xfrm>
              <a:off x="1535466" y="2271593"/>
              <a:ext cx="317520" cy="4410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70C6397-7351-4D98-97BA-8E938732ACD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21066" y="2257193"/>
                <a:ext cx="34560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50E2648-5CEA-474B-8144-48F8910ECE5B}"/>
                  </a:ext>
                </a:extLst>
              </p14:cNvPr>
              <p14:cNvContentPartPr/>
              <p14:nvPr/>
            </p14:nvContentPartPr>
            <p14:xfrm>
              <a:off x="4098306" y="2908793"/>
              <a:ext cx="360" cy="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50E2648-5CEA-474B-8144-48F8910ECE5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83906" y="28943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87FD098-1529-472E-B8E2-5236EC39CD12}"/>
                  </a:ext>
                </a:extLst>
              </p14:cNvPr>
              <p14:cNvContentPartPr/>
              <p14:nvPr/>
            </p14:nvContentPartPr>
            <p14:xfrm>
              <a:off x="3616986" y="2246033"/>
              <a:ext cx="779400" cy="4417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87FD098-1529-472E-B8E2-5236EC39CD1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602586" y="2231633"/>
                <a:ext cx="80748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B5BA1CB-BF80-40CF-89F3-2A202B6AC5FA}"/>
                  </a:ext>
                </a:extLst>
              </p14:cNvPr>
              <p14:cNvContentPartPr/>
              <p14:nvPr/>
            </p14:nvContentPartPr>
            <p14:xfrm>
              <a:off x="2338266" y="2268353"/>
              <a:ext cx="942480" cy="4658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B5BA1CB-BF80-40CF-89F3-2A202B6AC5F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23866" y="2253953"/>
                <a:ext cx="97056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4A35C29-373C-4FF6-BB16-28A9E8A585BD}"/>
                  </a:ext>
                </a:extLst>
              </p14:cNvPr>
              <p14:cNvContentPartPr/>
              <p14:nvPr/>
            </p14:nvContentPartPr>
            <p14:xfrm>
              <a:off x="3008946" y="3622673"/>
              <a:ext cx="360" cy="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4A35C29-373C-4FF6-BB16-28A9E8A585B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94546" y="36082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EA24F94-8994-476D-9F9C-CA49C38036B2}"/>
                  </a:ext>
                </a:extLst>
              </p14:cNvPr>
              <p14:cNvContentPartPr/>
              <p14:nvPr/>
            </p14:nvContentPartPr>
            <p14:xfrm>
              <a:off x="2988786" y="3799073"/>
              <a:ext cx="360" cy="3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EA24F94-8994-476D-9F9C-CA49C38036B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74386" y="37846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D9AFFF3-808D-4CF5-9FB3-6BCB6F144C91}"/>
                  </a:ext>
                </a:extLst>
              </p14:cNvPr>
              <p14:cNvContentPartPr/>
              <p14:nvPr/>
            </p14:nvContentPartPr>
            <p14:xfrm>
              <a:off x="2127306" y="3360593"/>
              <a:ext cx="372600" cy="4716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D9AFFF3-808D-4CF5-9FB3-6BCB6F144C9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12906" y="3346193"/>
                <a:ext cx="40068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37C0DE27-E8FF-45C6-8F40-7BB7CA8046A9}"/>
                  </a:ext>
                </a:extLst>
              </p14:cNvPr>
              <p14:cNvContentPartPr/>
              <p14:nvPr/>
            </p14:nvContentPartPr>
            <p14:xfrm>
              <a:off x="1455546" y="3355553"/>
              <a:ext cx="322200" cy="4651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37C0DE27-E8FF-45C6-8F40-7BB7CA8046A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441146" y="3341153"/>
                <a:ext cx="35028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F890851-8F11-4216-97D1-ABA097BEF949}"/>
                  </a:ext>
                </a:extLst>
              </p14:cNvPr>
              <p14:cNvContentPartPr/>
              <p14:nvPr/>
            </p14:nvContentPartPr>
            <p14:xfrm>
              <a:off x="270786" y="3454193"/>
              <a:ext cx="847080" cy="5850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F890851-8F11-4216-97D1-ABA097BEF94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56386" y="3439793"/>
                <a:ext cx="87516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9DFB44B-0A85-474A-81D9-999EBA646FD3}"/>
                  </a:ext>
                </a:extLst>
              </p14:cNvPr>
              <p14:cNvContentPartPr/>
              <p14:nvPr/>
            </p14:nvContentPartPr>
            <p14:xfrm>
              <a:off x="5532186" y="3507113"/>
              <a:ext cx="386280" cy="3675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9DFB44B-0A85-474A-81D9-999EBA646FD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17786" y="3492713"/>
                <a:ext cx="41436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C1E5C5EC-4879-404A-893B-827ACDEBE7B9}"/>
                  </a:ext>
                </a:extLst>
              </p14:cNvPr>
              <p14:cNvContentPartPr/>
              <p14:nvPr/>
            </p14:nvContentPartPr>
            <p14:xfrm>
              <a:off x="3890226" y="3456353"/>
              <a:ext cx="1032480" cy="6508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C1E5C5EC-4879-404A-893B-827ACDEBE7B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875826" y="3441953"/>
                <a:ext cx="106056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12FC5633-3FCD-410B-8CC9-756AE59381AB}"/>
                  </a:ext>
                </a:extLst>
              </p14:cNvPr>
              <p14:cNvContentPartPr/>
              <p14:nvPr/>
            </p14:nvContentPartPr>
            <p14:xfrm>
              <a:off x="6425706" y="3246833"/>
              <a:ext cx="1432080" cy="6501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12FC5633-3FCD-410B-8CC9-756AE59381A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411306" y="3232433"/>
                <a:ext cx="1460160" cy="67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EB4E907-F50C-456E-9507-FF87CC233FD6}"/>
                  </a:ext>
                </a:extLst>
              </p14:cNvPr>
              <p14:cNvContentPartPr/>
              <p14:nvPr/>
            </p14:nvContentPartPr>
            <p14:xfrm>
              <a:off x="8181066" y="3270233"/>
              <a:ext cx="922320" cy="672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EB4E907-F50C-456E-9507-FF87CC233FD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166666" y="3255833"/>
                <a:ext cx="950400" cy="70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A7AE7BC-0A52-441E-9B91-AC7EB1C5DD61}"/>
                  </a:ext>
                </a:extLst>
              </p14:cNvPr>
              <p14:cNvContentPartPr/>
              <p14:nvPr/>
            </p14:nvContentPartPr>
            <p14:xfrm>
              <a:off x="3247986" y="4599713"/>
              <a:ext cx="360" cy="3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A7AE7BC-0A52-441E-9B91-AC7EB1C5DD6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33586" y="45853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C99195C-AABF-43A9-B298-64C4B03071A4}"/>
                  </a:ext>
                </a:extLst>
              </p14:cNvPr>
              <p14:cNvContentPartPr/>
              <p14:nvPr/>
            </p14:nvContentPartPr>
            <p14:xfrm>
              <a:off x="3245826" y="4752353"/>
              <a:ext cx="360" cy="3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C99195C-AABF-43A9-B298-64C4B03071A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31426" y="47379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DEC5CFC2-613C-41E2-9946-B7DB40761EF3}"/>
                  </a:ext>
                </a:extLst>
              </p14:cNvPr>
              <p14:cNvContentPartPr/>
              <p14:nvPr/>
            </p14:nvContentPartPr>
            <p14:xfrm>
              <a:off x="1139826" y="4300553"/>
              <a:ext cx="1854360" cy="5601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DEC5CFC2-613C-41E2-9946-B7DB40761EF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25426" y="4286153"/>
                <a:ext cx="188244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91C63F47-DFF4-472E-BBCD-E76220AADB78}"/>
                  </a:ext>
                </a:extLst>
              </p14:cNvPr>
              <p14:cNvContentPartPr/>
              <p14:nvPr/>
            </p14:nvContentPartPr>
            <p14:xfrm>
              <a:off x="3768186" y="4327553"/>
              <a:ext cx="1998000" cy="5338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91C63F47-DFF4-472E-BBCD-E76220AADB7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753786" y="4313153"/>
                <a:ext cx="202608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A8E7EB3-6380-4BB8-B861-B52C9CC4B475}"/>
                  </a:ext>
                </a:extLst>
              </p14:cNvPr>
              <p14:cNvContentPartPr/>
              <p14:nvPr/>
            </p14:nvContentPartPr>
            <p14:xfrm>
              <a:off x="6687786" y="4232513"/>
              <a:ext cx="2124000" cy="7362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A8E7EB3-6380-4BB8-B861-B52C9CC4B47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673386" y="4218113"/>
                <a:ext cx="2152080" cy="76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B41F0A84-F185-4667-BCA9-FA84C0F617A7}"/>
                  </a:ext>
                </a:extLst>
              </p14:cNvPr>
              <p14:cNvContentPartPr/>
              <p14:nvPr/>
            </p14:nvContentPartPr>
            <p14:xfrm>
              <a:off x="6056706" y="4380473"/>
              <a:ext cx="255960" cy="4006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B41F0A84-F185-4667-BCA9-FA84C0F617A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042306" y="4366073"/>
                <a:ext cx="28404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C0D61810-FAEF-429E-ABF7-318071951543}"/>
                  </a:ext>
                </a:extLst>
              </p14:cNvPr>
              <p14:cNvContentPartPr/>
              <p14:nvPr/>
            </p14:nvContentPartPr>
            <p14:xfrm>
              <a:off x="1487586" y="5438873"/>
              <a:ext cx="2736720" cy="7952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C0D61810-FAEF-429E-ABF7-31807195154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473186" y="5424473"/>
                <a:ext cx="2764800" cy="82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2AD11079-B1C0-4D37-B3E9-6D99DBD4DEF5}"/>
                  </a:ext>
                </a:extLst>
              </p14:cNvPr>
              <p14:cNvContentPartPr/>
              <p14:nvPr/>
            </p14:nvContentPartPr>
            <p14:xfrm>
              <a:off x="2589546" y="5397113"/>
              <a:ext cx="616680" cy="180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2AD11079-B1C0-4D37-B3E9-6D99DBD4DEF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575146" y="5382713"/>
                <a:ext cx="64476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A62A12E9-C5BB-4142-9C64-CD9ADF09CB08}"/>
                  </a:ext>
                </a:extLst>
              </p14:cNvPr>
              <p14:cNvContentPartPr/>
              <p14:nvPr/>
            </p14:nvContentPartPr>
            <p14:xfrm>
              <a:off x="2094186" y="5490713"/>
              <a:ext cx="234000" cy="1627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A62A12E9-C5BB-4142-9C64-CD9ADF09CB0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079786" y="5476313"/>
                <a:ext cx="2620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4179A51D-FEED-4E99-9628-9F2E115F62C1}"/>
                  </a:ext>
                </a:extLst>
              </p14:cNvPr>
              <p14:cNvContentPartPr/>
              <p14:nvPr/>
            </p14:nvContentPartPr>
            <p14:xfrm>
              <a:off x="1628706" y="5494313"/>
              <a:ext cx="239760" cy="15408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4179A51D-FEED-4E99-9628-9F2E115F62C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614306" y="5479913"/>
                <a:ext cx="26784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158B55EC-0051-4369-B62C-C3FFC9687EB9}"/>
                  </a:ext>
                </a:extLst>
              </p14:cNvPr>
              <p14:cNvContentPartPr/>
              <p14:nvPr/>
            </p14:nvContentPartPr>
            <p14:xfrm>
              <a:off x="1049106" y="5490713"/>
              <a:ext cx="350280" cy="1458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158B55EC-0051-4369-B62C-C3FFC9687EB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34706" y="5476313"/>
                <a:ext cx="3783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EC37E7B7-4E3E-45A7-86F8-32AF0FE9960A}"/>
                  </a:ext>
                </a:extLst>
              </p14:cNvPr>
              <p14:cNvContentPartPr/>
              <p14:nvPr/>
            </p14:nvContentPartPr>
            <p14:xfrm>
              <a:off x="4676466" y="5305313"/>
              <a:ext cx="606960" cy="4330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EC37E7B7-4E3E-45A7-86F8-32AF0FE9960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662066" y="5290913"/>
                <a:ext cx="63504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9663D806-C0CA-44E2-8D0B-E54FA44CAE58}"/>
                  </a:ext>
                </a:extLst>
              </p14:cNvPr>
              <p14:cNvContentPartPr/>
              <p14:nvPr/>
            </p14:nvContentPartPr>
            <p14:xfrm>
              <a:off x="6433626" y="5186153"/>
              <a:ext cx="887760" cy="5162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9663D806-C0CA-44E2-8D0B-E54FA44CAE5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419226" y="5171753"/>
                <a:ext cx="91584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6411618B-B8DB-43FC-8554-02F4DAD4B288}"/>
                  </a:ext>
                </a:extLst>
              </p14:cNvPr>
              <p14:cNvContentPartPr/>
              <p14:nvPr/>
            </p14:nvContentPartPr>
            <p14:xfrm>
              <a:off x="5447586" y="5189753"/>
              <a:ext cx="674280" cy="4690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6411618B-B8DB-43FC-8554-02F4DAD4B28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433186" y="5175353"/>
                <a:ext cx="702360" cy="4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F4C85433-C2F7-4FBB-BEFD-00F792BD9DBC}"/>
                  </a:ext>
                </a:extLst>
              </p14:cNvPr>
              <p14:cNvContentPartPr/>
              <p14:nvPr/>
            </p14:nvContentPartPr>
            <p14:xfrm>
              <a:off x="5407626" y="5862953"/>
              <a:ext cx="995400" cy="1998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F4C85433-C2F7-4FBB-BEFD-00F792BD9DB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393226" y="5848553"/>
                <a:ext cx="102348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DB1C8E11-F4FC-48B8-B50C-37582386463F}"/>
                  </a:ext>
                </a:extLst>
              </p14:cNvPr>
              <p14:cNvContentPartPr/>
              <p14:nvPr/>
            </p14:nvContentPartPr>
            <p14:xfrm>
              <a:off x="7573746" y="5271113"/>
              <a:ext cx="571680" cy="3272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DB1C8E11-F4FC-48B8-B50C-37582386463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559346" y="5256713"/>
                <a:ext cx="59976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45645129-C20D-489A-AF41-30E45BDFFBCF}"/>
                  </a:ext>
                </a:extLst>
              </p14:cNvPr>
              <p14:cNvContentPartPr/>
              <p14:nvPr/>
            </p14:nvContentPartPr>
            <p14:xfrm>
              <a:off x="5322306" y="6065993"/>
              <a:ext cx="2997000" cy="7045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45645129-C20D-489A-AF41-30E45BDFFBC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307906" y="6051593"/>
                <a:ext cx="3025080" cy="73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5121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C36A043-0FC3-484D-AEB9-AE854C6E55EE}"/>
                  </a:ext>
                </a:extLst>
              </p14:cNvPr>
              <p14:cNvContentPartPr/>
              <p14:nvPr/>
            </p14:nvContentPartPr>
            <p14:xfrm>
              <a:off x="815106" y="260993"/>
              <a:ext cx="2379240" cy="467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C36A043-0FC3-484D-AEB9-AE854C6E55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0706" y="246593"/>
                <a:ext cx="240732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7A0A42B-F2E8-4284-89FD-C58438AD67BC}"/>
                  </a:ext>
                </a:extLst>
              </p14:cNvPr>
              <p14:cNvContentPartPr/>
              <p14:nvPr/>
            </p14:nvContentPartPr>
            <p14:xfrm>
              <a:off x="4017306" y="287993"/>
              <a:ext cx="2813040" cy="5446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7A0A42B-F2E8-4284-89FD-C58438AD67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2906" y="273593"/>
                <a:ext cx="2841120" cy="5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E4BEA67-EE3F-4732-9785-1C11D17AEE3A}"/>
                  </a:ext>
                </a:extLst>
              </p14:cNvPr>
              <p14:cNvContentPartPr/>
              <p14:nvPr/>
            </p14:nvContentPartPr>
            <p14:xfrm>
              <a:off x="983946" y="1031393"/>
              <a:ext cx="5386680" cy="99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E4BEA67-EE3F-4732-9785-1C11D17AEE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9546" y="1016993"/>
                <a:ext cx="54147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FAA2087-1965-49EE-8F95-1722A816F4E3}"/>
                  </a:ext>
                </a:extLst>
              </p14:cNvPr>
              <p14:cNvContentPartPr/>
              <p14:nvPr/>
            </p14:nvContentPartPr>
            <p14:xfrm>
              <a:off x="7146426" y="1442153"/>
              <a:ext cx="836640" cy="7153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FAA2087-1965-49EE-8F95-1722A816F4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32026" y="1427753"/>
                <a:ext cx="864720" cy="74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32C2079-6EAD-4156-AA15-090FB5DFEFA7}"/>
                  </a:ext>
                </a:extLst>
              </p14:cNvPr>
              <p14:cNvContentPartPr/>
              <p14:nvPr/>
            </p14:nvContentPartPr>
            <p14:xfrm>
              <a:off x="5888226" y="1582553"/>
              <a:ext cx="845640" cy="2844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32C2079-6EAD-4156-AA15-090FB5DFEFA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73826" y="1568153"/>
                <a:ext cx="87372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7D8D991-0BAD-4D6C-9ABB-C8412C2B87F7}"/>
                  </a:ext>
                </a:extLst>
              </p14:cNvPr>
              <p14:cNvContentPartPr/>
              <p14:nvPr/>
            </p14:nvContentPartPr>
            <p14:xfrm>
              <a:off x="449706" y="2263673"/>
              <a:ext cx="510480" cy="6321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7D8D991-0BAD-4D6C-9ABB-C8412C2B87F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5306" y="2249273"/>
                <a:ext cx="538560" cy="6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087589C-315D-43D6-8684-E59067FAD44A}"/>
                  </a:ext>
                </a:extLst>
              </p14:cNvPr>
              <p14:cNvContentPartPr/>
              <p14:nvPr/>
            </p14:nvContentPartPr>
            <p14:xfrm>
              <a:off x="1293546" y="1295633"/>
              <a:ext cx="4077720" cy="18576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087589C-315D-43D6-8684-E59067FAD44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79146" y="1281233"/>
                <a:ext cx="4105800" cy="18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DBAE252-87AB-4BDE-93E0-496698652EE1}"/>
                  </a:ext>
                </a:extLst>
              </p14:cNvPr>
              <p14:cNvContentPartPr/>
              <p14:nvPr/>
            </p14:nvContentPartPr>
            <p14:xfrm>
              <a:off x="5748186" y="2574713"/>
              <a:ext cx="558720" cy="3013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DBAE252-87AB-4BDE-93E0-496698652EE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733786" y="2560313"/>
                <a:ext cx="58680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E7E9337E-C75A-4D8A-9E7D-57FD5BD697CD}"/>
                  </a:ext>
                </a:extLst>
              </p14:cNvPr>
              <p14:cNvContentPartPr/>
              <p14:nvPr/>
            </p14:nvContentPartPr>
            <p14:xfrm>
              <a:off x="1243146" y="3358433"/>
              <a:ext cx="3867480" cy="7052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E7E9337E-C75A-4D8A-9E7D-57FD5BD697C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28746" y="3344033"/>
                <a:ext cx="3895560" cy="73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38DCF15-79BB-4E05-9B03-3928B5AABFE0}"/>
                  </a:ext>
                </a:extLst>
              </p14:cNvPr>
              <p14:cNvContentPartPr/>
              <p14:nvPr/>
            </p14:nvContentPartPr>
            <p14:xfrm>
              <a:off x="5675466" y="3134873"/>
              <a:ext cx="2574000" cy="1249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38DCF15-79BB-4E05-9B03-3928B5AABFE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61066" y="3120473"/>
                <a:ext cx="2602080" cy="12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DC409FFC-DBAD-467E-901D-CD5E66DCBF40}"/>
                  </a:ext>
                </a:extLst>
              </p14:cNvPr>
              <p14:cNvContentPartPr/>
              <p14:nvPr/>
            </p14:nvContentPartPr>
            <p14:xfrm>
              <a:off x="-7854" y="4807433"/>
              <a:ext cx="2534400" cy="8917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DC409FFC-DBAD-467E-901D-CD5E66DCBF4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-22254" y="4793033"/>
                <a:ext cx="2562480" cy="9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7F12002-1B89-4D8A-866A-6B11F08A6EAB}"/>
                  </a:ext>
                </a:extLst>
              </p14:cNvPr>
              <p14:cNvContentPartPr/>
              <p14:nvPr/>
            </p14:nvContentPartPr>
            <p14:xfrm>
              <a:off x="2986626" y="5009033"/>
              <a:ext cx="554040" cy="4190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7F12002-1B89-4D8A-866A-6B11F08A6EA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72226" y="4994633"/>
                <a:ext cx="58212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3488351A-A2A5-496E-9640-EB923CBC5689}"/>
                  </a:ext>
                </a:extLst>
              </p14:cNvPr>
              <p14:cNvContentPartPr/>
              <p14:nvPr/>
            </p14:nvContentPartPr>
            <p14:xfrm>
              <a:off x="5360106" y="4963673"/>
              <a:ext cx="551880" cy="4262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3488351A-A2A5-496E-9640-EB923CBC568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45706" y="4949273"/>
                <a:ext cx="57996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250985F4-0DD8-4272-AB13-6F270DC5410E}"/>
                  </a:ext>
                </a:extLst>
              </p14:cNvPr>
              <p14:cNvContentPartPr/>
              <p14:nvPr/>
            </p14:nvContentPartPr>
            <p14:xfrm>
              <a:off x="3866826" y="4936673"/>
              <a:ext cx="1162800" cy="4546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250985F4-0DD8-4272-AB13-6F270DC5410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52426" y="4922273"/>
                <a:ext cx="119088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185DB8F-60AF-42FF-8EBA-BC17F07BDBEE}"/>
                  </a:ext>
                </a:extLst>
              </p14:cNvPr>
              <p14:cNvContentPartPr/>
              <p14:nvPr/>
            </p14:nvContentPartPr>
            <p14:xfrm>
              <a:off x="6327426" y="5395673"/>
              <a:ext cx="3240" cy="244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185DB8F-60AF-42FF-8EBA-BC17F07BDBE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13026" y="5381273"/>
                <a:ext cx="313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6ED863A1-1012-40B0-9888-0980DC826DD3}"/>
                  </a:ext>
                </a:extLst>
              </p14:cNvPr>
              <p14:cNvContentPartPr/>
              <p14:nvPr/>
            </p14:nvContentPartPr>
            <p14:xfrm>
              <a:off x="6790746" y="4874393"/>
              <a:ext cx="972000" cy="5097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6ED863A1-1012-40B0-9888-0980DC826DD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76346" y="4859993"/>
                <a:ext cx="100008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5879D0F2-F586-43C6-B24F-1D3E79B7666E}"/>
                  </a:ext>
                </a:extLst>
              </p14:cNvPr>
              <p14:cNvContentPartPr/>
              <p14:nvPr/>
            </p14:nvContentPartPr>
            <p14:xfrm>
              <a:off x="1039026" y="5939273"/>
              <a:ext cx="671400" cy="3452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5879D0F2-F586-43C6-B24F-1D3E79B7666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24626" y="5924873"/>
                <a:ext cx="69948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D09EE84-3BD1-4BB6-BDC3-0C7ABB5270E8}"/>
                  </a:ext>
                </a:extLst>
              </p14:cNvPr>
              <p14:cNvContentPartPr/>
              <p14:nvPr/>
            </p14:nvContentPartPr>
            <p14:xfrm>
              <a:off x="2111826" y="5852513"/>
              <a:ext cx="1081440" cy="4482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D09EE84-3BD1-4BB6-BDC3-0C7ABB5270E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097426" y="5838113"/>
                <a:ext cx="110952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B851B18-AF04-4CD2-849E-FB06D51E8E9C}"/>
                  </a:ext>
                </a:extLst>
              </p14:cNvPr>
              <p14:cNvContentPartPr/>
              <p14:nvPr/>
            </p14:nvContentPartPr>
            <p14:xfrm>
              <a:off x="7015026" y="5853593"/>
              <a:ext cx="212400" cy="4302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B851B18-AF04-4CD2-849E-FB06D51E8E9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000626" y="5839193"/>
                <a:ext cx="24048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752E12D-E4A6-4B42-80A1-E938FBB428B8}"/>
                  </a:ext>
                </a:extLst>
              </p14:cNvPr>
              <p14:cNvContentPartPr/>
              <p14:nvPr/>
            </p14:nvContentPartPr>
            <p14:xfrm>
              <a:off x="6122586" y="5870513"/>
              <a:ext cx="481680" cy="4093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752E12D-E4A6-4B42-80A1-E938FBB428B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108186" y="5856113"/>
                <a:ext cx="50976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E87D4852-80B7-4318-BEEC-3449E787D142}"/>
                  </a:ext>
                </a:extLst>
              </p14:cNvPr>
              <p14:cNvContentPartPr/>
              <p14:nvPr/>
            </p14:nvContentPartPr>
            <p14:xfrm>
              <a:off x="5433186" y="6005153"/>
              <a:ext cx="210240" cy="5295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E87D4852-80B7-4318-BEEC-3449E787D14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18786" y="5990753"/>
                <a:ext cx="238320" cy="5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38784446-F928-4661-9CA2-A82C392D07B1}"/>
                  </a:ext>
                </a:extLst>
              </p14:cNvPr>
              <p14:cNvContentPartPr/>
              <p14:nvPr/>
            </p14:nvContentPartPr>
            <p14:xfrm>
              <a:off x="4425546" y="5867273"/>
              <a:ext cx="625680" cy="4622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38784446-F928-4661-9CA2-A82C392D07B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411146" y="5852873"/>
                <a:ext cx="653760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E47B2318-352E-4EE7-9E8B-8F7670442067}"/>
                  </a:ext>
                </a:extLst>
              </p14:cNvPr>
              <p14:cNvContentPartPr/>
              <p14:nvPr/>
            </p14:nvContentPartPr>
            <p14:xfrm>
              <a:off x="3550746" y="5888873"/>
              <a:ext cx="508320" cy="3895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E47B2318-352E-4EE7-9E8B-8F767044206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536346" y="5874473"/>
                <a:ext cx="53640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1AB43B97-767B-452B-B422-1E081EDDD0CF}"/>
                  </a:ext>
                </a:extLst>
              </p14:cNvPr>
              <p14:cNvContentPartPr/>
              <p14:nvPr/>
            </p14:nvContentPartPr>
            <p14:xfrm>
              <a:off x="7602186" y="5807873"/>
              <a:ext cx="903960" cy="4860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1AB43B97-767B-452B-B422-1E081EDDD0C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587786" y="5793473"/>
                <a:ext cx="932040" cy="51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6913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2E32256-4BFF-46F2-8ACC-F717CC6A6CAD}"/>
                  </a:ext>
                </a:extLst>
              </p14:cNvPr>
              <p14:cNvContentPartPr/>
              <p14:nvPr/>
            </p14:nvContentPartPr>
            <p14:xfrm>
              <a:off x="3460026" y="71207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2E32256-4BFF-46F2-8ACC-F717CC6A6C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45626" y="6976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D471866-9033-435E-A1A8-BA4B0F132DD4}"/>
                  </a:ext>
                </a:extLst>
              </p14:cNvPr>
              <p14:cNvContentPartPr/>
              <p14:nvPr/>
            </p14:nvContentPartPr>
            <p14:xfrm>
              <a:off x="3426186" y="9032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D471866-9033-435E-A1A8-BA4B0F132DD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1786" y="8888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26BA686-7145-42EC-B776-B2FBA11D948B}"/>
                  </a:ext>
                </a:extLst>
              </p14:cNvPr>
              <p14:cNvContentPartPr/>
              <p14:nvPr/>
            </p14:nvContentPartPr>
            <p14:xfrm>
              <a:off x="772266" y="403913"/>
              <a:ext cx="2199240" cy="646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26BA686-7145-42EC-B776-B2FBA11D948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7866" y="389513"/>
                <a:ext cx="2227320" cy="67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80825CD-BAA0-4DD9-890B-E92521ED9110}"/>
                  </a:ext>
                </a:extLst>
              </p14:cNvPr>
              <p14:cNvContentPartPr/>
              <p14:nvPr/>
            </p14:nvContentPartPr>
            <p14:xfrm>
              <a:off x="2080146" y="1350713"/>
              <a:ext cx="2220480" cy="687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80825CD-BAA0-4DD9-890B-E92521ED911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65746" y="1336313"/>
                <a:ext cx="2248560" cy="71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215591E-1D27-4279-9978-B4BDDBF7DC88}"/>
                  </a:ext>
                </a:extLst>
              </p14:cNvPr>
              <p14:cNvContentPartPr/>
              <p14:nvPr/>
            </p14:nvContentPartPr>
            <p14:xfrm>
              <a:off x="887106" y="1337033"/>
              <a:ext cx="646560" cy="5914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215591E-1D27-4279-9978-B4BDDBF7DC8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2706" y="1322633"/>
                <a:ext cx="67464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A3B2F9C-D0E1-489B-AFF2-F38FDBA12F58}"/>
                  </a:ext>
                </a:extLst>
              </p14:cNvPr>
              <p14:cNvContentPartPr/>
              <p14:nvPr/>
            </p14:nvContentPartPr>
            <p14:xfrm>
              <a:off x="5842146" y="1585793"/>
              <a:ext cx="438840" cy="2044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A3B2F9C-D0E1-489B-AFF2-F38FDBA12F5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27746" y="1571393"/>
                <a:ext cx="4669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CAA0031-03E7-4138-B899-CA8EFE206E75}"/>
                  </a:ext>
                </a:extLst>
              </p14:cNvPr>
              <p14:cNvContentPartPr/>
              <p14:nvPr/>
            </p14:nvContentPartPr>
            <p14:xfrm>
              <a:off x="5034666" y="1402553"/>
              <a:ext cx="429480" cy="4111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CAA0031-03E7-4138-B899-CA8EFE206E7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20266" y="1388153"/>
                <a:ext cx="45756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5F571A8-0AAC-4532-A78D-CAE2747688C0}"/>
                  </a:ext>
                </a:extLst>
              </p14:cNvPr>
              <p14:cNvContentPartPr/>
              <p14:nvPr/>
            </p14:nvContentPartPr>
            <p14:xfrm>
              <a:off x="6288906" y="2550593"/>
              <a:ext cx="369360" cy="4816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5F571A8-0AAC-4532-A78D-CAE2747688C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74506" y="2536193"/>
                <a:ext cx="397440" cy="5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114F397-B628-4C6A-96F9-2AB2EEB8EE05}"/>
                  </a:ext>
                </a:extLst>
              </p14:cNvPr>
              <p14:cNvContentPartPr/>
              <p14:nvPr/>
            </p14:nvContentPartPr>
            <p14:xfrm>
              <a:off x="5301426" y="2851913"/>
              <a:ext cx="282960" cy="1584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114F397-B628-4C6A-96F9-2AB2EEB8EE0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87026" y="2837513"/>
                <a:ext cx="3110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ED59B26-B5D5-41C7-BD34-2F221FE9CE21}"/>
                  </a:ext>
                </a:extLst>
              </p14:cNvPr>
              <p14:cNvContentPartPr/>
              <p14:nvPr/>
            </p14:nvContentPartPr>
            <p14:xfrm>
              <a:off x="4175706" y="2567153"/>
              <a:ext cx="661320" cy="5626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ED59B26-B5D5-41C7-BD34-2F221FE9CE2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161306" y="2552753"/>
                <a:ext cx="689400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263A0E8-AF14-4331-8ED5-BFFC32DC92B0}"/>
                  </a:ext>
                </a:extLst>
              </p14:cNvPr>
              <p14:cNvContentPartPr/>
              <p14:nvPr/>
            </p14:nvContentPartPr>
            <p14:xfrm>
              <a:off x="784866" y="2138033"/>
              <a:ext cx="3074400" cy="14302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263A0E8-AF14-4331-8ED5-BFFC32DC92B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0466" y="2123633"/>
                <a:ext cx="3102480" cy="14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AC6C7CB-071E-4802-942D-96950902B536}"/>
                  </a:ext>
                </a:extLst>
              </p14:cNvPr>
              <p14:cNvContentPartPr/>
              <p14:nvPr/>
            </p14:nvContentPartPr>
            <p14:xfrm>
              <a:off x="1676226" y="4305953"/>
              <a:ext cx="360" cy="334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AC6C7CB-071E-4802-942D-96950902B53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61826" y="4291553"/>
                <a:ext cx="284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C032C71-AA96-4C1F-B0ED-8C514C5B57A5}"/>
                  </a:ext>
                </a:extLst>
              </p14:cNvPr>
              <p14:cNvContentPartPr/>
              <p14:nvPr/>
            </p14:nvContentPartPr>
            <p14:xfrm>
              <a:off x="1680546" y="4506473"/>
              <a:ext cx="360" cy="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C032C71-AA96-4C1F-B0ED-8C514C5B57A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666146" y="44920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19DD3C0-DF82-4B4F-B370-534BF2A98381}"/>
                  </a:ext>
                </a:extLst>
              </p14:cNvPr>
              <p14:cNvContentPartPr/>
              <p14:nvPr/>
            </p14:nvContentPartPr>
            <p14:xfrm>
              <a:off x="644466" y="4080233"/>
              <a:ext cx="656640" cy="5857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19DD3C0-DF82-4B4F-B370-534BF2A9838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0066" y="4065833"/>
                <a:ext cx="684720" cy="61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4B9CA39-E630-46CC-B212-8060F6CFB5A9}"/>
                  </a:ext>
                </a:extLst>
              </p14:cNvPr>
              <p14:cNvContentPartPr/>
              <p14:nvPr/>
            </p14:nvContentPartPr>
            <p14:xfrm>
              <a:off x="2415306" y="3963953"/>
              <a:ext cx="577800" cy="5396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4B9CA39-E630-46CC-B212-8060F6CFB5A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400906" y="3949553"/>
                <a:ext cx="605880" cy="56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9674440-314F-4EB6-A97C-F40127EBD50B}"/>
                  </a:ext>
                </a:extLst>
              </p14:cNvPr>
              <p14:cNvContentPartPr/>
              <p14:nvPr/>
            </p14:nvContentPartPr>
            <p14:xfrm>
              <a:off x="3586746" y="3963593"/>
              <a:ext cx="997200" cy="4215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9674440-314F-4EB6-A97C-F40127EBD50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572346" y="3949193"/>
                <a:ext cx="102528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87882F8-9C8B-4622-803D-9741B175A481}"/>
                  </a:ext>
                </a:extLst>
              </p14:cNvPr>
              <p14:cNvContentPartPr/>
              <p14:nvPr/>
            </p14:nvContentPartPr>
            <p14:xfrm>
              <a:off x="5063106" y="3964313"/>
              <a:ext cx="825480" cy="4035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87882F8-9C8B-4622-803D-9741B175A48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048706" y="3949913"/>
                <a:ext cx="85356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5AF2AB5-F948-4444-BD73-EFB36B5394FE}"/>
                  </a:ext>
                </a:extLst>
              </p14:cNvPr>
              <p14:cNvContentPartPr/>
              <p14:nvPr/>
            </p14:nvContentPartPr>
            <p14:xfrm>
              <a:off x="2281746" y="5280113"/>
              <a:ext cx="172080" cy="194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5AF2AB5-F948-4444-BD73-EFB36B5394F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267346" y="5265713"/>
                <a:ext cx="2001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019BA32-7484-45AB-94BA-61035DA31390}"/>
                  </a:ext>
                </a:extLst>
              </p14:cNvPr>
              <p14:cNvContentPartPr/>
              <p14:nvPr/>
            </p14:nvContentPartPr>
            <p14:xfrm>
              <a:off x="2274906" y="5475593"/>
              <a:ext cx="183960" cy="9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019BA32-7484-45AB-94BA-61035DA3139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260506" y="5461193"/>
                <a:ext cx="2120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82249FE-EB56-4EAA-B5B6-B2E45086F0E4}"/>
                  </a:ext>
                </a:extLst>
              </p14:cNvPr>
              <p14:cNvContentPartPr/>
              <p14:nvPr/>
            </p14:nvContentPartPr>
            <p14:xfrm>
              <a:off x="869826" y="4964753"/>
              <a:ext cx="1053000" cy="6577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82249FE-EB56-4EAA-B5B6-B2E45086F0E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55426" y="4950353"/>
                <a:ext cx="1081080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50C8D65-13A0-4848-ADDC-D5E3C727A3E2}"/>
                  </a:ext>
                </a:extLst>
              </p14:cNvPr>
              <p14:cNvContentPartPr/>
              <p14:nvPr/>
            </p14:nvContentPartPr>
            <p14:xfrm>
              <a:off x="2895546" y="4906433"/>
              <a:ext cx="345600" cy="15246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50C8D65-13A0-4848-ADDC-D5E3C727A3E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881146" y="4892033"/>
                <a:ext cx="373680" cy="15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4A1F6308-0F28-49BA-901E-A2F76632FCFA}"/>
                  </a:ext>
                </a:extLst>
              </p14:cNvPr>
              <p14:cNvContentPartPr/>
              <p14:nvPr/>
            </p14:nvContentPartPr>
            <p14:xfrm>
              <a:off x="3577026" y="4683593"/>
              <a:ext cx="904320" cy="5551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4A1F6308-0F28-49BA-901E-A2F76632FCF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562626" y="4669193"/>
                <a:ext cx="932400" cy="5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E728969-18F8-4E34-AF7A-27D1E0E8FA78}"/>
                  </a:ext>
                </a:extLst>
              </p14:cNvPr>
              <p14:cNvContentPartPr/>
              <p14:nvPr/>
            </p14:nvContentPartPr>
            <p14:xfrm>
              <a:off x="4629666" y="4997513"/>
              <a:ext cx="293760" cy="2444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E728969-18F8-4E34-AF7A-27D1E0E8FA7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615266" y="4983113"/>
                <a:ext cx="32184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92417098-3FF2-4CCC-98DE-ADFCFAF097CB}"/>
                  </a:ext>
                </a:extLst>
              </p14:cNvPr>
              <p14:cNvContentPartPr/>
              <p14:nvPr/>
            </p14:nvContentPartPr>
            <p14:xfrm>
              <a:off x="5161386" y="4825073"/>
              <a:ext cx="335520" cy="3499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92417098-3FF2-4CCC-98DE-ADFCFAF097C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146986" y="4810673"/>
                <a:ext cx="36360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4A4FD6F-57D1-4E0B-AAEA-45E2FCF24A5C}"/>
                  </a:ext>
                </a:extLst>
              </p14:cNvPr>
              <p14:cNvContentPartPr/>
              <p14:nvPr/>
            </p14:nvContentPartPr>
            <p14:xfrm>
              <a:off x="6616506" y="4919033"/>
              <a:ext cx="324360" cy="2264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4A4FD6F-57D1-4E0B-AAEA-45E2FCF24A5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602106" y="4904633"/>
                <a:ext cx="3524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D968EE3-F9CA-4D0A-AAE8-A69423F211C3}"/>
                  </a:ext>
                </a:extLst>
              </p14:cNvPr>
              <p14:cNvContentPartPr/>
              <p14:nvPr/>
            </p14:nvContentPartPr>
            <p14:xfrm>
              <a:off x="7284666" y="4751273"/>
              <a:ext cx="1602360" cy="497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D968EE3-F9CA-4D0A-AAE8-A69423F211C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270266" y="4736873"/>
                <a:ext cx="16304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1EEAB1F-5FB1-452D-8F59-017402D382B6}"/>
                  </a:ext>
                </a:extLst>
              </p14:cNvPr>
              <p14:cNvContentPartPr/>
              <p14:nvPr/>
            </p14:nvContentPartPr>
            <p14:xfrm>
              <a:off x="3698706" y="5714633"/>
              <a:ext cx="348480" cy="474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1EEAB1F-5FB1-452D-8F59-017402D382B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684306" y="5700233"/>
                <a:ext cx="37656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92D087DA-3580-4339-A32F-B2DCCC1F4BB1}"/>
                  </a:ext>
                </a:extLst>
              </p14:cNvPr>
              <p14:cNvContentPartPr/>
              <p14:nvPr/>
            </p14:nvContentPartPr>
            <p14:xfrm>
              <a:off x="6387906" y="5643353"/>
              <a:ext cx="2216160" cy="469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92D087DA-3580-4339-A32F-B2DCCC1F4BB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373506" y="5628953"/>
                <a:ext cx="2244240" cy="49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3133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D12C657-7E68-4964-9E94-EC1C85901484}"/>
                  </a:ext>
                </a:extLst>
              </p14:cNvPr>
              <p14:cNvContentPartPr/>
              <p14:nvPr/>
            </p14:nvContentPartPr>
            <p14:xfrm>
              <a:off x="808626" y="247673"/>
              <a:ext cx="1010880" cy="581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D12C657-7E68-4964-9E94-EC1C8590148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4226" y="233273"/>
                <a:ext cx="103896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760FF81-4B81-4177-ADAD-407C8B45D330}"/>
                  </a:ext>
                </a:extLst>
              </p14:cNvPr>
              <p14:cNvContentPartPr/>
              <p14:nvPr/>
            </p14:nvContentPartPr>
            <p14:xfrm>
              <a:off x="2354466" y="545753"/>
              <a:ext cx="255240" cy="263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760FF81-4B81-4177-ADAD-407C8B45D3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40066" y="531353"/>
                <a:ext cx="2833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E80D443-6797-479C-AFB5-C51D4C12854D}"/>
                  </a:ext>
                </a:extLst>
              </p14:cNvPr>
              <p14:cNvContentPartPr/>
              <p14:nvPr/>
            </p14:nvContentPartPr>
            <p14:xfrm>
              <a:off x="3229266" y="344873"/>
              <a:ext cx="726480" cy="549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E80D443-6797-479C-AFB5-C51D4C1285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14866" y="330473"/>
                <a:ext cx="75456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5A568AA-02DB-4D4D-B0D9-0842C0E322B7}"/>
                  </a:ext>
                </a:extLst>
              </p14:cNvPr>
              <p14:cNvContentPartPr/>
              <p14:nvPr/>
            </p14:nvContentPartPr>
            <p14:xfrm>
              <a:off x="6616506" y="363233"/>
              <a:ext cx="153720" cy="403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5A568AA-02DB-4D4D-B0D9-0842C0E322B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02106" y="348833"/>
                <a:ext cx="18180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69ED92A-9007-4690-B998-CE525682C214}"/>
                  </a:ext>
                </a:extLst>
              </p14:cNvPr>
              <p14:cNvContentPartPr/>
              <p14:nvPr/>
            </p14:nvContentPartPr>
            <p14:xfrm>
              <a:off x="7123026" y="311753"/>
              <a:ext cx="967320" cy="416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69ED92A-9007-4690-B998-CE525682C21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08626" y="297353"/>
                <a:ext cx="99540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4CA53CC-FC27-40D1-9895-E55902574315}"/>
                  </a:ext>
                </a:extLst>
              </p14:cNvPr>
              <p14:cNvContentPartPr/>
              <p14:nvPr/>
            </p14:nvContentPartPr>
            <p14:xfrm>
              <a:off x="5461626" y="346313"/>
              <a:ext cx="604080" cy="4420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4CA53CC-FC27-40D1-9895-E5590257431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47226" y="331913"/>
                <a:ext cx="63216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F9FD216-5D9D-4443-9889-E447600AC9BF}"/>
                  </a:ext>
                </a:extLst>
              </p14:cNvPr>
              <p14:cNvContentPartPr/>
              <p14:nvPr/>
            </p14:nvContentPartPr>
            <p14:xfrm>
              <a:off x="4529586" y="442433"/>
              <a:ext cx="276480" cy="5752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F9FD216-5D9D-4443-9889-E447600AC9B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15186" y="428033"/>
                <a:ext cx="30456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029374E-F440-44D6-94EB-9207D28EB7E1}"/>
                  </a:ext>
                </a:extLst>
              </p14:cNvPr>
              <p14:cNvContentPartPr/>
              <p14:nvPr/>
            </p14:nvContentPartPr>
            <p14:xfrm>
              <a:off x="1635546" y="1763273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029374E-F440-44D6-94EB-9207D28EB7E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21146" y="17488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8847D29-092F-4266-BBF9-F0513DA51F50}"/>
                  </a:ext>
                </a:extLst>
              </p14:cNvPr>
              <p14:cNvContentPartPr/>
              <p14:nvPr/>
            </p14:nvContentPartPr>
            <p14:xfrm>
              <a:off x="1643826" y="1929233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8847D29-092F-4266-BBF9-F0513DA51F5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29426" y="19148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2D5E839-0401-4DE1-A87A-02AB3393FBE9}"/>
                  </a:ext>
                </a:extLst>
              </p14:cNvPr>
              <p14:cNvContentPartPr/>
              <p14:nvPr/>
            </p14:nvContentPartPr>
            <p14:xfrm>
              <a:off x="478146" y="1373393"/>
              <a:ext cx="748800" cy="695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2D5E839-0401-4DE1-A87A-02AB3393FBE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3746" y="1358993"/>
                <a:ext cx="776880" cy="72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EDC4DDF-3AA6-4E4B-8BAF-1CD94F43757E}"/>
                  </a:ext>
                </a:extLst>
              </p14:cNvPr>
              <p14:cNvContentPartPr/>
              <p14:nvPr/>
            </p14:nvContentPartPr>
            <p14:xfrm>
              <a:off x="2896986" y="1793153"/>
              <a:ext cx="213480" cy="1454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EDC4DDF-3AA6-4E4B-8BAF-1CD94F43757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882586" y="1778753"/>
                <a:ext cx="2415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7C38855-7309-4A07-85FB-0A3F42A6B202}"/>
                  </a:ext>
                </a:extLst>
              </p14:cNvPr>
              <p14:cNvContentPartPr/>
              <p14:nvPr/>
            </p14:nvContentPartPr>
            <p14:xfrm>
              <a:off x="2180226" y="1505513"/>
              <a:ext cx="302400" cy="4161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7C38855-7309-4A07-85FB-0A3F42A6B20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165826" y="1491113"/>
                <a:ext cx="33048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60E3248-0B12-48B2-B89E-57334966EEB5}"/>
                  </a:ext>
                </a:extLst>
              </p14:cNvPr>
              <p14:cNvContentPartPr/>
              <p14:nvPr/>
            </p14:nvContentPartPr>
            <p14:xfrm>
              <a:off x="3632826" y="1111313"/>
              <a:ext cx="3116160" cy="15688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60E3248-0B12-48B2-B89E-57334966EEB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618426" y="1096913"/>
                <a:ext cx="3144240" cy="159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B8BF444-F548-4FD4-B724-73494C89EFD8}"/>
                  </a:ext>
                </a:extLst>
              </p14:cNvPr>
              <p14:cNvContentPartPr/>
              <p14:nvPr/>
            </p14:nvContentPartPr>
            <p14:xfrm>
              <a:off x="883146" y="5176433"/>
              <a:ext cx="2612880" cy="7984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B8BF444-F548-4FD4-B724-73494C89EFD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68746" y="5162033"/>
                <a:ext cx="2640960" cy="82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C9C48ADB-1931-410F-B542-C3EADBA10FC8}"/>
                  </a:ext>
                </a:extLst>
              </p14:cNvPr>
              <p14:cNvContentPartPr/>
              <p14:nvPr/>
            </p14:nvContentPartPr>
            <p14:xfrm>
              <a:off x="574266" y="6120713"/>
              <a:ext cx="2495160" cy="6829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C9C48ADB-1931-410F-B542-C3EADBA10FC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9866" y="6106313"/>
                <a:ext cx="2523240" cy="71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69BF1BB-F3E7-47E7-AFF1-1E3FA82AD192}"/>
                  </a:ext>
                </a:extLst>
              </p14:cNvPr>
              <p14:cNvContentPartPr/>
              <p14:nvPr/>
            </p14:nvContentPartPr>
            <p14:xfrm>
              <a:off x="3429426" y="6026393"/>
              <a:ext cx="2132640" cy="6595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69BF1BB-F3E7-47E7-AFF1-1E3FA82AD19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415026" y="6011993"/>
                <a:ext cx="2160720" cy="68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36C6B81-C0D0-47F7-9DEB-AE01B304BB3B}"/>
                  </a:ext>
                </a:extLst>
              </p14:cNvPr>
              <p14:cNvContentPartPr/>
              <p14:nvPr/>
            </p14:nvContentPartPr>
            <p14:xfrm>
              <a:off x="5877786" y="6113153"/>
              <a:ext cx="748080" cy="6148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36C6B81-C0D0-47F7-9DEB-AE01B304BB3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863427" y="6098753"/>
                <a:ext cx="776079" cy="64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9BD1658A-B4FD-46C5-B46C-5E136F4E4030}"/>
                  </a:ext>
                </a:extLst>
              </p14:cNvPr>
              <p14:cNvContentPartPr/>
              <p14:nvPr/>
            </p14:nvContentPartPr>
            <p14:xfrm>
              <a:off x="7072986" y="4809233"/>
              <a:ext cx="155520" cy="162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9BD1658A-B4FD-46C5-B46C-5E136F4E403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058586" y="4794833"/>
                <a:ext cx="1836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3674B1F7-61CB-42AE-A637-8CB38E03F40D}"/>
                  </a:ext>
                </a:extLst>
              </p14:cNvPr>
              <p14:cNvContentPartPr/>
              <p14:nvPr/>
            </p14:nvContentPartPr>
            <p14:xfrm>
              <a:off x="2017866" y="3001313"/>
              <a:ext cx="4766760" cy="24516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3674B1F7-61CB-42AE-A637-8CB38E03F40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003466" y="2986913"/>
                <a:ext cx="4794840" cy="247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77EF040F-B880-4481-9D37-EE6FDD969A85}"/>
                  </a:ext>
                </a:extLst>
              </p14:cNvPr>
              <p14:cNvContentPartPr/>
              <p14:nvPr/>
            </p14:nvContentPartPr>
            <p14:xfrm>
              <a:off x="7436946" y="4380473"/>
              <a:ext cx="1676160" cy="10004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77EF040F-B880-4481-9D37-EE6FDD969A8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422546" y="4366073"/>
                <a:ext cx="1704240" cy="10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45AFCC10-F697-4E3F-AC26-D2158FF67157}"/>
                  </a:ext>
                </a:extLst>
              </p14:cNvPr>
              <p14:cNvContentPartPr/>
              <p14:nvPr/>
            </p14:nvContentPartPr>
            <p14:xfrm>
              <a:off x="5670066" y="5587193"/>
              <a:ext cx="224280" cy="1303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45AFCC10-F697-4E3F-AC26-D2158FF67157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655666" y="5572793"/>
                <a:ext cx="25236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F65C8445-911C-41E6-8357-8FAAE387CFED}"/>
                  </a:ext>
                </a:extLst>
              </p14:cNvPr>
              <p14:cNvContentPartPr/>
              <p14:nvPr/>
            </p14:nvContentPartPr>
            <p14:xfrm>
              <a:off x="6359466" y="5354633"/>
              <a:ext cx="547560" cy="65304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F65C8445-911C-41E6-8357-8FAAE387CFE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345066" y="5340233"/>
                <a:ext cx="575640" cy="68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720D88FF-2E28-471F-ACFF-607044D586C5}"/>
                  </a:ext>
                </a:extLst>
              </p14:cNvPr>
              <p14:cNvContentPartPr/>
              <p14:nvPr/>
            </p14:nvContentPartPr>
            <p14:xfrm>
              <a:off x="7203666" y="5479193"/>
              <a:ext cx="496800" cy="3981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720D88FF-2E28-471F-ACFF-607044D586C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189266" y="5464793"/>
                <a:ext cx="524880" cy="42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5332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AFF31E8-E229-4EE5-8156-044FBE7C3A7E}"/>
                  </a:ext>
                </a:extLst>
              </p14:cNvPr>
              <p14:cNvContentPartPr/>
              <p14:nvPr/>
            </p14:nvContentPartPr>
            <p14:xfrm>
              <a:off x="405426" y="615953"/>
              <a:ext cx="488520" cy="311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AFF31E8-E229-4EE5-8156-044FBE7C3A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026" y="601553"/>
                <a:ext cx="51660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6F9F472-3050-4CD3-B0E2-950CA0088F21}"/>
                  </a:ext>
                </a:extLst>
              </p14:cNvPr>
              <p14:cNvContentPartPr/>
              <p14:nvPr/>
            </p14:nvContentPartPr>
            <p14:xfrm>
              <a:off x="4033146" y="714233"/>
              <a:ext cx="312480" cy="142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6F9F472-3050-4CD3-B0E2-950CA0088F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18746" y="699833"/>
                <a:ext cx="3405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43620A5-2746-41D7-9AF7-4591E80BBEED}"/>
                  </a:ext>
                </a:extLst>
              </p14:cNvPr>
              <p14:cNvContentPartPr/>
              <p14:nvPr/>
            </p14:nvContentPartPr>
            <p14:xfrm>
              <a:off x="1492986" y="280433"/>
              <a:ext cx="2124360" cy="1018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43620A5-2746-41D7-9AF7-4591E80BBE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78586" y="266033"/>
                <a:ext cx="2152440" cy="10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648897C-7508-4E61-807D-A8B1B08CA2AC}"/>
                  </a:ext>
                </a:extLst>
              </p14:cNvPr>
              <p14:cNvContentPartPr/>
              <p14:nvPr/>
            </p14:nvContentPartPr>
            <p14:xfrm>
              <a:off x="5008026" y="452513"/>
              <a:ext cx="177840" cy="415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648897C-7508-4E61-807D-A8B1B08CA2A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93626" y="438113"/>
                <a:ext cx="20592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4B90A98-659F-4171-9193-7C192BC6FB50}"/>
                  </a:ext>
                </a:extLst>
              </p14:cNvPr>
              <p14:cNvContentPartPr/>
              <p14:nvPr/>
            </p14:nvContentPartPr>
            <p14:xfrm>
              <a:off x="1999866" y="1593713"/>
              <a:ext cx="362160" cy="414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4B90A98-659F-4171-9193-7C192BC6FB5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85466" y="1579313"/>
                <a:ext cx="39024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9BAA36D-B25F-4D07-ABF9-10581F1FB9E9}"/>
                  </a:ext>
                </a:extLst>
              </p14:cNvPr>
              <p14:cNvContentPartPr/>
              <p14:nvPr/>
            </p14:nvContentPartPr>
            <p14:xfrm>
              <a:off x="2711586" y="1814393"/>
              <a:ext cx="295200" cy="42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9BAA36D-B25F-4D07-ABF9-10581F1FB9E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97186" y="1799993"/>
                <a:ext cx="3232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3FAC252-0594-4DB7-82F7-8F7E8C6BF1FC}"/>
                  </a:ext>
                </a:extLst>
              </p14:cNvPr>
              <p14:cNvContentPartPr/>
              <p14:nvPr/>
            </p14:nvContentPartPr>
            <p14:xfrm>
              <a:off x="2706186" y="2005193"/>
              <a:ext cx="276840" cy="4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3FAC252-0594-4DB7-82F7-8F7E8C6BF1F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91786" y="1990793"/>
                <a:ext cx="30492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71C95CE-E3AF-47C3-814C-272FC1DA9F6F}"/>
                  </a:ext>
                </a:extLst>
              </p14:cNvPr>
              <p14:cNvContentPartPr/>
              <p14:nvPr/>
            </p14:nvContentPartPr>
            <p14:xfrm>
              <a:off x="490386" y="3003473"/>
              <a:ext cx="1646280" cy="6984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71C95CE-E3AF-47C3-814C-272FC1DA9F6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5986" y="2989073"/>
                <a:ext cx="1674360" cy="72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4D0770A-B66D-4850-91AB-48324472FCBA}"/>
                  </a:ext>
                </a:extLst>
              </p14:cNvPr>
              <p14:cNvContentPartPr/>
              <p14:nvPr/>
            </p14:nvContentPartPr>
            <p14:xfrm>
              <a:off x="3404946" y="1371953"/>
              <a:ext cx="1067040" cy="1127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4D0770A-B66D-4850-91AB-48324472FCB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90546" y="1357553"/>
                <a:ext cx="1095120" cy="11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EB91C76-6944-407B-8CA0-FEC0313A4257}"/>
                  </a:ext>
                </a:extLst>
              </p14:cNvPr>
              <p14:cNvContentPartPr/>
              <p14:nvPr/>
            </p14:nvContentPartPr>
            <p14:xfrm>
              <a:off x="2643186" y="2889353"/>
              <a:ext cx="436680" cy="18176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EB91C76-6944-407B-8CA0-FEC0313A425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28786" y="2874953"/>
                <a:ext cx="464760" cy="18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FA2707D-BAD0-44DE-B9CC-7D07B6D6D20A}"/>
                  </a:ext>
                </a:extLst>
              </p14:cNvPr>
              <p14:cNvContentPartPr/>
              <p14:nvPr/>
            </p14:nvContentPartPr>
            <p14:xfrm>
              <a:off x="3713826" y="2722673"/>
              <a:ext cx="1101960" cy="10490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FA2707D-BAD0-44DE-B9CC-7D07B6D6D20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99426" y="2708273"/>
                <a:ext cx="1130040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4C6EBF3-B270-4277-9E17-94BEC8FB588A}"/>
                  </a:ext>
                </a:extLst>
              </p14:cNvPr>
              <p14:cNvContentPartPr/>
              <p14:nvPr/>
            </p14:nvContentPartPr>
            <p14:xfrm>
              <a:off x="5136546" y="2719433"/>
              <a:ext cx="1267920" cy="6076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4C6EBF3-B270-4277-9E17-94BEC8FB588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22146" y="2705033"/>
                <a:ext cx="129600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9D71C4F-A972-4155-B3F5-45752C703CEE}"/>
                  </a:ext>
                </a:extLst>
              </p14:cNvPr>
              <p14:cNvContentPartPr/>
              <p14:nvPr/>
            </p14:nvContentPartPr>
            <p14:xfrm>
              <a:off x="7336866" y="2907713"/>
              <a:ext cx="714600" cy="3740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9D71C4F-A972-4155-B3F5-45752C703CE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22466" y="2893313"/>
                <a:ext cx="74268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D411076-04CA-4384-9A1A-8BE31AE2CF5F}"/>
                  </a:ext>
                </a:extLst>
              </p14:cNvPr>
              <p14:cNvContentPartPr/>
              <p14:nvPr/>
            </p14:nvContentPartPr>
            <p14:xfrm>
              <a:off x="8217066" y="2862353"/>
              <a:ext cx="791640" cy="5382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D411076-04CA-4384-9A1A-8BE31AE2CF5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202666" y="2847953"/>
                <a:ext cx="819720" cy="5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55734B9F-DA67-40C7-AAE8-8F2DE1D16DB2}"/>
                  </a:ext>
                </a:extLst>
              </p14:cNvPr>
              <p14:cNvContentPartPr/>
              <p14:nvPr/>
            </p14:nvContentPartPr>
            <p14:xfrm>
              <a:off x="4392426" y="4118033"/>
              <a:ext cx="390960" cy="4446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55734B9F-DA67-40C7-AAE8-8F2DE1D16DB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78026" y="4103633"/>
                <a:ext cx="41904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31160865-59BC-416C-951A-142317A91C6E}"/>
                  </a:ext>
                </a:extLst>
              </p14:cNvPr>
              <p14:cNvContentPartPr/>
              <p14:nvPr/>
            </p14:nvContentPartPr>
            <p14:xfrm>
              <a:off x="6724506" y="4013993"/>
              <a:ext cx="2150640" cy="4989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31160865-59BC-416C-951A-142317A91C6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10106" y="3999593"/>
                <a:ext cx="2178720" cy="5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A669B03-B347-4E67-87F6-8C5DB3C80EDA}"/>
                  </a:ext>
                </a:extLst>
              </p14:cNvPr>
              <p14:cNvContentPartPr/>
              <p14:nvPr/>
            </p14:nvContentPartPr>
            <p14:xfrm>
              <a:off x="889986" y="5043233"/>
              <a:ext cx="980640" cy="4096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A669B03-B347-4E67-87F6-8C5DB3C80ED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75586" y="5028833"/>
                <a:ext cx="100872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304E219-349D-4A4A-A7C3-CEC28252ED88}"/>
                  </a:ext>
                </a:extLst>
              </p14:cNvPr>
              <p14:cNvContentPartPr/>
              <p14:nvPr/>
            </p14:nvContentPartPr>
            <p14:xfrm>
              <a:off x="6233826" y="5058713"/>
              <a:ext cx="189720" cy="4842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304E219-349D-4A4A-A7C3-CEC28252ED8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19426" y="5044313"/>
                <a:ext cx="217800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FC250DE-93C9-4838-8A8D-CC5A8162095B}"/>
                  </a:ext>
                </a:extLst>
              </p14:cNvPr>
              <p14:cNvContentPartPr/>
              <p14:nvPr/>
            </p14:nvContentPartPr>
            <p14:xfrm>
              <a:off x="5009106" y="5131793"/>
              <a:ext cx="762840" cy="3668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FC250DE-93C9-4838-8A8D-CC5A8162095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994706" y="5117393"/>
                <a:ext cx="79092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23B294D-553F-45FE-B72B-D19EB2FE975E}"/>
                  </a:ext>
                </a:extLst>
              </p14:cNvPr>
              <p14:cNvContentPartPr/>
              <p14:nvPr/>
            </p14:nvContentPartPr>
            <p14:xfrm>
              <a:off x="2280306" y="5070593"/>
              <a:ext cx="2065680" cy="5940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23B294D-553F-45FE-B72B-D19EB2FE975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65906" y="5056193"/>
                <a:ext cx="209376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7AE0FA5-B0AA-499A-AE9F-88896ECDF3A1}"/>
                  </a:ext>
                </a:extLst>
              </p14:cNvPr>
              <p14:cNvContentPartPr/>
              <p14:nvPr/>
            </p14:nvContentPartPr>
            <p14:xfrm>
              <a:off x="2418546" y="6161033"/>
              <a:ext cx="223920" cy="1425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7AE0FA5-B0AA-499A-AE9F-88896ECDF3A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404146" y="6146633"/>
                <a:ext cx="25200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1109884-9965-4028-9F6E-1022F8DBB874}"/>
                  </a:ext>
                </a:extLst>
              </p14:cNvPr>
              <p14:cNvContentPartPr/>
              <p14:nvPr/>
            </p14:nvContentPartPr>
            <p14:xfrm>
              <a:off x="1054866" y="5893553"/>
              <a:ext cx="1024920" cy="5295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1109884-9965-4028-9F6E-1022F8DBB87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40466" y="5879153"/>
                <a:ext cx="1053000" cy="5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98DA5F3-D948-41FC-9055-BF63DD37D49E}"/>
                  </a:ext>
                </a:extLst>
              </p14:cNvPr>
              <p14:cNvContentPartPr/>
              <p14:nvPr/>
            </p14:nvContentPartPr>
            <p14:xfrm>
              <a:off x="3040626" y="6017753"/>
              <a:ext cx="685440" cy="2980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98DA5F3-D948-41FC-9055-BF63DD37D49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26226" y="6003353"/>
                <a:ext cx="71352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1594736E-75A3-46DB-9AA6-6009916C92A2}"/>
                  </a:ext>
                </a:extLst>
              </p14:cNvPr>
              <p14:cNvContentPartPr/>
              <p14:nvPr/>
            </p14:nvContentPartPr>
            <p14:xfrm>
              <a:off x="4069866" y="5821553"/>
              <a:ext cx="1468800" cy="8427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1594736E-75A3-46DB-9AA6-6009916C92A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055466" y="5807153"/>
                <a:ext cx="1496880" cy="87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CBF27F73-673C-4ADF-BCBA-FB47AEF07D4C}"/>
                  </a:ext>
                </a:extLst>
              </p14:cNvPr>
              <p14:cNvContentPartPr/>
              <p14:nvPr/>
            </p14:nvContentPartPr>
            <p14:xfrm>
              <a:off x="5824866" y="5876993"/>
              <a:ext cx="1118160" cy="3391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CBF27F73-673C-4ADF-BCBA-FB47AEF07D4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810466" y="5862593"/>
                <a:ext cx="114624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5E001D3C-6FB1-400E-91F1-93917B25E517}"/>
                  </a:ext>
                </a:extLst>
              </p14:cNvPr>
              <p14:cNvContentPartPr/>
              <p14:nvPr/>
            </p14:nvContentPartPr>
            <p14:xfrm>
              <a:off x="7484106" y="5865473"/>
              <a:ext cx="901440" cy="3812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5E001D3C-6FB1-400E-91F1-93917B25E51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469706" y="5851073"/>
                <a:ext cx="929520" cy="40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3599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0C4640A-CEB8-4859-82F9-9C4467F14765}"/>
                  </a:ext>
                </a:extLst>
              </p14:cNvPr>
              <p14:cNvContentPartPr/>
              <p14:nvPr/>
            </p14:nvContentPartPr>
            <p14:xfrm>
              <a:off x="3026586" y="422993"/>
              <a:ext cx="463320" cy="3484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0C4640A-CEB8-4859-82F9-9C4467F147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12186" y="408593"/>
                <a:ext cx="49140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19C92DB-AF0F-4667-9B9D-9D16DFC8D917}"/>
                  </a:ext>
                </a:extLst>
              </p14:cNvPr>
              <p14:cNvContentPartPr/>
              <p14:nvPr/>
            </p14:nvContentPartPr>
            <p14:xfrm>
              <a:off x="2324946" y="555113"/>
              <a:ext cx="383760" cy="231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19C92DB-AF0F-4667-9B9D-9D16DFC8D9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10546" y="540713"/>
                <a:ext cx="4118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425C94E-0B3C-4F1A-8B5D-D4618BB4E1D8}"/>
                  </a:ext>
                </a:extLst>
              </p14:cNvPr>
              <p14:cNvContentPartPr/>
              <p14:nvPr/>
            </p14:nvContentPartPr>
            <p14:xfrm>
              <a:off x="712146" y="262793"/>
              <a:ext cx="1194120" cy="673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425C94E-0B3C-4F1A-8B5D-D4618BB4E1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7746" y="248393"/>
                <a:ext cx="1222200" cy="70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B4547DE-AF9B-4A3B-99C4-CBE69369FAE3}"/>
                  </a:ext>
                </a:extLst>
              </p14:cNvPr>
              <p14:cNvContentPartPr/>
              <p14:nvPr/>
            </p14:nvContentPartPr>
            <p14:xfrm>
              <a:off x="1132626" y="1136153"/>
              <a:ext cx="1812960" cy="678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B4547DE-AF9B-4A3B-99C4-CBE69369FA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8226" y="1121753"/>
                <a:ext cx="1841040" cy="7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DD4E7DA-492E-4EE8-B389-AB4881F732E7}"/>
                  </a:ext>
                </a:extLst>
              </p14:cNvPr>
              <p14:cNvContentPartPr/>
              <p14:nvPr/>
            </p14:nvContentPartPr>
            <p14:xfrm>
              <a:off x="4118826" y="2675873"/>
              <a:ext cx="1313640" cy="5810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DD4E7DA-492E-4EE8-B389-AB4881F732E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04426" y="2661473"/>
                <a:ext cx="1341720" cy="6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828E3EC-F15C-4505-8B0C-FC8864921C68}"/>
                  </a:ext>
                </a:extLst>
              </p14:cNvPr>
              <p14:cNvContentPartPr/>
              <p14:nvPr/>
            </p14:nvContentPartPr>
            <p14:xfrm>
              <a:off x="1744626" y="2020313"/>
              <a:ext cx="1956240" cy="14360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828E3EC-F15C-4505-8B0C-FC8864921C6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30226" y="2005913"/>
                <a:ext cx="1984320" cy="14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EF44F8E-7F0D-4D68-A63B-99A0ADB8DF57}"/>
                  </a:ext>
                </a:extLst>
              </p14:cNvPr>
              <p14:cNvContentPartPr/>
              <p14:nvPr/>
            </p14:nvContentPartPr>
            <p14:xfrm>
              <a:off x="1276626" y="1284113"/>
              <a:ext cx="129600" cy="525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EF44F8E-7F0D-4D68-A63B-99A0ADB8DF5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62226" y="1269713"/>
                <a:ext cx="1576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C2C83D5-FD52-4ED3-A93F-854BB7AAC8BD}"/>
                  </a:ext>
                </a:extLst>
              </p14:cNvPr>
              <p14:cNvContentPartPr/>
              <p14:nvPr/>
            </p14:nvContentPartPr>
            <p14:xfrm>
              <a:off x="3281466" y="1146233"/>
              <a:ext cx="149400" cy="5454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C2C83D5-FD52-4ED3-A93F-854BB7AAC8B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67066" y="1131833"/>
                <a:ext cx="177480" cy="57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0B20773-7356-49E2-A2A3-AFA64BBD47A1}"/>
                  </a:ext>
                </a:extLst>
              </p14:cNvPr>
              <p14:cNvContentPartPr/>
              <p14:nvPr/>
            </p14:nvContentPartPr>
            <p14:xfrm>
              <a:off x="4017666" y="322553"/>
              <a:ext cx="2215080" cy="12927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0B20773-7356-49E2-A2A3-AFA64BBD47A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03266" y="308153"/>
                <a:ext cx="2243160" cy="13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ABD62E1-B337-49F3-8DC5-4F41F287E8D0}"/>
                  </a:ext>
                </a:extLst>
              </p14:cNvPr>
              <p14:cNvContentPartPr/>
              <p14:nvPr/>
            </p14:nvContentPartPr>
            <p14:xfrm>
              <a:off x="2700066" y="3960353"/>
              <a:ext cx="360" cy="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ABD62E1-B337-49F3-8DC5-4F41F287E8D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85666" y="39459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60FB2AD-92D4-457D-9E73-488D8819060F}"/>
                  </a:ext>
                </a:extLst>
              </p14:cNvPr>
              <p14:cNvContentPartPr/>
              <p14:nvPr/>
            </p14:nvContentPartPr>
            <p14:xfrm>
              <a:off x="2649306" y="4185353"/>
              <a:ext cx="360" cy="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60FB2AD-92D4-457D-9E73-488D8819060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34906" y="41709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81ED2B6-5CC2-4FC5-88B1-129C58415002}"/>
                  </a:ext>
                </a:extLst>
              </p14:cNvPr>
              <p14:cNvContentPartPr/>
              <p14:nvPr/>
            </p14:nvContentPartPr>
            <p14:xfrm>
              <a:off x="623586" y="4375793"/>
              <a:ext cx="1621080" cy="1234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81ED2B6-5CC2-4FC5-88B1-129C5841500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09186" y="4361393"/>
                <a:ext cx="164916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9BD8F4B-E768-4204-BE7A-53815C73297C}"/>
                  </a:ext>
                </a:extLst>
              </p14:cNvPr>
              <p14:cNvContentPartPr/>
              <p14:nvPr/>
            </p14:nvContentPartPr>
            <p14:xfrm>
              <a:off x="691986" y="3620153"/>
              <a:ext cx="1410120" cy="4975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9BD8F4B-E768-4204-BE7A-53815C73297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77586" y="3605753"/>
                <a:ext cx="1438200" cy="5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E0A798D-15C0-418E-A5CD-704390E55E4E}"/>
                  </a:ext>
                </a:extLst>
              </p14:cNvPr>
              <p14:cNvContentPartPr/>
              <p14:nvPr/>
            </p14:nvContentPartPr>
            <p14:xfrm>
              <a:off x="3542826" y="3689993"/>
              <a:ext cx="870480" cy="461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E0A798D-15C0-418E-A5CD-704390E55E4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528426" y="3675593"/>
                <a:ext cx="89856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D757384-D18E-4A54-9728-B177CD853BE2}"/>
                  </a:ext>
                </a:extLst>
              </p14:cNvPr>
              <p14:cNvContentPartPr/>
              <p14:nvPr/>
            </p14:nvContentPartPr>
            <p14:xfrm>
              <a:off x="6401946" y="3745793"/>
              <a:ext cx="324720" cy="3463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D757384-D18E-4A54-9728-B177CD853BE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387546" y="3731393"/>
                <a:ext cx="35280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1694AE2-C586-44A5-ADB8-A479A180E63E}"/>
                  </a:ext>
                </a:extLst>
              </p14:cNvPr>
              <p14:cNvContentPartPr/>
              <p14:nvPr/>
            </p14:nvContentPartPr>
            <p14:xfrm>
              <a:off x="6535506" y="4550033"/>
              <a:ext cx="206280" cy="4525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1694AE2-C586-44A5-ADB8-A479A180E63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521106" y="4535633"/>
                <a:ext cx="23436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2E8D2A9-CDAB-4A51-8E6F-BB8D45F7F582}"/>
                  </a:ext>
                </a:extLst>
              </p14:cNvPr>
              <p14:cNvContentPartPr/>
              <p14:nvPr/>
            </p14:nvContentPartPr>
            <p14:xfrm>
              <a:off x="7207986" y="4495313"/>
              <a:ext cx="979200" cy="5259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2E8D2A9-CDAB-4A51-8E6F-BB8D45F7F58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193586" y="4480913"/>
                <a:ext cx="1007280" cy="5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9B59B16-28A3-4447-92F5-D1CDB0EFE5A2}"/>
                  </a:ext>
                </a:extLst>
              </p14:cNvPr>
              <p14:cNvContentPartPr/>
              <p14:nvPr/>
            </p14:nvContentPartPr>
            <p14:xfrm>
              <a:off x="5364786" y="4544993"/>
              <a:ext cx="778320" cy="497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9B59B16-28A3-4447-92F5-D1CDB0EFE5A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350386" y="4530593"/>
                <a:ext cx="80640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BD227E3-A15F-41F6-BD48-1524A9FC93F5}"/>
                  </a:ext>
                </a:extLst>
              </p14:cNvPr>
              <p14:cNvContentPartPr/>
              <p14:nvPr/>
            </p14:nvContentPartPr>
            <p14:xfrm>
              <a:off x="4639026" y="4700513"/>
              <a:ext cx="371520" cy="6379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BD227E3-A15F-41F6-BD48-1524A9FC93F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624626" y="4686113"/>
                <a:ext cx="399600" cy="6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CC8F6D3-92C6-4FB9-9384-E08716671B55}"/>
                  </a:ext>
                </a:extLst>
              </p14:cNvPr>
              <p14:cNvContentPartPr/>
              <p14:nvPr/>
            </p14:nvContentPartPr>
            <p14:xfrm>
              <a:off x="7234266" y="3511433"/>
              <a:ext cx="838440" cy="7398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CC8F6D3-92C6-4FB9-9384-E08716671B5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219866" y="3497033"/>
                <a:ext cx="866520" cy="7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7441800-660A-47B8-AD0A-5EFB570A5FD6}"/>
                  </a:ext>
                </a:extLst>
              </p14:cNvPr>
              <p14:cNvContentPartPr/>
              <p14:nvPr/>
            </p14:nvContentPartPr>
            <p14:xfrm>
              <a:off x="5330226" y="3645353"/>
              <a:ext cx="606960" cy="4899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7441800-660A-47B8-AD0A-5EFB570A5FD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315826" y="3630953"/>
                <a:ext cx="635040" cy="51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90653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A8A97FA-1568-427A-A2E7-517D71B8C56A}"/>
                  </a:ext>
                </a:extLst>
              </p14:cNvPr>
              <p14:cNvContentPartPr/>
              <p14:nvPr/>
            </p14:nvContentPartPr>
            <p14:xfrm>
              <a:off x="1769106" y="685793"/>
              <a:ext cx="2520" cy="13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A8A97FA-1568-427A-A2E7-517D71B8C5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4706" y="671393"/>
                <a:ext cx="306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CAFDD4B-8224-47A7-8D7B-A7E66B67BFD1}"/>
                  </a:ext>
                </a:extLst>
              </p14:cNvPr>
              <p14:cNvContentPartPr/>
              <p14:nvPr/>
            </p14:nvContentPartPr>
            <p14:xfrm>
              <a:off x="1756866" y="8873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CAFDD4B-8224-47A7-8D7B-A7E66B67BF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2466" y="8729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CF3AB6C-0092-4483-8E8F-1C9F735590E0}"/>
                  </a:ext>
                </a:extLst>
              </p14:cNvPr>
              <p14:cNvContentPartPr/>
              <p14:nvPr/>
            </p14:nvContentPartPr>
            <p14:xfrm>
              <a:off x="563466" y="386273"/>
              <a:ext cx="764280" cy="656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CF3AB6C-0092-4483-8E8F-1C9F735590E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9066" y="371873"/>
                <a:ext cx="792360" cy="68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40B2B8C-CD88-4E84-8844-2BDDD35889AD}"/>
                  </a:ext>
                </a:extLst>
              </p14:cNvPr>
              <p14:cNvContentPartPr/>
              <p14:nvPr/>
            </p14:nvContentPartPr>
            <p14:xfrm>
              <a:off x="2185266" y="489953"/>
              <a:ext cx="1667880" cy="857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40B2B8C-CD88-4E84-8844-2BDDD35889A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70866" y="475553"/>
                <a:ext cx="1695960" cy="88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8758DE0-D3D3-4710-BF6A-3C73ADA68EC7}"/>
                  </a:ext>
                </a:extLst>
              </p14:cNvPr>
              <p14:cNvContentPartPr/>
              <p14:nvPr/>
            </p14:nvContentPartPr>
            <p14:xfrm>
              <a:off x="4235826" y="376913"/>
              <a:ext cx="376560" cy="1532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8758DE0-D3D3-4710-BF6A-3C73ADA68E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21426" y="362513"/>
                <a:ext cx="404640" cy="156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25D196D-68B7-4FE0-A1FB-2EA321A0F47F}"/>
                  </a:ext>
                </a:extLst>
              </p14:cNvPr>
              <p14:cNvContentPartPr/>
              <p14:nvPr/>
            </p14:nvContentPartPr>
            <p14:xfrm>
              <a:off x="4772226" y="471233"/>
              <a:ext cx="297360" cy="309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25D196D-68B7-4FE0-A1FB-2EA321A0F47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57826" y="456833"/>
                <a:ext cx="32544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FF5D963-502F-4B0B-BFB5-0CDB4CA3ECBB}"/>
                  </a:ext>
                </a:extLst>
              </p14:cNvPr>
              <p14:cNvContentPartPr/>
              <p14:nvPr/>
            </p14:nvContentPartPr>
            <p14:xfrm>
              <a:off x="5369826" y="256313"/>
              <a:ext cx="1083600" cy="515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FF5D963-502F-4B0B-BFB5-0CDB4CA3ECB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55426" y="241913"/>
                <a:ext cx="111168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A6FC46C-7AEA-49F3-A4C7-D76BD3715427}"/>
                  </a:ext>
                </a:extLst>
              </p14:cNvPr>
              <p14:cNvContentPartPr/>
              <p14:nvPr/>
            </p14:nvContentPartPr>
            <p14:xfrm>
              <a:off x="7296186" y="374033"/>
              <a:ext cx="1807200" cy="767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A6FC46C-7AEA-49F3-A4C7-D76BD371542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81786" y="359633"/>
                <a:ext cx="1835280" cy="79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980D508-F141-4344-8BA4-E098F5A4B207}"/>
                  </a:ext>
                </a:extLst>
              </p14:cNvPr>
              <p14:cNvContentPartPr/>
              <p14:nvPr/>
            </p14:nvContentPartPr>
            <p14:xfrm>
              <a:off x="5084706" y="1407953"/>
              <a:ext cx="302760" cy="452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980D508-F141-4344-8BA4-E098F5A4B20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70306" y="1393553"/>
                <a:ext cx="33084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ED77F1A-1D00-405E-BD10-2E0A3779EBEE}"/>
                  </a:ext>
                </a:extLst>
              </p14:cNvPr>
              <p14:cNvContentPartPr/>
              <p14:nvPr/>
            </p14:nvContentPartPr>
            <p14:xfrm>
              <a:off x="6426786" y="1435673"/>
              <a:ext cx="2352960" cy="4928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ED77F1A-1D00-405E-BD10-2E0A3779EBE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12386" y="1421273"/>
                <a:ext cx="238104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B59985A-B6FA-40FE-9215-097F6E7F7A0D}"/>
                  </a:ext>
                </a:extLst>
              </p14:cNvPr>
              <p14:cNvContentPartPr/>
              <p14:nvPr/>
            </p14:nvContentPartPr>
            <p14:xfrm>
              <a:off x="2457066" y="2607113"/>
              <a:ext cx="288360" cy="2786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B59985A-B6FA-40FE-9215-097F6E7F7A0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42666" y="2592713"/>
                <a:ext cx="31644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95E3729-A462-4C13-AB6D-B749CA6A4592}"/>
                  </a:ext>
                </a:extLst>
              </p14:cNvPr>
              <p14:cNvContentPartPr/>
              <p14:nvPr/>
            </p14:nvContentPartPr>
            <p14:xfrm>
              <a:off x="749226" y="2305433"/>
              <a:ext cx="1101600" cy="5799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95E3729-A462-4C13-AB6D-B749CA6A459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4826" y="2291033"/>
                <a:ext cx="1129680" cy="6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99A2B4B-BEDF-4FCF-BABD-6CE8ADA21C3C}"/>
                  </a:ext>
                </a:extLst>
              </p14:cNvPr>
              <p14:cNvContentPartPr/>
              <p14:nvPr/>
            </p14:nvContentPartPr>
            <p14:xfrm>
              <a:off x="6597786" y="2469953"/>
              <a:ext cx="179640" cy="4320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99A2B4B-BEDF-4FCF-BABD-6CE8ADA21C3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83386" y="2455553"/>
                <a:ext cx="20772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768D805-DC94-4EDB-9816-1F0650AD0DA2}"/>
                  </a:ext>
                </a:extLst>
              </p14:cNvPr>
              <p14:cNvContentPartPr/>
              <p14:nvPr/>
            </p14:nvContentPartPr>
            <p14:xfrm>
              <a:off x="8501106" y="2850113"/>
              <a:ext cx="360" cy="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768D805-DC94-4EDB-9816-1F0650AD0D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86706" y="28357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4FE4FDED-A75D-46E5-9D8D-47B792B1B834}"/>
                  </a:ext>
                </a:extLst>
              </p14:cNvPr>
              <p14:cNvContentPartPr/>
              <p14:nvPr/>
            </p14:nvContentPartPr>
            <p14:xfrm>
              <a:off x="7198626" y="2407313"/>
              <a:ext cx="983520" cy="4701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4FE4FDED-A75D-46E5-9D8D-47B792B1B83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184226" y="2392913"/>
                <a:ext cx="101160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AA4C9F0-C3F8-4269-9ED1-E900F8FC679A}"/>
                  </a:ext>
                </a:extLst>
              </p14:cNvPr>
              <p14:cNvContentPartPr/>
              <p14:nvPr/>
            </p14:nvContentPartPr>
            <p14:xfrm>
              <a:off x="5477106" y="2438993"/>
              <a:ext cx="605880" cy="4536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AA4C9F0-C3F8-4269-9ED1-E900F8FC679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462706" y="2424593"/>
                <a:ext cx="63396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F91519B-3DE5-4A8A-B975-935BB0BA1CD6}"/>
                  </a:ext>
                </a:extLst>
              </p14:cNvPr>
              <p14:cNvContentPartPr/>
              <p14:nvPr/>
            </p14:nvContentPartPr>
            <p14:xfrm>
              <a:off x="1719426" y="3782873"/>
              <a:ext cx="360" cy="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F91519B-3DE5-4A8A-B975-935BB0BA1C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5026" y="37684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E855A7B-9D0F-4338-9127-E1785BD6F0CE}"/>
                  </a:ext>
                </a:extLst>
              </p14:cNvPr>
              <p14:cNvContentPartPr/>
              <p14:nvPr/>
            </p14:nvContentPartPr>
            <p14:xfrm>
              <a:off x="1715106" y="3994193"/>
              <a:ext cx="1440" cy="62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E855A7B-9D0F-4338-9127-E1785BD6F0C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00706" y="3979793"/>
                <a:ext cx="2952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8245537-E09B-4A68-A502-FAF96119343D}"/>
                  </a:ext>
                </a:extLst>
              </p14:cNvPr>
              <p14:cNvContentPartPr/>
              <p14:nvPr/>
            </p14:nvContentPartPr>
            <p14:xfrm>
              <a:off x="436026" y="3443753"/>
              <a:ext cx="920160" cy="7596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8245537-E09B-4A68-A502-FAF96119343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21626" y="3429353"/>
                <a:ext cx="948240" cy="78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A6CE6432-BFB8-4C3E-9F6C-6451B9F7F865}"/>
                  </a:ext>
                </a:extLst>
              </p14:cNvPr>
              <p14:cNvContentPartPr/>
              <p14:nvPr/>
            </p14:nvContentPartPr>
            <p14:xfrm>
              <a:off x="2396226" y="3651473"/>
              <a:ext cx="315720" cy="3704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A6CE6432-BFB8-4C3E-9F6C-6451B9F7F86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81826" y="3637073"/>
                <a:ext cx="34380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861ECE0-D9D2-47FD-A9B9-AF29559BF6FC}"/>
                  </a:ext>
                </a:extLst>
              </p14:cNvPr>
              <p14:cNvContentPartPr/>
              <p14:nvPr/>
            </p14:nvContentPartPr>
            <p14:xfrm>
              <a:off x="3175266" y="2448713"/>
              <a:ext cx="1986840" cy="22687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861ECE0-D9D2-47FD-A9B9-AF29559BF6F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60866" y="2434313"/>
                <a:ext cx="2014920" cy="22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99C4D6A-AC6F-496E-B95A-AC05CD1D365D}"/>
                  </a:ext>
                </a:extLst>
              </p14:cNvPr>
              <p14:cNvContentPartPr/>
              <p14:nvPr/>
            </p14:nvContentPartPr>
            <p14:xfrm>
              <a:off x="7165866" y="3496673"/>
              <a:ext cx="750960" cy="5860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99C4D6A-AC6F-496E-B95A-AC05CD1D365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151466" y="3482273"/>
                <a:ext cx="77904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41A1831-7BEC-4166-95CB-824DE29E00D1}"/>
                  </a:ext>
                </a:extLst>
              </p14:cNvPr>
              <p14:cNvContentPartPr/>
              <p14:nvPr/>
            </p14:nvContentPartPr>
            <p14:xfrm>
              <a:off x="5038986" y="3508913"/>
              <a:ext cx="1838520" cy="6213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41A1831-7BEC-4166-95CB-824DE29E00D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024586" y="3494513"/>
                <a:ext cx="1866600" cy="64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F4FFF512-E4AD-4D7A-A32A-B4BC77BD1CFC}"/>
                  </a:ext>
                </a:extLst>
              </p14:cNvPr>
              <p14:cNvContentPartPr/>
              <p14:nvPr/>
            </p14:nvContentPartPr>
            <p14:xfrm>
              <a:off x="3314946" y="5358233"/>
              <a:ext cx="231840" cy="2462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F4FFF512-E4AD-4D7A-A32A-B4BC77BD1CF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300546" y="5343833"/>
                <a:ext cx="25992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F53AD413-34AC-491A-8DCA-E349D8E54259}"/>
                  </a:ext>
                </a:extLst>
              </p14:cNvPr>
              <p14:cNvContentPartPr/>
              <p14:nvPr/>
            </p14:nvContentPartPr>
            <p14:xfrm>
              <a:off x="3881586" y="4952513"/>
              <a:ext cx="5090400" cy="9867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F53AD413-34AC-491A-8DCA-E349D8E5425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867186" y="4938113"/>
                <a:ext cx="5118480" cy="10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B115A889-2D1E-4E51-A145-59AB82BF9372}"/>
                  </a:ext>
                </a:extLst>
              </p14:cNvPr>
              <p14:cNvContentPartPr/>
              <p14:nvPr/>
            </p14:nvContentPartPr>
            <p14:xfrm>
              <a:off x="2228826" y="5346713"/>
              <a:ext cx="168840" cy="230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B115A889-2D1E-4E51-A145-59AB82BF937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214426" y="5332313"/>
                <a:ext cx="1969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4A84EC77-6FB1-4870-BB86-4A3D7312EDCA}"/>
                  </a:ext>
                </a:extLst>
              </p14:cNvPr>
              <p14:cNvContentPartPr/>
              <p14:nvPr/>
            </p14:nvContentPartPr>
            <p14:xfrm>
              <a:off x="2209746" y="5551193"/>
              <a:ext cx="194040" cy="169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4A84EC77-6FB1-4870-BB86-4A3D7312EDC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195346" y="5536793"/>
                <a:ext cx="2221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A8868C48-4804-46C5-8DEC-75C200B317B4}"/>
                  </a:ext>
                </a:extLst>
              </p14:cNvPr>
              <p14:cNvContentPartPr/>
              <p14:nvPr/>
            </p14:nvContentPartPr>
            <p14:xfrm>
              <a:off x="2718786" y="5468393"/>
              <a:ext cx="190080" cy="262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A8868C48-4804-46C5-8DEC-75C200B317B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704386" y="5453993"/>
                <a:ext cx="218160" cy="5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9085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731FAFA-CBE6-4B93-870D-D1EC13C6027D}"/>
                  </a:ext>
                </a:extLst>
              </p14:cNvPr>
              <p14:cNvContentPartPr/>
              <p14:nvPr/>
            </p14:nvContentPartPr>
            <p14:xfrm>
              <a:off x="245586" y="244073"/>
              <a:ext cx="594360" cy="659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731FAFA-CBE6-4B93-870D-D1EC13C6027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186" y="229673"/>
                <a:ext cx="622440" cy="68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9943F7F-08C2-4C3E-B35B-F0D64FCB9970}"/>
                  </a:ext>
                </a:extLst>
              </p14:cNvPr>
              <p14:cNvContentPartPr/>
              <p14:nvPr/>
            </p14:nvContentPartPr>
            <p14:xfrm>
              <a:off x="1619346" y="366113"/>
              <a:ext cx="1427760" cy="464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9943F7F-08C2-4C3E-B35B-F0D64FCB99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4946" y="351713"/>
                <a:ext cx="145584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9FA1F99-029E-4B23-8B5B-5B8D1FD506DF}"/>
                  </a:ext>
                </a:extLst>
              </p14:cNvPr>
              <p14:cNvContentPartPr/>
              <p14:nvPr/>
            </p14:nvContentPartPr>
            <p14:xfrm>
              <a:off x="4450386" y="354593"/>
              <a:ext cx="193680" cy="320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9FA1F99-029E-4B23-8B5B-5B8D1FD506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35986" y="340193"/>
                <a:ext cx="22176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17AB288-92B1-47F2-8B2F-73846EE0D846}"/>
                  </a:ext>
                </a:extLst>
              </p14:cNvPr>
              <p14:cNvContentPartPr/>
              <p14:nvPr/>
            </p14:nvContentPartPr>
            <p14:xfrm>
              <a:off x="4992546" y="372953"/>
              <a:ext cx="1230480" cy="339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17AB288-92B1-47F2-8B2F-73846EE0D84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78146" y="358553"/>
                <a:ext cx="125856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54BEF31-E185-4C92-AD5B-04792EA8362C}"/>
                  </a:ext>
                </a:extLst>
              </p14:cNvPr>
              <p14:cNvContentPartPr/>
              <p14:nvPr/>
            </p14:nvContentPartPr>
            <p14:xfrm>
              <a:off x="450786" y="1319033"/>
              <a:ext cx="433080" cy="444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54BEF31-E185-4C92-AD5B-04792EA8362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6386" y="1304633"/>
                <a:ext cx="46116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E947BA2-4E88-4BE8-9A05-BC1311BA4156}"/>
                  </a:ext>
                </a:extLst>
              </p14:cNvPr>
              <p14:cNvContentPartPr/>
              <p14:nvPr/>
            </p14:nvContentPartPr>
            <p14:xfrm>
              <a:off x="1368426" y="1165673"/>
              <a:ext cx="2916360" cy="542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E947BA2-4E88-4BE8-9A05-BC1311BA41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54026" y="1151273"/>
                <a:ext cx="294444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7A87FC2-E4A9-4D53-87EF-9C6E61DF151F}"/>
                  </a:ext>
                </a:extLst>
              </p14:cNvPr>
              <p14:cNvContentPartPr/>
              <p14:nvPr/>
            </p14:nvContentPartPr>
            <p14:xfrm>
              <a:off x="1436826" y="2407313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7A87FC2-E4A9-4D53-87EF-9C6E61DF151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22426" y="23929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873C2C5-A6C6-4920-91AD-80EE1E4C0ADA}"/>
                  </a:ext>
                </a:extLst>
              </p14:cNvPr>
              <p14:cNvContentPartPr/>
              <p14:nvPr/>
            </p14:nvContentPartPr>
            <p14:xfrm>
              <a:off x="1474266" y="2573993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873C2C5-A6C6-4920-91AD-80EE1E4C0A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59866" y="25595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DC59A21-E3BC-4F0E-B884-40D17E0E397E}"/>
                  </a:ext>
                </a:extLst>
              </p14:cNvPr>
              <p14:cNvContentPartPr/>
              <p14:nvPr/>
            </p14:nvContentPartPr>
            <p14:xfrm>
              <a:off x="2256906" y="2728793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DC59A21-E3BC-4F0E-B884-40D17E0E397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42506" y="27143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9433997-15B7-4A2B-87EB-BE3E7903EAEF}"/>
                  </a:ext>
                </a:extLst>
              </p14:cNvPr>
              <p14:cNvContentPartPr/>
              <p14:nvPr/>
            </p14:nvContentPartPr>
            <p14:xfrm>
              <a:off x="1731306" y="2206793"/>
              <a:ext cx="815040" cy="3805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9433997-15B7-4A2B-87EB-BE3E7903EAE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16906" y="2192393"/>
                <a:ext cx="84312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FB5B92C-CCC3-43D1-989F-DF8AF278DF00}"/>
                  </a:ext>
                </a:extLst>
              </p14:cNvPr>
              <p14:cNvContentPartPr/>
              <p14:nvPr/>
            </p14:nvContentPartPr>
            <p14:xfrm>
              <a:off x="740946" y="2242793"/>
              <a:ext cx="454320" cy="4453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FB5B92C-CCC3-43D1-989F-DF8AF278DF0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6546" y="2228393"/>
                <a:ext cx="48240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81A2A6E-FA0E-4C5B-BE93-6507C4AA0424}"/>
                  </a:ext>
                </a:extLst>
              </p14:cNvPr>
              <p14:cNvContentPartPr/>
              <p14:nvPr/>
            </p14:nvContentPartPr>
            <p14:xfrm>
              <a:off x="2893026" y="2198873"/>
              <a:ext cx="493560" cy="3870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81A2A6E-FA0E-4C5B-BE93-6507C4AA042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78626" y="2184473"/>
                <a:ext cx="52164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7A4457F-228A-4C07-B65B-4A54AC125178}"/>
                  </a:ext>
                </a:extLst>
              </p14:cNvPr>
              <p14:cNvContentPartPr/>
              <p14:nvPr/>
            </p14:nvContentPartPr>
            <p14:xfrm>
              <a:off x="912306" y="3127673"/>
              <a:ext cx="583920" cy="2275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7A4457F-228A-4C07-B65B-4A54AC12517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7906" y="3113273"/>
                <a:ext cx="61200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7A86808-E673-49D0-B758-F4549324F423}"/>
                  </a:ext>
                </a:extLst>
              </p14:cNvPr>
              <p14:cNvContentPartPr/>
              <p14:nvPr/>
            </p14:nvContentPartPr>
            <p14:xfrm>
              <a:off x="1810146" y="3014633"/>
              <a:ext cx="181800" cy="3380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7A86808-E673-49D0-B758-F4549324F42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95746" y="3000233"/>
                <a:ext cx="20988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5FF68B1-83A3-4C10-A61C-DD7DF0E963F2}"/>
                  </a:ext>
                </a:extLst>
              </p14:cNvPr>
              <p14:cNvContentPartPr/>
              <p14:nvPr/>
            </p14:nvContentPartPr>
            <p14:xfrm>
              <a:off x="2532666" y="3113633"/>
              <a:ext cx="501480" cy="1544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5FF68B1-83A3-4C10-A61C-DD7DF0E963F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18266" y="3099233"/>
                <a:ext cx="52956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0DEF67A-C59C-4B5F-80F3-FA3E1C175E8F}"/>
                  </a:ext>
                </a:extLst>
              </p14:cNvPr>
              <p14:cNvContentPartPr/>
              <p14:nvPr/>
            </p14:nvContentPartPr>
            <p14:xfrm>
              <a:off x="5190546" y="3086273"/>
              <a:ext cx="360" cy="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0DEF67A-C59C-4B5F-80F3-FA3E1C175E8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76146" y="30718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3B34BC0-A704-48F1-B16B-A2B1EC8A8679}"/>
                  </a:ext>
                </a:extLst>
              </p14:cNvPr>
              <p14:cNvContentPartPr/>
              <p14:nvPr/>
            </p14:nvContentPartPr>
            <p14:xfrm>
              <a:off x="5169306" y="3242873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3B34BC0-A704-48F1-B16B-A2B1EC8A86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54906" y="32284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112A0B9-8391-4FAB-8A27-8D2D09EC3F86}"/>
                  </a:ext>
                </a:extLst>
              </p14:cNvPr>
              <p14:cNvContentPartPr/>
              <p14:nvPr/>
            </p14:nvContentPartPr>
            <p14:xfrm>
              <a:off x="3514746" y="2954513"/>
              <a:ext cx="1389240" cy="7840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112A0B9-8391-4FAB-8A27-8D2D09EC3F8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500346" y="2940113"/>
                <a:ext cx="1417320" cy="81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506A0DB-97D4-41AF-93A9-E218C0C8F962}"/>
                  </a:ext>
                </a:extLst>
              </p14:cNvPr>
              <p14:cNvContentPartPr/>
              <p14:nvPr/>
            </p14:nvContentPartPr>
            <p14:xfrm>
              <a:off x="6325626" y="2899073"/>
              <a:ext cx="90360" cy="2206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506A0DB-97D4-41AF-93A9-E218C0C8F96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311226" y="2884673"/>
                <a:ext cx="11844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080BE14-6BC3-4C63-97BD-28F033422172}"/>
                  </a:ext>
                </a:extLst>
              </p14:cNvPr>
              <p14:cNvContentPartPr/>
              <p14:nvPr/>
            </p14:nvContentPartPr>
            <p14:xfrm>
              <a:off x="6331386" y="3311993"/>
              <a:ext cx="360" cy="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080BE14-6BC3-4C63-97BD-28F03342217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16986" y="32975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A68C60E-0B99-4E78-BE34-B764E6BE9C10}"/>
                  </a:ext>
                </a:extLst>
              </p14:cNvPr>
              <p14:cNvContentPartPr/>
              <p14:nvPr/>
            </p14:nvContentPartPr>
            <p14:xfrm>
              <a:off x="5623986" y="3219113"/>
              <a:ext cx="375480" cy="180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A68C60E-0B99-4E78-BE34-B764E6BE9C1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609586" y="3204713"/>
                <a:ext cx="4035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0CEE016-1F66-4059-87F1-0E1A5BB820A6}"/>
                  </a:ext>
                </a:extLst>
              </p14:cNvPr>
              <p14:cNvContentPartPr/>
              <p14:nvPr/>
            </p14:nvContentPartPr>
            <p14:xfrm>
              <a:off x="6728466" y="2844713"/>
              <a:ext cx="1071360" cy="6840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0CEE016-1F66-4059-87F1-0E1A5BB820A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714066" y="2830313"/>
                <a:ext cx="1099440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00EDB64-C863-4C1B-BDEB-1198476CF68F}"/>
                  </a:ext>
                </a:extLst>
              </p14:cNvPr>
              <p14:cNvContentPartPr/>
              <p14:nvPr/>
            </p14:nvContentPartPr>
            <p14:xfrm>
              <a:off x="8089986" y="2914193"/>
              <a:ext cx="596520" cy="6854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00EDB64-C863-4C1B-BDEB-1198476CF68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075586" y="2899793"/>
                <a:ext cx="624600" cy="71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03634CF-6129-49EC-B941-E77645AF18AF}"/>
                  </a:ext>
                </a:extLst>
              </p14:cNvPr>
              <p14:cNvContentPartPr/>
              <p14:nvPr/>
            </p14:nvContentPartPr>
            <p14:xfrm>
              <a:off x="2404506" y="4164833"/>
              <a:ext cx="363960" cy="2152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03634CF-6129-49EC-B941-E77645AF18A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390106" y="4150433"/>
                <a:ext cx="39204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FA37B9C-CA25-48D4-9177-42CD59D6BF1C}"/>
                  </a:ext>
                </a:extLst>
              </p14:cNvPr>
              <p14:cNvContentPartPr/>
              <p14:nvPr/>
            </p14:nvContentPartPr>
            <p14:xfrm>
              <a:off x="947226" y="4003913"/>
              <a:ext cx="990720" cy="431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FA37B9C-CA25-48D4-9177-42CD59D6BF1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32826" y="3989513"/>
                <a:ext cx="101880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9740126-48F2-4839-912F-1BF8902173BA}"/>
                  </a:ext>
                </a:extLst>
              </p14:cNvPr>
              <p14:cNvContentPartPr/>
              <p14:nvPr/>
            </p14:nvContentPartPr>
            <p14:xfrm>
              <a:off x="5449746" y="4387313"/>
              <a:ext cx="81720" cy="284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9740126-48F2-4839-912F-1BF8902173B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435346" y="4372913"/>
                <a:ext cx="1098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EF06B26-8474-4058-9505-3E3727872419}"/>
                  </a:ext>
                </a:extLst>
              </p14:cNvPr>
              <p14:cNvContentPartPr/>
              <p14:nvPr/>
            </p14:nvContentPartPr>
            <p14:xfrm>
              <a:off x="6479706" y="4065113"/>
              <a:ext cx="111240" cy="1677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EF06B26-8474-4058-9505-3E372787241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465306" y="4050713"/>
                <a:ext cx="1393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82531A8-51F4-42C6-87BA-1D30AF000EB6}"/>
                  </a:ext>
                </a:extLst>
              </p14:cNvPr>
              <p14:cNvContentPartPr/>
              <p14:nvPr/>
            </p14:nvContentPartPr>
            <p14:xfrm>
              <a:off x="6462066" y="4436633"/>
              <a:ext cx="360" cy="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82531A8-51F4-42C6-87BA-1D30AF000EB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47666" y="44222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7D065702-A58F-4ABC-A4A5-930C8B202FAE}"/>
                  </a:ext>
                </a:extLst>
              </p14:cNvPr>
              <p14:cNvContentPartPr/>
              <p14:nvPr/>
            </p14:nvContentPartPr>
            <p14:xfrm>
              <a:off x="5760786" y="4369673"/>
              <a:ext cx="284760" cy="205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7D065702-A58F-4ABC-A4A5-930C8B202FA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746386" y="4355273"/>
                <a:ext cx="3128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A24B399A-B128-4A5C-A428-D9EEDACC414D}"/>
                  </a:ext>
                </a:extLst>
              </p14:cNvPr>
              <p14:cNvContentPartPr/>
              <p14:nvPr/>
            </p14:nvContentPartPr>
            <p14:xfrm>
              <a:off x="3511506" y="4044953"/>
              <a:ext cx="1315080" cy="9212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A24B399A-B128-4A5C-A428-D9EEDACC414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497106" y="4030553"/>
                <a:ext cx="1343160" cy="9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BEA446B-1C41-4C55-9B09-99668B6AF296}"/>
                  </a:ext>
                </a:extLst>
              </p14:cNvPr>
              <p14:cNvContentPartPr/>
              <p14:nvPr/>
            </p14:nvContentPartPr>
            <p14:xfrm>
              <a:off x="6940506" y="4015433"/>
              <a:ext cx="1033920" cy="6915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BEA446B-1C41-4C55-9B09-99668B6AF29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26106" y="4001033"/>
                <a:ext cx="1062000" cy="71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2EF2C144-4549-498E-89D8-A1F2F7977BE5}"/>
                  </a:ext>
                </a:extLst>
              </p14:cNvPr>
              <p14:cNvContentPartPr/>
              <p14:nvPr/>
            </p14:nvContentPartPr>
            <p14:xfrm>
              <a:off x="8213466" y="4056113"/>
              <a:ext cx="544320" cy="6523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2EF2C144-4549-498E-89D8-A1F2F7977BE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199066" y="4041713"/>
                <a:ext cx="572400" cy="68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16D63CE3-7613-4C1F-AD32-F7864FADDDA8}"/>
                  </a:ext>
                </a:extLst>
              </p14:cNvPr>
              <p14:cNvContentPartPr/>
              <p14:nvPr/>
            </p14:nvContentPartPr>
            <p14:xfrm>
              <a:off x="7513626" y="5417633"/>
              <a:ext cx="476640" cy="3492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16D63CE3-7613-4C1F-AD32-F7864FADDDA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499226" y="5403233"/>
                <a:ext cx="50472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47E79FF2-4F71-4038-B3FE-3CC008E1D1E8}"/>
                  </a:ext>
                </a:extLst>
              </p14:cNvPr>
              <p14:cNvContentPartPr/>
              <p14:nvPr/>
            </p14:nvContentPartPr>
            <p14:xfrm>
              <a:off x="6262266" y="4963673"/>
              <a:ext cx="974520" cy="8416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47E79FF2-4F71-4038-B3FE-3CC008E1D1E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247866" y="4949273"/>
                <a:ext cx="1002600" cy="86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946AD1B8-B689-441F-960F-D8FB6EC98E5A}"/>
                  </a:ext>
                </a:extLst>
              </p14:cNvPr>
              <p14:cNvContentPartPr/>
              <p14:nvPr/>
            </p14:nvContentPartPr>
            <p14:xfrm>
              <a:off x="6294666" y="6007313"/>
              <a:ext cx="1105920" cy="3769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946AD1B8-B689-441F-960F-D8FB6EC98E5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280266" y="5992913"/>
                <a:ext cx="1134000" cy="40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64039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51027D-0FE4-465A-B9EF-D091CD754BA8}"/>
                  </a:ext>
                </a:extLst>
              </p14:cNvPr>
              <p14:cNvContentPartPr/>
              <p14:nvPr/>
            </p14:nvContentPartPr>
            <p14:xfrm>
              <a:off x="596226" y="710993"/>
              <a:ext cx="213840" cy="14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51027D-0FE4-465A-B9EF-D091CD754BA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826" y="696593"/>
                <a:ext cx="2419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9656BB7-162E-472D-AFFA-4B2A0C24C7B6}"/>
                  </a:ext>
                </a:extLst>
              </p14:cNvPr>
              <p14:cNvContentPartPr/>
              <p14:nvPr/>
            </p14:nvContentPartPr>
            <p14:xfrm>
              <a:off x="592626" y="884153"/>
              <a:ext cx="169200" cy="6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9656BB7-162E-472D-AFFA-4B2A0C24C7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8226" y="869753"/>
                <a:ext cx="19728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E345B3C-F04E-4542-9055-F23C9C67E80C}"/>
                  </a:ext>
                </a:extLst>
              </p14:cNvPr>
              <p14:cNvContentPartPr/>
              <p14:nvPr/>
            </p14:nvContentPartPr>
            <p14:xfrm>
              <a:off x="1114626" y="684353"/>
              <a:ext cx="823320" cy="254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E345B3C-F04E-4542-9055-F23C9C67E80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0226" y="669953"/>
                <a:ext cx="8514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67426C8-A4E8-472C-B99A-EE7F8CA5C10D}"/>
                  </a:ext>
                </a:extLst>
              </p14:cNvPr>
              <p14:cNvContentPartPr/>
              <p14:nvPr/>
            </p14:nvContentPartPr>
            <p14:xfrm>
              <a:off x="2304426" y="390953"/>
              <a:ext cx="511560" cy="1180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67426C8-A4E8-472C-B99A-EE7F8CA5C10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90026" y="376553"/>
                <a:ext cx="539640" cy="12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3562FE3-F3EE-4455-AB8D-FE552AEC5E48}"/>
                  </a:ext>
                </a:extLst>
              </p14:cNvPr>
              <p14:cNvContentPartPr/>
              <p14:nvPr/>
            </p14:nvContentPartPr>
            <p14:xfrm>
              <a:off x="4209546" y="886673"/>
              <a:ext cx="19008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3562FE3-F3EE-4455-AB8D-FE552AEC5E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95146" y="872273"/>
                <a:ext cx="2181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DB77842-8023-441D-A47B-B9067D884F7C}"/>
                  </a:ext>
                </a:extLst>
              </p14:cNvPr>
              <p14:cNvContentPartPr/>
              <p14:nvPr/>
            </p14:nvContentPartPr>
            <p14:xfrm>
              <a:off x="3072306" y="775793"/>
              <a:ext cx="842040" cy="224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DB77842-8023-441D-A47B-B9067D884F7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57906" y="761393"/>
                <a:ext cx="8701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7517BFD-D7E1-4354-9963-A68F1355DED0}"/>
                  </a:ext>
                </a:extLst>
              </p14:cNvPr>
              <p14:cNvContentPartPr/>
              <p14:nvPr/>
            </p14:nvContentPartPr>
            <p14:xfrm>
              <a:off x="4799946" y="339473"/>
              <a:ext cx="1363680" cy="1115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7517BFD-D7E1-4354-9963-A68F1355DED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85546" y="325073"/>
                <a:ext cx="1391760" cy="11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D8597D8-4B27-44C0-B8CE-1D1E28E03C81}"/>
                  </a:ext>
                </a:extLst>
              </p14:cNvPr>
              <p14:cNvContentPartPr/>
              <p14:nvPr/>
            </p14:nvContentPartPr>
            <p14:xfrm>
              <a:off x="6474306" y="231473"/>
              <a:ext cx="1092600" cy="13024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D8597D8-4B27-44C0-B8CE-1D1E28E03C8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59906" y="217073"/>
                <a:ext cx="1120680" cy="13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108DDD4-308F-4623-9E98-0669CEE12F31}"/>
                  </a:ext>
                </a:extLst>
              </p14:cNvPr>
              <p14:cNvContentPartPr/>
              <p14:nvPr/>
            </p14:nvContentPartPr>
            <p14:xfrm>
              <a:off x="545466" y="2295713"/>
              <a:ext cx="195120" cy="21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108DDD4-308F-4623-9E98-0669CEE12F3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1066" y="2281313"/>
                <a:ext cx="2232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BAFA405-4606-418C-9291-EDA4166550C0}"/>
                  </a:ext>
                </a:extLst>
              </p14:cNvPr>
              <p14:cNvContentPartPr/>
              <p14:nvPr/>
            </p14:nvContentPartPr>
            <p14:xfrm>
              <a:off x="522066" y="2525033"/>
              <a:ext cx="230400" cy="9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BAFA405-4606-418C-9291-EDA4166550C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7666" y="2510633"/>
                <a:ext cx="2584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409FC13-9044-4111-8BCC-268B905B87FE}"/>
                  </a:ext>
                </a:extLst>
              </p14:cNvPr>
              <p14:cNvContentPartPr/>
              <p14:nvPr/>
            </p14:nvContentPartPr>
            <p14:xfrm>
              <a:off x="1095906" y="2107793"/>
              <a:ext cx="1190880" cy="1018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409FC13-9044-4111-8BCC-268B905B87F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81506" y="2093393"/>
                <a:ext cx="1218960" cy="10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39BAED1-EC34-4F71-8323-83C4AC1FE4E1}"/>
                  </a:ext>
                </a:extLst>
              </p14:cNvPr>
              <p14:cNvContentPartPr/>
              <p14:nvPr/>
            </p14:nvContentPartPr>
            <p14:xfrm>
              <a:off x="2529066" y="2156393"/>
              <a:ext cx="270720" cy="4791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39BAED1-EC34-4F71-8323-83C4AC1FE4E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14666" y="2141993"/>
                <a:ext cx="29880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15979F0-E666-4CA9-902D-A5ECB939CEF8}"/>
                  </a:ext>
                </a:extLst>
              </p14:cNvPr>
              <p14:cNvContentPartPr/>
              <p14:nvPr/>
            </p14:nvContentPartPr>
            <p14:xfrm>
              <a:off x="672906" y="3911393"/>
              <a:ext cx="213480" cy="1404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15979F0-E666-4CA9-902D-A5ECB939CEF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8506" y="3896993"/>
                <a:ext cx="2415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756EE56-D0EA-4B1B-9EEF-EAA7FD956DF7}"/>
                  </a:ext>
                </a:extLst>
              </p14:cNvPr>
              <p14:cNvContentPartPr/>
              <p14:nvPr/>
            </p14:nvContentPartPr>
            <p14:xfrm>
              <a:off x="1592346" y="4113713"/>
              <a:ext cx="258840" cy="3794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756EE56-D0EA-4B1B-9EEF-EAA7FD956DF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77946" y="4099313"/>
                <a:ext cx="28692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577E4D8-7D3D-4C55-805E-0EDED961EE57}"/>
                  </a:ext>
                </a:extLst>
              </p14:cNvPr>
              <p14:cNvContentPartPr/>
              <p14:nvPr/>
            </p14:nvContentPartPr>
            <p14:xfrm>
              <a:off x="1339986" y="3477953"/>
              <a:ext cx="698400" cy="4827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577E4D8-7D3D-4C55-805E-0EDED961EE5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25586" y="3463553"/>
                <a:ext cx="72648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631408E4-60AE-442F-A6FF-8C344A062D6B}"/>
                  </a:ext>
                </a:extLst>
              </p14:cNvPr>
              <p14:cNvContentPartPr/>
              <p14:nvPr/>
            </p14:nvContentPartPr>
            <p14:xfrm>
              <a:off x="742386" y="5050793"/>
              <a:ext cx="2179440" cy="14724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631408E4-60AE-442F-A6FF-8C344A062D6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27986" y="5036393"/>
                <a:ext cx="2207520" cy="15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483321F-F85D-4A74-9297-46358A1FC4C6}"/>
                  </a:ext>
                </a:extLst>
              </p14:cNvPr>
              <p14:cNvContentPartPr/>
              <p14:nvPr/>
            </p14:nvContentPartPr>
            <p14:xfrm>
              <a:off x="3147906" y="1909433"/>
              <a:ext cx="4402440" cy="27936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483321F-F85D-4A74-9297-46358A1FC4C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133506" y="1895033"/>
                <a:ext cx="4430520" cy="28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F456463E-E4BD-4422-B4FB-A80091887569}"/>
                  </a:ext>
                </a:extLst>
              </p14:cNvPr>
              <p14:cNvContentPartPr/>
              <p14:nvPr/>
            </p14:nvContentPartPr>
            <p14:xfrm>
              <a:off x="3326106" y="4793393"/>
              <a:ext cx="1928160" cy="8344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F456463E-E4BD-4422-B4FB-A8009188756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11706" y="4778993"/>
                <a:ext cx="1956240" cy="86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4AD0BE9-CAD1-4809-9C2D-90CD68A49840}"/>
                  </a:ext>
                </a:extLst>
              </p14:cNvPr>
              <p14:cNvContentPartPr/>
              <p14:nvPr/>
            </p14:nvContentPartPr>
            <p14:xfrm>
              <a:off x="3928746" y="5847113"/>
              <a:ext cx="353880" cy="5108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4AD0BE9-CAD1-4809-9C2D-90CD68A4984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14346" y="5832713"/>
                <a:ext cx="38196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AB2BC767-9545-4BCB-A6BF-DC5CDBE88999}"/>
                  </a:ext>
                </a:extLst>
              </p14:cNvPr>
              <p14:cNvContentPartPr/>
              <p14:nvPr/>
            </p14:nvContentPartPr>
            <p14:xfrm>
              <a:off x="5831346" y="4812833"/>
              <a:ext cx="3066480" cy="14418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AB2BC767-9545-4BCB-A6BF-DC5CDBE8899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16946" y="4798433"/>
                <a:ext cx="3094560" cy="146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1248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EE5D3A2-8DBC-4B35-86AB-34DDC8154206}"/>
                  </a:ext>
                </a:extLst>
              </p14:cNvPr>
              <p14:cNvContentPartPr/>
              <p14:nvPr/>
            </p14:nvContentPartPr>
            <p14:xfrm>
              <a:off x="828786" y="444593"/>
              <a:ext cx="583560" cy="365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EE5D3A2-8DBC-4B35-86AB-34DDC81542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4386" y="430193"/>
                <a:ext cx="61164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B280C6A-2E5D-434C-88F7-D3F9E0F019FB}"/>
                  </a:ext>
                </a:extLst>
              </p14:cNvPr>
              <p14:cNvContentPartPr/>
              <p14:nvPr/>
            </p14:nvContentPartPr>
            <p14:xfrm>
              <a:off x="3013266" y="421193"/>
              <a:ext cx="2039040" cy="644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B280C6A-2E5D-434C-88F7-D3F9E0F019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8866" y="406793"/>
                <a:ext cx="2067120" cy="67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26D5DA6-8D63-4CDD-BF01-4C52CD4B2CCF}"/>
                  </a:ext>
                </a:extLst>
              </p14:cNvPr>
              <p14:cNvContentPartPr/>
              <p14:nvPr/>
            </p14:nvContentPartPr>
            <p14:xfrm>
              <a:off x="1779546" y="391673"/>
              <a:ext cx="842040" cy="698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26D5DA6-8D63-4CDD-BF01-4C52CD4B2CC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65146" y="377273"/>
                <a:ext cx="870120" cy="72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7F00B15-558F-45D6-94AA-8FC0CA030D3B}"/>
                  </a:ext>
                </a:extLst>
              </p14:cNvPr>
              <p14:cNvContentPartPr/>
              <p14:nvPr/>
            </p14:nvContentPartPr>
            <p14:xfrm>
              <a:off x="6910986" y="875513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7F00B15-558F-45D6-94AA-8FC0CA030D3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96586" y="8611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5CB62C2-21B7-4ED8-9377-7EB9AC1A5D6C}"/>
                  </a:ext>
                </a:extLst>
              </p14:cNvPr>
              <p14:cNvContentPartPr/>
              <p14:nvPr/>
            </p14:nvContentPartPr>
            <p14:xfrm>
              <a:off x="5771586" y="496073"/>
              <a:ext cx="828720" cy="3628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5CB62C2-21B7-4ED8-9377-7EB9AC1A5D6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57186" y="481673"/>
                <a:ext cx="85680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A0A74CA-11A1-4AEF-A6C6-CB2C8C28BBCA}"/>
                  </a:ext>
                </a:extLst>
              </p14:cNvPr>
              <p14:cNvContentPartPr/>
              <p14:nvPr/>
            </p14:nvContentPartPr>
            <p14:xfrm>
              <a:off x="2871426" y="1775873"/>
              <a:ext cx="1440" cy="11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A0A74CA-11A1-4AEF-A6C6-CB2C8C28BBC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57026" y="1761473"/>
                <a:ext cx="295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B26D4E9-12E1-4821-8DDA-78A5EE3893F3}"/>
                  </a:ext>
                </a:extLst>
              </p14:cNvPr>
              <p14:cNvContentPartPr/>
              <p14:nvPr/>
            </p14:nvContentPartPr>
            <p14:xfrm>
              <a:off x="1504866" y="1348553"/>
              <a:ext cx="918720" cy="470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B26D4E9-12E1-4821-8DDA-78A5EE3893F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90466" y="1334153"/>
                <a:ext cx="94680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771A38B-71B6-4051-B8B6-C8A20D83D22E}"/>
                  </a:ext>
                </a:extLst>
              </p14:cNvPr>
              <p14:cNvContentPartPr/>
              <p14:nvPr/>
            </p14:nvContentPartPr>
            <p14:xfrm>
              <a:off x="418026" y="2293193"/>
              <a:ext cx="682560" cy="8017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771A38B-71B6-4051-B8B6-C8A20D83D22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3626" y="2278793"/>
                <a:ext cx="710640" cy="82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5D766B5-BFD9-4C3B-AAEC-41B0133D511E}"/>
                  </a:ext>
                </a:extLst>
              </p14:cNvPr>
              <p14:cNvContentPartPr/>
              <p14:nvPr/>
            </p14:nvContentPartPr>
            <p14:xfrm>
              <a:off x="1434306" y="2279153"/>
              <a:ext cx="928800" cy="6235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5D766B5-BFD9-4C3B-AAEC-41B0133D511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19906" y="2264753"/>
                <a:ext cx="956880" cy="65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0142324-9CE5-429D-8F2B-2FFFD1B482D1}"/>
                  </a:ext>
                </a:extLst>
              </p14:cNvPr>
              <p14:cNvContentPartPr/>
              <p14:nvPr/>
            </p14:nvContentPartPr>
            <p14:xfrm>
              <a:off x="3382626" y="2910953"/>
              <a:ext cx="3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0142324-9CE5-429D-8F2B-2FFFD1B482D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68226" y="28965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7ADA722-2CF0-4F46-8187-6B99A77A9CF9}"/>
                  </a:ext>
                </a:extLst>
              </p14:cNvPr>
              <p14:cNvContentPartPr/>
              <p14:nvPr/>
            </p14:nvContentPartPr>
            <p14:xfrm>
              <a:off x="3903546" y="2321273"/>
              <a:ext cx="1380240" cy="5814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7ADA722-2CF0-4F46-8187-6B99A77A9CF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89146" y="2306873"/>
                <a:ext cx="140832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F6AC714-285E-48DC-B014-13ED0A87EF2B}"/>
                  </a:ext>
                </a:extLst>
              </p14:cNvPr>
              <p14:cNvContentPartPr/>
              <p14:nvPr/>
            </p14:nvContentPartPr>
            <p14:xfrm>
              <a:off x="2692866" y="2450153"/>
              <a:ext cx="280080" cy="7783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F6AC714-285E-48DC-B014-13ED0A87EF2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78466" y="2435753"/>
                <a:ext cx="308160" cy="8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2EE79AB-68D3-4E04-A7E6-5D535C42B5B1}"/>
                  </a:ext>
                </a:extLst>
              </p14:cNvPr>
              <p14:cNvContentPartPr/>
              <p14:nvPr/>
            </p14:nvContentPartPr>
            <p14:xfrm>
              <a:off x="5937906" y="2334953"/>
              <a:ext cx="432000" cy="5382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2EE79AB-68D3-4E04-A7E6-5D535C42B5B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23506" y="2320553"/>
                <a:ext cx="460080" cy="5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5A2D5837-8FB0-4464-A4CA-9A3C99453B32}"/>
                  </a:ext>
                </a:extLst>
              </p14:cNvPr>
              <p14:cNvContentPartPr/>
              <p14:nvPr/>
            </p14:nvContentPartPr>
            <p14:xfrm>
              <a:off x="407586" y="3447713"/>
              <a:ext cx="1107000" cy="6987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5A2D5837-8FB0-4464-A4CA-9A3C99453B3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3186" y="3433313"/>
                <a:ext cx="1135080" cy="72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48DFCC3-2AD6-4496-A598-231317375E58}"/>
                  </a:ext>
                </a:extLst>
              </p14:cNvPr>
              <p14:cNvContentPartPr/>
              <p14:nvPr/>
            </p14:nvContentPartPr>
            <p14:xfrm>
              <a:off x="2129826" y="3457433"/>
              <a:ext cx="1659600" cy="6314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48DFCC3-2AD6-4496-A598-231317375E5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15426" y="3443033"/>
                <a:ext cx="1687680" cy="6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E8FF8552-D9A7-4913-8879-30574C6AF935}"/>
                  </a:ext>
                </a:extLst>
              </p14:cNvPr>
              <p14:cNvContentPartPr/>
              <p14:nvPr/>
            </p14:nvContentPartPr>
            <p14:xfrm>
              <a:off x="6848706" y="3063953"/>
              <a:ext cx="311400" cy="1778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E8FF8552-D9A7-4913-8879-30574C6AF93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834306" y="3049553"/>
                <a:ext cx="33948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2E2FF90-BF74-4FF3-B2DD-4A95FC79CD6F}"/>
                  </a:ext>
                </a:extLst>
              </p14:cNvPr>
              <p14:cNvContentPartPr/>
              <p14:nvPr/>
            </p14:nvContentPartPr>
            <p14:xfrm>
              <a:off x="4151226" y="3413513"/>
              <a:ext cx="4564800" cy="11541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2E2FF90-BF74-4FF3-B2DD-4A95FC79CD6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136826" y="3399113"/>
                <a:ext cx="4592880" cy="11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E361A07-6DD0-4E8A-BEBA-C83E66AF3050}"/>
                  </a:ext>
                </a:extLst>
              </p14:cNvPr>
              <p14:cNvContentPartPr/>
              <p14:nvPr/>
            </p14:nvContentPartPr>
            <p14:xfrm>
              <a:off x="3769986" y="4755593"/>
              <a:ext cx="4499640" cy="7858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E361A07-6DD0-4E8A-BEBA-C83E66AF305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55586" y="4741193"/>
                <a:ext cx="452772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B63623C-033F-4C08-A14A-48D666660CCB}"/>
                  </a:ext>
                </a:extLst>
              </p14:cNvPr>
              <p14:cNvContentPartPr/>
              <p14:nvPr/>
            </p14:nvContentPartPr>
            <p14:xfrm>
              <a:off x="2253306" y="5760713"/>
              <a:ext cx="470880" cy="234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B63623C-033F-4C08-A14A-48D666660CC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38906" y="5746313"/>
                <a:ext cx="4989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10DB4E5-77EA-4422-AFB8-DBFFF3A8E8CF}"/>
                  </a:ext>
                </a:extLst>
              </p14:cNvPr>
              <p14:cNvContentPartPr/>
              <p14:nvPr/>
            </p14:nvContentPartPr>
            <p14:xfrm>
              <a:off x="2274906" y="5960513"/>
              <a:ext cx="509400" cy="8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10DB4E5-77EA-4422-AFB8-DBFFF3A8E8C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60506" y="5946113"/>
                <a:ext cx="5374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FFF24406-8501-4842-A504-793CC7FD2010}"/>
                  </a:ext>
                </a:extLst>
              </p14:cNvPr>
              <p14:cNvContentPartPr/>
              <p14:nvPr/>
            </p14:nvContentPartPr>
            <p14:xfrm>
              <a:off x="1431786" y="6036113"/>
              <a:ext cx="6149520" cy="6102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FFF24406-8501-4842-A504-793CC7FD201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417386" y="6021713"/>
                <a:ext cx="6177600" cy="63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6125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C415BF-4D97-4145-A402-F47B1107937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60244" y="165019"/>
            <a:ext cx="8236800" cy="183600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CD0C1B9-5FBA-4D2C-9F11-5214B3F9B3A4}"/>
                  </a:ext>
                </a:extLst>
              </p14:cNvPr>
              <p14:cNvContentPartPr/>
              <p14:nvPr/>
            </p14:nvContentPartPr>
            <p14:xfrm>
              <a:off x="6478626" y="1716473"/>
              <a:ext cx="327960" cy="229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CD0C1B9-5FBA-4D2C-9F11-5214B3F9B3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64226" y="1702073"/>
                <a:ext cx="35604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30DD9C2-5216-42E9-BE95-077C5B5F0A6F}"/>
                  </a:ext>
                </a:extLst>
              </p14:cNvPr>
              <p14:cNvContentPartPr/>
              <p14:nvPr/>
            </p14:nvContentPartPr>
            <p14:xfrm>
              <a:off x="3075546" y="2252513"/>
              <a:ext cx="5428440" cy="12650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30DD9C2-5216-42E9-BE95-077C5B5F0A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61146" y="2238113"/>
                <a:ext cx="5456520" cy="12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0FE3668-FC62-4F0C-B1FF-097C1C76FD0D}"/>
                  </a:ext>
                </a:extLst>
              </p14:cNvPr>
              <p14:cNvContentPartPr/>
              <p14:nvPr/>
            </p14:nvContentPartPr>
            <p14:xfrm>
              <a:off x="371226" y="3758033"/>
              <a:ext cx="1147320" cy="28526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0FE3668-FC62-4F0C-B1FF-097C1C76F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6826" y="3743633"/>
                <a:ext cx="1175400" cy="28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6C09C46-CC08-47EC-9E4F-203BF3704C39}"/>
                  </a:ext>
                </a:extLst>
              </p14:cNvPr>
              <p14:cNvContentPartPr/>
              <p14:nvPr/>
            </p14:nvContentPartPr>
            <p14:xfrm>
              <a:off x="5240226" y="3864593"/>
              <a:ext cx="1231560" cy="3862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6C09C46-CC08-47EC-9E4F-203BF3704C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25826" y="3850193"/>
                <a:ext cx="125964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D966B8A-9FDA-4526-A915-4780FCE7B092}"/>
                  </a:ext>
                </a:extLst>
              </p14:cNvPr>
              <p14:cNvContentPartPr/>
              <p14:nvPr/>
            </p14:nvContentPartPr>
            <p14:xfrm>
              <a:off x="5171826" y="4880873"/>
              <a:ext cx="2223000" cy="526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D966B8A-9FDA-4526-A915-4780FCE7B09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157426" y="4866473"/>
                <a:ext cx="225108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C4378F2-77E5-4340-A33C-198F36AC25A5}"/>
                  </a:ext>
                </a:extLst>
              </p14:cNvPr>
              <p14:cNvContentPartPr/>
              <p14:nvPr/>
            </p14:nvContentPartPr>
            <p14:xfrm>
              <a:off x="5282346" y="6024233"/>
              <a:ext cx="1104840" cy="4881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C4378F2-77E5-4340-A33C-198F36AC25A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67946" y="6009833"/>
                <a:ext cx="113292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BB0AB21-6FC8-4049-99B0-434E01420013}"/>
                  </a:ext>
                </a:extLst>
              </p14:cNvPr>
              <p14:cNvContentPartPr/>
              <p14:nvPr/>
            </p14:nvContentPartPr>
            <p14:xfrm>
              <a:off x="2671986" y="3522593"/>
              <a:ext cx="780840" cy="6300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BB0AB21-6FC8-4049-99B0-434E0142001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657586" y="3508193"/>
                <a:ext cx="808920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2EA902E-10C0-4E62-A5F4-6C5A08C88E7F}"/>
                  </a:ext>
                </a:extLst>
              </p14:cNvPr>
              <p14:cNvContentPartPr/>
              <p14:nvPr/>
            </p14:nvContentPartPr>
            <p14:xfrm>
              <a:off x="1777386" y="4654073"/>
              <a:ext cx="264240" cy="5716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2EA902E-10C0-4E62-A5F4-6C5A08C88E7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762986" y="4639673"/>
                <a:ext cx="29232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1F5F2A8-02CA-4E9F-A3AF-5A722260F406}"/>
                  </a:ext>
                </a:extLst>
              </p14:cNvPr>
              <p14:cNvContentPartPr/>
              <p14:nvPr/>
            </p14:nvContentPartPr>
            <p14:xfrm>
              <a:off x="863346" y="2303993"/>
              <a:ext cx="1704960" cy="7138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1F5F2A8-02CA-4E9F-A3AF-5A722260F40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48946" y="2289593"/>
                <a:ext cx="1733040" cy="74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A17F27A-6EF9-40FA-A5DA-1D71786F1AF1}"/>
                  </a:ext>
                </a:extLst>
              </p14:cNvPr>
              <p14:cNvContentPartPr/>
              <p14:nvPr/>
            </p14:nvContentPartPr>
            <p14:xfrm>
              <a:off x="7021146" y="774353"/>
              <a:ext cx="1921320" cy="12132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A17F27A-6EF9-40FA-A5DA-1D71786F1AF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006746" y="759953"/>
                <a:ext cx="1949400" cy="12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F287211-C9A5-41BB-8F15-EEDB493A47A7}"/>
                  </a:ext>
                </a:extLst>
              </p14:cNvPr>
              <p14:cNvContentPartPr/>
              <p14:nvPr/>
            </p14:nvContentPartPr>
            <p14:xfrm>
              <a:off x="6862026" y="1328393"/>
              <a:ext cx="891360" cy="1170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F287211-C9A5-41BB-8F15-EEDB493A47A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847626" y="1313993"/>
                <a:ext cx="9194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39A70B8-F8C2-46EB-B221-9675BD8872C0}"/>
                  </a:ext>
                </a:extLst>
              </p14:cNvPr>
              <p14:cNvContentPartPr/>
              <p14:nvPr/>
            </p14:nvContentPartPr>
            <p14:xfrm>
              <a:off x="8545746" y="1348553"/>
              <a:ext cx="396720" cy="1022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39A70B8-F8C2-46EB-B221-9675BD8872C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31346" y="1334153"/>
                <a:ext cx="42480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1E0E39E-20F3-4BD9-90A4-9620C45AC4AA}"/>
                  </a:ext>
                </a:extLst>
              </p14:cNvPr>
              <p14:cNvContentPartPr/>
              <p14:nvPr/>
            </p14:nvContentPartPr>
            <p14:xfrm>
              <a:off x="7779666" y="770753"/>
              <a:ext cx="754920" cy="2624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1E0E39E-20F3-4BD9-90A4-9620C45AC4A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765266" y="756353"/>
                <a:ext cx="7830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C9FADE5-7D61-4799-B3A3-D25A818839C2}"/>
                  </a:ext>
                </a:extLst>
              </p14:cNvPr>
              <p14:cNvContentPartPr/>
              <p14:nvPr/>
            </p14:nvContentPartPr>
            <p14:xfrm>
              <a:off x="6930066" y="1281953"/>
              <a:ext cx="784080" cy="129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C9FADE5-7D61-4799-B3A3-D25A818839C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915666" y="1267553"/>
                <a:ext cx="81216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D7BD7A8-84D8-497A-BEF5-56197A5DD608}"/>
                  </a:ext>
                </a:extLst>
              </p14:cNvPr>
              <p14:cNvContentPartPr/>
              <p14:nvPr/>
            </p14:nvContentPartPr>
            <p14:xfrm>
              <a:off x="8545746" y="1330553"/>
              <a:ext cx="460080" cy="900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D7BD7A8-84D8-497A-BEF5-56197A5DD60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531346" y="1316153"/>
                <a:ext cx="48816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222F92A-434A-42CB-B5CB-135C58D2856F}"/>
                  </a:ext>
                </a:extLst>
              </p14:cNvPr>
              <p14:cNvContentPartPr/>
              <p14:nvPr/>
            </p14:nvContentPartPr>
            <p14:xfrm>
              <a:off x="8135706" y="936353"/>
              <a:ext cx="20520" cy="4104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222F92A-434A-42CB-B5CB-135C58D2856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121306" y="921953"/>
                <a:ext cx="4860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06EA205-3DC0-40A6-AA7D-8777AFE3AC95}"/>
                  </a:ext>
                </a:extLst>
              </p14:cNvPr>
              <p14:cNvContentPartPr/>
              <p14:nvPr/>
            </p14:nvContentPartPr>
            <p14:xfrm>
              <a:off x="8037786" y="1534673"/>
              <a:ext cx="191160" cy="1803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06EA205-3DC0-40A6-AA7D-8777AFE3AC9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023386" y="1520273"/>
                <a:ext cx="2192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65B79A4-DCFE-4522-8376-86A207344795}"/>
                  </a:ext>
                </a:extLst>
              </p14:cNvPr>
              <p14:cNvContentPartPr/>
              <p14:nvPr/>
            </p14:nvContentPartPr>
            <p14:xfrm>
              <a:off x="7809186" y="1027073"/>
              <a:ext cx="24120" cy="226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65B79A4-DCFE-4522-8376-86A20734479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794786" y="1012673"/>
                <a:ext cx="5220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B13A351-96B3-493F-814E-94E496AA5F72}"/>
                  </a:ext>
                </a:extLst>
              </p14:cNvPr>
              <p14:cNvContentPartPr/>
              <p14:nvPr/>
            </p14:nvContentPartPr>
            <p14:xfrm>
              <a:off x="1884306" y="4360313"/>
              <a:ext cx="396360" cy="2343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B13A351-96B3-493F-814E-94E496AA5F7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869906" y="4345913"/>
                <a:ext cx="42444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D2A8CF3-2351-4043-B120-EF38E5FC550F}"/>
                  </a:ext>
                </a:extLst>
              </p14:cNvPr>
              <p14:cNvContentPartPr/>
              <p14:nvPr/>
            </p14:nvContentPartPr>
            <p14:xfrm>
              <a:off x="7177746" y="1292753"/>
              <a:ext cx="56160" cy="1526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D2A8CF3-2351-4043-B120-EF38E5FC550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163346" y="1278353"/>
                <a:ext cx="842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4E6CCF8-480C-426D-AE10-134FE8647F94}"/>
                  </a:ext>
                </a:extLst>
              </p14:cNvPr>
              <p14:cNvContentPartPr/>
              <p14:nvPr/>
            </p14:nvContentPartPr>
            <p14:xfrm>
              <a:off x="7143546" y="1637993"/>
              <a:ext cx="108360" cy="1216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4E6CCF8-480C-426D-AE10-134FE8647F9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129146" y="1623593"/>
                <a:ext cx="13644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98F95F5E-F2CE-43E0-841D-AAFE711986C1}"/>
                  </a:ext>
                </a:extLst>
              </p14:cNvPr>
              <p14:cNvContentPartPr/>
              <p14:nvPr/>
            </p14:nvContentPartPr>
            <p14:xfrm>
              <a:off x="1851546" y="4685393"/>
              <a:ext cx="2498040" cy="8575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98F95F5E-F2CE-43E0-841D-AAFE711986C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837146" y="4670993"/>
                <a:ext cx="2526120" cy="88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6606E3FE-1511-490A-82BD-AE647378E230}"/>
                  </a:ext>
                </a:extLst>
              </p14:cNvPr>
              <p14:cNvContentPartPr/>
              <p14:nvPr/>
            </p14:nvContentPartPr>
            <p14:xfrm>
              <a:off x="8792346" y="1365833"/>
              <a:ext cx="24120" cy="2221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6606E3FE-1511-490A-82BD-AE647378E23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777946" y="1351433"/>
                <a:ext cx="522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F7C0202F-3155-4E54-B257-6D60EF61EC99}"/>
                  </a:ext>
                </a:extLst>
              </p14:cNvPr>
              <p14:cNvContentPartPr/>
              <p14:nvPr/>
            </p14:nvContentPartPr>
            <p14:xfrm>
              <a:off x="8780466" y="1763273"/>
              <a:ext cx="253800" cy="1872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F7C0202F-3155-4E54-B257-6D60EF61EC9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766066" y="1748873"/>
                <a:ext cx="28188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40BC616-0A50-4F62-8AB2-879581B2574D}"/>
                  </a:ext>
                </a:extLst>
              </p14:cNvPr>
              <p14:cNvContentPartPr/>
              <p14:nvPr/>
            </p14:nvContentPartPr>
            <p14:xfrm>
              <a:off x="3051066" y="5894993"/>
              <a:ext cx="474480" cy="4597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40BC616-0A50-4F62-8AB2-879581B2574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036666" y="5880593"/>
                <a:ext cx="502560" cy="48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8364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D22EAC4-F8DB-47A0-9772-6AE07CBC38F9}"/>
                  </a:ext>
                </a:extLst>
              </p14:cNvPr>
              <p14:cNvContentPartPr/>
              <p14:nvPr/>
            </p14:nvContentPartPr>
            <p14:xfrm>
              <a:off x="568866" y="854993"/>
              <a:ext cx="635760" cy="36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D22EAC4-F8DB-47A0-9772-6AE07CBC38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4466" y="840593"/>
                <a:ext cx="6638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93BEF49-F17A-4D0C-847D-36DF60E49AF3}"/>
                  </a:ext>
                </a:extLst>
              </p14:cNvPr>
              <p14:cNvContentPartPr/>
              <p14:nvPr/>
            </p14:nvContentPartPr>
            <p14:xfrm>
              <a:off x="1589826" y="559433"/>
              <a:ext cx="25560" cy="13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93BEF49-F17A-4D0C-847D-36DF60E49A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75426" y="545033"/>
                <a:ext cx="536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E1B0AEE-8A5B-472E-8BF7-6BE183243DCA}"/>
                  </a:ext>
                </a:extLst>
              </p14:cNvPr>
              <p14:cNvContentPartPr/>
              <p14:nvPr/>
            </p14:nvContentPartPr>
            <p14:xfrm>
              <a:off x="1622946" y="755633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E1B0AEE-8A5B-472E-8BF7-6BE183243DC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08546" y="7412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45288D3-48DC-4937-B131-3D5C063A8DB3}"/>
                  </a:ext>
                </a:extLst>
              </p14:cNvPr>
              <p14:cNvContentPartPr/>
              <p14:nvPr/>
            </p14:nvContentPartPr>
            <p14:xfrm>
              <a:off x="562026" y="300233"/>
              <a:ext cx="679320" cy="407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45288D3-48DC-4937-B131-3D5C063A8DB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7626" y="285833"/>
                <a:ext cx="70740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770C106-061E-4C7A-8144-E989D428B148}"/>
                  </a:ext>
                </a:extLst>
              </p14:cNvPr>
              <p14:cNvContentPartPr/>
              <p14:nvPr/>
            </p14:nvContentPartPr>
            <p14:xfrm>
              <a:off x="2022186" y="371873"/>
              <a:ext cx="2074680" cy="1701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770C106-061E-4C7A-8144-E989D428B1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07786" y="357473"/>
                <a:ext cx="2102760" cy="172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8055DE6-BB40-4205-B77C-CD93D1049A08}"/>
                  </a:ext>
                </a:extLst>
              </p14:cNvPr>
              <p14:cNvContentPartPr/>
              <p14:nvPr/>
            </p14:nvContentPartPr>
            <p14:xfrm>
              <a:off x="4459026" y="393833"/>
              <a:ext cx="827280" cy="4672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8055DE6-BB40-4205-B77C-CD93D1049A0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44626" y="379433"/>
                <a:ext cx="85536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AD2E08C-1235-4D3D-974F-15ACAD509488}"/>
                  </a:ext>
                </a:extLst>
              </p14:cNvPr>
              <p14:cNvContentPartPr/>
              <p14:nvPr/>
            </p14:nvContentPartPr>
            <p14:xfrm>
              <a:off x="5532186" y="504713"/>
              <a:ext cx="546120" cy="342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AD2E08C-1235-4D3D-974F-15ACAD50948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17786" y="490313"/>
                <a:ext cx="57420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3D3C9DF-2015-4D20-A696-0481069BF91A}"/>
                  </a:ext>
                </a:extLst>
              </p14:cNvPr>
              <p14:cNvContentPartPr/>
              <p14:nvPr/>
            </p14:nvContentPartPr>
            <p14:xfrm>
              <a:off x="4743426" y="1383473"/>
              <a:ext cx="373320" cy="4510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3D3C9DF-2015-4D20-A696-0481069BF91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29026" y="1369073"/>
                <a:ext cx="40140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9544DBE-6081-40D5-ACD4-2ECE3A5E1A56}"/>
                  </a:ext>
                </a:extLst>
              </p14:cNvPr>
              <p14:cNvContentPartPr/>
              <p14:nvPr/>
            </p14:nvContentPartPr>
            <p14:xfrm>
              <a:off x="6543066" y="1358633"/>
              <a:ext cx="2134440" cy="4604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9544DBE-6081-40D5-ACD4-2ECE3A5E1A5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28666" y="1344233"/>
                <a:ext cx="216252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268B9C9-8C17-4509-84B9-32826BAA95E0}"/>
                  </a:ext>
                </a:extLst>
              </p14:cNvPr>
              <p14:cNvContentPartPr/>
              <p14:nvPr/>
            </p14:nvContentPartPr>
            <p14:xfrm>
              <a:off x="7027626" y="460073"/>
              <a:ext cx="1666080" cy="4446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268B9C9-8C17-4509-84B9-32826BAA95E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13226" y="445673"/>
                <a:ext cx="169416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3F9A450-6DE3-46DB-B9DB-EE64B2ECEDB7}"/>
                  </a:ext>
                </a:extLst>
              </p14:cNvPr>
              <p14:cNvContentPartPr/>
              <p14:nvPr/>
            </p14:nvContentPartPr>
            <p14:xfrm>
              <a:off x="2615826" y="2553833"/>
              <a:ext cx="253080" cy="2250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3F9A450-6DE3-46DB-B9DB-EE64B2ECEDB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01426" y="2539433"/>
                <a:ext cx="28116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D528A73-A41C-4886-8686-01C779EF3504}"/>
                  </a:ext>
                </a:extLst>
              </p14:cNvPr>
              <p14:cNvContentPartPr/>
              <p14:nvPr/>
            </p14:nvContentPartPr>
            <p14:xfrm>
              <a:off x="3372906" y="2356193"/>
              <a:ext cx="637200" cy="5277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D528A73-A41C-4886-8686-01C779EF350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58506" y="2341793"/>
                <a:ext cx="665280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90B03F1-E124-48EC-A5B7-FD6175295B27}"/>
                  </a:ext>
                </a:extLst>
              </p14:cNvPr>
              <p14:cNvContentPartPr/>
              <p14:nvPr/>
            </p14:nvContentPartPr>
            <p14:xfrm>
              <a:off x="341706" y="2300033"/>
              <a:ext cx="1761120" cy="6742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90B03F1-E124-48EC-A5B7-FD6175295B2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7306" y="2285633"/>
                <a:ext cx="1789200" cy="70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EC6EDC4A-C4ED-4151-99A1-40E22A0AA514}"/>
                  </a:ext>
                </a:extLst>
              </p14:cNvPr>
              <p14:cNvContentPartPr/>
              <p14:nvPr/>
            </p14:nvContentPartPr>
            <p14:xfrm>
              <a:off x="6817026" y="2399033"/>
              <a:ext cx="198360" cy="3924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EC6EDC4A-C4ED-4151-99A1-40E22A0AA51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02626" y="2384633"/>
                <a:ext cx="22644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2282E8E-1315-47AF-A1BF-C56959805EA7}"/>
                  </a:ext>
                </a:extLst>
              </p14:cNvPr>
              <p14:cNvContentPartPr/>
              <p14:nvPr/>
            </p14:nvContentPartPr>
            <p14:xfrm>
              <a:off x="7562946" y="2323073"/>
              <a:ext cx="1023840" cy="4590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2282E8E-1315-47AF-A1BF-C56959805EA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48546" y="2308673"/>
                <a:ext cx="105192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0E021DC-75AF-475C-8DEC-36BFCC62DF69}"/>
                  </a:ext>
                </a:extLst>
              </p14:cNvPr>
              <p14:cNvContentPartPr/>
              <p14:nvPr/>
            </p14:nvContentPartPr>
            <p14:xfrm>
              <a:off x="5593386" y="2322713"/>
              <a:ext cx="783360" cy="4478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0E021DC-75AF-475C-8DEC-36BFCC62DF6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578986" y="2308313"/>
                <a:ext cx="81144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6A43AE7-014C-4342-927E-B16F94AEA9BD}"/>
                  </a:ext>
                </a:extLst>
              </p14:cNvPr>
              <p14:cNvContentPartPr/>
              <p14:nvPr/>
            </p14:nvContentPartPr>
            <p14:xfrm>
              <a:off x="4817226" y="2528633"/>
              <a:ext cx="328680" cy="5950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6A43AE7-014C-4342-927E-B16F94AEA9B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02826" y="2514233"/>
                <a:ext cx="356760" cy="6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31942BD-A6A1-409E-912C-B540E64A0E46}"/>
                  </a:ext>
                </a:extLst>
              </p14:cNvPr>
              <p14:cNvContentPartPr/>
              <p14:nvPr/>
            </p14:nvContentPartPr>
            <p14:xfrm>
              <a:off x="180426" y="3303713"/>
              <a:ext cx="799560" cy="627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31942BD-A6A1-409E-912C-B540E64A0E4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6026" y="3289313"/>
                <a:ext cx="827640" cy="65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624A385E-CDCF-4891-9249-9842EBA152A1}"/>
                  </a:ext>
                </a:extLst>
              </p14:cNvPr>
              <p14:cNvContentPartPr/>
              <p14:nvPr/>
            </p14:nvContentPartPr>
            <p14:xfrm>
              <a:off x="4425546" y="3742553"/>
              <a:ext cx="360" cy="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624A385E-CDCF-4891-9249-9842EBA152A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11146" y="37281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E7B9914-4AFB-4B89-8E6F-36DBA36BD4D2}"/>
                  </a:ext>
                </a:extLst>
              </p14:cNvPr>
              <p14:cNvContentPartPr/>
              <p14:nvPr/>
            </p14:nvContentPartPr>
            <p14:xfrm>
              <a:off x="3012906" y="3348713"/>
              <a:ext cx="1012320" cy="4406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E7B9914-4AFB-4B89-8E6F-36DBA36BD4D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998506" y="3334313"/>
                <a:ext cx="104040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58DD6C4-A858-4816-8C47-ACDC16818DDA}"/>
                  </a:ext>
                </a:extLst>
              </p14:cNvPr>
              <p14:cNvContentPartPr/>
              <p14:nvPr/>
            </p14:nvContentPartPr>
            <p14:xfrm>
              <a:off x="1331706" y="3310913"/>
              <a:ext cx="1173960" cy="4233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58DD6C4-A858-4816-8C47-ACDC16818DD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317306" y="3296513"/>
                <a:ext cx="120204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EB700AB-97DF-40D9-A44A-544735267B80}"/>
                  </a:ext>
                </a:extLst>
              </p14:cNvPr>
              <p14:cNvContentPartPr/>
              <p14:nvPr/>
            </p14:nvContentPartPr>
            <p14:xfrm>
              <a:off x="415506" y="4296233"/>
              <a:ext cx="942840" cy="7675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EB700AB-97DF-40D9-A44A-544735267B8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01106" y="4281833"/>
                <a:ext cx="970920" cy="79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5CEA449C-B0F2-4709-A264-89E4614C83FE}"/>
                  </a:ext>
                </a:extLst>
              </p14:cNvPr>
              <p14:cNvContentPartPr/>
              <p14:nvPr/>
            </p14:nvContentPartPr>
            <p14:xfrm>
              <a:off x="1745706" y="4375073"/>
              <a:ext cx="829800" cy="6364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5CEA449C-B0F2-4709-A264-89E4614C83F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731306" y="4360673"/>
                <a:ext cx="857880" cy="66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DDA656E-E535-4C36-A08D-13B482C1339D}"/>
                  </a:ext>
                </a:extLst>
              </p14:cNvPr>
              <p14:cNvContentPartPr/>
              <p14:nvPr/>
            </p14:nvContentPartPr>
            <p14:xfrm>
              <a:off x="3883386" y="4578473"/>
              <a:ext cx="182880" cy="187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DDA656E-E535-4C36-A08D-13B482C1339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868986" y="4564073"/>
                <a:ext cx="2109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3A9782FB-A861-4F87-B712-A1F5A6CCBC64}"/>
                  </a:ext>
                </a:extLst>
              </p14:cNvPr>
              <p14:cNvContentPartPr/>
              <p14:nvPr/>
            </p14:nvContentPartPr>
            <p14:xfrm>
              <a:off x="3897426" y="4735073"/>
              <a:ext cx="217440" cy="115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3A9782FB-A861-4F87-B712-A1F5A6CCBC6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883026" y="4720673"/>
                <a:ext cx="2455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351D463-0022-4096-96EB-F2E7665D72BD}"/>
                  </a:ext>
                </a:extLst>
              </p14:cNvPr>
              <p14:cNvContentPartPr/>
              <p14:nvPr/>
            </p14:nvContentPartPr>
            <p14:xfrm>
              <a:off x="3238626" y="4402433"/>
              <a:ext cx="261000" cy="3294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351D463-0022-4096-96EB-F2E7665D72B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224226" y="4388033"/>
                <a:ext cx="28908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61DD7E6B-5547-4F42-8F4D-43E7B7868E4C}"/>
                  </a:ext>
                </a:extLst>
              </p14:cNvPr>
              <p14:cNvContentPartPr/>
              <p14:nvPr/>
            </p14:nvContentPartPr>
            <p14:xfrm>
              <a:off x="4586466" y="4059713"/>
              <a:ext cx="508320" cy="10130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61DD7E6B-5547-4F42-8F4D-43E7B7868E4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572066" y="4045313"/>
                <a:ext cx="536400" cy="10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1C7F878A-7D96-46C1-924D-7A6E4253CE7F}"/>
                  </a:ext>
                </a:extLst>
              </p14:cNvPr>
              <p14:cNvContentPartPr/>
              <p14:nvPr/>
            </p14:nvContentPartPr>
            <p14:xfrm>
              <a:off x="5361906" y="4281473"/>
              <a:ext cx="2317320" cy="6447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1C7F878A-7D96-46C1-924D-7A6E4253CE7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347506" y="4267073"/>
                <a:ext cx="2345400" cy="67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A7AC8A7-C961-440A-8183-6F06BBF6DF30}"/>
                  </a:ext>
                </a:extLst>
              </p14:cNvPr>
              <p14:cNvContentPartPr/>
              <p14:nvPr/>
            </p14:nvContentPartPr>
            <p14:xfrm>
              <a:off x="3667746" y="5708513"/>
              <a:ext cx="184320" cy="1342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A7AC8A7-C961-440A-8183-6F06BBF6DF3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653346" y="5694113"/>
                <a:ext cx="21240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4EB01501-925C-42CE-B38F-71A460770560}"/>
                  </a:ext>
                </a:extLst>
              </p14:cNvPr>
              <p14:cNvContentPartPr/>
              <p14:nvPr/>
            </p14:nvContentPartPr>
            <p14:xfrm>
              <a:off x="5108106" y="5670353"/>
              <a:ext cx="289800" cy="28548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4EB01501-925C-42CE-B38F-71A460770560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093706" y="5655953"/>
                <a:ext cx="31788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9CF4F88E-22A8-44AF-A8D8-B40461071AA4}"/>
                  </a:ext>
                </a:extLst>
              </p14:cNvPr>
              <p14:cNvContentPartPr/>
              <p14:nvPr/>
            </p14:nvContentPartPr>
            <p14:xfrm>
              <a:off x="4408266" y="5349953"/>
              <a:ext cx="478800" cy="8812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9CF4F88E-22A8-44AF-A8D8-B40461071AA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393866" y="5335553"/>
                <a:ext cx="506880" cy="90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815830A-F18C-4FF3-B52F-FCC0A730DDD9}"/>
                  </a:ext>
                </a:extLst>
              </p14:cNvPr>
              <p14:cNvContentPartPr/>
              <p14:nvPr/>
            </p14:nvContentPartPr>
            <p14:xfrm>
              <a:off x="4196586" y="5344193"/>
              <a:ext cx="205920" cy="8780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815830A-F18C-4FF3-B52F-FCC0A730DDD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182186" y="5329793"/>
                <a:ext cx="234000" cy="90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02FC3F45-D2B6-4F6E-8678-BA3C47A4D9FA}"/>
                  </a:ext>
                </a:extLst>
              </p14:cNvPr>
              <p14:cNvContentPartPr/>
              <p14:nvPr/>
            </p14:nvContentPartPr>
            <p14:xfrm>
              <a:off x="5686266" y="5330153"/>
              <a:ext cx="1131840" cy="9025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02FC3F45-D2B6-4F6E-8678-BA3C47A4D9F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671866" y="5315753"/>
                <a:ext cx="1159920" cy="9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2D124CBD-F132-4945-BF36-FDC46D385F80}"/>
                  </a:ext>
                </a:extLst>
              </p14:cNvPr>
              <p14:cNvContentPartPr/>
              <p14:nvPr/>
            </p14:nvContentPartPr>
            <p14:xfrm>
              <a:off x="7095306" y="5287313"/>
              <a:ext cx="502920" cy="9115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2D124CBD-F132-4945-BF36-FDC46D385F8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080906" y="5272913"/>
                <a:ext cx="531000" cy="9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06594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3E5232-54D4-4B39-9402-05653B02C470}"/>
                  </a:ext>
                </a:extLst>
              </p14:cNvPr>
              <p14:cNvContentPartPr/>
              <p14:nvPr/>
            </p14:nvContentPartPr>
            <p14:xfrm>
              <a:off x="1978986" y="542513"/>
              <a:ext cx="254520" cy="18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3E5232-54D4-4B39-9402-05653B02C4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4586" y="528113"/>
                <a:ext cx="2826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C3E08AE-1124-4435-A832-E467BDAC7301}"/>
                  </a:ext>
                </a:extLst>
              </p14:cNvPr>
              <p14:cNvContentPartPr/>
              <p14:nvPr/>
            </p14:nvContentPartPr>
            <p14:xfrm>
              <a:off x="1969266" y="719273"/>
              <a:ext cx="298800" cy="7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C3E08AE-1124-4435-A832-E467BDAC73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4866" y="704873"/>
                <a:ext cx="32688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BBA0945-0206-4A6B-8E74-3D615AF1101E}"/>
                  </a:ext>
                </a:extLst>
              </p14:cNvPr>
              <p14:cNvContentPartPr/>
              <p14:nvPr/>
            </p14:nvContentPartPr>
            <p14:xfrm>
              <a:off x="2913546" y="811433"/>
              <a:ext cx="234000" cy="360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BBA0945-0206-4A6B-8E74-3D615AF1101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99146" y="797033"/>
                <a:ext cx="26208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7A2FFA5-D69C-451E-9C5A-FAEE4C775F7A}"/>
                  </a:ext>
                </a:extLst>
              </p14:cNvPr>
              <p14:cNvContentPartPr/>
              <p14:nvPr/>
            </p14:nvContentPartPr>
            <p14:xfrm>
              <a:off x="3604026" y="511553"/>
              <a:ext cx="234720" cy="267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7A2FFA5-D69C-451E-9C5A-FAEE4C775F7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89626" y="497153"/>
                <a:ext cx="26280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1A33B73-47EC-4446-872C-89EDE5B9EB20}"/>
                  </a:ext>
                </a:extLst>
              </p14:cNvPr>
              <p14:cNvContentPartPr/>
              <p14:nvPr/>
            </p14:nvContentPartPr>
            <p14:xfrm>
              <a:off x="2738946" y="269633"/>
              <a:ext cx="428400" cy="401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1A33B73-47EC-4446-872C-89EDE5B9EB2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24546" y="255233"/>
                <a:ext cx="45648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4C7822D-81CA-4D58-999A-B1C3E579EA4B}"/>
                  </a:ext>
                </a:extLst>
              </p14:cNvPr>
              <p14:cNvContentPartPr/>
              <p14:nvPr/>
            </p14:nvContentPartPr>
            <p14:xfrm>
              <a:off x="4373706" y="812153"/>
              <a:ext cx="332640" cy="237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4C7822D-81CA-4D58-999A-B1C3E579EA4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59306" y="797753"/>
                <a:ext cx="36072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4DC9782-773F-4A98-A1B5-C1EB8D83AC14}"/>
                  </a:ext>
                </a:extLst>
              </p14:cNvPr>
              <p14:cNvContentPartPr/>
              <p14:nvPr/>
            </p14:nvContentPartPr>
            <p14:xfrm>
              <a:off x="4216746" y="287273"/>
              <a:ext cx="453240" cy="384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4DC9782-773F-4A98-A1B5-C1EB8D83AC1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02346" y="272873"/>
                <a:ext cx="48132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807C9C6-622B-4EAD-B109-C86AA94FCF2D}"/>
                  </a:ext>
                </a:extLst>
              </p14:cNvPr>
              <p14:cNvContentPartPr/>
              <p14:nvPr/>
            </p14:nvContentPartPr>
            <p14:xfrm>
              <a:off x="5987226" y="304913"/>
              <a:ext cx="128880" cy="4723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807C9C6-622B-4EAD-B109-C86AA94FCF2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72826" y="290513"/>
                <a:ext cx="15696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3B2B232-69F6-4C21-BEC5-048F6D0E8B7D}"/>
                  </a:ext>
                </a:extLst>
              </p14:cNvPr>
              <p14:cNvContentPartPr/>
              <p14:nvPr/>
            </p14:nvContentPartPr>
            <p14:xfrm>
              <a:off x="5297826" y="569873"/>
              <a:ext cx="276480" cy="127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3B2B232-69F6-4C21-BEC5-048F6D0E8B7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83426" y="555473"/>
                <a:ext cx="3045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7088E43-8697-436F-8B38-DD572C34C243}"/>
                  </a:ext>
                </a:extLst>
              </p14:cNvPr>
              <p14:cNvContentPartPr/>
              <p14:nvPr/>
            </p14:nvContentPartPr>
            <p14:xfrm>
              <a:off x="943986" y="1724033"/>
              <a:ext cx="458280" cy="2808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7088E43-8697-436F-8B38-DD572C34C2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29586" y="1709633"/>
                <a:ext cx="48636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AA1E9BB-5016-4907-AEEA-304D4F52F365}"/>
                  </a:ext>
                </a:extLst>
              </p14:cNvPr>
              <p14:cNvContentPartPr/>
              <p14:nvPr/>
            </p14:nvContentPartPr>
            <p14:xfrm>
              <a:off x="1838946" y="1636553"/>
              <a:ext cx="349920" cy="2768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AA1E9BB-5016-4907-AEEA-304D4F52F36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24546" y="1622153"/>
                <a:ext cx="37800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097F275-0163-42C3-B5EE-EAE401B25961}"/>
                  </a:ext>
                </a:extLst>
              </p14:cNvPr>
              <p14:cNvContentPartPr/>
              <p14:nvPr/>
            </p14:nvContentPartPr>
            <p14:xfrm>
              <a:off x="2511426" y="1732313"/>
              <a:ext cx="186840" cy="25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097F275-0163-42C3-B5EE-EAE401B2596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97026" y="1717913"/>
                <a:ext cx="2149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FB19984-EBD2-4267-9748-4E31420BEA36}"/>
                  </a:ext>
                </a:extLst>
              </p14:cNvPr>
              <p14:cNvContentPartPr/>
              <p14:nvPr/>
            </p14:nvContentPartPr>
            <p14:xfrm>
              <a:off x="2525826" y="1896113"/>
              <a:ext cx="175680" cy="23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FB19984-EBD2-4267-9748-4E31420BEA3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11426" y="1881713"/>
                <a:ext cx="2037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41E9361-E851-4AB4-A0AC-B8FCDA91DC4B}"/>
                  </a:ext>
                </a:extLst>
              </p14:cNvPr>
              <p14:cNvContentPartPr/>
              <p14:nvPr/>
            </p14:nvContentPartPr>
            <p14:xfrm>
              <a:off x="3034866" y="1414073"/>
              <a:ext cx="437760" cy="9590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41E9361-E851-4AB4-A0AC-B8FCDA91DC4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20466" y="1399673"/>
                <a:ext cx="465840" cy="9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5858972-2D62-4506-9D27-B632EFA8315C}"/>
                  </a:ext>
                </a:extLst>
              </p14:cNvPr>
              <p14:cNvContentPartPr/>
              <p14:nvPr/>
            </p14:nvContentPartPr>
            <p14:xfrm>
              <a:off x="2580906" y="2912753"/>
              <a:ext cx="318600" cy="15822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5858972-2D62-4506-9D27-B632EFA8315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66506" y="2898353"/>
                <a:ext cx="346680" cy="161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F3138F8-C818-4FFB-82E6-825C7A9F2467}"/>
                  </a:ext>
                </a:extLst>
              </p14:cNvPr>
              <p14:cNvContentPartPr/>
              <p14:nvPr/>
            </p14:nvContentPartPr>
            <p14:xfrm>
              <a:off x="3454626" y="2678753"/>
              <a:ext cx="1971720" cy="10368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F3138F8-C818-4FFB-82E6-825C7A9F246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40226" y="2664353"/>
                <a:ext cx="1999800" cy="10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74377BE-6DCC-4AB0-94A1-7EC0E7D7C6B1}"/>
                  </a:ext>
                </a:extLst>
              </p14:cNvPr>
              <p14:cNvContentPartPr/>
              <p14:nvPr/>
            </p14:nvContentPartPr>
            <p14:xfrm>
              <a:off x="884946" y="2956673"/>
              <a:ext cx="1272240" cy="6811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74377BE-6DCC-4AB0-94A1-7EC0E7D7C6B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70546" y="2942273"/>
                <a:ext cx="1300320" cy="70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10B65BB-2A66-48C1-A6B9-1EB66B4C5799}"/>
                  </a:ext>
                </a:extLst>
              </p14:cNvPr>
              <p14:cNvContentPartPr/>
              <p14:nvPr/>
            </p14:nvContentPartPr>
            <p14:xfrm>
              <a:off x="6557466" y="2884673"/>
              <a:ext cx="1833480" cy="5720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10B65BB-2A66-48C1-A6B9-1EB66B4C579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43066" y="2870273"/>
                <a:ext cx="186156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A06D5EB2-4A6F-455F-BD71-B5ECA453DC81}"/>
                  </a:ext>
                </a:extLst>
              </p14:cNvPr>
              <p14:cNvContentPartPr/>
              <p14:nvPr/>
            </p14:nvContentPartPr>
            <p14:xfrm>
              <a:off x="3778986" y="4049273"/>
              <a:ext cx="403560" cy="3477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A06D5EB2-4A6F-455F-BD71-B5ECA453DC8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764586" y="4034873"/>
                <a:ext cx="43164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75F592F5-68BF-477F-BD33-78816F5F810B}"/>
                  </a:ext>
                </a:extLst>
              </p14:cNvPr>
              <p14:cNvContentPartPr/>
              <p14:nvPr/>
            </p14:nvContentPartPr>
            <p14:xfrm>
              <a:off x="6620106" y="3887273"/>
              <a:ext cx="2312640" cy="4903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75F592F5-68BF-477F-BD33-78816F5F810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05706" y="3872873"/>
                <a:ext cx="234072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B1375B61-6D76-4246-A4CA-4FDC4D962579}"/>
                  </a:ext>
                </a:extLst>
              </p14:cNvPr>
              <p14:cNvContentPartPr/>
              <p14:nvPr/>
            </p14:nvContentPartPr>
            <p14:xfrm>
              <a:off x="908346" y="4968713"/>
              <a:ext cx="2003040" cy="7660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B1375B61-6D76-4246-A4CA-4FDC4D96257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93946" y="4954313"/>
                <a:ext cx="2031120" cy="79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86BE31C-85F0-45EE-B441-B3697A119C6E}"/>
                  </a:ext>
                </a:extLst>
              </p14:cNvPr>
              <p14:cNvContentPartPr/>
              <p14:nvPr/>
            </p14:nvContentPartPr>
            <p14:xfrm>
              <a:off x="6192066" y="5109833"/>
              <a:ext cx="759960" cy="4302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86BE31C-85F0-45EE-B441-B3697A119C6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177666" y="5095433"/>
                <a:ext cx="78804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492C98F8-5C08-4C10-83D9-781C91941D70}"/>
                  </a:ext>
                </a:extLst>
              </p14:cNvPr>
              <p14:cNvContentPartPr/>
              <p14:nvPr/>
            </p14:nvContentPartPr>
            <p14:xfrm>
              <a:off x="3257706" y="5002553"/>
              <a:ext cx="2204280" cy="7250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492C98F8-5C08-4C10-83D9-781C91941D7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243306" y="4988153"/>
                <a:ext cx="2232360" cy="7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65AE6E6-F43C-464C-A551-B94C2A03ACF7}"/>
                  </a:ext>
                </a:extLst>
              </p14:cNvPr>
              <p14:cNvContentPartPr/>
              <p14:nvPr/>
            </p14:nvContentPartPr>
            <p14:xfrm>
              <a:off x="8056866" y="5107313"/>
              <a:ext cx="944280" cy="6760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65AE6E6-F43C-464C-A551-B94C2A03ACF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042466" y="5092913"/>
                <a:ext cx="972360" cy="70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6064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D12502A-05D1-475F-99CD-A3022E237D05}"/>
                  </a:ext>
                </a:extLst>
              </p14:cNvPr>
              <p14:cNvContentPartPr/>
              <p14:nvPr/>
            </p14:nvContentPartPr>
            <p14:xfrm>
              <a:off x="741306" y="291593"/>
              <a:ext cx="136800" cy="536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D12502A-05D1-475F-99CD-A3022E237D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6906" y="277193"/>
                <a:ext cx="164880" cy="5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460C959-61C9-4993-B749-A20791E24EBF}"/>
                  </a:ext>
                </a:extLst>
              </p14:cNvPr>
              <p14:cNvContentPartPr/>
              <p14:nvPr/>
            </p14:nvContentPartPr>
            <p14:xfrm>
              <a:off x="111306" y="290153"/>
              <a:ext cx="150840" cy="671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460C959-61C9-4993-B749-A20791E24EB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906" y="275753"/>
                <a:ext cx="17892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9E6405D-16E8-4761-9E53-116508EA08D8}"/>
                  </a:ext>
                </a:extLst>
              </p14:cNvPr>
              <p14:cNvContentPartPr/>
              <p14:nvPr/>
            </p14:nvContentPartPr>
            <p14:xfrm>
              <a:off x="580746" y="408593"/>
              <a:ext cx="55800" cy="293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9E6405D-16E8-4761-9E53-116508EA08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6346" y="394193"/>
                <a:ext cx="8388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7382A12-AAEB-4E17-997C-7E113A702913}"/>
                  </a:ext>
                </a:extLst>
              </p14:cNvPr>
              <p14:cNvContentPartPr/>
              <p14:nvPr/>
            </p14:nvContentPartPr>
            <p14:xfrm>
              <a:off x="419826" y="389513"/>
              <a:ext cx="48240" cy="279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7382A12-AAEB-4E17-997C-7E113A7029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5426" y="375113"/>
                <a:ext cx="763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3250292-1896-4677-8F52-D3B441E3C9E8}"/>
                  </a:ext>
                </a:extLst>
              </p14:cNvPr>
              <p14:cNvContentPartPr/>
              <p14:nvPr/>
            </p14:nvContentPartPr>
            <p14:xfrm>
              <a:off x="1293906" y="610553"/>
              <a:ext cx="1472760" cy="659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3250292-1896-4677-8F52-D3B441E3C9E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9506" y="596153"/>
                <a:ext cx="1500840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5C0C151-1E58-4446-A0A0-83CD9408DE2C}"/>
                  </a:ext>
                </a:extLst>
              </p14:cNvPr>
              <p14:cNvContentPartPr/>
              <p14:nvPr/>
            </p14:nvContentPartPr>
            <p14:xfrm>
              <a:off x="3244026" y="268913"/>
              <a:ext cx="2997000" cy="15264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5C0C151-1E58-4446-A0A0-83CD9408DE2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29626" y="254513"/>
                <a:ext cx="3025080" cy="15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C836029-F9C6-4768-A3D0-C6666CD0DA7E}"/>
                  </a:ext>
                </a:extLst>
              </p14:cNvPr>
              <p14:cNvContentPartPr/>
              <p14:nvPr/>
            </p14:nvContentPartPr>
            <p14:xfrm>
              <a:off x="511626" y="2198513"/>
              <a:ext cx="1097640" cy="3667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C836029-F9C6-4768-A3D0-C6666CD0DA7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7226" y="2184113"/>
                <a:ext cx="1125720" cy="36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62E3A8C-BDBB-4607-8735-6F52478FCBA8}"/>
                  </a:ext>
                </a:extLst>
              </p14:cNvPr>
              <p14:cNvContentPartPr/>
              <p14:nvPr/>
            </p14:nvContentPartPr>
            <p14:xfrm>
              <a:off x="6921066" y="2251073"/>
              <a:ext cx="1369800" cy="4658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62E3A8C-BDBB-4607-8735-6F52478FCBA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06666" y="2236673"/>
                <a:ext cx="139788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4376A03-F1A9-41E0-B61A-E14898424C9E}"/>
                  </a:ext>
                </a:extLst>
              </p14:cNvPr>
              <p14:cNvContentPartPr/>
              <p14:nvPr/>
            </p14:nvContentPartPr>
            <p14:xfrm>
              <a:off x="3180666" y="2191313"/>
              <a:ext cx="538200" cy="5270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4376A03-F1A9-41E0-B61A-E14898424C9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66266" y="2176913"/>
                <a:ext cx="566280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99387DC-17E0-46F6-97F0-0E7332224253}"/>
                  </a:ext>
                </a:extLst>
              </p14:cNvPr>
              <p14:cNvContentPartPr/>
              <p14:nvPr/>
            </p14:nvContentPartPr>
            <p14:xfrm>
              <a:off x="6899466" y="3250793"/>
              <a:ext cx="1909800" cy="5515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99387DC-17E0-46F6-97F0-0E733222425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85066" y="3236393"/>
                <a:ext cx="1937880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27C9E3E-BDD6-418F-A7A2-21BCD135912F}"/>
                  </a:ext>
                </a:extLst>
              </p14:cNvPr>
              <p14:cNvContentPartPr/>
              <p14:nvPr/>
            </p14:nvContentPartPr>
            <p14:xfrm>
              <a:off x="1891506" y="2859833"/>
              <a:ext cx="526320" cy="10209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27C9E3E-BDD6-418F-A7A2-21BCD135912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77106" y="2845433"/>
                <a:ext cx="554400" cy="10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DA85D43-6AD4-461A-9EF9-6403E6E53F0F}"/>
                  </a:ext>
                </a:extLst>
              </p14:cNvPr>
              <p14:cNvContentPartPr/>
              <p14:nvPr/>
            </p14:nvContentPartPr>
            <p14:xfrm>
              <a:off x="2121186" y="4261313"/>
              <a:ext cx="165600" cy="135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DA85D43-6AD4-461A-9EF9-6403E6E53F0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06786" y="4246913"/>
                <a:ext cx="1936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3D3628C-5B78-48AE-8973-2736D4C0E788}"/>
                  </a:ext>
                </a:extLst>
              </p14:cNvPr>
              <p14:cNvContentPartPr/>
              <p14:nvPr/>
            </p14:nvContentPartPr>
            <p14:xfrm>
              <a:off x="2647146" y="3992033"/>
              <a:ext cx="848880" cy="6919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3D3628C-5B78-48AE-8973-2736D4C0E78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32746" y="3977633"/>
                <a:ext cx="87696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2EC67A98-7083-4A25-9E4E-7F6663477A1D}"/>
                  </a:ext>
                </a:extLst>
              </p14:cNvPr>
              <p14:cNvContentPartPr/>
              <p14:nvPr/>
            </p14:nvContentPartPr>
            <p14:xfrm>
              <a:off x="2473986" y="3055313"/>
              <a:ext cx="2973960" cy="16596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2EC67A98-7083-4A25-9E4E-7F6663477A1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59586" y="3040913"/>
                <a:ext cx="3002040" cy="168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A9F2E89-CA50-4D68-8F7C-6B6E4806C27F}"/>
                  </a:ext>
                </a:extLst>
              </p14:cNvPr>
              <p14:cNvContentPartPr/>
              <p14:nvPr/>
            </p14:nvContentPartPr>
            <p14:xfrm>
              <a:off x="5735226" y="3990593"/>
              <a:ext cx="527040" cy="8668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A9F2E89-CA50-4D68-8F7C-6B6E4806C27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20826" y="3976193"/>
                <a:ext cx="555120" cy="89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540EF4EE-7F91-46D8-9ACA-FC7920C6A1E8}"/>
                  </a:ext>
                </a:extLst>
              </p14:cNvPr>
              <p14:cNvContentPartPr/>
              <p14:nvPr/>
            </p14:nvContentPartPr>
            <p14:xfrm>
              <a:off x="6550626" y="4190393"/>
              <a:ext cx="1389600" cy="7171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540EF4EE-7F91-46D8-9ACA-FC7920C6A1E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36226" y="4175993"/>
                <a:ext cx="1417680" cy="74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45ED778-3721-4C2C-94F1-AF3FFFD65221}"/>
                  </a:ext>
                </a:extLst>
              </p14:cNvPr>
              <p14:cNvContentPartPr/>
              <p14:nvPr/>
            </p14:nvContentPartPr>
            <p14:xfrm>
              <a:off x="7021146" y="5299553"/>
              <a:ext cx="1045440" cy="4111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45ED778-3721-4C2C-94F1-AF3FFFD6522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006746" y="5285153"/>
                <a:ext cx="107352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92DA569-29C5-4490-AE76-4456B7DA86AC}"/>
                  </a:ext>
                </a:extLst>
              </p14:cNvPr>
              <p14:cNvContentPartPr/>
              <p14:nvPr/>
            </p14:nvContentPartPr>
            <p14:xfrm>
              <a:off x="3303786" y="5225393"/>
              <a:ext cx="430200" cy="3877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92DA569-29C5-4490-AE76-4456B7DA86A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289386" y="5210993"/>
                <a:ext cx="458280" cy="41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2662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FA1181E-388B-4446-9D82-C2ED25E93AEB}"/>
                  </a:ext>
                </a:extLst>
              </p14:cNvPr>
              <p14:cNvContentPartPr/>
              <p14:nvPr/>
            </p14:nvContentPartPr>
            <p14:xfrm>
              <a:off x="369066" y="311753"/>
              <a:ext cx="781920" cy="771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FA1181E-388B-4446-9D82-C2ED25E93AE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666" y="297353"/>
                <a:ext cx="810000" cy="79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24EB9C3-27F6-4E13-B8A8-7B2CF932D648}"/>
                  </a:ext>
                </a:extLst>
              </p14:cNvPr>
              <p14:cNvContentPartPr/>
              <p14:nvPr/>
            </p14:nvContentPartPr>
            <p14:xfrm>
              <a:off x="1734906" y="381233"/>
              <a:ext cx="909000" cy="502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24EB9C3-27F6-4E13-B8A8-7B2CF932D6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0506" y="366833"/>
                <a:ext cx="937080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5FF334C-E32A-4341-8674-408A57FA0CF1}"/>
                  </a:ext>
                </a:extLst>
              </p14:cNvPr>
              <p14:cNvContentPartPr/>
              <p14:nvPr/>
            </p14:nvContentPartPr>
            <p14:xfrm>
              <a:off x="3073386" y="425153"/>
              <a:ext cx="616320" cy="443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5FF334C-E32A-4341-8674-408A57FA0CF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58986" y="410753"/>
                <a:ext cx="64440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3931E41-A01F-4F55-B53B-2F4F4C58E3AC}"/>
                  </a:ext>
                </a:extLst>
              </p14:cNvPr>
              <p14:cNvContentPartPr/>
              <p14:nvPr/>
            </p14:nvContentPartPr>
            <p14:xfrm>
              <a:off x="5911626" y="674993"/>
              <a:ext cx="575640" cy="268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3931E41-A01F-4F55-B53B-2F4F4C58E3A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97226" y="660593"/>
                <a:ext cx="60372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829E562-2662-4B65-889A-461A80FF9BCC}"/>
                  </a:ext>
                </a:extLst>
              </p14:cNvPr>
              <p14:cNvContentPartPr/>
              <p14:nvPr/>
            </p14:nvContentPartPr>
            <p14:xfrm>
              <a:off x="4132146" y="379073"/>
              <a:ext cx="1262520" cy="511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829E562-2662-4B65-889A-461A80FF9BC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17746" y="364673"/>
                <a:ext cx="129060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0AA2A39-B76B-4FE3-8177-2208F4D99540}"/>
                  </a:ext>
                </a:extLst>
              </p14:cNvPr>
              <p14:cNvContentPartPr/>
              <p14:nvPr/>
            </p14:nvContentPartPr>
            <p14:xfrm>
              <a:off x="8699466" y="2121833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0AA2A39-B76B-4FE3-8177-2208F4D9954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85066" y="21074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8CA076A-BAA4-45E0-95E3-E5B54AB5D042}"/>
                  </a:ext>
                </a:extLst>
              </p14:cNvPr>
              <p14:cNvContentPartPr/>
              <p14:nvPr/>
            </p14:nvContentPartPr>
            <p14:xfrm>
              <a:off x="7188186" y="1527833"/>
              <a:ext cx="1067040" cy="6325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8CA076A-BAA4-45E0-95E3-E5B54AB5D04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73786" y="1513433"/>
                <a:ext cx="1095120" cy="66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8D031DD-CF35-4B5E-B9C0-3EDE169464DB}"/>
                  </a:ext>
                </a:extLst>
              </p14:cNvPr>
              <p14:cNvContentPartPr/>
              <p14:nvPr/>
            </p14:nvContentPartPr>
            <p14:xfrm>
              <a:off x="5092626" y="1523513"/>
              <a:ext cx="1614960" cy="691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8D031DD-CF35-4B5E-B9C0-3EDE169464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78226" y="1509113"/>
                <a:ext cx="164304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98FAF73-E664-43DF-B486-E2F3D97F5E17}"/>
                  </a:ext>
                </a:extLst>
              </p14:cNvPr>
              <p14:cNvContentPartPr/>
              <p14:nvPr/>
            </p14:nvContentPartPr>
            <p14:xfrm>
              <a:off x="999066" y="1500473"/>
              <a:ext cx="3630960" cy="7027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98FAF73-E664-43DF-B486-E2F3D97F5E1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4666" y="1486073"/>
                <a:ext cx="3659040" cy="73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446B4D0-C20E-4EAF-8C98-3398B696D026}"/>
                  </a:ext>
                </a:extLst>
              </p14:cNvPr>
              <p14:cNvContentPartPr/>
              <p14:nvPr/>
            </p14:nvContentPartPr>
            <p14:xfrm>
              <a:off x="183666" y="2713313"/>
              <a:ext cx="926280" cy="9115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446B4D0-C20E-4EAF-8C98-3398B696D02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9266" y="2698913"/>
                <a:ext cx="954360" cy="9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D2E8A3A-DF53-40BE-B3D1-1DE1D7FC70BA}"/>
                  </a:ext>
                </a:extLst>
              </p14:cNvPr>
              <p14:cNvContentPartPr/>
              <p14:nvPr/>
            </p14:nvContentPartPr>
            <p14:xfrm>
              <a:off x="1604226" y="2816993"/>
              <a:ext cx="1061640" cy="5608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D2E8A3A-DF53-40BE-B3D1-1DE1D7FC70B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89826" y="2802593"/>
                <a:ext cx="108972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1B60709F-4944-4CF0-8C0C-72233279C156}"/>
                  </a:ext>
                </a:extLst>
              </p14:cNvPr>
              <p14:cNvContentPartPr/>
              <p14:nvPr/>
            </p14:nvContentPartPr>
            <p14:xfrm>
              <a:off x="3138546" y="2822753"/>
              <a:ext cx="351360" cy="4874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1B60709F-4944-4CF0-8C0C-72233279C15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24146" y="2808353"/>
                <a:ext cx="37944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485F915-17A5-40CF-8888-89C3B613A212}"/>
                  </a:ext>
                </a:extLst>
              </p14:cNvPr>
              <p14:cNvContentPartPr/>
              <p14:nvPr/>
            </p14:nvContentPartPr>
            <p14:xfrm>
              <a:off x="3928026" y="2885753"/>
              <a:ext cx="594720" cy="4104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485F915-17A5-40CF-8888-89C3B613A21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13626" y="2871353"/>
                <a:ext cx="62280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43C1997-19EB-4831-A49E-04550D9533E4}"/>
                  </a:ext>
                </a:extLst>
              </p14:cNvPr>
              <p14:cNvContentPartPr/>
              <p14:nvPr/>
            </p14:nvContentPartPr>
            <p14:xfrm>
              <a:off x="4825146" y="2835713"/>
              <a:ext cx="1137600" cy="4597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43C1997-19EB-4831-A49E-04550D9533E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10746" y="2821313"/>
                <a:ext cx="116568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B64F6E4-BAF0-476D-A9B6-3972E5AE75D8}"/>
                  </a:ext>
                </a:extLst>
              </p14:cNvPr>
              <p14:cNvContentPartPr/>
              <p14:nvPr/>
            </p14:nvContentPartPr>
            <p14:xfrm>
              <a:off x="8171346" y="2888993"/>
              <a:ext cx="637920" cy="4298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B64F6E4-BAF0-476D-A9B6-3972E5AE75D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156946" y="2874593"/>
                <a:ext cx="66600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6D95BD0-0A8B-4D7D-9FED-2BA362BEDEED}"/>
                  </a:ext>
                </a:extLst>
              </p14:cNvPr>
              <p14:cNvContentPartPr/>
              <p14:nvPr/>
            </p14:nvContentPartPr>
            <p14:xfrm>
              <a:off x="6429306" y="2762633"/>
              <a:ext cx="1373400" cy="5266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6D95BD0-0A8B-4D7D-9FED-2BA362BEDEE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14906" y="2748233"/>
                <a:ext cx="140148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5602249B-B189-4F37-8B23-2D1AF10D739F}"/>
                  </a:ext>
                </a:extLst>
              </p14:cNvPr>
              <p14:cNvContentPartPr/>
              <p14:nvPr/>
            </p14:nvContentPartPr>
            <p14:xfrm>
              <a:off x="909426" y="3869273"/>
              <a:ext cx="1055880" cy="5637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5602249B-B189-4F37-8B23-2D1AF10D739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95026" y="3854873"/>
                <a:ext cx="1083960" cy="59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5994D36-F2B3-4269-A31C-2A338A85654C}"/>
                  </a:ext>
                </a:extLst>
              </p14:cNvPr>
              <p14:cNvContentPartPr/>
              <p14:nvPr/>
            </p14:nvContentPartPr>
            <p14:xfrm>
              <a:off x="2405586" y="3946313"/>
              <a:ext cx="1090440" cy="5079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5994D36-F2B3-4269-A31C-2A338A85654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91186" y="3931913"/>
                <a:ext cx="111852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1609189-87ED-493E-95D0-A5CE8726AE39}"/>
                  </a:ext>
                </a:extLst>
              </p14:cNvPr>
              <p14:cNvContentPartPr/>
              <p14:nvPr/>
            </p14:nvContentPartPr>
            <p14:xfrm>
              <a:off x="5759706" y="3924353"/>
              <a:ext cx="314280" cy="4402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1609189-87ED-493E-95D0-A5CE8726AE3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745306" y="3909953"/>
                <a:ext cx="34236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D10B0DC9-6FA8-4796-B0C7-32FD02F647DC}"/>
                  </a:ext>
                </a:extLst>
              </p14:cNvPr>
              <p14:cNvContentPartPr/>
              <p14:nvPr/>
            </p14:nvContentPartPr>
            <p14:xfrm>
              <a:off x="3842346" y="3907433"/>
              <a:ext cx="1514880" cy="4575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D10B0DC9-6FA8-4796-B0C7-32FD02F647D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27946" y="3893033"/>
                <a:ext cx="154296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38F15F36-D28D-4C22-9B96-5F83D96CEA7C}"/>
                  </a:ext>
                </a:extLst>
              </p14:cNvPr>
              <p14:cNvContentPartPr/>
              <p14:nvPr/>
            </p14:nvContentPartPr>
            <p14:xfrm>
              <a:off x="7598226" y="3976913"/>
              <a:ext cx="167760" cy="4071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38F15F36-D28D-4C22-9B96-5F83D96CEA7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583826" y="3962513"/>
                <a:ext cx="1958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B382A0D0-6676-4539-B64A-706B31873E4D}"/>
                  </a:ext>
                </a:extLst>
              </p14:cNvPr>
              <p14:cNvContentPartPr/>
              <p14:nvPr/>
            </p14:nvContentPartPr>
            <p14:xfrm>
              <a:off x="6502026" y="3950633"/>
              <a:ext cx="695880" cy="4042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B382A0D0-6676-4539-B64A-706B31873E4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487626" y="3936233"/>
                <a:ext cx="72396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25C8D67-DF78-4337-A364-63B937A25540}"/>
                  </a:ext>
                </a:extLst>
              </p14:cNvPr>
              <p14:cNvContentPartPr/>
              <p14:nvPr/>
            </p14:nvContentPartPr>
            <p14:xfrm>
              <a:off x="8122386" y="4050353"/>
              <a:ext cx="848160" cy="3560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25C8D67-DF78-4337-A364-63B937A2554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107986" y="4035953"/>
                <a:ext cx="87624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7998019-D8EB-4EDD-A462-BFCE78B1FD38}"/>
                  </a:ext>
                </a:extLst>
              </p14:cNvPr>
              <p14:cNvContentPartPr/>
              <p14:nvPr/>
            </p14:nvContentPartPr>
            <p14:xfrm>
              <a:off x="453306" y="4970153"/>
              <a:ext cx="2604240" cy="6732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7998019-D8EB-4EDD-A462-BFCE78B1FD3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38906" y="4955753"/>
                <a:ext cx="2632320" cy="70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A658898C-B391-42B4-88C6-BBD9F740DBD0}"/>
                  </a:ext>
                </a:extLst>
              </p14:cNvPr>
              <p14:cNvContentPartPr/>
              <p14:nvPr/>
            </p14:nvContentPartPr>
            <p14:xfrm>
              <a:off x="3521226" y="5646953"/>
              <a:ext cx="752760" cy="280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A658898C-B391-42B4-88C6-BBD9F740DBD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06826" y="5632553"/>
                <a:ext cx="7808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9F82174D-ED20-40A7-A81F-9745B46D6729}"/>
                  </a:ext>
                </a:extLst>
              </p14:cNvPr>
              <p14:cNvContentPartPr/>
              <p14:nvPr/>
            </p14:nvContentPartPr>
            <p14:xfrm>
              <a:off x="4602306" y="5330153"/>
              <a:ext cx="360" cy="3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9F82174D-ED20-40A7-A81F-9745B46D67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87906" y="53157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0678D75F-51B6-40D2-9941-6657676383BE}"/>
                  </a:ext>
                </a:extLst>
              </p14:cNvPr>
              <p14:cNvContentPartPr/>
              <p14:nvPr/>
            </p14:nvContentPartPr>
            <p14:xfrm>
              <a:off x="4595106" y="5463353"/>
              <a:ext cx="360" cy="558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0678D75F-51B6-40D2-9941-6657676383B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580706" y="5448953"/>
                <a:ext cx="2844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5D2FB6FD-2A35-41F1-95E3-54AB431C21A1}"/>
                  </a:ext>
                </a:extLst>
              </p14:cNvPr>
              <p14:cNvContentPartPr/>
              <p14:nvPr/>
            </p14:nvContentPartPr>
            <p14:xfrm>
              <a:off x="3565866" y="5075273"/>
              <a:ext cx="585720" cy="3924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5D2FB6FD-2A35-41F1-95E3-54AB431C21A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551466" y="5060873"/>
                <a:ext cx="61380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59A574A6-00D9-4528-A951-797FCF726508}"/>
                  </a:ext>
                </a:extLst>
              </p14:cNvPr>
              <p14:cNvContentPartPr/>
              <p14:nvPr/>
            </p14:nvContentPartPr>
            <p14:xfrm>
              <a:off x="7586706" y="5122793"/>
              <a:ext cx="789840" cy="4086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59A574A6-00D9-4528-A951-797FCF72650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572306" y="5108393"/>
                <a:ext cx="81792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FA3B8E03-49BC-4BE5-AF7E-8DE0F19523C5}"/>
                  </a:ext>
                </a:extLst>
              </p14:cNvPr>
              <p14:cNvContentPartPr/>
              <p14:nvPr/>
            </p14:nvContentPartPr>
            <p14:xfrm>
              <a:off x="6643866" y="5099393"/>
              <a:ext cx="619200" cy="4755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FA3B8E03-49BC-4BE5-AF7E-8DE0F19523C5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629466" y="5084993"/>
                <a:ext cx="64728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4691FC5A-07F0-47A4-804B-1552A3EDA044}"/>
                  </a:ext>
                </a:extLst>
              </p14:cNvPr>
              <p14:cNvContentPartPr/>
              <p14:nvPr/>
            </p14:nvContentPartPr>
            <p14:xfrm>
              <a:off x="5013786" y="5117393"/>
              <a:ext cx="1332000" cy="7275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4691FC5A-07F0-47A4-804B-1552A3EDA04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999386" y="5102993"/>
                <a:ext cx="1360080" cy="7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55958041-616A-40D1-BC67-10296AC4A410}"/>
                  </a:ext>
                </a:extLst>
              </p14:cNvPr>
              <p14:cNvContentPartPr/>
              <p14:nvPr/>
            </p14:nvContentPartPr>
            <p14:xfrm>
              <a:off x="1082946" y="6517433"/>
              <a:ext cx="360" cy="3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55958041-616A-40D1-BC67-10296AC4A41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68546" y="65030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58060821-09FB-42D7-9F6A-2B640336E0DF}"/>
                  </a:ext>
                </a:extLst>
              </p14:cNvPr>
              <p14:cNvContentPartPr/>
              <p14:nvPr/>
            </p14:nvContentPartPr>
            <p14:xfrm>
              <a:off x="2525466" y="5933873"/>
              <a:ext cx="239400" cy="3996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58060821-09FB-42D7-9F6A-2B640336E0D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511066" y="5919473"/>
                <a:ext cx="26748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83B8A11-A6AB-422D-8518-A9D68381BC93}"/>
                  </a:ext>
                </a:extLst>
              </p14:cNvPr>
              <p14:cNvContentPartPr/>
              <p14:nvPr/>
            </p14:nvContentPartPr>
            <p14:xfrm>
              <a:off x="659586" y="5953313"/>
              <a:ext cx="1443240" cy="3927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83B8A11-A6AB-422D-8518-A9D68381BC9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45186" y="5938913"/>
                <a:ext cx="147132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7AAA06B3-9B6B-4865-B680-A2688F129A23}"/>
                  </a:ext>
                </a:extLst>
              </p14:cNvPr>
              <p14:cNvContentPartPr/>
              <p14:nvPr/>
            </p14:nvContentPartPr>
            <p14:xfrm>
              <a:off x="3236466" y="6127193"/>
              <a:ext cx="419040" cy="1753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7AAA06B3-9B6B-4865-B680-A2688F129A2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222066" y="6112793"/>
                <a:ext cx="4471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0245F2BA-94D6-475C-AF20-2F8D0AA87718}"/>
                  </a:ext>
                </a:extLst>
              </p14:cNvPr>
              <p14:cNvContentPartPr/>
              <p14:nvPr/>
            </p14:nvContentPartPr>
            <p14:xfrm>
              <a:off x="5169306" y="5925593"/>
              <a:ext cx="1161360" cy="42912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0245F2BA-94D6-475C-AF20-2F8D0AA8771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154906" y="5911193"/>
                <a:ext cx="118944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F182370E-B1BD-47DB-ADD0-C7B12C3799CA}"/>
                  </a:ext>
                </a:extLst>
              </p14:cNvPr>
              <p14:cNvContentPartPr/>
              <p14:nvPr/>
            </p14:nvContentPartPr>
            <p14:xfrm>
              <a:off x="4033146" y="5922353"/>
              <a:ext cx="660240" cy="3819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F182370E-B1BD-47DB-ADD0-C7B12C3799C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018746" y="5907953"/>
                <a:ext cx="68832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FDB114F3-D43E-4608-A2B6-ECCEFC444259}"/>
                  </a:ext>
                </a:extLst>
              </p14:cNvPr>
              <p14:cNvContentPartPr/>
              <p14:nvPr/>
            </p14:nvContentPartPr>
            <p14:xfrm>
              <a:off x="6764106" y="5962313"/>
              <a:ext cx="555120" cy="3938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FDB114F3-D43E-4608-A2B6-ECCEFC44425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749706" y="5947913"/>
                <a:ext cx="583200" cy="42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4779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FEA646E-1882-4FBB-9478-759B75B254F4}"/>
                  </a:ext>
                </a:extLst>
              </p14:cNvPr>
              <p14:cNvContentPartPr/>
              <p14:nvPr/>
            </p14:nvContentPartPr>
            <p14:xfrm>
              <a:off x="6936186" y="791633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FEA646E-1882-4FBB-9478-759B75B254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21786" y="7772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B6BA89A-3E3E-4F08-A353-4DEBDAE567B2}"/>
                  </a:ext>
                </a:extLst>
              </p14:cNvPr>
              <p14:cNvContentPartPr/>
              <p14:nvPr/>
            </p14:nvContentPartPr>
            <p14:xfrm>
              <a:off x="7630986" y="1660673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B6BA89A-3E3E-4F08-A353-4DEBDAE567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16586" y="16462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EF0E435-E7CF-4247-BCEE-9B2F5DAFA0BE}"/>
                  </a:ext>
                </a:extLst>
              </p14:cNvPr>
              <p14:cNvContentPartPr/>
              <p14:nvPr/>
            </p14:nvContentPartPr>
            <p14:xfrm>
              <a:off x="7217706" y="1123553"/>
              <a:ext cx="562320" cy="3895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EF0E435-E7CF-4247-BCEE-9B2F5DAFA0B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3306" y="1109153"/>
                <a:ext cx="59040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5E9D941-26D2-46F6-A9CE-8B22A1728784}"/>
                  </a:ext>
                </a:extLst>
              </p14:cNvPr>
              <p14:cNvContentPartPr/>
              <p14:nvPr/>
            </p14:nvContentPartPr>
            <p14:xfrm>
              <a:off x="843906" y="294473"/>
              <a:ext cx="5971320" cy="20217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5E9D941-26D2-46F6-A9CE-8B22A172878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9506" y="280073"/>
                <a:ext cx="5999400" cy="20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D02A004-F459-467F-82C6-21365FD3BC18}"/>
                  </a:ext>
                </a:extLst>
              </p14:cNvPr>
              <p14:cNvContentPartPr/>
              <p14:nvPr/>
            </p14:nvContentPartPr>
            <p14:xfrm>
              <a:off x="330186" y="3611873"/>
              <a:ext cx="865080" cy="154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D02A004-F459-467F-82C6-21365FD3BC1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5786" y="3597473"/>
                <a:ext cx="8931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97C9FFD-87C0-407B-8D26-CC2629EEEEC2}"/>
                  </a:ext>
                </a:extLst>
              </p14:cNvPr>
              <p14:cNvContentPartPr/>
              <p14:nvPr/>
            </p14:nvContentPartPr>
            <p14:xfrm>
              <a:off x="1604946" y="3233513"/>
              <a:ext cx="360" cy="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97C9FFD-87C0-407B-8D26-CC2629EEEE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0546" y="32191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9256F65-83B9-4988-A09E-78F924BF4964}"/>
                  </a:ext>
                </a:extLst>
              </p14:cNvPr>
              <p14:cNvContentPartPr/>
              <p14:nvPr/>
            </p14:nvContentPartPr>
            <p14:xfrm>
              <a:off x="1564986" y="3485873"/>
              <a:ext cx="360" cy="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9256F65-83B9-4988-A09E-78F924BF49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0586" y="34714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BF357CD-8D9A-491A-9BDD-410ABD35B5AE}"/>
                  </a:ext>
                </a:extLst>
              </p14:cNvPr>
              <p14:cNvContentPartPr/>
              <p14:nvPr/>
            </p14:nvContentPartPr>
            <p14:xfrm>
              <a:off x="433506" y="3023633"/>
              <a:ext cx="690480" cy="4320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BF357CD-8D9A-491A-9BDD-410ABD35B5A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9106" y="3009233"/>
                <a:ext cx="71856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3A619C5-7053-4CB5-A309-DEF84B1CF2DF}"/>
                  </a:ext>
                </a:extLst>
              </p14:cNvPr>
              <p14:cNvContentPartPr/>
              <p14:nvPr/>
            </p14:nvContentPartPr>
            <p14:xfrm>
              <a:off x="2274906" y="3066473"/>
              <a:ext cx="1482840" cy="6620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3A619C5-7053-4CB5-A309-DEF84B1CF2D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60506" y="3052073"/>
                <a:ext cx="1510920" cy="6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4E91383-AB56-4068-9F92-066FF611661E}"/>
                  </a:ext>
                </a:extLst>
              </p14:cNvPr>
              <p14:cNvContentPartPr/>
              <p14:nvPr/>
            </p14:nvContentPartPr>
            <p14:xfrm>
              <a:off x="4140066" y="2890793"/>
              <a:ext cx="312840" cy="18972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4E91383-AB56-4068-9F92-066FF611661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125666" y="2876393"/>
                <a:ext cx="340920" cy="19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D7991D5-47A2-4B09-A56F-54FFD8B4B2D2}"/>
                  </a:ext>
                </a:extLst>
              </p14:cNvPr>
              <p14:cNvContentPartPr/>
              <p14:nvPr/>
            </p14:nvContentPartPr>
            <p14:xfrm>
              <a:off x="4736586" y="2878193"/>
              <a:ext cx="349200" cy="4939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D7991D5-47A2-4B09-A56F-54FFD8B4B2D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22186" y="2863793"/>
                <a:ext cx="37728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322C42A-E306-447B-8785-D630CA44DBFE}"/>
                  </a:ext>
                </a:extLst>
              </p14:cNvPr>
              <p14:cNvContentPartPr/>
              <p14:nvPr/>
            </p14:nvContentPartPr>
            <p14:xfrm>
              <a:off x="6982266" y="2962073"/>
              <a:ext cx="1213920" cy="3762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322C42A-E306-447B-8785-D630CA44DBF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67866" y="2947673"/>
                <a:ext cx="124200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C139C54-DAAF-4647-9332-4EA799EAB98D}"/>
                  </a:ext>
                </a:extLst>
              </p14:cNvPr>
              <p14:cNvContentPartPr/>
              <p14:nvPr/>
            </p14:nvContentPartPr>
            <p14:xfrm>
              <a:off x="4534986" y="3581273"/>
              <a:ext cx="1157760" cy="4215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C139C54-DAAF-4647-9332-4EA799EAB98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520586" y="3566873"/>
                <a:ext cx="118584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F77FED9-ED7A-4D35-AB10-B304D8435DC9}"/>
                  </a:ext>
                </a:extLst>
              </p14:cNvPr>
              <p14:cNvContentPartPr/>
              <p14:nvPr/>
            </p14:nvContentPartPr>
            <p14:xfrm>
              <a:off x="5958426" y="3629153"/>
              <a:ext cx="554040" cy="4111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F77FED9-ED7A-4D35-AB10-B304D8435DC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944026" y="3614753"/>
                <a:ext cx="58212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73E4525-99A2-4153-A3D3-4CA3256E90E3}"/>
                  </a:ext>
                </a:extLst>
              </p14:cNvPr>
              <p14:cNvContentPartPr/>
              <p14:nvPr/>
            </p14:nvContentPartPr>
            <p14:xfrm>
              <a:off x="7199346" y="3786113"/>
              <a:ext cx="1759680" cy="4460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73E4525-99A2-4153-A3D3-4CA3256E90E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184946" y="3771713"/>
                <a:ext cx="178776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EFEAB7B9-03C9-44EE-876A-9F4E7D02AE7A}"/>
                  </a:ext>
                </a:extLst>
              </p14:cNvPr>
              <p14:cNvContentPartPr/>
              <p14:nvPr/>
            </p14:nvContentPartPr>
            <p14:xfrm>
              <a:off x="5062386" y="4390553"/>
              <a:ext cx="356400" cy="3272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EFEAB7B9-03C9-44EE-876A-9F4E7D02AE7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047986" y="4376153"/>
                <a:ext cx="38448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1710B35-7191-4CD4-86E1-04EEA46BF9A5}"/>
                  </a:ext>
                </a:extLst>
              </p14:cNvPr>
              <p14:cNvContentPartPr/>
              <p14:nvPr/>
            </p14:nvContentPartPr>
            <p14:xfrm>
              <a:off x="7213026" y="4519073"/>
              <a:ext cx="1053720" cy="3690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1710B35-7191-4CD4-86E1-04EEA46BF9A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198626" y="4504673"/>
                <a:ext cx="108180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83399F1C-7365-4CF5-95EE-B4BB95F8112C}"/>
                  </a:ext>
                </a:extLst>
              </p14:cNvPr>
              <p14:cNvContentPartPr/>
              <p14:nvPr/>
            </p14:nvContentPartPr>
            <p14:xfrm>
              <a:off x="6262266" y="5312513"/>
              <a:ext cx="153360" cy="3837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83399F1C-7365-4CF5-95EE-B4BB95F8112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247866" y="5298113"/>
                <a:ext cx="18144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9D429649-27EE-4FF1-BBCB-8983F9C25B0A}"/>
                  </a:ext>
                </a:extLst>
              </p14:cNvPr>
              <p14:cNvContentPartPr/>
              <p14:nvPr/>
            </p14:nvContentPartPr>
            <p14:xfrm>
              <a:off x="5176146" y="5320793"/>
              <a:ext cx="555480" cy="3967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9D429649-27EE-4FF1-BBCB-8983F9C25B0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161746" y="5306393"/>
                <a:ext cx="58356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B689EF4-5E46-4EA5-889E-2A54134A50C1}"/>
                  </a:ext>
                </a:extLst>
              </p14:cNvPr>
              <p14:cNvContentPartPr/>
              <p14:nvPr/>
            </p14:nvContentPartPr>
            <p14:xfrm>
              <a:off x="4485306" y="5308193"/>
              <a:ext cx="318960" cy="4449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B689EF4-5E46-4EA5-889E-2A54134A50C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470906" y="5293793"/>
                <a:ext cx="34704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6FB6845-1998-4CB1-A80C-3FC063778E82}"/>
                  </a:ext>
                </a:extLst>
              </p14:cNvPr>
              <p14:cNvContentPartPr/>
              <p14:nvPr/>
            </p14:nvContentPartPr>
            <p14:xfrm>
              <a:off x="3030906" y="5321153"/>
              <a:ext cx="684360" cy="5742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6FB6845-1998-4CB1-A80C-3FC063778E8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016506" y="5306753"/>
                <a:ext cx="712440" cy="6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97B28F7-FB5A-4861-939B-AFCF98F1EDBB}"/>
                  </a:ext>
                </a:extLst>
              </p14:cNvPr>
              <p14:cNvContentPartPr/>
              <p14:nvPr/>
            </p14:nvContentPartPr>
            <p14:xfrm>
              <a:off x="1896546" y="5345993"/>
              <a:ext cx="812520" cy="4734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97B28F7-FB5A-4861-939B-AFCF98F1EDB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882146" y="5331593"/>
                <a:ext cx="84060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434D59FD-B0C1-4300-AA23-6CB5CB5EA9FE}"/>
                  </a:ext>
                </a:extLst>
              </p14:cNvPr>
              <p14:cNvContentPartPr/>
              <p14:nvPr/>
            </p14:nvContentPartPr>
            <p14:xfrm>
              <a:off x="555186" y="5313593"/>
              <a:ext cx="927720" cy="4186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434D59FD-B0C1-4300-AA23-6CB5CB5EA9F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40786" y="5299193"/>
                <a:ext cx="95580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06E6A453-8B66-456D-B609-A76B6E7844B1}"/>
                  </a:ext>
                </a:extLst>
              </p14:cNvPr>
              <p14:cNvContentPartPr/>
              <p14:nvPr/>
            </p14:nvContentPartPr>
            <p14:xfrm>
              <a:off x="7885506" y="5700953"/>
              <a:ext cx="5760" cy="172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06E6A453-8B66-456D-B609-A76B6E7844B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871106" y="5686553"/>
                <a:ext cx="338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FF905ED0-4D5E-4646-88DC-01DC9412DF8C}"/>
                  </a:ext>
                </a:extLst>
              </p14:cNvPr>
              <p14:cNvContentPartPr/>
              <p14:nvPr/>
            </p14:nvContentPartPr>
            <p14:xfrm>
              <a:off x="6724506" y="5334113"/>
              <a:ext cx="904680" cy="3841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FF905ED0-4D5E-4646-88DC-01DC9412DF8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710106" y="5319713"/>
                <a:ext cx="932760" cy="41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55881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3273AD2-1D32-4C07-AE97-AA698771BC86}"/>
                  </a:ext>
                </a:extLst>
              </p14:cNvPr>
              <p14:cNvContentPartPr/>
              <p14:nvPr/>
            </p14:nvContentPartPr>
            <p14:xfrm>
              <a:off x="1791426" y="583553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3273AD2-1D32-4C07-AE97-AA698771BC8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77026" y="5691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A098549-BE1A-4A7A-8F38-162745330613}"/>
                  </a:ext>
                </a:extLst>
              </p14:cNvPr>
              <p14:cNvContentPartPr/>
              <p14:nvPr/>
            </p14:nvContentPartPr>
            <p14:xfrm>
              <a:off x="1833546" y="75671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A098549-BE1A-4A7A-8F38-1627453306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9146" y="7423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76A51CA-A1F8-42C6-830C-E52A2C61CC5B}"/>
                  </a:ext>
                </a:extLst>
              </p14:cNvPr>
              <p14:cNvContentPartPr/>
              <p14:nvPr/>
            </p14:nvContentPartPr>
            <p14:xfrm>
              <a:off x="564186" y="295193"/>
              <a:ext cx="805680" cy="696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76A51CA-A1F8-42C6-830C-E52A2C61CC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9786" y="280793"/>
                <a:ext cx="833760" cy="7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640B40B-D28D-4386-8134-4E017B706DBF}"/>
                  </a:ext>
                </a:extLst>
              </p14:cNvPr>
              <p14:cNvContentPartPr/>
              <p14:nvPr/>
            </p14:nvContentPartPr>
            <p14:xfrm>
              <a:off x="771906" y="1133273"/>
              <a:ext cx="1078920" cy="560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640B40B-D28D-4386-8134-4E017B706DB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7506" y="1118873"/>
                <a:ext cx="110700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D9815DC-9D80-477E-94DD-AB0DA6ECD148}"/>
                  </a:ext>
                </a:extLst>
              </p14:cNvPr>
              <p14:cNvContentPartPr/>
              <p14:nvPr/>
            </p14:nvContentPartPr>
            <p14:xfrm>
              <a:off x="2292186" y="1301033"/>
              <a:ext cx="227880" cy="350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D9815DC-9D80-477E-94DD-AB0DA6ECD14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77786" y="1286633"/>
                <a:ext cx="25596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5E5E075-56A1-4D7A-B905-E60B36834F75}"/>
                  </a:ext>
                </a:extLst>
              </p14:cNvPr>
              <p14:cNvContentPartPr/>
              <p14:nvPr/>
            </p14:nvContentPartPr>
            <p14:xfrm>
              <a:off x="2826786" y="1162793"/>
              <a:ext cx="1006560" cy="460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5E5E075-56A1-4D7A-B905-E60B36834F7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12386" y="1148393"/>
                <a:ext cx="103464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657043A-E686-4761-9D2B-46ECA4F5EF75}"/>
                  </a:ext>
                </a:extLst>
              </p14:cNvPr>
              <p14:cNvContentPartPr/>
              <p14:nvPr/>
            </p14:nvContentPartPr>
            <p14:xfrm>
              <a:off x="4282626" y="1197713"/>
              <a:ext cx="2130120" cy="5778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657043A-E686-4761-9D2B-46ECA4F5EF7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68226" y="1183313"/>
                <a:ext cx="2158200" cy="60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6BF5802-CF0B-4A40-AA14-E2E6041C72DF}"/>
                  </a:ext>
                </a:extLst>
              </p14:cNvPr>
              <p14:cNvContentPartPr/>
              <p14:nvPr/>
            </p14:nvContentPartPr>
            <p14:xfrm>
              <a:off x="651666" y="2773793"/>
              <a:ext cx="1281600" cy="3517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6BF5802-CF0B-4A40-AA14-E2E6041C72D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7266" y="2759393"/>
                <a:ext cx="130968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382C944-EEAB-444D-A671-2E13C534362C}"/>
                  </a:ext>
                </a:extLst>
              </p14:cNvPr>
              <p14:cNvContentPartPr/>
              <p14:nvPr/>
            </p14:nvContentPartPr>
            <p14:xfrm>
              <a:off x="2048466" y="2105633"/>
              <a:ext cx="1013400" cy="5187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382C944-EEAB-444D-A671-2E13C534362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34066" y="2091233"/>
                <a:ext cx="104148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F3EB436-78A0-4BFF-823D-411DCBD1D325}"/>
                  </a:ext>
                </a:extLst>
              </p14:cNvPr>
              <p14:cNvContentPartPr/>
              <p14:nvPr/>
            </p14:nvContentPartPr>
            <p14:xfrm>
              <a:off x="914466" y="2075033"/>
              <a:ext cx="818280" cy="4712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F3EB436-78A0-4BFF-823D-411DCBD1D32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00066" y="2060633"/>
                <a:ext cx="84636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AE1C010-C8C8-476A-8E76-7A838BB1BB2D}"/>
                  </a:ext>
                </a:extLst>
              </p14:cNvPr>
              <p14:cNvContentPartPr/>
              <p14:nvPr/>
            </p14:nvContentPartPr>
            <p14:xfrm>
              <a:off x="3456786" y="2383913"/>
              <a:ext cx="243000" cy="1285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AE1C010-C8C8-476A-8E76-7A838BB1BB2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442386" y="2369513"/>
                <a:ext cx="27108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DE09A1B-09C6-46BB-8A7A-2FB15EBF0488}"/>
                  </a:ext>
                </a:extLst>
              </p14:cNvPr>
              <p14:cNvContentPartPr/>
              <p14:nvPr/>
            </p14:nvContentPartPr>
            <p14:xfrm>
              <a:off x="3735066" y="2895113"/>
              <a:ext cx="1167120" cy="2635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DE09A1B-09C6-46BB-8A7A-2FB15EBF048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720666" y="2880713"/>
                <a:ext cx="119520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54ACBDD-190F-4678-9587-2FC5B0186E7D}"/>
                  </a:ext>
                </a:extLst>
              </p14:cNvPr>
              <p14:cNvContentPartPr/>
              <p14:nvPr/>
            </p14:nvContentPartPr>
            <p14:xfrm>
              <a:off x="4934586" y="2131913"/>
              <a:ext cx="907200" cy="5058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54ACBDD-190F-4678-9587-2FC5B0186E7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920186" y="2117513"/>
                <a:ext cx="935280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EB6333B-9641-411C-B480-8CECE1DAEC14}"/>
                  </a:ext>
                </a:extLst>
              </p14:cNvPr>
              <p14:cNvContentPartPr/>
              <p14:nvPr/>
            </p14:nvContentPartPr>
            <p14:xfrm>
              <a:off x="3988146" y="2123633"/>
              <a:ext cx="649800" cy="4712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EB6333B-9641-411C-B480-8CECE1DAEC1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973746" y="2109233"/>
                <a:ext cx="67788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5E7199E-71C3-4422-8B30-E054B27EF9A9}"/>
                  </a:ext>
                </a:extLst>
              </p14:cNvPr>
              <p14:cNvContentPartPr/>
              <p14:nvPr/>
            </p14:nvContentPartPr>
            <p14:xfrm>
              <a:off x="6431466" y="2120753"/>
              <a:ext cx="1697400" cy="5554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5E7199E-71C3-4422-8B30-E054B27EF9A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417066" y="2106353"/>
                <a:ext cx="172548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875A64F-B9D9-4D05-9F90-D3E9D0AA8F18}"/>
                  </a:ext>
                </a:extLst>
              </p14:cNvPr>
              <p14:cNvContentPartPr/>
              <p14:nvPr/>
            </p14:nvContentPartPr>
            <p14:xfrm>
              <a:off x="4433826" y="3797273"/>
              <a:ext cx="317520" cy="172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875A64F-B9D9-4D05-9F90-D3E9D0AA8F1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419426" y="3782873"/>
                <a:ext cx="3456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13524BF-440D-44DC-AD9E-7C0577CD0C57}"/>
                  </a:ext>
                </a:extLst>
              </p14:cNvPr>
              <p14:cNvContentPartPr/>
              <p14:nvPr/>
            </p14:nvContentPartPr>
            <p14:xfrm>
              <a:off x="4512666" y="3943073"/>
              <a:ext cx="276480" cy="3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13524BF-440D-44DC-AD9E-7C0577CD0C5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498266" y="3928673"/>
                <a:ext cx="3045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0369CC0-F086-4861-9459-F89562334FE2}"/>
                  </a:ext>
                </a:extLst>
              </p14:cNvPr>
              <p14:cNvContentPartPr/>
              <p14:nvPr/>
            </p14:nvContentPartPr>
            <p14:xfrm>
              <a:off x="5119266" y="3576233"/>
              <a:ext cx="533520" cy="4402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0369CC0-F086-4861-9459-F89562334FE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104866" y="3561833"/>
                <a:ext cx="56160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93790E2-D37D-4428-B214-D2EC08B176EB}"/>
                  </a:ext>
                </a:extLst>
              </p14:cNvPr>
              <p14:cNvContentPartPr/>
              <p14:nvPr/>
            </p14:nvContentPartPr>
            <p14:xfrm>
              <a:off x="1883226" y="3428273"/>
              <a:ext cx="2120760" cy="5976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93790E2-D37D-4428-B214-D2EC08B176E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868826" y="3413873"/>
                <a:ext cx="214884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204C66A-2CA4-4BFE-9152-AE5B1A98905B}"/>
                  </a:ext>
                </a:extLst>
              </p14:cNvPr>
              <p14:cNvContentPartPr/>
              <p14:nvPr/>
            </p14:nvContentPartPr>
            <p14:xfrm>
              <a:off x="3587466" y="5117393"/>
              <a:ext cx="360" cy="3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204C66A-2CA4-4BFE-9152-AE5B1A9890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73066" y="51029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25DB6E9-8443-47E8-89A0-15C7320B6672}"/>
                  </a:ext>
                </a:extLst>
              </p14:cNvPr>
              <p14:cNvContentPartPr/>
              <p14:nvPr/>
            </p14:nvContentPartPr>
            <p14:xfrm>
              <a:off x="5137626" y="4793033"/>
              <a:ext cx="360" cy="3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25DB6E9-8443-47E8-89A0-15C7320B66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23226" y="47786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246EBC1-4006-42E6-839B-71AAA3813C4B}"/>
                  </a:ext>
                </a:extLst>
              </p14:cNvPr>
              <p14:cNvContentPartPr/>
              <p14:nvPr/>
            </p14:nvContentPartPr>
            <p14:xfrm>
              <a:off x="5145546" y="5005073"/>
              <a:ext cx="360" cy="3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246EBC1-4006-42E6-839B-71AAA3813C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31146" y="49906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746A3789-AE52-4D36-8AE9-0B72A67881C0}"/>
                  </a:ext>
                </a:extLst>
              </p14:cNvPr>
              <p14:cNvContentPartPr/>
              <p14:nvPr/>
            </p14:nvContentPartPr>
            <p14:xfrm>
              <a:off x="3139626" y="4587113"/>
              <a:ext cx="593280" cy="4003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746A3789-AE52-4D36-8AE9-0B72A67881C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125226" y="4572713"/>
                <a:ext cx="62136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DDED5530-69A3-4C4E-AED3-F087036BA6D0}"/>
                  </a:ext>
                </a:extLst>
              </p14:cNvPr>
              <p14:cNvContentPartPr/>
              <p14:nvPr/>
            </p14:nvContentPartPr>
            <p14:xfrm>
              <a:off x="451506" y="4602953"/>
              <a:ext cx="2242080" cy="7750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DDED5530-69A3-4C4E-AED3-F087036BA6D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7106" y="4588553"/>
                <a:ext cx="227016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E8EA78A8-7F09-4EE7-AFC2-68BFE73F0316}"/>
                  </a:ext>
                </a:extLst>
              </p14:cNvPr>
              <p14:cNvContentPartPr/>
              <p14:nvPr/>
            </p14:nvContentPartPr>
            <p14:xfrm>
              <a:off x="4095426" y="4719953"/>
              <a:ext cx="724320" cy="2631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E8EA78A8-7F09-4EE7-AFC2-68BFE73F031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81026" y="4705553"/>
                <a:ext cx="75240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D79468C-93BB-4DCF-B488-53479F5A8096}"/>
                  </a:ext>
                </a:extLst>
              </p14:cNvPr>
              <p14:cNvContentPartPr/>
              <p14:nvPr/>
            </p14:nvContentPartPr>
            <p14:xfrm>
              <a:off x="8490666" y="4605833"/>
              <a:ext cx="37080" cy="3632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D79468C-93BB-4DCF-B488-53479F5A809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476266" y="4591433"/>
                <a:ext cx="6516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D0EB85DC-B384-48B4-B1AB-65F906FA73ED}"/>
                  </a:ext>
                </a:extLst>
              </p14:cNvPr>
              <p14:cNvContentPartPr/>
              <p14:nvPr/>
            </p14:nvContentPartPr>
            <p14:xfrm>
              <a:off x="5649546" y="4596113"/>
              <a:ext cx="2529360" cy="425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D0EB85DC-B384-48B4-B1AB-65F906FA73E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635146" y="4581713"/>
                <a:ext cx="255744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4EF49CA-4EC6-4F55-8932-32DCB3DC7109}"/>
                  </a:ext>
                </a:extLst>
              </p14:cNvPr>
              <p14:cNvContentPartPr/>
              <p14:nvPr/>
            </p14:nvContentPartPr>
            <p14:xfrm>
              <a:off x="847146" y="5705993"/>
              <a:ext cx="527400" cy="2944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4EF49CA-4EC6-4F55-8932-32DCB3DC710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32746" y="5691593"/>
                <a:ext cx="55548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759A3751-F393-46BE-AB65-62D764990636}"/>
                  </a:ext>
                </a:extLst>
              </p14:cNvPr>
              <p14:cNvContentPartPr/>
              <p14:nvPr/>
            </p14:nvContentPartPr>
            <p14:xfrm>
              <a:off x="1787826" y="5496833"/>
              <a:ext cx="1238040" cy="9288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759A3751-F393-46BE-AB65-62D76499063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773426" y="5482433"/>
                <a:ext cx="1266120" cy="9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916AB7C-8BE8-4C2A-8A8E-13281DFE253A}"/>
                  </a:ext>
                </a:extLst>
              </p14:cNvPr>
              <p14:cNvContentPartPr/>
              <p14:nvPr/>
            </p14:nvContentPartPr>
            <p14:xfrm>
              <a:off x="3376506" y="5377313"/>
              <a:ext cx="268200" cy="6253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916AB7C-8BE8-4C2A-8A8E-13281DFE253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362106" y="5362913"/>
                <a:ext cx="296280" cy="6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492B519-6EC7-4F04-9624-C439FE209092}"/>
                  </a:ext>
                </a:extLst>
              </p14:cNvPr>
              <p14:cNvContentPartPr/>
              <p14:nvPr/>
            </p14:nvContentPartPr>
            <p14:xfrm>
              <a:off x="3353106" y="6067073"/>
              <a:ext cx="673200" cy="6091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492B519-6EC7-4F04-9624-C439FE20909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338706" y="6052673"/>
                <a:ext cx="701280" cy="63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0353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2188153-74D7-40B1-88CF-D4A71EF83A19}"/>
                  </a:ext>
                </a:extLst>
              </p14:cNvPr>
              <p14:cNvContentPartPr/>
              <p14:nvPr/>
            </p14:nvContentPartPr>
            <p14:xfrm>
              <a:off x="1854786" y="551513"/>
              <a:ext cx="980280" cy="1798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2188153-74D7-40B1-88CF-D4A71EF83A1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0386" y="537113"/>
                <a:ext cx="1008360" cy="18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569BADF-F515-4B57-AABB-A6768FB016EC}"/>
                  </a:ext>
                </a:extLst>
              </p14:cNvPr>
              <p14:cNvContentPartPr/>
              <p14:nvPr/>
            </p14:nvContentPartPr>
            <p14:xfrm>
              <a:off x="576066" y="655193"/>
              <a:ext cx="1003680" cy="591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569BADF-F515-4B57-AABB-A6768FB016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1666" y="640793"/>
                <a:ext cx="1031760" cy="6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EF21EA5-4524-420A-8235-B4C4EAD84C50}"/>
                  </a:ext>
                </a:extLst>
              </p14:cNvPr>
              <p14:cNvContentPartPr/>
              <p14:nvPr/>
            </p14:nvContentPartPr>
            <p14:xfrm>
              <a:off x="3453906" y="442073"/>
              <a:ext cx="374040" cy="391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EF21EA5-4524-420A-8235-B4C4EAD84C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39506" y="427673"/>
                <a:ext cx="40212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26E6A7D-DA39-4AB6-A1EA-071FF3B38D98}"/>
                  </a:ext>
                </a:extLst>
              </p14:cNvPr>
              <p14:cNvContentPartPr/>
              <p14:nvPr/>
            </p14:nvContentPartPr>
            <p14:xfrm>
              <a:off x="5806506" y="440633"/>
              <a:ext cx="1544400" cy="362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26E6A7D-DA39-4AB6-A1EA-071FF3B38D9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92106" y="426233"/>
                <a:ext cx="157248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F369551-1325-4776-AC13-B7F1874ACA00}"/>
                  </a:ext>
                </a:extLst>
              </p14:cNvPr>
              <p14:cNvContentPartPr/>
              <p14:nvPr/>
            </p14:nvContentPartPr>
            <p14:xfrm>
              <a:off x="3116226" y="1227593"/>
              <a:ext cx="800640" cy="682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F369551-1325-4776-AC13-B7F1874ACA0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01826" y="1213193"/>
                <a:ext cx="828720" cy="71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B39A16F-C750-49AF-BA94-6520F4B569D6}"/>
                  </a:ext>
                </a:extLst>
              </p14:cNvPr>
              <p14:cNvContentPartPr/>
              <p14:nvPr/>
            </p14:nvContentPartPr>
            <p14:xfrm>
              <a:off x="4140786" y="1225793"/>
              <a:ext cx="1082880" cy="773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B39A16F-C750-49AF-BA94-6520F4B569D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26386" y="1211393"/>
                <a:ext cx="1110960" cy="80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1B301B3-43CD-426A-B0C8-B47CD367FC03}"/>
                  </a:ext>
                </a:extLst>
              </p14:cNvPr>
              <p14:cNvContentPartPr/>
              <p14:nvPr/>
            </p14:nvContentPartPr>
            <p14:xfrm>
              <a:off x="6042666" y="1322993"/>
              <a:ext cx="2122200" cy="4194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1B301B3-43CD-426A-B0C8-B47CD367FC0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28266" y="1308593"/>
                <a:ext cx="215028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06C29BD-929C-4F8A-98BE-E3085B57A300}"/>
                  </a:ext>
                </a:extLst>
              </p14:cNvPr>
              <p14:cNvContentPartPr/>
              <p14:nvPr/>
            </p14:nvContentPartPr>
            <p14:xfrm>
              <a:off x="2684946" y="2294993"/>
              <a:ext cx="53280" cy="3610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06C29BD-929C-4F8A-98BE-E3085B57A30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70546" y="2280593"/>
                <a:ext cx="8136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0F8D609-53E3-4EF5-A1A2-2EFF91F9416F}"/>
                  </a:ext>
                </a:extLst>
              </p14:cNvPr>
              <p14:cNvContentPartPr/>
              <p14:nvPr/>
            </p14:nvContentPartPr>
            <p14:xfrm>
              <a:off x="3731106" y="2361593"/>
              <a:ext cx="316440" cy="3567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0F8D609-53E3-4EF5-A1A2-2EFF91F9416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16706" y="2347193"/>
                <a:ext cx="34452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F00962E-BCB1-4BAE-A51A-CB6656C8E62B}"/>
                  </a:ext>
                </a:extLst>
              </p14:cNvPr>
              <p14:cNvContentPartPr/>
              <p14:nvPr/>
            </p14:nvContentPartPr>
            <p14:xfrm>
              <a:off x="6539826" y="1664633"/>
              <a:ext cx="1094400" cy="1789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F00962E-BCB1-4BAE-A51A-CB6656C8E62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25426" y="1650233"/>
                <a:ext cx="112248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FBAEFBC-EC6A-4895-9E98-2BFFE0EC9872}"/>
                  </a:ext>
                </a:extLst>
              </p14:cNvPr>
              <p14:cNvContentPartPr/>
              <p14:nvPr/>
            </p14:nvContentPartPr>
            <p14:xfrm>
              <a:off x="6116106" y="2320193"/>
              <a:ext cx="1360800" cy="5112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FBAEFBC-EC6A-4895-9E98-2BFFE0EC987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01706" y="2305793"/>
                <a:ext cx="138888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DDF8C87-C3E6-4DD0-8BC6-140B7826DEE7}"/>
                  </a:ext>
                </a:extLst>
              </p14:cNvPr>
              <p14:cNvContentPartPr/>
              <p14:nvPr/>
            </p14:nvContentPartPr>
            <p14:xfrm>
              <a:off x="762186" y="3139193"/>
              <a:ext cx="772560" cy="4255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DDF8C87-C3E6-4DD0-8BC6-140B7826DEE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7786" y="3124793"/>
                <a:ext cx="80064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8AD4D6D-12AD-472A-B443-05DB35B4AE55}"/>
                  </a:ext>
                </a:extLst>
              </p14:cNvPr>
              <p14:cNvContentPartPr/>
              <p14:nvPr/>
            </p14:nvContentPartPr>
            <p14:xfrm>
              <a:off x="3969786" y="3400913"/>
              <a:ext cx="360" cy="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8AD4D6D-12AD-472A-B443-05DB35B4AE5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55386" y="33865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947042E-638C-448E-B915-456B2425B522}"/>
                  </a:ext>
                </a:extLst>
              </p14:cNvPr>
              <p14:cNvContentPartPr/>
              <p14:nvPr/>
            </p14:nvContentPartPr>
            <p14:xfrm>
              <a:off x="3978786" y="3575153"/>
              <a:ext cx="36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947042E-638C-448E-B915-456B2425B5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64386" y="35607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20194B6-16D2-440F-85F2-1CED915939C7}"/>
                  </a:ext>
                </a:extLst>
              </p14:cNvPr>
              <p14:cNvContentPartPr/>
              <p14:nvPr/>
            </p14:nvContentPartPr>
            <p14:xfrm>
              <a:off x="623586" y="3995993"/>
              <a:ext cx="581760" cy="4798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20194B6-16D2-440F-85F2-1CED915939C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09186" y="3981593"/>
                <a:ext cx="6098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5416F97A-7150-49FE-8D37-AC00CDDFBF4A}"/>
                  </a:ext>
                </a:extLst>
              </p14:cNvPr>
              <p14:cNvContentPartPr/>
              <p14:nvPr/>
            </p14:nvContentPartPr>
            <p14:xfrm>
              <a:off x="2188506" y="3202553"/>
              <a:ext cx="1495800" cy="6555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5416F97A-7150-49FE-8D37-AC00CDDFBF4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174106" y="3188153"/>
                <a:ext cx="1523880" cy="68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8403B5A-81EF-4E4F-8174-210ED3847447}"/>
                  </a:ext>
                </a:extLst>
              </p14:cNvPr>
              <p14:cNvContentPartPr/>
              <p14:nvPr/>
            </p14:nvContentPartPr>
            <p14:xfrm>
              <a:off x="3160866" y="4108673"/>
              <a:ext cx="380880" cy="3308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8403B5A-81EF-4E4F-8174-210ED384744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146466" y="4094273"/>
                <a:ext cx="40896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3738FB0-DFBB-4B63-84EC-6512390534EB}"/>
                  </a:ext>
                </a:extLst>
              </p14:cNvPr>
              <p14:cNvContentPartPr/>
              <p14:nvPr/>
            </p14:nvContentPartPr>
            <p14:xfrm>
              <a:off x="1770186" y="4058993"/>
              <a:ext cx="1044000" cy="4251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3738FB0-DFBB-4B63-84EC-6512390534E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755786" y="4044593"/>
                <a:ext cx="107208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DA0A844-51E8-45E5-BA8D-8F74098E8B2A}"/>
                  </a:ext>
                </a:extLst>
              </p14:cNvPr>
              <p14:cNvContentPartPr/>
              <p14:nvPr/>
            </p14:nvContentPartPr>
            <p14:xfrm>
              <a:off x="7407426" y="4073753"/>
              <a:ext cx="178200" cy="2908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DA0A844-51E8-45E5-BA8D-8F74098E8B2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393026" y="4059353"/>
                <a:ext cx="20628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3005F850-579F-42FB-8E38-F89A3B16056F}"/>
                  </a:ext>
                </a:extLst>
              </p14:cNvPr>
              <p14:cNvContentPartPr/>
              <p14:nvPr/>
            </p14:nvContentPartPr>
            <p14:xfrm>
              <a:off x="7425066" y="4516913"/>
              <a:ext cx="360" cy="594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3005F850-579F-42FB-8E38-F89A3B16056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410666" y="4502513"/>
                <a:ext cx="2844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D727931-A708-4FBA-8A3E-075A35E9E4BA}"/>
                  </a:ext>
                </a:extLst>
              </p14:cNvPr>
              <p14:cNvContentPartPr/>
              <p14:nvPr/>
            </p14:nvContentPartPr>
            <p14:xfrm>
              <a:off x="5693466" y="4063313"/>
              <a:ext cx="817200" cy="4345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D727931-A708-4FBA-8A3E-075A35E9E4B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679066" y="4048913"/>
                <a:ext cx="84528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0203CA0-2D94-4F3F-B738-3C4DAC9A0757}"/>
                  </a:ext>
                </a:extLst>
              </p14:cNvPr>
              <p14:cNvContentPartPr/>
              <p14:nvPr/>
            </p14:nvContentPartPr>
            <p14:xfrm>
              <a:off x="3926946" y="4084193"/>
              <a:ext cx="1181520" cy="5011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0203CA0-2D94-4F3F-B738-3C4DAC9A075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912546" y="4069793"/>
                <a:ext cx="120960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87B21CB-F3A5-4877-B40D-0A5A20AB4054}"/>
                  </a:ext>
                </a:extLst>
              </p14:cNvPr>
              <p14:cNvContentPartPr/>
              <p14:nvPr/>
            </p14:nvContentPartPr>
            <p14:xfrm>
              <a:off x="460866" y="4947473"/>
              <a:ext cx="771480" cy="5947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87B21CB-F3A5-4877-B40D-0A5A20AB405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46466" y="4933073"/>
                <a:ext cx="79956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E7B95D45-F3E8-4087-AD16-736C6172D41C}"/>
                  </a:ext>
                </a:extLst>
              </p14:cNvPr>
              <p14:cNvContentPartPr/>
              <p14:nvPr/>
            </p14:nvContentPartPr>
            <p14:xfrm>
              <a:off x="2407746" y="4886273"/>
              <a:ext cx="331560" cy="3546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E7B95D45-F3E8-4087-AD16-736C6172D41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393346" y="4871873"/>
                <a:ext cx="35964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19246753-29D2-4720-8D63-BFEB76249415}"/>
                  </a:ext>
                </a:extLst>
              </p14:cNvPr>
              <p14:cNvContentPartPr/>
              <p14:nvPr/>
            </p14:nvContentPartPr>
            <p14:xfrm>
              <a:off x="1831386" y="4932353"/>
              <a:ext cx="256320" cy="3423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19246753-29D2-4720-8D63-BFEB7624941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816986" y="4917953"/>
                <a:ext cx="28440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A3EAC18A-7F50-455E-88CB-633EBD1DC416}"/>
                  </a:ext>
                </a:extLst>
              </p14:cNvPr>
              <p14:cNvContentPartPr/>
              <p14:nvPr/>
            </p14:nvContentPartPr>
            <p14:xfrm>
              <a:off x="410106" y="5778353"/>
              <a:ext cx="912960" cy="5432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A3EAC18A-7F50-455E-88CB-633EBD1DC41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95706" y="5763953"/>
                <a:ext cx="941040" cy="5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48DBBF4C-0A75-40A4-9C5C-2E18BCCCEC48}"/>
                  </a:ext>
                </a:extLst>
              </p14:cNvPr>
              <p14:cNvContentPartPr/>
              <p14:nvPr/>
            </p14:nvContentPartPr>
            <p14:xfrm>
              <a:off x="1467426" y="6423113"/>
              <a:ext cx="1508400" cy="2196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48DBBF4C-0A75-40A4-9C5C-2E18BCCCEC48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453026" y="6408713"/>
                <a:ext cx="153648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5D6055E-3376-43EE-9982-D0F7C6047DE5}"/>
                  </a:ext>
                </a:extLst>
              </p14:cNvPr>
              <p14:cNvContentPartPr/>
              <p14:nvPr/>
            </p14:nvContentPartPr>
            <p14:xfrm>
              <a:off x="2906706" y="5656313"/>
              <a:ext cx="932040" cy="5378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5D6055E-3376-43EE-9982-D0F7C6047DE5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892306" y="5641913"/>
                <a:ext cx="9601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6CF40233-66E7-4977-9B70-B9EAD17D4D98}"/>
                  </a:ext>
                </a:extLst>
              </p14:cNvPr>
              <p14:cNvContentPartPr/>
              <p14:nvPr/>
            </p14:nvContentPartPr>
            <p14:xfrm>
              <a:off x="1884306" y="5695913"/>
              <a:ext cx="725760" cy="4590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6CF40233-66E7-4977-9B70-B9EAD17D4D98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869906" y="5681513"/>
                <a:ext cx="75384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988765D7-C15D-41F1-A53E-ED8B7982A368}"/>
                  </a:ext>
                </a:extLst>
              </p14:cNvPr>
              <p14:cNvContentPartPr/>
              <p14:nvPr/>
            </p14:nvContentPartPr>
            <p14:xfrm>
              <a:off x="4114506" y="5769713"/>
              <a:ext cx="625680" cy="3279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988765D7-C15D-41F1-A53E-ED8B7982A36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100106" y="5755313"/>
                <a:ext cx="65376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BAE3CBD9-55CC-46CF-8F20-42D43C2D9921}"/>
                  </a:ext>
                </a:extLst>
              </p14:cNvPr>
              <p14:cNvContentPartPr/>
              <p14:nvPr/>
            </p14:nvContentPartPr>
            <p14:xfrm>
              <a:off x="5256786" y="5776913"/>
              <a:ext cx="104400" cy="3780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BAE3CBD9-55CC-46CF-8F20-42D43C2D992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242386" y="5762513"/>
                <a:ext cx="13248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EB1B7239-A573-4275-A3B8-D9099B3E40B7}"/>
                  </a:ext>
                </a:extLst>
              </p14:cNvPr>
              <p14:cNvContentPartPr/>
              <p14:nvPr/>
            </p14:nvContentPartPr>
            <p14:xfrm>
              <a:off x="8158026" y="5784833"/>
              <a:ext cx="93600" cy="3110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EB1B7239-A573-4275-A3B8-D9099B3E40B7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143626" y="5770433"/>
                <a:ext cx="12168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1D3C27C-5BBA-4187-B77E-93C5EC93100B}"/>
                  </a:ext>
                </a:extLst>
              </p14:cNvPr>
              <p14:cNvContentPartPr/>
              <p14:nvPr/>
            </p14:nvContentPartPr>
            <p14:xfrm>
              <a:off x="8586426" y="5780513"/>
              <a:ext cx="87120" cy="21060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1D3C27C-5BBA-4187-B77E-93C5EC93100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8572026" y="5766113"/>
                <a:ext cx="1152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5335C6C4-43D0-4A58-AA52-0ABD35FCFC0B}"/>
                  </a:ext>
                </a:extLst>
              </p14:cNvPr>
              <p14:cNvContentPartPr/>
              <p14:nvPr/>
            </p14:nvContentPartPr>
            <p14:xfrm>
              <a:off x="8572026" y="6137633"/>
              <a:ext cx="360" cy="3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5335C6C4-43D0-4A58-AA52-0ABD35FCFC0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557626" y="61232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00F887F4-27D8-4C8D-BF94-CCABBB1D951A}"/>
                  </a:ext>
                </a:extLst>
              </p14:cNvPr>
              <p14:cNvContentPartPr/>
              <p14:nvPr/>
            </p14:nvContentPartPr>
            <p14:xfrm>
              <a:off x="5607426" y="5644793"/>
              <a:ext cx="2294280" cy="9633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00F887F4-27D8-4C8D-BF94-CCABBB1D951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593026" y="5630393"/>
                <a:ext cx="2322360" cy="9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29E6A729-3DD7-4C54-BCEE-43904CFE0791}"/>
                  </a:ext>
                </a:extLst>
              </p14:cNvPr>
              <p14:cNvContentPartPr/>
              <p14:nvPr/>
            </p14:nvContentPartPr>
            <p14:xfrm>
              <a:off x="7963626" y="6326633"/>
              <a:ext cx="763920" cy="2761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29E6A729-3DD7-4C54-BCEE-43904CFE079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949226" y="6312233"/>
                <a:ext cx="792000" cy="30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1083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275D8E4-FDC7-4A40-85DD-4890013FA7C9}"/>
                  </a:ext>
                </a:extLst>
              </p14:cNvPr>
              <p14:cNvContentPartPr/>
              <p14:nvPr/>
            </p14:nvContentPartPr>
            <p14:xfrm>
              <a:off x="702786" y="942473"/>
              <a:ext cx="523080" cy="6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275D8E4-FDC7-4A40-85DD-4890013FA7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386" y="928073"/>
                <a:ext cx="5511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5A84385-E6B7-42EE-9C81-C24426676547}"/>
                  </a:ext>
                </a:extLst>
              </p14:cNvPr>
              <p14:cNvContentPartPr/>
              <p14:nvPr/>
            </p14:nvContentPartPr>
            <p14:xfrm>
              <a:off x="1528626" y="67427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5A84385-E6B7-42EE-9C81-C244266765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4226" y="6598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D610AD0-0522-4ABC-A949-3BE38B61A974}"/>
                  </a:ext>
                </a:extLst>
              </p14:cNvPr>
              <p14:cNvContentPartPr/>
              <p14:nvPr/>
            </p14:nvContentPartPr>
            <p14:xfrm>
              <a:off x="1568586" y="795593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D610AD0-0522-4ABC-A949-3BE38B61A9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4186" y="7811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A125902-789F-4F17-8F51-4D38D9F05364}"/>
                  </a:ext>
                </a:extLst>
              </p14:cNvPr>
              <p14:cNvContentPartPr/>
              <p14:nvPr/>
            </p14:nvContentPartPr>
            <p14:xfrm>
              <a:off x="632946" y="443513"/>
              <a:ext cx="577440" cy="364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A125902-789F-4F17-8F51-4D38D9F0536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8546" y="429113"/>
                <a:ext cx="60552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5A61A05-D0F9-47EA-9978-4A1C8630D9ED}"/>
                  </a:ext>
                </a:extLst>
              </p14:cNvPr>
              <p14:cNvContentPartPr/>
              <p14:nvPr/>
            </p14:nvContentPartPr>
            <p14:xfrm>
              <a:off x="3511866" y="482033"/>
              <a:ext cx="732600" cy="379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5A61A05-D0F9-47EA-9978-4A1C8630D9E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97466" y="467633"/>
                <a:ext cx="76068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8E09CE4-7297-48C1-8878-ED91F06123F1}"/>
                  </a:ext>
                </a:extLst>
              </p14:cNvPr>
              <p14:cNvContentPartPr/>
              <p14:nvPr/>
            </p14:nvContentPartPr>
            <p14:xfrm>
              <a:off x="2062506" y="491393"/>
              <a:ext cx="1041120" cy="6465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8E09CE4-7297-48C1-8878-ED91F06123F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048106" y="476993"/>
                <a:ext cx="1069200" cy="6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8A3B69B-8DC8-4CD4-8E9C-181B36BA4CD3}"/>
                  </a:ext>
                </a:extLst>
              </p14:cNvPr>
              <p14:cNvContentPartPr/>
              <p14:nvPr/>
            </p14:nvContentPartPr>
            <p14:xfrm>
              <a:off x="6298266" y="472673"/>
              <a:ext cx="734400" cy="4827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8A3B69B-8DC8-4CD4-8E9C-181B36BA4CD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283866" y="458273"/>
                <a:ext cx="76248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980FABF-B9AB-4411-BA86-02E46A9D2803}"/>
                  </a:ext>
                </a:extLst>
              </p14:cNvPr>
              <p14:cNvContentPartPr/>
              <p14:nvPr/>
            </p14:nvContentPartPr>
            <p14:xfrm>
              <a:off x="4492866" y="529913"/>
              <a:ext cx="1517040" cy="7311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980FABF-B9AB-4411-BA86-02E46A9D280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78466" y="515513"/>
                <a:ext cx="1545120" cy="7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A1703FA-3FFD-4E95-B1DB-E2C66EB51742}"/>
                  </a:ext>
                </a:extLst>
              </p14:cNvPr>
              <p14:cNvContentPartPr/>
              <p14:nvPr/>
            </p14:nvContentPartPr>
            <p14:xfrm>
              <a:off x="7400226" y="473753"/>
              <a:ext cx="671400" cy="4669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A1703FA-3FFD-4E95-B1DB-E2C66EB5174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85826" y="459353"/>
                <a:ext cx="69948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E2B944E-43FD-43B6-AC5F-0857215C6F4F}"/>
                  </a:ext>
                </a:extLst>
              </p14:cNvPr>
              <p14:cNvContentPartPr/>
              <p14:nvPr/>
            </p14:nvContentPartPr>
            <p14:xfrm>
              <a:off x="5473146" y="1757153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E2B944E-43FD-43B6-AC5F-0857215C6F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8746" y="17427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D17ACAA-F10A-47A8-BC0C-BF004138A925}"/>
                  </a:ext>
                </a:extLst>
              </p14:cNvPr>
              <p14:cNvContentPartPr/>
              <p14:nvPr/>
            </p14:nvContentPartPr>
            <p14:xfrm>
              <a:off x="4802826" y="1209233"/>
              <a:ext cx="879480" cy="3967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D17ACAA-F10A-47A8-BC0C-BF004138A92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88426" y="1194833"/>
                <a:ext cx="90756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66D5676-8952-47CE-8FCD-7DF9F8A6175B}"/>
                  </a:ext>
                </a:extLst>
              </p14:cNvPr>
              <p14:cNvContentPartPr/>
              <p14:nvPr/>
            </p14:nvContentPartPr>
            <p14:xfrm>
              <a:off x="6045186" y="1219313"/>
              <a:ext cx="931320" cy="3877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66D5676-8952-47CE-8FCD-7DF9F8A6175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30786" y="1204913"/>
                <a:ext cx="95940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C4B289E-F8F8-41F4-B336-C570BB129235}"/>
                  </a:ext>
                </a:extLst>
              </p14:cNvPr>
              <p14:cNvContentPartPr/>
              <p14:nvPr/>
            </p14:nvContentPartPr>
            <p14:xfrm>
              <a:off x="2410266" y="3009953"/>
              <a:ext cx="2047320" cy="7261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C4B289E-F8F8-41F4-B336-C570BB12923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95866" y="2995553"/>
                <a:ext cx="207540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8C43B16-82E2-4600-A8E1-647667FBC147}"/>
                  </a:ext>
                </a:extLst>
              </p14:cNvPr>
              <p14:cNvContentPartPr/>
              <p14:nvPr/>
            </p14:nvContentPartPr>
            <p14:xfrm>
              <a:off x="429186" y="1979633"/>
              <a:ext cx="2567520" cy="17240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8C43B16-82E2-4600-A8E1-647667FBC14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4786" y="1965233"/>
                <a:ext cx="2595600" cy="175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55508C8-D12C-42F5-AACC-C5F3322B8E96}"/>
                  </a:ext>
                </a:extLst>
              </p14:cNvPr>
              <p14:cNvContentPartPr/>
              <p14:nvPr/>
            </p14:nvContentPartPr>
            <p14:xfrm>
              <a:off x="954426" y="3858473"/>
              <a:ext cx="1019160" cy="4204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55508C8-D12C-42F5-AACC-C5F3322B8E9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40026" y="3844073"/>
                <a:ext cx="104724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4083F74-E059-40FF-B71F-6FC84A1E8E97}"/>
                  </a:ext>
                </a:extLst>
              </p14:cNvPr>
              <p14:cNvContentPartPr/>
              <p14:nvPr/>
            </p14:nvContentPartPr>
            <p14:xfrm>
              <a:off x="4943946" y="3144233"/>
              <a:ext cx="248760" cy="5187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4083F74-E059-40FF-B71F-6FC84A1E8E9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929546" y="3129833"/>
                <a:ext cx="27684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1B1A568B-DD71-4E62-A30D-4B896CB087AC}"/>
                  </a:ext>
                </a:extLst>
              </p14:cNvPr>
              <p14:cNvContentPartPr/>
              <p14:nvPr/>
            </p14:nvContentPartPr>
            <p14:xfrm>
              <a:off x="5431026" y="2997713"/>
              <a:ext cx="2337840" cy="7560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1B1A568B-DD71-4E62-A30D-4B896CB087A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16626" y="2983313"/>
                <a:ext cx="2365920" cy="7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43EA0909-64CD-4940-8318-C912E986AED6}"/>
                  </a:ext>
                </a:extLst>
              </p14:cNvPr>
              <p14:cNvContentPartPr/>
              <p14:nvPr/>
            </p14:nvContentPartPr>
            <p14:xfrm>
              <a:off x="451506" y="5006153"/>
              <a:ext cx="264240" cy="1465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43EA0909-64CD-4940-8318-C912E986AED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7106" y="4991753"/>
                <a:ext cx="2923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339AD6B-AF77-468E-98E9-6B3E654B2A52}"/>
                  </a:ext>
                </a:extLst>
              </p14:cNvPr>
              <p14:cNvContentPartPr/>
              <p14:nvPr/>
            </p14:nvContentPartPr>
            <p14:xfrm>
              <a:off x="1090146" y="5278673"/>
              <a:ext cx="529200" cy="277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339AD6B-AF77-468E-98E9-6B3E654B2A5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75746" y="5264273"/>
                <a:ext cx="55728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1EE616F-2AFA-48E1-B775-5EF9E86471BC}"/>
                  </a:ext>
                </a:extLst>
              </p14:cNvPr>
              <p14:cNvContentPartPr/>
              <p14:nvPr/>
            </p14:nvContentPartPr>
            <p14:xfrm>
              <a:off x="1112466" y="4715273"/>
              <a:ext cx="548640" cy="4100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1EE616F-2AFA-48E1-B775-5EF9E86471B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98066" y="4700873"/>
                <a:ext cx="57672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A7573E1-74EC-4E72-960B-86F52A8CA6C2}"/>
                  </a:ext>
                </a:extLst>
              </p14:cNvPr>
              <p14:cNvContentPartPr/>
              <p14:nvPr/>
            </p14:nvContentPartPr>
            <p14:xfrm>
              <a:off x="2183106" y="4381193"/>
              <a:ext cx="933480" cy="12643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A7573E1-74EC-4E72-960B-86F52A8CA6C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168706" y="4366793"/>
                <a:ext cx="961560" cy="12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BFB6D4DC-26D3-437C-AE59-8C2899309868}"/>
                  </a:ext>
                </a:extLst>
              </p14:cNvPr>
              <p14:cNvContentPartPr/>
              <p14:nvPr/>
            </p14:nvContentPartPr>
            <p14:xfrm>
              <a:off x="3509706" y="4550033"/>
              <a:ext cx="4661280" cy="18442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BFB6D4DC-26D3-437C-AE59-8C289930986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495306" y="4535633"/>
                <a:ext cx="4689360" cy="187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60830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95AD9B-220F-4D74-B38F-711F036330C9}"/>
                  </a:ext>
                </a:extLst>
              </p14:cNvPr>
              <p14:cNvContentPartPr/>
              <p14:nvPr/>
            </p14:nvContentPartPr>
            <p14:xfrm>
              <a:off x="888906" y="951833"/>
              <a:ext cx="1606680" cy="105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95AD9B-220F-4D74-B38F-711F036330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4506" y="937433"/>
                <a:ext cx="16347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4797560-9E8F-4E73-9C53-0E9DED5BD066}"/>
                  </a:ext>
                </a:extLst>
              </p14:cNvPr>
              <p14:cNvContentPartPr/>
              <p14:nvPr/>
            </p14:nvContentPartPr>
            <p14:xfrm>
              <a:off x="2099226" y="346673"/>
              <a:ext cx="970200" cy="498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4797560-9E8F-4E73-9C53-0E9DED5BD0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4826" y="332273"/>
                <a:ext cx="99828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09280DB-2709-4DAD-A0C8-3EBF9969EFDA}"/>
                  </a:ext>
                </a:extLst>
              </p14:cNvPr>
              <p14:cNvContentPartPr/>
              <p14:nvPr/>
            </p14:nvContentPartPr>
            <p14:xfrm>
              <a:off x="630786" y="336233"/>
              <a:ext cx="1063080" cy="432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09280DB-2709-4DAD-A0C8-3EBF9969EFD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6386" y="321833"/>
                <a:ext cx="109116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663A29C-827F-408F-9F34-50A6B8254282}"/>
                  </a:ext>
                </a:extLst>
              </p14:cNvPr>
              <p14:cNvContentPartPr/>
              <p14:nvPr/>
            </p14:nvContentPartPr>
            <p14:xfrm>
              <a:off x="6187026" y="410033"/>
              <a:ext cx="711360" cy="6357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663A29C-827F-408F-9F34-50A6B82542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72626" y="395633"/>
                <a:ext cx="73944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DB492B7-E812-4832-A4B3-42D31F441CDC}"/>
                  </a:ext>
                </a:extLst>
              </p14:cNvPr>
              <p14:cNvContentPartPr/>
              <p14:nvPr/>
            </p14:nvContentPartPr>
            <p14:xfrm>
              <a:off x="4925226" y="606953"/>
              <a:ext cx="730800" cy="371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DB492B7-E812-4832-A4B3-42D31F441CD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10826" y="592553"/>
                <a:ext cx="75888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0E3BB5A-CD05-4D4C-B030-23AFC61D30D3}"/>
                  </a:ext>
                </a:extLst>
              </p14:cNvPr>
              <p14:cNvContentPartPr/>
              <p14:nvPr/>
            </p14:nvContentPartPr>
            <p14:xfrm>
              <a:off x="3623826" y="397433"/>
              <a:ext cx="788400" cy="580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0E3BB5A-CD05-4D4C-B030-23AFC61D30D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09426" y="383033"/>
                <a:ext cx="816480" cy="6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09F741D-3B2C-4C64-B548-600269CCF43D}"/>
                  </a:ext>
                </a:extLst>
              </p14:cNvPr>
              <p14:cNvContentPartPr/>
              <p14:nvPr/>
            </p14:nvContentPartPr>
            <p14:xfrm>
              <a:off x="1044786" y="1357913"/>
              <a:ext cx="1756800" cy="478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09F741D-3B2C-4C64-B548-600269CCF43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30386" y="1343513"/>
                <a:ext cx="178488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F6AE702-26A1-46CD-BF61-AD953E917075}"/>
                  </a:ext>
                </a:extLst>
              </p14:cNvPr>
              <p14:cNvContentPartPr/>
              <p14:nvPr/>
            </p14:nvContentPartPr>
            <p14:xfrm>
              <a:off x="3206946" y="1370873"/>
              <a:ext cx="707400" cy="5691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F6AE702-26A1-46CD-BF61-AD953E91707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92546" y="1356473"/>
                <a:ext cx="735480" cy="5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D8910D3-86DD-475D-BA38-F5507BDA6E77}"/>
                  </a:ext>
                </a:extLst>
              </p14:cNvPr>
              <p14:cNvContentPartPr/>
              <p14:nvPr/>
            </p14:nvContentPartPr>
            <p14:xfrm>
              <a:off x="4384866" y="1297793"/>
              <a:ext cx="758160" cy="7081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D8910D3-86DD-475D-BA38-F5507BDA6E7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70466" y="1283393"/>
                <a:ext cx="786240" cy="7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E06D584-B43C-46AF-BCA6-9135413CFC8F}"/>
                  </a:ext>
                </a:extLst>
              </p14:cNvPr>
              <p14:cNvContentPartPr/>
              <p14:nvPr/>
            </p14:nvContentPartPr>
            <p14:xfrm>
              <a:off x="639786" y="2377793"/>
              <a:ext cx="1029600" cy="5497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E06D584-B43C-46AF-BCA6-9135413CFC8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5386" y="2363393"/>
                <a:ext cx="105768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1856C81-E1FE-4E33-8646-DCED290903BD}"/>
                  </a:ext>
                </a:extLst>
              </p14:cNvPr>
              <p14:cNvContentPartPr/>
              <p14:nvPr/>
            </p14:nvContentPartPr>
            <p14:xfrm>
              <a:off x="2325306" y="2594513"/>
              <a:ext cx="352800" cy="2638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1856C81-E1FE-4E33-8646-DCED290903B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10906" y="2580113"/>
                <a:ext cx="38088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E1D0C2F-7CEE-4D13-9DEA-69043FDB2DD4}"/>
                  </a:ext>
                </a:extLst>
              </p14:cNvPr>
              <p14:cNvContentPartPr/>
              <p14:nvPr/>
            </p14:nvContentPartPr>
            <p14:xfrm>
              <a:off x="3926946" y="2428193"/>
              <a:ext cx="1531080" cy="5522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E1D0C2F-7CEE-4D13-9DEA-69043FDB2DD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12546" y="2413793"/>
                <a:ext cx="1559160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8D234C8-9B61-481E-87D0-44663788820D}"/>
                  </a:ext>
                </a:extLst>
              </p14:cNvPr>
              <p14:cNvContentPartPr/>
              <p14:nvPr/>
            </p14:nvContentPartPr>
            <p14:xfrm>
              <a:off x="2980146" y="2475353"/>
              <a:ext cx="375840" cy="4219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8D234C8-9B61-481E-87D0-44663788820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65746" y="2460953"/>
                <a:ext cx="40392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735197E-7A45-4260-8CBF-A49E51394248}"/>
                  </a:ext>
                </a:extLst>
              </p14:cNvPr>
              <p14:cNvContentPartPr/>
              <p14:nvPr/>
            </p14:nvContentPartPr>
            <p14:xfrm>
              <a:off x="1119666" y="3277073"/>
              <a:ext cx="1897920" cy="6602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735197E-7A45-4260-8CBF-A49E5139424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05266" y="3262673"/>
                <a:ext cx="192600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19AD411-F749-45D8-BF85-2DA53D24EB16}"/>
                  </a:ext>
                </a:extLst>
              </p14:cNvPr>
              <p14:cNvContentPartPr/>
              <p14:nvPr/>
            </p14:nvContentPartPr>
            <p14:xfrm>
              <a:off x="6002346" y="3695033"/>
              <a:ext cx="219600" cy="1677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19AD411-F749-45D8-BF85-2DA53D24EB1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87946" y="3680633"/>
                <a:ext cx="2476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6F5F425-FCA9-4493-919A-9EB30563E96C}"/>
                  </a:ext>
                </a:extLst>
              </p14:cNvPr>
              <p14:cNvContentPartPr/>
              <p14:nvPr/>
            </p14:nvContentPartPr>
            <p14:xfrm>
              <a:off x="3473346" y="3332873"/>
              <a:ext cx="2258640" cy="10483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6F5F425-FCA9-4493-919A-9EB30563E96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58946" y="3318488"/>
                <a:ext cx="2286720" cy="1076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DD967E00-FAE6-496C-A57E-9F3AA7EFE1B6}"/>
                  </a:ext>
                </a:extLst>
              </p14:cNvPr>
              <p14:cNvContentPartPr/>
              <p14:nvPr/>
            </p14:nvContentPartPr>
            <p14:xfrm>
              <a:off x="6566106" y="3357353"/>
              <a:ext cx="2613600" cy="9169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DD967E00-FAE6-496C-A57E-9F3AA7EFE1B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551706" y="3342953"/>
                <a:ext cx="2641680" cy="9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5FC2CE0C-BBFF-473F-98D1-431C6055560E}"/>
                  </a:ext>
                </a:extLst>
              </p14:cNvPr>
              <p14:cNvContentPartPr/>
              <p14:nvPr/>
            </p14:nvContentPartPr>
            <p14:xfrm>
              <a:off x="1640586" y="4879793"/>
              <a:ext cx="360" cy="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5FC2CE0C-BBFF-473F-98D1-431C6055560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26186" y="48653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0C268ED-6D33-4F75-B097-B73CC9E1649C}"/>
                  </a:ext>
                </a:extLst>
              </p14:cNvPr>
              <p14:cNvContentPartPr/>
              <p14:nvPr/>
            </p14:nvContentPartPr>
            <p14:xfrm>
              <a:off x="1639506" y="5085713"/>
              <a:ext cx="360" cy="3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0C268ED-6D33-4F75-B097-B73CC9E1649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25106" y="50713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53359AD-CC66-4288-BEB2-F54F4D6FA78B}"/>
                  </a:ext>
                </a:extLst>
              </p14:cNvPr>
              <p14:cNvContentPartPr/>
              <p14:nvPr/>
            </p14:nvContentPartPr>
            <p14:xfrm>
              <a:off x="576066" y="5257433"/>
              <a:ext cx="828000" cy="111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53359AD-CC66-4288-BEB2-F54F4D6FA78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61666" y="5243033"/>
                <a:ext cx="8560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090D199-451B-47C9-A26A-41EBE50E177F}"/>
                  </a:ext>
                </a:extLst>
              </p14:cNvPr>
              <p14:cNvContentPartPr/>
              <p14:nvPr/>
            </p14:nvContentPartPr>
            <p14:xfrm>
              <a:off x="571746" y="4629233"/>
              <a:ext cx="711000" cy="4766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090D199-451B-47C9-A26A-41EBE50E177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57346" y="4614833"/>
                <a:ext cx="73908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C16D8586-ED97-4ACC-A569-21D3A8E23BFF}"/>
                  </a:ext>
                </a:extLst>
              </p14:cNvPr>
              <p14:cNvContentPartPr/>
              <p14:nvPr/>
            </p14:nvContentPartPr>
            <p14:xfrm>
              <a:off x="5087586" y="4721753"/>
              <a:ext cx="592560" cy="4028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C16D8586-ED97-4ACC-A569-21D3A8E23BF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073186" y="4707353"/>
                <a:ext cx="62064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2038447D-1DAC-44B0-A3DD-47EEE497EF24}"/>
                  </a:ext>
                </a:extLst>
              </p14:cNvPr>
              <p14:cNvContentPartPr/>
              <p14:nvPr/>
            </p14:nvContentPartPr>
            <p14:xfrm>
              <a:off x="3719586" y="4775393"/>
              <a:ext cx="902160" cy="3646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2038447D-1DAC-44B0-A3DD-47EEE497EF2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705186" y="4760993"/>
                <a:ext cx="93024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46DD681E-8F38-408C-A521-2755F9A86437}"/>
                  </a:ext>
                </a:extLst>
              </p14:cNvPr>
              <p14:cNvContentPartPr/>
              <p14:nvPr/>
            </p14:nvContentPartPr>
            <p14:xfrm>
              <a:off x="2185266" y="4663073"/>
              <a:ext cx="1104480" cy="4708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46DD681E-8F38-408C-A521-2755F9A8643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170866" y="4648673"/>
                <a:ext cx="113256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5F35F4E3-755A-4C57-BE9C-F12875DD7D00}"/>
                  </a:ext>
                </a:extLst>
              </p14:cNvPr>
              <p14:cNvContentPartPr/>
              <p14:nvPr/>
            </p14:nvContentPartPr>
            <p14:xfrm>
              <a:off x="6186306" y="4748393"/>
              <a:ext cx="1437840" cy="441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5F35F4E3-755A-4C57-BE9C-F12875DD7D0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171906" y="4733993"/>
                <a:ext cx="146592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A006B26-FE3E-45A8-BD2B-B17F92D0708D}"/>
                  </a:ext>
                </a:extLst>
              </p14:cNvPr>
              <p14:cNvContentPartPr/>
              <p14:nvPr/>
            </p14:nvContentPartPr>
            <p14:xfrm>
              <a:off x="6131226" y="5459033"/>
              <a:ext cx="1874160" cy="4680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A006B26-FE3E-45A8-BD2B-B17F92D0708D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116826" y="5444633"/>
                <a:ext cx="1902240" cy="4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7930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1234FDA-ADCD-4E26-8467-CBD1ACD154B4}"/>
                  </a:ext>
                </a:extLst>
              </p14:cNvPr>
              <p14:cNvContentPartPr/>
              <p14:nvPr/>
            </p14:nvContentPartPr>
            <p14:xfrm>
              <a:off x="1609986" y="559433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1234FDA-ADCD-4E26-8467-CBD1ACD154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5586" y="5450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ACE9F71-84C3-4F58-9B69-5F69F1EF156C}"/>
                  </a:ext>
                </a:extLst>
              </p14:cNvPr>
              <p14:cNvContentPartPr/>
              <p14:nvPr/>
            </p14:nvContentPartPr>
            <p14:xfrm>
              <a:off x="1683066" y="75347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ACE9F71-84C3-4F58-9B69-5F69F1EF15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8666" y="7390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2EB4406-9B7F-4EFB-8049-DE05E72FC932}"/>
                  </a:ext>
                </a:extLst>
              </p14:cNvPr>
              <p14:cNvContentPartPr/>
              <p14:nvPr/>
            </p14:nvContentPartPr>
            <p14:xfrm>
              <a:off x="682626" y="359633"/>
              <a:ext cx="609480" cy="507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EB4406-9B7F-4EFB-8049-DE05E72FC9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8226" y="345233"/>
                <a:ext cx="63756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2BFB53A-691C-4BB2-8264-700E99FF2176}"/>
                  </a:ext>
                </a:extLst>
              </p14:cNvPr>
              <p14:cNvContentPartPr/>
              <p14:nvPr/>
            </p14:nvContentPartPr>
            <p14:xfrm>
              <a:off x="2326746" y="415073"/>
              <a:ext cx="6207840" cy="17233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2BFB53A-691C-4BB2-8264-700E99FF217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12346" y="400673"/>
                <a:ext cx="6235920" cy="175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53A3798-0AA2-462F-B1D3-E038CAD87209}"/>
                  </a:ext>
                </a:extLst>
              </p14:cNvPr>
              <p14:cNvContentPartPr/>
              <p14:nvPr/>
            </p14:nvContentPartPr>
            <p14:xfrm>
              <a:off x="2208666" y="2788913"/>
              <a:ext cx="279720" cy="259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53A3798-0AA2-462F-B1D3-E038CAD8720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194266" y="2774513"/>
                <a:ext cx="30780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C1C47D7-25D6-45C9-B650-294FEDB5F361}"/>
                  </a:ext>
                </a:extLst>
              </p14:cNvPr>
              <p14:cNvContentPartPr/>
              <p14:nvPr/>
            </p14:nvContentPartPr>
            <p14:xfrm>
              <a:off x="3007146" y="2594873"/>
              <a:ext cx="714240" cy="537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C1C47D7-25D6-45C9-B650-294FEDB5F36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92746" y="2580473"/>
                <a:ext cx="74232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7CB0DEF-360C-4FE4-9FF4-92F976169E77}"/>
                  </a:ext>
                </a:extLst>
              </p14:cNvPr>
              <p14:cNvContentPartPr/>
              <p14:nvPr/>
            </p14:nvContentPartPr>
            <p14:xfrm>
              <a:off x="572826" y="2499473"/>
              <a:ext cx="995040" cy="5389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7CB0DEF-360C-4FE4-9FF4-92F976169E7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8426" y="2485073"/>
                <a:ext cx="1023120" cy="5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B6316D2-4B57-4E70-A14B-3FA9664AD225}"/>
                  </a:ext>
                </a:extLst>
              </p14:cNvPr>
              <p14:cNvContentPartPr/>
              <p14:nvPr/>
            </p14:nvContentPartPr>
            <p14:xfrm>
              <a:off x="6504906" y="2653553"/>
              <a:ext cx="1337760" cy="4204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B6316D2-4B57-4E70-A14B-3FA9664AD22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90506" y="2639153"/>
                <a:ext cx="136584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2BF0F893-F3C9-4ED7-9968-B3FF5430BAB9}"/>
                  </a:ext>
                </a:extLst>
              </p14:cNvPr>
              <p14:cNvContentPartPr/>
              <p14:nvPr/>
            </p14:nvContentPartPr>
            <p14:xfrm>
              <a:off x="5243466" y="2598473"/>
              <a:ext cx="744120" cy="4122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2BF0F893-F3C9-4ED7-9968-B3FF5430BAB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29066" y="2584073"/>
                <a:ext cx="77220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67AA3AA2-71EF-4D05-8026-F12FA2274253}"/>
                  </a:ext>
                </a:extLst>
              </p14:cNvPr>
              <p14:cNvContentPartPr/>
              <p14:nvPr/>
            </p14:nvContentPartPr>
            <p14:xfrm>
              <a:off x="4589706" y="2576873"/>
              <a:ext cx="326880" cy="4546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67AA3AA2-71EF-4D05-8026-F12FA227425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75306" y="2562473"/>
                <a:ext cx="35496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84AD2C1-7856-4B46-A322-61EB909CFEA8}"/>
                  </a:ext>
                </a:extLst>
              </p14:cNvPr>
              <p14:cNvContentPartPr/>
              <p14:nvPr/>
            </p14:nvContentPartPr>
            <p14:xfrm>
              <a:off x="405426" y="3594593"/>
              <a:ext cx="1057320" cy="6876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84AD2C1-7856-4B46-A322-61EB909CFEA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1026" y="3580193"/>
                <a:ext cx="1085400" cy="71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FF190EC8-8DF2-406C-BA73-92C3329F6300}"/>
                  </a:ext>
                </a:extLst>
              </p14:cNvPr>
              <p14:cNvContentPartPr/>
              <p14:nvPr/>
            </p14:nvContentPartPr>
            <p14:xfrm>
              <a:off x="4700226" y="666353"/>
              <a:ext cx="377640" cy="2656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FF190EC8-8DF2-406C-BA73-92C3329F630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685826" y="651953"/>
                <a:ext cx="40572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6395BDC4-36DE-40D9-9A03-40D6292054E3}"/>
                  </a:ext>
                </a:extLst>
              </p14:cNvPr>
              <p14:cNvContentPartPr/>
              <p14:nvPr/>
            </p14:nvContentPartPr>
            <p14:xfrm>
              <a:off x="5404746" y="355673"/>
              <a:ext cx="1101600" cy="5655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6395BDC4-36DE-40D9-9A03-40D6292054E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90346" y="341273"/>
                <a:ext cx="112968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3B481184-6702-42F5-BC9A-04B4C2DE7C59}"/>
                  </a:ext>
                </a:extLst>
              </p14:cNvPr>
              <p14:cNvContentPartPr/>
              <p14:nvPr/>
            </p14:nvContentPartPr>
            <p14:xfrm>
              <a:off x="3168066" y="3848033"/>
              <a:ext cx="1004760" cy="5252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3B481184-6702-42F5-BC9A-04B4C2DE7C5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153666" y="3833633"/>
                <a:ext cx="1032840" cy="5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2726C769-E226-4C39-B3C7-D7BC46BBD036}"/>
                  </a:ext>
                </a:extLst>
              </p14:cNvPr>
              <p14:cNvContentPartPr/>
              <p14:nvPr/>
            </p14:nvContentPartPr>
            <p14:xfrm>
              <a:off x="2014986" y="3848033"/>
              <a:ext cx="736200" cy="4798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2726C769-E226-4C39-B3C7-D7BC46BBD03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00586" y="3833633"/>
                <a:ext cx="76428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2D236456-82EA-41A6-95C7-EFAA56ABDAFC}"/>
                  </a:ext>
                </a:extLst>
              </p14:cNvPr>
              <p14:cNvContentPartPr/>
              <p14:nvPr/>
            </p14:nvContentPartPr>
            <p14:xfrm>
              <a:off x="1792866" y="4628873"/>
              <a:ext cx="1054080" cy="3754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2D236456-82EA-41A6-95C7-EFAA56ABDAF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778466" y="4614473"/>
                <a:ext cx="108216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DA13C7D0-FC83-46FB-83CC-EADA1ADF869C}"/>
                  </a:ext>
                </a:extLst>
              </p14:cNvPr>
              <p14:cNvContentPartPr/>
              <p14:nvPr/>
            </p14:nvContentPartPr>
            <p14:xfrm>
              <a:off x="5160306" y="3921113"/>
              <a:ext cx="390600" cy="4989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DA13C7D0-FC83-46FB-83CC-EADA1ADF869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145906" y="3906713"/>
                <a:ext cx="418680" cy="5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5C99FECC-F100-49F5-BB49-1A1980E5E07B}"/>
                  </a:ext>
                </a:extLst>
              </p14:cNvPr>
              <p14:cNvContentPartPr/>
              <p14:nvPr/>
            </p14:nvContentPartPr>
            <p14:xfrm>
              <a:off x="4635426" y="4219193"/>
              <a:ext cx="225360" cy="1465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5C99FECC-F100-49F5-BB49-1A1980E5E07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621026" y="4204793"/>
                <a:ext cx="25344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B2849D9D-3B96-484A-A534-1583F56D4A95}"/>
                  </a:ext>
                </a:extLst>
              </p14:cNvPr>
              <p14:cNvContentPartPr/>
              <p14:nvPr/>
            </p14:nvContentPartPr>
            <p14:xfrm>
              <a:off x="2895906" y="4583513"/>
              <a:ext cx="172440" cy="1800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B2849D9D-3B96-484A-A534-1583F56D4A9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881506" y="4569113"/>
                <a:ext cx="20052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61ECA837-7A7D-4BEE-BAB8-E3203915C8E2}"/>
                  </a:ext>
                </a:extLst>
              </p14:cNvPr>
              <p14:cNvContentPartPr/>
              <p14:nvPr/>
            </p14:nvContentPartPr>
            <p14:xfrm>
              <a:off x="3979866" y="5591513"/>
              <a:ext cx="262440" cy="14472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61ECA837-7A7D-4BEE-BAB8-E3203915C8E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965466" y="5577113"/>
                <a:ext cx="2905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336CFE01-72E4-49E0-B0FC-493A7FEB73BF}"/>
                  </a:ext>
                </a:extLst>
              </p14:cNvPr>
              <p14:cNvContentPartPr/>
              <p14:nvPr/>
            </p14:nvContentPartPr>
            <p14:xfrm>
              <a:off x="2324946" y="5453993"/>
              <a:ext cx="1023840" cy="32148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336CFE01-72E4-49E0-B0FC-493A7FEB73B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310546" y="5439593"/>
                <a:ext cx="105192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9329AB84-8F20-4AD5-9817-DC20F8C513F1}"/>
                  </a:ext>
                </a:extLst>
              </p14:cNvPr>
              <p14:cNvContentPartPr/>
              <p14:nvPr/>
            </p14:nvContentPartPr>
            <p14:xfrm>
              <a:off x="4708146" y="5232233"/>
              <a:ext cx="317520" cy="45864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9329AB84-8F20-4AD5-9817-DC20F8C513F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693746" y="5217833"/>
                <a:ext cx="34560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E7F26B64-161B-479F-8E95-020C63BCF504}"/>
                  </a:ext>
                </a:extLst>
              </p14:cNvPr>
              <p14:cNvContentPartPr/>
              <p14:nvPr/>
            </p14:nvContentPartPr>
            <p14:xfrm>
              <a:off x="7665546" y="5343473"/>
              <a:ext cx="96120" cy="3740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E7F26B64-161B-479F-8E95-020C63BCF50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651146" y="5329073"/>
                <a:ext cx="1242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DEAED95B-DE93-4A45-B2C8-22B1C445BBDB}"/>
                  </a:ext>
                </a:extLst>
              </p14:cNvPr>
              <p14:cNvContentPartPr/>
              <p14:nvPr/>
            </p14:nvContentPartPr>
            <p14:xfrm>
              <a:off x="6487266" y="5424473"/>
              <a:ext cx="776880" cy="2577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DEAED95B-DE93-4A45-B2C8-22B1C445BBD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472866" y="5410073"/>
                <a:ext cx="80496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47FC2BED-828E-46F3-8DE4-F78AE4B8B91E}"/>
                  </a:ext>
                </a:extLst>
              </p14:cNvPr>
              <p14:cNvContentPartPr/>
              <p14:nvPr/>
            </p14:nvContentPartPr>
            <p14:xfrm>
              <a:off x="5731266" y="5412233"/>
              <a:ext cx="410040" cy="2854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47FC2BED-828E-46F3-8DE4-F78AE4B8B91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716866" y="5397833"/>
                <a:ext cx="438120" cy="31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38393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43E0945-954A-4B3D-85AE-4238B17AEDC6}"/>
                  </a:ext>
                </a:extLst>
              </p14:cNvPr>
              <p14:cNvContentPartPr/>
              <p14:nvPr/>
            </p14:nvContentPartPr>
            <p14:xfrm>
              <a:off x="1886466" y="467273"/>
              <a:ext cx="874080" cy="1415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43E0945-954A-4B3D-85AE-4238B17AED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2066" y="452873"/>
                <a:ext cx="902160" cy="14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1B6E3E6-55AC-4011-9121-B36BBD66E640}"/>
                  </a:ext>
                </a:extLst>
              </p14:cNvPr>
              <p14:cNvContentPartPr/>
              <p14:nvPr/>
            </p14:nvContentPartPr>
            <p14:xfrm>
              <a:off x="573546" y="627473"/>
              <a:ext cx="1017000" cy="553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1B6E3E6-55AC-4011-9121-B36BBD66E6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9146" y="613073"/>
                <a:ext cx="104508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6901BCC-4DB6-4682-9D3C-3A8744F5C434}"/>
                  </a:ext>
                </a:extLst>
              </p14:cNvPr>
              <p14:cNvContentPartPr/>
              <p14:nvPr/>
            </p14:nvContentPartPr>
            <p14:xfrm>
              <a:off x="6326706" y="498953"/>
              <a:ext cx="1469520" cy="4755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6901BCC-4DB6-4682-9D3C-3A8744F5C4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2306" y="484553"/>
                <a:ext cx="149760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DA9C254-F4A7-48D5-8DC7-29F2D6A2AFF7}"/>
                  </a:ext>
                </a:extLst>
              </p14:cNvPr>
              <p14:cNvContentPartPr/>
              <p14:nvPr/>
            </p14:nvContentPartPr>
            <p14:xfrm>
              <a:off x="4245186" y="240113"/>
              <a:ext cx="1231200" cy="665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DA9C254-F4A7-48D5-8DC7-29F2D6A2AFF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30786" y="225713"/>
                <a:ext cx="12592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0679DC3-B2CB-4172-81B7-6A4AC595509B}"/>
                  </a:ext>
                </a:extLst>
              </p14:cNvPr>
              <p14:cNvContentPartPr/>
              <p14:nvPr/>
            </p14:nvContentPartPr>
            <p14:xfrm>
              <a:off x="3130266" y="455393"/>
              <a:ext cx="741960" cy="349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0679DC3-B2CB-4172-81B7-6A4AC595509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15866" y="440993"/>
                <a:ext cx="77004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38BD879-8B5A-45B7-BCD3-015F8D3742D3}"/>
                  </a:ext>
                </a:extLst>
              </p14:cNvPr>
              <p14:cNvContentPartPr/>
              <p14:nvPr/>
            </p14:nvContentPartPr>
            <p14:xfrm>
              <a:off x="3834066" y="1349633"/>
              <a:ext cx="351720" cy="504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38BD879-8B5A-45B7-BCD3-015F8D3742D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19666" y="1335233"/>
                <a:ext cx="37980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951E68E-D490-4F21-B1B0-A67AD725E8FF}"/>
                  </a:ext>
                </a:extLst>
              </p14:cNvPr>
              <p14:cNvContentPartPr/>
              <p14:nvPr/>
            </p14:nvContentPartPr>
            <p14:xfrm>
              <a:off x="6065346" y="1379153"/>
              <a:ext cx="2378520" cy="4996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951E68E-D490-4F21-B1B0-A67AD725E8F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50946" y="1364753"/>
                <a:ext cx="2406600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1DEDB5C-AD6F-4A3D-9E7B-F0EDA8928C06}"/>
                  </a:ext>
                </a:extLst>
              </p14:cNvPr>
              <p14:cNvContentPartPr/>
              <p14:nvPr/>
            </p14:nvContentPartPr>
            <p14:xfrm>
              <a:off x="364386" y="2483633"/>
              <a:ext cx="595440" cy="6472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1DEDB5C-AD6F-4A3D-9E7B-F0EDA8928C0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9986" y="2469233"/>
                <a:ext cx="62352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966A66C-A94E-4D2B-BE05-0AC551276991}"/>
                  </a:ext>
                </a:extLst>
              </p14:cNvPr>
              <p14:cNvContentPartPr/>
              <p14:nvPr/>
            </p14:nvContentPartPr>
            <p14:xfrm>
              <a:off x="1491546" y="2549513"/>
              <a:ext cx="345240" cy="408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966A66C-A94E-4D2B-BE05-0AC55127699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77146" y="2535113"/>
                <a:ext cx="37332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7DBD603-4CBA-4287-BEC0-A3022E840865}"/>
                  </a:ext>
                </a:extLst>
              </p14:cNvPr>
              <p14:cNvContentPartPr/>
              <p14:nvPr/>
            </p14:nvContentPartPr>
            <p14:xfrm>
              <a:off x="2994906" y="2464553"/>
              <a:ext cx="141120" cy="3970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7DBD603-4CBA-4287-BEC0-A3022E84086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80506" y="2450153"/>
                <a:ext cx="16920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9C21F0E-B747-4C6D-9DE3-DED5C1A5A283}"/>
                  </a:ext>
                </a:extLst>
              </p14:cNvPr>
              <p14:cNvContentPartPr/>
              <p14:nvPr/>
            </p14:nvContentPartPr>
            <p14:xfrm>
              <a:off x="2114706" y="2478593"/>
              <a:ext cx="259560" cy="4064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9C21F0E-B747-4C6D-9DE3-DED5C1A5A28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00306" y="2464193"/>
                <a:ext cx="28764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71F5441-21DF-4D0F-8030-A7384019C610}"/>
                  </a:ext>
                </a:extLst>
              </p14:cNvPr>
              <p14:cNvContentPartPr/>
              <p14:nvPr/>
            </p14:nvContentPartPr>
            <p14:xfrm>
              <a:off x="4138986" y="2588393"/>
              <a:ext cx="16920" cy="100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71F5441-21DF-4D0F-8030-A7384019C61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24586" y="2573993"/>
                <a:ext cx="450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3FAF2FE-C037-4080-BE75-994E4DBADEBA}"/>
                  </a:ext>
                </a:extLst>
              </p14:cNvPr>
              <p14:cNvContentPartPr/>
              <p14:nvPr/>
            </p14:nvContentPartPr>
            <p14:xfrm>
              <a:off x="3118386" y="3715913"/>
              <a:ext cx="23760" cy="1422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3FAF2FE-C037-4080-BE75-994E4DBADEB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03986" y="3701513"/>
                <a:ext cx="5184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8FD3DBF-5764-48FE-AF2C-6F28F49B3603}"/>
                  </a:ext>
                </a:extLst>
              </p14:cNvPr>
              <p14:cNvContentPartPr/>
              <p14:nvPr/>
            </p14:nvContentPartPr>
            <p14:xfrm>
              <a:off x="1971786" y="3513953"/>
              <a:ext cx="889920" cy="3726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8FD3DBF-5764-48FE-AF2C-6F28F49B360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57386" y="3499553"/>
                <a:ext cx="9180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758F910-BA37-4E90-8A2A-5790852A7907}"/>
                  </a:ext>
                </a:extLst>
              </p14:cNvPr>
              <p14:cNvContentPartPr/>
              <p14:nvPr/>
            </p14:nvContentPartPr>
            <p14:xfrm>
              <a:off x="904026" y="3339353"/>
              <a:ext cx="690840" cy="5191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758F910-BA37-4E90-8A2A-5790852A790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89626" y="3324953"/>
                <a:ext cx="718920" cy="5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0F50AF3-4138-4DBA-B6E9-0B7310B9E029}"/>
                  </a:ext>
                </a:extLst>
              </p14:cNvPr>
              <p14:cNvContentPartPr/>
              <p14:nvPr/>
            </p14:nvContentPartPr>
            <p14:xfrm>
              <a:off x="3767826" y="3281393"/>
              <a:ext cx="1716480" cy="6865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0F50AF3-4138-4DBA-B6E9-0B7310B9E02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53426" y="3266993"/>
                <a:ext cx="1744560" cy="71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D3C3578A-D366-406D-93BD-5AD9019ECA97}"/>
                  </a:ext>
                </a:extLst>
              </p14:cNvPr>
              <p14:cNvContentPartPr/>
              <p14:nvPr/>
            </p14:nvContentPartPr>
            <p14:xfrm>
              <a:off x="5856546" y="3180593"/>
              <a:ext cx="2739600" cy="7714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D3C3578A-D366-406D-93BD-5AD9019ECA9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42146" y="3166193"/>
                <a:ext cx="2767680" cy="79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0857E37-53BE-4EA2-9C79-0B12763D32C7}"/>
                  </a:ext>
                </a:extLst>
              </p14:cNvPr>
              <p14:cNvContentPartPr/>
              <p14:nvPr/>
            </p14:nvContentPartPr>
            <p14:xfrm>
              <a:off x="5508786" y="4826153"/>
              <a:ext cx="360" cy="3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0857E37-53BE-4EA2-9C79-0B12763D32C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94386" y="48117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ED6D0D2-A919-4774-9E06-BF3449A0E91E}"/>
                  </a:ext>
                </a:extLst>
              </p14:cNvPr>
              <p14:cNvContentPartPr/>
              <p14:nvPr/>
            </p14:nvContentPartPr>
            <p14:xfrm>
              <a:off x="4297026" y="4399193"/>
              <a:ext cx="838800" cy="4348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ED6D0D2-A919-4774-9E06-BF3449A0E91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82626" y="4384793"/>
                <a:ext cx="86688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F30ECA48-0D57-418A-8A6E-2AEF7F2C2328}"/>
                  </a:ext>
                </a:extLst>
              </p14:cNvPr>
              <p14:cNvContentPartPr/>
              <p14:nvPr/>
            </p14:nvContentPartPr>
            <p14:xfrm>
              <a:off x="3233586" y="4473713"/>
              <a:ext cx="708480" cy="3121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F30ECA48-0D57-418A-8A6E-2AEF7F2C232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19186" y="4459313"/>
                <a:ext cx="73656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A8102DF-2BCF-4E72-AB2C-396B05FB9524}"/>
                  </a:ext>
                </a:extLst>
              </p14:cNvPr>
              <p14:cNvContentPartPr/>
              <p14:nvPr/>
            </p14:nvContentPartPr>
            <p14:xfrm>
              <a:off x="253866" y="5183273"/>
              <a:ext cx="625320" cy="4734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A8102DF-2BCF-4E72-AB2C-396B05FB952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39466" y="5168873"/>
                <a:ext cx="65340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AE14875F-2E50-456D-8174-DC6512A3710E}"/>
                  </a:ext>
                </a:extLst>
              </p14:cNvPr>
              <p14:cNvContentPartPr/>
              <p14:nvPr/>
            </p14:nvContentPartPr>
            <p14:xfrm>
              <a:off x="3951786" y="5387753"/>
              <a:ext cx="208080" cy="270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AE14875F-2E50-456D-8174-DC6512A3710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937386" y="5373353"/>
                <a:ext cx="2361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05C84C21-AE80-47D8-B2E8-CA479AABBD5C}"/>
                  </a:ext>
                </a:extLst>
              </p14:cNvPr>
              <p14:cNvContentPartPr/>
              <p14:nvPr/>
            </p14:nvContentPartPr>
            <p14:xfrm>
              <a:off x="3942426" y="5559473"/>
              <a:ext cx="185760" cy="54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05C84C21-AE80-47D8-B2E8-CA479AABBD5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928026" y="5545073"/>
                <a:ext cx="2138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B7F6C9F-7702-410F-9998-F4C593AB8FF3}"/>
                  </a:ext>
                </a:extLst>
              </p14:cNvPr>
              <p14:cNvContentPartPr/>
              <p14:nvPr/>
            </p14:nvContentPartPr>
            <p14:xfrm>
              <a:off x="1210386" y="5081393"/>
              <a:ext cx="2461320" cy="8668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B7F6C9F-7702-410F-9998-F4C593AB8FF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195986" y="5066993"/>
                <a:ext cx="2489400" cy="89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53455A0-2AD7-4A9A-A531-4E5F45277A7F}"/>
                  </a:ext>
                </a:extLst>
              </p14:cNvPr>
              <p14:cNvContentPartPr/>
              <p14:nvPr/>
            </p14:nvContentPartPr>
            <p14:xfrm>
              <a:off x="4422306" y="5198393"/>
              <a:ext cx="318240" cy="4064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53455A0-2AD7-4A9A-A531-4E5F45277A7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407906" y="5183993"/>
                <a:ext cx="34632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3A6C5435-73BF-404F-9538-AD52C7CEE287}"/>
                  </a:ext>
                </a:extLst>
              </p14:cNvPr>
              <p14:cNvContentPartPr/>
              <p14:nvPr/>
            </p14:nvContentPartPr>
            <p14:xfrm>
              <a:off x="5889306" y="5244833"/>
              <a:ext cx="569520" cy="374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3A6C5435-73BF-404F-9538-AD52C7CEE28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874906" y="5230433"/>
                <a:ext cx="59760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59AF6DCA-7D1E-4E75-B4C9-7569F72EDE1F}"/>
                  </a:ext>
                </a:extLst>
              </p14:cNvPr>
              <p14:cNvContentPartPr/>
              <p14:nvPr/>
            </p14:nvContentPartPr>
            <p14:xfrm>
              <a:off x="1195986" y="6195233"/>
              <a:ext cx="1198080" cy="6080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59AF6DCA-7D1E-4E75-B4C9-7569F72EDE1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81586" y="6180833"/>
                <a:ext cx="1226160" cy="6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BDEF2624-990E-49AE-BA6D-04CA6E01BC6D}"/>
                  </a:ext>
                </a:extLst>
              </p14:cNvPr>
              <p14:cNvContentPartPr/>
              <p14:nvPr/>
            </p14:nvContentPartPr>
            <p14:xfrm>
              <a:off x="4252386" y="6161033"/>
              <a:ext cx="129960" cy="347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BDEF2624-990E-49AE-BA6D-04CA6E01BC6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237986" y="6146633"/>
                <a:ext cx="15804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A588C0A6-2A19-4525-918C-2ED8A4F4DF44}"/>
                  </a:ext>
                </a:extLst>
              </p14:cNvPr>
              <p14:cNvContentPartPr/>
              <p14:nvPr/>
            </p14:nvContentPartPr>
            <p14:xfrm>
              <a:off x="2718786" y="6144113"/>
              <a:ext cx="1243080" cy="3812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A588C0A6-2A19-4525-918C-2ED8A4F4DF4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704386" y="6129713"/>
                <a:ext cx="127116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FF6BF778-5C8B-4F1D-9CCD-53769BB31820}"/>
                  </a:ext>
                </a:extLst>
              </p14:cNvPr>
              <p14:cNvContentPartPr/>
              <p14:nvPr/>
            </p14:nvContentPartPr>
            <p14:xfrm>
              <a:off x="5250666" y="6179393"/>
              <a:ext cx="570600" cy="3420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FF6BF778-5C8B-4F1D-9CCD-53769BB3182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236266" y="6164993"/>
                <a:ext cx="598680" cy="37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4895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236EDEA-03DC-4841-8C36-CCB9FB74D931}"/>
                  </a:ext>
                </a:extLst>
              </p14:cNvPr>
              <p14:cNvContentPartPr/>
              <p14:nvPr/>
            </p14:nvContentPartPr>
            <p14:xfrm>
              <a:off x="7643226" y="589673"/>
              <a:ext cx="108360" cy="4280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236EDEA-03DC-4841-8C36-CCB9FB74D9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28826" y="575273"/>
                <a:ext cx="13644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80964B7-2E05-4BBB-A400-6998508C5042}"/>
                  </a:ext>
                </a:extLst>
              </p14:cNvPr>
              <p14:cNvContentPartPr/>
              <p14:nvPr/>
            </p14:nvContentPartPr>
            <p14:xfrm>
              <a:off x="6824226" y="1872713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80964B7-2E05-4BBB-A400-6998508C50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9826" y="18583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D1F57DD-BB93-40D0-9DBA-33C4F41AE4A9}"/>
                  </a:ext>
                </a:extLst>
              </p14:cNvPr>
              <p14:cNvContentPartPr/>
              <p14:nvPr/>
            </p14:nvContentPartPr>
            <p14:xfrm>
              <a:off x="5611386" y="1398233"/>
              <a:ext cx="888840" cy="4046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D1F57DD-BB93-40D0-9DBA-33C4F41AE4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6986" y="1383833"/>
                <a:ext cx="91692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444BE51-2181-43AD-B6E8-18D8D80104DA}"/>
                  </a:ext>
                </a:extLst>
              </p14:cNvPr>
              <p14:cNvContentPartPr/>
              <p14:nvPr/>
            </p14:nvContentPartPr>
            <p14:xfrm>
              <a:off x="7015026" y="542873"/>
              <a:ext cx="324360" cy="3722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444BE51-2181-43AD-B6E8-18D8D80104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00626" y="528473"/>
                <a:ext cx="35244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FCCC1CB-C9F0-4A37-8EC2-561F15981760}"/>
                  </a:ext>
                </a:extLst>
              </p14:cNvPr>
              <p14:cNvContentPartPr/>
              <p14:nvPr/>
            </p14:nvContentPartPr>
            <p14:xfrm>
              <a:off x="5630106" y="512633"/>
              <a:ext cx="1084320" cy="546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FCCC1CB-C9F0-4A37-8EC2-561F159817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15706" y="498233"/>
                <a:ext cx="1112400" cy="5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F1E75B2-D14D-414B-A3C8-39F727602A43}"/>
                  </a:ext>
                </a:extLst>
              </p14:cNvPr>
              <p14:cNvContentPartPr/>
              <p14:nvPr/>
            </p14:nvContentPartPr>
            <p14:xfrm>
              <a:off x="4609506" y="516953"/>
              <a:ext cx="725040" cy="5184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F1E75B2-D14D-414B-A3C8-39F727602A4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95106" y="502553"/>
                <a:ext cx="753120" cy="54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566FAD9-6439-4E04-BED0-A964835DB142}"/>
                  </a:ext>
                </a:extLst>
              </p14:cNvPr>
              <p14:cNvContentPartPr/>
              <p14:nvPr/>
            </p14:nvContentPartPr>
            <p14:xfrm>
              <a:off x="3457866" y="668873"/>
              <a:ext cx="460440" cy="3488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566FAD9-6439-4E04-BED0-A964835DB14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43466" y="654473"/>
                <a:ext cx="48852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239D952-6652-403C-8979-E54D245FBE0E}"/>
                  </a:ext>
                </a:extLst>
              </p14:cNvPr>
              <p14:cNvContentPartPr/>
              <p14:nvPr/>
            </p14:nvContentPartPr>
            <p14:xfrm>
              <a:off x="2139546" y="337673"/>
              <a:ext cx="788760" cy="7218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239D952-6652-403C-8979-E54D245FBE0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25146" y="323273"/>
                <a:ext cx="816840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7EC5CC9-991A-4D25-910C-C37BEBF54AAC}"/>
                  </a:ext>
                </a:extLst>
              </p14:cNvPr>
              <p14:cNvContentPartPr/>
              <p14:nvPr/>
            </p14:nvContentPartPr>
            <p14:xfrm>
              <a:off x="1533306" y="590033"/>
              <a:ext cx="349200" cy="3546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7EC5CC9-991A-4D25-910C-C37BEBF54AA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18906" y="575633"/>
                <a:ext cx="37728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DF869C5-D3BE-49A4-A216-E569C98287B3}"/>
                  </a:ext>
                </a:extLst>
              </p14:cNvPr>
              <p14:cNvContentPartPr/>
              <p14:nvPr/>
            </p14:nvContentPartPr>
            <p14:xfrm>
              <a:off x="586866" y="416513"/>
              <a:ext cx="643680" cy="5745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DF869C5-D3BE-49A4-A216-E569C98287B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2466" y="402113"/>
                <a:ext cx="671760" cy="60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D6A566B-9949-46E3-AB0E-41D268A0688A}"/>
                  </a:ext>
                </a:extLst>
              </p14:cNvPr>
              <p14:cNvContentPartPr/>
              <p14:nvPr/>
            </p14:nvContentPartPr>
            <p14:xfrm>
              <a:off x="913386" y="2141993"/>
              <a:ext cx="5670720" cy="20836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D6A566B-9949-46E3-AB0E-41D268A0688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98986" y="2127593"/>
                <a:ext cx="5698800" cy="21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F65C195-0BE8-4D50-8E30-3B4F168BBFA3}"/>
                  </a:ext>
                </a:extLst>
              </p14:cNvPr>
              <p14:cNvContentPartPr/>
              <p14:nvPr/>
            </p14:nvContentPartPr>
            <p14:xfrm>
              <a:off x="391386" y="3561113"/>
              <a:ext cx="1248480" cy="1335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F65C195-0BE8-4D50-8E30-3B4F168BBFA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6986" y="3546713"/>
                <a:ext cx="127656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F8B54E7-3EF6-4C04-B856-6C0AAEF466C7}"/>
                  </a:ext>
                </a:extLst>
              </p14:cNvPr>
              <p14:cNvContentPartPr/>
              <p14:nvPr/>
            </p14:nvContentPartPr>
            <p14:xfrm>
              <a:off x="1179786" y="2383913"/>
              <a:ext cx="3935520" cy="11682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F8B54E7-3EF6-4C04-B856-6C0AAEF466C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65386" y="2369513"/>
                <a:ext cx="3963600" cy="11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D58B8B0-3760-44F8-8224-D5FAAEFC14A3}"/>
                  </a:ext>
                </a:extLst>
              </p14:cNvPr>
              <p14:cNvContentPartPr/>
              <p14:nvPr/>
            </p14:nvContentPartPr>
            <p14:xfrm>
              <a:off x="1677306" y="2747513"/>
              <a:ext cx="2840400" cy="8226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D58B8B0-3760-44F8-8224-D5FAAEFC14A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62906" y="2733113"/>
                <a:ext cx="2868480" cy="85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BD20D895-79FC-47F6-BE45-2674C96BB2BC}"/>
                  </a:ext>
                </a:extLst>
              </p14:cNvPr>
              <p14:cNvContentPartPr/>
              <p14:nvPr/>
            </p14:nvContentPartPr>
            <p14:xfrm>
              <a:off x="486426" y="4543193"/>
              <a:ext cx="6127560" cy="18723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BD20D895-79FC-47F6-BE45-2674C96BB2B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2026" y="4528793"/>
                <a:ext cx="6155640" cy="190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10988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8CD5F2F-A678-4272-8E44-CB9570A30FA1}"/>
                  </a:ext>
                </a:extLst>
              </p14:cNvPr>
              <p14:cNvContentPartPr/>
              <p14:nvPr/>
            </p14:nvContentPartPr>
            <p14:xfrm>
              <a:off x="991146" y="291593"/>
              <a:ext cx="2413800" cy="7394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8CD5F2F-A678-4272-8E44-CB9570A30F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6746" y="277193"/>
                <a:ext cx="2441880" cy="76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83C4A44-E324-443B-B558-99338201F00D}"/>
                  </a:ext>
                </a:extLst>
              </p14:cNvPr>
              <p14:cNvContentPartPr/>
              <p14:nvPr/>
            </p14:nvContentPartPr>
            <p14:xfrm>
              <a:off x="4272546" y="181793"/>
              <a:ext cx="3062160" cy="6879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83C4A44-E324-443B-B558-99338201F0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58146" y="167393"/>
                <a:ext cx="3090240" cy="71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230CC93-0CED-4525-95E6-CA67C2A7CB26}"/>
                  </a:ext>
                </a:extLst>
              </p14:cNvPr>
              <p14:cNvContentPartPr/>
              <p14:nvPr/>
            </p14:nvContentPartPr>
            <p14:xfrm>
              <a:off x="1131906" y="1396433"/>
              <a:ext cx="2021400" cy="6627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230CC93-0CED-4525-95E6-CA67C2A7CB2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17506" y="1382033"/>
                <a:ext cx="2049480" cy="69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C79C643-F8DF-4607-B08A-B202C0B71917}"/>
                  </a:ext>
                </a:extLst>
              </p14:cNvPr>
              <p14:cNvContentPartPr/>
              <p14:nvPr/>
            </p14:nvContentPartPr>
            <p14:xfrm>
              <a:off x="4934946" y="1448633"/>
              <a:ext cx="996480" cy="90720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C79C643-F8DF-4607-B08A-B202C0B7191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20546" y="1434233"/>
                <a:ext cx="1024560" cy="9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EAB44CF-2A4A-4CC3-AE0E-20C21CD499D2}"/>
                  </a:ext>
                </a:extLst>
              </p14:cNvPr>
              <p14:cNvContentPartPr/>
              <p14:nvPr/>
            </p14:nvContentPartPr>
            <p14:xfrm>
              <a:off x="3558306" y="1366553"/>
              <a:ext cx="997920" cy="8240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EAB44CF-2A4A-4CC3-AE0E-20C21CD499D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43906" y="1352153"/>
                <a:ext cx="1026000" cy="85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0D840A3-98ED-4239-BACE-9A5B657C9E9C}"/>
                  </a:ext>
                </a:extLst>
              </p14:cNvPr>
              <p14:cNvContentPartPr/>
              <p14:nvPr/>
            </p14:nvContentPartPr>
            <p14:xfrm>
              <a:off x="473106" y="2509553"/>
              <a:ext cx="706320" cy="7819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0D840A3-98ED-4239-BACE-9A5B657C9E9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8706" y="2495153"/>
                <a:ext cx="734400" cy="81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F63DD27-4327-436A-AED3-E0E58627E99F}"/>
                  </a:ext>
                </a:extLst>
              </p14:cNvPr>
              <p14:cNvContentPartPr/>
              <p14:nvPr/>
            </p14:nvContentPartPr>
            <p14:xfrm>
              <a:off x="1593786" y="2562473"/>
              <a:ext cx="927720" cy="4604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F63DD27-4327-436A-AED3-E0E58627E99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79386" y="2548073"/>
                <a:ext cx="95580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A91905B-6842-4D6E-8025-43FC8C619364}"/>
                  </a:ext>
                </a:extLst>
              </p14:cNvPr>
              <p14:cNvContentPartPr/>
              <p14:nvPr/>
            </p14:nvContentPartPr>
            <p14:xfrm>
              <a:off x="6053106" y="2763353"/>
              <a:ext cx="740880" cy="3049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A91905B-6842-4D6E-8025-43FC8C61936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38706" y="2748953"/>
                <a:ext cx="76896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BF8FBC7-DD34-4706-A529-3423BC862DBC}"/>
                  </a:ext>
                </a:extLst>
              </p14:cNvPr>
              <p14:cNvContentPartPr/>
              <p14:nvPr/>
            </p14:nvContentPartPr>
            <p14:xfrm>
              <a:off x="4114506" y="2522873"/>
              <a:ext cx="1370880" cy="5540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BF8FBC7-DD34-4706-A529-3423BC862DB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00106" y="2508473"/>
                <a:ext cx="139896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7062CF6-7FC1-4D6C-9DEF-E0C90929FD46}"/>
                  </a:ext>
                </a:extLst>
              </p14:cNvPr>
              <p14:cNvContentPartPr/>
              <p14:nvPr/>
            </p14:nvContentPartPr>
            <p14:xfrm>
              <a:off x="2964306" y="2729513"/>
              <a:ext cx="597960" cy="5724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7062CF6-7FC1-4D6C-9DEF-E0C90929FD4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49906" y="2715113"/>
                <a:ext cx="62604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D4F38C7-5C05-40C0-B0EF-2C11FA99BAA8}"/>
                  </a:ext>
                </a:extLst>
              </p14:cNvPr>
              <p14:cNvContentPartPr/>
              <p14:nvPr/>
            </p14:nvContentPartPr>
            <p14:xfrm>
              <a:off x="983946" y="3754433"/>
              <a:ext cx="3887640" cy="90180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D4F38C7-5C05-40C0-B0EF-2C11FA99BAA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9546" y="3740033"/>
                <a:ext cx="3915720" cy="9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510E68A2-FD31-4750-B63A-B9D7B696A610}"/>
                  </a:ext>
                </a:extLst>
              </p14:cNvPr>
              <p14:cNvContentPartPr/>
              <p14:nvPr/>
            </p14:nvContentPartPr>
            <p14:xfrm>
              <a:off x="5292786" y="3414953"/>
              <a:ext cx="2947320" cy="150120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510E68A2-FD31-4750-B63A-B9D7B696A61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78386" y="3400553"/>
                <a:ext cx="2975400" cy="152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408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CFEACC-4F3B-4246-A9F9-0E8504B82647}"/>
                  </a:ext>
                </a:extLst>
              </p14:cNvPr>
              <p14:cNvContentPartPr/>
              <p14:nvPr/>
            </p14:nvContentPartPr>
            <p14:xfrm>
              <a:off x="4308186" y="375473"/>
              <a:ext cx="3997800" cy="661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CFEACC-4F3B-4246-A9F9-0E8504B8264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93786" y="361073"/>
                <a:ext cx="4025880" cy="6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F37CC41-CA55-4A6D-BB9A-90658B05B5DA}"/>
                  </a:ext>
                </a:extLst>
              </p14:cNvPr>
              <p14:cNvContentPartPr/>
              <p14:nvPr/>
            </p14:nvContentPartPr>
            <p14:xfrm>
              <a:off x="475986" y="293033"/>
              <a:ext cx="3360960" cy="15609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F37CC41-CA55-4A6D-BB9A-90658B05B5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1586" y="278633"/>
                <a:ext cx="3389040" cy="158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B7B54A3-D6D1-4CD0-8BB0-75792311C720}"/>
                  </a:ext>
                </a:extLst>
              </p14:cNvPr>
              <p14:cNvContentPartPr/>
              <p14:nvPr/>
            </p14:nvContentPartPr>
            <p14:xfrm>
              <a:off x="4326546" y="1302833"/>
              <a:ext cx="1150920" cy="5785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B7B54A3-D6D1-4CD0-8BB0-75792311C7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12146" y="1288433"/>
                <a:ext cx="117900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7A9B49C-8BE8-459F-8597-59E14B7A76C3}"/>
                  </a:ext>
                </a:extLst>
              </p14:cNvPr>
              <p14:cNvContentPartPr/>
              <p14:nvPr/>
            </p14:nvContentPartPr>
            <p14:xfrm>
              <a:off x="5958066" y="1311473"/>
              <a:ext cx="582120" cy="4928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7A9B49C-8BE8-459F-8597-59E14B7A76C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43666" y="1297073"/>
                <a:ext cx="61020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8929933-85CD-4A68-95C5-3D5EB7ECDBB4}"/>
                  </a:ext>
                </a:extLst>
              </p14:cNvPr>
              <p14:cNvContentPartPr/>
              <p14:nvPr/>
            </p14:nvContentPartPr>
            <p14:xfrm>
              <a:off x="6933666" y="1294193"/>
              <a:ext cx="1278000" cy="7419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8929933-85CD-4A68-95C5-3D5EB7ECDBB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19266" y="1279793"/>
                <a:ext cx="1306080" cy="7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583A558-58DA-4B02-B381-F38166AF49E1}"/>
                  </a:ext>
                </a:extLst>
              </p14:cNvPr>
              <p14:cNvContentPartPr/>
              <p14:nvPr/>
            </p14:nvContentPartPr>
            <p14:xfrm>
              <a:off x="2209746" y="2351513"/>
              <a:ext cx="139680" cy="4377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583A558-58DA-4B02-B381-F38166AF49E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95346" y="2337113"/>
                <a:ext cx="16776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666657C-269C-4136-92CE-FA182763D803}"/>
                  </a:ext>
                </a:extLst>
              </p14:cNvPr>
              <p14:cNvContentPartPr/>
              <p14:nvPr/>
            </p14:nvContentPartPr>
            <p14:xfrm>
              <a:off x="2963946" y="2309393"/>
              <a:ext cx="847440" cy="4525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666657C-269C-4136-92CE-FA182763D80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49546" y="2294993"/>
                <a:ext cx="87552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5818EF72-9FA2-4C51-93EC-2AD6B77B62B5}"/>
                  </a:ext>
                </a:extLst>
              </p14:cNvPr>
              <p14:cNvContentPartPr/>
              <p14:nvPr/>
            </p14:nvContentPartPr>
            <p14:xfrm>
              <a:off x="1020666" y="2262593"/>
              <a:ext cx="732240" cy="5083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5818EF72-9FA2-4C51-93EC-2AD6B77B62B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06266" y="2248193"/>
                <a:ext cx="76032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89BD724-2A2C-4068-A24E-3D09841481ED}"/>
                  </a:ext>
                </a:extLst>
              </p14:cNvPr>
              <p14:cNvContentPartPr/>
              <p14:nvPr/>
            </p14:nvContentPartPr>
            <p14:xfrm>
              <a:off x="641586" y="3310913"/>
              <a:ext cx="1145160" cy="5094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89BD724-2A2C-4068-A24E-3D09841481E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7186" y="3296513"/>
                <a:ext cx="117324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67D2705-8B54-4063-AC69-4A9C0796583A}"/>
                  </a:ext>
                </a:extLst>
              </p14:cNvPr>
              <p14:cNvContentPartPr/>
              <p14:nvPr/>
            </p14:nvContentPartPr>
            <p14:xfrm>
              <a:off x="2368866" y="3264113"/>
              <a:ext cx="963000" cy="61272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67D2705-8B54-4063-AC69-4A9C0796583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54466" y="3249713"/>
                <a:ext cx="991080" cy="64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E42E506-5979-43E3-9817-09132226CD4C}"/>
                  </a:ext>
                </a:extLst>
              </p14:cNvPr>
              <p14:cNvContentPartPr/>
              <p14:nvPr/>
            </p14:nvContentPartPr>
            <p14:xfrm>
              <a:off x="899346" y="4103273"/>
              <a:ext cx="2587320" cy="558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E42E506-5979-43E3-9817-09132226CD4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84946" y="4088873"/>
                <a:ext cx="26154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0119F252-66CA-4F49-937F-D57ADF4694AE}"/>
                  </a:ext>
                </a:extLst>
              </p14:cNvPr>
              <p14:cNvContentPartPr/>
              <p14:nvPr/>
            </p14:nvContentPartPr>
            <p14:xfrm>
              <a:off x="3901386" y="3552833"/>
              <a:ext cx="360" cy="3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0119F252-66CA-4F49-937F-D57ADF4694A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86986" y="35384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9212087-686F-44FF-B85F-BEDDF33139F1}"/>
                  </a:ext>
                </a:extLst>
              </p14:cNvPr>
              <p14:cNvContentPartPr/>
              <p14:nvPr/>
            </p14:nvContentPartPr>
            <p14:xfrm>
              <a:off x="3971946" y="3801953"/>
              <a:ext cx="360" cy="3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9212087-686F-44FF-B85F-BEDDF33139F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57546" y="37875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2FD322B-1D11-4969-8BC7-8B5438E0E0D1}"/>
                  </a:ext>
                </a:extLst>
              </p14:cNvPr>
              <p14:cNvContentPartPr/>
              <p14:nvPr/>
            </p14:nvContentPartPr>
            <p14:xfrm>
              <a:off x="911226" y="4528793"/>
              <a:ext cx="437040" cy="43200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2FD322B-1D11-4969-8BC7-8B5438E0E0D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96826" y="4514393"/>
                <a:ext cx="46512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93E44F3-2931-4ACF-84F7-387462E44FE6}"/>
                  </a:ext>
                </a:extLst>
              </p14:cNvPr>
              <p14:cNvContentPartPr/>
              <p14:nvPr/>
            </p14:nvContentPartPr>
            <p14:xfrm>
              <a:off x="1721946" y="4766393"/>
              <a:ext cx="360" cy="86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93E44F3-2931-4ACF-84F7-387462E44FE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07546" y="4751993"/>
                <a:ext cx="284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30456ED1-13EE-4E88-8478-7489B86EB213}"/>
                  </a:ext>
                </a:extLst>
              </p14:cNvPr>
              <p14:cNvContentPartPr/>
              <p14:nvPr/>
            </p14:nvContentPartPr>
            <p14:xfrm>
              <a:off x="1705026" y="4958273"/>
              <a:ext cx="360" cy="3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30456ED1-13EE-4E88-8478-7489B86EB21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90626" y="49438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60E3E1A-27B2-4D62-82FF-5DE200FB9AE5}"/>
                  </a:ext>
                </a:extLst>
              </p14:cNvPr>
              <p14:cNvContentPartPr/>
              <p14:nvPr/>
            </p14:nvContentPartPr>
            <p14:xfrm>
              <a:off x="2080146" y="4423673"/>
              <a:ext cx="2136960" cy="8805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60E3E1A-27B2-4D62-82FF-5DE200FB9AE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65746" y="4409273"/>
                <a:ext cx="2165040" cy="90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AB882008-2869-441F-97F7-71C751E1B9C0}"/>
                  </a:ext>
                </a:extLst>
              </p14:cNvPr>
              <p14:cNvContentPartPr/>
              <p14:nvPr/>
            </p14:nvContentPartPr>
            <p14:xfrm>
              <a:off x="4955826" y="3989513"/>
              <a:ext cx="3624840" cy="15040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AB882008-2869-441F-97F7-71C751E1B9C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941426" y="3975113"/>
                <a:ext cx="3652920" cy="15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6FC7948-D3B1-4331-8114-A23B6816A73C}"/>
                  </a:ext>
                </a:extLst>
              </p14:cNvPr>
              <p14:cNvContentPartPr/>
              <p14:nvPr/>
            </p14:nvContentPartPr>
            <p14:xfrm>
              <a:off x="2588106" y="5509793"/>
              <a:ext cx="756000" cy="59256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6FC7948-D3B1-4331-8114-A23B6816A73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573706" y="5495393"/>
                <a:ext cx="784080" cy="62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0D67A5C4-A908-42E8-84BC-0680C451FDFD}"/>
                  </a:ext>
                </a:extLst>
              </p14:cNvPr>
              <p14:cNvContentPartPr/>
              <p14:nvPr/>
            </p14:nvContentPartPr>
            <p14:xfrm>
              <a:off x="1449426" y="5532113"/>
              <a:ext cx="755640" cy="56268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0D67A5C4-A908-42E8-84BC-0680C451FDF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35026" y="5517713"/>
                <a:ext cx="783720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70F139D-F258-4D07-AEAA-9F293DD2BC37}"/>
                  </a:ext>
                </a:extLst>
              </p14:cNvPr>
              <p14:cNvContentPartPr/>
              <p14:nvPr/>
            </p14:nvContentPartPr>
            <p14:xfrm>
              <a:off x="3924786" y="5570633"/>
              <a:ext cx="1187280" cy="54468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70F139D-F258-4D07-AEAA-9F293DD2BC3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910386" y="5556233"/>
                <a:ext cx="1215360" cy="5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2102B3F9-CB16-4844-A620-D7EBE90ACCE7}"/>
                  </a:ext>
                </a:extLst>
              </p14:cNvPr>
              <p14:cNvContentPartPr/>
              <p14:nvPr/>
            </p14:nvContentPartPr>
            <p14:xfrm>
              <a:off x="5486826" y="5742713"/>
              <a:ext cx="496080" cy="43560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2102B3F9-CB16-4844-A620-D7EBE90ACCE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72426" y="5728313"/>
                <a:ext cx="524160" cy="46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54081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AC5CC6D-830D-4C65-A5AC-434637A0F7BE}"/>
                  </a:ext>
                </a:extLst>
              </p14:cNvPr>
              <p14:cNvContentPartPr/>
              <p14:nvPr/>
            </p14:nvContentPartPr>
            <p14:xfrm>
              <a:off x="2055666" y="709913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AC5CC6D-830D-4C65-A5AC-434637A0F7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1266" y="6955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0B5FEB4-E208-4FBD-80F7-FCC1FECF6F82}"/>
                  </a:ext>
                </a:extLst>
              </p14:cNvPr>
              <p14:cNvContentPartPr/>
              <p14:nvPr/>
            </p14:nvContentPartPr>
            <p14:xfrm>
              <a:off x="2067186" y="916193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0B5FEB4-E208-4FBD-80F7-FCC1FECF6F8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2786" y="9017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A8561A9-B816-4766-B589-602940A5D95E}"/>
                  </a:ext>
                </a:extLst>
              </p14:cNvPr>
              <p14:cNvContentPartPr/>
              <p14:nvPr/>
            </p14:nvContentPartPr>
            <p14:xfrm>
              <a:off x="2595306" y="563753"/>
              <a:ext cx="1188360" cy="9262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A8561A9-B816-4766-B589-602940A5D9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80906" y="549353"/>
                <a:ext cx="1216440" cy="9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55E54BC-6E3A-4C5A-83C0-EEEAC2D31ED8}"/>
                  </a:ext>
                </a:extLst>
              </p14:cNvPr>
              <p14:cNvContentPartPr/>
              <p14:nvPr/>
            </p14:nvContentPartPr>
            <p14:xfrm>
              <a:off x="911226" y="473393"/>
              <a:ext cx="666360" cy="6084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55E54BC-6E3A-4C5A-83C0-EEEAC2D31ED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6826" y="458993"/>
                <a:ext cx="694440" cy="63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521A17E-B55A-4EF0-AB15-B9A2CD29EB55}"/>
                  </a:ext>
                </a:extLst>
              </p14:cNvPr>
              <p14:cNvContentPartPr/>
              <p14:nvPr/>
            </p14:nvContentPartPr>
            <p14:xfrm>
              <a:off x="4176786" y="533873"/>
              <a:ext cx="3159360" cy="5094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521A17E-B55A-4EF0-AB15-B9A2CD29EB5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62386" y="519473"/>
                <a:ext cx="318744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28AC704-3D76-4428-9AD4-F466B8452086}"/>
                  </a:ext>
                </a:extLst>
              </p14:cNvPr>
              <p14:cNvContentPartPr/>
              <p14:nvPr/>
            </p14:nvContentPartPr>
            <p14:xfrm>
              <a:off x="7840146" y="602993"/>
              <a:ext cx="515160" cy="4244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28AC704-3D76-4428-9AD4-F466B845208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25746" y="588593"/>
                <a:ext cx="54324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801D4CC-A56B-47FF-8A63-F2E782C934F1}"/>
                  </a:ext>
                </a:extLst>
              </p14:cNvPr>
              <p14:cNvContentPartPr/>
              <p14:nvPr/>
            </p14:nvContentPartPr>
            <p14:xfrm>
              <a:off x="2625906" y="1433513"/>
              <a:ext cx="587520" cy="4827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801D4CC-A56B-47FF-8A63-F2E782C934F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11506" y="1419113"/>
                <a:ext cx="61560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7562526-2BC6-4D1D-92B8-8D1CEBB7C83B}"/>
                  </a:ext>
                </a:extLst>
              </p14:cNvPr>
              <p14:cNvContentPartPr/>
              <p14:nvPr/>
            </p14:nvContentPartPr>
            <p14:xfrm>
              <a:off x="936786" y="1436033"/>
              <a:ext cx="1267200" cy="5173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7562526-2BC6-4D1D-92B8-8D1CEBB7C83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22386" y="1421633"/>
                <a:ext cx="1295280" cy="5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5AD790A-EDBA-4C6B-B24D-29A9A06BECA1}"/>
                  </a:ext>
                </a:extLst>
              </p14:cNvPr>
              <p14:cNvContentPartPr/>
              <p14:nvPr/>
            </p14:nvContentPartPr>
            <p14:xfrm>
              <a:off x="3730026" y="1731233"/>
              <a:ext cx="1028520" cy="2782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5AD790A-EDBA-4C6B-B24D-29A9A06BE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15626" y="1716833"/>
                <a:ext cx="105660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A6A1C18-86E5-4911-9C24-4CE863E7B012}"/>
                  </a:ext>
                </a:extLst>
              </p14:cNvPr>
              <p14:cNvContentPartPr/>
              <p14:nvPr/>
            </p14:nvContentPartPr>
            <p14:xfrm>
              <a:off x="7875426" y="1657793"/>
              <a:ext cx="1195920" cy="4791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A6A1C18-86E5-4911-9C24-4CE863E7B01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61026" y="1643393"/>
                <a:ext cx="122400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DD02739-6758-4DCD-90A7-2A05685E6F17}"/>
                  </a:ext>
                </a:extLst>
              </p14:cNvPr>
              <p14:cNvContentPartPr/>
              <p14:nvPr/>
            </p14:nvContentPartPr>
            <p14:xfrm>
              <a:off x="5423826" y="1542953"/>
              <a:ext cx="1971000" cy="7426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DD02739-6758-4DCD-90A7-2A05685E6F1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409426" y="1528553"/>
                <a:ext cx="1999080" cy="7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11CFE93-7EE5-4EF4-BFBF-0DA0A9E022A2}"/>
                  </a:ext>
                </a:extLst>
              </p14:cNvPr>
              <p14:cNvContentPartPr/>
              <p14:nvPr/>
            </p14:nvContentPartPr>
            <p14:xfrm>
              <a:off x="397146" y="2781713"/>
              <a:ext cx="1068120" cy="56844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11CFE93-7EE5-4EF4-BFBF-0DA0A9E022A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82746" y="2767313"/>
                <a:ext cx="109620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28C89765-E4AE-44B0-B475-8579DF0473C1}"/>
                  </a:ext>
                </a:extLst>
              </p14:cNvPr>
              <p14:cNvContentPartPr/>
              <p14:nvPr/>
            </p14:nvContentPartPr>
            <p14:xfrm>
              <a:off x="1928226" y="2606393"/>
              <a:ext cx="2192760" cy="19206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28C89765-E4AE-44B0-B475-8579DF0473C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913826" y="2591993"/>
                <a:ext cx="2220840" cy="19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E8251B7-572E-4EB6-A621-AE4E52E07C15}"/>
                  </a:ext>
                </a:extLst>
              </p14:cNvPr>
              <p14:cNvContentPartPr/>
              <p14:nvPr/>
            </p14:nvContentPartPr>
            <p14:xfrm>
              <a:off x="4334466" y="2789993"/>
              <a:ext cx="2807280" cy="41004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E8251B7-572E-4EB6-A621-AE4E52E07C1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320066" y="2775593"/>
                <a:ext cx="283536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923F2C7-F4CF-409B-90A8-8FA6352126C7}"/>
                  </a:ext>
                </a:extLst>
              </p14:cNvPr>
              <p14:cNvContentPartPr/>
              <p14:nvPr/>
            </p14:nvContentPartPr>
            <p14:xfrm>
              <a:off x="7495986" y="2893673"/>
              <a:ext cx="1635840" cy="75132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923F2C7-F4CF-409B-90A8-8FA6352126C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481586" y="2879273"/>
                <a:ext cx="1663920" cy="77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F2A0D03B-F38C-434E-8828-6006950E74D5}"/>
                  </a:ext>
                </a:extLst>
              </p14:cNvPr>
              <p14:cNvContentPartPr/>
              <p14:nvPr/>
            </p14:nvContentPartPr>
            <p14:xfrm>
              <a:off x="4630026" y="3878273"/>
              <a:ext cx="448560" cy="55440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F2A0D03B-F38C-434E-8828-6006950E74D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15626" y="3863873"/>
                <a:ext cx="476640" cy="58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1797A25F-0B90-43B1-B8FC-E32CB50EEAEC}"/>
                  </a:ext>
                </a:extLst>
              </p14:cNvPr>
              <p14:cNvContentPartPr/>
              <p14:nvPr/>
            </p14:nvContentPartPr>
            <p14:xfrm>
              <a:off x="6181626" y="3937673"/>
              <a:ext cx="2009880" cy="49248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1797A25F-0B90-43B1-B8FC-E32CB50EEAE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67226" y="3923273"/>
                <a:ext cx="203796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D2EA15C-BA6C-4B1A-B7CE-DB0BCD0F42BF}"/>
                  </a:ext>
                </a:extLst>
              </p14:cNvPr>
              <p14:cNvContentPartPr/>
              <p14:nvPr/>
            </p14:nvContentPartPr>
            <p14:xfrm>
              <a:off x="2373906" y="5215673"/>
              <a:ext cx="280800" cy="2613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D2EA15C-BA6C-4B1A-B7CE-DB0BCD0F42B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359506" y="5201273"/>
                <a:ext cx="30888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ADCC3A22-05A3-419F-ACF0-58C2C25B8415}"/>
                  </a:ext>
                </a:extLst>
              </p14:cNvPr>
              <p14:cNvContentPartPr/>
              <p14:nvPr/>
            </p14:nvContentPartPr>
            <p14:xfrm>
              <a:off x="6203226" y="5002193"/>
              <a:ext cx="219600" cy="4521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ADCC3A22-05A3-419F-ACF0-58C2C25B841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188826" y="4987793"/>
                <a:ext cx="24768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E46996FB-3BEC-4E7E-A268-1D7B16A275BE}"/>
                  </a:ext>
                </a:extLst>
              </p14:cNvPr>
              <p14:cNvContentPartPr/>
              <p14:nvPr/>
            </p14:nvContentPartPr>
            <p14:xfrm>
              <a:off x="5180106" y="5066993"/>
              <a:ext cx="600120" cy="44460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E46996FB-3BEC-4E7E-A268-1D7B16A275B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165706" y="5052593"/>
                <a:ext cx="62820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D0464FD6-5E8A-4F42-8029-DE855093E14F}"/>
                  </a:ext>
                </a:extLst>
              </p14:cNvPr>
              <p14:cNvContentPartPr/>
              <p14:nvPr/>
            </p14:nvContentPartPr>
            <p14:xfrm>
              <a:off x="4432746" y="5192993"/>
              <a:ext cx="266760" cy="5835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D0464FD6-5E8A-4F42-8029-DE855093E14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418346" y="5178593"/>
                <a:ext cx="294840" cy="6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9B528D0-BC36-44EF-9C15-245CB70813BB}"/>
                  </a:ext>
                </a:extLst>
              </p14:cNvPr>
              <p14:cNvContentPartPr/>
              <p14:nvPr/>
            </p14:nvContentPartPr>
            <p14:xfrm>
              <a:off x="3088866" y="5033873"/>
              <a:ext cx="687600" cy="52524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9B528D0-BC36-44EF-9C15-245CB70813B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074466" y="5019473"/>
                <a:ext cx="715680" cy="5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2FBB6FA-EF23-4BA3-9586-36EE5B0768D5}"/>
                  </a:ext>
                </a:extLst>
              </p14:cNvPr>
              <p14:cNvContentPartPr/>
              <p14:nvPr/>
            </p14:nvContentPartPr>
            <p14:xfrm>
              <a:off x="583266" y="4869353"/>
              <a:ext cx="1173960" cy="56664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2FBB6FA-EF23-4BA3-9586-36EE5B0768D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68866" y="4854953"/>
                <a:ext cx="1202040" cy="5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B64B2762-1DFA-49BE-9FAD-15F07CBB896C}"/>
                  </a:ext>
                </a:extLst>
              </p14:cNvPr>
              <p14:cNvContentPartPr/>
              <p14:nvPr/>
            </p14:nvContentPartPr>
            <p14:xfrm>
              <a:off x="6904506" y="4954673"/>
              <a:ext cx="960480" cy="53568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B64B2762-1DFA-49BE-9FAD-15F07CBB896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890106" y="4940273"/>
                <a:ext cx="988560" cy="5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E980D1B0-E1BB-4B5A-8FF7-26A6D3E32098}"/>
                  </a:ext>
                </a:extLst>
              </p14:cNvPr>
              <p14:cNvContentPartPr/>
              <p14:nvPr/>
            </p14:nvContentPartPr>
            <p14:xfrm>
              <a:off x="8111226" y="5484593"/>
              <a:ext cx="360" cy="36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E980D1B0-E1BB-4B5A-8FF7-26A6D3E3209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096826" y="5470193"/>
                <a:ext cx="28440" cy="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90970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E8B139B-6376-4F56-A43E-48C66E6C035D}"/>
                  </a:ext>
                </a:extLst>
              </p14:cNvPr>
              <p14:cNvContentPartPr/>
              <p14:nvPr/>
            </p14:nvContentPartPr>
            <p14:xfrm>
              <a:off x="1730226" y="774713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E8B139B-6376-4F56-A43E-48C66E6C03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5826" y="7603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1A1A2F1-8F4E-47AA-9AEA-74716BFB3270}"/>
                  </a:ext>
                </a:extLst>
              </p14:cNvPr>
              <p14:cNvContentPartPr/>
              <p14:nvPr/>
            </p14:nvContentPartPr>
            <p14:xfrm>
              <a:off x="1752546" y="1001513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1A1A2F1-8F4E-47AA-9AEA-74716BFB32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8146" y="9871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DD031B4-1E88-4F74-8B93-AD3C94526599}"/>
                  </a:ext>
                </a:extLst>
              </p14:cNvPr>
              <p14:cNvContentPartPr/>
              <p14:nvPr/>
            </p14:nvContentPartPr>
            <p14:xfrm>
              <a:off x="631506" y="418313"/>
              <a:ext cx="746280" cy="755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DD031B4-1E88-4F74-8B93-AD3C945265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106" y="403913"/>
                <a:ext cx="774360" cy="78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0EA8EE5-62DA-4BC8-9C1F-7C320EE5B018}"/>
                  </a:ext>
                </a:extLst>
              </p14:cNvPr>
              <p14:cNvContentPartPr/>
              <p14:nvPr/>
            </p14:nvContentPartPr>
            <p14:xfrm>
              <a:off x="2977266" y="863993"/>
              <a:ext cx="268920" cy="20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0EA8EE5-62DA-4BC8-9C1F-7C320EE5B01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62866" y="849593"/>
                <a:ext cx="2970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93CFC27-0B14-46E7-A93A-8F0F966C76BF}"/>
                  </a:ext>
                </a:extLst>
              </p14:cNvPr>
              <p14:cNvContentPartPr/>
              <p14:nvPr/>
            </p14:nvContentPartPr>
            <p14:xfrm>
              <a:off x="3001026" y="1030673"/>
              <a:ext cx="211320" cy="9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93CFC27-0B14-46E7-A93A-8F0F966C76B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86626" y="1016273"/>
                <a:ext cx="2394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5F175A6-63CF-442F-99CE-2F85BDBC5421}"/>
                  </a:ext>
                </a:extLst>
              </p14:cNvPr>
              <p14:cNvContentPartPr/>
              <p14:nvPr/>
            </p14:nvContentPartPr>
            <p14:xfrm>
              <a:off x="2340426" y="614873"/>
              <a:ext cx="304920" cy="4251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5F175A6-63CF-442F-99CE-2F85BDBC542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26026" y="600473"/>
                <a:ext cx="33300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D17F09B-BDAC-4AE6-BD50-20049588351F}"/>
                  </a:ext>
                </a:extLst>
              </p14:cNvPr>
              <p14:cNvContentPartPr/>
              <p14:nvPr/>
            </p14:nvContentPartPr>
            <p14:xfrm>
              <a:off x="3917226" y="171713"/>
              <a:ext cx="370440" cy="1810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D17F09B-BDAC-4AE6-BD50-20049588351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02826" y="157313"/>
                <a:ext cx="39852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87C6925-E894-467E-8FC3-575B20DB04B0}"/>
                  </a:ext>
                </a:extLst>
              </p14:cNvPr>
              <p14:cNvContentPartPr/>
              <p14:nvPr/>
            </p14:nvContentPartPr>
            <p14:xfrm>
              <a:off x="3817506" y="526313"/>
              <a:ext cx="2635920" cy="11023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87C6925-E894-467E-8FC3-575B20DB04B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03106" y="511913"/>
                <a:ext cx="2664000" cy="11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EE3C453-0565-4202-9B53-B1AF7CB32620}"/>
                  </a:ext>
                </a:extLst>
              </p14:cNvPr>
              <p14:cNvContentPartPr/>
              <p14:nvPr/>
            </p14:nvContentPartPr>
            <p14:xfrm>
              <a:off x="3119466" y="1797113"/>
              <a:ext cx="2986560" cy="11358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EE3C453-0565-4202-9B53-B1AF7CB326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05066" y="1782713"/>
                <a:ext cx="3014640" cy="11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37A072B-91F1-4068-B70A-EFA9ABE05BCF}"/>
                  </a:ext>
                </a:extLst>
              </p14:cNvPr>
              <p14:cNvContentPartPr/>
              <p14:nvPr/>
            </p14:nvContentPartPr>
            <p14:xfrm>
              <a:off x="1082946" y="3578033"/>
              <a:ext cx="369360" cy="64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37A072B-91F1-4068-B70A-EFA9ABE05BC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68546" y="3563633"/>
                <a:ext cx="3974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262C620-5B5D-4271-BB3D-D4F0C68EE359}"/>
                  </a:ext>
                </a:extLst>
              </p14:cNvPr>
              <p14:cNvContentPartPr/>
              <p14:nvPr/>
            </p14:nvContentPartPr>
            <p14:xfrm>
              <a:off x="1095906" y="3751553"/>
              <a:ext cx="384840" cy="176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262C620-5B5D-4271-BB3D-D4F0C68EE35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81506" y="3737153"/>
                <a:ext cx="4129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8F6FCD8-D47F-4D4C-A9CD-235960F508EF}"/>
                  </a:ext>
                </a:extLst>
              </p14:cNvPr>
              <p14:cNvContentPartPr/>
              <p14:nvPr/>
            </p14:nvContentPartPr>
            <p14:xfrm>
              <a:off x="354666" y="3976193"/>
              <a:ext cx="2295000" cy="9543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8F6FCD8-D47F-4D4C-A9CD-235960F508E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40266" y="3961793"/>
                <a:ext cx="2323080" cy="9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2F345FC1-27CE-4A1C-A502-22D320716FA8}"/>
                  </a:ext>
                </a:extLst>
              </p14:cNvPr>
              <p14:cNvContentPartPr/>
              <p14:nvPr/>
            </p14:nvContentPartPr>
            <p14:xfrm>
              <a:off x="135426" y="5237273"/>
              <a:ext cx="3603240" cy="14608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2F345FC1-27CE-4A1C-A502-22D320716FA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1026" y="5222873"/>
                <a:ext cx="3631320" cy="14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D2F0536-2323-413B-99CE-4C6DCD6B2BE1}"/>
                  </a:ext>
                </a:extLst>
              </p14:cNvPr>
              <p14:cNvContentPartPr/>
              <p14:nvPr/>
            </p14:nvContentPartPr>
            <p14:xfrm>
              <a:off x="2539866" y="2964953"/>
              <a:ext cx="4169160" cy="12927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D2F0536-2323-413B-99CE-4C6DCD6B2BE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525466" y="2950553"/>
                <a:ext cx="4197240" cy="13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5454DA4C-5C41-4FFC-ACB2-DFAB1F221BD1}"/>
                  </a:ext>
                </a:extLst>
              </p14:cNvPr>
              <p14:cNvContentPartPr/>
              <p14:nvPr/>
            </p14:nvContentPartPr>
            <p14:xfrm>
              <a:off x="4550466" y="4926953"/>
              <a:ext cx="536400" cy="36792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5454DA4C-5C41-4FFC-ACB2-DFAB1F221BD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536066" y="4912553"/>
                <a:ext cx="56448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21D06A0-E858-4AFD-932E-904F043E68BB}"/>
                  </a:ext>
                </a:extLst>
              </p14:cNvPr>
              <p14:cNvContentPartPr/>
              <p14:nvPr/>
            </p14:nvContentPartPr>
            <p14:xfrm>
              <a:off x="3859626" y="4280033"/>
              <a:ext cx="1362600" cy="49212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21D06A0-E858-4AFD-932E-904F043E68B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845226" y="4265633"/>
                <a:ext cx="139068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5430E0D3-7FC6-4690-9A49-90A4822FC751}"/>
                  </a:ext>
                </a:extLst>
              </p14:cNvPr>
              <p14:cNvContentPartPr/>
              <p14:nvPr/>
            </p14:nvContentPartPr>
            <p14:xfrm>
              <a:off x="6722346" y="4279313"/>
              <a:ext cx="2274120" cy="83088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5430E0D3-7FC6-4690-9A49-90A4822FC75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707946" y="4264913"/>
                <a:ext cx="2302200" cy="85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215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D6FD9B9-845D-4688-8964-D2855BBF16E5}"/>
                  </a:ext>
                </a:extLst>
              </p14:cNvPr>
              <p14:cNvContentPartPr/>
              <p14:nvPr/>
            </p14:nvContentPartPr>
            <p14:xfrm>
              <a:off x="609546" y="508313"/>
              <a:ext cx="2175840" cy="16556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D6FD9B9-845D-4688-8964-D2855BBF16E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5146" y="493913"/>
                <a:ext cx="2203920" cy="168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EC5287A-34BA-4313-A11C-2FA34B766342}"/>
                  </a:ext>
                </a:extLst>
              </p14:cNvPr>
              <p14:cNvContentPartPr/>
              <p14:nvPr/>
            </p14:nvContentPartPr>
            <p14:xfrm>
              <a:off x="3378666" y="473033"/>
              <a:ext cx="2659680" cy="5670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EC5287A-34BA-4313-A11C-2FA34B7663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64266" y="458633"/>
                <a:ext cx="2687760" cy="5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56EC60C-22CE-40CE-920A-88688C6FD324}"/>
                  </a:ext>
                </a:extLst>
              </p14:cNvPr>
              <p14:cNvContentPartPr/>
              <p14:nvPr/>
            </p14:nvContentPartPr>
            <p14:xfrm>
              <a:off x="7067946" y="566633"/>
              <a:ext cx="1935360" cy="7275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56EC60C-22CE-40CE-920A-88688C6FD3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53546" y="552233"/>
                <a:ext cx="1963440" cy="7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AAF5526-B05A-4721-B13B-9D9D80AEBE64}"/>
                  </a:ext>
                </a:extLst>
              </p14:cNvPr>
              <p14:cNvContentPartPr/>
              <p14:nvPr/>
            </p14:nvContentPartPr>
            <p14:xfrm>
              <a:off x="4005426" y="1562033"/>
              <a:ext cx="513720" cy="4752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AAF5526-B05A-4721-B13B-9D9D80AEBE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91026" y="1547633"/>
                <a:ext cx="54180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C48368C-750E-40DE-AD71-7E0BB0735F37}"/>
                  </a:ext>
                </a:extLst>
              </p14:cNvPr>
              <p14:cNvContentPartPr/>
              <p14:nvPr/>
            </p14:nvContentPartPr>
            <p14:xfrm>
              <a:off x="6498426" y="1498313"/>
              <a:ext cx="2100600" cy="5486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C48368C-750E-40DE-AD71-7E0BB0735F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84026" y="1483913"/>
                <a:ext cx="2128680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8F3C00D-A374-4030-AA24-9C4595758FAE}"/>
                  </a:ext>
                </a:extLst>
              </p14:cNvPr>
              <p14:cNvContentPartPr/>
              <p14:nvPr/>
            </p14:nvContentPartPr>
            <p14:xfrm>
              <a:off x="4166346" y="2832833"/>
              <a:ext cx="985320" cy="4996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8F3C00D-A374-4030-AA24-9C4595758FA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51946" y="2818433"/>
                <a:ext cx="1013400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DFB4118-9B5B-418C-A85A-38B985EDA0FB}"/>
                  </a:ext>
                </a:extLst>
              </p14:cNvPr>
              <p14:cNvContentPartPr/>
              <p14:nvPr/>
            </p14:nvContentPartPr>
            <p14:xfrm>
              <a:off x="2771706" y="2730953"/>
              <a:ext cx="1059480" cy="8064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DFB4118-9B5B-418C-A85A-38B985EDA0F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57306" y="2716553"/>
                <a:ext cx="1087560" cy="83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AE0C671-69DC-4EDF-A376-66C78DAD94C3}"/>
                  </a:ext>
                </a:extLst>
              </p14:cNvPr>
              <p14:cNvContentPartPr/>
              <p14:nvPr/>
            </p14:nvContentPartPr>
            <p14:xfrm>
              <a:off x="556266" y="2700713"/>
              <a:ext cx="1511280" cy="5756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AE0C671-69DC-4EDF-A376-66C78DAD94C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1866" y="2686313"/>
                <a:ext cx="1539360" cy="60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CB568FD-AE0A-4731-9D90-67BCF558326C}"/>
                  </a:ext>
                </a:extLst>
              </p14:cNvPr>
              <p14:cNvContentPartPr/>
              <p14:nvPr/>
            </p14:nvContentPartPr>
            <p14:xfrm>
              <a:off x="6948786" y="2850833"/>
              <a:ext cx="415440" cy="4773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CB568FD-AE0A-4731-9D90-67BCF558326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34386" y="2836433"/>
                <a:ext cx="44352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B423BB9-2411-420B-A735-11DE59D249A5}"/>
                  </a:ext>
                </a:extLst>
              </p14:cNvPr>
              <p14:cNvContentPartPr/>
              <p14:nvPr/>
            </p14:nvContentPartPr>
            <p14:xfrm>
              <a:off x="5849346" y="2828873"/>
              <a:ext cx="750960" cy="43020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B423BB9-2411-420B-A735-11DE59D249A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34946" y="2814473"/>
                <a:ext cx="77904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A71141F-C005-444A-96B7-DEAF3C32EFCD}"/>
                  </a:ext>
                </a:extLst>
              </p14:cNvPr>
              <p14:cNvContentPartPr/>
              <p14:nvPr/>
            </p14:nvContentPartPr>
            <p14:xfrm>
              <a:off x="7864626" y="3467873"/>
              <a:ext cx="825480" cy="1584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A71141F-C005-444A-96B7-DEAF3C32EFC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50226" y="3453473"/>
                <a:ext cx="8535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AC12301-EAD2-4656-99AE-74562187BE68}"/>
                  </a:ext>
                </a:extLst>
              </p14:cNvPr>
              <p14:cNvContentPartPr/>
              <p14:nvPr/>
            </p14:nvContentPartPr>
            <p14:xfrm>
              <a:off x="7931946" y="2942633"/>
              <a:ext cx="689400" cy="3826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AC12301-EAD2-4656-99AE-74562187BE6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17546" y="2928233"/>
                <a:ext cx="717480" cy="41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60129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6FC17D2-5BEC-41F4-B0EE-DA744132F5B3}"/>
                  </a:ext>
                </a:extLst>
              </p14:cNvPr>
              <p14:cNvContentPartPr/>
              <p14:nvPr/>
            </p14:nvContentPartPr>
            <p14:xfrm>
              <a:off x="597306" y="927353"/>
              <a:ext cx="568800" cy="53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6FC17D2-5BEC-41F4-B0EE-DA744132F5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2906" y="912953"/>
                <a:ext cx="59688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D5591E9-FF53-4489-95F5-0743AC1EB6E7}"/>
                  </a:ext>
                </a:extLst>
              </p14:cNvPr>
              <p14:cNvContentPartPr/>
              <p14:nvPr/>
            </p14:nvContentPartPr>
            <p14:xfrm>
              <a:off x="1460226" y="644753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D5591E9-FF53-4489-95F5-0743AC1EB6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5826" y="6303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3A3E21D-F57C-4A82-BC3B-75AEBDB4D75E}"/>
                  </a:ext>
                </a:extLst>
              </p14:cNvPr>
              <p14:cNvContentPartPr/>
              <p14:nvPr/>
            </p14:nvContentPartPr>
            <p14:xfrm>
              <a:off x="1528626" y="817913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3A3E21D-F57C-4A82-BC3B-75AEBDB4D7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4226" y="8035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CCCA5E8-73B2-4CE0-8598-66404D18B5CC}"/>
                  </a:ext>
                </a:extLst>
              </p14:cNvPr>
              <p14:cNvContentPartPr/>
              <p14:nvPr/>
            </p14:nvContentPartPr>
            <p14:xfrm>
              <a:off x="568146" y="391673"/>
              <a:ext cx="617040" cy="4046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CCCA5E8-73B2-4CE0-8598-66404D18B5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3746" y="377273"/>
                <a:ext cx="64512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25C6E60-56F4-4080-A951-D1683ADC6175}"/>
                  </a:ext>
                </a:extLst>
              </p14:cNvPr>
              <p14:cNvContentPartPr/>
              <p14:nvPr/>
            </p14:nvContentPartPr>
            <p14:xfrm>
              <a:off x="1873866" y="404273"/>
              <a:ext cx="2289240" cy="20721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25C6E60-56F4-4080-A951-D1683ADC617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59466" y="389873"/>
                <a:ext cx="2317320" cy="21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5DDC8A4-447A-4AB4-81E9-EC376B9746A0}"/>
                  </a:ext>
                </a:extLst>
              </p14:cNvPr>
              <p14:cNvContentPartPr/>
              <p14:nvPr/>
            </p14:nvContentPartPr>
            <p14:xfrm>
              <a:off x="4265706" y="385913"/>
              <a:ext cx="1202040" cy="5835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5DDC8A4-447A-4AB4-81E9-EC376B9746A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51306" y="371513"/>
                <a:ext cx="1230120" cy="6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3273EBB-B4AC-427A-A717-B70667E720C3}"/>
                  </a:ext>
                </a:extLst>
              </p14:cNvPr>
              <p14:cNvContentPartPr/>
              <p14:nvPr/>
            </p14:nvContentPartPr>
            <p14:xfrm>
              <a:off x="5769066" y="520193"/>
              <a:ext cx="393840" cy="7801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3273EBB-B4AC-427A-A717-B70667E720C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54666" y="505793"/>
                <a:ext cx="421920" cy="80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9673B64-2FAB-40C6-A3FA-263CA567F5E9}"/>
                  </a:ext>
                </a:extLst>
              </p14:cNvPr>
              <p14:cNvContentPartPr/>
              <p14:nvPr/>
            </p14:nvContentPartPr>
            <p14:xfrm>
              <a:off x="7049226" y="569153"/>
              <a:ext cx="1132560" cy="5443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9673B64-2FAB-40C6-A3FA-263CA567F5E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34826" y="554753"/>
                <a:ext cx="1160640" cy="57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405CD21-091A-4490-AA24-23ED699D261D}"/>
                  </a:ext>
                </a:extLst>
              </p14:cNvPr>
              <p14:cNvContentPartPr/>
              <p14:nvPr/>
            </p14:nvContentPartPr>
            <p14:xfrm>
              <a:off x="8188626" y="612353"/>
              <a:ext cx="859680" cy="4831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405CD21-091A-4490-AA24-23ED699D261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174226" y="597953"/>
                <a:ext cx="88776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03D6B44-0F29-4468-8238-D712E67D8D31}"/>
                  </a:ext>
                </a:extLst>
              </p14:cNvPr>
              <p14:cNvContentPartPr/>
              <p14:nvPr/>
            </p14:nvContentPartPr>
            <p14:xfrm>
              <a:off x="4980306" y="1795673"/>
              <a:ext cx="379440" cy="49644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03D6B44-0F29-4468-8238-D712E67D8D3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65906" y="1781273"/>
                <a:ext cx="40752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7CB3C4C-9266-4FEA-81CE-86944E17722A}"/>
                  </a:ext>
                </a:extLst>
              </p14:cNvPr>
              <p14:cNvContentPartPr/>
              <p14:nvPr/>
            </p14:nvContentPartPr>
            <p14:xfrm>
              <a:off x="6676266" y="1786673"/>
              <a:ext cx="2135160" cy="4766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7CB3C4C-9266-4FEA-81CE-86944E17722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661866" y="1772273"/>
                <a:ext cx="216324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8641E9E-9A2C-4C29-87A6-616E4E388491}"/>
                  </a:ext>
                </a:extLst>
              </p14:cNvPr>
              <p14:cNvContentPartPr/>
              <p14:nvPr/>
            </p14:nvContentPartPr>
            <p14:xfrm>
              <a:off x="2097786" y="3063953"/>
              <a:ext cx="264240" cy="2232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8641E9E-9A2C-4C29-87A6-616E4E38849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083386" y="3049553"/>
                <a:ext cx="29232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C7A96C7-9B4A-497B-8DE0-0F782ED1B5B4}"/>
                  </a:ext>
                </a:extLst>
              </p14:cNvPr>
              <p14:cNvContentPartPr/>
              <p14:nvPr/>
            </p14:nvContentPartPr>
            <p14:xfrm>
              <a:off x="5630106" y="2912033"/>
              <a:ext cx="194040" cy="4510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C7A96C7-9B4A-497B-8DE0-0F782ED1B5B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615706" y="2897633"/>
                <a:ext cx="22212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F0C9E18-F7D5-425C-9C55-A17630FA99AC}"/>
                  </a:ext>
                </a:extLst>
              </p14:cNvPr>
              <p14:cNvContentPartPr/>
              <p14:nvPr/>
            </p14:nvContentPartPr>
            <p14:xfrm>
              <a:off x="4435986" y="2820953"/>
              <a:ext cx="691560" cy="47520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F0C9E18-F7D5-425C-9C55-A17630FA99A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421586" y="2806553"/>
                <a:ext cx="71964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0683120-FB37-42F3-A587-DCCA8A0B50A3}"/>
                  </a:ext>
                </a:extLst>
              </p14:cNvPr>
              <p14:cNvContentPartPr/>
              <p14:nvPr/>
            </p14:nvContentPartPr>
            <p14:xfrm>
              <a:off x="3745506" y="2938313"/>
              <a:ext cx="347400" cy="6382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0683120-FB37-42F3-A587-DCCA8A0B50A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731106" y="2923913"/>
                <a:ext cx="375480" cy="66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D321802-824E-4FC1-8580-D3DFBF9DD6D7}"/>
                  </a:ext>
                </a:extLst>
              </p14:cNvPr>
              <p14:cNvContentPartPr/>
              <p14:nvPr/>
            </p14:nvContentPartPr>
            <p14:xfrm>
              <a:off x="2785746" y="2800433"/>
              <a:ext cx="633960" cy="46152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D321802-824E-4FC1-8580-D3DFBF9DD6D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771346" y="2786033"/>
                <a:ext cx="66204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58C5EB3-CDF9-4AAF-811D-EDC93F91E68B}"/>
                  </a:ext>
                </a:extLst>
              </p14:cNvPr>
              <p14:cNvContentPartPr/>
              <p14:nvPr/>
            </p14:nvContentPartPr>
            <p14:xfrm>
              <a:off x="719706" y="2825273"/>
              <a:ext cx="958680" cy="5241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58C5EB3-CDF9-4AAF-811D-EDC93F91E68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05306" y="2810873"/>
                <a:ext cx="9867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B709B6B-387E-498F-AF46-7D29A451FB67}"/>
                  </a:ext>
                </a:extLst>
              </p14:cNvPr>
              <p14:cNvContentPartPr/>
              <p14:nvPr/>
            </p14:nvContentPartPr>
            <p14:xfrm>
              <a:off x="6425346" y="2848313"/>
              <a:ext cx="933840" cy="4377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B709B6B-387E-498F-AF46-7D29A451FB6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410946" y="2833913"/>
                <a:ext cx="96192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23E4FD9-6F44-445A-B73F-665B5550C3D5}"/>
                  </a:ext>
                </a:extLst>
              </p14:cNvPr>
              <p14:cNvContentPartPr/>
              <p14:nvPr/>
            </p14:nvContentPartPr>
            <p14:xfrm>
              <a:off x="434946" y="4581713"/>
              <a:ext cx="956520" cy="619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23E4FD9-6F44-445A-B73F-665B5550C3D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20546" y="4567313"/>
                <a:ext cx="98460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DC14F7F-CF8A-44F9-AAC8-19B3C4906514}"/>
                  </a:ext>
                </a:extLst>
              </p14:cNvPr>
              <p14:cNvContentPartPr/>
              <p14:nvPr/>
            </p14:nvContentPartPr>
            <p14:xfrm>
              <a:off x="1667946" y="4207673"/>
              <a:ext cx="360" cy="3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DC14F7F-CF8A-44F9-AAC8-19B3C49065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3546" y="41932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523BF61-D423-4CBE-A81D-2A2CB1C8591F}"/>
                  </a:ext>
                </a:extLst>
              </p14:cNvPr>
              <p14:cNvContentPartPr/>
              <p14:nvPr/>
            </p14:nvContentPartPr>
            <p14:xfrm>
              <a:off x="1687746" y="4413233"/>
              <a:ext cx="360" cy="3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523BF61-D423-4CBE-A81D-2A2CB1C859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3346" y="43988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99BF697-97D4-45D3-8F88-D50A70B38AAB}"/>
                  </a:ext>
                </a:extLst>
              </p14:cNvPr>
              <p14:cNvContentPartPr/>
              <p14:nvPr/>
            </p14:nvContentPartPr>
            <p14:xfrm>
              <a:off x="445386" y="3880073"/>
              <a:ext cx="775800" cy="5652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99BF697-97D4-45D3-8F88-D50A70B38AA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30986" y="3865673"/>
                <a:ext cx="803880" cy="59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D1B7EF79-F47E-43B6-8857-3F43D18CFA04}"/>
                  </a:ext>
                </a:extLst>
              </p14:cNvPr>
              <p14:cNvContentPartPr/>
              <p14:nvPr/>
            </p14:nvContentPartPr>
            <p14:xfrm>
              <a:off x="3043866" y="4195433"/>
              <a:ext cx="242640" cy="2628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D1B7EF79-F47E-43B6-8857-3F43D18CFA0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029466" y="4181033"/>
                <a:ext cx="2707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9767704-159F-4B6A-A757-29F1BFF4CE27}"/>
                  </a:ext>
                </a:extLst>
              </p14:cNvPr>
              <p14:cNvContentPartPr/>
              <p14:nvPr/>
            </p14:nvContentPartPr>
            <p14:xfrm>
              <a:off x="3069066" y="4354193"/>
              <a:ext cx="283320" cy="169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9767704-159F-4B6A-A757-29F1BFF4CE2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054666" y="4339793"/>
                <a:ext cx="3114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C78BFD9-51F2-4559-AE56-31B26DAFAD47}"/>
                  </a:ext>
                </a:extLst>
              </p14:cNvPr>
              <p14:cNvContentPartPr/>
              <p14:nvPr/>
            </p14:nvContentPartPr>
            <p14:xfrm>
              <a:off x="2430066" y="3989153"/>
              <a:ext cx="319680" cy="39492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C78BFD9-51F2-4559-AE56-31B26DAFAD4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415666" y="3974753"/>
                <a:ext cx="34776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929C9D2-6810-4367-9EA1-E0C155B37A3B}"/>
                  </a:ext>
                </a:extLst>
              </p14:cNvPr>
              <p14:cNvContentPartPr/>
              <p14:nvPr/>
            </p14:nvContentPartPr>
            <p14:xfrm>
              <a:off x="7042746" y="3835073"/>
              <a:ext cx="663120" cy="57852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929C9D2-6810-4367-9EA1-E0C155B37A3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028346" y="3820673"/>
                <a:ext cx="69120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77BE7DFF-1C94-4F73-990B-D722B04D6D2A}"/>
                  </a:ext>
                </a:extLst>
              </p14:cNvPr>
              <p14:cNvContentPartPr/>
              <p14:nvPr/>
            </p14:nvContentPartPr>
            <p14:xfrm>
              <a:off x="2094186" y="5466593"/>
              <a:ext cx="244440" cy="11592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77BE7DFF-1C94-4F73-990B-D722B04D6D2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079786" y="5452193"/>
                <a:ext cx="2725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D8A1431C-B8D1-4B9C-9F13-3EC408365E43}"/>
                  </a:ext>
                </a:extLst>
              </p14:cNvPr>
              <p14:cNvContentPartPr/>
              <p14:nvPr/>
            </p14:nvContentPartPr>
            <p14:xfrm>
              <a:off x="2868906" y="5197313"/>
              <a:ext cx="527040" cy="2138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D8A1431C-B8D1-4B9C-9F13-3EC408365E4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854506" y="5182913"/>
                <a:ext cx="55512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C3014D44-7F4B-4F8B-913F-7ED9D0F27125}"/>
                  </a:ext>
                </a:extLst>
              </p14:cNvPr>
              <p14:cNvContentPartPr/>
              <p14:nvPr/>
            </p14:nvContentPartPr>
            <p14:xfrm>
              <a:off x="2621946" y="5012633"/>
              <a:ext cx="916560" cy="104184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C3014D44-7F4B-4F8B-913F-7ED9D0F27125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607546" y="4998233"/>
                <a:ext cx="944640" cy="10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52FDBA2E-BE16-4CD3-8F9F-1D79D02AE23F}"/>
                  </a:ext>
                </a:extLst>
              </p14:cNvPr>
              <p14:cNvContentPartPr/>
              <p14:nvPr/>
            </p14:nvContentPartPr>
            <p14:xfrm>
              <a:off x="3812826" y="3601073"/>
              <a:ext cx="2958120" cy="24339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52FDBA2E-BE16-4CD3-8F9F-1D79D02AE23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798426" y="3586673"/>
                <a:ext cx="2986200" cy="24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FAD6115E-17C6-42EC-9402-5521397F25CA}"/>
                  </a:ext>
                </a:extLst>
              </p14:cNvPr>
              <p14:cNvContentPartPr/>
              <p14:nvPr/>
            </p14:nvContentPartPr>
            <p14:xfrm>
              <a:off x="6386826" y="5277233"/>
              <a:ext cx="2163240" cy="134712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FAD6115E-17C6-42EC-9402-5521397F25C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372426" y="5262833"/>
                <a:ext cx="2191320" cy="137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7855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264162D-5508-4869-9E68-87F646F12A4C}"/>
                  </a:ext>
                </a:extLst>
              </p14:cNvPr>
              <p14:cNvContentPartPr/>
              <p14:nvPr/>
            </p14:nvContentPartPr>
            <p14:xfrm>
              <a:off x="1132626" y="1528913"/>
              <a:ext cx="243000" cy="135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264162D-5508-4869-9E68-87F646F12A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8226" y="1514513"/>
                <a:ext cx="2710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A8B8ED8-64AE-47A6-A135-49F7B6331440}"/>
                  </a:ext>
                </a:extLst>
              </p14:cNvPr>
              <p14:cNvContentPartPr/>
              <p14:nvPr/>
            </p14:nvContentPartPr>
            <p14:xfrm>
              <a:off x="1491186" y="261353"/>
              <a:ext cx="2503440" cy="680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A8B8ED8-64AE-47A6-A135-49F7B63314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6786" y="246953"/>
                <a:ext cx="2531520" cy="70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FFA29A9-D7FB-458F-B654-7644FD078038}"/>
                  </a:ext>
                </a:extLst>
              </p14:cNvPr>
              <p14:cNvContentPartPr/>
              <p14:nvPr/>
            </p14:nvContentPartPr>
            <p14:xfrm>
              <a:off x="600186" y="312473"/>
              <a:ext cx="381240" cy="526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FFA29A9-D7FB-458F-B654-7644FD0780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786" y="298073"/>
                <a:ext cx="40932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D144546-9195-409F-8A8C-BFECF26745BA}"/>
                  </a:ext>
                </a:extLst>
              </p14:cNvPr>
              <p14:cNvContentPartPr/>
              <p14:nvPr/>
            </p14:nvContentPartPr>
            <p14:xfrm>
              <a:off x="1770186" y="992873"/>
              <a:ext cx="1174320" cy="1389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D144546-9195-409F-8A8C-BFECF26745B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55786" y="978473"/>
                <a:ext cx="1202400" cy="14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B555BDA-A946-4F7C-9EAC-771EAFF230A9}"/>
                  </a:ext>
                </a:extLst>
              </p14:cNvPr>
              <p14:cNvContentPartPr/>
              <p14:nvPr/>
            </p14:nvContentPartPr>
            <p14:xfrm>
              <a:off x="479586" y="3047753"/>
              <a:ext cx="482400" cy="560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B555BDA-A946-4F7C-9EAC-771EAFF230A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5186" y="3033353"/>
                <a:ext cx="51048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358E5A9-07C4-48D4-AB5B-3B3B4E2EE390}"/>
                  </a:ext>
                </a:extLst>
              </p14:cNvPr>
              <p14:cNvContentPartPr/>
              <p14:nvPr/>
            </p14:nvContentPartPr>
            <p14:xfrm>
              <a:off x="1436466" y="2881433"/>
              <a:ext cx="3567240" cy="7905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358E5A9-07C4-48D4-AB5B-3B3B4E2EE3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22066" y="2867033"/>
                <a:ext cx="3595320" cy="81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C897FBB-AB4B-4219-8686-A3F94762404D}"/>
                  </a:ext>
                </a:extLst>
              </p14:cNvPr>
              <p14:cNvContentPartPr/>
              <p14:nvPr/>
            </p14:nvContentPartPr>
            <p14:xfrm>
              <a:off x="571746" y="4407473"/>
              <a:ext cx="240480" cy="1519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C897FBB-AB4B-4219-8686-A3F94762404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7346" y="4393073"/>
                <a:ext cx="2685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7E7A361-DEE9-4162-9F57-336B3D1100DB}"/>
                  </a:ext>
                </a:extLst>
              </p14:cNvPr>
              <p14:cNvContentPartPr/>
              <p14:nvPr/>
            </p14:nvContentPartPr>
            <p14:xfrm>
              <a:off x="1252866" y="4151873"/>
              <a:ext cx="546120" cy="9471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7E7A361-DEE9-4162-9F57-336B3D1100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38466" y="4137473"/>
                <a:ext cx="574200" cy="9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3945DA9-78F2-48FE-B82B-28A4D9E11C49}"/>
                  </a:ext>
                </a:extLst>
              </p14:cNvPr>
              <p14:cNvContentPartPr/>
              <p14:nvPr/>
            </p14:nvContentPartPr>
            <p14:xfrm>
              <a:off x="1514226" y="3786833"/>
              <a:ext cx="416880" cy="1609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3945DA9-78F2-48FE-B82B-28A4D9E11C4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499826" y="3772433"/>
                <a:ext cx="44496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8765AAE-77C5-4A8D-AEA0-1A71E2BAC8A4}"/>
                  </a:ext>
                </a:extLst>
              </p14:cNvPr>
              <p14:cNvContentPartPr/>
              <p14:nvPr/>
            </p14:nvContentPartPr>
            <p14:xfrm>
              <a:off x="2382906" y="4118033"/>
              <a:ext cx="1885680" cy="5691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8765AAE-77C5-4A8D-AEA0-1A71E2BAC8A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68506" y="4103633"/>
                <a:ext cx="1913760" cy="5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523381A-2A4D-4A67-A84F-0E8F8388EB88}"/>
                  </a:ext>
                </a:extLst>
              </p14:cNvPr>
              <p14:cNvContentPartPr/>
              <p14:nvPr/>
            </p14:nvContentPartPr>
            <p14:xfrm>
              <a:off x="4591146" y="4025153"/>
              <a:ext cx="1782000" cy="6512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523381A-2A4D-4A67-A84F-0E8F8388EB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76746" y="4010753"/>
                <a:ext cx="1810080" cy="67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7FB736A-E094-489A-9423-BC49F0CCCCD8}"/>
                  </a:ext>
                </a:extLst>
              </p14:cNvPr>
              <p14:cNvContentPartPr/>
              <p14:nvPr/>
            </p14:nvContentPartPr>
            <p14:xfrm>
              <a:off x="1858746" y="4873673"/>
              <a:ext cx="84960" cy="2462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7FB736A-E094-489A-9423-BC49F0CCCCD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44346" y="4859273"/>
                <a:ext cx="11304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A06474F-0055-40C5-B028-201C78665656}"/>
                  </a:ext>
                </a:extLst>
              </p14:cNvPr>
              <p14:cNvContentPartPr/>
              <p14:nvPr/>
            </p14:nvContentPartPr>
            <p14:xfrm>
              <a:off x="6705786" y="4078073"/>
              <a:ext cx="1044360" cy="6584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A06474F-0055-40C5-B028-201C7866565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91386" y="4063673"/>
                <a:ext cx="1072440" cy="68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48C2E1B-CF26-4D8D-AA0D-7CEA50FECFF9}"/>
                  </a:ext>
                </a:extLst>
              </p14:cNvPr>
              <p14:cNvContentPartPr/>
              <p14:nvPr/>
            </p14:nvContentPartPr>
            <p14:xfrm>
              <a:off x="875586" y="5618153"/>
              <a:ext cx="236160" cy="1472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48C2E1B-CF26-4D8D-AA0D-7CEA50FECFF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61186" y="5603753"/>
                <a:ext cx="2642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5B7B0B1-332C-42CF-A27B-B512A0A42CC8}"/>
                  </a:ext>
                </a:extLst>
              </p14:cNvPr>
              <p14:cNvContentPartPr/>
              <p14:nvPr/>
            </p14:nvContentPartPr>
            <p14:xfrm>
              <a:off x="1937586" y="5398913"/>
              <a:ext cx="379800" cy="3553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5B7B0B1-332C-42CF-A27B-B512A0A42CC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23186" y="5384513"/>
                <a:ext cx="40788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F1149F3-2F50-4872-9B8F-7838E82890DF}"/>
                  </a:ext>
                </a:extLst>
              </p14:cNvPr>
              <p14:cNvContentPartPr/>
              <p14:nvPr/>
            </p14:nvContentPartPr>
            <p14:xfrm>
              <a:off x="1914906" y="5940713"/>
              <a:ext cx="436320" cy="2160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F1149F3-2F50-4872-9B8F-7838E82890D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00506" y="5926313"/>
                <a:ext cx="4644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D120E36-2190-4A11-960D-955E3674B07E}"/>
                  </a:ext>
                </a:extLst>
              </p14:cNvPr>
              <p14:cNvContentPartPr/>
              <p14:nvPr/>
            </p14:nvContentPartPr>
            <p14:xfrm>
              <a:off x="2995986" y="5021993"/>
              <a:ext cx="473400" cy="8096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D120E36-2190-4A11-960D-955E3674B07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981586" y="5007593"/>
                <a:ext cx="501480" cy="83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5B28842E-9BA3-4C89-826F-FF1579140F9E}"/>
                  </a:ext>
                </a:extLst>
              </p14:cNvPr>
              <p14:cNvContentPartPr/>
              <p14:nvPr/>
            </p14:nvContentPartPr>
            <p14:xfrm>
              <a:off x="4190466" y="5321153"/>
              <a:ext cx="2905200" cy="6480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5B28842E-9BA3-4C89-826F-FF1579140F9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76066" y="5306753"/>
                <a:ext cx="2933280" cy="67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735F3D7-6374-4E40-8784-996D8E004909}"/>
                  </a:ext>
                </a:extLst>
              </p14:cNvPr>
              <p14:cNvContentPartPr/>
              <p14:nvPr/>
            </p14:nvContentPartPr>
            <p14:xfrm>
              <a:off x="2826426" y="6033233"/>
              <a:ext cx="879480" cy="3304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735F3D7-6374-4E40-8784-996D8E00490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12026" y="6018833"/>
                <a:ext cx="907560" cy="35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06955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2DFDB36-68CA-45F6-B118-083618E483C2}"/>
                  </a:ext>
                </a:extLst>
              </p14:cNvPr>
              <p14:cNvContentPartPr/>
              <p14:nvPr/>
            </p14:nvContentPartPr>
            <p14:xfrm>
              <a:off x="1559226" y="585713"/>
              <a:ext cx="227520" cy="16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2DFDB36-68CA-45F6-B118-083618E483C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4826" y="571313"/>
                <a:ext cx="25560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DEDB466-480D-4290-B6F7-2FE042362F7A}"/>
                  </a:ext>
                </a:extLst>
              </p14:cNvPr>
              <p14:cNvContentPartPr/>
              <p14:nvPr/>
            </p14:nvContentPartPr>
            <p14:xfrm>
              <a:off x="1567146" y="745913"/>
              <a:ext cx="269640" cy="23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DEDB466-480D-4290-B6F7-2FE042362F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52746" y="731513"/>
                <a:ext cx="2977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9CB9D8E-E627-4B14-A3EA-EF8FF3BF9962}"/>
                  </a:ext>
                </a:extLst>
              </p14:cNvPr>
              <p14:cNvContentPartPr/>
              <p14:nvPr/>
            </p14:nvContentPartPr>
            <p14:xfrm>
              <a:off x="2243226" y="298433"/>
              <a:ext cx="848880" cy="1029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9CB9D8E-E627-4B14-A3EA-EF8FF3BF99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28826" y="284033"/>
                <a:ext cx="876960" cy="10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8BF4A52-F387-4FB5-A87C-2E3851551309}"/>
                  </a:ext>
                </a:extLst>
              </p14:cNvPr>
              <p14:cNvContentPartPr/>
              <p14:nvPr/>
            </p14:nvContentPartPr>
            <p14:xfrm>
              <a:off x="4121706" y="913673"/>
              <a:ext cx="322920" cy="2563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8BF4A52-F387-4FB5-A87C-2E38515513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07306" y="899273"/>
                <a:ext cx="35100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2EFEF06-3E13-4078-9AE8-5697E5354145}"/>
                  </a:ext>
                </a:extLst>
              </p14:cNvPr>
              <p14:cNvContentPartPr/>
              <p14:nvPr/>
            </p14:nvContentPartPr>
            <p14:xfrm>
              <a:off x="5087586" y="329393"/>
              <a:ext cx="937440" cy="4755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2EFEF06-3E13-4078-9AE8-5697E535414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73186" y="314993"/>
                <a:ext cx="96552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AC20CA3-B167-4AB0-AC3A-AACD4CA4E3F9}"/>
                  </a:ext>
                </a:extLst>
              </p14:cNvPr>
              <p14:cNvContentPartPr/>
              <p14:nvPr/>
            </p14:nvContentPartPr>
            <p14:xfrm>
              <a:off x="4078866" y="318593"/>
              <a:ext cx="344880" cy="3837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AC20CA3-B167-4AB0-AC3A-AACD4CA4E3F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64466" y="304193"/>
                <a:ext cx="37296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6DE6975-9230-43B4-AB66-9526A654AB08}"/>
                  </a:ext>
                </a:extLst>
              </p14:cNvPr>
              <p14:cNvContentPartPr/>
              <p14:nvPr/>
            </p14:nvContentPartPr>
            <p14:xfrm>
              <a:off x="3446706" y="579593"/>
              <a:ext cx="299160" cy="3016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6DE6975-9230-43B4-AB66-9526A654AB0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32306" y="565193"/>
                <a:ext cx="32724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5F6A3D0-CF67-4C71-B2DF-16AEB2AEBE6D}"/>
                  </a:ext>
                </a:extLst>
              </p14:cNvPr>
              <p14:cNvContentPartPr/>
              <p14:nvPr/>
            </p14:nvContentPartPr>
            <p14:xfrm>
              <a:off x="1991586" y="1825913"/>
              <a:ext cx="864360" cy="3697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5F6A3D0-CF67-4C71-B2DF-16AEB2AEBE6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77186" y="1811513"/>
                <a:ext cx="89244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533CEFD-0789-45B8-A815-F5932FFCAB2B}"/>
                  </a:ext>
                </a:extLst>
              </p14:cNvPr>
              <p14:cNvContentPartPr/>
              <p14:nvPr/>
            </p14:nvContentPartPr>
            <p14:xfrm>
              <a:off x="1220826" y="1903313"/>
              <a:ext cx="423000" cy="3304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533CEFD-0789-45B8-A815-F5932FFCAB2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06426" y="1888913"/>
                <a:ext cx="4510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16C63CA-AE55-4D9A-BA09-7708882E2E3C}"/>
                  </a:ext>
                </a:extLst>
              </p14:cNvPr>
              <p14:cNvContentPartPr/>
              <p14:nvPr/>
            </p14:nvContentPartPr>
            <p14:xfrm>
              <a:off x="5843226" y="715313"/>
              <a:ext cx="34920" cy="864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16C63CA-AE55-4D9A-BA09-7708882E2E3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28826" y="700913"/>
                <a:ext cx="6300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05C511E-9FC8-4485-8044-66EA206C49AC}"/>
                  </a:ext>
                </a:extLst>
              </p14:cNvPr>
              <p14:cNvContentPartPr/>
              <p14:nvPr/>
            </p14:nvContentPartPr>
            <p14:xfrm>
              <a:off x="3182466" y="2354033"/>
              <a:ext cx="714240" cy="3830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05C511E-9FC8-4485-8044-66EA206C49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68066" y="2339633"/>
                <a:ext cx="74232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A79E510-BE3A-47AA-8EBE-56F8B1720852}"/>
                  </a:ext>
                </a:extLst>
              </p14:cNvPr>
              <p14:cNvContentPartPr/>
              <p14:nvPr/>
            </p14:nvContentPartPr>
            <p14:xfrm>
              <a:off x="3230346" y="1625753"/>
              <a:ext cx="925560" cy="5090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A79E510-BE3A-47AA-8EBE-56F8B172085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15946" y="1611353"/>
                <a:ext cx="95364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19F6E7D-300E-4E47-AEBF-54502217709E}"/>
                  </a:ext>
                </a:extLst>
              </p14:cNvPr>
              <p14:cNvContentPartPr/>
              <p14:nvPr/>
            </p14:nvContentPartPr>
            <p14:xfrm>
              <a:off x="2529066" y="3378953"/>
              <a:ext cx="327960" cy="14144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19F6E7D-300E-4E47-AEBF-54502217709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14666" y="3364553"/>
                <a:ext cx="356040" cy="14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2A8DACE-303E-41AB-B64B-F1D4FD8AF0AE}"/>
                  </a:ext>
                </a:extLst>
              </p14:cNvPr>
              <p14:cNvContentPartPr/>
              <p14:nvPr/>
            </p14:nvContentPartPr>
            <p14:xfrm>
              <a:off x="3364986" y="3247553"/>
              <a:ext cx="1969560" cy="9154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2A8DACE-303E-41AB-B64B-F1D4FD8AF0A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50586" y="3233153"/>
                <a:ext cx="1997640" cy="9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F69FC85-81CF-462B-ABAD-97E5419829D3}"/>
                  </a:ext>
                </a:extLst>
              </p14:cNvPr>
              <p14:cNvContentPartPr/>
              <p14:nvPr/>
            </p14:nvContentPartPr>
            <p14:xfrm>
              <a:off x="617466" y="3306593"/>
              <a:ext cx="1564200" cy="7196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F69FC85-81CF-462B-ABAD-97E5419829D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3066" y="3292193"/>
                <a:ext cx="1592280" cy="74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F208B29-0AAA-4611-A911-DE2A78C72790}"/>
                  </a:ext>
                </a:extLst>
              </p14:cNvPr>
              <p14:cNvContentPartPr/>
              <p14:nvPr/>
            </p14:nvContentPartPr>
            <p14:xfrm>
              <a:off x="5859786" y="3896993"/>
              <a:ext cx="331560" cy="2653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F208B29-0AAA-4611-A911-DE2A78C7279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45386" y="3882593"/>
                <a:ext cx="35964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CBE8343-0A85-416F-8803-12B93E5C6797}"/>
                  </a:ext>
                </a:extLst>
              </p14:cNvPr>
              <p14:cNvContentPartPr/>
              <p14:nvPr/>
            </p14:nvContentPartPr>
            <p14:xfrm>
              <a:off x="5729106" y="3284633"/>
              <a:ext cx="435600" cy="4312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CBE8343-0A85-416F-8803-12B93E5C679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714706" y="3270233"/>
                <a:ext cx="46368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08C1314-4DAC-4207-AD60-3B65E30B240C}"/>
                  </a:ext>
                </a:extLst>
              </p14:cNvPr>
              <p14:cNvContentPartPr/>
              <p14:nvPr/>
            </p14:nvContentPartPr>
            <p14:xfrm>
              <a:off x="6748626" y="3599993"/>
              <a:ext cx="307800" cy="2016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08C1314-4DAC-4207-AD60-3B65E30B240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34226" y="3585593"/>
                <a:ext cx="33588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C47CB8C-A4D0-4100-B5F0-67A79491E050}"/>
                  </a:ext>
                </a:extLst>
              </p14:cNvPr>
              <p14:cNvContentPartPr/>
              <p14:nvPr/>
            </p14:nvContentPartPr>
            <p14:xfrm>
              <a:off x="7347666" y="3431873"/>
              <a:ext cx="1562040" cy="5151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C47CB8C-A4D0-4100-B5F0-67A79491E05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333266" y="3417473"/>
                <a:ext cx="159012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98D0574-FF54-4B31-808D-F3EFFF4CD08F}"/>
                  </a:ext>
                </a:extLst>
              </p14:cNvPr>
              <p14:cNvContentPartPr/>
              <p14:nvPr/>
            </p14:nvContentPartPr>
            <p14:xfrm>
              <a:off x="3585666" y="4577753"/>
              <a:ext cx="410760" cy="48204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98D0574-FF54-4B31-808D-F3EFFF4CD08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571266" y="4563353"/>
                <a:ext cx="43884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FE928A3D-2E8D-4A97-9175-A6512A577C71}"/>
                  </a:ext>
                </a:extLst>
              </p14:cNvPr>
              <p14:cNvContentPartPr/>
              <p14:nvPr/>
            </p14:nvContentPartPr>
            <p14:xfrm>
              <a:off x="5909466" y="4503953"/>
              <a:ext cx="2258280" cy="4690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FE928A3D-2E8D-4A97-9175-A6512A577C7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95066" y="4489553"/>
                <a:ext cx="2286360" cy="4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B36E558-C5FD-41A6-83D3-C1C2E24598B4}"/>
                  </a:ext>
                </a:extLst>
              </p14:cNvPr>
              <p14:cNvContentPartPr/>
              <p14:nvPr/>
            </p14:nvContentPartPr>
            <p14:xfrm>
              <a:off x="5461626" y="5383793"/>
              <a:ext cx="814680" cy="48924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B36E558-C5FD-41A6-83D3-C1C2E24598B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447226" y="5369393"/>
                <a:ext cx="84276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89D30BC-B70C-4EEE-AA8C-947BB2A3D96F}"/>
                  </a:ext>
                </a:extLst>
              </p14:cNvPr>
              <p14:cNvContentPartPr/>
              <p14:nvPr/>
            </p14:nvContentPartPr>
            <p14:xfrm>
              <a:off x="2684946" y="5373353"/>
              <a:ext cx="2139840" cy="6681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89D30BC-B70C-4EEE-AA8C-947BB2A3D96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70546" y="5358953"/>
                <a:ext cx="2167920" cy="69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52198DCC-7088-42CB-AE65-E1FB652D2BA0}"/>
                  </a:ext>
                </a:extLst>
              </p14:cNvPr>
              <p14:cNvContentPartPr/>
              <p14:nvPr/>
            </p14:nvContentPartPr>
            <p14:xfrm>
              <a:off x="739146" y="5292353"/>
              <a:ext cx="1336320" cy="6246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52198DCC-7088-42CB-AE65-E1FB652D2BA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24746" y="5277953"/>
                <a:ext cx="1364400" cy="65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31408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173F135-110F-42D1-A5B3-20481805486A}"/>
                  </a:ext>
                </a:extLst>
              </p14:cNvPr>
              <p14:cNvContentPartPr/>
              <p14:nvPr/>
            </p14:nvContentPartPr>
            <p14:xfrm>
              <a:off x="3704466" y="1064513"/>
              <a:ext cx="20160" cy="12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173F135-110F-42D1-A5B3-2048180548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0066" y="1050113"/>
                <a:ext cx="482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1D618FF-5918-41EB-8AA2-6D6E52766A7A}"/>
                  </a:ext>
                </a:extLst>
              </p14:cNvPr>
              <p14:cNvContentPartPr/>
              <p14:nvPr/>
            </p14:nvContentPartPr>
            <p14:xfrm>
              <a:off x="436386" y="385913"/>
              <a:ext cx="2849760" cy="1014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1D618FF-5918-41EB-8AA2-6D6E52766A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1986" y="371513"/>
                <a:ext cx="2877840" cy="10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4538B5E-70E8-4FC6-A7BA-6911ED966C23}"/>
                  </a:ext>
                </a:extLst>
              </p14:cNvPr>
              <p14:cNvContentPartPr/>
              <p14:nvPr/>
            </p14:nvContentPartPr>
            <p14:xfrm>
              <a:off x="4182906" y="530633"/>
              <a:ext cx="1470240" cy="5821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4538B5E-70E8-4FC6-A7BA-6911ED966C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68506" y="516233"/>
                <a:ext cx="1498320" cy="61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9156F06-B617-4938-869E-A325B57715C3}"/>
                  </a:ext>
                </a:extLst>
              </p14:cNvPr>
              <p14:cNvContentPartPr/>
              <p14:nvPr/>
            </p14:nvContentPartPr>
            <p14:xfrm>
              <a:off x="7158666" y="1094033"/>
              <a:ext cx="12600" cy="36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9156F06-B617-4938-869E-A325B57715C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44266" y="1079633"/>
                <a:ext cx="406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2A1393A-7D5E-4773-AF9D-980A5F10AEF6}"/>
                  </a:ext>
                </a:extLst>
              </p14:cNvPr>
              <p14:cNvContentPartPr/>
              <p14:nvPr/>
            </p14:nvContentPartPr>
            <p14:xfrm>
              <a:off x="6360906" y="514793"/>
              <a:ext cx="417600" cy="5565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2A1393A-7D5E-4773-AF9D-980A5F10AEF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46506" y="500393"/>
                <a:ext cx="445680" cy="5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866312B-2342-42A3-BDC7-F7219A7CD05C}"/>
                  </a:ext>
                </a:extLst>
              </p14:cNvPr>
              <p14:cNvContentPartPr/>
              <p14:nvPr/>
            </p14:nvContentPartPr>
            <p14:xfrm>
              <a:off x="424146" y="1815473"/>
              <a:ext cx="1127160" cy="5871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866312B-2342-42A3-BDC7-F7219A7CD05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9746" y="1801073"/>
                <a:ext cx="1155240" cy="61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7501697-48DD-4051-BDE9-2E2A9A3E7900}"/>
                  </a:ext>
                </a:extLst>
              </p14:cNvPr>
              <p14:cNvContentPartPr/>
              <p14:nvPr/>
            </p14:nvContentPartPr>
            <p14:xfrm>
              <a:off x="1519266" y="2064953"/>
              <a:ext cx="3600" cy="21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7501697-48DD-4051-BDE9-2E2A9A3E790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04866" y="2050553"/>
                <a:ext cx="3168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5DB7CA4-B2D1-43B0-B0C1-865BA33C394F}"/>
                  </a:ext>
                </a:extLst>
              </p14:cNvPr>
              <p14:cNvContentPartPr/>
              <p14:nvPr/>
            </p14:nvContentPartPr>
            <p14:xfrm>
              <a:off x="2075106" y="1499393"/>
              <a:ext cx="7108920" cy="19627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5DB7CA4-B2D1-43B0-B0C1-865BA33C394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60706" y="1484993"/>
                <a:ext cx="7137000" cy="19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4F34D6A-4D60-4F45-BAFA-07FFFF4DB7A9}"/>
                  </a:ext>
                </a:extLst>
              </p14:cNvPr>
              <p14:cNvContentPartPr/>
              <p14:nvPr/>
            </p14:nvContentPartPr>
            <p14:xfrm>
              <a:off x="741306" y="3796913"/>
              <a:ext cx="1398240" cy="5907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4F34D6A-4D60-4F45-BAFA-07FFFF4DB7A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6906" y="3782513"/>
                <a:ext cx="1426320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E94D664F-7ED1-4D80-9E40-7EC709C45D13}"/>
                  </a:ext>
                </a:extLst>
              </p14:cNvPr>
              <p14:cNvContentPartPr/>
              <p14:nvPr/>
            </p14:nvContentPartPr>
            <p14:xfrm>
              <a:off x="4757106" y="3851993"/>
              <a:ext cx="2142360" cy="66024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E94D664F-7ED1-4D80-9E40-7EC709C45D1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42706" y="3837593"/>
                <a:ext cx="217044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719CFC32-BF0C-4FE7-A9DC-5244C7727C0C}"/>
                  </a:ext>
                </a:extLst>
              </p14:cNvPr>
              <p14:cNvContentPartPr/>
              <p14:nvPr/>
            </p14:nvContentPartPr>
            <p14:xfrm>
              <a:off x="2670906" y="3887273"/>
              <a:ext cx="1584360" cy="6825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719CFC32-BF0C-4FE7-A9DC-5244C7727C0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656506" y="3872873"/>
                <a:ext cx="1612440" cy="71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D421CB89-CE17-4C1D-8B95-E262880F38C9}"/>
                  </a:ext>
                </a:extLst>
              </p14:cNvPr>
              <p14:cNvContentPartPr/>
              <p14:nvPr/>
            </p14:nvContentPartPr>
            <p14:xfrm>
              <a:off x="4035306" y="5354993"/>
              <a:ext cx="280800" cy="15228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D421CB89-CE17-4C1D-8B95-E262880F38C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20906" y="5340593"/>
                <a:ext cx="3088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6BEBA21B-E4FF-4A84-8881-69FA5BB3D9A0}"/>
                  </a:ext>
                </a:extLst>
              </p14:cNvPr>
              <p14:cNvContentPartPr/>
              <p14:nvPr/>
            </p14:nvContentPartPr>
            <p14:xfrm>
              <a:off x="4892466" y="4798073"/>
              <a:ext cx="1479240" cy="12621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6BEBA21B-E4FF-4A84-8881-69FA5BB3D9A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78066" y="4783673"/>
                <a:ext cx="1507320" cy="12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4DCDB0FE-55F5-4425-A6CB-1B22B64BC7DB}"/>
                  </a:ext>
                </a:extLst>
              </p14:cNvPr>
              <p14:cNvContentPartPr/>
              <p14:nvPr/>
            </p14:nvContentPartPr>
            <p14:xfrm>
              <a:off x="6439746" y="5190473"/>
              <a:ext cx="1095480" cy="5025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4DCDB0FE-55F5-4425-A6CB-1B22B64BC7D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25346" y="5176073"/>
                <a:ext cx="1123560" cy="53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01700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30690A7-B0DD-49F0-B0F1-D026F3BEB1A1}"/>
                  </a:ext>
                </a:extLst>
              </p14:cNvPr>
              <p14:cNvContentPartPr/>
              <p14:nvPr/>
            </p14:nvContentPartPr>
            <p14:xfrm>
              <a:off x="1804746" y="568433"/>
              <a:ext cx="371520" cy="10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30690A7-B0DD-49F0-B0F1-D026F3BEB1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90346" y="554033"/>
                <a:ext cx="3996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2A1CB75-5878-43AC-AE6B-7E86484A45EA}"/>
                  </a:ext>
                </a:extLst>
              </p14:cNvPr>
              <p14:cNvContentPartPr/>
              <p14:nvPr/>
            </p14:nvContentPartPr>
            <p14:xfrm>
              <a:off x="1727346" y="809633"/>
              <a:ext cx="488880" cy="16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2A1CB75-5878-43AC-AE6B-7E86484A45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2946" y="795233"/>
                <a:ext cx="5169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4AAE2F9-3FD7-41F4-9CA4-2B1AB0307C5B}"/>
                  </a:ext>
                </a:extLst>
              </p14:cNvPr>
              <p14:cNvContentPartPr/>
              <p14:nvPr/>
            </p14:nvContentPartPr>
            <p14:xfrm>
              <a:off x="1297866" y="1068833"/>
              <a:ext cx="5017320" cy="8085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4AAE2F9-3FD7-41F4-9CA4-2B1AB0307C5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3466" y="1054433"/>
                <a:ext cx="5045400" cy="83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4251D1D-B87B-46C5-A8E8-1348DA8C4CF8}"/>
                  </a:ext>
                </a:extLst>
              </p14:cNvPr>
              <p14:cNvContentPartPr/>
              <p14:nvPr/>
            </p14:nvContentPartPr>
            <p14:xfrm>
              <a:off x="7206906" y="1650953"/>
              <a:ext cx="360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4251D1D-B87B-46C5-A8E8-1348DA8C4C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92506" y="16365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CD0A013-B8F5-4266-8C8D-F92F5C8F8063}"/>
                  </a:ext>
                </a:extLst>
              </p14:cNvPr>
              <p14:cNvContentPartPr/>
              <p14:nvPr/>
            </p14:nvContentPartPr>
            <p14:xfrm>
              <a:off x="6736026" y="1158833"/>
              <a:ext cx="687240" cy="3135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CD0A013-B8F5-4266-8C8D-F92F5C8F80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21626" y="1144433"/>
                <a:ext cx="71532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3E9BCD2-F94D-4469-AF6F-8D489D5CCA37}"/>
                  </a:ext>
                </a:extLst>
              </p14:cNvPr>
              <p14:cNvContentPartPr/>
              <p14:nvPr/>
            </p14:nvContentPartPr>
            <p14:xfrm>
              <a:off x="7910346" y="1258553"/>
              <a:ext cx="423720" cy="2152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3E9BCD2-F94D-4469-AF6F-8D489D5CCA3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95946" y="1244153"/>
                <a:ext cx="4518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3A48010-C37E-4F83-A769-954716EA88B1}"/>
                  </a:ext>
                </a:extLst>
              </p14:cNvPr>
              <p14:cNvContentPartPr/>
              <p14:nvPr/>
            </p14:nvContentPartPr>
            <p14:xfrm>
              <a:off x="8187546" y="1082513"/>
              <a:ext cx="178200" cy="478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3A48010-C37E-4F83-A769-954716EA88B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73146" y="1068113"/>
                <a:ext cx="20628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E32AA66-89A5-479C-88A1-CC31BEB84CC2}"/>
                  </a:ext>
                </a:extLst>
              </p14:cNvPr>
              <p14:cNvContentPartPr/>
              <p14:nvPr/>
            </p14:nvContentPartPr>
            <p14:xfrm>
              <a:off x="1297866" y="1796033"/>
              <a:ext cx="1047240" cy="7351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E32AA66-89A5-479C-88A1-CC31BEB84CC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83466" y="1781633"/>
                <a:ext cx="1075320" cy="7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8CA06CE-C87A-4DAC-ABAA-6B454A03E587}"/>
                  </a:ext>
                </a:extLst>
              </p14:cNvPr>
              <p14:cNvContentPartPr/>
              <p14:nvPr/>
            </p14:nvContentPartPr>
            <p14:xfrm>
              <a:off x="2707266" y="1803953"/>
              <a:ext cx="2139840" cy="4870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8CA06CE-C87A-4DAC-ABAA-6B454A03E58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92866" y="1789553"/>
                <a:ext cx="216792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A2BA040-3C26-48DB-AFB4-E731F19391C7}"/>
                  </a:ext>
                </a:extLst>
              </p14:cNvPr>
              <p14:cNvContentPartPr/>
              <p14:nvPr/>
            </p14:nvContentPartPr>
            <p14:xfrm>
              <a:off x="6455226" y="2290673"/>
              <a:ext cx="360" cy="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A2BA040-3C26-48DB-AFB4-E731F19391C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40826" y="22762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4D248AB-E709-4654-A124-BDD429B1D394}"/>
                  </a:ext>
                </a:extLst>
              </p14:cNvPr>
              <p14:cNvContentPartPr/>
              <p14:nvPr/>
            </p14:nvContentPartPr>
            <p14:xfrm>
              <a:off x="5135466" y="1832033"/>
              <a:ext cx="1008000" cy="7581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4D248AB-E709-4654-A124-BDD429B1D39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121066" y="1817633"/>
                <a:ext cx="1036080" cy="78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1CA5E7F-4952-4D77-852B-90642CD92112}"/>
                  </a:ext>
                </a:extLst>
              </p14:cNvPr>
              <p14:cNvContentPartPr/>
              <p14:nvPr/>
            </p14:nvContentPartPr>
            <p14:xfrm>
              <a:off x="1922106" y="3144233"/>
              <a:ext cx="21600" cy="460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1CA5E7F-4952-4D77-852B-90642CD9211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907706" y="3129833"/>
                <a:ext cx="4968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6C87995-CDE2-4EF6-824D-F19199B7D41F}"/>
                  </a:ext>
                </a:extLst>
              </p14:cNvPr>
              <p14:cNvContentPartPr/>
              <p14:nvPr/>
            </p14:nvContentPartPr>
            <p14:xfrm>
              <a:off x="1931466" y="3360593"/>
              <a:ext cx="7560" cy="39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6C87995-CDE2-4EF6-824D-F19199B7D41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917066" y="3346193"/>
                <a:ext cx="356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7A17D4B-6402-45A0-9E84-1FD5E7755DC3}"/>
                  </a:ext>
                </a:extLst>
              </p14:cNvPr>
              <p14:cNvContentPartPr/>
              <p14:nvPr/>
            </p14:nvContentPartPr>
            <p14:xfrm>
              <a:off x="514866" y="2821673"/>
              <a:ext cx="1057680" cy="7567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7A17D4B-6402-45A0-9E84-1FD5E7755DC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00466" y="2807273"/>
                <a:ext cx="1085760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C2E24DE-882A-4B87-839B-6A77FB327E5D}"/>
                  </a:ext>
                </a:extLst>
              </p14:cNvPr>
              <p14:cNvContentPartPr/>
              <p14:nvPr/>
            </p14:nvContentPartPr>
            <p14:xfrm>
              <a:off x="2307666" y="4331153"/>
              <a:ext cx="10800" cy="90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C2E24DE-882A-4B87-839B-6A77FB327E5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293266" y="4316753"/>
                <a:ext cx="388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51052494-255C-48DC-AC95-CEDB283C2BF1}"/>
                  </a:ext>
                </a:extLst>
              </p14:cNvPr>
              <p14:cNvContentPartPr/>
              <p14:nvPr/>
            </p14:nvContentPartPr>
            <p14:xfrm>
              <a:off x="2350146" y="4504313"/>
              <a:ext cx="360" cy="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51052494-255C-48DC-AC95-CEDB283C2BF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35746" y="44899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B541688-4614-4BCB-9E72-66B47437419B}"/>
                  </a:ext>
                </a:extLst>
              </p14:cNvPr>
              <p14:cNvContentPartPr/>
              <p14:nvPr/>
            </p14:nvContentPartPr>
            <p14:xfrm>
              <a:off x="824466" y="4091033"/>
              <a:ext cx="1175400" cy="6822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B541688-4614-4BCB-9E72-66B47437419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10066" y="4076633"/>
                <a:ext cx="1203480" cy="71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0757587-C988-47C1-91BF-6884EC48E6B7}"/>
                  </a:ext>
                </a:extLst>
              </p14:cNvPr>
              <p14:cNvContentPartPr/>
              <p14:nvPr/>
            </p14:nvContentPartPr>
            <p14:xfrm>
              <a:off x="3242586" y="3242513"/>
              <a:ext cx="4944960" cy="27684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0757587-C988-47C1-91BF-6884EC48E6B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28186" y="3228113"/>
                <a:ext cx="4973040" cy="27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9A55635-A475-4E01-BDDB-4FA43591DBBF}"/>
                  </a:ext>
                </a:extLst>
              </p14:cNvPr>
              <p14:cNvContentPartPr/>
              <p14:nvPr/>
            </p14:nvContentPartPr>
            <p14:xfrm>
              <a:off x="3216306" y="4557233"/>
              <a:ext cx="2507040" cy="1098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9A55635-A475-4E01-BDDB-4FA43591DBB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201906" y="4542833"/>
                <a:ext cx="25351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4ADEB76-89A0-4213-BBD7-7D40EBC444C7}"/>
                  </a:ext>
                </a:extLst>
              </p14:cNvPr>
              <p14:cNvContentPartPr/>
              <p14:nvPr/>
            </p14:nvContentPartPr>
            <p14:xfrm>
              <a:off x="5737386" y="3377873"/>
              <a:ext cx="1194840" cy="12549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4ADEB76-89A0-4213-BBD7-7D40EBC444C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722986" y="3363473"/>
                <a:ext cx="1222920" cy="12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AF73D1AE-A2E3-4CA5-B9C6-54E75D0DD810}"/>
                  </a:ext>
                </a:extLst>
              </p14:cNvPr>
              <p14:cNvContentPartPr/>
              <p14:nvPr/>
            </p14:nvContentPartPr>
            <p14:xfrm>
              <a:off x="6933666" y="4496753"/>
              <a:ext cx="1565640" cy="15552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AF73D1AE-A2E3-4CA5-B9C6-54E75D0DD81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919266" y="4482353"/>
                <a:ext cx="159372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09376DD-5CB4-4F0A-9E6C-80DAED3AFAE4}"/>
                  </a:ext>
                </a:extLst>
              </p14:cNvPr>
              <p14:cNvContentPartPr/>
              <p14:nvPr/>
            </p14:nvContentPartPr>
            <p14:xfrm>
              <a:off x="6973986" y="4482713"/>
              <a:ext cx="1436760" cy="1148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09376DD-5CB4-4F0A-9E6C-80DAED3AFAE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959586" y="4468313"/>
                <a:ext cx="14648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A84E345-B72F-4B9D-80DA-BCB274B40C9B}"/>
                  </a:ext>
                </a:extLst>
              </p14:cNvPr>
              <p14:cNvContentPartPr/>
              <p14:nvPr/>
            </p14:nvContentPartPr>
            <p14:xfrm>
              <a:off x="4371087" y="4608415"/>
              <a:ext cx="212400" cy="6559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A84E345-B72F-4B9D-80DA-BCB274B40C9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56687" y="4594015"/>
                <a:ext cx="240480" cy="68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E44E12C-A0D9-4870-A1E7-96D792321851}"/>
                  </a:ext>
                </a:extLst>
              </p14:cNvPr>
              <p14:cNvContentPartPr/>
              <p14:nvPr/>
            </p14:nvContentPartPr>
            <p14:xfrm>
              <a:off x="4436967" y="5507335"/>
              <a:ext cx="259560" cy="2019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E44E12C-A0D9-4870-A1E7-96D79232185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422567" y="5492935"/>
                <a:ext cx="2876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762B097-07EE-46C5-AC21-E17BCA89F2BC}"/>
                  </a:ext>
                </a:extLst>
              </p14:cNvPr>
              <p14:cNvContentPartPr/>
              <p14:nvPr/>
            </p14:nvContentPartPr>
            <p14:xfrm>
              <a:off x="6311487" y="4622815"/>
              <a:ext cx="275040" cy="102060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762B097-07EE-46C5-AC21-E17BCA89F2B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297087" y="4608415"/>
                <a:ext cx="303120" cy="10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0F34BB4-8E00-42A5-A22B-61A5A9F2A105}"/>
                  </a:ext>
                </a:extLst>
              </p14:cNvPr>
              <p14:cNvContentPartPr/>
              <p14:nvPr/>
            </p14:nvContentPartPr>
            <p14:xfrm>
              <a:off x="6278367" y="5838175"/>
              <a:ext cx="243360" cy="1872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0F34BB4-8E00-42A5-A22B-61A5A9F2A10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263967" y="5823775"/>
                <a:ext cx="27144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E79E883-5E88-403E-B403-914E01FEE3F3}"/>
                  </a:ext>
                </a:extLst>
              </p14:cNvPr>
              <p14:cNvContentPartPr/>
              <p14:nvPr/>
            </p14:nvContentPartPr>
            <p14:xfrm>
              <a:off x="7687767" y="4542175"/>
              <a:ext cx="287640" cy="86652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E79E883-5E88-403E-B403-914E01FEE3F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673367" y="4527775"/>
                <a:ext cx="315720" cy="89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39171BD-8FF9-4D4D-BC16-C5E6E515D22E}"/>
                  </a:ext>
                </a:extLst>
              </p14:cNvPr>
              <p14:cNvContentPartPr/>
              <p14:nvPr/>
            </p14:nvContentPartPr>
            <p14:xfrm>
              <a:off x="7651407" y="5687335"/>
              <a:ext cx="259560" cy="1936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39171BD-8FF9-4D4D-BC16-C5E6E515D22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37007" y="5672935"/>
                <a:ext cx="287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BE262307-33DD-4F45-8188-DBD0F7EA54A7}"/>
                  </a:ext>
                </a:extLst>
              </p14:cNvPr>
              <p14:cNvContentPartPr/>
              <p14:nvPr/>
            </p14:nvContentPartPr>
            <p14:xfrm>
              <a:off x="6457647" y="3712375"/>
              <a:ext cx="36000" cy="89892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BE262307-33DD-4F45-8188-DBD0F7EA54A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443247" y="3697975"/>
                <a:ext cx="64080" cy="9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E7DA4C7-125F-42FA-A0D0-33885A363D55}"/>
                  </a:ext>
                </a:extLst>
              </p14:cNvPr>
              <p14:cNvContentPartPr/>
              <p14:nvPr/>
            </p14:nvContentPartPr>
            <p14:xfrm>
              <a:off x="5732247" y="3785815"/>
              <a:ext cx="723960" cy="77832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E7DA4C7-125F-42FA-A0D0-33885A363D5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717847" y="3771415"/>
                <a:ext cx="752040" cy="80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72077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9FD37B6-C5F8-4253-8C07-CD10F51B6834}"/>
                  </a:ext>
                </a:extLst>
              </p14:cNvPr>
              <p14:cNvContentPartPr/>
              <p14:nvPr/>
            </p14:nvContentPartPr>
            <p14:xfrm>
              <a:off x="438807" y="1431415"/>
              <a:ext cx="1543320" cy="689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9FD37B6-C5F8-4253-8C07-CD10F51B68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4407" y="1417015"/>
                <a:ext cx="157140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076F9B4-9E9D-4357-AD32-D5FE7B6D2F8F}"/>
                  </a:ext>
                </a:extLst>
              </p14:cNvPr>
              <p14:cNvContentPartPr/>
              <p14:nvPr/>
            </p14:nvContentPartPr>
            <p14:xfrm>
              <a:off x="2448327" y="483535"/>
              <a:ext cx="502920" cy="3372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076F9B4-9E9D-4357-AD32-D5FE7B6D2F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33927" y="469135"/>
                <a:ext cx="531000" cy="34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A94E40-22FA-48C6-8035-B88B27C90003}"/>
                  </a:ext>
                </a:extLst>
              </p14:cNvPr>
              <p14:cNvContentPartPr/>
              <p14:nvPr/>
            </p14:nvContentPartPr>
            <p14:xfrm>
              <a:off x="7371327" y="579655"/>
              <a:ext cx="1040400" cy="3931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A94E40-22FA-48C6-8035-B88B27C900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56927" y="565255"/>
                <a:ext cx="106848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274DC4B-A51D-4776-8966-4A8F7D104F69}"/>
                  </a:ext>
                </a:extLst>
              </p14:cNvPr>
              <p14:cNvContentPartPr/>
              <p14:nvPr/>
            </p14:nvContentPartPr>
            <p14:xfrm>
              <a:off x="4651527" y="450775"/>
              <a:ext cx="400680" cy="5335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274DC4B-A51D-4776-8966-4A8F7D104F6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37127" y="436375"/>
                <a:ext cx="428760" cy="5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ED175CD-8CD7-4867-85C5-B676EE60E95B}"/>
                  </a:ext>
                </a:extLst>
              </p14:cNvPr>
              <p14:cNvContentPartPr/>
              <p14:nvPr/>
            </p14:nvContentPartPr>
            <p14:xfrm>
              <a:off x="6528207" y="1641295"/>
              <a:ext cx="2387160" cy="6199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ED175CD-8CD7-4867-85C5-B676EE60E95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13807" y="1626895"/>
                <a:ext cx="2415240" cy="6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5CC2390-4380-4C76-92B2-32BCC474DA2B}"/>
                  </a:ext>
                </a:extLst>
              </p14:cNvPr>
              <p14:cNvContentPartPr/>
              <p14:nvPr/>
            </p14:nvContentPartPr>
            <p14:xfrm>
              <a:off x="3010647" y="1098775"/>
              <a:ext cx="1580040" cy="12592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5CC2390-4380-4C76-92B2-32BCC474DA2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96247" y="1084375"/>
                <a:ext cx="1608120" cy="12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7D8E8B3-D4C4-4CAE-9A9E-4EA2B90781AE}"/>
                  </a:ext>
                </a:extLst>
              </p14:cNvPr>
              <p14:cNvContentPartPr/>
              <p14:nvPr/>
            </p14:nvContentPartPr>
            <p14:xfrm>
              <a:off x="4778247" y="1465255"/>
              <a:ext cx="972360" cy="6872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7D8E8B3-D4C4-4CAE-9A9E-4EA2B90781A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63847" y="1450855"/>
                <a:ext cx="1000440" cy="71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393A97F-D764-4C18-9743-275551DFD3C0}"/>
                  </a:ext>
                </a:extLst>
              </p14:cNvPr>
              <p14:cNvContentPartPr/>
              <p14:nvPr/>
            </p14:nvContentPartPr>
            <p14:xfrm>
              <a:off x="3174087" y="2795455"/>
              <a:ext cx="174960" cy="1191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393A97F-D764-4C18-9743-275551DFD3C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59687" y="2781055"/>
                <a:ext cx="20304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48A1AE6-114B-42CD-B8B5-678D339BFC91}"/>
                  </a:ext>
                </a:extLst>
              </p14:cNvPr>
              <p14:cNvContentPartPr/>
              <p14:nvPr/>
            </p14:nvContentPartPr>
            <p14:xfrm>
              <a:off x="3723807" y="2494135"/>
              <a:ext cx="2657520" cy="9745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48A1AE6-114B-42CD-B8B5-678D339BFC9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09407" y="2479735"/>
                <a:ext cx="2685600" cy="10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6690292-AC0B-44CC-A813-9C39639BAE41}"/>
                  </a:ext>
                </a:extLst>
              </p14:cNvPr>
              <p14:cNvContentPartPr/>
              <p14:nvPr/>
            </p14:nvContentPartPr>
            <p14:xfrm>
              <a:off x="6662127" y="3088135"/>
              <a:ext cx="478800" cy="40824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6690292-AC0B-44CC-A813-9C39639BAE4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47727" y="3073735"/>
                <a:ext cx="50688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F0CE21C-3889-4484-853F-26EC99559F46}"/>
                  </a:ext>
                </a:extLst>
              </p14:cNvPr>
              <p14:cNvContentPartPr/>
              <p14:nvPr/>
            </p14:nvContentPartPr>
            <p14:xfrm>
              <a:off x="6719367" y="2521495"/>
              <a:ext cx="350640" cy="4068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F0CE21C-3889-4484-853F-26EC99559F4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04967" y="2507095"/>
                <a:ext cx="37872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C25B0A7B-6F40-485E-BBA8-11B4ACCE2C94}"/>
                  </a:ext>
                </a:extLst>
              </p14:cNvPr>
              <p14:cNvContentPartPr/>
              <p14:nvPr/>
            </p14:nvContentPartPr>
            <p14:xfrm>
              <a:off x="7412727" y="2757655"/>
              <a:ext cx="768960" cy="6411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C25B0A7B-6F40-485E-BBA8-11B4ACCE2C9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98327" y="2743255"/>
                <a:ext cx="79704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9DADECD9-FA36-4E9B-887D-88A6B92A6F8D}"/>
                  </a:ext>
                </a:extLst>
              </p14:cNvPr>
              <p14:cNvContentPartPr/>
              <p14:nvPr/>
            </p14:nvContentPartPr>
            <p14:xfrm>
              <a:off x="6551607" y="3922975"/>
              <a:ext cx="178560" cy="1944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9DADECD9-FA36-4E9B-887D-88A6B92A6F8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37207" y="3908575"/>
                <a:ext cx="2066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9CF9EA07-1831-41B0-A40A-869923D596A9}"/>
                  </a:ext>
                </a:extLst>
              </p14:cNvPr>
              <p14:cNvContentPartPr/>
              <p14:nvPr/>
            </p14:nvContentPartPr>
            <p14:xfrm>
              <a:off x="7593807" y="3884095"/>
              <a:ext cx="181800" cy="612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9CF9EA07-1831-41B0-A40A-869923D596A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79407" y="3869695"/>
                <a:ext cx="2098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CB88F74-6769-44D5-B1E7-4878FD9FE1D1}"/>
                  </a:ext>
                </a:extLst>
              </p14:cNvPr>
              <p14:cNvContentPartPr/>
              <p14:nvPr/>
            </p14:nvContentPartPr>
            <p14:xfrm>
              <a:off x="7013127" y="4088215"/>
              <a:ext cx="350280" cy="2343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CB88F74-6769-44D5-B1E7-4878FD9FE1D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98727" y="4073815"/>
                <a:ext cx="3783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DCBEB6E-75DB-4AE9-B834-C11F7F9A78FF}"/>
                  </a:ext>
                </a:extLst>
              </p14:cNvPr>
              <p14:cNvContentPartPr/>
              <p14:nvPr/>
            </p14:nvContentPartPr>
            <p14:xfrm>
              <a:off x="7005207" y="3674575"/>
              <a:ext cx="298080" cy="27324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DCBEB6E-75DB-4AE9-B834-C11F7F9A78F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90807" y="3660175"/>
                <a:ext cx="32616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FAC12EF2-A1F6-4B7E-8E47-140DC5880661}"/>
                  </a:ext>
                </a:extLst>
              </p14:cNvPr>
              <p14:cNvContentPartPr/>
              <p14:nvPr/>
            </p14:nvContentPartPr>
            <p14:xfrm>
              <a:off x="8183487" y="3640735"/>
              <a:ext cx="486720" cy="71064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FAC12EF2-A1F6-4B7E-8E47-140DC588066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169087" y="3626335"/>
                <a:ext cx="514800" cy="73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7BDA06F-C747-4A52-B2ED-6C9DB371BEEA}"/>
                  </a:ext>
                </a:extLst>
              </p14:cNvPr>
              <p14:cNvContentPartPr/>
              <p14:nvPr/>
            </p14:nvContentPartPr>
            <p14:xfrm>
              <a:off x="7191327" y="4824415"/>
              <a:ext cx="1201320" cy="35856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7BDA06F-C747-4A52-B2ED-6C9DB371BEE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176927" y="4810015"/>
                <a:ext cx="122940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D48638BD-25B1-4DC1-8E48-31DC3F2FE330}"/>
                  </a:ext>
                </a:extLst>
              </p14:cNvPr>
              <p14:cNvContentPartPr/>
              <p14:nvPr/>
            </p14:nvContentPartPr>
            <p14:xfrm>
              <a:off x="4649727" y="4615255"/>
              <a:ext cx="342000" cy="46116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D48638BD-25B1-4DC1-8E48-31DC3F2FE33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635327" y="4600855"/>
                <a:ext cx="370080" cy="48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98428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B54C17E-549C-4CC6-926E-F9E026F44F1E}"/>
                  </a:ext>
                </a:extLst>
              </p14:cNvPr>
              <p14:cNvContentPartPr/>
              <p14:nvPr/>
            </p14:nvContentPartPr>
            <p14:xfrm>
              <a:off x="757407" y="1000855"/>
              <a:ext cx="939240" cy="35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B54C17E-549C-4CC6-926E-F9E026F44F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3007" y="986455"/>
                <a:ext cx="96732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F096273-2236-4FE1-8664-184982924909}"/>
                  </a:ext>
                </a:extLst>
              </p14:cNvPr>
              <p14:cNvContentPartPr/>
              <p14:nvPr/>
            </p14:nvContentPartPr>
            <p14:xfrm>
              <a:off x="653367" y="396415"/>
              <a:ext cx="1364400" cy="456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F096273-2236-4FE1-8664-1849829249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8967" y="382015"/>
                <a:ext cx="139248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65FB931-0E19-4538-9FFF-BA3D423506B1}"/>
                  </a:ext>
                </a:extLst>
              </p14:cNvPr>
              <p14:cNvContentPartPr/>
              <p14:nvPr/>
            </p14:nvContentPartPr>
            <p14:xfrm>
              <a:off x="2369847" y="512695"/>
              <a:ext cx="1535760" cy="7617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65FB931-0E19-4538-9FFF-BA3D423506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55447" y="498295"/>
                <a:ext cx="1563840" cy="78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03240C2-8A53-4790-B308-74F8BDD1A262}"/>
                  </a:ext>
                </a:extLst>
              </p14:cNvPr>
              <p14:cNvContentPartPr/>
              <p14:nvPr/>
            </p14:nvContentPartPr>
            <p14:xfrm>
              <a:off x="4322127" y="397135"/>
              <a:ext cx="292320" cy="18446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03240C2-8A53-4790-B308-74F8BDD1A26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07727" y="382735"/>
                <a:ext cx="320400" cy="18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FB4E19B-9255-46C7-95F0-96FC0C7D8F48}"/>
                  </a:ext>
                </a:extLst>
              </p14:cNvPr>
              <p14:cNvContentPartPr/>
              <p14:nvPr/>
            </p14:nvContentPartPr>
            <p14:xfrm>
              <a:off x="7247487" y="637255"/>
              <a:ext cx="1487160" cy="4330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FB4E19B-9255-46C7-95F0-96FC0C7D8F4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33087" y="622855"/>
                <a:ext cx="151524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0679033-3E5D-44D6-9993-5F37D3CD6E39}"/>
                  </a:ext>
                </a:extLst>
              </p14:cNvPr>
              <p14:cNvContentPartPr/>
              <p14:nvPr/>
            </p14:nvContentPartPr>
            <p14:xfrm>
              <a:off x="5163807" y="447175"/>
              <a:ext cx="495360" cy="8701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0679033-3E5D-44D6-9993-5F37D3CD6E3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49407" y="432775"/>
                <a:ext cx="523440" cy="89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97A94A0-20A7-4836-923E-B09F1AF70F40}"/>
                  </a:ext>
                </a:extLst>
              </p14:cNvPr>
              <p14:cNvContentPartPr/>
              <p14:nvPr/>
            </p14:nvContentPartPr>
            <p14:xfrm>
              <a:off x="7314087" y="1660015"/>
              <a:ext cx="1636560" cy="3484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97A94A0-20A7-4836-923E-B09F1AF70F4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99687" y="1645615"/>
                <a:ext cx="16646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62EF37A-A921-4ADC-ABC5-38047F18BF84}"/>
                  </a:ext>
                </a:extLst>
              </p14:cNvPr>
              <p14:cNvContentPartPr/>
              <p14:nvPr/>
            </p14:nvContentPartPr>
            <p14:xfrm>
              <a:off x="5013327" y="1493335"/>
              <a:ext cx="1461240" cy="6084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62EF37A-A921-4ADC-ABC5-38047F18BF8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98927" y="1478935"/>
                <a:ext cx="1489320" cy="63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F7E8DB9-1C86-40C1-870B-8B64A01E9F77}"/>
                  </a:ext>
                </a:extLst>
              </p14:cNvPr>
              <p14:cNvContentPartPr/>
              <p14:nvPr/>
            </p14:nvContentPartPr>
            <p14:xfrm>
              <a:off x="4494207" y="2221255"/>
              <a:ext cx="127800" cy="5983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F7E8DB9-1C86-40C1-870B-8B64A01E9F7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79807" y="2206855"/>
                <a:ext cx="155880" cy="62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77B1209-9A0D-4236-91D8-B80873C93219}"/>
                  </a:ext>
                </a:extLst>
              </p14:cNvPr>
              <p14:cNvContentPartPr/>
              <p14:nvPr/>
            </p14:nvContentPartPr>
            <p14:xfrm>
              <a:off x="5313927" y="2402695"/>
              <a:ext cx="322920" cy="4978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77B1209-9A0D-4236-91D8-B80873C9321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99527" y="2388295"/>
                <a:ext cx="35100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023A2F9-9EF6-42F6-A9B7-785AAC040CF8}"/>
                  </a:ext>
                </a:extLst>
              </p14:cNvPr>
              <p14:cNvContentPartPr/>
              <p14:nvPr/>
            </p14:nvContentPartPr>
            <p14:xfrm>
              <a:off x="6748887" y="2434375"/>
              <a:ext cx="2170440" cy="4867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023A2F9-9EF6-42F6-A9B7-785AAC040CF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34487" y="2419975"/>
                <a:ext cx="219852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5E84F79-CD17-472A-8713-6CC8D8AFA6B4}"/>
                  </a:ext>
                </a:extLst>
              </p14:cNvPr>
              <p14:cNvContentPartPr/>
              <p14:nvPr/>
            </p14:nvContentPartPr>
            <p14:xfrm>
              <a:off x="2811567" y="3374335"/>
              <a:ext cx="289080" cy="2430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5E84F79-CD17-472A-8713-6CC8D8AFA6B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97167" y="3359935"/>
                <a:ext cx="3171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A545E8B-0CD7-41B5-91E0-8C055B0E46B8}"/>
                  </a:ext>
                </a:extLst>
              </p14:cNvPr>
              <p14:cNvContentPartPr/>
              <p14:nvPr/>
            </p14:nvContentPartPr>
            <p14:xfrm>
              <a:off x="1281207" y="3069415"/>
              <a:ext cx="987480" cy="5191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A545E8B-0CD7-41B5-91E0-8C055B0E46B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66807" y="3055015"/>
                <a:ext cx="1015560" cy="5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EE54255-4683-4EB7-A8EC-4D41B9A58561}"/>
                  </a:ext>
                </a:extLst>
              </p14:cNvPr>
              <p14:cNvContentPartPr/>
              <p14:nvPr/>
            </p14:nvContentPartPr>
            <p14:xfrm>
              <a:off x="368247" y="3138895"/>
              <a:ext cx="593640" cy="6746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EE54255-4683-4EB7-A8EC-4D41B9A585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3847" y="3124495"/>
                <a:ext cx="621720" cy="70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64556D3-A44E-4068-8936-71511F4110F1}"/>
                  </a:ext>
                </a:extLst>
              </p14:cNvPr>
              <p14:cNvContentPartPr/>
              <p14:nvPr/>
            </p14:nvContentPartPr>
            <p14:xfrm>
              <a:off x="3641367" y="3205135"/>
              <a:ext cx="756720" cy="4881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64556D3-A44E-4068-8936-71511F4110F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626967" y="3190735"/>
                <a:ext cx="78480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C94DD99-4BBD-4697-9BD5-2A3C7A1587C3}"/>
                  </a:ext>
                </a:extLst>
              </p14:cNvPr>
              <p14:cNvContentPartPr/>
              <p14:nvPr/>
            </p14:nvContentPartPr>
            <p14:xfrm>
              <a:off x="6707487" y="3304855"/>
              <a:ext cx="171000" cy="37224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C94DD99-4BBD-4697-9BD5-2A3C7A1587C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93087" y="3290455"/>
                <a:ext cx="19908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60EBA3C-CBA8-48BA-AFF9-9BB132958084}"/>
                  </a:ext>
                </a:extLst>
              </p14:cNvPr>
              <p14:cNvContentPartPr/>
              <p14:nvPr/>
            </p14:nvContentPartPr>
            <p14:xfrm>
              <a:off x="5562327" y="3275695"/>
              <a:ext cx="740520" cy="45684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60EBA3C-CBA8-48BA-AFF9-9BB13295808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547927" y="3261295"/>
                <a:ext cx="76860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13DFA33-017B-4B82-9428-B44EB740E0FA}"/>
                  </a:ext>
                </a:extLst>
              </p14:cNvPr>
              <p14:cNvContentPartPr/>
              <p14:nvPr/>
            </p14:nvContentPartPr>
            <p14:xfrm>
              <a:off x="4840887" y="3452095"/>
              <a:ext cx="340200" cy="59652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13DFA33-017B-4B82-9428-B44EB740E0F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826487" y="3437695"/>
                <a:ext cx="368280" cy="6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777F75E-3EA7-4112-B581-1A6CBBC203CB}"/>
                  </a:ext>
                </a:extLst>
              </p14:cNvPr>
              <p14:cNvContentPartPr/>
              <p14:nvPr/>
            </p14:nvContentPartPr>
            <p14:xfrm>
              <a:off x="7292127" y="3271015"/>
              <a:ext cx="987480" cy="4507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777F75E-3EA7-4112-B581-1A6CBBC203C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277727" y="3256615"/>
                <a:ext cx="101556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EFEB97B0-FA8B-45B4-89A4-0DDC38D573F2}"/>
                  </a:ext>
                </a:extLst>
              </p14:cNvPr>
              <p14:cNvContentPartPr/>
              <p14:nvPr/>
            </p14:nvContentPartPr>
            <p14:xfrm>
              <a:off x="303807" y="4475575"/>
              <a:ext cx="772920" cy="66492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EFEB97B0-FA8B-45B4-89A4-0DDC38D573F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9407" y="4461175"/>
                <a:ext cx="8010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62D8162-FFD7-4D0D-B31C-5F0E35527B29}"/>
                  </a:ext>
                </a:extLst>
              </p14:cNvPr>
              <p14:cNvContentPartPr/>
              <p14:nvPr/>
            </p14:nvContentPartPr>
            <p14:xfrm>
              <a:off x="1352847" y="4386295"/>
              <a:ext cx="1433880" cy="6102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62D8162-FFD7-4D0D-B31C-5F0E35527B2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338447" y="4371895"/>
                <a:ext cx="146196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642E04D-5DD3-4F19-8EAC-34A58BB6A111}"/>
                  </a:ext>
                </a:extLst>
              </p14:cNvPr>
              <p14:cNvContentPartPr/>
              <p14:nvPr/>
            </p14:nvContentPartPr>
            <p14:xfrm>
              <a:off x="3421767" y="4505095"/>
              <a:ext cx="1699920" cy="4935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642E04D-5DD3-4F19-8EAC-34A58BB6A11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07367" y="4490695"/>
                <a:ext cx="1728000" cy="52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5948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8B5F62F-DD29-482E-8795-197FA2AE96C8}"/>
                  </a:ext>
                </a:extLst>
              </p14:cNvPr>
              <p14:cNvContentPartPr/>
              <p14:nvPr/>
            </p14:nvContentPartPr>
            <p14:xfrm>
              <a:off x="764607" y="538975"/>
              <a:ext cx="149400" cy="487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8B5F62F-DD29-482E-8795-197FA2AE96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0207" y="524575"/>
                <a:ext cx="17748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6C8DF18-72B7-4FB1-B2FD-CD2BBA44759E}"/>
                  </a:ext>
                </a:extLst>
              </p14:cNvPr>
              <p14:cNvContentPartPr/>
              <p14:nvPr/>
            </p14:nvContentPartPr>
            <p14:xfrm>
              <a:off x="347367" y="493615"/>
              <a:ext cx="267120" cy="651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6C8DF18-72B7-4FB1-B2FD-CD2BBA4475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967" y="479215"/>
                <a:ext cx="295200" cy="67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C47DC90-1536-40FB-B868-FBC97C6C5A5B}"/>
                  </a:ext>
                </a:extLst>
              </p14:cNvPr>
              <p14:cNvContentPartPr/>
              <p14:nvPr/>
            </p14:nvContentPartPr>
            <p14:xfrm>
              <a:off x="2262567" y="729775"/>
              <a:ext cx="243360" cy="4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C47DC90-1536-40FB-B868-FBC97C6C5A5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48167" y="715375"/>
                <a:ext cx="2714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5C3ED42-642F-410B-A614-8F20FA01E9FF}"/>
                  </a:ext>
                </a:extLst>
              </p14:cNvPr>
              <p14:cNvContentPartPr/>
              <p14:nvPr/>
            </p14:nvContentPartPr>
            <p14:xfrm>
              <a:off x="2271567" y="893935"/>
              <a:ext cx="201240" cy="280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5C3ED42-642F-410B-A614-8F20FA01E9F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57167" y="879535"/>
                <a:ext cx="2293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FF6C05F-D6C5-46A0-AD7E-9D8BED788435}"/>
                  </a:ext>
                </a:extLst>
              </p14:cNvPr>
              <p14:cNvContentPartPr/>
              <p14:nvPr/>
            </p14:nvContentPartPr>
            <p14:xfrm>
              <a:off x="1513407" y="527095"/>
              <a:ext cx="375120" cy="3891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FF6C05F-D6C5-46A0-AD7E-9D8BED7884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99007" y="512695"/>
                <a:ext cx="40320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C512CB4-79D7-4785-B267-44295B52C014}"/>
                  </a:ext>
                </a:extLst>
              </p14:cNvPr>
              <p14:cNvContentPartPr/>
              <p14:nvPr/>
            </p14:nvContentPartPr>
            <p14:xfrm>
              <a:off x="3025407" y="229375"/>
              <a:ext cx="3207960" cy="120708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C512CB4-79D7-4785-B267-44295B52C01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11007" y="214975"/>
                <a:ext cx="3236040" cy="12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B7CDF1E-F3F2-4997-8F70-2823E7769290}"/>
                  </a:ext>
                </a:extLst>
              </p14:cNvPr>
              <p14:cNvContentPartPr/>
              <p14:nvPr/>
            </p14:nvContentPartPr>
            <p14:xfrm>
              <a:off x="4791567" y="430975"/>
              <a:ext cx="110160" cy="2102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B7CDF1E-F3F2-4997-8F70-2823E776929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77167" y="416575"/>
                <a:ext cx="13824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CC03AC1-92C0-41B1-BBFC-9D655A18A7F7}"/>
                  </a:ext>
                </a:extLst>
              </p14:cNvPr>
              <p14:cNvContentPartPr/>
              <p14:nvPr/>
            </p14:nvContentPartPr>
            <p14:xfrm>
              <a:off x="6541887" y="180055"/>
              <a:ext cx="2392560" cy="12261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CC03AC1-92C0-41B1-BBFC-9D655A18A7F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27487" y="165655"/>
                <a:ext cx="2420640" cy="12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7F18E9A-69A4-47AB-A630-E898AC85ECB3}"/>
                  </a:ext>
                </a:extLst>
              </p14:cNvPr>
              <p14:cNvContentPartPr/>
              <p14:nvPr/>
            </p14:nvContentPartPr>
            <p14:xfrm>
              <a:off x="1670007" y="2155375"/>
              <a:ext cx="227520" cy="1450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7F18E9A-69A4-47AB-A630-E898AC85ECB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55607" y="2140975"/>
                <a:ext cx="2556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6C8A293-0A11-4C74-9482-19CD82550307}"/>
                  </a:ext>
                </a:extLst>
              </p14:cNvPr>
              <p14:cNvContentPartPr/>
              <p14:nvPr/>
            </p14:nvContentPartPr>
            <p14:xfrm>
              <a:off x="2286327" y="1730935"/>
              <a:ext cx="1562400" cy="11739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6C8A293-0A11-4C74-9482-19CD8255030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71927" y="1716535"/>
                <a:ext cx="1590480" cy="12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B5FF079-8FC4-47C6-AF40-324CC44530E2}"/>
                  </a:ext>
                </a:extLst>
              </p14:cNvPr>
              <p14:cNvContentPartPr/>
              <p14:nvPr/>
            </p14:nvContentPartPr>
            <p14:xfrm>
              <a:off x="5843127" y="2111815"/>
              <a:ext cx="334440" cy="315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B5FF079-8FC4-47C6-AF40-324CC44530E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28727" y="2097415"/>
                <a:ext cx="36252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436A6AE-7A2F-4DF9-B001-8B8CEECFB020}"/>
                  </a:ext>
                </a:extLst>
              </p14:cNvPr>
              <p14:cNvContentPartPr/>
              <p14:nvPr/>
            </p14:nvContentPartPr>
            <p14:xfrm>
              <a:off x="4136367" y="1647055"/>
              <a:ext cx="1371240" cy="10832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436A6AE-7A2F-4DF9-B001-8B8CEECFB02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21967" y="1632655"/>
                <a:ext cx="1399320" cy="11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E2E86C8-A217-458D-8EF2-A302408EA748}"/>
                  </a:ext>
                </a:extLst>
              </p14:cNvPr>
              <p14:cNvContentPartPr/>
              <p14:nvPr/>
            </p14:nvContentPartPr>
            <p14:xfrm>
              <a:off x="7677687" y="1801135"/>
              <a:ext cx="473400" cy="9687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E2E86C8-A217-458D-8EF2-A302408EA74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663287" y="1786735"/>
                <a:ext cx="501480" cy="9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4D92D07F-FF52-42EC-B485-2F1C742A5E6D}"/>
                  </a:ext>
                </a:extLst>
              </p14:cNvPr>
              <p14:cNvContentPartPr/>
              <p14:nvPr/>
            </p14:nvContentPartPr>
            <p14:xfrm>
              <a:off x="6823407" y="1730575"/>
              <a:ext cx="525240" cy="11361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4D92D07F-FF52-42EC-B485-2F1C742A5E6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09007" y="1716175"/>
                <a:ext cx="553320" cy="11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12B0EC84-3095-4C55-8175-93B630E04884}"/>
                  </a:ext>
                </a:extLst>
              </p14:cNvPr>
              <p14:cNvContentPartPr/>
              <p14:nvPr/>
            </p14:nvContentPartPr>
            <p14:xfrm>
              <a:off x="1050087" y="3380455"/>
              <a:ext cx="196920" cy="32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12B0EC84-3095-4C55-8175-93B630E0488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35687" y="3366055"/>
                <a:ext cx="22500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5CC7660-AC5A-41B5-AAB1-F0E6D17C9351}"/>
                  </a:ext>
                </a:extLst>
              </p14:cNvPr>
              <p14:cNvContentPartPr/>
              <p14:nvPr/>
            </p14:nvContentPartPr>
            <p14:xfrm>
              <a:off x="1037847" y="3533815"/>
              <a:ext cx="249840" cy="46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5CC7660-AC5A-41B5-AAB1-F0E6D17C935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23447" y="3519415"/>
                <a:ext cx="27792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04E000C-F241-4E51-BF26-890B9ECF70C9}"/>
                  </a:ext>
                </a:extLst>
              </p14:cNvPr>
              <p14:cNvContentPartPr/>
              <p14:nvPr/>
            </p14:nvContentPartPr>
            <p14:xfrm>
              <a:off x="1857567" y="3118015"/>
              <a:ext cx="2169720" cy="9644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04E000C-F241-4E51-BF26-890B9ECF70C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43167" y="3103615"/>
                <a:ext cx="2197800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717EA5D-B60F-4E72-9A51-B6CEDFFC280A}"/>
                  </a:ext>
                </a:extLst>
              </p14:cNvPr>
              <p14:cNvContentPartPr/>
              <p14:nvPr/>
            </p14:nvContentPartPr>
            <p14:xfrm>
              <a:off x="4417527" y="3227095"/>
              <a:ext cx="1287360" cy="87084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717EA5D-B60F-4E72-9A51-B6CEDFFC280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403127" y="3212695"/>
                <a:ext cx="1315440" cy="89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2D0596E-1785-46E3-9E0A-C3032D6597AF}"/>
                  </a:ext>
                </a:extLst>
              </p14:cNvPr>
              <p14:cNvContentPartPr/>
              <p14:nvPr/>
            </p14:nvContentPartPr>
            <p14:xfrm>
              <a:off x="6195567" y="3213415"/>
              <a:ext cx="889560" cy="9039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2D0596E-1785-46E3-9E0A-C3032D6597A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181167" y="3199015"/>
                <a:ext cx="917640" cy="9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FA4658D-025E-4291-B4F4-AB1FE6B2EEFF}"/>
                  </a:ext>
                </a:extLst>
              </p14:cNvPr>
              <p14:cNvContentPartPr/>
              <p14:nvPr/>
            </p14:nvContentPartPr>
            <p14:xfrm>
              <a:off x="1170327" y="4705615"/>
              <a:ext cx="199080" cy="108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FA4658D-025E-4291-B4F4-AB1FE6B2EEF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55927" y="4691215"/>
                <a:ext cx="22716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D6EB2E8-19E4-468D-B60A-E8319DE0D02E}"/>
                  </a:ext>
                </a:extLst>
              </p14:cNvPr>
              <p14:cNvContentPartPr/>
              <p14:nvPr/>
            </p14:nvContentPartPr>
            <p14:xfrm>
              <a:off x="1162407" y="4877695"/>
              <a:ext cx="288720" cy="327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D6EB2E8-19E4-468D-B60A-E8319DE0D02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48007" y="4863295"/>
                <a:ext cx="3168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F2485AA1-83BF-4311-8194-87040772CBC4}"/>
                  </a:ext>
                </a:extLst>
              </p14:cNvPr>
              <p14:cNvContentPartPr/>
              <p14:nvPr/>
            </p14:nvContentPartPr>
            <p14:xfrm>
              <a:off x="2063487" y="4400695"/>
              <a:ext cx="1180440" cy="82368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F2485AA1-83BF-4311-8194-87040772CBC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49087" y="4386295"/>
                <a:ext cx="1208520" cy="85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E1F79DE-A513-4DB3-8465-9C9793B4185F}"/>
                  </a:ext>
                </a:extLst>
              </p14:cNvPr>
              <p14:cNvContentPartPr/>
              <p14:nvPr/>
            </p14:nvContentPartPr>
            <p14:xfrm>
              <a:off x="4762767" y="4679335"/>
              <a:ext cx="500400" cy="34380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E1F79DE-A513-4DB3-8465-9C9793B4185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48367" y="4664935"/>
                <a:ext cx="52848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4C21623-F6E4-42D8-9145-D687CC27CA20}"/>
                  </a:ext>
                </a:extLst>
              </p14:cNvPr>
              <p14:cNvContentPartPr/>
              <p14:nvPr/>
            </p14:nvContentPartPr>
            <p14:xfrm>
              <a:off x="3660447" y="4520935"/>
              <a:ext cx="420480" cy="81972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4C21623-F6E4-42D8-9145-D687CC27CA2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46047" y="4506535"/>
                <a:ext cx="448560" cy="84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7B90D357-712F-43E3-9B2E-8F62D350C4DA}"/>
                  </a:ext>
                </a:extLst>
              </p14:cNvPr>
              <p14:cNvContentPartPr/>
              <p14:nvPr/>
            </p14:nvContentPartPr>
            <p14:xfrm>
              <a:off x="5628927" y="4290175"/>
              <a:ext cx="1906200" cy="11721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7B90D357-712F-43E3-9B2E-8F62D350C4D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614527" y="4275775"/>
                <a:ext cx="1934280" cy="120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61534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74B799D-3C9D-4815-B501-F5CBA2F108EB}"/>
                  </a:ext>
                </a:extLst>
              </p14:cNvPr>
              <p14:cNvContentPartPr/>
              <p14:nvPr/>
            </p14:nvContentPartPr>
            <p14:xfrm>
              <a:off x="2380647" y="425575"/>
              <a:ext cx="357480" cy="21045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74B799D-3C9D-4815-B501-F5CBA2F108E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6247" y="411175"/>
                <a:ext cx="385560" cy="21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ABAC4D3-09D8-4B26-8403-86A91040BCDE}"/>
                  </a:ext>
                </a:extLst>
              </p14:cNvPr>
              <p14:cNvContentPartPr/>
              <p14:nvPr/>
            </p14:nvContentPartPr>
            <p14:xfrm>
              <a:off x="703767" y="560215"/>
              <a:ext cx="1385280" cy="7192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ABAC4D3-09D8-4B26-8403-86A91040BC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9367" y="545815"/>
                <a:ext cx="1413360" cy="74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D6FED71-8B40-476E-84DD-B724CF4C06C8}"/>
                  </a:ext>
                </a:extLst>
              </p14:cNvPr>
              <p14:cNvContentPartPr/>
              <p14:nvPr/>
            </p14:nvContentPartPr>
            <p14:xfrm>
              <a:off x="5197647" y="477055"/>
              <a:ext cx="705240" cy="4489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D6FED71-8B40-476E-84DD-B724CF4C06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83247" y="462655"/>
                <a:ext cx="733320" cy="4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194537D-D3FE-4721-87E4-E7CA6E397DCF}"/>
                  </a:ext>
                </a:extLst>
              </p14:cNvPr>
              <p14:cNvContentPartPr/>
              <p14:nvPr/>
            </p14:nvContentPartPr>
            <p14:xfrm>
              <a:off x="3375687" y="260695"/>
              <a:ext cx="579240" cy="9770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194537D-D3FE-4721-87E4-E7CA6E397D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61287" y="246295"/>
                <a:ext cx="607320" cy="10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BCBF28D-B6DF-4D71-890B-262D33D25A0B}"/>
                  </a:ext>
                </a:extLst>
              </p14:cNvPr>
              <p14:cNvContentPartPr/>
              <p14:nvPr/>
            </p14:nvContentPartPr>
            <p14:xfrm>
              <a:off x="6279447" y="522055"/>
              <a:ext cx="829800" cy="4885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BCBF28D-B6DF-4D71-890B-262D33D25A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65047" y="507655"/>
                <a:ext cx="85788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265CA45-7053-4CEB-BF63-D0C3BE456281}"/>
                  </a:ext>
                </a:extLst>
              </p14:cNvPr>
              <p14:cNvContentPartPr/>
              <p14:nvPr/>
            </p14:nvContentPartPr>
            <p14:xfrm>
              <a:off x="7394727" y="487495"/>
              <a:ext cx="148680" cy="4172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265CA45-7053-4CEB-BF63-D0C3BE4562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80327" y="473095"/>
                <a:ext cx="17676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741E2E4-65A6-4C4A-B23D-3B080F874A74}"/>
                  </a:ext>
                </a:extLst>
              </p14:cNvPr>
              <p14:cNvContentPartPr/>
              <p14:nvPr/>
            </p14:nvContentPartPr>
            <p14:xfrm>
              <a:off x="3183087" y="1418815"/>
              <a:ext cx="1485360" cy="8730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741E2E4-65A6-4C4A-B23D-3B080F874A7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68687" y="1404415"/>
                <a:ext cx="1513440" cy="90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5D660DF-C188-410F-9CC9-A2F74975AF86}"/>
                  </a:ext>
                </a:extLst>
              </p14:cNvPr>
              <p14:cNvContentPartPr/>
              <p14:nvPr/>
            </p14:nvContentPartPr>
            <p14:xfrm>
              <a:off x="3309447" y="2456335"/>
              <a:ext cx="374760" cy="4392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5D660DF-C188-410F-9CC9-A2F74975AF8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95047" y="2441935"/>
                <a:ext cx="40284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EB5199E-43E9-48FC-8F68-174E507FAA82}"/>
                  </a:ext>
                </a:extLst>
              </p14:cNvPr>
              <p14:cNvContentPartPr/>
              <p14:nvPr/>
            </p14:nvContentPartPr>
            <p14:xfrm>
              <a:off x="5511927" y="1603855"/>
              <a:ext cx="2149560" cy="4791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EB5199E-43E9-48FC-8F68-174E507FAA8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97527" y="1589455"/>
                <a:ext cx="217764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58EE1CE-5FD5-4491-BFC5-286FAF744D1C}"/>
                  </a:ext>
                </a:extLst>
              </p14:cNvPr>
              <p14:cNvContentPartPr/>
              <p14:nvPr/>
            </p14:nvContentPartPr>
            <p14:xfrm>
              <a:off x="5439207" y="2361655"/>
              <a:ext cx="1980360" cy="4924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58EE1CE-5FD5-4491-BFC5-286FAF744D1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24807" y="2347255"/>
                <a:ext cx="200844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9CD7E3A-111E-45B3-97B3-CF5609608320}"/>
                  </a:ext>
                </a:extLst>
              </p14:cNvPr>
              <p14:cNvContentPartPr/>
              <p14:nvPr/>
            </p14:nvContentPartPr>
            <p14:xfrm>
              <a:off x="290127" y="3427615"/>
              <a:ext cx="711360" cy="6177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9CD7E3A-111E-45B3-97B3-CF560960832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5727" y="3413215"/>
                <a:ext cx="739440" cy="6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8D38B98-C695-493D-8C97-F22A0795F723}"/>
                  </a:ext>
                </a:extLst>
              </p14:cNvPr>
              <p14:cNvContentPartPr/>
              <p14:nvPr/>
            </p14:nvContentPartPr>
            <p14:xfrm>
              <a:off x="1312527" y="4893535"/>
              <a:ext cx="4274640" cy="1821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8D38B98-C695-493D-8C97-F22A0795F72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98127" y="4879135"/>
                <a:ext cx="430272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3E6AFBB-3D66-487B-B48F-2B15B17D2FB2}"/>
                  </a:ext>
                </a:extLst>
              </p14:cNvPr>
              <p14:cNvContentPartPr/>
              <p14:nvPr/>
            </p14:nvContentPartPr>
            <p14:xfrm>
              <a:off x="3273087" y="4910095"/>
              <a:ext cx="16560" cy="2440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3E6AFBB-3D66-487B-B48F-2B15B17D2FB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58687" y="4895695"/>
                <a:ext cx="446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4C8B55E-14A4-4B19-A811-15F1FF77EDDC}"/>
                  </a:ext>
                </a:extLst>
              </p14:cNvPr>
              <p14:cNvContentPartPr/>
              <p14:nvPr/>
            </p14:nvContentPartPr>
            <p14:xfrm>
              <a:off x="3217287" y="5402215"/>
              <a:ext cx="120600" cy="2674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4C8B55E-14A4-4B19-A811-15F1FF77EDD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02887" y="5387815"/>
                <a:ext cx="1486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FEDB97B-46F8-4D82-8A4A-8C8C911F996C}"/>
                  </a:ext>
                </a:extLst>
              </p14:cNvPr>
              <p14:cNvContentPartPr/>
              <p14:nvPr/>
            </p14:nvContentPartPr>
            <p14:xfrm>
              <a:off x="4537767" y="4885255"/>
              <a:ext cx="8280" cy="24264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FEDB97B-46F8-4D82-8A4A-8C8C911F996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23367" y="4870855"/>
                <a:ext cx="3636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8FA5CC4-51FE-4766-9249-E8BAD8A6A562}"/>
                  </a:ext>
                </a:extLst>
              </p14:cNvPr>
              <p14:cNvContentPartPr/>
              <p14:nvPr/>
            </p14:nvContentPartPr>
            <p14:xfrm>
              <a:off x="4517247" y="5373775"/>
              <a:ext cx="255240" cy="3348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8FA5CC4-51FE-4766-9249-E8BAD8A6A56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02847" y="5359375"/>
                <a:ext cx="28332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51EF048-0F0C-4A4D-A514-F0507F17F40E}"/>
                  </a:ext>
                </a:extLst>
              </p14:cNvPr>
              <p14:cNvContentPartPr/>
              <p14:nvPr/>
            </p14:nvContentPartPr>
            <p14:xfrm>
              <a:off x="1622127" y="3787975"/>
              <a:ext cx="480600" cy="20257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51EF048-0F0C-4A4D-A514-F0507F17F40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07727" y="3773575"/>
                <a:ext cx="508680" cy="20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0DD079D-2A56-4467-B830-E97D04EFBC92}"/>
                  </a:ext>
                </a:extLst>
              </p14:cNvPr>
              <p14:cNvContentPartPr/>
              <p14:nvPr/>
            </p14:nvContentPartPr>
            <p14:xfrm>
              <a:off x="822927" y="4972375"/>
              <a:ext cx="1244160" cy="1756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0DD079D-2A56-4467-B830-E97D04EFBC9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8527" y="4957975"/>
                <a:ext cx="127224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B7F2537-2C46-4A1C-8AB1-D1FA7BCDF2BC}"/>
                  </a:ext>
                </a:extLst>
              </p14:cNvPr>
              <p14:cNvContentPartPr/>
              <p14:nvPr/>
            </p14:nvContentPartPr>
            <p14:xfrm>
              <a:off x="2088687" y="4073815"/>
              <a:ext cx="1223640" cy="9054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B7F2537-2C46-4A1C-8AB1-D1FA7BCDF2B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74287" y="4059415"/>
                <a:ext cx="1251720" cy="9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4C11D3C-DA77-41CB-BDAB-A662F5A94F24}"/>
                  </a:ext>
                </a:extLst>
              </p14:cNvPr>
              <p14:cNvContentPartPr/>
              <p14:nvPr/>
            </p14:nvContentPartPr>
            <p14:xfrm>
              <a:off x="3316287" y="3798415"/>
              <a:ext cx="1317600" cy="2880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4C11D3C-DA77-41CB-BDAB-A662F5A94F2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301887" y="3784015"/>
                <a:ext cx="134568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510051D7-B5C5-4573-83B7-199C10FFF138}"/>
                  </a:ext>
                </a:extLst>
              </p14:cNvPr>
              <p14:cNvContentPartPr/>
              <p14:nvPr/>
            </p14:nvContentPartPr>
            <p14:xfrm>
              <a:off x="4537047" y="3877975"/>
              <a:ext cx="1532880" cy="116928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510051D7-B5C5-4573-83B7-199C10FFF13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522647" y="3863575"/>
                <a:ext cx="1560960" cy="11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F151A99-05BB-48F1-AD2C-B4D7A6143235}"/>
                  </a:ext>
                </a:extLst>
              </p14:cNvPr>
              <p14:cNvContentPartPr/>
              <p14:nvPr/>
            </p14:nvContentPartPr>
            <p14:xfrm>
              <a:off x="2959527" y="4928095"/>
              <a:ext cx="11160" cy="11772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F151A99-05BB-48F1-AD2C-B4D7A614323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945127" y="4913695"/>
                <a:ext cx="392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28A52A3-351F-4610-965D-A2D3152D4389}"/>
                  </a:ext>
                </a:extLst>
              </p14:cNvPr>
              <p14:cNvContentPartPr/>
              <p14:nvPr/>
            </p14:nvContentPartPr>
            <p14:xfrm>
              <a:off x="2981127" y="4417975"/>
              <a:ext cx="46080" cy="6112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28A52A3-351F-4610-965D-A2D3152D438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966727" y="4403575"/>
                <a:ext cx="74160" cy="63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3EE7A03-F9CB-4E1A-AEEC-C507E7F96369}"/>
                  </a:ext>
                </a:extLst>
              </p14:cNvPr>
              <p14:cNvContentPartPr/>
              <p14:nvPr/>
            </p14:nvContentPartPr>
            <p14:xfrm>
              <a:off x="3052767" y="4850335"/>
              <a:ext cx="73440" cy="900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3EE7A03-F9CB-4E1A-AEEC-C507E7F9636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038367" y="4835935"/>
                <a:ext cx="10152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57ADB4C1-8A14-4637-8D43-A436C7FAA922}"/>
                  </a:ext>
                </a:extLst>
              </p14:cNvPr>
              <p14:cNvContentPartPr/>
              <p14:nvPr/>
            </p14:nvContentPartPr>
            <p14:xfrm>
              <a:off x="4269207" y="3165175"/>
              <a:ext cx="952560" cy="5317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57ADB4C1-8A14-4637-8D43-A436C7FAA92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254807" y="3150775"/>
                <a:ext cx="98064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626D092-A9B4-485D-BBE9-CE420965ECB7}"/>
                  </a:ext>
                </a:extLst>
              </p14:cNvPr>
              <p14:cNvContentPartPr/>
              <p14:nvPr/>
            </p14:nvContentPartPr>
            <p14:xfrm>
              <a:off x="4002807" y="5356855"/>
              <a:ext cx="250560" cy="2124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626D092-A9B4-485D-BBE9-CE420965ECB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988407" y="5342455"/>
                <a:ext cx="27864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8DCAFBD0-1EDB-459B-ADAD-EF06A5E64657}"/>
                  </a:ext>
                </a:extLst>
              </p14:cNvPr>
              <p14:cNvContentPartPr/>
              <p14:nvPr/>
            </p14:nvContentPartPr>
            <p14:xfrm>
              <a:off x="4026207" y="4791295"/>
              <a:ext cx="27360" cy="2865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8DCAFBD0-1EDB-459B-ADAD-EF06A5E6465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011807" y="4776895"/>
                <a:ext cx="5544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81740825-3900-4330-91E5-227BF1CB3CBD}"/>
                  </a:ext>
                </a:extLst>
              </p14:cNvPr>
              <p14:cNvContentPartPr/>
              <p14:nvPr/>
            </p14:nvContentPartPr>
            <p14:xfrm>
              <a:off x="4045287" y="3986335"/>
              <a:ext cx="44640" cy="53964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81740825-3900-4330-91E5-227BF1CB3CB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030887" y="3971935"/>
                <a:ext cx="72720" cy="56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07492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6034DD1-4CE4-41C9-820F-5E1D37720B0A}"/>
                  </a:ext>
                </a:extLst>
              </p14:cNvPr>
              <p14:cNvContentPartPr/>
              <p14:nvPr/>
            </p14:nvContentPartPr>
            <p14:xfrm>
              <a:off x="252327" y="2403775"/>
              <a:ext cx="1180800" cy="612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6034DD1-4CE4-41C9-820F-5E1D37720B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7927" y="2389375"/>
                <a:ext cx="1208880" cy="64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E502041-BF44-4803-A270-5A695C43810F}"/>
                  </a:ext>
                </a:extLst>
              </p14:cNvPr>
              <p14:cNvContentPartPr/>
              <p14:nvPr/>
            </p14:nvContentPartPr>
            <p14:xfrm>
              <a:off x="1796007" y="317575"/>
              <a:ext cx="277920" cy="57585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E502041-BF44-4803-A270-5A695C4381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1607" y="303175"/>
                <a:ext cx="306000" cy="57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C25030E-87EB-44F9-8435-4187382AC136}"/>
                  </a:ext>
                </a:extLst>
              </p14:cNvPr>
              <p14:cNvContentPartPr/>
              <p14:nvPr/>
            </p14:nvContentPartPr>
            <p14:xfrm>
              <a:off x="6844287" y="289135"/>
              <a:ext cx="1049760" cy="378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C25030E-87EB-44F9-8435-4187382AC1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9887" y="274735"/>
                <a:ext cx="107784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6F53BC2-9A33-4128-9EE1-77760B722224}"/>
                  </a:ext>
                </a:extLst>
              </p14:cNvPr>
              <p14:cNvContentPartPr/>
              <p14:nvPr/>
            </p14:nvContentPartPr>
            <p14:xfrm>
              <a:off x="4142127" y="278695"/>
              <a:ext cx="420120" cy="4950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6F53BC2-9A33-4128-9EE1-77760B72222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27727" y="264295"/>
                <a:ext cx="44820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12C3937-211F-4BF4-82D5-5ECA9AFD6230}"/>
                  </a:ext>
                </a:extLst>
              </p14:cNvPr>
              <p14:cNvContentPartPr/>
              <p14:nvPr/>
            </p14:nvContentPartPr>
            <p14:xfrm>
              <a:off x="6677967" y="1513135"/>
              <a:ext cx="1846800" cy="4554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12C3937-211F-4BF4-82D5-5ECA9AFD623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63567" y="1498735"/>
                <a:ext cx="187488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65DB418-87AC-41A5-B109-146551625F84}"/>
                  </a:ext>
                </a:extLst>
              </p14:cNvPr>
              <p14:cNvContentPartPr/>
              <p14:nvPr/>
            </p14:nvContentPartPr>
            <p14:xfrm>
              <a:off x="2558127" y="1222615"/>
              <a:ext cx="2408040" cy="11282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65DB418-87AC-41A5-B109-146551625F8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43727" y="1208215"/>
                <a:ext cx="2436120" cy="11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5F1B881-3FBC-45D3-91AB-3A53E654DAB7}"/>
                  </a:ext>
                </a:extLst>
              </p14:cNvPr>
              <p14:cNvContentPartPr/>
              <p14:nvPr/>
            </p14:nvContentPartPr>
            <p14:xfrm>
              <a:off x="6615327" y="3318175"/>
              <a:ext cx="2174040" cy="5479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5F1B881-3FBC-45D3-91AB-3A53E654DAB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00927" y="3303775"/>
                <a:ext cx="220212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8E22415-2672-4817-B5B6-EABEB4D1A689}"/>
                  </a:ext>
                </a:extLst>
              </p14:cNvPr>
              <p14:cNvContentPartPr/>
              <p14:nvPr/>
            </p14:nvContentPartPr>
            <p14:xfrm>
              <a:off x="2456247" y="3236815"/>
              <a:ext cx="360" cy="154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8E22415-2672-4817-B5B6-EABEB4D1A68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41847" y="3222415"/>
                <a:ext cx="284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752B452-03C4-4D5C-9942-E697B2059F8F}"/>
                  </a:ext>
                </a:extLst>
              </p14:cNvPr>
              <p14:cNvContentPartPr/>
              <p14:nvPr/>
            </p14:nvContentPartPr>
            <p14:xfrm>
              <a:off x="2344287" y="3146095"/>
              <a:ext cx="1178640" cy="9370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752B452-03C4-4D5C-9942-E697B2059F8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29887" y="3131695"/>
                <a:ext cx="1206720" cy="9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C6D86CD6-6EA1-4C7C-87B3-B737B01CE919}"/>
                  </a:ext>
                </a:extLst>
              </p14:cNvPr>
              <p14:cNvContentPartPr/>
              <p14:nvPr/>
            </p14:nvContentPartPr>
            <p14:xfrm>
              <a:off x="3833247" y="2654335"/>
              <a:ext cx="2323080" cy="16167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C6D86CD6-6EA1-4C7C-87B3-B737B01CE91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18847" y="2639935"/>
                <a:ext cx="2351160" cy="164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3029F72-9CE3-4060-8ABB-ADD728EBD10F}"/>
                  </a:ext>
                </a:extLst>
              </p14:cNvPr>
              <p14:cNvContentPartPr/>
              <p14:nvPr/>
            </p14:nvContentPartPr>
            <p14:xfrm>
              <a:off x="6734487" y="5101255"/>
              <a:ext cx="1717560" cy="45648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3029F72-9CE3-4060-8ABB-ADD728EBD10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20087" y="5086855"/>
                <a:ext cx="174564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16091CB-E71E-4A23-88F3-C3C8F84E4425}"/>
                  </a:ext>
                </a:extLst>
              </p14:cNvPr>
              <p14:cNvContentPartPr/>
              <p14:nvPr/>
            </p14:nvContentPartPr>
            <p14:xfrm>
              <a:off x="3751527" y="5126455"/>
              <a:ext cx="473760" cy="5425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16091CB-E71E-4A23-88F3-C3C8F84E442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37127" y="5112055"/>
                <a:ext cx="501840" cy="57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4521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170ABB6-74D3-47B8-92FD-0C2EC397F186}"/>
                  </a:ext>
                </a:extLst>
              </p14:cNvPr>
              <p14:cNvContentPartPr/>
              <p14:nvPr/>
            </p14:nvContentPartPr>
            <p14:xfrm>
              <a:off x="553287" y="263575"/>
              <a:ext cx="780480" cy="916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170ABB6-74D3-47B8-92FD-0C2EC397F18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8887" y="249175"/>
                <a:ext cx="808560" cy="9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4076E09-D264-4929-8EB1-2C7FA7D1F089}"/>
                  </a:ext>
                </a:extLst>
              </p14:cNvPr>
              <p14:cNvContentPartPr/>
              <p14:nvPr/>
            </p14:nvContentPartPr>
            <p14:xfrm>
              <a:off x="1780887" y="463015"/>
              <a:ext cx="2124720" cy="6948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4076E09-D264-4929-8EB1-2C7FA7D1F0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6487" y="448615"/>
                <a:ext cx="2152800" cy="72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4124FE7-21FF-4F78-94AB-950717275212}"/>
                  </a:ext>
                </a:extLst>
              </p14:cNvPr>
              <p14:cNvContentPartPr/>
              <p14:nvPr/>
            </p14:nvContentPartPr>
            <p14:xfrm>
              <a:off x="6732327" y="873055"/>
              <a:ext cx="528480" cy="2898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4124FE7-21FF-4F78-94AB-9507172752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17927" y="858655"/>
                <a:ext cx="55656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14B7A4E-91FB-44B6-BF34-E00F827AAE59}"/>
                  </a:ext>
                </a:extLst>
              </p14:cNvPr>
              <p14:cNvContentPartPr/>
              <p14:nvPr/>
            </p14:nvContentPartPr>
            <p14:xfrm>
              <a:off x="4499247" y="546535"/>
              <a:ext cx="1629360" cy="5997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14B7A4E-91FB-44B6-BF34-E00F827AAE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84847" y="532135"/>
                <a:ext cx="1657440" cy="62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DC7869F-F0A6-4906-B8F3-046F79AA4B1A}"/>
                  </a:ext>
                </a:extLst>
              </p14:cNvPr>
              <p14:cNvContentPartPr/>
              <p14:nvPr/>
            </p14:nvContentPartPr>
            <p14:xfrm>
              <a:off x="5407887" y="1694935"/>
              <a:ext cx="1609560" cy="7902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DC7869F-F0A6-4906-B8F3-046F79AA4B1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93487" y="1680535"/>
                <a:ext cx="1637640" cy="81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D06D4BD-9E9B-4E9E-A6B5-0CD6BBCA004B}"/>
                  </a:ext>
                </a:extLst>
              </p14:cNvPr>
              <p14:cNvContentPartPr/>
              <p14:nvPr/>
            </p14:nvContentPartPr>
            <p14:xfrm>
              <a:off x="830847" y="1532215"/>
              <a:ext cx="4137480" cy="9478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D06D4BD-9E9B-4E9E-A6B5-0CD6BBCA004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6447" y="1517815"/>
                <a:ext cx="4165560" cy="9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58A6BC5-6B23-4C30-AE0B-AC2D3AF556EA}"/>
                  </a:ext>
                </a:extLst>
              </p14:cNvPr>
              <p14:cNvContentPartPr/>
              <p14:nvPr/>
            </p14:nvContentPartPr>
            <p14:xfrm>
              <a:off x="7325607" y="1719055"/>
              <a:ext cx="1272600" cy="6681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58A6BC5-6B23-4C30-AE0B-AC2D3AF556E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11207" y="1704655"/>
                <a:ext cx="1300680" cy="69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8D50A9E-E621-46BC-8611-191FB44F020C}"/>
                  </a:ext>
                </a:extLst>
              </p14:cNvPr>
              <p14:cNvContentPartPr/>
              <p14:nvPr/>
            </p14:nvContentPartPr>
            <p14:xfrm>
              <a:off x="3410607" y="3103255"/>
              <a:ext cx="423000" cy="5346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8D50A9E-E621-46BC-8611-191FB44F020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96207" y="3088855"/>
                <a:ext cx="45108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59C3C99-F4C2-400A-B8C7-63195D6AE6E7}"/>
                  </a:ext>
                </a:extLst>
              </p14:cNvPr>
              <p14:cNvContentPartPr/>
              <p14:nvPr/>
            </p14:nvContentPartPr>
            <p14:xfrm>
              <a:off x="4314207" y="3106495"/>
              <a:ext cx="664920" cy="5209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59C3C99-F4C2-400A-B8C7-63195D6AE6E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99807" y="3092095"/>
                <a:ext cx="693000" cy="5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B5FB158-01B6-48A5-A078-1E6065C8E4DF}"/>
                  </a:ext>
                </a:extLst>
              </p14:cNvPr>
              <p14:cNvContentPartPr/>
              <p14:nvPr/>
            </p14:nvContentPartPr>
            <p14:xfrm>
              <a:off x="5422647" y="3057535"/>
              <a:ext cx="1297080" cy="6253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B5FB158-01B6-48A5-A078-1E6065C8E4D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08247" y="3043135"/>
                <a:ext cx="1325160" cy="6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D6BCB24B-25BA-46DB-9C41-4A80E7EC51D1}"/>
                  </a:ext>
                </a:extLst>
              </p14:cNvPr>
              <p14:cNvContentPartPr/>
              <p14:nvPr/>
            </p14:nvContentPartPr>
            <p14:xfrm>
              <a:off x="7145247" y="3154375"/>
              <a:ext cx="1512720" cy="5616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D6BCB24B-25BA-46DB-9C41-4A80E7EC51D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30847" y="3139975"/>
                <a:ext cx="154080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25BC41A-DF2A-4589-98D0-62F6B9C0A2FF}"/>
                  </a:ext>
                </a:extLst>
              </p14:cNvPr>
              <p14:cNvContentPartPr/>
              <p14:nvPr/>
            </p14:nvContentPartPr>
            <p14:xfrm>
              <a:off x="247287" y="2853415"/>
              <a:ext cx="3520800" cy="187380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25BC41A-DF2A-4589-98D0-62F6B9C0A2F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2887" y="2839015"/>
                <a:ext cx="3548880" cy="19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5B9153FC-15AA-4A2C-BCEA-DA34BE379DA4}"/>
                  </a:ext>
                </a:extLst>
              </p14:cNvPr>
              <p14:cNvContentPartPr/>
              <p14:nvPr/>
            </p14:nvContentPartPr>
            <p14:xfrm>
              <a:off x="4231047" y="4114855"/>
              <a:ext cx="1309320" cy="5727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B9153FC-15AA-4A2C-BCEA-DA34BE379DA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16647" y="4100455"/>
                <a:ext cx="133740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54BFADD3-4A01-45A0-B599-2FDAF24E2B49}"/>
                  </a:ext>
                </a:extLst>
              </p14:cNvPr>
              <p14:cNvContentPartPr/>
              <p14:nvPr/>
            </p14:nvContentPartPr>
            <p14:xfrm>
              <a:off x="5946807" y="4139695"/>
              <a:ext cx="2320200" cy="8802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54BFADD3-4A01-45A0-B599-2FDAF24E2B4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32407" y="4125295"/>
                <a:ext cx="2348280" cy="90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82CD3EE-408D-4324-B532-71A8C7E1E2E1}"/>
                  </a:ext>
                </a:extLst>
              </p14:cNvPr>
              <p14:cNvContentPartPr/>
              <p14:nvPr/>
            </p14:nvContentPartPr>
            <p14:xfrm>
              <a:off x="1122807" y="5164255"/>
              <a:ext cx="801720" cy="55620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82CD3EE-408D-4324-B532-71A8C7E1E2E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08407" y="5149855"/>
                <a:ext cx="82980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A531ECA-4B8E-4025-9AAB-7B02FE3172B7}"/>
                  </a:ext>
                </a:extLst>
              </p14:cNvPr>
              <p14:cNvContentPartPr/>
              <p14:nvPr/>
            </p14:nvContentPartPr>
            <p14:xfrm>
              <a:off x="2576127" y="5243455"/>
              <a:ext cx="1474200" cy="5652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A531ECA-4B8E-4025-9AAB-7B02FE3172B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61727" y="5229055"/>
                <a:ext cx="1502280" cy="59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E17FBAC0-AB50-4C69-A1DE-66C086AFC2DA}"/>
                  </a:ext>
                </a:extLst>
              </p14:cNvPr>
              <p14:cNvContentPartPr/>
              <p14:nvPr/>
            </p14:nvContentPartPr>
            <p14:xfrm>
              <a:off x="4410687" y="5755375"/>
              <a:ext cx="2520" cy="57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E17FBAC0-AB50-4C69-A1DE-66C086AFC2D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96287" y="5740975"/>
                <a:ext cx="30600" cy="3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72625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918D3AA-1E4D-4796-8756-AE61A134821D}"/>
                  </a:ext>
                </a:extLst>
              </p14:cNvPr>
              <p14:cNvContentPartPr/>
              <p14:nvPr/>
            </p14:nvContentPartPr>
            <p14:xfrm>
              <a:off x="836967" y="1288855"/>
              <a:ext cx="2535840" cy="590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918D3AA-1E4D-4796-8756-AE61A13482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2567" y="1274455"/>
                <a:ext cx="256392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430982B-85B3-448D-A992-0D56648D15F0}"/>
                  </a:ext>
                </a:extLst>
              </p14:cNvPr>
              <p14:cNvContentPartPr/>
              <p14:nvPr/>
            </p14:nvContentPartPr>
            <p14:xfrm>
              <a:off x="668487" y="466615"/>
              <a:ext cx="3016800" cy="6184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430982B-85B3-448D-A992-0D56648D15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4087" y="452215"/>
                <a:ext cx="304488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2C1AED7-AE7F-447A-82B9-ABFC052083EB}"/>
                  </a:ext>
                </a:extLst>
              </p14:cNvPr>
              <p14:cNvContentPartPr/>
              <p14:nvPr/>
            </p14:nvContentPartPr>
            <p14:xfrm>
              <a:off x="851007" y="1739935"/>
              <a:ext cx="958320" cy="4248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2C1AED7-AE7F-447A-82B9-ABFC052083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6607" y="1725535"/>
                <a:ext cx="98640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0A9F5A0-4EF6-4B98-A973-2ED283F12DF0}"/>
                  </a:ext>
                </a:extLst>
              </p14:cNvPr>
              <p14:cNvContentPartPr/>
              <p14:nvPr/>
            </p14:nvContentPartPr>
            <p14:xfrm>
              <a:off x="6188367" y="2321695"/>
              <a:ext cx="360" cy="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0A9F5A0-4EF6-4B98-A973-2ED283F12DF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73967" y="230729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83BE5F3-13D8-477A-8A51-0D347245EA15}"/>
                  </a:ext>
                </a:extLst>
              </p14:cNvPr>
              <p14:cNvContentPartPr/>
              <p14:nvPr/>
            </p14:nvContentPartPr>
            <p14:xfrm>
              <a:off x="3282087" y="1578295"/>
              <a:ext cx="3203280" cy="5310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83BE5F3-13D8-477A-8A51-0D347245EA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67687" y="1563895"/>
                <a:ext cx="3231360" cy="5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E540F09-26BA-4FF6-B8B9-BBBD946B40E3}"/>
                  </a:ext>
                </a:extLst>
              </p14:cNvPr>
              <p14:cNvContentPartPr/>
              <p14:nvPr/>
            </p14:nvContentPartPr>
            <p14:xfrm>
              <a:off x="2211087" y="1618255"/>
              <a:ext cx="665640" cy="5295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E540F09-26BA-4FF6-B8B9-BBBD946B40E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96687" y="1603855"/>
                <a:ext cx="693720" cy="5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6116789-BE64-4A6F-85C3-BB1A8CF8EEF9}"/>
                  </a:ext>
                </a:extLst>
              </p14:cNvPr>
              <p14:cNvContentPartPr/>
              <p14:nvPr/>
            </p14:nvContentPartPr>
            <p14:xfrm>
              <a:off x="8145687" y="1593415"/>
              <a:ext cx="324360" cy="5536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6116789-BE64-4A6F-85C3-BB1A8CF8EEF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31287" y="1579015"/>
                <a:ext cx="35244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CB3CC73-2F41-49C4-82C9-64629CD0DB6E}"/>
                  </a:ext>
                </a:extLst>
              </p14:cNvPr>
              <p14:cNvContentPartPr/>
              <p14:nvPr/>
            </p14:nvContentPartPr>
            <p14:xfrm>
              <a:off x="6989367" y="1593415"/>
              <a:ext cx="696600" cy="5522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CB3CC73-2F41-49C4-82C9-64629CD0DB6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74967" y="1579015"/>
                <a:ext cx="724680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2354717-66B3-475A-8CD2-0CE4282BDC4B}"/>
                  </a:ext>
                </a:extLst>
              </p14:cNvPr>
              <p14:cNvContentPartPr/>
              <p14:nvPr/>
            </p14:nvContentPartPr>
            <p14:xfrm>
              <a:off x="1402527" y="2568655"/>
              <a:ext cx="1072800" cy="51444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2354717-66B3-475A-8CD2-0CE4282BDC4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88127" y="2554255"/>
                <a:ext cx="11008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FE3B289-A747-46D1-97D1-3A5D601861B8}"/>
                  </a:ext>
                </a:extLst>
              </p14:cNvPr>
              <p14:cNvContentPartPr/>
              <p14:nvPr/>
            </p14:nvContentPartPr>
            <p14:xfrm>
              <a:off x="2886087" y="2686735"/>
              <a:ext cx="2173320" cy="5101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FE3B289-A747-46D1-97D1-3A5D601861B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71687" y="2672335"/>
                <a:ext cx="220140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78E18BA-80B3-4CC4-9279-8AE5A1FC2146}"/>
                  </a:ext>
                </a:extLst>
              </p14:cNvPr>
              <p14:cNvContentPartPr/>
              <p14:nvPr/>
            </p14:nvContentPartPr>
            <p14:xfrm>
              <a:off x="5480607" y="2643175"/>
              <a:ext cx="910080" cy="5320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78E18BA-80B3-4CC4-9279-8AE5A1FC214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66207" y="2628775"/>
                <a:ext cx="938160" cy="56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12B5B845-8A2B-48F0-A39C-B8E268F1C022}"/>
                  </a:ext>
                </a:extLst>
              </p14:cNvPr>
              <p14:cNvContentPartPr/>
              <p14:nvPr/>
            </p14:nvContentPartPr>
            <p14:xfrm>
              <a:off x="7656087" y="4282255"/>
              <a:ext cx="72720" cy="20412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12B5B845-8A2B-48F0-A39C-B8E268F1C02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641687" y="4267855"/>
                <a:ext cx="10080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6D418949-E437-4A53-8130-9A28111D39E3}"/>
                  </a:ext>
                </a:extLst>
              </p14:cNvPr>
              <p14:cNvContentPartPr/>
              <p14:nvPr/>
            </p14:nvContentPartPr>
            <p14:xfrm>
              <a:off x="574527" y="3737935"/>
              <a:ext cx="7161480" cy="155520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6D418949-E437-4A53-8130-9A28111D39E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0127" y="3723535"/>
                <a:ext cx="7189560" cy="158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8E2734C7-97EC-44D6-9687-0BFC5E0094A9}"/>
                  </a:ext>
                </a:extLst>
              </p14:cNvPr>
              <p14:cNvContentPartPr/>
              <p14:nvPr/>
            </p14:nvContentPartPr>
            <p14:xfrm>
              <a:off x="1621047" y="5511295"/>
              <a:ext cx="775080" cy="74340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8E2734C7-97EC-44D6-9687-0BFC5E0094A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06647" y="5496895"/>
                <a:ext cx="803160" cy="77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DE56FD5-8111-4B88-A602-DE107E2BF06D}"/>
                  </a:ext>
                </a:extLst>
              </p14:cNvPr>
              <p14:cNvContentPartPr/>
              <p14:nvPr/>
            </p14:nvContentPartPr>
            <p14:xfrm>
              <a:off x="4017927" y="5546935"/>
              <a:ext cx="516240" cy="54792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DE56FD5-8111-4B88-A602-DE107E2BF06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03527" y="5532535"/>
                <a:ext cx="54432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17EEC55B-53B3-4CB3-BF28-0F65F58B80A3}"/>
                  </a:ext>
                </a:extLst>
              </p14:cNvPr>
              <p14:cNvContentPartPr/>
              <p14:nvPr/>
            </p14:nvContentPartPr>
            <p14:xfrm>
              <a:off x="2923527" y="5655295"/>
              <a:ext cx="731520" cy="47808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17EEC55B-53B3-4CB3-BF28-0F65F58B80A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09127" y="5640895"/>
                <a:ext cx="759600" cy="50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1290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AA3D94E-AE59-4069-9687-AD250E833871}"/>
                  </a:ext>
                </a:extLst>
              </p14:cNvPr>
              <p14:cNvContentPartPr/>
              <p14:nvPr/>
            </p14:nvContentPartPr>
            <p14:xfrm>
              <a:off x="5623986" y="231473"/>
              <a:ext cx="1222920" cy="542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AA3D94E-AE59-4069-9687-AD250E8338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09586" y="217073"/>
                <a:ext cx="125100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B5895C4-5424-46CA-A562-85660FE23247}"/>
                  </a:ext>
                </a:extLst>
              </p14:cNvPr>
              <p14:cNvContentPartPr/>
              <p14:nvPr/>
            </p14:nvContentPartPr>
            <p14:xfrm>
              <a:off x="4239426" y="356753"/>
              <a:ext cx="1119240" cy="487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B5895C4-5424-46CA-A562-85660FE232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25026" y="342353"/>
                <a:ext cx="114732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CC5263D-0EBC-4C01-BE47-E913DD29760A}"/>
                  </a:ext>
                </a:extLst>
              </p14:cNvPr>
              <p14:cNvContentPartPr/>
              <p14:nvPr/>
            </p14:nvContentPartPr>
            <p14:xfrm>
              <a:off x="3201906" y="250913"/>
              <a:ext cx="650160" cy="6429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CC5263D-0EBC-4C01-BE47-E913DD2976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87506" y="236513"/>
                <a:ext cx="67824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DE8F235-CBC3-470E-8626-10F9B7F40FAA}"/>
                  </a:ext>
                </a:extLst>
              </p14:cNvPr>
              <p14:cNvContentPartPr/>
              <p14:nvPr/>
            </p14:nvContentPartPr>
            <p14:xfrm>
              <a:off x="1657146" y="261353"/>
              <a:ext cx="806760" cy="462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DE8F235-CBC3-470E-8626-10F9B7F40FA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2746" y="246953"/>
                <a:ext cx="834840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D25B8A3-D791-47BF-B0DD-6A2BC609C442}"/>
                  </a:ext>
                </a:extLst>
              </p14:cNvPr>
              <p14:cNvContentPartPr/>
              <p14:nvPr/>
            </p14:nvContentPartPr>
            <p14:xfrm>
              <a:off x="495066" y="339833"/>
              <a:ext cx="842040" cy="693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D25B8A3-D791-47BF-B0DD-6A2BC609C44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0666" y="325433"/>
                <a:ext cx="870120" cy="72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FC486BB-C104-4BD2-AA79-350FCC0229DC}"/>
                  </a:ext>
                </a:extLst>
              </p14:cNvPr>
              <p14:cNvContentPartPr/>
              <p14:nvPr/>
            </p14:nvContentPartPr>
            <p14:xfrm>
              <a:off x="3138546" y="1402913"/>
              <a:ext cx="463680" cy="2005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FC486BB-C104-4BD2-AA79-350FCC0229D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24146" y="1388513"/>
                <a:ext cx="4917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826122D-80C6-4EA8-9D21-D43CC565CCD9}"/>
                  </a:ext>
                </a:extLst>
              </p14:cNvPr>
              <p14:cNvContentPartPr/>
              <p14:nvPr/>
            </p14:nvContentPartPr>
            <p14:xfrm>
              <a:off x="3852786" y="1486793"/>
              <a:ext cx="217440" cy="1159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826122D-80C6-4EA8-9D21-D43CC565CCD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38386" y="1472393"/>
                <a:ext cx="2455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3D24727-4771-43B0-B8D8-129072EF79FB}"/>
                  </a:ext>
                </a:extLst>
              </p14:cNvPr>
              <p14:cNvContentPartPr/>
              <p14:nvPr/>
            </p14:nvContentPartPr>
            <p14:xfrm>
              <a:off x="5683026" y="1270793"/>
              <a:ext cx="387720" cy="3848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3D24727-4771-43B0-B8D8-129072EF79F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68626" y="1256393"/>
                <a:ext cx="41580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0FB1B94-73E2-467D-A4B9-0998F8D85F96}"/>
                  </a:ext>
                </a:extLst>
              </p14:cNvPr>
              <p14:cNvContentPartPr/>
              <p14:nvPr/>
            </p14:nvContentPartPr>
            <p14:xfrm>
              <a:off x="4976346" y="1543673"/>
              <a:ext cx="427680" cy="1310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0FB1B94-73E2-467D-A4B9-0998F8D85F9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61946" y="1529273"/>
                <a:ext cx="4557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EC5DD27-E7A6-4602-ABEE-091ED206B5EF}"/>
                  </a:ext>
                </a:extLst>
              </p14:cNvPr>
              <p14:cNvContentPartPr/>
              <p14:nvPr/>
            </p14:nvContentPartPr>
            <p14:xfrm>
              <a:off x="4302066" y="1299593"/>
              <a:ext cx="426960" cy="3794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EC5DD27-E7A6-4602-ABEE-091ED206B5E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87666" y="1285193"/>
                <a:ext cx="45504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96488B6-C831-4BF6-BFE1-F1CF2CC2320D}"/>
                  </a:ext>
                </a:extLst>
              </p14:cNvPr>
              <p14:cNvContentPartPr/>
              <p14:nvPr/>
            </p14:nvContentPartPr>
            <p14:xfrm>
              <a:off x="834186" y="2606753"/>
              <a:ext cx="1065960" cy="1512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96488B6-C831-4BF6-BFE1-F1CF2CC2320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9786" y="2592353"/>
                <a:ext cx="109404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10D0F80-CB47-4B1C-A61C-050F3153C014}"/>
                  </a:ext>
                </a:extLst>
              </p14:cNvPr>
              <p14:cNvContentPartPr/>
              <p14:nvPr/>
            </p14:nvContentPartPr>
            <p14:xfrm>
              <a:off x="764706" y="2057393"/>
              <a:ext cx="997560" cy="3690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10D0F80-CB47-4B1C-A61C-050F3153C01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0306" y="2042993"/>
                <a:ext cx="102564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86E0F7D-8077-4940-A180-A2E44F010362}"/>
                  </a:ext>
                </a:extLst>
              </p14:cNvPr>
              <p14:cNvContentPartPr/>
              <p14:nvPr/>
            </p14:nvContentPartPr>
            <p14:xfrm>
              <a:off x="2679906" y="2111393"/>
              <a:ext cx="545040" cy="5695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86E0F7D-8077-4940-A180-A2E44F01036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65506" y="2096993"/>
                <a:ext cx="573120" cy="59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A8D0000-ED62-4AD0-8952-307CCC541B51}"/>
                  </a:ext>
                </a:extLst>
              </p14:cNvPr>
              <p14:cNvContentPartPr/>
              <p14:nvPr/>
            </p14:nvContentPartPr>
            <p14:xfrm>
              <a:off x="3605466" y="2153873"/>
              <a:ext cx="1267920" cy="5094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A8D0000-ED62-4AD0-8952-307CCC541B5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91066" y="2139473"/>
                <a:ext cx="129600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9D0E410-379A-4437-A21A-71055125321F}"/>
                  </a:ext>
                </a:extLst>
              </p14:cNvPr>
              <p14:cNvContentPartPr/>
              <p14:nvPr/>
            </p14:nvContentPartPr>
            <p14:xfrm>
              <a:off x="5271906" y="2139833"/>
              <a:ext cx="950040" cy="5709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9D0E410-379A-4437-A21A-71055125321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57506" y="2125433"/>
                <a:ext cx="978120" cy="5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C3E02184-2897-4C33-A725-A76A85A12521}"/>
                  </a:ext>
                </a:extLst>
              </p14:cNvPr>
              <p14:cNvContentPartPr/>
              <p14:nvPr/>
            </p14:nvContentPartPr>
            <p14:xfrm>
              <a:off x="2226306" y="3580193"/>
              <a:ext cx="208080" cy="216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C3E02184-2897-4C33-A725-A76A85A1252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11906" y="3565793"/>
                <a:ext cx="2361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21613AA-9D3D-4917-93B2-782D8296B5F8}"/>
                  </a:ext>
                </a:extLst>
              </p14:cNvPr>
              <p14:cNvContentPartPr/>
              <p14:nvPr/>
            </p14:nvContentPartPr>
            <p14:xfrm>
              <a:off x="2170866" y="3765233"/>
              <a:ext cx="195120" cy="129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21613AA-9D3D-4917-93B2-782D8296B5F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56466" y="3750833"/>
                <a:ext cx="2232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99D3918-B37F-41D1-9A8D-AED029A604BD}"/>
                  </a:ext>
                </a:extLst>
              </p14:cNvPr>
              <p14:cNvContentPartPr/>
              <p14:nvPr/>
            </p14:nvContentPartPr>
            <p14:xfrm>
              <a:off x="3089946" y="3693233"/>
              <a:ext cx="2450880" cy="7599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99D3918-B37F-41D1-9A8D-AED029A604B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075546" y="3678833"/>
                <a:ext cx="2478960" cy="78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ACB5F98-2929-4D50-AF71-2535791876BD}"/>
                  </a:ext>
                </a:extLst>
              </p14:cNvPr>
              <p14:cNvContentPartPr/>
              <p14:nvPr/>
            </p14:nvContentPartPr>
            <p14:xfrm>
              <a:off x="3091746" y="3013913"/>
              <a:ext cx="1504800" cy="4737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ACB5F98-2929-4D50-AF71-2535791876B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77346" y="2999513"/>
                <a:ext cx="153288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D535F032-A278-476A-A9A0-D544DD9ED90F}"/>
                  </a:ext>
                </a:extLst>
              </p14:cNvPr>
              <p14:cNvContentPartPr/>
              <p14:nvPr/>
            </p14:nvContentPartPr>
            <p14:xfrm>
              <a:off x="982506" y="4888433"/>
              <a:ext cx="221400" cy="5122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D535F032-A278-476A-A9A0-D544DD9ED90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68106" y="4874033"/>
                <a:ext cx="24948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DFD1BCFD-15B1-411E-AEFC-D3957980465B}"/>
                  </a:ext>
                </a:extLst>
              </p14:cNvPr>
              <p14:cNvContentPartPr/>
              <p14:nvPr/>
            </p14:nvContentPartPr>
            <p14:xfrm>
              <a:off x="5382426" y="4868633"/>
              <a:ext cx="135720" cy="2268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DFD1BCFD-15B1-411E-AEFC-D3957980465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368026" y="4854233"/>
                <a:ext cx="16380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BB57E62-FD03-4E36-A8A3-E7DF3208F918}"/>
                  </a:ext>
                </a:extLst>
              </p14:cNvPr>
              <p14:cNvContentPartPr/>
              <p14:nvPr/>
            </p14:nvContentPartPr>
            <p14:xfrm>
              <a:off x="5385306" y="5299193"/>
              <a:ext cx="360" cy="3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BB57E62-FD03-4E36-A8A3-E7DF3208F91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370906" y="52847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43F4D2D-92BE-4326-B8AC-28D6BB2CBEB3}"/>
                  </a:ext>
                </a:extLst>
              </p14:cNvPr>
              <p14:cNvContentPartPr/>
              <p14:nvPr/>
            </p14:nvContentPartPr>
            <p14:xfrm>
              <a:off x="4610586" y="5191913"/>
              <a:ext cx="293760" cy="1612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43F4D2D-92BE-4326-B8AC-28D6BB2CBEB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96186" y="5177513"/>
                <a:ext cx="3218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A5D285E-890A-4FA7-A686-B4E7E402BA32}"/>
                  </a:ext>
                </a:extLst>
              </p14:cNvPr>
              <p14:cNvContentPartPr/>
              <p14:nvPr/>
            </p14:nvContentPartPr>
            <p14:xfrm>
              <a:off x="3330426" y="4885193"/>
              <a:ext cx="939600" cy="5295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A5D285E-890A-4FA7-A686-B4E7E402BA3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316026" y="4870793"/>
                <a:ext cx="967680" cy="5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7947F25-3AE3-4BB4-A370-F8D494FF68DD}"/>
                  </a:ext>
                </a:extLst>
              </p14:cNvPr>
              <p14:cNvContentPartPr/>
              <p14:nvPr/>
            </p14:nvContentPartPr>
            <p14:xfrm>
              <a:off x="1488306" y="4812113"/>
              <a:ext cx="1536480" cy="6472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7947F25-3AE3-4BB4-A370-F8D494FF68D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473906" y="4797713"/>
                <a:ext cx="156456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4641484-AF9C-47A7-AB7C-73D38E4F1EA5}"/>
                  </a:ext>
                </a:extLst>
              </p14:cNvPr>
              <p14:cNvContentPartPr/>
              <p14:nvPr/>
            </p14:nvContentPartPr>
            <p14:xfrm>
              <a:off x="222906" y="5111993"/>
              <a:ext cx="342360" cy="2156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4641484-AF9C-47A7-AB7C-73D38E4F1EA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8506" y="5097593"/>
                <a:ext cx="3704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D2F661C-A2BA-4D10-9292-E0BDD01857E7}"/>
                  </a:ext>
                </a:extLst>
              </p14:cNvPr>
              <p14:cNvContentPartPr/>
              <p14:nvPr/>
            </p14:nvContentPartPr>
            <p14:xfrm>
              <a:off x="7778586" y="5145113"/>
              <a:ext cx="862200" cy="2804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D2F661C-A2BA-4D10-9292-E0BDD01857E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764186" y="5130713"/>
                <a:ext cx="89028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67E7DBE-F6CA-4D23-A8C2-6724152497A3}"/>
                  </a:ext>
                </a:extLst>
              </p14:cNvPr>
              <p14:cNvContentPartPr/>
              <p14:nvPr/>
            </p14:nvContentPartPr>
            <p14:xfrm>
              <a:off x="6510306" y="4961513"/>
              <a:ext cx="952200" cy="4489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67E7DBE-F6CA-4D23-A8C2-6724152497A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495906" y="4947113"/>
                <a:ext cx="980280" cy="47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16435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004B1CD-BD19-4AC3-A983-BE84D199BB1C}"/>
                  </a:ext>
                </a:extLst>
              </p14:cNvPr>
              <p14:cNvContentPartPr/>
              <p14:nvPr/>
            </p14:nvContentPartPr>
            <p14:xfrm>
              <a:off x="1094007" y="364735"/>
              <a:ext cx="648000" cy="706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004B1CD-BD19-4AC3-A983-BE84D199BB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9607" y="350335"/>
                <a:ext cx="676080" cy="73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4C74ACC-2070-4EB6-836A-80C01C7A3369}"/>
                  </a:ext>
                </a:extLst>
              </p14:cNvPr>
              <p14:cNvContentPartPr/>
              <p14:nvPr/>
            </p14:nvContentPartPr>
            <p14:xfrm>
              <a:off x="2229087" y="353575"/>
              <a:ext cx="1078200" cy="5684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4C74ACC-2070-4EB6-836A-80C01C7A33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4687" y="339175"/>
                <a:ext cx="110628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FF93C11-5B62-44BB-A039-7F1A0C09D770}"/>
                  </a:ext>
                </a:extLst>
              </p14:cNvPr>
              <p14:cNvContentPartPr/>
              <p14:nvPr/>
            </p14:nvContentPartPr>
            <p14:xfrm>
              <a:off x="3365247" y="1410535"/>
              <a:ext cx="1137600" cy="6426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FF93C11-5B62-44BB-A039-7F1A0C09D7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50847" y="1396135"/>
                <a:ext cx="1165680" cy="67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90DC285-D020-4D36-935C-6FD45D54742D}"/>
                  </a:ext>
                </a:extLst>
              </p14:cNvPr>
              <p14:cNvContentPartPr/>
              <p14:nvPr/>
            </p14:nvContentPartPr>
            <p14:xfrm>
              <a:off x="2180487" y="1478935"/>
              <a:ext cx="829440" cy="5389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90DC285-D020-4D36-935C-6FD45D5474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66087" y="1464535"/>
                <a:ext cx="857520" cy="5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6B38E71-539C-4D0E-A84A-BC4F7F432832}"/>
                  </a:ext>
                </a:extLst>
              </p14:cNvPr>
              <p14:cNvContentPartPr/>
              <p14:nvPr/>
            </p14:nvContentPartPr>
            <p14:xfrm>
              <a:off x="891327" y="1430335"/>
              <a:ext cx="935280" cy="6976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6B38E71-539C-4D0E-A84A-BC4F7F4328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6927" y="1415935"/>
                <a:ext cx="963360" cy="72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C024B20-EF20-44F2-81EE-DE9B1F9C409E}"/>
                  </a:ext>
                </a:extLst>
              </p14:cNvPr>
              <p14:cNvContentPartPr/>
              <p14:nvPr/>
            </p14:nvContentPartPr>
            <p14:xfrm>
              <a:off x="5284047" y="1512055"/>
              <a:ext cx="966600" cy="5335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C024B20-EF20-44F2-81EE-DE9B1F9C40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69647" y="1497655"/>
                <a:ext cx="994680" cy="5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C6D194B-52C3-4326-A8C3-BA12A3FB5D73}"/>
                  </a:ext>
                </a:extLst>
              </p14:cNvPr>
              <p14:cNvContentPartPr/>
              <p14:nvPr/>
            </p14:nvContentPartPr>
            <p14:xfrm>
              <a:off x="865767" y="2562535"/>
              <a:ext cx="891000" cy="6994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C6D194B-52C3-4326-A8C3-BA12A3FB5D7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1367" y="2548135"/>
                <a:ext cx="919080" cy="72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BEE4011-90F3-4689-BD99-E7DCCA542C52}"/>
                  </a:ext>
                </a:extLst>
              </p14:cNvPr>
              <p14:cNvContentPartPr/>
              <p14:nvPr/>
            </p14:nvContentPartPr>
            <p14:xfrm>
              <a:off x="3670887" y="2555335"/>
              <a:ext cx="282600" cy="4662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BEE4011-90F3-4689-BD99-E7DCCA542C5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56487" y="2540935"/>
                <a:ext cx="31068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CF89434-5125-4583-A4FB-C1F2525A6E55}"/>
                  </a:ext>
                </a:extLst>
              </p14:cNvPr>
              <p14:cNvContentPartPr/>
              <p14:nvPr/>
            </p14:nvContentPartPr>
            <p14:xfrm>
              <a:off x="2301087" y="2484775"/>
              <a:ext cx="983880" cy="5954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CF89434-5125-4583-A4FB-C1F2525A6E5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86687" y="2470375"/>
                <a:ext cx="1011960" cy="6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22FA4592-3D70-4426-B91D-C7B29A0A4B0B}"/>
                  </a:ext>
                </a:extLst>
              </p14:cNvPr>
              <p14:cNvContentPartPr/>
              <p14:nvPr/>
            </p14:nvContentPartPr>
            <p14:xfrm>
              <a:off x="2241327" y="3351295"/>
              <a:ext cx="1504800" cy="2372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22FA4592-3D70-4426-B91D-C7B29A0A4B0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26927" y="3336895"/>
                <a:ext cx="153288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A1FDA9C-35BB-49DB-BFED-951DAE627A7F}"/>
                  </a:ext>
                </a:extLst>
              </p14:cNvPr>
              <p14:cNvContentPartPr/>
              <p14:nvPr/>
            </p14:nvContentPartPr>
            <p14:xfrm>
              <a:off x="4447767" y="2849095"/>
              <a:ext cx="304560" cy="64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A1FDA9C-35BB-49DB-BFED-951DAE627A7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33367" y="2834695"/>
                <a:ext cx="3326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546DD75-BA0B-4ECA-8041-9F99F1C38CF2}"/>
                  </a:ext>
                </a:extLst>
              </p14:cNvPr>
              <p14:cNvContentPartPr/>
              <p14:nvPr/>
            </p14:nvContentPartPr>
            <p14:xfrm>
              <a:off x="4439847" y="3009295"/>
              <a:ext cx="279000" cy="190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546DD75-BA0B-4ECA-8041-9F99F1C38CF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25447" y="2994895"/>
                <a:ext cx="30708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1647113-5CA0-4651-86DD-AF701360F2C6}"/>
                  </a:ext>
                </a:extLst>
              </p14:cNvPr>
              <p14:cNvContentPartPr/>
              <p14:nvPr/>
            </p14:nvContentPartPr>
            <p14:xfrm>
              <a:off x="5212047" y="2621215"/>
              <a:ext cx="151560" cy="4687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1647113-5CA0-4651-86DD-AF701360F2C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97647" y="2606815"/>
                <a:ext cx="179640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480F0B0-1565-4CBB-AC22-C4A35631331A}"/>
                  </a:ext>
                </a:extLst>
              </p14:cNvPr>
              <p14:cNvContentPartPr/>
              <p14:nvPr/>
            </p14:nvContentPartPr>
            <p14:xfrm>
              <a:off x="2135487" y="3944935"/>
              <a:ext cx="973800" cy="6530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480F0B0-1565-4CBB-AC22-C4A35631331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21087" y="3930535"/>
                <a:ext cx="1001880" cy="68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EC98D4D-D4CD-488C-9AF8-24D8CC1E8BD2}"/>
                  </a:ext>
                </a:extLst>
              </p14:cNvPr>
              <p14:cNvContentPartPr/>
              <p14:nvPr/>
            </p14:nvContentPartPr>
            <p14:xfrm>
              <a:off x="3486207" y="4154815"/>
              <a:ext cx="431280" cy="4885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EC98D4D-D4CD-488C-9AF8-24D8CC1E8BD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71807" y="4140415"/>
                <a:ext cx="45936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A90C080-1683-410E-A9B3-7A28A148360B}"/>
                  </a:ext>
                </a:extLst>
              </p14:cNvPr>
              <p14:cNvContentPartPr/>
              <p14:nvPr/>
            </p14:nvContentPartPr>
            <p14:xfrm>
              <a:off x="4688247" y="4042855"/>
              <a:ext cx="920880" cy="62352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A90C080-1683-410E-A9B3-7A28A148360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73847" y="4028455"/>
                <a:ext cx="948960" cy="65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0594EB5-3FCB-4822-A7E2-522914D8599E}"/>
                  </a:ext>
                </a:extLst>
              </p14:cNvPr>
              <p14:cNvContentPartPr/>
              <p14:nvPr/>
            </p14:nvContentPartPr>
            <p14:xfrm>
              <a:off x="2150607" y="5036095"/>
              <a:ext cx="1667160" cy="2430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0594EB5-3FCB-4822-A7E2-522914D8599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36207" y="5021695"/>
                <a:ext cx="1695240" cy="27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93957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329E95C-6BF0-4E03-B599-0BF2773EBA67}"/>
                  </a:ext>
                </a:extLst>
              </p14:cNvPr>
              <p14:cNvContentPartPr/>
              <p14:nvPr/>
            </p14:nvContentPartPr>
            <p14:xfrm>
              <a:off x="524127" y="364735"/>
              <a:ext cx="1055160" cy="7520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329E95C-6BF0-4E03-B599-0BF2773EBA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9727" y="350335"/>
                <a:ext cx="1083240" cy="78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0262DFA-FF9C-4BCD-AACA-D03F04D8F665}"/>
                  </a:ext>
                </a:extLst>
              </p14:cNvPr>
              <p14:cNvContentPartPr/>
              <p14:nvPr/>
            </p14:nvContentPartPr>
            <p14:xfrm>
              <a:off x="2069247" y="441415"/>
              <a:ext cx="2101320" cy="16106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0262DFA-FF9C-4BCD-AACA-D03F04D8F6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54847" y="427015"/>
                <a:ext cx="2129400" cy="163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A70310D-869A-4D84-970C-820AB3C48750}"/>
                  </a:ext>
                </a:extLst>
              </p14:cNvPr>
              <p14:cNvContentPartPr/>
              <p14:nvPr/>
            </p14:nvContentPartPr>
            <p14:xfrm>
              <a:off x="4603647" y="307135"/>
              <a:ext cx="399960" cy="4845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A70310D-869A-4D84-970C-820AB3C487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89247" y="292735"/>
                <a:ext cx="42804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6C6C8C7-71ED-41CC-A3E6-BBEF888282D1}"/>
                  </a:ext>
                </a:extLst>
              </p14:cNvPr>
              <p14:cNvContentPartPr/>
              <p14:nvPr/>
            </p14:nvContentPartPr>
            <p14:xfrm>
              <a:off x="6935367" y="356095"/>
              <a:ext cx="1364040" cy="3754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6C6C8C7-71ED-41CC-A3E6-BBEF888282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20967" y="341695"/>
                <a:ext cx="139212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7ACD3C1-214F-4621-AF0C-3EF0A4D95853}"/>
                  </a:ext>
                </a:extLst>
              </p14:cNvPr>
              <p14:cNvContentPartPr/>
              <p14:nvPr/>
            </p14:nvContentPartPr>
            <p14:xfrm>
              <a:off x="4026927" y="1979695"/>
              <a:ext cx="28080" cy="4424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7ACD3C1-214F-4621-AF0C-3EF0A4D9585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12527" y="1965295"/>
                <a:ext cx="5616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B3FB655-48F4-456B-9944-7953563D44F2}"/>
                  </a:ext>
                </a:extLst>
              </p14:cNvPr>
              <p14:cNvContentPartPr/>
              <p14:nvPr/>
            </p14:nvContentPartPr>
            <p14:xfrm>
              <a:off x="4076607" y="296335"/>
              <a:ext cx="135720" cy="1947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B3FB655-48F4-456B-9944-7953563D44F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62207" y="281935"/>
                <a:ext cx="16380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447AB89-578A-458C-8A85-961B24B71CC9}"/>
                  </a:ext>
                </a:extLst>
              </p14:cNvPr>
              <p14:cNvContentPartPr/>
              <p14:nvPr/>
            </p14:nvContentPartPr>
            <p14:xfrm>
              <a:off x="4439847" y="1027855"/>
              <a:ext cx="2221920" cy="8049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447AB89-578A-458C-8A85-961B24B71CC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25447" y="1013455"/>
                <a:ext cx="2250000" cy="83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D60F40C-5479-4EEE-9EF3-EC3176F658F0}"/>
                  </a:ext>
                </a:extLst>
              </p14:cNvPr>
              <p14:cNvContentPartPr/>
              <p14:nvPr/>
            </p14:nvContentPartPr>
            <p14:xfrm>
              <a:off x="7369527" y="1341775"/>
              <a:ext cx="1612440" cy="4125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D60F40C-5479-4EEE-9EF3-EC3176F658F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55127" y="1327375"/>
                <a:ext cx="164052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A8AFD26-D9A7-476D-B779-C51BE8889D65}"/>
                  </a:ext>
                </a:extLst>
              </p14:cNvPr>
              <p14:cNvContentPartPr/>
              <p14:nvPr/>
            </p14:nvContentPartPr>
            <p14:xfrm>
              <a:off x="4656927" y="2164375"/>
              <a:ext cx="379080" cy="3510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A8AFD26-D9A7-476D-B779-C51BE8889D6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42527" y="2149975"/>
                <a:ext cx="40716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90C104B-004E-4938-A3C6-03458F6A9A9C}"/>
                  </a:ext>
                </a:extLst>
              </p14:cNvPr>
              <p14:cNvContentPartPr/>
              <p14:nvPr/>
            </p14:nvContentPartPr>
            <p14:xfrm>
              <a:off x="6652767" y="2213695"/>
              <a:ext cx="1262880" cy="3535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90C104B-004E-4938-A3C6-03458F6A9A9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38367" y="2199295"/>
                <a:ext cx="129096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680C557-E6A4-40A5-84D8-5E8364D4006A}"/>
                  </a:ext>
                </a:extLst>
              </p14:cNvPr>
              <p14:cNvContentPartPr/>
              <p14:nvPr/>
            </p14:nvContentPartPr>
            <p14:xfrm>
              <a:off x="3206487" y="2998495"/>
              <a:ext cx="636120" cy="5011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680C557-E6A4-40A5-84D8-5E8364D4006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92087" y="2984095"/>
                <a:ext cx="66420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8AFF172-B6BF-4152-A61F-2639F7A6FFFF}"/>
                  </a:ext>
                </a:extLst>
              </p14:cNvPr>
              <p14:cNvContentPartPr/>
              <p14:nvPr/>
            </p14:nvContentPartPr>
            <p14:xfrm>
              <a:off x="2197767" y="2978695"/>
              <a:ext cx="689040" cy="5259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8AFF172-B6BF-4152-A61F-2639F7A6FFF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83367" y="2964295"/>
                <a:ext cx="717120" cy="5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1166478-9D95-4926-AE2B-E985FBB2EB4D}"/>
                  </a:ext>
                </a:extLst>
              </p14:cNvPr>
              <p14:cNvContentPartPr/>
              <p14:nvPr/>
            </p14:nvContentPartPr>
            <p14:xfrm>
              <a:off x="822927" y="2919295"/>
              <a:ext cx="957240" cy="4269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1166478-9D95-4926-AE2B-E985FBB2EB4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8527" y="2904895"/>
                <a:ext cx="98532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2FFD1E5-4D42-4603-8C47-69A0B113EC51}"/>
                  </a:ext>
                </a:extLst>
              </p14:cNvPr>
              <p14:cNvContentPartPr/>
              <p14:nvPr/>
            </p14:nvContentPartPr>
            <p14:xfrm>
              <a:off x="7041567" y="3104695"/>
              <a:ext cx="165960" cy="3376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2FFD1E5-4D42-4603-8C47-69A0B113EC5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27167" y="3090295"/>
                <a:ext cx="19404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6158ED0A-0F7A-46E8-8BBF-F8E11D5BD538}"/>
                  </a:ext>
                </a:extLst>
              </p14:cNvPr>
              <p14:cNvContentPartPr/>
              <p14:nvPr/>
            </p14:nvContentPartPr>
            <p14:xfrm>
              <a:off x="7682727" y="3070495"/>
              <a:ext cx="990360" cy="3650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6158ED0A-0F7A-46E8-8BBF-F8E11D5BD53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668327" y="3056095"/>
                <a:ext cx="101844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B0275A0-9815-452C-94B7-11DE19E40924}"/>
                  </a:ext>
                </a:extLst>
              </p14:cNvPr>
              <p14:cNvContentPartPr/>
              <p14:nvPr/>
            </p14:nvContentPartPr>
            <p14:xfrm>
              <a:off x="5914767" y="3052495"/>
              <a:ext cx="564840" cy="44892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B0275A0-9815-452C-94B7-11DE19E4092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900367" y="3038095"/>
                <a:ext cx="592920" cy="4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4C6DB51B-3358-4DE7-895E-4FE782AE742C}"/>
                  </a:ext>
                </a:extLst>
              </p14:cNvPr>
              <p14:cNvContentPartPr/>
              <p14:nvPr/>
            </p14:nvContentPartPr>
            <p14:xfrm>
              <a:off x="4697607" y="2998495"/>
              <a:ext cx="954000" cy="5270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4C6DB51B-3358-4DE7-895E-4FE782AE742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83207" y="2984095"/>
                <a:ext cx="982080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1758F83-1136-4515-87A0-27981C4A2293}"/>
                  </a:ext>
                </a:extLst>
              </p14:cNvPr>
              <p14:cNvContentPartPr/>
              <p14:nvPr/>
            </p14:nvContentPartPr>
            <p14:xfrm>
              <a:off x="309207" y="3883375"/>
              <a:ext cx="820440" cy="64800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1758F83-1136-4515-87A0-27981C4A229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94807" y="3868975"/>
                <a:ext cx="848520" cy="67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CC46FAC0-A760-4677-8DBB-5359C72EFD94}"/>
                  </a:ext>
                </a:extLst>
              </p14:cNvPr>
              <p14:cNvContentPartPr/>
              <p14:nvPr/>
            </p14:nvContentPartPr>
            <p14:xfrm>
              <a:off x="265287" y="4734775"/>
              <a:ext cx="843840" cy="3060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CC46FAC0-A760-4677-8DBB-5359C72EFD9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0887" y="4720375"/>
                <a:ext cx="8719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61B10B9-A673-4DAC-AEBF-8D08567F4B94}"/>
                  </a:ext>
                </a:extLst>
              </p14:cNvPr>
              <p14:cNvContentPartPr/>
              <p14:nvPr/>
            </p14:nvContentPartPr>
            <p14:xfrm>
              <a:off x="1447887" y="4222495"/>
              <a:ext cx="13320" cy="226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61B10B9-A673-4DAC-AEBF-8D08567F4B9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433487" y="4208095"/>
                <a:ext cx="414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1ED3E70-C364-477B-8A06-0D19D5B9C0B5}"/>
                  </a:ext>
                </a:extLst>
              </p14:cNvPr>
              <p14:cNvContentPartPr/>
              <p14:nvPr/>
            </p14:nvContentPartPr>
            <p14:xfrm>
              <a:off x="1458687" y="4412575"/>
              <a:ext cx="360" cy="3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1ED3E70-C364-477B-8A06-0D19D5B9C0B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444287" y="439817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23F553C3-206C-4F00-9ABF-A2185820A0FC}"/>
                  </a:ext>
                </a:extLst>
              </p14:cNvPr>
              <p14:cNvContentPartPr/>
              <p14:nvPr/>
            </p14:nvContentPartPr>
            <p14:xfrm>
              <a:off x="2224047" y="3947455"/>
              <a:ext cx="1137960" cy="51264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23F553C3-206C-4F00-9ABF-A2185820A0F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09647" y="3933055"/>
                <a:ext cx="116604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87A53FE-7B86-42EC-AE6F-21073689A860}"/>
                  </a:ext>
                </a:extLst>
              </p14:cNvPr>
              <p14:cNvContentPartPr/>
              <p14:nvPr/>
            </p14:nvContentPartPr>
            <p14:xfrm>
              <a:off x="3968967" y="4018015"/>
              <a:ext cx="168120" cy="3888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87A53FE-7B86-42EC-AE6F-21073689A86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954567" y="4003615"/>
                <a:ext cx="19620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8CF36A9-7B96-47B6-8996-C08833895B57}"/>
                  </a:ext>
                </a:extLst>
              </p14:cNvPr>
              <p14:cNvContentPartPr/>
              <p14:nvPr/>
            </p14:nvContentPartPr>
            <p14:xfrm>
              <a:off x="4446327" y="3940975"/>
              <a:ext cx="921600" cy="43632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8CF36A9-7B96-47B6-8996-C08833895B5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31927" y="3926575"/>
                <a:ext cx="94968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4D15383-EE2B-4CD4-8D7F-D6F297350C51}"/>
                  </a:ext>
                </a:extLst>
              </p14:cNvPr>
              <p14:cNvContentPartPr/>
              <p14:nvPr/>
            </p14:nvContentPartPr>
            <p14:xfrm>
              <a:off x="5714967" y="4003615"/>
              <a:ext cx="889560" cy="51552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4D15383-EE2B-4CD4-8D7F-D6F297350C5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700567" y="3989215"/>
                <a:ext cx="917640" cy="5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62AB2E87-403D-4DFF-B0D6-3C9DD225F43C}"/>
                  </a:ext>
                </a:extLst>
              </p14:cNvPr>
              <p14:cNvContentPartPr/>
              <p14:nvPr/>
            </p14:nvContentPartPr>
            <p14:xfrm>
              <a:off x="6948327" y="3974455"/>
              <a:ext cx="946440" cy="49860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62AB2E87-403D-4DFF-B0D6-3C9DD225F43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933927" y="3960055"/>
                <a:ext cx="97452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8A64E4F-B976-4A1E-8D25-FAF623CA3B36}"/>
                  </a:ext>
                </a:extLst>
              </p14:cNvPr>
              <p14:cNvContentPartPr/>
              <p14:nvPr/>
            </p14:nvContentPartPr>
            <p14:xfrm>
              <a:off x="1549767" y="4887775"/>
              <a:ext cx="1949040" cy="49212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8A64E4F-B976-4A1E-8D25-FAF623CA3B3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535367" y="4873375"/>
                <a:ext cx="197712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55AC60E-C49A-418A-9B83-640F7124785C}"/>
                  </a:ext>
                </a:extLst>
              </p14:cNvPr>
              <p14:cNvContentPartPr/>
              <p14:nvPr/>
            </p14:nvContentPartPr>
            <p14:xfrm>
              <a:off x="1437807" y="5498335"/>
              <a:ext cx="1184400" cy="3999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55AC60E-C49A-418A-9B83-640F7124785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23407" y="5483935"/>
                <a:ext cx="121248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D57BE1FB-B9EF-45A3-9693-B4F9C806D934}"/>
                  </a:ext>
                </a:extLst>
              </p14:cNvPr>
              <p14:cNvContentPartPr/>
              <p14:nvPr/>
            </p14:nvContentPartPr>
            <p14:xfrm>
              <a:off x="4320687" y="5584375"/>
              <a:ext cx="1087560" cy="35892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D57BE1FB-B9EF-45A3-9693-B4F9C806D93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306287" y="5569975"/>
                <a:ext cx="111564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7845A17E-7833-432D-8972-733631B08A80}"/>
                  </a:ext>
                </a:extLst>
              </p14:cNvPr>
              <p14:cNvContentPartPr/>
              <p14:nvPr/>
            </p14:nvContentPartPr>
            <p14:xfrm>
              <a:off x="5579607" y="4826935"/>
              <a:ext cx="915480" cy="54792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7845A17E-7833-432D-8972-733631B08A8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565207" y="4812535"/>
                <a:ext cx="94356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4875D9FC-5CD8-411D-8895-9F998333AE07}"/>
                  </a:ext>
                </a:extLst>
              </p14:cNvPr>
              <p14:cNvContentPartPr/>
              <p14:nvPr/>
            </p14:nvContentPartPr>
            <p14:xfrm>
              <a:off x="3983727" y="4779415"/>
              <a:ext cx="1317600" cy="53820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4875D9FC-5CD8-411D-8895-9F998333AE0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69327" y="4765015"/>
                <a:ext cx="1345680" cy="5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0477B977-3212-4F0C-BD0F-4A45373D7BC7}"/>
                  </a:ext>
                </a:extLst>
              </p14:cNvPr>
              <p14:cNvContentPartPr/>
              <p14:nvPr/>
            </p14:nvContentPartPr>
            <p14:xfrm>
              <a:off x="6951567" y="4887775"/>
              <a:ext cx="1485360" cy="45972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0477B977-3212-4F0C-BD0F-4A45373D7BC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937167" y="4873375"/>
                <a:ext cx="151344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6527966C-743B-4AE5-803E-CD6EDE1FA497}"/>
                  </a:ext>
                </a:extLst>
              </p14:cNvPr>
              <p14:cNvContentPartPr/>
              <p14:nvPr/>
            </p14:nvContentPartPr>
            <p14:xfrm>
              <a:off x="2770167" y="6212575"/>
              <a:ext cx="235440" cy="36648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6527966C-743B-4AE5-803E-CD6EDE1FA49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755767" y="6198175"/>
                <a:ext cx="26352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A2C8DC20-601C-4C6C-A6D3-940CE57C9CA5}"/>
                  </a:ext>
                </a:extLst>
              </p14:cNvPr>
              <p14:cNvContentPartPr/>
              <p14:nvPr/>
            </p14:nvContentPartPr>
            <p14:xfrm>
              <a:off x="3484047" y="6417055"/>
              <a:ext cx="239400" cy="11628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A2C8DC20-601C-4C6C-A6D3-940CE57C9CA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469647" y="6402655"/>
                <a:ext cx="26748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71FDD9A4-E5DC-4F45-91AE-B70B321E9A73}"/>
                  </a:ext>
                </a:extLst>
              </p14:cNvPr>
              <p14:cNvContentPartPr/>
              <p14:nvPr/>
            </p14:nvContentPartPr>
            <p14:xfrm>
              <a:off x="4170207" y="6210055"/>
              <a:ext cx="706320" cy="54936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71FDD9A4-E5DC-4F45-91AE-B70B321E9A7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155807" y="6195655"/>
                <a:ext cx="73440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BFED4D65-5F13-4E56-AF55-40D390F4AFC0}"/>
                  </a:ext>
                </a:extLst>
              </p14:cNvPr>
              <p14:cNvContentPartPr/>
              <p14:nvPr/>
            </p14:nvContentPartPr>
            <p14:xfrm>
              <a:off x="5131407" y="6152455"/>
              <a:ext cx="942840" cy="41508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BFED4D65-5F13-4E56-AF55-40D390F4AFC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117007" y="6138055"/>
                <a:ext cx="97092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FCE5FF95-7D17-411A-99F0-41D4F25A2C84}"/>
                  </a:ext>
                </a:extLst>
              </p14:cNvPr>
              <p14:cNvContentPartPr/>
              <p14:nvPr/>
            </p14:nvContentPartPr>
            <p14:xfrm>
              <a:off x="5430927" y="4766095"/>
              <a:ext cx="545400" cy="44352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FCE5FF95-7D17-411A-99F0-41D4F25A2C8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416527" y="4751695"/>
                <a:ext cx="57348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E018981F-A5A6-4ADB-B39B-892B3AB8F446}"/>
                  </a:ext>
                </a:extLst>
              </p14:cNvPr>
              <p14:cNvContentPartPr/>
              <p14:nvPr/>
            </p14:nvContentPartPr>
            <p14:xfrm>
              <a:off x="7239927" y="5942935"/>
              <a:ext cx="1540080" cy="58896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E018981F-A5A6-4ADB-B39B-892B3AB8F44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225527" y="5928535"/>
                <a:ext cx="1568160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ABF096A5-4639-4322-8E17-8BA88ACAA041}"/>
                  </a:ext>
                </a:extLst>
              </p14:cNvPr>
              <p14:cNvContentPartPr/>
              <p14:nvPr/>
            </p14:nvContentPartPr>
            <p14:xfrm>
              <a:off x="6664647" y="6185935"/>
              <a:ext cx="298800" cy="23868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ABF096A5-4639-4322-8E17-8BA88ACAA04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650247" y="6171535"/>
                <a:ext cx="326880" cy="26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56261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41CE5DC-8ABB-46A1-B3BF-0E1E593FA397}"/>
                  </a:ext>
                </a:extLst>
              </p14:cNvPr>
              <p14:cNvContentPartPr/>
              <p14:nvPr/>
            </p14:nvContentPartPr>
            <p14:xfrm>
              <a:off x="3711927" y="960175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41CE5DC-8ABB-46A1-B3BF-0E1E593FA3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7527" y="94577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67E54F9-2E3D-471D-8AEE-D6489604F58D}"/>
                  </a:ext>
                </a:extLst>
              </p14:cNvPr>
              <p14:cNvContentPartPr/>
              <p14:nvPr/>
            </p14:nvContentPartPr>
            <p14:xfrm>
              <a:off x="5787327" y="525655"/>
              <a:ext cx="360" cy="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67E54F9-2E3D-471D-8AEE-D6489604F5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72927" y="51125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E082771-5AFC-4CD7-AE6F-EC61594AAE38}"/>
                  </a:ext>
                </a:extLst>
              </p14:cNvPr>
              <p14:cNvContentPartPr/>
              <p14:nvPr/>
            </p14:nvContentPartPr>
            <p14:xfrm>
              <a:off x="5809647" y="708895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E082771-5AFC-4CD7-AE6F-EC61594AAE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95247" y="69449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BC6AFD6-09E4-4B37-B870-1A303AB95A37}"/>
                  </a:ext>
                </a:extLst>
              </p14:cNvPr>
              <p14:cNvContentPartPr/>
              <p14:nvPr/>
            </p14:nvContentPartPr>
            <p14:xfrm>
              <a:off x="4346247" y="366895"/>
              <a:ext cx="1166040" cy="4197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BC6AFD6-09E4-4B37-B870-1A303AB95A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31847" y="352495"/>
                <a:ext cx="119412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E1BF12A-C519-4B62-A2B8-14759D97C61E}"/>
                  </a:ext>
                </a:extLst>
              </p14:cNvPr>
              <p14:cNvContentPartPr/>
              <p14:nvPr/>
            </p14:nvContentPartPr>
            <p14:xfrm>
              <a:off x="3197127" y="391015"/>
              <a:ext cx="631440" cy="4244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E1BF12A-C519-4B62-A2B8-14759D97C61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82727" y="376615"/>
                <a:ext cx="65952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8E251C88-FC69-4889-9DD2-DC7850B34C58}"/>
                  </a:ext>
                </a:extLst>
              </p14:cNvPr>
              <p14:cNvContentPartPr/>
              <p14:nvPr/>
            </p14:nvContentPartPr>
            <p14:xfrm>
              <a:off x="749127" y="380575"/>
              <a:ext cx="2027880" cy="8078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8E251C88-FC69-4889-9DD2-DC7850B34C5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4727" y="366175"/>
                <a:ext cx="2055960" cy="83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5868FA6-1DB2-443D-A0A5-07FC89AB8E6F}"/>
                  </a:ext>
                </a:extLst>
              </p14:cNvPr>
              <p14:cNvContentPartPr/>
              <p14:nvPr/>
            </p14:nvContentPartPr>
            <p14:xfrm>
              <a:off x="2458407" y="1423495"/>
              <a:ext cx="546480" cy="3949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5868FA6-1DB2-443D-A0A5-07FC89AB8E6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44007" y="1409095"/>
                <a:ext cx="57456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20DDFF9-ED7D-46E6-BDAB-5B8C9AD4420F}"/>
                  </a:ext>
                </a:extLst>
              </p14:cNvPr>
              <p14:cNvContentPartPr/>
              <p14:nvPr/>
            </p14:nvContentPartPr>
            <p14:xfrm>
              <a:off x="1236927" y="1458055"/>
              <a:ext cx="924840" cy="4273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20DDFF9-ED7D-46E6-BDAB-5B8C9AD442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22527" y="1443655"/>
                <a:ext cx="95292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F7B3219-935F-4394-8C61-EEAC1DACE130}"/>
                  </a:ext>
                </a:extLst>
              </p14:cNvPr>
              <p14:cNvContentPartPr/>
              <p14:nvPr/>
            </p14:nvContentPartPr>
            <p14:xfrm>
              <a:off x="3272007" y="1375975"/>
              <a:ext cx="827640" cy="4939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F7B3219-935F-4394-8C61-EEAC1DACE13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57607" y="1361575"/>
                <a:ext cx="85572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D5359CD-B25B-49C1-ABB4-6A65AADED967}"/>
                  </a:ext>
                </a:extLst>
              </p14:cNvPr>
              <p14:cNvContentPartPr/>
              <p14:nvPr/>
            </p14:nvContentPartPr>
            <p14:xfrm>
              <a:off x="4628847" y="1715095"/>
              <a:ext cx="249840" cy="201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D5359CD-B25B-49C1-ABB4-6A65AADED96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14447" y="1700695"/>
                <a:ext cx="2779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668366C-437F-4A40-860D-0C5BFDE82EEB}"/>
                  </a:ext>
                </a:extLst>
              </p14:cNvPr>
              <p14:cNvContentPartPr/>
              <p14:nvPr/>
            </p14:nvContentPartPr>
            <p14:xfrm>
              <a:off x="4607607" y="1883215"/>
              <a:ext cx="232560" cy="10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668366C-437F-4A40-860D-0C5BFDE82EE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93207" y="1868815"/>
                <a:ext cx="26064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DE495F7-A183-47F4-ACDA-B3C0CC26886B}"/>
                  </a:ext>
                </a:extLst>
              </p14:cNvPr>
              <p14:cNvContentPartPr/>
              <p14:nvPr/>
            </p14:nvContentPartPr>
            <p14:xfrm>
              <a:off x="5656287" y="1355095"/>
              <a:ext cx="262080" cy="4485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DE495F7-A183-47F4-ACDA-B3C0CC26886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641887" y="1340695"/>
                <a:ext cx="29016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3933F42-8D54-4156-B499-4E262A4E064B}"/>
                  </a:ext>
                </a:extLst>
              </p14:cNvPr>
              <p14:cNvContentPartPr/>
              <p14:nvPr/>
            </p14:nvContentPartPr>
            <p14:xfrm>
              <a:off x="1097967" y="2596735"/>
              <a:ext cx="251280" cy="2991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3933F42-8D54-4156-B499-4E262A4E064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83567" y="2582335"/>
                <a:ext cx="27936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47DB7B9-7F4B-4706-8D48-917A338EEE97}"/>
                  </a:ext>
                </a:extLst>
              </p14:cNvPr>
              <p14:cNvContentPartPr/>
              <p14:nvPr/>
            </p14:nvContentPartPr>
            <p14:xfrm>
              <a:off x="1672167" y="2734255"/>
              <a:ext cx="223200" cy="82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47DB7B9-7F4B-4706-8D48-917A338EEE9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57767" y="2719855"/>
                <a:ext cx="2512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FB3C69D-793E-472C-93B2-44B3F9861E6A}"/>
                  </a:ext>
                </a:extLst>
              </p14:cNvPr>
              <p14:cNvContentPartPr/>
              <p14:nvPr/>
            </p14:nvContentPartPr>
            <p14:xfrm>
              <a:off x="1690887" y="2872135"/>
              <a:ext cx="249840" cy="180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FB3C69D-793E-472C-93B2-44B3F9861E6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76487" y="2857735"/>
                <a:ext cx="2779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1B27FF5-94A4-405A-BEFB-9A7743FD9890}"/>
                  </a:ext>
                </a:extLst>
              </p14:cNvPr>
              <p14:cNvContentPartPr/>
              <p14:nvPr/>
            </p14:nvContentPartPr>
            <p14:xfrm>
              <a:off x="1045767" y="3255535"/>
              <a:ext cx="216360" cy="5076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1B27FF5-94A4-405A-BEFB-9A7743FD989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31367" y="3241135"/>
                <a:ext cx="244440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584BAB3-4A99-43DA-BD58-5B053E2B887C}"/>
                  </a:ext>
                </a:extLst>
              </p14:cNvPr>
              <p14:cNvContentPartPr/>
              <p14:nvPr/>
            </p14:nvContentPartPr>
            <p14:xfrm>
              <a:off x="1691967" y="3473695"/>
              <a:ext cx="259560" cy="25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584BAB3-4A99-43DA-BD58-5B053E2B887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77567" y="3459295"/>
                <a:ext cx="2876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2B949F8-FFE3-4B35-B4D2-987EC861ACAA}"/>
                  </a:ext>
                </a:extLst>
              </p14:cNvPr>
              <p14:cNvContentPartPr/>
              <p14:nvPr/>
            </p14:nvContentPartPr>
            <p14:xfrm>
              <a:off x="1750647" y="3618415"/>
              <a:ext cx="197280" cy="118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2B949F8-FFE3-4B35-B4D2-987EC861ACA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36247" y="3604015"/>
                <a:ext cx="2253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2E86DA6-B38A-4754-ADF4-E656BD731F1E}"/>
                  </a:ext>
                </a:extLst>
              </p14:cNvPr>
              <p14:cNvContentPartPr/>
              <p14:nvPr/>
            </p14:nvContentPartPr>
            <p14:xfrm>
              <a:off x="107967" y="2578015"/>
              <a:ext cx="662760" cy="12819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2E86DA6-B38A-4754-ADF4-E656BD731F1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3567" y="2563615"/>
                <a:ext cx="690840" cy="13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7802EBE-67CE-4DC2-A879-9AA653B26CD0}"/>
                  </a:ext>
                </a:extLst>
              </p14:cNvPr>
              <p14:cNvContentPartPr/>
              <p14:nvPr/>
            </p14:nvContentPartPr>
            <p14:xfrm>
              <a:off x="6321567" y="1657135"/>
              <a:ext cx="280800" cy="2757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7802EBE-67CE-4DC2-A879-9AA653B26CD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307167" y="1642735"/>
                <a:ext cx="30888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3968037-455C-4885-8BA5-F548F9D30490}"/>
                  </a:ext>
                </a:extLst>
              </p14:cNvPr>
              <p14:cNvContentPartPr/>
              <p14:nvPr/>
            </p14:nvContentPartPr>
            <p14:xfrm>
              <a:off x="6883887" y="1463815"/>
              <a:ext cx="1930320" cy="4291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3968037-455C-4885-8BA5-F548F9D3049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869487" y="1449415"/>
                <a:ext cx="195840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508EEA4-DC44-499C-99AF-8F750834B9F0}"/>
                  </a:ext>
                </a:extLst>
              </p14:cNvPr>
              <p14:cNvContentPartPr/>
              <p14:nvPr/>
            </p14:nvContentPartPr>
            <p14:xfrm>
              <a:off x="2330247" y="2421775"/>
              <a:ext cx="783000" cy="7257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508EEA4-DC44-499C-99AF-8F750834B9F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315847" y="2407375"/>
                <a:ext cx="811080" cy="75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5AD5873-EAE9-41E1-888E-5C022D4EB259}"/>
                  </a:ext>
                </a:extLst>
              </p14:cNvPr>
              <p14:cNvContentPartPr/>
              <p14:nvPr/>
            </p14:nvContentPartPr>
            <p14:xfrm>
              <a:off x="2458407" y="3365695"/>
              <a:ext cx="312120" cy="4766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5AD5873-EAE9-41E1-888E-5C022D4EB25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44007" y="3351295"/>
                <a:ext cx="34020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32E1DB3-8E71-4B19-A875-586414E73AD8}"/>
                  </a:ext>
                </a:extLst>
              </p14:cNvPr>
              <p14:cNvContentPartPr/>
              <p14:nvPr/>
            </p14:nvContentPartPr>
            <p14:xfrm>
              <a:off x="2662887" y="4272535"/>
              <a:ext cx="456120" cy="180144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32E1DB3-8E71-4B19-A875-586414E73AD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48487" y="4258135"/>
                <a:ext cx="484200" cy="18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FE6294D2-DC94-466C-A405-6317F9D41E10}"/>
                  </a:ext>
                </a:extLst>
              </p14:cNvPr>
              <p14:cNvContentPartPr/>
              <p14:nvPr/>
            </p14:nvContentPartPr>
            <p14:xfrm>
              <a:off x="1945407" y="4855735"/>
              <a:ext cx="227520" cy="1944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FE6294D2-DC94-466C-A405-6317F9D41E1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931007" y="4841335"/>
                <a:ext cx="2556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BACB644-78D3-4C23-A8C9-8B5ECB03D934}"/>
                  </a:ext>
                </a:extLst>
              </p14:cNvPr>
              <p14:cNvContentPartPr/>
              <p14:nvPr/>
            </p14:nvContentPartPr>
            <p14:xfrm>
              <a:off x="515487" y="4491055"/>
              <a:ext cx="1146960" cy="6732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BACB644-78D3-4C23-A8C9-8B5ECB03D93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01087" y="4476655"/>
                <a:ext cx="1175040" cy="70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48803951-B329-4631-ACDE-4D7E1FE5536A}"/>
                  </a:ext>
                </a:extLst>
              </p14:cNvPr>
              <p14:cNvContentPartPr/>
              <p14:nvPr/>
            </p14:nvContentPartPr>
            <p14:xfrm>
              <a:off x="3908127" y="4068055"/>
              <a:ext cx="407160" cy="6084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48803951-B329-4631-ACDE-4D7E1FE5536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893727" y="4053655"/>
                <a:ext cx="435240" cy="63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A2733D3-BD07-4D72-BC61-152435AB8F4B}"/>
                  </a:ext>
                </a:extLst>
              </p14:cNvPr>
              <p14:cNvContentPartPr/>
              <p14:nvPr/>
            </p14:nvContentPartPr>
            <p14:xfrm>
              <a:off x="5852487" y="4360735"/>
              <a:ext cx="351360" cy="2592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A2733D3-BD07-4D72-BC61-152435AB8F4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838087" y="4346335"/>
                <a:ext cx="37944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DEA4609-64B3-44C3-93CB-5CA5C4B5AA4A}"/>
                  </a:ext>
                </a:extLst>
              </p14:cNvPr>
              <p14:cNvContentPartPr/>
              <p14:nvPr/>
            </p14:nvContentPartPr>
            <p14:xfrm>
              <a:off x="6522447" y="4180735"/>
              <a:ext cx="390960" cy="4528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DEA4609-64B3-44C3-93CB-5CA5C4B5AA4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508047" y="4166335"/>
                <a:ext cx="41904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674C56E-FC48-43AD-9960-54D25E121977}"/>
                  </a:ext>
                </a:extLst>
              </p14:cNvPr>
              <p14:cNvContentPartPr/>
              <p14:nvPr/>
            </p14:nvContentPartPr>
            <p14:xfrm>
              <a:off x="7208247" y="4235095"/>
              <a:ext cx="95040" cy="4046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674C56E-FC48-43AD-9960-54D25E12197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193847" y="4220695"/>
                <a:ext cx="12312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496A2E3-B2A0-4C62-B0D3-8E0133C278A0}"/>
                  </a:ext>
                </a:extLst>
              </p14:cNvPr>
              <p14:cNvContentPartPr/>
              <p14:nvPr/>
            </p14:nvContentPartPr>
            <p14:xfrm>
              <a:off x="3615087" y="4907935"/>
              <a:ext cx="1616760" cy="8478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496A2E3-B2A0-4C62-B0D3-8E0133C278A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600687" y="4893535"/>
                <a:ext cx="1644840" cy="87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2DDB72AC-B54C-4687-A657-2C9F7E85A6BA}"/>
                  </a:ext>
                </a:extLst>
              </p14:cNvPr>
              <p14:cNvContentPartPr/>
              <p14:nvPr/>
            </p14:nvContentPartPr>
            <p14:xfrm>
              <a:off x="6136887" y="5172175"/>
              <a:ext cx="1993320" cy="46188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2DDB72AC-B54C-4687-A657-2C9F7E85A6B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122487" y="5157775"/>
                <a:ext cx="202140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38F7D51-1AC6-4F51-989F-6BA279CD1FD7}"/>
                  </a:ext>
                </a:extLst>
              </p14:cNvPr>
              <p14:cNvContentPartPr/>
              <p14:nvPr/>
            </p14:nvContentPartPr>
            <p14:xfrm>
              <a:off x="3967167" y="5989735"/>
              <a:ext cx="339840" cy="36756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38F7D51-1AC6-4F51-989F-6BA279CD1FD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952767" y="5975335"/>
                <a:ext cx="36792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21D598BA-01D2-47E0-9936-EB0C46A86D44}"/>
                  </a:ext>
                </a:extLst>
              </p14:cNvPr>
              <p14:cNvContentPartPr/>
              <p14:nvPr/>
            </p14:nvContentPartPr>
            <p14:xfrm>
              <a:off x="6262167" y="5997295"/>
              <a:ext cx="1243800" cy="40428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21D598BA-01D2-47E0-9936-EB0C46A86D4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247767" y="5982895"/>
                <a:ext cx="1271880" cy="43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74118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050C415-87B0-4892-9915-BE7D2228CC37}"/>
                  </a:ext>
                </a:extLst>
              </p14:cNvPr>
              <p14:cNvContentPartPr/>
              <p14:nvPr/>
            </p14:nvContentPartPr>
            <p14:xfrm>
              <a:off x="990327" y="330535"/>
              <a:ext cx="2240640" cy="685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050C415-87B0-4892-9915-BE7D2228CC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5927" y="316135"/>
                <a:ext cx="2268720" cy="71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61D3335-D992-48EE-95B5-E4AE807691F7}"/>
                  </a:ext>
                </a:extLst>
              </p14:cNvPr>
              <p14:cNvContentPartPr/>
              <p14:nvPr/>
            </p14:nvContentPartPr>
            <p14:xfrm>
              <a:off x="3722007" y="467695"/>
              <a:ext cx="1055160" cy="5349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61D3335-D992-48EE-95B5-E4AE807691F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07607" y="453295"/>
                <a:ext cx="1083240" cy="5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4429EB8-B163-441C-801B-169DFB2AAFD1}"/>
                  </a:ext>
                </a:extLst>
              </p14:cNvPr>
              <p14:cNvContentPartPr/>
              <p14:nvPr/>
            </p14:nvContentPartPr>
            <p14:xfrm>
              <a:off x="5616327" y="495415"/>
              <a:ext cx="834840" cy="5529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4429EB8-B163-441C-801B-169DFB2AAFD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01927" y="481015"/>
                <a:ext cx="86292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2953F58-A4F6-4FC5-90CB-F8B2433A86C6}"/>
                  </a:ext>
                </a:extLst>
              </p14:cNvPr>
              <p14:cNvContentPartPr/>
              <p14:nvPr/>
            </p14:nvContentPartPr>
            <p14:xfrm>
              <a:off x="2592327" y="1446895"/>
              <a:ext cx="1896480" cy="5173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2953F58-A4F6-4FC5-90CB-F8B2433A86C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77927" y="1432495"/>
                <a:ext cx="1924560" cy="5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2E40569-7F33-40C5-A88B-5D81404AF268}"/>
                  </a:ext>
                </a:extLst>
              </p14:cNvPr>
              <p14:cNvContentPartPr/>
              <p14:nvPr/>
            </p14:nvContentPartPr>
            <p14:xfrm>
              <a:off x="663087" y="1321255"/>
              <a:ext cx="1285920" cy="8182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2E40569-7F33-40C5-A88B-5D81404AF2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8687" y="1306855"/>
                <a:ext cx="1314000" cy="84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32C7535-E185-44E7-ADD4-903336DC841B}"/>
                  </a:ext>
                </a:extLst>
              </p14:cNvPr>
              <p14:cNvContentPartPr/>
              <p14:nvPr/>
            </p14:nvContentPartPr>
            <p14:xfrm>
              <a:off x="5064807" y="1409815"/>
              <a:ext cx="613080" cy="4892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32C7535-E185-44E7-ADD4-903336DC841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50407" y="1395415"/>
                <a:ext cx="64116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7D93B97-EB4F-455E-9C5F-3EDA84F7C81E}"/>
                  </a:ext>
                </a:extLst>
              </p14:cNvPr>
              <p14:cNvContentPartPr/>
              <p14:nvPr/>
            </p14:nvContentPartPr>
            <p14:xfrm>
              <a:off x="6651687" y="2066815"/>
              <a:ext cx="27360" cy="586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7D93B97-EB4F-455E-9C5F-3EDA84F7C81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37287" y="2052415"/>
                <a:ext cx="554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88BD63B-379D-463F-8EEB-47CA9CDA9B44}"/>
                  </a:ext>
                </a:extLst>
              </p14:cNvPr>
              <p14:cNvContentPartPr/>
              <p14:nvPr/>
            </p14:nvContentPartPr>
            <p14:xfrm>
              <a:off x="7231647" y="1400095"/>
              <a:ext cx="1186920" cy="7668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88BD63B-379D-463F-8EEB-47CA9CDA9B4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17247" y="1385695"/>
                <a:ext cx="1215000" cy="79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557567E-4072-4345-808F-DE0CB18B1B2D}"/>
                  </a:ext>
                </a:extLst>
              </p14:cNvPr>
              <p14:cNvContentPartPr/>
              <p14:nvPr/>
            </p14:nvContentPartPr>
            <p14:xfrm>
              <a:off x="6122847" y="1432495"/>
              <a:ext cx="579600" cy="4561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557567E-4072-4345-808F-DE0CB18B1B2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08447" y="1418095"/>
                <a:ext cx="60768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19C1DD01-EBBD-4E59-AB51-99A140AECE90}"/>
                  </a:ext>
                </a:extLst>
              </p14:cNvPr>
              <p14:cNvContentPartPr/>
              <p14:nvPr/>
            </p14:nvContentPartPr>
            <p14:xfrm>
              <a:off x="5132487" y="2818855"/>
              <a:ext cx="360" cy="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19C1DD01-EBBD-4E59-AB51-99A140AECE9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18087" y="280445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95FA18D-CE91-4335-9353-06CD2B722CB4}"/>
                  </a:ext>
                </a:extLst>
              </p14:cNvPr>
              <p14:cNvContentPartPr/>
              <p14:nvPr/>
            </p14:nvContentPartPr>
            <p14:xfrm>
              <a:off x="5115207" y="3034855"/>
              <a:ext cx="360" cy="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95FA18D-CE91-4335-9353-06CD2B722CB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00807" y="302045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D096E07-5D5A-465B-AEB6-FAFF2A02A748}"/>
                  </a:ext>
                </a:extLst>
              </p14:cNvPr>
              <p14:cNvContentPartPr/>
              <p14:nvPr/>
            </p14:nvContentPartPr>
            <p14:xfrm>
              <a:off x="2496927" y="2574055"/>
              <a:ext cx="2272320" cy="47268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D096E07-5D5A-465B-AEB6-FAFF2A02A74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482527" y="2559655"/>
                <a:ext cx="230040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B2BA6AB-B2EC-4419-8398-F4AC17551E2C}"/>
                  </a:ext>
                </a:extLst>
              </p14:cNvPr>
              <p14:cNvContentPartPr/>
              <p14:nvPr/>
            </p14:nvContentPartPr>
            <p14:xfrm>
              <a:off x="868287" y="2579095"/>
              <a:ext cx="1069200" cy="4960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B2BA6AB-B2EC-4419-8398-F4AC17551E2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3887" y="2564695"/>
                <a:ext cx="109728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9C3165A-D488-4280-A2BC-A70559402001}"/>
                  </a:ext>
                </a:extLst>
              </p14:cNvPr>
              <p14:cNvContentPartPr/>
              <p14:nvPr/>
            </p14:nvContentPartPr>
            <p14:xfrm>
              <a:off x="2981127" y="3846295"/>
              <a:ext cx="253800" cy="1933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9C3165A-D488-4280-A2BC-A7055940200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966727" y="3831895"/>
                <a:ext cx="2818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42A59A6-8973-4FE7-8CCE-F0AE6FECF0D0}"/>
                  </a:ext>
                </a:extLst>
              </p14:cNvPr>
              <p14:cNvContentPartPr/>
              <p14:nvPr/>
            </p14:nvContentPartPr>
            <p14:xfrm>
              <a:off x="1393167" y="3447415"/>
              <a:ext cx="1250280" cy="72072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42A59A6-8973-4FE7-8CCE-F0AE6FECF0D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378767" y="3433015"/>
                <a:ext cx="1278360" cy="74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F1F9475-C9BF-4C4B-9969-47B89EC77E76}"/>
                  </a:ext>
                </a:extLst>
              </p14:cNvPr>
              <p14:cNvContentPartPr/>
              <p14:nvPr/>
            </p14:nvContentPartPr>
            <p14:xfrm>
              <a:off x="3616527" y="3703735"/>
              <a:ext cx="780480" cy="30852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F1F9475-C9BF-4C4B-9969-47B89EC77E7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602127" y="3689335"/>
                <a:ext cx="80856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17C7A19-4E81-42B4-A666-73D3BDD9E658}"/>
                  </a:ext>
                </a:extLst>
              </p14:cNvPr>
              <p14:cNvContentPartPr/>
              <p14:nvPr/>
            </p14:nvContentPartPr>
            <p14:xfrm>
              <a:off x="4757007" y="3509335"/>
              <a:ext cx="390960" cy="8949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17C7A19-4E81-42B4-A666-73D3BDD9E65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742607" y="3494935"/>
                <a:ext cx="419040" cy="9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F608E2D-231C-4AFC-B582-D581AFAEE445}"/>
                  </a:ext>
                </a:extLst>
              </p14:cNvPr>
              <p14:cNvContentPartPr/>
              <p14:nvPr/>
            </p14:nvContentPartPr>
            <p14:xfrm>
              <a:off x="1912287" y="4638295"/>
              <a:ext cx="829080" cy="5101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F608E2D-231C-4AFC-B582-D581AFAEE44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897887" y="4623895"/>
                <a:ext cx="85716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BAE96AE-1765-4295-851D-DD3FBE7AE275}"/>
                  </a:ext>
                </a:extLst>
              </p14:cNvPr>
              <p14:cNvContentPartPr/>
              <p14:nvPr/>
            </p14:nvContentPartPr>
            <p14:xfrm>
              <a:off x="919767" y="4779055"/>
              <a:ext cx="534600" cy="3099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BAE96AE-1765-4295-851D-DD3FBE7AE27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05367" y="4764655"/>
                <a:ext cx="56268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B0A9DFD-1801-44A9-A9AF-593B871E46B2}"/>
                  </a:ext>
                </a:extLst>
              </p14:cNvPr>
              <p14:cNvContentPartPr/>
              <p14:nvPr/>
            </p14:nvContentPartPr>
            <p14:xfrm>
              <a:off x="5925927" y="3586015"/>
              <a:ext cx="1148040" cy="4500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B0A9DFD-1801-44A9-A9AF-593B871E46B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911527" y="3571615"/>
                <a:ext cx="117612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0CDA5B62-E552-4344-A452-3D96D454F73D}"/>
                  </a:ext>
                </a:extLst>
              </p14:cNvPr>
              <p14:cNvContentPartPr/>
              <p14:nvPr/>
            </p14:nvContentPartPr>
            <p14:xfrm>
              <a:off x="4483407" y="4574215"/>
              <a:ext cx="1332360" cy="6681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0CDA5B62-E552-4344-A452-3D96D454F73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469007" y="4559815"/>
                <a:ext cx="1360440" cy="69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F4C26FA0-57FB-4971-9955-934BF7F86BE1}"/>
                  </a:ext>
                </a:extLst>
              </p14:cNvPr>
              <p14:cNvContentPartPr/>
              <p14:nvPr/>
            </p14:nvContentPartPr>
            <p14:xfrm>
              <a:off x="3245727" y="4704895"/>
              <a:ext cx="916920" cy="44424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F4C26FA0-57FB-4971-9955-934BF7F86BE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231327" y="4690495"/>
                <a:ext cx="94500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B18167B9-3A0A-403B-B706-1AB308D9D975}"/>
                  </a:ext>
                </a:extLst>
              </p14:cNvPr>
              <p14:cNvContentPartPr/>
              <p14:nvPr/>
            </p14:nvContentPartPr>
            <p14:xfrm>
              <a:off x="3249687" y="5544415"/>
              <a:ext cx="932760" cy="45504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B18167B9-3A0A-403B-B706-1AB308D9D97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235287" y="5530015"/>
                <a:ext cx="96084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7D6D22E-8EF5-4ED7-A97E-D59B317DB08A}"/>
                  </a:ext>
                </a:extLst>
              </p14:cNvPr>
              <p14:cNvContentPartPr/>
              <p14:nvPr/>
            </p14:nvContentPartPr>
            <p14:xfrm>
              <a:off x="1861527" y="5522815"/>
              <a:ext cx="740520" cy="51660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7D6D22E-8EF5-4ED7-A97E-D59B317DB08A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847127" y="5508415"/>
                <a:ext cx="76860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22182C3A-44D5-423F-A7FA-611F9199E329}"/>
                  </a:ext>
                </a:extLst>
              </p14:cNvPr>
              <p14:cNvContentPartPr/>
              <p14:nvPr/>
            </p14:nvContentPartPr>
            <p14:xfrm>
              <a:off x="964047" y="5711455"/>
              <a:ext cx="395640" cy="34164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22182C3A-44D5-423F-A7FA-611F9199E329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49647" y="5697055"/>
                <a:ext cx="42372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13BD568-A254-457D-8C23-51FD3B80E107}"/>
                  </a:ext>
                </a:extLst>
              </p14:cNvPr>
              <p14:cNvContentPartPr/>
              <p14:nvPr/>
            </p14:nvContentPartPr>
            <p14:xfrm>
              <a:off x="4859967" y="5497975"/>
              <a:ext cx="617040" cy="51300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13BD568-A254-457D-8C23-51FD3B80E10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845567" y="5483575"/>
                <a:ext cx="645120" cy="54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8595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6EA7AD3-F940-40CB-A34E-A3D8B7AD8153}"/>
                  </a:ext>
                </a:extLst>
              </p14:cNvPr>
              <p14:cNvContentPartPr/>
              <p14:nvPr/>
            </p14:nvContentPartPr>
            <p14:xfrm>
              <a:off x="885567" y="410455"/>
              <a:ext cx="1905120" cy="8388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6EA7AD3-F940-40CB-A34E-A3D8B7AD81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1167" y="396055"/>
                <a:ext cx="1933200" cy="86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365D6F1-A1CB-436E-8F7E-8BE642E1C2D0}"/>
                  </a:ext>
                </a:extLst>
              </p14:cNvPr>
              <p14:cNvContentPartPr/>
              <p14:nvPr/>
            </p14:nvContentPartPr>
            <p14:xfrm>
              <a:off x="4510767" y="378415"/>
              <a:ext cx="663120" cy="5011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365D6F1-A1CB-436E-8F7E-8BE642E1C2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6367" y="364015"/>
                <a:ext cx="69120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1E3347-446D-4213-AEA6-4BEA8C11B841}"/>
                  </a:ext>
                </a:extLst>
              </p14:cNvPr>
              <p14:cNvContentPartPr/>
              <p14:nvPr/>
            </p14:nvContentPartPr>
            <p14:xfrm>
              <a:off x="3207567" y="462295"/>
              <a:ext cx="866880" cy="4528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1E3347-446D-4213-AEA6-4BEA8C11B8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93167" y="447895"/>
                <a:ext cx="89496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731D0BE-AED1-4527-BEF3-28896EF32332}"/>
                  </a:ext>
                </a:extLst>
              </p14:cNvPr>
              <p14:cNvContentPartPr/>
              <p14:nvPr/>
            </p14:nvContentPartPr>
            <p14:xfrm>
              <a:off x="5589687" y="354655"/>
              <a:ext cx="1218240" cy="9237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731D0BE-AED1-4527-BEF3-28896EF3233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75287" y="340255"/>
                <a:ext cx="1246320" cy="9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2E4C166-0FA5-4C50-9121-7B653D138C31}"/>
                  </a:ext>
                </a:extLst>
              </p14:cNvPr>
              <p14:cNvContentPartPr/>
              <p14:nvPr/>
            </p14:nvContentPartPr>
            <p14:xfrm>
              <a:off x="241167" y="1476415"/>
              <a:ext cx="981000" cy="9406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2E4C166-0FA5-4C50-9121-7B653D138C3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6767" y="1462015"/>
                <a:ext cx="1009080" cy="9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B25DBBA-B14B-490A-8885-3847AC588602}"/>
                  </a:ext>
                </a:extLst>
              </p14:cNvPr>
              <p14:cNvContentPartPr/>
              <p14:nvPr/>
            </p14:nvContentPartPr>
            <p14:xfrm>
              <a:off x="1696647" y="1584415"/>
              <a:ext cx="2139120" cy="6559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B25DBBA-B14B-490A-8885-3847AC5886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82247" y="1570015"/>
                <a:ext cx="2167200" cy="68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EE54695-0939-4E66-AAF8-BB804E8B0E8A}"/>
                  </a:ext>
                </a:extLst>
              </p14:cNvPr>
              <p14:cNvContentPartPr/>
              <p14:nvPr/>
            </p14:nvContentPartPr>
            <p14:xfrm>
              <a:off x="6342807" y="1864135"/>
              <a:ext cx="427320" cy="7365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EE54695-0939-4E66-AAF8-BB804E8B0E8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28407" y="1849735"/>
                <a:ext cx="455400" cy="76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0E0BE4F-BCB7-41E6-AE49-AEE6AFEFF3E5}"/>
                  </a:ext>
                </a:extLst>
              </p14:cNvPr>
              <p14:cNvContentPartPr/>
              <p14:nvPr/>
            </p14:nvContentPartPr>
            <p14:xfrm>
              <a:off x="4480527" y="1636255"/>
              <a:ext cx="1380240" cy="6148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0E0BE4F-BCB7-41E6-AE49-AEE6AFEFF3E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66127" y="1621855"/>
                <a:ext cx="1408320" cy="64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98D0C46-1591-4ED6-8534-947EBA325327}"/>
                  </a:ext>
                </a:extLst>
              </p14:cNvPr>
              <p14:cNvContentPartPr/>
              <p14:nvPr/>
            </p14:nvContentPartPr>
            <p14:xfrm>
              <a:off x="1270047" y="2955295"/>
              <a:ext cx="2047680" cy="9212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98D0C46-1591-4ED6-8534-947EBA32532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55647" y="2940895"/>
                <a:ext cx="2075760" cy="9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8BC4DA2-20D9-4DC9-A7CF-E5213D8063F9}"/>
                  </a:ext>
                </a:extLst>
              </p14:cNvPr>
              <p14:cNvContentPartPr/>
              <p14:nvPr/>
            </p14:nvContentPartPr>
            <p14:xfrm>
              <a:off x="3919287" y="2835055"/>
              <a:ext cx="1595160" cy="8784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8BC4DA2-20D9-4DC9-A7CF-E5213D8063F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04887" y="2820655"/>
                <a:ext cx="1623240" cy="90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74827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88172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3"/>
          <p:cNvPicPr/>
          <p:nvPr/>
        </p:nvPicPr>
        <p:blipFill>
          <a:blip r:embed="rId2"/>
          <a:stretch/>
        </p:blipFill>
        <p:spPr>
          <a:xfrm>
            <a:off x="402840" y="323640"/>
            <a:ext cx="8236800" cy="1836000"/>
          </a:xfrm>
          <a:prstGeom prst="rect">
            <a:avLst/>
          </a:prstGeom>
          <a:ln w="0">
            <a:noFill/>
          </a:ln>
        </p:spPr>
      </p:pic>
      <p:pic>
        <p:nvPicPr>
          <p:cNvPr id="115" name="Picture 114"/>
          <p:cNvPicPr/>
          <p:nvPr/>
        </p:nvPicPr>
        <p:blipFill>
          <a:blip r:embed="rId3"/>
          <a:stretch/>
        </p:blipFill>
        <p:spPr>
          <a:xfrm>
            <a:off x="519120" y="2340000"/>
            <a:ext cx="7040520" cy="1889280"/>
          </a:xfrm>
          <a:prstGeom prst="rect">
            <a:avLst/>
          </a:prstGeom>
          <a:ln w="0">
            <a:noFill/>
          </a:ln>
        </p:spPr>
      </p:pic>
      <p:pic>
        <p:nvPicPr>
          <p:cNvPr id="116" name="Picture 115"/>
          <p:cNvPicPr/>
          <p:nvPr/>
        </p:nvPicPr>
        <p:blipFill>
          <a:blip r:embed="rId4"/>
          <a:stretch/>
        </p:blipFill>
        <p:spPr>
          <a:xfrm>
            <a:off x="360000" y="4409640"/>
            <a:ext cx="8366400" cy="2125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C65D60-9009-46C6-B16F-688D93EA2CA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72211" y="155689"/>
            <a:ext cx="8236800" cy="183600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5D97B06-E4CB-4062-A147-485D4976A55B}"/>
                  </a:ext>
                </a:extLst>
              </p14:cNvPr>
              <p14:cNvContentPartPr/>
              <p14:nvPr/>
            </p14:nvContentPartPr>
            <p14:xfrm>
              <a:off x="2186346" y="2734553"/>
              <a:ext cx="254880" cy="124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5D97B06-E4CB-4062-A147-485D4976A5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71946" y="2720153"/>
                <a:ext cx="2829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21D0FE2-B327-46D4-95B6-4AF81B1B693C}"/>
                  </a:ext>
                </a:extLst>
              </p14:cNvPr>
              <p14:cNvContentPartPr/>
              <p14:nvPr/>
            </p14:nvContentPartPr>
            <p14:xfrm>
              <a:off x="689106" y="2380673"/>
              <a:ext cx="1201680" cy="559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21D0FE2-B327-46D4-95B6-4AF81B1B693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4706" y="2366273"/>
                <a:ext cx="1229760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2DF221E-3B58-4140-AED9-D857BCFDCB47}"/>
                  </a:ext>
                </a:extLst>
              </p14:cNvPr>
              <p14:cNvContentPartPr/>
              <p14:nvPr/>
            </p14:nvContentPartPr>
            <p14:xfrm>
              <a:off x="6024666" y="1785953"/>
              <a:ext cx="333000" cy="2347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2DF221E-3B58-4140-AED9-D857BCFDCB4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0266" y="1771553"/>
                <a:ext cx="36108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CC0F911-375C-414C-BF3E-645B624B4216}"/>
                  </a:ext>
                </a:extLst>
              </p14:cNvPr>
              <p14:cNvContentPartPr/>
              <p14:nvPr/>
            </p14:nvContentPartPr>
            <p14:xfrm>
              <a:off x="2846226" y="2267273"/>
              <a:ext cx="5538600" cy="13399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CC0F911-375C-414C-BF3E-645B624B421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31826" y="2252873"/>
                <a:ext cx="5566680" cy="13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4A6AA72-27AB-4054-B464-A60B3B32C95E}"/>
                  </a:ext>
                </a:extLst>
              </p14:cNvPr>
              <p14:cNvContentPartPr/>
              <p14:nvPr/>
            </p14:nvContentPartPr>
            <p14:xfrm>
              <a:off x="694146" y="4238273"/>
              <a:ext cx="228960" cy="1954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4A6AA72-27AB-4054-B464-A60B3B32C95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9746" y="4223873"/>
                <a:ext cx="25704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F030FC2-2EB2-4497-B151-F94C806F4907}"/>
                  </a:ext>
                </a:extLst>
              </p14:cNvPr>
              <p14:cNvContentPartPr/>
              <p14:nvPr/>
            </p14:nvContentPartPr>
            <p14:xfrm>
              <a:off x="1330626" y="3829673"/>
              <a:ext cx="363240" cy="26186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F030FC2-2EB2-4497-B151-F94C806F490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16226" y="3815273"/>
                <a:ext cx="391320" cy="264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F5CBE93-94E8-4260-B7BF-2171E6A55D3A}"/>
                  </a:ext>
                </a:extLst>
              </p14:cNvPr>
              <p14:cNvContentPartPr/>
              <p14:nvPr/>
            </p14:nvContentPartPr>
            <p14:xfrm>
              <a:off x="5811546" y="3926153"/>
              <a:ext cx="1161000" cy="3312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F5CBE93-94E8-4260-B7BF-2171E6A55D3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97146" y="3911753"/>
                <a:ext cx="118908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5D9F651-DC99-4546-A431-8DE5CFF13395}"/>
                  </a:ext>
                </a:extLst>
              </p14:cNvPr>
              <p14:cNvContentPartPr/>
              <p14:nvPr/>
            </p14:nvContentPartPr>
            <p14:xfrm>
              <a:off x="2718426" y="3781073"/>
              <a:ext cx="390240" cy="5079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5D9F651-DC99-4546-A431-8DE5CFF1339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704026" y="3766673"/>
                <a:ext cx="41832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2689026-C68C-4E1C-B5BF-D5B5116CD2DB}"/>
                  </a:ext>
                </a:extLst>
              </p14:cNvPr>
              <p14:cNvContentPartPr/>
              <p14:nvPr/>
            </p14:nvContentPartPr>
            <p14:xfrm>
              <a:off x="5735946" y="4714553"/>
              <a:ext cx="1875960" cy="4806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2689026-C68C-4E1C-B5BF-D5B5116CD2D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721546" y="4700153"/>
                <a:ext cx="190404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4560B1A-02B8-4373-A4E2-B9CB238ADD68}"/>
                  </a:ext>
                </a:extLst>
              </p14:cNvPr>
              <p14:cNvContentPartPr/>
              <p14:nvPr/>
            </p14:nvContentPartPr>
            <p14:xfrm>
              <a:off x="1770906" y="4674953"/>
              <a:ext cx="171720" cy="5526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4560B1A-02B8-4373-A4E2-B9CB238ADD6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56506" y="4660553"/>
                <a:ext cx="19980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20DBB13-8F4A-453A-8A27-C4D632DA859A}"/>
                  </a:ext>
                </a:extLst>
              </p14:cNvPr>
              <p14:cNvContentPartPr/>
              <p14:nvPr/>
            </p14:nvContentPartPr>
            <p14:xfrm>
              <a:off x="1892586" y="4375073"/>
              <a:ext cx="2558160" cy="11109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20DBB13-8F4A-453A-8A27-C4D632DA859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78186" y="4360673"/>
                <a:ext cx="2586240" cy="11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C1CE9B1-CF09-41E1-BC3B-4911FAA867BE}"/>
                  </a:ext>
                </a:extLst>
              </p14:cNvPr>
              <p14:cNvContentPartPr/>
              <p14:nvPr/>
            </p14:nvContentPartPr>
            <p14:xfrm>
              <a:off x="5895426" y="5793473"/>
              <a:ext cx="938520" cy="4784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C1CE9B1-CF09-41E1-BC3B-4911FAA867B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81026" y="5779073"/>
                <a:ext cx="96660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D73156B-A30D-4A89-A0BF-67839EE27871}"/>
                  </a:ext>
                </a:extLst>
              </p14:cNvPr>
              <p14:cNvContentPartPr/>
              <p14:nvPr/>
            </p14:nvContentPartPr>
            <p14:xfrm>
              <a:off x="2743986" y="5904353"/>
              <a:ext cx="272160" cy="3902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D73156B-A30D-4A89-A0BF-67839EE2787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729586" y="5889953"/>
                <a:ext cx="300240" cy="41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34493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BE85934-8935-4662-AC57-32118B264923}"/>
                  </a:ext>
                </a:extLst>
              </p14:cNvPr>
              <p14:cNvContentPartPr/>
              <p14:nvPr/>
            </p14:nvContentPartPr>
            <p14:xfrm>
              <a:off x="916626" y="464033"/>
              <a:ext cx="1037520" cy="7671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BE85934-8935-4662-AC57-32118B2649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2226" y="449633"/>
                <a:ext cx="1065600" cy="79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9D7A56D-931C-455E-B1D5-00D748A129FE}"/>
                  </a:ext>
                </a:extLst>
              </p14:cNvPr>
              <p14:cNvContentPartPr/>
              <p14:nvPr/>
            </p14:nvContentPartPr>
            <p14:xfrm>
              <a:off x="4074546" y="872633"/>
              <a:ext cx="244440" cy="4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9D7A56D-931C-455E-B1D5-00D748A129F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60146" y="858233"/>
                <a:ext cx="27252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4FD327B-5CB3-4F7E-898B-B2C6CB0AE55C}"/>
                  </a:ext>
                </a:extLst>
              </p14:cNvPr>
              <p14:cNvContentPartPr/>
              <p14:nvPr/>
            </p14:nvContentPartPr>
            <p14:xfrm>
              <a:off x="4094346" y="1027073"/>
              <a:ext cx="244080" cy="16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4FD327B-5CB3-4F7E-898B-B2C6CB0AE55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79946" y="1012673"/>
                <a:ext cx="2721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1D5ABFB-D57E-492E-AD9B-3359B5BCD86D}"/>
                  </a:ext>
                </a:extLst>
              </p14:cNvPr>
              <p14:cNvContentPartPr/>
              <p14:nvPr/>
            </p14:nvContentPartPr>
            <p14:xfrm>
              <a:off x="2720226" y="534953"/>
              <a:ext cx="1043640" cy="65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1D5ABFB-D57E-492E-AD9B-3359B5BCD8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05826" y="520553"/>
                <a:ext cx="1071720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F3A2537-8021-47F0-A4FE-EE8811FF9057}"/>
                  </a:ext>
                </a:extLst>
              </p14:cNvPr>
              <p14:cNvContentPartPr/>
              <p14:nvPr/>
            </p14:nvContentPartPr>
            <p14:xfrm>
              <a:off x="4628586" y="486713"/>
              <a:ext cx="186120" cy="1164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F3A2537-8021-47F0-A4FE-EE8811FF90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14186" y="472313"/>
                <a:ext cx="214200" cy="11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7DB33C0-D5AD-4CC3-A19D-97AA7B82AF0A}"/>
                  </a:ext>
                </a:extLst>
              </p14:cNvPr>
              <p14:cNvContentPartPr/>
              <p14:nvPr/>
            </p14:nvContentPartPr>
            <p14:xfrm>
              <a:off x="5042226" y="619553"/>
              <a:ext cx="973800" cy="283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7DB33C0-D5AD-4CC3-A19D-97AA7B82AF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27826" y="605153"/>
                <a:ext cx="100188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E34FB1E-5F32-4482-8543-A9A072628508}"/>
                  </a:ext>
                </a:extLst>
              </p14:cNvPr>
              <p14:cNvContentPartPr/>
              <p14:nvPr/>
            </p14:nvContentPartPr>
            <p14:xfrm>
              <a:off x="5949786" y="460793"/>
              <a:ext cx="484200" cy="4309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E34FB1E-5F32-4482-8543-A9A07262850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35386" y="446393"/>
                <a:ext cx="51228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51C338D-DF84-4EB1-83EA-EB06FBF19305}"/>
                  </a:ext>
                </a:extLst>
              </p14:cNvPr>
              <p14:cNvContentPartPr/>
              <p14:nvPr/>
            </p14:nvContentPartPr>
            <p14:xfrm>
              <a:off x="7240386" y="609833"/>
              <a:ext cx="625680" cy="3232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51C338D-DF84-4EB1-83EA-EB06FBF1930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25986" y="595433"/>
                <a:ext cx="65376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759ECB6-C8E7-436C-8BD3-BCBA7905A376}"/>
                  </a:ext>
                </a:extLst>
              </p14:cNvPr>
              <p14:cNvContentPartPr/>
              <p14:nvPr/>
            </p14:nvContentPartPr>
            <p14:xfrm>
              <a:off x="8083866" y="546473"/>
              <a:ext cx="982440" cy="6746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759ECB6-C8E7-436C-8BD3-BCBA7905A37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69466" y="532073"/>
                <a:ext cx="1010520" cy="70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4E87FEC-0450-4EE9-90A9-17024BB1AAEA}"/>
                  </a:ext>
                </a:extLst>
              </p14:cNvPr>
              <p14:cNvContentPartPr/>
              <p14:nvPr/>
            </p14:nvContentPartPr>
            <p14:xfrm>
              <a:off x="5284866" y="1345313"/>
              <a:ext cx="264240" cy="4194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4E87FEC-0450-4EE9-90A9-17024BB1AAE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70466" y="1330913"/>
                <a:ext cx="29232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921F8C2-8E50-4D94-B819-6EDF07A8DC1E}"/>
                  </a:ext>
                </a:extLst>
              </p14:cNvPr>
              <p14:cNvContentPartPr/>
              <p14:nvPr/>
            </p14:nvContentPartPr>
            <p14:xfrm>
              <a:off x="6747186" y="1370873"/>
              <a:ext cx="1849680" cy="3920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921F8C2-8E50-4D94-B819-6EDF07A8DC1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32786" y="1356473"/>
                <a:ext cx="187776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202AC845-30CD-49DE-9A53-75C85979B143}"/>
                  </a:ext>
                </a:extLst>
              </p14:cNvPr>
              <p14:cNvContentPartPr/>
              <p14:nvPr/>
            </p14:nvContentPartPr>
            <p14:xfrm>
              <a:off x="571746" y="2003033"/>
              <a:ext cx="515880" cy="5562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202AC845-30CD-49DE-9A53-75C85979B14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7346" y="1988633"/>
                <a:ext cx="54396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8B68D25-3547-4FE5-B286-0E09C27B97EE}"/>
                  </a:ext>
                </a:extLst>
              </p14:cNvPr>
              <p14:cNvContentPartPr/>
              <p14:nvPr/>
            </p14:nvContentPartPr>
            <p14:xfrm>
              <a:off x="2644626" y="2163593"/>
              <a:ext cx="277200" cy="1951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8B68D25-3547-4FE5-B286-0E09C27B97E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30226" y="2149193"/>
                <a:ext cx="3052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816C023-DFAF-4B36-B8B3-3DAA82DAE4E7}"/>
                  </a:ext>
                </a:extLst>
              </p14:cNvPr>
              <p14:cNvContentPartPr/>
              <p14:nvPr/>
            </p14:nvContentPartPr>
            <p14:xfrm>
              <a:off x="3335826" y="2018873"/>
              <a:ext cx="597600" cy="4219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816C023-DFAF-4B36-B8B3-3DAA82DAE4E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21426" y="2004473"/>
                <a:ext cx="62568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CF3B52E-2CBA-493F-90F7-A9887718D3CE}"/>
                  </a:ext>
                </a:extLst>
              </p14:cNvPr>
              <p14:cNvContentPartPr/>
              <p14:nvPr/>
            </p14:nvContentPartPr>
            <p14:xfrm>
              <a:off x="1296066" y="1968113"/>
              <a:ext cx="845640" cy="4258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CF3B52E-2CBA-493F-90F7-A9887718D3C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81666" y="1953713"/>
                <a:ext cx="87372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9064F75-25BE-49C0-B0B2-DC6E153983EC}"/>
                  </a:ext>
                </a:extLst>
              </p14:cNvPr>
              <p14:cNvContentPartPr/>
              <p14:nvPr/>
            </p14:nvContentPartPr>
            <p14:xfrm>
              <a:off x="5991906" y="2071433"/>
              <a:ext cx="195120" cy="333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9064F75-25BE-49C0-B0B2-DC6E153983E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977506" y="2057033"/>
                <a:ext cx="22320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067F8DF-916F-4AA5-B1DC-C2EE46C400D0}"/>
                  </a:ext>
                </a:extLst>
              </p14:cNvPr>
              <p14:cNvContentPartPr/>
              <p14:nvPr/>
            </p14:nvContentPartPr>
            <p14:xfrm>
              <a:off x="478146" y="3095993"/>
              <a:ext cx="599760" cy="4906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067F8DF-916F-4AA5-B1DC-C2EE46C400D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63746" y="3081593"/>
                <a:ext cx="627840" cy="5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34EAC50-612D-4BAC-899C-B860CBCEC5AC}"/>
                  </a:ext>
                </a:extLst>
              </p14:cNvPr>
              <p14:cNvContentPartPr/>
              <p14:nvPr/>
            </p14:nvContentPartPr>
            <p14:xfrm>
              <a:off x="6581946" y="2035433"/>
              <a:ext cx="809640" cy="4039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34EAC50-612D-4BAC-899C-B860CBCEC5A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67546" y="2021033"/>
                <a:ext cx="8377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E56058D5-0CDC-46EA-BB10-A3D7BB0F3D3B}"/>
                  </a:ext>
                </a:extLst>
              </p14:cNvPr>
              <p14:cNvContentPartPr/>
              <p14:nvPr/>
            </p14:nvContentPartPr>
            <p14:xfrm>
              <a:off x="5079666" y="2028593"/>
              <a:ext cx="504720" cy="3859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E56058D5-0CDC-46EA-BB10-A3D7BB0F3D3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65266" y="2014193"/>
                <a:ext cx="53280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F79BA952-8992-4FCB-9FB1-3F37DF86057C}"/>
                  </a:ext>
                </a:extLst>
              </p14:cNvPr>
              <p14:cNvContentPartPr/>
              <p14:nvPr/>
            </p14:nvContentPartPr>
            <p14:xfrm>
              <a:off x="4390266" y="2158193"/>
              <a:ext cx="250920" cy="5317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F79BA952-8992-4FCB-9FB1-3F37DF86057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75866" y="2143793"/>
                <a:ext cx="27900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5774E07-46BC-43DC-8E3F-79CCE6582C3C}"/>
                  </a:ext>
                </a:extLst>
              </p14:cNvPr>
              <p14:cNvContentPartPr/>
              <p14:nvPr/>
            </p14:nvContentPartPr>
            <p14:xfrm>
              <a:off x="1351866" y="3036233"/>
              <a:ext cx="925200" cy="3877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5774E07-46BC-43DC-8E3F-79CCE6582C3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337466" y="3021833"/>
                <a:ext cx="95328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18F95A0-91DD-4FFE-BEC5-29E367017EF6}"/>
                  </a:ext>
                </a:extLst>
              </p14:cNvPr>
              <p14:cNvContentPartPr/>
              <p14:nvPr/>
            </p14:nvContentPartPr>
            <p14:xfrm>
              <a:off x="3725706" y="3113633"/>
              <a:ext cx="900360" cy="3787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18F95A0-91DD-4FFE-BEC5-29E367017EF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11306" y="3099233"/>
                <a:ext cx="92844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F91F9B4A-2F22-49AF-9ADF-A41B2612505C}"/>
                  </a:ext>
                </a:extLst>
              </p14:cNvPr>
              <p14:cNvContentPartPr/>
              <p14:nvPr/>
            </p14:nvContentPartPr>
            <p14:xfrm>
              <a:off x="2759106" y="3083033"/>
              <a:ext cx="529560" cy="3769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F91F9B4A-2F22-49AF-9ADF-A41B2612505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44706" y="3068633"/>
                <a:ext cx="55764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13FF6AA0-CF7F-4F32-9087-6B90D52AFE4F}"/>
                  </a:ext>
                </a:extLst>
              </p14:cNvPr>
              <p14:cNvContentPartPr/>
              <p14:nvPr/>
            </p14:nvContentPartPr>
            <p14:xfrm>
              <a:off x="3221346" y="4033433"/>
              <a:ext cx="1625760" cy="55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13FF6AA0-CF7F-4F32-9087-6B90D52AFE4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06946" y="4019033"/>
                <a:ext cx="16538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2D6BDB3D-CD6D-4D0D-9194-97624F665696}"/>
                  </a:ext>
                </a:extLst>
              </p14:cNvPr>
              <p14:cNvContentPartPr/>
              <p14:nvPr/>
            </p14:nvContentPartPr>
            <p14:xfrm>
              <a:off x="463746" y="4409273"/>
              <a:ext cx="524520" cy="4226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2D6BDB3D-CD6D-4D0D-9194-97624F66569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49346" y="4394873"/>
                <a:ext cx="55260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5A561C03-5A28-4642-88FD-1F22130661CC}"/>
                  </a:ext>
                </a:extLst>
              </p14:cNvPr>
              <p14:cNvContentPartPr/>
              <p14:nvPr/>
            </p14:nvContentPartPr>
            <p14:xfrm>
              <a:off x="4757106" y="5452913"/>
              <a:ext cx="1582920" cy="3762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5A561C03-5A28-4642-88FD-1F22130661C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742706" y="5438513"/>
                <a:ext cx="161100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08FE6AE5-0AB6-4667-945B-080A418CAAE8}"/>
                  </a:ext>
                </a:extLst>
              </p14:cNvPr>
              <p14:cNvContentPartPr/>
              <p14:nvPr/>
            </p14:nvContentPartPr>
            <p14:xfrm>
              <a:off x="4585746" y="6045113"/>
              <a:ext cx="3516480" cy="75384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08FE6AE5-0AB6-4667-945B-080A418CAAE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571346" y="6030713"/>
                <a:ext cx="3544560" cy="78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DD423CE0-434E-4C8F-860C-316D715C9C35}"/>
                  </a:ext>
                </a:extLst>
              </p14:cNvPr>
              <p14:cNvContentPartPr/>
              <p14:nvPr/>
            </p14:nvContentPartPr>
            <p14:xfrm>
              <a:off x="4844946" y="2879633"/>
              <a:ext cx="4228200" cy="142740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DD423CE0-434E-4C8F-860C-316D715C9C3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830546" y="2865233"/>
                <a:ext cx="4256280" cy="14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91BD9089-D45C-4935-B932-32BDA4E08441}"/>
                  </a:ext>
                </a:extLst>
              </p14:cNvPr>
              <p14:cNvContentPartPr/>
              <p14:nvPr/>
            </p14:nvContentPartPr>
            <p14:xfrm>
              <a:off x="7009626" y="5483153"/>
              <a:ext cx="189360" cy="10368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91BD9089-D45C-4935-B932-32BDA4E0844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995226" y="5468753"/>
                <a:ext cx="21744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198E2D7B-E81E-4AE9-BF60-7339D3C6A853}"/>
                  </a:ext>
                </a:extLst>
              </p14:cNvPr>
              <p14:cNvContentPartPr/>
              <p14:nvPr/>
            </p14:nvContentPartPr>
            <p14:xfrm>
              <a:off x="1333866" y="4194353"/>
              <a:ext cx="7072200" cy="235440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198E2D7B-E81E-4AE9-BF60-7339D3C6A85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319466" y="4179953"/>
                <a:ext cx="7100280" cy="238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73324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BED5A34-AB99-4D97-9096-67D9B0A16D4D}"/>
                  </a:ext>
                </a:extLst>
              </p14:cNvPr>
              <p14:cNvContentPartPr/>
              <p14:nvPr/>
            </p14:nvContentPartPr>
            <p14:xfrm>
              <a:off x="1527186" y="587873"/>
              <a:ext cx="345960" cy="366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BED5A34-AB99-4D97-9096-67D9B0A16D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2786" y="573473"/>
                <a:ext cx="3740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E124A0B-917E-44CD-815B-F61D646ADD16}"/>
                  </a:ext>
                </a:extLst>
              </p14:cNvPr>
              <p14:cNvContentPartPr/>
              <p14:nvPr/>
            </p14:nvContentPartPr>
            <p14:xfrm>
              <a:off x="650586" y="594713"/>
              <a:ext cx="439560" cy="420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E124A0B-917E-44CD-815B-F61D646ADD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6186" y="580313"/>
                <a:ext cx="46764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7DCD26B-5556-431D-8795-63019AC0B162}"/>
                  </a:ext>
                </a:extLst>
              </p14:cNvPr>
              <p14:cNvContentPartPr/>
              <p14:nvPr/>
            </p14:nvContentPartPr>
            <p14:xfrm>
              <a:off x="3083466" y="1070993"/>
              <a:ext cx="404280" cy="322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7DCD26B-5556-431D-8795-63019AC0B1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69066" y="1056593"/>
                <a:ext cx="43236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FDA15F2-7E54-4FDC-933A-66AB49FAC400}"/>
                  </a:ext>
                </a:extLst>
              </p14:cNvPr>
              <p14:cNvContentPartPr/>
              <p14:nvPr/>
            </p14:nvContentPartPr>
            <p14:xfrm>
              <a:off x="2311266" y="314273"/>
              <a:ext cx="1436760" cy="572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FDA15F2-7E54-4FDC-933A-66AB49FAC40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96866" y="299873"/>
                <a:ext cx="146484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98379BA-ED6E-4E22-8267-42D1E99F5D2F}"/>
                  </a:ext>
                </a:extLst>
              </p14:cNvPr>
              <p14:cNvContentPartPr/>
              <p14:nvPr/>
            </p14:nvContentPartPr>
            <p14:xfrm>
              <a:off x="823746" y="2009153"/>
              <a:ext cx="2222280" cy="21304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98379BA-ED6E-4E22-8267-42D1E99F5D2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9346" y="1994753"/>
                <a:ext cx="2250360" cy="21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305EA14-2EF8-4FE9-8CF5-CFF4B854C4D3}"/>
                  </a:ext>
                </a:extLst>
              </p14:cNvPr>
              <p14:cNvContentPartPr/>
              <p14:nvPr/>
            </p14:nvContentPartPr>
            <p14:xfrm>
              <a:off x="3473346" y="1829513"/>
              <a:ext cx="659160" cy="10209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305EA14-2EF8-4FE9-8CF5-CFF4B854C4D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58946" y="1815113"/>
                <a:ext cx="687240" cy="10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F49B2FBE-0946-42F5-8C9C-CDA00810E830}"/>
                  </a:ext>
                </a:extLst>
              </p14:cNvPr>
              <p14:cNvContentPartPr/>
              <p14:nvPr/>
            </p14:nvContentPartPr>
            <p14:xfrm>
              <a:off x="7570146" y="1941473"/>
              <a:ext cx="1422000" cy="814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F49B2FBE-0946-42F5-8C9C-CDA00810E8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55746" y="1927073"/>
                <a:ext cx="1450080" cy="84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E9376E4-6781-4740-9E7D-55EF9B9A035F}"/>
                  </a:ext>
                </a:extLst>
              </p14:cNvPr>
              <p14:cNvContentPartPr/>
              <p14:nvPr/>
            </p14:nvContentPartPr>
            <p14:xfrm>
              <a:off x="6448026" y="1989713"/>
              <a:ext cx="826560" cy="4179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E9376E4-6781-4740-9E7D-55EF9B9A035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33626" y="1975313"/>
                <a:ext cx="85464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AFBE340-CA87-48D6-9B27-B1FBBE4A2451}"/>
                  </a:ext>
                </a:extLst>
              </p14:cNvPr>
              <p14:cNvContentPartPr/>
              <p14:nvPr/>
            </p14:nvContentPartPr>
            <p14:xfrm>
              <a:off x="4415106" y="1838513"/>
              <a:ext cx="1110240" cy="6282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AFBE340-CA87-48D6-9B27-B1FBBE4A245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00706" y="1824113"/>
                <a:ext cx="1138320" cy="6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70CA049-0F1B-4B70-99F6-082D36000A6E}"/>
                  </a:ext>
                </a:extLst>
              </p14:cNvPr>
              <p14:cNvContentPartPr/>
              <p14:nvPr/>
            </p14:nvContentPartPr>
            <p14:xfrm>
              <a:off x="3844866" y="3417473"/>
              <a:ext cx="322920" cy="4572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70CA049-0F1B-4B70-99F6-082D36000A6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30466" y="3403073"/>
                <a:ext cx="35100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C2FE8BB-8839-42FD-B046-085F9F7B545E}"/>
                  </a:ext>
                </a:extLst>
              </p14:cNvPr>
              <p14:cNvContentPartPr/>
              <p14:nvPr/>
            </p14:nvContentPartPr>
            <p14:xfrm>
              <a:off x="6293586" y="3424313"/>
              <a:ext cx="2120760" cy="4935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C2FE8BB-8839-42FD-B046-085F9F7B545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79186" y="3409913"/>
                <a:ext cx="2148840" cy="52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2175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2D09346-1811-41C2-863E-7F0F223251E4}"/>
                  </a:ext>
                </a:extLst>
              </p14:cNvPr>
              <p14:cNvContentPartPr/>
              <p14:nvPr/>
            </p14:nvContentPartPr>
            <p14:xfrm>
              <a:off x="454386" y="296993"/>
              <a:ext cx="624240" cy="669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2D09346-1811-41C2-863E-7F0F223251E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986" y="282593"/>
                <a:ext cx="652320" cy="6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DF96AE2-74E8-4DF2-9F22-3DAFAFC712C9}"/>
                  </a:ext>
                </a:extLst>
              </p14:cNvPr>
              <p14:cNvContentPartPr/>
              <p14:nvPr/>
            </p14:nvContentPartPr>
            <p14:xfrm>
              <a:off x="1526466" y="431273"/>
              <a:ext cx="413640" cy="471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DF96AE2-74E8-4DF2-9F22-3DAFAFC712C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2066" y="416873"/>
                <a:ext cx="44172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C221C4A-4D5B-4883-83F7-FBC4498BB296}"/>
                  </a:ext>
                </a:extLst>
              </p14:cNvPr>
              <p14:cNvContentPartPr/>
              <p14:nvPr/>
            </p14:nvContentPartPr>
            <p14:xfrm>
              <a:off x="3000306" y="439553"/>
              <a:ext cx="2282400" cy="683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C221C4A-4D5B-4883-83F7-FBC4498BB29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85906" y="425153"/>
                <a:ext cx="2310480" cy="71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BCBDA5A-83E9-4968-8DE3-8C22DCAEE975}"/>
                  </a:ext>
                </a:extLst>
              </p14:cNvPr>
              <p14:cNvContentPartPr/>
              <p14:nvPr/>
            </p14:nvContentPartPr>
            <p14:xfrm>
              <a:off x="6531546" y="578513"/>
              <a:ext cx="167760" cy="275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BCBDA5A-83E9-4968-8DE3-8C22DCAEE9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17146" y="564113"/>
                <a:ext cx="19584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27ED08E-F26E-4FE4-95A9-48B52D5D25F9}"/>
                  </a:ext>
                </a:extLst>
              </p14:cNvPr>
              <p14:cNvContentPartPr/>
              <p14:nvPr/>
            </p14:nvContentPartPr>
            <p14:xfrm>
              <a:off x="6992706" y="452513"/>
              <a:ext cx="840960" cy="481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27ED08E-F26E-4FE4-95A9-48B52D5D25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78306" y="438113"/>
                <a:ext cx="869040" cy="5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7F1D5A0-E5C2-4C2E-87D3-9FCB678127F6}"/>
                  </a:ext>
                </a:extLst>
              </p14:cNvPr>
              <p14:cNvContentPartPr/>
              <p14:nvPr/>
            </p14:nvContentPartPr>
            <p14:xfrm>
              <a:off x="5640546" y="487433"/>
              <a:ext cx="631080" cy="4086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7F1D5A0-E5C2-4C2E-87D3-9FCB678127F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26146" y="473033"/>
                <a:ext cx="65916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B4D0928-E717-4484-BD7E-EE2B900BBC71}"/>
                  </a:ext>
                </a:extLst>
              </p14:cNvPr>
              <p14:cNvContentPartPr/>
              <p14:nvPr/>
            </p14:nvContentPartPr>
            <p14:xfrm>
              <a:off x="2572626" y="1621433"/>
              <a:ext cx="198360" cy="169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B4D0928-E717-4484-BD7E-EE2B900BBC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58226" y="1607033"/>
                <a:ext cx="22644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0D339D0-A198-4E71-9CCF-846E99B377ED}"/>
                  </a:ext>
                </a:extLst>
              </p14:cNvPr>
              <p14:cNvContentPartPr/>
              <p14:nvPr/>
            </p14:nvContentPartPr>
            <p14:xfrm>
              <a:off x="5393586" y="1302113"/>
              <a:ext cx="57600" cy="5400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0D339D0-A198-4E71-9CCF-846E99B377E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79186" y="1287713"/>
                <a:ext cx="8568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4270FFB-5D3E-489A-940D-E468C3530785}"/>
                  </a:ext>
                </a:extLst>
              </p14:cNvPr>
              <p14:cNvContentPartPr/>
              <p14:nvPr/>
            </p14:nvContentPartPr>
            <p14:xfrm>
              <a:off x="3079146" y="1361153"/>
              <a:ext cx="1755720" cy="5097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4270FFB-5D3E-489A-940D-E468C353078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64746" y="1346753"/>
                <a:ext cx="178380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1F28444-A8E2-4620-BF5D-AB523135CD34}"/>
                  </a:ext>
                </a:extLst>
              </p14:cNvPr>
              <p14:cNvContentPartPr/>
              <p14:nvPr/>
            </p14:nvContentPartPr>
            <p14:xfrm>
              <a:off x="5857626" y="1648793"/>
              <a:ext cx="879480" cy="302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1F28444-A8E2-4620-BF5D-AB523135CD3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43226" y="1634393"/>
                <a:ext cx="9075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8E56745-4ABD-452E-8AE5-ADB326A30926}"/>
                  </a:ext>
                </a:extLst>
              </p14:cNvPr>
              <p14:cNvContentPartPr/>
              <p14:nvPr/>
            </p14:nvContentPartPr>
            <p14:xfrm>
              <a:off x="7136346" y="1303913"/>
              <a:ext cx="888840" cy="5756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8E56745-4ABD-452E-8AE5-ADB326A3092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21946" y="1289513"/>
                <a:ext cx="916920" cy="60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1352D21B-7980-4119-807F-75662E78F283}"/>
                  </a:ext>
                </a:extLst>
              </p14:cNvPr>
              <p14:cNvContentPartPr/>
              <p14:nvPr/>
            </p14:nvContentPartPr>
            <p14:xfrm>
              <a:off x="3273186" y="2759393"/>
              <a:ext cx="441000" cy="381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1352D21B-7980-4119-807F-75662E78F28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58786" y="2744993"/>
                <a:ext cx="46908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6A9C0CA-906E-412A-A197-6D245031D322}"/>
                  </a:ext>
                </a:extLst>
              </p14:cNvPr>
              <p14:cNvContentPartPr/>
              <p14:nvPr/>
            </p14:nvContentPartPr>
            <p14:xfrm>
              <a:off x="2610426" y="2545193"/>
              <a:ext cx="297360" cy="1396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6A9C0CA-906E-412A-A197-6D245031D3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96026" y="2530793"/>
                <a:ext cx="32544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45D0FB0-48CF-47CA-B921-E7F4DE5DECD7}"/>
                  </a:ext>
                </a:extLst>
              </p14:cNvPr>
              <p14:cNvContentPartPr/>
              <p14:nvPr/>
            </p14:nvContentPartPr>
            <p14:xfrm>
              <a:off x="3211986" y="3039473"/>
              <a:ext cx="1794960" cy="5713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45D0FB0-48CF-47CA-B921-E7F4DE5DECD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97586" y="3025073"/>
                <a:ext cx="182304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DBEFA68-D484-4E30-BCB5-CB92D86F8DF5}"/>
                  </a:ext>
                </a:extLst>
              </p14:cNvPr>
              <p14:cNvContentPartPr/>
              <p14:nvPr/>
            </p14:nvContentPartPr>
            <p14:xfrm>
              <a:off x="2644986" y="3353393"/>
              <a:ext cx="216720" cy="1375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DBEFA68-D484-4E30-BCB5-CB92D86F8DF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30586" y="3338993"/>
                <a:ext cx="24480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35CBFB50-140C-473C-8B07-958B771D8C7B}"/>
                  </a:ext>
                </a:extLst>
              </p14:cNvPr>
              <p14:cNvContentPartPr/>
              <p14:nvPr/>
            </p14:nvContentPartPr>
            <p14:xfrm>
              <a:off x="5456226" y="2924993"/>
              <a:ext cx="25560" cy="4608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35CBFB50-140C-473C-8B07-958B771D8C7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41826" y="2910593"/>
                <a:ext cx="5364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D4B132A-4683-415D-8295-7B2347BA442E}"/>
                  </a:ext>
                </a:extLst>
              </p14:cNvPr>
              <p14:cNvContentPartPr/>
              <p14:nvPr/>
            </p14:nvContentPartPr>
            <p14:xfrm>
              <a:off x="6785346" y="2995553"/>
              <a:ext cx="70920" cy="3204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D4B132A-4683-415D-8295-7B2347BA442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70946" y="2981153"/>
                <a:ext cx="990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DB01ADA-EB38-447D-98A4-76A0542A601D}"/>
                  </a:ext>
                </a:extLst>
              </p14:cNvPr>
              <p14:cNvContentPartPr/>
              <p14:nvPr/>
            </p14:nvContentPartPr>
            <p14:xfrm>
              <a:off x="7187106" y="3184553"/>
              <a:ext cx="171000" cy="90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DB01ADA-EB38-447D-98A4-76A0542A601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172706" y="3170153"/>
                <a:ext cx="1990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8223D10-CFDB-4E7E-92D7-A8EE602B31E2}"/>
                  </a:ext>
                </a:extLst>
              </p14:cNvPr>
              <p14:cNvContentPartPr/>
              <p14:nvPr/>
            </p14:nvContentPartPr>
            <p14:xfrm>
              <a:off x="7165866" y="3360593"/>
              <a:ext cx="162720" cy="25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8223D10-CFDB-4E7E-92D7-A8EE602B31E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51466" y="3346193"/>
                <a:ext cx="1908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F703E39-E8F1-4589-B9DB-19A3EA33B645}"/>
                  </a:ext>
                </a:extLst>
              </p14:cNvPr>
              <p14:cNvContentPartPr/>
              <p14:nvPr/>
            </p14:nvContentPartPr>
            <p14:xfrm>
              <a:off x="7682466" y="2856953"/>
              <a:ext cx="593640" cy="5317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F703E39-E8F1-4589-B9DB-19A3EA33B64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68066" y="2842553"/>
                <a:ext cx="62172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2C4DABD-3212-45B5-82B0-A73C4C54D306}"/>
                  </a:ext>
                </a:extLst>
              </p14:cNvPr>
              <p14:cNvContentPartPr/>
              <p14:nvPr/>
            </p14:nvContentPartPr>
            <p14:xfrm>
              <a:off x="5791386" y="2933633"/>
              <a:ext cx="702720" cy="4093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2C4DABD-3212-45B5-82B0-A73C4C54D30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776986" y="2919233"/>
                <a:ext cx="73080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BFDD33BC-A04F-4A54-B458-BE9FF796AD7E}"/>
                  </a:ext>
                </a:extLst>
              </p14:cNvPr>
              <p14:cNvContentPartPr/>
              <p14:nvPr/>
            </p14:nvContentPartPr>
            <p14:xfrm>
              <a:off x="3840186" y="4067273"/>
              <a:ext cx="94680" cy="1105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BFDD33BC-A04F-4A54-B458-BE9FF796AD7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25786" y="4052873"/>
                <a:ext cx="12276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AA5641D-5CA0-47F6-97A9-2F6FA71F8994}"/>
                  </a:ext>
                </a:extLst>
              </p14:cNvPr>
              <p14:cNvContentPartPr/>
              <p14:nvPr/>
            </p14:nvContentPartPr>
            <p14:xfrm>
              <a:off x="4463346" y="4094993"/>
              <a:ext cx="1349640" cy="3826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AA5641D-5CA0-47F6-97A9-2F6FA71F899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448946" y="4080593"/>
                <a:ext cx="137772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BB316CA-8EA2-407D-9EEF-89BFAA71DD3B}"/>
                  </a:ext>
                </a:extLst>
              </p14:cNvPr>
              <p14:cNvContentPartPr/>
              <p14:nvPr/>
            </p14:nvContentPartPr>
            <p14:xfrm>
              <a:off x="3524826" y="4291193"/>
              <a:ext cx="414720" cy="1846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BB316CA-8EA2-407D-9EEF-89BFAA71DD3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510426" y="4276793"/>
                <a:ext cx="44280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70C2BECD-C578-4334-B319-E12D5496AD53}"/>
                  </a:ext>
                </a:extLst>
              </p14:cNvPr>
              <p14:cNvContentPartPr/>
              <p14:nvPr/>
            </p14:nvContentPartPr>
            <p14:xfrm>
              <a:off x="2406666" y="3998153"/>
              <a:ext cx="827280" cy="5086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70C2BECD-C578-4334-B319-E12D5496AD5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392266" y="3983753"/>
                <a:ext cx="85536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16A0B56-0CA9-4A98-A73D-8FCCD7B3A84E}"/>
                  </a:ext>
                </a:extLst>
              </p14:cNvPr>
              <p14:cNvContentPartPr/>
              <p14:nvPr/>
            </p14:nvContentPartPr>
            <p14:xfrm>
              <a:off x="520986" y="3999593"/>
              <a:ext cx="1443240" cy="603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16A0B56-0CA9-4A98-A73D-8FCCD7B3A84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6586" y="3985193"/>
                <a:ext cx="1471320" cy="63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3F9CCBC6-B059-43A8-B493-3743184DB563}"/>
                  </a:ext>
                </a:extLst>
              </p14:cNvPr>
              <p14:cNvContentPartPr/>
              <p14:nvPr/>
            </p14:nvContentPartPr>
            <p14:xfrm>
              <a:off x="6148866" y="4042793"/>
              <a:ext cx="826560" cy="7646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3F9CCBC6-B059-43A8-B493-3743184DB56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134466" y="4028393"/>
                <a:ext cx="854640" cy="79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2926E721-CDE5-4DA4-8127-57AFC4B5DC8D}"/>
                  </a:ext>
                </a:extLst>
              </p14:cNvPr>
              <p14:cNvContentPartPr/>
              <p14:nvPr/>
            </p14:nvContentPartPr>
            <p14:xfrm>
              <a:off x="543306" y="5040713"/>
              <a:ext cx="318600" cy="3794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2926E721-CDE5-4DA4-8127-57AFC4B5DC8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28906" y="5026313"/>
                <a:ext cx="34668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1D2E02C-F367-4DF4-8514-9EBE6BE37A48}"/>
                  </a:ext>
                </a:extLst>
              </p14:cNvPr>
              <p14:cNvContentPartPr/>
              <p14:nvPr/>
            </p14:nvContentPartPr>
            <p14:xfrm>
              <a:off x="992586" y="5064473"/>
              <a:ext cx="599760" cy="3243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1D2E02C-F367-4DF4-8514-9EBE6BE37A4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78186" y="5050073"/>
                <a:ext cx="62784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073FD0E-533D-402E-9F51-E99F9382D160}"/>
                  </a:ext>
                </a:extLst>
              </p14:cNvPr>
              <p14:cNvContentPartPr/>
              <p14:nvPr/>
            </p14:nvContentPartPr>
            <p14:xfrm>
              <a:off x="1881066" y="5009753"/>
              <a:ext cx="2653200" cy="5115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073FD0E-533D-402E-9F51-E99F9382D16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866666" y="4995353"/>
                <a:ext cx="2681280" cy="5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5CFAC42-F3EB-4D01-9CD0-91EE33CE27AD}"/>
                  </a:ext>
                </a:extLst>
              </p14:cNvPr>
              <p14:cNvContentPartPr/>
              <p14:nvPr/>
            </p14:nvContentPartPr>
            <p14:xfrm>
              <a:off x="6317346" y="4979513"/>
              <a:ext cx="61200" cy="1605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5CFAC42-F3EB-4D01-9CD0-91EE33CE27A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302946" y="4965113"/>
                <a:ext cx="892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2F8AB422-C3BE-4DC0-86A1-74931BDB9DC4}"/>
                  </a:ext>
                </a:extLst>
              </p14:cNvPr>
              <p14:cNvContentPartPr/>
              <p14:nvPr/>
            </p14:nvContentPartPr>
            <p14:xfrm>
              <a:off x="8166306" y="5060153"/>
              <a:ext cx="634680" cy="3495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2F8AB422-C3BE-4DC0-86A1-74931BDB9DC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151906" y="5045753"/>
                <a:ext cx="66276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D8351DEE-9D72-417D-B5B6-38415482AE59}"/>
                  </a:ext>
                </a:extLst>
              </p14:cNvPr>
              <p14:cNvContentPartPr/>
              <p14:nvPr/>
            </p14:nvContentPartPr>
            <p14:xfrm>
              <a:off x="6719106" y="5105513"/>
              <a:ext cx="1184760" cy="3358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D8351DEE-9D72-417D-B5B6-38415482AE5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704706" y="5091113"/>
                <a:ext cx="121284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9706A9B8-92F0-491B-BC65-EE04661E209B}"/>
                  </a:ext>
                </a:extLst>
              </p14:cNvPr>
              <p14:cNvContentPartPr/>
              <p14:nvPr/>
            </p14:nvContentPartPr>
            <p14:xfrm>
              <a:off x="6076866" y="5255633"/>
              <a:ext cx="324360" cy="159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9706A9B8-92F0-491B-BC65-EE04661E209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062466" y="5241233"/>
                <a:ext cx="35244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314AAA7B-588A-4089-8DB9-23C22316A812}"/>
                  </a:ext>
                </a:extLst>
              </p14:cNvPr>
              <p14:cNvContentPartPr/>
              <p14:nvPr/>
            </p14:nvContentPartPr>
            <p14:xfrm>
              <a:off x="5184426" y="4955393"/>
              <a:ext cx="626400" cy="4572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314AAA7B-588A-4089-8DB9-23C22316A81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170026" y="4940993"/>
                <a:ext cx="65448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A8A7BE46-4358-4DD7-8CE1-54C68EBD65A2}"/>
                  </a:ext>
                </a:extLst>
              </p14:cNvPr>
              <p14:cNvContentPartPr/>
              <p14:nvPr/>
            </p14:nvContentPartPr>
            <p14:xfrm>
              <a:off x="559146" y="5764313"/>
              <a:ext cx="1708560" cy="5364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A8A7BE46-4358-4DD7-8CE1-54C68EBD65A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44746" y="5749913"/>
                <a:ext cx="173664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EE9B6CC7-0994-44EE-97EB-02D789862C7C}"/>
                  </a:ext>
                </a:extLst>
              </p14:cNvPr>
              <p14:cNvContentPartPr/>
              <p14:nvPr/>
            </p14:nvContentPartPr>
            <p14:xfrm>
              <a:off x="1923186" y="5855033"/>
              <a:ext cx="248040" cy="2217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EE9B6CC7-0994-44EE-97EB-02D789862C7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908786" y="5840633"/>
                <a:ext cx="27612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1188BD74-4EDB-408E-A52F-B210691306F9}"/>
                  </a:ext>
                </a:extLst>
              </p14:cNvPr>
              <p14:cNvContentPartPr/>
              <p14:nvPr/>
            </p14:nvContentPartPr>
            <p14:xfrm>
              <a:off x="2445546" y="5802473"/>
              <a:ext cx="1329840" cy="4460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1188BD74-4EDB-408E-A52F-B210691306F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431146" y="5788073"/>
                <a:ext cx="135792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A87077A8-3CC6-4514-8D89-90319654DC30}"/>
                  </a:ext>
                </a:extLst>
              </p14:cNvPr>
              <p14:cNvContentPartPr/>
              <p14:nvPr/>
            </p14:nvContentPartPr>
            <p14:xfrm>
              <a:off x="5730186" y="5781233"/>
              <a:ext cx="155160" cy="190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A87077A8-3CC6-4514-8D89-90319654DC3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715786" y="5766833"/>
                <a:ext cx="1832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1A3B89F3-5EFC-4D35-8B9A-3566DF2A275F}"/>
                  </a:ext>
                </a:extLst>
              </p14:cNvPr>
              <p14:cNvContentPartPr/>
              <p14:nvPr/>
            </p14:nvContentPartPr>
            <p14:xfrm>
              <a:off x="5386026" y="5946833"/>
              <a:ext cx="621720" cy="1713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1A3B89F3-5EFC-4D35-8B9A-3566DF2A275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371626" y="5932433"/>
                <a:ext cx="64980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9DE185F9-B8B7-431A-B93C-0A71CC72E6B3}"/>
                  </a:ext>
                </a:extLst>
              </p14:cNvPr>
              <p14:cNvContentPartPr/>
              <p14:nvPr/>
            </p14:nvContentPartPr>
            <p14:xfrm>
              <a:off x="4018746" y="5834513"/>
              <a:ext cx="1057320" cy="5191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9DE185F9-B8B7-431A-B93C-0A71CC72E6B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004346" y="5820113"/>
                <a:ext cx="1085400" cy="5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68F1C106-AF26-4B8C-9A26-F21DA4C3D110}"/>
                  </a:ext>
                </a:extLst>
              </p14:cNvPr>
              <p14:cNvContentPartPr/>
              <p14:nvPr/>
            </p14:nvContentPartPr>
            <p14:xfrm>
              <a:off x="6355146" y="5793833"/>
              <a:ext cx="1203840" cy="33300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68F1C106-AF26-4B8C-9A26-F21DA4C3D11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340746" y="5779433"/>
                <a:ext cx="123192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979E3970-42D4-4564-AEB2-33904A7C3D39}"/>
                  </a:ext>
                </a:extLst>
              </p14:cNvPr>
              <p14:cNvContentPartPr/>
              <p14:nvPr/>
            </p14:nvContentPartPr>
            <p14:xfrm>
              <a:off x="5831706" y="6686993"/>
              <a:ext cx="85320" cy="1519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979E3970-42D4-4564-AEB2-33904A7C3D3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817306" y="6672593"/>
                <a:ext cx="1134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35FC00ED-6E66-492C-BD68-08C9D9C5C064}"/>
                  </a:ext>
                </a:extLst>
              </p14:cNvPr>
              <p14:cNvContentPartPr/>
              <p14:nvPr/>
            </p14:nvContentPartPr>
            <p14:xfrm>
              <a:off x="3884466" y="6383873"/>
              <a:ext cx="1690560" cy="33408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35FC00ED-6E66-492C-BD68-08C9D9C5C06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870066" y="6369473"/>
                <a:ext cx="171864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AA0C39F1-DC1A-4D19-BA19-4A2D4AFFDD18}"/>
                  </a:ext>
                </a:extLst>
              </p14:cNvPr>
              <p14:cNvContentPartPr/>
              <p14:nvPr/>
            </p14:nvContentPartPr>
            <p14:xfrm>
              <a:off x="7831866" y="6357174"/>
              <a:ext cx="514080" cy="38844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AA0C39F1-DC1A-4D19-BA19-4A2D4AFFDD1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817466" y="6342774"/>
                <a:ext cx="54216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CDAB9148-4B2C-443A-A786-C5F9C0E685E4}"/>
                  </a:ext>
                </a:extLst>
              </p14:cNvPr>
              <p14:cNvContentPartPr/>
              <p14:nvPr/>
            </p14:nvContentPartPr>
            <p14:xfrm>
              <a:off x="6303666" y="6378054"/>
              <a:ext cx="1204200" cy="3448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CDAB9148-4B2C-443A-A786-C5F9C0E685E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289266" y="6363654"/>
                <a:ext cx="123228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189D25A3-182D-4676-80B4-5929B6C1ED4C}"/>
                  </a:ext>
                </a:extLst>
              </p14:cNvPr>
              <p14:cNvContentPartPr/>
              <p14:nvPr/>
            </p14:nvContentPartPr>
            <p14:xfrm>
              <a:off x="5531106" y="4396614"/>
              <a:ext cx="274680" cy="34668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189D25A3-182D-4676-80B4-5929B6C1ED4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516706" y="4382214"/>
                <a:ext cx="302760" cy="37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05335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C8D3401-AE2F-4083-B216-042973232CB4}"/>
                  </a:ext>
                </a:extLst>
              </p14:cNvPr>
              <p14:cNvContentPartPr/>
              <p14:nvPr/>
            </p14:nvContentPartPr>
            <p14:xfrm>
              <a:off x="184746" y="462953"/>
              <a:ext cx="238680" cy="610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C8D3401-AE2F-4083-B216-042973232C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346" y="448553"/>
                <a:ext cx="26676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06AEC80-9F19-4E75-8ACF-27974F00AB0C}"/>
                  </a:ext>
                </a:extLst>
              </p14:cNvPr>
              <p14:cNvContentPartPr/>
              <p14:nvPr/>
            </p14:nvContentPartPr>
            <p14:xfrm>
              <a:off x="564186" y="483113"/>
              <a:ext cx="297720" cy="527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06AEC80-9F19-4E75-8ACF-27974F00AB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786" y="468713"/>
                <a:ext cx="32580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B901A66-B6DB-43E1-BBFB-6DF0F9CB1F85}"/>
                  </a:ext>
                </a:extLst>
              </p14:cNvPr>
              <p14:cNvContentPartPr/>
              <p14:nvPr/>
            </p14:nvContentPartPr>
            <p14:xfrm>
              <a:off x="1237386" y="390953"/>
              <a:ext cx="1797840" cy="781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B901A66-B6DB-43E1-BBFB-6DF0F9CB1F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22986" y="376553"/>
                <a:ext cx="1825920" cy="81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0C819F5-D78C-4484-8F14-A9FD93374388}"/>
                  </a:ext>
                </a:extLst>
              </p14:cNvPr>
              <p14:cNvContentPartPr/>
              <p14:nvPr/>
            </p14:nvContentPartPr>
            <p14:xfrm>
              <a:off x="3632466" y="187193"/>
              <a:ext cx="5070600" cy="14410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0C819F5-D78C-4484-8F14-A9FD9337438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18066" y="172793"/>
                <a:ext cx="5098680" cy="14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09893EC-2F55-49C8-AC9B-1B9746F8745B}"/>
                  </a:ext>
                </a:extLst>
              </p14:cNvPr>
              <p14:cNvContentPartPr/>
              <p14:nvPr/>
            </p14:nvContentPartPr>
            <p14:xfrm>
              <a:off x="4854666" y="1911953"/>
              <a:ext cx="3093840" cy="10069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09893EC-2F55-49C8-AC9B-1B9746F8745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40266" y="1897553"/>
                <a:ext cx="3121920" cy="10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708C470-6B32-4FB3-8111-6D26E9D61ACA}"/>
                  </a:ext>
                </a:extLst>
              </p14:cNvPr>
              <p14:cNvContentPartPr/>
              <p14:nvPr/>
            </p14:nvContentPartPr>
            <p14:xfrm>
              <a:off x="795306" y="3252953"/>
              <a:ext cx="586440" cy="169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708C470-6B32-4FB3-8111-6D26E9D61AC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0906" y="3238553"/>
                <a:ext cx="6145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3E725AE-FFD6-43AE-8155-64CFF88767C4}"/>
                  </a:ext>
                </a:extLst>
              </p14:cNvPr>
              <p14:cNvContentPartPr/>
              <p14:nvPr/>
            </p14:nvContentPartPr>
            <p14:xfrm>
              <a:off x="771906" y="3537713"/>
              <a:ext cx="659160" cy="471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3E725AE-FFD6-43AE-8155-64CFF88767C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7506" y="3523313"/>
                <a:ext cx="6872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287413BE-9B71-4A13-B593-619ECA3DA2D0}"/>
                  </a:ext>
                </a:extLst>
              </p14:cNvPr>
              <p14:cNvContentPartPr/>
              <p14:nvPr/>
            </p14:nvContentPartPr>
            <p14:xfrm>
              <a:off x="345306" y="3900953"/>
              <a:ext cx="1717560" cy="14767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287413BE-9B71-4A13-B593-619ECA3DA2D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0906" y="3886553"/>
                <a:ext cx="1745640" cy="15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55AF0678-793F-41B1-8060-C6224B7C1803}"/>
                  </a:ext>
                </a:extLst>
              </p14:cNvPr>
              <p14:cNvContentPartPr/>
              <p14:nvPr/>
            </p14:nvContentPartPr>
            <p14:xfrm>
              <a:off x="246306" y="5579993"/>
              <a:ext cx="2817720" cy="11700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55AF0678-793F-41B1-8060-C6224B7C180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1906" y="5565593"/>
                <a:ext cx="2845800" cy="119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7D5BDA2-F053-470B-AFEC-DC4291CCE3D8}"/>
                  </a:ext>
                </a:extLst>
              </p14:cNvPr>
              <p14:cNvContentPartPr/>
              <p14:nvPr/>
            </p14:nvContentPartPr>
            <p14:xfrm>
              <a:off x="3361026" y="6115313"/>
              <a:ext cx="3756960" cy="6620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7D5BDA2-F053-470B-AFEC-DC4291CCE3D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46626" y="6100913"/>
                <a:ext cx="3785040" cy="6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14932998-F64D-4775-BDA5-8ADA9BD7BEB0}"/>
                  </a:ext>
                </a:extLst>
              </p14:cNvPr>
              <p14:cNvContentPartPr/>
              <p14:nvPr/>
            </p14:nvContentPartPr>
            <p14:xfrm>
              <a:off x="7421826" y="6184433"/>
              <a:ext cx="738720" cy="5256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14932998-F64D-4775-BDA5-8ADA9BD7BEB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07426" y="6170033"/>
                <a:ext cx="766800" cy="5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9CB23922-88EB-4FD2-88A2-8775F424ED38}"/>
                  </a:ext>
                </a:extLst>
              </p14:cNvPr>
              <p14:cNvContentPartPr/>
              <p14:nvPr/>
            </p14:nvContentPartPr>
            <p14:xfrm>
              <a:off x="2538786" y="2930033"/>
              <a:ext cx="320760" cy="26758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9CB23922-88EB-4FD2-88A2-8775F424ED3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24386" y="2915633"/>
                <a:ext cx="348840" cy="270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14FBB66-0087-4E89-BB9F-166928357755}"/>
                  </a:ext>
                </a:extLst>
              </p14:cNvPr>
              <p14:cNvContentPartPr/>
              <p14:nvPr/>
            </p14:nvContentPartPr>
            <p14:xfrm>
              <a:off x="6378546" y="3054593"/>
              <a:ext cx="1130760" cy="3466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14FBB66-0087-4E89-BB9F-16692835775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364146" y="3040193"/>
                <a:ext cx="11588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3B21CFC-7455-47B5-9C89-C6EECACB6B9C}"/>
                  </a:ext>
                </a:extLst>
              </p14:cNvPr>
              <p14:cNvContentPartPr/>
              <p14:nvPr/>
            </p14:nvContentPartPr>
            <p14:xfrm>
              <a:off x="4070226" y="2875313"/>
              <a:ext cx="485280" cy="4870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3B21CFC-7455-47B5-9C89-C6EECACB6B9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55826" y="2860913"/>
                <a:ext cx="51336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191A6622-BEA2-4095-B201-A766533561C8}"/>
                  </a:ext>
                </a:extLst>
              </p14:cNvPr>
              <p14:cNvContentPartPr/>
              <p14:nvPr/>
            </p14:nvContentPartPr>
            <p14:xfrm>
              <a:off x="6535866" y="3920393"/>
              <a:ext cx="2281320" cy="8244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191A6622-BEA2-4095-B201-A766533561C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21466" y="3905993"/>
                <a:ext cx="2309400" cy="85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D47647E-C465-4187-A731-E66E32719904}"/>
                  </a:ext>
                </a:extLst>
              </p14:cNvPr>
              <p14:cNvContentPartPr/>
              <p14:nvPr/>
            </p14:nvContentPartPr>
            <p14:xfrm>
              <a:off x="3206586" y="3870713"/>
              <a:ext cx="253800" cy="5371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D47647E-C465-4187-A731-E66E3271990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92186" y="3856313"/>
                <a:ext cx="28188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80AA88DC-9EC7-45AE-8710-3F9BB5C607BC}"/>
                  </a:ext>
                </a:extLst>
              </p14:cNvPr>
              <p14:cNvContentPartPr/>
              <p14:nvPr/>
            </p14:nvContentPartPr>
            <p14:xfrm>
              <a:off x="3285426" y="4548593"/>
              <a:ext cx="141840" cy="1890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80AA88DC-9EC7-45AE-8710-3F9BB5C607B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71026" y="4534193"/>
                <a:ext cx="16992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D35C5737-46B2-4AF5-9E0F-0665E2CB6668}"/>
                  </a:ext>
                </a:extLst>
              </p14:cNvPr>
              <p14:cNvContentPartPr/>
              <p14:nvPr/>
            </p14:nvContentPartPr>
            <p14:xfrm>
              <a:off x="3319986" y="3512513"/>
              <a:ext cx="329040" cy="1767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D35C5737-46B2-4AF5-9E0F-0665E2CB666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05586" y="3498113"/>
                <a:ext cx="35712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F8AD64A-D225-402D-8CED-55032CA2946F}"/>
                  </a:ext>
                </a:extLst>
              </p14:cNvPr>
              <p14:cNvContentPartPr/>
              <p14:nvPr/>
            </p14:nvContentPartPr>
            <p14:xfrm>
              <a:off x="3564066" y="3877553"/>
              <a:ext cx="2067480" cy="7747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F8AD64A-D225-402D-8CED-55032CA2946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49666" y="3863153"/>
                <a:ext cx="2095560" cy="80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04794DE9-5D00-4F26-AC07-902EB8629859}"/>
                  </a:ext>
                </a:extLst>
              </p14:cNvPr>
              <p14:cNvContentPartPr/>
              <p14:nvPr/>
            </p14:nvContentPartPr>
            <p14:xfrm>
              <a:off x="6523266" y="5057273"/>
              <a:ext cx="1385280" cy="65052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04794DE9-5D00-4F26-AC07-902EB862985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508866" y="5042873"/>
                <a:ext cx="1413360" cy="6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51455F34-829A-4D48-A9A1-1A7AAB319933}"/>
                  </a:ext>
                </a:extLst>
              </p14:cNvPr>
              <p14:cNvContentPartPr/>
              <p14:nvPr/>
            </p14:nvContentPartPr>
            <p14:xfrm>
              <a:off x="4200906" y="4996073"/>
              <a:ext cx="332280" cy="3909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51455F34-829A-4D48-A9A1-1A7AAB31993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86506" y="4981673"/>
                <a:ext cx="360360" cy="41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923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CFBACBA-CC9C-49E4-ACF7-5234DC6254DD}"/>
                  </a:ext>
                </a:extLst>
              </p14:cNvPr>
              <p14:cNvContentPartPr/>
              <p14:nvPr/>
            </p14:nvContentPartPr>
            <p14:xfrm>
              <a:off x="1972866" y="642593"/>
              <a:ext cx="1440" cy="10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CFBACBA-CC9C-49E4-ACF7-5234DC6254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8466" y="628193"/>
                <a:ext cx="295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4B558AD-3F52-4EBD-BDD0-8B71CD87084D}"/>
                  </a:ext>
                </a:extLst>
              </p14:cNvPr>
              <p14:cNvContentPartPr/>
              <p14:nvPr/>
            </p14:nvContentPartPr>
            <p14:xfrm>
              <a:off x="1963866" y="82799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4B558AD-3F52-4EBD-BDD0-8B71CD8708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9466" y="8135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F042A29-5849-4D42-BDAB-B2C5CCEDF490}"/>
                  </a:ext>
                </a:extLst>
              </p14:cNvPr>
              <p14:cNvContentPartPr/>
              <p14:nvPr/>
            </p14:nvContentPartPr>
            <p14:xfrm>
              <a:off x="854346" y="314993"/>
              <a:ext cx="808920" cy="533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F042A29-5849-4D42-BDAB-B2C5CCEDF49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9946" y="300593"/>
                <a:ext cx="837000" cy="5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052CE41-5CD3-4E58-AEBF-1FD2AEF0563D}"/>
                  </a:ext>
                </a:extLst>
              </p14:cNvPr>
              <p14:cNvContentPartPr/>
              <p14:nvPr/>
            </p14:nvContentPartPr>
            <p14:xfrm>
              <a:off x="2638146" y="321833"/>
              <a:ext cx="897840" cy="546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052CE41-5CD3-4E58-AEBF-1FD2AEF0563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23746" y="307433"/>
                <a:ext cx="92592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FCD9D13-F620-4546-8EF4-44642E1F1D15}"/>
                  </a:ext>
                </a:extLst>
              </p14:cNvPr>
              <p14:cNvContentPartPr/>
              <p14:nvPr/>
            </p14:nvContentPartPr>
            <p14:xfrm>
              <a:off x="3965826" y="419753"/>
              <a:ext cx="416520" cy="387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FCD9D13-F620-4546-8EF4-44642E1F1D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51426" y="405353"/>
                <a:ext cx="44460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090EC4D-73F8-4CAB-AFAF-996134E22C4C}"/>
                  </a:ext>
                </a:extLst>
              </p14:cNvPr>
              <p14:cNvContentPartPr/>
              <p14:nvPr/>
            </p14:nvContentPartPr>
            <p14:xfrm>
              <a:off x="5201706" y="447833"/>
              <a:ext cx="907200" cy="369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090EC4D-73F8-4CAB-AFAF-996134E22C4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87306" y="433433"/>
                <a:ext cx="93528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D2B2A1F-B0AC-4EFF-B21E-746608F04D1D}"/>
                  </a:ext>
                </a:extLst>
              </p14:cNvPr>
              <p14:cNvContentPartPr/>
              <p14:nvPr/>
            </p14:nvContentPartPr>
            <p14:xfrm>
              <a:off x="6533706" y="410033"/>
              <a:ext cx="669240" cy="3765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D2B2A1F-B0AC-4EFF-B21E-746608F04D1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19306" y="395633"/>
                <a:ext cx="69732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58D20F2-F1E5-46E2-88D3-6D1C0059FA02}"/>
                  </a:ext>
                </a:extLst>
              </p14:cNvPr>
              <p14:cNvContentPartPr/>
              <p14:nvPr/>
            </p14:nvContentPartPr>
            <p14:xfrm>
              <a:off x="1277706" y="1250993"/>
              <a:ext cx="1653480" cy="702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58D20F2-F1E5-46E2-88D3-6D1C0059FA0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63306" y="1236593"/>
                <a:ext cx="1681560" cy="73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1B3C4BA-8E84-4F41-8E9A-37D75BC9072F}"/>
                  </a:ext>
                </a:extLst>
              </p14:cNvPr>
              <p14:cNvContentPartPr/>
              <p14:nvPr/>
            </p14:nvContentPartPr>
            <p14:xfrm>
              <a:off x="3333306" y="1286633"/>
              <a:ext cx="449280" cy="18414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1B3C4BA-8E84-4F41-8E9A-37D75BC9072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18906" y="1272233"/>
                <a:ext cx="477360" cy="18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976EDC7-871C-48C9-9734-A3BAAB346DC7}"/>
                  </a:ext>
                </a:extLst>
              </p14:cNvPr>
              <p14:cNvContentPartPr/>
              <p14:nvPr/>
            </p14:nvContentPartPr>
            <p14:xfrm>
              <a:off x="4478826" y="1237673"/>
              <a:ext cx="361800" cy="4244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976EDC7-871C-48C9-9734-A3BAAB346DC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64426" y="1223273"/>
                <a:ext cx="38988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288DA65-3B1C-402E-80F7-6C0DA95B6088}"/>
                  </a:ext>
                </a:extLst>
              </p14:cNvPr>
              <p14:cNvContentPartPr/>
              <p14:nvPr/>
            </p14:nvContentPartPr>
            <p14:xfrm>
              <a:off x="7953186" y="1241993"/>
              <a:ext cx="160560" cy="4453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288DA65-3B1C-402E-80F7-6C0DA95B60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38786" y="1227593"/>
                <a:ext cx="18864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4BFE9F1-6D3C-4085-9169-6F3D2C82A475}"/>
                  </a:ext>
                </a:extLst>
              </p14:cNvPr>
              <p14:cNvContentPartPr/>
              <p14:nvPr/>
            </p14:nvContentPartPr>
            <p14:xfrm>
              <a:off x="6860946" y="1253153"/>
              <a:ext cx="757800" cy="481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4BFE9F1-6D3C-4085-9169-6F3D2C82A47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846546" y="1238753"/>
                <a:ext cx="785880" cy="5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DB935D5-A0D1-49B8-B0D1-D2A982DB8424}"/>
                  </a:ext>
                </a:extLst>
              </p14:cNvPr>
              <p14:cNvContentPartPr/>
              <p14:nvPr/>
            </p14:nvContentPartPr>
            <p14:xfrm>
              <a:off x="4402146" y="1879193"/>
              <a:ext cx="757080" cy="4017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DB935D5-A0D1-49B8-B0D1-D2A982DB842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87746" y="1864793"/>
                <a:ext cx="78516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ED7005D-F9E8-43BE-BCA4-DD512192537C}"/>
                  </a:ext>
                </a:extLst>
              </p14:cNvPr>
              <p14:cNvContentPartPr/>
              <p14:nvPr/>
            </p14:nvContentPartPr>
            <p14:xfrm>
              <a:off x="5312946" y="1929593"/>
              <a:ext cx="804240" cy="3952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ED7005D-F9E8-43BE-BCA4-DD512192537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98546" y="1915193"/>
                <a:ext cx="83232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189D0F5-01CA-44FD-AE7D-880094D674F1}"/>
                  </a:ext>
                </a:extLst>
              </p14:cNvPr>
              <p14:cNvContentPartPr/>
              <p14:nvPr/>
            </p14:nvContentPartPr>
            <p14:xfrm>
              <a:off x="6821346" y="2047673"/>
              <a:ext cx="1366560" cy="3330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189D0F5-01CA-44FD-AE7D-880094D674F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06946" y="2033273"/>
                <a:ext cx="139464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48E66A9-3C48-4C3E-9CE7-1BAC1012CAFD}"/>
                  </a:ext>
                </a:extLst>
              </p14:cNvPr>
              <p14:cNvContentPartPr/>
              <p14:nvPr/>
            </p14:nvContentPartPr>
            <p14:xfrm>
              <a:off x="8332626" y="2055953"/>
              <a:ext cx="232920" cy="297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48E66A9-3C48-4C3E-9CE7-1BAC1012CAF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318226" y="2041553"/>
                <a:ext cx="26100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6D28724-06BF-42E1-B11A-B3D63B2B375B}"/>
                  </a:ext>
                </a:extLst>
              </p14:cNvPr>
              <p14:cNvContentPartPr/>
              <p14:nvPr/>
            </p14:nvContentPartPr>
            <p14:xfrm>
              <a:off x="4572786" y="2691713"/>
              <a:ext cx="333720" cy="3686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6D28724-06BF-42E1-B11A-B3D63B2B375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558386" y="2677313"/>
                <a:ext cx="36180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2C22CC3-05AD-40E3-AF3C-440F9747DAD0}"/>
                  </a:ext>
                </a:extLst>
              </p14:cNvPr>
              <p14:cNvContentPartPr/>
              <p14:nvPr/>
            </p14:nvContentPartPr>
            <p14:xfrm>
              <a:off x="6910986" y="2737073"/>
              <a:ext cx="1346400" cy="3970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2C22CC3-05AD-40E3-AF3C-440F9747DAD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96586" y="2722673"/>
                <a:ext cx="137448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F9C36E71-DF49-4DD5-9D8B-980892821CEC}"/>
                  </a:ext>
                </a:extLst>
              </p14:cNvPr>
              <p14:cNvContentPartPr/>
              <p14:nvPr/>
            </p14:nvContentPartPr>
            <p14:xfrm>
              <a:off x="3145386" y="3439073"/>
              <a:ext cx="125640" cy="4316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F9C36E71-DF49-4DD5-9D8B-980892821CE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30986" y="3424673"/>
                <a:ext cx="15372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FC381F25-5E36-4826-9491-B58BB1617DC7}"/>
                  </a:ext>
                </a:extLst>
              </p14:cNvPr>
              <p14:cNvContentPartPr/>
              <p14:nvPr/>
            </p14:nvContentPartPr>
            <p14:xfrm>
              <a:off x="3670266" y="3430793"/>
              <a:ext cx="704880" cy="4968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FC381F25-5E36-4826-9491-B58BB1617DC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655866" y="3416393"/>
                <a:ext cx="73296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3365925-443C-4FAD-B3A7-D434F15CEA86}"/>
                  </a:ext>
                </a:extLst>
              </p14:cNvPr>
              <p14:cNvContentPartPr/>
              <p14:nvPr/>
            </p14:nvContentPartPr>
            <p14:xfrm>
              <a:off x="2473266" y="3617633"/>
              <a:ext cx="339480" cy="292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3365925-443C-4FAD-B3A7-D434F15CEA8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458866" y="3603233"/>
                <a:ext cx="36756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1CE53BC-681B-40FE-AE31-E830FE2AA0DA}"/>
                  </a:ext>
                </a:extLst>
              </p14:cNvPr>
              <p14:cNvContentPartPr/>
              <p14:nvPr/>
            </p14:nvContentPartPr>
            <p14:xfrm>
              <a:off x="380586" y="3362753"/>
              <a:ext cx="1628280" cy="6073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1CE53BC-681B-40FE-AE31-E830FE2AA0D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66186" y="3348353"/>
                <a:ext cx="1656360" cy="63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F6F3993-96EA-46CA-9539-1A25141054C9}"/>
                  </a:ext>
                </a:extLst>
              </p14:cNvPr>
              <p14:cNvContentPartPr/>
              <p14:nvPr/>
            </p14:nvContentPartPr>
            <p14:xfrm>
              <a:off x="6845466" y="3583793"/>
              <a:ext cx="185040" cy="3384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F6F3993-96EA-46CA-9539-1A25141054C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831066" y="3569393"/>
                <a:ext cx="21312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3A3D58F-8017-4B78-9A37-9998DFA5B1AD}"/>
                  </a:ext>
                </a:extLst>
              </p14:cNvPr>
              <p14:cNvContentPartPr/>
              <p14:nvPr/>
            </p14:nvContentPartPr>
            <p14:xfrm>
              <a:off x="7592106" y="3548513"/>
              <a:ext cx="1026360" cy="3920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3A3D58F-8017-4B78-9A37-9998DFA5B1A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577706" y="3534113"/>
                <a:ext cx="105444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F3956E1-3E4D-490C-A356-579AA134252F}"/>
                  </a:ext>
                </a:extLst>
              </p14:cNvPr>
              <p14:cNvContentPartPr/>
              <p14:nvPr/>
            </p14:nvContentPartPr>
            <p14:xfrm>
              <a:off x="5801106" y="3492713"/>
              <a:ext cx="635760" cy="4514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F3956E1-3E4D-490C-A356-579AA134252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786706" y="3478313"/>
                <a:ext cx="66384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9508521-4AE6-4A41-9FD2-4B13999694A3}"/>
                  </a:ext>
                </a:extLst>
              </p14:cNvPr>
              <p14:cNvContentPartPr/>
              <p14:nvPr/>
            </p14:nvContentPartPr>
            <p14:xfrm>
              <a:off x="5015946" y="3485513"/>
              <a:ext cx="383760" cy="4788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9508521-4AE6-4A41-9FD2-4B13999694A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01546" y="3471113"/>
                <a:ext cx="41184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83B0A3E-221D-4F36-9EBF-4954744FD08A}"/>
                  </a:ext>
                </a:extLst>
              </p14:cNvPr>
              <p14:cNvContentPartPr/>
              <p14:nvPr/>
            </p14:nvContentPartPr>
            <p14:xfrm>
              <a:off x="2930466" y="4610513"/>
              <a:ext cx="979560" cy="4860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83B0A3E-221D-4F36-9EBF-4954744FD08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916066" y="4596113"/>
                <a:ext cx="100764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181E89CF-2842-4ECD-9DFB-D80303307500}"/>
                  </a:ext>
                </a:extLst>
              </p14:cNvPr>
              <p14:cNvContentPartPr/>
              <p14:nvPr/>
            </p14:nvContentPartPr>
            <p14:xfrm>
              <a:off x="1198866" y="4564793"/>
              <a:ext cx="1341720" cy="4834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181E89CF-2842-4ECD-9DFB-D8030330750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84466" y="4550393"/>
                <a:ext cx="136980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C5639B07-D72B-4271-B9D2-94D37D4C0030}"/>
                  </a:ext>
                </a:extLst>
              </p14:cNvPr>
              <p14:cNvContentPartPr/>
              <p14:nvPr/>
            </p14:nvContentPartPr>
            <p14:xfrm>
              <a:off x="222546" y="4571993"/>
              <a:ext cx="687600" cy="6415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C5639B07-D72B-4271-B9D2-94D37D4C003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08146" y="4557593"/>
                <a:ext cx="715680" cy="66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38231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5F5A631-E528-46AD-8DE0-608989A35AAC}"/>
                  </a:ext>
                </a:extLst>
              </p14:cNvPr>
              <p14:cNvContentPartPr/>
              <p14:nvPr/>
            </p14:nvContentPartPr>
            <p14:xfrm>
              <a:off x="1242066" y="388793"/>
              <a:ext cx="315000" cy="446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5F5A631-E528-46AD-8DE0-608989A35A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7666" y="374393"/>
                <a:ext cx="34308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C20DEE5-D9C8-4390-81F1-D421A20F97C7}"/>
                  </a:ext>
                </a:extLst>
              </p14:cNvPr>
              <p14:cNvContentPartPr/>
              <p14:nvPr/>
            </p14:nvContentPartPr>
            <p14:xfrm>
              <a:off x="4510506" y="583553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C20DEE5-D9C8-4390-81F1-D421A20F97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6106" y="5691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F8D69D1-AD81-464A-9051-699C937F079E}"/>
                  </a:ext>
                </a:extLst>
              </p14:cNvPr>
              <p14:cNvContentPartPr/>
              <p14:nvPr/>
            </p14:nvContentPartPr>
            <p14:xfrm>
              <a:off x="4531746" y="795593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F8D69D1-AD81-464A-9051-699C937F07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17346" y="7811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6021C6B-3705-41F8-84F8-249B1C463786}"/>
                  </a:ext>
                </a:extLst>
              </p14:cNvPr>
              <p14:cNvContentPartPr/>
              <p14:nvPr/>
            </p14:nvContentPartPr>
            <p14:xfrm>
              <a:off x="3285786" y="327233"/>
              <a:ext cx="836280" cy="477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6021C6B-3705-41F8-84F8-249B1C4637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71386" y="312833"/>
                <a:ext cx="8643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4E869E1-B95C-4F0A-9674-20F844E69A4C}"/>
                  </a:ext>
                </a:extLst>
              </p14:cNvPr>
              <p14:cNvContentPartPr/>
              <p14:nvPr/>
            </p14:nvContentPartPr>
            <p14:xfrm>
              <a:off x="2061066" y="421193"/>
              <a:ext cx="772920" cy="651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4E869E1-B95C-4F0A-9674-20F844E69A4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46666" y="406793"/>
                <a:ext cx="801000" cy="68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2F9B481-6BE4-40C9-B65B-04418883D9F6}"/>
                  </a:ext>
                </a:extLst>
              </p14:cNvPr>
              <p14:cNvContentPartPr/>
              <p14:nvPr/>
            </p14:nvContentPartPr>
            <p14:xfrm>
              <a:off x="1275186" y="1094033"/>
              <a:ext cx="2714400" cy="51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2F9B481-6BE4-40C9-B65B-04418883D9F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60786" y="1079633"/>
                <a:ext cx="27424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279B89E-3599-484E-8AF6-F77E0A30591D}"/>
                  </a:ext>
                </a:extLst>
              </p14:cNvPr>
              <p14:cNvContentPartPr/>
              <p14:nvPr/>
            </p14:nvContentPartPr>
            <p14:xfrm>
              <a:off x="3310986" y="2086913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279B89E-3599-484E-8AF6-F77E0A3059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96586" y="20725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F447C31-2A8A-4A4A-82F1-D970AECBCA30}"/>
                  </a:ext>
                </a:extLst>
              </p14:cNvPr>
              <p14:cNvContentPartPr/>
              <p14:nvPr/>
            </p14:nvContentPartPr>
            <p14:xfrm>
              <a:off x="2490186" y="1451513"/>
              <a:ext cx="1030320" cy="453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F447C31-2A8A-4A4A-82F1-D970AECBCA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75786" y="1437113"/>
                <a:ext cx="105840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8A967F1-5CC1-49C5-9F01-B7939680DCCB}"/>
                  </a:ext>
                </a:extLst>
              </p14:cNvPr>
              <p14:cNvContentPartPr/>
              <p14:nvPr/>
            </p14:nvContentPartPr>
            <p14:xfrm>
              <a:off x="1810146" y="1474193"/>
              <a:ext cx="285840" cy="442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8A967F1-5CC1-49C5-9F01-B7939680DCC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95746" y="1459793"/>
                <a:ext cx="31392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9EBD096-5E47-48D5-BF0E-47D3B3D68901}"/>
                  </a:ext>
                </a:extLst>
              </p14:cNvPr>
              <p14:cNvContentPartPr/>
              <p14:nvPr/>
            </p14:nvContentPartPr>
            <p14:xfrm>
              <a:off x="906186" y="1437473"/>
              <a:ext cx="496440" cy="6116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9EBD096-5E47-48D5-BF0E-47D3B3D6890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91786" y="1423073"/>
                <a:ext cx="524520" cy="63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D0EF749-8092-4DA9-9F5E-A575DC3330CF}"/>
                  </a:ext>
                </a:extLst>
              </p14:cNvPr>
              <p14:cNvContentPartPr/>
              <p14:nvPr/>
            </p14:nvContentPartPr>
            <p14:xfrm>
              <a:off x="748866" y="2493353"/>
              <a:ext cx="704520" cy="6706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D0EF749-8092-4DA9-9F5E-A575DC3330C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4466" y="2478953"/>
                <a:ext cx="732600" cy="69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7265EDB-8B6D-4A36-9D16-5951CB812F44}"/>
                  </a:ext>
                </a:extLst>
              </p14:cNvPr>
              <p14:cNvContentPartPr/>
              <p14:nvPr/>
            </p14:nvContentPartPr>
            <p14:xfrm>
              <a:off x="2013546" y="2474993"/>
              <a:ext cx="878760" cy="5353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7265EDB-8B6D-4A36-9D16-5951CB812F4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99146" y="2460593"/>
                <a:ext cx="90684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0C8C9B6-783C-49CB-BEFD-1467F8557AA9}"/>
                  </a:ext>
                </a:extLst>
              </p14:cNvPr>
              <p14:cNvContentPartPr/>
              <p14:nvPr/>
            </p14:nvContentPartPr>
            <p14:xfrm>
              <a:off x="3718146" y="2708633"/>
              <a:ext cx="360" cy="43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0C8C9B6-783C-49CB-BEFD-1467F8557AA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03746" y="2694233"/>
                <a:ext cx="284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10E95C0-3685-4B45-A9BC-651762B4DB74}"/>
                  </a:ext>
                </a:extLst>
              </p14:cNvPr>
              <p14:cNvContentPartPr/>
              <p14:nvPr/>
            </p14:nvContentPartPr>
            <p14:xfrm>
              <a:off x="3701586" y="2877113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10E95C0-3685-4B45-A9BC-651762B4DB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7186" y="28627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50F5798-6593-4896-B1C3-FA477AEA69A0}"/>
                  </a:ext>
                </a:extLst>
              </p14:cNvPr>
              <p14:cNvContentPartPr/>
              <p14:nvPr/>
            </p14:nvContentPartPr>
            <p14:xfrm>
              <a:off x="5883906" y="2621513"/>
              <a:ext cx="425520" cy="2750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50F5798-6593-4896-B1C3-FA477AEA69A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869506" y="2607113"/>
                <a:ext cx="45360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A4E5CBD-0B67-4D93-BBB6-13F38749EDD6}"/>
                  </a:ext>
                </a:extLst>
              </p14:cNvPr>
              <p14:cNvContentPartPr/>
              <p14:nvPr/>
            </p14:nvContentPartPr>
            <p14:xfrm>
              <a:off x="4383066" y="2466713"/>
              <a:ext cx="1080000" cy="6951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A4E5CBD-0B67-4D93-BBB6-13F38749EDD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368666" y="2452313"/>
                <a:ext cx="1108080" cy="72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60C58A7-440C-4E30-B3D7-85D5F25E3DD2}"/>
                  </a:ext>
                </a:extLst>
              </p14:cNvPr>
              <p14:cNvContentPartPr/>
              <p14:nvPr/>
            </p14:nvContentPartPr>
            <p14:xfrm>
              <a:off x="8182506" y="2483633"/>
              <a:ext cx="824400" cy="6372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60C58A7-440C-4E30-B3D7-85D5F25E3DD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168106" y="2469233"/>
                <a:ext cx="852480" cy="66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A6D0A82-B4E1-4C65-BA1B-1AF81B2EA51B}"/>
                  </a:ext>
                </a:extLst>
              </p14:cNvPr>
              <p14:cNvContentPartPr/>
              <p14:nvPr/>
            </p14:nvContentPartPr>
            <p14:xfrm>
              <a:off x="6725226" y="2434673"/>
              <a:ext cx="1218960" cy="5670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A6D0A82-B4E1-4C65-BA1B-1AF81B2EA51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710826" y="2420273"/>
                <a:ext cx="1247040" cy="5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9E786FA-96CC-412B-987A-6EEB32D211A3}"/>
                  </a:ext>
                </a:extLst>
              </p14:cNvPr>
              <p14:cNvContentPartPr/>
              <p14:nvPr/>
            </p14:nvContentPartPr>
            <p14:xfrm>
              <a:off x="798186" y="3504953"/>
              <a:ext cx="684000" cy="5608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9E786FA-96CC-412B-987A-6EEB32D211A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83786" y="3490553"/>
                <a:ext cx="7120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424AEDA-87AB-4552-9463-7C8349C26C55}"/>
                  </a:ext>
                </a:extLst>
              </p14:cNvPr>
              <p14:cNvContentPartPr/>
              <p14:nvPr/>
            </p14:nvContentPartPr>
            <p14:xfrm>
              <a:off x="2130906" y="3370313"/>
              <a:ext cx="703080" cy="4485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424AEDA-87AB-4552-9463-7C8349C26C5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116506" y="3355913"/>
                <a:ext cx="73116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ED0A7840-809D-49D0-8494-7C126B293016}"/>
                  </a:ext>
                </a:extLst>
              </p14:cNvPr>
              <p14:cNvContentPartPr/>
              <p14:nvPr/>
            </p14:nvContentPartPr>
            <p14:xfrm>
              <a:off x="4712106" y="3474353"/>
              <a:ext cx="739440" cy="4118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ED0A7840-809D-49D0-8494-7C126B29301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697706" y="3459953"/>
                <a:ext cx="767520" cy="43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A5802855-6B9E-4E99-91B8-6A76CDFD536B}"/>
                  </a:ext>
                </a:extLst>
              </p14:cNvPr>
              <p14:cNvContentPartPr/>
              <p14:nvPr/>
            </p14:nvContentPartPr>
            <p14:xfrm>
              <a:off x="2001306" y="4135313"/>
              <a:ext cx="1413000" cy="1944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A5802855-6B9E-4E99-91B8-6A76CDFD536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986906" y="4120913"/>
                <a:ext cx="144108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4746626-179F-46DF-BC19-54FF70F9596F}"/>
                  </a:ext>
                </a:extLst>
              </p14:cNvPr>
              <p14:cNvContentPartPr/>
              <p14:nvPr/>
            </p14:nvContentPartPr>
            <p14:xfrm>
              <a:off x="3198666" y="3347273"/>
              <a:ext cx="1083960" cy="6015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4746626-179F-46DF-BC19-54FF70F9596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184266" y="3332873"/>
                <a:ext cx="1112040" cy="62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110B9CD-E163-4882-816B-3E4E4F4B0249}"/>
                  </a:ext>
                </a:extLst>
              </p14:cNvPr>
              <p14:cNvContentPartPr/>
              <p14:nvPr/>
            </p14:nvContentPartPr>
            <p14:xfrm>
              <a:off x="1911666" y="5405033"/>
              <a:ext cx="1531080" cy="2761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110B9CD-E163-4882-816B-3E4E4F4B024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897266" y="5390633"/>
                <a:ext cx="155916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1F1A046-9459-4C72-8782-03F5CE443D17}"/>
                  </a:ext>
                </a:extLst>
              </p14:cNvPr>
              <p14:cNvContentPartPr/>
              <p14:nvPr/>
            </p14:nvContentPartPr>
            <p14:xfrm>
              <a:off x="1968906" y="4676393"/>
              <a:ext cx="780840" cy="535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1F1A046-9459-4C72-8782-03F5CE443D1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954506" y="4661993"/>
                <a:ext cx="80892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744E2554-D6A7-49CA-88DF-0A0AA2D2AC0D}"/>
                  </a:ext>
                </a:extLst>
              </p14:cNvPr>
              <p14:cNvContentPartPr/>
              <p14:nvPr/>
            </p14:nvContentPartPr>
            <p14:xfrm>
              <a:off x="4722546" y="4902473"/>
              <a:ext cx="254160" cy="108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744E2554-D6A7-49CA-88DF-0A0AA2D2AC0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708146" y="4888073"/>
                <a:ext cx="2822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D79F6A2D-8588-4AF2-8774-5B0EA24721F2}"/>
                  </a:ext>
                </a:extLst>
              </p14:cNvPr>
              <p14:cNvContentPartPr/>
              <p14:nvPr/>
            </p14:nvContentPartPr>
            <p14:xfrm>
              <a:off x="4776546" y="5059073"/>
              <a:ext cx="166680" cy="46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D79F6A2D-8588-4AF2-8774-5B0EA24721F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762146" y="5044673"/>
                <a:ext cx="1947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258405E-8D55-4AF3-8C7A-BC011704D481}"/>
                  </a:ext>
                </a:extLst>
              </p14:cNvPr>
              <p14:cNvContentPartPr/>
              <p14:nvPr/>
            </p14:nvContentPartPr>
            <p14:xfrm>
              <a:off x="5510946" y="4669913"/>
              <a:ext cx="239760" cy="3769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258405E-8D55-4AF3-8C7A-BC011704D48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496546" y="4655513"/>
                <a:ext cx="26784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3C58AAB-B3E9-4C67-BC46-F437F3BC16B9}"/>
                  </a:ext>
                </a:extLst>
              </p14:cNvPr>
              <p14:cNvContentPartPr/>
              <p14:nvPr/>
            </p14:nvContentPartPr>
            <p14:xfrm>
              <a:off x="3296586" y="4665593"/>
              <a:ext cx="914040" cy="5601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3C58AAB-B3E9-4C67-BC46-F437F3BC16B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282186" y="4651193"/>
                <a:ext cx="94212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FECC7A8B-9A03-4A0F-B303-AC868AA0ACD5}"/>
                  </a:ext>
                </a:extLst>
              </p14:cNvPr>
              <p14:cNvContentPartPr/>
              <p14:nvPr/>
            </p14:nvContentPartPr>
            <p14:xfrm>
              <a:off x="7177746" y="1499393"/>
              <a:ext cx="928800" cy="3862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FECC7A8B-9A03-4A0F-B303-AC868AA0ACD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163346" y="1484993"/>
                <a:ext cx="95688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00F076D-CEF9-4896-A5FF-1112619D2B3D}"/>
                  </a:ext>
                </a:extLst>
              </p14:cNvPr>
              <p14:cNvContentPartPr/>
              <p14:nvPr/>
            </p14:nvContentPartPr>
            <p14:xfrm>
              <a:off x="4063746" y="1436393"/>
              <a:ext cx="2681640" cy="5767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00F076D-CEF9-4896-A5FF-1112619D2B3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049346" y="1421993"/>
                <a:ext cx="2709720" cy="60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12092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50B3C2B-A6E3-4F73-87DA-47F491B02746}"/>
                  </a:ext>
                </a:extLst>
              </p14:cNvPr>
              <p14:cNvContentPartPr/>
              <p14:nvPr/>
            </p14:nvContentPartPr>
            <p14:xfrm>
              <a:off x="3948186" y="698393"/>
              <a:ext cx="218520" cy="101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50B3C2B-A6E3-4F73-87DA-47F491B027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33786" y="683993"/>
                <a:ext cx="2466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A4BE708-3613-4C00-8105-FCB58544E05E}"/>
                  </a:ext>
                </a:extLst>
              </p14:cNvPr>
              <p14:cNvContentPartPr/>
              <p14:nvPr/>
            </p14:nvContentPartPr>
            <p14:xfrm>
              <a:off x="902586" y="374393"/>
              <a:ext cx="2486520" cy="1210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A4BE708-3613-4C00-8105-FCB58544E0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8186" y="359993"/>
                <a:ext cx="2514600" cy="12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1A31F1A-A1EB-40F6-88BD-BCBF47677B2A}"/>
                  </a:ext>
                </a:extLst>
              </p14:cNvPr>
              <p14:cNvContentPartPr/>
              <p14:nvPr/>
            </p14:nvContentPartPr>
            <p14:xfrm>
              <a:off x="4786626" y="370073"/>
              <a:ext cx="1119240" cy="551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1A31F1A-A1EB-40F6-88BD-BCBF47677B2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72226" y="355673"/>
                <a:ext cx="1147320" cy="5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3318F63-6424-4232-B418-73EB8956F998}"/>
                  </a:ext>
                </a:extLst>
              </p14:cNvPr>
              <p14:cNvContentPartPr/>
              <p14:nvPr/>
            </p14:nvContentPartPr>
            <p14:xfrm>
              <a:off x="536826" y="1932113"/>
              <a:ext cx="479160" cy="4618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3318F63-6424-4232-B418-73EB8956F99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2426" y="1917713"/>
                <a:ext cx="50724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0572F37-E27D-4B2F-88A9-10079952559F}"/>
                  </a:ext>
                </a:extLst>
              </p14:cNvPr>
              <p14:cNvContentPartPr/>
              <p14:nvPr/>
            </p14:nvContentPartPr>
            <p14:xfrm>
              <a:off x="3996426" y="2011673"/>
              <a:ext cx="498960" cy="1695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0572F37-E27D-4B2F-88A9-10079952559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82026" y="1997273"/>
                <a:ext cx="52704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7B7F371-4F87-48DE-962A-E93AB1193B02}"/>
                  </a:ext>
                </a:extLst>
              </p14:cNvPr>
              <p14:cNvContentPartPr/>
              <p14:nvPr/>
            </p14:nvContentPartPr>
            <p14:xfrm>
              <a:off x="1906986" y="1684793"/>
              <a:ext cx="1395360" cy="609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7B7F371-4F87-48DE-962A-E93AB1193B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92586" y="1670393"/>
                <a:ext cx="142344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D708DCA-2A9E-40D6-9BFA-667A77661B74}"/>
                  </a:ext>
                </a:extLst>
              </p14:cNvPr>
              <p14:cNvContentPartPr/>
              <p14:nvPr/>
            </p14:nvContentPartPr>
            <p14:xfrm>
              <a:off x="4918026" y="1612433"/>
              <a:ext cx="492120" cy="5371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D708DCA-2A9E-40D6-9BFA-667A77661B7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03626" y="1598033"/>
                <a:ext cx="52020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4371E94-A7A9-4A7D-A525-41993917C5BC}"/>
                  </a:ext>
                </a:extLst>
              </p14:cNvPr>
              <p14:cNvContentPartPr/>
              <p14:nvPr/>
            </p14:nvContentPartPr>
            <p14:xfrm>
              <a:off x="1091226" y="4069433"/>
              <a:ext cx="1364400" cy="3931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4371E94-A7A9-4A7D-A525-41993917C5B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76826" y="4055033"/>
                <a:ext cx="139248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C592A1E-C607-4E13-90D8-47C3EAB9409F}"/>
                  </a:ext>
                </a:extLst>
              </p14:cNvPr>
              <p14:cNvContentPartPr/>
              <p14:nvPr/>
            </p14:nvContentPartPr>
            <p14:xfrm>
              <a:off x="1005186" y="3064673"/>
              <a:ext cx="2369880" cy="6094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C592A1E-C607-4E13-90D8-47C3EAB9409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90786" y="3050273"/>
                <a:ext cx="2397960" cy="6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C5224EF-315E-4E5D-A3D0-744E42F21BFD}"/>
                  </a:ext>
                </a:extLst>
              </p14:cNvPr>
              <p14:cNvContentPartPr/>
              <p14:nvPr/>
            </p14:nvContentPartPr>
            <p14:xfrm>
              <a:off x="4009746" y="3326753"/>
              <a:ext cx="228600" cy="147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C5224EF-315E-4E5D-A3D0-744E42F21BF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95346" y="3312353"/>
                <a:ext cx="2566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4EBEBE8-D206-412F-BF91-E401BB706F48}"/>
                  </a:ext>
                </a:extLst>
              </p14:cNvPr>
              <p14:cNvContentPartPr/>
              <p14:nvPr/>
            </p14:nvContentPartPr>
            <p14:xfrm>
              <a:off x="3951786" y="3508193"/>
              <a:ext cx="325440" cy="360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4EBEBE8-D206-412F-BF91-E401BB706F4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37386" y="3493793"/>
                <a:ext cx="3535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7B98B04-0B21-4E82-86E2-85C570538E00}"/>
                  </a:ext>
                </a:extLst>
              </p14:cNvPr>
              <p14:cNvContentPartPr/>
              <p14:nvPr/>
            </p14:nvContentPartPr>
            <p14:xfrm>
              <a:off x="4768266" y="3045593"/>
              <a:ext cx="1189800" cy="6926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7B98B04-0B21-4E82-86E2-85C570538E0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53866" y="3031193"/>
                <a:ext cx="1217880" cy="72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FA1DF9D-F4ED-438A-9D9A-500F011008D7}"/>
                  </a:ext>
                </a:extLst>
              </p14:cNvPr>
              <p14:cNvContentPartPr/>
              <p14:nvPr/>
            </p14:nvContentPartPr>
            <p14:xfrm>
              <a:off x="344226" y="4818593"/>
              <a:ext cx="653400" cy="4374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FA1DF9D-F4ED-438A-9D9A-500F011008D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9826" y="4804193"/>
                <a:ext cx="68148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855C5C6-16DB-463E-A543-2A4F511B5D9A}"/>
                  </a:ext>
                </a:extLst>
              </p14:cNvPr>
              <p14:cNvContentPartPr/>
              <p14:nvPr/>
            </p14:nvContentPartPr>
            <p14:xfrm>
              <a:off x="5094786" y="4862873"/>
              <a:ext cx="140760" cy="3981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855C5C6-16DB-463E-A543-2A4F511B5D9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80386" y="4848473"/>
                <a:ext cx="16884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232EDFF-01B0-4223-9DE9-4C78C5018030}"/>
                  </a:ext>
                </a:extLst>
              </p14:cNvPr>
              <p14:cNvContentPartPr/>
              <p14:nvPr/>
            </p14:nvContentPartPr>
            <p14:xfrm>
              <a:off x="4410426" y="5060153"/>
              <a:ext cx="339840" cy="1256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232EDFF-01B0-4223-9DE9-4C78C501803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96026" y="5045753"/>
                <a:ext cx="3679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3B16923-C5CA-47EC-9597-7FA5CF708CEE}"/>
                  </a:ext>
                </a:extLst>
              </p14:cNvPr>
              <p14:cNvContentPartPr/>
              <p14:nvPr/>
            </p14:nvContentPartPr>
            <p14:xfrm>
              <a:off x="1798626" y="4833713"/>
              <a:ext cx="1986840" cy="4856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3B16923-C5CA-47EC-9597-7FA5CF708CE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784226" y="4819313"/>
                <a:ext cx="201492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2829163-EFA5-444A-A271-C9C5151217E5}"/>
                  </a:ext>
                </a:extLst>
              </p14:cNvPr>
              <p14:cNvContentPartPr/>
              <p14:nvPr/>
            </p14:nvContentPartPr>
            <p14:xfrm>
              <a:off x="6188466" y="4791593"/>
              <a:ext cx="736200" cy="6580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2829163-EFA5-444A-A271-C9C5151217E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174066" y="4777193"/>
                <a:ext cx="764280" cy="68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E47FC378-7A4D-4941-9076-AB7317A70E87}"/>
                  </a:ext>
                </a:extLst>
              </p14:cNvPr>
              <p14:cNvContentPartPr/>
              <p14:nvPr/>
            </p14:nvContentPartPr>
            <p14:xfrm>
              <a:off x="6853386" y="1558073"/>
              <a:ext cx="677520" cy="6523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E47FC378-7A4D-4941-9076-AB7317A70E8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38986" y="1543673"/>
                <a:ext cx="705600" cy="68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72584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E5309C9-18CA-426F-B3CB-8ABC8256ECEE}"/>
                  </a:ext>
                </a:extLst>
              </p14:cNvPr>
              <p14:cNvContentPartPr/>
              <p14:nvPr/>
            </p14:nvContentPartPr>
            <p14:xfrm>
              <a:off x="2407746" y="663473"/>
              <a:ext cx="579240" cy="350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E5309C9-18CA-426F-B3CB-8ABC8256EC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3346" y="649073"/>
                <a:ext cx="60732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2D22C50-0930-4623-AA14-7331DE9F349D}"/>
                  </a:ext>
                </a:extLst>
              </p14:cNvPr>
              <p14:cNvContentPartPr/>
              <p14:nvPr/>
            </p14:nvContentPartPr>
            <p14:xfrm>
              <a:off x="674346" y="350633"/>
              <a:ext cx="1406160" cy="622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2D22C50-0930-4623-AA14-7331DE9F34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9946" y="336233"/>
                <a:ext cx="1434240" cy="65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E13996-B34F-4271-8917-25C39D87C6EC}"/>
                  </a:ext>
                </a:extLst>
              </p14:cNvPr>
              <p14:cNvContentPartPr/>
              <p14:nvPr/>
            </p14:nvContentPartPr>
            <p14:xfrm>
              <a:off x="3319986" y="431273"/>
              <a:ext cx="2593440" cy="18644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E13996-B34F-4271-8917-25C39D87C6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05586" y="416873"/>
                <a:ext cx="2621520" cy="18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91D5BC7-6948-42B4-92B1-E81D53EBDA23}"/>
                  </a:ext>
                </a:extLst>
              </p14:cNvPr>
              <p14:cNvContentPartPr/>
              <p14:nvPr/>
            </p14:nvContentPartPr>
            <p14:xfrm>
              <a:off x="712866" y="2626193"/>
              <a:ext cx="2108880" cy="18298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91D5BC7-6948-42B4-92B1-E81D53EBDA2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8466" y="2611793"/>
                <a:ext cx="2136960" cy="18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AE5D166-0B42-435C-84A1-D82B2D685E75}"/>
                  </a:ext>
                </a:extLst>
              </p14:cNvPr>
              <p14:cNvContentPartPr/>
              <p14:nvPr/>
            </p14:nvContentPartPr>
            <p14:xfrm>
              <a:off x="3212346" y="2647793"/>
              <a:ext cx="352440" cy="4122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AE5D166-0B42-435C-84A1-D82B2D685E7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97946" y="2633393"/>
                <a:ext cx="38052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178FC7D-528B-4F51-8ED0-818222871E22}"/>
                  </a:ext>
                </a:extLst>
              </p14:cNvPr>
              <p14:cNvContentPartPr/>
              <p14:nvPr/>
            </p14:nvContentPartPr>
            <p14:xfrm>
              <a:off x="6499866" y="2656433"/>
              <a:ext cx="183960" cy="4003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178FC7D-528B-4F51-8ED0-818222871E2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85466" y="2642033"/>
                <a:ext cx="21204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884FF6A-F7FA-48DA-942C-05D8D492871C}"/>
                  </a:ext>
                </a:extLst>
              </p14:cNvPr>
              <p14:cNvContentPartPr/>
              <p14:nvPr/>
            </p14:nvContentPartPr>
            <p14:xfrm>
              <a:off x="5407626" y="2691713"/>
              <a:ext cx="743760" cy="3484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884FF6A-F7FA-48DA-942C-05D8D492871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93226" y="2677313"/>
                <a:ext cx="77184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C95C0AF-5F9F-4ACF-9D16-4C6787BECBD5}"/>
                  </a:ext>
                </a:extLst>
              </p14:cNvPr>
              <p14:cNvContentPartPr/>
              <p14:nvPr/>
            </p14:nvContentPartPr>
            <p14:xfrm>
              <a:off x="2862426" y="3356633"/>
              <a:ext cx="1713240" cy="6541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C95C0AF-5F9F-4ACF-9D16-4C6787BECBD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48026" y="3342233"/>
                <a:ext cx="174132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286C332-D82E-41CE-A7C1-90679E826EFE}"/>
                  </a:ext>
                </a:extLst>
              </p14:cNvPr>
              <p14:cNvContentPartPr/>
              <p14:nvPr/>
            </p14:nvContentPartPr>
            <p14:xfrm>
              <a:off x="5681946" y="3425753"/>
              <a:ext cx="1624320" cy="3448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286C332-D82E-41CE-A7C1-90679E826E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67546" y="3411353"/>
                <a:ext cx="165240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3A56E81-8B44-4091-AAC0-7CB2F01C13A8}"/>
                  </a:ext>
                </a:extLst>
              </p14:cNvPr>
              <p14:cNvContentPartPr/>
              <p14:nvPr/>
            </p14:nvContentPartPr>
            <p14:xfrm>
              <a:off x="7607586" y="3370673"/>
              <a:ext cx="249120" cy="3920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3A56E81-8B44-4091-AAC0-7CB2F01C13A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93186" y="3356273"/>
                <a:ext cx="27720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55D6A10-4EDD-48AE-AECF-238286D498E9}"/>
                  </a:ext>
                </a:extLst>
              </p14:cNvPr>
              <p14:cNvContentPartPr/>
              <p14:nvPr/>
            </p14:nvContentPartPr>
            <p14:xfrm>
              <a:off x="3246906" y="4247633"/>
              <a:ext cx="375480" cy="3582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55D6A10-4EDD-48AE-AECF-238286D498E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32506" y="4233233"/>
                <a:ext cx="40356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9FD85DB-3954-4140-922A-C6E65AF9E66C}"/>
                  </a:ext>
                </a:extLst>
              </p14:cNvPr>
              <p14:cNvContentPartPr/>
              <p14:nvPr/>
            </p14:nvContentPartPr>
            <p14:xfrm>
              <a:off x="5710386" y="4192553"/>
              <a:ext cx="1223640" cy="396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9FD85DB-3954-4140-922A-C6E65AF9E66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95986" y="4178153"/>
                <a:ext cx="125172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8D576F4-9A42-4F05-81DF-9CFF13603622}"/>
                  </a:ext>
                </a:extLst>
              </p14:cNvPr>
              <p14:cNvContentPartPr/>
              <p14:nvPr/>
            </p14:nvContentPartPr>
            <p14:xfrm>
              <a:off x="610986" y="4865393"/>
              <a:ext cx="764640" cy="492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8D576F4-9A42-4F05-81DF-9CFF136036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6586" y="4850993"/>
                <a:ext cx="79272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791E567D-3884-415F-9890-A7F91839A17C}"/>
                  </a:ext>
                </a:extLst>
              </p14:cNvPr>
              <p14:cNvContentPartPr/>
              <p14:nvPr/>
            </p14:nvContentPartPr>
            <p14:xfrm>
              <a:off x="3506106" y="4906073"/>
              <a:ext cx="687600" cy="3978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791E567D-3884-415F-9890-A7F91839A17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491706" y="4891673"/>
                <a:ext cx="71568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B1CFF4B-657E-4C6E-B82E-13B3D3C2D053}"/>
                  </a:ext>
                </a:extLst>
              </p14:cNvPr>
              <p14:cNvContentPartPr/>
              <p14:nvPr/>
            </p14:nvContentPartPr>
            <p14:xfrm>
              <a:off x="1970346" y="4970153"/>
              <a:ext cx="875160" cy="3355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B1CFF4B-657E-4C6E-B82E-13B3D3C2D05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55946" y="4955753"/>
                <a:ext cx="90324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1904099-C0AD-4A32-BD84-E822F295D777}"/>
                  </a:ext>
                </a:extLst>
              </p14:cNvPr>
              <p14:cNvContentPartPr/>
              <p14:nvPr/>
            </p14:nvContentPartPr>
            <p14:xfrm>
              <a:off x="4667466" y="4965473"/>
              <a:ext cx="841680" cy="3531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1904099-C0AD-4A32-BD84-E822F295D77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53066" y="4951073"/>
                <a:ext cx="86976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CF784D6-E7C2-45EA-863F-514E4A863727}"/>
                  </a:ext>
                </a:extLst>
              </p14:cNvPr>
              <p14:cNvContentPartPr/>
              <p14:nvPr/>
            </p14:nvContentPartPr>
            <p14:xfrm>
              <a:off x="5878146" y="4960433"/>
              <a:ext cx="1151640" cy="4744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CF784D6-E7C2-45EA-863F-514E4A86372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63746" y="4946033"/>
                <a:ext cx="117972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6463E275-BF9D-4598-ADFF-0DD0DAF30575}"/>
                  </a:ext>
                </a:extLst>
              </p14:cNvPr>
              <p14:cNvContentPartPr/>
              <p14:nvPr/>
            </p14:nvContentPartPr>
            <p14:xfrm>
              <a:off x="2256906" y="5705993"/>
              <a:ext cx="914040" cy="6156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6463E275-BF9D-4598-ADFF-0DD0DAF3057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242506" y="5691593"/>
                <a:ext cx="94212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F78958F3-CB69-4307-AC46-0B75BF0E2E60}"/>
                  </a:ext>
                </a:extLst>
              </p14:cNvPr>
              <p14:cNvContentPartPr/>
              <p14:nvPr/>
            </p14:nvContentPartPr>
            <p14:xfrm>
              <a:off x="734106" y="5761433"/>
              <a:ext cx="1061280" cy="3744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F78958F3-CB69-4307-AC46-0B75BF0E2E6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9706" y="5747033"/>
                <a:ext cx="108936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8103835F-71E4-4D9E-A4F6-C01D9A7FDE0C}"/>
                  </a:ext>
                </a:extLst>
              </p14:cNvPr>
              <p14:cNvContentPartPr/>
              <p14:nvPr/>
            </p14:nvContentPartPr>
            <p14:xfrm>
              <a:off x="3523026" y="5986433"/>
              <a:ext cx="4680" cy="61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8103835F-71E4-4D9E-A4F6-C01D9A7FDE0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508626" y="5972033"/>
                <a:ext cx="3276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CEE1DA4-5FCD-48F8-A1A8-7126DE5FC408}"/>
                  </a:ext>
                </a:extLst>
              </p14:cNvPr>
              <p14:cNvContentPartPr/>
              <p14:nvPr/>
            </p14:nvContentPartPr>
            <p14:xfrm>
              <a:off x="3534546" y="6151673"/>
              <a:ext cx="360" cy="3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CEE1DA4-5FCD-48F8-A1A8-7126DE5FC40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520146" y="61372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925587B-C173-4BC4-ACA6-CB1669FEAC8B}"/>
                  </a:ext>
                </a:extLst>
              </p14:cNvPr>
              <p14:cNvContentPartPr/>
              <p14:nvPr/>
            </p14:nvContentPartPr>
            <p14:xfrm>
              <a:off x="5587266" y="6059513"/>
              <a:ext cx="194040" cy="1332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925587B-C173-4BC4-ACA6-CB1669FEAC8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72866" y="6045113"/>
                <a:ext cx="2221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6F6AFE18-F4B6-41DC-B378-F57BFA68A15A}"/>
                  </a:ext>
                </a:extLst>
              </p14:cNvPr>
              <p14:cNvContentPartPr/>
              <p14:nvPr/>
            </p14:nvContentPartPr>
            <p14:xfrm>
              <a:off x="4150866" y="5601593"/>
              <a:ext cx="1203840" cy="6354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6F6AFE18-F4B6-41DC-B378-F57BFA68A15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136466" y="5587193"/>
                <a:ext cx="1231920" cy="66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5D9B181-7436-44E4-B8A4-FD9576E9E80C}"/>
                  </a:ext>
                </a:extLst>
              </p14:cNvPr>
              <p14:cNvContentPartPr/>
              <p14:nvPr/>
            </p14:nvContentPartPr>
            <p14:xfrm>
              <a:off x="6919986" y="6242393"/>
              <a:ext cx="277920" cy="2098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5D9B181-7436-44E4-B8A4-FD9576E9E80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905586" y="6227993"/>
                <a:ext cx="30600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1DD74399-E9C9-4A67-8646-6487F86C693D}"/>
                  </a:ext>
                </a:extLst>
              </p14:cNvPr>
              <p14:cNvContentPartPr/>
              <p14:nvPr/>
            </p14:nvContentPartPr>
            <p14:xfrm>
              <a:off x="7545306" y="5768993"/>
              <a:ext cx="810360" cy="4701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1DD74399-E9C9-4A67-8646-6487F86C693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530906" y="5754593"/>
                <a:ext cx="83844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099DD12-F3F7-449D-8A78-4B915F65BD8F}"/>
                  </a:ext>
                </a:extLst>
              </p14:cNvPr>
              <p14:cNvContentPartPr/>
              <p14:nvPr/>
            </p14:nvContentPartPr>
            <p14:xfrm>
              <a:off x="6863106" y="5735873"/>
              <a:ext cx="259200" cy="3664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099DD12-F3F7-449D-8A78-4B915F65BD8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48706" y="5721473"/>
                <a:ext cx="28728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D53BA489-26AF-4196-B017-40C8C27C82E3}"/>
                  </a:ext>
                </a:extLst>
              </p14:cNvPr>
              <p14:cNvContentPartPr/>
              <p14:nvPr/>
            </p14:nvContentPartPr>
            <p14:xfrm>
              <a:off x="6029706" y="5968793"/>
              <a:ext cx="587160" cy="1926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D53BA489-26AF-4196-B017-40C8C27C82E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015306" y="5954393"/>
                <a:ext cx="6152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A29095EA-B5CB-428C-9293-06FE04B26C26}"/>
                  </a:ext>
                </a:extLst>
              </p14:cNvPr>
              <p14:cNvContentPartPr/>
              <p14:nvPr/>
            </p14:nvContentPartPr>
            <p14:xfrm>
              <a:off x="8098626" y="4698353"/>
              <a:ext cx="788040" cy="7444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A29095EA-B5CB-428C-9293-06FE04B26C2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084226" y="4683953"/>
                <a:ext cx="816120" cy="77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452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BBB3F55-7CF1-4FFF-BB85-5DACE771CC36}"/>
                  </a:ext>
                </a:extLst>
              </p14:cNvPr>
              <p14:cNvContentPartPr/>
              <p14:nvPr/>
            </p14:nvContentPartPr>
            <p14:xfrm>
              <a:off x="395346" y="484193"/>
              <a:ext cx="729360" cy="615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BBB3F55-7CF1-4FFF-BB85-5DACE771CC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946" y="469793"/>
                <a:ext cx="75744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6DA0F0A-0926-4FDF-B00B-E05557CE850E}"/>
                  </a:ext>
                </a:extLst>
              </p14:cNvPr>
              <p14:cNvContentPartPr/>
              <p14:nvPr/>
            </p14:nvContentPartPr>
            <p14:xfrm>
              <a:off x="2807346" y="784073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6DA0F0A-0926-4FDF-B00B-E05557CE85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92946" y="7696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F95FF81-42AF-4C48-BD1C-00CA69C9A323}"/>
                  </a:ext>
                </a:extLst>
              </p14:cNvPr>
              <p14:cNvContentPartPr/>
              <p14:nvPr/>
            </p14:nvContentPartPr>
            <p14:xfrm>
              <a:off x="2804106" y="961193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F95FF81-42AF-4C48-BD1C-00CA69C9A3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9706" y="9467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41194F1-DFAB-47F7-ABC7-F1D061378234}"/>
                  </a:ext>
                </a:extLst>
              </p14:cNvPr>
              <p14:cNvContentPartPr/>
              <p14:nvPr/>
            </p14:nvContentPartPr>
            <p14:xfrm>
              <a:off x="1533666" y="519473"/>
              <a:ext cx="923040" cy="441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41194F1-DFAB-47F7-ABC7-F1D06137823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19266" y="505073"/>
                <a:ext cx="95112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B2E93B9-2604-46CA-BED1-928F8E657E57}"/>
                  </a:ext>
                </a:extLst>
              </p14:cNvPr>
              <p14:cNvContentPartPr/>
              <p14:nvPr/>
            </p14:nvContentPartPr>
            <p14:xfrm>
              <a:off x="2817426" y="773633"/>
              <a:ext cx="17640" cy="32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B2E93B9-2604-46CA-BED1-928F8E657E5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03026" y="759233"/>
                <a:ext cx="457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072F7BD-4BCB-48D6-82CC-439F8E3A41F6}"/>
                  </a:ext>
                </a:extLst>
              </p14:cNvPr>
              <p14:cNvContentPartPr/>
              <p14:nvPr/>
            </p14:nvContentPartPr>
            <p14:xfrm>
              <a:off x="2785026" y="980273"/>
              <a:ext cx="32040" cy="9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072F7BD-4BCB-48D6-82CC-439F8E3A41F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770626" y="965873"/>
                <a:ext cx="601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20FC5D0-E6F5-4E72-BE5B-377028AE8850}"/>
                  </a:ext>
                </a:extLst>
              </p14:cNvPr>
              <p14:cNvContentPartPr/>
              <p14:nvPr/>
            </p14:nvContentPartPr>
            <p14:xfrm>
              <a:off x="1902306" y="3108233"/>
              <a:ext cx="244440" cy="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20FC5D0-E6F5-4E72-BE5B-377028AE885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87906" y="3093833"/>
                <a:ext cx="2725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3814932-9D7C-4479-BB01-11B0EA8FDEE2}"/>
                  </a:ext>
                </a:extLst>
              </p14:cNvPr>
              <p14:cNvContentPartPr/>
              <p14:nvPr/>
            </p14:nvContentPartPr>
            <p14:xfrm>
              <a:off x="1854786" y="3299033"/>
              <a:ext cx="310320" cy="32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3814932-9D7C-4479-BB01-11B0EA8FDEE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40386" y="3284633"/>
                <a:ext cx="33840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F5C42FB-EA6E-4660-9F2D-BC2B2BA7E349}"/>
                  </a:ext>
                </a:extLst>
              </p14:cNvPr>
              <p14:cNvContentPartPr/>
              <p14:nvPr/>
            </p14:nvContentPartPr>
            <p14:xfrm>
              <a:off x="2601426" y="2730953"/>
              <a:ext cx="440640" cy="18662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F5C42FB-EA6E-4660-9F2D-BC2B2BA7E34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87026" y="2716553"/>
                <a:ext cx="468720" cy="18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36642CE-01F1-49E0-AF65-4FB2DBDC1F84}"/>
                  </a:ext>
                </a:extLst>
              </p14:cNvPr>
              <p14:cNvContentPartPr/>
              <p14:nvPr/>
            </p14:nvContentPartPr>
            <p14:xfrm>
              <a:off x="2816706" y="1376993"/>
              <a:ext cx="1196640" cy="861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36642CE-01F1-49E0-AF65-4FB2DBDC1F8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802306" y="1362593"/>
                <a:ext cx="1224720" cy="8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DCC2763-04F2-44F3-8304-5460774BFF70}"/>
                  </a:ext>
                </a:extLst>
              </p14:cNvPr>
              <p14:cNvContentPartPr/>
              <p14:nvPr/>
            </p14:nvContentPartPr>
            <p14:xfrm>
              <a:off x="1936506" y="1928513"/>
              <a:ext cx="284400" cy="1587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DCC2763-04F2-44F3-8304-5460774BFF7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922106" y="1914113"/>
                <a:ext cx="31248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4E18B72-9F3B-4701-8CC3-5CD14FBC3DB8}"/>
                  </a:ext>
                </a:extLst>
              </p14:cNvPr>
              <p14:cNvContentPartPr/>
              <p14:nvPr/>
            </p14:nvContentPartPr>
            <p14:xfrm>
              <a:off x="730866" y="1600913"/>
              <a:ext cx="950760" cy="6490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4E18B72-9F3B-4701-8CC3-5CD14FBC3DB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16466" y="1586513"/>
                <a:ext cx="978840" cy="67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5C016B2-1812-4D59-942B-B0617A694970}"/>
                  </a:ext>
                </a:extLst>
              </p14:cNvPr>
              <p14:cNvContentPartPr/>
              <p14:nvPr/>
            </p14:nvContentPartPr>
            <p14:xfrm>
              <a:off x="640146" y="5253113"/>
              <a:ext cx="5461560" cy="11066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5C016B2-1812-4D59-942B-B0617A69497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25746" y="5238713"/>
                <a:ext cx="5489640" cy="11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5BF1A6A-1C72-4BC3-9AC8-4815C785CA9B}"/>
                  </a:ext>
                </a:extLst>
              </p14:cNvPr>
              <p14:cNvContentPartPr/>
              <p14:nvPr/>
            </p14:nvContentPartPr>
            <p14:xfrm>
              <a:off x="2715546" y="6245993"/>
              <a:ext cx="62640" cy="204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5BF1A6A-1C72-4BC3-9AC8-4815C785CA9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701146" y="6231593"/>
                <a:ext cx="907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D0BB920-4DCF-45C7-B2D7-F07288D1E285}"/>
                  </a:ext>
                </a:extLst>
              </p14:cNvPr>
              <p14:cNvContentPartPr/>
              <p14:nvPr/>
            </p14:nvContentPartPr>
            <p14:xfrm>
              <a:off x="1662906" y="5898233"/>
              <a:ext cx="1136520" cy="1594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D0BB920-4DCF-45C7-B2D7-F07288D1E28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648506" y="5883833"/>
                <a:ext cx="116460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AFA8A72-8D1E-439D-82A4-E41FEE8F7494}"/>
                  </a:ext>
                </a:extLst>
              </p14:cNvPr>
              <p14:cNvContentPartPr/>
              <p14:nvPr/>
            </p14:nvContentPartPr>
            <p14:xfrm>
              <a:off x="3807786" y="5943593"/>
              <a:ext cx="192960" cy="5569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AFA8A72-8D1E-439D-82A4-E41FEE8F749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793386" y="5929193"/>
                <a:ext cx="22104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7F5169F-4074-45C9-863C-24AEB1084CE3}"/>
                  </a:ext>
                </a:extLst>
              </p14:cNvPr>
              <p14:cNvContentPartPr/>
              <p14:nvPr/>
            </p14:nvContentPartPr>
            <p14:xfrm>
              <a:off x="3916506" y="5359313"/>
              <a:ext cx="2051280" cy="748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7F5169F-4074-45C9-863C-24AEB1084CE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902106" y="5344913"/>
                <a:ext cx="207936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33208A4-0E3E-4838-B75C-66833DBBAD14}"/>
                  </a:ext>
                </a:extLst>
              </p14:cNvPr>
              <p14:cNvContentPartPr/>
              <p14:nvPr/>
            </p14:nvContentPartPr>
            <p14:xfrm>
              <a:off x="2836866" y="5358953"/>
              <a:ext cx="1083240" cy="5947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33208A4-0E3E-4838-B75C-66833DBBAD1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822466" y="5344553"/>
                <a:ext cx="111132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8594FB9-6513-4470-BE50-60B4E84B629F}"/>
                  </a:ext>
                </a:extLst>
              </p14:cNvPr>
              <p14:cNvContentPartPr/>
              <p14:nvPr/>
            </p14:nvContentPartPr>
            <p14:xfrm>
              <a:off x="6145986" y="3934073"/>
              <a:ext cx="732600" cy="513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8594FB9-6513-4470-BE50-60B4E84B629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131586" y="3919673"/>
                <a:ext cx="76068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1D4D96D0-19A3-4AA9-8942-D547B292ED18}"/>
                  </a:ext>
                </a:extLst>
              </p14:cNvPr>
              <p14:cNvContentPartPr/>
              <p14:nvPr/>
            </p14:nvContentPartPr>
            <p14:xfrm>
              <a:off x="4023786" y="3962153"/>
              <a:ext cx="523080" cy="5616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1D4D96D0-19A3-4AA9-8942-D547B292ED1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009386" y="3947753"/>
                <a:ext cx="55116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3E668B9F-81CF-445C-AA55-20280587F468}"/>
                  </a:ext>
                </a:extLst>
              </p14:cNvPr>
              <p14:cNvContentPartPr/>
              <p14:nvPr/>
            </p14:nvContentPartPr>
            <p14:xfrm>
              <a:off x="6281706" y="2727353"/>
              <a:ext cx="681840" cy="3448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3E668B9F-81CF-445C-AA55-20280587F46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267306" y="2712953"/>
                <a:ext cx="70992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D2427E41-C65C-4513-94A9-987EEB19E083}"/>
                  </a:ext>
                </a:extLst>
              </p14:cNvPr>
              <p14:cNvContentPartPr/>
              <p14:nvPr/>
            </p14:nvContentPartPr>
            <p14:xfrm>
              <a:off x="7212666" y="2617553"/>
              <a:ext cx="1363680" cy="6357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D2427E41-C65C-4513-94A9-987EEB19E08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198266" y="2603153"/>
                <a:ext cx="139176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12261DB-BA51-43CA-BE67-9A79E5DFF82E}"/>
                  </a:ext>
                </a:extLst>
              </p14:cNvPr>
              <p14:cNvContentPartPr/>
              <p14:nvPr/>
            </p14:nvContentPartPr>
            <p14:xfrm>
              <a:off x="7692906" y="4094993"/>
              <a:ext cx="668520" cy="4215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12261DB-BA51-43CA-BE67-9A79E5DFF82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678506" y="4080593"/>
                <a:ext cx="69660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096FDDC-6605-4DC6-A837-49BE17978F87}"/>
                  </a:ext>
                </a:extLst>
              </p14:cNvPr>
              <p14:cNvContentPartPr/>
              <p14:nvPr/>
            </p14:nvContentPartPr>
            <p14:xfrm>
              <a:off x="7456746" y="3917513"/>
              <a:ext cx="1170360" cy="6519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096FDDC-6605-4DC6-A837-49BE17978F8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442346" y="3903113"/>
                <a:ext cx="1198440" cy="68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652B01E-61BA-4F07-BDEE-E9617BE9A9FD}"/>
                  </a:ext>
                </a:extLst>
              </p14:cNvPr>
              <p14:cNvContentPartPr/>
              <p14:nvPr/>
            </p14:nvContentPartPr>
            <p14:xfrm>
              <a:off x="3624186" y="2591273"/>
              <a:ext cx="1437120" cy="9320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652B01E-61BA-4F07-BDEE-E9617BE9A9F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3609786" y="2576873"/>
                <a:ext cx="1465200" cy="96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55559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7E50B17-C232-427F-824A-F8818A06B12A}"/>
                  </a:ext>
                </a:extLst>
              </p14:cNvPr>
              <p14:cNvContentPartPr/>
              <p14:nvPr/>
            </p14:nvContentPartPr>
            <p14:xfrm>
              <a:off x="1830306" y="637913"/>
              <a:ext cx="39240" cy="10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7E50B17-C232-427F-824A-F8818A06B1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5906" y="623513"/>
                <a:ext cx="673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A8F31B3-6DCE-4C6E-AD7B-AE6D6468C84E}"/>
                  </a:ext>
                </a:extLst>
              </p14:cNvPr>
              <p14:cNvContentPartPr/>
              <p14:nvPr/>
            </p14:nvContentPartPr>
            <p14:xfrm>
              <a:off x="1895466" y="8240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A8F31B3-6DCE-4C6E-AD7B-AE6D6468C84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1066" y="8096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CBBA5FA-6D9A-4D0A-81FD-EF889FDFBDA5}"/>
                  </a:ext>
                </a:extLst>
              </p14:cNvPr>
              <p14:cNvContentPartPr/>
              <p14:nvPr/>
            </p14:nvContentPartPr>
            <p14:xfrm>
              <a:off x="646986" y="287993"/>
              <a:ext cx="843120" cy="637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CBBA5FA-6D9A-4D0A-81FD-EF889FDFBDA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2586" y="273593"/>
                <a:ext cx="871200" cy="6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AE6999C-7A70-4BEF-9C27-EC2D10D97428}"/>
                  </a:ext>
                </a:extLst>
              </p14:cNvPr>
              <p14:cNvContentPartPr/>
              <p14:nvPr/>
            </p14:nvContentPartPr>
            <p14:xfrm>
              <a:off x="2570466" y="1736273"/>
              <a:ext cx="342000" cy="14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AE6999C-7A70-4BEF-9C27-EC2D10D9742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56066" y="1721873"/>
                <a:ext cx="3700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4DF9FC1-0946-4F2A-B62E-10548AE76A20}"/>
                  </a:ext>
                </a:extLst>
              </p14:cNvPr>
              <p14:cNvContentPartPr/>
              <p14:nvPr/>
            </p14:nvContentPartPr>
            <p14:xfrm>
              <a:off x="2598906" y="1944713"/>
              <a:ext cx="290160" cy="5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4DF9FC1-0946-4F2A-B62E-10548AE76A2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84506" y="1930313"/>
                <a:ext cx="3182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C023227-98F8-4816-862D-248C26D97798}"/>
                  </a:ext>
                </a:extLst>
              </p14:cNvPr>
              <p14:cNvContentPartPr/>
              <p14:nvPr/>
            </p14:nvContentPartPr>
            <p14:xfrm>
              <a:off x="965226" y="1346393"/>
              <a:ext cx="1268640" cy="732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C023227-98F8-4816-862D-248C26D9779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0826" y="1331993"/>
                <a:ext cx="129672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B3E318E-B29E-4DA2-9E0D-D90151B1106F}"/>
                  </a:ext>
                </a:extLst>
              </p14:cNvPr>
              <p14:cNvContentPartPr/>
              <p14:nvPr/>
            </p14:nvContentPartPr>
            <p14:xfrm>
              <a:off x="3411066" y="1127873"/>
              <a:ext cx="304200" cy="1933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B3E318E-B29E-4DA2-9E0D-D90151B1106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96666" y="1113473"/>
                <a:ext cx="332280" cy="19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356E6D7-A3E9-46F7-A5F1-D3B6740E2B9B}"/>
                  </a:ext>
                </a:extLst>
              </p14:cNvPr>
              <p14:cNvContentPartPr/>
              <p14:nvPr/>
            </p14:nvContentPartPr>
            <p14:xfrm>
              <a:off x="4137906" y="992513"/>
              <a:ext cx="1331280" cy="589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356E6D7-A3E9-46F7-A5F1-D3B6740E2B9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23506" y="978113"/>
                <a:ext cx="135936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26ADEA0-0420-416F-8346-00C143FB2B5A}"/>
                  </a:ext>
                </a:extLst>
              </p14:cNvPr>
              <p14:cNvContentPartPr/>
              <p14:nvPr/>
            </p14:nvContentPartPr>
            <p14:xfrm>
              <a:off x="6300066" y="1148393"/>
              <a:ext cx="868320" cy="3610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26ADEA0-0420-416F-8346-00C143FB2B5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85666" y="1133993"/>
                <a:ext cx="89640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99FBE94-3C5E-4929-A9BB-5FA07D95253E}"/>
                  </a:ext>
                </a:extLst>
              </p14:cNvPr>
              <p14:cNvContentPartPr/>
              <p14:nvPr/>
            </p14:nvContentPartPr>
            <p14:xfrm>
              <a:off x="5081826" y="1188713"/>
              <a:ext cx="92520" cy="583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99FBE94-3C5E-4929-A9BB-5FA07D95253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67426" y="1174313"/>
                <a:ext cx="1206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9FDC7E1-7908-4565-9093-2F3445C4F249}"/>
                  </a:ext>
                </a:extLst>
              </p14:cNvPr>
              <p14:cNvContentPartPr/>
              <p14:nvPr/>
            </p14:nvContentPartPr>
            <p14:xfrm>
              <a:off x="4277946" y="2483633"/>
              <a:ext cx="271440" cy="2455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9FDC7E1-7908-4565-9093-2F3445C4F24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63546" y="2469233"/>
                <a:ext cx="29952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9C3AEAC-88E8-48DC-9B2B-843848AEEF0D}"/>
                  </a:ext>
                </a:extLst>
              </p14:cNvPr>
              <p14:cNvContentPartPr/>
              <p14:nvPr/>
            </p14:nvContentPartPr>
            <p14:xfrm>
              <a:off x="3608706" y="2973953"/>
              <a:ext cx="126720" cy="6454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9C3AEAC-88E8-48DC-9B2B-843848AEEF0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94306" y="2959553"/>
                <a:ext cx="154800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2F38BA1-E1BC-44F9-A16B-F165F7EAE8FA}"/>
                  </a:ext>
                </a:extLst>
              </p14:cNvPr>
              <p14:cNvContentPartPr/>
              <p14:nvPr/>
            </p14:nvContentPartPr>
            <p14:xfrm>
              <a:off x="7802346" y="2325953"/>
              <a:ext cx="203400" cy="3074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2F38BA1-E1BC-44F9-A16B-F165F7EAE8F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87946" y="2311553"/>
                <a:ext cx="23148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3C8BDC4-C10E-4710-8D64-115CB5A3093C}"/>
                  </a:ext>
                </a:extLst>
              </p14:cNvPr>
              <p14:cNvContentPartPr/>
              <p14:nvPr/>
            </p14:nvContentPartPr>
            <p14:xfrm>
              <a:off x="4356066" y="3217313"/>
              <a:ext cx="256320" cy="3463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3C8BDC4-C10E-4710-8D64-115CB5A3093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41666" y="3202913"/>
                <a:ext cx="28440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E3E04AB9-4249-435C-B060-14D5984533A9}"/>
                  </a:ext>
                </a:extLst>
              </p14:cNvPr>
              <p14:cNvContentPartPr/>
              <p14:nvPr/>
            </p14:nvContentPartPr>
            <p14:xfrm>
              <a:off x="143706" y="3927233"/>
              <a:ext cx="1455840" cy="6987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E3E04AB9-4249-435C-B060-14D5984533A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9306" y="3912833"/>
                <a:ext cx="1483920" cy="72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5DEDF1A-D8D3-4C9F-86C4-FFBB0F1FC172}"/>
                  </a:ext>
                </a:extLst>
              </p14:cNvPr>
              <p14:cNvContentPartPr/>
              <p14:nvPr/>
            </p14:nvContentPartPr>
            <p14:xfrm>
              <a:off x="2161866" y="4158713"/>
              <a:ext cx="351000" cy="261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5DEDF1A-D8D3-4C9F-86C4-FFBB0F1FC17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47466" y="4144313"/>
                <a:ext cx="37908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5AF7D1E-487C-4511-88FC-A70B1073E85F}"/>
                  </a:ext>
                </a:extLst>
              </p14:cNvPr>
              <p14:cNvContentPartPr/>
              <p14:nvPr/>
            </p14:nvContentPartPr>
            <p14:xfrm>
              <a:off x="3016146" y="4018673"/>
              <a:ext cx="661320" cy="5389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5AF7D1E-487C-4511-88FC-A70B1073E85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001746" y="4004273"/>
                <a:ext cx="689400" cy="5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7802EE7-276C-4658-902D-CB52E91E4335}"/>
                  </a:ext>
                </a:extLst>
              </p14:cNvPr>
              <p14:cNvContentPartPr/>
              <p14:nvPr/>
            </p14:nvContentPartPr>
            <p14:xfrm>
              <a:off x="6358386" y="3965033"/>
              <a:ext cx="174600" cy="4060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7802EE7-276C-4658-902D-CB52E91E433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343986" y="3950633"/>
                <a:ext cx="20268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881E32D-5EFA-4412-A749-5D6FB658CB02}"/>
                  </a:ext>
                </a:extLst>
              </p14:cNvPr>
              <p14:cNvContentPartPr/>
              <p14:nvPr/>
            </p14:nvContentPartPr>
            <p14:xfrm>
              <a:off x="7126986" y="3970793"/>
              <a:ext cx="1024560" cy="4586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881E32D-5EFA-4412-A749-5D6FB658CB0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12586" y="3956393"/>
                <a:ext cx="105264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7904EA6-6E62-4012-B831-0D70DECA6366}"/>
                  </a:ext>
                </a:extLst>
              </p14:cNvPr>
              <p14:cNvContentPartPr/>
              <p14:nvPr/>
            </p14:nvContentPartPr>
            <p14:xfrm>
              <a:off x="5139786" y="3963953"/>
              <a:ext cx="718200" cy="4096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7904EA6-6E62-4012-B831-0D70DECA636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25386" y="3949553"/>
                <a:ext cx="74628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739AFBE-34E1-474A-BF53-DEEDC70BAF79}"/>
                  </a:ext>
                </a:extLst>
              </p14:cNvPr>
              <p14:cNvContentPartPr/>
              <p14:nvPr/>
            </p14:nvContentPartPr>
            <p14:xfrm>
              <a:off x="4471626" y="3940553"/>
              <a:ext cx="293760" cy="5079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739AFBE-34E1-474A-BF53-DEEDC70BAF7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57226" y="3926153"/>
                <a:ext cx="32184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49503F9D-74A8-48F6-B496-5EC9344616E2}"/>
                  </a:ext>
                </a:extLst>
              </p14:cNvPr>
              <p14:cNvContentPartPr/>
              <p14:nvPr/>
            </p14:nvContentPartPr>
            <p14:xfrm>
              <a:off x="73146" y="5057993"/>
              <a:ext cx="550800" cy="6112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49503F9D-74A8-48F6-B496-5EC9344616E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746" y="5043593"/>
                <a:ext cx="578880" cy="63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25A7653-8A44-4532-86F4-725D4833AEA3}"/>
                  </a:ext>
                </a:extLst>
              </p14:cNvPr>
              <p14:cNvContentPartPr/>
              <p14:nvPr/>
            </p14:nvContentPartPr>
            <p14:xfrm>
              <a:off x="995826" y="5103353"/>
              <a:ext cx="1226160" cy="4291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25A7653-8A44-4532-86F4-725D4833AEA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81426" y="5088953"/>
                <a:ext cx="125424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B0864F0-E342-472E-8C8C-B50F4BA0A4A9}"/>
                  </a:ext>
                </a:extLst>
              </p14:cNvPr>
              <p14:cNvContentPartPr/>
              <p14:nvPr/>
            </p14:nvContentPartPr>
            <p14:xfrm>
              <a:off x="2681706" y="5122073"/>
              <a:ext cx="896760" cy="4158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B0864F0-E342-472E-8C8C-B50F4BA0A4A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67306" y="5107673"/>
                <a:ext cx="92484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CB59CEE7-2CFB-4BDB-91E1-E525659F7F5A}"/>
                  </a:ext>
                </a:extLst>
              </p14:cNvPr>
              <p14:cNvContentPartPr/>
              <p14:nvPr/>
            </p14:nvContentPartPr>
            <p14:xfrm>
              <a:off x="7445226" y="1109873"/>
              <a:ext cx="183960" cy="3186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CB59CEE7-2CFB-4BDB-91E1-E525659F7F5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430826" y="1095473"/>
                <a:ext cx="2120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6A4333D-B0DB-4172-9CA1-C41ED2C26070}"/>
                  </a:ext>
                </a:extLst>
              </p14:cNvPr>
              <p14:cNvContentPartPr/>
              <p14:nvPr/>
            </p14:nvContentPartPr>
            <p14:xfrm>
              <a:off x="6184866" y="2300033"/>
              <a:ext cx="1306800" cy="499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6A4333D-B0DB-4172-9CA1-C41ED2C2607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170466" y="2285633"/>
                <a:ext cx="1334880" cy="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A0B8939-F6C1-4CC4-84E7-2137D1A1B9A3}"/>
                  </a:ext>
                </a:extLst>
              </p14:cNvPr>
              <p14:cNvContentPartPr/>
              <p14:nvPr/>
            </p14:nvContentPartPr>
            <p14:xfrm>
              <a:off x="8241906" y="2352593"/>
              <a:ext cx="236880" cy="3333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A0B8939-F6C1-4CC4-84E7-2137D1A1B9A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227506" y="2338193"/>
                <a:ext cx="26496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91D8F13-C28D-4DE1-B020-1F85F74625C4}"/>
                  </a:ext>
                </a:extLst>
              </p14:cNvPr>
              <p14:cNvContentPartPr/>
              <p14:nvPr/>
            </p14:nvContentPartPr>
            <p14:xfrm>
              <a:off x="4540026" y="2221193"/>
              <a:ext cx="462240" cy="449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91D8F13-C28D-4DE1-B020-1F85F74625C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525626" y="2206793"/>
                <a:ext cx="49032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8B4497E-A168-41FF-9C5D-6E8C2BCE2460}"/>
                  </a:ext>
                </a:extLst>
              </p14:cNvPr>
              <p14:cNvContentPartPr/>
              <p14:nvPr/>
            </p14:nvContentPartPr>
            <p14:xfrm>
              <a:off x="5157786" y="2167553"/>
              <a:ext cx="666360" cy="5252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8B4497E-A168-41FF-9C5D-6E8C2BCE246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143386" y="2153153"/>
                <a:ext cx="694440" cy="5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012030BA-306A-4394-A242-3702270DE9EE}"/>
                  </a:ext>
                </a:extLst>
              </p14:cNvPr>
              <p14:cNvContentPartPr/>
              <p14:nvPr/>
            </p14:nvContentPartPr>
            <p14:xfrm>
              <a:off x="6317346" y="3223433"/>
              <a:ext cx="1307520" cy="3614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012030BA-306A-4394-A242-3702270DE9E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302946" y="3209033"/>
                <a:ext cx="1335600" cy="38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52456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99D6259-F74A-44E8-AAF2-96FC23796C90}"/>
                  </a:ext>
                </a:extLst>
              </p14:cNvPr>
              <p14:cNvContentPartPr/>
              <p14:nvPr/>
            </p14:nvContentPartPr>
            <p14:xfrm>
              <a:off x="768666" y="341273"/>
              <a:ext cx="133200" cy="542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99D6259-F74A-44E8-AAF2-96FC23796C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4266" y="326873"/>
                <a:ext cx="16128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EEA1320-F54D-4C26-9717-B5B7FF8B243F}"/>
                  </a:ext>
                </a:extLst>
              </p14:cNvPr>
              <p14:cNvContentPartPr/>
              <p14:nvPr/>
            </p14:nvContentPartPr>
            <p14:xfrm>
              <a:off x="357906" y="313193"/>
              <a:ext cx="252000" cy="623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EEA1320-F54D-4C26-9717-B5B7FF8B24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3506" y="298793"/>
                <a:ext cx="280080" cy="65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0D8B266-BF07-475D-816A-69720A142203}"/>
                  </a:ext>
                </a:extLst>
              </p14:cNvPr>
              <p14:cNvContentPartPr/>
              <p14:nvPr/>
            </p14:nvContentPartPr>
            <p14:xfrm>
              <a:off x="3174186" y="325793"/>
              <a:ext cx="744840" cy="513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0D8B266-BF07-475D-816A-69720A1422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59786" y="311393"/>
                <a:ext cx="77292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39262BA-98A9-4758-9DF3-3CA1050C62AF}"/>
                  </a:ext>
                </a:extLst>
              </p14:cNvPr>
              <p14:cNvContentPartPr/>
              <p14:nvPr/>
            </p14:nvContentPartPr>
            <p14:xfrm>
              <a:off x="1522506" y="373673"/>
              <a:ext cx="1303560" cy="7146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39262BA-98A9-4758-9DF3-3CA1050C62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08106" y="359273"/>
                <a:ext cx="1331640" cy="74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81F233B-DC17-4EA6-A31B-32DAD149222E}"/>
                  </a:ext>
                </a:extLst>
              </p14:cNvPr>
              <p14:cNvContentPartPr/>
              <p14:nvPr/>
            </p14:nvContentPartPr>
            <p14:xfrm>
              <a:off x="6114666" y="948593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81F233B-DC17-4EA6-A31B-32DAD149222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00266" y="9341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BD76459-B3FE-46E4-BFD1-2B39DFD6D876}"/>
                  </a:ext>
                </a:extLst>
              </p14:cNvPr>
              <p14:cNvContentPartPr/>
              <p14:nvPr/>
            </p14:nvContentPartPr>
            <p14:xfrm>
              <a:off x="5375226" y="332273"/>
              <a:ext cx="965880" cy="4672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BD76459-B3FE-46E4-BFD1-2B39DFD6D87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60826" y="317873"/>
                <a:ext cx="99396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BBB51E5-F2CA-4685-A213-86E2850D1032}"/>
                  </a:ext>
                </a:extLst>
              </p14:cNvPr>
              <p14:cNvContentPartPr/>
              <p14:nvPr/>
            </p14:nvContentPartPr>
            <p14:xfrm>
              <a:off x="4659186" y="380153"/>
              <a:ext cx="273600" cy="4467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BBB51E5-F2CA-4685-A213-86E2850D103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44786" y="365753"/>
                <a:ext cx="30168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1DB80AA-48DD-4D17-9C0D-18CA8CA878E8}"/>
                  </a:ext>
                </a:extLst>
              </p14:cNvPr>
              <p14:cNvContentPartPr/>
              <p14:nvPr/>
            </p14:nvContentPartPr>
            <p14:xfrm>
              <a:off x="680106" y="1402553"/>
              <a:ext cx="2144880" cy="11026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1DB80AA-48DD-4D17-9C0D-18CA8CA878E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5706" y="1388153"/>
                <a:ext cx="2172960" cy="11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DB375EF-13DA-466B-B980-3AFBA4B41C93}"/>
                  </a:ext>
                </a:extLst>
              </p14:cNvPr>
              <p14:cNvContentPartPr/>
              <p14:nvPr/>
            </p14:nvContentPartPr>
            <p14:xfrm>
              <a:off x="3141786" y="1634753"/>
              <a:ext cx="178560" cy="1332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DB375EF-13DA-466B-B980-3AFBA4B41C9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27386" y="1620353"/>
                <a:ext cx="2066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B97B2B3-7341-476E-A37C-4CA0DDF721A5}"/>
                  </a:ext>
                </a:extLst>
              </p14:cNvPr>
              <p14:cNvContentPartPr/>
              <p14:nvPr/>
            </p14:nvContentPartPr>
            <p14:xfrm>
              <a:off x="6189906" y="1686953"/>
              <a:ext cx="309240" cy="1544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B97B2B3-7341-476E-A37C-4CA0DDF721A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75506" y="1672553"/>
                <a:ext cx="33732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AFAD449-2ADC-4A3B-B8C9-F793688E6980}"/>
                  </a:ext>
                </a:extLst>
              </p14:cNvPr>
              <p14:cNvContentPartPr/>
              <p14:nvPr/>
            </p14:nvContentPartPr>
            <p14:xfrm>
              <a:off x="3619146" y="2286353"/>
              <a:ext cx="636840" cy="2149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AFAD449-2ADC-4A3B-B8C9-F793688E698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04746" y="2271953"/>
                <a:ext cx="6649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C5F7B8D-36D6-4BD9-8CD7-CDA502A11EC4}"/>
                  </a:ext>
                </a:extLst>
              </p14:cNvPr>
              <p14:cNvContentPartPr/>
              <p14:nvPr/>
            </p14:nvContentPartPr>
            <p14:xfrm>
              <a:off x="4753146" y="1374113"/>
              <a:ext cx="978120" cy="4978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C5F7B8D-36D6-4BD9-8CD7-CDA502A11EC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38746" y="1359713"/>
                <a:ext cx="100620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83AF91A-389D-4E7C-BBCF-E444AC8DBE39}"/>
                  </a:ext>
                </a:extLst>
              </p14:cNvPr>
              <p14:cNvContentPartPr/>
              <p14:nvPr/>
            </p14:nvContentPartPr>
            <p14:xfrm>
              <a:off x="3663066" y="1342073"/>
              <a:ext cx="809640" cy="522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83AF91A-389D-4E7C-BBCF-E444AC8DBE3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48666" y="1327673"/>
                <a:ext cx="837720" cy="5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175B71AC-98D4-4DBA-A5F8-23FAF18990E7}"/>
                  </a:ext>
                </a:extLst>
              </p14:cNvPr>
              <p14:cNvContentPartPr/>
              <p14:nvPr/>
            </p14:nvContentPartPr>
            <p14:xfrm>
              <a:off x="6865266" y="1436033"/>
              <a:ext cx="662760" cy="5292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175B71AC-98D4-4DBA-A5F8-23FAF18990E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50866" y="1421633"/>
                <a:ext cx="690840" cy="55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DB56FDB-8E35-4E84-ABD8-1EEDFEC1161F}"/>
                  </a:ext>
                </a:extLst>
              </p14:cNvPr>
              <p14:cNvContentPartPr/>
              <p14:nvPr/>
            </p14:nvContentPartPr>
            <p14:xfrm>
              <a:off x="1640586" y="2114633"/>
              <a:ext cx="402120" cy="3816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DB56FDB-8E35-4E84-ABD8-1EEDFEC1161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26186" y="2100233"/>
                <a:ext cx="4302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49A3B77-DC1A-4E29-BCF8-4C21EF61A102}"/>
                  </a:ext>
                </a:extLst>
              </p14:cNvPr>
              <p14:cNvContentPartPr/>
              <p14:nvPr/>
            </p14:nvContentPartPr>
            <p14:xfrm>
              <a:off x="4508346" y="2159993"/>
              <a:ext cx="407160" cy="3600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49A3B77-DC1A-4E29-BCF8-4C21EF61A10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93946" y="2145593"/>
                <a:ext cx="43524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40B77B36-58A9-41E0-BAEB-4E8D3351B190}"/>
                  </a:ext>
                </a:extLst>
              </p14:cNvPr>
              <p14:cNvContentPartPr/>
              <p14:nvPr/>
            </p14:nvContentPartPr>
            <p14:xfrm>
              <a:off x="7639986" y="1393193"/>
              <a:ext cx="489960" cy="5914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40B77B36-58A9-41E0-BAEB-4E8D3351B19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625586" y="1378793"/>
                <a:ext cx="51804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D9F98D9-246C-4F9B-993C-E9E08F800C5E}"/>
                  </a:ext>
                </a:extLst>
              </p14:cNvPr>
              <p14:cNvContentPartPr/>
              <p14:nvPr/>
            </p14:nvContentPartPr>
            <p14:xfrm>
              <a:off x="2444826" y="2932193"/>
              <a:ext cx="210600" cy="4366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D9F98D9-246C-4F9B-993C-E9E08F800C5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30426" y="2917793"/>
                <a:ext cx="23868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2DE3CA7-21B0-48AF-96D4-45154D2A64D6}"/>
                  </a:ext>
                </a:extLst>
              </p14:cNvPr>
              <p14:cNvContentPartPr/>
              <p14:nvPr/>
            </p14:nvContentPartPr>
            <p14:xfrm>
              <a:off x="3610866" y="3206153"/>
              <a:ext cx="290880" cy="1414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2DE3CA7-21B0-48AF-96D4-45154D2A64D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96466" y="3191753"/>
                <a:ext cx="3189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E607BEF-6753-4C4C-924D-7E8ADE80FCD3}"/>
                  </a:ext>
                </a:extLst>
              </p14:cNvPr>
              <p14:cNvContentPartPr/>
              <p14:nvPr/>
            </p14:nvContentPartPr>
            <p14:xfrm>
              <a:off x="1388586" y="3003833"/>
              <a:ext cx="756360" cy="3672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E607BEF-6753-4C4C-924D-7E8ADE80FCD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374186" y="2989433"/>
                <a:ext cx="7844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704AFC3B-BC6E-4A2C-B549-167E40F6CAD9}"/>
                  </a:ext>
                </a:extLst>
              </p14:cNvPr>
              <p14:cNvContentPartPr/>
              <p14:nvPr/>
            </p14:nvContentPartPr>
            <p14:xfrm>
              <a:off x="4475946" y="3085193"/>
              <a:ext cx="228240" cy="3639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704AFC3B-BC6E-4A2C-B549-167E40F6CAD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61546" y="3070793"/>
                <a:ext cx="25632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FC994DFF-2C9C-4F89-B2D9-51D422D1D5E2}"/>
                  </a:ext>
                </a:extLst>
              </p14:cNvPr>
              <p14:cNvContentPartPr/>
              <p14:nvPr/>
            </p14:nvContentPartPr>
            <p14:xfrm>
              <a:off x="4992546" y="3367073"/>
              <a:ext cx="18000" cy="39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FC994DFF-2C9C-4F89-B2D9-51D422D1D5E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978146" y="3352673"/>
                <a:ext cx="4608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0D5C7FC-F310-491E-96B3-1E28DDFB4351}"/>
                  </a:ext>
                </a:extLst>
              </p14:cNvPr>
              <p14:cNvContentPartPr/>
              <p14:nvPr/>
            </p14:nvContentPartPr>
            <p14:xfrm>
              <a:off x="5327706" y="2363753"/>
              <a:ext cx="2319120" cy="10209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0D5C7FC-F310-491E-96B3-1E28DDFB435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313306" y="2349353"/>
                <a:ext cx="2347200" cy="10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E3EBDDCE-F28E-417E-925C-80ADB3F15AEF}"/>
                  </a:ext>
                </a:extLst>
              </p14:cNvPr>
              <p14:cNvContentPartPr/>
              <p14:nvPr/>
            </p14:nvContentPartPr>
            <p14:xfrm>
              <a:off x="7945986" y="2390033"/>
              <a:ext cx="1014120" cy="3985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E3EBDDCE-F28E-417E-925C-80ADB3F15AE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931586" y="2375633"/>
                <a:ext cx="104220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A6C1628-9DEE-4F8E-9089-2DD0433C56B6}"/>
                  </a:ext>
                </a:extLst>
              </p14:cNvPr>
              <p14:cNvContentPartPr/>
              <p14:nvPr/>
            </p14:nvContentPartPr>
            <p14:xfrm>
              <a:off x="630066" y="4798073"/>
              <a:ext cx="1248840" cy="4194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A6C1628-9DEE-4F8E-9089-2DD0433C56B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15666" y="4783673"/>
                <a:ext cx="127692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512AEF51-90FA-4885-9AD2-A9A28AB56ED5}"/>
                  </a:ext>
                </a:extLst>
              </p14:cNvPr>
              <p14:cNvContentPartPr/>
              <p14:nvPr/>
            </p14:nvContentPartPr>
            <p14:xfrm>
              <a:off x="592626" y="4110473"/>
              <a:ext cx="937440" cy="5410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512AEF51-90FA-4885-9AD2-A9A28AB56ED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78226" y="4096073"/>
                <a:ext cx="965520" cy="5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6B737E67-0AA0-4E11-8C77-9128A9EB7FE9}"/>
                  </a:ext>
                </a:extLst>
              </p14:cNvPr>
              <p14:cNvContentPartPr/>
              <p14:nvPr/>
            </p14:nvContentPartPr>
            <p14:xfrm>
              <a:off x="2282826" y="4103273"/>
              <a:ext cx="1365120" cy="5558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6B737E67-0AA0-4E11-8C77-9128A9EB7FE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68426" y="4088873"/>
                <a:ext cx="139320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01AE1454-7763-47E9-B889-2127FE6A3E79}"/>
                  </a:ext>
                </a:extLst>
              </p14:cNvPr>
              <p14:cNvContentPartPr/>
              <p14:nvPr/>
            </p14:nvContentPartPr>
            <p14:xfrm>
              <a:off x="6427866" y="4512593"/>
              <a:ext cx="199800" cy="230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01AE1454-7763-47E9-B889-2127FE6A3E7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413466" y="4498193"/>
                <a:ext cx="2278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3C74312D-1E8F-403C-ADF0-03420B45A243}"/>
                  </a:ext>
                </a:extLst>
              </p14:cNvPr>
              <p14:cNvContentPartPr/>
              <p14:nvPr/>
            </p14:nvContentPartPr>
            <p14:xfrm>
              <a:off x="6421026" y="4673153"/>
              <a:ext cx="212760" cy="32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3C74312D-1E8F-403C-ADF0-03420B45A24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406626" y="4658753"/>
                <a:ext cx="24084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4C0F51FD-43DD-4648-91C9-51DC21C08F19}"/>
                  </a:ext>
                </a:extLst>
              </p14:cNvPr>
              <p14:cNvContentPartPr/>
              <p14:nvPr/>
            </p14:nvContentPartPr>
            <p14:xfrm>
              <a:off x="5202426" y="4235753"/>
              <a:ext cx="952200" cy="5479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4C0F51FD-43DD-4648-91C9-51DC21C08F1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188026" y="4221353"/>
                <a:ext cx="98028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EC72BCBF-012E-4E7F-99A4-BC241AA5B35D}"/>
                  </a:ext>
                </a:extLst>
              </p14:cNvPr>
              <p14:cNvContentPartPr/>
              <p14:nvPr/>
            </p14:nvContentPartPr>
            <p14:xfrm>
              <a:off x="3841266" y="5029913"/>
              <a:ext cx="1097640" cy="3265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EC72BCBF-012E-4E7F-99A4-BC241AA5B35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826866" y="5015513"/>
                <a:ext cx="112572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E129925D-3182-4091-A9E0-56001AD2393F}"/>
                  </a:ext>
                </a:extLst>
              </p14:cNvPr>
              <p14:cNvContentPartPr/>
              <p14:nvPr/>
            </p14:nvContentPartPr>
            <p14:xfrm>
              <a:off x="3896346" y="4224953"/>
              <a:ext cx="828000" cy="4644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E129925D-3182-4091-A9E0-56001AD2393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881946" y="4210553"/>
                <a:ext cx="85608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901A70C6-2B5E-49C2-9B6E-9AF81040F84C}"/>
                  </a:ext>
                </a:extLst>
              </p14:cNvPr>
              <p14:cNvContentPartPr/>
              <p14:nvPr/>
            </p14:nvContentPartPr>
            <p14:xfrm>
              <a:off x="6940146" y="4238633"/>
              <a:ext cx="898200" cy="5086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901A70C6-2B5E-49C2-9B6E-9AF81040F84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925746" y="4224233"/>
                <a:ext cx="92628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05FAEE5-F41C-4D0B-9356-B13A3E97BBFE}"/>
                  </a:ext>
                </a:extLst>
              </p14:cNvPr>
              <p14:cNvContentPartPr/>
              <p14:nvPr/>
            </p14:nvContentPartPr>
            <p14:xfrm>
              <a:off x="3918666" y="5901113"/>
              <a:ext cx="357480" cy="1414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05FAEE5-F41C-4D0B-9356-B13A3E97BBF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904266" y="5886713"/>
                <a:ext cx="3855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B9EDBC6F-1D28-44C4-A981-28895B557EA9}"/>
                  </a:ext>
                </a:extLst>
              </p14:cNvPr>
              <p14:cNvContentPartPr/>
              <p14:nvPr/>
            </p14:nvContentPartPr>
            <p14:xfrm>
              <a:off x="1967106" y="5631833"/>
              <a:ext cx="1568160" cy="48384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B9EDBC6F-1D28-44C4-A981-28895B557EA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952706" y="5617433"/>
                <a:ext cx="159624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0F8944D3-0D5B-43BE-9E8D-0CC362A8CE1C}"/>
                  </a:ext>
                </a:extLst>
              </p14:cNvPr>
              <p14:cNvContentPartPr/>
              <p14:nvPr/>
            </p14:nvContentPartPr>
            <p14:xfrm>
              <a:off x="6000186" y="5624633"/>
              <a:ext cx="634680" cy="4086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0F8944D3-0D5B-43BE-9E8D-0CC362A8CE1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985786" y="5610233"/>
                <a:ext cx="66276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BD62B600-D38C-4B5D-B8A9-B7B8C32E8FD0}"/>
                  </a:ext>
                </a:extLst>
              </p14:cNvPr>
              <p14:cNvContentPartPr/>
              <p14:nvPr/>
            </p14:nvContentPartPr>
            <p14:xfrm>
              <a:off x="4659186" y="5686913"/>
              <a:ext cx="949680" cy="35712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BD62B600-D38C-4B5D-B8A9-B7B8C32E8FD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644786" y="5672513"/>
                <a:ext cx="97776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B0DFDA90-4A45-402C-9A58-0DE202AF8C94}"/>
                  </a:ext>
                </a:extLst>
              </p14:cNvPr>
              <p14:cNvContentPartPr/>
              <p14:nvPr/>
            </p14:nvContentPartPr>
            <p14:xfrm>
              <a:off x="6917106" y="5542913"/>
              <a:ext cx="876240" cy="8074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B0DFDA90-4A45-402C-9A58-0DE202AF8C9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902706" y="5528513"/>
                <a:ext cx="904320" cy="83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40685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053E218-5A22-446D-BDEB-C0F68B7B2F16}"/>
                  </a:ext>
                </a:extLst>
              </p14:cNvPr>
              <p14:cNvContentPartPr/>
              <p14:nvPr/>
            </p14:nvContentPartPr>
            <p14:xfrm>
              <a:off x="599466" y="527753"/>
              <a:ext cx="380520" cy="316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053E218-5A22-446D-BDEB-C0F68B7B2F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5066" y="513353"/>
                <a:ext cx="408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4B68854-5B35-4EF4-9B38-BB24E2ED2968}"/>
                  </a:ext>
                </a:extLst>
              </p14:cNvPr>
              <p14:cNvContentPartPr/>
              <p14:nvPr/>
            </p14:nvContentPartPr>
            <p14:xfrm>
              <a:off x="1469946" y="580673"/>
              <a:ext cx="290160" cy="246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4B68854-5B35-4EF4-9B38-BB24E2ED29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5546" y="566273"/>
                <a:ext cx="31824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8182B97-22A6-4750-8CAB-8CD53C3F20D5}"/>
                  </a:ext>
                </a:extLst>
              </p14:cNvPr>
              <p14:cNvContentPartPr/>
              <p14:nvPr/>
            </p14:nvContentPartPr>
            <p14:xfrm>
              <a:off x="2016786" y="701273"/>
              <a:ext cx="197280" cy="6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8182B97-22A6-4750-8CAB-8CD53C3F20D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02386" y="686873"/>
                <a:ext cx="2253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5956CF8-F22B-4DDA-BD1F-CABA4014F142}"/>
                  </a:ext>
                </a:extLst>
              </p14:cNvPr>
              <p14:cNvContentPartPr/>
              <p14:nvPr/>
            </p14:nvContentPartPr>
            <p14:xfrm>
              <a:off x="2044506" y="824033"/>
              <a:ext cx="174960" cy="2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5956CF8-F22B-4DDA-BD1F-CABA4014F14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0106" y="809633"/>
                <a:ext cx="2030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725EE37-5EA0-43A7-9191-BA077194190A}"/>
                  </a:ext>
                </a:extLst>
              </p14:cNvPr>
              <p14:cNvContentPartPr/>
              <p14:nvPr/>
            </p14:nvContentPartPr>
            <p14:xfrm>
              <a:off x="2622666" y="745913"/>
              <a:ext cx="987840" cy="72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725EE37-5EA0-43A7-9191-BA077194190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08266" y="731513"/>
                <a:ext cx="101592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6EDD83F-7CFA-42F7-8C7E-6D7D6C6E5650}"/>
                  </a:ext>
                </a:extLst>
              </p14:cNvPr>
              <p14:cNvContentPartPr/>
              <p14:nvPr/>
            </p14:nvContentPartPr>
            <p14:xfrm>
              <a:off x="2664786" y="338753"/>
              <a:ext cx="504000" cy="277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6EDD83F-7CFA-42F7-8C7E-6D7D6C6E56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50386" y="324353"/>
                <a:ext cx="53208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3DB2738-972B-4B31-AB9C-AB02ABB3D1A8}"/>
                  </a:ext>
                </a:extLst>
              </p14:cNvPr>
              <p14:cNvContentPartPr/>
              <p14:nvPr/>
            </p14:nvContentPartPr>
            <p14:xfrm>
              <a:off x="2705106" y="1022033"/>
              <a:ext cx="849960" cy="3060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3DB2738-972B-4B31-AB9C-AB02ABB3D1A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90706" y="1007633"/>
                <a:ext cx="87804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A456C74-CEE0-445A-9750-30C562B8655C}"/>
                  </a:ext>
                </a:extLst>
              </p14:cNvPr>
              <p14:cNvContentPartPr/>
              <p14:nvPr/>
            </p14:nvContentPartPr>
            <p14:xfrm>
              <a:off x="486426" y="1999073"/>
              <a:ext cx="2280240" cy="2431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A456C74-CEE0-445A-9750-30C562B8655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2026" y="1984673"/>
                <a:ext cx="2308320" cy="245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1F4346E-4B13-48EA-BC73-FC64FF184EE7}"/>
                  </a:ext>
                </a:extLst>
              </p14:cNvPr>
              <p14:cNvContentPartPr/>
              <p14:nvPr/>
            </p14:nvContentPartPr>
            <p14:xfrm>
              <a:off x="3278586" y="1718993"/>
              <a:ext cx="2025360" cy="934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1F4346E-4B13-48EA-BC73-FC64FF184EE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64186" y="1704593"/>
                <a:ext cx="2053440" cy="9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AB7D058-9841-413B-8F4E-6D72A981723E}"/>
                  </a:ext>
                </a:extLst>
              </p14:cNvPr>
              <p14:cNvContentPartPr/>
              <p14:nvPr/>
            </p14:nvContentPartPr>
            <p14:xfrm>
              <a:off x="6300786" y="1866593"/>
              <a:ext cx="1381680" cy="4294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AB7D058-9841-413B-8F4E-6D72A981723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86386" y="1852193"/>
                <a:ext cx="140976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D5834BF-7EB2-446F-BF13-8EAF07411F92}"/>
                  </a:ext>
                </a:extLst>
              </p14:cNvPr>
              <p14:cNvContentPartPr/>
              <p14:nvPr/>
            </p14:nvContentPartPr>
            <p14:xfrm>
              <a:off x="3406386" y="2992673"/>
              <a:ext cx="2049480" cy="7009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D5834BF-7EB2-446F-BF13-8EAF07411F9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91986" y="2978273"/>
                <a:ext cx="207756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BF23E78-50A6-4759-B2BD-46C37E729823}"/>
                  </a:ext>
                </a:extLst>
              </p14:cNvPr>
              <p14:cNvContentPartPr/>
              <p14:nvPr/>
            </p14:nvContentPartPr>
            <p14:xfrm>
              <a:off x="6550626" y="3055313"/>
              <a:ext cx="2146320" cy="4482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BF23E78-50A6-4759-B2BD-46C37E72982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36226" y="3040913"/>
                <a:ext cx="217440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DF0046F-EC69-4167-8951-70459FB08BCF}"/>
                  </a:ext>
                </a:extLst>
              </p14:cNvPr>
              <p14:cNvContentPartPr/>
              <p14:nvPr/>
            </p14:nvContentPartPr>
            <p14:xfrm>
              <a:off x="3689346" y="4016513"/>
              <a:ext cx="409320" cy="4057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DF0046F-EC69-4167-8951-70459FB08BC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74946" y="4002113"/>
                <a:ext cx="43740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7DF18E1-336A-43A2-A7EA-6157EAD69933}"/>
                  </a:ext>
                </a:extLst>
              </p14:cNvPr>
              <p14:cNvContentPartPr/>
              <p14:nvPr/>
            </p14:nvContentPartPr>
            <p14:xfrm>
              <a:off x="6669426" y="4059713"/>
              <a:ext cx="1187280" cy="3668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7DF18E1-336A-43A2-A7EA-6157EAD6993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55026" y="4045313"/>
                <a:ext cx="121536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19CA428-B293-49EE-8669-AEBE410A7363}"/>
                  </a:ext>
                </a:extLst>
              </p14:cNvPr>
              <p14:cNvContentPartPr/>
              <p14:nvPr/>
            </p14:nvContentPartPr>
            <p14:xfrm>
              <a:off x="4774386" y="4783673"/>
              <a:ext cx="885600" cy="4644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19CA428-B293-49EE-8669-AEBE410A736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59986" y="4769273"/>
                <a:ext cx="91368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6DBAD83-5408-4E44-890D-DC35A4652E0F}"/>
                  </a:ext>
                </a:extLst>
              </p14:cNvPr>
              <p14:cNvContentPartPr/>
              <p14:nvPr/>
            </p14:nvContentPartPr>
            <p14:xfrm>
              <a:off x="3402786" y="4810673"/>
              <a:ext cx="759240" cy="4431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6DBAD83-5408-4E44-890D-DC35A4652E0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88386" y="4796273"/>
                <a:ext cx="78732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02FCB31-A5D2-4AE1-AD9F-6C9EEB217B8D}"/>
                  </a:ext>
                </a:extLst>
              </p14:cNvPr>
              <p14:cNvContentPartPr/>
              <p14:nvPr/>
            </p14:nvContentPartPr>
            <p14:xfrm>
              <a:off x="1909146" y="5027033"/>
              <a:ext cx="945360" cy="2530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02FCB31-A5D2-4AE1-AD9F-6C9EEB217B8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94746" y="5012633"/>
                <a:ext cx="97344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9DD6F362-CCF4-4563-8408-BCA5E39C13F5}"/>
                  </a:ext>
                </a:extLst>
              </p14:cNvPr>
              <p14:cNvContentPartPr/>
              <p14:nvPr/>
            </p14:nvContentPartPr>
            <p14:xfrm>
              <a:off x="733026" y="4872233"/>
              <a:ext cx="837360" cy="3790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9DD6F362-CCF4-4563-8408-BCA5E39C13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18626" y="4857833"/>
                <a:ext cx="86544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3E708E3-1EC7-41E1-8B62-47F949044BE4}"/>
                  </a:ext>
                </a:extLst>
              </p14:cNvPr>
              <p14:cNvContentPartPr/>
              <p14:nvPr/>
            </p14:nvContentPartPr>
            <p14:xfrm>
              <a:off x="483186" y="5702753"/>
              <a:ext cx="1224000" cy="5148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3E708E3-1EC7-41E1-8B62-47F949044BE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68786" y="5688353"/>
                <a:ext cx="125208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BB4DE0B-0F40-4B29-ACDB-BDB78DC488A4}"/>
                  </a:ext>
                </a:extLst>
              </p14:cNvPr>
              <p14:cNvContentPartPr/>
              <p14:nvPr/>
            </p14:nvContentPartPr>
            <p14:xfrm>
              <a:off x="3300906" y="6227993"/>
              <a:ext cx="360" cy="3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BB4DE0B-0F40-4B29-ACDB-BDB78DC488A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86506" y="62135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946E08E-5851-48DB-97F4-90D11E4E5B02}"/>
                  </a:ext>
                </a:extLst>
              </p14:cNvPr>
              <p14:cNvContentPartPr/>
              <p14:nvPr/>
            </p14:nvContentPartPr>
            <p14:xfrm>
              <a:off x="2193546" y="5612753"/>
              <a:ext cx="1233000" cy="4780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946E08E-5851-48DB-97F4-90D11E4E5B0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79146" y="5598353"/>
                <a:ext cx="126108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56F4F48-AFB8-4AE9-A485-5D553DACD71A}"/>
                  </a:ext>
                </a:extLst>
              </p14:cNvPr>
              <p14:cNvContentPartPr/>
              <p14:nvPr/>
            </p14:nvContentPartPr>
            <p14:xfrm>
              <a:off x="7159746" y="5591513"/>
              <a:ext cx="567360" cy="5932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56F4F48-AFB8-4AE9-A485-5D553DACD71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145346" y="5577113"/>
                <a:ext cx="59544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2E29F88A-705A-4B4A-AA15-FC74E0D78D03}"/>
                  </a:ext>
                </a:extLst>
              </p14:cNvPr>
              <p14:cNvContentPartPr/>
              <p14:nvPr/>
            </p14:nvContentPartPr>
            <p14:xfrm>
              <a:off x="5149506" y="5645513"/>
              <a:ext cx="1697040" cy="5320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2E29F88A-705A-4B4A-AA15-FC74E0D78D0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135106" y="5631113"/>
                <a:ext cx="1725120" cy="56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F09EA3E-7401-473B-9C53-DEAC3BDEF3DF}"/>
                  </a:ext>
                </a:extLst>
              </p14:cNvPr>
              <p14:cNvContentPartPr/>
              <p14:nvPr/>
            </p14:nvContentPartPr>
            <p14:xfrm>
              <a:off x="3877266" y="5728313"/>
              <a:ext cx="800640" cy="3834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F09EA3E-7401-473B-9C53-DEAC3BDEF3D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862866" y="5713913"/>
                <a:ext cx="828720" cy="41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72007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A58F3CE-4802-4C80-AA1D-E50B0E2761AB}"/>
                  </a:ext>
                </a:extLst>
              </p14:cNvPr>
              <p14:cNvContentPartPr/>
              <p14:nvPr/>
            </p14:nvContentPartPr>
            <p14:xfrm>
              <a:off x="2692866" y="827273"/>
              <a:ext cx="216000" cy="31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A58F3CE-4802-4C80-AA1D-E50B0E2761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78466" y="812873"/>
                <a:ext cx="2440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7E71CA0-27A9-49CA-BEF7-100C051126CA}"/>
                  </a:ext>
                </a:extLst>
              </p14:cNvPr>
              <p14:cNvContentPartPr/>
              <p14:nvPr/>
            </p14:nvContentPartPr>
            <p14:xfrm>
              <a:off x="2683866" y="1017353"/>
              <a:ext cx="205200" cy="5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7E71CA0-27A9-49CA-BEF7-100C051126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9466" y="1002953"/>
                <a:ext cx="2332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DFE913C-B841-41C1-B4FF-1ECBEA71F62B}"/>
                  </a:ext>
                </a:extLst>
              </p14:cNvPr>
              <p14:cNvContentPartPr/>
              <p14:nvPr/>
            </p14:nvContentPartPr>
            <p14:xfrm>
              <a:off x="1102026" y="315353"/>
              <a:ext cx="1328040" cy="771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FE913C-B841-41C1-B4FF-1ECBEA71F6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7626" y="300953"/>
                <a:ext cx="1356120" cy="79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DE860E8-C8FA-4E21-85D9-DB763CB3A0F6}"/>
                  </a:ext>
                </a:extLst>
              </p14:cNvPr>
              <p14:cNvContentPartPr/>
              <p14:nvPr/>
            </p14:nvContentPartPr>
            <p14:xfrm>
              <a:off x="3260946" y="865793"/>
              <a:ext cx="256320" cy="5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DE860E8-C8FA-4E21-85D9-DB763CB3A0F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46546" y="851393"/>
                <a:ext cx="2844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40B2C52-A670-4DA8-8C76-ED1715B3B038}"/>
                  </a:ext>
                </a:extLst>
              </p14:cNvPr>
              <p14:cNvContentPartPr/>
              <p14:nvPr/>
            </p14:nvContentPartPr>
            <p14:xfrm>
              <a:off x="3754506" y="1129313"/>
              <a:ext cx="892800" cy="309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40B2C52-A670-4DA8-8C76-ED1715B3B03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40106" y="1114913"/>
                <a:ext cx="92088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3C5AE9E-2553-4406-A49B-FAD968A14816}"/>
                  </a:ext>
                </a:extLst>
              </p14:cNvPr>
              <p14:cNvContentPartPr/>
              <p14:nvPr/>
            </p14:nvContentPartPr>
            <p14:xfrm>
              <a:off x="3863586" y="349193"/>
              <a:ext cx="1707840" cy="634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3C5AE9E-2553-4406-A49B-FAD968A1481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49186" y="334793"/>
                <a:ext cx="173592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86E80BE-885B-426E-831E-4436BC572D9E}"/>
                  </a:ext>
                </a:extLst>
              </p14:cNvPr>
              <p14:cNvContentPartPr/>
              <p14:nvPr/>
            </p14:nvContentPartPr>
            <p14:xfrm>
              <a:off x="6222666" y="426593"/>
              <a:ext cx="1532160" cy="661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86E80BE-885B-426E-831E-4436BC572D9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08266" y="412193"/>
                <a:ext cx="1560240" cy="6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881ABE4-D0A3-4E81-A768-20503B98F20C}"/>
                  </a:ext>
                </a:extLst>
              </p14:cNvPr>
              <p14:cNvContentPartPr/>
              <p14:nvPr/>
            </p14:nvContentPartPr>
            <p14:xfrm>
              <a:off x="828786" y="2016713"/>
              <a:ext cx="510480" cy="3409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881ABE4-D0A3-4E81-A768-20503B98F20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4386" y="2002313"/>
                <a:ext cx="53856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BABD1BF-0A74-4A04-8F89-C2CEDDBD9270}"/>
                  </a:ext>
                </a:extLst>
              </p14:cNvPr>
              <p14:cNvContentPartPr/>
              <p14:nvPr/>
            </p14:nvContentPartPr>
            <p14:xfrm>
              <a:off x="3141786" y="1888553"/>
              <a:ext cx="994320" cy="4575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BABD1BF-0A74-4A04-8F89-C2CEDDBD927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27386" y="1874153"/>
                <a:ext cx="102240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D0149C90-2C14-4777-9532-4F3A6FCCF072}"/>
                  </a:ext>
                </a:extLst>
              </p14:cNvPr>
              <p14:cNvContentPartPr/>
              <p14:nvPr/>
            </p14:nvContentPartPr>
            <p14:xfrm>
              <a:off x="1723026" y="1804673"/>
              <a:ext cx="888840" cy="5446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D0149C90-2C14-4777-9532-4F3A6FCCF07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08626" y="1790273"/>
                <a:ext cx="916920" cy="5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8B64445-14AA-4160-B7BF-E2C9ACD63D89}"/>
                  </a:ext>
                </a:extLst>
              </p14:cNvPr>
              <p14:cNvContentPartPr/>
              <p14:nvPr/>
            </p14:nvContentPartPr>
            <p14:xfrm>
              <a:off x="4747746" y="1883873"/>
              <a:ext cx="2716920" cy="6181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8B64445-14AA-4160-B7BF-E2C9ACD63D8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33346" y="1869473"/>
                <a:ext cx="2745000" cy="64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807A0FF-0DB9-4B6F-A368-9DEDDB11CE1A}"/>
                  </a:ext>
                </a:extLst>
              </p14:cNvPr>
              <p14:cNvContentPartPr/>
              <p14:nvPr/>
            </p14:nvContentPartPr>
            <p14:xfrm>
              <a:off x="3056106" y="3367433"/>
              <a:ext cx="2219400" cy="6735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807A0FF-0DB9-4B6F-A368-9DEDDB11CE1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41706" y="3353033"/>
                <a:ext cx="2247480" cy="70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2B4700F-95BE-456B-93CF-E9F3828E947C}"/>
                  </a:ext>
                </a:extLst>
              </p14:cNvPr>
              <p14:cNvContentPartPr/>
              <p14:nvPr/>
            </p14:nvContentPartPr>
            <p14:xfrm>
              <a:off x="597666" y="3186353"/>
              <a:ext cx="1977480" cy="11894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2B4700F-95BE-456B-93CF-E9F3828E947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3266" y="3171953"/>
                <a:ext cx="2005560" cy="12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5D472356-9885-407F-B871-088C0CA2E50C}"/>
                  </a:ext>
                </a:extLst>
              </p14:cNvPr>
              <p14:cNvContentPartPr/>
              <p14:nvPr/>
            </p14:nvContentPartPr>
            <p14:xfrm>
              <a:off x="7444866" y="3381833"/>
              <a:ext cx="932760" cy="6559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5D472356-9885-407F-B871-088C0CA2E50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430466" y="3367433"/>
                <a:ext cx="960840" cy="68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8623B24-ACB1-4878-A505-B4019AAFE9C8}"/>
                  </a:ext>
                </a:extLst>
              </p14:cNvPr>
              <p14:cNvContentPartPr/>
              <p14:nvPr/>
            </p14:nvContentPartPr>
            <p14:xfrm>
              <a:off x="5743146" y="3411713"/>
              <a:ext cx="1003680" cy="5407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8623B24-ACB1-4878-A505-B4019AAFE9C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28746" y="3397313"/>
                <a:ext cx="103176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47927F03-B474-402B-BE9D-E15AD21EEB0B}"/>
                  </a:ext>
                </a:extLst>
              </p14:cNvPr>
              <p14:cNvContentPartPr/>
              <p14:nvPr/>
            </p14:nvContentPartPr>
            <p14:xfrm>
              <a:off x="2941626" y="4543553"/>
              <a:ext cx="780840" cy="430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47927F03-B474-402B-BE9D-E15AD21EEB0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27226" y="4529153"/>
                <a:ext cx="80892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70E8870-0788-4A6C-98C5-25C0D7291A79}"/>
                  </a:ext>
                </a:extLst>
              </p14:cNvPr>
              <p14:cNvContentPartPr/>
              <p14:nvPr/>
            </p14:nvContentPartPr>
            <p14:xfrm>
              <a:off x="2251506" y="4559753"/>
              <a:ext cx="304200" cy="5061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70E8870-0788-4A6C-98C5-25C0D7291A7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37106" y="4545353"/>
                <a:ext cx="33228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D3560D9-9CFF-4A9A-B0C3-B933A5F70395}"/>
                  </a:ext>
                </a:extLst>
              </p14:cNvPr>
              <p14:cNvContentPartPr/>
              <p14:nvPr/>
            </p14:nvContentPartPr>
            <p14:xfrm>
              <a:off x="4103706" y="4465073"/>
              <a:ext cx="1571760" cy="4626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D3560D9-9CFF-4A9A-B0C3-B933A5F7039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089306" y="4450673"/>
                <a:ext cx="159984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905B29F-D865-45E6-BF51-F7ED22C5408F}"/>
                  </a:ext>
                </a:extLst>
              </p14:cNvPr>
              <p14:cNvContentPartPr/>
              <p14:nvPr/>
            </p14:nvContentPartPr>
            <p14:xfrm>
              <a:off x="6032946" y="4879073"/>
              <a:ext cx="8640" cy="50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905B29F-D865-45E6-BF51-F7ED22C540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018546" y="4864673"/>
                <a:ext cx="36720" cy="3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589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8"/>
          <p:cNvPicPr/>
          <p:nvPr/>
        </p:nvPicPr>
        <p:blipFill>
          <a:blip r:embed="rId2"/>
          <a:stretch/>
        </p:blipFill>
        <p:spPr>
          <a:xfrm>
            <a:off x="380880" y="457200"/>
            <a:ext cx="8457480" cy="5257080"/>
          </a:xfrm>
          <a:prstGeom prst="rect">
            <a:avLst/>
          </a:prstGeom>
          <a:ln w="9525"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F350B92-1C07-4B36-AA11-2060C35D9008}"/>
                  </a:ext>
                </a:extLst>
              </p14:cNvPr>
              <p14:cNvContentPartPr/>
              <p14:nvPr/>
            </p14:nvContentPartPr>
            <p14:xfrm>
              <a:off x="842826" y="422993"/>
              <a:ext cx="1290600" cy="564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F350B92-1C07-4B36-AA11-2060C35D90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8426" y="408593"/>
                <a:ext cx="131868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0262B42-DE09-452D-B636-A1CFFAEEE3DE}"/>
                  </a:ext>
                </a:extLst>
              </p14:cNvPr>
              <p14:cNvContentPartPr/>
              <p14:nvPr/>
            </p14:nvContentPartPr>
            <p14:xfrm>
              <a:off x="2696466" y="504353"/>
              <a:ext cx="2379960" cy="887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0262B42-DE09-452D-B636-A1CFFAEEE3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2066" y="489953"/>
                <a:ext cx="2408040" cy="9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D9F7404-F72D-4F0E-BA4D-497DD4559F3E}"/>
                  </a:ext>
                </a:extLst>
              </p14:cNvPr>
              <p14:cNvContentPartPr/>
              <p14:nvPr/>
            </p14:nvContentPartPr>
            <p14:xfrm>
              <a:off x="1418106" y="1400393"/>
              <a:ext cx="5247720" cy="178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D9F7404-F72D-4F0E-BA4D-497DD4559F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3706" y="1385993"/>
                <a:ext cx="52758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4178E38-DE0C-4BAA-A425-FEFFCC2FABAA}"/>
                  </a:ext>
                </a:extLst>
              </p14:cNvPr>
              <p14:cNvContentPartPr/>
              <p14:nvPr/>
            </p14:nvContentPartPr>
            <p14:xfrm>
              <a:off x="5490066" y="447833"/>
              <a:ext cx="1769040" cy="551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4178E38-DE0C-4BAA-A425-FEFFCC2FABA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75666" y="433433"/>
                <a:ext cx="179712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A7A3E19-C524-4AB4-A470-BA5A00F5B922}"/>
                  </a:ext>
                </a:extLst>
              </p14:cNvPr>
              <p14:cNvContentPartPr/>
              <p14:nvPr/>
            </p14:nvContentPartPr>
            <p14:xfrm>
              <a:off x="846066" y="1908713"/>
              <a:ext cx="4249080" cy="5925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A7A3E19-C524-4AB4-A470-BA5A00F5B92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1666" y="1894313"/>
                <a:ext cx="4277160" cy="62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8802244-D5EB-4B23-A719-2BCA3183359F}"/>
                  </a:ext>
                </a:extLst>
              </p14:cNvPr>
              <p14:cNvContentPartPr/>
              <p14:nvPr/>
            </p14:nvContentPartPr>
            <p14:xfrm>
              <a:off x="7232826" y="1945793"/>
              <a:ext cx="1156320" cy="5032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8802244-D5EB-4B23-A719-2BCA3183359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18426" y="1931393"/>
                <a:ext cx="118440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FC8215A-4604-4B34-AD38-321D933A45ED}"/>
                  </a:ext>
                </a:extLst>
              </p14:cNvPr>
              <p14:cNvContentPartPr/>
              <p14:nvPr/>
            </p14:nvContentPartPr>
            <p14:xfrm>
              <a:off x="5908386" y="1865153"/>
              <a:ext cx="996120" cy="5410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FC8215A-4604-4B34-AD38-321D933A45E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93986" y="1850753"/>
                <a:ext cx="1024200" cy="5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37D6343-F3F5-4A2E-8E0E-767AA07287CF}"/>
                  </a:ext>
                </a:extLst>
              </p14:cNvPr>
              <p14:cNvContentPartPr/>
              <p14:nvPr/>
            </p14:nvContentPartPr>
            <p14:xfrm>
              <a:off x="5933586" y="3139553"/>
              <a:ext cx="1162080" cy="4730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37D6343-F3F5-4A2E-8E0E-767AA07287C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19186" y="3125153"/>
                <a:ext cx="119016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A6020D1-BC00-4AE2-AEC0-164EA14875B3}"/>
                  </a:ext>
                </a:extLst>
              </p14:cNvPr>
              <p14:cNvContentPartPr/>
              <p14:nvPr/>
            </p14:nvContentPartPr>
            <p14:xfrm>
              <a:off x="4747026" y="3104273"/>
              <a:ext cx="606240" cy="4867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A6020D1-BC00-4AE2-AEC0-164EA14875B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32626" y="3089873"/>
                <a:ext cx="63432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6BB9BE4-C943-4927-8254-D02C15F51A38}"/>
                  </a:ext>
                </a:extLst>
              </p14:cNvPr>
              <p14:cNvContentPartPr/>
              <p14:nvPr/>
            </p14:nvContentPartPr>
            <p14:xfrm>
              <a:off x="3295506" y="3150353"/>
              <a:ext cx="966960" cy="5929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6BB9BE4-C943-4927-8254-D02C15F51A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81106" y="3135953"/>
                <a:ext cx="995040" cy="6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389FEDAD-02FA-4FBA-B650-3FB22FEF7E7D}"/>
                  </a:ext>
                </a:extLst>
              </p14:cNvPr>
              <p14:cNvContentPartPr/>
              <p14:nvPr/>
            </p14:nvContentPartPr>
            <p14:xfrm>
              <a:off x="2272026" y="3079433"/>
              <a:ext cx="465480" cy="5140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389FEDAD-02FA-4FBA-B650-3FB22FEF7E7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57626" y="3065033"/>
                <a:ext cx="493560" cy="5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4C7CEB3-C2D3-43E6-88DF-AC8C3757FEF8}"/>
                  </a:ext>
                </a:extLst>
              </p14:cNvPr>
              <p14:cNvContentPartPr/>
              <p14:nvPr/>
            </p14:nvContentPartPr>
            <p14:xfrm>
              <a:off x="1370586" y="3206873"/>
              <a:ext cx="514440" cy="3920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4C7CEB3-C2D3-43E6-88DF-AC8C3757FEF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56186" y="3192473"/>
                <a:ext cx="542520" cy="42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83897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DF85800-8135-45F7-A921-62710574220D}"/>
                  </a:ext>
                </a:extLst>
              </p14:cNvPr>
              <p14:cNvContentPartPr/>
              <p14:nvPr/>
            </p14:nvContentPartPr>
            <p14:xfrm>
              <a:off x="1686666" y="601913"/>
              <a:ext cx="5040" cy="30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DF85800-8135-45F7-A921-6271057422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2266" y="587513"/>
                <a:ext cx="331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C24CE88-3496-4A83-9436-BAE6FF533DCE}"/>
                  </a:ext>
                </a:extLst>
              </p14:cNvPr>
              <p14:cNvContentPartPr/>
              <p14:nvPr/>
            </p14:nvContentPartPr>
            <p14:xfrm>
              <a:off x="1683066" y="817553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C24CE88-3496-4A83-9436-BAE6FF533D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68666" y="8031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A13DD1D-F2C9-4DDA-A684-EF15686C1EB2}"/>
                  </a:ext>
                </a:extLst>
              </p14:cNvPr>
              <p14:cNvContentPartPr/>
              <p14:nvPr/>
            </p14:nvContentPartPr>
            <p14:xfrm>
              <a:off x="587946" y="302393"/>
              <a:ext cx="711000" cy="581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A13DD1D-F2C9-4DDA-A684-EF15686C1EB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3546" y="287993"/>
                <a:ext cx="739080" cy="6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51C5587-7FA4-42A9-9913-30677F6C8172}"/>
                  </a:ext>
                </a:extLst>
              </p14:cNvPr>
              <p14:cNvContentPartPr/>
              <p14:nvPr/>
            </p14:nvContentPartPr>
            <p14:xfrm>
              <a:off x="6372426" y="385553"/>
              <a:ext cx="802080" cy="3470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51C5587-7FA4-42A9-9913-30677F6C81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8026" y="371153"/>
                <a:ext cx="83016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494ED2D-8EB1-4658-A369-F2039882DA2F}"/>
                  </a:ext>
                </a:extLst>
              </p14:cNvPr>
              <p14:cNvContentPartPr/>
              <p14:nvPr/>
            </p14:nvContentPartPr>
            <p14:xfrm>
              <a:off x="7544226" y="361073"/>
              <a:ext cx="162720" cy="391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494ED2D-8EB1-4658-A369-F2039882DA2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29826" y="346673"/>
                <a:ext cx="19080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2B8154C-8952-4A34-A2A8-C26F39183B08}"/>
                  </a:ext>
                </a:extLst>
              </p14:cNvPr>
              <p14:cNvContentPartPr/>
              <p14:nvPr/>
            </p14:nvContentPartPr>
            <p14:xfrm>
              <a:off x="6742506" y="1201313"/>
              <a:ext cx="1982880" cy="3819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2B8154C-8952-4A34-A2A8-C26F39183B0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28106" y="1186913"/>
                <a:ext cx="201096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C6B8F90-523B-4212-B3A8-FEE126473C6A}"/>
                  </a:ext>
                </a:extLst>
              </p14:cNvPr>
              <p14:cNvContentPartPr/>
              <p14:nvPr/>
            </p14:nvContentPartPr>
            <p14:xfrm>
              <a:off x="2210826" y="313553"/>
              <a:ext cx="4224240" cy="22489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C6B8F90-523B-4212-B3A8-FEE126473C6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96426" y="299153"/>
                <a:ext cx="4252320" cy="22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0B1125E-BADA-4C6B-A7D4-007B938AF2C2}"/>
                  </a:ext>
                </a:extLst>
              </p14:cNvPr>
              <p14:cNvContentPartPr/>
              <p14:nvPr/>
            </p14:nvContentPartPr>
            <p14:xfrm>
              <a:off x="7056786" y="1914473"/>
              <a:ext cx="1767600" cy="4744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0B1125E-BADA-4C6B-A7D4-007B938AF2C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42386" y="1900073"/>
                <a:ext cx="179568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4B3B4A4-D039-4CDB-8A62-05D312D84B7E}"/>
                  </a:ext>
                </a:extLst>
              </p14:cNvPr>
              <p14:cNvContentPartPr/>
              <p14:nvPr/>
            </p14:nvContentPartPr>
            <p14:xfrm>
              <a:off x="5147706" y="2452673"/>
              <a:ext cx="301320" cy="3448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4B3B4A4-D039-4CDB-8A62-05D312D84B7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33306" y="2438273"/>
                <a:ext cx="32940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23EEDCF-4E92-4B1D-B454-F3E182FE93E9}"/>
                  </a:ext>
                </a:extLst>
              </p14:cNvPr>
              <p14:cNvContentPartPr/>
              <p14:nvPr/>
            </p14:nvContentPartPr>
            <p14:xfrm>
              <a:off x="6896946" y="2583353"/>
              <a:ext cx="981000" cy="3744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23EEDCF-4E92-4B1D-B454-F3E182FE93E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82546" y="2568953"/>
                <a:ext cx="100908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DE57A77-C903-4B56-8397-D96F67397F34}"/>
                  </a:ext>
                </a:extLst>
              </p14:cNvPr>
              <p14:cNvContentPartPr/>
              <p14:nvPr/>
            </p14:nvContentPartPr>
            <p14:xfrm>
              <a:off x="3880506" y="3270233"/>
              <a:ext cx="730440" cy="4546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DE57A77-C903-4B56-8397-D96F67397F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66106" y="3255833"/>
                <a:ext cx="75852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6FB8078-D4C0-4D0D-8433-66FEB4372585}"/>
                  </a:ext>
                </a:extLst>
              </p14:cNvPr>
              <p14:cNvContentPartPr/>
              <p14:nvPr/>
            </p14:nvContentPartPr>
            <p14:xfrm>
              <a:off x="2158986" y="3229553"/>
              <a:ext cx="1319400" cy="4838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6FB8078-D4C0-4D0D-8433-66FEB437258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44586" y="3215153"/>
                <a:ext cx="134748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4824674-AFC8-4377-B808-C332ECEC3019}"/>
                  </a:ext>
                </a:extLst>
              </p14:cNvPr>
              <p14:cNvContentPartPr/>
              <p14:nvPr/>
            </p14:nvContentPartPr>
            <p14:xfrm>
              <a:off x="853266" y="3193913"/>
              <a:ext cx="849960" cy="426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4824674-AFC8-4377-B808-C332ECEC301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8866" y="3179513"/>
                <a:ext cx="87804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F5BF837-EF12-4FED-938D-0E096980093E}"/>
                  </a:ext>
                </a:extLst>
              </p14:cNvPr>
              <p14:cNvContentPartPr/>
              <p14:nvPr/>
            </p14:nvContentPartPr>
            <p14:xfrm>
              <a:off x="6895866" y="3394073"/>
              <a:ext cx="157320" cy="3542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F5BF837-EF12-4FED-938D-0E096980093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81466" y="3379673"/>
                <a:ext cx="18540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FB9F982-7D57-41CD-A22B-CA6F5251FF61}"/>
                  </a:ext>
                </a:extLst>
              </p14:cNvPr>
              <p14:cNvContentPartPr/>
              <p14:nvPr/>
            </p14:nvContentPartPr>
            <p14:xfrm>
              <a:off x="7480146" y="3360593"/>
              <a:ext cx="952200" cy="4273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FB9F982-7D57-41CD-A22B-CA6F5251FF6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465746" y="3346193"/>
                <a:ext cx="98028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E0231956-A3AF-4BB0-8A0E-97613C5AF47B}"/>
                  </a:ext>
                </a:extLst>
              </p14:cNvPr>
              <p14:cNvContentPartPr/>
              <p14:nvPr/>
            </p14:nvContentPartPr>
            <p14:xfrm>
              <a:off x="5883906" y="3320273"/>
              <a:ext cx="618480" cy="4219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E0231956-A3AF-4BB0-8A0E-97613C5AF47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69506" y="3305873"/>
                <a:ext cx="64656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2382226-A981-4D13-9BE3-384E5F0D28A3}"/>
                  </a:ext>
                </a:extLst>
              </p14:cNvPr>
              <p14:cNvContentPartPr/>
              <p14:nvPr/>
            </p14:nvContentPartPr>
            <p14:xfrm>
              <a:off x="5169666" y="3337193"/>
              <a:ext cx="305640" cy="4600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2382226-A981-4D13-9BE3-384E5F0D28A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55266" y="3322793"/>
                <a:ext cx="333720" cy="48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04369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685800" y="60948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imes New Roman"/>
              </a:rPr>
              <a:t>4-4 Mean and Variance of a Continuous Random Variable</a:t>
            </a:r>
            <a:br/>
            <a:endParaRPr lang="en-GB" sz="3600" b="0" strike="noStrike" spc="-1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609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endParaRPr lang="en-GB" sz="18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endParaRPr lang="en-GB" sz="1800" b="0" strike="noStrike" spc="-1">
              <a:latin typeface="Arial"/>
            </a:endParaRPr>
          </a:p>
        </p:txBody>
      </p:sp>
      <p:sp>
        <p:nvSpPr>
          <p:cNvPr id="119" name="Line 3"/>
          <p:cNvSpPr/>
          <p:nvPr/>
        </p:nvSpPr>
        <p:spPr>
          <a:xfrm>
            <a:off x="761760" y="1447560"/>
            <a:ext cx="754380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4"/>
          <p:cNvSpPr/>
          <p:nvPr/>
        </p:nvSpPr>
        <p:spPr>
          <a:xfrm>
            <a:off x="457200" y="1828800"/>
            <a:ext cx="7923960" cy="5166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Definition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121" name="Picture 1033"/>
          <p:cNvPicPr/>
          <p:nvPr/>
        </p:nvPicPr>
        <p:blipFill>
          <a:blip r:embed="rId2"/>
          <a:stretch/>
        </p:blipFill>
        <p:spPr>
          <a:xfrm>
            <a:off x="457200" y="2438280"/>
            <a:ext cx="8305200" cy="4037760"/>
          </a:xfrm>
          <a:prstGeom prst="rect">
            <a:avLst/>
          </a:prstGeom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D77ED1E-16FB-4A51-A51C-24BECF0069E7}"/>
                  </a:ext>
                </a:extLst>
              </p14:cNvPr>
              <p14:cNvContentPartPr/>
              <p14:nvPr/>
            </p14:nvContentPartPr>
            <p14:xfrm>
              <a:off x="5695266" y="3816713"/>
              <a:ext cx="505440" cy="297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D77ED1E-16FB-4A51-A51C-24BECF0069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80866" y="3802313"/>
                <a:ext cx="5335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569790B-765D-4309-AAA6-B6D439ECD8D9}"/>
                  </a:ext>
                </a:extLst>
              </p14:cNvPr>
              <p14:cNvContentPartPr/>
              <p14:nvPr/>
            </p14:nvContentPartPr>
            <p14:xfrm>
              <a:off x="7406346" y="5343473"/>
              <a:ext cx="7560" cy="3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569790B-765D-4309-AAA6-B6D439ECD8D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91946" y="5329073"/>
                <a:ext cx="3564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E47CF7C-6B9B-4242-B643-266963584057}"/>
                  </a:ext>
                </a:extLst>
              </p14:cNvPr>
              <p14:cNvContentPartPr/>
              <p14:nvPr/>
            </p14:nvContentPartPr>
            <p14:xfrm>
              <a:off x="6352986" y="5618873"/>
              <a:ext cx="993960" cy="549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E47CF7C-6B9B-4242-B643-26696358405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38586" y="5604473"/>
                <a:ext cx="102204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7DBAE9C-55D6-47AD-849D-B96AFA483361}"/>
                  </a:ext>
                </a:extLst>
              </p14:cNvPr>
              <p14:cNvContentPartPr/>
              <p14:nvPr/>
            </p14:nvContentPartPr>
            <p14:xfrm>
              <a:off x="5915586" y="5924513"/>
              <a:ext cx="213480" cy="124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7DBAE9C-55D6-47AD-849D-B96AFA48336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01186" y="5910113"/>
                <a:ext cx="2415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08E907C-DCFD-4A64-9FEB-DA97A68E5A99}"/>
                  </a:ext>
                </a:extLst>
              </p14:cNvPr>
              <p14:cNvContentPartPr/>
              <p14:nvPr/>
            </p14:nvContentPartPr>
            <p14:xfrm>
              <a:off x="7571586" y="5363993"/>
              <a:ext cx="1263240" cy="853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08E907C-DCFD-4A64-9FEB-DA97A68E5A9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57186" y="5349593"/>
                <a:ext cx="1291320" cy="881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685800" y="60948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Times New Roman"/>
              </a:rPr>
              <a:t>4-4 Mean and Variance of a Continuous Random Variable</a:t>
            </a:r>
            <a:br/>
            <a:endParaRPr lang="en-GB" sz="3600" b="0" strike="noStrike" spc="-1"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609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endParaRPr lang="en-GB" sz="18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endParaRPr lang="en-GB" sz="1800" b="0" strike="noStrike" spc="-1">
              <a:latin typeface="Arial"/>
            </a:endParaRPr>
          </a:p>
        </p:txBody>
      </p:sp>
      <p:sp>
        <p:nvSpPr>
          <p:cNvPr id="124" name="Line 3"/>
          <p:cNvSpPr/>
          <p:nvPr/>
        </p:nvSpPr>
        <p:spPr>
          <a:xfrm>
            <a:off x="761760" y="1447560"/>
            <a:ext cx="754380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5" name="CustomShape 4"/>
          <p:cNvSpPr/>
          <p:nvPr/>
        </p:nvSpPr>
        <p:spPr>
          <a:xfrm>
            <a:off x="457200" y="1828800"/>
            <a:ext cx="7923960" cy="94320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Expected Value of a Function of a Continuous Random Variable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126" name="Picture 1032"/>
          <p:cNvPicPr/>
          <p:nvPr/>
        </p:nvPicPr>
        <p:blipFill>
          <a:blip r:embed="rId2"/>
          <a:stretch/>
        </p:blipFill>
        <p:spPr>
          <a:xfrm>
            <a:off x="380880" y="3124080"/>
            <a:ext cx="8609760" cy="2133000"/>
          </a:xfrm>
          <a:prstGeom prst="rect">
            <a:avLst/>
          </a:prstGeom>
          <a:ln w="9525"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26"/>
          <p:cNvPicPr/>
          <p:nvPr/>
        </p:nvPicPr>
        <p:blipFill>
          <a:blip r:embed="rId2"/>
          <a:stretch/>
        </p:blipFill>
        <p:spPr>
          <a:xfrm>
            <a:off x="850680" y="294538"/>
            <a:ext cx="7155000" cy="202644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127"/>
          <p:cNvPicPr/>
          <p:nvPr/>
        </p:nvPicPr>
        <p:blipFill>
          <a:blip r:embed="rId3"/>
          <a:stretch/>
        </p:blipFill>
        <p:spPr>
          <a:xfrm>
            <a:off x="850680" y="2868120"/>
            <a:ext cx="5988960" cy="2171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1016</TotalTime>
  <Words>118</Words>
  <Application>Microsoft Office PowerPoint</Application>
  <PresentationFormat>On-screen Show (4:3)</PresentationFormat>
  <Paragraphs>16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94</vt:i4>
      </vt:variant>
    </vt:vector>
  </HeadingPairs>
  <TitlesOfParts>
    <vt:vector size="101" baseType="lpstr">
      <vt:lpstr>Arial</vt:lpstr>
      <vt:lpstr>Symbol</vt:lpstr>
      <vt:lpstr>Times New Roman</vt:lpstr>
      <vt:lpstr>Times New Roman PS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CBS Consulting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Connie Borror</dc:creator>
  <dc:description/>
  <cp:lastModifiedBy>Viet Anh Nguyen</cp:lastModifiedBy>
  <cp:revision>233</cp:revision>
  <dcterms:created xsi:type="dcterms:W3CDTF">2002-10-13T02:50:51Z</dcterms:created>
  <dcterms:modified xsi:type="dcterms:W3CDTF">2022-02-09T10:27:57Z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ompany">
    <vt:lpwstr>CBS Consulting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57</vt:i4>
  </property>
</Properties>
</file>